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3.xml" ContentType="application/vnd.openxmlformats-officedocument.themeOverr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4.xml" ContentType="application/vnd.openxmlformats-officedocument.themeOverr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5.xml" ContentType="application/vnd.openxmlformats-officedocument.themeOverr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16.xml" ContentType="application/vnd.openxmlformats-officedocument.themeOverrid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heme/themeOverride17.xml" ContentType="application/vnd.openxmlformats-officedocument.themeOverrid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theme/themeOverride18.xml" ContentType="application/vnd.openxmlformats-officedocument.themeOverrid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theme/themeOverride19.xml" ContentType="application/vnd.openxmlformats-officedocument.themeOverrid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theme/themeOverride20.xml" ContentType="application/vnd.openxmlformats-officedocument.themeOverrid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theme/themeOverride21.xml" ContentType="application/vnd.openxmlformats-officedocument.themeOverrid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theme/themeOverride22.xml" ContentType="application/vnd.openxmlformats-officedocument.themeOverrid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theme/themeOverride23.xml" ContentType="application/vnd.openxmlformats-officedocument.themeOverrid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theme/themeOverride24.xml" ContentType="application/vnd.openxmlformats-officedocument.themeOverrid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theme/themeOverride25.xml" ContentType="application/vnd.openxmlformats-officedocument.themeOverrid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theme/themeOverride26.xml" ContentType="application/vnd.openxmlformats-officedocument.themeOverrid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theme/themeOverride27.xml" ContentType="application/vnd.openxmlformats-officedocument.themeOverrid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theme/themeOverride28.xml" ContentType="application/vnd.openxmlformats-officedocument.themeOverrid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theme/themeOverride29.xml" ContentType="application/vnd.openxmlformats-officedocument.themeOverride+xml"/>
  <Override PartName="/ppt/drawings/drawing1.xml" ContentType="application/vnd.openxmlformats-officedocument.drawingml.chartshapes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theme/themeOverride30.xml" ContentType="application/vnd.openxmlformats-officedocument.themeOverrid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theme/themeOverride31.xml" ContentType="application/vnd.openxmlformats-officedocument.themeOverrid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theme/themeOverride32.xml" ContentType="application/vnd.openxmlformats-officedocument.themeOverride+xml"/>
  <Override PartName="/ppt/notesSlides/notesSlide1.xml" ContentType="application/vnd.openxmlformats-officedocument.presentationml.notesSlid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theme/themeOverride33.xml" ContentType="application/vnd.openxmlformats-officedocument.themeOverrid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theme/themeOverride34.xml" ContentType="application/vnd.openxmlformats-officedocument.themeOverrid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theme/themeOverride35.xml" ContentType="application/vnd.openxmlformats-officedocument.themeOverrid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theme/themeOverride36.xml" ContentType="application/vnd.openxmlformats-officedocument.themeOverrid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theme/themeOverride37.xml" ContentType="application/vnd.openxmlformats-officedocument.themeOverrid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theme/themeOverride38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96" r:id="rId2"/>
    <p:sldId id="260" r:id="rId3"/>
    <p:sldId id="261" r:id="rId4"/>
    <p:sldId id="262" r:id="rId5"/>
    <p:sldId id="263" r:id="rId6"/>
    <p:sldId id="266" r:id="rId7"/>
    <p:sldId id="264" r:id="rId8"/>
    <p:sldId id="268" r:id="rId9"/>
    <p:sldId id="269" r:id="rId10"/>
    <p:sldId id="276" r:id="rId11"/>
    <p:sldId id="271" r:id="rId12"/>
    <p:sldId id="274" r:id="rId13"/>
    <p:sldId id="277" r:id="rId14"/>
    <p:sldId id="265" r:id="rId15"/>
    <p:sldId id="278" r:id="rId16"/>
    <p:sldId id="279" r:id="rId17"/>
    <p:sldId id="281" r:id="rId18"/>
    <p:sldId id="280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2" r:id="rId29"/>
    <p:sldId id="294" r:id="rId30"/>
    <p:sldId id="293" r:id="rId31"/>
    <p:sldId id="295" r:id="rId32"/>
    <p:sldId id="291" r:id="rId3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ide tsukiji" initials="ht" lastIdx="1" clrIdx="0">
    <p:extLst>
      <p:ext uri="{19B8F6BF-5375-455C-9EA6-DF929625EA0E}">
        <p15:presenceInfo xmlns:p15="http://schemas.microsoft.com/office/powerpoint/2012/main" userId="6e2d6ab9cf92d5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淡色スタイル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淡色スタイル 3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de tsukiji" userId="6e2d6ab9cf92d5f5" providerId="LiveId" clId="{449F8408-01D1-4B98-8DD1-4D59374E9DF8}"/>
    <pc:docChg chg="undo redo custSel addSld delSld modSld sldOrd">
      <pc:chgData name="hide tsukiji" userId="6e2d6ab9cf92d5f5" providerId="LiveId" clId="{449F8408-01D1-4B98-8DD1-4D59374E9DF8}" dt="2024-11-04T07:34:48.618" v="5764" actId="115"/>
      <pc:docMkLst>
        <pc:docMk/>
      </pc:docMkLst>
      <pc:sldChg chg="del">
        <pc:chgData name="hide tsukiji" userId="6e2d6ab9cf92d5f5" providerId="LiveId" clId="{449F8408-01D1-4B98-8DD1-4D59374E9DF8}" dt="2024-11-04T06:10:50.301" v="4974" actId="47"/>
        <pc:sldMkLst>
          <pc:docMk/>
          <pc:sldMk cId="3637669955" sldId="256"/>
        </pc:sldMkLst>
      </pc:sldChg>
      <pc:sldChg chg="del">
        <pc:chgData name="hide tsukiji" userId="6e2d6ab9cf92d5f5" providerId="LiveId" clId="{449F8408-01D1-4B98-8DD1-4D59374E9DF8}" dt="2024-11-04T06:10:50.301" v="4974" actId="47"/>
        <pc:sldMkLst>
          <pc:docMk/>
          <pc:sldMk cId="4176479338" sldId="259"/>
        </pc:sldMkLst>
      </pc:sldChg>
      <pc:sldChg chg="modSp mod">
        <pc:chgData name="hide tsukiji" userId="6e2d6ab9cf92d5f5" providerId="LiveId" clId="{449F8408-01D1-4B98-8DD1-4D59374E9DF8}" dt="2024-11-04T06:44:08.194" v="5432" actId="1076"/>
        <pc:sldMkLst>
          <pc:docMk/>
          <pc:sldMk cId="971887675" sldId="260"/>
        </pc:sldMkLst>
        <pc:spChg chg="mod">
          <ac:chgData name="hide tsukiji" userId="6e2d6ab9cf92d5f5" providerId="LiveId" clId="{449F8408-01D1-4B98-8DD1-4D59374E9DF8}" dt="2024-11-04T06:44:04.429" v="5431" actId="20577"/>
          <ac:spMkLst>
            <pc:docMk/>
            <pc:sldMk cId="971887675" sldId="260"/>
            <ac:spMk id="2" creationId="{E7B99F4A-7630-38B1-D459-70D2583F8D8A}"/>
          </ac:spMkLst>
        </pc:spChg>
        <pc:spChg chg="mod">
          <ac:chgData name="hide tsukiji" userId="6e2d6ab9cf92d5f5" providerId="LiveId" clId="{449F8408-01D1-4B98-8DD1-4D59374E9DF8}" dt="2024-11-04T06:44:08.194" v="5432" actId="1076"/>
          <ac:spMkLst>
            <pc:docMk/>
            <pc:sldMk cId="971887675" sldId="260"/>
            <ac:spMk id="7" creationId="{44C6956A-8213-3841-2686-58B3E110F628}"/>
          </ac:spMkLst>
        </pc:spChg>
      </pc:sldChg>
      <pc:sldChg chg="addSp delSp modSp mod">
        <pc:chgData name="hide tsukiji" userId="6e2d6ab9cf92d5f5" providerId="LiveId" clId="{449F8408-01D1-4B98-8DD1-4D59374E9DF8}" dt="2024-11-04T06:58:16.599" v="5652" actId="14100"/>
        <pc:sldMkLst>
          <pc:docMk/>
          <pc:sldMk cId="1601974759" sldId="261"/>
        </pc:sldMkLst>
        <pc:spChg chg="mod">
          <ac:chgData name="hide tsukiji" userId="6e2d6ab9cf92d5f5" providerId="LiveId" clId="{449F8408-01D1-4B98-8DD1-4D59374E9DF8}" dt="2024-11-04T06:56:08.917" v="5617" actId="404"/>
          <ac:spMkLst>
            <pc:docMk/>
            <pc:sldMk cId="1601974759" sldId="261"/>
            <ac:spMk id="2" creationId="{458F3040-F352-DAEA-B748-D929F9E61391}"/>
          </ac:spMkLst>
        </pc:spChg>
        <pc:spChg chg="mod">
          <ac:chgData name="hide tsukiji" userId="6e2d6ab9cf92d5f5" providerId="LiveId" clId="{449F8408-01D1-4B98-8DD1-4D59374E9DF8}" dt="2024-11-04T06:46:17.935" v="5451" actId="1076"/>
          <ac:spMkLst>
            <pc:docMk/>
            <pc:sldMk cId="1601974759" sldId="261"/>
            <ac:spMk id="3" creationId="{B1F09F74-D285-EC81-BB31-9B2B5BBD2B3E}"/>
          </ac:spMkLst>
        </pc:spChg>
        <pc:spChg chg="mod">
          <ac:chgData name="hide tsukiji" userId="6e2d6ab9cf92d5f5" providerId="LiveId" clId="{449F8408-01D1-4B98-8DD1-4D59374E9DF8}" dt="2024-11-04T06:55:04.120" v="5565" actId="1076"/>
          <ac:spMkLst>
            <pc:docMk/>
            <pc:sldMk cId="1601974759" sldId="261"/>
            <ac:spMk id="4" creationId="{AB9E11CC-BABE-131A-D353-A67FE9D3B0BD}"/>
          </ac:spMkLst>
        </pc:spChg>
        <pc:spChg chg="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5" creationId="{DE14552F-3B3C-F726-27DD-6C9116350894}"/>
          </ac:spMkLst>
        </pc:spChg>
        <pc:spChg chg="mod">
          <ac:chgData name="hide tsukiji" userId="6e2d6ab9cf92d5f5" providerId="LiveId" clId="{449F8408-01D1-4B98-8DD1-4D59374E9DF8}" dt="2024-11-04T06:46:17.935" v="5451" actId="1076"/>
          <ac:spMkLst>
            <pc:docMk/>
            <pc:sldMk cId="1601974759" sldId="261"/>
            <ac:spMk id="6" creationId="{4FAFD5C9-C3A3-0A11-5E98-ECF32B2D055D}"/>
          </ac:spMkLst>
        </pc:spChg>
        <pc:spChg chg="mod">
          <ac:chgData name="hide tsukiji" userId="6e2d6ab9cf92d5f5" providerId="LiveId" clId="{449F8408-01D1-4B98-8DD1-4D59374E9DF8}" dt="2024-11-04T06:46:17.935" v="5451" actId="1076"/>
          <ac:spMkLst>
            <pc:docMk/>
            <pc:sldMk cId="1601974759" sldId="261"/>
            <ac:spMk id="7" creationId="{F4E7512A-530B-3FEA-A081-1C654DA11E97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8" creationId="{5080C559-31D4-A744-1857-370520B9168E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9" creationId="{92055393-390B-E259-EC45-8FB92DFC7AFF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0" creationId="{1731EE93-021F-DB7F-2109-A17CAE56272E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1" creationId="{F2D69FB9-B0ED-2266-C86C-A21BF1C78FA0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3" creationId="{5043FBB9-BDC5-EE65-6E24-30B1FDE22B1A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4" creationId="{D1297C50-6084-E3F0-B03D-36899A3D8002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5" creationId="{A5CD5931-197A-BE27-889B-A8D8F2389851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16" creationId="{EE4207F9-9BBF-1FFE-AFE8-626EDD0E8CCE}"/>
          </ac:spMkLst>
        </pc:spChg>
        <pc:spChg chg="add mod">
          <ac:chgData name="hide tsukiji" userId="6e2d6ab9cf92d5f5" providerId="LiveId" clId="{449F8408-01D1-4B98-8DD1-4D59374E9DF8}" dt="2024-11-04T06:58:16.599" v="5652" actId="14100"/>
          <ac:spMkLst>
            <pc:docMk/>
            <pc:sldMk cId="1601974759" sldId="261"/>
            <ac:spMk id="17" creationId="{67B5F99A-0CE0-5681-5E46-CC28D7F59F8A}"/>
          </ac:spMkLst>
        </pc:spChg>
        <pc:spChg chg="add mod or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21" creationId="{996EDED5-E993-ACDF-B66F-C700D387A620}"/>
          </ac:spMkLst>
        </pc:spChg>
        <pc:spChg chg="add mod">
          <ac:chgData name="hide tsukiji" userId="6e2d6ab9cf92d5f5" providerId="LiveId" clId="{449F8408-01D1-4B98-8DD1-4D59374E9DF8}" dt="2024-11-04T06:55:04.120" v="5565" actId="1076"/>
          <ac:spMkLst>
            <pc:docMk/>
            <pc:sldMk cId="1601974759" sldId="261"/>
            <ac:spMk id="36" creationId="{B8199D33-C5B0-3B0E-B186-3678B931D0E0}"/>
          </ac:spMkLst>
        </pc:spChg>
        <pc:spChg chg="add mod">
          <ac:chgData name="hide tsukiji" userId="6e2d6ab9cf92d5f5" providerId="LiveId" clId="{449F8408-01D1-4B98-8DD1-4D59374E9DF8}" dt="2024-11-04T06:55:04.120" v="5565" actId="1076"/>
          <ac:spMkLst>
            <pc:docMk/>
            <pc:sldMk cId="1601974759" sldId="261"/>
            <ac:spMk id="37" creationId="{74A85F2D-F133-5707-6B88-4DE5EE996773}"/>
          </ac:spMkLst>
        </pc:spChg>
        <pc:spChg chg="add mod">
          <ac:chgData name="hide tsukiji" userId="6e2d6ab9cf92d5f5" providerId="LiveId" clId="{449F8408-01D1-4B98-8DD1-4D59374E9DF8}" dt="2024-11-04T06:55:10.109" v="5566" actId="1076"/>
          <ac:spMkLst>
            <pc:docMk/>
            <pc:sldMk cId="1601974759" sldId="261"/>
            <ac:spMk id="38" creationId="{498DA4FB-E104-2722-3AFA-C496497C305E}"/>
          </ac:spMkLst>
        </pc:spChg>
        <pc:spChg chg="add mod">
          <ac:chgData name="hide tsukiji" userId="6e2d6ab9cf92d5f5" providerId="LiveId" clId="{449F8408-01D1-4B98-8DD1-4D59374E9DF8}" dt="2024-11-04T06:57:59.741" v="5651" actId="122"/>
          <ac:spMkLst>
            <pc:docMk/>
            <pc:sldMk cId="1601974759" sldId="261"/>
            <ac:spMk id="44" creationId="{F0F318B1-73F2-289C-FEEE-57681ACF4940}"/>
          </ac:spMkLst>
        </pc:spChg>
        <pc:spChg chg="add mod">
          <ac:chgData name="hide tsukiji" userId="6e2d6ab9cf92d5f5" providerId="LiveId" clId="{449F8408-01D1-4B98-8DD1-4D59374E9DF8}" dt="2024-11-04T06:57:59.741" v="5651" actId="122"/>
          <ac:spMkLst>
            <pc:docMk/>
            <pc:sldMk cId="1601974759" sldId="261"/>
            <ac:spMk id="46" creationId="{A0FB39ED-84E5-4386-8CAF-FE5243DCD86A}"/>
          </ac:spMkLst>
        </pc:spChg>
        <pc:spChg chg="add mod">
          <ac:chgData name="hide tsukiji" userId="6e2d6ab9cf92d5f5" providerId="LiveId" clId="{449F8408-01D1-4B98-8DD1-4D59374E9DF8}" dt="2024-11-04T06:57:59.741" v="5651" actId="122"/>
          <ac:spMkLst>
            <pc:docMk/>
            <pc:sldMk cId="1601974759" sldId="261"/>
            <ac:spMk id="47" creationId="{AA5620C8-6227-2D7C-5861-6BD55B1465FD}"/>
          </ac:spMkLst>
        </pc:spChg>
        <pc:picChg chg="del">
          <ac:chgData name="hide tsukiji" userId="6e2d6ab9cf92d5f5" providerId="LiveId" clId="{449F8408-01D1-4B98-8DD1-4D59374E9DF8}" dt="2024-11-04T06:19:15.641" v="5217" actId="478"/>
          <ac:picMkLst>
            <pc:docMk/>
            <pc:sldMk cId="1601974759" sldId="261"/>
            <ac:picMk id="12" creationId="{7F6DD19D-445C-9B5F-94CA-93976A57BB2B}"/>
          </ac:picMkLst>
        </pc:picChg>
        <pc:cxnChg chg="add mod">
          <ac:chgData name="hide tsukiji" userId="6e2d6ab9cf92d5f5" providerId="LiveId" clId="{449F8408-01D1-4B98-8DD1-4D59374E9DF8}" dt="2024-11-04T06:55:10.109" v="5566" actId="1076"/>
          <ac:cxnSpMkLst>
            <pc:docMk/>
            <pc:sldMk cId="1601974759" sldId="261"/>
            <ac:cxnSpMk id="19" creationId="{F8304BF8-0BE8-AE94-8E1E-6A1BB40ECBFE}"/>
          </ac:cxnSpMkLst>
        </pc:cxnChg>
        <pc:cxnChg chg="add del mod">
          <ac:chgData name="hide tsukiji" userId="6e2d6ab9cf92d5f5" providerId="LiveId" clId="{449F8408-01D1-4B98-8DD1-4D59374E9DF8}" dt="2024-11-04T06:48:54.365" v="5482" actId="478"/>
          <ac:cxnSpMkLst>
            <pc:docMk/>
            <pc:sldMk cId="1601974759" sldId="261"/>
            <ac:cxnSpMk id="22" creationId="{F06137C2-834F-18BA-84E6-4B0B6673A903}"/>
          </ac:cxnSpMkLst>
        </pc:cxnChg>
        <pc:cxnChg chg="add del mod">
          <ac:chgData name="hide tsukiji" userId="6e2d6ab9cf92d5f5" providerId="LiveId" clId="{449F8408-01D1-4B98-8DD1-4D59374E9DF8}" dt="2024-11-04T06:49:10.389" v="5487" actId="478"/>
          <ac:cxnSpMkLst>
            <pc:docMk/>
            <pc:sldMk cId="1601974759" sldId="261"/>
            <ac:cxnSpMk id="28" creationId="{2D36A83A-0D65-7319-17D6-32EA7C93980E}"/>
          </ac:cxnSpMkLst>
        </pc:cxnChg>
        <pc:cxnChg chg="add mod">
          <ac:chgData name="hide tsukiji" userId="6e2d6ab9cf92d5f5" providerId="LiveId" clId="{449F8408-01D1-4B98-8DD1-4D59374E9DF8}" dt="2024-11-04T06:55:10.109" v="5566" actId="1076"/>
          <ac:cxnSpMkLst>
            <pc:docMk/>
            <pc:sldMk cId="1601974759" sldId="261"/>
            <ac:cxnSpMk id="32" creationId="{B050AA05-76D7-0FB1-0A4E-0633A7F35C3C}"/>
          </ac:cxnSpMkLst>
        </pc:cxnChg>
        <pc:cxnChg chg="add mod">
          <ac:chgData name="hide tsukiji" userId="6e2d6ab9cf92d5f5" providerId="LiveId" clId="{449F8408-01D1-4B98-8DD1-4D59374E9DF8}" dt="2024-11-04T06:55:10.109" v="5566" actId="1076"/>
          <ac:cxnSpMkLst>
            <pc:docMk/>
            <pc:sldMk cId="1601974759" sldId="261"/>
            <ac:cxnSpMk id="33" creationId="{1493FD05-2CD1-DD11-B603-FEA9788C84A9}"/>
          </ac:cxnSpMkLst>
        </pc:cxnChg>
      </pc:sldChg>
      <pc:sldChg chg="addSp delSp modSp mod">
        <pc:chgData name="hide tsukiji" userId="6e2d6ab9cf92d5f5" providerId="LiveId" clId="{449F8408-01D1-4B98-8DD1-4D59374E9DF8}" dt="2024-11-04T07:04:25.267" v="5693" actId="1076"/>
        <pc:sldMkLst>
          <pc:docMk/>
          <pc:sldMk cId="222771814" sldId="262"/>
        </pc:sldMkLst>
        <pc:spChg chg="mod">
          <ac:chgData name="hide tsukiji" userId="6e2d6ab9cf92d5f5" providerId="LiveId" clId="{449F8408-01D1-4B98-8DD1-4D59374E9DF8}" dt="2024-11-04T06:56:15.256" v="5621" actId="404"/>
          <ac:spMkLst>
            <pc:docMk/>
            <pc:sldMk cId="222771814" sldId="262"/>
            <ac:spMk id="2" creationId="{99DD0869-35A0-6B82-09C8-9FE7971326B0}"/>
          </ac:spMkLst>
        </pc:spChg>
        <pc:spChg chg="del">
          <ac:chgData name="hide tsukiji" userId="6e2d6ab9cf92d5f5" providerId="LiveId" clId="{449F8408-01D1-4B98-8DD1-4D59374E9DF8}" dt="2024-11-04T06:56:26.647" v="5622" actId="478"/>
          <ac:spMkLst>
            <pc:docMk/>
            <pc:sldMk cId="222771814" sldId="262"/>
            <ac:spMk id="3" creationId="{42F2EDF2-AD34-BDEE-D814-2F158A7712D6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4" creationId="{4625777B-2F5D-8C13-BC1D-E3A5B37BE9FA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5" creationId="{59443C2D-4CBA-F021-70CC-61735AD3CC89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6" creationId="{EE1C7AEF-15A5-733A-E696-2317703AB2CA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7" creationId="{E1617D33-AAF5-6C8B-5365-9F595E689EA2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8" creationId="{F4B71E40-1950-2E02-DCB2-8E4605E9B25D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9" creationId="{8AB36C7D-AE03-87AA-6E74-409D7ADD2A18}"/>
          </ac:spMkLst>
        </pc:spChg>
        <pc:spChg chg="add mod or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11" creationId="{C1DBC522-EF29-C022-C6F9-BDD4F8850AB0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19" creationId="{283B9186-702F-A6F5-185B-1C996820BE2A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25" creationId="{6FDF91B3-17FE-5F94-9396-14A07A09DD3C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27" creationId="{E135A86E-B218-044E-79F9-35A9CDA8DA8A}"/>
          </ac:spMkLst>
        </pc:spChg>
        <pc:spChg chg="add mod">
          <ac:chgData name="hide tsukiji" userId="6e2d6ab9cf92d5f5" providerId="LiveId" clId="{449F8408-01D1-4B98-8DD1-4D59374E9DF8}" dt="2024-11-04T07:04:25.267" v="5693" actId="1076"/>
          <ac:spMkLst>
            <pc:docMk/>
            <pc:sldMk cId="222771814" sldId="262"/>
            <ac:spMk id="29" creationId="{C5BEE175-B004-CFB1-20B3-940A92F3F124}"/>
          </ac:spMkLst>
        </pc:sp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10" creationId="{25F86309-0871-1F5E-CE0A-76964214EB79}"/>
          </ac:cxnSpMkLst>
        </pc:cxn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14" creationId="{86903008-A075-B71E-1502-363E72ED47E3}"/>
          </ac:cxnSpMkLst>
        </pc:cxn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18" creationId="{66871F64-6235-12AE-B962-7EF01B0FB4A7}"/>
          </ac:cxnSpMkLst>
        </pc:cxn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22" creationId="{B86E86F6-E964-0C34-2FAA-8B96CCF07A0E}"/>
          </ac:cxnSpMkLst>
        </pc:cxn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26" creationId="{45D584AA-3319-7D72-AB7C-44AAE5BBD7ED}"/>
          </ac:cxnSpMkLst>
        </pc:cxnChg>
        <pc:cxnChg chg="add mod">
          <ac:chgData name="hide tsukiji" userId="6e2d6ab9cf92d5f5" providerId="LiveId" clId="{449F8408-01D1-4B98-8DD1-4D59374E9DF8}" dt="2024-11-04T07:04:25.267" v="5693" actId="1076"/>
          <ac:cxnSpMkLst>
            <pc:docMk/>
            <pc:sldMk cId="222771814" sldId="262"/>
            <ac:cxnSpMk id="28" creationId="{2006C876-BBE6-694D-7AB9-3B01BC016616}"/>
          </ac:cxnSpMkLst>
        </pc:cxnChg>
      </pc:sldChg>
      <pc:sldChg chg="modSp mod">
        <pc:chgData name="hide tsukiji" userId="6e2d6ab9cf92d5f5" providerId="LiveId" clId="{449F8408-01D1-4B98-8DD1-4D59374E9DF8}" dt="2024-11-04T06:12:08.238" v="5003" actId="20577"/>
        <pc:sldMkLst>
          <pc:docMk/>
          <pc:sldMk cId="1676870133" sldId="263"/>
        </pc:sldMkLst>
        <pc:spChg chg="mod">
          <ac:chgData name="hide tsukiji" userId="6e2d6ab9cf92d5f5" providerId="LiveId" clId="{449F8408-01D1-4B98-8DD1-4D59374E9DF8}" dt="2024-11-04T06:12:08.238" v="5003" actId="20577"/>
          <ac:spMkLst>
            <pc:docMk/>
            <pc:sldMk cId="1676870133" sldId="263"/>
            <ac:spMk id="2" creationId="{D63E5BE8-1B41-899D-3A9D-C66DEB8029D7}"/>
          </ac:spMkLst>
        </pc:spChg>
        <pc:spChg chg="mod">
          <ac:chgData name="hide tsukiji" userId="6e2d6ab9cf92d5f5" providerId="LiveId" clId="{449F8408-01D1-4B98-8DD1-4D59374E9DF8}" dt="2024-11-04T06:11:44.878" v="4997" actId="1076"/>
          <ac:spMkLst>
            <pc:docMk/>
            <pc:sldMk cId="1676870133" sldId="263"/>
            <ac:spMk id="7" creationId="{770854AA-37A4-4CA5-8860-FFEA29B9947A}"/>
          </ac:spMkLst>
        </pc:spChg>
        <pc:graphicFrameChg chg="mod modGraphic">
          <ac:chgData name="hide tsukiji" userId="6e2d6ab9cf92d5f5" providerId="LiveId" clId="{449F8408-01D1-4B98-8DD1-4D59374E9DF8}" dt="2024-11-04T06:11:41.842" v="4996" actId="1076"/>
          <ac:graphicFrameMkLst>
            <pc:docMk/>
            <pc:sldMk cId="1676870133" sldId="263"/>
            <ac:graphicFrameMk id="4" creationId="{92EC5BA6-D76C-66E0-7D24-36B17ABB9B2E}"/>
          </ac:graphicFrameMkLst>
        </pc:graphicFrameChg>
      </pc:sldChg>
      <pc:sldChg chg="modSp mod">
        <pc:chgData name="hide tsukiji" userId="6e2d6ab9cf92d5f5" providerId="LiveId" clId="{449F8408-01D1-4B98-8DD1-4D59374E9DF8}" dt="2024-11-04T06:12:14.346" v="5006" actId="20577"/>
        <pc:sldMkLst>
          <pc:docMk/>
          <pc:sldMk cId="209560593" sldId="264"/>
        </pc:sldMkLst>
        <pc:spChg chg="mod">
          <ac:chgData name="hide tsukiji" userId="6e2d6ab9cf92d5f5" providerId="LiveId" clId="{449F8408-01D1-4B98-8DD1-4D59374E9DF8}" dt="2024-11-04T06:12:14.346" v="5006" actId="20577"/>
          <ac:spMkLst>
            <pc:docMk/>
            <pc:sldMk cId="209560593" sldId="264"/>
            <ac:spMk id="2" creationId="{7C3D7FF0-BFA4-A106-F157-0A449479E090}"/>
          </ac:spMkLst>
        </pc:spChg>
      </pc:sldChg>
      <pc:sldChg chg="addSp delSp modSp mod">
        <pc:chgData name="hide tsukiji" userId="6e2d6ab9cf92d5f5" providerId="LiveId" clId="{449F8408-01D1-4B98-8DD1-4D59374E9DF8}" dt="2024-11-04T06:18:16.330" v="5204" actId="1076"/>
        <pc:sldMkLst>
          <pc:docMk/>
          <pc:sldMk cId="2134553756" sldId="265"/>
        </pc:sldMkLst>
        <pc:spChg chg="mod">
          <ac:chgData name="hide tsukiji" userId="6e2d6ab9cf92d5f5" providerId="LiveId" clId="{449F8408-01D1-4B98-8DD1-4D59374E9DF8}" dt="2024-11-04T06:12:34.800" v="5024" actId="20577"/>
          <ac:spMkLst>
            <pc:docMk/>
            <pc:sldMk cId="2134553756" sldId="265"/>
            <ac:spMk id="2" creationId="{3D95E519-5B47-81DE-2D99-90823CDF6DAD}"/>
          </ac:spMkLst>
        </pc:spChg>
        <pc:spChg chg="del">
          <ac:chgData name="hide tsukiji" userId="6e2d6ab9cf92d5f5" providerId="LiveId" clId="{449F8408-01D1-4B98-8DD1-4D59374E9DF8}" dt="2024-11-04T06:14:25.778" v="5025" actId="478"/>
          <ac:spMkLst>
            <pc:docMk/>
            <pc:sldMk cId="2134553756" sldId="265"/>
            <ac:spMk id="5" creationId="{E92B33E9-7853-29C6-9D69-26D9E0E3C64B}"/>
          </ac:spMkLst>
        </pc:spChg>
        <pc:spChg chg="del mod">
          <ac:chgData name="hide tsukiji" userId="6e2d6ab9cf92d5f5" providerId="LiveId" clId="{449F8408-01D1-4B98-8DD1-4D59374E9DF8}" dt="2024-11-04T06:17:08.900" v="5102" actId="478"/>
          <ac:spMkLst>
            <pc:docMk/>
            <pc:sldMk cId="2134553756" sldId="265"/>
            <ac:spMk id="6" creationId="{5068ADE1-43D4-05EA-4FB3-78C7B95BCAC6}"/>
          </ac:spMkLst>
        </pc:spChg>
        <pc:spChg chg="mod">
          <ac:chgData name="hide tsukiji" userId="6e2d6ab9cf92d5f5" providerId="LiveId" clId="{449F8408-01D1-4B98-8DD1-4D59374E9DF8}" dt="2024-11-04T06:18:16.330" v="5204" actId="1076"/>
          <ac:spMkLst>
            <pc:docMk/>
            <pc:sldMk cId="2134553756" sldId="265"/>
            <ac:spMk id="7" creationId="{5FBCAD4F-C62F-F464-B40B-8C451CCB4453}"/>
          </ac:spMkLst>
        </pc:spChg>
        <pc:spChg chg="mod">
          <ac:chgData name="hide tsukiji" userId="6e2d6ab9cf92d5f5" providerId="LiveId" clId="{449F8408-01D1-4B98-8DD1-4D59374E9DF8}" dt="2024-11-04T06:18:16.330" v="5204" actId="1076"/>
          <ac:spMkLst>
            <pc:docMk/>
            <pc:sldMk cId="2134553756" sldId="265"/>
            <ac:spMk id="8" creationId="{33049347-8A48-CD55-7753-417B689432E7}"/>
          </ac:spMkLst>
        </pc:spChg>
        <pc:spChg chg="add mod">
          <ac:chgData name="hide tsukiji" userId="6e2d6ab9cf92d5f5" providerId="LiveId" clId="{449F8408-01D1-4B98-8DD1-4D59374E9DF8}" dt="2024-11-04T06:16:38.903" v="5079" actId="1076"/>
          <ac:spMkLst>
            <pc:docMk/>
            <pc:sldMk cId="2134553756" sldId="265"/>
            <ac:spMk id="9" creationId="{53D55B86-80C2-4938-2778-B7ACB27CF44A}"/>
          </ac:spMkLst>
        </pc:spChg>
        <pc:spChg chg="add mod">
          <ac:chgData name="hide tsukiji" userId="6e2d6ab9cf92d5f5" providerId="LiveId" clId="{449F8408-01D1-4B98-8DD1-4D59374E9DF8}" dt="2024-11-04T06:16:58.573" v="5101" actId="1076"/>
          <ac:spMkLst>
            <pc:docMk/>
            <pc:sldMk cId="2134553756" sldId="265"/>
            <ac:spMk id="10" creationId="{F48BC9AF-DAF7-C711-B639-BBD558C0643A}"/>
          </ac:spMkLst>
        </pc:spChg>
        <pc:spChg chg="add mod">
          <ac:chgData name="hide tsukiji" userId="6e2d6ab9cf92d5f5" providerId="LiveId" clId="{449F8408-01D1-4B98-8DD1-4D59374E9DF8}" dt="2024-11-04T06:17:38.763" v="5157" actId="1076"/>
          <ac:spMkLst>
            <pc:docMk/>
            <pc:sldMk cId="2134553756" sldId="265"/>
            <ac:spMk id="11" creationId="{61C6BE43-6461-44F8-4A94-517203873832}"/>
          </ac:spMkLst>
        </pc:spChg>
        <pc:spChg chg="add mod">
          <ac:chgData name="hide tsukiji" userId="6e2d6ab9cf92d5f5" providerId="LiveId" clId="{449F8408-01D1-4B98-8DD1-4D59374E9DF8}" dt="2024-11-04T06:18:01.638" v="5203" actId="20577"/>
          <ac:spMkLst>
            <pc:docMk/>
            <pc:sldMk cId="2134553756" sldId="265"/>
            <ac:spMk id="12" creationId="{4D37C3F3-E4CD-403E-408B-3F007972F54A}"/>
          </ac:spMkLst>
        </pc:spChg>
        <pc:graphicFrameChg chg="mod modGraphic">
          <ac:chgData name="hide tsukiji" userId="6e2d6ab9cf92d5f5" providerId="LiveId" clId="{449F8408-01D1-4B98-8DD1-4D59374E9DF8}" dt="2024-11-04T06:18:16.330" v="5204" actId="1076"/>
          <ac:graphicFrameMkLst>
            <pc:docMk/>
            <pc:sldMk cId="2134553756" sldId="265"/>
            <ac:graphicFrameMk id="3" creationId="{3A5C5F19-9C9E-DAE1-770F-9AC1983F944E}"/>
          </ac:graphicFrameMkLst>
        </pc:graphicFrameChg>
        <pc:graphicFrameChg chg="del">
          <ac:chgData name="hide tsukiji" userId="6e2d6ab9cf92d5f5" providerId="LiveId" clId="{449F8408-01D1-4B98-8DD1-4D59374E9DF8}" dt="2024-11-04T06:14:25.778" v="5025" actId="478"/>
          <ac:graphicFrameMkLst>
            <pc:docMk/>
            <pc:sldMk cId="2134553756" sldId="265"/>
            <ac:graphicFrameMk id="4" creationId="{C77022F5-92DA-B5E5-30A9-4A92B8695D5E}"/>
          </ac:graphicFrameMkLst>
        </pc:graphicFrameChg>
      </pc:sldChg>
      <pc:sldChg chg="modSp mod">
        <pc:chgData name="hide tsukiji" userId="6e2d6ab9cf92d5f5" providerId="LiveId" clId="{449F8408-01D1-4B98-8DD1-4D59374E9DF8}" dt="2024-11-04T06:12:20.947" v="5011"/>
        <pc:sldMkLst>
          <pc:docMk/>
          <pc:sldMk cId="4071759538" sldId="269"/>
        </pc:sldMkLst>
        <pc:spChg chg="mod">
          <ac:chgData name="hide tsukiji" userId="6e2d6ab9cf92d5f5" providerId="LiveId" clId="{449F8408-01D1-4B98-8DD1-4D59374E9DF8}" dt="2024-11-04T06:12:20.947" v="5011"/>
          <ac:spMkLst>
            <pc:docMk/>
            <pc:sldMk cId="4071759538" sldId="269"/>
            <ac:spMk id="2" creationId="{704F063B-B2F8-8A9A-DC90-12859ABBB9FA}"/>
          </ac:spMkLst>
        </pc:spChg>
      </pc:sldChg>
      <pc:sldChg chg="modSp mod">
        <pc:chgData name="hide tsukiji" userId="6e2d6ab9cf92d5f5" providerId="LiveId" clId="{449F8408-01D1-4B98-8DD1-4D59374E9DF8}" dt="2024-11-04T06:12:29.236" v="5021"/>
        <pc:sldMkLst>
          <pc:docMk/>
          <pc:sldMk cId="3452935500" sldId="271"/>
        </pc:sldMkLst>
        <pc:spChg chg="mod">
          <ac:chgData name="hide tsukiji" userId="6e2d6ab9cf92d5f5" providerId="LiveId" clId="{449F8408-01D1-4B98-8DD1-4D59374E9DF8}" dt="2024-11-04T06:12:29.236" v="5021"/>
          <ac:spMkLst>
            <pc:docMk/>
            <pc:sldMk cId="3452935500" sldId="271"/>
            <ac:spMk id="2" creationId="{7EABA2A7-8FCB-E71B-3021-AF5032130BAB}"/>
          </ac:spMkLst>
        </pc:spChg>
        <pc:spChg chg="mod">
          <ac:chgData name="hide tsukiji" userId="6e2d6ab9cf92d5f5" providerId="LiveId" clId="{449F8408-01D1-4B98-8DD1-4D59374E9DF8}" dt="2024-11-03T03:09:43.809" v="567" actId="20577"/>
          <ac:spMkLst>
            <pc:docMk/>
            <pc:sldMk cId="3452935500" sldId="271"/>
            <ac:spMk id="10" creationId="{133D3BDF-31BB-1382-B125-F56C6907C5CD}"/>
          </ac:spMkLst>
        </pc:spChg>
      </pc:sldChg>
      <pc:sldChg chg="addSp modSp mod">
        <pc:chgData name="hide tsukiji" userId="6e2d6ab9cf92d5f5" providerId="LiveId" clId="{449F8408-01D1-4B98-8DD1-4D59374E9DF8}" dt="2024-11-03T03:12:04.395" v="763" actId="20577"/>
        <pc:sldMkLst>
          <pc:docMk/>
          <pc:sldMk cId="3928808183" sldId="274"/>
        </pc:sldMkLst>
        <pc:spChg chg="mod">
          <ac:chgData name="hide tsukiji" userId="6e2d6ab9cf92d5f5" providerId="LiveId" clId="{449F8408-01D1-4B98-8DD1-4D59374E9DF8}" dt="2024-11-03T03:12:04.395" v="763" actId="20577"/>
          <ac:spMkLst>
            <pc:docMk/>
            <pc:sldMk cId="3928808183" sldId="274"/>
            <ac:spMk id="2" creationId="{53234166-6DA4-CBC1-58B6-F5E3C22B08D3}"/>
          </ac:spMkLst>
        </pc:spChg>
        <pc:spChg chg="add mod">
          <ac:chgData name="hide tsukiji" userId="6e2d6ab9cf92d5f5" providerId="LiveId" clId="{449F8408-01D1-4B98-8DD1-4D59374E9DF8}" dt="2024-11-03T03:01:51.869" v="510" actId="14100"/>
          <ac:spMkLst>
            <pc:docMk/>
            <pc:sldMk cId="3928808183" sldId="274"/>
            <ac:spMk id="3" creationId="{D5D7F3F2-0FC9-6507-9F4C-6925CE326D02}"/>
          </ac:spMkLst>
        </pc:spChg>
        <pc:spChg chg="add mod">
          <ac:chgData name="hide tsukiji" userId="6e2d6ab9cf92d5f5" providerId="LiveId" clId="{449F8408-01D1-4B98-8DD1-4D59374E9DF8}" dt="2024-11-03T03:02:25.955" v="516" actId="208"/>
          <ac:spMkLst>
            <pc:docMk/>
            <pc:sldMk cId="3928808183" sldId="274"/>
            <ac:spMk id="4" creationId="{D506BCF3-156C-0B42-9972-26097DDDEAAB}"/>
          </ac:spMkLst>
        </pc:spChg>
        <pc:spChg chg="mod">
          <ac:chgData name="hide tsukiji" userId="6e2d6ab9cf92d5f5" providerId="LiveId" clId="{449F8408-01D1-4B98-8DD1-4D59374E9DF8}" dt="2024-11-03T03:02:14.220" v="512" actId="1076"/>
          <ac:spMkLst>
            <pc:docMk/>
            <pc:sldMk cId="3928808183" sldId="274"/>
            <ac:spMk id="10" creationId="{1F11F48D-78B6-84C6-463B-0E705500CE6D}"/>
          </ac:spMkLst>
        </pc:spChg>
        <pc:spChg chg="mod">
          <ac:chgData name="hide tsukiji" userId="6e2d6ab9cf92d5f5" providerId="LiveId" clId="{449F8408-01D1-4B98-8DD1-4D59374E9DF8}" dt="2024-11-03T03:02:05.083" v="511" actId="1076"/>
          <ac:spMkLst>
            <pc:docMk/>
            <pc:sldMk cId="3928808183" sldId="274"/>
            <ac:spMk id="12" creationId="{389A7766-9AD8-E6FC-D348-D9E4A7655D3E}"/>
          </ac:spMkLst>
        </pc:spChg>
      </pc:sldChg>
      <pc:sldChg chg="addSp modSp mod">
        <pc:chgData name="hide tsukiji" userId="6e2d6ab9cf92d5f5" providerId="LiveId" clId="{449F8408-01D1-4B98-8DD1-4D59374E9DF8}" dt="2024-11-04T06:12:25.963" v="5016"/>
        <pc:sldMkLst>
          <pc:docMk/>
          <pc:sldMk cId="2834838110" sldId="276"/>
        </pc:sldMkLst>
        <pc:spChg chg="mod">
          <ac:chgData name="hide tsukiji" userId="6e2d6ab9cf92d5f5" providerId="LiveId" clId="{449F8408-01D1-4B98-8DD1-4D59374E9DF8}" dt="2024-11-04T06:12:25.963" v="5016"/>
          <ac:spMkLst>
            <pc:docMk/>
            <pc:sldMk cId="2834838110" sldId="276"/>
            <ac:spMk id="2" creationId="{8AB03B8F-602D-DA90-0D7B-4ED63A547BBF}"/>
          </ac:spMkLst>
        </pc:spChg>
        <pc:spChg chg="add mod">
          <ac:chgData name="hide tsukiji" userId="6e2d6ab9cf92d5f5" providerId="LiveId" clId="{449F8408-01D1-4B98-8DD1-4D59374E9DF8}" dt="2024-11-03T08:27:37.578" v="3210" actId="20577"/>
          <ac:spMkLst>
            <pc:docMk/>
            <pc:sldMk cId="2834838110" sldId="276"/>
            <ac:spMk id="3" creationId="{CDF4EC76-35C7-E1A5-71A4-9E083F4D9609}"/>
          </ac:spMkLst>
        </pc:spChg>
        <pc:spChg chg="mod">
          <ac:chgData name="hide tsukiji" userId="6e2d6ab9cf92d5f5" providerId="LiveId" clId="{449F8408-01D1-4B98-8DD1-4D59374E9DF8}" dt="2024-11-03T08:27:12.403" v="3205" actId="1076"/>
          <ac:spMkLst>
            <pc:docMk/>
            <pc:sldMk cId="2834838110" sldId="276"/>
            <ac:spMk id="4" creationId="{E9FBCD1E-FD6C-D307-53A0-CEE0D73D11CF}"/>
          </ac:spMkLst>
        </pc:spChg>
        <pc:spChg chg="mod">
          <ac:chgData name="hide tsukiji" userId="6e2d6ab9cf92d5f5" providerId="LiveId" clId="{449F8408-01D1-4B98-8DD1-4D59374E9DF8}" dt="2024-11-03T08:27:16.988" v="3206" actId="1076"/>
          <ac:spMkLst>
            <pc:docMk/>
            <pc:sldMk cId="2834838110" sldId="276"/>
            <ac:spMk id="11" creationId="{B838191B-3994-16F4-9FE5-AFAED0B4301C}"/>
          </ac:spMkLst>
        </pc:spChg>
        <pc:spChg chg="mod">
          <ac:chgData name="hide tsukiji" userId="6e2d6ab9cf92d5f5" providerId="LiveId" clId="{449F8408-01D1-4B98-8DD1-4D59374E9DF8}" dt="2024-11-03T08:27:26.087" v="3208" actId="1076"/>
          <ac:spMkLst>
            <pc:docMk/>
            <pc:sldMk cId="2834838110" sldId="276"/>
            <ac:spMk id="15" creationId="{1C299A14-C2A1-5155-A37F-C30E00DCA42B}"/>
          </ac:spMkLst>
        </pc:spChg>
        <pc:spChg chg="mod">
          <ac:chgData name="hide tsukiji" userId="6e2d6ab9cf92d5f5" providerId="LiveId" clId="{449F8408-01D1-4B98-8DD1-4D59374E9DF8}" dt="2024-11-03T08:27:16.988" v="3206" actId="1076"/>
          <ac:spMkLst>
            <pc:docMk/>
            <pc:sldMk cId="2834838110" sldId="276"/>
            <ac:spMk id="16" creationId="{9D05F297-E26B-7C62-89D4-A69C29CD0410}"/>
          </ac:spMkLst>
        </pc:spChg>
        <pc:spChg chg="mod">
          <ac:chgData name="hide tsukiji" userId="6e2d6ab9cf92d5f5" providerId="LiveId" clId="{449F8408-01D1-4B98-8DD1-4D59374E9DF8}" dt="2024-11-03T08:27:16.988" v="3206" actId="1076"/>
          <ac:spMkLst>
            <pc:docMk/>
            <pc:sldMk cId="2834838110" sldId="276"/>
            <ac:spMk id="18" creationId="{60931EAE-BE0B-9CE8-CF86-4F0B61BA9910}"/>
          </ac:spMkLst>
        </pc:spChg>
        <pc:spChg chg="mod">
          <ac:chgData name="hide tsukiji" userId="6e2d6ab9cf92d5f5" providerId="LiveId" clId="{449F8408-01D1-4B98-8DD1-4D59374E9DF8}" dt="2024-11-03T08:27:16.988" v="3206" actId="1076"/>
          <ac:spMkLst>
            <pc:docMk/>
            <pc:sldMk cId="2834838110" sldId="276"/>
            <ac:spMk id="19" creationId="{C8FC1A67-7582-E251-A30C-EAC71A6BF88A}"/>
          </ac:spMkLst>
        </pc:spChg>
        <pc:spChg chg="mod">
          <ac:chgData name="hide tsukiji" userId="6e2d6ab9cf92d5f5" providerId="LiveId" clId="{449F8408-01D1-4B98-8DD1-4D59374E9DF8}" dt="2024-11-03T08:27:20.730" v="3207" actId="1076"/>
          <ac:spMkLst>
            <pc:docMk/>
            <pc:sldMk cId="2834838110" sldId="276"/>
            <ac:spMk id="27" creationId="{8CDA0EC7-4546-62BC-7B44-21574D344942}"/>
          </ac:spMkLst>
        </pc:spChg>
      </pc:sldChg>
      <pc:sldChg chg="modSp mod">
        <pc:chgData name="hide tsukiji" userId="6e2d6ab9cf92d5f5" providerId="LiveId" clId="{449F8408-01D1-4B98-8DD1-4D59374E9DF8}" dt="2024-11-04T06:03:31.491" v="4828" actId="1076"/>
        <pc:sldMkLst>
          <pc:docMk/>
          <pc:sldMk cId="3910433599" sldId="277"/>
        </pc:sldMkLst>
        <pc:spChg chg="mod">
          <ac:chgData name="hide tsukiji" userId="6e2d6ab9cf92d5f5" providerId="LiveId" clId="{449F8408-01D1-4B98-8DD1-4D59374E9DF8}" dt="2024-11-04T06:03:04.115" v="4825" actId="207"/>
          <ac:spMkLst>
            <pc:docMk/>
            <pc:sldMk cId="3910433599" sldId="277"/>
            <ac:spMk id="8" creationId="{75EF6BF5-DB42-709F-D477-92995B9883C4}"/>
          </ac:spMkLst>
        </pc:spChg>
        <pc:spChg chg="mod">
          <ac:chgData name="hide tsukiji" userId="6e2d6ab9cf92d5f5" providerId="LiveId" clId="{449F8408-01D1-4B98-8DD1-4D59374E9DF8}" dt="2024-11-04T06:03:12.228" v="4826" actId="207"/>
          <ac:spMkLst>
            <pc:docMk/>
            <pc:sldMk cId="3910433599" sldId="277"/>
            <ac:spMk id="20" creationId="{D33BE7E6-9566-B635-33A3-FEE0C1FD917D}"/>
          </ac:spMkLst>
        </pc:spChg>
        <pc:spChg chg="mod">
          <ac:chgData name="hide tsukiji" userId="6e2d6ab9cf92d5f5" providerId="LiveId" clId="{449F8408-01D1-4B98-8DD1-4D59374E9DF8}" dt="2024-11-04T06:03:31.491" v="4828" actId="1076"/>
          <ac:spMkLst>
            <pc:docMk/>
            <pc:sldMk cId="3910433599" sldId="277"/>
            <ac:spMk id="24" creationId="{1C19AE84-3EEB-C329-7FD3-059DB3E6CB37}"/>
          </ac:spMkLst>
        </pc:spChg>
      </pc:sldChg>
      <pc:sldChg chg="addSp delSp modSp new mod">
        <pc:chgData name="hide tsukiji" userId="6e2d6ab9cf92d5f5" providerId="LiveId" clId="{449F8408-01D1-4B98-8DD1-4D59374E9DF8}" dt="2024-11-03T03:43:48.451" v="954" actId="14100"/>
        <pc:sldMkLst>
          <pc:docMk/>
          <pc:sldMk cId="3001577007" sldId="287"/>
        </pc:sldMkLst>
        <pc:spChg chg="mod">
          <ac:chgData name="hide tsukiji" userId="6e2d6ab9cf92d5f5" providerId="LiveId" clId="{449F8408-01D1-4B98-8DD1-4D59374E9DF8}" dt="2024-11-03T03:06:18.150" v="563" actId="20577"/>
          <ac:spMkLst>
            <pc:docMk/>
            <pc:sldMk cId="3001577007" sldId="287"/>
            <ac:spMk id="2" creationId="{A9AEC076-139E-8046-D353-1E84F97B0207}"/>
          </ac:spMkLst>
        </pc:spChg>
        <pc:spChg chg="del">
          <ac:chgData name="hide tsukiji" userId="6e2d6ab9cf92d5f5" providerId="LiveId" clId="{449F8408-01D1-4B98-8DD1-4D59374E9DF8}" dt="2024-11-02T02:42:03.253" v="49" actId="478"/>
          <ac:spMkLst>
            <pc:docMk/>
            <pc:sldMk cId="3001577007" sldId="287"/>
            <ac:spMk id="3" creationId="{AB02E398-1084-9E37-5F02-A43A24BF6EB1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4" creationId="{1F3E9E13-9D92-6EB7-F630-08A271A07E33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5" creationId="{DA19B68B-534D-14A1-1921-C7479CADE16B}"/>
          </ac:spMkLst>
        </pc:spChg>
        <pc:spChg chg="add mod">
          <ac:chgData name="hide tsukiji" userId="6e2d6ab9cf92d5f5" providerId="LiveId" clId="{449F8408-01D1-4B98-8DD1-4D59374E9DF8}" dt="2024-11-03T03:43:21.903" v="945" actId="14100"/>
          <ac:spMkLst>
            <pc:docMk/>
            <pc:sldMk cId="3001577007" sldId="287"/>
            <ac:spMk id="6" creationId="{209A363B-C825-B944-69E1-7CF4C1E89D7E}"/>
          </ac:spMkLst>
        </pc:spChg>
        <pc:spChg chg="add mod">
          <ac:chgData name="hide tsukiji" userId="6e2d6ab9cf92d5f5" providerId="LiveId" clId="{449F8408-01D1-4B98-8DD1-4D59374E9DF8}" dt="2024-11-03T03:43:48.451" v="954" actId="14100"/>
          <ac:spMkLst>
            <pc:docMk/>
            <pc:sldMk cId="3001577007" sldId="287"/>
            <ac:spMk id="7" creationId="{52FF0758-91B5-89E4-B30C-A0C5CCC68114}"/>
          </ac:spMkLst>
        </pc:spChg>
        <pc:spChg chg="add del mod">
          <ac:chgData name="hide tsukiji" userId="6e2d6ab9cf92d5f5" providerId="LiveId" clId="{449F8408-01D1-4B98-8DD1-4D59374E9DF8}" dt="2024-11-02T02:46:41.119" v="186" actId="478"/>
          <ac:spMkLst>
            <pc:docMk/>
            <pc:sldMk cId="3001577007" sldId="287"/>
            <ac:spMk id="8" creationId="{C0B52528-089E-00B5-B128-5C5BF73A8FC7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16" creationId="{66189391-EDD4-FEEF-F37A-3E373A3724AB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17" creationId="{3B509D7D-A18F-8121-9FDD-E4A2FC5E0336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18" creationId="{69802EA9-FD2B-AD3D-4B7D-D90EC83A0C45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19" creationId="{7815B052-DA4E-7800-4AA8-796A5345272B}"/>
          </ac:spMkLst>
        </pc:spChg>
        <pc:spChg chg="add mod">
          <ac:chgData name="hide tsukiji" userId="6e2d6ab9cf92d5f5" providerId="LiveId" clId="{449F8408-01D1-4B98-8DD1-4D59374E9DF8}" dt="2024-11-03T02:34:07.073" v="477" actId="1076"/>
          <ac:spMkLst>
            <pc:docMk/>
            <pc:sldMk cId="3001577007" sldId="287"/>
            <ac:spMk id="20" creationId="{04123EF4-2FCA-A80B-5EF0-B194CA2760FC}"/>
          </ac:spMkLst>
        </pc:spChg>
        <pc:spChg chg="add mod">
          <ac:chgData name="hide tsukiji" userId="6e2d6ab9cf92d5f5" providerId="LiveId" clId="{449F8408-01D1-4B98-8DD1-4D59374E9DF8}" dt="2024-11-03T03:15:30.058" v="860" actId="1076"/>
          <ac:spMkLst>
            <pc:docMk/>
            <pc:sldMk cId="3001577007" sldId="287"/>
            <ac:spMk id="21" creationId="{63E5B086-A5E1-F640-FEF2-E61B48FDBF03}"/>
          </ac:spMkLst>
        </pc:spChg>
        <pc:cxnChg chg="add mod">
          <ac:chgData name="hide tsukiji" userId="6e2d6ab9cf92d5f5" providerId="LiveId" clId="{449F8408-01D1-4B98-8DD1-4D59374E9DF8}" dt="2024-11-03T03:43:48.451" v="954" actId="14100"/>
          <ac:cxnSpMkLst>
            <pc:docMk/>
            <pc:sldMk cId="3001577007" sldId="287"/>
            <ac:cxnSpMk id="10" creationId="{6452DF45-A0BE-8B35-0890-47B57BC86C2F}"/>
          </ac:cxnSpMkLst>
        </pc:cxnChg>
        <pc:cxnChg chg="add mod">
          <ac:chgData name="hide tsukiji" userId="6e2d6ab9cf92d5f5" providerId="LiveId" clId="{449F8408-01D1-4B98-8DD1-4D59374E9DF8}" dt="2024-11-03T03:43:48.451" v="954" actId="14100"/>
          <ac:cxnSpMkLst>
            <pc:docMk/>
            <pc:sldMk cId="3001577007" sldId="287"/>
            <ac:cxnSpMk id="13" creationId="{78DA7F48-F198-A08E-0A27-C791BC37B660}"/>
          </ac:cxnSpMkLst>
        </pc:cxnChg>
      </pc:sldChg>
      <pc:sldChg chg="addSp delSp modSp new mod ord">
        <pc:chgData name="hide tsukiji" userId="6e2d6ab9cf92d5f5" providerId="LiveId" clId="{449F8408-01D1-4B98-8DD1-4D59374E9DF8}" dt="2024-11-03T06:16:16.840" v="1992"/>
        <pc:sldMkLst>
          <pc:docMk/>
          <pc:sldMk cId="1122133412" sldId="288"/>
        </pc:sldMkLst>
        <pc:spChg chg="mod">
          <ac:chgData name="hide tsukiji" userId="6e2d6ab9cf92d5f5" providerId="LiveId" clId="{449F8408-01D1-4B98-8DD1-4D59374E9DF8}" dt="2024-11-03T06:14:09.839" v="1963" actId="20577"/>
          <ac:spMkLst>
            <pc:docMk/>
            <pc:sldMk cId="1122133412" sldId="288"/>
            <ac:spMk id="2" creationId="{AE80C7D6-FE22-270F-5F8B-8B93A5DD0AC4}"/>
          </ac:spMkLst>
        </pc:spChg>
        <pc:spChg chg="del">
          <ac:chgData name="hide tsukiji" userId="6e2d6ab9cf92d5f5" providerId="LiveId" clId="{449F8408-01D1-4B98-8DD1-4D59374E9DF8}" dt="2024-11-03T02:34:18.992" v="479" actId="478"/>
          <ac:spMkLst>
            <pc:docMk/>
            <pc:sldMk cId="1122133412" sldId="288"/>
            <ac:spMk id="3" creationId="{DA416B34-F86C-0CAE-6F61-60711662571A}"/>
          </ac:spMkLst>
        </pc:spChg>
        <pc:spChg chg="add del mod">
          <ac:chgData name="hide tsukiji" userId="6e2d6ab9cf92d5f5" providerId="LiveId" clId="{449F8408-01D1-4B98-8DD1-4D59374E9DF8}" dt="2024-11-03T03:45:08.257" v="962" actId="478"/>
          <ac:spMkLst>
            <pc:docMk/>
            <pc:sldMk cId="1122133412" sldId="288"/>
            <ac:spMk id="4" creationId="{BAAF4F97-E9B4-D10F-99CB-B85449DDE2C2}"/>
          </ac:spMkLst>
        </pc:spChg>
        <pc:spChg chg="add mod">
          <ac:chgData name="hide tsukiji" userId="6e2d6ab9cf92d5f5" providerId="LiveId" clId="{449F8408-01D1-4B98-8DD1-4D59374E9DF8}" dt="2024-11-03T03:56:04.013" v="1329" actId="1076"/>
          <ac:spMkLst>
            <pc:docMk/>
            <pc:sldMk cId="1122133412" sldId="288"/>
            <ac:spMk id="5" creationId="{2528FBCD-7ACC-A201-151D-510DCE5F700A}"/>
          </ac:spMkLst>
        </pc:spChg>
        <pc:spChg chg="add mod">
          <ac:chgData name="hide tsukiji" userId="6e2d6ab9cf92d5f5" providerId="LiveId" clId="{449F8408-01D1-4B98-8DD1-4D59374E9DF8}" dt="2024-11-03T03:56:08.394" v="1330" actId="1076"/>
          <ac:spMkLst>
            <pc:docMk/>
            <pc:sldMk cId="1122133412" sldId="288"/>
            <ac:spMk id="7" creationId="{C7012E7D-F4AE-11DE-7307-23555FDD8CE5}"/>
          </ac:spMkLst>
        </pc:spChg>
        <pc:spChg chg="add mod">
          <ac:chgData name="hide tsukiji" userId="6e2d6ab9cf92d5f5" providerId="LiveId" clId="{449F8408-01D1-4B98-8DD1-4D59374E9DF8}" dt="2024-11-03T03:56:08.394" v="1330" actId="1076"/>
          <ac:spMkLst>
            <pc:docMk/>
            <pc:sldMk cId="1122133412" sldId="288"/>
            <ac:spMk id="10" creationId="{3AD0CCB0-AC51-D1DE-7336-58FB49EED6AE}"/>
          </ac:spMkLst>
        </pc:spChg>
        <pc:spChg chg="add mod">
          <ac:chgData name="hide tsukiji" userId="6e2d6ab9cf92d5f5" providerId="LiveId" clId="{449F8408-01D1-4B98-8DD1-4D59374E9DF8}" dt="2024-11-03T03:56:08.394" v="1330" actId="1076"/>
          <ac:spMkLst>
            <pc:docMk/>
            <pc:sldMk cId="1122133412" sldId="288"/>
            <ac:spMk id="11" creationId="{4979FD97-B0A3-0C1D-1EC8-424E6F0CDE46}"/>
          </ac:spMkLst>
        </pc:spChg>
        <pc:spChg chg="add mod">
          <ac:chgData name="hide tsukiji" userId="6e2d6ab9cf92d5f5" providerId="LiveId" clId="{449F8408-01D1-4B98-8DD1-4D59374E9DF8}" dt="2024-11-03T03:56:04.013" v="1329" actId="1076"/>
          <ac:spMkLst>
            <pc:docMk/>
            <pc:sldMk cId="1122133412" sldId="288"/>
            <ac:spMk id="12" creationId="{A1A305A7-EE31-5097-E80D-8E762793D964}"/>
          </ac:spMkLst>
        </pc:spChg>
        <pc:spChg chg="add mod">
          <ac:chgData name="hide tsukiji" userId="6e2d6ab9cf92d5f5" providerId="LiveId" clId="{449F8408-01D1-4B98-8DD1-4D59374E9DF8}" dt="2024-11-03T03:56:57.122" v="1369" actId="1076"/>
          <ac:spMkLst>
            <pc:docMk/>
            <pc:sldMk cId="1122133412" sldId="288"/>
            <ac:spMk id="14" creationId="{DBA352D1-1567-6F6E-08D3-7AE9AB163474}"/>
          </ac:spMkLst>
        </pc:spChg>
        <pc:spChg chg="add mod">
          <ac:chgData name="hide tsukiji" userId="6e2d6ab9cf92d5f5" providerId="LiveId" clId="{449F8408-01D1-4B98-8DD1-4D59374E9DF8}" dt="2024-11-03T03:58:51.614" v="1400" actId="20577"/>
          <ac:spMkLst>
            <pc:docMk/>
            <pc:sldMk cId="1122133412" sldId="288"/>
            <ac:spMk id="15" creationId="{59F0B8ED-A3C1-27FB-2243-BF422C9CDC94}"/>
          </ac:spMkLst>
        </pc:spChg>
        <pc:spChg chg="add mod">
          <ac:chgData name="hide tsukiji" userId="6e2d6ab9cf92d5f5" providerId="LiveId" clId="{449F8408-01D1-4B98-8DD1-4D59374E9DF8}" dt="2024-11-03T03:56:57.122" v="1369" actId="1076"/>
          <ac:spMkLst>
            <pc:docMk/>
            <pc:sldMk cId="1122133412" sldId="288"/>
            <ac:spMk id="17" creationId="{56B4F2E0-41A9-8D41-AA2E-6D64940A4A31}"/>
          </ac:spMkLst>
        </pc:spChg>
        <pc:spChg chg="add mod">
          <ac:chgData name="hide tsukiji" userId="6e2d6ab9cf92d5f5" providerId="LiveId" clId="{449F8408-01D1-4B98-8DD1-4D59374E9DF8}" dt="2024-11-03T06:10:23.391" v="1931" actId="20577"/>
          <ac:spMkLst>
            <pc:docMk/>
            <pc:sldMk cId="1122133412" sldId="288"/>
            <ac:spMk id="18" creationId="{3087F8F6-60DF-2806-A94B-F8C8C6F26B0F}"/>
          </ac:spMkLst>
        </pc:spChg>
        <pc:graphicFrameChg chg="add mod">
          <ac:chgData name="hide tsukiji" userId="6e2d6ab9cf92d5f5" providerId="LiveId" clId="{449F8408-01D1-4B98-8DD1-4D59374E9DF8}" dt="2024-11-03T03:44:40.546" v="958" actId="1076"/>
          <ac:graphicFrameMkLst>
            <pc:docMk/>
            <pc:sldMk cId="1122133412" sldId="288"/>
            <ac:graphicFrameMk id="6" creationId="{4F6BC863-B274-6E8D-4841-E7EDCB580116}"/>
          </ac:graphicFrameMkLst>
        </pc:graphicFrameChg>
        <pc:cxnChg chg="add mod">
          <ac:chgData name="hide tsukiji" userId="6e2d6ab9cf92d5f5" providerId="LiveId" clId="{449F8408-01D1-4B98-8DD1-4D59374E9DF8}" dt="2024-11-03T03:56:08.394" v="1330" actId="1076"/>
          <ac:cxnSpMkLst>
            <pc:docMk/>
            <pc:sldMk cId="1122133412" sldId="288"/>
            <ac:cxnSpMk id="8" creationId="{C7EDD2AB-015A-A119-44D1-856B9EAB8AB7}"/>
          </ac:cxnSpMkLst>
        </pc:cxnChg>
        <pc:cxnChg chg="add mod">
          <ac:chgData name="hide tsukiji" userId="6e2d6ab9cf92d5f5" providerId="LiveId" clId="{449F8408-01D1-4B98-8DD1-4D59374E9DF8}" dt="2024-11-03T03:56:08.394" v="1330" actId="1076"/>
          <ac:cxnSpMkLst>
            <pc:docMk/>
            <pc:sldMk cId="1122133412" sldId="288"/>
            <ac:cxnSpMk id="9" creationId="{FBD173D1-7DB9-FF2C-0F8D-A603B8537D39}"/>
          </ac:cxnSpMkLst>
        </pc:cxnChg>
      </pc:sldChg>
      <pc:sldChg chg="addSp delSp modSp new mod ord">
        <pc:chgData name="hide tsukiji" userId="6e2d6ab9cf92d5f5" providerId="LiveId" clId="{449F8408-01D1-4B98-8DD1-4D59374E9DF8}" dt="2024-11-04T07:07:32.256" v="5723" actId="20577"/>
        <pc:sldMkLst>
          <pc:docMk/>
          <pc:sldMk cId="3396335829" sldId="289"/>
        </pc:sldMkLst>
        <pc:spChg chg="mod">
          <ac:chgData name="hide tsukiji" userId="6e2d6ab9cf92d5f5" providerId="LiveId" clId="{449F8408-01D1-4B98-8DD1-4D59374E9DF8}" dt="2024-11-04T07:07:32.256" v="5723" actId="20577"/>
          <ac:spMkLst>
            <pc:docMk/>
            <pc:sldMk cId="3396335829" sldId="289"/>
            <ac:spMk id="2" creationId="{DF99F18A-4B0F-3B84-52B3-F041DD9CDFB7}"/>
          </ac:spMkLst>
        </pc:spChg>
        <pc:spChg chg="del">
          <ac:chgData name="hide tsukiji" userId="6e2d6ab9cf92d5f5" providerId="LiveId" clId="{449F8408-01D1-4B98-8DD1-4D59374E9DF8}" dt="2024-11-03T04:01:13.211" v="1403" actId="478"/>
          <ac:spMkLst>
            <pc:docMk/>
            <pc:sldMk cId="3396335829" sldId="289"/>
            <ac:spMk id="3" creationId="{C0385DF6-F4F9-7495-7DFA-70684B9EC302}"/>
          </ac:spMkLst>
        </pc:spChg>
        <pc:spChg chg="add mod">
          <ac:chgData name="hide tsukiji" userId="6e2d6ab9cf92d5f5" providerId="LiveId" clId="{449F8408-01D1-4B98-8DD1-4D59374E9DF8}" dt="2024-11-03T04:15:47.153" v="1928" actId="1076"/>
          <ac:spMkLst>
            <pc:docMk/>
            <pc:sldMk cId="3396335829" sldId="289"/>
            <ac:spMk id="4" creationId="{0FE7D16C-7EEF-0FE4-1A79-CAF286814D7D}"/>
          </ac:spMkLst>
        </pc:spChg>
        <pc:spChg chg="add mod">
          <ac:chgData name="hide tsukiji" userId="6e2d6ab9cf92d5f5" providerId="LiveId" clId="{449F8408-01D1-4B98-8DD1-4D59374E9DF8}" dt="2024-11-03T04:15:47.153" v="1928" actId="1076"/>
          <ac:spMkLst>
            <pc:docMk/>
            <pc:sldMk cId="3396335829" sldId="289"/>
            <ac:spMk id="5" creationId="{E3FF8107-0227-A9B5-9A23-4D6F2817D0A8}"/>
          </ac:spMkLst>
        </pc:spChg>
        <pc:spChg chg="add del mod">
          <ac:chgData name="hide tsukiji" userId="6e2d6ab9cf92d5f5" providerId="LiveId" clId="{449F8408-01D1-4B98-8DD1-4D59374E9DF8}" dt="2024-11-03T04:10:46.043" v="1688" actId="478"/>
          <ac:spMkLst>
            <pc:docMk/>
            <pc:sldMk cId="3396335829" sldId="289"/>
            <ac:spMk id="6" creationId="{4D0D74BB-64E2-32D1-9EA9-075936E547DC}"/>
          </ac:spMkLst>
        </pc:spChg>
        <pc:spChg chg="add del mod">
          <ac:chgData name="hide tsukiji" userId="6e2d6ab9cf92d5f5" providerId="LiveId" clId="{449F8408-01D1-4B98-8DD1-4D59374E9DF8}" dt="2024-11-03T04:10:46.043" v="1688" actId="478"/>
          <ac:spMkLst>
            <pc:docMk/>
            <pc:sldMk cId="3396335829" sldId="289"/>
            <ac:spMk id="8" creationId="{FFDB2B96-F9D1-600F-57BF-4CD6C905237F}"/>
          </ac:spMkLst>
        </pc:spChg>
        <pc:spChg chg="add del mod">
          <ac:chgData name="hide tsukiji" userId="6e2d6ab9cf92d5f5" providerId="LiveId" clId="{449F8408-01D1-4B98-8DD1-4D59374E9DF8}" dt="2024-11-03T04:10:46.043" v="1688" actId="478"/>
          <ac:spMkLst>
            <pc:docMk/>
            <pc:sldMk cId="3396335829" sldId="289"/>
            <ac:spMk id="9" creationId="{B6CBC316-1B33-9203-8D0E-3A838C745B0B}"/>
          </ac:spMkLst>
        </pc:spChg>
        <pc:spChg chg="add del mod">
          <ac:chgData name="hide tsukiji" userId="6e2d6ab9cf92d5f5" providerId="LiveId" clId="{449F8408-01D1-4B98-8DD1-4D59374E9DF8}" dt="2024-11-03T04:10:46.043" v="1688" actId="478"/>
          <ac:spMkLst>
            <pc:docMk/>
            <pc:sldMk cId="3396335829" sldId="289"/>
            <ac:spMk id="10" creationId="{37F84B5E-2C5E-425B-9551-A297A02E2004}"/>
          </ac:spMkLst>
        </pc:spChg>
        <pc:spChg chg="add mod">
          <ac:chgData name="hide tsukiji" userId="6e2d6ab9cf92d5f5" providerId="LiveId" clId="{449F8408-01D1-4B98-8DD1-4D59374E9DF8}" dt="2024-11-03T04:15:14.657" v="1920" actId="1076"/>
          <ac:spMkLst>
            <pc:docMk/>
            <pc:sldMk cId="3396335829" sldId="289"/>
            <ac:spMk id="11" creationId="{5A2BA311-2BB2-3E63-3C4A-27CF1282FC35}"/>
          </ac:spMkLst>
        </pc:spChg>
        <pc:spChg chg="add mod">
          <ac:chgData name="hide tsukiji" userId="6e2d6ab9cf92d5f5" providerId="LiveId" clId="{449F8408-01D1-4B98-8DD1-4D59374E9DF8}" dt="2024-11-03T04:15:14.657" v="1920" actId="1076"/>
          <ac:spMkLst>
            <pc:docMk/>
            <pc:sldMk cId="3396335829" sldId="289"/>
            <ac:spMk id="12" creationId="{1E0F2CE8-393C-C7D8-8F85-33F56CC99222}"/>
          </ac:spMkLst>
        </pc:spChg>
        <pc:spChg chg="add mod">
          <ac:chgData name="hide tsukiji" userId="6e2d6ab9cf92d5f5" providerId="LiveId" clId="{449F8408-01D1-4B98-8DD1-4D59374E9DF8}" dt="2024-11-03T04:15:14.657" v="1920" actId="1076"/>
          <ac:spMkLst>
            <pc:docMk/>
            <pc:sldMk cId="3396335829" sldId="289"/>
            <ac:spMk id="13" creationId="{3AFAF8F4-3286-B2EF-256F-DDAC5A96679E}"/>
          </ac:spMkLst>
        </pc:spChg>
        <pc:spChg chg="add mod">
          <ac:chgData name="hide tsukiji" userId="6e2d6ab9cf92d5f5" providerId="LiveId" clId="{449F8408-01D1-4B98-8DD1-4D59374E9DF8}" dt="2024-11-03T04:15:27.311" v="1922" actId="1076"/>
          <ac:spMkLst>
            <pc:docMk/>
            <pc:sldMk cId="3396335829" sldId="289"/>
            <ac:spMk id="14" creationId="{FD7C7859-092A-B700-EDEF-7670F1943C09}"/>
          </ac:spMkLst>
        </pc:spChg>
        <pc:spChg chg="add mod">
          <ac:chgData name="hide tsukiji" userId="6e2d6ab9cf92d5f5" providerId="LiveId" clId="{449F8408-01D1-4B98-8DD1-4D59374E9DF8}" dt="2024-11-03T06:25:20.998" v="2296" actId="207"/>
          <ac:spMkLst>
            <pc:docMk/>
            <pc:sldMk cId="3396335829" sldId="289"/>
            <ac:spMk id="16" creationId="{FEE2EAE0-7D53-500C-30E2-73B57A530D72}"/>
          </ac:spMkLst>
        </pc:spChg>
        <pc:spChg chg="add mod">
          <ac:chgData name="hide tsukiji" userId="6e2d6ab9cf92d5f5" providerId="LiveId" clId="{449F8408-01D1-4B98-8DD1-4D59374E9DF8}" dt="2024-11-03T04:15:19.323" v="1921" actId="1076"/>
          <ac:spMkLst>
            <pc:docMk/>
            <pc:sldMk cId="3396335829" sldId="289"/>
            <ac:spMk id="17" creationId="{698D3CF8-8337-6F11-2D72-AC36425E5384}"/>
          </ac:spMkLst>
        </pc:spChg>
        <pc:spChg chg="add mod">
          <ac:chgData name="hide tsukiji" userId="6e2d6ab9cf92d5f5" providerId="LiveId" clId="{449F8408-01D1-4B98-8DD1-4D59374E9DF8}" dt="2024-11-03T06:18:05.051" v="2124" actId="14100"/>
          <ac:spMkLst>
            <pc:docMk/>
            <pc:sldMk cId="3396335829" sldId="289"/>
            <ac:spMk id="18" creationId="{234AD8D7-B677-7679-526E-164353B72A63}"/>
          </ac:spMkLst>
        </pc:spChg>
        <pc:spChg chg="add mod">
          <ac:chgData name="hide tsukiji" userId="6e2d6ab9cf92d5f5" providerId="LiveId" clId="{449F8408-01D1-4B98-8DD1-4D59374E9DF8}" dt="2024-11-03T06:32:28.145" v="2490" actId="1076"/>
          <ac:spMkLst>
            <pc:docMk/>
            <pc:sldMk cId="3396335829" sldId="289"/>
            <ac:spMk id="20" creationId="{1E8CF68D-8EDE-3969-6193-98BD45887EC0}"/>
          </ac:spMkLst>
        </pc:spChg>
        <pc:spChg chg="add mod">
          <ac:chgData name="hide tsukiji" userId="6e2d6ab9cf92d5f5" providerId="LiveId" clId="{449F8408-01D1-4B98-8DD1-4D59374E9DF8}" dt="2024-11-03T06:32:28.145" v="2490" actId="1076"/>
          <ac:spMkLst>
            <pc:docMk/>
            <pc:sldMk cId="3396335829" sldId="289"/>
            <ac:spMk id="21" creationId="{C5135649-B788-4B69-28A2-61759908038D}"/>
          </ac:spMkLst>
        </pc:spChg>
      </pc:sldChg>
      <pc:sldChg chg="addSp delSp modSp new mod">
        <pc:chgData name="hide tsukiji" userId="6e2d6ab9cf92d5f5" providerId="LiveId" clId="{449F8408-01D1-4B98-8DD1-4D59374E9DF8}" dt="2024-11-03T06:33:01.883" v="2523" actId="14100"/>
        <pc:sldMkLst>
          <pc:docMk/>
          <pc:sldMk cId="1148410682" sldId="290"/>
        </pc:sldMkLst>
        <pc:spChg chg="mod">
          <ac:chgData name="hide tsukiji" userId="6e2d6ab9cf92d5f5" providerId="LiveId" clId="{449F8408-01D1-4B98-8DD1-4D59374E9DF8}" dt="2024-11-03T06:18:16.979" v="2137" actId="20577"/>
          <ac:spMkLst>
            <pc:docMk/>
            <pc:sldMk cId="1148410682" sldId="290"/>
            <ac:spMk id="2" creationId="{A189F1FE-6645-CEE6-4B4B-2529A0015A49}"/>
          </ac:spMkLst>
        </pc:spChg>
        <pc:spChg chg="del">
          <ac:chgData name="hide tsukiji" userId="6e2d6ab9cf92d5f5" providerId="LiveId" clId="{449F8408-01D1-4B98-8DD1-4D59374E9DF8}" dt="2024-11-03T04:16:12.890" v="1930" actId="478"/>
          <ac:spMkLst>
            <pc:docMk/>
            <pc:sldMk cId="1148410682" sldId="290"/>
            <ac:spMk id="3" creationId="{318F34C6-D32D-69C8-8D74-B5126C4E7471}"/>
          </ac:spMkLst>
        </pc:spChg>
        <pc:spChg chg="add mod">
          <ac:chgData name="hide tsukiji" userId="6e2d6ab9cf92d5f5" providerId="LiveId" clId="{449F8408-01D1-4B98-8DD1-4D59374E9DF8}" dt="2024-11-03T06:18:59.432" v="2145" actId="207"/>
          <ac:spMkLst>
            <pc:docMk/>
            <pc:sldMk cId="1148410682" sldId="290"/>
            <ac:spMk id="9" creationId="{8048C07D-AA64-E8B5-5B54-5B42219CAECD}"/>
          </ac:spMkLst>
        </pc:spChg>
        <pc:spChg chg="add del mod">
          <ac:chgData name="hide tsukiji" userId="6e2d6ab9cf92d5f5" providerId="LiveId" clId="{449F8408-01D1-4B98-8DD1-4D59374E9DF8}" dt="2024-11-03T06:20:38.755" v="2160" actId="478"/>
          <ac:spMkLst>
            <pc:docMk/>
            <pc:sldMk cId="1148410682" sldId="290"/>
            <ac:spMk id="10" creationId="{BC057CAD-ED31-04E5-5692-B2AFB916ABD8}"/>
          </ac:spMkLst>
        </pc:spChg>
        <pc:spChg chg="add mod">
          <ac:chgData name="hide tsukiji" userId="6e2d6ab9cf92d5f5" providerId="LiveId" clId="{449F8408-01D1-4B98-8DD1-4D59374E9DF8}" dt="2024-11-03T06:22:53.675" v="2245" actId="14100"/>
          <ac:spMkLst>
            <pc:docMk/>
            <pc:sldMk cId="1148410682" sldId="290"/>
            <ac:spMk id="11" creationId="{2AE48E74-B24A-5CA9-3196-6B7757D53200}"/>
          </ac:spMkLst>
        </pc:spChg>
        <pc:spChg chg="add mod">
          <ac:chgData name="hide tsukiji" userId="6e2d6ab9cf92d5f5" providerId="LiveId" clId="{449F8408-01D1-4B98-8DD1-4D59374E9DF8}" dt="2024-11-03T06:23:35.034" v="2265" actId="1076"/>
          <ac:spMkLst>
            <pc:docMk/>
            <pc:sldMk cId="1148410682" sldId="290"/>
            <ac:spMk id="13" creationId="{7B898D10-5DAD-BB99-F566-945DE5F837A6}"/>
          </ac:spMkLst>
        </pc:spChg>
        <pc:spChg chg="add mod">
          <ac:chgData name="hide tsukiji" userId="6e2d6ab9cf92d5f5" providerId="LiveId" clId="{449F8408-01D1-4B98-8DD1-4D59374E9DF8}" dt="2024-11-03T06:23:50.287" v="2271" actId="208"/>
          <ac:spMkLst>
            <pc:docMk/>
            <pc:sldMk cId="1148410682" sldId="290"/>
            <ac:spMk id="14" creationId="{9EC95340-A9B4-5510-C4F6-D4297C01A7CF}"/>
          </ac:spMkLst>
        </pc:spChg>
        <pc:spChg chg="add mod">
          <ac:chgData name="hide tsukiji" userId="6e2d6ab9cf92d5f5" providerId="LiveId" clId="{449F8408-01D1-4B98-8DD1-4D59374E9DF8}" dt="2024-11-03T06:27:28.008" v="2298" actId="20577"/>
          <ac:spMkLst>
            <pc:docMk/>
            <pc:sldMk cId="1148410682" sldId="290"/>
            <ac:spMk id="15" creationId="{314F8A1B-F507-3C11-7D24-3D89721B1BE2}"/>
          </ac:spMkLst>
        </pc:spChg>
        <pc:spChg chg="add mod">
          <ac:chgData name="hide tsukiji" userId="6e2d6ab9cf92d5f5" providerId="LiveId" clId="{449F8408-01D1-4B98-8DD1-4D59374E9DF8}" dt="2024-11-03T06:29:45.421" v="2411" actId="1076"/>
          <ac:spMkLst>
            <pc:docMk/>
            <pc:sldMk cId="1148410682" sldId="290"/>
            <ac:spMk id="16" creationId="{1996863C-E5D9-3531-0FA9-D317FA395457}"/>
          </ac:spMkLst>
        </pc:spChg>
        <pc:spChg chg="add mod">
          <ac:chgData name="hide tsukiji" userId="6e2d6ab9cf92d5f5" providerId="LiveId" clId="{449F8408-01D1-4B98-8DD1-4D59374E9DF8}" dt="2024-11-03T06:33:01.883" v="2523" actId="14100"/>
          <ac:spMkLst>
            <pc:docMk/>
            <pc:sldMk cId="1148410682" sldId="290"/>
            <ac:spMk id="17" creationId="{84FBAB2F-91B9-28BE-A983-B19C657AD774}"/>
          </ac:spMkLst>
        </pc:spChg>
        <pc:graphicFrameChg chg="add mod">
          <ac:chgData name="hide tsukiji" userId="6e2d6ab9cf92d5f5" providerId="LiveId" clId="{449F8408-01D1-4B98-8DD1-4D59374E9DF8}" dt="2024-11-03T06:15:05.313" v="1988"/>
          <ac:graphicFrameMkLst>
            <pc:docMk/>
            <pc:sldMk cId="1148410682" sldId="290"/>
            <ac:graphicFrameMk id="4" creationId="{E4CC26E9-E0D5-383E-3F1E-75637E50326A}"/>
          </ac:graphicFrameMkLst>
        </pc:graphicFrameChg>
        <pc:cxnChg chg="add mod">
          <ac:chgData name="hide tsukiji" userId="6e2d6ab9cf92d5f5" providerId="LiveId" clId="{449F8408-01D1-4B98-8DD1-4D59374E9DF8}" dt="2024-11-03T06:20:33.167" v="2158" actId="1582"/>
          <ac:cxnSpMkLst>
            <pc:docMk/>
            <pc:sldMk cId="1148410682" sldId="290"/>
            <ac:cxnSpMk id="6" creationId="{E8E6CBDE-B81A-CF18-27B8-60E512A659BC}"/>
          </ac:cxnSpMkLst>
        </pc:cxnChg>
      </pc:sldChg>
      <pc:sldChg chg="delSp modSp new mod">
        <pc:chgData name="hide tsukiji" userId="6e2d6ab9cf92d5f5" providerId="LiveId" clId="{449F8408-01D1-4B98-8DD1-4D59374E9DF8}" dt="2024-11-03T06:25:47.232" v="2297" actId="478"/>
        <pc:sldMkLst>
          <pc:docMk/>
          <pc:sldMk cId="1123834547" sldId="291"/>
        </pc:sldMkLst>
        <pc:spChg chg="mod">
          <ac:chgData name="hide tsukiji" userId="6e2d6ab9cf92d5f5" providerId="LiveId" clId="{449F8408-01D1-4B98-8DD1-4D59374E9DF8}" dt="2024-11-03T06:14:39.001" v="1985" actId="1076"/>
          <ac:spMkLst>
            <pc:docMk/>
            <pc:sldMk cId="1123834547" sldId="291"/>
            <ac:spMk id="2" creationId="{17A6DA9D-A4EC-4197-4DBB-A890F988D6BC}"/>
          </ac:spMkLst>
        </pc:spChg>
        <pc:spChg chg="del">
          <ac:chgData name="hide tsukiji" userId="6e2d6ab9cf92d5f5" providerId="LiveId" clId="{449F8408-01D1-4B98-8DD1-4D59374E9DF8}" dt="2024-11-03T06:25:47.232" v="2297" actId="478"/>
          <ac:spMkLst>
            <pc:docMk/>
            <pc:sldMk cId="1123834547" sldId="291"/>
            <ac:spMk id="3" creationId="{C08FF4F7-E417-1DBD-A767-5411D5B81366}"/>
          </ac:spMkLst>
        </pc:spChg>
      </pc:sldChg>
      <pc:sldChg chg="addSp delSp modSp new mod">
        <pc:chgData name="hide tsukiji" userId="6e2d6ab9cf92d5f5" providerId="LiveId" clId="{449F8408-01D1-4B98-8DD1-4D59374E9DF8}" dt="2024-11-04T05:43:23.694" v="4815" actId="20577"/>
        <pc:sldMkLst>
          <pc:docMk/>
          <pc:sldMk cId="1060253183" sldId="292"/>
        </pc:sldMkLst>
        <pc:spChg chg="mod">
          <ac:chgData name="hide tsukiji" userId="6e2d6ab9cf92d5f5" providerId="LiveId" clId="{449F8408-01D1-4B98-8DD1-4D59374E9DF8}" dt="2024-11-04T05:27:25.442" v="4504" actId="6549"/>
          <ac:spMkLst>
            <pc:docMk/>
            <pc:sldMk cId="1060253183" sldId="292"/>
            <ac:spMk id="2" creationId="{87C4C3F8-F0B1-5337-73A3-7606C717CEF1}"/>
          </ac:spMkLst>
        </pc:spChg>
        <pc:spChg chg="del">
          <ac:chgData name="hide tsukiji" userId="6e2d6ab9cf92d5f5" providerId="LiveId" clId="{449F8408-01D1-4B98-8DD1-4D59374E9DF8}" dt="2024-11-03T07:16:03.860" v="2525" actId="478"/>
          <ac:spMkLst>
            <pc:docMk/>
            <pc:sldMk cId="1060253183" sldId="292"/>
            <ac:spMk id="3" creationId="{6CC80A23-6667-62DF-E217-F5D086D7AB5F}"/>
          </ac:spMkLst>
        </pc:spChg>
        <pc:spChg chg="add mod">
          <ac:chgData name="hide tsukiji" userId="6e2d6ab9cf92d5f5" providerId="LiveId" clId="{449F8408-01D1-4B98-8DD1-4D59374E9DF8}" dt="2024-11-04T05:38:58.393" v="4628" actId="1076"/>
          <ac:spMkLst>
            <pc:docMk/>
            <pc:sldMk cId="1060253183" sldId="292"/>
            <ac:spMk id="5" creationId="{6C5E3B0C-AC0B-5E52-A04A-B6A276A9B7B2}"/>
          </ac:spMkLst>
        </pc:spChg>
        <pc:spChg chg="add mod">
          <ac:chgData name="hide tsukiji" userId="6e2d6ab9cf92d5f5" providerId="LiveId" clId="{449F8408-01D1-4B98-8DD1-4D59374E9DF8}" dt="2024-11-03T07:22:30.422" v="2662" actId="1076"/>
          <ac:spMkLst>
            <pc:docMk/>
            <pc:sldMk cId="1060253183" sldId="292"/>
            <ac:spMk id="6" creationId="{856EADAC-6383-E32A-AA89-4F14404945E0}"/>
          </ac:spMkLst>
        </pc:spChg>
        <pc:spChg chg="add del mod">
          <ac:chgData name="hide tsukiji" userId="6e2d6ab9cf92d5f5" providerId="LiveId" clId="{449F8408-01D1-4B98-8DD1-4D59374E9DF8}" dt="2024-11-04T05:42:28.263" v="4757" actId="1076"/>
          <ac:spMkLst>
            <pc:docMk/>
            <pc:sldMk cId="1060253183" sldId="292"/>
            <ac:spMk id="7" creationId="{9BBC9E0E-0E92-68D5-CA01-683ECE4A9193}"/>
          </ac:spMkLst>
        </pc:spChg>
        <pc:spChg chg="add mod ord">
          <ac:chgData name="hide tsukiji" userId="6e2d6ab9cf92d5f5" providerId="LiveId" clId="{449F8408-01D1-4B98-8DD1-4D59374E9DF8}" dt="2024-11-04T05:40:47.487" v="4662" actId="1076"/>
          <ac:spMkLst>
            <pc:docMk/>
            <pc:sldMk cId="1060253183" sldId="292"/>
            <ac:spMk id="8" creationId="{81F61B7C-EA2D-D4F3-9476-B7F609EC708A}"/>
          </ac:spMkLst>
        </pc:spChg>
        <pc:spChg chg="add mod ord">
          <ac:chgData name="hide tsukiji" userId="6e2d6ab9cf92d5f5" providerId="LiveId" clId="{449F8408-01D1-4B98-8DD1-4D59374E9DF8}" dt="2024-11-04T05:40:54.031" v="4663" actId="207"/>
          <ac:spMkLst>
            <pc:docMk/>
            <pc:sldMk cId="1060253183" sldId="292"/>
            <ac:spMk id="9" creationId="{C21A79F0-43FD-A4DF-7587-682602FEF8C8}"/>
          </ac:spMkLst>
        </pc:spChg>
        <pc:spChg chg="add del mod">
          <ac:chgData name="hide tsukiji" userId="6e2d6ab9cf92d5f5" providerId="LiveId" clId="{449F8408-01D1-4B98-8DD1-4D59374E9DF8}" dt="2024-11-04T05:40:36.027" v="4660" actId="478"/>
          <ac:spMkLst>
            <pc:docMk/>
            <pc:sldMk cId="1060253183" sldId="292"/>
            <ac:spMk id="10" creationId="{1351E047-0E25-6469-7690-418C4EC7EF66}"/>
          </ac:spMkLst>
        </pc:spChg>
        <pc:spChg chg="add mod">
          <ac:chgData name="hide tsukiji" userId="6e2d6ab9cf92d5f5" providerId="LiveId" clId="{449F8408-01D1-4B98-8DD1-4D59374E9DF8}" dt="2024-11-04T05:40:26.762" v="4659" actId="1076"/>
          <ac:spMkLst>
            <pc:docMk/>
            <pc:sldMk cId="1060253183" sldId="292"/>
            <ac:spMk id="11" creationId="{89BFBD26-7AAE-3519-CA1A-1409997A3D1C}"/>
          </ac:spMkLst>
        </pc:spChg>
        <pc:spChg chg="add mod">
          <ac:chgData name="hide tsukiji" userId="6e2d6ab9cf92d5f5" providerId="LiveId" clId="{449F8408-01D1-4B98-8DD1-4D59374E9DF8}" dt="2024-11-04T05:42:36.966" v="4759" actId="1076"/>
          <ac:spMkLst>
            <pc:docMk/>
            <pc:sldMk cId="1060253183" sldId="292"/>
            <ac:spMk id="12" creationId="{2FB99E5D-263B-BFC6-743E-28EF9A70D9DB}"/>
          </ac:spMkLst>
        </pc:spChg>
        <pc:spChg chg="add mod">
          <ac:chgData name="hide tsukiji" userId="6e2d6ab9cf92d5f5" providerId="LiveId" clId="{449F8408-01D1-4B98-8DD1-4D59374E9DF8}" dt="2024-11-04T05:43:23.694" v="4815" actId="20577"/>
          <ac:spMkLst>
            <pc:docMk/>
            <pc:sldMk cId="1060253183" sldId="292"/>
            <ac:spMk id="13" creationId="{D5442157-921E-48FC-867C-09CA9C3839D5}"/>
          </ac:spMkLst>
        </pc:spChg>
        <pc:graphicFrameChg chg="add mod">
          <ac:chgData name="hide tsukiji" userId="6e2d6ab9cf92d5f5" providerId="LiveId" clId="{449F8408-01D1-4B98-8DD1-4D59374E9DF8}" dt="2024-11-04T05:37:45.602" v="4580" actId="20577"/>
          <ac:graphicFrameMkLst>
            <pc:docMk/>
            <pc:sldMk cId="1060253183" sldId="292"/>
            <ac:graphicFrameMk id="3" creationId="{D91EF306-FB19-423E-E6AB-6D9B079B17A4}"/>
          </ac:graphicFrameMkLst>
        </pc:graphicFrameChg>
        <pc:graphicFrameChg chg="add mod">
          <ac:chgData name="hide tsukiji" userId="6e2d6ab9cf92d5f5" providerId="LiveId" clId="{449F8408-01D1-4B98-8DD1-4D59374E9DF8}" dt="2024-11-03T07:30:51.175" v="2920" actId="1076"/>
          <ac:graphicFrameMkLst>
            <pc:docMk/>
            <pc:sldMk cId="1060253183" sldId="292"/>
            <ac:graphicFrameMk id="4" creationId="{DC827579-8111-00B3-038D-12271A4D21E1}"/>
          </ac:graphicFrameMkLst>
        </pc:graphicFrameChg>
        <pc:graphicFrameChg chg="add del mod">
          <ac:chgData name="hide tsukiji" userId="6e2d6ab9cf92d5f5" providerId="LiveId" clId="{449F8408-01D1-4B98-8DD1-4D59374E9DF8}" dt="2024-11-03T07:30:36.352" v="2916" actId="21"/>
          <ac:graphicFrameMkLst>
            <pc:docMk/>
            <pc:sldMk cId="1060253183" sldId="292"/>
            <ac:graphicFrameMk id="5" creationId="{08787698-EA5E-7963-DBF1-089111176006}"/>
          </ac:graphicFrameMkLst>
        </pc:graphicFrameChg>
      </pc:sldChg>
      <pc:sldChg chg="addSp delSp modSp new mod">
        <pc:chgData name="hide tsukiji" userId="6e2d6ab9cf92d5f5" providerId="LiveId" clId="{449F8408-01D1-4B98-8DD1-4D59374E9DF8}" dt="2024-11-04T05:30:08.983" v="4537" actId="1076"/>
        <pc:sldMkLst>
          <pc:docMk/>
          <pc:sldMk cId="1362901203" sldId="293"/>
        </pc:sldMkLst>
        <pc:spChg chg="mod">
          <ac:chgData name="hide tsukiji" userId="6e2d6ab9cf92d5f5" providerId="LiveId" clId="{449F8408-01D1-4B98-8DD1-4D59374E9DF8}" dt="2024-11-04T03:56:12.297" v="3461" actId="20577"/>
          <ac:spMkLst>
            <pc:docMk/>
            <pc:sldMk cId="1362901203" sldId="293"/>
            <ac:spMk id="2" creationId="{84B312FE-2D46-8C86-1A35-9ED6C7DBED89}"/>
          </ac:spMkLst>
        </pc:spChg>
        <pc:spChg chg="add del mod ord">
          <ac:chgData name="hide tsukiji" userId="6e2d6ab9cf92d5f5" providerId="LiveId" clId="{449F8408-01D1-4B98-8DD1-4D59374E9DF8}" dt="2024-11-04T04:44:16.509" v="3489" actId="478"/>
          <ac:spMkLst>
            <pc:docMk/>
            <pc:sldMk cId="1362901203" sldId="293"/>
            <ac:spMk id="3" creationId="{10019653-C24D-EE32-60A4-136EE115B937}"/>
          </ac:spMkLst>
        </pc:spChg>
        <pc:spChg chg="del">
          <ac:chgData name="hide tsukiji" userId="6e2d6ab9cf92d5f5" providerId="LiveId" clId="{449F8408-01D1-4B98-8DD1-4D59374E9DF8}" dt="2024-11-03T07:30:40.813" v="2918" actId="478"/>
          <ac:spMkLst>
            <pc:docMk/>
            <pc:sldMk cId="1362901203" sldId="293"/>
            <ac:spMk id="3" creationId="{F803263F-74B7-3977-B46A-E92DED3BA3BA}"/>
          </ac:spMkLst>
        </pc:spChg>
        <pc:spChg chg="add mod ord">
          <ac:chgData name="hide tsukiji" userId="6e2d6ab9cf92d5f5" providerId="LiveId" clId="{449F8408-01D1-4B98-8DD1-4D59374E9DF8}" dt="2024-11-04T04:53:51.567" v="4001" actId="1076"/>
          <ac:spMkLst>
            <pc:docMk/>
            <pc:sldMk cId="1362901203" sldId="293"/>
            <ac:spMk id="7" creationId="{E7CC80C8-246F-7F9A-0BFB-6E7151ABB2D8}"/>
          </ac:spMkLst>
        </pc:spChg>
        <pc:spChg chg="add mod">
          <ac:chgData name="hide tsukiji" userId="6e2d6ab9cf92d5f5" providerId="LiveId" clId="{449F8408-01D1-4B98-8DD1-4D59374E9DF8}" dt="2024-11-04T04:45:14.753" v="3526" actId="767"/>
          <ac:spMkLst>
            <pc:docMk/>
            <pc:sldMk cId="1362901203" sldId="293"/>
            <ac:spMk id="9" creationId="{FDE6B872-61FA-1D6B-E900-877F09AAF2EB}"/>
          </ac:spMkLst>
        </pc:spChg>
        <pc:spChg chg="add mod">
          <ac:chgData name="hide tsukiji" userId="6e2d6ab9cf92d5f5" providerId="LiveId" clId="{449F8408-01D1-4B98-8DD1-4D59374E9DF8}" dt="2024-11-04T04:53:51.567" v="4001" actId="1076"/>
          <ac:spMkLst>
            <pc:docMk/>
            <pc:sldMk cId="1362901203" sldId="293"/>
            <ac:spMk id="10" creationId="{D6E33F25-DFB7-CC57-6EDB-FFF5C021872B}"/>
          </ac:spMkLst>
        </pc:spChg>
        <pc:spChg chg="add mod">
          <ac:chgData name="hide tsukiji" userId="6e2d6ab9cf92d5f5" providerId="LiveId" clId="{449F8408-01D1-4B98-8DD1-4D59374E9DF8}" dt="2024-11-04T05:25:47.783" v="4476" actId="1076"/>
          <ac:spMkLst>
            <pc:docMk/>
            <pc:sldMk cId="1362901203" sldId="293"/>
            <ac:spMk id="11" creationId="{7E5567AA-FDB1-AAB0-F4D8-5DFCB27BE764}"/>
          </ac:spMkLst>
        </pc:spChg>
        <pc:spChg chg="add mod">
          <ac:chgData name="hide tsukiji" userId="6e2d6ab9cf92d5f5" providerId="LiveId" clId="{449F8408-01D1-4B98-8DD1-4D59374E9DF8}" dt="2024-11-04T05:25:47.783" v="4476" actId="1076"/>
          <ac:spMkLst>
            <pc:docMk/>
            <pc:sldMk cId="1362901203" sldId="293"/>
            <ac:spMk id="12" creationId="{BE22BED2-F17D-CF4A-AD29-51E73F41B4B0}"/>
          </ac:spMkLst>
        </pc:spChg>
        <pc:spChg chg="add mod">
          <ac:chgData name="hide tsukiji" userId="6e2d6ab9cf92d5f5" providerId="LiveId" clId="{449F8408-01D1-4B98-8DD1-4D59374E9DF8}" dt="2024-11-04T05:06:01.524" v="4121" actId="1076"/>
          <ac:spMkLst>
            <pc:docMk/>
            <pc:sldMk cId="1362901203" sldId="293"/>
            <ac:spMk id="16" creationId="{1EBE2DFC-141C-9326-4665-E3378A13B577}"/>
          </ac:spMkLst>
        </pc:spChg>
        <pc:spChg chg="add mod">
          <ac:chgData name="hide tsukiji" userId="6e2d6ab9cf92d5f5" providerId="LiveId" clId="{449F8408-01D1-4B98-8DD1-4D59374E9DF8}" dt="2024-11-04T05:29:42.709" v="4513" actId="20577"/>
          <ac:spMkLst>
            <pc:docMk/>
            <pc:sldMk cId="1362901203" sldId="293"/>
            <ac:spMk id="17" creationId="{161DAF15-8E02-53B4-DA3A-02B4AAF40B4C}"/>
          </ac:spMkLst>
        </pc:spChg>
        <pc:spChg chg="add mod">
          <ac:chgData name="hide tsukiji" userId="6e2d6ab9cf92d5f5" providerId="LiveId" clId="{449F8408-01D1-4B98-8DD1-4D59374E9DF8}" dt="2024-11-04T05:25:47.783" v="4476" actId="1076"/>
          <ac:spMkLst>
            <pc:docMk/>
            <pc:sldMk cId="1362901203" sldId="293"/>
            <ac:spMk id="18" creationId="{CA93E007-6A25-4FB7-E7B7-826942630700}"/>
          </ac:spMkLst>
        </pc:spChg>
        <pc:spChg chg="add mod">
          <ac:chgData name="hide tsukiji" userId="6e2d6ab9cf92d5f5" providerId="LiveId" clId="{449F8408-01D1-4B98-8DD1-4D59374E9DF8}" dt="2024-11-04T05:30:08.983" v="4537" actId="1076"/>
          <ac:spMkLst>
            <pc:docMk/>
            <pc:sldMk cId="1362901203" sldId="293"/>
            <ac:spMk id="19" creationId="{AA667D46-BCE2-0A89-8ADA-79570E9B4F0B}"/>
          </ac:spMkLst>
        </pc:spChg>
        <pc:graphicFrameChg chg="add del mod">
          <ac:chgData name="hide tsukiji" userId="6e2d6ab9cf92d5f5" providerId="LiveId" clId="{449F8408-01D1-4B98-8DD1-4D59374E9DF8}" dt="2024-11-04T03:50:52.367" v="3361" actId="478"/>
          <ac:graphicFrameMkLst>
            <pc:docMk/>
            <pc:sldMk cId="1362901203" sldId="293"/>
            <ac:graphicFrameMk id="5" creationId="{08787698-EA5E-7963-DBF1-089111176006}"/>
          </ac:graphicFrameMkLst>
        </pc:graphicFrameChg>
        <pc:graphicFrameChg chg="add mod">
          <ac:chgData name="hide tsukiji" userId="6e2d6ab9cf92d5f5" providerId="LiveId" clId="{449F8408-01D1-4B98-8DD1-4D59374E9DF8}" dt="2024-11-04T04:53:51.567" v="4001" actId="1076"/>
          <ac:graphicFrameMkLst>
            <pc:docMk/>
            <pc:sldMk cId="1362901203" sldId="293"/>
            <ac:graphicFrameMk id="8" creationId="{DC29B2D0-62EF-DFB0-5D03-A1D142BA50E1}"/>
          </ac:graphicFrameMkLst>
        </pc:graphicFrameChg>
        <pc:picChg chg="add del mod">
          <ac:chgData name="hide tsukiji" userId="6e2d6ab9cf92d5f5" providerId="LiveId" clId="{449F8408-01D1-4B98-8DD1-4D59374E9DF8}" dt="2024-11-04T04:43:57.255" v="3482" actId="478"/>
          <ac:picMkLst>
            <pc:docMk/>
            <pc:sldMk cId="1362901203" sldId="293"/>
            <ac:picMk id="6" creationId="{95966CC7-323F-9202-FCCA-4397861ED2F4}"/>
          </ac:picMkLst>
        </pc:picChg>
        <pc:cxnChg chg="add mod">
          <ac:chgData name="hide tsukiji" userId="6e2d6ab9cf92d5f5" providerId="LiveId" clId="{449F8408-01D1-4B98-8DD1-4D59374E9DF8}" dt="2024-11-04T05:05:21.598" v="4092" actId="1076"/>
          <ac:cxnSpMkLst>
            <pc:docMk/>
            <pc:sldMk cId="1362901203" sldId="293"/>
            <ac:cxnSpMk id="14" creationId="{318DCFC5-6B6A-C0FD-8C6B-F89A6686E6F7}"/>
          </ac:cxnSpMkLst>
        </pc:cxnChg>
      </pc:sldChg>
      <pc:sldChg chg="addSp delSp modSp new mod">
        <pc:chgData name="hide tsukiji" userId="6e2d6ab9cf92d5f5" providerId="LiveId" clId="{449F8408-01D1-4B98-8DD1-4D59374E9DF8}" dt="2024-11-04T05:02:54.332" v="4072" actId="14100"/>
        <pc:sldMkLst>
          <pc:docMk/>
          <pc:sldMk cId="65935738" sldId="294"/>
        </pc:sldMkLst>
        <pc:spChg chg="mod">
          <ac:chgData name="hide tsukiji" userId="6e2d6ab9cf92d5f5" providerId="LiveId" clId="{449F8408-01D1-4B98-8DD1-4D59374E9DF8}" dt="2024-11-04T03:49:37.596" v="3344" actId="20577"/>
          <ac:spMkLst>
            <pc:docMk/>
            <pc:sldMk cId="65935738" sldId="294"/>
            <ac:spMk id="2" creationId="{4B31D54A-2EC7-12EA-C39E-EE0D7DDEEA56}"/>
          </ac:spMkLst>
        </pc:spChg>
        <pc:spChg chg="del">
          <ac:chgData name="hide tsukiji" userId="6e2d6ab9cf92d5f5" providerId="LiveId" clId="{449F8408-01D1-4B98-8DD1-4D59374E9DF8}" dt="2024-11-03T07:46:27.201" v="3201" actId="478"/>
          <ac:spMkLst>
            <pc:docMk/>
            <pc:sldMk cId="65935738" sldId="294"/>
            <ac:spMk id="3" creationId="{719FD7B3-8CF4-6FED-8F42-708937340683}"/>
          </ac:spMkLst>
        </pc:spChg>
        <pc:spChg chg="add mod">
          <ac:chgData name="hide tsukiji" userId="6e2d6ab9cf92d5f5" providerId="LiveId" clId="{449F8408-01D1-4B98-8DD1-4D59374E9DF8}" dt="2024-11-04T03:49:55.060" v="3346" actId="1076"/>
          <ac:spMkLst>
            <pc:docMk/>
            <pc:sldMk cId="65935738" sldId="294"/>
            <ac:spMk id="4" creationId="{9A9EE5BA-93C7-86B8-6344-D2B2D69CD29A}"/>
          </ac:spMkLst>
        </pc:spChg>
        <pc:spChg chg="add mod">
          <ac:chgData name="hide tsukiji" userId="6e2d6ab9cf92d5f5" providerId="LiveId" clId="{449F8408-01D1-4B98-8DD1-4D59374E9DF8}" dt="2024-11-04T03:50:30.407" v="3359" actId="207"/>
          <ac:spMkLst>
            <pc:docMk/>
            <pc:sldMk cId="65935738" sldId="294"/>
            <ac:spMk id="6" creationId="{491595B6-8F32-C88D-D99F-7D2CB603875A}"/>
          </ac:spMkLst>
        </pc:spChg>
        <pc:graphicFrameChg chg="add mod">
          <ac:chgData name="hide tsukiji" userId="6e2d6ab9cf92d5f5" providerId="LiveId" clId="{449F8408-01D1-4B98-8DD1-4D59374E9DF8}" dt="2024-11-04T03:49:55.060" v="3346" actId="1076"/>
          <ac:graphicFrameMkLst>
            <pc:docMk/>
            <pc:sldMk cId="65935738" sldId="294"/>
            <ac:graphicFrameMk id="3" creationId="{E75D6F6B-30FE-DECC-06CB-9C0ED1C3B278}"/>
          </ac:graphicFrameMkLst>
        </pc:graphicFrameChg>
        <pc:graphicFrameChg chg="add mod">
          <ac:chgData name="hide tsukiji" userId="6e2d6ab9cf92d5f5" providerId="LiveId" clId="{449F8408-01D1-4B98-8DD1-4D59374E9DF8}" dt="2024-11-04T03:55:20.900" v="3395" actId="20577"/>
          <ac:graphicFrameMkLst>
            <pc:docMk/>
            <pc:sldMk cId="65935738" sldId="294"/>
            <ac:graphicFrameMk id="5" creationId="{9B0561FB-6696-1568-F3D6-BC9DFE6C47B3}"/>
          </ac:graphicFrameMkLst>
        </pc:graphicFrameChg>
        <pc:graphicFrameChg chg="add mod">
          <ac:chgData name="hide tsukiji" userId="6e2d6ab9cf92d5f5" providerId="LiveId" clId="{449F8408-01D1-4B98-8DD1-4D59374E9DF8}" dt="2024-11-04T05:02:54.332" v="4072" actId="14100"/>
          <ac:graphicFrameMkLst>
            <pc:docMk/>
            <pc:sldMk cId="65935738" sldId="294"/>
            <ac:graphicFrameMk id="7" creationId="{67FE04E6-DA33-41D4-838F-88158F839915}"/>
          </ac:graphicFrameMkLst>
        </pc:graphicFrameChg>
      </pc:sldChg>
      <pc:sldChg chg="addSp delSp modSp new mod">
        <pc:chgData name="hide tsukiji" userId="6e2d6ab9cf92d5f5" providerId="LiveId" clId="{449F8408-01D1-4B98-8DD1-4D59374E9DF8}" dt="2024-11-04T06:00:51.054" v="4821" actId="1076"/>
        <pc:sldMkLst>
          <pc:docMk/>
          <pc:sldMk cId="236611351" sldId="295"/>
        </pc:sldMkLst>
        <pc:spChg chg="mod">
          <ac:chgData name="hide tsukiji" userId="6e2d6ab9cf92d5f5" providerId="LiveId" clId="{449F8408-01D1-4B98-8DD1-4D59374E9DF8}" dt="2024-11-04T05:01:25.671" v="4070" actId="20577"/>
          <ac:spMkLst>
            <pc:docMk/>
            <pc:sldMk cId="236611351" sldId="295"/>
            <ac:spMk id="2" creationId="{ED050705-B644-8938-82BE-D0965F1421DE}"/>
          </ac:spMkLst>
        </pc:spChg>
        <pc:spChg chg="del">
          <ac:chgData name="hide tsukiji" userId="6e2d6ab9cf92d5f5" providerId="LiveId" clId="{449F8408-01D1-4B98-8DD1-4D59374E9DF8}" dt="2024-11-04T05:00:56.952" v="4057" actId="478"/>
          <ac:spMkLst>
            <pc:docMk/>
            <pc:sldMk cId="236611351" sldId="295"/>
            <ac:spMk id="3" creationId="{9E05CC5B-C05A-CAF4-A707-15973797A96E}"/>
          </ac:spMkLst>
        </pc:spChg>
        <pc:spChg chg="add mod">
          <ac:chgData name="hide tsukiji" userId="6e2d6ab9cf92d5f5" providerId="LiveId" clId="{449F8408-01D1-4B98-8DD1-4D59374E9DF8}" dt="2024-11-04T06:00:51.054" v="4821" actId="1076"/>
          <ac:spMkLst>
            <pc:docMk/>
            <pc:sldMk cId="236611351" sldId="295"/>
            <ac:spMk id="4" creationId="{8CB75CE4-DE0C-C2A3-C731-46BF01D57719}"/>
          </ac:spMkLst>
        </pc:spChg>
      </pc:sldChg>
      <pc:sldChg chg="addSp delSp modSp new mod">
        <pc:chgData name="hide tsukiji" userId="6e2d6ab9cf92d5f5" providerId="LiveId" clId="{449F8408-01D1-4B98-8DD1-4D59374E9DF8}" dt="2024-11-04T07:34:48.618" v="5764" actId="115"/>
        <pc:sldMkLst>
          <pc:docMk/>
          <pc:sldMk cId="3003935284" sldId="296"/>
        </pc:sldMkLst>
        <pc:spChg chg="mod">
          <ac:chgData name="hide tsukiji" userId="6e2d6ab9cf92d5f5" providerId="LiveId" clId="{449F8408-01D1-4B98-8DD1-4D59374E9DF8}" dt="2024-11-04T06:03:47.286" v="4836" actId="20577"/>
          <ac:spMkLst>
            <pc:docMk/>
            <pc:sldMk cId="3003935284" sldId="296"/>
            <ac:spMk id="2" creationId="{3F219196-4188-716A-9CF2-0A7C8A82798D}"/>
          </ac:spMkLst>
        </pc:spChg>
        <pc:spChg chg="del">
          <ac:chgData name="hide tsukiji" userId="6e2d6ab9cf92d5f5" providerId="LiveId" clId="{449F8408-01D1-4B98-8DD1-4D59374E9DF8}" dt="2024-11-04T06:03:49.922" v="4837" actId="478"/>
          <ac:spMkLst>
            <pc:docMk/>
            <pc:sldMk cId="3003935284" sldId="296"/>
            <ac:spMk id="3" creationId="{6B80EAF8-BE2E-FF40-8400-731B9ADCEBDD}"/>
          </ac:spMkLst>
        </pc:spChg>
        <pc:spChg chg="add mod">
          <ac:chgData name="hide tsukiji" userId="6e2d6ab9cf92d5f5" providerId="LiveId" clId="{449F8408-01D1-4B98-8DD1-4D59374E9DF8}" dt="2024-11-04T06:04:52.787" v="4860" actId="1076"/>
          <ac:spMkLst>
            <pc:docMk/>
            <pc:sldMk cId="3003935284" sldId="296"/>
            <ac:spMk id="4" creationId="{45402EE2-2D4F-6587-60B5-3F2B7D19BDED}"/>
          </ac:spMkLst>
        </pc:spChg>
        <pc:spChg chg="add mod">
          <ac:chgData name="hide tsukiji" userId="6e2d6ab9cf92d5f5" providerId="LiveId" clId="{449F8408-01D1-4B98-8DD1-4D59374E9DF8}" dt="2024-11-04T06:04:49.422" v="4859" actId="1076"/>
          <ac:spMkLst>
            <pc:docMk/>
            <pc:sldMk cId="3003935284" sldId="296"/>
            <ac:spMk id="5" creationId="{DCE0B0F2-3868-2DA8-9386-1DF6441A2920}"/>
          </ac:spMkLst>
        </pc:spChg>
        <pc:spChg chg="add mod">
          <ac:chgData name="hide tsukiji" userId="6e2d6ab9cf92d5f5" providerId="LiveId" clId="{449F8408-01D1-4B98-8DD1-4D59374E9DF8}" dt="2024-11-04T07:34:45.152" v="5763" actId="1076"/>
          <ac:spMkLst>
            <pc:docMk/>
            <pc:sldMk cId="3003935284" sldId="296"/>
            <ac:spMk id="6" creationId="{2ABB072C-DF4F-3FD9-3BEF-492ADE0A002F}"/>
          </ac:spMkLst>
        </pc:spChg>
        <pc:spChg chg="add del mod">
          <ac:chgData name="hide tsukiji" userId="6e2d6ab9cf92d5f5" providerId="LiveId" clId="{449F8408-01D1-4B98-8DD1-4D59374E9DF8}" dt="2024-11-04T06:05:42.060" v="4862" actId="478"/>
          <ac:spMkLst>
            <pc:docMk/>
            <pc:sldMk cId="3003935284" sldId="296"/>
            <ac:spMk id="6" creationId="{E84E9E75-C3CC-82FE-34DE-AA8AE7F2AF83}"/>
          </ac:spMkLst>
        </pc:spChg>
        <pc:spChg chg="add mod">
          <ac:chgData name="hide tsukiji" userId="6e2d6ab9cf92d5f5" providerId="LiveId" clId="{449F8408-01D1-4B98-8DD1-4D59374E9DF8}" dt="2024-11-04T07:34:48.618" v="5764" actId="115"/>
          <ac:spMkLst>
            <pc:docMk/>
            <pc:sldMk cId="3003935284" sldId="296"/>
            <ac:spMk id="8" creationId="{0D171130-9EDF-DCCD-B74D-00BCC416A79F}"/>
          </ac:spMkLst>
        </pc:spChg>
        <pc:spChg chg="add del mod">
          <ac:chgData name="hide tsukiji" userId="6e2d6ab9cf92d5f5" providerId="LiveId" clId="{449F8408-01D1-4B98-8DD1-4D59374E9DF8}" dt="2024-11-04T06:06:53.514" v="4866" actId="478"/>
          <ac:spMkLst>
            <pc:docMk/>
            <pc:sldMk cId="3003935284" sldId="296"/>
            <ac:spMk id="8" creationId="{39A36ACF-4518-9160-49B6-21718A35980B}"/>
          </ac:spMkLst>
        </pc:spChg>
        <pc:spChg chg="add mod">
          <ac:chgData name="hide tsukiji" userId="6e2d6ab9cf92d5f5" providerId="LiveId" clId="{449F8408-01D1-4B98-8DD1-4D59374E9DF8}" dt="2024-11-04T07:33:51.610" v="5724" actId="1076"/>
          <ac:spMkLst>
            <pc:docMk/>
            <pc:sldMk cId="3003935284" sldId="296"/>
            <ac:spMk id="9" creationId="{AD4F12F8-5FCB-E599-748B-B33756F98A7F}"/>
          </ac:spMkLst>
        </pc:spChg>
        <pc:graphicFrameChg chg="add mod modGraphic">
          <ac:chgData name="hide tsukiji" userId="6e2d6ab9cf92d5f5" providerId="LiveId" clId="{449F8408-01D1-4B98-8DD1-4D59374E9DF8}" dt="2024-11-04T06:07:56.649" v="4915" actId="1076"/>
          <ac:graphicFrameMkLst>
            <pc:docMk/>
            <pc:sldMk cId="3003935284" sldId="296"/>
            <ac:graphicFrameMk id="7" creationId="{311570F4-C5CD-3CAC-9D9A-84F6AD8F11EF}"/>
          </ac:graphicFrameMkLst>
        </pc:graphicFrameChg>
      </pc:sldChg>
    </pc:docChg>
  </pc:docChgLst>
  <pc:docChgLst>
    <pc:chgData name="hide tsukiji" userId="6e2d6ab9cf92d5f5" providerId="LiveId" clId="{EC37F3F6-3B09-4D30-BD9F-1B8E85E25D9B}"/>
    <pc:docChg chg="custSel addSld modSld">
      <pc:chgData name="hide tsukiji" userId="6e2d6ab9cf92d5f5" providerId="LiveId" clId="{EC37F3F6-3B09-4D30-BD9F-1B8E85E25D9B}" dt="2024-10-22T10:43:21.720" v="733" actId="20577"/>
      <pc:docMkLst>
        <pc:docMk/>
      </pc:docMkLst>
      <pc:sldChg chg="addSp delSp modSp mod">
        <pc:chgData name="hide tsukiji" userId="6e2d6ab9cf92d5f5" providerId="LiveId" clId="{EC37F3F6-3B09-4D30-BD9F-1B8E85E25D9B}" dt="2024-10-22T10:29:28.772" v="576" actId="478"/>
        <pc:sldMkLst>
          <pc:docMk/>
          <pc:sldMk cId="3637669955" sldId="256"/>
        </pc:sldMkLst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4" creationId="{D3437B81-4E35-620E-0EA3-170CDF2D9827}"/>
          </ac:spMkLst>
        </pc:spChg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6" creationId="{9B902B0D-DAB0-47B6-D95F-2C52F199F874}"/>
          </ac:spMkLst>
        </pc:spChg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7" creationId="{D3250AB9-8D4B-B490-9818-DFB4D2ADA631}"/>
          </ac:spMkLst>
        </pc:spChg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8" creationId="{04323345-93AC-D3E6-997E-4E245AAF87ED}"/>
          </ac:spMkLst>
        </pc:spChg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9" creationId="{F68FD340-D986-9B15-5C51-1C27A6919E9C}"/>
          </ac:spMkLst>
        </pc:spChg>
        <pc:spChg chg="add del mod">
          <ac:chgData name="hide tsukiji" userId="6e2d6ab9cf92d5f5" providerId="LiveId" clId="{EC37F3F6-3B09-4D30-BD9F-1B8E85E25D9B}" dt="2024-10-22T10:29:28.772" v="576" actId="478"/>
          <ac:spMkLst>
            <pc:docMk/>
            <pc:sldMk cId="3637669955" sldId="256"/>
            <ac:spMk id="10" creationId="{144BA81C-9E74-4C13-D50C-7D957E115FD8}"/>
          </ac:spMkLst>
        </pc:spChg>
      </pc:sldChg>
      <pc:sldChg chg="addSp modSp mod">
        <pc:chgData name="hide tsukiji" userId="6e2d6ab9cf92d5f5" providerId="LiveId" clId="{EC37F3F6-3B09-4D30-BD9F-1B8E85E25D9B}" dt="2024-10-21T13:23:20.919" v="185" actId="20577"/>
        <pc:sldMkLst>
          <pc:docMk/>
          <pc:sldMk cId="816194336" sldId="258"/>
        </pc:sldMkLst>
        <pc:spChg chg="mod">
          <ac:chgData name="hide tsukiji" userId="6e2d6ab9cf92d5f5" providerId="LiveId" clId="{EC37F3F6-3B09-4D30-BD9F-1B8E85E25D9B}" dt="2024-10-21T12:43:34.444" v="2" actId="1076"/>
          <ac:spMkLst>
            <pc:docMk/>
            <pc:sldMk cId="816194336" sldId="258"/>
            <ac:spMk id="4" creationId="{3A0D7C2E-43C4-EC58-D2BF-6BEE9E4106FD}"/>
          </ac:spMkLst>
        </pc:spChg>
        <pc:spChg chg="add mod">
          <ac:chgData name="hide tsukiji" userId="6e2d6ab9cf92d5f5" providerId="LiveId" clId="{EC37F3F6-3B09-4D30-BD9F-1B8E85E25D9B}" dt="2024-10-21T12:43:49.947" v="26" actId="20577"/>
          <ac:spMkLst>
            <pc:docMk/>
            <pc:sldMk cId="816194336" sldId="258"/>
            <ac:spMk id="5" creationId="{2422B59A-A350-D77C-33CA-B5A376E7CE4D}"/>
          </ac:spMkLst>
        </pc:spChg>
        <pc:spChg chg="add mod">
          <ac:chgData name="hide tsukiji" userId="6e2d6ab9cf92d5f5" providerId="LiveId" clId="{EC37F3F6-3B09-4D30-BD9F-1B8E85E25D9B}" dt="2024-10-21T12:45:40.417" v="66" actId="20577"/>
          <ac:spMkLst>
            <pc:docMk/>
            <pc:sldMk cId="816194336" sldId="258"/>
            <ac:spMk id="6" creationId="{52023DBF-1C3C-E585-91F7-C2A7C88A51E6}"/>
          </ac:spMkLst>
        </pc:spChg>
        <pc:spChg chg="add mod">
          <ac:chgData name="hide tsukiji" userId="6e2d6ab9cf92d5f5" providerId="LiveId" clId="{EC37F3F6-3B09-4D30-BD9F-1B8E85E25D9B}" dt="2024-10-21T12:47:50.633" v="89" actId="1076"/>
          <ac:spMkLst>
            <pc:docMk/>
            <pc:sldMk cId="816194336" sldId="258"/>
            <ac:spMk id="7" creationId="{9BBBDC08-09C5-703C-2D3F-6DFC35F5AC34}"/>
          </ac:spMkLst>
        </pc:spChg>
        <pc:spChg chg="add mod">
          <ac:chgData name="hide tsukiji" userId="6e2d6ab9cf92d5f5" providerId="LiveId" clId="{EC37F3F6-3B09-4D30-BD9F-1B8E85E25D9B}" dt="2024-10-21T13:23:20.919" v="185" actId="20577"/>
          <ac:spMkLst>
            <pc:docMk/>
            <pc:sldMk cId="816194336" sldId="258"/>
            <ac:spMk id="8" creationId="{8A4487A5-A429-9AA6-1BB3-A74852FBBE78}"/>
          </ac:spMkLst>
        </pc:spChg>
      </pc:sldChg>
      <pc:sldChg chg="addSp delSp modSp add mod">
        <pc:chgData name="hide tsukiji" userId="6e2d6ab9cf92d5f5" providerId="LiveId" clId="{EC37F3F6-3B09-4D30-BD9F-1B8E85E25D9B}" dt="2024-10-22T10:43:21.720" v="733" actId="20577"/>
        <pc:sldMkLst>
          <pc:docMk/>
          <pc:sldMk cId="4176479338" sldId="259"/>
        </pc:sldMkLst>
        <pc:spChg chg="del">
          <ac:chgData name="hide tsukiji" userId="6e2d6ab9cf92d5f5" providerId="LiveId" clId="{EC37F3F6-3B09-4D30-BD9F-1B8E85E25D9B}" dt="2024-10-22T10:17:20.091" v="274" actId="478"/>
          <ac:spMkLst>
            <pc:docMk/>
            <pc:sldMk cId="4176479338" sldId="259"/>
            <ac:spMk id="2" creationId="{EC813E71-6425-8429-5578-32DE1675EE1F}"/>
          </ac:spMkLst>
        </pc:spChg>
        <pc:spChg chg="del">
          <ac:chgData name="hide tsukiji" userId="6e2d6ab9cf92d5f5" providerId="LiveId" clId="{EC37F3F6-3B09-4D30-BD9F-1B8E85E25D9B}" dt="2024-10-22T10:17:17.486" v="273" actId="478"/>
          <ac:spMkLst>
            <pc:docMk/>
            <pc:sldMk cId="4176479338" sldId="259"/>
            <ac:spMk id="3" creationId="{525EB359-82D4-B76C-63DB-C3F8C1073100}"/>
          </ac:spMkLst>
        </pc:spChg>
        <pc:spChg chg="add mod">
          <ac:chgData name="hide tsukiji" userId="6e2d6ab9cf92d5f5" providerId="LiveId" clId="{EC37F3F6-3B09-4D30-BD9F-1B8E85E25D9B}" dt="2024-10-22T10:43:21.720" v="733" actId="20577"/>
          <ac:spMkLst>
            <pc:docMk/>
            <pc:sldMk cId="4176479338" sldId="259"/>
            <ac:spMk id="11" creationId="{E0869E4D-F783-95A1-C445-2D4CDE20884F}"/>
          </ac:spMkLst>
        </pc:spChg>
        <pc:picChg chg="mod modCrop">
          <ac:chgData name="hide tsukiji" userId="6e2d6ab9cf92d5f5" providerId="LiveId" clId="{EC37F3F6-3B09-4D30-BD9F-1B8E85E25D9B}" dt="2024-10-22T10:17:14.220" v="272" actId="732"/>
          <ac:picMkLst>
            <pc:docMk/>
            <pc:sldMk cId="4176479338" sldId="259"/>
            <ac:picMk id="5" creationId="{C714EDAF-C2B5-9FC1-FBB3-B5BA7F0A4714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6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7.xml"/><Relationship Id="rId2" Type="http://schemas.microsoft.com/office/2011/relationships/chartColorStyle" Target="colors17.xml"/><Relationship Id="rId1" Type="http://schemas.microsoft.com/office/2011/relationships/chartStyle" Target="style17.xml"/><Relationship Id="rId4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8.xml"/><Relationship Id="rId2" Type="http://schemas.microsoft.com/office/2011/relationships/chartColorStyle" Target="colors18.xml"/><Relationship Id="rId1" Type="http://schemas.microsoft.com/office/2011/relationships/chartStyle" Target="style18.xml"/><Relationship Id="rId4" Type="http://schemas.openxmlformats.org/officeDocument/2006/relationships/package" Target="../embeddings/Microsoft_Excel_Worksheet17.xlsx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9.xml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package" Target="../embeddings/Microsoft_Excel_Worksheet18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0.xml"/><Relationship Id="rId2" Type="http://schemas.microsoft.com/office/2011/relationships/chartColorStyle" Target="colors20.xml"/><Relationship Id="rId1" Type="http://schemas.microsoft.com/office/2011/relationships/chartStyle" Target="style20.xml"/><Relationship Id="rId4" Type="http://schemas.openxmlformats.org/officeDocument/2006/relationships/package" Target="../embeddings/Microsoft_Excel_Worksheet19.xlsx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1.xml"/><Relationship Id="rId2" Type="http://schemas.microsoft.com/office/2011/relationships/chartColorStyle" Target="colors21.xml"/><Relationship Id="rId1" Type="http://schemas.microsoft.com/office/2011/relationships/chartStyle" Target="style21.xml"/><Relationship Id="rId4" Type="http://schemas.openxmlformats.org/officeDocument/2006/relationships/package" Target="../embeddings/Microsoft_Excel_Worksheet20.xlsx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2.xml"/><Relationship Id="rId2" Type="http://schemas.microsoft.com/office/2011/relationships/chartColorStyle" Target="colors22.xml"/><Relationship Id="rId1" Type="http://schemas.microsoft.com/office/2011/relationships/chartStyle" Target="style22.xml"/><Relationship Id="rId4" Type="http://schemas.openxmlformats.org/officeDocument/2006/relationships/package" Target="../embeddings/Microsoft_Excel_Worksheet21.xlsx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3.xml"/><Relationship Id="rId2" Type="http://schemas.microsoft.com/office/2011/relationships/chartColorStyle" Target="colors23.xml"/><Relationship Id="rId1" Type="http://schemas.microsoft.com/office/2011/relationships/chartStyle" Target="style23.xml"/><Relationship Id="rId4" Type="http://schemas.openxmlformats.org/officeDocument/2006/relationships/package" Target="../embeddings/Microsoft_Excel_Worksheet22.xlsx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4.xml"/><Relationship Id="rId2" Type="http://schemas.microsoft.com/office/2011/relationships/chartColorStyle" Target="colors24.xml"/><Relationship Id="rId1" Type="http://schemas.microsoft.com/office/2011/relationships/chartStyle" Target="style24.xml"/><Relationship Id="rId4" Type="http://schemas.openxmlformats.org/officeDocument/2006/relationships/package" Target="../embeddings/Microsoft_Excel_Worksheet23.xlsx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5.xml"/><Relationship Id="rId2" Type="http://schemas.microsoft.com/office/2011/relationships/chartColorStyle" Target="colors25.xml"/><Relationship Id="rId1" Type="http://schemas.microsoft.com/office/2011/relationships/chartStyle" Target="style25.xml"/><Relationship Id="rId4" Type="http://schemas.openxmlformats.org/officeDocument/2006/relationships/package" Target="../embeddings/Microsoft_Excel_Worksheet24.xlsx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6.xml"/><Relationship Id="rId2" Type="http://schemas.microsoft.com/office/2011/relationships/chartColorStyle" Target="colors26.xml"/><Relationship Id="rId1" Type="http://schemas.microsoft.com/office/2011/relationships/chartStyle" Target="style26.xml"/><Relationship Id="rId4" Type="http://schemas.openxmlformats.org/officeDocument/2006/relationships/package" Target="../embeddings/Microsoft_Excel_Worksheet25.xlsx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7.xml"/><Relationship Id="rId2" Type="http://schemas.microsoft.com/office/2011/relationships/chartColorStyle" Target="colors27.xml"/><Relationship Id="rId1" Type="http://schemas.microsoft.com/office/2011/relationships/chartStyle" Target="style27.xml"/><Relationship Id="rId4" Type="http://schemas.openxmlformats.org/officeDocument/2006/relationships/package" Target="../embeddings/Microsoft_Excel_Worksheet26.xlsx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8.xml"/><Relationship Id="rId2" Type="http://schemas.microsoft.com/office/2011/relationships/chartColorStyle" Target="colors28.xml"/><Relationship Id="rId1" Type="http://schemas.microsoft.com/office/2011/relationships/chartStyle" Target="style28.xml"/><Relationship Id="rId4" Type="http://schemas.openxmlformats.org/officeDocument/2006/relationships/package" Target="../embeddings/Microsoft_Excel_Worksheet27.xlsx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9.xml"/><Relationship Id="rId2" Type="http://schemas.microsoft.com/office/2011/relationships/chartColorStyle" Target="colors29.xml"/><Relationship Id="rId1" Type="http://schemas.microsoft.com/office/2011/relationships/chartStyle" Target="style29.xml"/><Relationship Id="rId5" Type="http://schemas.openxmlformats.org/officeDocument/2006/relationships/chartUserShapes" Target="../drawings/drawing1.xml"/><Relationship Id="rId4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0.xml"/><Relationship Id="rId2" Type="http://schemas.microsoft.com/office/2011/relationships/chartColorStyle" Target="colors30.xml"/><Relationship Id="rId1" Type="http://schemas.microsoft.com/office/2011/relationships/chartStyle" Target="style30.xml"/><Relationship Id="rId4" Type="http://schemas.openxmlformats.org/officeDocument/2006/relationships/package" Target="../embeddings/Microsoft_Excel_Worksheet29.xlsx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1.xml"/><Relationship Id="rId2" Type="http://schemas.microsoft.com/office/2011/relationships/chartColorStyle" Target="colors31.xml"/><Relationship Id="rId1" Type="http://schemas.microsoft.com/office/2011/relationships/chartStyle" Target="style31.xml"/><Relationship Id="rId4" Type="http://schemas.openxmlformats.org/officeDocument/2006/relationships/package" Target="../embeddings/Microsoft_Excel_Worksheet30.xlsx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2.xml"/><Relationship Id="rId2" Type="http://schemas.microsoft.com/office/2011/relationships/chartColorStyle" Target="colors32.xml"/><Relationship Id="rId1" Type="http://schemas.microsoft.com/office/2011/relationships/chartStyle" Target="style32.xml"/><Relationship Id="rId4" Type="http://schemas.openxmlformats.org/officeDocument/2006/relationships/package" Target="../embeddings/Microsoft_Excel_Worksheet31.xlsx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3.xml"/><Relationship Id="rId2" Type="http://schemas.microsoft.com/office/2011/relationships/chartColorStyle" Target="colors33.xml"/><Relationship Id="rId1" Type="http://schemas.microsoft.com/office/2011/relationships/chartStyle" Target="style33.xml"/><Relationship Id="rId4" Type="http://schemas.openxmlformats.org/officeDocument/2006/relationships/package" Target="../embeddings/Microsoft_Excel_Worksheet32.xlsx"/></Relationships>
</file>

<file path=ppt/charts/_rels/chart3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4.xml"/><Relationship Id="rId2" Type="http://schemas.microsoft.com/office/2011/relationships/chartColorStyle" Target="colors34.xml"/><Relationship Id="rId1" Type="http://schemas.microsoft.com/office/2011/relationships/chartStyle" Target="style34.xml"/><Relationship Id="rId4" Type="http://schemas.openxmlformats.org/officeDocument/2006/relationships/package" Target="../embeddings/Microsoft_Excel_Worksheet33.xlsx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5.xml"/><Relationship Id="rId2" Type="http://schemas.microsoft.com/office/2011/relationships/chartColorStyle" Target="colors35.xml"/><Relationship Id="rId1" Type="http://schemas.microsoft.com/office/2011/relationships/chartStyle" Target="style35.xml"/><Relationship Id="rId4" Type="http://schemas.openxmlformats.org/officeDocument/2006/relationships/package" Target="../embeddings/Microsoft_Excel_Worksheet34.xlsx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6.xml"/><Relationship Id="rId2" Type="http://schemas.microsoft.com/office/2011/relationships/chartColorStyle" Target="colors36.xml"/><Relationship Id="rId1" Type="http://schemas.microsoft.com/office/2011/relationships/chartStyle" Target="style36.xml"/><Relationship Id="rId4" Type="http://schemas.openxmlformats.org/officeDocument/2006/relationships/package" Target="../embeddings/Microsoft_Excel_Worksheet35.xlsx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7.xml"/><Relationship Id="rId2" Type="http://schemas.microsoft.com/office/2011/relationships/chartColorStyle" Target="colors37.xml"/><Relationship Id="rId1" Type="http://schemas.microsoft.com/office/2011/relationships/chartStyle" Target="style37.xml"/><Relationship Id="rId4" Type="http://schemas.openxmlformats.org/officeDocument/2006/relationships/package" Target="../embeddings/Microsoft_Excel_Worksheet36.xlsx"/></Relationships>
</file>

<file path=ppt/charts/_rels/chart3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8.xml"/><Relationship Id="rId2" Type="http://schemas.microsoft.com/office/2011/relationships/chartColorStyle" Target="colors38.xml"/><Relationship Id="rId1" Type="http://schemas.microsoft.com/office/2011/relationships/chartStyle" Target="style38.xml"/><Relationship Id="rId4" Type="http://schemas.openxmlformats.org/officeDocument/2006/relationships/package" Target="../embeddings/Microsoft_Excel_Worksheet37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角度の時間発展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713-4127-B73C-33208E0012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4142096"/>
        <c:axId val="404143856"/>
      </c:scatterChart>
      <c:valAx>
        <c:axId val="40414209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3856"/>
        <c:crosses val="autoZero"/>
        <c:crossBetween val="midCat"/>
      </c:valAx>
      <c:valAx>
        <c:axId val="404143856"/>
        <c:scaling>
          <c:orientation val="minMax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20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角度の時間発展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2A2-4336-9EBE-7562AF03DE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4142096"/>
        <c:axId val="404143856"/>
      </c:scatterChart>
      <c:valAx>
        <c:axId val="40414209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3856"/>
        <c:crosses val="autoZero"/>
        <c:crossBetween val="midCat"/>
      </c:valAx>
      <c:valAx>
        <c:axId val="404143856"/>
        <c:scaling>
          <c:orientation val="minMax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20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/>
              <a:t>角度の時間発展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842-42BB-8024-1213D6E7BEF3}"/>
            </c:ext>
          </c:extLst>
        </c:ser>
        <c:ser>
          <c:idx val="3"/>
          <c:order val="3"/>
          <c:tx>
            <c:strRef>
              <c:f>Pos!$E$1</c:f>
              <c:strCache>
                <c:ptCount val="1"/>
                <c:pt idx="0">
                  <c:v>theta_fitting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Pos!$E$2:$E$1001</c:f>
              <c:numCache>
                <c:formatCode>General</c:formatCode>
                <c:ptCount val="1000"/>
                <c:pt idx="0">
                  <c:v>0.808745961305119</c:v>
                </c:pt>
                <c:pt idx="1">
                  <c:v>0.80380249881612975</c:v>
                </c:pt>
                <c:pt idx="2">
                  <c:v>0.79853151049734006</c:v>
                </c:pt>
                <c:pt idx="3">
                  <c:v>0.79293299634875014</c:v>
                </c:pt>
                <c:pt idx="4">
                  <c:v>0.78700695637035989</c:v>
                </c:pt>
                <c:pt idx="5">
                  <c:v>0.7807533905621693</c:v>
                </c:pt>
                <c:pt idx="6">
                  <c:v>0.77417229892417838</c:v>
                </c:pt>
                <c:pt idx="7">
                  <c:v>0.76726368145638724</c:v>
                </c:pt>
                <c:pt idx="8">
                  <c:v>0.76002753815879565</c:v>
                </c:pt>
                <c:pt idx="9">
                  <c:v>0.75246386903140383</c:v>
                </c:pt>
                <c:pt idx="10">
                  <c:v>0.74457267407421168</c:v>
                </c:pt>
                <c:pt idx="11">
                  <c:v>0.7363539532872192</c:v>
                </c:pt>
                <c:pt idx="12">
                  <c:v>0.72780770667042638</c:v>
                </c:pt>
                <c:pt idx="13">
                  <c:v>0.71893393422383323</c:v>
                </c:pt>
                <c:pt idx="14">
                  <c:v>0.70973263594743985</c:v>
                </c:pt>
                <c:pt idx="15">
                  <c:v>0.70020381184124603</c:v>
                </c:pt>
                <c:pt idx="16">
                  <c:v>0.69034746190525198</c:v>
                </c:pt>
                <c:pt idx="17">
                  <c:v>0.68016358613945749</c:v>
                </c:pt>
                <c:pt idx="18">
                  <c:v>0.66965218454386277</c:v>
                </c:pt>
                <c:pt idx="19">
                  <c:v>0.65881325711846772</c:v>
                </c:pt>
                <c:pt idx="20">
                  <c:v>0.64764680386327234</c:v>
                </c:pt>
                <c:pt idx="21">
                  <c:v>0.63615282477827673</c:v>
                </c:pt>
                <c:pt idx="22">
                  <c:v>0.62433131986348078</c:v>
                </c:pt>
                <c:pt idx="23">
                  <c:v>0.61218228911888439</c:v>
                </c:pt>
                <c:pt idx="24">
                  <c:v>0.59970573254448778</c:v>
                </c:pt>
                <c:pt idx="25">
                  <c:v>0.58690165014029083</c:v>
                </c:pt>
                <c:pt idx="26">
                  <c:v>0.57377004190629344</c:v>
                </c:pt>
                <c:pt idx="27">
                  <c:v>0.56031090784249593</c:v>
                </c:pt>
                <c:pt idx="28">
                  <c:v>0.54652424794889798</c:v>
                </c:pt>
                <c:pt idx="29">
                  <c:v>0.5324100622254998</c:v>
                </c:pt>
                <c:pt idx="30">
                  <c:v>0.51796835067230118</c:v>
                </c:pt>
                <c:pt idx="31">
                  <c:v>0.50319911328930234</c:v>
                </c:pt>
                <c:pt idx="32">
                  <c:v>0.4881023500765031</c:v>
                </c:pt>
                <c:pt idx="33">
                  <c:v>0.47267806103390347</c:v>
                </c:pt>
                <c:pt idx="34">
                  <c:v>0.45692624616150368</c:v>
                </c:pt>
                <c:pt idx="35">
                  <c:v>0.44084690545930361</c:v>
                </c:pt>
                <c:pt idx="36">
                  <c:v>0.42444003892730309</c:v>
                </c:pt>
                <c:pt idx="37">
                  <c:v>0.40770564656550229</c:v>
                </c:pt>
                <c:pt idx="38">
                  <c:v>0.39064372837390121</c:v>
                </c:pt>
                <c:pt idx="39">
                  <c:v>0.37325428435249969</c:v>
                </c:pt>
                <c:pt idx="40">
                  <c:v>0.355537314501298</c:v>
                </c:pt>
                <c:pt idx="41">
                  <c:v>0.33749281882029591</c:v>
                </c:pt>
                <c:pt idx="42">
                  <c:v>0.31912079730949361</c:v>
                </c:pt>
                <c:pt idx="43">
                  <c:v>0.30042124996889091</c:v>
                </c:pt>
                <c:pt idx="44">
                  <c:v>0.28139417679848788</c:v>
                </c:pt>
                <c:pt idx="45">
                  <c:v>0.26203957779828441</c:v>
                </c:pt>
                <c:pt idx="46">
                  <c:v>0.24235745296828071</c:v>
                </c:pt>
                <c:pt idx="47">
                  <c:v>0.2223478023084767</c:v>
                </c:pt>
                <c:pt idx="48">
                  <c:v>0.20201062581887241</c:v>
                </c:pt>
                <c:pt idx="49">
                  <c:v>0.1813459234994679</c:v>
                </c:pt>
                <c:pt idx="50">
                  <c:v>0.16035369535026289</c:v>
                </c:pt>
                <c:pt idx="51">
                  <c:v>0.13903394137125771</c:v>
                </c:pt>
                <c:pt idx="52">
                  <c:v>0.117386661562452</c:v>
                </c:pt>
                <c:pt idx="53">
                  <c:v>9.5411855923846045E-2</c:v>
                </c:pt>
                <c:pt idx="54">
                  <c:v>7.3109524455439834E-2</c:v>
                </c:pt>
                <c:pt idx="55">
                  <c:v>5.0479667157233288E-2</c:v>
                </c:pt>
                <c:pt idx="56">
                  <c:v>2.7522284029226299E-2</c:v>
                </c:pt>
                <c:pt idx="57">
                  <c:v>4.2373750714191924E-3</c:v>
                </c:pt>
                <c:pt idx="58">
                  <c:v>-1.937505971618814E-2</c:v>
                </c:pt>
                <c:pt idx="59">
                  <c:v>-3.4298562755935791E-2</c:v>
                </c:pt>
                <c:pt idx="60">
                  <c:v>-5.1197599189130027E-2</c:v>
                </c:pt>
                <c:pt idx="61">
                  <c:v>-6.7744793695938554E-2</c:v>
                </c:pt>
                <c:pt idx="62">
                  <c:v>-8.3940146276361594E-2</c:v>
                </c:pt>
                <c:pt idx="63">
                  <c:v>-9.9783656930399811E-2</c:v>
                </c:pt>
                <c:pt idx="64">
                  <c:v>-0.1152753256580519</c:v>
                </c:pt>
                <c:pt idx="65">
                  <c:v>-0.1304151524593187</c:v>
                </c:pt>
                <c:pt idx="66">
                  <c:v>-0.14520313733420001</c:v>
                </c:pt>
                <c:pt idx="67">
                  <c:v>-0.1596392802826965</c:v>
                </c:pt>
                <c:pt idx="68">
                  <c:v>-0.173723581304807</c:v>
                </c:pt>
                <c:pt idx="69">
                  <c:v>-0.18745604040053229</c:v>
                </c:pt>
                <c:pt idx="70">
                  <c:v>-0.20083665756987229</c:v>
                </c:pt>
                <c:pt idx="71">
                  <c:v>-0.21386543281282641</c:v>
                </c:pt>
                <c:pt idx="72">
                  <c:v>-0.22654236612939549</c:v>
                </c:pt>
                <c:pt idx="73">
                  <c:v>-0.2388674575195795</c:v>
                </c:pt>
                <c:pt idx="74">
                  <c:v>-0.25084070698337729</c:v>
                </c:pt>
                <c:pt idx="75">
                  <c:v>-0.26246211452078988</c:v>
                </c:pt>
                <c:pt idx="76">
                  <c:v>-0.2737316801318177</c:v>
                </c:pt>
                <c:pt idx="77">
                  <c:v>-0.28464940381645948</c:v>
                </c:pt>
                <c:pt idx="78">
                  <c:v>-0.29521528557471588</c:v>
                </c:pt>
                <c:pt idx="79">
                  <c:v>-0.30542932540658668</c:v>
                </c:pt>
                <c:pt idx="80">
                  <c:v>-0.31529152331207277</c:v>
                </c:pt>
                <c:pt idx="81">
                  <c:v>-0.32480187929117288</c:v>
                </c:pt>
                <c:pt idx="82">
                  <c:v>-0.33396039334388772</c:v>
                </c:pt>
                <c:pt idx="83">
                  <c:v>-0.34276706547021751</c:v>
                </c:pt>
                <c:pt idx="84">
                  <c:v>-0.35122189567016138</c:v>
                </c:pt>
                <c:pt idx="85">
                  <c:v>-0.35932488394371981</c:v>
                </c:pt>
                <c:pt idx="86">
                  <c:v>-0.36707603029089331</c:v>
                </c:pt>
                <c:pt idx="87">
                  <c:v>-0.37447533471168071</c:v>
                </c:pt>
                <c:pt idx="88">
                  <c:v>-0.38152279720608312</c:v>
                </c:pt>
                <c:pt idx="89">
                  <c:v>-0.38821841777410038</c:v>
                </c:pt>
                <c:pt idx="90">
                  <c:v>-0.39456219641573181</c:v>
                </c:pt>
                <c:pt idx="91">
                  <c:v>-0.40055413313097771</c:v>
                </c:pt>
                <c:pt idx="92">
                  <c:v>-0.40619422791983872</c:v>
                </c:pt>
                <c:pt idx="93">
                  <c:v>-0.41148248078231359</c:v>
                </c:pt>
                <c:pt idx="94">
                  <c:v>-0.41641889171840329</c:v>
                </c:pt>
                <c:pt idx="95">
                  <c:v>-0.4210034607281079</c:v>
                </c:pt>
                <c:pt idx="96">
                  <c:v>-0.42523618781142719</c:v>
                </c:pt>
                <c:pt idx="97">
                  <c:v>-0.42911707296836038</c:v>
                </c:pt>
                <c:pt idx="98">
                  <c:v>-0.4326461161989088</c:v>
                </c:pt>
                <c:pt idx="99">
                  <c:v>-0.43582331750307152</c:v>
                </c:pt>
                <c:pt idx="100">
                  <c:v>-0.43864867688084891</c:v>
                </c:pt>
                <c:pt idx="101">
                  <c:v>-0.44112219433224048</c:v>
                </c:pt>
                <c:pt idx="102">
                  <c:v>-0.44324386985724779</c:v>
                </c:pt>
                <c:pt idx="103">
                  <c:v>-0.44501370345586849</c:v>
                </c:pt>
                <c:pt idx="104">
                  <c:v>-0.44643169512810399</c:v>
                </c:pt>
                <c:pt idx="105">
                  <c:v>-0.44749784487395461</c:v>
                </c:pt>
                <c:pt idx="106">
                  <c:v>-0.44821215269341907</c:v>
                </c:pt>
                <c:pt idx="107">
                  <c:v>-0.44857461858649922</c:v>
                </c:pt>
                <c:pt idx="108">
                  <c:v>-0.4485852425531931</c:v>
                </c:pt>
                <c:pt idx="109">
                  <c:v>-0.44824402459350132</c:v>
                </c:pt>
                <c:pt idx="110">
                  <c:v>-0.44755096470742428</c:v>
                </c:pt>
                <c:pt idx="111">
                  <c:v>-0.44650606289496197</c:v>
                </c:pt>
                <c:pt idx="112">
                  <c:v>-0.4451093191561144</c:v>
                </c:pt>
                <c:pt idx="113">
                  <c:v>-0.44336073349088068</c:v>
                </c:pt>
                <c:pt idx="114">
                  <c:v>-0.44126030589926302</c:v>
                </c:pt>
                <c:pt idx="115">
                  <c:v>-0.4388080363812592</c:v>
                </c:pt>
                <c:pt idx="116">
                  <c:v>-0.43600392493686968</c:v>
                </c:pt>
                <c:pt idx="117">
                  <c:v>-0.43284797156609489</c:v>
                </c:pt>
                <c:pt idx="118">
                  <c:v>-0.42934017626893439</c:v>
                </c:pt>
                <c:pt idx="119">
                  <c:v>-0.42548053904538857</c:v>
                </c:pt>
                <c:pt idx="120">
                  <c:v>-0.42126905989545849</c:v>
                </c:pt>
                <c:pt idx="121">
                  <c:v>-0.41670573881914219</c:v>
                </c:pt>
                <c:pt idx="122">
                  <c:v>-0.41179057581644019</c:v>
                </c:pt>
                <c:pt idx="123">
                  <c:v>-0.40652357088735291</c:v>
                </c:pt>
                <c:pt idx="124">
                  <c:v>-0.40090472403187988</c:v>
                </c:pt>
                <c:pt idx="125">
                  <c:v>-0.39493403525002169</c:v>
                </c:pt>
                <c:pt idx="126">
                  <c:v>-0.38861150454177912</c:v>
                </c:pt>
                <c:pt idx="127">
                  <c:v>-0.38193713190715028</c:v>
                </c:pt>
                <c:pt idx="128">
                  <c:v>-0.37491091734613541</c:v>
                </c:pt>
                <c:pt idx="129">
                  <c:v>-0.3675328608587356</c:v>
                </c:pt>
                <c:pt idx="130">
                  <c:v>-0.35980296244495008</c:v>
                </c:pt>
                <c:pt idx="131">
                  <c:v>-0.35172122210477941</c:v>
                </c:pt>
                <c:pt idx="132">
                  <c:v>-0.34328763983822341</c:v>
                </c:pt>
                <c:pt idx="133">
                  <c:v>-0.33450221564528299</c:v>
                </c:pt>
                <c:pt idx="134">
                  <c:v>-0.32536494952595563</c:v>
                </c:pt>
                <c:pt idx="135">
                  <c:v>-0.31587584148024339</c:v>
                </c:pt>
                <c:pt idx="136">
                  <c:v>-0.30603489150814539</c:v>
                </c:pt>
                <c:pt idx="137">
                  <c:v>-0.29584209960966268</c:v>
                </c:pt>
                <c:pt idx="138">
                  <c:v>-0.28529746578479381</c:v>
                </c:pt>
                <c:pt idx="139">
                  <c:v>-0.27440099003354051</c:v>
                </c:pt>
                <c:pt idx="140">
                  <c:v>-0.26315267235590101</c:v>
                </c:pt>
                <c:pt idx="141">
                  <c:v>-0.25155251275187668</c:v>
                </c:pt>
                <c:pt idx="142">
                  <c:v>-0.23960051122146589</c:v>
                </c:pt>
                <c:pt idx="143">
                  <c:v>-0.22729666776467061</c:v>
                </c:pt>
                <c:pt idx="144">
                  <c:v>-0.21464098238148921</c:v>
                </c:pt>
                <c:pt idx="145">
                  <c:v>-0.20163345507192251</c:v>
                </c:pt>
                <c:pt idx="146">
                  <c:v>-0.18827408583597191</c:v>
                </c:pt>
                <c:pt idx="147">
                  <c:v>-0.17456287467363471</c:v>
                </c:pt>
                <c:pt idx="148">
                  <c:v>-0.1604998215849118</c:v>
                </c:pt>
                <c:pt idx="149">
                  <c:v>-0.14608492656980321</c:v>
                </c:pt>
                <c:pt idx="150">
                  <c:v>-0.13131818962830979</c:v>
                </c:pt>
                <c:pt idx="151">
                  <c:v>-0.1161996107604311</c:v>
                </c:pt>
                <c:pt idx="152">
                  <c:v>-0.1007291899661671</c:v>
                </c:pt>
                <c:pt idx="153">
                  <c:v>-8.4906927245517405E-2</c:v>
                </c:pt>
                <c:pt idx="154">
                  <c:v>-6.8732822598482013E-2</c:v>
                </c:pt>
                <c:pt idx="155">
                  <c:v>-5.2206876025060911E-2</c:v>
                </c:pt>
                <c:pt idx="156">
                  <c:v>-3.5329087525254987E-2</c:v>
                </c:pt>
                <c:pt idx="157">
                  <c:v>-1.8099457099063351E-2</c:v>
                </c:pt>
                <c:pt idx="158">
                  <c:v>-5.1798474648601101E-4</c:v>
                </c:pt>
                <c:pt idx="159">
                  <c:v>1.7415329532475269E-2</c:v>
                </c:pt>
                <c:pt idx="160">
                  <c:v>3.570048573782314E-2</c:v>
                </c:pt>
                <c:pt idx="161">
                  <c:v>5.4337483869555843E-2</c:v>
                </c:pt>
                <c:pt idx="162">
                  <c:v>2.0241981597782122E-2</c:v>
                </c:pt>
                <c:pt idx="163">
                  <c:v>3.0423148396527822E-2</c:v>
                </c:pt>
                <c:pt idx="164">
                  <c:v>4.0390396915096723E-2</c:v>
                </c:pt>
                <c:pt idx="165">
                  <c:v>5.0143727153487923E-2</c:v>
                </c:pt>
                <c:pt idx="166">
                  <c:v>5.9683139111704968E-2</c:v>
                </c:pt>
                <c:pt idx="167">
                  <c:v>6.9008632789743451E-2</c:v>
                </c:pt>
                <c:pt idx="168">
                  <c:v>7.8120208187606899E-2</c:v>
                </c:pt>
                <c:pt idx="169">
                  <c:v>8.7017865305292652E-2</c:v>
                </c:pt>
                <c:pt idx="170">
                  <c:v>9.5701604142802488E-2</c:v>
                </c:pt>
                <c:pt idx="171">
                  <c:v>0.1041714247001355</c:v>
                </c:pt>
                <c:pt idx="172">
                  <c:v>0.1124273269772917</c:v>
                </c:pt>
                <c:pt idx="173">
                  <c:v>0.1204693109742712</c:v>
                </c:pt>
                <c:pt idx="174">
                  <c:v>0.12829737669107469</c:v>
                </c:pt>
                <c:pt idx="175">
                  <c:v>0.13591152412770141</c:v>
                </c:pt>
                <c:pt idx="176">
                  <c:v>0.1433117532841521</c:v>
                </c:pt>
                <c:pt idx="177">
                  <c:v>0.15049806416042519</c:v>
                </c:pt>
                <c:pt idx="178">
                  <c:v>0.15747045675652241</c:v>
                </c:pt>
                <c:pt idx="179">
                  <c:v>0.1642289310724436</c:v>
                </c:pt>
                <c:pt idx="180">
                  <c:v>0.17077348710818629</c:v>
                </c:pt>
                <c:pt idx="181">
                  <c:v>0.17710412486375479</c:v>
                </c:pt>
                <c:pt idx="182">
                  <c:v>0.18322084433914479</c:v>
                </c:pt>
                <c:pt idx="183">
                  <c:v>0.18912364553436059</c:v>
                </c:pt>
                <c:pt idx="184">
                  <c:v>0.19481252844939689</c:v>
                </c:pt>
                <c:pt idx="185">
                  <c:v>0.20028749308425819</c:v>
                </c:pt>
                <c:pt idx="186">
                  <c:v>0.20554853943894361</c:v>
                </c:pt>
                <c:pt idx="187">
                  <c:v>0.2105956675134513</c:v>
                </c:pt>
                <c:pt idx="188">
                  <c:v>0.21542887730778129</c:v>
                </c:pt>
                <c:pt idx="189">
                  <c:v>0.22004816882193709</c:v>
                </c:pt>
                <c:pt idx="190">
                  <c:v>0.22445354205591619</c:v>
                </c:pt>
                <c:pt idx="191">
                  <c:v>0.22864499700971841</c:v>
                </c:pt>
                <c:pt idx="192">
                  <c:v>0.2326225336833421</c:v>
                </c:pt>
                <c:pt idx="193">
                  <c:v>0.23638615207679159</c:v>
                </c:pt>
                <c:pt idx="194">
                  <c:v>0.2399358521900625</c:v>
                </c:pt>
                <c:pt idx="195">
                  <c:v>0.24327163402315841</c:v>
                </c:pt>
                <c:pt idx="196">
                  <c:v>0.2463934975760784</c:v>
                </c:pt>
                <c:pt idx="197">
                  <c:v>0.24930144284882069</c:v>
                </c:pt>
                <c:pt idx="198">
                  <c:v>0.25199546984138532</c:v>
                </c:pt>
                <c:pt idx="199">
                  <c:v>0.25447557855377489</c:v>
                </c:pt>
                <c:pt idx="200">
                  <c:v>0.25674176898598849</c:v>
                </c:pt>
                <c:pt idx="201">
                  <c:v>0.25879404113802451</c:v>
                </c:pt>
                <c:pt idx="202">
                  <c:v>0.26063239500988539</c:v>
                </c:pt>
                <c:pt idx="203">
                  <c:v>0.26225683060156779</c:v>
                </c:pt>
                <c:pt idx="204">
                  <c:v>0.26366734791307422</c:v>
                </c:pt>
                <c:pt idx="205">
                  <c:v>0.26486394694440302</c:v>
                </c:pt>
                <c:pt idx="206">
                  <c:v>0.26584662769555839</c:v>
                </c:pt>
                <c:pt idx="207">
                  <c:v>0.26661539016653452</c:v>
                </c:pt>
                <c:pt idx="208">
                  <c:v>0.26717023435733372</c:v>
                </c:pt>
                <c:pt idx="209">
                  <c:v>0.26751116026795779</c:v>
                </c:pt>
                <c:pt idx="210">
                  <c:v>0.26763816789840611</c:v>
                </c:pt>
                <c:pt idx="211">
                  <c:v>0.26755125724867579</c:v>
                </c:pt>
                <c:pt idx="212">
                  <c:v>0.26725042831876961</c:v>
                </c:pt>
                <c:pt idx="213">
                  <c:v>0.26673568110868739</c:v>
                </c:pt>
                <c:pt idx="214">
                  <c:v>0.26600701561842932</c:v>
                </c:pt>
                <c:pt idx="215">
                  <c:v>0.26506443184799272</c:v>
                </c:pt>
                <c:pt idx="216">
                  <c:v>0.26390792979738009</c:v>
                </c:pt>
                <c:pt idx="217">
                  <c:v>0.26253750946659071</c:v>
                </c:pt>
                <c:pt idx="218">
                  <c:v>0.26095317085562719</c:v>
                </c:pt>
                <c:pt idx="219">
                  <c:v>0.2591549139644842</c:v>
                </c:pt>
                <c:pt idx="220">
                  <c:v>0.25714273879316529</c:v>
                </c:pt>
                <c:pt idx="221">
                  <c:v>0.25491664534166958</c:v>
                </c:pt>
                <c:pt idx="222">
                  <c:v>0.25247663360999972</c:v>
                </c:pt>
                <c:pt idx="223">
                  <c:v>0.24982270359815131</c:v>
                </c:pt>
                <c:pt idx="224">
                  <c:v>0.24695485530612599</c:v>
                </c:pt>
                <c:pt idx="225">
                  <c:v>0.24387308873392399</c:v>
                </c:pt>
                <c:pt idx="226">
                  <c:v>0.24057740388154689</c:v>
                </c:pt>
                <c:pt idx="227">
                  <c:v>0.237067800748993</c:v>
                </c:pt>
                <c:pt idx="228">
                  <c:v>0.23334427933626151</c:v>
                </c:pt>
                <c:pt idx="229">
                  <c:v>0.22940683964335309</c:v>
                </c:pt>
                <c:pt idx="230">
                  <c:v>0.22525548167027051</c:v>
                </c:pt>
                <c:pt idx="231">
                  <c:v>0.22089020541701029</c:v>
                </c:pt>
                <c:pt idx="232">
                  <c:v>0.21631101088357149</c:v>
                </c:pt>
                <c:pt idx="233">
                  <c:v>0.21151789806995769</c:v>
                </c:pt>
                <c:pt idx="234">
                  <c:v>0.20651086697616969</c:v>
                </c:pt>
                <c:pt idx="235">
                  <c:v>0.20128991760220141</c:v>
                </c:pt>
                <c:pt idx="236">
                  <c:v>0.195855049948058</c:v>
                </c:pt>
                <c:pt idx="237">
                  <c:v>0.19020626401373791</c:v>
                </c:pt>
                <c:pt idx="238">
                  <c:v>0.1843435597992418</c:v>
                </c:pt>
                <c:pt idx="239">
                  <c:v>0.17826693730456891</c:v>
                </c:pt>
                <c:pt idx="240">
                  <c:v>0.1719763965297183</c:v>
                </c:pt>
                <c:pt idx="241">
                  <c:v>0.1654719374746918</c:v>
                </c:pt>
                <c:pt idx="242">
                  <c:v>0.1587535601394903</c:v>
                </c:pt>
                <c:pt idx="243">
                  <c:v>0.15182126452411021</c:v>
                </c:pt>
                <c:pt idx="244">
                  <c:v>0.1446750506285541</c:v>
                </c:pt>
                <c:pt idx="245">
                  <c:v>0.1373149184528222</c:v>
                </c:pt>
                <c:pt idx="246">
                  <c:v>0.12974086799691339</c:v>
                </c:pt>
                <c:pt idx="247">
                  <c:v>0.121952899260827</c:v>
                </c:pt>
                <c:pt idx="248">
                  <c:v>0.11395101224456371</c:v>
                </c:pt>
                <c:pt idx="249">
                  <c:v>0.1057352069481272</c:v>
                </c:pt>
                <c:pt idx="250">
                  <c:v>9.7305483371511237E-2</c:v>
                </c:pt>
                <c:pt idx="251">
                  <c:v>8.8661841514718454E-2</c:v>
                </c:pt>
                <c:pt idx="252">
                  <c:v>7.9804281377749753E-2</c:v>
                </c:pt>
                <c:pt idx="253">
                  <c:v>7.0732802960606911E-2</c:v>
                </c:pt>
                <c:pt idx="254">
                  <c:v>6.1447406263284599E-2</c:v>
                </c:pt>
                <c:pt idx="255">
                  <c:v>5.194809128578548E-2</c:v>
                </c:pt>
                <c:pt idx="256">
                  <c:v>4.2234858028110438E-2</c:v>
                </c:pt>
                <c:pt idx="257">
                  <c:v>3.2307706490259491E-2</c:v>
                </c:pt>
                <c:pt idx="258">
                  <c:v>2.216663667223262E-2</c:v>
                </c:pt>
                <c:pt idx="259">
                  <c:v>1.181164857402806E-2</c:v>
                </c:pt>
                <c:pt idx="260">
                  <c:v>1.242742195646684E-3</c:v>
                </c:pt>
                <c:pt idx="261">
                  <c:v>-9.5400824629088277E-3</c:v>
                </c:pt>
                <c:pt idx="262">
                  <c:v>-2.0536825401644698E-2</c:v>
                </c:pt>
                <c:pt idx="263">
                  <c:v>-3.174748662055471E-2</c:v>
                </c:pt>
                <c:pt idx="264">
                  <c:v>-1.157528653230866E-2</c:v>
                </c:pt>
                <c:pt idx="265">
                  <c:v>-1.7706565346196079E-2</c:v>
                </c:pt>
                <c:pt idx="266">
                  <c:v>-2.3708936094361199E-2</c:v>
                </c:pt>
                <c:pt idx="267">
                  <c:v>-2.9582398776798691E-2</c:v>
                </c:pt>
                <c:pt idx="268">
                  <c:v>-3.5326953393512113E-2</c:v>
                </c:pt>
                <c:pt idx="269">
                  <c:v>-4.0942599944501452E-2</c:v>
                </c:pt>
                <c:pt idx="270">
                  <c:v>-4.6429338429766709E-2</c:v>
                </c:pt>
                <c:pt idx="271">
                  <c:v>-5.1787168849305232E-2</c:v>
                </c:pt>
                <c:pt idx="272">
                  <c:v>-5.7016091203119679E-2</c:v>
                </c:pt>
                <c:pt idx="273">
                  <c:v>-6.211610549121005E-2</c:v>
                </c:pt>
                <c:pt idx="274">
                  <c:v>-6.7087211713576345E-2</c:v>
                </c:pt>
                <c:pt idx="275">
                  <c:v>-7.1929409870215899E-2</c:v>
                </c:pt>
                <c:pt idx="276">
                  <c:v>-7.6642699961131378E-2</c:v>
                </c:pt>
                <c:pt idx="277">
                  <c:v>-8.1227081986321892E-2</c:v>
                </c:pt>
                <c:pt idx="278">
                  <c:v>-8.5682555945789218E-2</c:v>
                </c:pt>
                <c:pt idx="279">
                  <c:v>-9.0009121839529804E-2</c:v>
                </c:pt>
                <c:pt idx="280">
                  <c:v>-9.4206779667546314E-2</c:v>
                </c:pt>
                <c:pt idx="281">
                  <c:v>-9.827552942983786E-2</c:v>
                </c:pt>
                <c:pt idx="282">
                  <c:v>-0.1022153711264044</c:v>
                </c:pt>
                <c:pt idx="283">
                  <c:v>-0.10602630475724779</c:v>
                </c:pt>
                <c:pt idx="284">
                  <c:v>-0.1097083303223645</c:v>
                </c:pt>
                <c:pt idx="285">
                  <c:v>-0.11326144782175709</c:v>
                </c:pt>
                <c:pt idx="286">
                  <c:v>-0.11668565725542469</c:v>
                </c:pt>
                <c:pt idx="287">
                  <c:v>-0.11998095862336999</c:v>
                </c:pt>
                <c:pt idx="288">
                  <c:v>-0.12314735192558771</c:v>
                </c:pt>
                <c:pt idx="289">
                  <c:v>-0.12618483716208129</c:v>
                </c:pt>
                <c:pt idx="290">
                  <c:v>-0.12909341433284899</c:v>
                </c:pt>
                <c:pt idx="291">
                  <c:v>-0.1318730834378945</c:v>
                </c:pt>
                <c:pt idx="292">
                  <c:v>-0.13452384447721411</c:v>
                </c:pt>
                <c:pt idx="293">
                  <c:v>-0.13704569745080791</c:v>
                </c:pt>
                <c:pt idx="294">
                  <c:v>-0.13943864235867751</c:v>
                </c:pt>
                <c:pt idx="295">
                  <c:v>-0.14170267920082399</c:v>
                </c:pt>
                <c:pt idx="296">
                  <c:v>-0.1438378079772438</c:v>
                </c:pt>
                <c:pt idx="297">
                  <c:v>-0.14584402868793861</c:v>
                </c:pt>
                <c:pt idx="298">
                  <c:v>-0.14772134133290929</c:v>
                </c:pt>
                <c:pt idx="299">
                  <c:v>-0.14946974591215681</c:v>
                </c:pt>
                <c:pt idx="300">
                  <c:v>-0.15108924242567759</c:v>
                </c:pt>
                <c:pt idx="301">
                  <c:v>-0.15257983087347249</c:v>
                </c:pt>
                <c:pt idx="302">
                  <c:v>-0.153941511255546</c:v>
                </c:pt>
                <c:pt idx="303">
                  <c:v>-0.15517428357189281</c:v>
                </c:pt>
                <c:pt idx="304">
                  <c:v>-0.15627814782251459</c:v>
                </c:pt>
                <c:pt idx="305">
                  <c:v>-0.15725310400741141</c:v>
                </c:pt>
                <c:pt idx="306">
                  <c:v>-0.15809915212658601</c:v>
                </c:pt>
                <c:pt idx="307">
                  <c:v>-0.15881629218003379</c:v>
                </c:pt>
                <c:pt idx="308">
                  <c:v>-0.15940452416775569</c:v>
                </c:pt>
                <c:pt idx="309">
                  <c:v>-0.15986384808975271</c:v>
                </c:pt>
                <c:pt idx="310">
                  <c:v>-0.16019426394602829</c:v>
                </c:pt>
                <c:pt idx="311">
                  <c:v>-0.16039577173657721</c:v>
                </c:pt>
                <c:pt idx="312">
                  <c:v>-0.16046837146140011</c:v>
                </c:pt>
                <c:pt idx="313">
                  <c:v>-0.16041206312049899</c:v>
                </c:pt>
                <c:pt idx="314">
                  <c:v>-0.16022684671387569</c:v>
                </c:pt>
                <c:pt idx="315">
                  <c:v>-0.15991272224152461</c:v>
                </c:pt>
                <c:pt idx="316">
                  <c:v>-0.15946968970344871</c:v>
                </c:pt>
                <c:pt idx="317">
                  <c:v>-0.1588977490996486</c:v>
                </c:pt>
                <c:pt idx="318">
                  <c:v>-0.15819690043012541</c:v>
                </c:pt>
                <c:pt idx="319">
                  <c:v>-0.15736714369487539</c:v>
                </c:pt>
                <c:pt idx="320">
                  <c:v>-0.15640847889390039</c:v>
                </c:pt>
                <c:pt idx="321">
                  <c:v>-0.15532090602720139</c:v>
                </c:pt>
                <c:pt idx="322">
                  <c:v>-0.15410442509478009</c:v>
                </c:pt>
                <c:pt idx="323">
                  <c:v>-0.15275903609663111</c:v>
                </c:pt>
                <c:pt idx="324">
                  <c:v>-0.15128473903275719</c:v>
                </c:pt>
                <c:pt idx="325">
                  <c:v>-0.14968153390315919</c:v>
                </c:pt>
                <c:pt idx="326">
                  <c:v>-0.14794942070783801</c:v>
                </c:pt>
                <c:pt idx="327">
                  <c:v>-0.14608839944679011</c:v>
                </c:pt>
                <c:pt idx="328">
                  <c:v>-0.1440984701200172</c:v>
                </c:pt>
                <c:pt idx="329">
                  <c:v>-0.14197963272752021</c:v>
                </c:pt>
                <c:pt idx="330">
                  <c:v>-0.13973188726929919</c:v>
                </c:pt>
                <c:pt idx="331">
                  <c:v>-0.13735523374535141</c:v>
                </c:pt>
                <c:pt idx="332">
                  <c:v>-0.1348496721556813</c:v>
                </c:pt>
                <c:pt idx="333">
                  <c:v>-0.1322152025002836</c:v>
                </c:pt>
                <c:pt idx="334">
                  <c:v>-0.1294518247791627</c:v>
                </c:pt>
                <c:pt idx="335">
                  <c:v>-0.12655953899231859</c:v>
                </c:pt>
                <c:pt idx="336">
                  <c:v>-0.12353834513974871</c:v>
                </c:pt>
                <c:pt idx="337">
                  <c:v>-0.120388243221452</c:v>
                </c:pt>
                <c:pt idx="338">
                  <c:v>-0.11710923323743221</c:v>
                </c:pt>
                <c:pt idx="339">
                  <c:v>-0.1137013151876882</c:v>
                </c:pt>
                <c:pt idx="340">
                  <c:v>-0.1101644890722193</c:v>
                </c:pt>
                <c:pt idx="341">
                  <c:v>-0.1064987548910237</c:v>
                </c:pt>
                <c:pt idx="342">
                  <c:v>-0.1027041126441048</c:v>
                </c:pt>
                <c:pt idx="343">
                  <c:v>-9.8780562331462818E-2</c:v>
                </c:pt>
                <c:pt idx="344">
                  <c:v>-9.4728103953094056E-2</c:v>
                </c:pt>
                <c:pt idx="345">
                  <c:v>-9.0546737508999442E-2</c:v>
                </c:pt>
                <c:pt idx="346">
                  <c:v>-8.6236462999180752E-2</c:v>
                </c:pt>
                <c:pt idx="347">
                  <c:v>-8.179728042364065E-2</c:v>
                </c:pt>
                <c:pt idx="348">
                  <c:v>-7.7229189782372032E-2</c:v>
                </c:pt>
                <c:pt idx="349">
                  <c:v>-7.2532191075379338E-2</c:v>
                </c:pt>
                <c:pt idx="350">
                  <c:v>-6.7706284302663455E-2</c:v>
                </c:pt>
                <c:pt idx="351">
                  <c:v>-6.2751469464220833E-2</c:v>
                </c:pt>
                <c:pt idx="352">
                  <c:v>-5.7667746560054127E-2</c:v>
                </c:pt>
                <c:pt idx="353">
                  <c:v>-5.2455115590162471E-2</c:v>
                </c:pt>
                <c:pt idx="354">
                  <c:v>-4.7113576554546732E-2</c:v>
                </c:pt>
                <c:pt idx="355">
                  <c:v>-4.1643129453205141E-2</c:v>
                </c:pt>
                <c:pt idx="356">
                  <c:v>-3.6043774286139467E-2</c:v>
                </c:pt>
                <c:pt idx="357">
                  <c:v>-3.0315511053349731E-2</c:v>
                </c:pt>
                <c:pt idx="358">
                  <c:v>-2.4458339754835912E-2</c:v>
                </c:pt>
                <c:pt idx="359">
                  <c:v>-1.847226039059446E-2</c:v>
                </c:pt>
                <c:pt idx="360">
                  <c:v>-1.235727296062894E-2</c:v>
                </c:pt>
                <c:pt idx="361">
                  <c:v>-6.1133774649393402E-3</c:v>
                </c:pt>
                <c:pt idx="362">
                  <c:v>2.5942609647255921E-4</c:v>
                </c:pt>
                <c:pt idx="363">
                  <c:v>6.7611377236138637E-3</c:v>
                </c:pt>
                <c:pt idx="364">
                  <c:v>1.3391757416477469E-2</c:v>
                </c:pt>
                <c:pt idx="365">
                  <c:v>2.0151285175066921E-2</c:v>
                </c:pt>
                <c:pt idx="366">
                  <c:v>7.59657104577105E-3</c:v>
                </c:pt>
                <c:pt idx="367">
                  <c:v>1.1285677922705521E-2</c:v>
                </c:pt>
                <c:pt idx="368">
                  <c:v>1.4896678202893201E-2</c:v>
                </c:pt>
                <c:pt idx="369">
                  <c:v>1.8429571886332319E-2</c:v>
                </c:pt>
                <c:pt idx="370">
                  <c:v>2.1884358973023769E-2</c:v>
                </c:pt>
                <c:pt idx="371">
                  <c:v>2.526103946296665E-2</c:v>
                </c:pt>
                <c:pt idx="372">
                  <c:v>2.855961335616275E-2</c:v>
                </c:pt>
                <c:pt idx="373">
                  <c:v>3.1780080652610287E-2</c:v>
                </c:pt>
                <c:pt idx="374">
                  <c:v>3.4922441352311928E-2</c:v>
                </c:pt>
                <c:pt idx="375">
                  <c:v>3.7986695455265007E-2</c:v>
                </c:pt>
                <c:pt idx="376">
                  <c:v>4.0972842961470413E-2</c:v>
                </c:pt>
                <c:pt idx="377">
                  <c:v>4.3880883870929033E-2</c:v>
                </c:pt>
                <c:pt idx="378">
                  <c:v>4.6710818183639091E-2</c:v>
                </c:pt>
                <c:pt idx="379">
                  <c:v>4.9462645899601483E-2</c:v>
                </c:pt>
                <c:pt idx="380">
                  <c:v>5.2136367018815299E-2</c:v>
                </c:pt>
                <c:pt idx="381">
                  <c:v>5.4731981541281449E-2</c:v>
                </c:pt>
                <c:pt idx="382">
                  <c:v>5.7249489467001702E-2</c:v>
                </c:pt>
                <c:pt idx="383">
                  <c:v>5.9688890795972498E-2</c:v>
                </c:pt>
                <c:pt idx="384">
                  <c:v>6.2050185528196522E-2</c:v>
                </c:pt>
                <c:pt idx="385">
                  <c:v>6.4333373663673754E-2</c:v>
                </c:pt>
                <c:pt idx="386">
                  <c:v>6.6538455202402425E-2</c:v>
                </c:pt>
                <c:pt idx="387">
                  <c:v>6.8665430144383421E-2</c:v>
                </c:pt>
                <c:pt idx="388">
                  <c:v>7.0714298489614968E-2</c:v>
                </c:pt>
                <c:pt idx="389">
                  <c:v>7.2685060238100618E-2</c:v>
                </c:pt>
                <c:pt idx="390">
                  <c:v>7.4577715389839483E-2</c:v>
                </c:pt>
                <c:pt idx="391">
                  <c:v>7.6392263944829786E-2</c:v>
                </c:pt>
                <c:pt idx="392">
                  <c:v>7.8128705903072415E-2</c:v>
                </c:pt>
                <c:pt idx="393">
                  <c:v>7.9787041264568259E-2</c:v>
                </c:pt>
                <c:pt idx="394">
                  <c:v>8.1367270029314653E-2</c:v>
                </c:pt>
                <c:pt idx="395">
                  <c:v>8.286939219731515E-2</c:v>
                </c:pt>
                <c:pt idx="396">
                  <c:v>8.4293407768565309E-2</c:v>
                </c:pt>
                <c:pt idx="397">
                  <c:v>8.5639316743069571E-2</c:v>
                </c:pt>
                <c:pt idx="398">
                  <c:v>8.6907119120825271E-2</c:v>
                </c:pt>
                <c:pt idx="399">
                  <c:v>8.8096814901835074E-2</c:v>
                </c:pt>
                <c:pt idx="400">
                  <c:v>8.9208404086096316E-2</c:v>
                </c:pt>
                <c:pt idx="401">
                  <c:v>9.0241886673609883E-2</c:v>
                </c:pt>
                <c:pt idx="402">
                  <c:v>9.1197262664376666E-2</c:v>
                </c:pt>
                <c:pt idx="403">
                  <c:v>9.2074532058393999E-2</c:v>
                </c:pt>
                <c:pt idx="404">
                  <c:v>9.2873694855665434E-2</c:v>
                </c:pt>
                <c:pt idx="405">
                  <c:v>9.3594751056185643E-2</c:v>
                </c:pt>
                <c:pt idx="406">
                  <c:v>9.423770065996262E-2</c:v>
                </c:pt>
                <c:pt idx="407">
                  <c:v>9.4802543666989258E-2</c:v>
                </c:pt>
                <c:pt idx="408">
                  <c:v>9.5289280077269112E-2</c:v>
                </c:pt>
                <c:pt idx="409">
                  <c:v>9.5697909890801292E-2</c:v>
                </c:pt>
                <c:pt idx="410">
                  <c:v>9.602843310758491E-2</c:v>
                </c:pt>
                <c:pt idx="411">
                  <c:v>9.6280849727623519E-2</c:v>
                </c:pt>
                <c:pt idx="412">
                  <c:v>9.6455159750912678E-2</c:v>
                </c:pt>
                <c:pt idx="413">
                  <c:v>9.6551363177452387E-2</c:v>
                </c:pt>
                <c:pt idx="414">
                  <c:v>9.6569460007245311E-2</c:v>
                </c:pt>
                <c:pt idx="415">
                  <c:v>9.6509450240292338E-2</c:v>
                </c:pt>
                <c:pt idx="416">
                  <c:v>9.6371333876590803E-2</c:v>
                </c:pt>
                <c:pt idx="417">
                  <c:v>9.6155110916141595E-2</c:v>
                </c:pt>
                <c:pt idx="418">
                  <c:v>9.5860781358944713E-2</c:v>
                </c:pt>
                <c:pt idx="419">
                  <c:v>9.5488345205000158E-2</c:v>
                </c:pt>
                <c:pt idx="420">
                  <c:v>9.5037802454308817E-2</c:v>
                </c:pt>
                <c:pt idx="421">
                  <c:v>9.450915310686625E-2</c:v>
                </c:pt>
                <c:pt idx="422">
                  <c:v>9.3902397162678675E-2</c:v>
                </c:pt>
                <c:pt idx="423">
                  <c:v>9.3217534621743425E-2</c:v>
                </c:pt>
                <c:pt idx="424">
                  <c:v>9.2454565484060502E-2</c:v>
                </c:pt>
                <c:pt idx="425">
                  <c:v>9.1613489749630794E-2</c:v>
                </c:pt>
                <c:pt idx="426">
                  <c:v>9.0694307418452524E-2</c:v>
                </c:pt>
                <c:pt idx="427">
                  <c:v>8.9697018490526581E-2</c:v>
                </c:pt>
                <c:pt idx="428">
                  <c:v>8.8621622965853852E-2</c:v>
                </c:pt>
                <c:pt idx="429">
                  <c:v>8.7468120844431674E-2</c:v>
                </c:pt>
                <c:pt idx="430">
                  <c:v>8.6236512126260934E-2</c:v>
                </c:pt>
                <c:pt idx="431">
                  <c:v>8.4926796811345184E-2</c:v>
                </c:pt>
                <c:pt idx="432">
                  <c:v>8.3538974899680873E-2</c:v>
                </c:pt>
                <c:pt idx="433">
                  <c:v>8.2073046391268889E-2</c:v>
                </c:pt>
                <c:pt idx="434">
                  <c:v>8.0529011286108343E-2</c:v>
                </c:pt>
                <c:pt idx="435">
                  <c:v>7.89068695842019E-2</c:v>
                </c:pt>
                <c:pt idx="436">
                  <c:v>7.7206621285546895E-2</c:v>
                </c:pt>
                <c:pt idx="437">
                  <c:v>7.5428266390143328E-2</c:v>
                </c:pt>
                <c:pt idx="438">
                  <c:v>7.35718048979912E-2</c:v>
                </c:pt>
                <c:pt idx="439">
                  <c:v>7.1637236809093174E-2</c:v>
                </c:pt>
                <c:pt idx="440">
                  <c:v>6.9624562123448364E-2</c:v>
                </c:pt>
                <c:pt idx="441">
                  <c:v>6.7533780841054991E-2</c:v>
                </c:pt>
                <c:pt idx="442">
                  <c:v>6.5364892961913057E-2</c:v>
                </c:pt>
                <c:pt idx="443">
                  <c:v>6.3117898486025226E-2</c:v>
                </c:pt>
                <c:pt idx="444">
                  <c:v>6.0792797413388833E-2</c:v>
                </c:pt>
                <c:pt idx="445">
                  <c:v>5.8389589744004773E-2</c:v>
                </c:pt>
                <c:pt idx="446">
                  <c:v>5.5908275477870362E-2</c:v>
                </c:pt>
                <c:pt idx="447">
                  <c:v>5.3348854614990948E-2</c:v>
                </c:pt>
                <c:pt idx="448">
                  <c:v>5.0711327155364749E-2</c:v>
                </c:pt>
                <c:pt idx="449">
                  <c:v>4.7995693098989101E-2</c:v>
                </c:pt>
                <c:pt idx="450">
                  <c:v>4.5201952445867548E-2</c:v>
                </c:pt>
                <c:pt idx="451">
                  <c:v>4.2330105195996559E-2</c:v>
                </c:pt>
                <c:pt idx="452">
                  <c:v>3.9380151349378778E-2</c:v>
                </c:pt>
                <c:pt idx="453">
                  <c:v>3.63520909060151E-2</c:v>
                </c:pt>
                <c:pt idx="454">
                  <c:v>3.3245923865901077E-2</c:v>
                </c:pt>
                <c:pt idx="455">
                  <c:v>3.006165022903939E-2</c:v>
                </c:pt>
                <c:pt idx="456">
                  <c:v>2.6799269995430031E-2</c:v>
                </c:pt>
                <c:pt idx="457">
                  <c:v>2.345878316507477E-2</c:v>
                </c:pt>
                <c:pt idx="458">
                  <c:v>2.004018973797006E-2</c:v>
                </c:pt>
                <c:pt idx="459">
                  <c:v>1.6543489714119449E-2</c:v>
                </c:pt>
                <c:pt idx="460">
                  <c:v>1.2968683093519401E-2</c:v>
                </c:pt>
                <c:pt idx="461">
                  <c:v>9.3157698761734409E-3</c:v>
                </c:pt>
                <c:pt idx="462">
                  <c:v>5.5847500620780366E-3</c:v>
                </c:pt>
                <c:pt idx="463">
                  <c:v>1.775623651234959E-3</c:v>
                </c:pt>
                <c:pt idx="464">
                  <c:v>-2.1116093563557921E-3</c:v>
                </c:pt>
                <c:pt idx="465">
                  <c:v>-6.0769489606924409E-3</c:v>
                </c:pt>
                <c:pt idx="466">
                  <c:v>-1.0120395161778539E-2</c:v>
                </c:pt>
                <c:pt idx="467">
                  <c:v>-2.9760339397535418E-3</c:v>
                </c:pt>
                <c:pt idx="468">
                  <c:v>-5.2269154118134153E-3</c:v>
                </c:pt>
                <c:pt idx="469">
                  <c:v>-7.4308441411856663E-3</c:v>
                </c:pt>
                <c:pt idx="470">
                  <c:v>-9.5878201278685182E-3</c:v>
                </c:pt>
                <c:pt idx="471">
                  <c:v>-1.1697843371861969E-2</c:v>
                </c:pt>
                <c:pt idx="472">
                  <c:v>-1.376091387316603E-2</c:v>
                </c:pt>
                <c:pt idx="473">
                  <c:v>-1.5777031631779789E-2</c:v>
                </c:pt>
                <c:pt idx="474">
                  <c:v>-1.7746196647703268E-2</c:v>
                </c:pt>
                <c:pt idx="475">
                  <c:v>-1.9668408920937349E-2</c:v>
                </c:pt>
                <c:pt idx="476">
                  <c:v>-2.1543668451482919E-2</c:v>
                </c:pt>
                <c:pt idx="477">
                  <c:v>-2.337197523933909E-2</c:v>
                </c:pt>
                <c:pt idx="478">
                  <c:v>-2.5153329284504089E-2</c:v>
                </c:pt>
                <c:pt idx="479">
                  <c:v>-2.688773058698057E-2</c:v>
                </c:pt>
                <c:pt idx="480">
                  <c:v>-2.857517914676766E-2</c:v>
                </c:pt>
                <c:pt idx="481">
                  <c:v>-3.0215674963864458E-2</c:v>
                </c:pt>
                <c:pt idx="482">
                  <c:v>-3.1809218038273628E-2</c:v>
                </c:pt>
                <c:pt idx="483">
                  <c:v>-3.3355808369989859E-2</c:v>
                </c:pt>
                <c:pt idx="484">
                  <c:v>-3.4855445959018461E-2</c:v>
                </c:pt>
                <c:pt idx="485">
                  <c:v>-3.6308130805357663E-2</c:v>
                </c:pt>
                <c:pt idx="486">
                  <c:v>-3.7713862909007467E-2</c:v>
                </c:pt>
                <c:pt idx="487">
                  <c:v>-3.9072642269966977E-2</c:v>
                </c:pt>
                <c:pt idx="488">
                  <c:v>-4.0384468888236207E-2</c:v>
                </c:pt>
                <c:pt idx="489">
                  <c:v>-4.164934276381782E-2</c:v>
                </c:pt>
                <c:pt idx="490">
                  <c:v>-4.2867263896708252E-2</c:v>
                </c:pt>
                <c:pt idx="491">
                  <c:v>-4.4038232286911061E-2</c:v>
                </c:pt>
                <c:pt idx="492">
                  <c:v>-4.5162247934422688E-2</c:v>
                </c:pt>
                <c:pt idx="493">
                  <c:v>-4.6239310839244041E-2</c:v>
                </c:pt>
                <c:pt idx="494">
                  <c:v>-4.7269421001376877E-2</c:v>
                </c:pt>
                <c:pt idx="495">
                  <c:v>-4.8252578420820313E-2</c:v>
                </c:pt>
                <c:pt idx="496">
                  <c:v>-4.9188783097573463E-2</c:v>
                </c:pt>
                <c:pt idx="497">
                  <c:v>-5.007803503163899E-2</c:v>
                </c:pt>
                <c:pt idx="498">
                  <c:v>-5.0920334223013342E-2</c:v>
                </c:pt>
                <c:pt idx="499">
                  <c:v>-5.1715680671696518E-2</c:v>
                </c:pt>
                <c:pt idx="500">
                  <c:v>-5.2464074377692071E-2</c:v>
                </c:pt>
                <c:pt idx="501">
                  <c:v>-5.3165515340998233E-2</c:v>
                </c:pt>
                <c:pt idx="502">
                  <c:v>-5.3820003561614087E-2</c:v>
                </c:pt>
                <c:pt idx="503">
                  <c:v>-5.4427539039539667E-2</c:v>
                </c:pt>
                <c:pt idx="504">
                  <c:v>-5.4988121774776737E-2</c:v>
                </c:pt>
                <c:pt idx="505">
                  <c:v>-5.5501751767325302E-2</c:v>
                </c:pt>
                <c:pt idx="506">
                  <c:v>-5.5968429017183567E-2</c:v>
                </c:pt>
                <c:pt idx="507">
                  <c:v>-5.6388153524351559E-2</c:v>
                </c:pt>
                <c:pt idx="508">
                  <c:v>-5.6760925288829263E-2</c:v>
                </c:pt>
                <c:pt idx="509">
                  <c:v>-5.7086744310618442E-2</c:v>
                </c:pt>
                <c:pt idx="510">
                  <c:v>-5.736561058971823E-2</c:v>
                </c:pt>
                <c:pt idx="511">
                  <c:v>-5.7597524126128619E-2</c:v>
                </c:pt>
                <c:pt idx="512">
                  <c:v>-5.778248491984872E-2</c:v>
                </c:pt>
                <c:pt idx="513">
                  <c:v>-5.7920492970877653E-2</c:v>
                </c:pt>
                <c:pt idx="514">
                  <c:v>-5.8011548279220733E-2</c:v>
                </c:pt>
                <c:pt idx="515">
                  <c:v>-5.8055650844871742E-2</c:v>
                </c:pt>
                <c:pt idx="516">
                  <c:v>-5.8052800667834248E-2</c:v>
                </c:pt>
                <c:pt idx="517">
                  <c:v>-5.8002997748107347E-2</c:v>
                </c:pt>
                <c:pt idx="518">
                  <c:v>-5.7906242085688397E-2</c:v>
                </c:pt>
                <c:pt idx="519">
                  <c:v>-5.7762533680581818E-2</c:v>
                </c:pt>
                <c:pt idx="520">
                  <c:v>-5.7571872532785839E-2</c:v>
                </c:pt>
                <c:pt idx="521">
                  <c:v>-5.733425864230135E-2</c:v>
                </c:pt>
                <c:pt idx="522">
                  <c:v>-5.7049692009125692E-2</c:v>
                </c:pt>
                <c:pt idx="523">
                  <c:v>-5.6718172633260622E-2</c:v>
                </c:pt>
                <c:pt idx="524">
                  <c:v>-5.6339700514704383E-2</c:v>
                </c:pt>
                <c:pt idx="525">
                  <c:v>-5.5914275653461409E-2</c:v>
                </c:pt>
                <c:pt idx="526">
                  <c:v>-5.5441898049528149E-2</c:v>
                </c:pt>
                <c:pt idx="527">
                  <c:v>-5.4922567702904601E-2</c:v>
                </c:pt>
                <c:pt idx="528">
                  <c:v>-5.4356284613589878E-2</c:v>
                </c:pt>
                <c:pt idx="529">
                  <c:v>-5.3743048781587532E-2</c:v>
                </c:pt>
                <c:pt idx="530">
                  <c:v>-5.3082860206895788E-2</c:v>
                </c:pt>
                <c:pt idx="531">
                  <c:v>-5.2375718889514637E-2</c:v>
                </c:pt>
                <c:pt idx="532">
                  <c:v>-5.1621624829444102E-2</c:v>
                </c:pt>
                <c:pt idx="533">
                  <c:v>-5.0820578026682377E-2</c:v>
                </c:pt>
                <c:pt idx="534">
                  <c:v>-4.9972578481232148E-2</c:v>
                </c:pt>
                <c:pt idx="535">
                  <c:v>-4.9077626193091639E-2</c:v>
                </c:pt>
                <c:pt idx="536">
                  <c:v>-4.8135721162262612E-2</c:v>
                </c:pt>
                <c:pt idx="537">
                  <c:v>-4.7146863388745068E-2</c:v>
                </c:pt>
                <c:pt idx="538">
                  <c:v>-4.6111052872534593E-2</c:v>
                </c:pt>
                <c:pt idx="539">
                  <c:v>-4.5028289613636467E-2</c:v>
                </c:pt>
                <c:pt idx="540">
                  <c:v>-4.3898573612048963E-2</c:v>
                </c:pt>
                <c:pt idx="541">
                  <c:v>-4.2721904867772047E-2</c:v>
                </c:pt>
                <c:pt idx="542">
                  <c:v>-4.1498283380804857E-2</c:v>
                </c:pt>
                <c:pt idx="543">
                  <c:v>-4.0227709151147373E-2</c:v>
                </c:pt>
                <c:pt idx="544">
                  <c:v>-3.891018217880049E-2</c:v>
                </c:pt>
                <c:pt idx="545">
                  <c:v>-3.7545702463765977E-2</c:v>
                </c:pt>
                <c:pt idx="546">
                  <c:v>-3.6134270006041191E-2</c:v>
                </c:pt>
                <c:pt idx="547">
                  <c:v>-3.4675884805627E-2</c:v>
                </c:pt>
                <c:pt idx="548">
                  <c:v>-3.3170546862522521E-2</c:v>
                </c:pt>
                <c:pt idx="549">
                  <c:v>-3.1618256176726867E-2</c:v>
                </c:pt>
                <c:pt idx="550">
                  <c:v>-3.001901274824359E-2</c:v>
                </c:pt>
                <c:pt idx="551">
                  <c:v>-2.8372816577070911E-2</c:v>
                </c:pt>
                <c:pt idx="552">
                  <c:v>-2.6679667663207951E-2</c:v>
                </c:pt>
                <c:pt idx="553">
                  <c:v>-2.4939566006654701E-2</c:v>
                </c:pt>
                <c:pt idx="554">
                  <c:v>-2.315251160741294E-2</c:v>
                </c:pt>
                <c:pt idx="555">
                  <c:v>-2.131850446548178E-2</c:v>
                </c:pt>
                <c:pt idx="556">
                  <c:v>-1.943754458086033E-2</c:v>
                </c:pt>
                <c:pt idx="557">
                  <c:v>-1.750963195355126E-2</c:v>
                </c:pt>
                <c:pt idx="558">
                  <c:v>-1.553476658354924E-2</c:v>
                </c:pt>
                <c:pt idx="559">
                  <c:v>-1.351294847086049E-2</c:v>
                </c:pt>
                <c:pt idx="560">
                  <c:v>-1.144417761548056E-2</c:v>
                </c:pt>
                <c:pt idx="561">
                  <c:v>-9.3284540174112252E-3</c:v>
                </c:pt>
                <c:pt idx="562">
                  <c:v>-7.1657776766533843E-3</c:v>
                </c:pt>
                <c:pt idx="563">
                  <c:v>-4.9561485932043681E-3</c:v>
                </c:pt>
                <c:pt idx="564">
                  <c:v>-2.6995667670668411E-3</c:v>
                </c:pt>
                <c:pt idx="565">
                  <c:v>-3.9603219823991509E-4</c:v>
                </c:pt>
                <c:pt idx="566">
                  <c:v>1.9544551132764099E-3</c:v>
                </c:pt>
                <c:pt idx="567">
                  <c:v>4.3518951674821338E-3</c:v>
                </c:pt>
                <c:pt idx="568">
                  <c:v>6.7962879643808094E-3</c:v>
                </c:pt>
                <c:pt idx="569">
                  <c:v>2.40202121585753E-3</c:v>
                </c:pt>
                <c:pt idx="570">
                  <c:v>3.7395025960620392E-3</c:v>
                </c:pt>
                <c:pt idx="571">
                  <c:v>5.0488714255481071E-3</c:v>
                </c:pt>
                <c:pt idx="572">
                  <c:v>6.3301277043210646E-3</c:v>
                </c:pt>
                <c:pt idx="573">
                  <c:v>7.5832714323755823E-3</c:v>
                </c:pt>
                <c:pt idx="574">
                  <c:v>8.8083026097143247E-3</c:v>
                </c:pt>
                <c:pt idx="575">
                  <c:v>1.00052212363364E-2</c:v>
                </c:pt>
                <c:pt idx="576">
                  <c:v>1.11740273122436E-2</c:v>
                </c:pt>
                <c:pt idx="577">
                  <c:v>1.231472083743324E-2</c:v>
                </c:pt>
                <c:pt idx="578">
                  <c:v>1.342730181190799E-2</c:v>
                </c:pt>
                <c:pt idx="579">
                  <c:v>1.4511770235665191E-2</c:v>
                </c:pt>
                <c:pt idx="580">
                  <c:v>1.556812610870661E-2</c:v>
                </c:pt>
                <c:pt idx="581">
                  <c:v>1.6596369431032269E-2</c:v>
                </c:pt>
                <c:pt idx="582">
                  <c:v>1.7596500202641249E-2</c:v>
                </c:pt>
                <c:pt idx="583">
                  <c:v>1.8568518423533579E-2</c:v>
                </c:pt>
                <c:pt idx="584">
                  <c:v>1.95124240937119E-2</c:v>
                </c:pt>
                <c:pt idx="585">
                  <c:v>2.0428217213171781E-2</c:v>
                </c:pt>
                <c:pt idx="586">
                  <c:v>2.131589778191589E-2</c:v>
                </c:pt>
                <c:pt idx="587">
                  <c:v>2.2175465799943339E-2</c:v>
                </c:pt>
                <c:pt idx="588">
                  <c:v>2.3006921267256789E-2</c:v>
                </c:pt>
                <c:pt idx="589">
                  <c:v>2.3810264183850901E-2</c:v>
                </c:pt>
                <c:pt idx="590">
                  <c:v>2.4585494549731909E-2</c:v>
                </c:pt>
                <c:pt idx="591">
                  <c:v>2.5332612364893588E-2</c:v>
                </c:pt>
                <c:pt idx="592">
                  <c:v>2.6051617629341269E-2</c:v>
                </c:pt>
                <c:pt idx="593">
                  <c:v>2.6742510343071398E-2</c:v>
                </c:pt>
                <c:pt idx="594">
                  <c:v>2.740529050608664E-2</c:v>
                </c:pt>
                <c:pt idx="595">
                  <c:v>2.803995811838433E-2</c:v>
                </c:pt>
                <c:pt idx="596">
                  <c:v>2.864651317996714E-2</c:v>
                </c:pt>
                <c:pt idx="597">
                  <c:v>2.9224955690832392E-2</c:v>
                </c:pt>
                <c:pt idx="598">
                  <c:v>2.9775285650980979E-2</c:v>
                </c:pt>
                <c:pt idx="599">
                  <c:v>3.029750306041468E-2</c:v>
                </c:pt>
                <c:pt idx="600">
                  <c:v>3.079160791913171E-2</c:v>
                </c:pt>
                <c:pt idx="601">
                  <c:v>3.1257600227132983E-2</c:v>
                </c:pt>
                <c:pt idx="602">
                  <c:v>3.1695479984416693E-2</c:v>
                </c:pt>
                <c:pt idx="603">
                  <c:v>3.2105247190987278E-2</c:v>
                </c:pt>
                <c:pt idx="604">
                  <c:v>3.2486901846837668E-2</c:v>
                </c:pt>
                <c:pt idx="605">
                  <c:v>3.284044395197494E-2</c:v>
                </c:pt>
                <c:pt idx="606">
                  <c:v>3.3165873506394661E-2</c:v>
                </c:pt>
                <c:pt idx="607">
                  <c:v>3.3463190510098613E-2</c:v>
                </c:pt>
                <c:pt idx="608">
                  <c:v>3.3732394963085E-2</c:v>
                </c:pt>
                <c:pt idx="609">
                  <c:v>3.3973486865357387E-2</c:v>
                </c:pt>
                <c:pt idx="610">
                  <c:v>3.4186466216911349E-2</c:v>
                </c:pt>
                <c:pt idx="611">
                  <c:v>3.4371333017751297E-2</c:v>
                </c:pt>
                <c:pt idx="612">
                  <c:v>3.452808726787282E-2</c:v>
                </c:pt>
                <c:pt idx="613">
                  <c:v>3.4656728967279449E-2</c:v>
                </c:pt>
                <c:pt idx="614">
                  <c:v>3.4757258115970302E-2</c:v>
                </c:pt>
                <c:pt idx="615">
                  <c:v>3.4829674713944492E-2</c:v>
                </c:pt>
                <c:pt idx="616">
                  <c:v>3.487397876120113E-2</c:v>
                </c:pt>
                <c:pt idx="617">
                  <c:v>3.4890170257743769E-2</c:v>
                </c:pt>
                <c:pt idx="618">
                  <c:v>3.487824920356708E-2</c:v>
                </c:pt>
                <c:pt idx="619">
                  <c:v>3.4838215598678168E-2</c:v>
                </c:pt>
                <c:pt idx="620">
                  <c:v>3.477006944306904E-2</c:v>
                </c:pt>
                <c:pt idx="621">
                  <c:v>3.467381073674769E-2</c:v>
                </c:pt>
                <c:pt idx="622">
                  <c:v>3.4549439479707011E-2</c:v>
                </c:pt>
                <c:pt idx="623">
                  <c:v>3.4396955671951453E-2</c:v>
                </c:pt>
                <c:pt idx="624">
                  <c:v>3.4216359313479217E-2</c:v>
                </c:pt>
                <c:pt idx="625">
                  <c:v>3.4007650404291212E-2</c:v>
                </c:pt>
                <c:pt idx="626">
                  <c:v>3.3770828944386537E-2</c:v>
                </c:pt>
                <c:pt idx="627">
                  <c:v>3.3505894933766101E-2</c:v>
                </c:pt>
                <c:pt idx="628">
                  <c:v>3.3212848372428987E-2</c:v>
                </c:pt>
                <c:pt idx="629">
                  <c:v>3.2891689260376111E-2</c:v>
                </c:pt>
                <c:pt idx="630">
                  <c:v>3.2542417597605677E-2</c:v>
                </c:pt>
                <c:pt idx="631">
                  <c:v>3.2165033384121237E-2</c:v>
                </c:pt>
                <c:pt idx="632">
                  <c:v>3.1759536619918372E-2</c:v>
                </c:pt>
                <c:pt idx="633">
                  <c:v>3.13259273050015E-2</c:v>
                </c:pt>
                <c:pt idx="634">
                  <c:v>3.0864205439366191E-2</c:v>
                </c:pt>
                <c:pt idx="635">
                  <c:v>3.0374371023015101E-2</c:v>
                </c:pt>
                <c:pt idx="636">
                  <c:v>2.985642405594913E-2</c:v>
                </c:pt>
                <c:pt idx="637">
                  <c:v>2.9310364538167381E-2</c:v>
                </c:pt>
                <c:pt idx="638">
                  <c:v>2.8736192469667191E-2</c:v>
                </c:pt>
                <c:pt idx="639">
                  <c:v>2.8133907850452111E-2</c:v>
                </c:pt>
                <c:pt idx="640">
                  <c:v>2.7503510680520371E-2</c:v>
                </c:pt>
                <c:pt idx="641">
                  <c:v>2.6845000959871971E-2</c:v>
                </c:pt>
                <c:pt idx="642">
                  <c:v>2.615837868850868E-2</c:v>
                </c:pt>
                <c:pt idx="643">
                  <c:v>2.5443643866429611E-2</c:v>
                </c:pt>
                <c:pt idx="644">
                  <c:v>2.4700796493632101E-2</c:v>
                </c:pt>
                <c:pt idx="645">
                  <c:v>2.392983657011882E-2</c:v>
                </c:pt>
                <c:pt idx="646">
                  <c:v>2.3130764095890651E-2</c:v>
                </c:pt>
                <c:pt idx="647">
                  <c:v>2.2303579070944931E-2</c:v>
                </c:pt>
                <c:pt idx="648">
                  <c:v>2.1448281495284331E-2</c:v>
                </c:pt>
                <c:pt idx="649">
                  <c:v>2.0564871368906171E-2</c:v>
                </c:pt>
                <c:pt idx="650">
                  <c:v>1.9653348691813122E-2</c:v>
                </c:pt>
                <c:pt idx="651">
                  <c:v>1.8713713464001639E-2</c:v>
                </c:pt>
                <c:pt idx="652">
                  <c:v>1.7745965685477039E-2</c:v>
                </c:pt>
                <c:pt idx="653">
                  <c:v>1.6750105356233998E-2</c:v>
                </c:pt>
                <c:pt idx="654">
                  <c:v>1.5726132476276081E-2</c:v>
                </c:pt>
                <c:pt idx="655">
                  <c:v>1.4674047045600601E-2</c:v>
                </c:pt>
                <c:pt idx="656">
                  <c:v>1.3593849064210239E-2</c:v>
                </c:pt>
                <c:pt idx="657">
                  <c:v>1.248553853210232E-2</c:v>
                </c:pt>
                <c:pt idx="658">
                  <c:v>1.134911544927952E-2</c:v>
                </c:pt>
                <c:pt idx="659">
                  <c:v>1.018457981573828E-2</c:v>
                </c:pt>
                <c:pt idx="660">
                  <c:v>8.9919316314839293E-3</c:v>
                </c:pt>
                <c:pt idx="661">
                  <c:v>7.771170896511137E-3</c:v>
                </c:pt>
                <c:pt idx="662">
                  <c:v>6.5222976108234576E-3</c:v>
                </c:pt>
                <c:pt idx="663">
                  <c:v>5.2453117744182256E-3</c:v>
                </c:pt>
                <c:pt idx="664">
                  <c:v>3.9402133872989964E-3</c:v>
                </c:pt>
                <c:pt idx="665">
                  <c:v>2.6070024494604378E-3</c:v>
                </c:pt>
                <c:pt idx="666">
                  <c:v>1.2456789609078811E-3</c:v>
                </c:pt>
                <c:pt idx="667">
                  <c:v>-1.4375707836311591E-4</c:v>
                </c:pt>
                <c:pt idx="668">
                  <c:v>-1.5613056683481119E-3</c:v>
                </c:pt>
                <c:pt idx="669">
                  <c:v>-3.006966809049771E-3</c:v>
                </c:pt>
                <c:pt idx="670">
                  <c:v>-4.4807405004672063E-3</c:v>
                </c:pt>
                <c:pt idx="671">
                  <c:v>-1.742199878398409E-3</c:v>
                </c:pt>
                <c:pt idx="672">
                  <c:v>-2.543055937045402E-3</c:v>
                </c:pt>
                <c:pt idx="673">
                  <c:v>-3.3269175208605621E-3</c:v>
                </c:pt>
                <c:pt idx="674">
                  <c:v>-4.0937846298456648E-3</c:v>
                </c:pt>
                <c:pt idx="675">
                  <c:v>-4.843657263998935E-3</c:v>
                </c:pt>
                <c:pt idx="676">
                  <c:v>-5.5765354233194842E-3</c:v>
                </c:pt>
                <c:pt idx="677">
                  <c:v>-6.2924191078108649E-3</c:v>
                </c:pt>
                <c:pt idx="678">
                  <c:v>-6.9913083174713009E-3</c:v>
                </c:pt>
                <c:pt idx="679">
                  <c:v>-7.6732030522981276E-3</c:v>
                </c:pt>
                <c:pt idx="680">
                  <c:v>-8.3381033122957859E-3</c:v>
                </c:pt>
                <c:pt idx="681">
                  <c:v>-8.9860090974624995E-3</c:v>
                </c:pt>
                <c:pt idx="682">
                  <c:v>-9.6169204077956039E-3</c:v>
                </c:pt>
                <c:pt idx="683">
                  <c:v>-1.023083724329954E-2</c:v>
                </c:pt>
                <c:pt idx="684">
                  <c:v>-1.0827759603972529E-2</c:v>
                </c:pt>
                <c:pt idx="685">
                  <c:v>-1.1407687489812799E-2</c:v>
                </c:pt>
                <c:pt idx="686">
                  <c:v>-1.1970620900823009E-2</c:v>
                </c:pt>
                <c:pt idx="687">
                  <c:v>-1.251655983700228E-2</c:v>
                </c:pt>
                <c:pt idx="688">
                  <c:v>-1.3045504298349719E-2</c:v>
                </c:pt>
                <c:pt idx="689">
                  <c:v>-1.3557454284865321E-2</c:v>
                </c:pt>
                <c:pt idx="690">
                  <c:v>-1.405240979655087E-2</c:v>
                </c:pt>
                <c:pt idx="691">
                  <c:v>-1.4530370833404581E-2</c:v>
                </c:pt>
                <c:pt idx="692">
                  <c:v>-1.4991337395425569E-2</c:v>
                </c:pt>
                <c:pt idx="693">
                  <c:v>-1.54353094826174E-2</c:v>
                </c:pt>
                <c:pt idx="694">
                  <c:v>-1.586228709497739E-2</c:v>
                </c:pt>
                <c:pt idx="695">
                  <c:v>-1.627227023250644E-2</c:v>
                </c:pt>
                <c:pt idx="696">
                  <c:v>-1.6665258895204541E-2</c:v>
                </c:pt>
                <c:pt idx="697">
                  <c:v>-1.704125308307081E-2</c:v>
                </c:pt>
                <c:pt idx="698">
                  <c:v>-1.740025279610613E-2</c:v>
                </c:pt>
                <c:pt idx="699">
                  <c:v>-1.774225803431051E-2</c:v>
                </c:pt>
                <c:pt idx="700">
                  <c:v>-1.8067268797683941E-2</c:v>
                </c:pt>
                <c:pt idx="701">
                  <c:v>-1.8375285086225549E-2</c:v>
                </c:pt>
                <c:pt idx="702">
                  <c:v>-1.8666306899935311E-2</c:v>
                </c:pt>
                <c:pt idx="703">
                  <c:v>-1.894033423881503E-2</c:v>
                </c:pt>
                <c:pt idx="704">
                  <c:v>-1.9197367102862021E-2</c:v>
                </c:pt>
                <c:pt idx="705">
                  <c:v>-1.9437405492078948E-2</c:v>
                </c:pt>
                <c:pt idx="706">
                  <c:v>-1.9660449406464942E-2</c:v>
                </c:pt>
                <c:pt idx="707">
                  <c:v>-1.986649884601821E-2</c:v>
                </c:pt>
                <c:pt idx="708">
                  <c:v>-2.0055553810741419E-2</c:v>
                </c:pt>
                <c:pt idx="709">
                  <c:v>-2.0227614300634581E-2</c:v>
                </c:pt>
                <c:pt idx="710">
                  <c:v>-2.038268031569412E-2</c:v>
                </c:pt>
                <c:pt idx="711">
                  <c:v>-2.0520751855924502E-2</c:v>
                </c:pt>
                <c:pt idx="712">
                  <c:v>-2.064182892132305E-2</c:v>
                </c:pt>
                <c:pt idx="713">
                  <c:v>-2.0745911511889759E-2</c:v>
                </c:pt>
                <c:pt idx="714">
                  <c:v>-2.0832999627625529E-2</c:v>
                </c:pt>
                <c:pt idx="715">
                  <c:v>-2.0903093268530348E-2</c:v>
                </c:pt>
                <c:pt idx="716">
                  <c:v>-2.095619243460423E-2</c:v>
                </c:pt>
                <c:pt idx="717">
                  <c:v>-2.0992297125845379E-2</c:v>
                </c:pt>
                <c:pt idx="718">
                  <c:v>-2.1011407342256479E-2</c:v>
                </c:pt>
                <c:pt idx="719">
                  <c:v>-2.1013523083836642E-2</c:v>
                </c:pt>
                <c:pt idx="720">
                  <c:v>-2.0998644350584069E-2</c:v>
                </c:pt>
                <c:pt idx="721">
                  <c:v>-2.0966771142502338E-2</c:v>
                </c:pt>
                <c:pt idx="722">
                  <c:v>-2.0917903459588771E-2</c:v>
                </c:pt>
                <c:pt idx="723">
                  <c:v>-2.085204130184248E-2</c:v>
                </c:pt>
                <c:pt idx="724">
                  <c:v>-2.076918466926703E-2</c:v>
                </c:pt>
                <c:pt idx="725">
                  <c:v>-2.0669333561859741E-2</c:v>
                </c:pt>
                <c:pt idx="726">
                  <c:v>-2.05524879796215E-2</c:v>
                </c:pt>
                <c:pt idx="727">
                  <c:v>-2.041864792255144E-2</c:v>
                </c:pt>
                <c:pt idx="728">
                  <c:v>-2.0267813390650421E-2</c:v>
                </c:pt>
                <c:pt idx="729">
                  <c:v>-2.0099984383918471E-2</c:v>
                </c:pt>
                <c:pt idx="730">
                  <c:v>-1.9915160902352898E-2</c:v>
                </c:pt>
                <c:pt idx="731">
                  <c:v>-1.9713342945959059E-2</c:v>
                </c:pt>
                <c:pt idx="732">
                  <c:v>-1.9494530514731601E-2</c:v>
                </c:pt>
                <c:pt idx="733">
                  <c:v>-1.925872360867498E-2</c:v>
                </c:pt>
                <c:pt idx="734">
                  <c:v>-1.9005922227787408E-2</c:v>
                </c:pt>
                <c:pt idx="735">
                  <c:v>-1.8736126372067119E-2</c:v>
                </c:pt>
                <c:pt idx="736">
                  <c:v>-1.8449336041516769E-2</c:v>
                </c:pt>
                <c:pt idx="737">
                  <c:v>-1.814555123613459E-2</c:v>
                </c:pt>
                <c:pt idx="738">
                  <c:v>-1.7824771955922358E-2</c:v>
                </c:pt>
                <c:pt idx="739">
                  <c:v>-1.7486998200877402E-2</c:v>
                </c:pt>
                <c:pt idx="740">
                  <c:v>-1.71322299710015E-2</c:v>
                </c:pt>
                <c:pt idx="741">
                  <c:v>-1.6760467266294651E-2</c:v>
                </c:pt>
                <c:pt idx="742">
                  <c:v>-1.6371710086755979E-2</c:v>
                </c:pt>
                <c:pt idx="743">
                  <c:v>-1.5965958432386351E-2</c:v>
                </c:pt>
                <c:pt idx="744">
                  <c:v>-1.5543212303186669E-2</c:v>
                </c:pt>
                <c:pt idx="745">
                  <c:v>-1.510347169915338E-2</c:v>
                </c:pt>
                <c:pt idx="746">
                  <c:v>-1.464673662029092E-2</c:v>
                </c:pt>
                <c:pt idx="747">
                  <c:v>-1.4173007066596631E-2</c:v>
                </c:pt>
                <c:pt idx="748">
                  <c:v>-1.368228303807051E-2</c:v>
                </c:pt>
                <c:pt idx="749">
                  <c:v>-1.317456453471433E-2</c:v>
                </c:pt>
                <c:pt idx="750">
                  <c:v>-1.2649851556527199E-2</c:v>
                </c:pt>
                <c:pt idx="751">
                  <c:v>-1.210814410350913E-2</c:v>
                </c:pt>
                <c:pt idx="752">
                  <c:v>-1.154944217565745E-2</c:v>
                </c:pt>
                <c:pt idx="753">
                  <c:v>-1.097374577297661E-2</c:v>
                </c:pt>
                <c:pt idx="754">
                  <c:v>-1.0381054895464811E-2</c:v>
                </c:pt>
                <c:pt idx="755">
                  <c:v>-9.7713695431194125E-3</c:v>
                </c:pt>
                <c:pt idx="756">
                  <c:v>-9.1446897159448426E-3</c:v>
                </c:pt>
                <c:pt idx="757">
                  <c:v>-8.5010154139393279E-3</c:v>
                </c:pt>
                <c:pt idx="758">
                  <c:v>-7.840346637100204E-3</c:v>
                </c:pt>
                <c:pt idx="759">
                  <c:v>-7.1626833854310226E-3</c:v>
                </c:pt>
                <c:pt idx="760">
                  <c:v>-6.4680256589308982E-3</c:v>
                </c:pt>
                <c:pt idx="761">
                  <c:v>-5.7563734576007164E-3</c:v>
                </c:pt>
                <c:pt idx="762">
                  <c:v>-5.0277267814387017E-3</c:v>
                </c:pt>
                <c:pt idx="763">
                  <c:v>-4.282085630444854E-3</c:v>
                </c:pt>
                <c:pt idx="764">
                  <c:v>-3.519450004619173E-3</c:v>
                </c:pt>
                <c:pt idx="765">
                  <c:v>-2.7398199039634359E-3</c:v>
                </c:pt>
                <c:pt idx="766">
                  <c:v>-1.943195328476754E-3</c:v>
                </c:pt>
                <c:pt idx="767">
                  <c:v>-1.1295762781591281E-3</c:v>
                </c:pt>
                <c:pt idx="768">
                  <c:v>-2.9896275300700381E-4</c:v>
                </c:pt>
                <c:pt idx="769">
                  <c:v>5.4864524697251227E-4</c:v>
                </c:pt>
                <c:pt idx="770">
                  <c:v>1.413247721786526E-3</c:v>
                </c:pt>
                <c:pt idx="771">
                  <c:v>2.29484467142882E-3</c:v>
                </c:pt>
                <c:pt idx="772">
                  <c:v>7.3639546022041813E-4</c:v>
                </c:pt>
                <c:pt idx="773">
                  <c:v>1.224215858080413E-3</c:v>
                </c:pt>
                <c:pt idx="774">
                  <c:v>1.7018285699519351E-3</c:v>
                </c:pt>
                <c:pt idx="775">
                  <c:v>2.1692335958340969E-3</c:v>
                </c:pt>
                <c:pt idx="776">
                  <c:v>2.6264309357282301E-3</c:v>
                </c:pt>
                <c:pt idx="777">
                  <c:v>3.073420589633447E-3</c:v>
                </c:pt>
                <c:pt idx="778">
                  <c:v>3.510202557549746E-3</c:v>
                </c:pt>
                <c:pt idx="779">
                  <c:v>3.9367768394784619E-3</c:v>
                </c:pt>
                <c:pt idx="780">
                  <c:v>4.3531434354187049E-3</c:v>
                </c:pt>
                <c:pt idx="781">
                  <c:v>4.759302345369143E-3</c:v>
                </c:pt>
                <c:pt idx="782">
                  <c:v>5.1552535693311094E-3</c:v>
                </c:pt>
                <c:pt idx="783">
                  <c:v>5.5409971073050457E-3</c:v>
                </c:pt>
                <c:pt idx="784">
                  <c:v>5.9165329592900662E-3</c:v>
                </c:pt>
                <c:pt idx="785">
                  <c:v>6.2818611252870582E-3</c:v>
                </c:pt>
                <c:pt idx="786">
                  <c:v>6.6369816052946904E-3</c:v>
                </c:pt>
                <c:pt idx="787">
                  <c:v>6.9818943993142923E-3</c:v>
                </c:pt>
                <c:pt idx="788">
                  <c:v>7.3165995073445336E-3</c:v>
                </c:pt>
                <c:pt idx="789">
                  <c:v>7.6410969293876363E-3</c:v>
                </c:pt>
                <c:pt idx="790">
                  <c:v>7.9553866654404892E-3</c:v>
                </c:pt>
                <c:pt idx="791">
                  <c:v>8.2594687155057578E-3</c:v>
                </c:pt>
                <c:pt idx="792">
                  <c:v>8.5533430795816656E-3</c:v>
                </c:pt>
                <c:pt idx="793">
                  <c:v>8.8370097576699891E-3</c:v>
                </c:pt>
                <c:pt idx="794">
                  <c:v>9.1104687497685077E-3</c:v>
                </c:pt>
                <c:pt idx="795">
                  <c:v>9.373720055879442E-3</c:v>
                </c:pt>
                <c:pt idx="796">
                  <c:v>9.6267636760005715E-3</c:v>
                </c:pt>
                <c:pt idx="797">
                  <c:v>9.8695996101345607E-3</c:v>
                </c:pt>
                <c:pt idx="798">
                  <c:v>1.0102227858279191E-2</c:v>
                </c:pt>
                <c:pt idx="799">
                  <c:v>1.032464842043446E-2</c:v>
                </c:pt>
                <c:pt idx="800">
                  <c:v>1.0536861296602581E-2</c:v>
                </c:pt>
                <c:pt idx="801">
                  <c:v>1.07388664867818E-2</c:v>
                </c:pt>
                <c:pt idx="802">
                  <c:v>1.093066399097165E-2</c:v>
                </c:pt>
                <c:pt idx="803">
                  <c:v>1.1112253809173909E-2</c:v>
                </c:pt>
                <c:pt idx="804">
                  <c:v>1.1283635941386819E-2</c:v>
                </c:pt>
                <c:pt idx="805">
                  <c:v>1.1444810387610801E-2</c:v>
                </c:pt>
                <c:pt idx="806">
                  <c:v>1.1595777147846761E-2</c:v>
                </c:pt>
                <c:pt idx="807">
                  <c:v>1.173653622209336E-2</c:v>
                </c:pt>
                <c:pt idx="808">
                  <c:v>1.186708761035282E-2</c:v>
                </c:pt>
                <c:pt idx="809">
                  <c:v>1.198743131262248E-2</c:v>
                </c:pt>
                <c:pt idx="810">
                  <c:v>1.20975673289041E-2</c:v>
                </c:pt>
                <c:pt idx="811">
                  <c:v>1.219749565919637E-2</c:v>
                </c:pt>
                <c:pt idx="812">
                  <c:v>1.2287216303501941E-2</c:v>
                </c:pt>
                <c:pt idx="813">
                  <c:v>1.2366729261816371E-2</c:v>
                </c:pt>
                <c:pt idx="814">
                  <c:v>1.2436034534144101E-2</c:v>
                </c:pt>
                <c:pt idx="815">
                  <c:v>1.2495132120482481E-2</c:v>
                </c:pt>
                <c:pt idx="816">
                  <c:v>1.2544022020832379E-2</c:v>
                </c:pt>
                <c:pt idx="817">
                  <c:v>1.258270423519336E-2</c:v>
                </c:pt>
                <c:pt idx="818">
                  <c:v>1.261117876356632E-2</c:v>
                </c:pt>
                <c:pt idx="819">
                  <c:v>1.262944560594903E-2</c:v>
                </c:pt>
                <c:pt idx="820">
                  <c:v>1.263750476234504E-2</c:v>
                </c:pt>
                <c:pt idx="821">
                  <c:v>1.263535623275169E-2</c:v>
                </c:pt>
                <c:pt idx="822">
                  <c:v>1.262300001716943E-2</c:v>
                </c:pt>
                <c:pt idx="823">
                  <c:v>1.260043611560002E-2</c:v>
                </c:pt>
                <c:pt idx="824">
                  <c:v>1.2567664528040369E-2</c:v>
                </c:pt>
                <c:pt idx="825">
                  <c:v>1.2524685254492679E-2</c:v>
                </c:pt>
                <c:pt idx="826">
                  <c:v>1.247149829495608E-2</c:v>
                </c:pt>
                <c:pt idx="827">
                  <c:v>1.240810364943146E-2</c:v>
                </c:pt>
                <c:pt idx="828">
                  <c:v>1.233450131791747E-2</c:v>
                </c:pt>
                <c:pt idx="829">
                  <c:v>1.2250691300415889E-2</c:v>
                </c:pt>
                <c:pt idx="830">
                  <c:v>1.2156673596924961E-2</c:v>
                </c:pt>
                <c:pt idx="831">
                  <c:v>1.2052448207446E-2</c:v>
                </c:pt>
                <c:pt idx="832">
                  <c:v>1.193801513197768E-2</c:v>
                </c:pt>
                <c:pt idx="833">
                  <c:v>1.1813374370521769E-2</c:v>
                </c:pt>
                <c:pt idx="834">
                  <c:v>1.167852592307606E-2</c:v>
                </c:pt>
                <c:pt idx="835">
                  <c:v>1.153346978964276E-2</c:v>
                </c:pt>
                <c:pt idx="836">
                  <c:v>1.137820597022055E-2</c:v>
                </c:pt>
                <c:pt idx="837">
                  <c:v>1.121273446480942E-2</c:v>
                </c:pt>
                <c:pt idx="838">
                  <c:v>1.1037055273409809E-2</c:v>
                </c:pt>
                <c:pt idx="839">
                  <c:v>1.085116839602129E-2</c:v>
                </c:pt>
                <c:pt idx="840">
                  <c:v>1.065507383264519E-2</c:v>
                </c:pt>
                <c:pt idx="841">
                  <c:v>1.044877158328061E-2</c:v>
                </c:pt>
                <c:pt idx="842">
                  <c:v>1.0232261647925791E-2</c:v>
                </c:pt>
                <c:pt idx="843">
                  <c:v>1.000554402658382E-2</c:v>
                </c:pt>
                <c:pt idx="844">
                  <c:v>9.7686187192516094E-3</c:v>
                </c:pt>
                <c:pt idx="845">
                  <c:v>9.521485725932699E-3</c:v>
                </c:pt>
                <c:pt idx="846">
                  <c:v>9.2641450466239839E-3</c:v>
                </c:pt>
                <c:pt idx="847">
                  <c:v>8.9965966813267961E-3</c:v>
                </c:pt>
                <c:pt idx="848">
                  <c:v>8.7188406300415799E-3</c:v>
                </c:pt>
                <c:pt idx="849">
                  <c:v>8.430876892767003E-3</c:v>
                </c:pt>
                <c:pt idx="850">
                  <c:v>8.1327054695043977E-3</c:v>
                </c:pt>
                <c:pt idx="851">
                  <c:v>7.8243263602528756E-3</c:v>
                </c:pt>
                <c:pt idx="852">
                  <c:v>7.5057395650133252E-3</c:v>
                </c:pt>
                <c:pt idx="853">
                  <c:v>7.1769450837839699E-3</c:v>
                </c:pt>
                <c:pt idx="854">
                  <c:v>6.8379429165674743E-3</c:v>
                </c:pt>
                <c:pt idx="855">
                  <c:v>6.488733063361618E-3</c:v>
                </c:pt>
                <c:pt idx="856">
                  <c:v>6.1293155241672892E-3</c:v>
                </c:pt>
                <c:pt idx="857">
                  <c:v>5.7596902989835996E-3</c:v>
                </c:pt>
                <c:pt idx="858">
                  <c:v>5.3798573878127698E-3</c:v>
                </c:pt>
                <c:pt idx="859">
                  <c:v>4.989816790651691E-3</c:v>
                </c:pt>
                <c:pt idx="860">
                  <c:v>4.589568507503472E-3</c:v>
                </c:pt>
                <c:pt idx="861">
                  <c:v>4.1791125383654482E-3</c:v>
                </c:pt>
                <c:pt idx="862">
                  <c:v>3.7584488832393959E-3</c:v>
                </c:pt>
                <c:pt idx="863">
                  <c:v>3.327577542124871E-3</c:v>
                </c:pt>
                <c:pt idx="864">
                  <c:v>2.8864985150214299E-3</c:v>
                </c:pt>
                <c:pt idx="865">
                  <c:v>2.43521180192996E-3</c:v>
                </c:pt>
                <c:pt idx="866">
                  <c:v>1.9737174028491289E-3</c:v>
                </c:pt>
                <c:pt idx="867">
                  <c:v>1.50201531778027E-3</c:v>
                </c:pt>
                <c:pt idx="868">
                  <c:v>1.0201055467220499E-3</c:v>
                </c:pt>
                <c:pt idx="869">
                  <c:v>5.2798808967580158E-4</c:v>
                </c:pt>
                <c:pt idx="870">
                  <c:v>2.5662946641524801E-5</c:v>
                </c:pt>
                <c:pt idx="871">
                  <c:v>-4.868698823825568E-4</c:v>
                </c:pt>
                <c:pt idx="872">
                  <c:v>-1.0096103973946671E-3</c:v>
                </c:pt>
                <c:pt idx="873">
                  <c:v>-1.5425585983948049E-3</c:v>
                </c:pt>
                <c:pt idx="874">
                  <c:v>-5.5364385477174594E-4</c:v>
                </c:pt>
                <c:pt idx="875">
                  <c:v>-8.4568835131282327E-4</c:v>
                </c:pt>
                <c:pt idx="876">
                  <c:v>-1.131562850412493E-3</c:v>
                </c:pt>
                <c:pt idx="877">
                  <c:v>-1.411267352068535E-3</c:v>
                </c:pt>
                <c:pt idx="878">
                  <c:v>-1.684801856281837E-3</c:v>
                </c:pt>
                <c:pt idx="879">
                  <c:v>-1.9521663630523991E-3</c:v>
                </c:pt>
                <c:pt idx="880">
                  <c:v>-2.2133608723802212E-3</c:v>
                </c:pt>
                <c:pt idx="881">
                  <c:v>-2.4683853842657482E-3</c:v>
                </c:pt>
                <c:pt idx="882">
                  <c:v>-2.717239898708534E-3</c:v>
                </c:pt>
                <c:pt idx="883">
                  <c:v>-2.9599244157081368E-3</c:v>
                </c:pt>
                <c:pt idx="884">
                  <c:v>-3.1964389352663321E-3</c:v>
                </c:pt>
                <c:pt idx="885">
                  <c:v>-3.4267834573813438E-3</c:v>
                </c:pt>
                <c:pt idx="886">
                  <c:v>-3.6509579820531708E-3</c:v>
                </c:pt>
                <c:pt idx="887">
                  <c:v>-3.8689625092822588E-3</c:v>
                </c:pt>
                <c:pt idx="888">
                  <c:v>-4.0807970390690507E-3</c:v>
                </c:pt>
                <c:pt idx="889">
                  <c:v>-4.2864615714131027E-3</c:v>
                </c:pt>
                <c:pt idx="890">
                  <c:v>-4.4859561063144149E-3</c:v>
                </c:pt>
                <c:pt idx="891">
                  <c:v>-4.6792806437729872E-3</c:v>
                </c:pt>
                <c:pt idx="892">
                  <c:v>-4.8664351837901521E-3</c:v>
                </c:pt>
                <c:pt idx="893">
                  <c:v>-5.0474197263632448E-3</c:v>
                </c:pt>
                <c:pt idx="894">
                  <c:v>-5.2222342714940417E-3</c:v>
                </c:pt>
                <c:pt idx="895">
                  <c:v>-5.3908788191820989E-3</c:v>
                </c:pt>
                <c:pt idx="896">
                  <c:v>-5.5533533694278603E-3</c:v>
                </c:pt>
                <c:pt idx="897">
                  <c:v>-5.7096579222304378E-3</c:v>
                </c:pt>
                <c:pt idx="898">
                  <c:v>-5.8597924775902746E-3</c:v>
                </c:pt>
                <c:pt idx="899">
                  <c:v>-6.0037570355087064E-3</c:v>
                </c:pt>
                <c:pt idx="900">
                  <c:v>-6.1415515959835076E-3</c:v>
                </c:pt>
                <c:pt idx="901">
                  <c:v>-6.2731761590155699E-3</c:v>
                </c:pt>
                <c:pt idx="902">
                  <c:v>-6.3986307246048924E-3</c:v>
                </c:pt>
                <c:pt idx="903">
                  <c:v>-6.5179152927519191E-3</c:v>
                </c:pt>
                <c:pt idx="904">
                  <c:v>-6.6310298634557618E-3</c:v>
                </c:pt>
                <c:pt idx="905">
                  <c:v>-6.7379744367173089E-3</c:v>
                </c:pt>
                <c:pt idx="906">
                  <c:v>-6.8387490125361161E-3</c:v>
                </c:pt>
                <c:pt idx="907">
                  <c:v>-6.9333535909130717E-3</c:v>
                </c:pt>
                <c:pt idx="908">
                  <c:v>-7.0217881718468433E-3</c:v>
                </c:pt>
                <c:pt idx="909">
                  <c:v>-7.1040527553374311E-3</c:v>
                </c:pt>
                <c:pt idx="910">
                  <c:v>-7.1801473413857231E-3</c:v>
                </c:pt>
                <c:pt idx="911">
                  <c:v>-7.2500719299908312E-3</c:v>
                </c:pt>
                <c:pt idx="912">
                  <c:v>-7.3138265211536444E-3</c:v>
                </c:pt>
                <c:pt idx="913">
                  <c:v>-7.3714111148741601E-3</c:v>
                </c:pt>
                <c:pt idx="914">
                  <c:v>-7.4228257111514928E-3</c:v>
                </c:pt>
                <c:pt idx="915">
                  <c:v>-7.4680703099869739E-3</c:v>
                </c:pt>
                <c:pt idx="916">
                  <c:v>-7.507144911379271E-3</c:v>
                </c:pt>
                <c:pt idx="917">
                  <c:v>-7.5400495153288283E-3</c:v>
                </c:pt>
                <c:pt idx="918">
                  <c:v>-7.5667841218360898E-3</c:v>
                </c:pt>
                <c:pt idx="919">
                  <c:v>-7.5873487308997234E-3</c:v>
                </c:pt>
                <c:pt idx="920">
                  <c:v>-7.6017433425215053E-3</c:v>
                </c:pt>
                <c:pt idx="921">
                  <c:v>-7.6099679567001033E-3</c:v>
                </c:pt>
                <c:pt idx="922">
                  <c:v>-7.6120225734364064E-3</c:v>
                </c:pt>
                <c:pt idx="923">
                  <c:v>-7.6079071927308561E-3</c:v>
                </c:pt>
                <c:pt idx="924">
                  <c:v>-7.5976218145821228E-3</c:v>
                </c:pt>
                <c:pt idx="925">
                  <c:v>-7.5811664389902056E-3</c:v>
                </c:pt>
                <c:pt idx="926">
                  <c:v>-7.5585410659559926E-3</c:v>
                </c:pt>
                <c:pt idx="927">
                  <c:v>-7.5297456954785957E-3</c:v>
                </c:pt>
                <c:pt idx="928">
                  <c:v>-7.494780327558459E-3</c:v>
                </c:pt>
                <c:pt idx="929">
                  <c:v>-7.4536449621960266E-3</c:v>
                </c:pt>
                <c:pt idx="930">
                  <c:v>-7.4063395993912984E-3</c:v>
                </c:pt>
                <c:pt idx="931">
                  <c:v>-7.3528642391442736E-3</c:v>
                </c:pt>
                <c:pt idx="932">
                  <c:v>-7.2932188814540666E-3</c:v>
                </c:pt>
                <c:pt idx="933">
                  <c:v>-7.2274035263206748E-3</c:v>
                </c:pt>
                <c:pt idx="934">
                  <c:v>-7.1554181737454314E-3</c:v>
                </c:pt>
                <c:pt idx="935">
                  <c:v>-7.07726282372656E-3</c:v>
                </c:pt>
                <c:pt idx="936">
                  <c:v>-6.9929374762658369E-3</c:v>
                </c:pt>
                <c:pt idx="937">
                  <c:v>-6.90244213136193E-3</c:v>
                </c:pt>
                <c:pt idx="938">
                  <c:v>-6.8057767890157272E-3</c:v>
                </c:pt>
                <c:pt idx="939">
                  <c:v>-6.7029414492272288E-3</c:v>
                </c:pt>
                <c:pt idx="940">
                  <c:v>-6.5939361119955464E-3</c:v>
                </c:pt>
                <c:pt idx="941">
                  <c:v>-6.4787607773215683E-3</c:v>
                </c:pt>
                <c:pt idx="942">
                  <c:v>-6.3574154452044063E-3</c:v>
                </c:pt>
                <c:pt idx="943">
                  <c:v>-6.2299001156449476E-3</c:v>
                </c:pt>
                <c:pt idx="944">
                  <c:v>-6.0962147886423068E-3</c:v>
                </c:pt>
                <c:pt idx="945">
                  <c:v>-5.9563594641973694E-3</c:v>
                </c:pt>
                <c:pt idx="946">
                  <c:v>-5.8103341423096921E-3</c:v>
                </c:pt>
                <c:pt idx="947">
                  <c:v>-5.6581388229806073E-3</c:v>
                </c:pt>
                <c:pt idx="948">
                  <c:v>-5.4997735062074504E-3</c:v>
                </c:pt>
                <c:pt idx="949">
                  <c:v>-5.3352381919915537E-3</c:v>
                </c:pt>
                <c:pt idx="950">
                  <c:v>-5.1645328803333612E-3</c:v>
                </c:pt>
                <c:pt idx="951">
                  <c:v>-4.9876575712324289E-3</c:v>
                </c:pt>
                <c:pt idx="952">
                  <c:v>-4.8046122646887568E-3</c:v>
                </c:pt>
                <c:pt idx="953">
                  <c:v>-4.6153969607023448E-3</c:v>
                </c:pt>
                <c:pt idx="954">
                  <c:v>-4.4200116592745253E-3</c:v>
                </c:pt>
                <c:pt idx="955">
                  <c:v>-4.2184563604026337E-3</c:v>
                </c:pt>
                <c:pt idx="956">
                  <c:v>-4.0107310640888896E-3</c:v>
                </c:pt>
                <c:pt idx="957">
                  <c:v>-3.7968357703315192E-3</c:v>
                </c:pt>
                <c:pt idx="958">
                  <c:v>-3.5767704791322959E-3</c:v>
                </c:pt>
                <c:pt idx="959">
                  <c:v>-3.350535190489889E-3</c:v>
                </c:pt>
                <c:pt idx="960">
                  <c:v>-3.1181299044047428E-3</c:v>
                </c:pt>
                <c:pt idx="961">
                  <c:v>-2.8795546208773E-3</c:v>
                </c:pt>
                <c:pt idx="962">
                  <c:v>-2.6348093399075618E-3</c:v>
                </c:pt>
                <c:pt idx="963">
                  <c:v>-2.3838940614950839E-3</c:v>
                </c:pt>
                <c:pt idx="964">
                  <c:v>-2.126808785639422E-3</c:v>
                </c:pt>
                <c:pt idx="965">
                  <c:v>-1.863553512341465E-3</c:v>
                </c:pt>
                <c:pt idx="966">
                  <c:v>-1.5941282416003231E-3</c:v>
                </c:pt>
                <c:pt idx="967">
                  <c:v>-1.318532973416886E-3</c:v>
                </c:pt>
                <c:pt idx="968">
                  <c:v>-1.0367677077907089E-3</c:v>
                </c:pt>
                <c:pt idx="969">
                  <c:v>-7.48832444721792E-4</c:v>
                </c:pt>
                <c:pt idx="970">
                  <c:v>-4.5472718421102337E-4</c:v>
                </c:pt>
                <c:pt idx="971">
                  <c:v>-1.5445192625662679E-4</c:v>
                </c:pt>
                <c:pt idx="972">
                  <c:v>1.5199332913962141E-4</c:v>
                </c:pt>
                <c:pt idx="973">
                  <c:v>4.6460858197949761E-4</c:v>
                </c:pt>
                <c:pt idx="974">
                  <c:v>7.8339383226166959E-4</c:v>
                </c:pt>
                <c:pt idx="975">
                  <c:v>-5.1077505160979086E-6</c:v>
                </c:pt>
                <c:pt idx="976">
                  <c:v>1.8534990186402919E-4</c:v>
                </c:pt>
                <c:pt idx="977">
                  <c:v>3.7232469053027911E-4</c:v>
                </c:pt>
                <c:pt idx="978">
                  <c:v>5.5581661548109729E-4</c:v>
                </c:pt>
                <c:pt idx="979">
                  <c:v>7.3582567671737209E-4</c:v>
                </c:pt>
                <c:pt idx="980">
                  <c:v>9.1235187423888142E-4</c:v>
                </c:pt>
                <c:pt idx="981">
                  <c:v>1.0853952080456251E-3</c:v>
                </c:pt>
                <c:pt idx="982">
                  <c:v>1.254955678138048E-3</c:v>
                </c:pt>
                <c:pt idx="983">
                  <c:v>1.4210332845150391E-3</c:v>
                </c:pt>
                <c:pt idx="984">
                  <c:v>1.583628027178152E-3</c:v>
                </c:pt>
                <c:pt idx="985">
                  <c:v>1.7427399061256119E-3</c:v>
                </c:pt>
                <c:pt idx="986">
                  <c:v>1.898368921359195E-3</c:v>
                </c:pt>
                <c:pt idx="987">
                  <c:v>2.0505150728773458E-3</c:v>
                </c:pt>
                <c:pt idx="988">
                  <c:v>2.199178360680953E-3</c:v>
                </c:pt>
                <c:pt idx="989">
                  <c:v>2.344358784769796E-3</c:v>
                </c:pt>
                <c:pt idx="990">
                  <c:v>2.4860563451443158E-3</c:v>
                </c:pt>
                <c:pt idx="991">
                  <c:v>2.624271041803627E-3</c:v>
                </c:pt>
                <c:pt idx="992">
                  <c:v>2.7590028747483948E-3</c:v>
                </c:pt>
                <c:pt idx="993">
                  <c:v>2.890251843978175E-3</c:v>
                </c:pt>
                <c:pt idx="994">
                  <c:v>3.0180179494938559E-3</c:v>
                </c:pt>
                <c:pt idx="995">
                  <c:v>3.1423011912943282E-3</c:v>
                </c:pt>
                <c:pt idx="996">
                  <c:v>3.2631015693802561E-3</c:v>
                </c:pt>
                <c:pt idx="997">
                  <c:v>3.3804190837516401E-3</c:v>
                </c:pt>
                <c:pt idx="998">
                  <c:v>3.494253734407593E-3</c:v>
                </c:pt>
                <c:pt idx="999">
                  <c:v>3.604605521349447E-3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842-42BB-8024-1213D6E7BE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-6.901351197659901E-2</c:v>
                      </c:pt>
                      <c:pt idx="2">
                        <c:v>-0.13729267199750081</c:v>
                      </c:pt>
                      <c:pt idx="3">
                        <c:v>-0.20479754046098139</c:v>
                      </c:pt>
                      <c:pt idx="4">
                        <c:v>-0.27148891840053752</c:v>
                      </c:pt>
                      <c:pt idx="5">
                        <c:v>-0.33732827774888002</c:v>
                      </c:pt>
                      <c:pt idx="6">
                        <c:v>-0.40227769678986319</c:v>
                      </c:pt>
                      <c:pt idx="7">
                        <c:v>-0.46629980126108739</c:v>
                      </c:pt>
                      <c:pt idx="8">
                        <c:v>-0.52935771152230093</c:v>
                      </c:pt>
                      <c:pt idx="9">
                        <c:v>-0.59141499615724524</c:v>
                      </c:pt>
                      <c:pt idx="10">
                        <c:v>-0.65243563232910318</c:v>
                      </c:pt>
                      <c:pt idx="11">
                        <c:v>-0.71238397316208302</c:v>
                      </c:pt>
                      <c:pt idx="12">
                        <c:v>-0.77122472237375672</c:v>
                      </c:pt>
                      <c:pt idx="13">
                        <c:v>-0.82892291633444382</c:v>
                      </c:pt>
                      <c:pt idx="14">
                        <c:v>-0.88544391368108466</c:v>
                      </c:pt>
                      <c:pt idx="15">
                        <c:v>-0.94075339256359436</c:v>
                      </c:pt>
                      <c:pt idx="16">
                        <c:v>-0.9948173555515859</c:v>
                      </c:pt>
                      <c:pt idx="17">
                        <c:v>-1.0476021421785939</c:v>
                      </c:pt>
                      <c:pt idx="18">
                        <c:v>-1.0990744490495541</c:v>
                      </c:pt>
                      <c:pt idx="19">
                        <c:v>-1.149201357385399</c:v>
                      </c:pt>
                      <c:pt idx="20">
                        <c:v>-1.1979503678263299</c:v>
                      </c:pt>
                      <c:pt idx="21">
                        <c:v>-1.245289442262886</c:v>
                      </c:pt>
                      <c:pt idx="22">
                        <c:v>-1.2911870524115019</c:v>
                      </c:pt>
                      <c:pt idx="23">
                        <c:v>-1.3356122347992601</c:v>
                      </c:pt>
                      <c:pt idx="24">
                        <c:v>-1.3785346517712389</c:v>
                      </c:pt>
                      <c:pt idx="25">
                        <c:v>-1.419924658083791</c:v>
                      </c:pt>
                      <c:pt idx="26">
                        <c:v>-1.459753372598531</c:v>
                      </c:pt>
                      <c:pt idx="27">
                        <c:v>-1.4979927545454961</c:v>
                      </c:pt>
                      <c:pt idx="28">
                        <c:v>-1.5346156837801319</c:v>
                      </c:pt>
                      <c:pt idx="29">
                        <c:v>-1.5695960444182731</c:v>
                      </c:pt>
                      <c:pt idx="30">
                        <c:v>-1.6029088111964429</c:v>
                      </c:pt>
                      <c:pt idx="31">
                        <c:v>-1.634530137872328</c:v>
                      </c:pt>
                      <c:pt idx="32">
                        <c:v>-1.6644374469526859</c:v>
                      </c:pt>
                      <c:pt idx="33">
                        <c:v>-1.692609520013675</c:v>
                      </c:pt>
                      <c:pt idx="34">
                        <c:v>-1.719026587862271</c:v>
                      </c:pt>
                      <c:pt idx="35">
                        <c:v>-1.743670419777406</c:v>
                      </c:pt>
                      <c:pt idx="36">
                        <c:v>-1.766524411066096</c:v>
                      </c:pt>
                      <c:pt idx="37">
                        <c:v>-1.7875736681734971</c:v>
                      </c:pt>
                      <c:pt idx="38">
                        <c:v>-1.806805090596703</c:v>
                      </c:pt>
                      <c:pt idx="39">
                        <c:v>-1.82420744887028</c:v>
                      </c:pt>
                      <c:pt idx="40">
                        <c:v>-1.8397714579171129</c:v>
                      </c:pt>
                      <c:pt idx="41">
                        <c:v>-1.8534898450909689</c:v>
                      </c:pt>
                      <c:pt idx="42">
                        <c:v>-1.865357412277086</c:v>
                      </c:pt>
                      <c:pt idx="43">
                        <c:v>-1.875371091463778</c:v>
                      </c:pt>
                      <c:pt idx="44">
                        <c:v>-1.8835299932510801</c:v>
                      </c:pt>
                      <c:pt idx="45">
                        <c:v>-1.8898354478212771</c:v>
                      </c:pt>
                      <c:pt idx="46">
                        <c:v>-1.8942910379602309</c:v>
                      </c:pt>
                      <c:pt idx="47">
                        <c:v>-1.896902623786916</c:v>
                      </c:pt>
                      <c:pt idx="48">
                        <c:v>-1.897678358920762</c:v>
                      </c:pt>
                      <c:pt idx="49">
                        <c:v>-1.8966286978914391</c:v>
                      </c:pt>
                      <c:pt idx="50">
                        <c:v>-1.8937663946725869</c:v>
                      </c:pt>
                      <c:pt idx="51">
                        <c:v>-1.889106492298861</c:v>
                      </c:pt>
                      <c:pt idx="52">
                        <c:v>-1.882666303603479</c:v>
                      </c:pt>
                      <c:pt idx="53">
                        <c:v>-1.8744653831902529</c:v>
                      </c:pt>
                      <c:pt idx="54">
                        <c:v>-1.864525490828989</c:v>
                      </c:pt>
                      <c:pt idx="55">
                        <c:v>-1.8528705465350761</c:v>
                      </c:pt>
                      <c:pt idx="56">
                        <c:v>-1.839526577662365</c:v>
                      </c:pt>
                      <c:pt idx="57">
                        <c:v>-1.824521658402104</c:v>
                      </c:pt>
                      <c:pt idx="58">
                        <c:v>-1.8078858421391311</c:v>
                      </c:pt>
                      <c:pt idx="59">
                        <c:v>-1.789651087169031</c:v>
                      </c:pt>
                      <c:pt idx="60">
                        <c:v>-1.769851176326062</c:v>
                      </c:pt>
                      <c:pt idx="61">
                        <c:v>-1.7485216311108731</c:v>
                      </c:pt>
                      <c:pt idx="62">
                        <c:v>-1.72569962093911</c:v>
                      </c:pt>
                      <c:pt idx="63">
                        <c:v>-1.7014238681567211</c:v>
                      </c:pt>
                      <c:pt idx="64">
                        <c:v>-1.6757345494850551</c:v>
                      </c:pt>
                      <c:pt idx="65">
                        <c:v>-1.648673194568705</c:v>
                      </c:pt>
                      <c:pt idx="66">
                        <c:v>-1.6202825823017011</c:v>
                      </c:pt>
                      <c:pt idx="67">
                        <c:v>-1.5906066356032209</c:v>
                      </c:pt>
                      <c:pt idx="68">
                        <c:v>-1.5596903153029229</c:v>
                      </c:pt>
                      <c:pt idx="69">
                        <c:v>-1.5275795137786219</c:v>
                      </c:pt>
                      <c:pt idx="70">
                        <c:v>-1.494320948965878</c:v>
                      </c:pt>
                      <c:pt idx="71">
                        <c:v>-1.4599620593306559</c:v>
                      </c:pt>
                      <c:pt idx="72">
                        <c:v>-1.42455090036313</c:v>
                      </c:pt>
                      <c:pt idx="73">
                        <c:v>-1.388136043113573</c:v>
                      </c:pt>
                      <c:pt idx="74">
                        <c:v>-1.3507664752507309</c:v>
                      </c:pt>
                      <c:pt idx="75">
                        <c:v>-1.3124915050797861</c:v>
                      </c:pt>
                      <c:pt idx="76">
                        <c:v>-1.273360668911566</c:v>
                      </c:pt>
                      <c:pt idx="77">
                        <c:v>-1.23342364212777</c:v>
                      </c:pt>
                      <c:pt idx="78">
                        <c:v>-1.192730154239164</c:v>
                      </c:pt>
                      <c:pt idx="79">
                        <c:v>-1.151329908185651</c:v>
                      </c:pt>
                      <c:pt idx="80">
                        <c:v>-1.1092725040792419</c:v>
                      </c:pt>
                      <c:pt idx="81">
                        <c:v>-1.066607367543883</c:v>
                      </c:pt>
                      <c:pt idx="82">
                        <c:v>-1.023383682760213</c:v>
                      </c:pt>
                      <c:pt idx="83">
                        <c:v>-0.97965033027901705</c:v>
                      </c:pt>
                      <c:pt idx="84">
                        <c:v>-0.93545582962486407</c:v>
                      </c:pt>
                      <c:pt idx="85">
                        <c:v>-0.89084828667131288</c:v>
                      </c:pt>
                      <c:pt idx="86">
                        <c:v>-0.84587534573158996</c:v>
                      </c:pt>
                      <c:pt idx="87">
                        <c:v>-0.80058414627379237</c:v>
                      </c:pt>
                      <c:pt idx="88">
                        <c:v>-0.7550212841377465</c:v>
                      </c:pt>
                      <c:pt idx="89">
                        <c:v>-0.70923277710169541</c:v>
                      </c:pt>
                      <c:pt idx="90">
                        <c:v>-0.66326403462108507</c:v>
                      </c:pt>
                      <c:pt idx="91">
                        <c:v>-0.61715983153889897</c:v>
                      </c:pt>
                      <c:pt idx="92">
                        <c:v>-0.57096428554724354</c:v>
                      </c:pt>
                      <c:pt idx="93">
                        <c:v>-0.52472083816318105</c:v>
                      </c:pt>
                      <c:pt idx="94">
                        <c:v>-0.47847223896807728</c:v>
                      </c:pt>
                      <c:pt idx="95">
                        <c:v>-0.43226053284889299</c:v>
                      </c:pt>
                      <c:pt idx="96">
                        <c:v>-0.38612704997179792</c:v>
                      </c:pt>
                      <c:pt idx="97">
                        <c:v>-0.3401123982131059</c:v>
                      </c:pt>
                      <c:pt idx="98">
                        <c:v>-0.29425645776968151</c:v>
                      </c:pt>
                      <c:pt idx="99">
                        <c:v>-0.2485983776705212</c:v>
                      </c:pt>
                      <c:pt idx="100">
                        <c:v>-0.20317657391301469</c:v>
                      </c:pt>
                      <c:pt idx="101">
                        <c:v>-0.15802872895128831</c:v>
                      </c:pt>
                      <c:pt idx="102">
                        <c:v>-0.1131917922698867</c:v>
                      </c:pt>
                      <c:pt idx="103">
                        <c:v>-6.8701981783689026E-2</c:v>
                      </c:pt>
                      <c:pt idx="104">
                        <c:v>-2.4594785814249901E-2</c:v>
                      </c:pt>
                      <c:pt idx="105">
                        <c:v>1.909503459645864E-2</c:v>
                      </c:pt>
                      <c:pt idx="106">
                        <c:v>6.2333443261783347E-2</c:v>
                      </c:pt>
                      <c:pt idx="107">
                        <c:v>0.1050871265291297</c:v>
                      </c:pt>
                      <c:pt idx="108">
                        <c:v>0.14732349126079819</c:v>
                      </c:pt>
                      <c:pt idx="109">
                        <c:v>0.18901066330063351</c:v>
                      </c:pt>
                      <c:pt idx="110">
                        <c:v>0.23011748659400891</c:v>
                      </c:pt>
                      <c:pt idx="111">
                        <c:v>0.27061352311178399</c:v>
                      </c:pt>
                      <c:pt idx="112">
                        <c:v>0.31046905371141348</c:v>
                      </c:pt>
                      <c:pt idx="113">
                        <c:v>0.34965508005047402</c:v>
                      </c:pt>
                      <c:pt idx="114">
                        <c:v>0.38814332764962012</c:v>
                      </c:pt>
                      <c:pt idx="115">
                        <c:v>0.42590625018350181</c:v>
                      </c:pt>
                      <c:pt idx="116">
                        <c:v>0.46291703505957338</c:v>
                      </c:pt>
                      <c:pt idx="117">
                        <c:v>0.49914961032611699</c:v>
                      </c:pt>
                      <c:pt idx="118">
                        <c:v>0.53457865293229601</c:v>
                      </c:pt>
                      <c:pt idx="119">
                        <c:v>0.56917959834474918</c:v>
                      </c:pt>
                      <c:pt idx="120">
                        <c:v>0.60292865150724728</c:v>
                      </c:pt>
                      <c:pt idx="121">
                        <c:v>0.63580279911236415</c:v>
                      </c:pt>
                      <c:pt idx="122">
                        <c:v>0.66777982313706474</c:v>
                      </c:pt>
                      <c:pt idx="123">
                        <c:v>0.69883831557769338</c:v>
                      </c:pt>
                      <c:pt idx="124">
                        <c:v>0.72895769430415736</c:v>
                      </c:pt>
                      <c:pt idx="125">
                        <c:v>0.75811821993824002</c:v>
                      </c:pt>
                      <c:pt idx="126">
                        <c:v>0.78630101364705074</c:v>
                      </c:pt>
                      <c:pt idx="127">
                        <c:v>0.81348807572971205</c:v>
                      </c:pt>
                      <c:pt idx="128">
                        <c:v>0.83966230486359739</c:v>
                      </c:pt>
                      <c:pt idx="129">
                        <c:v>0.86480751786584076</c:v>
                      </c:pt>
                      <c:pt idx="130">
                        <c:v>0.88890846981653515</c:v>
                      </c:pt>
                      <c:pt idx="131">
                        <c:v>0.91195087438207845</c:v>
                      </c:pt>
                      <c:pt idx="132">
                        <c:v>0.93392142417058854</c:v>
                      </c:pt>
                      <c:pt idx="133">
                        <c:v>0.95480781094624501</c:v>
                      </c:pt>
                      <c:pt idx="134">
                        <c:v>0.9745987455258619</c:v>
                      </c:pt>
                      <c:pt idx="135">
                        <c:v>0.99328397717899763</c:v>
                      </c:pt>
                      <c:pt idx="136">
                        <c:v>1.0108543123524769</c:v>
                      </c:pt>
                      <c:pt idx="137">
                        <c:v>1.0273016325413451</c:v>
                      </c:pt>
                      <c:pt idx="138">
                        <c:v>1.0426189111309869</c:v>
                      </c:pt>
                      <c:pt idx="139">
                        <c:v>1.0568002290394241</c:v>
                      </c:pt>
                      <c:pt idx="140">
                        <c:v>1.0698407889945529</c:v>
                      </c:pt>
                      <c:pt idx="141">
                        <c:v>1.0817369282883751</c:v>
                      </c:pt>
                      <c:pt idx="142">
                        <c:v>1.09248612985886</c:v>
                      </c:pt>
                      <c:pt idx="143">
                        <c:v>1.102087031560089</c:v>
                      </c:pt>
                      <c:pt idx="144">
                        <c:v>1.110539433492497</c:v>
                      </c:pt>
                      <c:pt idx="145">
                        <c:v>1.11784430327732</c:v>
                      </c:pt>
                      <c:pt idx="146">
                        <c:v>1.1240037791727111</c:v>
                      </c:pt>
                      <c:pt idx="147">
                        <c:v>1.1290211709431279</c:v>
                      </c:pt>
                      <c:pt idx="148">
                        <c:v>1.1329009584085401</c:v>
                      </c:pt>
                      <c:pt idx="149">
                        <c:v>1.135648787615497</c:v>
                      </c:pt>
                      <c:pt idx="150">
                        <c:v>1.137271464588073</c:v>
                      </c:pt>
                      <c:pt idx="151">
                        <c:v>1.137776946632886</c:v>
                      </c:pt>
                      <c:pt idx="152">
                        <c:v>1.1371743311887801</c:v>
                      </c:pt>
                      <c:pt idx="153">
                        <c:v>1.135473842228049</c:v>
                      </c:pt>
                      <c:pt idx="154">
                        <c:v>1.1326868142322131</c:v>
                      </c:pt>
                      <c:pt idx="155">
                        <c:v>1.128825673781104</c:v>
                      </c:pt>
                      <c:pt idx="156">
                        <c:v>1.1239039188093409</c:v>
                      </c:pt>
                      <c:pt idx="157">
                        <c:v>1.117936095598852</c:v>
                      </c:pt>
                      <c:pt idx="158">
                        <c:v>1.110937773590035</c:v>
                      </c:pt>
                      <c:pt idx="159">
                        <c:v>1.1029255181070829</c:v>
                      </c:pt>
                      <c:pt idx="160">
                        <c:v>1.0939168611050261</c:v>
                      </c:pt>
                      <c:pt idx="161">
                        <c:v>1.083930270056884</c:v>
                      </c:pt>
                      <c:pt idx="162">
                        <c:v>1.0729851151091161</c:v>
                      </c:pt>
                      <c:pt idx="163">
                        <c:v>1.0611016346419431</c:v>
                      </c:pt>
                      <c:pt idx="164">
                        <c:v>1.04830089937838</c:v>
                      </c:pt>
                      <c:pt idx="165">
                        <c:v>1.034604775191621</c:v>
                      </c:pt>
                      <c:pt idx="166">
                        <c:v>1.020035884764946</c:v>
                      </c:pt>
                      <c:pt idx="167">
                        <c:v>1.00461756826148</c:v>
                      </c:pt>
                      <c:pt idx="168">
                        <c:v>0.98837384316291521</c:v>
                      </c:pt>
                      <c:pt idx="169">
                        <c:v>0.97132936343685339</c:v>
                      </c:pt>
                      <c:pt idx="170">
                        <c:v>0.95350937819157955</c:v>
                      </c:pt>
                      <c:pt idx="171">
                        <c:v>0.93493968997510701</c:v>
                      </c:pt>
                      <c:pt idx="172">
                        <c:v>0.91564661287212967</c:v>
                      </c:pt>
                      <c:pt idx="173">
                        <c:v>0.89565693054824569</c:v>
                      </c:pt>
                      <c:pt idx="174">
                        <c:v>0.87499785438552491</c:v>
                      </c:pt>
                      <c:pt idx="175">
                        <c:v>0.85369698184727505</c:v>
                      </c:pt>
                      <c:pt idx="176">
                        <c:v>0.83178225520281501</c:v>
                      </c:pt>
                      <c:pt idx="177">
                        <c:v>0.80928192073528415</c:v>
                      </c:pt>
                      <c:pt idx="178">
                        <c:v>0.78622448854710969</c:v>
                      </c:pt>
                      <c:pt idx="179">
                        <c:v>0.76263869306881948</c:v>
                      </c:pt>
                      <c:pt idx="180">
                        <c:v>0.73855345436753705</c:v>
                      </c:pt>
                      <c:pt idx="181">
                        <c:v>0.71399784034182545</c:v>
                      </c:pt>
                      <c:pt idx="182">
                        <c:v>0.68900102987966372</c:v>
                      </c:pt>
                      <c:pt idx="183">
                        <c:v>0.66359227704634394</c:v>
                      </c:pt>
                      <c:pt idx="184">
                        <c:v>0.63780087635905747</c:v>
                      </c:pt>
                      <c:pt idx="185">
                        <c:v>0.61165612919499757</c:v>
                      </c:pt>
                      <c:pt idx="186">
                        <c:v>0.58518731137001401</c:v>
                      </c:pt>
                      <c:pt idx="187">
                        <c:v>0.55842364191530502</c:v>
                      </c:pt>
                      <c:pt idx="188">
                        <c:v>0.53139425307038834</c:v>
                      </c:pt>
                      <c:pt idx="189">
                        <c:v>0.50412816150172524</c:v>
                      </c:pt>
                      <c:pt idx="190">
                        <c:v>0.47665424074793739</c:v>
                      </c:pt>
                      <c:pt idx="191">
                        <c:v>0.44900119488460771</c:v>
                      </c:pt>
                      <c:pt idx="192">
                        <c:v>0.42119753339423971</c:v>
                      </c:pt>
                      <c:pt idx="193">
                        <c:v>0.39327154722010138</c:v>
                      </c:pt>
                      <c:pt idx="194">
                        <c:v>0.36525128597642509</c:v>
                      </c:pt>
                      <c:pt idx="195">
                        <c:v>0.33716453628180809</c:v>
                      </c:pt>
                      <c:pt idx="196">
                        <c:v>0.30903880117766641</c:v>
                      </c:pt>
                      <c:pt idx="197">
                        <c:v>0.28090128058925179</c:v>
                      </c:pt>
                      <c:pt idx="198">
                        <c:v>0.25277885278305251</c:v>
                      </c:pt>
                      <c:pt idx="199">
                        <c:v>0.22469805677136151</c:v>
                      </c:pt>
                      <c:pt idx="200">
                        <c:v>0.19668507561240431</c:v>
                      </c:pt>
                      <c:pt idx="201">
                        <c:v>0.1687657205526594</c:v>
                      </c:pt>
                      <c:pt idx="202">
                        <c:v>0.14096541595686579</c:v>
                      </c:pt>
                      <c:pt idx="203">
                        <c:v>0.11330918497066921</c:v>
                      </c:pt>
                      <c:pt idx="204">
                        <c:v>8.5821635860890769E-2</c:v>
                      </c:pt>
                      <c:pt idx="205">
                        <c:v>5.8526948978983688E-2</c:v>
                      </c:pt>
                      <c:pt idx="206">
                        <c:v>3.1448864294336992E-2</c:v>
                      </c:pt>
                      <c:pt idx="207">
                        <c:v>4.6106694456714663E-3</c:v>
                      </c:pt>
                      <c:pt idx="208">
                        <c:v>-2.1964811739196548E-2</c:v>
                      </c:pt>
                      <c:pt idx="209">
                        <c:v>-4.8255230302499882E-2</c:v>
                      </c:pt>
                      <c:pt idx="210">
                        <c:v>-7.4238722839027133E-2</c:v>
                      </c:pt>
                      <c:pt idx="211">
                        <c:v>-9.9893921843284036E-2</c:v>
                      </c:pt>
                      <c:pt idx="212">
                        <c:v>-0.1251999657591448</c:v>
                      </c:pt>
                      <c:pt idx="213">
                        <c:v>-0.1501365087661147</c:v>
                      </c:pt>
                      <c:pt idx="214">
                        <c:v>-0.17468373033239651</c:v>
                      </c:pt>
                      <c:pt idx="215">
                        <c:v>-0.19882234456084899</c:v>
                      </c:pt>
                      <c:pt idx="216">
                        <c:v>-0.22253360934968949</c:v>
                      </c:pt>
                      <c:pt idx="217">
                        <c:v>-0.24579933538546489</c:v>
                      </c:pt>
                      <c:pt idx="218">
                        <c:v>-0.26860189498143472</c:v>
                      </c:pt>
                      <c:pt idx="219">
                        <c:v>-0.29092423077011492</c:v>
                      </c:pt>
                      <c:pt idx="220">
                        <c:v>-0.31274986425436951</c:v>
                      </c:pt>
                      <c:pt idx="221">
                        <c:v>-0.33406290421712881</c:v>
                      </c:pt>
                      <c:pt idx="222">
                        <c:v>-0.35484805498561611</c:v>
                      </c:pt>
                      <c:pt idx="223">
                        <c:v>-0.37509062454189063</c:v>
                      </c:pt>
                      <c:pt idx="224">
                        <c:v>-0.3947765324676214</c:v>
                      </c:pt>
                      <c:pt idx="225">
                        <c:v>-0.41389231770729767</c:v>
                      </c:pt>
                      <c:pt idx="226">
                        <c:v>-0.43242514613061372</c:v>
                      </c:pt>
                      <c:pt idx="227">
                        <c:v>-0.45036281787154292</c:v>
                      </c:pt>
                      <c:pt idx="228">
                        <c:v>-0.4676937744186781</c:v>
                      </c:pt>
                      <c:pt idx="229">
                        <c:v>-0.48440710542877469</c:v>
                      </c:pt>
                      <c:pt idx="230">
                        <c:v>-0.5004925552331152</c:v>
                      </c:pt>
                      <c:pt idx="231">
                        <c:v>-0.51594052900433285</c:v>
                      </c:pt>
                      <c:pt idx="232">
                        <c:v>-0.53074209854969956</c:v>
                      </c:pt>
                      <c:pt idx="233">
                        <c:v>-0.54488900769561532</c:v>
                      </c:pt>
                      <c:pt idx="234">
                        <c:v>-0.5583736772271346</c:v>
                      </c:pt>
                      <c:pt idx="235">
                        <c:v>-0.57118920934583872</c:v>
                      </c:pt>
                      <c:pt idx="236">
                        <c:v>-0.58332939160920971</c:v>
                      </c:pt>
                      <c:pt idx="237">
                        <c:v>-0.59478870031488407</c:v>
                      </c:pt>
                      <c:pt idx="238">
                        <c:v>-0.6055623032937516</c:v>
                      </c:pt>
                      <c:pt idx="239">
                        <c:v>-0.61564606207681527</c:v>
                      </c:pt>
                      <c:pt idx="240">
                        <c:v>-0.62503653340202525</c:v>
                      </c:pt>
                      <c:pt idx="241">
                        <c:v>-0.63373097002893619</c:v>
                      </c:pt>
                      <c:pt idx="242">
                        <c:v>-0.64172732083098616</c:v>
                      </c:pt>
                      <c:pt idx="243">
                        <c:v>-0.64902423013744992</c:v>
                      </c:pt>
                      <c:pt idx="244">
                        <c:v>-0.6556210362996483</c:v>
                      </c:pt>
                      <c:pt idx="245">
                        <c:v>-0.66151776945877627</c:v>
                      </c:pt>
                      <c:pt idx="246">
                        <c:v>-0.66671514849572511</c:v>
                      </c:pt>
                      <c:pt idx="247">
                        <c:v>-0.67121457714648347</c:v>
                      </c:pt>
                      <c:pt idx="248">
                        <c:v>-0.67501813927008192</c:v>
                      </c:pt>
                      <c:pt idx="249">
                        <c:v>-0.67812859325956831</c:v>
                      </c:pt>
                      <c:pt idx="250">
                        <c:v>-0.68054936559012857</c:v>
                      </c:pt>
                      <c:pt idx="251">
                        <c:v>-0.68228454350217727</c:v>
                      </c:pt>
                      <c:pt idx="252">
                        <c:v>-0.68333886682099032</c:v>
                      </c:pt>
                      <c:pt idx="253">
                        <c:v>-0.6837177189182182</c:v>
                      </c:pt>
                      <c:pt idx="254">
                        <c:v>-0.68342711682436263</c:v>
                      </c:pt>
                      <c:pt idx="255">
                        <c:v>-0.68247370050499334</c:v>
                      </c:pt>
                      <c:pt idx="256">
                        <c:v>-0.68086472131709674</c:v>
                      </c:pt>
                      <c:pt idx="257">
                        <c:v>-0.67860802966545286</c:v>
                      </c:pt>
                      <c:pt idx="258">
                        <c:v>-0.67571206188230604</c:v>
                      </c:pt>
                      <c:pt idx="259">
                        <c:v>-0.67218582635680091</c:v>
                      </c:pt>
                      <c:pt idx="260">
                        <c:v>-0.66803888894367658</c:v>
                      </c:pt>
                      <c:pt idx="261">
                        <c:v>-0.66328135768352658</c:v>
                      </c:pt>
                      <c:pt idx="262">
                        <c:v>-0.65792386686951898</c:v>
                      </c:pt>
                      <c:pt idx="263">
                        <c:v>-0.65197756049781819</c:v>
                      </c:pt>
                      <c:pt idx="264">
                        <c:v>-0.64545407514103836</c:v>
                      </c:pt>
                      <c:pt idx="265">
                        <c:v>-0.63836552228588161</c:v>
                      </c:pt>
                      <c:pt idx="266">
                        <c:v>-0.63072447017765876</c:v>
                      </c:pt>
                      <c:pt idx="267">
                        <c:v>-0.62254392521565483</c:v>
                      </c:pt>
                      <c:pt idx="268">
                        <c:v>-0.61383731294428201</c:v>
                      </c:pt>
                      <c:pt idx="269">
                        <c:v>-0.604618458685656</c:v>
                      </c:pt>
                      <c:pt idx="270">
                        <c:v>-0.5949015678596441</c:v>
                      </c:pt>
                      <c:pt idx="271">
                        <c:v>-0.58470120603756648</c:v>
                      </c:pt>
                      <c:pt idx="272">
                        <c:v>-0.57403227877559448</c:v>
                      </c:pt>
                      <c:pt idx="273">
                        <c:v>-0.56291001127349216</c:v>
                      </c:pt>
                      <c:pt idx="274">
                        <c:v>-0.55134992790369608</c:v>
                      </c:pt>
                      <c:pt idx="275">
                        <c:v>-0.53936783165484492</c:v>
                      </c:pt>
                      <c:pt idx="276">
                        <c:v>-0.52697978353275976</c:v>
                      </c:pt>
                      <c:pt idx="277">
                        <c:v>-0.51420208196056505</c:v>
                      </c:pt>
                      <c:pt idx="278">
                        <c:v>-0.50105124221813624</c:v>
                      </c:pt>
                      <c:pt idx="279">
                        <c:v>-0.4875439759593912</c:v>
                      </c:pt>
                      <c:pt idx="280">
                        <c:v>-0.47369717084412077</c:v>
                      </c:pt>
                      <c:pt idx="281">
                        <c:v>-0.45952787031910358</c:v>
                      </c:pt>
                      <c:pt idx="282">
                        <c:v>-0.44505325358119091</c:v>
                      </c:pt>
                      <c:pt idx="283">
                        <c:v>-0.43029061575289729</c:v>
                      </c:pt>
                      <c:pt idx="284">
                        <c:v>-0.41525734829881822</c:v>
                      </c:pt>
                      <c:pt idx="285">
                        <c:v>-0.3999709197089264</c:v>
                      </c:pt>
                      <c:pt idx="286">
                        <c:v>-0.38444885647251198</c:v>
                      </c:pt>
                      <c:pt idx="287">
                        <c:v>-0.36870872436422081</c:v>
                      </c:pt>
                      <c:pt idx="288">
                        <c:v>-0.35276811006135989</c:v>
                      </c:pt>
                      <c:pt idx="289">
                        <c:v>-0.33664460310936961</c:v>
                      </c:pt>
                      <c:pt idx="290">
                        <c:v>-0.32035577825014039</c:v>
                      </c:pt>
                      <c:pt idx="291">
                        <c:v>-0.30391917812569053</c:v>
                      </c:pt>
                      <c:pt idx="292">
                        <c:v>-0.2873522963676316</c:v>
                      </c:pt>
                      <c:pt idx="293">
                        <c:v>-0.27067256108084659</c:v>
                      </c:pt>
                      <c:pt idx="294">
                        <c:v>-0.25389731872790122</c:v>
                      </c:pt>
                      <c:pt idx="295">
                        <c:v>-0.23704381841891331</c:v>
                      </c:pt>
                      <c:pt idx="296">
                        <c:v>-0.2201291966099298</c:v>
                      </c:pt>
                      <c:pt idx="297">
                        <c:v>-0.20317046221130519</c:v>
                      </c:pt>
                      <c:pt idx="298">
                        <c:v>-0.1861844821061566</c:v>
                      </c:pt>
                      <c:pt idx="299">
                        <c:v>-0.16918796707768369</c:v>
                      </c:pt>
                      <c:pt idx="300">
                        <c:v>-0.15219745814299721</c:v>
                      </c:pt>
                      <c:pt idx="301">
                        <c:v>-0.13522931329009269</c:v>
                      </c:pt>
                      <c:pt idx="302">
                        <c:v>-0.1182996946137458</c:v>
                      </c:pt>
                      <c:pt idx="303">
                        <c:v>-0.1014245558453804</c:v>
                      </c:pt>
                      <c:pt idx="304">
                        <c:v>-8.4619630271380739E-2</c:v>
                      </c:pt>
                      <c:pt idx="305">
                        <c:v>-6.790041903387127E-2</c:v>
                      </c:pt>
                      <c:pt idx="306">
                        <c:v>-5.1282179807675479E-2</c:v>
                      </c:pt>
                      <c:pt idx="307">
                        <c:v>-3.4779915846977177E-2</c:v>
                      </c:pt>
                      <c:pt idx="308">
                        <c:v>-1.840836539514483E-2</c:v>
                      </c:pt>
                      <c:pt idx="309">
                        <c:v>-2.1819914512289131E-3</c:v>
                      </c:pt>
                      <c:pt idx="310">
                        <c:v>1.3885028113199459E-2</c:v>
                      </c:pt>
                      <c:pt idx="311">
                        <c:v>2.977881009294325E-2</c:v>
                      </c:pt>
                      <c:pt idx="312">
                        <c:v>4.5485775149533947E-2</c:v>
                      </c:pt>
                      <c:pt idx="313">
                        <c:v>6.0992656678342382E-2</c:v>
                      </c:pt>
                      <c:pt idx="314">
                        <c:v>7.6286509347240544E-2</c:v>
                      </c:pt>
                      <c:pt idx="315">
                        <c:v>9.1354717311044442E-2</c:v>
                      </c:pt>
                      <c:pt idx="316">
                        <c:v>0.1061850021053512</c:v>
                      </c:pt>
                      <c:pt idx="317">
                        <c:v>0.1207654302227235</c:v>
                      </c:pt>
                      <c:pt idx="318">
                        <c:v>0.1350844203734842</c:v>
                      </c:pt>
                      <c:pt idx="319">
                        <c:v>0.14913075043266771</c:v>
                      </c:pt>
                      <c:pt idx="320">
                        <c:v>0.16289356407395031</c:v>
                      </c:pt>
                      <c:pt idx="321">
                        <c:v>0.17636237709065211</c:v>
                      </c:pt>
                      <c:pt idx="322">
                        <c:v>0.18952708340318111</c:v>
                      </c:pt>
                      <c:pt idx="323">
                        <c:v>0.2023779607515844</c:v>
                      </c:pt>
                      <c:pt idx="324">
                        <c:v>0.21490567607118999</c:v>
                      </c:pt>
                      <c:pt idx="325">
                        <c:v>0.227101290548676</c:v>
                      </c:pt>
                      <c:pt idx="326">
                        <c:v>0.23895626435529449</c:v>
                      </c:pt>
                      <c:pt idx="327">
                        <c:v>0.25046246105342129</c:v>
                      </c:pt>
                      <c:pt idx="328">
                        <c:v>0.2616121516720965</c:v>
                      </c:pt>
                      <c:pt idx="329">
                        <c:v>0.27239801844677641</c:v>
                      </c:pt>
                      <c:pt idx="330">
                        <c:v>0.28281315821814113</c:v>
                      </c:pt>
                      <c:pt idx="331">
                        <c:v>0.29285108548449329</c:v>
                      </c:pt>
                      <c:pt idx="332">
                        <c:v>0.30250573510204959</c:v>
                      </c:pt>
                      <c:pt idx="333">
                        <c:v>0.3117714646272714</c:v>
                      </c:pt>
                      <c:pt idx="334">
                        <c:v>0.32064305629530182</c:v>
                      </c:pt>
                      <c:pt idx="335">
                        <c:v>0.32911571862858391</c:v>
                      </c:pt>
                      <c:pt idx="336">
                        <c:v>0.33718508766981631</c:v>
                      </c:pt>
                      <c:pt idx="337">
                        <c:v>0.34484722783357308</c:v>
                      </c:pt>
                      <c:pt idx="338">
                        <c:v>0.35209863237116218</c:v>
                      </c:pt>
                      <c:pt idx="339">
                        <c:v>0.35893622344362253</c:v>
                      </c:pt>
                      <c:pt idx="340">
                        <c:v>0.3653573517981682</c:v>
                      </c:pt>
                      <c:pt idx="341">
                        <c:v>0.37135979604386488</c:v>
                      </c:pt>
                      <c:pt idx="342">
                        <c:v>0.37694176152287451</c:v>
                      </c:pt>
                      <c:pt idx="343">
                        <c:v>0.38210187877422053</c:v>
                      </c:pt>
                      <c:pt idx="344">
                        <c:v>0.38683920158770713</c:v>
                      </c:pt>
                      <c:pt idx="345">
                        <c:v>0.39115320464635911</c:v>
                      </c:pt>
                      <c:pt idx="346">
                        <c:v>0.39504378075653768</c:v>
                      </c:pt>
                      <c:pt idx="347">
                        <c:v>0.39851123766572111</c:v>
                      </c:pt>
                      <c:pt idx="348">
                        <c:v>0.40155629446880792</c:v>
                      </c:pt>
                      <c:pt idx="349">
                        <c:v>0.40418007760470959</c:v>
                      </c:pt>
                      <c:pt idx="350">
                        <c:v>0.40638411644592409</c:v>
                      </c:pt>
                      <c:pt idx="351">
                        <c:v>0.40817033848473439</c:v>
                      </c:pt>
                      <c:pt idx="352">
                        <c:v>0.40954106412063568</c:v>
                      </c:pt>
                      <c:pt idx="353">
                        <c:v>0.41049900105455911</c:v>
                      </c:pt>
                      <c:pt idx="354">
                        <c:v>0.41104723829642542</c:v>
                      </c:pt>
                      <c:pt idx="355">
                        <c:v>0.41118923979351341</c:v>
                      </c:pt>
                      <c:pt idx="356">
                        <c:v>0.41092883768806809</c:v>
                      </c:pt>
                      <c:pt idx="357">
                        <c:v>0.41027022521348988</c:v>
                      </c:pt>
                      <c:pt idx="358">
                        <c:v>0.40921794923933141</c:v>
                      </c:pt>
                      <c:pt idx="359">
                        <c:v>0.40777690247618548</c:v>
                      </c:pt>
                      <c:pt idx="360">
                        <c:v>0.40595231535235921</c:v>
                      </c:pt>
                      <c:pt idx="361">
                        <c:v>0.40374974757499649</c:v>
                      </c:pt>
                      <c:pt idx="362">
                        <c:v>0.40117507938903579</c:v>
                      </c:pt>
                      <c:pt idx="363">
                        <c:v>0.39823450254804948</c:v>
                      </c:pt>
                      <c:pt idx="364">
                        <c:v>0.39493451101162419</c:v>
                      </c:pt>
                      <c:pt idx="365">
                        <c:v>0.39128189138448682</c:v>
                      </c:pt>
                      <c:pt idx="366">
                        <c:v>0.38728371311306781</c:v>
                      </c:pt>
                      <c:pt idx="367">
                        <c:v>0.38294731845561297</c:v>
                      </c:pt>
                      <c:pt idx="368">
                        <c:v>0.37828031224230779</c:v>
                      </c:pt>
                      <c:pt idx="369">
                        <c:v>0.37329055144216522</c:v>
                      </c:pt>
                      <c:pt idx="370">
                        <c:v>0.36798613455364809</c:v>
                      </c:pt>
                      <c:pt idx="371">
                        <c:v>0.36237539083614512</c:v>
                      </c:pt>
                      <c:pt idx="372">
                        <c:v>0.35646686939950628</c:v>
                      </c:pt>
                      <c:pt idx="373">
                        <c:v>0.35026932816886142</c:v>
                      </c:pt>
                      <c:pt idx="374">
                        <c:v>0.34379172274189668</c:v>
                      </c:pt>
                      <c:pt idx="375">
                        <c:v>0.33704319515566372</c:v>
                      </c:pt>
                      <c:pt idx="376">
                        <c:v>0.3300330625798179</c:v>
                      </c:pt>
                      <c:pt idx="377">
                        <c:v>0.32277080595297047</c:v>
                      </c:pt>
                      <c:pt idx="378">
                        <c:v>0.31526605857855078</c:v>
                      </c:pt>
                      <c:pt idx="379">
                        <c:v>0.30752859469625649</c:v>
                      </c:pt>
                      <c:pt idx="380">
                        <c:v>0.29956831804478973</c:v>
                      </c:pt>
                      <c:pt idx="381">
                        <c:v>0.29139525043116538</c:v>
                      </c:pt>
                      <c:pt idx="382">
                        <c:v>0.28301952032142419</c:v>
                      </c:pt>
                      <c:pt idx="383">
                        <c:v>0.27445135146709021</c:v>
                      </c:pt>
                      <c:pt idx="384">
                        <c:v>0.26570105158120461</c:v>
                      </c:pt>
                      <c:pt idx="385">
                        <c:v>0.25677900107721791</c:v>
                      </c:pt>
                      <c:pt idx="386">
                        <c:v>0.24769564188346371</c:v>
                      </c:pt>
                      <c:pt idx="387">
                        <c:v>0.23846146634535931</c:v>
                      </c:pt>
                      <c:pt idx="388">
                        <c:v>0.22908700622688721</c:v>
                      </c:pt>
                      <c:pt idx="389">
                        <c:v>0.2195828218223124</c:v>
                      </c:pt>
                      <c:pt idx="390">
                        <c:v>0.2099594911884935</c:v>
                      </c:pt>
                      <c:pt idx="391">
                        <c:v>0.2002275995075391</c:v>
                      </c:pt>
                      <c:pt idx="392">
                        <c:v>0.1903977285889708</c:v>
                      </c:pt>
                      <c:pt idx="393">
                        <c:v>0.1804804465199607</c:v>
                      </c:pt>
                      <c:pt idx="394">
                        <c:v>0.17048629747163599</c:v>
                      </c:pt>
                      <c:pt idx="395">
                        <c:v>0.1604257916688818</c:v>
                      </c:pt>
                      <c:pt idx="396">
                        <c:v>0.1503093955305225</c:v>
                      </c:pt>
                      <c:pt idx="397">
                        <c:v>0.14014752198624089</c:v>
                      </c:pt>
                      <c:pt idx="398">
                        <c:v>0.1299505209760845</c:v>
                      </c:pt>
                      <c:pt idx="399">
                        <c:v>0.1197286701379295</c:v>
                      </c:pt>
                      <c:pt idx="400">
                        <c:v>0.1094921656878169</c:v>
                      </c:pt>
                      <c:pt idx="401">
                        <c:v>9.9251113497643387E-2</c:v>
                      </c:pt>
                      <c:pt idx="402">
                        <c:v>8.9015520374288615E-2</c:v>
                      </c:pt>
                      <c:pt idx="403">
                        <c:v>7.8795285543886859E-2</c:v>
                      </c:pt>
                      <c:pt idx="404">
                        <c:v>6.8600192344603669E-2</c:v>
                      </c:pt>
                      <c:pt idx="405">
                        <c:v>5.8439900130962549E-2</c:v>
                      </c:pt>
                      <c:pt idx="406">
                        <c:v>4.8323936392477243E-2</c:v>
                      </c:pt>
                      <c:pt idx="407">
                        <c:v>3.8261689089085268E-2</c:v>
                      </c:pt>
                      <c:pt idx="408">
                        <c:v>2.8262399205644991E-2</c:v>
                      </c:pt>
                      <c:pt idx="409">
                        <c:v>1.8335153527551749E-2</c:v>
                      </c:pt>
                      <c:pt idx="410">
                        <c:v>8.4888776393477802E-3</c:v>
                      </c:pt>
                      <c:pt idx="411">
                        <c:v>-1.2676708519570681E-3</c:v>
                      </c:pt>
                      <c:pt idx="412">
                        <c:v>-1.0925908867271151E-2</c:v>
                      </c:pt>
                      <c:pt idx="413">
                        <c:v>-2.047743417804445E-2</c:v>
                      </c:pt>
                      <c:pt idx="414">
                        <c:v>-2.991403149975547E-2</c:v>
                      </c:pt>
                      <c:pt idx="415">
                        <c:v>-3.9227678354964483E-2</c:v>
                      </c:pt>
                      <c:pt idx="416">
                        <c:v>-4.8410550704698463E-2</c:v>
                      </c:pt>
                      <c:pt idx="417">
                        <c:v>-5.7455028346981747E-2</c:v>
                      </c:pt>
                      <c:pt idx="418">
                        <c:v>-6.6353700081364209E-2</c:v>
                      </c:pt>
                      <c:pt idx="419">
                        <c:v>-7.5099368638327862E-2</c:v>
                      </c:pt>
                      <c:pt idx="420">
                        <c:v>-8.3685055372474629E-2</c:v>
                      </c:pt>
                      <c:pt idx="421">
                        <c:v>-9.2104004718415594E-2</c:v>
                      </c:pt>
                      <c:pt idx="422">
                        <c:v>-0.10034968840829669</c:v>
                      </c:pt>
                      <c:pt idx="423">
                        <c:v>-0.1084158094499108</c:v>
                      </c:pt>
                      <c:pt idx="424">
                        <c:v>-0.1162963058643602</c:v>
                      </c:pt>
                      <c:pt idx="425">
                        <c:v>-0.1239853541822559</c:v>
                      </c:pt>
                      <c:pt idx="426">
                        <c:v>-0.13147737269746049</c:v>
                      </c:pt>
                      <c:pt idx="427">
                        <c:v>-0.13876702447741651</c:v>
                      </c:pt>
                      <c:pt idx="428">
                        <c:v>-0.14584922012913859</c:v>
                      </c:pt>
                      <c:pt idx="429">
                        <c:v>-0.1527191203200006</c:v>
                      </c:pt>
                      <c:pt idx="430">
                        <c:v>-0.1593721380525058</c:v>
                      </c:pt>
                      <c:pt idx="431">
                        <c:v>-0.1658039406923055</c:v>
                      </c:pt>
                      <c:pt idx="432">
                        <c:v>-0.17201045174881399</c:v>
                      </c:pt>
                      <c:pt idx="433">
                        <c:v>-0.17798785240787091</c:v>
                      </c:pt>
                      <c:pt idx="434">
                        <c:v>-0.18373258281601451</c:v>
                      </c:pt>
                      <c:pt idx="435">
                        <c:v>-0.18924134311606269</c:v>
                      </c:pt>
                      <c:pt idx="436">
                        <c:v>-0.19451109423384069</c:v>
                      </c:pt>
                      <c:pt idx="437">
                        <c:v>-0.1995390584160576</c:v>
                      </c:pt>
                      <c:pt idx="438">
                        <c:v>-0.20432271951951009</c:v>
                      </c:pt>
                      <c:pt idx="439">
                        <c:v>-0.20885982305198311</c:v>
                      </c:pt>
                      <c:pt idx="440">
                        <c:v>-0.21314837596542319</c:v>
                      </c:pt>
                      <c:pt idx="441">
                        <c:v>-0.21718664620218239</c:v>
                      </c:pt>
                      <c:pt idx="442">
                        <c:v>-0.22097316199536349</c:v>
                      </c:pt>
                      <c:pt idx="443">
                        <c:v>-0.22450671092454541</c:v>
                      </c:pt>
                      <c:pt idx="444">
                        <c:v>-0.22778633872842591</c:v>
                      </c:pt>
                      <c:pt idx="445">
                        <c:v>-0.2308113478761884</c:v>
                      </c:pt>
                      <c:pt idx="446">
                        <c:v>-0.23358129589967899</c:v>
                      </c:pt>
                      <c:pt idx="447">
                        <c:v>-0.23609599348876539</c:v>
                      </c:pt>
                      <c:pt idx="448">
                        <c:v>-0.23835550235254649</c:v>
                      </c:pt>
                      <c:pt idx="449">
                        <c:v>-0.24036013284937591</c:v>
                      </c:pt>
                      <c:pt idx="450">
                        <c:v>-0.24211044138897209</c:v>
                      </c:pt>
                      <c:pt idx="451">
                        <c:v>-0.24360722761018641</c:v>
                      </c:pt>
                      <c:pt idx="452">
                        <c:v>-0.2448515313383125</c:v>
                      </c:pt>
                      <c:pt idx="453">
                        <c:v>-0.24584462932612189</c:v>
                      </c:pt>
                      <c:pt idx="454">
                        <c:v>-0.24658803178311589</c:v>
                      </c:pt>
                      <c:pt idx="455">
                        <c:v>-0.24708347869778191</c:v>
                      </c:pt>
                      <c:pt idx="456">
                        <c:v>-0.24733293595793571</c:v>
                      </c:pt>
                      <c:pt idx="457">
                        <c:v>-0.2473385912745181</c:v>
                      </c:pt>
                      <c:pt idx="458">
                        <c:v>-0.24710284991449291</c:v>
                      </c:pt>
                      <c:pt idx="459">
                        <c:v>-0.24662833024875869</c:v>
                      </c:pt>
                      <c:pt idx="460">
                        <c:v>-0.24591785912124769</c:v>
                      </c:pt>
                      <c:pt idx="461">
                        <c:v>-0.24497446704562581</c:v>
                      </c:pt>
                      <c:pt idx="462">
                        <c:v>-0.2438013832362409</c:v>
                      </c:pt>
                      <c:pt idx="463">
                        <c:v>-0.24240203048018169</c:v>
                      </c:pt>
                      <c:pt idx="464">
                        <c:v>-0.2407800198575108</c:v>
                      </c:pt>
                      <c:pt idx="465">
                        <c:v>-0.23893914531691859</c:v>
                      </c:pt>
                      <c:pt idx="466">
                        <c:v>-0.23688337811421331</c:v>
                      </c:pt>
                      <c:pt idx="467">
                        <c:v>-0.234616861121209</c:v>
                      </c:pt>
                      <c:pt idx="468">
                        <c:v>-0.23214390301270879</c:v>
                      </c:pt>
                      <c:pt idx="469">
                        <c:v>-0.22946897233938751</c:v>
                      </c:pt>
                      <c:pt idx="470">
                        <c:v>-0.22659669149447451</c:v>
                      </c:pt>
                      <c:pt idx="471">
                        <c:v>-0.22353183058221379</c:v>
                      </c:pt>
                      <c:pt idx="472">
                        <c:v>-0.2202793011961281</c:v>
                      </c:pt>
                      <c:pt idx="473">
                        <c:v>-0.21684415011515629</c:v>
                      </c:pt>
                      <c:pt idx="474">
                        <c:v>-0.21323155292574811</c:v>
                      </c:pt>
                      <c:pt idx="475">
                        <c:v>-0.20944680757799949</c:v>
                      </c:pt>
                      <c:pt idx="476">
                        <c:v>-0.20549532788389549</c:v>
                      </c:pt>
                      <c:pt idx="477">
                        <c:v>-0.20138263696569031</c:v>
                      </c:pt>
                      <c:pt idx="478">
                        <c:v>-0.19711436066240071</c:v>
                      </c:pt>
                      <c:pt idx="479">
                        <c:v>-0.19269622090232341</c:v>
                      </c:pt>
                      <c:pt idx="480">
                        <c:v>-0.18813402904939799</c:v>
                      </c:pt>
                      <c:pt idx="481">
                        <c:v>-0.1834336792311444</c:v>
                      </c:pt>
                      <c:pt idx="482">
                        <c:v>-0.17860114165578461</c:v>
                      </c:pt>
                      <c:pt idx="483">
                        <c:v>-0.17364245592603991</c:v>
                      </c:pt>
                      <c:pt idx="484">
                        <c:v>-0.16856372435695441</c:v>
                      </c:pt>
                      <c:pt idx="485">
                        <c:v>-0.16337110530494689</c:v>
                      </c:pt>
                      <c:pt idx="486">
                        <c:v>-0.15807080651514091</c:v>
                      </c:pt>
                      <c:pt idx="487">
                        <c:v>-0.15266907849385011</c:v>
                      </c:pt>
                      <c:pt idx="488">
                        <c:v>-0.14717220791292879</c:v>
                      </c:pt>
                      <c:pt idx="489">
                        <c:v>-0.14158651105251219</c:v>
                      </c:pt>
                      <c:pt idx="490">
                        <c:v>-0.13591832728848699</c:v>
                      </c:pt>
                      <c:pt idx="491">
                        <c:v>-0.13017401263084349</c:v>
                      </c:pt>
                      <c:pt idx="492">
                        <c:v>-0.1243599333188628</c:v>
                      </c:pt>
                      <c:pt idx="493">
                        <c:v>-0.1184824594788995</c:v>
                      </c:pt>
                      <c:pt idx="494">
                        <c:v>-0.1125479588503186</c:v>
                      </c:pt>
                      <c:pt idx="495">
                        <c:v>-0.1065627905849464</c:v>
                      </c:pt>
                      <c:pt idx="496">
                        <c:v>-0.100533299125196</c:v>
                      </c:pt>
                      <c:pt idx="497">
                        <c:v>-9.4465808165827808E-2</c:v>
                      </c:pt>
                      <c:pt idx="498">
                        <c:v>-8.8366614704108157E-2</c:v>
                      </c:pt>
                      <c:pt idx="499">
                        <c:v>-8.2241983182931397E-2</c:v>
                      </c:pt>
                      <c:pt idx="500">
                        <c:v>-7.6098139731280046E-2</c:v>
                      </c:pt>
                      <c:pt idx="501">
                        <c:v>-6.9941266506204414E-2</c:v>
                      </c:pt>
                      <c:pt idx="502">
                        <c:v>-6.3777496140317483E-2</c:v>
                      </c:pt>
                      <c:pt idx="503">
                        <c:v>-5.761290629861722E-2</c:v>
                      </c:pt>
                      <c:pt idx="504">
                        <c:v>-5.1453514348269398E-2</c:v>
                      </c:pt>
                      <c:pt idx="505">
                        <c:v>-4.5305272144809512E-2</c:v>
                      </c:pt>
                      <c:pt idx="506">
                        <c:v>-3.9174060938052153E-2</c:v>
                      </c:pt>
                      <c:pt idx="507">
                        <c:v>-3.3065686400831178E-2</c:v>
                      </c:pt>
                      <c:pt idx="508">
                        <c:v>-2.698587378353319E-2</c:v>
                      </c:pt>
                      <c:pt idx="509">
                        <c:v>-2.094026319723127E-2</c:v>
                      </c:pt>
                      <c:pt idx="510">
                        <c:v>-1.4934405028075101E-2</c:v>
                      </c:pt>
                      <c:pt idx="511">
                        <c:v>-8.9737554854468771E-3</c:v>
                      </c:pt>
                      <c:pt idx="512">
                        <c:v>-3.063672286251041E-3</c:v>
                      </c:pt>
                      <c:pt idx="513">
                        <c:v>2.790589522431951E-3</c:v>
                      </c:pt>
                      <c:pt idx="514">
                        <c:v>8.5838816002308596E-3</c:v>
                      </c:pt>
                      <c:pt idx="515">
                        <c:v>1.4311166207940569E-2</c:v>
                      </c:pt>
                      <c:pt idx="516">
                        <c:v>1.9967519957709429E-2</c:v>
                      </c:pt>
                      <c:pt idx="517">
                        <c:v>2.5548137417238489E-2</c:v>
                      </c:pt>
                      <c:pt idx="518">
                        <c:v>3.1048334566394251E-2</c:v>
                      </c:pt>
                      <c:pt idx="519">
                        <c:v>3.6463552104753813E-2</c:v>
                      </c:pt>
                      <c:pt idx="520">
                        <c:v>4.1789358608716493E-2</c:v>
                      </c:pt>
                      <c:pt idx="521">
                        <c:v>4.702145353692979E-2</c:v>
                      </c:pt>
                      <c:pt idx="522">
                        <c:v>5.215567008288919E-2</c:v>
                      </c:pt>
                      <c:pt idx="523">
                        <c:v>5.7187977873682468E-2</c:v>
                      </c:pt>
                      <c:pt idx="524">
                        <c:v>6.2114485513959622E-2</c:v>
                      </c:pt>
                      <c:pt idx="525">
                        <c:v>6.6931442974319036E-2</c:v>
                      </c:pt>
                      <c:pt idx="526">
                        <c:v>7.1635243823410993E-2</c:v>
                      </c:pt>
                      <c:pt idx="527">
                        <c:v>7.6222427303169318E-2</c:v>
                      </c:pt>
                      <c:pt idx="528">
                        <c:v>8.0689680246693193E-2</c:v>
                      </c:pt>
                      <c:pt idx="529">
                        <c:v>8.5033838838412618E-2</c:v>
                      </c:pt>
                      <c:pt idx="530">
                        <c:v>8.9251890216283977E-2</c:v>
                      </c:pt>
                      <c:pt idx="531">
                        <c:v>9.3340973915876174E-2</c:v>
                      </c:pt>
                      <c:pt idx="532">
                        <c:v>9.729838315632347E-2</c:v>
                      </c:pt>
                      <c:pt idx="533">
                        <c:v>0.1011215659682386</c:v>
                      </c:pt>
                      <c:pt idx="534">
                        <c:v>0.1048081261637982</c:v>
                      </c:pt>
                      <c:pt idx="535">
                        <c:v>0.1083558241493348</c:v>
                      </c:pt>
                      <c:pt idx="536">
                        <c:v>0.1117625775808901</c:v>
                      </c:pt>
                      <c:pt idx="537">
                        <c:v>0.11502646186331179</c:v>
                      </c:pt>
                      <c:pt idx="538">
                        <c:v>0.11814571049359961</c:v>
                      </c:pt>
                      <c:pt idx="539">
                        <c:v>0.121118715249337</c:v>
                      </c:pt>
                      <c:pt idx="540">
                        <c:v>0.1239440262231736</c:v>
                      </c:pt>
                      <c:pt idx="541">
                        <c:v>0.12662035170445471</c:v>
                      </c:pt>
                      <c:pt idx="542">
                        <c:v>0.12914655790922799</c:v>
                      </c:pt>
                      <c:pt idx="543">
                        <c:v>0.13152166855998981</c:v>
                      </c:pt>
                      <c:pt idx="544">
                        <c:v>0.13374486431667071</c:v>
                      </c:pt>
                      <c:pt idx="545">
                        <c:v>0.1358154820604929</c:v>
                      </c:pt>
                      <c:pt idx="546">
                        <c:v>0.1377330140324699</c:v>
                      </c:pt>
                      <c:pt idx="547">
                        <c:v>0.1394971068284532</c:v>
                      </c:pt>
                      <c:pt idx="548">
                        <c:v>0.1411075602527681</c:v>
                      </c:pt>
                      <c:pt idx="549">
                        <c:v>0.1425643260326149</c:v>
                      </c:pt>
                      <c:pt idx="550">
                        <c:v>0.1438675063955453</c:v>
                      </c:pt>
                      <c:pt idx="551">
                        <c:v>0.1450173525124579</c:v>
                      </c:pt>
                      <c:pt idx="552">
                        <c:v>0.14601426280868679</c:v>
                      </c:pt>
                      <c:pt idx="553">
                        <c:v>0.14685878114588741</c:v>
                      </c:pt>
                      <c:pt idx="554">
                        <c:v>0.14755159487754821</c:v>
                      </c:pt>
                      <c:pt idx="555">
                        <c:v>0.1480935327810837</c:v>
                      </c:pt>
                      <c:pt idx="556">
                        <c:v>0.1484855628695812</c:v>
                      </c:pt>
                      <c:pt idx="557">
                        <c:v>0.148728790086394</c:v>
                      </c:pt>
                      <c:pt idx="558">
                        <c:v>0.14882445388588431</c:v>
                      </c:pt>
                      <c:pt idx="559">
                        <c:v>0.14877392570372841</c:v>
                      </c:pt>
                      <c:pt idx="560">
                        <c:v>0.14857870632030271</c:v>
                      </c:pt>
                      <c:pt idx="561">
                        <c:v>0.14824042312076499</c:v>
                      </c:pt>
                      <c:pt idx="562">
                        <c:v>0.14776082725554149</c:v>
                      </c:pt>
                      <c:pt idx="563">
                        <c:v>0.14714179070501901</c:v>
                      </c:pt>
                      <c:pt idx="564">
                        <c:v>0.1463853032523228</c:v>
                      </c:pt>
                      <c:pt idx="565">
                        <c:v>0.14549346936813809</c:v>
                      </c:pt>
                      <c:pt idx="566">
                        <c:v>0.14446850501160449</c:v>
                      </c:pt>
                      <c:pt idx="567">
                        <c:v>0.1433127343513752</c:v>
                      </c:pt>
                      <c:pt idx="568">
                        <c:v>0.14202858641099231</c:v>
                      </c:pt>
                      <c:pt idx="569">
                        <c:v>0.14061859164278051</c:v>
                      </c:pt>
                      <c:pt idx="570">
                        <c:v>0.1390853784345038</c:v>
                      </c:pt>
                      <c:pt idx="571">
                        <c:v>0.13743166955307101</c:v>
                      </c:pt>
                      <c:pt idx="572">
                        <c:v>0.13566027852960391</c:v>
                      </c:pt>
                      <c:pt idx="573">
                        <c:v>0.13377410599020731</c:v>
                      </c:pt>
                      <c:pt idx="574">
                        <c:v>0.13177613593679829</c:v>
                      </c:pt>
                      <c:pt idx="575">
                        <c:v>0.12966943198236131</c:v>
                      </c:pt>
                      <c:pt idx="576">
                        <c:v>0.12745713354500021</c:v>
                      </c:pt>
                      <c:pt idx="577">
                        <c:v>0.1251424520051572</c:v>
                      </c:pt>
                      <c:pt idx="578">
                        <c:v>0.1227286668303581</c:v>
                      </c:pt>
                      <c:pt idx="579">
                        <c:v>0.1202191216718291</c:v>
                      </c:pt>
                      <c:pt idx="580">
                        <c:v>0.117617220437309</c:v>
                      </c:pt>
                      <c:pt idx="581">
                        <c:v>0.1149264233443542</c:v>
                      </c:pt>
                      <c:pt idx="582">
                        <c:v>0.11215024295840011</c:v>
                      </c:pt>
                      <c:pt idx="583">
                        <c:v>0.1092922402198049</c:v>
                      </c:pt>
                      <c:pt idx="584">
                        <c:v>0.1063560204640587</c:v>
                      </c:pt>
                      <c:pt idx="585">
                        <c:v>0.1033452294392925</c:v>
                      </c:pt>
                      <c:pt idx="586">
                        <c:v>0.100263549325166</c:v>
                      </c:pt>
                      <c:pt idx="587">
                        <c:v>9.7114694757160627E-2</c:v>
                      </c:pt>
                      <c:pt idx="588">
                        <c:v>9.3902408860236555E-2</c:v>
                      </c:pt>
                      <c:pt idx="589">
                        <c:v>9.0630459295751226E-2</c:v>
                      </c:pt>
                      <c:pt idx="590">
                        <c:v>8.7302634325464826E-2</c:v>
                      </c:pt>
                      <c:pt idx="591">
                        <c:v>8.3922738896386601E-2</c:v>
                      </c:pt>
                      <c:pt idx="592">
                        <c:v>8.0494590750139539E-2</c:v>
                      </c:pt>
                      <c:pt idx="593">
                        <c:v>7.7022016560442177E-2</c:v>
                      </c:pt>
                      <c:pt idx="594">
                        <c:v>7.3508848102225119E-2</c:v>
                      </c:pt>
                      <c:pt idx="595">
                        <c:v>6.9958918455816033E-2</c:v>
                      </c:pt>
                      <c:pt idx="596">
                        <c:v>6.6376058249541181E-2</c:v>
                      </c:pt>
                      <c:pt idx="597">
                        <c:v>6.2764091944004077E-2</c:v>
                      </c:pt>
                      <c:pt idx="598">
                        <c:v>5.9126834161212512E-2</c:v>
                      </c:pt>
                      <c:pt idx="599">
                        <c:v>5.5468086061634822E-2</c:v>
                      </c:pt>
                      <c:pt idx="600">
                        <c:v>5.1791631772174523E-2</c:v>
                      </c:pt>
                      <c:pt idx="601">
                        <c:v>4.8101234867959683E-2</c:v>
                      </c:pt>
                      <c:pt idx="602">
                        <c:v>4.4400634910750011E-2</c:v>
                      </c:pt>
                      <c:pt idx="603">
                        <c:v>4.0693544046670693E-2</c:v>
                      </c:pt>
                      <c:pt idx="604">
                        <c:v>3.6983643665887092E-2</c:v>
                      </c:pt>
                      <c:pt idx="605">
                        <c:v>3.3274581126740199E-2</c:v>
                      </c:pt>
                      <c:pt idx="606">
                        <c:v>2.9569966546767069E-2</c:v>
                      </c:pt>
                      <c:pt idx="607">
                        <c:v>2.5873369662935769E-2</c:v>
                      </c:pt>
                      <c:pt idx="608">
                        <c:v>2.2188316763329389E-2</c:v>
                      </c:pt>
                      <c:pt idx="609">
                        <c:v>1.851828769241827E-2</c:v>
                      </c:pt>
                      <c:pt idx="610">
                        <c:v>1.486671293196554E-2</c:v>
                      </c:pt>
                      <c:pt idx="611">
                        <c:v>1.1236970759515951E-2</c:v>
                      </c:pt>
                      <c:pt idx="612">
                        <c:v>7.6323844863244294E-3</c:v>
                      </c:pt>
                      <c:pt idx="613">
                        <c:v>4.0562197764865476E-3</c:v>
                      </c:pt>
                      <c:pt idx="614">
                        <c:v>5.1168204894004371E-4</c:v>
                      </c:pt>
                      <c:pt idx="615">
                        <c:v>-2.9980860360866021E-3</c:v>
                      </c:pt>
                      <c:pt idx="616">
                        <c:v>-6.4700070046949864E-3</c:v>
                      </c:pt>
                      <c:pt idx="617">
                        <c:v>-9.9010709096155666E-3</c:v>
                      </c:pt>
                      <c:pt idx="618">
                        <c:v>-1.328833758188463E-2</c:v>
                      </c:pt>
                      <c:pt idx="619">
                        <c:v>-1.662893879269086E-2</c:v>
                      </c:pt>
                      <c:pt idx="620">
                        <c:v>-1.9920080324273799E-2</c:v>
                      </c:pt>
                      <c:pt idx="621">
                        <c:v>-2.3159043948846689E-2</c:v>
                      </c:pt>
                      <c:pt idx="622">
                        <c:v>-2.634318931460649E-2</c:v>
                      </c:pt>
                      <c:pt idx="623">
                        <c:v>-2.9469955737983149E-2</c:v>
                      </c:pt>
                      <c:pt idx="624">
                        <c:v>-3.2536863901369721E-2</c:v>
                      </c:pt>
                      <c:pt idx="625">
                        <c:v>-3.554151745566364E-2</c:v>
                      </c:pt>
                      <c:pt idx="626">
                        <c:v>-3.8481604527038277E-2</c:v>
                      </c:pt>
                      <c:pt idx="627">
                        <c:v>-4.1354899127452001E-2</c:v>
                      </c:pt>
                      <c:pt idx="628">
                        <c:v>-4.4159262468489967E-2</c:v>
                      </c:pt>
                      <c:pt idx="629">
                        <c:v>-4.6892644178221803E-2</c:v>
                      </c:pt>
                      <c:pt idx="630">
                        <c:v>-4.9553083420845342E-2</c:v>
                      </c:pt>
                      <c:pt idx="631">
                        <c:v>-5.2138709918974159E-2</c:v>
                      </c:pt>
                      <c:pt idx="632">
                        <c:v>-5.4647744878513163E-2</c:v>
                      </c:pt>
                      <c:pt idx="633">
                        <c:v>-5.7078501816153107E-2</c:v>
                      </c:pt>
                      <c:pt idx="634">
                        <c:v>-5.9429387289601322E-2</c:v>
                      </c:pt>
                      <c:pt idx="635">
                        <c:v>-6.1698901530751443E-2</c:v>
                      </c:pt>
                      <c:pt idx="636">
                        <c:v>-6.3885638982080883E-2</c:v>
                      </c:pt>
                      <c:pt idx="637">
                        <c:v>-6.5988288736649456E-2</c:v>
                      </c:pt>
                      <c:pt idx="638">
                        <c:v>-6.8005634882157426E-2</c:v>
                      </c:pt>
                      <c:pt idx="639">
                        <c:v>-6.993655674960543E-2</c:v>
                      </c:pt>
                      <c:pt idx="640">
                        <c:v>-7.1780029067182158E-2</c:v>
                      </c:pt>
                      <c:pt idx="641">
                        <c:v>-7.3535122020088634E-2</c:v>
                      </c:pt>
                      <c:pt idx="642">
                        <c:v>-7.5201001217090252E-2</c:v>
                      </c:pt>
                      <c:pt idx="643">
                        <c:v>-7.6776927564669251E-2</c:v>
                      </c:pt>
                      <c:pt idx="644">
                        <c:v>-7.8262257049730694E-2</c:v>
                      </c:pt>
                      <c:pt idx="645">
                        <c:v>-7.965644043189507E-2</c:v>
                      </c:pt>
                      <c:pt idx="646">
                        <c:v>-8.0959022846488926E-2</c:v>
                      </c:pt>
                      <c:pt idx="647">
                        <c:v>-8.2169643319422739E-2</c:v>
                      </c:pt>
                      <c:pt idx="648">
                        <c:v>-8.3288034195221419E-2</c:v>
                      </c:pt>
                      <c:pt idx="649">
                        <c:v>-8.4314020479547835E-2</c:v>
                      </c:pt>
                      <c:pt idx="650">
                        <c:v>-8.5247519097633381E-2</c:v>
                      </c:pt>
                      <c:pt idx="651">
                        <c:v>-8.60885380701015E-2</c:v>
                      </c:pt>
                      <c:pt idx="652">
                        <c:v>-8.6837175607740583E-2</c:v>
                      </c:pt>
                      <c:pt idx="653">
                        <c:v>-8.7493619126851177E-2</c:v>
                      </c:pt>
                      <c:pt idx="654">
                        <c:v>-8.805814418685938E-2</c:v>
                      </c:pt>
                      <c:pt idx="655">
                        <c:v>-8.853111335195292E-2</c:v>
                      </c:pt>
                      <c:pt idx="656">
                        <c:v>-8.8912974978559295E-2</c:v>
                      </c:pt>
                      <c:pt idx="657">
                        <c:v>-8.9204261930545911E-2</c:v>
                      </c:pt>
                      <c:pt idx="658">
                        <c:v>-8.9405590224080414E-2</c:v>
                      </c:pt>
                      <c:pt idx="659">
                        <c:v>-8.9517657604145498E-2</c:v>
                      </c:pt>
                      <c:pt idx="660">
                        <c:v>-8.9541242054755762E-2</c:v>
                      </c:pt>
                      <c:pt idx="661">
                        <c:v>-8.9477200244975352E-2</c:v>
                      </c:pt>
                      <c:pt idx="662">
                        <c:v>-8.9326465912883388E-2</c:v>
                      </c:pt>
                      <c:pt idx="663">
                        <c:v>-8.9090048189679721E-2</c:v>
                      </c:pt>
                      <c:pt idx="664">
                        <c:v>-8.876902986616661E-2</c:v>
                      </c:pt>
                      <c:pt idx="665">
                        <c:v>-8.8364565603881784E-2</c:v>
                      </c:pt>
                      <c:pt idx="666">
                        <c:v>-8.7877880093195679E-2</c:v>
                      </c:pt>
                      <c:pt idx="667">
                        <c:v>-8.7310266160719574E-2</c:v>
                      </c:pt>
                      <c:pt idx="668">
                        <c:v>-8.666308282840296E-2</c:v>
                      </c:pt>
                      <c:pt idx="669">
                        <c:v>-8.5937753326726318E-2</c:v>
                      </c:pt>
                      <c:pt idx="670">
                        <c:v>-8.5135763064420944E-2</c:v>
                      </c:pt>
                      <c:pt idx="671">
                        <c:v>-8.4258657557169367E-2</c:v>
                      </c:pt>
                      <c:pt idx="672">
                        <c:v>-8.3308040317759069E-2</c:v>
                      </c:pt>
                      <c:pt idx="673">
                        <c:v>-8.2285570710178127E-2</c:v>
                      </c:pt>
                      <c:pt idx="674">
                        <c:v>-8.1192961770154254E-2</c:v>
                      </c:pt>
                      <c:pt idx="675">
                        <c:v>-8.0031977994648604E-2</c:v>
                      </c:pt>
                      <c:pt idx="676">
                        <c:v>-7.8804433102822452E-2</c:v>
                      </c:pt>
                      <c:pt idx="677">
                        <c:v>-7.7512187770998567E-2</c:v>
                      </c:pt>
                      <c:pt idx="678">
                        <c:v>-7.6157147344139919E-2</c:v>
                      </c:pt>
                      <c:pt idx="679">
                        <c:v>-7.474125952636626E-2</c:v>
                      </c:pt>
                      <c:pt idx="680">
                        <c:v>-7.3266512053023813E-2</c:v>
                      </c:pt>
                      <c:pt idx="681">
                        <c:v>-7.1734930346815676E-2</c:v>
                      </c:pt>
                      <c:pt idx="682">
                        <c:v>-7.0148575160489557E-2</c:v>
                      </c:pt>
                      <c:pt idx="683">
                        <c:v>-6.8509540208566214E-2</c:v>
                      </c:pt>
                      <c:pt idx="684">
                        <c:v>-6.6819949790575664E-2</c:v>
                      </c:pt>
                      <c:pt idx="685">
                        <c:v>-6.5081956408249736E-2</c:v>
                      </c:pt>
                      <c:pt idx="686">
                        <c:v>-6.329773837909819E-2</c:v>
                      </c:pt>
                      <c:pt idx="687">
                        <c:v>-6.14694974487719E-2</c:v>
                      </c:pt>
                      <c:pt idx="688">
                        <c:v>-5.9599456404590849E-2</c:v>
                      </c:pt>
                      <c:pt idx="689">
                        <c:v>-5.768985669258607E-2</c:v>
                      </c:pt>
                      <c:pt idx="690">
                        <c:v>-5.5742956040374471E-2</c:v>
                      </c:pt>
                      <c:pt idx="691">
                        <c:v>-5.3761026088152808E-2</c:v>
                      </c:pt>
                      <c:pt idx="692">
                        <c:v>-5.1746350030062498E-2</c:v>
                      </c:pt>
                      <c:pt idx="693">
                        <c:v>-4.9701220268140452E-2</c:v>
                      </c:pt>
                      <c:pt idx="694">
                        <c:v>-4.7627936081033037E-2</c:v>
                      </c:pt>
                      <c:pt idx="695">
                        <c:v>-4.5528801309609887E-2</c:v>
                      </c:pt>
                      <c:pt idx="696">
                        <c:v>-4.3406122061572808E-2</c:v>
                      </c:pt>
                      <c:pt idx="697">
                        <c:v>-4.1262204437111948E-2</c:v>
                      </c:pt>
                      <c:pt idx="698">
                        <c:v>-3.9099352277616219E-2</c:v>
                      </c:pt>
                      <c:pt idx="699">
                        <c:v>-3.6919864939399527E-2</c:v>
                      </c:pt>
                      <c:pt idx="700">
                        <c:v>-3.4726035094356442E-2</c:v>
                      </c:pt>
                      <c:pt idx="701">
                        <c:v>-3.2520146559412731E-2</c:v>
                      </c:pt>
                      <c:pt idx="702">
                        <c:v>-3.0304472156586319E-2</c:v>
                      </c:pt>
                      <c:pt idx="703">
                        <c:v>-2.808127160542356E-2</c:v>
                      </c:pt>
                      <c:pt idx="704">
                        <c:v>-2.585278944952403E-2</c:v>
                      </c:pt>
                      <c:pt idx="705">
                        <c:v>-2.3621253018814362E-2</c:v>
                      </c:pt>
                      <c:pt idx="706">
                        <c:v>-2.1388870429178329E-2</c:v>
                      </c:pt>
                      <c:pt idx="707">
                        <c:v>-1.9157828620996159E-2</c:v>
                      </c:pt>
                      <c:pt idx="708">
                        <c:v>-1.6930291438091209E-2</c:v>
                      </c:pt>
                      <c:pt idx="709">
                        <c:v>-1.4708397748526709E-2</c:v>
                      </c:pt>
                      <c:pt idx="710">
                        <c:v>-1.24942596086392E-2</c:v>
                      </c:pt>
                      <c:pt idx="711">
                        <c:v>-1.02899604716388E-2</c:v>
                      </c:pt>
                      <c:pt idx="712">
                        <c:v>-8.0975534420493628E-3</c:v>
                      </c:pt>
                      <c:pt idx="713">
                        <c:v>-5.9190595772044829E-3</c:v>
                      </c:pt>
                      <c:pt idx="714">
                        <c:v>-3.7564662369571999E-3</c:v>
                      </c:pt>
                      <c:pt idx="715">
                        <c:v>-1.6117254827036651E-3</c:v>
                      </c:pt>
                      <c:pt idx="716">
                        <c:v>5.1324747323748315E-4</c:v>
                      </c:pt>
                      <c:pt idx="717">
                        <c:v>2.6165757669065971E-3</c:v>
                      </c:pt>
                      <c:pt idx="718">
                        <c:v>4.6964223297205499E-3</c:v>
                      </c:pt>
                      <c:pt idx="719">
                        <c:v>6.7509912823602147E-3</c:v>
                      </c:pt>
                      <c:pt idx="720">
                        <c:v>8.7785292747205885E-3</c:v>
                      </c:pt>
                      <c:pt idx="721">
                        <c:v>1.077732677117506E-2</c:v>
                      </c:pt>
                      <c:pt idx="722">
                        <c:v>1.27457192804642E-2</c:v>
                      </c:pt>
                      <c:pt idx="723">
                        <c:v>1.4682088529578131E-2</c:v>
                      </c:pt>
                      <c:pt idx="724">
                        <c:v>1.6584863581060469E-2</c:v>
                      </c:pt>
                      <c:pt idx="725">
                        <c:v>1.8452521893220199E-2</c:v>
                      </c:pt>
                      <c:pt idx="726">
                        <c:v>2.0283590322796471E-2</c:v>
                      </c:pt>
                      <c:pt idx="727">
                        <c:v>2.2076646069679681E-2</c:v>
                      </c:pt>
                      <c:pt idx="728">
                        <c:v>2.383031756335012E-2</c:v>
                      </c:pt>
                      <c:pt idx="729">
                        <c:v>2.55432852907535E-2</c:v>
                      </c:pt>
                      <c:pt idx="730">
                        <c:v>2.7214282565390151E-2</c:v>
                      </c:pt>
                      <c:pt idx="731">
                        <c:v>2.884209623745217E-2</c:v>
                      </c:pt>
                      <c:pt idx="732">
                        <c:v>3.0425567344899439E-2</c:v>
                      </c:pt>
                      <c:pt idx="733">
                        <c:v>3.1963591705422283E-2</c:v>
                      </c:pt>
                      <c:pt idx="734">
                        <c:v>3.3455120449294592E-2</c:v>
                      </c:pt>
                      <c:pt idx="735">
                        <c:v>3.4899160493176977E-2</c:v>
                      </c:pt>
                      <c:pt idx="736">
                        <c:v>3.6294774954984739E-2</c:v>
                      </c:pt>
                      <c:pt idx="737">
                        <c:v>3.7641083509990063E-2</c:v>
                      </c:pt>
                      <c:pt idx="738">
                        <c:v>3.8937262688382282E-2</c:v>
                      </c:pt>
                      <c:pt idx="739">
                        <c:v>4.0182546114563407E-2</c:v>
                      </c:pt>
                      <c:pt idx="740">
                        <c:v>4.1376224688508913E-2</c:v>
                      </c:pt>
                      <c:pt idx="741">
                        <c:v>4.25176467095763E-2</c:v>
                      </c:pt>
                      <c:pt idx="742">
                        <c:v>4.3606217943195573E-2</c:v>
                      </c:pt>
                      <c:pt idx="743">
                        <c:v>4.4641401630925948E-2</c:v>
                      </c:pt>
                      <c:pt idx="744">
                        <c:v>4.5622718444413818E-2</c:v>
                      </c:pt>
                      <c:pt idx="745">
                        <c:v>4.6549746383835681E-2</c:v>
                      </c:pt>
                      <c:pt idx="746">
                        <c:v>4.7422120621458133E-2</c:v>
                      </c:pt>
                      <c:pt idx="747">
                        <c:v>4.8239533290994341E-2</c:v>
                      </c:pt>
                      <c:pt idx="748">
                        <c:v>4.9001733223482773E-2</c:v>
                      </c:pt>
                      <c:pt idx="749">
                        <c:v>4.9708525630459327E-2</c:v>
                      </c:pt>
                      <c:pt idx="750">
                        <c:v>5.0359771735238229E-2</c:v>
                      </c:pt>
                      <c:pt idx="751">
                        <c:v>5.0955388353160387E-2</c:v>
                      </c:pt>
                      <c:pt idx="752">
                        <c:v>5.1495347421709838E-2</c:v>
                      </c:pt>
                      <c:pt idx="753">
                        <c:v>5.1979675481439877E-2</c:v>
                      </c:pt>
                      <c:pt idx="754">
                        <c:v>5.2408453108690099E-2</c:v>
                      </c:pt>
                      <c:pt idx="755">
                        <c:v>5.278181430111413E-2</c:v>
                      </c:pt>
                      <c:pt idx="756">
                        <c:v>5.3099945817074647E-2</c:v>
                      </c:pt>
                      <c:pt idx="757">
                        <c:v>5.3363086469998502E-2</c:v>
                      </c:pt>
                      <c:pt idx="758">
                        <c:v>5.3571526378818721E-2</c:v>
                      </c:pt>
                      <c:pt idx="759">
                        <c:v>5.3725606175663791E-2</c:v>
                      </c:pt>
                      <c:pt idx="760">
                        <c:v>5.3825716171985491E-2</c:v>
                      </c:pt>
                      <c:pt idx="761">
                        <c:v>5.3872295484347417E-2</c:v>
                      </c:pt>
                      <c:pt idx="762">
                        <c:v>5.3865831121124537E-2</c:v>
                      </c:pt>
                      <c:pt idx="763">
                        <c:v>5.3806857031391361E-2</c:v>
                      </c:pt>
                      <c:pt idx="764">
                        <c:v>5.3695953117302131E-2</c:v>
                      </c:pt>
                      <c:pt idx="765">
                        <c:v>5.3533744211290112E-2</c:v>
                      </c:pt>
                      <c:pt idx="766">
                        <c:v>5.332089901943593E-2</c:v>
                      </c:pt>
                      <c:pt idx="767">
                        <c:v>5.3058129032375508E-2</c:v>
                      </c:pt>
                      <c:pt idx="768">
                        <c:v>5.2746187405137569E-2</c:v>
                      </c:pt>
                      <c:pt idx="769">
                        <c:v>5.238586780731827E-2</c:v>
                      </c:pt>
                      <c:pt idx="770">
                        <c:v>5.1978003245016613E-2</c:v>
                      </c:pt>
                      <c:pt idx="771">
                        <c:v>5.1523464855968523E-2</c:v>
                      </c:pt>
                      <c:pt idx="772">
                        <c:v>5.1023160679330583E-2</c:v>
                      </c:pt>
                      <c:pt idx="773">
                        <c:v>5.0478034401574938E-2</c:v>
                      </c:pt>
                      <c:pt idx="774">
                        <c:v>4.988906407996712E-2</c:v>
                      </c:pt>
                      <c:pt idx="775">
                        <c:v>4.925726084510558E-2</c:v>
                      </c:pt>
                      <c:pt idx="776">
                        <c:v>4.8583667584008623E-2</c:v>
                      </c:pt>
                      <c:pt idx="777">
                        <c:v>4.7869357605238499E-2</c:v>
                      </c:pt>
                      <c:pt idx="778">
                        <c:v>4.7115433287555818E-2</c:v>
                      </c:pt>
                      <c:pt idx="779">
                        <c:v>4.6323024713598469E-2</c:v>
                      </c:pt>
                      <c:pt idx="780">
                        <c:v>4.5493288290079238E-2</c:v>
                      </c:pt>
                      <c:pt idx="781">
                        <c:v>4.4627405355994687E-2</c:v>
                      </c:pt>
                      <c:pt idx="782">
                        <c:v>4.3726580780334229E-2</c:v>
                      </c:pt>
                      <c:pt idx="783">
                        <c:v>4.2792041550773798E-2</c:v>
                      </c:pt>
                      <c:pt idx="784">
                        <c:v>4.1825035354832271E-2</c:v>
                      </c:pt>
                      <c:pt idx="785">
                        <c:v>4.0826829154960637E-2</c:v>
                      </c:pt>
                      <c:pt idx="786">
                        <c:v>3.9798707759025317E-2</c:v>
                      </c:pt>
                      <c:pt idx="787">
                        <c:v>3.8741972387635881E-2</c:v>
                      </c:pt>
                      <c:pt idx="788">
                        <c:v>3.7657939239755737E-2</c:v>
                      </c:pt>
                      <c:pt idx="789">
                        <c:v>3.6547938058021028E-2</c:v>
                      </c:pt>
                      <c:pt idx="790">
                        <c:v>3.5413310695178168E-2</c:v>
                      </c:pt>
                      <c:pt idx="791">
                        <c:v>3.4255409683034782E-2</c:v>
                      </c:pt>
                      <c:pt idx="792">
                        <c:v>3.3075596805301533E-2</c:v>
                      </c:pt>
                      <c:pt idx="793">
                        <c:v>3.1875241675683938E-2</c:v>
                      </c:pt>
                      <c:pt idx="794">
                        <c:v>3.0655720322564001E-2</c:v>
                      </c:pt>
                      <c:pt idx="795">
                        <c:v>2.9418413781590429E-2</c:v>
                      </c:pt>
                      <c:pt idx="796">
                        <c:v>2.8164706697475169E-2</c:v>
                      </c:pt>
                      <c:pt idx="797">
                        <c:v>2.6895985936270451E-2</c:v>
                      </c:pt>
                      <c:pt idx="798">
                        <c:v>2.5613639209377391E-2</c:v>
                      </c:pt>
                      <c:pt idx="799">
                        <c:v>2.4319053710512219E-2</c:v>
                      </c:pt>
                      <c:pt idx="800">
                        <c:v>2.301361476683051E-2</c:v>
                      </c:pt>
                      <c:pt idx="801">
                        <c:v>2.169870450538338E-2</c:v>
                      </c:pt>
                      <c:pt idx="802">
                        <c:v>2.0375700536052199E-2</c:v>
                      </c:pt>
                      <c:pt idx="803">
                        <c:v>1.904597465208013E-2</c:v>
                      </c:pt>
                      <c:pt idx="804">
                        <c:v>1.7710891549289981E-2</c:v>
                      </c:pt>
                      <c:pt idx="805">
                        <c:v>1.6371807565048031E-2</c:v>
                      </c:pt>
                      <c:pt idx="806">
                        <c:v>1.50300694380033E-2</c:v>
                      </c:pt>
                      <c:pt idx="807">
                        <c:v>1.3687013089600641E-2</c:v>
                      </c:pt>
                      <c:pt idx="808">
                        <c:v>1.2343962428334449E-2</c:v>
                      </c:pt>
                      <c:pt idx="809">
                        <c:v>1.100222817767771E-2</c:v>
                      </c:pt>
                      <c:pt idx="810">
                        <c:v>9.6631067285881944E-3</c:v>
                      </c:pt>
                      <c:pt idx="811">
                        <c:v>8.3278790174607081E-3</c:v>
                      </c:pt>
                      <c:pt idx="812">
                        <c:v>6.9978094303604684E-3</c:v>
                      </c:pt>
                      <c:pt idx="813">
                        <c:v>5.6741447343386887E-3</c:v>
                      </c:pt>
                      <c:pt idx="814">
                        <c:v>4.3581130365970312E-3</c:v>
                      </c:pt>
                      <c:pt idx="815">
                        <c:v>3.0509227722328009E-3</c:v>
                      </c:pt>
                      <c:pt idx="816">
                        <c:v>1.753761721261669E-3</c:v>
                      </c:pt>
                      <c:pt idx="817">
                        <c:v>4.6779605557934812E-4</c:v>
                      </c:pt>
                      <c:pt idx="818">
                        <c:v>-8.0583058351193452E-4</c:v>
                      </c:pt>
                      <c:pt idx="819">
                        <c:v>-2.065997976622159E-3</c:v>
                      </c:pt>
                      <c:pt idx="820">
                        <c:v>-3.3116101858833712E-3</c:v>
                      </c:pt>
                      <c:pt idx="821">
                        <c:v>-4.5415963823327516E-3</c:v>
                      </c:pt>
                      <c:pt idx="822">
                        <c:v>-5.7549116405871993E-3</c:v>
                      </c:pt>
                      <c:pt idx="823">
                        <c:v>-6.950537700364013E-3</c:v>
                      </c:pt>
                      <c:pt idx="824">
                        <c:v>-8.1274836944386294E-3</c:v>
                      </c:pt>
                      <c:pt idx="825">
                        <c:v>-9.2847868426667191E-3</c:v>
                      </c:pt>
                      <c:pt idx="826">
                        <c:v>-1.042151311173427E-2</c:v>
                      </c:pt>
                      <c:pt idx="827">
                        <c:v>-1.15367578403356E-2</c:v>
                      </c:pt>
                      <c:pt idx="828">
                        <c:v>-1.262964632951546E-2</c:v>
                      </c:pt>
                      <c:pt idx="829">
                        <c:v>-1.36993343979475E-2</c:v>
                      </c:pt>
                      <c:pt idx="830">
                        <c:v>-1.474500890195718E-2</c:v>
                      </c:pt>
                      <c:pt idx="831">
                        <c:v>-1.5765888220133421E-2</c:v>
                      </c:pt>
                      <c:pt idx="832">
                        <c:v>-1.6761222702408339E-2</c:v>
                      </c:pt>
                      <c:pt idx="833">
                        <c:v>-1.7730295083520219E-2</c:v>
                      </c:pt>
                      <c:pt idx="834">
                        <c:v>-1.8672420860809891E-2</c:v>
                      </c:pt>
                      <c:pt idx="835">
                        <c:v>-1.958694863633539E-2</c:v>
                      </c:pt>
                      <c:pt idx="836">
                        <c:v>-2.047326042332449E-2</c:v>
                      </c:pt>
                      <c:pt idx="837">
                        <c:v>-2.13307719170188E-2</c:v>
                      </c:pt>
                      <c:pt idx="838">
                        <c:v>-2.2158932729997041E-2</c:v>
                      </c:pt>
                      <c:pt idx="839">
                        <c:v>-2.2957226592098472E-2</c:v>
                      </c:pt>
                      <c:pt idx="840">
                        <c:v>-2.3725171515100441E-2</c:v>
                      </c:pt>
                      <c:pt idx="841">
                        <c:v>-2.4462319922336891E-2</c:v>
                      </c:pt>
                      <c:pt idx="842">
                        <c:v>-2.516825874347637E-2</c:v>
                      </c:pt>
                      <c:pt idx="843">
                        <c:v>-2.5842609474709968E-2</c:v>
                      </c:pt>
                      <c:pt idx="844">
                        <c:v>-2.6485028204630789E-2</c:v>
                      </c:pt>
                      <c:pt idx="845">
                        <c:v>-2.7095205606116779E-2</c:v>
                      </c:pt>
                      <c:pt idx="846">
                        <c:v>-2.7672866894559129E-2</c:v>
                      </c:pt>
                      <c:pt idx="847">
                        <c:v>-2.8217771752807541E-2</c:v>
                      </c:pt>
                      <c:pt idx="848">
                        <c:v>-2.8729714223232641E-2</c:v>
                      </c:pt>
                      <c:pt idx="849">
                        <c:v>-2.9208522567333799E-2</c:v>
                      </c:pt>
                      <c:pt idx="850">
                        <c:v>-2.9654059093348249E-2</c:v>
                      </c:pt>
                      <c:pt idx="851">
                        <c:v>-3.0066219952344032E-2</c:v>
                      </c:pt>
                      <c:pt idx="852">
                        <c:v>-3.0444934903305469E-2</c:v>
                      </c:pt>
                      <c:pt idx="853">
                        <c:v>-3.0790167047745329E-2</c:v>
                      </c:pt>
                      <c:pt idx="854">
                        <c:v>-3.1101912534402101E-2</c:v>
                      </c:pt>
                      <c:pt idx="855">
                        <c:v>-3.1380200234605152E-2</c:v>
                      </c:pt>
                      <c:pt idx="856">
                        <c:v>-3.162509138891318E-2</c:v>
                      </c:pt>
                      <c:pt idx="857">
                        <c:v>-3.1836679225653863E-2</c:v>
                      </c:pt>
                      <c:pt idx="858">
                        <c:v>-3.2015088552013973E-2</c:v>
                      </c:pt>
                      <c:pt idx="859">
                        <c:v>-3.216047531834991E-2</c:v>
                      </c:pt>
                      <c:pt idx="860">
                        <c:v>-3.2273026156408313E-2</c:v>
                      </c:pt>
                      <c:pt idx="861">
                        <c:v>-3.2352957892165232E-2</c:v>
                      </c:pt>
                      <c:pt idx="862">
                        <c:v>-3.2400517034010701E-2</c:v>
                      </c:pt>
                      <c:pt idx="863">
                        <c:v>-3.2415979237022302E-2</c:v>
                      </c:pt>
                      <c:pt idx="864">
                        <c:v>-3.2399648744087753E-2</c:v>
                      </c:pt>
                      <c:pt idx="865">
                        <c:v>-3.2351857804651989E-2</c:v>
                      </c:pt>
                      <c:pt idx="866">
                        <c:v>-3.2272966071878427E-2</c:v>
                      </c:pt>
                      <c:pt idx="867">
                        <c:v>-3.2163359979027827E-2</c:v>
                      </c:pt>
                      <c:pt idx="868">
                        <c:v>-3.2023452095870479E-2</c:v>
                      </c:pt>
                      <c:pt idx="869">
                        <c:v>-3.1853680465959419E-2</c:v>
                      </c:pt>
                      <c:pt idx="870">
                        <c:v>-3.1654507925602843E-2</c:v>
                      </c:pt>
                      <c:pt idx="871">
                        <c:v>-3.1426421405383653E-2</c:v>
                      </c:pt>
                      <c:pt idx="872">
                        <c:v>-3.116993121508313E-2</c:v>
                      </c:pt>
                      <c:pt idx="873">
                        <c:v>-3.0885570312873319E-2</c:v>
                      </c:pt>
                      <c:pt idx="874">
                        <c:v>-3.0573893559649779E-2</c:v>
                      </c:pt>
                      <c:pt idx="875">
                        <c:v>-3.0235476959382439E-2</c:v>
                      </c:pt>
                      <c:pt idx="876">
                        <c:v>-2.987091688636723E-2</c:v>
                      </c:pt>
                      <c:pt idx="877">
                        <c:v>-2.9480829300265288E-2</c:v>
                      </c:pt>
                      <c:pt idx="878">
                        <c:v>-2.9065848949819759E-2</c:v>
                      </c:pt>
                      <c:pt idx="879">
                        <c:v>-2.8626628566142561E-2</c:v>
                      </c:pt>
                      <c:pt idx="880">
                        <c:v>-2.816383804646469E-2</c:v>
                      </c:pt>
                      <c:pt idx="881">
                        <c:v>-2.7678163629244201E-2</c:v>
                      </c:pt>
                      <c:pt idx="882">
                        <c:v>-2.7170307061525439E-2</c:v>
                      </c:pt>
                      <c:pt idx="883">
                        <c:v>-2.6640984759441919E-2</c:v>
                      </c:pt>
                      <c:pt idx="884">
                        <c:v>-2.6090926962752791E-2</c:v>
                      </c:pt>
                      <c:pt idx="885">
                        <c:v>-2.5520876884299961E-2</c:v>
                      </c:pt>
                      <c:pt idx="886">
                        <c:v>-2.4931589855268849E-2</c:v>
                      </c:pt>
                      <c:pt idx="887">
                        <c:v>-2.4323832467131028E-2</c:v>
                      </c:pt>
                      <c:pt idx="888">
                        <c:v>-2.3698381711141431E-2</c:v>
                      </c:pt>
                      <c:pt idx="889">
                        <c:v>-2.305602411625618E-2</c:v>
                      </c:pt>
                      <c:pt idx="890">
                        <c:v>-2.2397554886330259E-2</c:v>
                      </c:pt>
                      <c:pt idx="891">
                        <c:v>-2.1723777037445741E-2</c:v>
                      </c:pt>
                      <c:pt idx="892">
                        <c:v>-2.10355005362131E-2</c:v>
                      </c:pt>
                      <c:pt idx="893">
                        <c:v>-2.0333541439878051E-2</c:v>
                      </c:pt>
                      <c:pt idx="894">
                        <c:v>-1.9618721039056621E-2</c:v>
                      </c:pt>
                      <c:pt idx="895">
                        <c:v>-1.889186500390996E-2</c:v>
                      </c:pt>
                      <c:pt idx="896">
                        <c:v>-1.8153802534558759E-2</c:v>
                      </c:pt>
                      <c:pt idx="897">
                        <c:v>-1.7405365516525152E-2</c:v>
                      </c:pt>
                      <c:pt idx="898">
                        <c:v>-1.664738768197653E-2</c:v>
                      </c:pt>
                      <c:pt idx="899">
                        <c:v>-1.5880703777532729E-2</c:v>
                      </c:pt>
                      <c:pt idx="900">
                        <c:v>-1.510614873938345E-2</c:v>
                      </c:pt>
                      <c:pt idx="901">
                        <c:v>-1.4324556876448151E-2</c:v>
                      </c:pt>
                      <c:pt idx="902">
                        <c:v>-1.353676106229551E-2</c:v>
                      </c:pt>
                      <c:pt idx="903">
                        <c:v>-1.274359193652339E-2</c:v>
                      </c:pt>
                      <c:pt idx="904">
                        <c:v>-1.194587711628417E-2</c:v>
                      </c:pt>
                      <c:pt idx="905">
                        <c:v>-1.1144440418623331E-2</c:v>
                      </c:pt>
                      <c:pt idx="906">
                        <c:v>-1.034010109428171E-2</c:v>
                      </c:pt>
                      <c:pt idx="907">
                        <c:v>-9.5336730735943367E-3</c:v>
                      </c:pt>
                      <c:pt idx="908">
                        <c:v>-8.72596422510033E-3</c:v>
                      </c:pt>
                      <c:pt idx="909">
                        <c:v>-7.9177756274597631E-3</c:v>
                      </c:pt>
                      <c:pt idx="910">
                        <c:v>-7.1099008552544668E-3</c:v>
                      </c:pt>
                      <c:pt idx="911">
                        <c:v>-6.3031252792303113E-3</c:v>
                      </c:pt>
                      <c:pt idx="912">
                        <c:v>-5.4982253815188346E-3</c:v>
                      </c:pt>
                      <c:pt idx="913">
                        <c:v>-4.6959680863560751E-3</c:v>
                      </c:pt>
                      <c:pt idx="914">
                        <c:v>-3.897110106796131E-3</c:v>
                      </c:pt>
                      <c:pt idx="915">
                        <c:v>-3.102397307896446E-3</c:v>
                      </c:pt>
                      <c:pt idx="916">
                        <c:v>-2.312564086830927E-3</c:v>
                      </c:pt>
                      <c:pt idx="917">
                        <c:v>-1.5283327703660169E-3</c:v>
                      </c:pt>
                      <c:pt idx="918">
                        <c:v>-7.5041303011355489E-4</c:v>
                      </c:pt>
                      <c:pt idx="919">
                        <c:v>2.0498684047169581E-5</c:v>
                      </c:pt>
                      <c:pt idx="920">
                        <c:v>7.8371969200732817E-4</c:v>
                      </c:pt>
                      <c:pt idx="921">
                        <c:v>1.538581612577353E-3</c:v>
                      </c:pt>
                      <c:pt idx="922">
                        <c:v>2.284430873419356E-3</c:v>
                      </c:pt>
                      <c:pt idx="923">
                        <c:v>3.0206292014578451E-3</c:v>
                      </c:pt>
                      <c:pt idx="924">
                        <c:v>3.7465540934854321E-3</c:v>
                      </c:pt>
                      <c:pt idx="925">
                        <c:v>4.4615992667022559E-3</c:v>
                      </c:pt>
                      <c:pt idx="926">
                        <c:v>5.1651750889499552E-3</c:v>
                      </c:pt>
                      <c:pt idx="927">
                        <c:v>5.8567089884231094E-3</c:v>
                      </c:pt>
                      <c:pt idx="928">
                        <c:v>6.5356458426631403E-3</c:v>
                      </c:pt>
                      <c:pt idx="929">
                        <c:v>7.201448346661748E-3</c:v>
                      </c:pt>
                      <c:pt idx="930">
                        <c:v>7.8535973599228974E-3</c:v>
                      </c:pt>
                      <c:pt idx="931">
                        <c:v>8.4915922323543589E-3</c:v>
                      </c:pt>
                      <c:pt idx="932">
                        <c:v>9.114951108881603E-3</c:v>
                      </c:pt>
                      <c:pt idx="933">
                        <c:v>9.7232112126985678E-3</c:v>
                      </c:pt>
                      <c:pt idx="934">
                        <c:v>1.031592910709144E-2</c:v>
                      </c:pt>
                      <c:pt idx="935">
                        <c:v>1.089268093579298E-2</c:v>
                      </c:pt>
                      <c:pt idx="936">
                        <c:v>1.145306264184631E-2</c:v>
                      </c:pt>
                      <c:pt idx="937">
                        <c:v>1.1996690164977959E-2</c:v>
                      </c:pt>
                      <c:pt idx="938">
                        <c:v>1.252319961750108E-2</c:v>
                      </c:pt>
                      <c:pt idx="939">
                        <c:v>1.30322474387903E-2</c:v>
                      </c:pt>
                      <c:pt idx="940">
                        <c:v>1.352351052839003E-2</c:v>
                      </c:pt>
                      <c:pt idx="941">
                        <c:v>1.399668635783835E-2</c:v>
                      </c:pt>
                      <c:pt idx="942">
                        <c:v>1.44514930613084E-2</c:v>
                      </c:pt>
                      <c:pt idx="943">
                        <c:v>1.4887669505188829E-2</c:v>
                      </c:pt>
                      <c:pt idx="944">
                        <c:v>1.530497533674414E-2</c:v>
                      </c:pt>
                      <c:pt idx="945">
                        <c:v>1.5703191012014769E-2</c:v>
                      </c:pt>
                      <c:pt idx="946">
                        <c:v>1.6082117803135339E-2</c:v>
                      </c:pt>
                      <c:pt idx="947">
                        <c:v>1.6441577785267929E-2</c:v>
                      </c:pt>
                      <c:pt idx="948">
                        <c:v>1.6781413803364849E-2</c:v>
                      </c:pt>
                      <c:pt idx="949">
                        <c:v>1.7101489418993341E-2</c:v>
                      </c:pt>
                      <c:pt idx="950">
                        <c:v>1.7401688837471459E-2</c:v>
                      </c:pt>
                      <c:pt idx="951">
                        <c:v>1.7681916815581251E-2</c:v>
                      </c:pt>
                      <c:pt idx="952">
                        <c:v>1.7942098550141731E-2</c:v>
                      </c:pt>
                      <c:pt idx="953">
                        <c:v>1.818217954773993E-2</c:v>
                      </c:pt>
                      <c:pt idx="954">
                        <c:v>1.840212547593377E-2</c:v>
                      </c:pt>
                      <c:pt idx="955">
                        <c:v>1.860192199625571E-2</c:v>
                      </c:pt>
                      <c:pt idx="956">
                        <c:v>1.8781574579360218E-2</c:v>
                      </c:pt>
                      <c:pt idx="957">
                        <c:v>1.894110830267277E-2</c:v>
                      </c:pt>
                      <c:pt idx="958">
                        <c:v>1.9080567630910969E-2</c:v>
                      </c:pt>
                      <c:pt idx="959">
                        <c:v>1.9200016179862181E-2</c:v>
                      </c:pt>
                      <c:pt idx="960">
                        <c:v>1.9299536463814E-2</c:v>
                      </c:pt>
                      <c:pt idx="961">
                        <c:v>1.9379229627046451E-2</c:v>
                      </c:pt>
                      <c:pt idx="962">
                        <c:v>1.9439215159806011E-2</c:v>
                      </c:pt>
                      <c:pt idx="963">
                        <c:v>1.9479630599192901E-2</c:v>
                      </c:pt>
                      <c:pt idx="964">
                        <c:v>1.9500631215403252E-2</c:v>
                      </c:pt>
                      <c:pt idx="965">
                        <c:v>1.9502389683777981E-2</c:v>
                      </c:pt>
                      <c:pt idx="966">
                        <c:v>1.948509574311957E-2</c:v>
                      </c:pt>
                      <c:pt idx="967">
                        <c:v>1.944895584074674E-2</c:v>
                      </c:pt>
                      <c:pt idx="968">
                        <c:v>1.9394192764765471E-2</c:v>
                      </c:pt>
                      <c:pt idx="969">
                        <c:v>1.9321045264042429E-2</c:v>
                      </c:pt>
                      <c:pt idx="970">
                        <c:v>1.9229767656374411E-2</c:v>
                      </c:pt>
                      <c:pt idx="971">
                        <c:v>1.9120629425353561E-2</c:v>
                      </c:pt>
                      <c:pt idx="972">
                        <c:v>1.8993914806434881E-2</c:v>
                      </c:pt>
                      <c:pt idx="973">
                        <c:v>1.8849922362717458E-2</c:v>
                      </c:pt>
                      <c:pt idx="974">
                        <c:v>1.8688964550956422E-2</c:v>
                      </c:pt>
                      <c:pt idx="975">
                        <c:v>1.8511367278326529E-2</c:v>
                      </c:pt>
                      <c:pt idx="976">
                        <c:v>1.8317469450462649E-2</c:v>
                      </c:pt>
                      <c:pt idx="977">
                        <c:v>1.8107622511305412E-2</c:v>
                      </c:pt>
                      <c:pt idx="978">
                        <c:v>1.788218997528318E-2</c:v>
                      </c:pt>
                      <c:pt idx="979">
                        <c:v>1.7641546952363661E-2</c:v>
                      </c:pt>
                      <c:pt idx="980">
                        <c:v>1.7386079666510328E-2</c:v>
                      </c:pt>
                      <c:pt idx="981">
                        <c:v>1.7116184968079651E-2</c:v>
                      </c:pt>
                      <c:pt idx="982">
                        <c:v>1.6832269840695989E-2</c:v>
                      </c:pt>
                      <c:pt idx="983">
                        <c:v>1.6534750903140931E-2</c:v>
                      </c:pt>
                      <c:pt idx="984">
                        <c:v>1.6224053906793399E-2</c:v>
                      </c:pt>
                      <c:pt idx="985">
                        <c:v>1.5900613229155799E-2</c:v>
                      </c:pt>
                      <c:pt idx="986">
                        <c:v>1.556487136400014E-2</c:v>
                      </c:pt>
                      <c:pt idx="987">
                        <c:v>1.521727840866581E-2</c:v>
                      </c:pt>
                      <c:pt idx="988">
                        <c:v>1.4858291549038271E-2</c:v>
                      </c:pt>
                      <c:pt idx="989">
                        <c:v>1.448837454273498E-2</c:v>
                      </c:pt>
                      <c:pt idx="990">
                        <c:v>1.4107997201021171E-2</c:v>
                      </c:pt>
                      <c:pt idx="991">
                        <c:v>1.37176348699742E-2</c:v>
                      </c:pt>
                      <c:pt idx="992">
                        <c:v>1.3317767911410899E-2</c:v>
                      </c:pt>
                      <c:pt idx="993">
                        <c:v>1.290888118408705E-2</c:v>
                      </c:pt>
                      <c:pt idx="994">
                        <c:v>1.24914635256731E-2</c:v>
                      </c:pt>
                      <c:pt idx="995">
                        <c:v>1.206600723600426E-2</c:v>
                      </c:pt>
                      <c:pt idx="996">
                        <c:v>1.1633007562096931E-2</c:v>
                      </c:pt>
                      <c:pt idx="997">
                        <c:v>1.119296218541661E-2</c:v>
                      </c:pt>
                      <c:pt idx="998">
                        <c:v>1.074637071187568E-2</c:v>
                      </c:pt>
                      <c:pt idx="999">
                        <c:v>1.029373416503161E-2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4842-42BB-8024-1213D6E7BEF3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Pos!$D$1</c15:sqref>
                        </c15:formulaRef>
                      </c:ext>
                    </c:extLst>
                    <c:strCache>
                      <c:ptCount val="1"/>
                      <c:pt idx="0">
                        <c:v>theta_analytics</c:v>
                      </c:pt>
                    </c:strCache>
                  </c:strRef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Pos!$D$2:$D$1001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0.78301201446615842</c:v>
                      </c:pt>
                      <c:pt idx="1">
                        <c:v>0.78240907220433076</c:v>
                      </c:pt>
                      <c:pt idx="2">
                        <c:v>0.7811275837688284</c:v>
                      </c:pt>
                      <c:pt idx="3">
                        <c:v>0.77917416238248705</c:v>
                      </c:pt>
                      <c:pt idx="4">
                        <c:v>0.77655586178610225</c:v>
                      </c:pt>
                      <c:pt idx="5">
                        <c:v>0.77328016556287582</c:v>
                      </c:pt>
                      <c:pt idx="6">
                        <c:v>0.76935497723688651</c:v>
                      </c:pt>
                      <c:pt idx="7">
                        <c:v>0.76478861115645902</c:v>
                      </c:pt>
                      <c:pt idx="8">
                        <c:v>0.75958978416242284</c:v>
                      </c:pt>
                      <c:pt idx="9">
                        <c:v>0.75376760803048914</c:v>
                      </c:pt>
                      <c:pt idx="10">
                        <c:v>0.74733158266640809</c:v>
                      </c:pt>
                      <c:pt idx="11">
                        <c:v>0.74029159002231015</c:v>
                      </c:pt>
                      <c:pt idx="12">
                        <c:v>0.73265788869277448</c:v>
                      </c:pt>
                      <c:pt idx="13">
                        <c:v>0.72444110913978743</c:v>
                      </c:pt>
                      <c:pt idx="14">
                        <c:v>0.71565224948695438</c:v>
                      </c:pt>
                      <c:pt idx="15">
                        <c:v>0.70630267181516704</c:v>
                      </c:pt>
                      <c:pt idx="16">
                        <c:v>0.6964040988845065</c:v>
                      </c:pt>
                      <c:pt idx="17">
                        <c:v>0.6859686112005261</c:v>
                      </c:pt>
                      <c:pt idx="18">
                        <c:v>0.67500864433726737</c:v>
                      </c:pt>
                      <c:pt idx="19">
                        <c:v>0.6635369864244961</c:v>
                      </c:pt>
                      <c:pt idx="20">
                        <c:v>0.65156677570270749</c:v>
                      </c:pt>
                      <c:pt idx="21">
                        <c:v>0.6391114980465088</c:v>
                      </c:pt>
                      <c:pt idx="22">
                        <c:v>0.62618498435505432</c:v>
                      </c:pt>
                      <c:pt idx="23">
                        <c:v>0.61280140770730129</c:v>
                      </c:pt>
                      <c:pt idx="24">
                        <c:v>0.59897528017998758</c:v>
                      </c:pt>
                      <c:pt idx="25">
                        <c:v>0.58472144922739566</c:v>
                      </c:pt>
                      <c:pt idx="26">
                        <c:v>0.57005509352415684</c:v>
                      </c:pt>
                      <c:pt idx="27">
                        <c:v>0.5549917181755476</c:v>
                      </c:pt>
                      <c:pt idx="28">
                        <c:v>0.53954714920388724</c:v>
                      </c:pt>
                      <c:pt idx="29">
                        <c:v>0.52373752722476385</c:v>
                      </c:pt>
                      <c:pt idx="30">
                        <c:v>0.5075793002327974</c:v>
                      </c:pt>
                      <c:pt idx="31">
                        <c:v>0.49108921542349088</c:v>
                      </c:pt>
                      <c:pt idx="32">
                        <c:v>0.4742843099853179</c:v>
                      </c:pt>
                      <c:pt idx="33">
                        <c:v>0.4571819008045106</c:v>
                      </c:pt>
                      <c:pt idx="34">
                        <c:v>0.43979957303395312</c:v>
                      </c:pt>
                      <c:pt idx="35">
                        <c:v>0.42215516748707888</c:v>
                      </c:pt>
                      <c:pt idx="36">
                        <c:v>0.40426676682762291</c:v>
                      </c:pt>
                      <c:pt idx="37">
                        <c:v>0.38615268053642121</c:v>
                      </c:pt>
                      <c:pt idx="38">
                        <c:v>0.36783142864706109</c:v>
                      </c:pt>
                      <c:pt idx="39">
                        <c:v>0.34932172425298808</c:v>
                      </c:pt>
                      <c:pt idx="40">
                        <c:v>0.33064245479957699</c:v>
                      </c:pt>
                      <c:pt idx="41">
                        <c:v>0.31181266218556158</c:v>
                      </c:pt>
                      <c:pt idx="42">
                        <c:v>0.29285152170900219</c:v>
                      </c:pt>
                      <c:pt idx="43">
                        <c:v>0.27377831990356671</c:v>
                      </c:pt>
                      <c:pt idx="44">
                        <c:v>0.25461243132118999</c:v>
                      </c:pt>
                      <c:pt idx="45">
                        <c:v>0.23537329432709331</c:v>
                      </c:pt>
                      <c:pt idx="46">
                        <c:v>0.21608038598258569</c:v>
                      </c:pt>
                      <c:pt idx="47">
                        <c:v>0.19675319609995851</c:v>
                      </c:pt>
                      <c:pt idx="48">
                        <c:v>0.1774112005620351</c:v>
                      </c:pt>
                      <c:pt idx="49">
                        <c:v>0.15807383400649089</c:v>
                      </c:pt>
                      <c:pt idx="50">
                        <c:v>0.13876046198184031</c:v>
                      </c:pt>
                      <c:pt idx="51">
                        <c:v>0.11949035268792579</c:v>
                      </c:pt>
                      <c:pt idx="52">
                        <c:v>0.10028264841882679</c:v>
                      </c:pt>
                      <c:pt idx="53">
                        <c:v>8.1156336830238415E-2</c:v>
                      </c:pt>
                      <c:pt idx="54">
                        <c:v>6.2130222156557273E-2</c:v>
                      </c:pt>
                      <c:pt idx="55">
                        <c:v>4.3222896505105142E-2</c:v>
                      </c:pt>
                      <c:pt idx="56">
                        <c:v>2.4452711356117471E-2</c:v>
                      </c:pt>
                      <c:pt idx="57">
                        <c:v>5.8377493972932614E-3</c:v>
                      </c:pt>
                      <c:pt idx="58">
                        <c:v>-1.260420317912978E-2</c:v>
                      </c:pt>
                      <c:pt idx="59">
                        <c:v>-3.0855683790658561E-2</c:v>
                      </c:pt>
                      <c:pt idx="60">
                        <c:v>-4.889957986689529E-2</c:v>
                      </c:pt>
                      <c:pt idx="61">
                        <c:v>-6.671915442046919E-2</c:v>
                      </c:pt>
                      <c:pt idx="62">
                        <c:v>-8.4298070671778511E-2</c:v>
                      </c:pt>
                      <c:pt idx="63">
                        <c:v>-0.10162041561838341</c:v>
                      </c:pt>
                      <c:pt idx="64">
                        <c:v>-0.1186707224463337</c:v>
                      </c:pt>
                      <c:pt idx="65">
                        <c:v>-0.13543399168795001</c:v>
                      </c:pt>
                      <c:pt idx="66">
                        <c:v>-0.15189571103850241</c:v>
                      </c:pt>
                      <c:pt idx="67">
                        <c:v>-0.16804187375283769</c:v>
                      </c:pt>
                      <c:pt idx="68">
                        <c:v>-0.18385899555215171</c:v>
                      </c:pt>
                      <c:pt idx="69">
                        <c:v>-0.19933412998077091</c:v>
                      </c:pt>
                      <c:pt idx="70">
                        <c:v>-0.21445488216286671</c:v>
                      </c:pt>
                      <c:pt idx="71">
                        <c:v>-0.22920942091941621</c:v>
                      </c:pt>
                      <c:pt idx="72">
                        <c:v>-0.24358648921635551</c:v>
                      </c:pt>
                      <c:pt idx="73">
                        <c:v>-0.25757541292563862</c:v>
                      </c:pt>
                      <c:pt idx="74">
                        <c:v>-0.27116610789174478</c:v>
                      </c:pt>
                      <c:pt idx="75">
                        <c:v>-0.28434908530698039</c:v>
                      </c:pt>
                      <c:pt idx="76">
                        <c:v>-0.29711545540957301</c:v>
                      </c:pt>
                      <c:pt idx="77">
                        <c:v>-0.30945692952903248</c:v>
                      </c:pt>
                      <c:pt idx="78">
                        <c:v>-0.32136582051339579</c:v>
                      </c:pt>
                      <c:pt idx="79">
                        <c:v>-0.33283504158276211</c:v>
                      </c:pt>
                      <c:pt idx="80">
                        <c:v>-0.34385810366283659</c:v>
                      </c:pt>
                      <c:pt idx="81">
                        <c:v>-0.35442911126099153</c:v>
                      </c:pt>
                      <c:pt idx="82">
                        <c:v>-0.36454275695553051</c:v>
                      </c:pt>
                      <c:pt idx="83">
                        <c:v>-0.37419431457637048</c:v>
                      </c:pt>
                      <c:pt idx="84">
                        <c:v>-0.38337963116214002</c:v>
                      </c:pt>
                      <c:pt idx="85">
                        <c:v>-0.39209511778472278</c:v>
                      </c:pt>
                      <c:pt idx="86">
                        <c:v>-0.40033773933748562</c:v>
                      </c:pt>
                      <c:pt idx="87">
                        <c:v>-0.40810500338777977</c:v>
                      </c:pt>
                      <c:pt idx="88">
                        <c:v>-0.41539494819778822</c:v>
                      </c:pt>
                      <c:pt idx="89">
                        <c:v>-0.42220613002036828</c:v>
                      </c:pt>
                      <c:pt idx="90">
                        <c:v>-0.42853760977820621</c:v>
                      </c:pt>
                      <c:pt idx="91">
                        <c:v>-0.43438893923534799</c:v>
                      </c:pt>
                      <c:pt idx="92">
                        <c:v>-0.43976014677002218</c:v>
                      </c:pt>
                      <c:pt idx="93">
                        <c:v>-0.44465172285659549</c:v>
                      </c:pt>
                      <c:pt idx="94">
                        <c:v>-0.44906460536257292</c:v>
                      </c:pt>
                      <c:pt idx="95">
                        <c:v>-0.45300016476376143</c:v>
                      </c:pt>
                      <c:pt idx="96">
                        <c:v>-0.45646018937709443</c:v>
                      </c:pt>
                      <c:pt idx="97">
                        <c:v>-0.45944687070623919</c:v>
                      </c:pt>
                      <c:pt idx="98">
                        <c:v>-0.46196278898997778</c:v>
                      </c:pt>
                      <c:pt idx="99">
                        <c:v>-0.46401089903756398</c:v>
                      </c:pt>
                      <c:pt idx="100">
                        <c:v>-0.46559451642884259</c:v>
                      </c:pt>
                      <c:pt idx="101">
                        <c:v>-0.46671730414994922</c:v>
                      </c:pt>
                      <c:pt idx="102">
                        <c:v>-0.46738325972795969</c:v>
                      </c:pt>
                      <c:pt idx="103">
                        <c:v>-0.46759670291998778</c:v>
                      </c:pt>
                      <c:pt idx="104">
                        <c:v>-0.46736226400402608</c:v>
                      </c:pt>
                      <c:pt idx="105">
                        <c:v>-0.46668487271035719</c:v>
                      </c:pt>
                      <c:pt idx="106">
                        <c:v>-0.46556974782370908</c:v>
                      </c:pt>
                      <c:pt idx="107">
                        <c:v>-0.46402238747757463</c:v>
                      </c:pt>
                      <c:pt idx="108">
                        <c:v>-0.46204856015333012</c:v>
                      </c:pt>
                      <c:pt idx="109">
                        <c:v>-0.45965429638806637</c:v>
                      </c:pt>
                      <c:pt idx="110">
                        <c:v>-0.45684588118644581</c:v>
                      </c:pt>
                      <c:pt idx="111">
                        <c:v>-0.45362984712351562</c:v>
                      </c:pt>
                      <c:pt idx="112">
                        <c:v>-0.45001296811729702</c:v>
                      </c:pt>
                      <c:pt idx="113">
                        <c:v>-0.44600225384221981</c:v>
                      </c:pt>
                      <c:pt idx="114">
                        <c:v>-0.44160494474712908</c:v>
                      </c:pt>
                      <c:pt idx="115">
                        <c:v>-0.43682850763473591</c:v>
                      </c:pt>
                      <c:pt idx="116">
                        <c:v>-0.43168063175305638</c:v>
                      </c:pt>
                      <c:pt idx="117">
                        <c:v>-0.42616922534365642</c:v>
                      </c:pt>
                      <c:pt idx="118">
                        <c:v>-0.42030241258640799</c:v>
                      </c:pt>
                      <c:pt idx="119">
                        <c:v>-0.4140885308760493</c:v>
                      </c:pt>
                      <c:pt idx="120">
                        <c:v>-0.40753612836210729</c:v>
                      </c:pt>
                      <c:pt idx="121">
                        <c:v>-0.40065396168076728</c:v>
                      </c:pt>
                      <c:pt idx="122">
                        <c:v>-0.39345099380504012</c:v>
                      </c:pt>
                      <c:pt idx="123">
                        <c:v>-0.3859363919381093</c:v>
                      </c:pt>
                      <c:pt idx="124">
                        <c:v>-0.37811952537405957</c:v>
                      </c:pt>
                      <c:pt idx="125">
                        <c:v>-0.37000996325026653</c:v>
                      </c:pt>
                      <c:pt idx="126">
                        <c:v>-0.36161747211657641</c:v>
                      </c:pt>
                      <c:pt idx="127">
                        <c:v>-0.35295201324801062</c:v>
                      </c:pt>
                      <c:pt idx="128">
                        <c:v>-0.34402373963005078</c:v>
                      </c:pt>
                      <c:pt idx="129">
                        <c:v>-0.33484299254860228</c:v>
                      </c:pt>
                      <c:pt idx="130">
                        <c:v>-0.32542029772043068</c:v>
                      </c:pt>
                      <c:pt idx="131">
                        <c:v>-0.31576636090420229</c:v>
                      </c:pt>
                      <c:pt idx="132">
                        <c:v>-0.30589206293717253</c:v>
                      </c:pt>
                      <c:pt idx="133">
                        <c:v>-0.29580845414803197</c:v>
                      </c:pt>
                      <c:pt idx="134">
                        <c:v>-0.28552674810234607</c:v>
                      </c:pt>
                      <c:pt idx="135">
                        <c:v>-0.27505831464339991</c:v>
                      </c:pt>
                      <c:pt idx="136">
                        <c:v>-0.26441467219798531</c:v>
                      </c:pt>
                      <c:pt idx="137">
                        <c:v>-0.25360747932369548</c:v>
                      </c:pt>
                      <c:pt idx="138">
                        <c:v>-0.24264852548157381</c:v>
                      </c:pt>
                      <c:pt idx="139">
                        <c:v>-0.23154972102537999</c:v>
                      </c:pt>
                      <c:pt idx="140">
                        <c:v>-0.22032308640629741</c:v>
                      </c:pt>
                      <c:pt idx="141">
                        <c:v>-0.20898074059945659</c:v>
                      </c:pt>
                      <c:pt idx="142">
                        <c:v>-0.1975348887662027</c:v>
                      </c:pt>
                      <c:pt idx="143">
                        <c:v>-0.1859978091734473</c:v>
                      </c:pt>
                      <c:pt idx="144">
                        <c:v>-0.17438183939873231</c:v>
                      </c:pt>
                      <c:pt idx="145">
                        <c:v>-0.16269936185663461</c:v>
                      </c:pt>
                      <c:pt idx="146">
                        <c:v>-0.15096278868891</c:v>
                      </c:pt>
                      <c:pt idx="147">
                        <c:v>-0.13918454606712771</c:v>
                      </c:pt>
                      <c:pt idx="148">
                        <c:v>-0.12737705796255411</c:v>
                      </c:pt>
                      <c:pt idx="149">
                        <c:v>-0.1155527294435332</c:v>
                      </c:pt>
                      <c:pt idx="150">
                        <c:v>-0.10372392956566789</c:v>
                      </c:pt>
                      <c:pt idx="151">
                        <c:v>-9.1902973924529285E-2</c:v>
                      </c:pt>
                      <c:pt idx="152">
                        <c:v>-8.010210694456972E-2</c:v>
                      </c:pt>
                      <c:pt idx="153">
                        <c:v>-6.8333483981130927E-2</c:v>
                      </c:pt>
                      <c:pt idx="154">
                        <c:v>-5.6609153315144177E-2</c:v>
                      </c:pt>
                      <c:pt idx="155">
                        <c:v>-4.4941038122054383E-2</c:v>
                      </c:pt>
                      <c:pt idx="156">
                        <c:v>-3.3340918497834687E-2</c:v>
                      </c:pt>
                      <c:pt idx="157">
                        <c:v>-2.1820413625604249E-2</c:v>
                      </c:pt>
                      <c:pt idx="158">
                        <c:v>-1.03909641663011E-2</c:v>
                      </c:pt>
                      <c:pt idx="159">
                        <c:v>9.3618504384962767E-4</c:v>
                      </c:pt>
                      <c:pt idx="160">
                        <c:v>1.2150001907709851E-2</c:v>
                      </c:pt>
                      <c:pt idx="161">
                        <c:v>2.3239683514128199E-2</c:v>
                      </c:pt>
                      <c:pt idx="162">
                        <c:v>3.4194672040688649E-2</c:v>
                      </c:pt>
                      <c:pt idx="163">
                        <c:v>4.5004670038926817E-2</c:v>
                      </c:pt>
                      <c:pt idx="164">
                        <c:v>5.5659655032423858E-2</c:v>
                      </c:pt>
                      <c:pt idx="165">
                        <c:v>6.6149893362597065E-2</c:v>
                      </c:pt>
                      <c:pt idx="166">
                        <c:v>7.6465953221824992E-2</c:v>
                      </c:pt>
                      <c:pt idx="167">
                        <c:v>8.6598716818883412E-2</c:v>
                      </c:pt>
                      <c:pt idx="168">
                        <c:v>9.6539391627362844E-2</c:v>
                      </c:pt>
                      <c:pt idx="169">
                        <c:v>0.10627952067379309</c:v>
                      </c:pt>
                      <c:pt idx="170">
                        <c:v>0.1158109918285597</c:v>
                      </c:pt>
                      <c:pt idx="171">
                        <c:v>0.12512604606929881</c:v>
                      </c:pt>
                      <c:pt idx="172">
                        <c:v>0.1342172846932114</c:v>
                      </c:pt>
                      <c:pt idx="173">
                        <c:v>0.1430776754616632</c:v>
                      </c:pt>
                      <c:pt idx="174">
                        <c:v>0.15170055766739579</c:v>
                      </c:pt>
                      <c:pt idx="175">
                        <c:v>0.16007964612164269</c:v>
                      </c:pt>
                      <c:pt idx="176">
                        <c:v>0.1682090340653826</c:v>
                      </c:pt>
                      <c:pt idx="177">
                        <c:v>0.1760831950157688</c:v>
                      </c:pt>
                      <c:pt idx="178">
                        <c:v>0.1836969835654258</c:v>
                      </c:pt>
                      <c:pt idx="179">
                        <c:v>0.1910456351587429</c:v>
                      </c:pt>
                      <c:pt idx="180">
                        <c:v>0.19812476487545971</c:v>
                      </c:pt>
                      <c:pt idx="181">
                        <c:v>0.20493036525767741</c:v>
                      </c:pt>
                      <c:pt idx="182">
                        <c:v>0.21145880322192129</c:v>
                      </c:pt>
                      <c:pt idx="183">
                        <c:v>0.21770681610295331</c:v>
                      </c:pt>
                      <c:pt idx="184">
                        <c:v>0.22367150688067641</c:v>
                      </c:pt>
                      <c:pt idx="185">
                        <c:v>0.22935033864561241</c:v>
                      </c:pt>
                      <c:pt idx="186">
                        <c:v>0.2347411283621158</c:v>
                      </c:pt>
                      <c:pt idx="187">
                        <c:v>0.23984203999157641</c:v>
                      </c:pt>
                      <c:pt idx="188">
                        <c:v>0.24465157704046239</c:v>
                      </c:pt>
                      <c:pt idx="189">
                        <c:v>0.24916857460004629</c:v>
                      </c:pt>
                      <c:pt idx="190">
                        <c:v>0.25339219094609239</c:v>
                      </c:pt>
                      <c:pt idx="191">
                        <c:v>0.25732189876763839</c:v>
                      </c:pt>
                      <c:pt idx="192">
                        <c:v>0.26095747609427827</c:v>
                      </c:pt>
                      <c:pt idx="193">
                        <c:v>0.26429899699104958</c:v>
                      </c:pt>
                      <c:pt idx="194">
                        <c:v>0.26734682208916932</c:v>
                      </c:pt>
                      <c:pt idx="195">
                        <c:v>0.27010158901944858</c:v>
                      </c:pt>
                      <c:pt idx="196">
                        <c:v>0.27256420281327842</c:v>
                      </c:pt>
                      <c:pt idx="197">
                        <c:v>0.27473582633363047</c:v>
                      </c:pt>
                      <c:pt idx="198">
                        <c:v>0.27661787079559808</c:v>
                      </c:pt>
                      <c:pt idx="199">
                        <c:v>0.27821198643263478</c:v>
                      </c:pt>
                      <c:pt idx="200">
                        <c:v>0.27952005336087221</c:v>
                      </c:pt>
                      <c:pt idx="201">
                        <c:v>0.28054417268975129</c:v>
                      </c:pt>
                      <c:pt idx="202">
                        <c:v>0.28128665792272628</c:v>
                      </c:pt>
                      <c:pt idx="203">
                        <c:v>0.28175002668703503</c:v>
                      </c:pt>
                      <c:pt idx="204">
                        <c:v>0.28193699282652762</c:v>
                      </c:pt>
                      <c:pt idx="205">
                        <c:v>0.28185045888635207</c:v>
                      </c:pt>
                      <c:pt idx="206">
                        <c:v>0.28149350901294973</c:v>
                      </c:pt>
                      <c:pt idx="207">
                        <c:v>0.28086940228737889</c:v>
                      </c:pt>
                      <c:pt idx="208">
                        <c:v>0.27998156650450601</c:v>
                      </c:pt>
                      <c:pt idx="209">
                        <c:v>0.27883359240511402</c:v>
                      </c:pt>
                      <c:pt idx="210">
                        <c:v>0.2774292283625619</c:v>
                      </c:pt>
                      <c:pt idx="211">
                        <c:v>0.27577237552028788</c:v>
                      </c:pt>
                      <c:pt idx="212">
                        <c:v>0.27386708337126953</c:v>
                      </c:pt>
                      <c:pt idx="213">
                        <c:v>0.27171754576556162</c:v>
                      </c:pt>
                      <c:pt idx="214">
                        <c:v>0.26932809732726171</c:v>
                      </c:pt>
                      <c:pt idx="215">
                        <c:v>0.26670321025776922</c:v>
                      </c:pt>
                      <c:pt idx="216">
                        <c:v>0.26384749149801262</c:v>
                      </c:pt>
                      <c:pt idx="217">
                        <c:v>0.26076568021848251</c:v>
                      </c:pt>
                      <c:pt idx="218">
                        <c:v>0.25746264560243559</c:v>
                      </c:pt>
                      <c:pt idx="219">
                        <c:v>0.25394338488456408</c:v>
                      </c:pt>
                      <c:pt idx="220">
                        <c:v>0.25021302160477188</c:v>
                      </c:pt>
                      <c:pt idx="221">
                        <c:v>0.24627680403450011</c:v>
                      </c:pt>
                      <c:pt idx="222">
                        <c:v>0.24214010373127479</c:v>
                      </c:pt>
                      <c:pt idx="223">
                        <c:v>0.23780841417587989</c:v>
                      </c:pt>
                      <c:pt idx="224">
                        <c:v>0.23328734944572729</c:v>
                      </c:pt>
                      <c:pt idx="225">
                        <c:v>0.2285826428776683</c:v>
                      </c:pt>
                      <c:pt idx="226">
                        <c:v>0.22370014567361399</c:v>
                      </c:pt>
                      <c:pt idx="227">
                        <c:v>0.21864582540293659</c:v>
                      </c:pt>
                      <c:pt idx="228">
                        <c:v>0.2134257643566731</c:v>
                      </c:pt>
                      <c:pt idx="229">
                        <c:v>0.20804615771005569</c:v>
                      </c:pt>
                      <c:pt idx="230">
                        <c:v>0.20251331145180551</c:v>
                      </c:pt>
                      <c:pt idx="231">
                        <c:v>0.19683364004096141</c:v>
                      </c:pt>
                      <c:pt idx="232">
                        <c:v>0.1910136637547028</c:v>
                      </c:pt>
                      <c:pt idx="233">
                        <c:v>0.18506000569368711</c:v>
                      </c:pt>
                      <c:pt idx="234">
                        <c:v>0.17897938841478889</c:v>
                      </c:pt>
                      <c:pt idx="235">
                        <c:v>0.17277863016478009</c:v>
                      </c:pt>
                      <c:pt idx="236">
                        <c:v>0.16646464069240499</c:v>
                      </c:pt>
                      <c:pt idx="237">
                        <c:v>0.16004441662041191</c:v>
                      </c:pt>
                      <c:pt idx="238">
                        <c:v>0.15352503636341139</c:v>
                      </c:pt>
                      <c:pt idx="239">
                        <c:v>0.1469136545818466</c:v>
                      </c:pt>
                      <c:pt idx="240">
                        <c:v>0.1402174961668893</c:v>
                      </c:pt>
                      <c:pt idx="241">
                        <c:v>0.13344384975565099</c:v>
                      </c:pt>
                      <c:pt idx="242">
                        <c:v>0.12660006078068159</c:v>
                      </c:pt>
                      <c:pt idx="243">
                        <c:v>0.1196935240622804</c:v>
                      </c:pt>
                      <c:pt idx="244">
                        <c:v>0.1127316759566442</c:v>
                      </c:pt>
                      <c:pt idx="245">
                        <c:v>0.1057219860772311</c:v>
                      </c:pt>
                      <c:pt idx="246">
                        <c:v>9.8671948610972032E-2</c:v>
                      </c:pt>
                      <c:pt idx="247">
                        <c:v>9.158907325498461E-2</c:v>
                      </c:pt>
                      <c:pt idx="248">
                        <c:v>8.4480875803292901E-2</c:v>
                      </c:pt>
                      <c:pt idx="249">
                        <c:v>7.7354868416604966E-2</c:v>
                      </c:pt>
                      <c:pt idx="250">
                        <c:v>7.0218549611529429E-2</c:v>
                      </c:pt>
                      <c:pt idx="251">
                        <c:v>6.3079394008566644E-2</c:v>
                      </c:pt>
                      <c:pt idx="252">
                        <c:v>5.5944841880895019E-2</c:v>
                      </c:pt>
                      <c:pt idx="253">
                        <c:v>4.8822288548252553E-2</c:v>
                      </c:pt>
                      <c:pt idx="254">
                        <c:v>4.1719073662176753E-2</c:v>
                      </c:pt>
                      <c:pt idx="255">
                        <c:v>3.4642470430376902E-2</c:v>
                      </c:pt>
                      <c:pt idx="256">
                        <c:v>2.7599674829208831E-2</c:v>
                      </c:pt>
                      <c:pt idx="257">
                        <c:v>2.059779485393361E-2</c:v>
                      </c:pt>
                      <c:pt idx="258">
                        <c:v>1.364383985681791E-2</c:v>
                      </c:pt>
                      <c:pt idx="259">
                        <c:v>6.7447100230442003E-3</c:v>
                      </c:pt>
                      <c:pt idx="260">
                        <c:v>-9.2813966051318999E-5</c:v>
                      </c:pt>
                      <c:pt idx="261">
                        <c:v>-6.8620810337644304E-3</c:v>
                      </c:pt>
                      <c:pt idx="262">
                        <c:v>-1.355657952544647E-2</c:v>
                      </c:pt>
                      <c:pt idx="263">
                        <c:v>-2.0169946696779711E-2</c:v>
                      </c:pt>
                      <c:pt idx="264">
                        <c:v>-2.66959778291362E-2</c:v>
                      </c:pt>
                      <c:pt idx="265">
                        <c:v>-3.3128634930539053E-2</c:v>
                      </c:pt>
                      <c:pt idx="266">
                        <c:v>-3.946205498341334E-2</c:v>
                      </c:pt>
                      <c:pt idx="267">
                        <c:v>-4.5690557703211537E-2</c:v>
                      </c:pt>
                      <c:pt idx="268">
                        <c:v>-5.1808652775227233E-2</c:v>
                      </c:pt>
                      <c:pt idx="269">
                        <c:v>-5.7811046540304403E-2</c:v>
                      </c:pt>
                      <c:pt idx="270">
                        <c:v>-6.3692648103814309E-2</c:v>
                      </c:pt>
                      <c:pt idx="271">
                        <c:v>-6.9448574846060582E-2</c:v>
                      </c:pt>
                      <c:pt idx="272">
                        <c:v>-7.5074157316235041E-2</c:v>
                      </c:pt>
                      <c:pt idx="273">
                        <c:v>-8.0564943496081745E-2</c:v>
                      </c:pt>
                      <c:pt idx="274">
                        <c:v>-8.5916702423582444E-2</c:v>
                      </c:pt>
                      <c:pt idx="275">
                        <c:v>-9.1125427171098367E-2</c:v>
                      </c:pt>
                      <c:pt idx="276">
                        <c:v>-9.6187337176606949E-2</c:v>
                      </c:pt>
                      <c:pt idx="277">
                        <c:v>-0.101098879930765</c:v>
                      </c:pt>
                      <c:pt idx="278">
                        <c:v>-0.1058567320266231</c:v>
                      </c:pt>
                      <c:pt idx="279">
                        <c:v>-0.1104577995827495</c:v>
                      </c:pt>
                      <c:pt idx="280">
                        <c:v>-0.1148992180543805</c:v>
                      </c:pt>
                      <c:pt idx="281">
                        <c:v>-0.11917835145085549</c:v>
                      </c:pt>
                      <c:pt idx="282">
                        <c:v>-0.1232927909810891</c:v>
                      </c:pt>
                      <c:pt idx="283">
                        <c:v>-0.12724035315208951</c:v>
                      </c:pt>
                      <c:pt idx="284">
                        <c:v>-0.13101907734853449</c:v>
                      </c:pt>
                      <c:pt idx="285">
                        <c:v>-0.1346272229241918</c:v>
                      </c:pt>
                      <c:pt idx="286">
                        <c:v>-0.13806326583841741</c:v>
                      </c:pt>
                      <c:pt idx="287">
                        <c:v>-0.14132589487314171</c:v>
                      </c:pt>
                      <c:pt idx="288">
                        <c:v>-0.1444140074676028</c:v>
                      </c:pt>
                      <c:pt idx="289">
                        <c:v>-0.147326705209608</c:v>
                      </c:pt>
                      <c:pt idx="290">
                        <c:v>-0.150063289023289</c:v>
                      </c:pt>
                      <c:pt idx="291">
                        <c:v>-0.15262325409416869</c:v>
                      </c:pt>
                      <c:pt idx="292">
                        <c:v>-0.15500628457285251</c:v>
                      </c:pt>
                      <c:pt idx="293">
                        <c:v>-0.15721224809881759</c:v>
                      </c:pt>
                      <c:pt idx="294">
                        <c:v>-0.15924119018559271</c:v>
                      </c:pt>
                      <c:pt idx="295">
                        <c:v>-0.1610933285081011</c:v>
                      </c:pt>
                      <c:pt idx="296">
                        <c:v>-0.16276904713209869</c:v>
                      </c:pt>
                      <c:pt idx="297">
                        <c:v>-0.16426889072448481</c:v>
                      </c:pt>
                      <c:pt idx="298">
                        <c:v>-0.16559355878180659</c:v>
                      </c:pt>
                      <c:pt idx="299">
                        <c:v>-0.1667438999125414</c:v>
                      </c:pt>
                      <c:pt idx="300">
                        <c:v>-0.16772090620674049</c:v>
                      </c:pt>
                      <c:pt idx="301">
                        <c:v>-0.16852570772437109</c:v>
                      </c:pt>
                      <c:pt idx="302">
                        <c:v>-0.1691595671312314</c:v>
                      </c:pt>
                      <c:pt idx="303">
                        <c:v>-0.16962387450865271</c:v>
                      </c:pt>
                      <c:pt idx="304">
                        <c:v>-0.16992014236037289</c:v>
                      </c:pt>
                      <c:pt idx="305">
                        <c:v>-0.17005000083699029</c:v>
                      </c:pt>
                      <c:pt idx="306">
                        <c:v>-0.1700151931953223</c:v>
                      </c:pt>
                      <c:pt idx="307">
                        <c:v>-0.16981757150681739</c:v>
                      </c:pt>
                      <c:pt idx="308">
                        <c:v>-0.1694590926259357</c:v>
                      </c:pt>
                      <c:pt idx="309">
                        <c:v>-0.16894181442615469</c:v>
                      </c:pt>
                      <c:pt idx="310">
                        <c:v>-0.16826789230799749</c:v>
                      </c:pt>
                      <c:pt idx="311">
                        <c:v>-0.167439575980249</c:v>
                      </c:pt>
                      <c:pt idx="312">
                        <c:v>-0.1664592065123521</c:v>
                      </c:pt>
                      <c:pt idx="313">
                        <c:v>-0.16532921365289319</c:v>
                      </c:pt>
                      <c:pt idx="314">
                        <c:v>-0.16405211340609999</c:v>
                      </c:pt>
                      <c:pt idx="315">
                        <c:v>-0.16263050585544311</c:v>
                      </c:pt>
                      <c:pt idx="316">
                        <c:v>-0.1610670732207444</c:v>
                      </c:pt>
                      <c:pt idx="317">
                        <c:v>-0.159364578132698</c:v>
                      </c:pt>
                      <c:pt idx="318">
                        <c:v>-0.1575258621064074</c:v>
                      </c:pt>
                      <c:pt idx="319">
                        <c:v>-0.1555538441934671</c:v>
                      </c:pt>
                      <c:pt idx="320">
                        <c:v>-0.15345151979026539</c:v>
                      </c:pt>
                      <c:pt idx="321">
                        <c:v>-0.15122195957859511</c:v>
                      </c:pt>
                      <c:pt idx="322">
                        <c:v>-0.14886830857331729</c:v>
                      </c:pt>
                      <c:pt idx="323">
                        <c:v>-0.14639378525076041</c:v>
                      </c:pt>
                      <c:pt idx="324">
                        <c:v>-0.14380168073074079</c:v>
                      </c:pt>
                      <c:pt idx="325">
                        <c:v>-0.14109535798458361</c:v>
                      </c:pt>
                      <c:pt idx="326">
                        <c:v>-0.13827825104128411</c:v>
                      </c:pt>
                      <c:pt idx="327">
                        <c:v>-0.1353538641640078</c:v>
                      </c:pt>
                      <c:pt idx="328">
                        <c:v>-0.13232577096944079</c:v>
                      </c:pt>
                      <c:pt idx="329">
                        <c:v>-0.12919761346310801</c:v>
                      </c:pt>
                      <c:pt idx="330">
                        <c:v>-0.12597310096462899</c:v>
                      </c:pt>
                      <c:pt idx="331">
                        <c:v>-0.1226560088979933</c:v>
                      </c:pt>
                      <c:pt idx="332">
                        <c:v>-0.11925017742328289</c:v>
                      </c:pt>
                      <c:pt idx="333">
                        <c:v>-0.11575950988785801</c:v>
                      </c:pt>
                      <c:pt idx="334">
                        <c:v>-0.11218797107678349</c:v>
                      </c:pt>
                      <c:pt idx="335">
                        <c:v>-0.108539585244276</c:v>
                      </c:pt>
                      <c:pt idx="336">
                        <c:v>-0.1048184339100765</c:v>
                      </c:pt>
                      <c:pt idx="337">
                        <c:v>-0.1010286534069621</c:v>
                      </c:pt>
                      <c:pt idx="338">
                        <c:v>-9.7174432168038241E-2</c:v>
                      </c:pt>
                      <c:pt idx="339">
                        <c:v>-9.3260007744980625E-2</c:v>
                      </c:pt>
                      <c:pt idx="340">
                        <c:v>-8.9289663551017043E-2</c:v>
                      </c:pt>
                      <c:pt idx="341">
                        <c:v>-8.5267725325114119E-2</c:v>
                      </c:pt>
                      <c:pt idx="342">
                        <c:v>-8.1198557316541103E-2</c:v>
                      </c:pt>
                      <c:pt idx="343">
                        <c:v>-7.7086558191705012E-2</c:v>
                      </c:pt>
                      <c:pt idx="344">
                        <c:v>-7.2936156667860422E-2</c:v>
                      </c:pt>
                      <c:pt idx="345">
                        <c:v>-6.8751806880957819E-2</c:v>
                      </c:pt>
                      <c:pt idx="346">
                        <c:v>-6.4537983497511206E-2</c:v>
                      </c:pt>
                      <c:pt idx="347">
                        <c:v>-6.0299176582882877E-2</c:v>
                      </c:pt>
                      <c:pt idx="348">
                        <c:v>-5.6039886240804138E-2</c:v>
                      </c:pt>
                      <c:pt idx="349">
                        <c:v>-5.1764617041242279E-2</c:v>
                      </c:pt>
                      <c:pt idx="350">
                        <c:v>-4.7477872255876033E-2</c:v>
                      </c:pt>
                      <c:pt idx="351">
                        <c:v>-4.3184147922417718E-2</c:v>
                      </c:pt>
                      <c:pt idx="352">
                        <c:v>-3.8887926760838458E-2</c:v>
                      </c:pt>
                      <c:pt idx="353">
                        <c:v>-3.4593671966151297E-2</c:v>
                      </c:pt>
                      <c:pt idx="354">
                        <c:v>-3.03058209038282E-2</c:v>
                      </c:pt>
                      <c:pt idx="355">
                        <c:v>-2.602877873509786E-2</c:v>
                      </c:pt>
                      <c:pt idx="356">
                        <c:v>-2.1766912000355739E-2</c:v>
                      </c:pt>
                      <c:pt idx="357">
                        <c:v>-1.7524542189623439E-2</c:v>
                      </c:pt>
                      <c:pt idx="358">
                        <c:v>-1.330593932951033E-2</c:v>
                      </c:pt>
                      <c:pt idx="359">
                        <c:v>-9.115315616366193E-3</c:v>
                      </c:pt>
                      <c:pt idx="360">
                        <c:v>-4.9568191253300054E-3</c:v>
                      </c:pt>
                      <c:pt idx="361">
                        <c:v>-8.3452762475598528E-4</c:v>
                      </c:pt>
                      <c:pt idx="362">
                        <c:v>3.247557474971679E-3</c:v>
                      </c:pt>
                      <c:pt idx="363">
                        <c:v>7.2855170099149517E-3</c:v>
                      </c:pt>
                      <c:pt idx="364">
                        <c:v>1.1275519760947121E-2</c:v>
                      </c:pt>
                      <c:pt idx="365">
                        <c:v>1.5213827935732539E-2</c:v>
                      </c:pt>
                      <c:pt idx="366">
                        <c:v>1.909680240938607E-2</c:v>
                      </c:pt>
                      <c:pt idx="367">
                        <c:v>2.2920907700387249E-2</c:v>
                      </c:pt>
                      <c:pt idx="368">
                        <c:v>2.6682716660046402E-2</c:v>
                      </c:pt>
                      <c:pt idx="369">
                        <c:v>3.037891485564545E-2</c:v>
                      </c:pt>
                      <c:pt idx="370">
                        <c:v>3.400630462941432E-2</c:v>
                      </c:pt>
                      <c:pt idx="371">
                        <c:v>3.7561808817599379E-2</c:v>
                      </c:pt>
                      <c:pt idx="372">
                        <c:v>4.1042474116142702E-2</c:v>
                      </c:pt>
                      <c:pt idx="373">
                        <c:v>4.4445474081787333E-2</c:v>
                      </c:pt>
                      <c:pt idx="374">
                        <c:v>4.7768111759838701E-2</c:v>
                      </c:pt>
                      <c:pt idx="375">
                        <c:v>5.1007821932223363E-2</c:v>
                      </c:pt>
                      <c:pt idx="376">
                        <c:v>5.4162172981973233E-2</c:v>
                      </c:pt>
                      <c:pt idx="377">
                        <c:v>5.7228868372711593E-2</c:v>
                      </c:pt>
                      <c:pt idx="378">
                        <c:v>6.0205747744186661E-2</c:v>
                      </c:pt>
                      <c:pt idx="379">
                        <c:v>6.3090787627308118E-2</c:v>
                      </c:pt>
                      <c:pt idx="380">
                        <c:v>6.5882101784510358E-2</c:v>
                      </c:pt>
                      <c:pt idx="381">
                        <c:v>6.8577941183560143E-2</c:v>
                      </c:pt>
                      <c:pt idx="382">
                        <c:v>7.1176693615119746E-2</c:v>
                      </c:pt>
                      <c:pt idx="383">
                        <c:v>7.3676882966475635E-2</c:v>
                      </c:pt>
                      <c:pt idx="384">
                        <c:v>7.607716816580358E-2</c:v>
                      </c:pt>
                      <c:pt idx="385">
                        <c:v>7.8376341813168868E-2</c:v>
                      </c:pt>
                      <c:pt idx="386">
                        <c:v>8.0573328516138118E-2</c:v>
                      </c:pt>
                      <c:pt idx="387">
                        <c:v>8.2667182949380108E-2</c:v>
                      </c:pt>
                      <c:pt idx="388">
                        <c:v>8.4657087658972757E-2</c:v>
                      </c:pt>
                      <c:pt idx="389">
                        <c:v>8.6542350633278586E-2</c:v>
                      </c:pt>
                      <c:pt idx="390">
                        <c:v>8.8322402663204638E-2</c:v>
                      </c:pt>
                      <c:pt idx="391">
                        <c:v>8.999679451542475E-2</c:v>
                      </c:pt>
                      <c:pt idx="392">
                        <c:v>9.1565193942700143E-2</c:v>
                      </c:pt>
                      <c:pt idx="393">
                        <c:v>9.3027382555782592E-2</c:v>
                      </c:pt>
                      <c:pt idx="394">
                        <c:v>9.4383252581540858E-2</c:v>
                      </c:pt>
                      <c:pt idx="395">
                        <c:v>9.563280353189689E-2</c:v>
                      </c:pt>
                      <c:pt idx="396">
                        <c:v>9.6776138807905102E-2</c:v>
                      </c:pt>
                      <c:pt idx="397">
                        <c:v>9.7813462262867787E-2</c:v>
                      </c:pt>
                      <c:pt idx="398">
                        <c:v>9.8745074747742648E-2</c:v>
                      </c:pt>
                      <c:pt idx="399">
                        <c:v>9.9571370661287323E-2</c:v>
                      </c:pt>
                      <c:pt idx="400">
                        <c:v>0.1002928345264042</c:v>
                      </c:pt>
                      <c:pt idx="401">
                        <c:v>0.1009100376130035</c:v>
                      </c:pt>
                      <c:pt idx="402">
                        <c:v>0.1014236346264154</c:v>
                      </c:pt>
                      <c:pt idx="403">
                        <c:v>0.10183436047895281</c:v>
                      </c:pt>
                      <c:pt idx="404">
                        <c:v>0.10214302716068779</c:v>
                      </c:pt>
                      <c:pt idx="405">
                        <c:v>0.10235052072384709</c:v>
                      </c:pt>
                      <c:pt idx="406">
                        <c:v>0.1024577983934977</c:v>
                      </c:pt>
                      <c:pt idx="407">
                        <c:v>0.1024658858153763</c:v>
                      </c:pt>
                      <c:pt idx="408">
                        <c:v>0.1023758744498498</c:v>
                      </c:pt>
                      <c:pt idx="409">
                        <c:v>0.102188919119081</c:v>
                      </c:pt>
                      <c:pt idx="410">
                        <c:v>0.1019062357125448</c:v>
                      </c:pt>
                      <c:pt idx="411">
                        <c:v>0.1015290990541038</c:v>
                      </c:pt>
                      <c:pt idx="412">
                        <c:v>0.1010588409319239</c:v>
                      </c:pt>
                      <c:pt idx="413">
                        <c:v>0.1004968482906187</c:v>
                      </c:pt>
                      <c:pt idx="414">
                        <c:v>9.9844561583158783E-2</c:v>
                      </c:pt>
                      <c:pt idx="415">
                        <c:v>9.9103473278290166E-2</c:v>
                      </c:pt>
                      <c:pt idx="416">
                        <c:v>9.8275126517495107E-2</c:v>
                      </c:pt>
                      <c:pt idx="417">
                        <c:v>9.736111391390051E-2</c:v>
                      </c:pt>
                      <c:pt idx="418">
                        <c:v>9.6363076484020441E-2</c:v>
                      </c:pt>
                      <c:pt idx="419">
                        <c:v>9.5282702701811842E-2</c:v>
                      </c:pt>
                      <c:pt idx="420">
                        <c:v>9.4121727663244226E-2</c:v>
                      </c:pt>
                      <c:pt idx="421">
                        <c:v>9.2881932348438473E-2</c:v>
                      </c:pt>
                      <c:pt idx="422">
                        <c:v>9.1565142967436092E-2</c:v>
                      </c:pt>
                      <c:pt idx="423">
                        <c:v>9.0173230374808538E-2</c:v>
                      </c:pt>
                      <c:pt idx="424">
                        <c:v>8.8708109537633043E-2</c:v>
                      </c:pt>
                      <c:pt idx="425">
                        <c:v>8.717173904082906E-2</c:v>
                      </c:pt>
                      <c:pt idx="426">
                        <c:v>8.5566120613494862E-2</c:v>
                      </c:pt>
                      <c:pt idx="427">
                        <c:v>8.3893298659683382E-2</c:v>
                      </c:pt>
                      <c:pt idx="428">
                        <c:v>8.215535977703059E-2</c:v>
                      </c:pt>
                      <c:pt idx="429">
                        <c:v>8.0354432246783875E-2</c:v>
                      </c:pt>
                      <c:pt idx="430">
                        <c:v>7.8492685479080268E-2</c:v>
                      </c:pt>
                      <c:pt idx="431">
                        <c:v>7.6572329397774724E-2</c:v>
                      </c:pt>
                      <c:pt idx="432">
                        <c:v>7.4595613749730866E-2</c:v>
                      </c:pt>
                      <c:pt idx="433">
                        <c:v>7.2564827324235165E-2</c:v>
                      </c:pt>
                      <c:pt idx="434">
                        <c:v>7.0482297069091218E-2</c:v>
                      </c:pt>
                      <c:pt idx="435">
                        <c:v>6.8350387090960391E-2</c:v>
                      </c:pt>
                      <c:pt idx="436">
                        <c:v>6.6171497528657183E-2</c:v>
                      </c:pt>
                      <c:pt idx="437">
                        <c:v>6.394806328934273E-2</c:v>
                      </c:pt>
                      <c:pt idx="438">
                        <c:v>6.1682552638899033E-2</c:v>
                      </c:pt>
                      <c:pt idx="439">
                        <c:v>5.9377465639181469E-2</c:v>
                      </c:pt>
                      <c:pt idx="440">
                        <c:v>5.7035332426331083E-2</c:v>
                      </c:pt>
                      <c:pt idx="441">
                        <c:v>5.4658711325871377E-2</c:v>
                      </c:pt>
                      <c:pt idx="442">
                        <c:v>5.2250186801887102E-2</c:v>
                      </c:pt>
                      <c:pt idx="443">
                        <c:v>4.9812367239197138E-2</c:v>
                      </c:pt>
                      <c:pt idx="444">
                        <c:v>4.734788255904198E-2</c:v>
                      </c:pt>
                      <c:pt idx="445">
                        <c:v>4.4859381670430687E-2</c:v>
                      </c:pt>
                      <c:pt idx="446">
                        <c:v>4.2349529760875457E-2</c:v>
                      </c:pt>
                      <c:pt idx="447">
                        <c:v>3.9821005431828378E-2</c:v>
                      </c:pt>
                      <c:pt idx="448">
                        <c:v>3.7276497685635172E-2</c:v>
                      </c:pt>
                      <c:pt idx="449">
                        <c:v>3.4718702772305182E-2</c:v>
                      </c:pt>
                      <c:pt idx="450">
                        <c:v>3.2150320905773667E-2</c:v>
                      </c:pt>
                      <c:pt idx="451">
                        <c:v>2.9574052860660879E-2</c:v>
                      </c:pt>
                      <c:pt idx="452">
                        <c:v>2.6992596461739932E-2</c:v>
                      </c:pt>
                      <c:pt idx="453">
                        <c:v>2.4408642979452499E-2</c:v>
                      </c:pt>
                      <c:pt idx="454">
                        <c:v>2.1824873445807021E-2</c:v>
                      </c:pt>
                      <c:pt idx="455">
                        <c:v>1.9243954905893638E-2</c:v>
                      </c:pt>
                      <c:pt idx="456">
                        <c:v>1.6668536620996269E-2</c:v>
                      </c:pt>
                      <c:pt idx="457">
                        <c:v>1.4101246239917171E-2</c:v>
                      </c:pt>
                      <c:pt idx="458">
                        <c:v>1.1544685955617541E-2</c:v>
                      </c:pt>
                      <c:pt idx="459">
                        <c:v>9.0014286646304866E-3</c:v>
                      </c:pt>
                      <c:pt idx="460">
                        <c:v>6.4740141469034427E-3</c:v>
                      </c:pt>
                      <c:pt idx="461">
                        <c:v>3.9649452838049241E-3</c:v>
                      </c:pt>
                      <c:pt idx="462">
                        <c:v>1.4766843319340571E-3</c:v>
                      </c:pt>
                      <c:pt idx="463">
                        <c:v>-9.8835072982607721E-4</c:v>
                      </c:pt>
                      <c:pt idx="464">
                        <c:v>-3.4277897629475139E-3</c:v>
                      </c:pt>
                      <c:pt idx="465">
                        <c:v>-5.8393139250048909E-3</c:v>
                      </c:pt>
                      <c:pt idx="466">
                        <c:v>-8.2206590025694463E-3</c:v>
                      </c:pt>
                      <c:pt idx="467">
                        <c:v>-1.056961860604343E-2</c:v>
                      </c:pt>
                      <c:pt idx="468">
                        <c:v>-1.288404721207074E-2</c:v>
                      </c:pt>
                      <c:pt idx="469">
                        <c:v>-1.5161863040147531E-2</c:v>
                      </c:pt>
                      <c:pt idx="470">
                        <c:v>-1.7401050751109929E-2</c:v>
                      </c:pt>
                      <c:pt idx="471">
                        <c:v>-1.9599663956345829E-2</c:v>
                      </c:pt>
                      <c:pt idx="472">
                        <c:v>-2.1755827527801992E-2</c:v>
                      </c:pt>
                      <c:pt idx="473">
                        <c:v>-2.3867739700175711E-2</c:v>
                      </c:pt>
                      <c:pt idx="474">
                        <c:v>-2.5933673958032592E-2</c:v>
                      </c:pt>
                      <c:pt idx="475">
                        <c:v>-2.795198070200727E-2</c:v>
                      </c:pt>
                      <c:pt idx="476">
                        <c:v>-2.992108868967723E-2</c:v>
                      </c:pt>
                      <c:pt idx="477">
                        <c:v>-3.1839506248169197E-2</c:v>
                      </c:pt>
                      <c:pt idx="478">
                        <c:v>-3.3705822257022192E-2</c:v>
                      </c:pt>
                      <c:pt idx="479">
                        <c:v>-3.5518706901303043E-2</c:v>
                      </c:pt>
                      <c:pt idx="480">
                        <c:v>-3.727691219641726E-2</c:v>
                      </c:pt>
                      <c:pt idx="481">
                        <c:v>-3.8979272287488022E-2</c:v>
                      </c:pt>
                      <c:pt idx="482">
                        <c:v>-4.0624703527555581E-2</c:v>
                      </c:pt>
                      <c:pt idx="483">
                        <c:v>-4.2212204340191121E-2</c:v>
                      </c:pt>
                      <c:pt idx="484">
                        <c:v>-4.3740854873391542E-2</c:v>
                      </c:pt>
                      <c:pt idx="485">
                        <c:v>-4.5209816452825589E-2</c:v>
                      </c:pt>
                      <c:pt idx="486">
                        <c:v>-4.6618330843631407E-2</c:v>
                      </c:pt>
                      <c:pt idx="487">
                        <c:v>-4.7965719331005387E-2</c:v>
                      </c:pt>
                      <c:pt idx="488">
                        <c:v>-4.9251381630757422E-2</c:v>
                      </c:pt>
                      <c:pt idx="489">
                        <c:v>-5.0474794641859708E-2</c:v>
                      </c:pt>
                      <c:pt idx="490">
                        <c:v>-5.163551105374152E-2</c:v>
                      </c:pt>
                      <c:pt idx="491">
                        <c:v>-5.2733157821708433E-2</c:v>
                      </c:pt>
                      <c:pt idx="492">
                        <c:v>-5.3767434524368468E-2</c:v>
                      </c:pt>
                      <c:pt idx="493">
                        <c:v>-5.4738111617331858E-2</c:v>
                      </c:pt>
                      <c:pt idx="494">
                        <c:v>-5.5645028597719089E-2</c:v>
                      </c:pt>
                      <c:pt idx="495">
                        <c:v>-5.648809209415518E-2</c:v>
                      </c:pt>
                      <c:pt idx="496">
                        <c:v>-5.7267273896951243E-2</c:v>
                      </c:pt>
                      <c:pt idx="497">
                        <c:v>-5.7982608943078197E-2</c:v>
                      </c:pt>
                      <c:pt idx="498">
                        <c:v>-5.8634193270324458E-2</c:v>
                      </c:pt>
                      <c:pt idx="499">
                        <c:v>-5.9222181954701962E-2</c:v>
                      </c:pt>
                      <c:pt idx="500">
                        <c:v>-5.9746787044730063E-2</c:v>
                      </c:pt>
                      <c:pt idx="501">
                        <c:v>-6.0208275505683501E-2</c:v>
                      </c:pt>
                      <c:pt idx="502">
                        <c:v>-6.0606967186255099E-2</c:v>
                      </c:pt>
                      <c:pt idx="503">
                        <c:v>-6.0943232819351337E-2</c:v>
                      </c:pt>
                      <c:pt idx="504">
                        <c:v>-6.1217492067926343E-2</c:v>
                      </c:pt>
                      <c:pt idx="505">
                        <c:v>-6.1430211625870382E-2</c:v>
                      </c:pt>
                      <c:pt idx="506">
                        <c:v>-6.1581903383011539E-2</c:v>
                      </c:pt>
                      <c:pt idx="507">
                        <c:v>-6.1673122662275023E-2</c:v>
                      </c:pt>
                      <c:pt idx="508">
                        <c:v>-6.170446653598307E-2</c:v>
                      </c:pt>
                      <c:pt idx="509">
                        <c:v>-6.1676572227175423E-2</c:v>
                      </c:pt>
                      <c:pt idx="510">
                        <c:v>-6.1590115600702391E-2</c:v>
                      </c:pt>
                      <c:pt idx="511">
                        <c:v>-6.1445809747694403E-2</c:v>
                      </c:pt>
                      <c:pt idx="512">
                        <c:v>-6.1244403665856449E-2</c:v>
                      </c:pt>
                      <c:pt idx="513">
                        <c:v>-6.0986681036883338E-2</c:v>
                      </c:pt>
                      <c:pt idx="514">
                        <c:v>-6.0673459101150379E-2</c:v>
                      </c:pt>
                      <c:pt idx="515">
                        <c:v>-6.0305587628716011E-2</c:v>
                      </c:pt>
                      <c:pt idx="516">
                        <c:v>-5.9883947984586863E-2</c:v>
                      </c:pt>
                      <c:pt idx="517">
                        <c:v>-5.9409452285148573E-2</c:v>
                      </c:pt>
                      <c:pt idx="518">
                        <c:v>-5.8883042641671907E-2</c:v>
                      </c:pt>
                      <c:pt idx="519">
                        <c:v>-5.830569048586319E-2</c:v>
                      </c:pt>
                      <c:pt idx="520">
                        <c:v>-5.7678395971557619E-2</c:v>
                      </c:pt>
                      <c:pt idx="521">
                        <c:v>-5.7002187445851067E-2</c:v>
                      </c:pt>
                      <c:pt idx="522">
                        <c:v>-5.6278120982246917E-2</c:v>
                      </c:pt>
                      <c:pt idx="523">
                        <c:v>-5.550727996775378E-2</c:v>
                      </c:pt>
                      <c:pt idx="524">
                        <c:v>-5.4690774735323758E-2</c:v>
                      </c:pt>
                      <c:pt idx="525">
                        <c:v>-5.3829742232560519E-2</c:v>
                      </c:pt>
                      <c:pt idx="526">
                        <c:v>-5.2925345717269513E-2</c:v>
                      </c:pt>
                      <c:pt idx="527">
                        <c:v>-5.1978774470156933E-2</c:v>
                      </c:pt>
                      <c:pt idx="528">
                        <c:v>-5.0991243514819588E-2</c:v>
                      </c:pt>
                      <c:pt idx="529">
                        <c:v>-4.9963993335103249E-2</c:v>
                      </c:pt>
                      <c:pt idx="530">
                        <c:v>-4.8898289579943278E-2</c:v>
                      </c:pt>
                      <c:pt idx="531">
                        <c:v>-4.7795422745927657E-2</c:v>
                      </c:pt>
                      <c:pt idx="532">
                        <c:v>-4.6656707828056129E-2</c:v>
                      </c:pt>
                      <c:pt idx="533">
                        <c:v>-4.5483483929481913E-2</c:v>
                      </c:pt>
                      <c:pt idx="534">
                        <c:v>-4.4277113821435531E-2</c:v>
                      </c:pt>
                      <c:pt idx="535">
                        <c:v>-4.3038983445021023E-2</c:v>
                      </c:pt>
                      <c:pt idx="536">
                        <c:v>-4.1770501347143961E-2</c:v>
                      </c:pt>
                      <c:pt idx="537">
                        <c:v>-4.0473098043478838E-2</c:v>
                      </c:pt>
                      <c:pt idx="538">
                        <c:v>-3.914822530209093E-2</c:v>
                      </c:pt>
                      <c:pt idx="539">
                        <c:v>-3.7797355342102421E-2</c:v>
                      </c:pt>
                      <c:pt idx="540">
                        <c:v>-3.642197994261287E-2</c:v>
                      </c:pt>
                      <c:pt idx="541">
                        <c:v>-3.5023609457955511E-2</c:v>
                      </c:pt>
                      <c:pt idx="542">
                        <c:v>-3.360377173627168E-2</c:v>
                      </c:pt>
                      <c:pt idx="543">
                        <c:v>-3.2164010939324632E-2</c:v>
                      </c:pt>
                      <c:pt idx="544">
                        <c:v>-3.070588626242295E-2</c:v>
                      </c:pt>
                      <c:pt idx="545">
                        <c:v>-2.9230970554289651E-2</c:v>
                      </c:pt>
                      <c:pt idx="546">
                        <c:v>-2.7740848837677631E-2</c:v>
                      </c:pt>
                      <c:pt idx="547">
                        <c:v>-2.623711673250113E-2</c:v>
                      </c:pt>
                      <c:pt idx="548">
                        <c:v>-2.4721378784187929E-2</c:v>
                      </c:pt>
                      <c:pt idx="549">
                        <c:v>-2.3195246700894508E-2</c:v>
                      </c:pt>
                      <c:pt idx="550">
                        <c:v>-2.1660337504105561E-2</c:v>
                      </c:pt>
                      <c:pt idx="551">
                        <c:v>-2.0118271598012459E-2</c:v>
                      </c:pt>
                      <c:pt idx="552">
                        <c:v>-1.8570670763857461E-2</c:v>
                      </c:pt>
                      <c:pt idx="553">
                        <c:v>-1.7019156086205769E-2</c:v>
                      </c:pt>
                      <c:pt idx="554">
                        <c:v>-1.5465345818792329E-2</c:v>
                      </c:pt>
                      <c:pt idx="555">
                        <c:v>-1.391085319823936E-2</c:v>
                      </c:pt>
                      <c:pt idx="556">
                        <c:v>-1.235728421449969E-2</c:v>
                      </c:pt>
                      <c:pt idx="557">
                        <c:v>-1.080623534737513E-2</c:v>
                      </c:pt>
                      <c:pt idx="558">
                        <c:v>-9.2592912788770684E-3</c:v>
                      </c:pt>
                      <c:pt idx="559">
                        <c:v>-7.7180225915332102E-3</c:v>
                      </c:pt>
                      <c:pt idx="560">
                        <c:v>-6.1839834629905518E-3</c:v>
                      </c:pt>
                      <c:pt idx="561">
                        <c:v>-4.6587093674423201E-3</c:v>
                      </c:pt>
                      <c:pt idx="562">
                        <c:v>-3.143714794478301E-3</c:v>
                      </c:pt>
                      <c:pt idx="563">
                        <c:v>-1.6404909959667939E-3</c:v>
                      </c:pt>
                      <c:pt idx="564">
                        <c:v>-1.5050377147878111E-4</c:v>
                      </c:pt>
                      <c:pt idx="565">
                        <c:v>1.3248086974002749E-3</c:v>
                      </c:pt>
                      <c:pt idx="566">
                        <c:v>2.7840379537806509E-3</c:v>
                      </c:pt>
                      <c:pt idx="567">
                        <c:v>4.2258073034448082E-3</c:v>
                      </c:pt>
                      <c:pt idx="568">
                        <c:v>5.6487737747362337E-3</c:v>
                      </c:pt>
                      <c:pt idx="569">
                        <c:v>7.0516299914938716E-3</c:v>
                      </c:pt>
                      <c:pt idx="570">
                        <c:v>8.4331059507024627E-3</c:v>
                      </c:pt>
                      <c:pt idx="571">
                        <c:v>9.7919706971516095E-3</c:v>
                      </c:pt>
                      <c:pt idx="572">
                        <c:v>1.112703388804606E-2</c:v>
                      </c:pt>
                      <c:pt idx="573">
                        <c:v>1.243714724123909E-2</c:v>
                      </c:pt>
                      <c:pt idx="574">
                        <c:v>1.3721205861513489E-2</c:v>
                      </c:pt>
                      <c:pt idx="575">
                        <c:v>1.497814944013876E-2</c:v>
                      </c:pt>
                      <c:pt idx="576">
                        <c:v>1.620696332375526E-2</c:v>
                      </c:pt>
                      <c:pt idx="577">
                        <c:v>1.7406679449496261E-2</c:v>
                      </c:pt>
                      <c:pt idx="578">
                        <c:v>1.8576377144123021E-2</c:v>
                      </c:pt>
                      <c:pt idx="579">
                        <c:v>1.971518378582772E-2</c:v>
                      </c:pt>
                      <c:pt idx="580">
                        <c:v>2.0822275328240269E-2</c:v>
                      </c:pt>
                      <c:pt idx="581">
                        <c:v>2.1896876687048771E-2</c:v>
                      </c:pt>
                      <c:pt idx="582">
                        <c:v>2.2938261990503719E-2</c:v>
                      </c:pt>
                      <c:pt idx="583">
                        <c:v>2.3945754695924259E-2</c:v>
                      </c:pt>
                      <c:pt idx="584">
                        <c:v>2.4918727575132211E-2</c:v>
                      </c:pt>
                      <c:pt idx="585">
                        <c:v>2.585660257253343E-2</c:v>
                      </c:pt>
                      <c:pt idx="586">
                        <c:v>2.675885054029976E-2</c:v>
                      </c:pt>
                      <c:pt idx="587">
                        <c:v>2.7624990855815702E-2</c:v>
                      </c:pt>
                      <c:pt idx="588">
                        <c:v>2.8454590927194649E-2</c:v>
                      </c:pt>
                      <c:pt idx="589">
                        <c:v>2.9247265593272578E-2</c:v>
                      </c:pt>
                      <c:pt idx="590">
                        <c:v>3.000267642501845E-2</c:v>
                      </c:pt>
                      <c:pt idx="591">
                        <c:v>3.0720530935778149E-2</c:v>
                      </c:pt>
                      <c:pt idx="592">
                        <c:v>3.1400581708175973E-2</c:v>
                      </c:pt>
                      <c:pt idx="593">
                        <c:v>3.2042625445835783E-2</c:v>
                      </c:pt>
                      <c:pt idx="594">
                        <c:v>3.2646501958356763E-2</c:v>
                      </c:pt>
                      <c:pt idx="595">
                        <c:v>3.3212093088173231E-2</c:v>
                      </c:pt>
                      <c:pt idx="596">
                        <c:v>3.3739321588055732E-2</c:v>
                      </c:pt>
                      <c:pt idx="597">
                        <c:v>3.422814995806138E-2</c:v>
                      </c:pt>
                      <c:pt idx="598">
                        <c:v>3.4678579250723998E-2</c:v>
                      </c:pt>
                      <c:pt idx="599">
                        <c:v>3.5090647853181847E-2</c:v>
                      </c:pt>
                      <c:pt idx="600">
                        <c:v>3.5464430254785469E-2</c:v>
                      </c:pt>
                      <c:pt idx="601">
                        <c:v>3.5800035808495952E-2</c:v>
                      </c:pt>
                      <c:pt idx="602">
                        <c:v>3.6097607494099113E-2</c:v>
                      </c:pt>
                      <c:pt idx="603">
                        <c:v>3.6357320690905838E-2</c:v>
                      </c:pt>
                      <c:pt idx="604">
                        <c:v>3.6579381967203083E-2</c:v>
                      </c:pt>
                      <c:pt idx="605">
                        <c:v>3.6764027893257271E-2</c:v>
                      </c:pt>
                      <c:pt idx="606">
                        <c:v>3.6911523884164091E-2</c:v>
                      </c:pt>
                      <c:pt idx="607">
                        <c:v>3.7022163078286638E-2</c:v>
                      </c:pt>
                      <c:pt idx="608">
                        <c:v>3.7096265256433933E-2</c:v>
                      </c:pt>
                      <c:pt idx="609">
                        <c:v>3.7134175806310378E-2</c:v>
                      </c:pt>
                      <c:pt idx="610">
                        <c:v>3.7136264736118967E-2</c:v>
                      </c:pt>
                      <c:pt idx="611">
                        <c:v>3.7102925740532679E-2</c:v>
                      </c:pt>
                      <c:pt idx="612">
                        <c:v>3.7034575321567072E-2</c:v>
                      </c:pt>
                      <c:pt idx="613">
                        <c:v>3.6931651966194842E-2</c:v>
                      </c:pt>
                      <c:pt idx="614">
                        <c:v>3.6794615381853281E-2</c:v>
                      </c:pt>
                      <c:pt idx="615">
                        <c:v>3.6623945790305042E-2</c:v>
                      </c:pt>
                      <c:pt idx="616">
                        <c:v>3.6420143279636122E-2</c:v>
                      </c:pt>
                      <c:pt idx="617">
                        <c:v>3.618372721351229E-2</c:v>
                      </c:pt>
                      <c:pt idx="618">
                        <c:v>3.5915235696174441E-2</c:v>
                      </c:pt>
                      <c:pt idx="619">
                        <c:v>3.5615225091040037E-2</c:v>
                      </c:pt>
                      <c:pt idx="620">
                        <c:v>3.5284269590195892E-2</c:v>
                      </c:pt>
                      <c:pt idx="621">
                        <c:v>3.4922960831522201E-2</c:v>
                      </c:pt>
                      <c:pt idx="622">
                        <c:v>3.4531907559685097E-2</c:v>
                      </c:pt>
                      <c:pt idx="623">
                        <c:v>3.4111735326774147E-2</c:v>
                      </c:pt>
                      <c:pt idx="624">
                        <c:v>3.3663086227953297E-2</c:v>
                      </c:pt>
                      <c:pt idx="625">
                        <c:v>3.3186618667132559E-2</c:v>
                      </c:pt>
                      <c:pt idx="626">
                        <c:v>3.2683007147365863E-2</c:v>
                      </c:pt>
                      <c:pt idx="627">
                        <c:v>3.2152942080430617E-2</c:v>
                      </c:pt>
                      <c:pt idx="628">
                        <c:v>3.1597129609855577E-2</c:v>
                      </c:pt>
                      <c:pt idx="629">
                        <c:v>3.1016291441530609E-2</c:v>
                      </c:pt>
                      <c:pt idx="630">
                        <c:v>3.0411164675962801E-2</c:v>
                      </c:pt>
                      <c:pt idx="631">
                        <c:v>2.9782501636229041E-2</c:v>
                      </c:pt>
                      <c:pt idx="632">
                        <c:v>2.9131069685722679E-2</c:v>
                      </c:pt>
                      <c:pt idx="633">
                        <c:v>2.8457651029895569E-2</c:v>
                      </c:pt>
                      <c:pt idx="634">
                        <c:v>2.776304249636069E-2</c:v>
                      </c:pt>
                      <c:pt idx="635">
                        <c:v>2.7048055287932301E-2</c:v>
                      </c:pt>
                      <c:pt idx="636">
                        <c:v>2.6313514703451241E-2</c:v>
                      </c:pt>
                      <c:pt idx="637">
                        <c:v>2.5560259821557161E-2</c:v>
                      </c:pt>
                      <c:pt idx="638">
                        <c:v>2.478914314293492E-2</c:v>
                      </c:pt>
                      <c:pt idx="639">
                        <c:v>2.400103018696443E-2</c:v>
                      </c:pt>
                      <c:pt idx="640">
                        <c:v>2.3196799039147651E-2</c:v>
                      </c:pt>
                      <c:pt idx="641">
                        <c:v>2.2377339846162251E-2</c:v>
                      </c:pt>
                      <c:pt idx="642">
                        <c:v>2.1543554255900571E-2</c:v>
                      </c:pt>
                      <c:pt idx="643">
                        <c:v>2.0696354800379329E-2</c:v>
                      </c:pt>
                      <c:pt idx="644">
                        <c:v>1.983666421996072E-2</c:v>
                      </c:pt>
                      <c:pt idx="645">
                        <c:v>1.8965414727888281E-2</c:v>
                      </c:pt>
                      <c:pt idx="646">
                        <c:v>1.8083547214716261E-2</c:v>
                      </c:pt>
                      <c:pt idx="647">
                        <c:v>1.7192010392795529E-2</c:v>
                      </c:pt>
                      <c:pt idx="648">
                        <c:v>1.629175988154925E-2</c:v>
                      </c:pt>
                      <c:pt idx="649">
                        <c:v>1.5383757234855539E-2</c:v>
                      </c:pt>
                      <c:pt idx="650">
                        <c:v>1.446896891240774E-2</c:v>
                      </c:pt>
                      <c:pt idx="651">
                        <c:v>1.354836519747679E-2</c:v>
                      </c:pt>
                      <c:pt idx="652">
                        <c:v>1.262291906402143E-2</c:v>
                      </c:pt>
                      <c:pt idx="653">
                        <c:v>1.1693604996599201E-2</c:v>
                      </c:pt>
                      <c:pt idx="654">
                        <c:v>1.0761397766999539E-2</c:v>
                      </c:pt>
                      <c:pt idx="655">
                        <c:v>9.8272711719625157E-3</c:v>
                      </c:pt>
                      <c:pt idx="656">
                        <c:v>8.8921967367515085E-3</c:v>
                      </c:pt>
                      <c:pt idx="657">
                        <c:v>7.9571423897089044E-3</c:v>
                      </c:pt>
                      <c:pt idx="658">
                        <c:v>7.023071113247739E-3</c:v>
                      </c:pt>
                      <c:pt idx="659">
                        <c:v>6.0909395770056161E-3</c:v>
                      </c:pt>
                      <c:pt idx="660">
                        <c:v>5.1616967591200276E-3</c:v>
                      </c:pt>
                      <c:pt idx="661">
                        <c:v>4.2362825617577602E-3</c:v>
                      </c:pt>
                      <c:pt idx="662">
                        <c:v>3.31562642716753E-3</c:v>
                      </c:pt>
                      <c:pt idx="663">
                        <c:v>2.400645960597368E-3</c:v>
                      </c:pt>
                      <c:pt idx="664">
                        <c:v>1.4922455664512339E-3</c:v>
                      </c:pt>
                      <c:pt idx="665">
                        <c:v>5.9131510403133739E-4</c:v>
                      </c:pt>
                      <c:pt idx="666">
                        <c:v>-3.0127143086112551E-4</c:v>
                      </c:pt>
                      <c:pt idx="667">
                        <c:v>-1.1846571923156289E-3</c:v>
                      </c:pt>
                      <c:pt idx="668">
                        <c:v>-2.058003732717899E-3</c:v>
                      </c:pt>
                      <c:pt idx="669">
                        <c:v>-2.9204922074121341E-3</c:v>
                      </c:pt>
                      <c:pt idx="670">
                        <c:v>-3.7713245301280009E-3</c:v>
                      </c:pt>
                      <c:pt idx="671">
                        <c:v>-4.6097244739831591E-3</c:v>
                      </c:pt>
                      <c:pt idx="672">
                        <c:v>-5.4349387132179112E-3</c:v>
                      </c:pt>
                      <c:pt idx="673">
                        <c:v>-6.2462378011987696E-3</c:v>
                      </c:pt>
                      <c:pt idx="674">
                        <c:v>-7.0429170806404042E-3</c:v>
                      </c:pt>
                      <c:pt idx="675">
                        <c:v>-7.8242975224394832E-3</c:v>
                      </c:pt>
                      <c:pt idx="676">
                        <c:v>-8.589726489975703E-3</c:v>
                      </c:pt>
                      <c:pt idx="677">
                        <c:v>-9.338578426228655E-3</c:v>
                      </c:pt>
                      <c:pt idx="678">
                        <c:v>-1.007025546155816E-2</c:v>
                      </c:pt>
                      <c:pt idx="679">
                        <c:v>-1.07841879405173E-2</c:v>
                      </c:pt>
                      <c:pt idx="680">
                        <c:v>-1.147983486658735E-2</c:v>
                      </c:pt>
                      <c:pt idx="681">
                        <c:v>-1.2156684264254239E-2</c:v>
                      </c:pt>
                      <c:pt idx="682">
                        <c:v>-1.2814253458374289E-2</c:v>
                      </c:pt>
                      <c:pt idx="683">
                        <c:v>-1.345208927129736E-2</c:v>
                      </c:pt>
                      <c:pt idx="684">
                        <c:v>-1.4069768138728849E-2</c:v>
                      </c:pt>
                      <c:pt idx="685">
                        <c:v>-1.46668961458139E-2</c:v>
                      </c:pt>
                      <c:pt idx="686">
                        <c:v>-1.524310898540392E-2</c:v>
                      </c:pt>
                      <c:pt idx="687">
                        <c:v>-1.5798071840933021E-2</c:v>
                      </c:pt>
                      <c:pt idx="688">
                        <c:v>-1.6331479196761929E-2</c:v>
                      </c:pt>
                      <c:pt idx="689">
                        <c:v>-1.6843054579257881E-2</c:v>
                      </c:pt>
                      <c:pt idx="690">
                        <c:v>-1.7332550232255269E-2</c:v>
                      </c:pt>
                      <c:pt idx="691">
                        <c:v>-1.7799746730884979E-2</c:v>
                      </c:pt>
                      <c:pt idx="692">
                        <c:v>-1.824445253806484E-2</c:v>
                      </c:pt>
                      <c:pt idx="693">
                        <c:v>-1.866650350821368E-2</c:v>
                      </c:pt>
                      <c:pt idx="694">
                        <c:v>-1.9065762342979319E-2</c:v>
                      </c:pt>
                      <c:pt idx="695">
                        <c:v>-1.9442118003954428E-2</c:v>
                      </c:pt>
                      <c:pt idx="696">
                        <c:v>-1.9795485087501868E-2</c:v>
                      </c:pt>
                      <c:pt idx="697">
                        <c:v>-2.0125803166906861E-2</c:v>
                      </c:pt>
                      <c:pt idx="698">
                        <c:v>-2.043303610713414E-2</c:v>
                      </c:pt>
                      <c:pt idx="699">
                        <c:v>-2.0717171357478709E-2</c:v>
                      </c:pt>
                      <c:pt idx="700">
                        <c:v>-2.0978219227370729E-2</c:v>
                      </c:pt>
                      <c:pt idx="701">
                        <c:v>-2.1216212150522142E-2</c:v>
                      </c:pt>
                      <c:pt idx="702">
                        <c:v>-2.1431203942490391E-2</c:v>
                      </c:pt>
                      <c:pt idx="703">
                        <c:v>-2.1623269056581702E-2</c:v>
                      </c:pt>
                      <c:pt idx="704">
                        <c:v>-2.1792501842826911E-2</c:v>
                      </c:pt>
                      <c:pt idx="705">
                        <c:v>-2.1939015814536431E-2</c:v>
                      </c:pt>
                      <c:pt idx="706">
                        <c:v>-2.2062942926682649E-2</c:v>
                      </c:pt>
                      <c:pt idx="707">
                        <c:v>-2.2164432870068938E-2</c:v>
                      </c:pt>
                      <c:pt idx="708">
                        <c:v>-2.2243652384927121E-2</c:v>
                      </c:pt>
                      <c:pt idx="709">
                        <c:v>-2.2300784597244539E-2</c:v>
                      </c:pt>
                      <c:pt idx="710">
                        <c:v>-2.23360283807587E-2</c:v>
                      </c:pt>
                      <c:pt idx="711">
                        <c:v>-2.234959774717777E-2</c:v>
                      </c:pt>
                      <c:pt idx="712">
                        <c:v>-2.2341721266790449E-2</c:v>
                      </c:pt>
                      <c:pt idx="713">
                        <c:v>-2.2312641521223291E-2</c:v>
                      </c:pt>
                      <c:pt idx="714">
                        <c:v>-2.2262614589691639E-2</c:v>
                      </c:pt>
                      <c:pt idx="715">
                        <c:v>-2.2191909569674779E-2</c:v>
                      </c:pt>
                      <c:pt idx="716">
                        <c:v>-2.2100808132530871E-2</c:v>
                      </c:pt>
                      <c:pt idx="717">
                        <c:v>-2.198960411415575E-2</c:v>
                      </c:pt>
                      <c:pt idx="718">
                        <c:v>-2.185860314038671E-2</c:v>
                      </c:pt>
                      <c:pt idx="719">
                        <c:v>-2.1708122286459221E-2</c:v>
                      </c:pt>
                      <c:pt idx="720">
                        <c:v>-2.1538489769446549E-2</c:v>
                      </c:pt>
                      <c:pt idx="721">
                        <c:v>-2.135004467225134E-2</c:v>
                      </c:pt>
                      <c:pt idx="722">
                        <c:v>-2.1143136697377749E-2</c:v>
                      </c:pt>
                      <c:pt idx="723">
                        <c:v>-2.091812594839567E-2</c:v>
                      </c:pt>
                      <c:pt idx="724">
                        <c:v>-2.0675382736716631E-2</c:v>
                      </c:pt>
                      <c:pt idx="725">
                        <c:v>-2.041528741103767E-2</c:v>
                      </c:pt>
                      <c:pt idx="726">
                        <c:v>-2.013823020657594E-2</c:v>
                      </c:pt>
                      <c:pt idx="727">
                        <c:v>-1.984461111101431E-2</c:v>
                      </c:pt>
                      <c:pt idx="728">
                        <c:v>-1.9534839743910529E-2</c:v>
                      </c:pt>
                      <c:pt idx="729">
                        <c:v>-1.9209335246186111E-2</c:v>
                      </c:pt>
                      <c:pt idx="730">
                        <c:v>-1.8868526176214089E-2</c:v>
                      </c:pt>
                      <c:pt idx="731">
                        <c:v>-1.8512850408958208E-2</c:v>
                      </c:pt>
                      <c:pt idx="732">
                        <c:v>-1.814275503459082E-2</c:v>
                      </c:pt>
                      <c:pt idx="733">
                        <c:v>-1.7758696253020661E-2</c:v>
                      </c:pt>
                      <c:pt idx="734">
                        <c:v>-1.7361139260808539E-2</c:v>
                      </c:pt>
                      <c:pt idx="735">
                        <c:v>-1.6950558127022172E-2</c:v>
                      </c:pt>
                      <c:pt idx="736">
                        <c:v>-1.652743565469519E-2</c:v>
                      </c:pt>
                      <c:pt idx="737">
                        <c:v>-1.6092263224694921E-2</c:v>
                      </c:pt>
                      <c:pt idx="738">
                        <c:v>-1.5645540618980519E-2</c:v>
                      </c:pt>
                      <c:pt idx="739">
                        <c:v>-1.518777582043075E-2</c:v>
                      </c:pt>
                      <c:pt idx="740">
                        <c:v>-1.471948478665332E-2</c:v>
                      </c:pt>
                      <c:pt idx="741">
                        <c:v>-1.424119119543725E-2</c:v>
                      </c:pt>
                      <c:pt idx="742">
                        <c:v>-1.375342615978771E-2</c:v>
                      </c:pt>
                      <c:pt idx="743">
                        <c:v>-1.325672791077448E-2</c:v>
                      </c:pt>
                      <c:pt idx="744">
                        <c:v>-1.275164144673719E-2</c:v>
                      </c:pt>
                      <c:pt idx="745">
                        <c:v>-1.223871814771561E-2</c:v>
                      </c:pt>
                      <c:pt idx="746">
                        <c:v>-1.1718515354305299E-2</c:v>
                      </c:pt>
                      <c:pt idx="747">
                        <c:v>-1.119159591048563E-2</c:v>
                      </c:pt>
                      <c:pt idx="748">
                        <c:v>-1.0658527670311601E-2</c:v>
                      </c:pt>
                      <c:pt idx="749">
                        <c:v>-1.011988296870913E-2</c:v>
                      </c:pt>
                      <c:pt idx="750">
                        <c:v>-9.5762380569630202E-3</c:v>
                      </c:pt>
                      <c:pt idx="751">
                        <c:v>-9.0281725038256714E-3</c:v>
                      </c:pt>
                      <c:pt idx="752">
                        <c:v>-8.4762685635122216E-3</c:v>
                      </c:pt>
                      <c:pt idx="753">
                        <c:v>-7.921110512169368E-3</c:v>
                      </c:pt>
                      <c:pt idx="754">
                        <c:v>-7.3632839547170996E-3</c:v>
                      </c:pt>
                      <c:pt idx="755">
                        <c:v>-6.8033751042566584E-3</c:v>
                      </c:pt>
                      <c:pt idx="756">
                        <c:v>-6.2419700365154334E-3</c:v>
                      </c:pt>
                      <c:pt idx="757">
                        <c:v>-5.6796539220525721E-3</c:v>
                      </c:pt>
                      <c:pt idx="758">
                        <c:v>-5.1170102391857163E-3</c:v>
                      </c:pt>
                      <c:pt idx="759">
                        <c:v>-4.5546199708043876E-3</c:v>
                      </c:pt>
                      <c:pt idx="760">
                        <c:v>-3.9930607884177266E-3</c:v>
                      </c:pt>
                      <c:pt idx="761">
                        <c:v>-3.432906226941871E-3</c:v>
                      </c:pt>
                      <c:pt idx="762">
                        <c:v>-2.8747248538520702E-3</c:v>
                      </c:pt>
                      <c:pt idx="763">
                        <c:v>-2.3190794364262692E-3</c:v>
                      </c:pt>
                      <c:pt idx="764">
                        <c:v>-1.7665261108669641E-3</c:v>
                      </c:pt>
                      <c:pt idx="765">
                        <c:v>-1.2176135571279709E-3</c:v>
                      </c:pt>
                      <c:pt idx="766">
                        <c:v>-6.7288218327023848E-4</c:v>
                      </c:pt>
                      <c:pt idx="767">
                        <c:v>-1.3286332315040809E-4</c:v>
                      </c:pt>
                      <c:pt idx="768">
                        <c:v>4.0192154881507289E-4</c:v>
                      </c:pt>
                      <c:pt idx="769">
                        <c:v>9.3096158215541188E-4</c:v>
                      </c:pt>
                      <c:pt idx="770">
                        <c:v>1.4537572905752979E-3</c:v>
                      </c:pt>
                      <c:pt idx="771">
                        <c:v>1.9698212645143901E-3</c:v>
                      </c:pt>
                      <c:pt idx="772">
                        <c:v>2.478678852803784E-3</c:v>
                      </c:pt>
                      <c:pt idx="773">
                        <c:v>2.979868810384674E-3</c:v>
                      </c:pt>
                      <c:pt idx="774">
                        <c:v>3.4729439092687588E-3</c:v>
                      </c:pt>
                      <c:pt idx="775">
                        <c:v>3.9574715101567456E-3</c:v>
                      </c:pt>
                      <c:pt idx="776">
                        <c:v>4.4330340923885011E-3</c:v>
                      </c:pt>
                      <c:pt idx="777">
                        <c:v>4.8992297401673048E-3</c:v>
                      </c:pt>
                      <c:pt idx="778">
                        <c:v>5.3556725832900028E-3</c:v>
                      </c:pt>
                      <c:pt idx="779">
                        <c:v>5.801993190909854E-3</c:v>
                      </c:pt>
                      <c:pt idx="780">
                        <c:v>6.237838917166171E-3</c:v>
                      </c:pt>
                      <c:pt idx="781">
                        <c:v>6.6628741978269944E-3</c:v>
                      </c:pt>
                      <c:pt idx="782">
                        <c:v>7.0767807974091018E-3</c:v>
                      </c:pt>
                      <c:pt idx="783">
                        <c:v>7.4792580065543082E-3</c:v>
                      </c:pt>
                      <c:pt idx="784">
                        <c:v>7.8700227897609294E-3</c:v>
                      </c:pt>
                      <c:pt idx="785">
                        <c:v>8.2488098838767281E-3</c:v>
                      </c:pt>
                      <c:pt idx="786">
                        <c:v>8.6153718480688809E-3</c:v>
                      </c:pt>
                      <c:pt idx="787">
                        <c:v>8.9694790662805824E-3</c:v>
                      </c:pt>
                      <c:pt idx="788">
                        <c:v>9.310919703468569E-3</c:v>
                      </c:pt>
                      <c:pt idx="789">
                        <c:v>9.6394996171879736E-3</c:v>
                      </c:pt>
                      <c:pt idx="790">
                        <c:v>9.9550422263458612E-3</c:v>
                      </c:pt>
                      <c:pt idx="791">
                        <c:v>1.0257388339182071E-2</c:v>
                      </c:pt>
                      <c:pt idx="792">
                        <c:v>1.0546395942754871E-2</c:v>
                      </c:pt>
                      <c:pt idx="793">
                        <c:v>1.082193995640599E-2</c:v>
                      </c:pt>
                      <c:pt idx="794">
                        <c:v>1.108391195185463E-2</c:v>
                      </c:pt>
                      <c:pt idx="795">
                        <c:v>1.1332219842721151E-2</c:v>
                      </c:pt>
                      <c:pt idx="796">
                        <c:v>1.156678754640832E-2</c:v>
                      </c:pt>
                      <c:pt idx="797">
                        <c:v>1.178755462136946E-2</c:v>
                      </c:pt>
                      <c:pt idx="798">
                        <c:v>1.199447588286799E-2</c:v>
                      </c:pt>
                      <c:pt idx="799">
                        <c:v>1.2187521000384021E-2</c:v>
                      </c:pt>
                      <c:pt idx="800">
                        <c:v>1.236667407984542E-2</c:v>
                      </c:pt>
                      <c:pt idx="801">
                        <c:v>1.253193323385886E-2</c:v>
                      </c:pt>
                      <c:pt idx="802">
                        <c:v>1.2683310143089091E-2</c:v>
                      </c:pt>
                      <c:pt idx="803">
                        <c:v>1.2820829611879161E-2</c:v>
                      </c:pt>
                      <c:pt idx="804">
                        <c:v>1.2944529121129649E-2</c:v>
                      </c:pt>
                      <c:pt idx="805">
                        <c:v>1.305445838135039E-2</c:v>
                      </c:pt>
                      <c:pt idx="806">
                        <c:v>1.315067888867918E-2</c:v>
                      </c:pt>
                      <c:pt idx="807">
                        <c:v>1.323326348651401E-2</c:v>
                      </c:pt>
                      <c:pt idx="808">
                        <c:v>1.330229593524563E-2</c:v>
                      </c:pt>
                      <c:pt idx="809">
                        <c:v>1.335787049239389E-2</c:v>
                      </c:pt>
                      <c:pt idx="810">
                        <c:v>1.340009150525635E-2</c:v>
                      </c:pt>
                      <c:pt idx="811">
                        <c:v>1.342907301796618E-2</c:v>
                      </c:pt>
                      <c:pt idx="812">
                        <c:v>1.344493839463414E-2</c:v>
                      </c:pt>
                      <c:pt idx="813">
                        <c:v>1.3447819960017159E-2</c:v>
                      </c:pt>
                      <c:pt idx="814">
                        <c:v>1.343785865891587E-2</c:v>
                      </c:pt>
                      <c:pt idx="815">
                        <c:v>1.3415203735257959E-2</c:v>
                      </c:pt>
                      <c:pt idx="816">
                        <c:v>1.3380012431575361E-2</c:v>
                      </c:pt>
                      <c:pt idx="817">
                        <c:v>1.333244970933337E-2</c:v>
                      </c:pt>
                      <c:pt idx="818">
                        <c:v>1.3272687990320831E-2</c:v>
                      </c:pt>
                      <c:pt idx="819">
                        <c:v>1.320090691906519E-2</c:v>
                      </c:pt>
                      <c:pt idx="820">
                        <c:v>1.3117293145995751E-2</c:v>
                      </c:pt>
                      <c:pt idx="821">
                        <c:v>1.302204013084593E-2</c:v>
                      </c:pt>
                      <c:pt idx="822">
                        <c:v>1.2915347965561911E-2</c:v>
                      </c:pt>
                      <c:pt idx="823">
                        <c:v>1.2797423215772539E-2</c:v>
                      </c:pt>
                      <c:pt idx="824">
                        <c:v>1.2668478779676791E-2</c:v>
                      </c:pt>
                      <c:pt idx="825">
                        <c:v>1.252873376301983E-2</c:v>
                      </c:pt>
                      <c:pt idx="826">
                        <c:v>1.237841336866034E-2</c:v>
                      </c:pt>
                      <c:pt idx="827">
                        <c:v>1.2217748799080431E-2</c:v>
                      </c:pt>
                      <c:pt idx="828">
                        <c:v>1.2046977170056679E-2</c:v>
                      </c:pt>
                      <c:pt idx="829">
                        <c:v>1.186634143359702E-2</c:v>
                      </c:pt>
                      <c:pt idx="830">
                        <c:v>1.167609030815556E-2</c:v>
                      </c:pt>
                      <c:pt idx="831">
                        <c:v>1.147647821406432E-2</c:v>
                      </c:pt>
                      <c:pt idx="832">
                        <c:v>1.126776521207018E-2</c:v>
                      </c:pt>
                      <c:pt idx="833">
                        <c:v>1.1050216942835509E-2</c:v>
                      </c:pt>
                      <c:pt idx="834">
                        <c:v>1.0824104565252179E-2</c:v>
                      </c:pt>
                      <c:pt idx="835">
                        <c:v>1.0589704691432561E-2</c:v>
                      </c:pt>
                      <c:pt idx="836">
                        <c:v>1.034729931627428E-2</c:v>
                      </c:pt>
                      <c:pt idx="837">
                        <c:v>1.0097175739551229E-2</c:v>
                      </c:pt>
                      <c:pt idx="838">
                        <c:v>9.8396264785562612E-3</c:v>
                      </c:pt>
                      <c:pt idx="839">
                        <c:v>9.5749491694153022E-3</c:v>
                      </c:pt>
                      <c:pt idx="840">
                        <c:v>9.3034464553041415E-3</c:v>
                      </c:pt>
                      <c:pt idx="841">
                        <c:v>9.0254258599259084E-3</c:v>
                      </c:pt>
                      <c:pt idx="842">
                        <c:v>8.7411996447523295E-3</c:v>
                      </c:pt>
                      <c:pt idx="843">
                        <c:v>8.4510846486879065E-3</c:v>
                      </c:pt>
                      <c:pt idx="844">
                        <c:v>8.1554021089878716E-3</c:v>
                      </c:pt>
                      <c:pt idx="845">
                        <c:v>7.8544774624409452E-3</c:v>
                      </c:pt>
                      <c:pt idx="846">
                        <c:v>7.5486401260181878E-3</c:v>
                      </c:pt>
                      <c:pt idx="847">
                        <c:v>7.2382232563877958E-3</c:v>
                      </c:pt>
                      <c:pt idx="848">
                        <c:v>6.92356348789818E-3</c:v>
                      </c:pt>
                      <c:pt idx="849">
                        <c:v>6.6050006488407023E-3</c:v>
                      </c:pt>
                      <c:pt idx="850">
                        <c:v>6.2828774560100258E-3</c:v>
                      </c:pt>
                      <c:pt idx="851">
                        <c:v>5.9575391877927956E-3</c:v>
                      </c:pt>
                      <c:pt idx="852">
                        <c:v>5.6293333362196366E-3</c:v>
                      </c:pt>
                      <c:pt idx="853">
                        <c:v>5.2986092386226027E-3</c:v>
                      </c:pt>
                      <c:pt idx="854">
                        <c:v>4.9657176897365124E-3</c:v>
                      </c:pt>
                      <c:pt idx="855">
                        <c:v>4.6310105352768442E-3</c:v>
                      </c:pt>
                      <c:pt idx="856">
                        <c:v>4.2948402482063421E-3</c:v>
                      </c:pt>
                      <c:pt idx="857">
                        <c:v>3.9575594890810563E-3</c:v>
                      </c:pt>
                      <c:pt idx="858">
                        <c:v>3.6195206520214409E-3</c:v>
                      </c:pt>
                      <c:pt idx="859">
                        <c:v>3.2810753980072739E-3</c:v>
                      </c:pt>
                      <c:pt idx="860">
                        <c:v>2.9425741773274811E-3</c:v>
                      </c:pt>
                      <c:pt idx="861">
                        <c:v>2.604365743134831E-3</c:v>
                      </c:pt>
                      <c:pt idx="862">
                        <c:v>2.2667966581587269E-3</c:v>
                      </c:pt>
                      <c:pt idx="863">
                        <c:v>1.930210796715375E-3</c:v>
                      </c:pt>
                      <c:pt idx="864">
                        <c:v>1.5949488442218141E-3</c:v>
                      </c:pt>
                      <c:pt idx="865">
                        <c:v>1.2613477964724951E-3</c:v>
                      </c:pt>
                      <c:pt idx="866">
                        <c:v>9.2974046096686589E-4</c:v>
                      </c:pt>
                      <c:pt idx="867">
                        <c:v>6.0045496259161205E-4</c:v>
                      </c:pt>
                      <c:pt idx="868">
                        <c:v>2.7381425595407618E-4</c:v>
                      </c:pt>
                      <c:pt idx="869">
                        <c:v>-4.986435335738765E-5</c:v>
                      </c:pt>
                      <c:pt idx="870">
                        <c:v>-3.702696763550733E-4</c:v>
                      </c:pt>
                      <c:pt idx="871">
                        <c:v>-6.8709709490086832E-4</c:v>
                      </c:pt>
                      <c:pt idx="872">
                        <c:v>-1.00004900052594E-3</c:v>
                      </c:pt>
                      <c:pt idx="873">
                        <c:v>-1.3088352158156741E-3</c:v>
                      </c:pt>
                      <c:pt idx="874">
                        <c:v>-1.6131733964618209E-3</c:v>
                      </c:pt>
                      <c:pt idx="875">
                        <c:v>-1.912789412207488E-3</c:v>
                      </c:pt>
                      <c:pt idx="876">
                        <c:v>-2.2074177050434118E-3</c:v>
                      </c:pt>
                      <c:pt idx="877">
                        <c:v>-2.4968016231624399E-3</c:v>
                      </c:pt>
                      <c:pt idx="878">
                        <c:v>-2.780693729337503E-3</c:v>
                      </c:pt>
                      <c:pt idx="879">
                        <c:v>-3.0588560825531509E-3</c:v>
                      </c:pt>
                      <c:pt idx="880">
                        <c:v>-3.3310604918981648E-3</c:v>
                      </c:pt>
                      <c:pt idx="881">
                        <c:v>-3.5970887419064439E-3</c:v>
                      </c:pt>
                      <c:pt idx="882">
                        <c:v>-3.8567327887199698E-3</c:v>
                      </c:pt>
                      <c:pt idx="883">
                        <c:v>-4.109794926635971E-3</c:v>
                      </c:pt>
                      <c:pt idx="884">
                        <c:v>-4.3560879247924369E-3</c:v>
                      </c:pt>
                      <c:pt idx="885">
                        <c:v>-4.5954351339361019E-3</c:v>
                      </c:pt>
                      <c:pt idx="886">
                        <c:v>-4.8276705634061508E-3</c:v>
                      </c:pt>
                      <c:pt idx="887">
                        <c:v>-5.0526389286537727E-3</c:v>
                      </c:pt>
                      <c:pt idx="888">
                        <c:v>-5.2701956697981849E-3</c:v>
                      </c:pt>
                      <c:pt idx="889">
                        <c:v>-5.4802069418968778E-3</c:v>
                      </c:pt>
                      <c:pt idx="890">
                        <c:v>-5.6825495777740424E-3</c:v>
                      </c:pt>
                      <c:pt idx="891">
                        <c:v>-5.8771110244120756E-3</c:v>
                      </c:pt>
                      <c:pt idx="892">
                        <c:v>-6.0637892540599241E-3</c:v>
                      </c:pt>
                      <c:pt idx="893">
                        <c:v>-6.242492651350324E-3</c:v>
                      </c:pt>
                      <c:pt idx="894">
                        <c:v>-6.41313987784475E-3</c:v>
                      </c:pt>
                      <c:pt idx="895">
                        <c:v>-6.5756597155376866E-3</c:v>
                      </c:pt>
                      <c:pt idx="896">
                        <c:v>-6.7299908909525096E-3</c:v>
                      </c:pt>
                      <c:pt idx="897">
                        <c:v>-6.8760818815448571E-3</c:v>
                      </c:pt>
                      <c:pt idx="898">
                        <c:v>-7.0138907062014559E-3</c:v>
                      </c:pt>
                      <c:pt idx="899">
                        <c:v>-7.1433847016754573E-3</c:v>
                      </c:pt>
                      <c:pt idx="900">
                        <c:v>-7.2645402868407134E-3</c:v>
                      </c:pt>
                      <c:pt idx="901">
                        <c:v>-7.3773427166687836E-3</c:v>
                      </c:pt>
                      <c:pt idx="902">
                        <c:v>-7.4817858278419377E-3</c:v>
                      </c:pt>
                      <c:pt idx="903">
                        <c:v>-7.5778717779072993E-3</c:v>
                      </c:pt>
                      <c:pt idx="904">
                        <c:v>-7.6656107798537274E-3</c:v>
                      </c:pt>
                      <c:pt idx="905">
                        <c:v>-7.7450208339554317E-3</c:v>
                      </c:pt>
                      <c:pt idx="906">
                        <c:v>-7.8161274586744725E-3</c:v>
                      </c:pt>
                      <c:pt idx="907">
                        <c:v>-7.8789634223468859E-3</c:v>
                      </c:pt>
                      <c:pt idx="908">
                        <c:v>-7.9335684772994224E-3</c:v>
                      </c:pt>
                      <c:pt idx="909">
                        <c:v>-7.9799890979518912E-3</c:v>
                      </c:pt>
                      <c:pt idx="910">
                        <c:v>-8.0182782243575813E-3</c:v>
                      </c:pt>
                      <c:pt idx="911">
                        <c:v>-8.0484950125218214E-3</c:v>
                      </c:pt>
                      <c:pt idx="912">
                        <c:v>-8.0707045927169048E-3</c:v>
                      </c:pt>
                      <c:pt idx="913">
                        <c:v>-8.0849778368820152E-3</c:v>
                      </c:pt>
                      <c:pt idx="914">
                        <c:v>-8.091391136060163E-3</c:v>
                      </c:pt>
                      <c:pt idx="915">
                        <c:v>-8.0900261886828837E-3</c:v>
                      </c:pt>
                      <c:pt idx="916">
                        <c:v>-8.0809698003671653E-3</c:v>
                      </c:pt>
                      <c:pt idx="917">
                        <c:v>-8.0643136957406821E-3</c:v>
                      </c:pt>
                      <c:pt idx="918">
                        <c:v>-8.0401543426612734E-3</c:v>
                      </c:pt>
                      <c:pt idx="919">
                        <c:v>-8.0085927890463145E-3</c:v>
                      </c:pt>
                      <c:pt idx="920">
                        <c:v>-7.9697345123786803E-3</c:v>
                      </c:pt>
                      <c:pt idx="921">
                        <c:v>-7.9236892818094415E-3</c:v>
                      </c:pt>
                      <c:pt idx="922">
                        <c:v>-7.8705710326344557E-3</c:v>
                      </c:pt>
                      <c:pt idx="923">
                        <c:v>-7.8104977527843752E-3</c:v>
                      </c:pt>
                      <c:pt idx="924">
                        <c:v>-7.743591380835595E-3</c:v>
                      </c:pt>
                      <c:pt idx="925">
                        <c:v>-7.6699777149250841E-3</c:v>
                      </c:pt>
                      <c:pt idx="926">
                        <c:v>-7.5897863318355758E-3</c:v>
                      </c:pt>
                      <c:pt idx="927">
                        <c:v>-7.5031505154103941E-3</c:v>
                      </c:pt>
                      <c:pt idx="928">
                        <c:v>-7.4102071933596341E-3</c:v>
                      </c:pt>
                      <c:pt idx="929">
                        <c:v>-7.311096881432725E-3</c:v>
                      </c:pt>
                      <c:pt idx="930">
                        <c:v>-7.2059636338574571E-3</c:v>
                      </c:pt>
                      <c:pt idx="931">
                        <c:v>-7.0949549988814026E-3</c:v>
                      </c:pt>
                      <c:pt idx="932">
                        <c:v>-6.9782219782012749E-3</c:v>
                      </c:pt>
                      <c:pt idx="933">
                        <c:v>-6.8559189890266964E-3</c:v>
                      </c:pt>
                      <c:pt idx="934">
                        <c:v>-6.7282038274994894E-3</c:v>
                      </c:pt>
                      <c:pt idx="935">
                        <c:v>-6.5952376321766542E-3</c:v>
                      </c:pt>
                      <c:pt idx="936">
                        <c:v>-6.4571848462856053E-3</c:v>
                      </c:pt>
                      <c:pt idx="937">
                        <c:v>-6.3142131774727214E-3</c:v>
                      </c:pt>
                      <c:pt idx="938">
                        <c:v>-6.1664935537922927E-3</c:v>
                      </c:pt>
                      <c:pt idx="939">
                        <c:v>-6.0142000747199637E-3</c:v>
                      </c:pt>
                      <c:pt idx="940">
                        <c:v>-5.8575099560245628E-3</c:v>
                      </c:pt>
                      <c:pt idx="941">
                        <c:v>-5.6966034673924483E-3</c:v>
                      </c:pt>
                      <c:pt idx="942">
                        <c:v>-5.5316638617696296E-3</c:v>
                      </c:pt>
                      <c:pt idx="943">
                        <c:v>-5.362877295467759E-3</c:v>
                      </c:pt>
                      <c:pt idx="944">
                        <c:v>-5.1904327381697996E-3</c:v>
                      </c:pt>
                      <c:pt idx="945">
                        <c:v>-5.0145218720690377E-3</c:v>
                      </c:pt>
                      <c:pt idx="946">
                        <c:v>-4.8353389794807237E-3</c:v>
                      </c:pt>
                      <c:pt idx="947">
                        <c:v>-4.6530808183758094E-3</c:v>
                      </c:pt>
                      <c:pt idx="948">
                        <c:v>-4.4679464854041799E-3</c:v>
                      </c:pt>
                      <c:pt idx="949">
                        <c:v>-4.2801372660937554E-3</c:v>
                      </c:pt>
                      <c:pt idx="950">
                        <c:v>-4.0898564720362324E-3</c:v>
                      </c:pt>
                      <c:pt idx="951">
                        <c:v>-3.8973092649953731E-3</c:v>
                      </c:pt>
                      <c:pt idx="952">
                        <c:v>-3.702702467999548E-3</c:v>
                      </c:pt>
                      <c:pt idx="953">
                        <c:v>-3.5062443636064019E-3</c:v>
                      </c:pt>
                      <c:pt idx="954">
                        <c:v>-3.308144479650802E-3</c:v>
                      </c:pt>
                      <c:pt idx="955">
                        <c:v>-3.1086133629103811E-3</c:v>
                      </c:pt>
                      <c:pt idx="956">
                        <c:v>-2.907862341238895E-3</c:v>
                      </c:pt>
                      <c:pt idx="957">
                        <c:v>-2.7061032748336329E-3</c:v>
                      </c:pt>
                      <c:pt idx="958">
                        <c:v>-2.503548297408413E-3</c:v>
                      </c:pt>
                      <c:pt idx="959">
                        <c:v>-2.3004095481465609E-3</c:v>
                      </c:pt>
                      <c:pt idx="960">
                        <c:v>-2.0968988954023059E-3</c:v>
                      </c:pt>
                      <c:pt idx="961">
                        <c:v>-1.893227653204024E-3</c:v>
                      </c:pt>
                      <c:pt idx="962">
                        <c:v>-1.6896062916908121E-3</c:v>
                      </c:pt>
                      <c:pt idx="963">
                        <c:v>-1.4862441426814229E-3</c:v>
                      </c:pt>
                      <c:pt idx="964">
                        <c:v>-1.2833491016319479E-3</c:v>
                      </c:pt>
                      <c:pt idx="965">
                        <c:v>-1.081127327287285E-3</c:v>
                      </c:pt>
                      <c:pt idx="966">
                        <c:v>-8.7978294036686387E-4</c:v>
                      </c:pt>
                      <c:pt idx="967">
                        <c:v>-6.7951772265183456E-4</c:v>
                      </c:pt>
                      <c:pt idx="968">
                        <c:v>-4.8053081785574321E-4</c:v>
                      </c:pt>
                      <c:pt idx="969">
                        <c:v>-2.8301843566368601E-4</c:v>
                      </c:pt>
                      <c:pt idx="970">
                        <c:v>-8.7173560318096663E-5</c:v>
                      </c:pt>
                      <c:pt idx="971">
                        <c:v>1.068143348891091E-4</c:v>
                      </c:pt>
                      <c:pt idx="972">
                        <c:v>2.9875956588887287E-4</c:v>
                      </c:pt>
                      <c:pt idx="973">
                        <c:v>4.8848050757980069E-4</c:v>
                      </c:pt>
                      <c:pt idx="974">
                        <c:v>6.7579985380573806E-4</c:v>
                      </c:pt>
                      <c:pt idx="975">
                        <c:v>8.6054486638399328E-4</c:v>
                      </c:pt>
                      <c:pt idx="976">
                        <c:v>1.042547612070722E-3</c:v>
                      </c:pt>
                      <c:pt idx="977">
                        <c:v>1.2216451864269569E-3</c:v>
                      </c:pt>
                      <c:pt idx="978">
                        <c:v>1.397679923632594E-3</c:v>
                      </c:pt>
                      <c:pt idx="979">
                        <c:v>1.570499591386639E-3</c:v>
                      </c:pt>
                      <c:pt idx="980">
                        <c:v>1.7399575701297701E-3</c:v>
                      </c:pt>
                      <c:pt idx="981">
                        <c:v>1.9059130159276791E-3</c:v>
                      </c:pt>
                      <c:pt idx="982">
                        <c:v>2.068231006459512E-3</c:v>
                      </c:pt>
                      <c:pt idx="983">
                        <c:v>2.2267826696675129E-3</c:v>
                      </c:pt>
                      <c:pt idx="984">
                        <c:v>2.3814452947355869E-3</c:v>
                      </c:pt>
                      <c:pt idx="985">
                        <c:v>2.5321024251790431E-3</c:v>
                      </c:pt>
                      <c:pt idx="986">
                        <c:v>2.6786439339430662E-3</c:v>
                      </c:pt>
                      <c:pt idx="987">
                        <c:v>2.820966080521221E-3</c:v>
                      </c:pt>
                      <c:pt idx="988">
                        <c:v>2.9589715502193661E-3</c:v>
                      </c:pt>
                      <c:pt idx="989">
                        <c:v>3.0925694758007962E-3</c:v>
                      </c:pt>
                      <c:pt idx="990">
                        <c:v>3.2216754418563391E-3</c:v>
                      </c:pt>
                      <c:pt idx="991">
                        <c:v>3.3462114723472589E-3</c:v>
                      </c:pt>
                      <c:pt idx="992">
                        <c:v>3.4661060018680578E-3</c:v>
                      </c:pt>
                      <c:pt idx="993">
                        <c:v>3.581293831269497E-3</c:v>
                      </c:pt>
                      <c:pt idx="994">
                        <c:v>3.6917160683698561E-3</c:v>
                      </c:pt>
                      <c:pt idx="995">
                        <c:v>3.7973200545629231E-3</c:v>
                      </c:pt>
                      <c:pt idx="996">
                        <c:v>3.898059278203597E-3</c:v>
                      </c:pt>
                      <c:pt idx="997">
                        <c:v>3.9938932757183562E-3</c:v>
                      </c:pt>
                      <c:pt idx="998">
                        <c:v>4.0847875214423514E-3</c:v>
                      </c:pt>
                      <c:pt idx="999">
                        <c:v>4.1707133072346999E-3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4842-42BB-8024-1213D6E7BEF3}"/>
                  </c:ext>
                </c:extLst>
              </c15:ser>
            </c15:filteredScatterSeries>
          </c:ext>
        </c:extLst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データとフィット結果の差分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2.334779790767072E-2</c:v>
                </c:pt>
                <c:pt idx="1">
                  <c:v>1.8749998014639391E-2</c:v>
                </c:pt>
                <c:pt idx="2">
                  <c:v>1.4511169262362844E-2</c:v>
                </c:pt>
                <c:pt idx="3">
                  <c:v>1.0623767785710614E-2</c:v>
                </c:pt>
                <c:pt idx="4">
                  <c:v>7.0798540868405313E-3</c:v>
                </c:pt>
                <c:pt idx="5">
                  <c:v>3.8711000887546865E-3</c:v>
                </c:pt>
                <c:pt idx="6">
                  <c:v>9.8879551702901747E-4</c:v>
                </c:pt>
                <c:pt idx="7">
                  <c:v>-1.5761463360500771E-3</c:v>
                </c:pt>
                <c:pt idx="8">
                  <c:v>-3.8331834063212167E-3</c:v>
                </c:pt>
                <c:pt idx="9">
                  <c:v>-5.7921401490165225E-3</c:v>
                </c:pt>
                <c:pt idx="10">
                  <c:v>-7.463203260493545E-3</c:v>
                </c:pt>
                <c:pt idx="11">
                  <c:v>-8.8569177614870043E-3</c:v>
                </c:pt>
                <c:pt idx="12">
                  <c:v>-9.9841833704586991E-3</c:v>
                </c:pt>
                <c:pt idx="13">
                  <c:v>-1.0856251093615876E-2</c:v>
                </c:pt>
                <c:pt idx="14">
                  <c:v>-1.1484719956648237E-2</c:v>
                </c:pt>
                <c:pt idx="15">
                  <c:v>-1.188153380220891E-2</c:v>
                </c:pt>
                <c:pt idx="16">
                  <c:v>-1.2058978076630922E-2</c:v>
                </c:pt>
                <c:pt idx="17">
                  <c:v>-1.2029676529350164E-2</c:v>
                </c:pt>
                <c:pt idx="18">
                  <c:v>-1.1806587748984465E-2</c:v>
                </c:pt>
                <c:pt idx="19">
                  <c:v>-1.1403001461027462E-2</c:v>
                </c:pt>
                <c:pt idx="20">
                  <c:v>-1.0832534513631087E-2</c:v>
                </c:pt>
                <c:pt idx="21">
                  <c:v>-1.0109126480002506E-2</c:v>
                </c:pt>
                <c:pt idx="22">
                  <c:v>-9.2470348085105236E-3</c:v>
                </c:pt>
                <c:pt idx="23">
                  <c:v>-8.2608294546889782E-3</c:v>
                </c:pt>
                <c:pt idx="24">
                  <c:v>-7.1653869329363351E-3</c:v>
                </c:pt>
                <c:pt idx="25">
                  <c:v>-5.9758837298284906E-3</c:v>
                </c:pt>
                <c:pt idx="26">
                  <c:v>-4.7077890255708965E-3</c:v>
                </c:pt>
                <c:pt idx="27">
                  <c:v>-3.3768566752025997E-3</c:v>
                </c:pt>
                <c:pt idx="28">
                  <c:v>-1.9991164067048039E-3</c:v>
                </c:pt>
                <c:pt idx="29">
                  <c:v>-5.908641991179131E-4</c:v>
                </c:pt>
                <c:pt idx="30">
                  <c:v>8.3134818987340431E-4</c:v>
                </c:pt>
                <c:pt idx="31">
                  <c:v>2.2507245707441559E-3</c:v>
                </c:pt>
                <c:pt idx="32">
                  <c:v>3.6502365601768227E-3</c:v>
                </c:pt>
                <c:pt idx="33">
                  <c:v>5.0126367199724853E-3</c:v>
                </c:pt>
                <c:pt idx="34">
                  <c:v>6.3204725990002597E-3</c:v>
                </c:pt>
                <c:pt idx="35">
                  <c:v>7.5561016727971331E-3</c:v>
                </c:pt>
                <c:pt idx="36">
                  <c:v>8.7017071677893965E-3</c:v>
                </c:pt>
                <c:pt idx="37">
                  <c:v>9.7393147494782006E-3</c:v>
                </c:pt>
                <c:pt idx="38">
                  <c:v>1.0650810046360204E-2</c:v>
                </c:pt>
                <c:pt idx="39">
                  <c:v>1.1417956973946763E-2</c:v>
                </c:pt>
                <c:pt idx="40">
                  <c:v>1.2022416816040216E-2</c:v>
                </c:pt>
                <c:pt idx="41">
                  <c:v>1.2445768013522707E-2</c:v>
                </c:pt>
                <c:pt idx="42">
                  <c:v>1.2669526604371428E-2</c:v>
                </c:pt>
                <c:pt idx="43">
                  <c:v>1.2675167252500619E-2</c:v>
                </c:pt>
                <c:pt idx="44">
                  <c:v>1.2444144797428003E-2</c:v>
                </c:pt>
                <c:pt idx="45">
                  <c:v>1.1957916251705503E-2</c:v>
                </c:pt>
                <c:pt idx="46">
                  <c:v>1.1197963168624897E-2</c:v>
                </c:pt>
                <c:pt idx="47">
                  <c:v>1.0145814298932299E-2</c:v>
                </c:pt>
                <c:pt idx="48">
                  <c:v>8.7830684522226254E-3</c:v>
                </c:pt>
                <c:pt idx="49">
                  <c:v>7.0914174763498927E-3</c:v>
                </c:pt>
                <c:pt idx="50">
                  <c:v>5.0526692666217898E-3</c:v>
                </c:pt>
                <c:pt idx="51">
                  <c:v>2.6487707157493157E-3</c:v>
                </c:pt>
                <c:pt idx="52">
                  <c:v>-1.3816948449409117E-4</c:v>
                </c:pt>
                <c:pt idx="53">
                  <c:v>-3.3258582781907908E-3</c:v>
                </c:pt>
                <c:pt idx="54">
                  <c:v>-6.9317960035499282E-3</c:v>
                </c:pt>
                <c:pt idx="55">
                  <c:v>-1.0973254559048039E-2</c:v>
                </c:pt>
                <c:pt idx="56">
                  <c:v>-1.5467256059009529E-2</c:v>
                </c:pt>
                <c:pt idx="57">
                  <c:v>-2.0430552056579759E-2</c:v>
                </c:pt>
                <c:pt idx="58">
                  <c:v>-2.5879603407822523E-2</c:v>
                </c:pt>
                <c:pt idx="59">
                  <c:v>-2.2814103268229302E-2</c:v>
                </c:pt>
                <c:pt idx="60">
                  <c:v>-2.1914338737265077E-2</c:v>
                </c:pt>
                <c:pt idx="61">
                  <c:v>-2.0868409857910247E-2</c:v>
                </c:pt>
                <c:pt idx="62">
                  <c:v>-1.969142846092542E-2</c:v>
                </c:pt>
                <c:pt idx="63">
                  <c:v>-1.8398126837539927E-2</c:v>
                </c:pt>
                <c:pt idx="64">
                  <c:v>-1.7002842700225507E-2</c:v>
                </c:pt>
                <c:pt idx="65">
                  <c:v>-1.5519505144074602E-2</c:v>
                </c:pt>
                <c:pt idx="66">
                  <c:v>-1.3961621634363403E-2</c:v>
                </c:pt>
                <c:pt idx="67">
                  <c:v>-1.2342266039165301E-2</c:v>
                </c:pt>
                <c:pt idx="68">
                  <c:v>-1.0674067719199293E-2</c:v>
                </c:pt>
                <c:pt idx="69">
                  <c:v>-8.9692016805952013E-3</c:v>
                </c:pt>
                <c:pt idx="70">
                  <c:v>-7.2393797899218959E-3</c:v>
                </c:pt>
                <c:pt idx="71">
                  <c:v>-5.4958430447863138E-3</c:v>
                </c:pt>
                <c:pt idx="72">
                  <c:v>-3.749354887552403E-3</c:v>
                </c:pt>
                <c:pt idx="73">
                  <c:v>-2.0101955443241892E-3</c:v>
                </c:pt>
                <c:pt idx="74">
                  <c:v>-2.8815736634280054E-4</c:v>
                </c:pt>
                <c:pt idx="75">
                  <c:v>1.4074588536496235E-3</c:v>
                </c:pt>
                <c:pt idx="76">
                  <c:v>3.0678466216805256E-3</c:v>
                </c:pt>
                <c:pt idx="77">
                  <c:v>4.684695574720843E-3</c:v>
                </c:pt>
                <c:pt idx="78">
                  <c:v>6.2501924432439293E-3</c:v>
                </c:pt>
                <c:pt idx="79">
                  <c:v>7.7570211853945081E-3</c:v>
                </c:pt>
                <c:pt idx="80">
                  <c:v>9.198362336221011E-3</c:v>
                </c:pt>
                <c:pt idx="81">
                  <c:v>1.0567891617217107E-2</c:v>
                </c:pt>
                <c:pt idx="82">
                  <c:v>1.1859777852708309E-2</c:v>
                </c:pt>
                <c:pt idx="83">
                  <c:v>1.3068680240500286E-2</c:v>
                </c:pt>
                <c:pt idx="84">
                  <c:v>1.4189745024610845E-2</c:v>
                </c:pt>
                <c:pt idx="85">
                  <c:v>1.5218601617923377E-2</c:v>
                </c:pt>
                <c:pt idx="86">
                  <c:v>1.6151358222236012E-2</c:v>
                </c:pt>
                <c:pt idx="87">
                  <c:v>1.6984596992429601E-2</c:v>
                </c:pt>
                <c:pt idx="88">
                  <c:v>1.7715368790405195E-2</c:v>
                </c:pt>
                <c:pt idx="89">
                  <c:v>1.8341187573084949E-2</c:v>
                </c:pt>
                <c:pt idx="90">
                  <c:v>1.8860024457093283E-2</c:v>
                </c:pt>
                <c:pt idx="91">
                  <c:v>1.927030150085951E-2</c:v>
                </c:pt>
                <c:pt idx="92">
                  <c:v>1.9570885242772285E-2</c:v>
                </c:pt>
                <c:pt idx="93">
                  <c:v>1.9761080031726996E-2</c:v>
                </c:pt>
                <c:pt idx="94">
                  <c:v>1.9840621183956519E-2</c:v>
                </c:pt>
                <c:pt idx="95">
                  <c:v>1.9809667997493119E-2</c:v>
                </c:pt>
                <c:pt idx="96">
                  <c:v>1.9668796652929921E-2</c:v>
                </c:pt>
                <c:pt idx="97">
                  <c:v>1.9418993026435405E-2</c:v>
                </c:pt>
                <c:pt idx="98">
                  <c:v>1.90616454382046E-2</c:v>
                </c:pt>
                <c:pt idx="99">
                  <c:v>1.8598537356757483E-2</c:v>
                </c:pt>
                <c:pt idx="100">
                  <c:v>1.8031840076699279E-2</c:v>
                </c:pt>
                <c:pt idx="101">
                  <c:v>1.7364105384833239E-2</c:v>
                </c:pt>
                <c:pt idx="102">
                  <c:v>1.6598258226798002E-2</c:v>
                </c:pt>
                <c:pt idx="103">
                  <c:v>1.5737589383794992E-2</c:v>
                </c:pt>
                <c:pt idx="104">
                  <c:v>1.4785748166385893E-2</c:v>
                </c:pt>
                <c:pt idx="105">
                  <c:v>1.3746735129948284E-2</c:v>
                </c:pt>
                <c:pt idx="106">
                  <c:v>1.2624894814000198E-2</c:v>
                </c:pt>
                <c:pt idx="107">
                  <c:v>1.1424908505419662E-2</c:v>
                </c:pt>
                <c:pt idx="108">
                  <c:v>1.0151787023537029E-2</c:v>
                </c:pt>
                <c:pt idx="109">
                  <c:v>8.8108635231228805E-3</c:v>
                </c:pt>
                <c:pt idx="110">
                  <c:v>7.4077863095854957E-3</c:v>
                </c:pt>
                <c:pt idx="111">
                  <c:v>5.9485116590633491E-3</c:v>
                </c:pt>
                <c:pt idx="112">
                  <c:v>4.4392966346957219E-3</c:v>
                </c:pt>
                <c:pt idx="113">
                  <c:v>2.8866918891099491E-3</c:v>
                </c:pt>
                <c:pt idx="114">
                  <c:v>1.2975344420939616E-3</c:v>
                </c:pt>
                <c:pt idx="115">
                  <c:v>-3.2105957842998301E-4</c:v>
                </c:pt>
                <c:pt idx="116">
                  <c:v>-1.9617022447545596E-3</c:v>
                </c:pt>
                <c:pt idx="117">
                  <c:v>-3.6167412001327781E-3</c:v>
                </c:pt>
                <c:pt idx="118">
                  <c:v>-5.2782671053546171E-3</c:v>
                </c:pt>
                <c:pt idx="119">
                  <c:v>-6.9381211747137628E-3</c:v>
                </c:pt>
                <c:pt idx="120">
                  <c:v>-8.5879028148717618E-3</c:v>
                </c:pt>
                <c:pt idx="121">
                  <c:v>-1.0218977379908678E-2</c:v>
                </c:pt>
                <c:pt idx="122">
                  <c:v>-1.1822484055466098E-2</c:v>
                </c:pt>
                <c:pt idx="123">
                  <c:v>-1.3389343884295135E-2</c:v>
                </c:pt>
                <c:pt idx="124">
                  <c:v>-1.491026794482575E-2</c:v>
                </c:pt>
                <c:pt idx="125">
                  <c:v>-1.6375765693486311E-2</c:v>
                </c:pt>
                <c:pt idx="126">
                  <c:v>-1.7776153480474621E-2</c:v>
                </c:pt>
                <c:pt idx="127">
                  <c:v>-1.9101563247535758E-2</c:v>
                </c:pt>
                <c:pt idx="128">
                  <c:v>-2.0341951415026982E-2</c:v>
                </c:pt>
                <c:pt idx="129">
                  <c:v>-2.1487107964140217E-2</c:v>
                </c:pt>
                <c:pt idx="130">
                  <c:v>-2.2526665718677508E-2</c:v>
                </c:pt>
                <c:pt idx="131">
                  <c:v>-2.3450109829203813E-2</c:v>
                </c:pt>
                <c:pt idx="132">
                  <c:v>-2.4246787460728891E-2</c:v>
                </c:pt>
                <c:pt idx="133">
                  <c:v>-2.4905917683390011E-2</c:v>
                </c:pt>
                <c:pt idx="134">
                  <c:v>-2.5416601563828745E-2</c:v>
                </c:pt>
                <c:pt idx="135">
                  <c:v>-2.5767832453215178E-2</c:v>
                </c:pt>
                <c:pt idx="136">
                  <c:v>-2.594850646602781E-2</c:v>
                </c:pt>
                <c:pt idx="137">
                  <c:v>-2.59474331419699E-2</c:v>
                </c:pt>
                <c:pt idx="138">
                  <c:v>-2.5753346281587486E-2</c:v>
                </c:pt>
                <c:pt idx="139">
                  <c:v>-2.5354914944460016E-2</c:v>
                </c:pt>
                <c:pt idx="140">
                  <c:v>-2.474075459710931E-2</c:v>
                </c:pt>
                <c:pt idx="141">
                  <c:v>-2.3899438396209866E-2</c:v>
                </c:pt>
                <c:pt idx="142">
                  <c:v>-2.281950859108528E-2</c:v>
                </c:pt>
                <c:pt idx="143">
                  <c:v>-2.148948802809042E-2</c:v>
                </c:pt>
                <c:pt idx="144">
                  <c:v>-1.9897891738082596E-2</c:v>
                </c:pt>
                <c:pt idx="145">
                  <c:v>-1.8033238587021216E-2</c:v>
                </c:pt>
                <c:pt idx="146">
                  <c:v>-1.5884062968591822E-2</c:v>
                </c:pt>
                <c:pt idx="147">
                  <c:v>-1.3438926516821798E-2</c:v>
                </c:pt>
                <c:pt idx="148">
                  <c:v>-1.0686429815857407E-2</c:v>
                </c:pt>
                <c:pt idx="149">
                  <c:v>-7.615224083370703E-3</c:v>
                </c:pt>
                <c:pt idx="150">
                  <c:v>-4.2140228036111893E-3</c:v>
                </c:pt>
                <c:pt idx="151">
                  <c:v>-4.7161328574840677E-4</c:v>
                </c:pt>
                <c:pt idx="152">
                  <c:v>3.6231318770073018E-3</c:v>
                </c:pt>
                <c:pt idx="153">
                  <c:v>8.0812434720444748E-3</c:v>
                </c:pt>
                <c:pt idx="154">
                  <c:v>1.2913644480129272E-2</c:v>
                </c:pt>
                <c:pt idx="155">
                  <c:v>1.8131139060400134E-2</c:v>
                </c:pt>
                <c:pt idx="156">
                  <c:v>2.3744401731184354E-2</c:v>
                </c:pt>
                <c:pt idx="157">
                  <c:v>2.9763966769636409E-2</c:v>
                </c:pt>
                <c:pt idx="158">
                  <c:v>3.6200217852426851E-2</c:v>
                </c:pt>
                <c:pt idx="159">
                  <c:v>4.3063377958835372E-2</c:v>
                </c:pt>
                <c:pt idx="160">
                  <c:v>5.0363499556583313E-2</c:v>
                </c:pt>
                <c:pt idx="161">
                  <c:v>5.8110455089583124E-2</c:v>
                </c:pt>
                <c:pt idx="162">
                  <c:v>1.3229585455709023E-2</c:v>
                </c:pt>
                <c:pt idx="163">
                  <c:v>1.2739545284797451E-2</c:v>
                </c:pt>
                <c:pt idx="164">
                  <c:v>1.2159025805977493E-2</c:v>
                </c:pt>
                <c:pt idx="165">
                  <c:v>1.1497090884602462E-2</c:v>
                </c:pt>
                <c:pt idx="166">
                  <c:v>1.0762581910866771E-2</c:v>
                </c:pt>
                <c:pt idx="167">
                  <c:v>9.9641104275849449E-3</c:v>
                </c:pt>
                <c:pt idx="168">
                  <c:v>9.1100511555895075E-3</c:v>
                </c:pt>
                <c:pt idx="169">
                  <c:v>8.2085354242013853E-3</c:v>
                </c:pt>
                <c:pt idx="170">
                  <c:v>7.2674450127460932E-3</c:v>
                </c:pt>
                <c:pt idx="171">
                  <c:v>6.2944064074126893E-3</c:v>
                </c:pt>
                <c:pt idx="172">
                  <c:v>5.2967854762697025E-3</c:v>
                </c:pt>
                <c:pt idx="173">
                  <c:v>4.2816825636934064E-3</c:v>
                </c:pt>
                <c:pt idx="174">
                  <c:v>3.2559280040155847E-3</c:v>
                </c:pt>
                <c:pt idx="175">
                  <c:v>2.2260780527795232E-3</c:v>
                </c:pt>
                <c:pt idx="176">
                  <c:v>1.1984112326590968E-3</c:v>
                </c:pt>
                <c:pt idx="177">
                  <c:v>1.7892508980718591E-4</c:v>
                </c:pt>
                <c:pt idx="178">
                  <c:v>-8.2666664476138685E-4</c:v>
                </c:pt>
                <c:pt idx="179">
                  <c:v>-1.8129364952839122E-3</c:v>
                </c:pt>
                <c:pt idx="180">
                  <c:v>-2.7747452903705006E-3</c:v>
                </c:pt>
                <c:pt idx="181">
                  <c:v>-3.7072438295630006E-3</c:v>
                </c:pt>
                <c:pt idx="182">
                  <c:v>-4.6058741766231148E-3</c:v>
                </c:pt>
                <c:pt idx="183">
                  <c:v>-5.4663705894655024E-3</c:v>
                </c:pt>
                <c:pt idx="184">
                  <c:v>-6.2847600973962026E-3</c:v>
                </c:pt>
                <c:pt idx="185">
                  <c:v>-7.0573627366906921E-3</c:v>
                </c:pt>
                <c:pt idx="186">
                  <c:v>-7.7807914561151825E-3</c:v>
                </c:pt>
                <c:pt idx="187">
                  <c:v>-8.4519517041846959E-3</c:v>
                </c:pt>
                <c:pt idx="188">
                  <c:v>-9.0680407102599059E-3</c:v>
                </c:pt>
                <c:pt idx="189">
                  <c:v>-9.6265464716994154E-3</c:v>
                </c:pt>
                <c:pt idx="190">
                  <c:v>-1.0125246459344595E-2</c:v>
                </c:pt>
                <c:pt idx="191">
                  <c:v>-1.0562206053545381E-2</c:v>
                </c:pt>
                <c:pt idx="192">
                  <c:v>-1.0935776722887591E-2</c:v>
                </c:pt>
                <c:pt idx="193">
                  <c:v>-1.1244593957547705E-2</c:v>
                </c:pt>
                <c:pt idx="194">
                  <c:v>-1.1487574969016395E-2</c:v>
                </c:pt>
                <c:pt idx="195">
                  <c:v>-1.1663916167537175E-2</c:v>
                </c:pt>
                <c:pt idx="196">
                  <c:v>-1.1773090428368188E-2</c:v>
                </c:pt>
                <c:pt idx="197">
                  <c:v>-1.1814844157462118E-2</c:v>
                </c:pt>
                <c:pt idx="198">
                  <c:v>-1.1789194166778094E-2</c:v>
                </c:pt>
                <c:pt idx="199">
                  <c:v>-1.1696424368948688E-2</c:v>
                </c:pt>
                <c:pt idx="200">
                  <c:v>-1.1537082300520585E-2</c:v>
                </c:pt>
                <c:pt idx="201">
                  <c:v>-1.1311975482443115E-2</c:v>
                </c:pt>
                <c:pt idx="202">
                  <c:v>-1.1022167625962531E-2</c:v>
                </c:pt>
                <c:pt idx="203">
                  <c:v>-1.0668974691540822E-2</c:v>
                </c:pt>
                <c:pt idx="204">
                  <c:v>-1.0253960807812101E-2</c:v>
                </c:pt>
                <c:pt idx="205">
                  <c:v>-9.7789340571248773E-3</c:v>
                </c:pt>
                <c:pt idx="206">
                  <c:v>-9.2459421335921999E-3</c:v>
                </c:pt>
                <c:pt idx="207">
                  <c:v>-8.6572678791324575E-3</c:v>
                </c:pt>
                <c:pt idx="208">
                  <c:v>-8.0154247023737635E-3</c:v>
                </c:pt>
                <c:pt idx="209">
                  <c:v>-7.323151884925827E-3</c:v>
                </c:pt>
                <c:pt idx="210">
                  <c:v>-6.5834097789722046E-3</c:v>
                </c:pt>
                <c:pt idx="211">
                  <c:v>-5.7993748997461347E-3</c:v>
                </c:pt>
                <c:pt idx="212">
                  <c:v>-4.9744349160433798E-3</c:v>
                </c:pt>
                <c:pt idx="213">
                  <c:v>-4.1121835416004227E-3</c:v>
                </c:pt>
                <c:pt idx="214">
                  <c:v>-3.2164153297855047E-3</c:v>
                </c:pt>
                <c:pt idx="215">
                  <c:v>-2.2911203738229524E-3</c:v>
                </c:pt>
                <c:pt idx="216">
                  <c:v>-1.3404789144882967E-3</c:v>
                </c:pt>
                <c:pt idx="217">
                  <c:v>-3.6885585706480928E-4</c:v>
                </c:pt>
                <c:pt idx="218">
                  <c:v>6.1920480086347096E-4</c:v>
                </c:pt>
                <c:pt idx="219">
                  <c:v>1.6189856292488924E-3</c:v>
                </c:pt>
                <c:pt idx="220">
                  <c:v>2.625601511662301E-3</c:v>
                </c:pt>
                <c:pt idx="221">
                  <c:v>3.6340054761510587E-3</c:v>
                </c:pt>
                <c:pt idx="222">
                  <c:v>4.6389946094929357E-3</c:v>
                </c:pt>
                <c:pt idx="223">
                  <c:v>5.6352160533133244E-3</c:v>
                </c:pt>
                <c:pt idx="224">
                  <c:v>6.6171730805151818E-3</c:v>
                </c:pt>
                <c:pt idx="225">
                  <c:v>7.5792312502425963E-3</c:v>
                </c:pt>
                <c:pt idx="226">
                  <c:v>8.5156246394998969E-3</c:v>
                </c:pt>
                <c:pt idx="227">
                  <c:v>9.420462149290515E-3</c:v>
                </c:pt>
                <c:pt idx="228">
                  <c:v>1.0287733882934913E-2</c:v>
                </c:pt>
                <c:pt idx="229">
                  <c:v>1.1111317593927306E-2</c:v>
                </c:pt>
                <c:pt idx="230">
                  <c:v>1.1884985200419501E-2</c:v>
                </c:pt>
                <c:pt idx="231">
                  <c:v>1.2602409363088596E-2</c:v>
                </c:pt>
                <c:pt idx="232">
                  <c:v>1.3257170122851797E-2</c:v>
                </c:pt>
                <c:pt idx="233">
                  <c:v>1.3842761594492381E-2</c:v>
                </c:pt>
                <c:pt idx="234">
                  <c:v>1.43525987119279E-2</c:v>
                </c:pt>
                <c:pt idx="235">
                  <c:v>1.4780024020498023E-2</c:v>
                </c:pt>
                <c:pt idx="236">
                  <c:v>1.5118314511292807E-2</c:v>
                </c:pt>
                <c:pt idx="237">
                  <c:v>1.5360688492092406E-2</c:v>
                </c:pt>
                <c:pt idx="238">
                  <c:v>1.5500312489250406E-2</c:v>
                </c:pt>
                <c:pt idx="239">
                  <c:v>1.5530308174393104E-2</c:v>
                </c:pt>
                <c:pt idx="240">
                  <c:v>1.54437593095198E-2</c:v>
                </c:pt>
                <c:pt idx="241">
                  <c:v>1.5233718703737908E-2</c:v>
                </c:pt>
                <c:pt idx="242">
                  <c:v>1.4893215174550806E-2</c:v>
                </c:pt>
                <c:pt idx="243">
                  <c:v>1.4415260506339123E-2</c:v>
                </c:pt>
                <c:pt idx="244">
                  <c:v>1.3792856398416792E-2</c:v>
                </c:pt>
                <c:pt idx="245">
                  <c:v>1.3019001394756105E-2</c:v>
                </c:pt>
                <c:pt idx="246">
                  <c:v>1.2086697787325601E-2</c:v>
                </c:pt>
                <c:pt idx="247">
                  <c:v>1.0988958484766706E-2</c:v>
                </c:pt>
                <c:pt idx="248">
                  <c:v>9.7188138379962069E-3</c:v>
                </c:pt>
                <c:pt idx="249">
                  <c:v>8.2693184142103027E-3</c:v>
                </c:pt>
                <c:pt idx="250">
                  <c:v>6.6335577106724775E-3</c:v>
                </c:pt>
                <c:pt idx="251">
                  <c:v>4.8046547996901529E-3</c:v>
                </c:pt>
                <c:pt idx="252">
                  <c:v>2.7757768960721269E-3</c:v>
                </c:pt>
                <c:pt idx="253">
                  <c:v>5.4014183849915298E-4</c:v>
                </c:pt>
                <c:pt idx="254">
                  <c:v>-1.9089755237552408E-3</c:v>
                </c:pt>
                <c:pt idx="255">
                  <c:v>-4.5782370471496026E-3</c:v>
                </c:pt>
                <c:pt idx="256">
                  <c:v>-7.4742351215765501E-3</c:v>
                </c:pt>
                <c:pt idx="257">
                  <c:v>-1.0603486617508491E-2</c:v>
                </c:pt>
                <c:pt idx="258">
                  <c:v>-1.3972426960483821E-2</c:v>
                </c:pt>
                <c:pt idx="259">
                  <c:v>-1.7587404340573681E-2</c:v>
                </c:pt>
                <c:pt idx="260">
                  <c:v>-2.1454674064177535E-2</c:v>
                </c:pt>
                <c:pt idx="261">
                  <c:v>-2.5580393055207307E-2</c:v>
                </c:pt>
                <c:pt idx="262">
                  <c:v>-2.9970614512376651E-2</c:v>
                </c:pt>
                <c:pt idx="263">
                  <c:v>-3.4631282728904249E-2</c:v>
                </c:pt>
                <c:pt idx="264">
                  <c:v>-7.971448493341235E-3</c:v>
                </c:pt>
                <c:pt idx="265">
                  <c:v>-7.6831636356333201E-3</c:v>
                </c:pt>
                <c:pt idx="266">
                  <c:v>-7.3396293945995478E-3</c:v>
                </c:pt>
                <c:pt idx="267">
                  <c:v>-6.9463060880094324E-3</c:v>
                </c:pt>
                <c:pt idx="268">
                  <c:v>-6.5085218579280339E-3</c:v>
                </c:pt>
                <c:pt idx="269">
                  <c:v>-6.0314685758096898E-3</c:v>
                </c:pt>
                <c:pt idx="270">
                  <c:v>-5.5201979428831371E-3</c:v>
                </c:pt>
                <c:pt idx="271">
                  <c:v>-4.97961778870009E-3</c:v>
                </c:pt>
                <c:pt idx="272">
                  <c:v>-4.4144885702971856E-3</c:v>
                </c:pt>
                <c:pt idx="273">
                  <c:v>-3.829420073919107E-3</c:v>
                </c:pt>
                <c:pt idx="274">
                  <c:v>-3.2288683208503838E-3</c:v>
                </c:pt>
                <c:pt idx="275">
                  <c:v>-2.6171326784150961E-3</c:v>
                </c:pt>
                <c:pt idx="276">
                  <c:v>-1.998353176800069E-3</c:v>
                </c:pt>
                <c:pt idx="277">
                  <c:v>-1.3765080318897949E-3</c:v>
                </c:pt>
                <c:pt idx="278">
                  <c:v>-7.5541137395138125E-4</c:v>
                </c:pt>
                <c:pt idx="279">
                  <c:v>-1.3871118155302231E-4</c:v>
                </c:pt>
                <c:pt idx="280">
                  <c:v>4.701125802138717E-4</c:v>
                </c:pt>
                <c:pt idx="281">
                  <c:v>1.0677496185704932E-3</c:v>
                </c:pt>
                <c:pt idx="282">
                  <c:v>1.6510607705668978E-3</c:v>
                </c:pt>
                <c:pt idx="283">
                  <c:v>2.2170792612703077E-3</c:v>
                </c:pt>
                <c:pt idx="284">
                  <c:v>2.7630117648997921E-3</c:v>
                </c:pt>
                <c:pt idx="285">
                  <c:v>3.2862392714187033E-3</c:v>
                </c:pt>
                <c:pt idx="286">
                  <c:v>3.7843177614172024E-3</c:v>
                </c:pt>
                <c:pt idx="287">
                  <c:v>4.2549786922593119E-3</c:v>
                </c:pt>
                <c:pt idx="288">
                  <c:v>4.6961292987519887E-3</c:v>
                </c:pt>
                <c:pt idx="289">
                  <c:v>5.1058527116854269E-3</c:v>
                </c:pt>
                <c:pt idx="290">
                  <c:v>5.482407897862307E-3</c:v>
                </c:pt>
                <c:pt idx="291">
                  <c:v>5.8242294252522919E-3</c:v>
                </c:pt>
                <c:pt idx="292">
                  <c:v>6.1299270571287812E-3</c:v>
                </c:pt>
                <c:pt idx="293">
                  <c:v>6.3982851790400919E-3</c:v>
                </c:pt>
                <c:pt idx="294">
                  <c:v>6.6282620626308963E-3</c:v>
                </c:pt>
                <c:pt idx="295">
                  <c:v>6.8189889703305084E-3</c:v>
                </c:pt>
                <c:pt idx="296">
                  <c:v>6.9697691049837029E-3</c:v>
                </c:pt>
                <c:pt idx="297">
                  <c:v>7.0800764085000856E-3</c:v>
                </c:pt>
                <c:pt idx="298">
                  <c:v>7.1495542136539025E-3</c:v>
                </c:pt>
                <c:pt idx="299">
                  <c:v>7.1780137531076982E-3</c:v>
                </c:pt>
                <c:pt idx="300">
                  <c:v>7.1654325297492993E-3</c:v>
                </c:pt>
                <c:pt idx="301">
                  <c:v>7.1119525523731242E-3</c:v>
                </c:pt>
                <c:pt idx="302">
                  <c:v>7.0178784407377848E-3</c:v>
                </c:pt>
                <c:pt idx="303">
                  <c:v>6.8836754039720005E-3</c:v>
                </c:pt>
                <c:pt idx="304">
                  <c:v>6.7099670961933144E-3</c:v>
                </c:pt>
                <c:pt idx="305">
                  <c:v>6.4975333532548973E-3</c:v>
                </c:pt>
                <c:pt idx="306">
                  <c:v>6.2473078143723826E-3</c:v>
                </c:pt>
                <c:pt idx="307">
                  <c:v>5.9603754323891145E-3</c:v>
                </c:pt>
                <c:pt idx="308">
                  <c:v>5.6379698763056041E-3</c:v>
                </c:pt>
                <c:pt idx="309">
                  <c:v>5.2814708297155011E-3</c:v>
                </c:pt>
                <c:pt idx="310">
                  <c:v>4.8924011886539165E-3</c:v>
                </c:pt>
                <c:pt idx="311">
                  <c:v>4.4724241623559924E-3</c:v>
                </c:pt>
                <c:pt idx="312">
                  <c:v>4.0233402802960783E-3</c:v>
                </c:pt>
                <c:pt idx="313">
                  <c:v>3.5470843089143167E-3</c:v>
                </c:pt>
                <c:pt idx="314">
                  <c:v>3.0457220813141228E-3</c:v>
                </c:pt>
                <c:pt idx="315">
                  <c:v>2.5214472432044943E-3</c:v>
                </c:pt>
                <c:pt idx="316">
                  <c:v>1.9765779182787935E-3</c:v>
                </c:pt>
                <c:pt idx="317">
                  <c:v>1.4135532962734065E-3</c:v>
                </c:pt>
                <c:pt idx="318">
                  <c:v>8.349301468295045E-4</c:v>
                </c:pt>
                <c:pt idx="319">
                  <c:v>2.4337926232481655E-4</c:v>
                </c:pt>
                <c:pt idx="320">
                  <c:v>-3.5831816721437759E-4</c:v>
                </c:pt>
                <c:pt idx="321">
                  <c:v>-9.6727424395917638E-4</c:v>
                </c:pt>
                <c:pt idx="322">
                  <c:v>-1.5804981137747809E-3</c:v>
                </c:pt>
                <c:pt idx="323">
                  <c:v>-2.1948997762095968E-3</c:v>
                </c:pt>
                <c:pt idx="324">
                  <c:v>-2.807293949850298E-3</c:v>
                </c:pt>
                <c:pt idx="325">
                  <c:v>-3.414403989812298E-3</c:v>
                </c:pt>
                <c:pt idx="326">
                  <c:v>-4.0128658541921103E-3</c:v>
                </c:pt>
                <c:pt idx="327">
                  <c:v>-4.5992321162151018E-3</c:v>
                </c:pt>
                <c:pt idx="328">
                  <c:v>-5.169976018811806E-3</c:v>
                </c:pt>
                <c:pt idx="329">
                  <c:v>-5.7214955682595159E-3</c:v>
                </c:pt>
                <c:pt idx="330">
                  <c:v>-6.2501176635264E-3</c:v>
                </c:pt>
                <c:pt idx="331">
                  <c:v>-6.75210225787512E-3</c:v>
                </c:pt>
                <c:pt idx="332">
                  <c:v>-7.223646549245899E-3</c:v>
                </c:pt>
                <c:pt idx="333">
                  <c:v>-7.6608891958317993E-3</c:v>
                </c:pt>
                <c:pt idx="334">
                  <c:v>-8.0599145532977978E-3</c:v>
                </c:pt>
                <c:pt idx="335">
                  <c:v>-8.4167569299075928E-3</c:v>
                </c:pt>
                <c:pt idx="336">
                  <c:v>-8.727404855878404E-3</c:v>
                </c:pt>
                <c:pt idx="337">
                  <c:v>-8.9878053631662069E-3</c:v>
                </c:pt>
                <c:pt idx="338">
                  <c:v>-9.1938682718359088E-3</c:v>
                </c:pt>
                <c:pt idx="339">
                  <c:v>-9.3414704791131009E-3</c:v>
                </c:pt>
                <c:pt idx="340">
                  <c:v>-9.426460247200702E-3</c:v>
                </c:pt>
                <c:pt idx="341">
                  <c:v>-9.4446614858535866E-3</c:v>
                </c:pt>
                <c:pt idx="342">
                  <c:v>-9.3918780256974643E-3</c:v>
                </c:pt>
                <c:pt idx="343">
                  <c:v>-9.2638978782113024E-3</c:v>
                </c:pt>
                <c:pt idx="344">
                  <c:v>-9.0564974783069463E-3</c:v>
                </c:pt>
                <c:pt idx="345">
                  <c:v>-8.7654459054010286E-3</c:v>
                </c:pt>
                <c:pt idx="346">
                  <c:v>-8.3865090788376589E-3</c:v>
                </c:pt>
                <c:pt idx="347">
                  <c:v>-7.9154539235541249E-3</c:v>
                </c:pt>
                <c:pt idx="348">
                  <c:v>-7.3480525018551346E-3</c:v>
                </c:pt>
                <c:pt idx="349">
                  <c:v>-6.6800861072317391E-3</c:v>
                </c:pt>
                <c:pt idx="350">
                  <c:v>-5.9073493160719873E-3</c:v>
                </c:pt>
                <c:pt idx="351">
                  <c:v>-5.0256539932612351E-3</c:v>
                </c:pt>
                <c:pt idx="352">
                  <c:v>-4.0308332476578501E-3</c:v>
                </c:pt>
                <c:pt idx="353">
                  <c:v>-2.9187453334518429E-3</c:v>
                </c:pt>
                <c:pt idx="354">
                  <c:v>-1.6852774935413942E-3</c:v>
                </c:pt>
                <c:pt idx="355">
                  <c:v>-3.2634974107283166E-4</c:v>
                </c:pt>
                <c:pt idx="356">
                  <c:v>1.1620814245863961E-3</c:v>
                </c:pt>
                <c:pt idx="357">
                  <c:v>2.7840193711253583E-3</c:v>
                </c:pt>
                <c:pt idx="358">
                  <c:v>4.54342375936332E-3</c:v>
                </c:pt>
                <c:pt idx="359">
                  <c:v>6.4442070455886513E-3</c:v>
                </c:pt>
                <c:pt idx="360">
                  <c:v>8.4902310634861096E-3</c:v>
                </c:pt>
                <c:pt idx="361">
                  <c:v>1.068530368890732E-2</c:v>
                </c:pt>
                <c:pt idx="362">
                  <c:v>1.303317559053626E-2</c:v>
                </c:pt>
                <c:pt idx="363">
                  <c:v>1.553753706943365E-2</c:v>
                </c:pt>
                <c:pt idx="364">
                  <c:v>1.8202014990219118E-2</c:v>
                </c:pt>
                <c:pt idx="365">
                  <c:v>2.1030169806631489E-2</c:v>
                </c:pt>
                <c:pt idx="366">
                  <c:v>4.5823427302737682E-3</c:v>
                </c:pt>
                <c:pt idx="367">
                  <c:v>4.4200157535052029E-3</c:v>
                </c:pt>
                <c:pt idx="368">
                  <c:v>4.2246056275348411E-3</c:v>
                </c:pt>
                <c:pt idx="369">
                  <c:v>3.9993793887818582E-3</c:v>
                </c:pt>
                <c:pt idx="370">
                  <c:v>3.747524287421769E-3</c:v>
                </c:pt>
                <c:pt idx="371">
                  <c:v>3.4721454258045403E-3</c:v>
                </c:pt>
                <c:pt idx="372">
                  <c:v>3.1762635052911201E-3</c:v>
                </c:pt>
                <c:pt idx="373">
                  <c:v>2.8628126828216388E-3</c:v>
                </c:pt>
                <c:pt idx="374">
                  <c:v>2.5346385384018358E-3</c:v>
                </c:pt>
                <c:pt idx="375">
                  <c:v>2.194496154465278E-3</c:v>
                </c:pt>
                <c:pt idx="376">
                  <c:v>1.8450483079681113E-3</c:v>
                </c:pt>
                <c:pt idx="377">
                  <c:v>1.4888637758371653E-3</c:v>
                </c:pt>
                <c:pt idx="378">
                  <c:v>1.1284157542714099E-3</c:v>
                </c:pt>
                <c:pt idx="379">
                  <c:v>7.6608039222812035E-4</c:v>
                </c:pt>
                <c:pt idx="380">
                  <c:v>4.0413543924117112E-4</c:v>
                </c:pt>
                <c:pt idx="381">
                  <c:v>4.4759007599808054E-5</c:v>
                </c:pt>
                <c:pt idx="382">
                  <c:v>-3.0997155126513687E-4</c:v>
                </c:pt>
                <c:pt idx="383">
                  <c:v>-6.5808065647437325E-4</c:v>
                </c:pt>
                <c:pt idx="384">
                  <c:v>-9.9769539387667416E-4</c:v>
                </c:pt>
                <c:pt idx="385">
                  <c:v>-1.3270462993097004E-3</c:v>
                </c:pt>
                <c:pt idx="386">
                  <c:v>-1.644468029607396E-3</c:v>
                </c:pt>
                <c:pt idx="387">
                  <c:v>-1.9483999221774212E-3</c:v>
                </c:pt>
                <c:pt idx="388">
                  <c:v>-2.2373864440973917E-3</c:v>
                </c:pt>
                <c:pt idx="389">
                  <c:v>-2.5100775317548202E-3</c:v>
                </c:pt>
                <c:pt idx="390">
                  <c:v>-2.7652288222166782E-3</c:v>
                </c:pt>
                <c:pt idx="391">
                  <c:v>-3.0017017775525595E-3</c:v>
                </c:pt>
                <c:pt idx="392">
                  <c:v>-3.2184637034745472E-3</c:v>
                </c:pt>
                <c:pt idx="393">
                  <c:v>-3.4145876637384082E-3</c:v>
                </c:pt>
                <c:pt idx="394">
                  <c:v>-3.5892522918219566E-3</c:v>
                </c:pt>
                <c:pt idx="395">
                  <c:v>-3.741741501464696E-3</c:v>
                </c:pt>
                <c:pt idx="396">
                  <c:v>-3.871444097775803E-3</c:v>
                </c:pt>
                <c:pt idx="397">
                  <c:v>-3.9778532905914987E-3</c:v>
                </c:pt>
                <c:pt idx="398">
                  <c:v>-4.0605661119427205E-3</c:v>
                </c:pt>
                <c:pt idx="399">
                  <c:v>-4.1192827394248982E-3</c:v>
                </c:pt>
                <c:pt idx="400">
                  <c:v>-4.1538057274259632E-3</c:v>
                </c:pt>
                <c:pt idx="401">
                  <c:v>-4.1640391481213845E-3</c:v>
                </c:pt>
                <c:pt idx="402">
                  <c:v>-4.1499876442624567E-3</c:v>
                </c:pt>
                <c:pt idx="403">
                  <c:v>-4.1117553957786684E-3</c:v>
                </c:pt>
                <c:pt idx="404">
                  <c:v>-4.0495450022493135E-3</c:v>
                </c:pt>
                <c:pt idx="405">
                  <c:v>-3.963656283383063E-3</c:v>
                </c:pt>
                <c:pt idx="406">
                  <c:v>-3.8544849995729019E-3</c:v>
                </c:pt>
                <c:pt idx="407">
                  <c:v>-3.7225214947699398E-3</c:v>
                </c:pt>
                <c:pt idx="408">
                  <c:v>-3.5683492637510056E-3</c:v>
                </c:pt>
                <c:pt idx="409">
                  <c:v>-3.3926434460759547E-3</c:v>
                </c:pt>
                <c:pt idx="410">
                  <c:v>-3.1961692488951116E-3</c:v>
                </c:pt>
                <c:pt idx="411">
                  <c:v>-2.979780300864987E-3</c:v>
                </c:pt>
                <c:pt idx="412">
                  <c:v>-2.7444169394442719E-3</c:v>
                </c:pt>
                <c:pt idx="413">
                  <c:v>-2.491104433798727E-3</c:v>
                </c:pt>
                <c:pt idx="414">
                  <c:v>-2.2209511456386249E-3</c:v>
                </c:pt>
                <c:pt idx="415">
                  <c:v>-1.9351466302751225E-3</c:v>
                </c:pt>
                <c:pt idx="416">
                  <c:v>-1.6349596802007482E-3</c:v>
                </c:pt>
                <c:pt idx="417">
                  <c:v>-1.3217363135104576E-3</c:v>
                </c:pt>
                <c:pt idx="418">
                  <c:v>-9.968977095179965E-4</c:v>
                </c:pt>
                <c:pt idx="419">
                  <c:v>-6.6193809389637759E-4</c:v>
                </c:pt>
                <c:pt idx="420">
                  <c:v>-3.1842257570441346E-4</c:v>
                </c:pt>
                <c:pt idx="421">
                  <c:v>3.2015061325871286E-5</c:v>
                </c:pt>
                <c:pt idx="422">
                  <c:v>3.8767461089202204E-4</c:v>
                </c:pt>
                <c:pt idx="423">
                  <c:v>7.4679173716743485E-4</c:v>
                </c:pt>
                <c:pt idx="424">
                  <c:v>1.1075403064584738E-3</c:v>
                </c:pt>
                <c:pt idx="425">
                  <c:v>1.4680347550184297E-3</c:v>
                </c:pt>
                <c:pt idx="426">
                  <c:v>1.8263324906101636E-3</c:v>
                </c:pt>
                <c:pt idx="427">
                  <c:v>2.1804363253988407E-3</c:v>
                </c:pt>
                <c:pt idx="428">
                  <c:v>2.528296937718999E-3</c:v>
                </c:pt>
                <c:pt idx="429">
                  <c:v>2.8678153602753054E-3</c:v>
                </c:pt>
                <c:pt idx="430">
                  <c:v>3.1968454923324424E-3</c:v>
                </c:pt>
                <c:pt idx="431">
                  <c:v>3.5131966334114584E-3</c:v>
                </c:pt>
                <c:pt idx="432">
                  <c:v>3.814636036020988E-3</c:v>
                </c:pt>
                <c:pt idx="433">
                  <c:v>4.0988914749765515E-3</c:v>
                </c:pt>
                <c:pt idx="434">
                  <c:v>4.3636538307870731E-3</c:v>
                </c:pt>
                <c:pt idx="435">
                  <c:v>4.6065796846524038E-3</c:v>
                </c:pt>
                <c:pt idx="436">
                  <c:v>4.8252939225582742E-3</c:v>
                </c:pt>
                <c:pt idx="437">
                  <c:v>5.0173923460110487E-3</c:v>
                </c:pt>
                <c:pt idx="438">
                  <c:v>5.1804442868969985E-3</c:v>
                </c:pt>
                <c:pt idx="439">
                  <c:v>5.3119952239970569E-3</c:v>
                </c:pt>
                <c:pt idx="440">
                  <c:v>5.4095693986624671E-3</c:v>
                </c:pt>
                <c:pt idx="441">
                  <c:v>5.4706724271956289E-3</c:v>
                </c:pt>
                <c:pt idx="442">
                  <c:v>5.4927939074629964E-3</c:v>
                </c:pt>
                <c:pt idx="443">
                  <c:v>5.4734100172852476E-3</c:v>
                </c:pt>
                <c:pt idx="444">
                  <c:v>5.4099861021591825E-3</c:v>
                </c:pt>
                <c:pt idx="445">
                  <c:v>5.2999792499148213E-3</c:v>
                </c:pt>
                <c:pt idx="446">
                  <c:v>5.1408408498723746E-3</c:v>
                </c:pt>
                <c:pt idx="447">
                  <c:v>4.9300191341535363E-3</c:v>
                </c:pt>
                <c:pt idx="448">
                  <c:v>4.6649616987465004E-3</c:v>
                </c:pt>
                <c:pt idx="449">
                  <c:v>4.3431180020459675E-3</c:v>
                </c:pt>
                <c:pt idx="450">
                  <c:v>3.9619418385518149E-3</c:v>
                </c:pt>
                <c:pt idx="451">
                  <c:v>3.518893785443622E-3</c:v>
                </c:pt>
                <c:pt idx="452">
                  <c:v>3.0114436198538097E-3</c:v>
                </c:pt>
                <c:pt idx="453">
                  <c:v>2.4370727046077664E-3</c:v>
                </c:pt>
                <c:pt idx="454">
                  <c:v>1.7932763403157234E-3</c:v>
                </c:pt>
                <c:pt idx="455">
                  <c:v>1.0775660817342915E-3</c:v>
                </c:pt>
                <c:pt idx="456">
                  <c:v>2.874720163141796E-4</c:v>
                </c:pt>
                <c:pt idx="457">
                  <c:v>-5.7945499702152098E-4</c:v>
                </c:pt>
                <c:pt idx="458">
                  <c:v>-1.525641130832079E-3</c:v>
                </c:pt>
                <c:pt idx="459">
                  <c:v>-2.5534874356953306E-3</c:v>
                </c:pt>
                <c:pt idx="460">
                  <c:v>-3.6653677321906494E-3</c:v>
                </c:pt>
                <c:pt idx="461">
                  <c:v>-4.8636265500300192E-3</c:v>
                </c:pt>
                <c:pt idx="462">
                  <c:v>-6.1505771160848127E-3</c:v>
                </c:pt>
                <c:pt idx="463">
                  <c:v>-7.5284993928768345E-3</c:v>
                </c:pt>
                <c:pt idx="464">
                  <c:v>-8.9996381691332776E-3</c:v>
                </c:pt>
                <c:pt idx="465">
                  <c:v>-1.0566201203857782E-2</c:v>
                </c:pt>
                <c:pt idx="466">
                  <c:v>-1.2230357425347638E-2</c:v>
                </c:pt>
                <c:pt idx="467">
                  <c:v>-2.7283211666039335E-3</c:v>
                </c:pt>
                <c:pt idx="468">
                  <c:v>-2.6452286350588422E-3</c:v>
                </c:pt>
                <c:pt idx="469">
                  <c:v>-2.5409265930645547E-3</c:v>
                </c:pt>
                <c:pt idx="470">
                  <c:v>-2.417411779955133E-3</c:v>
                </c:pt>
                <c:pt idx="471">
                  <c:v>-2.2766339674312203E-3</c:v>
                </c:pt>
                <c:pt idx="472">
                  <c:v>-2.1204945134849999E-3</c:v>
                </c:pt>
                <c:pt idx="473">
                  <c:v>-1.9508449789607286E-3</c:v>
                </c:pt>
                <c:pt idx="474">
                  <c:v>-1.7694858075336072E-3</c:v>
                </c:pt>
                <c:pt idx="475">
                  <c:v>-1.57816506980233E-3</c:v>
                </c:pt>
                <c:pt idx="476">
                  <c:v>-1.3785772721156588E-3</c:v>
                </c:pt>
                <c:pt idx="477">
                  <c:v>-1.1723622306716308E-3</c:v>
                </c:pt>
                <c:pt idx="478">
                  <c:v>-9.6110401135170859E-4</c:v>
                </c:pt>
                <c:pt idx="479">
                  <c:v>-7.4632993567079128E-4</c:v>
                </c:pt>
                <c:pt idx="480">
                  <c:v>-5.2950965312610968E-4</c:v>
                </c:pt>
                <c:pt idx="481">
                  <c:v>-3.1205428019244821E-4</c:v>
                </c:pt>
                <c:pt idx="482">
                  <c:v>-9.5315606098440864E-5</c:v>
                </c:pt>
                <c:pt idx="483">
                  <c:v>1.194146345606939E-4</c:v>
                </c:pt>
                <c:pt idx="484">
                  <c:v>3.3090542233223802E-4</c:v>
                </c:pt>
                <c:pt idx="485">
                  <c:v>5.3798704667993441E-4</c:v>
                </c:pt>
                <c:pt idx="486">
                  <c:v>7.395516331073354E-4</c:v>
                </c:pt>
                <c:pt idx="487">
                  <c:v>9.3455360388620956E-4</c:v>
                </c:pt>
                <c:pt idx="488">
                  <c:v>1.1220100726591145E-3</c:v>
                </c:pt>
                <c:pt idx="489">
                  <c:v>1.3010011732720525E-3</c:v>
                </c:pt>
                <c:pt idx="490">
                  <c:v>1.4706703232637147E-3</c:v>
                </c:pt>
                <c:pt idx="491">
                  <c:v>1.630224422456486E-3</c:v>
                </c:pt>
                <c:pt idx="492">
                  <c:v>1.7789339872378435E-3</c:v>
                </c:pt>
                <c:pt idx="493">
                  <c:v>1.916133221076137E-3</c:v>
                </c:pt>
                <c:pt idx="494">
                  <c:v>2.0412200219655646E-3</c:v>
                </c:pt>
                <c:pt idx="495">
                  <c:v>2.1536559274935863E-3</c:v>
                </c:pt>
                <c:pt idx="496">
                  <c:v>2.2529659982858802E-3</c:v>
                </c:pt>
                <c:pt idx="497">
                  <c:v>2.3387386406457725E-3</c:v>
                </c:pt>
                <c:pt idx="498">
                  <c:v>2.4106253692626478E-3</c:v>
                </c:pt>
                <c:pt idx="499">
                  <c:v>2.4683405108636147E-3</c:v>
                </c:pt>
                <c:pt idx="500">
                  <c:v>2.5116608497891407E-3</c:v>
                </c:pt>
                <c:pt idx="501">
                  <c:v>2.5404252164864596E-3</c:v>
                </c:pt>
                <c:pt idx="502">
                  <c:v>2.5545340199320116E-3</c:v>
                </c:pt>
                <c:pt idx="503">
                  <c:v>2.5539487250784559E-3</c:v>
                </c:pt>
                <c:pt idx="504">
                  <c:v>2.5386912764310404E-3</c:v>
                </c:pt>
                <c:pt idx="505">
                  <c:v>2.5088434689054251E-3</c:v>
                </c:pt>
                <c:pt idx="506">
                  <c:v>2.4645462671398707E-3</c:v>
                </c:pt>
                <c:pt idx="507">
                  <c:v>2.4059990744745019E-3</c:v>
                </c:pt>
                <c:pt idx="508">
                  <c:v>2.3334589528500038E-3</c:v>
                </c:pt>
                <c:pt idx="509">
                  <c:v>2.2472397948887848E-3</c:v>
                </c:pt>
                <c:pt idx="510">
                  <c:v>2.1477114494677027E-3</c:v>
                </c:pt>
                <c:pt idx="511">
                  <c:v>2.0352988020936186E-3</c:v>
                </c:pt>
                <c:pt idx="512">
                  <c:v>1.9104808114446814E-3</c:v>
                </c:pt>
                <c:pt idx="513">
                  <c:v>1.7737895034415641E-3</c:v>
                </c:pt>
                <c:pt idx="514">
                  <c:v>1.6258089242408569E-3</c:v>
                </c:pt>
                <c:pt idx="515">
                  <c:v>1.4671740535938949E-3</c:v>
                </c:pt>
                <c:pt idx="516">
                  <c:v>1.2985696799419355E-3</c:v>
                </c:pt>
                <c:pt idx="517">
                  <c:v>1.1207292387735157E-3</c:v>
                </c:pt>
                <c:pt idx="518">
                  <c:v>9.3443361565952177E-4</c:v>
                </c:pt>
                <c:pt idx="519">
                  <c:v>7.405099154602704E-4</c:v>
                </c:pt>
                <c:pt idx="520">
                  <c:v>5.3983019923013742E-4</c:v>
                </c:pt>
                <c:pt idx="521">
                  <c:v>3.333101902865121E-4</c:v>
                </c:pt>
                <c:pt idx="522">
                  <c:v>1.2190795100269075E-4</c:v>
                </c:pt>
                <c:pt idx="523">
                  <c:v>-9.3377468170799394E-5</c:v>
                </c:pt>
                <c:pt idx="524">
                  <c:v>-3.1150740588348214E-4</c:v>
                </c:pt>
                <c:pt idx="525">
                  <c:v>-5.3140499174202799E-4</c:v>
                </c:pt>
                <c:pt idx="526">
                  <c:v>-7.519565712466314E-4</c:v>
                </c:pt>
                <c:pt idx="527">
                  <c:v>-9.7201315229015345E-4</c:v>
                </c:pt>
                <c:pt idx="528">
                  <c:v>-1.1903918716071604E-3</c:v>
                </c:pt>
                <c:pt idx="529">
                  <c:v>-1.40587747962332E-3</c:v>
                </c:pt>
                <c:pt idx="530">
                  <c:v>-1.6172238421016602E-3</c:v>
                </c:pt>
                <c:pt idx="531">
                  <c:v>-1.8231554570369846E-3</c:v>
                </c:pt>
                <c:pt idx="532">
                  <c:v>-2.0223689851919732E-3</c:v>
                </c:pt>
                <c:pt idx="533">
                  <c:v>-2.2135347927019836E-3</c:v>
                </c:pt>
                <c:pt idx="534">
                  <c:v>-2.3952985041780783E-3</c:v>
                </c:pt>
                <c:pt idx="535">
                  <c:v>-2.5662825647076865E-3</c:v>
                </c:pt>
                <c:pt idx="536">
                  <c:v>-2.7250878092126007E-3</c:v>
                </c:pt>
                <c:pt idx="537">
                  <c:v>-2.8702950375662784E-3</c:v>
                </c:pt>
                <c:pt idx="538">
                  <c:v>-3.0004665939255062E-3</c:v>
                </c:pt>
                <c:pt idx="539">
                  <c:v>-3.1141479487368159E-3</c:v>
                </c:pt>
                <c:pt idx="540">
                  <c:v>-3.2098692818259764E-3</c:v>
                </c:pt>
                <c:pt idx="541">
                  <c:v>-3.2861470650922472E-3</c:v>
                </c:pt>
                <c:pt idx="542">
                  <c:v>-3.3414856432487788E-3</c:v>
                </c:pt>
                <c:pt idx="543">
                  <c:v>-3.3743788111145062E-3</c:v>
                </c:pt>
                <c:pt idx="544">
                  <c:v>-3.3833113859570371E-3</c:v>
                </c:pt>
                <c:pt idx="545">
                  <c:v>-3.3667607734080771E-3</c:v>
                </c:pt>
                <c:pt idx="546">
                  <c:v>-3.3231985254838989E-3</c:v>
                </c:pt>
                <c:pt idx="547">
                  <c:v>-3.2510918892851431E-3</c:v>
                </c:pt>
                <c:pt idx="548">
                  <c:v>-3.1489053449250196E-3</c:v>
                </c:pt>
                <c:pt idx="549">
                  <c:v>-3.0151021313029255E-3</c:v>
                </c:pt>
                <c:pt idx="550">
                  <c:v>-2.8481457583380693E-3</c:v>
                </c:pt>
                <c:pt idx="551">
                  <c:v>-2.6465015042892413E-3</c:v>
                </c:pt>
                <c:pt idx="552">
                  <c:v>-2.4086378968587417E-3</c:v>
                </c:pt>
                <c:pt idx="553">
                  <c:v>-2.1330281767526008E-3</c:v>
                </c:pt>
                <c:pt idx="554">
                  <c:v>-1.8181517424264403E-3</c:v>
                </c:pt>
                <c:pt idx="555">
                  <c:v>-1.4624955747613196E-3</c:v>
                </c:pt>
                <c:pt idx="556">
                  <c:v>-1.0645556404633889E-3</c:v>
                </c:pt>
                <c:pt idx="557">
                  <c:v>-6.2283827299342009E-4</c:v>
                </c:pt>
                <c:pt idx="558">
                  <c:v>-1.3586152985504973E-4</c:v>
                </c:pt>
                <c:pt idx="559">
                  <c:v>3.9784347483344008E-4</c:v>
                </c:pt>
                <c:pt idx="560">
                  <c:v>9.7973126364369993E-4</c:v>
                </c:pt>
                <c:pt idx="561">
                  <c:v>1.6112407159884542E-3</c:v>
                </c:pt>
                <c:pt idx="562">
                  <c:v>2.2937938161969283E-3</c:v>
                </c:pt>
                <c:pt idx="563">
                  <c:v>3.0287944304631838E-3</c:v>
                </c:pt>
                <c:pt idx="564">
                  <c:v>3.8176271135987629E-3</c:v>
                </c:pt>
                <c:pt idx="565">
                  <c:v>4.6616559465184606E-3</c:v>
                </c:pt>
                <c:pt idx="566">
                  <c:v>5.5622234052875742E-3</c:v>
                </c:pt>
                <c:pt idx="567">
                  <c:v>6.5206492625681477E-3</c:v>
                </c:pt>
                <c:pt idx="568">
                  <c:v>7.5382295222391864E-3</c:v>
                </c:pt>
                <c:pt idx="569">
                  <c:v>1.7306230997984867E-3</c:v>
                </c:pt>
                <c:pt idx="570">
                  <c:v>1.669483075870387E-3</c:v>
                </c:pt>
                <c:pt idx="571">
                  <c:v>1.5961674187215621E-3</c:v>
                </c:pt>
                <c:pt idx="572">
                  <c:v>1.5118670915447059E-3</c:v>
                </c:pt>
                <c:pt idx="573">
                  <c:v>1.4177444836569022E-3</c:v>
                </c:pt>
                <c:pt idx="574">
                  <c:v>1.3149325581244984E-3</c:v>
                </c:pt>
                <c:pt idx="575">
                  <c:v>1.2045340367810055E-3</c:v>
                </c:pt>
                <c:pt idx="576">
                  <c:v>1.08762062311989E-3</c:v>
                </c:pt>
                <c:pt idx="577">
                  <c:v>9.652322634212309E-4</c:v>
                </c:pt>
                <c:pt idx="578">
                  <c:v>8.3837644648922932E-4</c:v>
                </c:pt>
                <c:pt idx="579">
                  <c:v>7.0802754226594045E-4</c:v>
                </c:pt>
                <c:pt idx="580">
                  <c:v>5.7512617962190982E-4</c:v>
                </c:pt>
                <c:pt idx="581">
                  <c:v>4.4057866350391897E-4</c:v>
                </c:pt>
                <c:pt idx="582">
                  <c:v>3.0525643163630684E-4</c:v>
                </c:pt>
                <c:pt idx="583">
                  <c:v>1.6999555090149027E-4</c:v>
                </c:pt>
                <c:pt idx="584">
                  <c:v>3.5596253487320262E-5</c:v>
                </c:pt>
                <c:pt idx="585">
                  <c:v>-9.7177487161988207E-5</c:v>
                </c:pt>
                <c:pt idx="586">
                  <c:v>-2.275983405496812E-4</c:v>
                </c:pt>
                <c:pt idx="587">
                  <c:v>-3.5497596356775032E-4</c:v>
                </c:pt>
                <c:pt idx="588">
                  <c:v>-4.7865730520686017E-4</c:v>
                </c:pt>
                <c:pt idx="589">
                  <c:v>-5.9802687168463917E-4</c:v>
                </c:pt>
                <c:pt idx="590">
                  <c:v>-7.1250695209432169E-4</c:v>
                </c:pt>
                <c:pt idx="591">
                  <c:v>-8.2155780483809254E-4</c:v>
                </c:pt>
                <c:pt idx="592">
                  <c:v>-9.2467780498048033E-4</c:v>
                </c:pt>
                <c:pt idx="593">
                  <c:v>-1.0214035528774111E-3</c:v>
                </c:pt>
                <c:pt idx="594">
                  <c:v>-1.1113099442998688E-3</c:v>
                </c:pt>
                <c:pt idx="595">
                  <c:v>-1.194010202447849E-3</c:v>
                </c:pt>
                <c:pt idx="596">
                  <c:v>-1.2691558721732998E-3</c:v>
                </c:pt>
                <c:pt idx="597">
                  <c:v>-1.3364367768561279E-3</c:v>
                </c:pt>
                <c:pt idx="598">
                  <c:v>-1.3955809383249911E-3</c:v>
                </c:pt>
                <c:pt idx="599">
                  <c:v>-1.446354460318159E-3</c:v>
                </c:pt>
                <c:pt idx="600">
                  <c:v>-1.4885613759687798E-3</c:v>
                </c:pt>
                <c:pt idx="601">
                  <c:v>-1.5220434598258795E-3</c:v>
                </c:pt>
                <c:pt idx="602">
                  <c:v>-1.5466800049857704E-3</c:v>
                </c:pt>
                <c:pt idx="603">
                  <c:v>-1.5623875658874811E-3</c:v>
                </c:pt>
                <c:pt idx="604">
                  <c:v>-1.5691196674199534E-3</c:v>
                </c:pt>
                <c:pt idx="605">
                  <c:v>-1.5668664809026581E-3</c:v>
                </c:pt>
                <c:pt idx="606">
                  <c:v>-1.5556544676914169E-3</c:v>
                </c:pt>
                <c:pt idx="607">
                  <c:v>-1.5355459909952088E-3</c:v>
                </c:pt>
                <c:pt idx="608">
                  <c:v>-1.5066388966782432E-3</c:v>
                </c:pt>
                <c:pt idx="609">
                  <c:v>-1.4690660637263209E-3</c:v>
                </c:pt>
                <c:pt idx="610">
                  <c:v>-1.4229949251648305E-3</c:v>
                </c:pt>
                <c:pt idx="611">
                  <c:v>-1.3686269601417417E-3</c:v>
                </c:pt>
                <c:pt idx="612">
                  <c:v>-1.3061971580258722E-3</c:v>
                </c:pt>
                <c:pt idx="613">
                  <c:v>-1.2359734552544535E-3</c:v>
                </c:pt>
                <c:pt idx="614">
                  <c:v>-1.1582561458142113E-3</c:v>
                </c:pt>
                <c:pt idx="615">
                  <c:v>-1.0733772661466259E-3</c:v>
                </c:pt>
                <c:pt idx="616">
                  <c:v>-9.8169995535050958E-4</c:v>
                </c:pt>
                <c:pt idx="617">
                  <c:v>-8.8361779153946912E-4</c:v>
                </c:pt>
                <c:pt idx="618">
                  <c:v>-7.7955410525622909E-4</c:v>
                </c:pt>
                <c:pt idx="619">
                  <c:v>-6.6996127078360057E-4</c:v>
                </c:pt>
                <c:pt idx="620">
                  <c:v>-5.553199763398825E-4</c:v>
                </c:pt>
                <c:pt idx="621">
                  <c:v>-4.3613847396554301E-4</c:v>
                </c:pt>
                <c:pt idx="622">
                  <c:v>-3.1295181014676099E-4</c:v>
                </c:pt>
                <c:pt idx="623">
                  <c:v>-1.8632103798920524E-4</c:v>
                </c:pt>
                <c:pt idx="624">
                  <c:v>-5.6832411985861808E-5</c:v>
                </c:pt>
                <c:pt idx="625">
                  <c:v>7.4903433743910008E-5</c:v>
                </c:pt>
                <c:pt idx="626">
                  <c:v>2.0825232274870875E-4</c:v>
                </c:pt>
                <c:pt idx="627">
                  <c:v>3.4255738813444847E-4</c:v>
                </c:pt>
                <c:pt idx="628">
                  <c:v>4.7713993806846461E-4</c:v>
                </c:pt>
                <c:pt idx="629">
                  <c:v>6.1130033394463795E-4</c:v>
                </c:pt>
                <c:pt idx="630">
                  <c:v>7.4431888022302717E-4</c:v>
                </c:pt>
                <c:pt idx="631">
                  <c:v>8.7545672499175081E-4</c:v>
                </c:pt>
                <c:pt idx="632">
                  <c:v>1.003956770243411E-3</c:v>
                </c:pt>
                <c:pt idx="633">
                  <c:v>1.129044590943408E-3</c:v>
                </c:pt>
                <c:pt idx="634">
                  <c:v>1.2499293618521909E-3</c:v>
                </c:pt>
                <c:pt idx="635">
                  <c:v>1.365804791198022E-3</c:v>
                </c:pt>
                <c:pt idx="636">
                  <c:v>1.4758500601724615E-3</c:v>
                </c:pt>
                <c:pt idx="637">
                  <c:v>1.5792307673163017E-3</c:v>
                </c:pt>
                <c:pt idx="638">
                  <c:v>1.6750998768254415E-3</c:v>
                </c:pt>
                <c:pt idx="639">
                  <c:v>1.7625986698278119E-3</c:v>
                </c:pt>
                <c:pt idx="640">
                  <c:v>1.8408576976530026E-3</c:v>
                </c:pt>
                <c:pt idx="641">
                  <c:v>1.9089977361883524E-3</c:v>
                </c:pt>
                <c:pt idx="642">
                  <c:v>1.96613074035926E-3</c:v>
                </c:pt>
                <c:pt idx="643">
                  <c:v>2.0113607978077506E-3</c:v>
                </c:pt>
                <c:pt idx="644">
                  <c:v>2.0437850808598321E-3</c:v>
                </c:pt>
                <c:pt idx="645">
                  <c:v>2.062494795873171E-3</c:v>
                </c:pt>
                <c:pt idx="646">
                  <c:v>2.0665761290460521E-3</c:v>
                </c:pt>
                <c:pt idx="647">
                  <c:v>2.0551111878199003E-3</c:v>
                </c:pt>
                <c:pt idx="648">
                  <c:v>2.027178937006071E-3</c:v>
                </c:pt>
                <c:pt idx="649">
                  <c:v>1.9818561287444914E-3</c:v>
                </c:pt>
                <c:pt idx="650">
                  <c:v>1.9182182254874509E-3</c:v>
                </c:pt>
                <c:pt idx="651">
                  <c:v>1.8353403151309781E-3</c:v>
                </c:pt>
                <c:pt idx="652">
                  <c:v>1.7322980175245792E-3</c:v>
                </c:pt>
                <c:pt idx="653">
                  <c:v>1.6081683814956286E-3</c:v>
                </c:pt>
                <c:pt idx="654">
                  <c:v>1.4620307716761306E-3</c:v>
                </c:pt>
                <c:pt idx="655">
                  <c:v>1.2929677442895613E-3</c:v>
                </c:pt>
                <c:pt idx="656">
                  <c:v>1.1000659112085399E-3</c:v>
                </c:pt>
                <c:pt idx="657">
                  <c:v>8.8241679150189919E-4</c:v>
                </c:pt>
                <c:pt idx="658">
                  <c:v>6.3911764980192041E-4</c:v>
                </c:pt>
                <c:pt idx="659">
                  <c:v>3.6927232075439735E-4</c:v>
                </c:pt>
                <c:pt idx="660">
                  <c:v>7.1992018927392529E-5</c:v>
                </c:pt>
                <c:pt idx="661">
                  <c:v>-2.5360386653531207E-4</c:v>
                </c:pt>
                <c:pt idx="662">
                  <c:v>-6.0838699307353382E-4</c:v>
                </c:pt>
                <c:pt idx="663">
                  <c:v>-9.9321930236616514E-4</c:v>
                </c:pt>
                <c:pt idx="664">
                  <c:v>-1.4089522750080482E-3</c:v>
                </c:pt>
                <c:pt idx="665">
                  <c:v>-1.8564262028282256E-3</c:v>
                </c:pt>
                <c:pt idx="666">
                  <c:v>-2.3364694793293248E-3</c:v>
                </c:pt>
                <c:pt idx="667">
                  <c:v>-2.849897908841382E-3</c:v>
                </c:pt>
                <c:pt idx="668">
                  <c:v>-3.397514034806026E-3</c:v>
                </c:pt>
                <c:pt idx="669">
                  <c:v>-3.9801064877358827E-3</c:v>
                </c:pt>
                <c:pt idx="670">
                  <c:v>-4.5984493532347992E-3</c:v>
                </c:pt>
                <c:pt idx="671">
                  <c:v>-1.0128746963411145E-3</c:v>
                </c:pt>
                <c:pt idx="672">
                  <c:v>-9.7583669358143892E-4</c:v>
                </c:pt>
                <c:pt idx="673">
                  <c:v>-9.3167105554644702E-4</c:v>
                </c:pt>
                <c:pt idx="674">
                  <c:v>-8.8108778454830177E-4</c:v>
                </c:pt>
                <c:pt idx="675">
                  <c:v>-8.2477949337801584E-4</c:v>
                </c:pt>
                <c:pt idx="676">
                  <c:v>-7.6342090187000305E-4</c:v>
                </c:pt>
                <c:pt idx="677">
                  <c:v>-6.9766835598820184E-4</c:v>
                </c:pt>
                <c:pt idx="678">
                  <c:v>-6.2815936966877962E-4</c:v>
                </c:pt>
                <c:pt idx="679">
                  <c:v>-5.5551218966916945E-4</c:v>
                </c:pt>
                <c:pt idx="680">
                  <c:v>-4.8032538360981945E-4</c:v>
                </c:pt>
                <c:pt idx="681">
                  <c:v>-4.0317745135571431E-4</c:v>
                </c:pt>
                <c:pt idx="682">
                  <c:v>-3.2462645992452702E-4</c:v>
                </c:pt>
                <c:pt idx="683">
                  <c:v>-2.4520970202742375E-4</c:v>
                </c:pt>
                <c:pt idx="684">
                  <c:v>-1.6544337831576883E-4</c:v>
                </c:pt>
                <c:pt idx="685">
                  <c:v>-8.5822303447289153E-5</c:v>
                </c:pt>
                <c:pt idx="686">
                  <c:v>-6.8196359985697036E-6</c:v>
                </c:pt>
                <c:pt idx="687">
                  <c:v>7.11133677625507E-5</c:v>
                </c:pt>
                <c:pt idx="688">
                  <c:v>1.4754757622048066E-4</c:v>
                </c:pt>
                <c:pt idx="689">
                  <c:v>2.2207618090904976E-4</c:v>
                </c:pt>
                <c:pt idx="690">
                  <c:v>2.9431487120623948E-4</c:v>
                </c:pt>
                <c:pt idx="691">
                  <c:v>3.6390198530267953E-4</c:v>
                </c:pt>
                <c:pt idx="692">
                  <c:v>4.3049863752022029E-4</c:v>
                </c:pt>
                <c:pt idx="693">
                  <c:v>4.9378882210620971E-4</c:v>
                </c:pt>
                <c:pt idx="694">
                  <c:v>5.5347949365347135E-4</c:v>
                </c:pt>
                <c:pt idx="695">
                  <c:v>6.0930062426971937E-4</c:v>
                </c:pt>
                <c:pt idx="696">
                  <c:v>6.6100523771064901E-4</c:v>
                </c:pt>
                <c:pt idx="697">
                  <c:v>7.0836942065807124E-4</c:v>
                </c:pt>
                <c:pt idx="698">
                  <c:v>7.5119231136572956E-4</c:v>
                </c:pt>
                <c:pt idx="699">
                  <c:v>7.892960659208817E-4</c:v>
                </c:pt>
                <c:pt idx="700">
                  <c:v>8.2252580237275955E-4</c:v>
                </c:pt>
                <c:pt idx="701">
                  <c:v>8.5074952301173248E-4</c:v>
                </c:pt>
                <c:pt idx="702">
                  <c:v>8.7385801509191896E-4</c:v>
                </c:pt>
                <c:pt idx="703">
                  <c:v>8.917647303156688E-4</c:v>
                </c:pt>
                <c:pt idx="704">
                  <c:v>9.044056434186383E-4</c:v>
                </c:pt>
                <c:pt idx="705">
                  <c:v>9.1173909018142998E-4</c:v>
                </c:pt>
                <c:pt idx="706">
                  <c:v>9.1374558526807759E-4</c:v>
                </c:pt>
                <c:pt idx="707">
                  <c:v>9.1042762024267851E-4</c:v>
                </c:pt>
                <c:pt idx="708">
                  <c:v>9.0180944216942255E-4</c:v>
                </c:pt>
                <c:pt idx="709">
                  <c:v>8.8793681322264784E-4</c:v>
                </c:pt>
                <c:pt idx="710">
                  <c:v>8.688767517137895E-4</c:v>
                </c:pt>
                <c:pt idx="711">
                  <c:v>8.4471725496776742E-4</c:v>
                </c:pt>
                <c:pt idx="712">
                  <c:v>8.1556700454043021E-4</c:v>
                </c:pt>
                <c:pt idx="713">
                  <c:v>7.8155505418964211E-4</c:v>
                </c:pt>
                <c:pt idx="714">
                  <c:v>7.4283050111306065E-4</c:v>
                </c:pt>
                <c:pt idx="715">
                  <c:v>6.9956214092871047E-4</c:v>
                </c:pt>
                <c:pt idx="716">
                  <c:v>6.5193810689403997E-4</c:v>
                </c:pt>
                <c:pt idx="717">
                  <c:v>6.0016549387737969E-4</c:v>
                </c:pt>
                <c:pt idx="718">
                  <c:v>5.4446996758904936E-4</c:v>
                </c:pt>
                <c:pt idx="719">
                  <c:v>4.8509535962159775E-4</c:v>
                </c:pt>
                <c:pt idx="720">
                  <c:v>4.2230324880949965E-4</c:v>
                </c:pt>
                <c:pt idx="721">
                  <c:v>3.5637252945850198E-4</c:v>
                </c:pt>
                <c:pt idx="722">
                  <c:v>2.8759896701669938E-4</c:v>
                </c:pt>
                <c:pt idx="723">
                  <c:v>2.1629474170637916E-4</c:v>
                </c:pt>
                <c:pt idx="724">
                  <c:v>1.4278798070507109E-4</c:v>
                </c:pt>
                <c:pt idx="725">
                  <c:v>6.742227945183768E-5</c:v>
                </c:pt>
                <c:pt idx="726">
                  <c:v>-9.4437873816508033E-6</c:v>
                </c:pt>
                <c:pt idx="727">
                  <c:v>-8.7437164642108212E-5</c:v>
                </c:pt>
                <c:pt idx="728">
                  <c:v>-1.6617082461050162E-4</c:v>
                </c:pt>
                <c:pt idx="729">
                  <c:v>-2.4524428348371083E-4</c:v>
                </c:pt>
                <c:pt idx="730">
                  <c:v>-3.2424412584175846E-4</c:v>
                </c:pt>
                <c:pt idx="731">
                  <c:v>-4.0274453652401968E-4</c:v>
                </c:pt>
                <c:pt idx="732">
                  <c:v>-4.8030783928196957E-4</c:v>
                </c:pt>
                <c:pt idx="733">
                  <c:v>-5.5648504168647958E-4</c:v>
                </c:pt>
                <c:pt idx="734">
                  <c:v>-6.3081638562258874E-4</c:v>
                </c:pt>
                <c:pt idx="735">
                  <c:v>-7.0283190283973798E-4</c:v>
                </c:pt>
                <c:pt idx="736">
                  <c:v>-7.7205197494345859E-4</c:v>
                </c:pt>
                <c:pt idx="737">
                  <c:v>-8.3798789722847045E-4</c:v>
                </c:pt>
                <c:pt idx="738">
                  <c:v>-9.001424457966388E-4</c:v>
                </c:pt>
                <c:pt idx="739">
                  <c:v>-9.5801044734314042E-4</c:v>
                </c:pt>
                <c:pt idx="740">
                  <c:v>-1.0110793510623405E-3</c:v>
                </c:pt>
                <c:pt idx="741">
                  <c:v>-1.0588298020641519E-3</c:v>
                </c:pt>
                <c:pt idx="742">
                  <c:v>-1.1007362157496089E-3</c:v>
                </c:pt>
                <c:pt idx="743">
                  <c:v>-1.1362673525714614E-3</c:v>
                </c:pt>
                <c:pt idx="744">
                  <c:v>-1.1648868926100991E-3</c:v>
                </c:pt>
                <c:pt idx="745">
                  <c:v>-1.1860540094080791E-3</c:v>
                </c:pt>
                <c:pt idx="746">
                  <c:v>-1.1992239425311791E-3</c:v>
                </c:pt>
                <c:pt idx="747">
                  <c:v>-1.2038485682658705E-3</c:v>
                </c:pt>
                <c:pt idx="748">
                  <c:v>-1.1993769679671407E-3</c:v>
                </c:pt>
                <c:pt idx="749">
                  <c:v>-1.1852559934903192E-3</c:v>
                </c:pt>
                <c:pt idx="750">
                  <c:v>-1.1609308291909391E-3</c:v>
                </c:pt>
                <c:pt idx="751">
                  <c:v>-1.1258455499894397E-3</c:v>
                </c:pt>
                <c:pt idx="752">
                  <c:v>-1.0794436749798405E-3</c:v>
                </c:pt>
                <c:pt idx="753">
                  <c:v>-1.0211687161062084E-3</c:v>
                </c:pt>
                <c:pt idx="754">
                  <c:v>-9.5046472138326892E-4</c:v>
                </c:pt>
                <c:pt idx="755">
                  <c:v>-8.6677681222624599E-4</c:v>
                </c:pt>
                <c:pt idx="756">
                  <c:v>-7.6955171440686032E-4</c:v>
                </c:pt>
                <c:pt idx="757">
                  <c:v>-6.5823828215599497E-4</c:v>
                </c:pt>
                <c:pt idx="758">
                  <c:v>-5.3228801500797025E-4</c:v>
                </c:pt>
                <c:pt idx="759">
                  <c:v>-3.9115556693629198E-4</c:v>
                </c:pt>
                <c:pt idx="760">
                  <c:v>-2.342992473397176E-4</c:v>
                </c:pt>
                <c:pt idx="761">
                  <c:v>-6.1181513503739959E-5</c:v>
                </c:pt>
                <c:pt idx="762">
                  <c:v>1.2873054588718492E-4</c:v>
                </c:pt>
                <c:pt idx="763">
                  <c:v>3.3596473655168359E-4</c:v>
                </c:pt>
                <c:pt idx="764">
                  <c:v>5.6104329411446737E-4</c:v>
                </c:pt>
                <c:pt idx="765">
                  <c:v>8.0448242965900632E-4</c:v>
                </c:pt>
                <c:pt idx="766">
                  <c:v>1.0667918856847179E-3</c:v>
                </c:pt>
                <c:pt idx="767">
                  <c:v>1.3484745027859269E-3</c:v>
                </c:pt>
                <c:pt idx="768">
                  <c:v>1.6500257973862602E-3</c:v>
                </c:pt>
                <c:pt idx="769">
                  <c:v>1.9719335508055053E-3</c:v>
                </c:pt>
                <c:pt idx="770">
                  <c:v>2.3146774100061968E-3</c:v>
                </c:pt>
                <c:pt idx="771">
                  <c:v>2.6787285002036519E-3</c:v>
                </c:pt>
                <c:pt idx="772">
                  <c:v>6.0750841402072817E-4</c:v>
                </c:pt>
                <c:pt idx="773">
                  <c:v>5.8778588999567759E-4</c:v>
                </c:pt>
                <c:pt idx="774">
                  <c:v>5.6352699189950411E-4</c:v>
                </c:pt>
                <c:pt idx="775">
                  <c:v>5.351651315304469E-4</c:v>
                </c:pt>
                <c:pt idx="776">
                  <c:v>5.0312344949586399E-4</c:v>
                </c:pt>
                <c:pt idx="777">
                  <c:v>4.6781450430362879E-4</c:v>
                </c:pt>
                <c:pt idx="778">
                  <c:v>4.2963997489341979E-4</c:v>
                </c:pt>
                <c:pt idx="779">
                  <c:v>3.8899037675493679E-4</c:v>
                </c:pt>
                <c:pt idx="780">
                  <c:v>3.4624479177396746E-4</c:v>
                </c:pt>
                <c:pt idx="781">
                  <c:v>3.0177061194300563E-4</c:v>
                </c:pt>
                <c:pt idx="782">
                  <c:v>2.5592329704484437E-4</c:v>
                </c:pt>
                <c:pt idx="783">
                  <c:v>2.0904614639872827E-4</c:v>
                </c:pt>
                <c:pt idx="784">
                  <c:v>1.6147008476159914E-4</c:v>
                </c:pt>
                <c:pt idx="785">
                  <c:v>1.1351346245287892E-4</c:v>
                </c:pt>
                <c:pt idx="786">
                  <c:v>6.5481869745503095E-5</c:v>
                </c:pt>
                <c:pt idx="787">
                  <c:v>1.7667965577981143E-5</c:v>
                </c:pt>
                <c:pt idx="788">
                  <c:v>-2.9648679407247649E-5</c:v>
                </c:pt>
                <c:pt idx="789">
                  <c:v>-7.6201725467386384E-5</c:v>
                </c:pt>
                <c:pt idx="790">
                  <c:v>-1.2173819203556771E-4</c:v>
                </c:pt>
                <c:pt idx="791">
                  <c:v>-1.66018571652932E-4</c:v>
                </c:pt>
                <c:pt idx="792">
                  <c:v>-2.0881692962985803E-4</c:v>
                </c:pt>
                <c:pt idx="793">
                  <c:v>-2.4992098944251993E-4</c:v>
                </c:pt>
                <c:pt idx="794">
                  <c:v>-2.891322039577527E-4</c:v>
                </c:pt>
                <c:pt idx="795">
                  <c:v>-3.262658125271975E-4</c:v>
                </c:pt>
                <c:pt idx="796">
                  <c:v>-3.6115088406962759E-4</c:v>
                </c:pt>
                <c:pt idx="797">
                  <c:v>-3.9363034620438879E-4</c:v>
                </c:pt>
                <c:pt idx="798">
                  <c:v>-4.2356100058430976E-4</c:v>
                </c:pt>
                <c:pt idx="799">
                  <c:v>-4.5081352451563882E-4</c:v>
                </c:pt>
                <c:pt idx="800">
                  <c:v>-4.7527245902453941E-4</c:v>
                </c:pt>
                <c:pt idx="801">
                  <c:v>-4.9683618351662948E-4</c:v>
                </c:pt>
                <c:pt idx="802">
                  <c:v>-5.1541687717122919E-4</c:v>
                </c:pt>
                <c:pt idx="803">
                  <c:v>-5.3094046725622041E-4</c:v>
                </c:pt>
                <c:pt idx="804">
                  <c:v>-5.4334656454749046E-4</c:v>
                </c:pt>
                <c:pt idx="805">
                  <c:v>-5.5258838602697917E-4</c:v>
                </c:pt>
                <c:pt idx="806">
                  <c:v>-5.5863266508075944E-4</c:v>
                </c:pt>
                <c:pt idx="807">
                  <c:v>-5.6145954940360968E-4</c:v>
                </c:pt>
                <c:pt idx="808">
                  <c:v>-5.6106248682310893E-4</c:v>
                </c:pt>
                <c:pt idx="809">
                  <c:v>-5.5744809929808049E-4</c:v>
                </c:pt>
                <c:pt idx="810">
                  <c:v>-5.5063604530078067E-4</c:v>
                </c:pt>
                <c:pt idx="811">
                  <c:v>-5.4065887086746957E-4</c:v>
                </c:pt>
                <c:pt idx="812">
                  <c:v>-5.2756184954461972E-4</c:v>
                </c:pt>
                <c:pt idx="813">
                  <c:v>-5.1140281153040992E-4</c:v>
                </c:pt>
                <c:pt idx="814">
                  <c:v>-4.922519622408885E-4</c:v>
                </c:pt>
                <c:pt idx="815">
                  <c:v>-4.7019169064211989E-4</c:v>
                </c:pt>
                <c:pt idx="816">
                  <c:v>-4.4531636757887127E-4</c:v>
                </c:pt>
                <c:pt idx="817">
                  <c:v>-4.1773213443830996E-4</c:v>
                </c:pt>
                <c:pt idx="818">
                  <c:v>-3.8755668242805054E-4</c:v>
                </c:pt>
                <c:pt idx="819">
                  <c:v>-3.5491902279185909E-4</c:v>
                </c:pt>
                <c:pt idx="820">
                  <c:v>-3.1995924825697908E-4</c:v>
                </c:pt>
                <c:pt idx="821">
                  <c:v>-2.8282828606688085E-4</c:v>
                </c:pt>
                <c:pt idx="822">
                  <c:v>-2.4368764288210977E-4</c:v>
                </c:pt>
                <c:pt idx="823">
                  <c:v>-2.0270914191087945E-4</c:v>
                </c:pt>
                <c:pt idx="824">
                  <c:v>-1.6007465259629088E-4</c:v>
                </c:pt>
                <c:pt idx="825">
                  <c:v>-1.1597581317708029E-4</c:v>
                </c:pt>
                <c:pt idx="826">
                  <c:v>-7.0613746497780877E-5</c:v>
                </c:pt>
                <c:pt idx="827">
                  <c:v>-2.4198769380720173E-5</c:v>
                </c:pt>
                <c:pt idx="828">
                  <c:v>2.3049904070869195E-5</c:v>
                </c:pt>
                <c:pt idx="829">
                  <c:v>7.0904464907428633E-5</c:v>
                </c:pt>
                <c:pt idx="830">
                  <c:v>1.1912881713223994E-4</c:v>
                </c:pt>
                <c:pt idx="831">
                  <c:v>1.6747889053721036E-4</c:v>
                </c:pt>
                <c:pt idx="832">
                  <c:v>2.1570295819478037E-4</c:v>
                </c:pt>
                <c:pt idx="833">
                  <c:v>2.6354195827418998E-4</c:v>
                </c:pt>
                <c:pt idx="834">
                  <c:v>3.1072981980109077E-4</c:v>
                </c:pt>
                <c:pt idx="835">
                  <c:v>3.5699379203235106E-4</c:v>
                </c:pt>
                <c:pt idx="836">
                  <c:v>4.0205477705719007E-4</c:v>
                </c:pt>
                <c:pt idx="837">
                  <c:v>4.4562766529760052E-4</c:v>
                </c:pt>
                <c:pt idx="838">
                  <c:v>4.8742167353376872E-4</c:v>
                </c:pt>
                <c:pt idx="839">
                  <c:v>5.2714068510520927E-4</c:v>
                </c:pt>
                <c:pt idx="840">
                  <c:v>5.6448359193866926E-4</c:v>
                </c:pt>
                <c:pt idx="841">
                  <c:v>5.9914463804075502E-4</c:v>
                </c:pt>
                <c:pt idx="842">
                  <c:v>6.3081376411764853E-4</c:v>
                </c:pt>
                <c:pt idx="843">
                  <c:v>6.5917695297386392E-4</c:v>
                </c:pt>
                <c:pt idx="844">
                  <c:v>6.8391657532427402E-4</c:v>
                </c:pt>
                <c:pt idx="845">
                  <c:v>7.0471173571854881E-4</c:v>
                </c:pt>
                <c:pt idx="846">
                  <c:v>7.2123861818976752E-4</c:v>
                </c:pt>
                <c:pt idx="847">
                  <c:v>7.3317083134292679E-4</c:v>
                </c:pt>
                <c:pt idx="848">
                  <c:v>7.4017975251173922E-4</c:v>
                </c:pt>
                <c:pt idx="849">
                  <c:v>7.4193487067785065E-4</c:v>
                </c:pt>
                <c:pt idx="850">
                  <c:v>7.3810412783108671E-4</c:v>
                </c:pt>
                <c:pt idx="851">
                  <c:v>7.2835425843845256E-4</c:v>
                </c:pt>
                <c:pt idx="852">
                  <c:v>7.1235112672749304E-4</c:v>
                </c:pt>
                <c:pt idx="853">
                  <c:v>6.897600614592372E-4</c:v>
                </c:pt>
                <c:pt idx="854">
                  <c:v>6.6024618790875862E-4</c:v>
                </c:pt>
                <c:pt idx="855">
                  <c:v>6.2347475672912961E-4</c:v>
                </c:pt>
                <c:pt idx="856">
                  <c:v>5.7911146944219453E-4</c:v>
                </c:pt>
                <c:pt idx="857">
                  <c:v>5.2682280024181783E-4</c:v>
                </c:pt>
                <c:pt idx="858">
                  <c:v>4.6627631385451167E-4</c:v>
                </c:pt>
                <c:pt idx="859">
                  <c:v>3.9714097916316964E-4</c:v>
                </c:pt>
                <c:pt idx="860">
                  <c:v>3.1908747836286062E-4</c:v>
                </c:pt>
                <c:pt idx="861">
                  <c:v>2.3178851134778543E-4</c:v>
                </c:pt>
                <c:pt idx="862">
                  <c:v>1.3491909512494682E-4</c:v>
                </c:pt>
                <c:pt idx="863">
                  <c:v>2.8156857972604955E-5</c:v>
                </c:pt>
                <c:pt idx="864">
                  <c:v>-8.8817671866046888E-5</c:v>
                </c:pt>
                <c:pt idx="865">
                  <c:v>-2.1632078319139009E-4</c:v>
                </c:pt>
                <c:pt idx="866">
                  <c:v>-3.5466530478190208E-4</c:v>
                </c:pt>
                <c:pt idx="867">
                  <c:v>-5.0416033445321406E-4</c:v>
                </c:pt>
                <c:pt idx="868">
                  <c:v>-6.6511097446411119E-4</c:v>
                </c:pt>
                <c:pt idx="869">
                  <c:v>-8.3781807344413743E-4</c:v>
                </c:pt>
                <c:pt idx="870">
                  <c:v>-1.0225779750500112E-3</c:v>
                </c:pt>
                <c:pt idx="871">
                  <c:v>-1.2196822735167263E-3</c:v>
                </c:pt>
                <c:pt idx="872">
                  <c:v>-1.4294175762713931E-3</c:v>
                </c:pt>
                <c:pt idx="873">
                  <c:v>-1.6520652737878696E-3</c:v>
                </c:pt>
                <c:pt idx="874">
                  <c:v>-3.5583068620617686E-4</c:v>
                </c:pt>
                <c:pt idx="875">
                  <c:v>-3.4380629410200414E-4</c:v>
                </c:pt>
                <c:pt idx="876">
                  <c:v>-3.2912729311772727E-4</c:v>
                </c:pt>
                <c:pt idx="877">
                  <c:v>-3.1205205417034611E-4</c:v>
                </c:pt>
                <c:pt idx="878">
                  <c:v>-2.9283269396997093E-4</c:v>
                </c:pt>
                <c:pt idx="879">
                  <c:v>-2.717148911502501E-4</c:v>
                </c:pt>
                <c:pt idx="880">
                  <c:v>-2.4893771051924703E-4</c:v>
                </c:pt>
                <c:pt idx="881">
                  <c:v>-2.2473343551632436E-4</c:v>
                </c:pt>
                <c:pt idx="882">
                  <c:v>-1.9932740895565581E-4</c:v>
                </c:pt>
                <c:pt idx="883">
                  <c:v>-1.7293788213340079E-4</c:v>
                </c:pt>
                <c:pt idx="884">
                  <c:v>-1.457758723617409E-4</c:v>
                </c:pt>
                <c:pt idx="885">
                  <c:v>-1.1804502897570877E-4</c:v>
                </c:pt>
                <c:pt idx="886">
                  <c:v>-8.9941507878246903E-5</c:v>
                </c:pt>
                <c:pt idx="887">
                  <c:v>-6.1653854643334022E-5</c:v>
                </c:pt>
                <c:pt idx="888">
                  <c:v>-3.3362896213508242E-5</c:v>
                </c:pt>
                <c:pt idx="889">
                  <c:v>-5.2416412106084942E-6</c:v>
                </c:pt>
                <c:pt idx="890">
                  <c:v>2.2544811126146494E-5</c:v>
                </c:pt>
                <c:pt idx="891">
                  <c:v>4.9839353375767323E-5</c:v>
                </c:pt>
                <c:pt idx="892">
                  <c:v>7.6492943746783899E-5</c:v>
                </c:pt>
                <c:pt idx="893">
                  <c:v>1.0236467128654E-4</c:v>
                </c:pt>
                <c:pt idx="894">
                  <c:v>1.2732181249025792E-4</c:v>
                </c:pt>
                <c:pt idx="895">
                  <c:v>1.5123987936907588E-4</c:v>
                </c:pt>
                <c:pt idx="896">
                  <c:v>1.7400265899059769E-4</c:v>
                </c:pt>
                <c:pt idx="897">
                  <c:v>1.9550224455340895E-4</c:v>
                </c:pt>
                <c:pt idx="898">
                  <c:v>2.1563905803949086E-4</c:v>
                </c:pt>
                <c:pt idx="899">
                  <c:v>2.3432186451436635E-4</c:v>
                </c:pt>
                <c:pt idx="900">
                  <c:v>2.5146777814526698E-4</c:v>
                </c:pt>
                <c:pt idx="901">
                  <c:v>2.6700225999895522E-4</c:v>
                </c:pt>
                <c:pt idx="902">
                  <c:v>2.8085910772502644E-4</c:v>
                </c:pt>
                <c:pt idx="903">
                  <c:v>2.9298043719980325E-4</c:v>
                </c:pt>
                <c:pt idx="904">
                  <c:v>3.0331665623729073E-4</c:v>
                </c:pt>
                <c:pt idx="905">
                  <c:v>3.1182643046402843E-4</c:v>
                </c:pt>
                <c:pt idx="906">
                  <c:v>3.1847664148031401E-4</c:v>
                </c:pt>
                <c:pt idx="907">
                  <c:v>3.2324233741365827E-4</c:v>
                </c:pt>
                <c:pt idx="908">
                  <c:v>3.2610667600048177E-4</c:v>
                </c:pt>
                <c:pt idx="909">
                  <c:v>3.2706086031285796E-4</c:v>
                </c:pt>
                <c:pt idx="910">
                  <c:v>3.2610406727736664E-4</c:v>
                </c:pt>
                <c:pt idx="911">
                  <c:v>3.2324336912592858E-4</c:v>
                </c:pt>
                <c:pt idx="912">
                  <c:v>3.1849364791729836E-4</c:v>
                </c:pt>
                <c:pt idx="913">
                  <c:v>3.1187750329406301E-4</c:v>
                </c:pt>
                <c:pt idx="914">
                  <c:v>3.0342515362371657E-4</c:v>
                </c:pt>
                <c:pt idx="915">
                  <c:v>2.9317433068574636E-4</c:v>
                </c:pt>
                <c:pt idx="916">
                  <c:v>2.8117016808282963E-4</c:v>
                </c:pt>
                <c:pt idx="917">
                  <c:v>2.6746508353029091E-4</c:v>
                </c:pt>
                <c:pt idx="918">
                  <c:v>2.5211865521508788E-4</c:v>
                </c:pt>
                <c:pt idx="919">
                  <c:v>2.3519749239785635E-4</c:v>
                </c:pt>
                <c:pt idx="920">
                  <c:v>2.1677510043491797E-4</c:v>
                </c:pt>
                <c:pt idx="921">
                  <c:v>1.969317404251613E-4</c:v>
                </c:pt>
                <c:pt idx="922">
                  <c:v>1.7575428364972195E-4</c:v>
                </c:pt>
                <c:pt idx="923">
                  <c:v>1.5333606101768961E-4</c:v>
                </c:pt>
                <c:pt idx="924">
                  <c:v>1.2977670770516689E-4</c:v>
                </c:pt>
                <c:pt idx="925">
                  <c:v>1.0518200318396665E-4</c:v>
                </c:pt>
                <c:pt idx="926">
                  <c:v>7.9663706849793757E-5</c:v>
                </c:pt>
                <c:pt idx="927">
                  <c:v>5.3339389452751636E-5</c:v>
                </c:pt>
                <c:pt idx="928">
                  <c:v>2.6332260528401374E-5</c:v>
                </c:pt>
                <c:pt idx="929">
                  <c:v>-1.2290079523689587E-6</c:v>
                </c:pt>
                <c:pt idx="930">
                  <c:v>-2.9210461510302196E-5</c:v>
                </c:pt>
                <c:pt idx="931">
                  <c:v>-5.7473046450482942E-5</c:v>
                </c:pt>
                <c:pt idx="932">
                  <c:v>-8.5872796306329761E-5</c:v>
                </c:pt>
                <c:pt idx="933">
                  <c:v>-1.1426102122562547E-4</c:v>
                </c:pt>
                <c:pt idx="934">
                  <c:v>-1.4248450008064618E-4</c:v>
                </c:pt>
                <c:pt idx="935">
                  <c:v>-1.7038567508431343E-4</c:v>
                </c:pt>
                <c:pt idx="936">
                  <c:v>-1.9780284871355209E-4</c:v>
                </c:pt>
                <c:pt idx="937">
                  <c:v>-2.2457038270049835E-4</c:v>
                </c:pt>
                <c:pt idx="938">
                  <c:v>-2.5051889890205341E-4</c:v>
                </c:pt>
                <c:pt idx="939">
                  <c:v>-2.7547548181284989E-4</c:v>
                </c:pt>
                <c:pt idx="940">
                  <c:v>-2.9926388251918113E-4</c:v>
                </c:pt>
                <c:pt idx="941">
                  <c:v>-3.217047238801762E-4</c:v>
                </c:pt>
                <c:pt idx="942">
                  <c:v>-3.4261570671499566E-4</c:v>
                </c:pt>
                <c:pt idx="943">
                  <c:v>-3.6181181679812921E-4</c:v>
                </c:pt>
                <c:pt idx="944">
                  <c:v>-3.7910553243867499E-4</c:v>
                </c:pt>
                <c:pt idx="945">
                  <c:v>-3.9430703244936176E-4</c:v>
                </c:pt>
                <c:pt idx="946">
                  <c:v>-4.0722440428487931E-4</c:v>
                </c:pt>
                <c:pt idx="947">
                  <c:v>-4.1766385215748474E-4</c:v>
                </c:pt>
                <c:pt idx="948">
                  <c:v>-4.254299049120348E-4</c:v>
                </c:pt>
                <c:pt idx="949">
                  <c:v>-4.3032562348251611E-4</c:v>
                </c:pt>
                <c:pt idx="950">
                  <c:v>-4.3215280770528362E-4</c:v>
                </c:pt>
                <c:pt idx="951">
                  <c:v>-4.3071220231120921E-4</c:v>
                </c:pt>
                <c:pt idx="952">
                  <c:v>-4.2580370190034491E-4</c:v>
                </c:pt>
                <c:pt idx="953">
                  <c:v>-4.1722655470607072E-4</c:v>
                </c:pt>
                <c:pt idx="954">
                  <c:v>-4.0477956496542868E-4</c:v>
                </c:pt>
                <c:pt idx="955">
                  <c:v>-3.8826129370354671E-4</c:v>
                </c:pt>
                <c:pt idx="956">
                  <c:v>-3.674702577727328E-4</c:v>
                </c:pt>
                <c:pt idx="957">
                  <c:v>-3.4220512693748737E-4</c:v>
                </c:pt>
                <c:pt idx="958">
                  <c:v>-3.122649188664799E-4</c:v>
                </c:pt>
                <c:pt idx="959">
                  <c:v>-2.7744919183149289E-4</c:v>
                </c:pt>
                <c:pt idx="960">
                  <c:v>-2.3755823497360277E-4</c:v>
                </c:pt>
                <c:pt idx="961">
                  <c:v>-1.9239325595697384E-4</c:v>
                </c:pt>
                <c:pt idx="962">
                  <c:v>-1.4175656586096989E-4</c:v>
                </c:pt>
                <c:pt idx="963">
                  <c:v>-8.545176115663496E-5</c:v>
                </c:pt>
                <c:pt idx="964">
                  <c:v>-2.3283902618906945E-5</c:v>
                </c:pt>
                <c:pt idx="965">
                  <c:v>4.4940308969210934E-5</c:v>
                </c:pt>
                <c:pt idx="966">
                  <c:v>1.1941236046548098E-4</c:v>
                </c:pt>
                <c:pt idx="967">
                  <c:v>2.0032175749413387E-4</c:v>
                </c:pt>
                <c:pt idx="968">
                  <c:v>2.8785585919200904E-4</c:v>
                </c:pt>
                <c:pt idx="969">
                  <c:v>3.8219971668899694E-4</c:v>
                </c:pt>
                <c:pt idx="970">
                  <c:v>4.8353591544951301E-4</c:v>
                </c:pt>
                <c:pt idx="971">
                  <c:v>5.9204442159320925E-4</c:v>
                </c:pt>
                <c:pt idx="972">
                  <c:v>7.0790243229168557E-4</c:v>
                </c:pt>
                <c:pt idx="973">
                  <c:v>8.3128423036970091E-4</c:v>
                </c:pt>
                <c:pt idx="974">
                  <c:v>9.6236104318408761E-4</c:v>
                </c:pt>
                <c:pt idx="975">
                  <c:v>-1.2155924601909353E-5</c:v>
                </c:pt>
                <c:pt idx="976">
                  <c:v>-5.8558940491085134E-6</c:v>
                </c:pt>
                <c:pt idx="977">
                  <c:v>-1.0197054425037811E-6</c:v>
                </c:pt>
                <c:pt idx="978">
                  <c:v>2.5103246184260538E-6</c:v>
                </c:pt>
                <c:pt idx="979">
                  <c:v>4.8881860160896688E-6</c:v>
                </c:pt>
                <c:pt idx="980">
                  <c:v>6.2640615582806826E-6</c:v>
                </c:pt>
                <c:pt idx="981">
                  <c:v>6.7842182727411576E-6</c:v>
                </c:pt>
                <c:pt idx="982">
                  <c:v>6.590903604702025E-6</c:v>
                </c:pt>
                <c:pt idx="983">
                  <c:v>5.8222465688249816E-6</c:v>
                </c:pt>
                <c:pt idx="984">
                  <c:v>4.6121639111660825E-6</c:v>
                </c:pt>
                <c:pt idx="985">
                  <c:v>3.0902713065389473E-6</c:v>
                </c:pt>
                <c:pt idx="986">
                  <c:v>1.3817996508370348E-6</c:v>
                </c:pt>
                <c:pt idx="987">
                  <c:v>-3.9248354719413972E-7</c:v>
                </c:pt>
                <c:pt idx="988">
                  <c:v>-2.1163476224520146E-6</c:v>
                </c:pt>
                <c:pt idx="989">
                  <c:v>-3.6781670597050599E-6</c:v>
                </c:pt>
                <c:pt idx="990">
                  <c:v>-4.9709846195581699E-6</c:v>
                </c:pt>
                <c:pt idx="991">
                  <c:v>-5.8925692831500974E-6</c:v>
                </c:pt>
                <c:pt idx="992">
                  <c:v>-6.3454690020251989E-6</c:v>
                </c:pt>
                <c:pt idx="993">
                  <c:v>-6.2370582637441725E-6</c:v>
                </c:pt>
                <c:pt idx="994">
                  <c:v>-5.4795804678548464E-6</c:v>
                </c:pt>
                <c:pt idx="995">
                  <c:v>-3.9901851333558509E-6</c:v>
                </c:pt>
                <c:pt idx="996">
                  <c:v>-1.6909599399768382E-6</c:v>
                </c:pt>
                <c:pt idx="997">
                  <c:v>1.4910423633092071E-6</c:v>
                </c:pt>
                <c:pt idx="998">
                  <c:v>5.6237821660478152E-6</c:v>
                </c:pt>
                <c:pt idx="999">
                  <c:v>1.0770216291820182E-5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545-43A6-8D52-68AAEB5440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2.9727339578531251</c:v>
                </c:pt>
                <c:pt idx="1">
                  <c:v>2.3883750444074496</c:v>
                </c:pt>
                <c:pt idx="2">
                  <c:v>1.850866425162524</c:v>
                </c:pt>
                <c:pt idx="3">
                  <c:v>1.35800108164703</c:v>
                </c:pt>
                <c:pt idx="4">
                  <c:v>0.90775843871968176</c:v>
                </c:pt>
                <c:pt idx="5">
                  <c:v>0.4982865662178661</c:v>
                </c:pt>
                <c:pt idx="6">
                  <c:v>0.1278862666717204</c:v>
                </c:pt>
                <c:pt idx="7">
                  <c:v>-0.20500321121183998</c:v>
                </c:pt>
                <c:pt idx="8">
                  <c:v>-0.50181705880454142</c:v>
                </c:pt>
                <c:pt idx="9">
                  <c:v>-0.76387659034540312</c:v>
                </c:pt>
                <c:pt idx="10">
                  <c:v>-0.9923998954602975</c:v>
                </c:pt>
                <c:pt idx="11">
                  <c:v>-1.1885116153798199</c:v>
                </c:pt>
                <c:pt idx="12">
                  <c:v>-1.3532519813826391</c:v>
                </c:pt>
                <c:pt idx="13">
                  <c:v>-1.4875852418998414</c:v>
                </c:pt>
                <c:pt idx="14">
                  <c:v>-1.5924075956618471</c:v>
                </c:pt>
                <c:pt idx="15">
                  <c:v>-1.6685547420544813</c:v>
                </c:pt>
                <c:pt idx="16">
                  <c:v>-1.7168091563827286</c:v>
                </c:pt>
                <c:pt idx="17">
                  <c:v>-1.7379071970404281</c:v>
                </c:pt>
                <c:pt idx="18">
                  <c:v>-1.7325461537841573</c:v>
                </c:pt>
                <c:pt idx="19">
                  <c:v>-1.7013913516803976</c:v>
                </c:pt>
                <c:pt idx="20">
                  <c:v>-1.6450834342551097</c:v>
                </c:pt>
                <c:pt idx="21">
                  <c:v>-1.5642459625419574</c:v>
                </c:pt>
                <c:pt idx="22">
                  <c:v>-1.459493484953063</c:v>
                </c:pt>
                <c:pt idx="23">
                  <c:v>-1.3314402573568704</c:v>
                </c:pt>
                <c:pt idx="24">
                  <c:v>-1.180709825029479</c:v>
                </c:pt>
                <c:pt idx="25">
                  <c:v>-1.0079457203952034</c:v>
                </c:pt>
                <c:pt idx="26">
                  <c:v>-0.81382358559655854</c:v>
                </c:pt>
                <c:pt idx="27">
                  <c:v>-0.59906510088823717</c:v>
                </c:pt>
                <c:pt idx="28">
                  <c:v>-0.36445419404391949</c:v>
                </c:pt>
                <c:pt idx="29">
                  <c:v>-0.11085612985355268</c:v>
                </c:pt>
                <c:pt idx="30">
                  <c:v>0.16075975725632849</c:v>
                </c:pt>
                <c:pt idx="31">
                  <c:v>0.44929270588165393</c:v>
                </c:pt>
                <c:pt idx="32">
                  <c:v>0.7534772701644552</c:v>
                </c:pt>
                <c:pt idx="33">
                  <c:v>1.0718424881048378</c:v>
                </c:pt>
                <c:pt idx="34">
                  <c:v>1.4026612550989759</c:v>
                </c:pt>
                <c:pt idx="35">
                  <c:v>1.7438869246161566</c:v>
                </c:pt>
                <c:pt idx="36">
                  <c:v>2.0930730950310714</c:v>
                </c:pt>
                <c:pt idx="37">
                  <c:v>2.4472710304500307</c:v>
                </c:pt>
                <c:pt idx="38">
                  <c:v>2.8028969837747257</c:v>
                </c:pt>
                <c:pt idx="39">
                  <c:v>3.1555584970331916</c:v>
                </c:pt>
                <c:pt idx="40">
                  <c:v>3.4998239951315417</c:v>
                </c:pt>
                <c:pt idx="41">
                  <c:v>3.8289127628237405</c:v>
                </c:pt>
                <c:pt idx="42">
                  <c:v>4.1342711926825313</c:v>
                </c:pt>
                <c:pt idx="43">
                  <c:v>4.40498342595808</c:v>
                </c:pt>
                <c:pt idx="44">
                  <c:v>4.6269356076443824</c:v>
                </c:pt>
                <c:pt idx="45">
                  <c:v>4.7816046077726027</c:v>
                </c:pt>
                <c:pt idx="46">
                  <c:v>4.8442584720748814</c:v>
                </c:pt>
                <c:pt idx="47">
                  <c:v>4.7812060547123441</c:v>
                </c:pt>
                <c:pt idx="48">
                  <c:v>4.5454533359114668</c:v>
                </c:pt>
                <c:pt idx="49">
                  <c:v>4.0695748065241357</c:v>
                </c:pt>
                <c:pt idx="50">
                  <c:v>3.2534680510742748</c:v>
                </c:pt>
                <c:pt idx="51">
                  <c:v>1.942125161422259</c:v>
                </c:pt>
                <c:pt idx="52">
                  <c:v>-0.11756620559522303</c:v>
                </c:pt>
                <c:pt idx="53">
                  <c:v>-3.368376820416795</c:v>
                </c:pt>
                <c:pt idx="54">
                  <c:v>-8.6602719243013055</c:v>
                </c:pt>
                <c:pt idx="55">
                  <c:v>-17.856359392820842</c:v>
                </c:pt>
                <c:pt idx="56">
                  <c:v>-35.979114983000656</c:v>
                </c:pt>
                <c:pt idx="57">
                  <c:v>-82.82233018837799</c:v>
                </c:pt>
                <c:pt idx="58">
                  <c:v>-397.86962213977858</c:v>
                </c:pt>
                <c:pt idx="59">
                  <c:v>198.65195477985358</c:v>
                </c:pt>
                <c:pt idx="60">
                  <c:v>74.83571979044919</c:v>
                </c:pt>
                <c:pt idx="61">
                  <c:v>44.517960109757489</c:v>
                </c:pt>
                <c:pt idx="62">
                  <c:v>30.648749314331724</c:v>
                </c:pt>
                <c:pt idx="63">
                  <c:v>22.606139957002053</c:v>
                </c:pt>
                <c:pt idx="64">
                  <c:v>17.301733087910552</c:v>
                </c:pt>
                <c:pt idx="65">
                  <c:v>13.507478748514357</c:v>
                </c:pt>
                <c:pt idx="66">
                  <c:v>10.638113679131171</c:v>
                </c:pt>
                <c:pt idx="67">
                  <c:v>8.3791691926351</c:v>
                </c:pt>
                <c:pt idx="68">
                  <c:v>6.5465192041771827</c:v>
                </c:pt>
                <c:pt idx="69">
                  <c:v>5.0251333627286305</c:v>
                </c:pt>
                <c:pt idx="70">
                  <c:v>3.7394016449706662</c:v>
                </c:pt>
                <c:pt idx="71">
                  <c:v>2.6375456470900396</c:v>
                </c:pt>
                <c:pt idx="72">
                  <c:v>1.6828871186998127</c:v>
                </c:pt>
                <c:pt idx="73">
                  <c:v>0.84869491758888782</c:v>
                </c:pt>
                <c:pt idx="74">
                  <c:v>0.11500875436440156</c:v>
                </c:pt>
                <c:pt idx="75">
                  <c:v>-0.53339187070742478</c:v>
                </c:pt>
                <c:pt idx="76">
                  <c:v>-1.1083279865621207</c:v>
                </c:pt>
                <c:pt idx="77">
                  <c:v>-1.6191301283113277</c:v>
                </c:pt>
                <c:pt idx="78">
                  <c:v>-2.0732697104613664</c:v>
                </c:pt>
                <c:pt idx="79">
                  <c:v>-2.4768069457064636</c:v>
                </c:pt>
                <c:pt idx="80">
                  <c:v>-2.8347146530757752</c:v>
                </c:pt>
                <c:pt idx="81">
                  <c:v>-3.1511163300713365</c:v>
                </c:pt>
                <c:pt idx="82">
                  <c:v>-3.4294638776192494</c:v>
                </c:pt>
                <c:pt idx="83">
                  <c:v>-3.6726721241560343</c:v>
                </c:pt>
                <c:pt idx="84">
                  <c:v>-3.8832219459761319</c:v>
                </c:pt>
                <c:pt idx="85">
                  <c:v>-4.0632402390078859</c:v>
                </c:pt>
                <c:pt idx="86">
                  <c:v>-4.214562608612372</c:v>
                </c:pt>
                <c:pt idx="87">
                  <c:v>-4.3387830060900363</c:v>
                </c:pt>
                <c:pt idx="88">
                  <c:v>-4.4372934000906668</c:v>
                </c:pt>
                <c:pt idx="89">
                  <c:v>-4.5113157657220579</c:v>
                </c:pt>
                <c:pt idx="90">
                  <c:v>-4.5619280979323342</c:v>
                </c:pt>
                <c:pt idx="91">
                  <c:v>-4.5900857385203171</c:v>
                </c:pt>
                <c:pt idx="92">
                  <c:v>-4.5966390006448563</c:v>
                </c:pt>
                <c:pt idx="93">
                  <c:v>-4.5823478487249352</c:v>
                </c:pt>
                <c:pt idx="94">
                  <c:v>-4.5478942228583774</c:v>
                </c:pt>
                <c:pt idx="95">
                  <c:v>-4.4938924697554352</c:v>
                </c:pt>
                <c:pt idx="96">
                  <c:v>-4.4208982456355592</c:v>
                </c:pt>
                <c:pt idx="97">
                  <c:v>-4.3294161827024</c:v>
                </c:pt>
                <c:pt idx="98">
                  <c:v>-4.2199065539896736</c:v>
                </c:pt>
                <c:pt idx="99">
                  <c:v>-4.0927911274193418</c:v>
                </c:pt>
                <c:pt idx="100">
                  <c:v>-3.9484583657803536</c:v>
                </c:pt>
                <c:pt idx="101">
                  <c:v>-3.7872681027870225</c:v>
                </c:pt>
                <c:pt idx="102">
                  <c:v>-3.6095558047183363</c:v>
                </c:pt>
                <c:pt idx="103">
                  <c:v>-3.4156365111430094</c:v>
                </c:pt>
                <c:pt idx="104">
                  <c:v>-3.2058085359414976</c:v>
                </c:pt>
                <c:pt idx="105">
                  <c:v>-2.9803570005813325</c:v>
                </c:pt>
                <c:pt idx="106">
                  <c:v>-2.7395572648262272</c:v>
                </c:pt>
                <c:pt idx="107">
                  <c:v>-2.4836783154206796</c:v>
                </c:pt>
                <c:pt idx="108">
                  <c:v>-2.2129861705090459</c:v>
                </c:pt>
                <c:pt idx="109">
                  <c:v>-1.9277473564344991</c:v>
                </c:pt>
                <c:pt idx="110">
                  <c:v>-1.6282325140523646</c:v>
                </c:pt>
                <c:pt idx="111">
                  <c:v>-1.3147201937181578</c:v>
                </c:pt>
                <c:pt idx="112">
                  <c:v>-0.98750090174039673</c:v>
                </c:pt>
                <c:pt idx="113">
                  <c:v>-0.64688146640887845</c:v>
                </c:pt>
                <c:pt idx="114">
                  <c:v>-0.29318979889569635</c:v>
                </c:pt>
                <c:pt idx="115">
                  <c:v>7.3219866362040475E-2</c:v>
                </c:pt>
                <c:pt idx="116">
                  <c:v>0.45196115543488946</c:v>
                </c:pt>
                <c:pt idx="117">
                  <c:v>0.84260905178058643</c:v>
                </c:pt>
                <c:pt idx="118">
                  <c:v>1.2446925770261887</c:v>
                </c:pt>
                <c:pt idx="119">
                  <c:v>1.6576865040373443</c:v>
                </c:pt>
                <c:pt idx="120">
                  <c:v>2.0810019230402497</c:v>
                </c:pt>
                <c:pt idx="121">
                  <c:v>2.5139754474971587</c:v>
                </c:pt>
                <c:pt idx="122">
                  <c:v>2.9558568043301219</c:v>
                </c:pt>
                <c:pt idx="123">
                  <c:v>3.405794500866747</c:v>
                </c:pt>
                <c:pt idx="124">
                  <c:v>3.8628191958961731</c:v>
                </c:pt>
                <c:pt idx="125">
                  <c:v>4.3258243209611598</c:v>
                </c:pt>
                <c:pt idx="126">
                  <c:v>4.7935433959034732</c:v>
                </c:pt>
                <c:pt idx="127">
                  <c:v>5.2645233536779932</c:v>
                </c:pt>
                <c:pt idx="128">
                  <c:v>5.737093025501661</c:v>
                </c:pt>
                <c:pt idx="129">
                  <c:v>6.2093257277124083</c:v>
                </c:pt>
                <c:pt idx="130">
                  <c:v>6.6789946217180356</c:v>
                </c:pt>
                <c:pt idx="131">
                  <c:v>7.1435191682410419</c:v>
                </c:pt>
                <c:pt idx="132">
                  <c:v>7.599900539395402</c:v>
                </c:pt>
                <c:pt idx="133">
                  <c:v>8.0446432490790265</c:v>
                </c:pt>
                <c:pt idx="134">
                  <c:v>8.4736594605408477</c:v>
                </c:pt>
                <c:pt idx="135">
                  <c:v>8.8821513544682915</c:v>
                </c:pt>
                <c:pt idx="136">
                  <c:v>9.2644654834349911</c:v>
                </c:pt>
                <c:pt idx="137">
                  <c:v>9.6139110422457659</c:v>
                </c:pt>
                <c:pt idx="138">
                  <c:v>9.9225312177682898</c:v>
                </c:pt>
                <c:pt idx="139">
                  <c:v>10.180812901946314</c:v>
                </c:pt>
                <c:pt idx="140">
                  <c:v>10.377314535987356</c:v>
                </c:pt>
                <c:pt idx="141">
                  <c:v>10.498183898395903</c:v>
                </c:pt>
                <c:pt idx="142">
                  <c:v>10.526525993605334</c:v>
                </c:pt>
                <c:pt idx="143">
                  <c:v>10.441563824739044</c:v>
                </c:pt>
                <c:pt idx="144">
                  <c:v>10.217508447844013</c:v>
                </c:pt>
                <c:pt idx="145">
                  <c:v>9.8220137929435474</c:v>
                </c:pt>
                <c:pt idx="146">
                  <c:v>9.2140268354227537</c:v>
                </c:pt>
                <c:pt idx="147">
                  <c:v>8.3407380904931916</c:v>
                </c:pt>
                <c:pt idx="148">
                  <c:v>7.1331605870929931</c:v>
                </c:pt>
                <c:pt idx="149">
                  <c:v>5.4995597929567701</c:v>
                </c:pt>
                <c:pt idx="150">
                  <c:v>3.3154088562833248</c:v>
                </c:pt>
                <c:pt idx="151">
                  <c:v>0.4075187474418881</c:v>
                </c:pt>
                <c:pt idx="152">
                  <c:v>-3.4720184592081385</c:v>
                </c:pt>
                <c:pt idx="153">
                  <c:v>-8.6906145262176224</c:v>
                </c:pt>
                <c:pt idx="154">
                  <c:v>-15.816537986506738</c:v>
                </c:pt>
                <c:pt idx="155">
                  <c:v>-25.777154840623105</c:v>
                </c:pt>
                <c:pt idx="156">
                  <c:v>-40.194682978872933</c:v>
                </c:pt>
                <c:pt idx="157">
                  <c:v>-62.185201901321832</c:v>
                </c:pt>
                <c:pt idx="158">
                  <c:v>-98.589297106549139</c:v>
                </c:pt>
                <c:pt idx="159">
                  <c:v>-167.90118781348079</c:v>
                </c:pt>
                <c:pt idx="160">
                  <c:v>-343.47304162086505</c:v>
                </c:pt>
                <c:pt idx="161">
                  <c:v>-1540.177533852562</c:v>
                </c:pt>
                <c:pt idx="162">
                  <c:v>188.65998422898446</c:v>
                </c:pt>
                <c:pt idx="163">
                  <c:v>72.041569833393893</c:v>
                </c:pt>
                <c:pt idx="164">
                  <c:v>43.069200425940046</c:v>
                </c:pt>
                <c:pt idx="165">
                  <c:v>29.749266675140905</c:v>
                </c:pt>
                <c:pt idx="166">
                  <c:v>22.000121271477191</c:v>
                </c:pt>
                <c:pt idx="167">
                  <c:v>16.875588164586322</c:v>
                </c:pt>
                <c:pt idx="168">
                  <c:v>13.201029453335227</c:v>
                </c:pt>
                <c:pt idx="169">
                  <c:v>10.415689914616138</c:v>
                </c:pt>
                <c:pt idx="170">
                  <c:v>8.2179161132274334</c:v>
                </c:pt>
                <c:pt idx="171">
                  <c:v>6.4309339589686711</c:v>
                </c:pt>
                <c:pt idx="172">
                  <c:v>4.9442347644804663</c:v>
                </c:pt>
                <c:pt idx="173">
                  <c:v>3.6851449868337265</c:v>
                </c:pt>
                <c:pt idx="174">
                  <c:v>2.6038789842911902</c:v>
                </c:pt>
                <c:pt idx="175">
                  <c:v>1.6651611062672842</c:v>
                </c:pt>
                <c:pt idx="176">
                  <c:v>0.84327848135811712</c:v>
                </c:pt>
                <c:pt idx="177">
                  <c:v>0.11903014540492358</c:v>
                </c:pt>
                <c:pt idx="178">
                  <c:v>-0.52222467913442994</c:v>
                </c:pt>
                <c:pt idx="179">
                  <c:v>-1.0918550374317044</c:v>
                </c:pt>
                <c:pt idx="180">
                  <c:v>-1.5988323545688701</c:v>
                </c:pt>
                <c:pt idx="181">
                  <c:v>-2.0503377947716448</c:v>
                </c:pt>
                <c:pt idx="182">
                  <c:v>-2.4521932837986817</c:v>
                </c:pt>
                <c:pt idx="183">
                  <c:v>-2.8091732034119432</c:v>
                </c:pt>
                <c:pt idx="184">
                  <c:v>-3.1252336333385262</c:v>
                </c:pt>
                <c:pt idx="185">
                  <c:v>-3.4036835438951161</c:v>
                </c:pt>
                <c:pt idx="186">
                  <c:v>-3.6473144238860984</c:v>
                </c:pt>
                <c:pt idx="187">
                  <c:v>-3.8584996880460096</c:v>
                </c:pt>
                <c:pt idx="188">
                  <c:v>-4.039271803959096</c:v>
                </c:pt>
                <c:pt idx="189">
                  <c:v>-4.1913827821194793</c:v>
                </c:pt>
                <c:pt idx="190">
                  <c:v>-4.3163520979160843</c:v>
                </c:pt>
                <c:pt idx="191">
                  <c:v>-4.4155050175274049</c:v>
                </c:pt>
                <c:pt idx="192">
                  <c:v>-4.4900035250892749</c:v>
                </c:pt>
                <c:pt idx="193">
                  <c:v>-4.5408714941998367</c:v>
                </c:pt>
                <c:pt idx="194">
                  <c:v>-4.569015345474571</c:v>
                </c:pt>
                <c:pt idx="195">
                  <c:v>-4.5752411379316822</c:v>
                </c:pt>
                <c:pt idx="196">
                  <c:v>-4.5602688246262959</c:v>
                </c:pt>
                <c:pt idx="197">
                  <c:v>-4.5247442405528071</c:v>
                </c:pt>
                <c:pt idx="198">
                  <c:v>-4.4692492685675056</c:v>
                </c:pt>
                <c:pt idx="199">
                  <c:v>-4.3943105362378976</c:v>
                </c:pt>
                <c:pt idx="200">
                  <c:v>-4.3004069255535651</c:v>
                </c:pt>
                <c:pt idx="201">
                  <c:v>-4.1879761228487702</c:v>
                </c:pt>
                <c:pt idx="202">
                  <c:v>-4.0574203941266802</c:v>
                </c:pt>
                <c:pt idx="203">
                  <c:v>-3.9091117382919793</c:v>
                </c:pt>
                <c:pt idx="204">
                  <c:v>-3.7433965454145928</c:v>
                </c:pt>
                <c:pt idx="205">
                  <c:v>-3.5605998675314199</c:v>
                </c:pt>
                <c:pt idx="206">
                  <c:v>-3.3610293943360592</c:v>
                </c:pt>
                <c:pt idx="207">
                  <c:v>-3.1449792146433375</c:v>
                </c:pt>
                <c:pt idx="208">
                  <c:v>-2.9127334359508334</c:v>
                </c:pt>
                <c:pt idx="209">
                  <c:v>-2.6645697284159104</c:v>
                </c:pt>
                <c:pt idx="210">
                  <c:v>-2.4007628556194751</c:v>
                </c:pt>
                <c:pt idx="211">
                  <c:v>-2.1215882524819745</c:v>
                </c:pt>
                <c:pt idx="212">
                  <c:v>-1.8273257104192506</c:v>
                </c:pt>
                <c:pt idx="213">
                  <c:v>-1.5182632312460629</c:v>
                </c:pt>
                <c:pt idx="214">
                  <c:v>-1.1947011144078996</c:v>
                </c:pt>
                <c:pt idx="215">
                  <c:v>-0.85695634700045009</c:v>
                </c:pt>
                <c:pt idx="216">
                  <c:v>-0.50536737279522004</c:v>
                </c:pt>
                <c:pt idx="217">
                  <c:v>-0.14029932543121304</c:v>
                </c:pt>
                <c:pt idx="218">
                  <c:v>0.23785017769568159</c:v>
                </c:pt>
                <c:pt idx="219">
                  <c:v>0.62864456998848484</c:v>
                </c:pt>
                <c:pt idx="220">
                  <c:v>1.0316010700522351</c:v>
                </c:pt>
                <c:pt idx="221">
                  <c:v>1.4461824653290438</c:v>
                </c:pt>
                <c:pt idx="222">
                  <c:v>1.8717877672662344</c:v>
                </c:pt>
                <c:pt idx="223">
                  <c:v>2.3077415267965273</c:v>
                </c:pt>
                <c:pt idx="224">
                  <c:v>2.7532815575309915</c:v>
                </c:pt>
                <c:pt idx="225">
                  <c:v>3.2075447626758651</c:v>
                </c:pt>
                <c:pt idx="226">
                  <c:v>3.6695506977983912</c:v>
                </c:pt>
                <c:pt idx="227">
                  <c:v>4.1381824216515684</c:v>
                </c:pt>
                <c:pt idx="228">
                  <c:v>4.6121640869254685</c:v>
                </c:pt>
                <c:pt idx="229">
                  <c:v>5.0900345960424769</c:v>
                </c:pt>
                <c:pt idx="230">
                  <c:v>5.5701164861369836</c:v>
                </c:pt>
                <c:pt idx="231">
                  <c:v>6.0504790015762966</c:v>
                </c:pt>
                <c:pt idx="232">
                  <c:v>6.5288940476009776</c:v>
                </c:pt>
                <c:pt idx="233">
                  <c:v>7.0027833754451416</c:v>
                </c:pt>
                <c:pt idx="234">
                  <c:v>7.4691549011002074</c:v>
                </c:pt>
                <c:pt idx="235">
                  <c:v>7.9245254697566034</c:v>
                </c:pt>
                <c:pt idx="236">
                  <c:v>8.364826594194124</c:v>
                </c:pt>
                <c:pt idx="237">
                  <c:v>8.785288644716541</c:v>
                </c:pt>
                <c:pt idx="238">
                  <c:v>9.1802975459197818</c:v>
                </c:pt>
                <c:pt idx="239">
                  <c:v>9.5432160893354538</c:v>
                </c:pt>
                <c:pt idx="240">
                  <c:v>9.8661592775662914</c:v>
                </c:pt>
                <c:pt idx="241">
                  <c:v>10.139709341843647</c:v>
                </c:pt>
                <c:pt idx="242">
                  <c:v>10.352550717281028</c:v>
                </c:pt>
                <c:pt idx="243">
                  <c:v>10.490997543655196</c:v>
                </c:pt>
                <c:pt idx="244">
                  <c:v>10.538374971131718</c:v>
                </c:pt>
                <c:pt idx="245">
                  <c:v>10.474198753185227</c:v>
                </c:pt>
                <c:pt idx="246">
                  <c:v>10.273072145079512</c:v>
                </c:pt>
                <c:pt idx="247">
                  <c:v>9.9031797247935316</c:v>
                </c:pt>
                <c:pt idx="248">
                  <c:v>9.3241953893048084</c:v>
                </c:pt>
                <c:pt idx="249">
                  <c:v>8.4843205541933635</c:v>
                </c:pt>
                <c:pt idx="250">
                  <c:v>7.3159995911915594</c:v>
                </c:pt>
                <c:pt idx="251">
                  <c:v>5.7295683147799856</c:v>
                </c:pt>
                <c:pt idx="252">
                  <c:v>3.6035710608043634</c:v>
                </c:pt>
                <c:pt idx="253">
                  <c:v>0.76951326515391349</c:v>
                </c:pt>
                <c:pt idx="254">
                  <c:v>-3.0130753523329203</c:v>
                </c:pt>
                <c:pt idx="255">
                  <c:v>-8.0993002414453503</c:v>
                </c:pt>
                <c:pt idx="256">
                  <c:v>-15.035951468818165</c:v>
                </c:pt>
                <c:pt idx="257">
                  <c:v>-24.710304816924324</c:v>
                </c:pt>
                <c:pt idx="258">
                  <c:v>-38.662946839150194</c:v>
                </c:pt>
                <c:pt idx="259">
                  <c:v>-59.823030325709837</c:v>
                </c:pt>
                <c:pt idx="260">
                  <c:v>-94.524741576659494</c:v>
                </c:pt>
                <c:pt idx="261">
                  <c:v>-159.47567167115429</c:v>
                </c:pt>
                <c:pt idx="262">
                  <c:v>-317.69434487656548</c:v>
                </c:pt>
                <c:pt idx="263">
                  <c:v>-1200.8922069294454</c:v>
                </c:pt>
                <c:pt idx="264">
                  <c:v>221.19330577977982</c:v>
                </c:pt>
                <c:pt idx="265">
                  <c:v>76.652256963189728</c:v>
                </c:pt>
                <c:pt idx="266">
                  <c:v>44.837753542160819</c:v>
                </c:pt>
                <c:pt idx="267">
                  <c:v>30.686860066842087</c:v>
                </c:pt>
                <c:pt idx="268">
                  <c:v>22.584580461610198</c:v>
                </c:pt>
                <c:pt idx="269">
                  <c:v>17.276634526999889</c:v>
                </c:pt>
                <c:pt idx="270">
                  <c:v>13.493800840555528</c:v>
                </c:pt>
                <c:pt idx="271">
                  <c:v>10.638492456596623</c:v>
                </c:pt>
                <c:pt idx="272">
                  <c:v>8.3923081224575107</c:v>
                </c:pt>
                <c:pt idx="273">
                  <c:v>6.5699739940660553</c:v>
                </c:pt>
                <c:pt idx="274">
                  <c:v>5.0562982835194887</c:v>
                </c:pt>
                <c:pt idx="275">
                  <c:v>3.7758573003927882</c:v>
                </c:pt>
                <c:pt idx="276">
                  <c:v>2.6771661390163652</c:v>
                </c:pt>
                <c:pt idx="277">
                  <c:v>1.7238549001229713</c:v>
                </c:pt>
                <c:pt idx="278">
                  <c:v>0.88948165837884363</c:v>
                </c:pt>
                <c:pt idx="279">
                  <c:v>0.15434577469654689</c:v>
                </c:pt>
                <c:pt idx="280">
                  <c:v>-0.49654416093805975</c:v>
                </c:pt>
                <c:pt idx="281">
                  <c:v>-1.0748081086091352</c:v>
                </c:pt>
                <c:pt idx="282">
                  <c:v>-1.5895999702816805</c:v>
                </c:pt>
                <c:pt idx="283">
                  <c:v>-2.0482353553275954</c:v>
                </c:pt>
                <c:pt idx="284">
                  <c:v>-2.4566362538432465</c:v>
                </c:pt>
                <c:pt idx="285">
                  <c:v>-2.8196520697930882</c:v>
                </c:pt>
                <c:pt idx="286">
                  <c:v>-3.1412953815987334</c:v>
                </c:pt>
                <c:pt idx="287">
                  <c:v>-3.4249177687203889</c:v>
                </c:pt>
                <c:pt idx="288">
                  <c:v>-3.6733427889930677</c:v>
                </c:pt>
                <c:pt idx="289">
                  <c:v>-3.888967844250494</c:v>
                </c:pt>
                <c:pt idx="290">
                  <c:v>-4.0738431368923687</c:v>
                </c:pt>
                <c:pt idx="291">
                  <c:v>-4.2297335395650153</c:v>
                </c:pt>
                <c:pt idx="292">
                  <c:v>-4.3581675700975149</c:v>
                </c:pt>
                <c:pt idx="293">
                  <c:v>-4.460476530096515</c:v>
                </c:pt>
                <c:pt idx="294">
                  <c:v>-4.5378260660009975</c:v>
                </c:pt>
                <c:pt idx="295">
                  <c:v>-4.5912418398589425</c:v>
                </c:pt>
                <c:pt idx="296">
                  <c:v>-4.6216305837096314</c:v>
                </c:pt>
                <c:pt idx="297">
                  <c:v>-4.6297975090553374</c:v>
                </c:pt>
                <c:pt idx="298">
                  <c:v>-4.6164608194599941</c:v>
                </c:pt>
                <c:pt idx="299">
                  <c:v>-4.5822639075376257</c:v>
                </c:pt>
                <c:pt idx="300">
                  <c:v>-4.5277856921240867</c:v>
                </c:pt>
                <c:pt idx="301">
                  <c:v>-4.4535494562095783</c:v>
                </c:pt>
                <c:pt idx="302">
                  <c:v>-4.3600304735125457</c:v>
                </c:pt>
                <c:pt idx="303">
                  <c:v>-4.2476626556781341</c:v>
                </c:pt>
                <c:pt idx="304">
                  <c:v>-4.1168444088944671</c:v>
                </c:pt>
                <c:pt idx="305">
                  <c:v>-3.9679438553535888</c:v>
                </c:pt>
                <c:pt idx="306">
                  <c:v>-3.8013035489883586</c:v>
                </c:pt>
                <c:pt idx="307">
                  <c:v>-3.617244794881231</c:v>
                </c:pt>
                <c:pt idx="308">
                  <c:v>-3.4160716662464146</c:v>
                </c:pt>
                <c:pt idx="309">
                  <c:v>-3.198074801194315</c:v>
                </c:pt>
                <c:pt idx="310">
                  <c:v>-2.9635350527327948</c:v>
                </c:pt>
                <c:pt idx="311">
                  <c:v>-2.7127270593157089</c:v>
                </c:pt>
                <c:pt idx="312">
                  <c:v>-2.4459227992070445</c:v>
                </c:pt>
                <c:pt idx="313">
                  <c:v>-2.1633951899154549</c:v>
                </c:pt>
                <c:pt idx="314">
                  <c:v>-1.8654217936233348</c:v>
                </c:pt>
                <c:pt idx="315">
                  <c:v>-1.5522886909835449</c:v>
                </c:pt>
                <c:pt idx="316">
                  <c:v>-1.2242945887791987</c:v>
                </c:pt>
                <c:pt idx="317">
                  <c:v>-0.88175523194387351</c:v>
                </c:pt>
                <c:pt idx="318">
                  <c:v>-0.52500819729009218</c:v>
                </c:pt>
                <c:pt idx="319">
                  <c:v>-0.15441815543680873</c:v>
                </c:pt>
                <c:pt idx="320">
                  <c:v>0.22961730096642055</c:v>
                </c:pt>
                <c:pt idx="321">
                  <c:v>0.62666114997379085</c:v>
                </c:pt>
                <c:pt idx="322">
                  <c:v>1.0362296231538868</c:v>
                </c:pt>
                <c:pt idx="323">
                  <c:v>1.4577839250766489</c:v>
                </c:pt>
                <c:pt idx="324">
                  <c:v>1.8907208083239579</c:v>
                </c:pt>
                <c:pt idx="325">
                  <c:v>2.3343617884859675</c:v>
                </c:pt>
                <c:pt idx="326">
                  <c:v>2.7879407411636161</c:v>
                </c:pt>
                <c:pt idx="327">
                  <c:v>3.2505895702032541</c:v>
                </c:pt>
                <c:pt idx="328">
                  <c:v>3.7213215706819853</c:v>
                </c:pt>
                <c:pt idx="329">
                  <c:v>4.1990120278630698</c:v>
                </c:pt>
                <c:pt idx="330">
                  <c:v>4.6823754899156622</c:v>
                </c:pt>
                <c:pt idx="331">
                  <c:v>5.1699390213492604</c:v>
                </c:pt>
                <c:pt idx="332">
                  <c:v>5.660010577718448</c:v>
                </c:pt>
                <c:pt idx="333">
                  <c:v>6.1506414290977309</c:v>
                </c:pt>
                <c:pt idx="334">
                  <c:v>6.6395812853602143</c:v>
                </c:pt>
                <c:pt idx="335">
                  <c:v>7.124224419788332</c:v>
                </c:pt>
                <c:pt idx="336">
                  <c:v>7.6015446213574034</c:v>
                </c:pt>
                <c:pt idx="337">
                  <c:v>8.0680161909235331</c:v>
                </c:pt>
                <c:pt idx="338">
                  <c:v>8.5195173780554221</c:v>
                </c:pt>
                <c:pt idx="339">
                  <c:v>8.9512115557465233</c:v>
                </c:pt>
                <c:pt idx="340">
                  <c:v>9.3573999383831605</c:v>
                </c:pt>
                <c:pt idx="341">
                  <c:v>9.7313376020371596</c:v>
                </c:pt>
                <c:pt idx="342">
                  <c:v>10.065001726841901</c:v>
                </c:pt>
                <c:pt idx="343">
                  <c:v>10.348796991926802</c:v>
                </c:pt>
                <c:pt idx="344">
                  <c:v>10.571177372484833</c:v>
                </c:pt>
                <c:pt idx="345">
                  <c:v>10.718155379457647</c:v>
                </c:pt>
                <c:pt idx="346">
                  <c:v>10.772657730046733</c:v>
                </c:pt>
                <c:pt idx="347">
                  <c:v>10.713668433122528</c:v>
                </c:pt>
                <c:pt idx="348">
                  <c:v>10.515072862020803</c:v>
                </c:pt>
                <c:pt idx="349">
                  <c:v>10.144073770250579</c:v>
                </c:pt>
                <c:pt idx="350">
                  <c:v>9.5589823956573152</c:v>
                </c:pt>
                <c:pt idx="351">
                  <c:v>8.7060770857182863</c:v>
                </c:pt>
                <c:pt idx="352">
                  <c:v>7.5150358190471511</c:v>
                </c:pt>
                <c:pt idx="353">
                  <c:v>5.8921259638647916</c:v>
                </c:pt>
                <c:pt idx="354">
                  <c:v>3.7097525735626755</c:v>
                </c:pt>
                <c:pt idx="355">
                  <c:v>0.78987216173820507</c:v>
                </c:pt>
                <c:pt idx="356">
                  <c:v>-3.1233831406043602</c:v>
                </c:pt>
                <c:pt idx="357">
                  <c:v>-8.4110539799886261</c:v>
                </c:pt>
                <c:pt idx="358">
                  <c:v>-15.66602581646066</c:v>
                </c:pt>
                <c:pt idx="359">
                  <c:v>-25.863245109258642</c:v>
                </c:pt>
                <c:pt idx="360">
                  <c:v>-40.725407960901009</c:v>
                </c:pt>
                <c:pt idx="361">
                  <c:v>-63.607991550339868</c:v>
                </c:pt>
                <c:pt idx="362">
                  <c:v>-102.03093145511521</c:v>
                </c:pt>
                <c:pt idx="363">
                  <c:v>-177.03771737363118</c:v>
                </c:pt>
                <c:pt idx="364">
                  <c:v>-378.40000688488539</c:v>
                </c:pt>
                <c:pt idx="365">
                  <c:v>-2392.8248431417146</c:v>
                </c:pt>
                <c:pt idx="366">
                  <c:v>152.02374374609315</c:v>
                </c:pt>
                <c:pt idx="367">
                  <c:v>64.378579146139771</c:v>
                </c:pt>
                <c:pt idx="368">
                  <c:v>39.585615612185642</c:v>
                </c:pt>
                <c:pt idx="369">
                  <c:v>27.71535715452692</c:v>
                </c:pt>
                <c:pt idx="370">
                  <c:v>20.662504523993686</c:v>
                </c:pt>
                <c:pt idx="371">
                  <c:v>15.935390845825459</c:v>
                </c:pt>
                <c:pt idx="372">
                  <c:v>12.513177039089864</c:v>
                </c:pt>
                <c:pt idx="373">
                  <c:v>9.9000109063296211</c:v>
                </c:pt>
                <c:pt idx="374">
                  <c:v>7.8259045634094235</c:v>
                </c:pt>
                <c:pt idx="375">
                  <c:v>6.1312134971718404</c:v>
                </c:pt>
                <c:pt idx="376">
                  <c:v>4.7154416043812537</c:v>
                </c:pt>
                <c:pt idx="377">
                  <c:v>3.5121321713318054</c:v>
                </c:pt>
                <c:pt idx="378">
                  <c:v>2.4755512964020472</c:v>
                </c:pt>
                <c:pt idx="379">
                  <c:v>1.5731712991383853</c:v>
                </c:pt>
                <c:pt idx="380">
                  <c:v>0.78120627489176264</c:v>
                </c:pt>
                <c:pt idx="381">
                  <c:v>8.1845457725049323E-2</c:v>
                </c:pt>
                <c:pt idx="382">
                  <c:v>-0.53852406847028256</c:v>
                </c:pt>
                <c:pt idx="383">
                  <c:v>-1.0904949173678711</c:v>
                </c:pt>
                <c:pt idx="384">
                  <c:v>-1.5824408041720224</c:v>
                </c:pt>
                <c:pt idx="385">
                  <c:v>-2.0210749490451518</c:v>
                </c:pt>
                <c:pt idx="386">
                  <c:v>-2.4118473536426022</c:v>
                </c:pt>
                <c:pt idx="387">
                  <c:v>-2.7592327456828958</c:v>
                </c:pt>
                <c:pt idx="388">
                  <c:v>-3.0669427938921432</c:v>
                </c:pt>
                <c:pt idx="389">
                  <c:v>-3.3380848897933282</c:v>
                </c:pt>
                <c:pt idx="390">
                  <c:v>-3.5752825941498569</c:v>
                </c:pt>
                <c:pt idx="391">
                  <c:v>-3.7807681607046049</c:v>
                </c:pt>
                <c:pt idx="392">
                  <c:v>-3.956454439707414</c:v>
                </c:pt>
                <c:pt idx="393">
                  <c:v>-4.1039913613718983</c:v>
                </c:pt>
                <c:pt idx="394">
                  <c:v>-4.2248107546758362</c:v>
                </c:pt>
                <c:pt idx="395">
                  <c:v>-4.3201622489758593</c:v>
                </c:pt>
                <c:pt idx="396">
                  <c:v>-4.391142292900299</c:v>
                </c:pt>
                <c:pt idx="397">
                  <c:v>-4.4387178138936756</c:v>
                </c:pt>
                <c:pt idx="398">
                  <c:v>-4.4637456713914938</c:v>
                </c:pt>
                <c:pt idx="399">
                  <c:v>-4.4669887848104075</c:v>
                </c:pt>
                <c:pt idx="400">
                  <c:v>-4.4491296164932237</c:v>
                </c:pt>
                <c:pt idx="401">
                  <c:v>-4.4107815392695038</c:v>
                </c:pt>
                <c:pt idx="402">
                  <c:v>-4.3524985050213232</c:v>
                </c:pt>
                <c:pt idx="403">
                  <c:v>-4.2747833444945957</c:v>
                </c:pt>
                <c:pt idx="404">
                  <c:v>-4.1780949627620485</c:v>
                </c:pt>
                <c:pt idx="405">
                  <c:v>-4.0628546441793372</c:v>
                </c:pt>
                <c:pt idx="406">
                  <c:v>-3.9294516414908816</c:v>
                </c:pt>
                <c:pt idx="407">
                  <c:v>-3.7782481936533365</c:v>
                </c:pt>
                <c:pt idx="408">
                  <c:v>-3.6095840933445791</c:v>
                </c:pt>
                <c:pt idx="409">
                  <c:v>-3.4237809072899368</c:v>
                </c:pt>
                <c:pt idx="410">
                  <c:v>-3.2211459385973349</c:v>
                </c:pt>
                <c:pt idx="411">
                  <c:v>-3.001976010035166</c:v>
                </c:pt>
                <c:pt idx="412">
                  <c:v>-2.7665611396818117</c:v>
                </c:pt>
                <c:pt idx="413">
                  <c:v>-2.5151881752143868</c:v>
                </c:pt>
                <c:pt idx="414">
                  <c:v>-2.2481444501750008</c:v>
                </c:pt>
                <c:pt idx="415">
                  <c:v>-1.9657215243812778</c:v>
                </c:pt>
                <c:pt idx="416">
                  <c:v>-1.6682190713123344</c:v>
                </c:pt>
                <c:pt idx="417">
                  <c:v>-1.3559489777059499</c:v>
                </c:pt>
                <c:pt idx="418">
                  <c:v>-1.0292397248269298</c:v>
                </c:pt>
                <c:pt idx="419">
                  <c:v>-0.68844112693734971</c:v>
                </c:pt>
                <c:pt idx="420">
                  <c:v>-0.33392951074163268</c:v>
                </c:pt>
                <c:pt idx="421">
                  <c:v>3.3886569796853089E-2</c:v>
                </c:pt>
                <c:pt idx="422">
                  <c:v>0.41455997549191814</c:v>
                </c:pt>
                <c:pt idx="423">
                  <c:v>0.80759785622096358</c:v>
                </c:pt>
                <c:pt idx="424">
                  <c:v>1.2124536122606417</c:v>
                </c:pt>
                <c:pt idx="425">
                  <c:v>1.6285177717569548</c:v>
                </c:pt>
                <c:pt idx="426">
                  <c:v>2.0551075818854665</c:v>
                </c:pt>
                <c:pt idx="427">
                  <c:v>2.491455072233919</c:v>
                </c:pt>
                <c:pt idx="428">
                  <c:v>2.9366933005849543</c:v>
                </c:pt>
                <c:pt idx="429">
                  <c:v>3.3898404312646115</c:v>
                </c:pt>
                <c:pt idx="430">
                  <c:v>3.8497812213353342</c:v>
                </c:pt>
                <c:pt idx="431">
                  <c:v>4.315245396018824</c:v>
                </c:pt>
                <c:pt idx="432">
                  <c:v>4.7847822765198034</c:v>
                </c:pt>
                <c:pt idx="433">
                  <c:v>5.2567308736809499</c:v>
                </c:pt>
                <c:pt idx="434">
                  <c:v>5.7291844699170484</c:v>
                </c:pt>
                <c:pt idx="435">
                  <c:v>6.1999484670655836</c:v>
                </c:pt>
                <c:pt idx="436">
                  <c:v>6.666489961367625</c:v>
                </c:pt>
                <c:pt idx="437">
                  <c:v>7.1258770951575414</c:v>
                </c:pt>
                <c:pt idx="438">
                  <c:v>7.5747056947082365</c:v>
                </c:pt>
                <c:pt idx="439">
                  <c:v>8.0090099893291757</c:v>
                </c:pt>
                <c:pt idx="440">
                  <c:v>8.4241532531926389</c:v>
                </c:pt>
                <c:pt idx="441">
                  <c:v>8.8146929262955975</c:v>
                </c:pt>
                <c:pt idx="442">
                  <c:v>9.1742130211062616</c:v>
                </c:pt>
                <c:pt idx="443">
                  <c:v>9.4951142124427435</c:v>
                </c:pt>
                <c:pt idx="444">
                  <c:v>9.7683486519981528</c:v>
                </c:pt>
                <c:pt idx="445">
                  <c:v>9.9830818131634746</c:v>
                </c:pt>
                <c:pt idx="446">
                  <c:v>10.126256895866916</c:v>
                </c:pt>
                <c:pt idx="447">
                  <c:v>10.182027479997275</c:v>
                </c:pt>
                <c:pt idx="448">
                  <c:v>10.131009586720824</c:v>
                </c:pt>
                <c:pt idx="449">
                  <c:v>9.9492824705090612</c:v>
                </c:pt>
                <c:pt idx="450">
                  <c:v>9.607033994916069</c:v>
                </c:pt>
                <c:pt idx="451">
                  <c:v>9.0666940235903581</c:v>
                </c:pt>
                <c:pt idx="452">
                  <c:v>8.280315160632032</c:v>
                </c:pt>
                <c:pt idx="453">
                  <c:v>7.1858216030874429</c:v>
                </c:pt>
                <c:pt idx="454">
                  <c:v>5.701511578181047</c:v>
                </c:pt>
                <c:pt idx="455">
                  <c:v>3.7177855137937219</c:v>
                </c:pt>
                <c:pt idx="456">
                  <c:v>1.0843173161647883</c:v>
                </c:pt>
                <c:pt idx="457">
                  <c:v>-2.4105551875894582</c:v>
                </c:pt>
                <c:pt idx="458">
                  <c:v>-7.0743443186282384</c:v>
                </c:pt>
                <c:pt idx="459">
                  <c:v>-13.371160344715063</c:v>
                </c:pt>
                <c:pt idx="460">
                  <c:v>-22.035328439211906</c:v>
                </c:pt>
                <c:pt idx="461">
                  <c:v>-34.3006599423517</c:v>
                </c:pt>
                <c:pt idx="462">
                  <c:v>-52.41078516779519</c:v>
                </c:pt>
                <c:pt idx="463">
                  <c:v>-80.915733349435015</c:v>
                </c:pt>
                <c:pt idx="464">
                  <c:v>-130.65622130439843</c:v>
                </c:pt>
                <c:pt idx="465">
                  <c:v>-235.36661857092764</c:v>
                </c:pt>
                <c:pt idx="466">
                  <c:v>-579.6481594253454</c:v>
                </c:pt>
                <c:pt idx="467">
                  <c:v>1101.405120096952</c:v>
                </c:pt>
                <c:pt idx="468">
                  <c:v>102.46125358337031</c:v>
                </c:pt>
                <c:pt idx="469">
                  <c:v>51.962565177420494</c:v>
                </c:pt>
                <c:pt idx="470">
                  <c:v>33.713725392761049</c:v>
                </c:pt>
                <c:pt idx="471">
                  <c:v>24.164986358975639</c:v>
                </c:pt>
                <c:pt idx="472">
                  <c:v>18.216650517160623</c:v>
                </c:pt>
                <c:pt idx="473">
                  <c:v>14.109783325997306</c:v>
                </c:pt>
                <c:pt idx="474">
                  <c:v>11.075407355340335</c:v>
                </c:pt>
                <c:pt idx="475">
                  <c:v>8.7238463051636135</c:v>
                </c:pt>
                <c:pt idx="476">
                  <c:v>6.8364544442338389</c:v>
                </c:pt>
                <c:pt idx="477">
                  <c:v>5.2810030076375742</c:v>
                </c:pt>
                <c:pt idx="478">
                  <c:v>3.9727805131605876</c:v>
                </c:pt>
                <c:pt idx="479">
                  <c:v>2.8549730200986665</c:v>
                </c:pt>
                <c:pt idx="480">
                  <c:v>1.8880264321953837</c:v>
                </c:pt>
                <c:pt idx="481">
                  <c:v>1.0435334352767398</c:v>
                </c:pt>
                <c:pt idx="482">
                  <c:v>0.30054833618249038</c:v>
                </c:pt>
                <c:pt idx="483">
                  <c:v>-0.35672543404553547</c:v>
                </c:pt>
                <c:pt idx="484">
                  <c:v>-0.94043687208677995</c:v>
                </c:pt>
                <c:pt idx="485">
                  <c:v>-1.4600915321400234</c:v>
                </c:pt>
                <c:pt idx="486">
                  <c:v>-1.9232404765963409</c:v>
                </c:pt>
                <c:pt idx="487">
                  <c:v>-2.3359637771988657</c:v>
                </c:pt>
                <c:pt idx="488">
                  <c:v>-2.7032167043516235</c:v>
                </c:pt>
                <c:pt idx="489">
                  <c:v>-3.0290820841333699</c:v>
                </c:pt>
                <c:pt idx="490">
                  <c:v>-3.3169572492199086</c:v>
                </c:pt>
                <c:pt idx="491">
                  <c:v>-3.5696945767867234</c:v>
                </c:pt>
                <c:pt idx="492">
                  <c:v>-3.7897085552866585</c:v>
                </c:pt>
                <c:pt idx="493">
                  <c:v>-3.9790583566750248</c:v>
                </c:pt>
                <c:pt idx="494">
                  <c:v>-4.1395122423967301</c:v>
                </c:pt>
                <c:pt idx="495">
                  <c:v>-4.2725983310150335</c:v>
                </c:pt>
                <c:pt idx="496">
                  <c:v>-4.3796450118513297</c:v>
                </c:pt>
                <c:pt idx="497">
                  <c:v>-4.4618134173381501</c:v>
                </c:pt>
                <c:pt idx="498">
                  <c:v>-4.5201237474297811</c:v>
                </c:pt>
                <c:pt idx="499">
                  <c:v>-4.5554767936974079</c:v>
                </c:pt>
                <c:pt idx="500">
                  <c:v>-4.5686716865109149</c:v>
                </c:pt>
                <c:pt idx="501">
                  <c:v>-4.5604206500470372</c:v>
                </c:pt>
                <c:pt idx="502">
                  <c:v>-4.5313613725644544</c:v>
                </c:pt>
                <c:pt idx="503">
                  <c:v>-4.4820674665927127</c:v>
                </c:pt>
                <c:pt idx="504">
                  <c:v>-4.4130573932041246</c:v>
                </c:pt>
                <c:pt idx="505">
                  <c:v>-4.3248021481057268</c:v>
                </c:pt>
                <c:pt idx="506">
                  <c:v>-4.2177319486948424</c:v>
                </c:pt>
                <c:pt idx="507">
                  <c:v>-4.0922421161361244</c:v>
                </c:pt>
                <c:pt idx="508">
                  <c:v>-3.9486983116818997</c:v>
                </c:pt>
                <c:pt idx="509">
                  <c:v>-3.7874412594521893</c:v>
                </c:pt>
                <c:pt idx="510">
                  <c:v>-3.6087910670716115</c:v>
                </c:pt>
                <c:pt idx="511">
                  <c:v>-3.4130512394884112</c:v>
                </c:pt>
                <c:pt idx="512">
                  <c:v>-3.2005124691654121</c:v>
                </c:pt>
                <c:pt idx="513">
                  <c:v>-2.971456276745863</c:v>
                </c:pt>
                <c:pt idx="514">
                  <c:v>-2.7261585698611213</c:v>
                </c:pt>
                <c:pt idx="515">
                  <c:v>-2.4648931835755583</c:v>
                </c:pt>
                <c:pt idx="516">
                  <c:v>-2.1879354635500698</c:v>
                </c:pt>
                <c:pt idx="517">
                  <c:v>-1.8955659527725606</c:v>
                </c:pt>
                <c:pt idx="518">
                  <c:v>-1.5880742437465174</c:v>
                </c:pt>
                <c:pt idx="519">
                  <c:v>-1.2657630611040007</c:v>
                </c:pt>
                <c:pt idx="520">
                  <c:v>-0.92895264439175373</c:v>
                </c:pt>
                <c:pt idx="521">
                  <c:v>-0.57798550733798049</c:v>
                </c:pt>
                <c:pt idx="522">
                  <c:v>-0.21323165887907575</c:v>
                </c:pt>
                <c:pt idx="523">
                  <c:v>0.16490561758070293</c:v>
                </c:pt>
                <c:pt idx="524">
                  <c:v>0.55598331589679517</c:v>
                </c:pt>
                <c:pt idx="525">
                  <c:v>0.95951146156339429</c:v>
                </c:pt>
                <c:pt idx="526">
                  <c:v>1.3749449184275477</c:v>
                </c:pt>
                <c:pt idx="527">
                  <c:v>1.8016740706126497</c:v>
                </c:pt>
                <c:pt idx="528">
                  <c:v>2.2390141690730259</c:v>
                </c:pt>
                <c:pt idx="529">
                  <c:v>2.6861930911626426</c:v>
                </c:pt>
                <c:pt idx="530">
                  <c:v>3.1423372104807923</c:v>
                </c:pt>
                <c:pt idx="531">
                  <c:v>3.6064550108762488</c:v>
                </c:pt>
                <c:pt idx="532">
                  <c:v>4.0774179990572135</c:v>
                </c:pt>
                <c:pt idx="533">
                  <c:v>4.5539383707144259</c:v>
                </c:pt>
                <c:pt idx="534">
                  <c:v>5.0345427593450083</c:v>
                </c:pt>
                <c:pt idx="535">
                  <c:v>5.5175412372769861</c:v>
                </c:pt>
                <c:pt idx="536">
                  <c:v>6.0009905345871379</c:v>
                </c:pt>
                <c:pt idx="537">
                  <c:v>6.4826501792112383</c:v>
                </c:pt>
                <c:pt idx="538">
                  <c:v>6.9599299219326536</c:v>
                </c:pt>
                <c:pt idx="539">
                  <c:v>7.4298263665618869</c:v>
                </c:pt>
                <c:pt idx="540">
                  <c:v>7.8888461421017313</c:v>
                </c:pt>
                <c:pt idx="541">
                  <c:v>8.3329121796892203</c:v>
                </c:pt>
                <c:pt idx="542">
                  <c:v>8.7572486198439545</c:v>
                </c:pt>
                <c:pt idx="543">
                  <c:v>9.1562384728334898</c:v>
                </c:pt>
                <c:pt idx="544">
                  <c:v>9.523246237151211</c:v>
                </c:pt>
                <c:pt idx="545">
                  <c:v>9.8503950295156795</c:v>
                </c:pt>
                <c:pt idx="546">
                  <c:v>10.128284068544094</c:v>
                </c:pt>
                <c:pt idx="547">
                  <c:v>10.345627091131842</c:v>
                </c:pt>
                <c:pt idx="548">
                  <c:v>10.488784709121436</c:v>
                </c:pt>
                <c:pt idx="549">
                  <c:v>10.541152652307918</c:v>
                </c:pt>
                <c:pt idx="550">
                  <c:v>10.482351407469654</c:v>
                </c:pt>
                <c:pt idx="551">
                  <c:v>10.287137885088054</c:v>
                </c:pt>
                <c:pt idx="552">
                  <c:v>9.9239213170848632</c:v>
                </c:pt>
                <c:pt idx="553">
                  <c:v>9.3527048807730289</c:v>
                </c:pt>
                <c:pt idx="554">
                  <c:v>8.522176216828294</c:v>
                </c:pt>
                <c:pt idx="555">
                  <c:v>7.3655062445343926</c:v>
                </c:pt>
                <c:pt idx="556">
                  <c:v>5.7941342256116855</c:v>
                </c:pt>
                <c:pt idx="557">
                  <c:v>3.6883157618637119</c:v>
                </c:pt>
                <c:pt idx="558">
                  <c:v>0.8822804568332383</c:v>
                </c:pt>
                <c:pt idx="559">
                  <c:v>-2.8599628000086081</c:v>
                </c:pt>
                <c:pt idx="560">
                  <c:v>-7.8858535842123736</c:v>
                </c:pt>
                <c:pt idx="561">
                  <c:v>-14.728388270919659</c:v>
                </c:pt>
                <c:pt idx="562">
                  <c:v>-24.248390298975089</c:v>
                </c:pt>
                <c:pt idx="563">
                  <c:v>-37.931321757535009</c:v>
                </c:pt>
                <c:pt idx="564">
                  <c:v>-58.577774169407817</c:v>
                </c:pt>
                <c:pt idx="565">
                  <c:v>-92.169699141091769</c:v>
                </c:pt>
                <c:pt idx="566">
                  <c:v>-154.17352099923502</c:v>
                </c:pt>
                <c:pt idx="567">
                  <c:v>-300.66337522279287</c:v>
                </c:pt>
                <c:pt idx="568">
                  <c:v>-1016.01392217446</c:v>
                </c:pt>
                <c:pt idx="569">
                  <c:v>257.76406850183866</c:v>
                </c:pt>
                <c:pt idx="570">
                  <c:v>80.650595783551765</c:v>
                </c:pt>
                <c:pt idx="571">
                  <c:v>46.229488990822418</c:v>
                </c:pt>
                <c:pt idx="572">
                  <c:v>31.377860457272856</c:v>
                </c:pt>
                <c:pt idx="573">
                  <c:v>22.994700946875884</c:v>
                </c:pt>
                <c:pt idx="574">
                  <c:v>17.547946372213616</c:v>
                </c:pt>
                <c:pt idx="575">
                  <c:v>13.686817966236294</c:v>
                </c:pt>
                <c:pt idx="576">
                  <c:v>10.783033607921876</c:v>
                </c:pt>
                <c:pt idx="577">
                  <c:v>8.504632231899981</c:v>
                </c:pt>
                <c:pt idx="578">
                  <c:v>6.6596347357194885</c:v>
                </c:pt>
                <c:pt idx="579">
                  <c:v>5.1292432638903724</c:v>
                </c:pt>
                <c:pt idx="580">
                  <c:v>3.8359646657920079</c:v>
                </c:pt>
                <c:pt idx="581">
                  <c:v>2.7270634402460909</c:v>
                </c:pt>
                <c:pt idx="582">
                  <c:v>1.7653815750847273</c:v>
                </c:pt>
                <c:pt idx="583">
                  <c:v>0.92396303811084557</c:v>
                </c:pt>
                <c:pt idx="584">
                  <c:v>0.18276206874820236</c:v>
                </c:pt>
                <c:pt idx="585">
                  <c:v>-0.47345002900435323</c:v>
                </c:pt>
                <c:pt idx="586">
                  <c:v>-1.0564596352230013</c:v>
                </c:pt>
                <c:pt idx="587">
                  <c:v>-1.5755392960942625</c:v>
                </c:pt>
                <c:pt idx="588">
                  <c:v>-2.0380903273469952</c:v>
                </c:pt>
                <c:pt idx="589">
                  <c:v>-2.4500972654085631</c:v>
                </c:pt>
                <c:pt idx="590">
                  <c:v>-2.8164554897464398</c:v>
                </c:pt>
                <c:pt idx="591">
                  <c:v>-3.1412115142880137</c:v>
                </c:pt>
                <c:pt idx="592">
                  <c:v>-3.4277419864108518</c:v>
                </c:pt>
                <c:pt idx="593">
                  <c:v>-3.6788889228850765</c:v>
                </c:pt>
                <c:pt idx="594">
                  <c:v>-3.8970632079140635</c:v>
                </c:pt>
                <c:pt idx="595">
                  <c:v>-4.0843247462815206</c:v>
                </c:pt>
                <c:pt idx="596">
                  <c:v>-4.2424452214699597</c:v>
                </c:pt>
                <c:pt idx="597">
                  <c:v>-4.3729577383265346</c:v>
                </c:pt>
                <c:pt idx="598">
                  <c:v>-4.4771964691022861</c:v>
                </c:pt>
                <c:pt idx="599">
                  <c:v>-4.5563286042772297</c:v>
                </c:pt>
                <c:pt idx="600">
                  <c:v>-4.6113803256747934</c:v>
                </c:pt>
                <c:pt idx="601">
                  <c:v>-4.6432580974985189</c:v>
                </c:pt>
                <c:pt idx="602">
                  <c:v>-4.6527662627183348</c:v>
                </c:pt>
                <c:pt idx="603">
                  <c:v>-4.6406217044054436</c:v>
                </c:pt>
                <c:pt idx="604">
                  <c:v>-4.6074661620795556</c:v>
                </c:pt>
                <c:pt idx="605">
                  <c:v>-4.553876665132921</c:v>
                </c:pt>
                <c:pt idx="606">
                  <c:v>-4.4803744491096635</c:v>
                </c:pt>
                <c:pt idx="607">
                  <c:v>-4.3874326461677207</c:v>
                </c:pt>
                <c:pt idx="608">
                  <c:v>-4.2754829847890887</c:v>
                </c:pt>
                <c:pt idx="609">
                  <c:v>-4.1449216896586023</c:v>
                </c:pt>
                <c:pt idx="610">
                  <c:v>-3.9961147389658702</c:v>
                </c:pt>
                <c:pt idx="611">
                  <c:v>-3.8294026098191112</c:v>
                </c:pt>
                <c:pt idx="612">
                  <c:v>-3.6451046224376054</c:v>
                </c:pt>
                <c:pt idx="613">
                  <c:v>-3.4435229777474028</c:v>
                </c:pt>
                <c:pt idx="614">
                  <c:v>-3.2249465714782772</c:v>
                </c:pt>
                <c:pt idx="615">
                  <c:v>-2.9896546587232549</c:v>
                </c:pt>
                <c:pt idx="616">
                  <c:v>-2.7379204368465597</c:v>
                </c:pt>
                <c:pt idx="617">
                  <c:v>-2.47001461048007</c:v>
                </c:pt>
                <c:pt idx="618">
                  <c:v>-2.1862090003265373</c:v>
                </c:pt>
                <c:pt idx="619">
                  <c:v>-1.8867802569717114</c:v>
                </c:pt>
                <c:pt idx="620">
                  <c:v>-1.5720137427126892</c:v>
                </c:pt>
                <c:pt idx="621">
                  <c:v>-1.2422076470348822</c:v>
                </c:pt>
                <c:pt idx="622">
                  <c:v>-0.8976774069937119</c:v>
                </c:pt>
                <c:pt idx="623">
                  <c:v>-0.53876051003475012</c:v>
                </c:pt>
                <c:pt idx="624">
                  <c:v>-0.1658217665897605</c:v>
                </c:pt>
                <c:pt idx="625">
                  <c:v>0.22074084897672491</c:v>
                </c:pt>
                <c:pt idx="626">
                  <c:v>0.62048967543942457</c:v>
                </c:pt>
                <c:pt idx="627">
                  <c:v>1.0329400280146739</c:v>
                </c:pt>
                <c:pt idx="628">
                  <c:v>1.4575518932947307</c:v>
                </c:pt>
                <c:pt idx="629">
                  <c:v>1.8937204732502453</c:v>
                </c:pt>
                <c:pt idx="630">
                  <c:v>2.3407653609683905</c:v>
                </c:pt>
                <c:pt idx="631">
                  <c:v>2.7979180879595416</c:v>
                </c:pt>
                <c:pt idx="632">
                  <c:v>3.2643077293632015</c:v>
                </c:pt>
                <c:pt idx="633">
                  <c:v>3.7389441871686433</c:v>
                </c:pt>
                <c:pt idx="634">
                  <c:v>4.2206986879590049</c:v>
                </c:pt>
                <c:pt idx="635">
                  <c:v>4.708280927376495</c:v>
                </c:pt>
                <c:pt idx="636">
                  <c:v>5.2002121605859122</c:v>
                </c:pt>
                <c:pt idx="637">
                  <c:v>5.6947933696683997</c:v>
                </c:pt>
                <c:pt idx="638">
                  <c:v>6.1900674227342245</c:v>
                </c:pt>
                <c:pt idx="639">
                  <c:v>6.683773861036979</c:v>
                </c:pt>
                <c:pt idx="640">
                  <c:v>7.1732945883731389</c:v>
                </c:pt>
                <c:pt idx="641">
                  <c:v>7.6555882635402943</c:v>
                </c:pt>
                <c:pt idx="642">
                  <c:v>8.1271105710110696</c:v>
                </c:pt>
                <c:pt idx="643">
                  <c:v>8.5837167121848292</c:v>
                </c:pt>
                <c:pt idx="644">
                  <c:v>9.0205413398331267</c:v>
                </c:pt>
                <c:pt idx="645">
                  <c:v>9.4318496375370273</c:v>
                </c:pt>
                <c:pt idx="646">
                  <c:v>9.8108511578935733</c:v>
                </c:pt>
                <c:pt idx="647">
                  <c:v>10.149465133273711</c:v>
                </c:pt>
                <c:pt idx="648">
                  <c:v>10.438021893571561</c:v>
                </c:pt>
                <c:pt idx="649">
                  <c:v>10.664879208952573</c:v>
                </c:pt>
                <c:pt idx="650">
                  <c:v>10.81592396024174</c:v>
                </c:pt>
                <c:pt idx="651">
                  <c:v>10.873917165729811</c:v>
                </c:pt>
                <c:pt idx="652">
                  <c:v>10.81762188053497</c:v>
                </c:pt>
                <c:pt idx="653">
                  <c:v>10.6206252487946</c:v>
                </c:pt>
                <c:pt idx="654">
                  <c:v>10.249722008113896</c:v>
                </c:pt>
                <c:pt idx="655">
                  <c:v>9.6626566151721409</c:v>
                </c:pt>
                <c:pt idx="656">
                  <c:v>8.8049063901372673</c:v>
                </c:pt>
                <c:pt idx="657">
                  <c:v>7.6049946835793287</c:v>
                </c:pt>
                <c:pt idx="658">
                  <c:v>5.9674862849467125</c:v>
                </c:pt>
                <c:pt idx="659">
                  <c:v>3.7622083764886036</c:v>
                </c:pt>
                <c:pt idx="660">
                  <c:v>0.807090877902916</c:v>
                </c:pt>
                <c:pt idx="661">
                  <c:v>-3.1602614904924295</c:v>
                </c:pt>
                <c:pt idx="662">
                  <c:v>-8.5319576852556924</c:v>
                </c:pt>
                <c:pt idx="663">
                  <c:v>-15.92072380727986</c:v>
                </c:pt>
                <c:pt idx="664">
                  <c:v>-26.339664238410975</c:v>
                </c:pt>
                <c:pt idx="665">
                  <c:v>-41.59193184092517</c:v>
                </c:pt>
                <c:pt idx="666">
                  <c:v>-65.225367354531144</c:v>
                </c:pt>
                <c:pt idx="667">
                  <c:v>-105.31225414228385</c:v>
                </c:pt>
                <c:pt idx="668">
                  <c:v>-185.02878523312171</c:v>
                </c:pt>
                <c:pt idx="669">
                  <c:v>-408.99642414228146</c:v>
                </c:pt>
                <c:pt idx="670">
                  <c:v>-3906.6299986068757</c:v>
                </c:pt>
                <c:pt idx="671">
                  <c:v>138.87833866972457</c:v>
                </c:pt>
                <c:pt idx="672">
                  <c:v>62.265486954115332</c:v>
                </c:pt>
                <c:pt idx="673">
                  <c:v>38.896667588830638</c:v>
                </c:pt>
                <c:pt idx="674">
                  <c:v>27.425176634328519</c:v>
                </c:pt>
                <c:pt idx="675">
                  <c:v>20.522631949828792</c:v>
                </c:pt>
                <c:pt idx="676">
                  <c:v>15.861266098445068</c:v>
                </c:pt>
                <c:pt idx="677">
                  <c:v>12.470052499852917</c:v>
                </c:pt>
                <c:pt idx="678">
                  <c:v>9.8718319313539098</c:v>
                </c:pt>
                <c:pt idx="679">
                  <c:v>7.8046686824494644</c:v>
                </c:pt>
                <c:pt idx="680">
                  <c:v>6.1127380789971353</c:v>
                </c:pt>
                <c:pt idx="681">
                  <c:v>4.6974875889427192</c:v>
                </c:pt>
                <c:pt idx="682">
                  <c:v>3.4935018386810825</c:v>
                </c:pt>
                <c:pt idx="683">
                  <c:v>2.4556263591239991</c:v>
                </c:pt>
                <c:pt idx="684">
                  <c:v>1.551664524052119</c:v>
                </c:pt>
                <c:pt idx="685">
                  <c:v>0.75802265823339487</c:v>
                </c:pt>
                <c:pt idx="686">
                  <c:v>5.7002250769749616E-2</c:v>
                </c:pt>
                <c:pt idx="687">
                  <c:v>-0.56494450249655392</c:v>
                </c:pt>
                <c:pt idx="688">
                  <c:v>-1.1183733500273789</c:v>
                </c:pt>
                <c:pt idx="689">
                  <c:v>-1.6116382300590217</c:v>
                </c:pt>
                <c:pt idx="690">
                  <c:v>-2.0514429461916417</c:v>
                </c:pt>
                <c:pt idx="691">
                  <c:v>-2.4432343205478104</c:v>
                </c:pt>
                <c:pt idx="692">
                  <c:v>-2.7914875803409052</c:v>
                </c:pt>
                <c:pt idx="693">
                  <c:v>-3.0999169737045427</c:v>
                </c:pt>
                <c:pt idx="694">
                  <c:v>-3.3716335491563156</c:v>
                </c:pt>
                <c:pt idx="695">
                  <c:v>-3.6092649756296216</c:v>
                </c:pt>
                <c:pt idx="696">
                  <c:v>-3.8150476792912258</c:v>
                </c:pt>
                <c:pt idx="697">
                  <c:v>-3.9908985135275716</c:v>
                </c:pt>
                <c:pt idx="698">
                  <c:v>-4.1384711074960574</c:v>
                </c:pt>
                <c:pt idx="699">
                  <c:v>-4.259200613460834</c:v>
                </c:pt>
                <c:pt idx="700">
                  <c:v>-4.3543395774684104</c:v>
                </c:pt>
                <c:pt idx="701">
                  <c:v>-4.4249869528633008</c:v>
                </c:pt>
                <c:pt idx="702">
                  <c:v>-4.4721117702537114</c:v>
                </c:pt>
                <c:pt idx="703">
                  <c:v>-4.4965726104116834</c:v>
                </c:pt>
                <c:pt idx="704">
                  <c:v>-4.4991337571756027</c:v>
                </c:pt>
                <c:pt idx="705">
                  <c:v>-4.4804787075730443</c:v>
                </c:pt>
                <c:pt idx="706">
                  <c:v>-4.4412215672848072</c:v>
                </c:pt>
                <c:pt idx="707">
                  <c:v>-4.3819167465462145</c:v>
                </c:pt>
                <c:pt idx="708">
                  <c:v>-4.3030672861203909</c:v>
                </c:pt>
                <c:pt idx="709">
                  <c:v>-4.2051320774665131</c:v>
                </c:pt>
                <c:pt idx="710">
                  <c:v>-4.0885321906427627</c:v>
                </c:pt>
                <c:pt idx="711">
                  <c:v>-3.9536564845989011</c:v>
                </c:pt>
                <c:pt idx="712">
                  <c:v>-3.8008666445744881</c:v>
                </c:pt>
                <c:pt idx="713">
                  <c:v>-3.630501767547186</c:v>
                </c:pt>
                <c:pt idx="714">
                  <c:v>-3.4428825990969623</c:v>
                </c:pt>
                <c:pt idx="715">
                  <c:v>-3.2383155110755331</c:v>
                </c:pt>
                <c:pt idx="716">
                  <c:v>-3.0170962992008827</c:v>
                </c:pt>
                <c:pt idx="717">
                  <c:v>-2.7795138722582893</c:v>
                </c:pt>
                <c:pt idx="718">
                  <c:v>-2.5258538994391366</c:v>
                </c:pt>
                <c:pt idx="719">
                  <c:v>-2.2564024795240094</c:v>
                </c:pt>
                <c:pt idx="720">
                  <c:v>-1.9714498943149237</c:v>
                </c:pt>
                <c:pt idx="721">
                  <c:v>-1.6712945095760854</c:v>
                </c:pt>
                <c:pt idx="722">
                  <c:v>-1.3562468892784332</c:v>
                </c:pt>
                <c:pt idx="723">
                  <c:v>-1.0266341929390708</c:v>
                </c:pt>
                <c:pt idx="724">
                  <c:v>-0.68280493234702844</c:v>
                </c:pt>
                <c:pt idx="725">
                  <c:v>-0.32513417222919522</c:v>
                </c:pt>
                <c:pt idx="726">
                  <c:v>4.5970730010979587E-2</c:v>
                </c:pt>
                <c:pt idx="727">
                  <c:v>0.43006373640631829</c:v>
                </c:pt>
                <c:pt idx="728">
                  <c:v>0.82665296661494536</c:v>
                </c:pt>
                <c:pt idx="729">
                  <c:v>1.2351926151797912</c:v>
                </c:pt>
                <c:pt idx="730">
                  <c:v>1.6550737749573643</c:v>
                </c:pt>
                <c:pt idx="731">
                  <c:v>2.0856139617467329</c:v>
                </c:pt>
                <c:pt idx="732">
                  <c:v>2.5260450951914164</c:v>
                </c:pt>
                <c:pt idx="733">
                  <c:v>2.9754996424264237</c:v>
                </c:pt>
                <c:pt idx="734">
                  <c:v>3.4329945690711217</c:v>
                </c:pt>
                <c:pt idx="735">
                  <c:v>3.8974126665489432</c:v>
                </c:pt>
                <c:pt idx="736">
                  <c:v>4.3674807285773198</c:v>
                </c:pt>
                <c:pt idx="737">
                  <c:v>4.841743929052889</c:v>
                </c:pt>
                <c:pt idx="738">
                  <c:v>5.3185356007828632</c:v>
                </c:pt>
                <c:pt idx="739">
                  <c:v>5.7959414189673941</c:v>
                </c:pt>
                <c:pt idx="740">
                  <c:v>6.2717567430441639</c:v>
                </c:pt>
                <c:pt idx="741">
                  <c:v>6.7434355459820363</c:v>
                </c:pt>
                <c:pt idx="742">
                  <c:v>7.2080289380854632</c:v>
                </c:pt>
                <c:pt idx="743">
                  <c:v>7.6621107375464277</c:v>
                </c:pt>
                <c:pt idx="744">
                  <c:v>8.1016868052883169</c:v>
                </c:pt>
                <c:pt idx="745">
                  <c:v>8.5220838796984104</c:v>
                </c:pt>
                <c:pt idx="746">
                  <c:v>8.9178123216386602</c:v>
                </c:pt>
                <c:pt idx="747">
                  <c:v>9.2823953722272421</c:v>
                </c:pt>
                <c:pt idx="748">
                  <c:v>9.6081550340241311</c:v>
                </c:pt>
                <c:pt idx="749">
                  <c:v>9.8859412068255459</c:v>
                </c:pt>
                <c:pt idx="750">
                  <c:v>10.104785790963538</c:v>
                </c:pt>
                <c:pt idx="751">
                  <c:v>10.251456418735041</c:v>
                </c:pt>
                <c:pt idx="752">
                  <c:v>10.309874207813685</c:v>
                </c:pt>
                <c:pt idx="753">
                  <c:v>10.260344735550493</c:v>
                </c:pt>
                <c:pt idx="754">
                  <c:v>10.078528531496026</c:v>
                </c:pt>
                <c:pt idx="755">
                  <c:v>9.7340421782468738</c:v>
                </c:pt>
                <c:pt idx="756">
                  <c:v>9.1885257802980966</c:v>
                </c:pt>
                <c:pt idx="757">
                  <c:v>8.3929234644249195</c:v>
                </c:pt>
                <c:pt idx="758">
                  <c:v>7.2835761524800242</c:v>
                </c:pt>
                <c:pt idx="759">
                  <c:v>5.7764743411073143</c:v>
                </c:pt>
                <c:pt idx="760">
                  <c:v>3.7585744363765219</c:v>
                </c:pt>
                <c:pt idx="761">
                  <c:v>1.0742660494024989</c:v>
                </c:pt>
                <c:pt idx="762">
                  <c:v>-2.4964920237969652</c:v>
                </c:pt>
                <c:pt idx="763">
                  <c:v>-7.2750340479761046</c:v>
                </c:pt>
                <c:pt idx="764">
                  <c:v>-13.749398737858096</c:v>
                </c:pt>
                <c:pt idx="765">
                  <c:v>-22.697906497067585</c:v>
                </c:pt>
                <c:pt idx="766">
                  <c:v>-35.441741435499978</c:v>
                </c:pt>
                <c:pt idx="767">
                  <c:v>-54.416742108555937</c:v>
                </c:pt>
                <c:pt idx="768">
                  <c:v>-84.660620353737855</c:v>
                </c:pt>
                <c:pt idx="769">
                  <c:v>-138.54772399203875</c:v>
                </c:pt>
                <c:pt idx="770">
                  <c:v>-256.77847537700904</c:v>
                </c:pt>
                <c:pt idx="771">
                  <c:v>-697.79665081304256</c:v>
                </c:pt>
                <c:pt idx="772">
                  <c:v>471.3494737706153</c:v>
                </c:pt>
                <c:pt idx="773">
                  <c:v>92.35672728682988</c:v>
                </c:pt>
                <c:pt idx="774">
                  <c:v>49.505948402853541</c:v>
                </c:pt>
                <c:pt idx="775">
                  <c:v>32.7504717960826</c:v>
                </c:pt>
                <c:pt idx="776">
                  <c:v>23.695270362777983</c:v>
                </c:pt>
                <c:pt idx="777">
                  <c:v>17.954153044757444</c:v>
                </c:pt>
                <c:pt idx="778">
                  <c:v>13.946802357215779</c:v>
                </c:pt>
                <c:pt idx="779">
                  <c:v>10.964311996847776</c:v>
                </c:pt>
                <c:pt idx="780">
                  <c:v>8.6412166258095766</c:v>
                </c:pt>
                <c:pt idx="781">
                  <c:v>6.7699038389359814</c:v>
                </c:pt>
                <c:pt idx="782">
                  <c:v>5.2236383918126457</c:v>
                </c:pt>
                <c:pt idx="783">
                  <c:v>3.9206314523792036</c:v>
                </c:pt>
                <c:pt idx="784">
                  <c:v>2.8057049641673806</c:v>
                </c:pt>
                <c:pt idx="785">
                  <c:v>1.8402572075634716</c:v>
                </c:pt>
                <c:pt idx="786">
                  <c:v>0.99645244435257829</c:v>
                </c:pt>
                <c:pt idx="787">
                  <c:v>0.25369602419004444</c:v>
                </c:pt>
                <c:pt idx="788">
                  <c:v>-0.40358940582372449</c:v>
                </c:pt>
                <c:pt idx="789">
                  <c:v>-0.98741449405287929</c:v>
                </c:pt>
                <c:pt idx="790">
                  <c:v>-1.5071971052037012</c:v>
                </c:pt>
                <c:pt idx="791">
                  <c:v>-1.9704328781785878</c:v>
                </c:pt>
                <c:pt idx="792">
                  <c:v>-2.3831672716582668</c:v>
                </c:pt>
                <c:pt idx="793">
                  <c:v>-2.7503344792402604</c:v>
                </c:pt>
                <c:pt idx="794">
                  <c:v>-3.0760050919303414</c:v>
                </c:pt>
                <c:pt idx="795">
                  <c:v>-3.3635699778683423</c:v>
                </c:pt>
                <c:pt idx="796">
                  <c:v>-3.6158787892864122</c:v>
                </c:pt>
                <c:pt idx="797">
                  <c:v>-3.8353456745969932</c:v>
                </c:pt>
                <c:pt idx="798">
                  <c:v>-4.0240309421335176</c:v>
                </c:pt>
                <c:pt idx="799">
                  <c:v>-4.1837048547780524</c:v>
                </c:pt>
                <c:pt idx="800">
                  <c:v>-4.3158979864522502</c:v>
                </c:pt>
                <c:pt idx="801">
                  <c:v>-4.4219413604635109</c:v>
                </c:pt>
                <c:pt idx="802">
                  <c:v>-4.5029987391208719</c:v>
                </c:pt>
                <c:pt idx="803">
                  <c:v>-4.5600928289157583</c:v>
                </c:pt>
                <c:pt idx="804">
                  <c:v>-4.5941267290694032</c:v>
                </c:pt>
                <c:pt idx="805">
                  <c:v>-4.6059016329539464</c:v>
                </c:pt>
                <c:pt idx="806">
                  <c:v>-4.5961315578366762</c:v>
                </c:pt>
                <c:pt idx="807">
                  <c:v>-4.5654557038058421</c:v>
                </c:pt>
                <c:pt idx="808">
                  <c:v>-4.5144489118344344</c:v>
                </c:pt>
                <c:pt idx="809">
                  <c:v>-4.4436305921631645</c:v>
                </c:pt>
                <c:pt idx="810">
                  <c:v>-4.3534724182547864</c:v>
                </c:pt>
                <c:pt idx="811">
                  <c:v>-4.2444050242241804</c:v>
                </c:pt>
                <c:pt idx="812">
                  <c:v>-4.116823898501889</c:v>
                </c:pt>
                <c:pt idx="813">
                  <c:v>-3.9710946324959231</c:v>
                </c:pt>
                <c:pt idx="814">
                  <c:v>-3.8075576556764279</c:v>
                </c:pt>
                <c:pt idx="815">
                  <c:v>-3.626532568655807</c:v>
                </c:pt>
                <c:pt idx="816">
                  <c:v>-3.4283221690195624</c:v>
                </c:pt>
                <c:pt idx="817">
                  <c:v>-3.2132162533721567</c:v>
                </c:pt>
                <c:pt idx="818">
                  <c:v>-2.9814952695839207</c:v>
                </c:pt>
                <c:pt idx="819">
                  <c:v>-2.7334338871402757</c:v>
                </c:pt>
                <c:pt idx="820">
                  <c:v>-2.4693045490628638</c:v>
                </c:pt>
                <c:pt idx="821">
                  <c:v>-2.1893810670908955</c:v>
                </c:pt>
                <c:pt idx="822">
                  <c:v>-1.8939423208252002</c:v>
                </c:pt>
                <c:pt idx="823">
                  <c:v>-1.583276123435069</c:v>
                </c:pt>
                <c:pt idx="824">
                  <c:v>-1.2576833192796752</c:v>
                </c:pt>
                <c:pt idx="825">
                  <c:v>-0.91748218353630628</c:v>
                </c:pt>
                <c:pt idx="826">
                  <c:v>-0.56301320116093823</c:v>
                </c:pt>
                <c:pt idx="827">
                  <c:v>-0.19464431096932885</c:v>
                </c:pt>
                <c:pt idx="828">
                  <c:v>0.18722328745857808</c:v>
                </c:pt>
                <c:pt idx="829">
                  <c:v>0.58214865223023937</c:v>
                </c:pt>
                <c:pt idx="830">
                  <c:v>0.98964381284977665</c:v>
                </c:pt>
                <c:pt idx="831">
                  <c:v>1.4091655272423593</c:v>
                </c:pt>
                <c:pt idx="832">
                  <c:v>1.8401059022912118</c:v>
                </c:pt>
                <c:pt idx="833">
                  <c:v>2.2817816645956435</c:v>
                </c:pt>
                <c:pt idx="834">
                  <c:v>2.7334218258152259</c:v>
                </c:pt>
                <c:pt idx="835">
                  <c:v>3.1941534353823</c:v>
                </c:pt>
                <c:pt idx="836">
                  <c:v>3.6629850480523189</c:v>
                </c:pt>
                <c:pt idx="837">
                  <c:v>4.1387874532627951</c:v>
                </c:pt>
                <c:pt idx="838">
                  <c:v>4.6202711110222445</c:v>
                </c:pt>
                <c:pt idx="839">
                  <c:v>5.105959610587238</c:v>
                </c:pt>
                <c:pt idx="840">
                  <c:v>5.5941583046498318</c:v>
                </c:pt>
                <c:pt idx="841">
                  <c:v>6.0829170624610374</c:v>
                </c:pt>
                <c:pt idx="842">
                  <c:v>6.5699858162168567</c:v>
                </c:pt>
                <c:pt idx="843">
                  <c:v>7.0527612256433923</c:v>
                </c:pt>
                <c:pt idx="844">
                  <c:v>7.5282223290219568</c:v>
                </c:pt>
                <c:pt idx="845">
                  <c:v>7.9928524480804137</c:v>
                </c:pt>
                <c:pt idx="846">
                  <c:v>8.4425438137680686</c:v>
                </c:pt>
                <c:pt idx="847">
                  <c:v>8.872480308446864</c:v>
                </c:pt>
                <c:pt idx="848">
                  <c:v>9.2769922656606969</c:v>
                </c:pt>
                <c:pt idx="849">
                  <c:v>9.6493752787624807</c:v>
                </c:pt>
                <c:pt idx="850">
                  <c:v>9.9816622117462597</c:v>
                </c:pt>
                <c:pt idx="851">
                  <c:v>10.264333737335496</c:v>
                </c:pt>
                <c:pt idx="852">
                  <c:v>10.485947229410009</c:v>
                </c:pt>
                <c:pt idx="853">
                  <c:v>10.632655906768887</c:v>
                </c:pt>
                <c:pt idx="854">
                  <c:v>10.687578508764211</c:v>
                </c:pt>
                <c:pt idx="855">
                  <c:v>10.629962469412447</c:v>
                </c:pt>
                <c:pt idx="856">
                  <c:v>10.434057265861702</c:v>
                </c:pt>
                <c:pt idx="857">
                  <c:v>10.067573856370144</c:v>
                </c:pt>
                <c:pt idx="858">
                  <c:v>9.4895414736464527</c:v>
                </c:pt>
                <c:pt idx="859">
                  <c:v>8.6472678556959401</c:v>
                </c:pt>
                <c:pt idx="860">
                  <c:v>7.4719329318054264</c:v>
                </c:pt>
                <c:pt idx="861">
                  <c:v>5.8720416606616785</c:v>
                </c:pt>
                <c:pt idx="862">
                  <c:v>3.723416199516155</c:v>
                </c:pt>
                <c:pt idx="863">
                  <c:v>0.85338793285280667</c:v>
                </c:pt>
                <c:pt idx="864">
                  <c:v>-2.9851506961671994</c:v>
                </c:pt>
                <c:pt idx="865">
                  <c:v>-8.1583301825230983</c:v>
                </c:pt>
                <c:pt idx="866">
                  <c:v>-15.2322598694589</c:v>
                </c:pt>
                <c:pt idx="867">
                  <c:v>-25.130418360522427</c:v>
                </c:pt>
                <c:pt idx="868">
                  <c:v>-39.467389863705129</c:v>
                </c:pt>
                <c:pt idx="869">
                  <c:v>-61.342384890861268</c:v>
                </c:pt>
                <c:pt idx="870">
                  <c:v>-97.55180835717492</c:v>
                </c:pt>
                <c:pt idx="871">
                  <c:v>-166.43854392650636</c:v>
                </c:pt>
                <c:pt idx="872">
                  <c:v>-340.49383817019805</c:v>
                </c:pt>
                <c:pt idx="873">
                  <c:v>-1508.6434391857147</c:v>
                </c:pt>
                <c:pt idx="874">
                  <c:v>179.8822033873997</c:v>
                </c:pt>
                <c:pt idx="875">
                  <c:v>68.503404168837591</c:v>
                </c:pt>
                <c:pt idx="876">
                  <c:v>41.016040493931655</c:v>
                </c:pt>
                <c:pt idx="877">
                  <c:v>28.388620024395699</c:v>
                </c:pt>
                <c:pt idx="878">
                  <c:v>21.037297513374277</c:v>
                </c:pt>
                <c:pt idx="879">
                  <c:v>16.169160234224947</c:v>
                </c:pt>
                <c:pt idx="880">
                  <c:v>12.672305812329085</c:v>
                </c:pt>
                <c:pt idx="881">
                  <c:v>10.016412556394375</c:v>
                </c:pt>
                <c:pt idx="882">
                  <c:v>7.9163755597883743</c:v>
                </c:pt>
                <c:pt idx="883">
                  <c:v>6.205192599606197</c:v>
                </c:pt>
                <c:pt idx="884">
                  <c:v>4.7784979644046652</c:v>
                </c:pt>
                <c:pt idx="885">
                  <c:v>3.5676748564434124</c:v>
                </c:pt>
                <c:pt idx="886">
                  <c:v>2.5257256890137265</c:v>
                </c:pt>
                <c:pt idx="887">
                  <c:v>1.6193553041257462</c:v>
                </c:pt>
                <c:pt idx="888">
                  <c:v>0.82429744465144228</c:v>
                </c:pt>
                <c:pt idx="889">
                  <c:v>0.12243335535347219</c:v>
                </c:pt>
                <c:pt idx="890">
                  <c:v>-0.50005115977540926</c:v>
                </c:pt>
                <c:pt idx="891">
                  <c:v>-1.0538821896212422</c:v>
                </c:pt>
                <c:pt idx="892">
                  <c:v>-1.5475228806310881</c:v>
                </c:pt>
                <c:pt idx="893">
                  <c:v>-1.9877467362178565</c:v>
                </c:pt>
                <c:pt idx="894">
                  <c:v>-2.3800444465184447</c:v>
                </c:pt>
                <c:pt idx="895">
                  <c:v>-2.7289180834147984</c:v>
                </c:pt>
                <c:pt idx="896">
                  <c:v>-3.0380974768674625</c:v>
                </c:pt>
                <c:pt idx="897">
                  <c:v>-3.3107018104791925</c:v>
                </c:pt>
                <c:pt idx="898">
                  <c:v>-3.5493619963431651</c:v>
                </c:pt>
                <c:pt idx="899">
                  <c:v>-3.7563145364111961</c:v>
                </c:pt>
                <c:pt idx="900">
                  <c:v>-3.9334743636614808</c:v>
                </c:pt>
                <c:pt idx="901">
                  <c:v>-4.0824919886388535</c:v>
                </c:pt>
                <c:pt idx="902">
                  <c:v>-4.2047987911534559</c:v>
                </c:pt>
                <c:pt idx="903">
                  <c:v>-4.3016432612730657</c:v>
                </c:pt>
                <c:pt idx="904">
                  <c:v>-4.374120263184035</c:v>
                </c:pt>
                <c:pt idx="905">
                  <c:v>-4.4231948722929442</c:v>
                </c:pt>
                <c:pt idx="906">
                  <c:v>-4.4497219575799463</c:v>
                </c:pt>
                <c:pt idx="907">
                  <c:v>-4.4544624036713243</c:v>
                </c:pt>
                <c:pt idx="908">
                  <c:v>-4.4380966624205236</c:v>
                </c:pt>
                <c:pt idx="909">
                  <c:v>-4.4012361703641805</c:v>
                </c:pt>
                <c:pt idx="910">
                  <c:v>-4.3444330535079674</c:v>
                </c:pt>
                <c:pt idx="911">
                  <c:v>-4.2681884532607128</c:v>
                </c:pt>
                <c:pt idx="912">
                  <c:v>-4.1729597404463652</c:v>
                </c:pt>
                <c:pt idx="913">
                  <c:v>-4.0591668332826192</c:v>
                </c:pt>
                <c:pt idx="914">
                  <c:v>-3.9271977953377593</c:v>
                </c:pt>
                <c:pt idx="915">
                  <c:v>-3.7774138589752657</c:v>
                </c:pt>
                <c:pt idx="916">
                  <c:v>-3.6101539962639602</c:v>
                </c:pt>
                <c:pt idx="917">
                  <c:v>-3.4257391407167463</c:v>
                </c:pt>
                <c:pt idx="918">
                  <c:v>-3.2244761497107652</c:v>
                </c:pt>
                <c:pt idx="919">
                  <c:v>-3.0066615867014881</c:v>
                </c:pt>
                <c:pt idx="920">
                  <c:v>-2.7725853947458186</c:v>
                </c:pt>
                <c:pt idx="921">
                  <c:v>-2.522534527985258</c:v>
                </c:pt>
                <c:pt idx="922">
                  <c:v>-2.2567966041528584</c:v>
                </c:pt>
                <c:pt idx="923">
                  <c:v>-1.9756636405337633</c:v>
                </c:pt>
                <c:pt idx="924">
                  <c:v>-1.6794359360510027</c:v>
                </c:pt>
                <c:pt idx="925">
                  <c:v>-1.3684261645860893</c:v>
                </c:pt>
                <c:pt idx="926">
                  <c:v>-1.042963748935084</c:v>
                </c:pt>
                <c:pt idx="927">
                  <c:v>-0.70339959073839853</c:v>
                </c:pt>
                <c:pt idx="928">
                  <c:v>-0.35011123979330688</c:v>
                </c:pt>
                <c:pt idx="929">
                  <c:v>1.6491403055261832E-2</c:v>
                </c:pt>
                <c:pt idx="930">
                  <c:v>0.39595974212120955</c:v>
                </c:pt>
                <c:pt idx="931">
                  <c:v>0.78779937816139611</c:v>
                </c:pt>
                <c:pt idx="932">
                  <c:v>1.1914620900928963</c:v>
                </c:pt>
                <c:pt idx="933">
                  <c:v>1.6063367371563528</c:v>
                </c:pt>
                <c:pt idx="934">
                  <c:v>2.0317388800596956</c:v>
                </c:pt>
                <c:pt idx="935">
                  <c:v>2.4668988808901551</c:v>
                </c:pt>
                <c:pt idx="936">
                  <c:v>2.9109481938962527</c:v>
                </c:pt>
                <c:pt idx="937">
                  <c:v>3.3629034990903071</c:v>
                </c:pt>
                <c:pt idx="938">
                  <c:v>3.8216482570407191</c:v>
                </c:pt>
                <c:pt idx="939">
                  <c:v>4.2859111694941783</c:v>
                </c:pt>
                <c:pt idx="940">
                  <c:v>4.7542409137334225</c:v>
                </c:pt>
                <c:pt idx="941">
                  <c:v>5.2249763700033922</c:v>
                </c:pt>
                <c:pt idx="942">
                  <c:v>5.6962113721352594</c:v>
                </c:pt>
                <c:pt idx="943">
                  <c:v>6.1657527694194973</c:v>
                </c:pt>
                <c:pt idx="944">
                  <c:v>6.6310702743227754</c:v>
                </c:pt>
                <c:pt idx="945">
                  <c:v>7.089236163950388</c:v>
                </c:pt>
                <c:pt idx="946">
                  <c:v>7.5368523689053601</c:v>
                </c:pt>
                <c:pt idx="947">
                  <c:v>7.9699617779470513</c:v>
                </c:pt>
                <c:pt idx="948">
                  <c:v>8.3839396449902992</c:v>
                </c:pt>
                <c:pt idx="949">
                  <c:v>8.7733597178741078</c:v>
                </c:pt>
                <c:pt idx="950">
                  <c:v>9.1318279823896749</c:v>
                </c:pt>
                <c:pt idx="951">
                  <c:v>9.4517745428484936</c:v>
                </c:pt>
                <c:pt idx="952">
                  <c:v>9.724190856820524</c:v>
                </c:pt>
                <c:pt idx="953">
                  <c:v>9.9382948846036196</c:v>
                </c:pt>
                <c:pt idx="954">
                  <c:v>10.081100057432156</c:v>
                </c:pt>
                <c:pt idx="955">
                  <c:v>10.13685431009015</c:v>
                </c:pt>
                <c:pt idx="956">
                  <c:v>10.086301182052797</c:v>
                </c:pt>
                <c:pt idx="957">
                  <c:v>9.9056936113229455</c:v>
                </c:pt>
                <c:pt idx="958">
                  <c:v>9.5654583244469453</c:v>
                </c:pt>
                <c:pt idx="959">
                  <c:v>9.0283575517449783</c:v>
                </c:pt>
                <c:pt idx="960">
                  <c:v>8.2469128435369274</c:v>
                </c:pt>
                <c:pt idx="961">
                  <c:v>7.1597209780023112</c:v>
                </c:pt>
                <c:pt idx="962">
                  <c:v>5.6860635818341745</c:v>
                </c:pt>
                <c:pt idx="963">
                  <c:v>3.7178118912992537</c:v>
                </c:pt>
                <c:pt idx="964">
                  <c:v>1.1068993196540124</c:v>
                </c:pt>
                <c:pt idx="965">
                  <c:v>-2.35475265716856</c:v>
                </c:pt>
                <c:pt idx="966">
                  <c:v>-6.9687499859367357</c:v>
                </c:pt>
                <c:pt idx="967">
                  <c:v>-13.189000463130496</c:v>
                </c:pt>
                <c:pt idx="968">
                  <c:v>-21.73114433164578</c:v>
                </c:pt>
                <c:pt idx="969">
                  <c:v>-33.792117477213154</c:v>
                </c:pt>
                <c:pt idx="970">
                  <c:v>-51.535216041689836</c:v>
                </c:pt>
                <c:pt idx="971">
                  <c:v>-79.309754602081966</c:v>
                </c:pt>
                <c:pt idx="972">
                  <c:v>-127.34139957014608</c:v>
                </c:pt>
                <c:pt idx="973">
                  <c:v>-226.70832765122094</c:v>
                </c:pt>
                <c:pt idx="974">
                  <c:v>-537.73036872171497</c:v>
                </c:pt>
                <c:pt idx="975">
                  <c:v>-172.46913106729633</c:v>
                </c:pt>
                <c:pt idx="976">
                  <c:v>-3.062613254552581</c:v>
                </c:pt>
                <c:pt idx="977">
                  <c:v>-0.27312729305788708</c:v>
                </c:pt>
                <c:pt idx="978">
                  <c:v>0.45369529677896031</c:v>
                </c:pt>
                <c:pt idx="979">
                  <c:v>0.66875568407358643</c:v>
                </c:pt>
                <c:pt idx="980">
                  <c:v>0.69133051682362567</c:v>
                </c:pt>
                <c:pt idx="981">
                  <c:v>0.62897729923646206</c:v>
                </c:pt>
                <c:pt idx="982">
                  <c:v>0.52796295915717306</c:v>
                </c:pt>
                <c:pt idx="983">
                  <c:v>0.41140483028413599</c:v>
                </c:pt>
                <c:pt idx="984">
                  <c:v>0.29209104344420639</c:v>
                </c:pt>
                <c:pt idx="985">
                  <c:v>0.17763756820265375</c:v>
                </c:pt>
                <c:pt idx="986">
                  <c:v>7.2841804513287159E-2</c:v>
                </c:pt>
                <c:pt idx="987">
                  <c:v>-1.9137066708085949E-2</c:v>
                </c:pt>
                <c:pt idx="988">
                  <c:v>-9.6141039837557174E-2</c:v>
                </c:pt>
                <c:pt idx="989">
                  <c:v>-0.15664860200940076</c:v>
                </c:pt>
                <c:pt idx="990">
                  <c:v>-0.19955560343167222</c:v>
                </c:pt>
                <c:pt idx="991">
                  <c:v>-0.22403812668959031</c:v>
                </c:pt>
                <c:pt idx="992">
                  <c:v>-0.22946364122139307</c:v>
                </c:pt>
                <c:pt idx="993">
                  <c:v>-0.21533168171010805</c:v>
                </c:pt>
                <c:pt idx="994">
                  <c:v>-0.18123317163497862</c:v>
                </c:pt>
                <c:pt idx="995">
                  <c:v>-0.12682185646411198</c:v>
                </c:pt>
                <c:pt idx="996">
                  <c:v>-5.1793794698768054E-2</c:v>
                </c:pt>
                <c:pt idx="997">
                  <c:v>4.4127674370258829E-2</c:v>
                </c:pt>
                <c:pt idx="998">
                  <c:v>0.16120317267913076</c:v>
                </c:pt>
                <c:pt idx="999">
                  <c:v>0.29968586141560771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DF8-43AF-9DDB-6551F5C9CB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/>
              <a:t>角度の時間発展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842-42BB-8024-1213D6E7BEF3}"/>
            </c:ext>
          </c:extLst>
        </c:ser>
        <c:ser>
          <c:idx val="3"/>
          <c:order val="3"/>
          <c:tx>
            <c:strRef>
              <c:f>Pos!$E$1</c:f>
              <c:strCache>
                <c:ptCount val="1"/>
                <c:pt idx="0">
                  <c:v>theta_fitting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Pos!$E$2:$E$1001</c:f>
              <c:numCache>
                <c:formatCode>General</c:formatCode>
                <c:ptCount val="1000"/>
                <c:pt idx="0">
                  <c:v>0.808745961305119</c:v>
                </c:pt>
                <c:pt idx="1">
                  <c:v>0.80380249881612975</c:v>
                </c:pt>
                <c:pt idx="2">
                  <c:v>0.79853151049734006</c:v>
                </c:pt>
                <c:pt idx="3">
                  <c:v>0.79293299634875014</c:v>
                </c:pt>
                <c:pt idx="4">
                  <c:v>0.78700695637035989</c:v>
                </c:pt>
                <c:pt idx="5">
                  <c:v>0.7807533905621693</c:v>
                </c:pt>
                <c:pt idx="6">
                  <c:v>0.77417229892417838</c:v>
                </c:pt>
                <c:pt idx="7">
                  <c:v>0.76726368145638724</c:v>
                </c:pt>
                <c:pt idx="8">
                  <c:v>0.76002753815879565</c:v>
                </c:pt>
                <c:pt idx="9">
                  <c:v>0.75246386903140383</c:v>
                </c:pt>
                <c:pt idx="10">
                  <c:v>0.74457267407421168</c:v>
                </c:pt>
                <c:pt idx="11">
                  <c:v>0.7363539532872192</c:v>
                </c:pt>
                <c:pt idx="12">
                  <c:v>0.72780770667042638</c:v>
                </c:pt>
                <c:pt idx="13">
                  <c:v>0.71893393422383323</c:v>
                </c:pt>
                <c:pt idx="14">
                  <c:v>0.70973263594743985</c:v>
                </c:pt>
                <c:pt idx="15">
                  <c:v>0.70020381184124603</c:v>
                </c:pt>
                <c:pt idx="16">
                  <c:v>0.69034746190525198</c:v>
                </c:pt>
                <c:pt idx="17">
                  <c:v>0.68016358613945749</c:v>
                </c:pt>
                <c:pt idx="18">
                  <c:v>0.66965218454386277</c:v>
                </c:pt>
                <c:pt idx="19">
                  <c:v>0.65881325711846772</c:v>
                </c:pt>
                <c:pt idx="20">
                  <c:v>0.64764680386327234</c:v>
                </c:pt>
                <c:pt idx="21">
                  <c:v>0.63615282477827673</c:v>
                </c:pt>
                <c:pt idx="22">
                  <c:v>0.62433131986348078</c:v>
                </c:pt>
                <c:pt idx="23">
                  <c:v>0.61218228911888439</c:v>
                </c:pt>
                <c:pt idx="24">
                  <c:v>0.59970573254448778</c:v>
                </c:pt>
                <c:pt idx="25">
                  <c:v>0.58690165014029083</c:v>
                </c:pt>
                <c:pt idx="26">
                  <c:v>0.57377004190629344</c:v>
                </c:pt>
                <c:pt idx="27">
                  <c:v>0.56031090784249593</c:v>
                </c:pt>
                <c:pt idx="28">
                  <c:v>0.54652424794889798</c:v>
                </c:pt>
                <c:pt idx="29">
                  <c:v>0.5324100622254998</c:v>
                </c:pt>
                <c:pt idx="30">
                  <c:v>0.51796835067230118</c:v>
                </c:pt>
                <c:pt idx="31">
                  <c:v>0.50319911328930234</c:v>
                </c:pt>
                <c:pt idx="32">
                  <c:v>0.4881023500765031</c:v>
                </c:pt>
                <c:pt idx="33">
                  <c:v>0.47267806103390347</c:v>
                </c:pt>
                <c:pt idx="34">
                  <c:v>0.45692624616150368</c:v>
                </c:pt>
                <c:pt idx="35">
                  <c:v>0.44084690545930361</c:v>
                </c:pt>
                <c:pt idx="36">
                  <c:v>0.42444003892730309</c:v>
                </c:pt>
                <c:pt idx="37">
                  <c:v>0.40770564656550229</c:v>
                </c:pt>
                <c:pt idx="38">
                  <c:v>0.39064372837390121</c:v>
                </c:pt>
                <c:pt idx="39">
                  <c:v>0.37325428435249969</c:v>
                </c:pt>
                <c:pt idx="40">
                  <c:v>0.355537314501298</c:v>
                </c:pt>
                <c:pt idx="41">
                  <c:v>0.33749281882029591</c:v>
                </c:pt>
                <c:pt idx="42">
                  <c:v>0.31912079730949361</c:v>
                </c:pt>
                <c:pt idx="43">
                  <c:v>0.30042124996889091</c:v>
                </c:pt>
                <c:pt idx="44">
                  <c:v>0.28139417679848788</c:v>
                </c:pt>
                <c:pt idx="45">
                  <c:v>0.26203957779828441</c:v>
                </c:pt>
                <c:pt idx="46">
                  <c:v>0.24235745296828071</c:v>
                </c:pt>
                <c:pt idx="47">
                  <c:v>0.2223478023084767</c:v>
                </c:pt>
                <c:pt idx="48">
                  <c:v>0.20201062581887241</c:v>
                </c:pt>
                <c:pt idx="49">
                  <c:v>0.1813459234994679</c:v>
                </c:pt>
                <c:pt idx="50">
                  <c:v>0.16035369535026289</c:v>
                </c:pt>
                <c:pt idx="51">
                  <c:v>0.13903394137125771</c:v>
                </c:pt>
                <c:pt idx="52">
                  <c:v>0.117386661562452</c:v>
                </c:pt>
                <c:pt idx="53">
                  <c:v>9.5411855923846045E-2</c:v>
                </c:pt>
                <c:pt idx="54">
                  <c:v>7.3109524455439834E-2</c:v>
                </c:pt>
                <c:pt idx="55">
                  <c:v>5.0479667157233288E-2</c:v>
                </c:pt>
                <c:pt idx="56">
                  <c:v>2.7522284029226299E-2</c:v>
                </c:pt>
                <c:pt idx="57">
                  <c:v>4.2373750714191924E-3</c:v>
                </c:pt>
                <c:pt idx="58">
                  <c:v>-1.937505971618814E-2</c:v>
                </c:pt>
                <c:pt idx="59">
                  <c:v>-3.4298562755935791E-2</c:v>
                </c:pt>
                <c:pt idx="60">
                  <c:v>-5.1197599189130027E-2</c:v>
                </c:pt>
                <c:pt idx="61">
                  <c:v>-6.7744793695938554E-2</c:v>
                </c:pt>
                <c:pt idx="62">
                  <c:v>-8.3940146276361594E-2</c:v>
                </c:pt>
                <c:pt idx="63">
                  <c:v>-9.9783656930399811E-2</c:v>
                </c:pt>
                <c:pt idx="64">
                  <c:v>-0.1152753256580519</c:v>
                </c:pt>
                <c:pt idx="65">
                  <c:v>-0.1304151524593187</c:v>
                </c:pt>
                <c:pt idx="66">
                  <c:v>-0.14520313733420001</c:v>
                </c:pt>
                <c:pt idx="67">
                  <c:v>-0.1596392802826965</c:v>
                </c:pt>
                <c:pt idx="68">
                  <c:v>-0.173723581304807</c:v>
                </c:pt>
                <c:pt idx="69">
                  <c:v>-0.18745604040053229</c:v>
                </c:pt>
                <c:pt idx="70">
                  <c:v>-0.20083665756987229</c:v>
                </c:pt>
                <c:pt idx="71">
                  <c:v>-0.21386543281282641</c:v>
                </c:pt>
                <c:pt idx="72">
                  <c:v>-0.22654236612939549</c:v>
                </c:pt>
                <c:pt idx="73">
                  <c:v>-0.2388674575195795</c:v>
                </c:pt>
                <c:pt idx="74">
                  <c:v>-0.25084070698337729</c:v>
                </c:pt>
                <c:pt idx="75">
                  <c:v>-0.26246211452078988</c:v>
                </c:pt>
                <c:pt idx="76">
                  <c:v>-0.2737316801318177</c:v>
                </c:pt>
                <c:pt idx="77">
                  <c:v>-0.28464940381645948</c:v>
                </c:pt>
                <c:pt idx="78">
                  <c:v>-0.29521528557471588</c:v>
                </c:pt>
                <c:pt idx="79">
                  <c:v>-0.30542932540658668</c:v>
                </c:pt>
                <c:pt idx="80">
                  <c:v>-0.31529152331207277</c:v>
                </c:pt>
                <c:pt idx="81">
                  <c:v>-0.32480187929117288</c:v>
                </c:pt>
                <c:pt idx="82">
                  <c:v>-0.33396039334388772</c:v>
                </c:pt>
                <c:pt idx="83">
                  <c:v>-0.34276706547021751</c:v>
                </c:pt>
                <c:pt idx="84">
                  <c:v>-0.35122189567016138</c:v>
                </c:pt>
                <c:pt idx="85">
                  <c:v>-0.35932488394371981</c:v>
                </c:pt>
                <c:pt idx="86">
                  <c:v>-0.36707603029089331</c:v>
                </c:pt>
                <c:pt idx="87">
                  <c:v>-0.37447533471168071</c:v>
                </c:pt>
                <c:pt idx="88">
                  <c:v>-0.38152279720608312</c:v>
                </c:pt>
                <c:pt idx="89">
                  <c:v>-0.38821841777410038</c:v>
                </c:pt>
                <c:pt idx="90">
                  <c:v>-0.39456219641573181</c:v>
                </c:pt>
                <c:pt idx="91">
                  <c:v>-0.40055413313097771</c:v>
                </c:pt>
                <c:pt idx="92">
                  <c:v>-0.40619422791983872</c:v>
                </c:pt>
                <c:pt idx="93">
                  <c:v>-0.41148248078231359</c:v>
                </c:pt>
                <c:pt idx="94">
                  <c:v>-0.41641889171840329</c:v>
                </c:pt>
                <c:pt idx="95">
                  <c:v>-0.4210034607281079</c:v>
                </c:pt>
                <c:pt idx="96">
                  <c:v>-0.42523618781142719</c:v>
                </c:pt>
                <c:pt idx="97">
                  <c:v>-0.42911707296836038</c:v>
                </c:pt>
                <c:pt idx="98">
                  <c:v>-0.4326461161989088</c:v>
                </c:pt>
                <c:pt idx="99">
                  <c:v>-0.43582331750307152</c:v>
                </c:pt>
                <c:pt idx="100">
                  <c:v>-0.43864867688084891</c:v>
                </c:pt>
                <c:pt idx="101">
                  <c:v>-0.44112219433224048</c:v>
                </c:pt>
                <c:pt idx="102">
                  <c:v>-0.44324386985724779</c:v>
                </c:pt>
                <c:pt idx="103">
                  <c:v>-0.44501370345586849</c:v>
                </c:pt>
                <c:pt idx="104">
                  <c:v>-0.44643169512810399</c:v>
                </c:pt>
                <c:pt idx="105">
                  <c:v>-0.44749784487395461</c:v>
                </c:pt>
                <c:pt idx="106">
                  <c:v>-0.44821215269341907</c:v>
                </c:pt>
                <c:pt idx="107">
                  <c:v>-0.44857461858649922</c:v>
                </c:pt>
                <c:pt idx="108">
                  <c:v>-0.4485852425531931</c:v>
                </c:pt>
                <c:pt idx="109">
                  <c:v>-0.44824402459350132</c:v>
                </c:pt>
                <c:pt idx="110">
                  <c:v>-0.44755096470742428</c:v>
                </c:pt>
                <c:pt idx="111">
                  <c:v>-0.44650606289496197</c:v>
                </c:pt>
                <c:pt idx="112">
                  <c:v>-0.4451093191561144</c:v>
                </c:pt>
                <c:pt idx="113">
                  <c:v>-0.44336073349088068</c:v>
                </c:pt>
                <c:pt idx="114">
                  <c:v>-0.44126030589926302</c:v>
                </c:pt>
                <c:pt idx="115">
                  <c:v>-0.4388080363812592</c:v>
                </c:pt>
                <c:pt idx="116">
                  <c:v>-0.43600392493686968</c:v>
                </c:pt>
                <c:pt idx="117">
                  <c:v>-0.43284797156609489</c:v>
                </c:pt>
                <c:pt idx="118">
                  <c:v>-0.42934017626893439</c:v>
                </c:pt>
                <c:pt idx="119">
                  <c:v>-0.42548053904538857</c:v>
                </c:pt>
                <c:pt idx="120">
                  <c:v>-0.42126905989545849</c:v>
                </c:pt>
                <c:pt idx="121">
                  <c:v>-0.41670573881914219</c:v>
                </c:pt>
                <c:pt idx="122">
                  <c:v>-0.41179057581644019</c:v>
                </c:pt>
                <c:pt idx="123">
                  <c:v>-0.40652357088735291</c:v>
                </c:pt>
                <c:pt idx="124">
                  <c:v>-0.40090472403187988</c:v>
                </c:pt>
                <c:pt idx="125">
                  <c:v>-0.39493403525002169</c:v>
                </c:pt>
                <c:pt idx="126">
                  <c:v>-0.38861150454177912</c:v>
                </c:pt>
                <c:pt idx="127">
                  <c:v>-0.38193713190715028</c:v>
                </c:pt>
                <c:pt idx="128">
                  <c:v>-0.37491091734613541</c:v>
                </c:pt>
                <c:pt idx="129">
                  <c:v>-0.3675328608587356</c:v>
                </c:pt>
                <c:pt idx="130">
                  <c:v>-0.35980296244495008</c:v>
                </c:pt>
                <c:pt idx="131">
                  <c:v>-0.35172122210477941</c:v>
                </c:pt>
                <c:pt idx="132">
                  <c:v>-0.34328763983822341</c:v>
                </c:pt>
                <c:pt idx="133">
                  <c:v>-0.33450221564528299</c:v>
                </c:pt>
                <c:pt idx="134">
                  <c:v>-0.32536494952595563</c:v>
                </c:pt>
                <c:pt idx="135">
                  <c:v>-0.31587584148024339</c:v>
                </c:pt>
                <c:pt idx="136">
                  <c:v>-0.30603489150814539</c:v>
                </c:pt>
                <c:pt idx="137">
                  <c:v>-0.29584209960966268</c:v>
                </c:pt>
                <c:pt idx="138">
                  <c:v>-0.28529746578479381</c:v>
                </c:pt>
                <c:pt idx="139">
                  <c:v>-0.27440099003354051</c:v>
                </c:pt>
                <c:pt idx="140">
                  <c:v>-0.26315267235590101</c:v>
                </c:pt>
                <c:pt idx="141">
                  <c:v>-0.25155251275187668</c:v>
                </c:pt>
                <c:pt idx="142">
                  <c:v>-0.23960051122146589</c:v>
                </c:pt>
                <c:pt idx="143">
                  <c:v>-0.22729666776467061</c:v>
                </c:pt>
                <c:pt idx="144">
                  <c:v>-0.21464098238148921</c:v>
                </c:pt>
                <c:pt idx="145">
                  <c:v>-0.20163345507192251</c:v>
                </c:pt>
                <c:pt idx="146">
                  <c:v>-0.18827408583597191</c:v>
                </c:pt>
                <c:pt idx="147">
                  <c:v>-0.17456287467363471</c:v>
                </c:pt>
                <c:pt idx="148">
                  <c:v>-0.1604998215849118</c:v>
                </c:pt>
                <c:pt idx="149">
                  <c:v>-0.14608492656980321</c:v>
                </c:pt>
                <c:pt idx="150">
                  <c:v>-0.13131818962830979</c:v>
                </c:pt>
                <c:pt idx="151">
                  <c:v>-0.1161996107604311</c:v>
                </c:pt>
                <c:pt idx="152">
                  <c:v>-0.1007291899661671</c:v>
                </c:pt>
                <c:pt idx="153">
                  <c:v>-8.4906927245517405E-2</c:v>
                </c:pt>
                <c:pt idx="154">
                  <c:v>-6.8732822598482013E-2</c:v>
                </c:pt>
                <c:pt idx="155">
                  <c:v>-5.2206876025060911E-2</c:v>
                </c:pt>
                <c:pt idx="156">
                  <c:v>-3.5329087525254987E-2</c:v>
                </c:pt>
                <c:pt idx="157">
                  <c:v>-1.8099457099063351E-2</c:v>
                </c:pt>
                <c:pt idx="158">
                  <c:v>-5.1798474648601101E-4</c:v>
                </c:pt>
                <c:pt idx="159">
                  <c:v>1.7415329532475269E-2</c:v>
                </c:pt>
                <c:pt idx="160">
                  <c:v>3.570048573782314E-2</c:v>
                </c:pt>
                <c:pt idx="161">
                  <c:v>5.4337483869555843E-2</c:v>
                </c:pt>
                <c:pt idx="162">
                  <c:v>2.0241981597782122E-2</c:v>
                </c:pt>
                <c:pt idx="163">
                  <c:v>3.0423148396527822E-2</c:v>
                </c:pt>
                <c:pt idx="164">
                  <c:v>4.0390396915096723E-2</c:v>
                </c:pt>
                <c:pt idx="165">
                  <c:v>5.0143727153487923E-2</c:v>
                </c:pt>
                <c:pt idx="166">
                  <c:v>5.9683139111704968E-2</c:v>
                </c:pt>
                <c:pt idx="167">
                  <c:v>6.9008632789743451E-2</c:v>
                </c:pt>
                <c:pt idx="168">
                  <c:v>7.8120208187606899E-2</c:v>
                </c:pt>
                <c:pt idx="169">
                  <c:v>8.7017865305292652E-2</c:v>
                </c:pt>
                <c:pt idx="170">
                  <c:v>9.5701604142802488E-2</c:v>
                </c:pt>
                <c:pt idx="171">
                  <c:v>0.1041714247001355</c:v>
                </c:pt>
                <c:pt idx="172">
                  <c:v>0.1124273269772917</c:v>
                </c:pt>
                <c:pt idx="173">
                  <c:v>0.1204693109742712</c:v>
                </c:pt>
                <c:pt idx="174">
                  <c:v>0.12829737669107469</c:v>
                </c:pt>
                <c:pt idx="175">
                  <c:v>0.13591152412770141</c:v>
                </c:pt>
                <c:pt idx="176">
                  <c:v>0.1433117532841521</c:v>
                </c:pt>
                <c:pt idx="177">
                  <c:v>0.15049806416042519</c:v>
                </c:pt>
                <c:pt idx="178">
                  <c:v>0.15747045675652241</c:v>
                </c:pt>
                <c:pt idx="179">
                  <c:v>0.1642289310724436</c:v>
                </c:pt>
                <c:pt idx="180">
                  <c:v>0.17077348710818629</c:v>
                </c:pt>
                <c:pt idx="181">
                  <c:v>0.17710412486375479</c:v>
                </c:pt>
                <c:pt idx="182">
                  <c:v>0.18322084433914479</c:v>
                </c:pt>
                <c:pt idx="183">
                  <c:v>0.18912364553436059</c:v>
                </c:pt>
                <c:pt idx="184">
                  <c:v>0.19481252844939689</c:v>
                </c:pt>
                <c:pt idx="185">
                  <c:v>0.20028749308425819</c:v>
                </c:pt>
                <c:pt idx="186">
                  <c:v>0.20554853943894361</c:v>
                </c:pt>
                <c:pt idx="187">
                  <c:v>0.2105956675134513</c:v>
                </c:pt>
                <c:pt idx="188">
                  <c:v>0.21542887730778129</c:v>
                </c:pt>
                <c:pt idx="189">
                  <c:v>0.22004816882193709</c:v>
                </c:pt>
                <c:pt idx="190">
                  <c:v>0.22445354205591619</c:v>
                </c:pt>
                <c:pt idx="191">
                  <c:v>0.22864499700971841</c:v>
                </c:pt>
                <c:pt idx="192">
                  <c:v>0.2326225336833421</c:v>
                </c:pt>
                <c:pt idx="193">
                  <c:v>0.23638615207679159</c:v>
                </c:pt>
                <c:pt idx="194">
                  <c:v>0.2399358521900625</c:v>
                </c:pt>
                <c:pt idx="195">
                  <c:v>0.24327163402315841</c:v>
                </c:pt>
                <c:pt idx="196">
                  <c:v>0.2463934975760784</c:v>
                </c:pt>
                <c:pt idx="197">
                  <c:v>0.24930144284882069</c:v>
                </c:pt>
                <c:pt idx="198">
                  <c:v>0.25199546984138532</c:v>
                </c:pt>
                <c:pt idx="199">
                  <c:v>0.25447557855377489</c:v>
                </c:pt>
                <c:pt idx="200">
                  <c:v>0.25674176898598849</c:v>
                </c:pt>
                <c:pt idx="201">
                  <c:v>0.25879404113802451</c:v>
                </c:pt>
                <c:pt idx="202">
                  <c:v>0.26063239500988539</c:v>
                </c:pt>
                <c:pt idx="203">
                  <c:v>0.26225683060156779</c:v>
                </c:pt>
                <c:pt idx="204">
                  <c:v>0.26366734791307422</c:v>
                </c:pt>
                <c:pt idx="205">
                  <c:v>0.26486394694440302</c:v>
                </c:pt>
                <c:pt idx="206">
                  <c:v>0.26584662769555839</c:v>
                </c:pt>
                <c:pt idx="207">
                  <c:v>0.26661539016653452</c:v>
                </c:pt>
                <c:pt idx="208">
                  <c:v>0.26717023435733372</c:v>
                </c:pt>
                <c:pt idx="209">
                  <c:v>0.26751116026795779</c:v>
                </c:pt>
                <c:pt idx="210">
                  <c:v>0.26763816789840611</c:v>
                </c:pt>
                <c:pt idx="211">
                  <c:v>0.26755125724867579</c:v>
                </c:pt>
                <c:pt idx="212">
                  <c:v>0.26725042831876961</c:v>
                </c:pt>
                <c:pt idx="213">
                  <c:v>0.26673568110868739</c:v>
                </c:pt>
                <c:pt idx="214">
                  <c:v>0.26600701561842932</c:v>
                </c:pt>
                <c:pt idx="215">
                  <c:v>0.26506443184799272</c:v>
                </c:pt>
                <c:pt idx="216">
                  <c:v>0.26390792979738009</c:v>
                </c:pt>
                <c:pt idx="217">
                  <c:v>0.26253750946659071</c:v>
                </c:pt>
                <c:pt idx="218">
                  <c:v>0.26095317085562719</c:v>
                </c:pt>
                <c:pt idx="219">
                  <c:v>0.2591549139644842</c:v>
                </c:pt>
                <c:pt idx="220">
                  <c:v>0.25714273879316529</c:v>
                </c:pt>
                <c:pt idx="221">
                  <c:v>0.25491664534166958</c:v>
                </c:pt>
                <c:pt idx="222">
                  <c:v>0.25247663360999972</c:v>
                </c:pt>
                <c:pt idx="223">
                  <c:v>0.24982270359815131</c:v>
                </c:pt>
                <c:pt idx="224">
                  <c:v>0.24695485530612599</c:v>
                </c:pt>
                <c:pt idx="225">
                  <c:v>0.24387308873392399</c:v>
                </c:pt>
                <c:pt idx="226">
                  <c:v>0.24057740388154689</c:v>
                </c:pt>
                <c:pt idx="227">
                  <c:v>0.237067800748993</c:v>
                </c:pt>
                <c:pt idx="228">
                  <c:v>0.23334427933626151</c:v>
                </c:pt>
                <c:pt idx="229">
                  <c:v>0.22940683964335309</c:v>
                </c:pt>
                <c:pt idx="230">
                  <c:v>0.22525548167027051</c:v>
                </c:pt>
                <c:pt idx="231">
                  <c:v>0.22089020541701029</c:v>
                </c:pt>
                <c:pt idx="232">
                  <c:v>0.21631101088357149</c:v>
                </c:pt>
                <c:pt idx="233">
                  <c:v>0.21151789806995769</c:v>
                </c:pt>
                <c:pt idx="234">
                  <c:v>0.20651086697616969</c:v>
                </c:pt>
                <c:pt idx="235">
                  <c:v>0.20128991760220141</c:v>
                </c:pt>
                <c:pt idx="236">
                  <c:v>0.195855049948058</c:v>
                </c:pt>
                <c:pt idx="237">
                  <c:v>0.19020626401373791</c:v>
                </c:pt>
                <c:pt idx="238">
                  <c:v>0.1843435597992418</c:v>
                </c:pt>
                <c:pt idx="239">
                  <c:v>0.17826693730456891</c:v>
                </c:pt>
                <c:pt idx="240">
                  <c:v>0.1719763965297183</c:v>
                </c:pt>
                <c:pt idx="241">
                  <c:v>0.1654719374746918</c:v>
                </c:pt>
                <c:pt idx="242">
                  <c:v>0.1587535601394903</c:v>
                </c:pt>
                <c:pt idx="243">
                  <c:v>0.15182126452411021</c:v>
                </c:pt>
                <c:pt idx="244">
                  <c:v>0.1446750506285541</c:v>
                </c:pt>
                <c:pt idx="245">
                  <c:v>0.1373149184528222</c:v>
                </c:pt>
                <c:pt idx="246">
                  <c:v>0.12974086799691339</c:v>
                </c:pt>
                <c:pt idx="247">
                  <c:v>0.121952899260827</c:v>
                </c:pt>
                <c:pt idx="248">
                  <c:v>0.11395101224456371</c:v>
                </c:pt>
                <c:pt idx="249">
                  <c:v>0.1057352069481272</c:v>
                </c:pt>
                <c:pt idx="250">
                  <c:v>9.7305483371511237E-2</c:v>
                </c:pt>
                <c:pt idx="251">
                  <c:v>8.8661841514718454E-2</c:v>
                </c:pt>
                <c:pt idx="252">
                  <c:v>7.9804281377749753E-2</c:v>
                </c:pt>
                <c:pt idx="253">
                  <c:v>7.0732802960606911E-2</c:v>
                </c:pt>
                <c:pt idx="254">
                  <c:v>6.1447406263284599E-2</c:v>
                </c:pt>
                <c:pt idx="255">
                  <c:v>5.194809128578548E-2</c:v>
                </c:pt>
                <c:pt idx="256">
                  <c:v>4.2234858028110438E-2</c:v>
                </c:pt>
                <c:pt idx="257">
                  <c:v>3.2307706490259491E-2</c:v>
                </c:pt>
                <c:pt idx="258">
                  <c:v>2.216663667223262E-2</c:v>
                </c:pt>
                <c:pt idx="259">
                  <c:v>1.181164857402806E-2</c:v>
                </c:pt>
                <c:pt idx="260">
                  <c:v>1.242742195646684E-3</c:v>
                </c:pt>
                <c:pt idx="261">
                  <c:v>-9.5400824629088277E-3</c:v>
                </c:pt>
                <c:pt idx="262">
                  <c:v>-2.0536825401644698E-2</c:v>
                </c:pt>
                <c:pt idx="263">
                  <c:v>-3.174748662055471E-2</c:v>
                </c:pt>
                <c:pt idx="264">
                  <c:v>-1.157528653230866E-2</c:v>
                </c:pt>
                <c:pt idx="265">
                  <c:v>-1.7706565346196079E-2</c:v>
                </c:pt>
                <c:pt idx="266">
                  <c:v>-2.3708936094361199E-2</c:v>
                </c:pt>
                <c:pt idx="267">
                  <c:v>-2.9582398776798691E-2</c:v>
                </c:pt>
                <c:pt idx="268">
                  <c:v>-3.5326953393512113E-2</c:v>
                </c:pt>
                <c:pt idx="269">
                  <c:v>-4.0942599944501452E-2</c:v>
                </c:pt>
                <c:pt idx="270">
                  <c:v>-4.6429338429766709E-2</c:v>
                </c:pt>
                <c:pt idx="271">
                  <c:v>-5.1787168849305232E-2</c:v>
                </c:pt>
                <c:pt idx="272">
                  <c:v>-5.7016091203119679E-2</c:v>
                </c:pt>
                <c:pt idx="273">
                  <c:v>-6.211610549121005E-2</c:v>
                </c:pt>
                <c:pt idx="274">
                  <c:v>-6.7087211713576345E-2</c:v>
                </c:pt>
                <c:pt idx="275">
                  <c:v>-7.1929409870215899E-2</c:v>
                </c:pt>
                <c:pt idx="276">
                  <c:v>-7.6642699961131378E-2</c:v>
                </c:pt>
                <c:pt idx="277">
                  <c:v>-8.1227081986321892E-2</c:v>
                </c:pt>
                <c:pt idx="278">
                  <c:v>-8.5682555945789218E-2</c:v>
                </c:pt>
                <c:pt idx="279">
                  <c:v>-9.0009121839529804E-2</c:v>
                </c:pt>
                <c:pt idx="280">
                  <c:v>-9.4206779667546314E-2</c:v>
                </c:pt>
                <c:pt idx="281">
                  <c:v>-9.827552942983786E-2</c:v>
                </c:pt>
                <c:pt idx="282">
                  <c:v>-0.1022153711264044</c:v>
                </c:pt>
                <c:pt idx="283">
                  <c:v>-0.10602630475724779</c:v>
                </c:pt>
                <c:pt idx="284">
                  <c:v>-0.1097083303223645</c:v>
                </c:pt>
                <c:pt idx="285">
                  <c:v>-0.11326144782175709</c:v>
                </c:pt>
                <c:pt idx="286">
                  <c:v>-0.11668565725542469</c:v>
                </c:pt>
                <c:pt idx="287">
                  <c:v>-0.11998095862336999</c:v>
                </c:pt>
                <c:pt idx="288">
                  <c:v>-0.12314735192558771</c:v>
                </c:pt>
                <c:pt idx="289">
                  <c:v>-0.12618483716208129</c:v>
                </c:pt>
                <c:pt idx="290">
                  <c:v>-0.12909341433284899</c:v>
                </c:pt>
                <c:pt idx="291">
                  <c:v>-0.1318730834378945</c:v>
                </c:pt>
                <c:pt idx="292">
                  <c:v>-0.13452384447721411</c:v>
                </c:pt>
                <c:pt idx="293">
                  <c:v>-0.13704569745080791</c:v>
                </c:pt>
                <c:pt idx="294">
                  <c:v>-0.13943864235867751</c:v>
                </c:pt>
                <c:pt idx="295">
                  <c:v>-0.14170267920082399</c:v>
                </c:pt>
                <c:pt idx="296">
                  <c:v>-0.1438378079772438</c:v>
                </c:pt>
                <c:pt idx="297">
                  <c:v>-0.14584402868793861</c:v>
                </c:pt>
                <c:pt idx="298">
                  <c:v>-0.14772134133290929</c:v>
                </c:pt>
                <c:pt idx="299">
                  <c:v>-0.14946974591215681</c:v>
                </c:pt>
                <c:pt idx="300">
                  <c:v>-0.15108924242567759</c:v>
                </c:pt>
                <c:pt idx="301">
                  <c:v>-0.15257983087347249</c:v>
                </c:pt>
                <c:pt idx="302">
                  <c:v>-0.153941511255546</c:v>
                </c:pt>
                <c:pt idx="303">
                  <c:v>-0.15517428357189281</c:v>
                </c:pt>
                <c:pt idx="304">
                  <c:v>-0.15627814782251459</c:v>
                </c:pt>
                <c:pt idx="305">
                  <c:v>-0.15725310400741141</c:v>
                </c:pt>
                <c:pt idx="306">
                  <c:v>-0.15809915212658601</c:v>
                </c:pt>
                <c:pt idx="307">
                  <c:v>-0.15881629218003379</c:v>
                </c:pt>
                <c:pt idx="308">
                  <c:v>-0.15940452416775569</c:v>
                </c:pt>
                <c:pt idx="309">
                  <c:v>-0.15986384808975271</c:v>
                </c:pt>
                <c:pt idx="310">
                  <c:v>-0.16019426394602829</c:v>
                </c:pt>
                <c:pt idx="311">
                  <c:v>-0.16039577173657721</c:v>
                </c:pt>
                <c:pt idx="312">
                  <c:v>-0.16046837146140011</c:v>
                </c:pt>
                <c:pt idx="313">
                  <c:v>-0.16041206312049899</c:v>
                </c:pt>
                <c:pt idx="314">
                  <c:v>-0.16022684671387569</c:v>
                </c:pt>
                <c:pt idx="315">
                  <c:v>-0.15991272224152461</c:v>
                </c:pt>
                <c:pt idx="316">
                  <c:v>-0.15946968970344871</c:v>
                </c:pt>
                <c:pt idx="317">
                  <c:v>-0.1588977490996486</c:v>
                </c:pt>
                <c:pt idx="318">
                  <c:v>-0.15819690043012541</c:v>
                </c:pt>
                <c:pt idx="319">
                  <c:v>-0.15736714369487539</c:v>
                </c:pt>
                <c:pt idx="320">
                  <c:v>-0.15640847889390039</c:v>
                </c:pt>
                <c:pt idx="321">
                  <c:v>-0.15532090602720139</c:v>
                </c:pt>
                <c:pt idx="322">
                  <c:v>-0.15410442509478009</c:v>
                </c:pt>
                <c:pt idx="323">
                  <c:v>-0.15275903609663111</c:v>
                </c:pt>
                <c:pt idx="324">
                  <c:v>-0.15128473903275719</c:v>
                </c:pt>
                <c:pt idx="325">
                  <c:v>-0.14968153390315919</c:v>
                </c:pt>
                <c:pt idx="326">
                  <c:v>-0.14794942070783801</c:v>
                </c:pt>
                <c:pt idx="327">
                  <c:v>-0.14608839944679011</c:v>
                </c:pt>
                <c:pt idx="328">
                  <c:v>-0.1440984701200172</c:v>
                </c:pt>
                <c:pt idx="329">
                  <c:v>-0.14197963272752021</c:v>
                </c:pt>
                <c:pt idx="330">
                  <c:v>-0.13973188726929919</c:v>
                </c:pt>
                <c:pt idx="331">
                  <c:v>-0.13735523374535141</c:v>
                </c:pt>
                <c:pt idx="332">
                  <c:v>-0.1348496721556813</c:v>
                </c:pt>
                <c:pt idx="333">
                  <c:v>-0.1322152025002836</c:v>
                </c:pt>
                <c:pt idx="334">
                  <c:v>-0.1294518247791627</c:v>
                </c:pt>
                <c:pt idx="335">
                  <c:v>-0.12655953899231859</c:v>
                </c:pt>
                <c:pt idx="336">
                  <c:v>-0.12353834513974871</c:v>
                </c:pt>
                <c:pt idx="337">
                  <c:v>-0.120388243221452</c:v>
                </c:pt>
                <c:pt idx="338">
                  <c:v>-0.11710923323743221</c:v>
                </c:pt>
                <c:pt idx="339">
                  <c:v>-0.1137013151876882</c:v>
                </c:pt>
                <c:pt idx="340">
                  <c:v>-0.1101644890722193</c:v>
                </c:pt>
                <c:pt idx="341">
                  <c:v>-0.1064987548910237</c:v>
                </c:pt>
                <c:pt idx="342">
                  <c:v>-0.1027041126441048</c:v>
                </c:pt>
                <c:pt idx="343">
                  <c:v>-9.8780562331462818E-2</c:v>
                </c:pt>
                <c:pt idx="344">
                  <c:v>-9.4728103953094056E-2</c:v>
                </c:pt>
                <c:pt idx="345">
                  <c:v>-9.0546737508999442E-2</c:v>
                </c:pt>
                <c:pt idx="346">
                  <c:v>-8.6236462999180752E-2</c:v>
                </c:pt>
                <c:pt idx="347">
                  <c:v>-8.179728042364065E-2</c:v>
                </c:pt>
                <c:pt idx="348">
                  <c:v>-7.7229189782372032E-2</c:v>
                </c:pt>
                <c:pt idx="349">
                  <c:v>-7.2532191075379338E-2</c:v>
                </c:pt>
                <c:pt idx="350">
                  <c:v>-6.7706284302663455E-2</c:v>
                </c:pt>
                <c:pt idx="351">
                  <c:v>-6.2751469464220833E-2</c:v>
                </c:pt>
                <c:pt idx="352">
                  <c:v>-5.7667746560054127E-2</c:v>
                </c:pt>
                <c:pt idx="353">
                  <c:v>-5.2455115590162471E-2</c:v>
                </c:pt>
                <c:pt idx="354">
                  <c:v>-4.7113576554546732E-2</c:v>
                </c:pt>
                <c:pt idx="355">
                  <c:v>-4.1643129453205141E-2</c:v>
                </c:pt>
                <c:pt idx="356">
                  <c:v>-3.6043774286139467E-2</c:v>
                </c:pt>
                <c:pt idx="357">
                  <c:v>-3.0315511053349731E-2</c:v>
                </c:pt>
                <c:pt idx="358">
                  <c:v>-2.4458339754835912E-2</c:v>
                </c:pt>
                <c:pt idx="359">
                  <c:v>-1.847226039059446E-2</c:v>
                </c:pt>
                <c:pt idx="360">
                  <c:v>-1.235727296062894E-2</c:v>
                </c:pt>
                <c:pt idx="361">
                  <c:v>-6.1133774649393402E-3</c:v>
                </c:pt>
                <c:pt idx="362">
                  <c:v>2.5942609647255921E-4</c:v>
                </c:pt>
                <c:pt idx="363">
                  <c:v>6.7611377236138637E-3</c:v>
                </c:pt>
                <c:pt idx="364">
                  <c:v>1.3391757416477469E-2</c:v>
                </c:pt>
                <c:pt idx="365">
                  <c:v>2.0151285175066921E-2</c:v>
                </c:pt>
                <c:pt idx="366">
                  <c:v>7.59657104577105E-3</c:v>
                </c:pt>
                <c:pt idx="367">
                  <c:v>1.1285677922705521E-2</c:v>
                </c:pt>
                <c:pt idx="368">
                  <c:v>1.4896678202893201E-2</c:v>
                </c:pt>
                <c:pt idx="369">
                  <c:v>1.8429571886332319E-2</c:v>
                </c:pt>
                <c:pt idx="370">
                  <c:v>2.1884358973023769E-2</c:v>
                </c:pt>
                <c:pt idx="371">
                  <c:v>2.526103946296665E-2</c:v>
                </c:pt>
                <c:pt idx="372">
                  <c:v>2.855961335616275E-2</c:v>
                </c:pt>
                <c:pt idx="373">
                  <c:v>3.1780080652610287E-2</c:v>
                </c:pt>
                <c:pt idx="374">
                  <c:v>3.4922441352311928E-2</c:v>
                </c:pt>
                <c:pt idx="375">
                  <c:v>3.7986695455265007E-2</c:v>
                </c:pt>
                <c:pt idx="376">
                  <c:v>4.0972842961470413E-2</c:v>
                </c:pt>
                <c:pt idx="377">
                  <c:v>4.3880883870929033E-2</c:v>
                </c:pt>
                <c:pt idx="378">
                  <c:v>4.6710818183639091E-2</c:v>
                </c:pt>
                <c:pt idx="379">
                  <c:v>4.9462645899601483E-2</c:v>
                </c:pt>
                <c:pt idx="380">
                  <c:v>5.2136367018815299E-2</c:v>
                </c:pt>
                <c:pt idx="381">
                  <c:v>5.4731981541281449E-2</c:v>
                </c:pt>
                <c:pt idx="382">
                  <c:v>5.7249489467001702E-2</c:v>
                </c:pt>
                <c:pt idx="383">
                  <c:v>5.9688890795972498E-2</c:v>
                </c:pt>
                <c:pt idx="384">
                  <c:v>6.2050185528196522E-2</c:v>
                </c:pt>
                <c:pt idx="385">
                  <c:v>6.4333373663673754E-2</c:v>
                </c:pt>
                <c:pt idx="386">
                  <c:v>6.6538455202402425E-2</c:v>
                </c:pt>
                <c:pt idx="387">
                  <c:v>6.8665430144383421E-2</c:v>
                </c:pt>
                <c:pt idx="388">
                  <c:v>7.0714298489614968E-2</c:v>
                </c:pt>
                <c:pt idx="389">
                  <c:v>7.2685060238100618E-2</c:v>
                </c:pt>
                <c:pt idx="390">
                  <c:v>7.4577715389839483E-2</c:v>
                </c:pt>
                <c:pt idx="391">
                  <c:v>7.6392263944829786E-2</c:v>
                </c:pt>
                <c:pt idx="392">
                  <c:v>7.8128705903072415E-2</c:v>
                </c:pt>
                <c:pt idx="393">
                  <c:v>7.9787041264568259E-2</c:v>
                </c:pt>
                <c:pt idx="394">
                  <c:v>8.1367270029314653E-2</c:v>
                </c:pt>
                <c:pt idx="395">
                  <c:v>8.286939219731515E-2</c:v>
                </c:pt>
                <c:pt idx="396">
                  <c:v>8.4293407768565309E-2</c:v>
                </c:pt>
                <c:pt idx="397">
                  <c:v>8.5639316743069571E-2</c:v>
                </c:pt>
                <c:pt idx="398">
                  <c:v>8.6907119120825271E-2</c:v>
                </c:pt>
                <c:pt idx="399">
                  <c:v>8.8096814901835074E-2</c:v>
                </c:pt>
                <c:pt idx="400">
                  <c:v>8.9208404086096316E-2</c:v>
                </c:pt>
                <c:pt idx="401">
                  <c:v>9.0241886673609883E-2</c:v>
                </c:pt>
                <c:pt idx="402">
                  <c:v>9.1197262664376666E-2</c:v>
                </c:pt>
                <c:pt idx="403">
                  <c:v>9.2074532058393999E-2</c:v>
                </c:pt>
                <c:pt idx="404">
                  <c:v>9.2873694855665434E-2</c:v>
                </c:pt>
                <c:pt idx="405">
                  <c:v>9.3594751056185643E-2</c:v>
                </c:pt>
                <c:pt idx="406">
                  <c:v>9.423770065996262E-2</c:v>
                </c:pt>
                <c:pt idx="407">
                  <c:v>9.4802543666989258E-2</c:v>
                </c:pt>
                <c:pt idx="408">
                  <c:v>9.5289280077269112E-2</c:v>
                </c:pt>
                <c:pt idx="409">
                  <c:v>9.5697909890801292E-2</c:v>
                </c:pt>
                <c:pt idx="410">
                  <c:v>9.602843310758491E-2</c:v>
                </c:pt>
                <c:pt idx="411">
                  <c:v>9.6280849727623519E-2</c:v>
                </c:pt>
                <c:pt idx="412">
                  <c:v>9.6455159750912678E-2</c:v>
                </c:pt>
                <c:pt idx="413">
                  <c:v>9.6551363177452387E-2</c:v>
                </c:pt>
                <c:pt idx="414">
                  <c:v>9.6569460007245311E-2</c:v>
                </c:pt>
                <c:pt idx="415">
                  <c:v>9.6509450240292338E-2</c:v>
                </c:pt>
                <c:pt idx="416">
                  <c:v>9.6371333876590803E-2</c:v>
                </c:pt>
                <c:pt idx="417">
                  <c:v>9.6155110916141595E-2</c:v>
                </c:pt>
                <c:pt idx="418">
                  <c:v>9.5860781358944713E-2</c:v>
                </c:pt>
                <c:pt idx="419">
                  <c:v>9.5488345205000158E-2</c:v>
                </c:pt>
                <c:pt idx="420">
                  <c:v>9.5037802454308817E-2</c:v>
                </c:pt>
                <c:pt idx="421">
                  <c:v>9.450915310686625E-2</c:v>
                </c:pt>
                <c:pt idx="422">
                  <c:v>9.3902397162678675E-2</c:v>
                </c:pt>
                <c:pt idx="423">
                  <c:v>9.3217534621743425E-2</c:v>
                </c:pt>
                <c:pt idx="424">
                  <c:v>9.2454565484060502E-2</c:v>
                </c:pt>
                <c:pt idx="425">
                  <c:v>9.1613489749630794E-2</c:v>
                </c:pt>
                <c:pt idx="426">
                  <c:v>9.0694307418452524E-2</c:v>
                </c:pt>
                <c:pt idx="427">
                  <c:v>8.9697018490526581E-2</c:v>
                </c:pt>
                <c:pt idx="428">
                  <c:v>8.8621622965853852E-2</c:v>
                </c:pt>
                <c:pt idx="429">
                  <c:v>8.7468120844431674E-2</c:v>
                </c:pt>
                <c:pt idx="430">
                  <c:v>8.6236512126260934E-2</c:v>
                </c:pt>
                <c:pt idx="431">
                  <c:v>8.4926796811345184E-2</c:v>
                </c:pt>
                <c:pt idx="432">
                  <c:v>8.3538974899680873E-2</c:v>
                </c:pt>
                <c:pt idx="433">
                  <c:v>8.2073046391268889E-2</c:v>
                </c:pt>
                <c:pt idx="434">
                  <c:v>8.0529011286108343E-2</c:v>
                </c:pt>
                <c:pt idx="435">
                  <c:v>7.89068695842019E-2</c:v>
                </c:pt>
                <c:pt idx="436">
                  <c:v>7.7206621285546895E-2</c:v>
                </c:pt>
                <c:pt idx="437">
                  <c:v>7.5428266390143328E-2</c:v>
                </c:pt>
                <c:pt idx="438">
                  <c:v>7.35718048979912E-2</c:v>
                </c:pt>
                <c:pt idx="439">
                  <c:v>7.1637236809093174E-2</c:v>
                </c:pt>
                <c:pt idx="440">
                  <c:v>6.9624562123448364E-2</c:v>
                </c:pt>
                <c:pt idx="441">
                  <c:v>6.7533780841054991E-2</c:v>
                </c:pt>
                <c:pt idx="442">
                  <c:v>6.5364892961913057E-2</c:v>
                </c:pt>
                <c:pt idx="443">
                  <c:v>6.3117898486025226E-2</c:v>
                </c:pt>
                <c:pt idx="444">
                  <c:v>6.0792797413388833E-2</c:v>
                </c:pt>
                <c:pt idx="445">
                  <c:v>5.8389589744004773E-2</c:v>
                </c:pt>
                <c:pt idx="446">
                  <c:v>5.5908275477870362E-2</c:v>
                </c:pt>
                <c:pt idx="447">
                  <c:v>5.3348854614990948E-2</c:v>
                </c:pt>
                <c:pt idx="448">
                  <c:v>5.0711327155364749E-2</c:v>
                </c:pt>
                <c:pt idx="449">
                  <c:v>4.7995693098989101E-2</c:v>
                </c:pt>
                <c:pt idx="450">
                  <c:v>4.5201952445867548E-2</c:v>
                </c:pt>
                <c:pt idx="451">
                  <c:v>4.2330105195996559E-2</c:v>
                </c:pt>
                <c:pt idx="452">
                  <c:v>3.9380151349378778E-2</c:v>
                </c:pt>
                <c:pt idx="453">
                  <c:v>3.63520909060151E-2</c:v>
                </c:pt>
                <c:pt idx="454">
                  <c:v>3.3245923865901077E-2</c:v>
                </c:pt>
                <c:pt idx="455">
                  <c:v>3.006165022903939E-2</c:v>
                </c:pt>
                <c:pt idx="456">
                  <c:v>2.6799269995430031E-2</c:v>
                </c:pt>
                <c:pt idx="457">
                  <c:v>2.345878316507477E-2</c:v>
                </c:pt>
                <c:pt idx="458">
                  <c:v>2.004018973797006E-2</c:v>
                </c:pt>
                <c:pt idx="459">
                  <c:v>1.6543489714119449E-2</c:v>
                </c:pt>
                <c:pt idx="460">
                  <c:v>1.2968683093519401E-2</c:v>
                </c:pt>
                <c:pt idx="461">
                  <c:v>9.3157698761734409E-3</c:v>
                </c:pt>
                <c:pt idx="462">
                  <c:v>5.5847500620780366E-3</c:v>
                </c:pt>
                <c:pt idx="463">
                  <c:v>1.775623651234959E-3</c:v>
                </c:pt>
                <c:pt idx="464">
                  <c:v>-2.1116093563557921E-3</c:v>
                </c:pt>
                <c:pt idx="465">
                  <c:v>-6.0769489606924409E-3</c:v>
                </c:pt>
                <c:pt idx="466">
                  <c:v>-1.0120395161778539E-2</c:v>
                </c:pt>
                <c:pt idx="467">
                  <c:v>-2.9760339397535418E-3</c:v>
                </c:pt>
                <c:pt idx="468">
                  <c:v>-5.2269154118134153E-3</c:v>
                </c:pt>
                <c:pt idx="469">
                  <c:v>-7.4308441411856663E-3</c:v>
                </c:pt>
                <c:pt idx="470">
                  <c:v>-9.5878201278685182E-3</c:v>
                </c:pt>
                <c:pt idx="471">
                  <c:v>-1.1697843371861969E-2</c:v>
                </c:pt>
                <c:pt idx="472">
                  <c:v>-1.376091387316603E-2</c:v>
                </c:pt>
                <c:pt idx="473">
                  <c:v>-1.5777031631779789E-2</c:v>
                </c:pt>
                <c:pt idx="474">
                  <c:v>-1.7746196647703268E-2</c:v>
                </c:pt>
                <c:pt idx="475">
                  <c:v>-1.9668408920937349E-2</c:v>
                </c:pt>
                <c:pt idx="476">
                  <c:v>-2.1543668451482919E-2</c:v>
                </c:pt>
                <c:pt idx="477">
                  <c:v>-2.337197523933909E-2</c:v>
                </c:pt>
                <c:pt idx="478">
                  <c:v>-2.5153329284504089E-2</c:v>
                </c:pt>
                <c:pt idx="479">
                  <c:v>-2.688773058698057E-2</c:v>
                </c:pt>
                <c:pt idx="480">
                  <c:v>-2.857517914676766E-2</c:v>
                </c:pt>
                <c:pt idx="481">
                  <c:v>-3.0215674963864458E-2</c:v>
                </c:pt>
                <c:pt idx="482">
                  <c:v>-3.1809218038273628E-2</c:v>
                </c:pt>
                <c:pt idx="483">
                  <c:v>-3.3355808369989859E-2</c:v>
                </c:pt>
                <c:pt idx="484">
                  <c:v>-3.4855445959018461E-2</c:v>
                </c:pt>
                <c:pt idx="485">
                  <c:v>-3.6308130805357663E-2</c:v>
                </c:pt>
                <c:pt idx="486">
                  <c:v>-3.7713862909007467E-2</c:v>
                </c:pt>
                <c:pt idx="487">
                  <c:v>-3.9072642269966977E-2</c:v>
                </c:pt>
                <c:pt idx="488">
                  <c:v>-4.0384468888236207E-2</c:v>
                </c:pt>
                <c:pt idx="489">
                  <c:v>-4.164934276381782E-2</c:v>
                </c:pt>
                <c:pt idx="490">
                  <c:v>-4.2867263896708252E-2</c:v>
                </c:pt>
                <c:pt idx="491">
                  <c:v>-4.4038232286911061E-2</c:v>
                </c:pt>
                <c:pt idx="492">
                  <c:v>-4.5162247934422688E-2</c:v>
                </c:pt>
                <c:pt idx="493">
                  <c:v>-4.6239310839244041E-2</c:v>
                </c:pt>
                <c:pt idx="494">
                  <c:v>-4.7269421001376877E-2</c:v>
                </c:pt>
                <c:pt idx="495">
                  <c:v>-4.8252578420820313E-2</c:v>
                </c:pt>
                <c:pt idx="496">
                  <c:v>-4.9188783097573463E-2</c:v>
                </c:pt>
                <c:pt idx="497">
                  <c:v>-5.007803503163899E-2</c:v>
                </c:pt>
                <c:pt idx="498">
                  <c:v>-5.0920334223013342E-2</c:v>
                </c:pt>
                <c:pt idx="499">
                  <c:v>-5.1715680671696518E-2</c:v>
                </c:pt>
                <c:pt idx="500">
                  <c:v>-5.2464074377692071E-2</c:v>
                </c:pt>
                <c:pt idx="501">
                  <c:v>-5.3165515340998233E-2</c:v>
                </c:pt>
                <c:pt idx="502">
                  <c:v>-5.3820003561614087E-2</c:v>
                </c:pt>
                <c:pt idx="503">
                  <c:v>-5.4427539039539667E-2</c:v>
                </c:pt>
                <c:pt idx="504">
                  <c:v>-5.4988121774776737E-2</c:v>
                </c:pt>
                <c:pt idx="505">
                  <c:v>-5.5501751767325302E-2</c:v>
                </c:pt>
                <c:pt idx="506">
                  <c:v>-5.5968429017183567E-2</c:v>
                </c:pt>
                <c:pt idx="507">
                  <c:v>-5.6388153524351559E-2</c:v>
                </c:pt>
                <c:pt idx="508">
                  <c:v>-5.6760925288829263E-2</c:v>
                </c:pt>
                <c:pt idx="509">
                  <c:v>-5.7086744310618442E-2</c:v>
                </c:pt>
                <c:pt idx="510">
                  <c:v>-5.736561058971823E-2</c:v>
                </c:pt>
                <c:pt idx="511">
                  <c:v>-5.7597524126128619E-2</c:v>
                </c:pt>
                <c:pt idx="512">
                  <c:v>-5.778248491984872E-2</c:v>
                </c:pt>
                <c:pt idx="513">
                  <c:v>-5.7920492970877653E-2</c:v>
                </c:pt>
                <c:pt idx="514">
                  <c:v>-5.8011548279220733E-2</c:v>
                </c:pt>
                <c:pt idx="515">
                  <c:v>-5.8055650844871742E-2</c:v>
                </c:pt>
                <c:pt idx="516">
                  <c:v>-5.8052800667834248E-2</c:v>
                </c:pt>
                <c:pt idx="517">
                  <c:v>-5.8002997748107347E-2</c:v>
                </c:pt>
                <c:pt idx="518">
                  <c:v>-5.7906242085688397E-2</c:v>
                </c:pt>
                <c:pt idx="519">
                  <c:v>-5.7762533680581818E-2</c:v>
                </c:pt>
                <c:pt idx="520">
                  <c:v>-5.7571872532785839E-2</c:v>
                </c:pt>
                <c:pt idx="521">
                  <c:v>-5.733425864230135E-2</c:v>
                </c:pt>
                <c:pt idx="522">
                  <c:v>-5.7049692009125692E-2</c:v>
                </c:pt>
                <c:pt idx="523">
                  <c:v>-5.6718172633260622E-2</c:v>
                </c:pt>
                <c:pt idx="524">
                  <c:v>-5.6339700514704383E-2</c:v>
                </c:pt>
                <c:pt idx="525">
                  <c:v>-5.5914275653461409E-2</c:v>
                </c:pt>
                <c:pt idx="526">
                  <c:v>-5.5441898049528149E-2</c:v>
                </c:pt>
                <c:pt idx="527">
                  <c:v>-5.4922567702904601E-2</c:v>
                </c:pt>
                <c:pt idx="528">
                  <c:v>-5.4356284613589878E-2</c:v>
                </c:pt>
                <c:pt idx="529">
                  <c:v>-5.3743048781587532E-2</c:v>
                </c:pt>
                <c:pt idx="530">
                  <c:v>-5.3082860206895788E-2</c:v>
                </c:pt>
                <c:pt idx="531">
                  <c:v>-5.2375718889514637E-2</c:v>
                </c:pt>
                <c:pt idx="532">
                  <c:v>-5.1621624829444102E-2</c:v>
                </c:pt>
                <c:pt idx="533">
                  <c:v>-5.0820578026682377E-2</c:v>
                </c:pt>
                <c:pt idx="534">
                  <c:v>-4.9972578481232148E-2</c:v>
                </c:pt>
                <c:pt idx="535">
                  <c:v>-4.9077626193091639E-2</c:v>
                </c:pt>
                <c:pt idx="536">
                  <c:v>-4.8135721162262612E-2</c:v>
                </c:pt>
                <c:pt idx="537">
                  <c:v>-4.7146863388745068E-2</c:v>
                </c:pt>
                <c:pt idx="538">
                  <c:v>-4.6111052872534593E-2</c:v>
                </c:pt>
                <c:pt idx="539">
                  <c:v>-4.5028289613636467E-2</c:v>
                </c:pt>
                <c:pt idx="540">
                  <c:v>-4.3898573612048963E-2</c:v>
                </c:pt>
                <c:pt idx="541">
                  <c:v>-4.2721904867772047E-2</c:v>
                </c:pt>
                <c:pt idx="542">
                  <c:v>-4.1498283380804857E-2</c:v>
                </c:pt>
                <c:pt idx="543">
                  <c:v>-4.0227709151147373E-2</c:v>
                </c:pt>
                <c:pt idx="544">
                  <c:v>-3.891018217880049E-2</c:v>
                </c:pt>
                <c:pt idx="545">
                  <c:v>-3.7545702463765977E-2</c:v>
                </c:pt>
                <c:pt idx="546">
                  <c:v>-3.6134270006041191E-2</c:v>
                </c:pt>
                <c:pt idx="547">
                  <c:v>-3.4675884805627E-2</c:v>
                </c:pt>
                <c:pt idx="548">
                  <c:v>-3.3170546862522521E-2</c:v>
                </c:pt>
                <c:pt idx="549">
                  <c:v>-3.1618256176726867E-2</c:v>
                </c:pt>
                <c:pt idx="550">
                  <c:v>-3.001901274824359E-2</c:v>
                </c:pt>
                <c:pt idx="551">
                  <c:v>-2.8372816577070911E-2</c:v>
                </c:pt>
                <c:pt idx="552">
                  <c:v>-2.6679667663207951E-2</c:v>
                </c:pt>
                <c:pt idx="553">
                  <c:v>-2.4939566006654701E-2</c:v>
                </c:pt>
                <c:pt idx="554">
                  <c:v>-2.315251160741294E-2</c:v>
                </c:pt>
                <c:pt idx="555">
                  <c:v>-2.131850446548178E-2</c:v>
                </c:pt>
                <c:pt idx="556">
                  <c:v>-1.943754458086033E-2</c:v>
                </c:pt>
                <c:pt idx="557">
                  <c:v>-1.750963195355126E-2</c:v>
                </c:pt>
                <c:pt idx="558">
                  <c:v>-1.553476658354924E-2</c:v>
                </c:pt>
                <c:pt idx="559">
                  <c:v>-1.351294847086049E-2</c:v>
                </c:pt>
                <c:pt idx="560">
                  <c:v>-1.144417761548056E-2</c:v>
                </c:pt>
                <c:pt idx="561">
                  <c:v>-9.3284540174112252E-3</c:v>
                </c:pt>
                <c:pt idx="562">
                  <c:v>-7.1657776766533843E-3</c:v>
                </c:pt>
                <c:pt idx="563">
                  <c:v>-4.9561485932043681E-3</c:v>
                </c:pt>
                <c:pt idx="564">
                  <c:v>-2.6995667670668411E-3</c:v>
                </c:pt>
                <c:pt idx="565">
                  <c:v>-3.9603219823991509E-4</c:v>
                </c:pt>
                <c:pt idx="566">
                  <c:v>1.9544551132764099E-3</c:v>
                </c:pt>
                <c:pt idx="567">
                  <c:v>4.3518951674821338E-3</c:v>
                </c:pt>
                <c:pt idx="568">
                  <c:v>6.7962879643808094E-3</c:v>
                </c:pt>
                <c:pt idx="569">
                  <c:v>2.40202121585753E-3</c:v>
                </c:pt>
                <c:pt idx="570">
                  <c:v>3.7395025960620392E-3</c:v>
                </c:pt>
                <c:pt idx="571">
                  <c:v>5.0488714255481071E-3</c:v>
                </c:pt>
                <c:pt idx="572">
                  <c:v>6.3301277043210646E-3</c:v>
                </c:pt>
                <c:pt idx="573">
                  <c:v>7.5832714323755823E-3</c:v>
                </c:pt>
                <c:pt idx="574">
                  <c:v>8.8083026097143247E-3</c:v>
                </c:pt>
                <c:pt idx="575">
                  <c:v>1.00052212363364E-2</c:v>
                </c:pt>
                <c:pt idx="576">
                  <c:v>1.11740273122436E-2</c:v>
                </c:pt>
                <c:pt idx="577">
                  <c:v>1.231472083743324E-2</c:v>
                </c:pt>
                <c:pt idx="578">
                  <c:v>1.342730181190799E-2</c:v>
                </c:pt>
                <c:pt idx="579">
                  <c:v>1.4511770235665191E-2</c:v>
                </c:pt>
                <c:pt idx="580">
                  <c:v>1.556812610870661E-2</c:v>
                </c:pt>
                <c:pt idx="581">
                  <c:v>1.6596369431032269E-2</c:v>
                </c:pt>
                <c:pt idx="582">
                  <c:v>1.7596500202641249E-2</c:v>
                </c:pt>
                <c:pt idx="583">
                  <c:v>1.8568518423533579E-2</c:v>
                </c:pt>
                <c:pt idx="584">
                  <c:v>1.95124240937119E-2</c:v>
                </c:pt>
                <c:pt idx="585">
                  <c:v>2.0428217213171781E-2</c:v>
                </c:pt>
                <c:pt idx="586">
                  <c:v>2.131589778191589E-2</c:v>
                </c:pt>
                <c:pt idx="587">
                  <c:v>2.2175465799943339E-2</c:v>
                </c:pt>
                <c:pt idx="588">
                  <c:v>2.3006921267256789E-2</c:v>
                </c:pt>
                <c:pt idx="589">
                  <c:v>2.3810264183850901E-2</c:v>
                </c:pt>
                <c:pt idx="590">
                  <c:v>2.4585494549731909E-2</c:v>
                </c:pt>
                <c:pt idx="591">
                  <c:v>2.5332612364893588E-2</c:v>
                </c:pt>
                <c:pt idx="592">
                  <c:v>2.6051617629341269E-2</c:v>
                </c:pt>
                <c:pt idx="593">
                  <c:v>2.6742510343071398E-2</c:v>
                </c:pt>
                <c:pt idx="594">
                  <c:v>2.740529050608664E-2</c:v>
                </c:pt>
                <c:pt idx="595">
                  <c:v>2.803995811838433E-2</c:v>
                </c:pt>
                <c:pt idx="596">
                  <c:v>2.864651317996714E-2</c:v>
                </c:pt>
                <c:pt idx="597">
                  <c:v>2.9224955690832392E-2</c:v>
                </c:pt>
                <c:pt idx="598">
                  <c:v>2.9775285650980979E-2</c:v>
                </c:pt>
                <c:pt idx="599">
                  <c:v>3.029750306041468E-2</c:v>
                </c:pt>
                <c:pt idx="600">
                  <c:v>3.079160791913171E-2</c:v>
                </c:pt>
                <c:pt idx="601">
                  <c:v>3.1257600227132983E-2</c:v>
                </c:pt>
                <c:pt idx="602">
                  <c:v>3.1695479984416693E-2</c:v>
                </c:pt>
                <c:pt idx="603">
                  <c:v>3.2105247190987278E-2</c:v>
                </c:pt>
                <c:pt idx="604">
                  <c:v>3.2486901846837668E-2</c:v>
                </c:pt>
                <c:pt idx="605">
                  <c:v>3.284044395197494E-2</c:v>
                </c:pt>
                <c:pt idx="606">
                  <c:v>3.3165873506394661E-2</c:v>
                </c:pt>
                <c:pt idx="607">
                  <c:v>3.3463190510098613E-2</c:v>
                </c:pt>
                <c:pt idx="608">
                  <c:v>3.3732394963085E-2</c:v>
                </c:pt>
                <c:pt idx="609">
                  <c:v>3.3973486865357387E-2</c:v>
                </c:pt>
                <c:pt idx="610">
                  <c:v>3.4186466216911349E-2</c:v>
                </c:pt>
                <c:pt idx="611">
                  <c:v>3.4371333017751297E-2</c:v>
                </c:pt>
                <c:pt idx="612">
                  <c:v>3.452808726787282E-2</c:v>
                </c:pt>
                <c:pt idx="613">
                  <c:v>3.4656728967279449E-2</c:v>
                </c:pt>
                <c:pt idx="614">
                  <c:v>3.4757258115970302E-2</c:v>
                </c:pt>
                <c:pt idx="615">
                  <c:v>3.4829674713944492E-2</c:v>
                </c:pt>
                <c:pt idx="616">
                  <c:v>3.487397876120113E-2</c:v>
                </c:pt>
                <c:pt idx="617">
                  <c:v>3.4890170257743769E-2</c:v>
                </c:pt>
                <c:pt idx="618">
                  <c:v>3.487824920356708E-2</c:v>
                </c:pt>
                <c:pt idx="619">
                  <c:v>3.4838215598678168E-2</c:v>
                </c:pt>
                <c:pt idx="620">
                  <c:v>3.477006944306904E-2</c:v>
                </c:pt>
                <c:pt idx="621">
                  <c:v>3.467381073674769E-2</c:v>
                </c:pt>
                <c:pt idx="622">
                  <c:v>3.4549439479707011E-2</c:v>
                </c:pt>
                <c:pt idx="623">
                  <c:v>3.4396955671951453E-2</c:v>
                </c:pt>
                <c:pt idx="624">
                  <c:v>3.4216359313479217E-2</c:v>
                </c:pt>
                <c:pt idx="625">
                  <c:v>3.4007650404291212E-2</c:v>
                </c:pt>
                <c:pt idx="626">
                  <c:v>3.3770828944386537E-2</c:v>
                </c:pt>
                <c:pt idx="627">
                  <c:v>3.3505894933766101E-2</c:v>
                </c:pt>
                <c:pt idx="628">
                  <c:v>3.3212848372428987E-2</c:v>
                </c:pt>
                <c:pt idx="629">
                  <c:v>3.2891689260376111E-2</c:v>
                </c:pt>
                <c:pt idx="630">
                  <c:v>3.2542417597605677E-2</c:v>
                </c:pt>
                <c:pt idx="631">
                  <c:v>3.2165033384121237E-2</c:v>
                </c:pt>
                <c:pt idx="632">
                  <c:v>3.1759536619918372E-2</c:v>
                </c:pt>
                <c:pt idx="633">
                  <c:v>3.13259273050015E-2</c:v>
                </c:pt>
                <c:pt idx="634">
                  <c:v>3.0864205439366191E-2</c:v>
                </c:pt>
                <c:pt idx="635">
                  <c:v>3.0374371023015101E-2</c:v>
                </c:pt>
                <c:pt idx="636">
                  <c:v>2.985642405594913E-2</c:v>
                </c:pt>
                <c:pt idx="637">
                  <c:v>2.9310364538167381E-2</c:v>
                </c:pt>
                <c:pt idx="638">
                  <c:v>2.8736192469667191E-2</c:v>
                </c:pt>
                <c:pt idx="639">
                  <c:v>2.8133907850452111E-2</c:v>
                </c:pt>
                <c:pt idx="640">
                  <c:v>2.7503510680520371E-2</c:v>
                </c:pt>
                <c:pt idx="641">
                  <c:v>2.6845000959871971E-2</c:v>
                </c:pt>
                <c:pt idx="642">
                  <c:v>2.615837868850868E-2</c:v>
                </c:pt>
                <c:pt idx="643">
                  <c:v>2.5443643866429611E-2</c:v>
                </c:pt>
                <c:pt idx="644">
                  <c:v>2.4700796493632101E-2</c:v>
                </c:pt>
                <c:pt idx="645">
                  <c:v>2.392983657011882E-2</c:v>
                </c:pt>
                <c:pt idx="646">
                  <c:v>2.3130764095890651E-2</c:v>
                </c:pt>
                <c:pt idx="647">
                  <c:v>2.2303579070944931E-2</c:v>
                </c:pt>
                <c:pt idx="648">
                  <c:v>2.1448281495284331E-2</c:v>
                </c:pt>
                <c:pt idx="649">
                  <c:v>2.0564871368906171E-2</c:v>
                </c:pt>
                <c:pt idx="650">
                  <c:v>1.9653348691813122E-2</c:v>
                </c:pt>
                <c:pt idx="651">
                  <c:v>1.8713713464001639E-2</c:v>
                </c:pt>
                <c:pt idx="652">
                  <c:v>1.7745965685477039E-2</c:v>
                </c:pt>
                <c:pt idx="653">
                  <c:v>1.6750105356233998E-2</c:v>
                </c:pt>
                <c:pt idx="654">
                  <c:v>1.5726132476276081E-2</c:v>
                </c:pt>
                <c:pt idx="655">
                  <c:v>1.4674047045600601E-2</c:v>
                </c:pt>
                <c:pt idx="656">
                  <c:v>1.3593849064210239E-2</c:v>
                </c:pt>
                <c:pt idx="657">
                  <c:v>1.248553853210232E-2</c:v>
                </c:pt>
                <c:pt idx="658">
                  <c:v>1.134911544927952E-2</c:v>
                </c:pt>
                <c:pt idx="659">
                  <c:v>1.018457981573828E-2</c:v>
                </c:pt>
                <c:pt idx="660">
                  <c:v>8.9919316314839293E-3</c:v>
                </c:pt>
                <c:pt idx="661">
                  <c:v>7.771170896511137E-3</c:v>
                </c:pt>
                <c:pt idx="662">
                  <c:v>6.5222976108234576E-3</c:v>
                </c:pt>
                <c:pt idx="663">
                  <c:v>5.2453117744182256E-3</c:v>
                </c:pt>
                <c:pt idx="664">
                  <c:v>3.9402133872989964E-3</c:v>
                </c:pt>
                <c:pt idx="665">
                  <c:v>2.6070024494604378E-3</c:v>
                </c:pt>
                <c:pt idx="666">
                  <c:v>1.2456789609078811E-3</c:v>
                </c:pt>
                <c:pt idx="667">
                  <c:v>-1.4375707836311591E-4</c:v>
                </c:pt>
                <c:pt idx="668">
                  <c:v>-1.5613056683481119E-3</c:v>
                </c:pt>
                <c:pt idx="669">
                  <c:v>-3.006966809049771E-3</c:v>
                </c:pt>
                <c:pt idx="670">
                  <c:v>-4.4807405004672063E-3</c:v>
                </c:pt>
                <c:pt idx="671">
                  <c:v>-1.742199878398409E-3</c:v>
                </c:pt>
                <c:pt idx="672">
                  <c:v>-2.543055937045402E-3</c:v>
                </c:pt>
                <c:pt idx="673">
                  <c:v>-3.3269175208605621E-3</c:v>
                </c:pt>
                <c:pt idx="674">
                  <c:v>-4.0937846298456648E-3</c:v>
                </c:pt>
                <c:pt idx="675">
                  <c:v>-4.843657263998935E-3</c:v>
                </c:pt>
                <c:pt idx="676">
                  <c:v>-5.5765354233194842E-3</c:v>
                </c:pt>
                <c:pt idx="677">
                  <c:v>-6.2924191078108649E-3</c:v>
                </c:pt>
                <c:pt idx="678">
                  <c:v>-6.9913083174713009E-3</c:v>
                </c:pt>
                <c:pt idx="679">
                  <c:v>-7.6732030522981276E-3</c:v>
                </c:pt>
                <c:pt idx="680">
                  <c:v>-8.3381033122957859E-3</c:v>
                </c:pt>
                <c:pt idx="681">
                  <c:v>-8.9860090974624995E-3</c:v>
                </c:pt>
                <c:pt idx="682">
                  <c:v>-9.6169204077956039E-3</c:v>
                </c:pt>
                <c:pt idx="683">
                  <c:v>-1.023083724329954E-2</c:v>
                </c:pt>
                <c:pt idx="684">
                  <c:v>-1.0827759603972529E-2</c:v>
                </c:pt>
                <c:pt idx="685">
                  <c:v>-1.1407687489812799E-2</c:v>
                </c:pt>
                <c:pt idx="686">
                  <c:v>-1.1970620900823009E-2</c:v>
                </c:pt>
                <c:pt idx="687">
                  <c:v>-1.251655983700228E-2</c:v>
                </c:pt>
                <c:pt idx="688">
                  <c:v>-1.3045504298349719E-2</c:v>
                </c:pt>
                <c:pt idx="689">
                  <c:v>-1.3557454284865321E-2</c:v>
                </c:pt>
                <c:pt idx="690">
                  <c:v>-1.405240979655087E-2</c:v>
                </c:pt>
                <c:pt idx="691">
                  <c:v>-1.4530370833404581E-2</c:v>
                </c:pt>
                <c:pt idx="692">
                  <c:v>-1.4991337395425569E-2</c:v>
                </c:pt>
                <c:pt idx="693">
                  <c:v>-1.54353094826174E-2</c:v>
                </c:pt>
                <c:pt idx="694">
                  <c:v>-1.586228709497739E-2</c:v>
                </c:pt>
                <c:pt idx="695">
                  <c:v>-1.627227023250644E-2</c:v>
                </c:pt>
                <c:pt idx="696">
                  <c:v>-1.6665258895204541E-2</c:v>
                </c:pt>
                <c:pt idx="697">
                  <c:v>-1.704125308307081E-2</c:v>
                </c:pt>
                <c:pt idx="698">
                  <c:v>-1.740025279610613E-2</c:v>
                </c:pt>
                <c:pt idx="699">
                  <c:v>-1.774225803431051E-2</c:v>
                </c:pt>
                <c:pt idx="700">
                  <c:v>-1.8067268797683941E-2</c:v>
                </c:pt>
                <c:pt idx="701">
                  <c:v>-1.8375285086225549E-2</c:v>
                </c:pt>
                <c:pt idx="702">
                  <c:v>-1.8666306899935311E-2</c:v>
                </c:pt>
                <c:pt idx="703">
                  <c:v>-1.894033423881503E-2</c:v>
                </c:pt>
                <c:pt idx="704">
                  <c:v>-1.9197367102862021E-2</c:v>
                </c:pt>
                <c:pt idx="705">
                  <c:v>-1.9437405492078948E-2</c:v>
                </c:pt>
                <c:pt idx="706">
                  <c:v>-1.9660449406464942E-2</c:v>
                </c:pt>
                <c:pt idx="707">
                  <c:v>-1.986649884601821E-2</c:v>
                </c:pt>
                <c:pt idx="708">
                  <c:v>-2.0055553810741419E-2</c:v>
                </c:pt>
                <c:pt idx="709">
                  <c:v>-2.0227614300634581E-2</c:v>
                </c:pt>
                <c:pt idx="710">
                  <c:v>-2.038268031569412E-2</c:v>
                </c:pt>
                <c:pt idx="711">
                  <c:v>-2.0520751855924502E-2</c:v>
                </c:pt>
                <c:pt idx="712">
                  <c:v>-2.064182892132305E-2</c:v>
                </c:pt>
                <c:pt idx="713">
                  <c:v>-2.0745911511889759E-2</c:v>
                </c:pt>
                <c:pt idx="714">
                  <c:v>-2.0832999627625529E-2</c:v>
                </c:pt>
                <c:pt idx="715">
                  <c:v>-2.0903093268530348E-2</c:v>
                </c:pt>
                <c:pt idx="716">
                  <c:v>-2.095619243460423E-2</c:v>
                </c:pt>
                <c:pt idx="717">
                  <c:v>-2.0992297125845379E-2</c:v>
                </c:pt>
                <c:pt idx="718">
                  <c:v>-2.1011407342256479E-2</c:v>
                </c:pt>
                <c:pt idx="719">
                  <c:v>-2.1013523083836642E-2</c:v>
                </c:pt>
                <c:pt idx="720">
                  <c:v>-2.0998644350584069E-2</c:v>
                </c:pt>
                <c:pt idx="721">
                  <c:v>-2.0966771142502338E-2</c:v>
                </c:pt>
                <c:pt idx="722">
                  <c:v>-2.0917903459588771E-2</c:v>
                </c:pt>
                <c:pt idx="723">
                  <c:v>-2.085204130184248E-2</c:v>
                </c:pt>
                <c:pt idx="724">
                  <c:v>-2.076918466926703E-2</c:v>
                </c:pt>
                <c:pt idx="725">
                  <c:v>-2.0669333561859741E-2</c:v>
                </c:pt>
                <c:pt idx="726">
                  <c:v>-2.05524879796215E-2</c:v>
                </c:pt>
                <c:pt idx="727">
                  <c:v>-2.041864792255144E-2</c:v>
                </c:pt>
                <c:pt idx="728">
                  <c:v>-2.0267813390650421E-2</c:v>
                </c:pt>
                <c:pt idx="729">
                  <c:v>-2.0099984383918471E-2</c:v>
                </c:pt>
                <c:pt idx="730">
                  <c:v>-1.9915160902352898E-2</c:v>
                </c:pt>
                <c:pt idx="731">
                  <c:v>-1.9713342945959059E-2</c:v>
                </c:pt>
                <c:pt idx="732">
                  <c:v>-1.9494530514731601E-2</c:v>
                </c:pt>
                <c:pt idx="733">
                  <c:v>-1.925872360867498E-2</c:v>
                </c:pt>
                <c:pt idx="734">
                  <c:v>-1.9005922227787408E-2</c:v>
                </c:pt>
                <c:pt idx="735">
                  <c:v>-1.8736126372067119E-2</c:v>
                </c:pt>
                <c:pt idx="736">
                  <c:v>-1.8449336041516769E-2</c:v>
                </c:pt>
                <c:pt idx="737">
                  <c:v>-1.814555123613459E-2</c:v>
                </c:pt>
                <c:pt idx="738">
                  <c:v>-1.7824771955922358E-2</c:v>
                </c:pt>
                <c:pt idx="739">
                  <c:v>-1.7486998200877402E-2</c:v>
                </c:pt>
                <c:pt idx="740">
                  <c:v>-1.71322299710015E-2</c:v>
                </c:pt>
                <c:pt idx="741">
                  <c:v>-1.6760467266294651E-2</c:v>
                </c:pt>
                <c:pt idx="742">
                  <c:v>-1.6371710086755979E-2</c:v>
                </c:pt>
                <c:pt idx="743">
                  <c:v>-1.5965958432386351E-2</c:v>
                </c:pt>
                <c:pt idx="744">
                  <c:v>-1.5543212303186669E-2</c:v>
                </c:pt>
                <c:pt idx="745">
                  <c:v>-1.510347169915338E-2</c:v>
                </c:pt>
                <c:pt idx="746">
                  <c:v>-1.464673662029092E-2</c:v>
                </c:pt>
                <c:pt idx="747">
                  <c:v>-1.4173007066596631E-2</c:v>
                </c:pt>
                <c:pt idx="748">
                  <c:v>-1.368228303807051E-2</c:v>
                </c:pt>
                <c:pt idx="749">
                  <c:v>-1.317456453471433E-2</c:v>
                </c:pt>
                <c:pt idx="750">
                  <c:v>-1.2649851556527199E-2</c:v>
                </c:pt>
                <c:pt idx="751">
                  <c:v>-1.210814410350913E-2</c:v>
                </c:pt>
                <c:pt idx="752">
                  <c:v>-1.154944217565745E-2</c:v>
                </c:pt>
                <c:pt idx="753">
                  <c:v>-1.097374577297661E-2</c:v>
                </c:pt>
                <c:pt idx="754">
                  <c:v>-1.0381054895464811E-2</c:v>
                </c:pt>
                <c:pt idx="755">
                  <c:v>-9.7713695431194125E-3</c:v>
                </c:pt>
                <c:pt idx="756">
                  <c:v>-9.1446897159448426E-3</c:v>
                </c:pt>
                <c:pt idx="757">
                  <c:v>-8.5010154139393279E-3</c:v>
                </c:pt>
                <c:pt idx="758">
                  <c:v>-7.840346637100204E-3</c:v>
                </c:pt>
                <c:pt idx="759">
                  <c:v>-7.1626833854310226E-3</c:v>
                </c:pt>
                <c:pt idx="760">
                  <c:v>-6.4680256589308982E-3</c:v>
                </c:pt>
                <c:pt idx="761">
                  <c:v>-5.7563734576007164E-3</c:v>
                </c:pt>
                <c:pt idx="762">
                  <c:v>-5.0277267814387017E-3</c:v>
                </c:pt>
                <c:pt idx="763">
                  <c:v>-4.282085630444854E-3</c:v>
                </c:pt>
                <c:pt idx="764">
                  <c:v>-3.519450004619173E-3</c:v>
                </c:pt>
                <c:pt idx="765">
                  <c:v>-2.7398199039634359E-3</c:v>
                </c:pt>
                <c:pt idx="766">
                  <c:v>-1.943195328476754E-3</c:v>
                </c:pt>
                <c:pt idx="767">
                  <c:v>-1.1295762781591281E-3</c:v>
                </c:pt>
                <c:pt idx="768">
                  <c:v>-2.9896275300700381E-4</c:v>
                </c:pt>
                <c:pt idx="769">
                  <c:v>5.4864524697251227E-4</c:v>
                </c:pt>
                <c:pt idx="770">
                  <c:v>1.413247721786526E-3</c:v>
                </c:pt>
                <c:pt idx="771">
                  <c:v>2.29484467142882E-3</c:v>
                </c:pt>
                <c:pt idx="772">
                  <c:v>7.3639546022041813E-4</c:v>
                </c:pt>
                <c:pt idx="773">
                  <c:v>1.224215858080413E-3</c:v>
                </c:pt>
                <c:pt idx="774">
                  <c:v>1.7018285699519351E-3</c:v>
                </c:pt>
                <c:pt idx="775">
                  <c:v>2.1692335958340969E-3</c:v>
                </c:pt>
                <c:pt idx="776">
                  <c:v>2.6264309357282301E-3</c:v>
                </c:pt>
                <c:pt idx="777">
                  <c:v>3.073420589633447E-3</c:v>
                </c:pt>
                <c:pt idx="778">
                  <c:v>3.510202557549746E-3</c:v>
                </c:pt>
                <c:pt idx="779">
                  <c:v>3.9367768394784619E-3</c:v>
                </c:pt>
                <c:pt idx="780">
                  <c:v>4.3531434354187049E-3</c:v>
                </c:pt>
                <c:pt idx="781">
                  <c:v>4.759302345369143E-3</c:v>
                </c:pt>
                <c:pt idx="782">
                  <c:v>5.1552535693311094E-3</c:v>
                </c:pt>
                <c:pt idx="783">
                  <c:v>5.5409971073050457E-3</c:v>
                </c:pt>
                <c:pt idx="784">
                  <c:v>5.9165329592900662E-3</c:v>
                </c:pt>
                <c:pt idx="785">
                  <c:v>6.2818611252870582E-3</c:v>
                </c:pt>
                <c:pt idx="786">
                  <c:v>6.6369816052946904E-3</c:v>
                </c:pt>
                <c:pt idx="787">
                  <c:v>6.9818943993142923E-3</c:v>
                </c:pt>
                <c:pt idx="788">
                  <c:v>7.3165995073445336E-3</c:v>
                </c:pt>
                <c:pt idx="789">
                  <c:v>7.6410969293876363E-3</c:v>
                </c:pt>
                <c:pt idx="790">
                  <c:v>7.9553866654404892E-3</c:v>
                </c:pt>
                <c:pt idx="791">
                  <c:v>8.2594687155057578E-3</c:v>
                </c:pt>
                <c:pt idx="792">
                  <c:v>8.5533430795816656E-3</c:v>
                </c:pt>
                <c:pt idx="793">
                  <c:v>8.8370097576699891E-3</c:v>
                </c:pt>
                <c:pt idx="794">
                  <c:v>9.1104687497685077E-3</c:v>
                </c:pt>
                <c:pt idx="795">
                  <c:v>9.373720055879442E-3</c:v>
                </c:pt>
                <c:pt idx="796">
                  <c:v>9.6267636760005715E-3</c:v>
                </c:pt>
                <c:pt idx="797">
                  <c:v>9.8695996101345607E-3</c:v>
                </c:pt>
                <c:pt idx="798">
                  <c:v>1.0102227858279191E-2</c:v>
                </c:pt>
                <c:pt idx="799">
                  <c:v>1.032464842043446E-2</c:v>
                </c:pt>
                <c:pt idx="800">
                  <c:v>1.0536861296602581E-2</c:v>
                </c:pt>
                <c:pt idx="801">
                  <c:v>1.07388664867818E-2</c:v>
                </c:pt>
                <c:pt idx="802">
                  <c:v>1.093066399097165E-2</c:v>
                </c:pt>
                <c:pt idx="803">
                  <c:v>1.1112253809173909E-2</c:v>
                </c:pt>
                <c:pt idx="804">
                  <c:v>1.1283635941386819E-2</c:v>
                </c:pt>
                <c:pt idx="805">
                  <c:v>1.1444810387610801E-2</c:v>
                </c:pt>
                <c:pt idx="806">
                  <c:v>1.1595777147846761E-2</c:v>
                </c:pt>
                <c:pt idx="807">
                  <c:v>1.173653622209336E-2</c:v>
                </c:pt>
                <c:pt idx="808">
                  <c:v>1.186708761035282E-2</c:v>
                </c:pt>
                <c:pt idx="809">
                  <c:v>1.198743131262248E-2</c:v>
                </c:pt>
                <c:pt idx="810">
                  <c:v>1.20975673289041E-2</c:v>
                </c:pt>
                <c:pt idx="811">
                  <c:v>1.219749565919637E-2</c:v>
                </c:pt>
                <c:pt idx="812">
                  <c:v>1.2287216303501941E-2</c:v>
                </c:pt>
                <c:pt idx="813">
                  <c:v>1.2366729261816371E-2</c:v>
                </c:pt>
                <c:pt idx="814">
                  <c:v>1.2436034534144101E-2</c:v>
                </c:pt>
                <c:pt idx="815">
                  <c:v>1.2495132120482481E-2</c:v>
                </c:pt>
                <c:pt idx="816">
                  <c:v>1.2544022020832379E-2</c:v>
                </c:pt>
                <c:pt idx="817">
                  <c:v>1.258270423519336E-2</c:v>
                </c:pt>
                <c:pt idx="818">
                  <c:v>1.261117876356632E-2</c:v>
                </c:pt>
                <c:pt idx="819">
                  <c:v>1.262944560594903E-2</c:v>
                </c:pt>
                <c:pt idx="820">
                  <c:v>1.263750476234504E-2</c:v>
                </c:pt>
                <c:pt idx="821">
                  <c:v>1.263535623275169E-2</c:v>
                </c:pt>
                <c:pt idx="822">
                  <c:v>1.262300001716943E-2</c:v>
                </c:pt>
                <c:pt idx="823">
                  <c:v>1.260043611560002E-2</c:v>
                </c:pt>
                <c:pt idx="824">
                  <c:v>1.2567664528040369E-2</c:v>
                </c:pt>
                <c:pt idx="825">
                  <c:v>1.2524685254492679E-2</c:v>
                </c:pt>
                <c:pt idx="826">
                  <c:v>1.247149829495608E-2</c:v>
                </c:pt>
                <c:pt idx="827">
                  <c:v>1.240810364943146E-2</c:v>
                </c:pt>
                <c:pt idx="828">
                  <c:v>1.233450131791747E-2</c:v>
                </c:pt>
                <c:pt idx="829">
                  <c:v>1.2250691300415889E-2</c:v>
                </c:pt>
                <c:pt idx="830">
                  <c:v>1.2156673596924961E-2</c:v>
                </c:pt>
                <c:pt idx="831">
                  <c:v>1.2052448207446E-2</c:v>
                </c:pt>
                <c:pt idx="832">
                  <c:v>1.193801513197768E-2</c:v>
                </c:pt>
                <c:pt idx="833">
                  <c:v>1.1813374370521769E-2</c:v>
                </c:pt>
                <c:pt idx="834">
                  <c:v>1.167852592307606E-2</c:v>
                </c:pt>
                <c:pt idx="835">
                  <c:v>1.153346978964276E-2</c:v>
                </c:pt>
                <c:pt idx="836">
                  <c:v>1.137820597022055E-2</c:v>
                </c:pt>
                <c:pt idx="837">
                  <c:v>1.121273446480942E-2</c:v>
                </c:pt>
                <c:pt idx="838">
                  <c:v>1.1037055273409809E-2</c:v>
                </c:pt>
                <c:pt idx="839">
                  <c:v>1.085116839602129E-2</c:v>
                </c:pt>
                <c:pt idx="840">
                  <c:v>1.065507383264519E-2</c:v>
                </c:pt>
                <c:pt idx="841">
                  <c:v>1.044877158328061E-2</c:v>
                </c:pt>
                <c:pt idx="842">
                  <c:v>1.0232261647925791E-2</c:v>
                </c:pt>
                <c:pt idx="843">
                  <c:v>1.000554402658382E-2</c:v>
                </c:pt>
                <c:pt idx="844">
                  <c:v>9.7686187192516094E-3</c:v>
                </c:pt>
                <c:pt idx="845">
                  <c:v>9.521485725932699E-3</c:v>
                </c:pt>
                <c:pt idx="846">
                  <c:v>9.2641450466239839E-3</c:v>
                </c:pt>
                <c:pt idx="847">
                  <c:v>8.9965966813267961E-3</c:v>
                </c:pt>
                <c:pt idx="848">
                  <c:v>8.7188406300415799E-3</c:v>
                </c:pt>
                <c:pt idx="849">
                  <c:v>8.430876892767003E-3</c:v>
                </c:pt>
                <c:pt idx="850">
                  <c:v>8.1327054695043977E-3</c:v>
                </c:pt>
                <c:pt idx="851">
                  <c:v>7.8243263602528756E-3</c:v>
                </c:pt>
                <c:pt idx="852">
                  <c:v>7.5057395650133252E-3</c:v>
                </c:pt>
                <c:pt idx="853">
                  <c:v>7.1769450837839699E-3</c:v>
                </c:pt>
                <c:pt idx="854">
                  <c:v>6.8379429165674743E-3</c:v>
                </c:pt>
                <c:pt idx="855">
                  <c:v>6.488733063361618E-3</c:v>
                </c:pt>
                <c:pt idx="856">
                  <c:v>6.1293155241672892E-3</c:v>
                </c:pt>
                <c:pt idx="857">
                  <c:v>5.7596902989835996E-3</c:v>
                </c:pt>
                <c:pt idx="858">
                  <c:v>5.3798573878127698E-3</c:v>
                </c:pt>
                <c:pt idx="859">
                  <c:v>4.989816790651691E-3</c:v>
                </c:pt>
                <c:pt idx="860">
                  <c:v>4.589568507503472E-3</c:v>
                </c:pt>
                <c:pt idx="861">
                  <c:v>4.1791125383654482E-3</c:v>
                </c:pt>
                <c:pt idx="862">
                  <c:v>3.7584488832393959E-3</c:v>
                </c:pt>
                <c:pt idx="863">
                  <c:v>3.327577542124871E-3</c:v>
                </c:pt>
                <c:pt idx="864">
                  <c:v>2.8864985150214299E-3</c:v>
                </c:pt>
                <c:pt idx="865">
                  <c:v>2.43521180192996E-3</c:v>
                </c:pt>
                <c:pt idx="866">
                  <c:v>1.9737174028491289E-3</c:v>
                </c:pt>
                <c:pt idx="867">
                  <c:v>1.50201531778027E-3</c:v>
                </c:pt>
                <c:pt idx="868">
                  <c:v>1.0201055467220499E-3</c:v>
                </c:pt>
                <c:pt idx="869">
                  <c:v>5.2798808967580158E-4</c:v>
                </c:pt>
                <c:pt idx="870">
                  <c:v>2.5662946641524801E-5</c:v>
                </c:pt>
                <c:pt idx="871">
                  <c:v>-4.868698823825568E-4</c:v>
                </c:pt>
                <c:pt idx="872">
                  <c:v>-1.0096103973946671E-3</c:v>
                </c:pt>
                <c:pt idx="873">
                  <c:v>-1.5425585983948049E-3</c:v>
                </c:pt>
                <c:pt idx="874">
                  <c:v>-5.5364385477174594E-4</c:v>
                </c:pt>
                <c:pt idx="875">
                  <c:v>-8.4568835131282327E-4</c:v>
                </c:pt>
                <c:pt idx="876">
                  <c:v>-1.131562850412493E-3</c:v>
                </c:pt>
                <c:pt idx="877">
                  <c:v>-1.411267352068535E-3</c:v>
                </c:pt>
                <c:pt idx="878">
                  <c:v>-1.684801856281837E-3</c:v>
                </c:pt>
                <c:pt idx="879">
                  <c:v>-1.9521663630523991E-3</c:v>
                </c:pt>
                <c:pt idx="880">
                  <c:v>-2.2133608723802212E-3</c:v>
                </c:pt>
                <c:pt idx="881">
                  <c:v>-2.4683853842657482E-3</c:v>
                </c:pt>
                <c:pt idx="882">
                  <c:v>-2.717239898708534E-3</c:v>
                </c:pt>
                <c:pt idx="883">
                  <c:v>-2.9599244157081368E-3</c:v>
                </c:pt>
                <c:pt idx="884">
                  <c:v>-3.1964389352663321E-3</c:v>
                </c:pt>
                <c:pt idx="885">
                  <c:v>-3.4267834573813438E-3</c:v>
                </c:pt>
                <c:pt idx="886">
                  <c:v>-3.6509579820531708E-3</c:v>
                </c:pt>
                <c:pt idx="887">
                  <c:v>-3.8689625092822588E-3</c:v>
                </c:pt>
                <c:pt idx="888">
                  <c:v>-4.0807970390690507E-3</c:v>
                </c:pt>
                <c:pt idx="889">
                  <c:v>-4.2864615714131027E-3</c:v>
                </c:pt>
                <c:pt idx="890">
                  <c:v>-4.4859561063144149E-3</c:v>
                </c:pt>
                <c:pt idx="891">
                  <c:v>-4.6792806437729872E-3</c:v>
                </c:pt>
                <c:pt idx="892">
                  <c:v>-4.8664351837901521E-3</c:v>
                </c:pt>
                <c:pt idx="893">
                  <c:v>-5.0474197263632448E-3</c:v>
                </c:pt>
                <c:pt idx="894">
                  <c:v>-5.2222342714940417E-3</c:v>
                </c:pt>
                <c:pt idx="895">
                  <c:v>-5.3908788191820989E-3</c:v>
                </c:pt>
                <c:pt idx="896">
                  <c:v>-5.5533533694278603E-3</c:v>
                </c:pt>
                <c:pt idx="897">
                  <c:v>-5.7096579222304378E-3</c:v>
                </c:pt>
                <c:pt idx="898">
                  <c:v>-5.8597924775902746E-3</c:v>
                </c:pt>
                <c:pt idx="899">
                  <c:v>-6.0037570355087064E-3</c:v>
                </c:pt>
                <c:pt idx="900">
                  <c:v>-6.1415515959835076E-3</c:v>
                </c:pt>
                <c:pt idx="901">
                  <c:v>-6.2731761590155699E-3</c:v>
                </c:pt>
                <c:pt idx="902">
                  <c:v>-6.3986307246048924E-3</c:v>
                </c:pt>
                <c:pt idx="903">
                  <c:v>-6.5179152927519191E-3</c:v>
                </c:pt>
                <c:pt idx="904">
                  <c:v>-6.6310298634557618E-3</c:v>
                </c:pt>
                <c:pt idx="905">
                  <c:v>-6.7379744367173089E-3</c:v>
                </c:pt>
                <c:pt idx="906">
                  <c:v>-6.8387490125361161E-3</c:v>
                </c:pt>
                <c:pt idx="907">
                  <c:v>-6.9333535909130717E-3</c:v>
                </c:pt>
                <c:pt idx="908">
                  <c:v>-7.0217881718468433E-3</c:v>
                </c:pt>
                <c:pt idx="909">
                  <c:v>-7.1040527553374311E-3</c:v>
                </c:pt>
                <c:pt idx="910">
                  <c:v>-7.1801473413857231E-3</c:v>
                </c:pt>
                <c:pt idx="911">
                  <c:v>-7.2500719299908312E-3</c:v>
                </c:pt>
                <c:pt idx="912">
                  <c:v>-7.3138265211536444E-3</c:v>
                </c:pt>
                <c:pt idx="913">
                  <c:v>-7.3714111148741601E-3</c:v>
                </c:pt>
                <c:pt idx="914">
                  <c:v>-7.4228257111514928E-3</c:v>
                </c:pt>
                <c:pt idx="915">
                  <c:v>-7.4680703099869739E-3</c:v>
                </c:pt>
                <c:pt idx="916">
                  <c:v>-7.507144911379271E-3</c:v>
                </c:pt>
                <c:pt idx="917">
                  <c:v>-7.5400495153288283E-3</c:v>
                </c:pt>
                <c:pt idx="918">
                  <c:v>-7.5667841218360898E-3</c:v>
                </c:pt>
                <c:pt idx="919">
                  <c:v>-7.5873487308997234E-3</c:v>
                </c:pt>
                <c:pt idx="920">
                  <c:v>-7.6017433425215053E-3</c:v>
                </c:pt>
                <c:pt idx="921">
                  <c:v>-7.6099679567001033E-3</c:v>
                </c:pt>
                <c:pt idx="922">
                  <c:v>-7.6120225734364064E-3</c:v>
                </c:pt>
                <c:pt idx="923">
                  <c:v>-7.6079071927308561E-3</c:v>
                </c:pt>
                <c:pt idx="924">
                  <c:v>-7.5976218145821228E-3</c:v>
                </c:pt>
                <c:pt idx="925">
                  <c:v>-7.5811664389902056E-3</c:v>
                </c:pt>
                <c:pt idx="926">
                  <c:v>-7.5585410659559926E-3</c:v>
                </c:pt>
                <c:pt idx="927">
                  <c:v>-7.5297456954785957E-3</c:v>
                </c:pt>
                <c:pt idx="928">
                  <c:v>-7.494780327558459E-3</c:v>
                </c:pt>
                <c:pt idx="929">
                  <c:v>-7.4536449621960266E-3</c:v>
                </c:pt>
                <c:pt idx="930">
                  <c:v>-7.4063395993912984E-3</c:v>
                </c:pt>
                <c:pt idx="931">
                  <c:v>-7.3528642391442736E-3</c:v>
                </c:pt>
                <c:pt idx="932">
                  <c:v>-7.2932188814540666E-3</c:v>
                </c:pt>
                <c:pt idx="933">
                  <c:v>-7.2274035263206748E-3</c:v>
                </c:pt>
                <c:pt idx="934">
                  <c:v>-7.1554181737454314E-3</c:v>
                </c:pt>
                <c:pt idx="935">
                  <c:v>-7.07726282372656E-3</c:v>
                </c:pt>
                <c:pt idx="936">
                  <c:v>-6.9929374762658369E-3</c:v>
                </c:pt>
                <c:pt idx="937">
                  <c:v>-6.90244213136193E-3</c:v>
                </c:pt>
                <c:pt idx="938">
                  <c:v>-6.8057767890157272E-3</c:v>
                </c:pt>
                <c:pt idx="939">
                  <c:v>-6.7029414492272288E-3</c:v>
                </c:pt>
                <c:pt idx="940">
                  <c:v>-6.5939361119955464E-3</c:v>
                </c:pt>
                <c:pt idx="941">
                  <c:v>-6.4787607773215683E-3</c:v>
                </c:pt>
                <c:pt idx="942">
                  <c:v>-6.3574154452044063E-3</c:v>
                </c:pt>
                <c:pt idx="943">
                  <c:v>-6.2299001156449476E-3</c:v>
                </c:pt>
                <c:pt idx="944">
                  <c:v>-6.0962147886423068E-3</c:v>
                </c:pt>
                <c:pt idx="945">
                  <c:v>-5.9563594641973694E-3</c:v>
                </c:pt>
                <c:pt idx="946">
                  <c:v>-5.8103341423096921E-3</c:v>
                </c:pt>
                <c:pt idx="947">
                  <c:v>-5.6581388229806073E-3</c:v>
                </c:pt>
                <c:pt idx="948">
                  <c:v>-5.4997735062074504E-3</c:v>
                </c:pt>
                <c:pt idx="949">
                  <c:v>-5.3352381919915537E-3</c:v>
                </c:pt>
                <c:pt idx="950">
                  <c:v>-5.1645328803333612E-3</c:v>
                </c:pt>
                <c:pt idx="951">
                  <c:v>-4.9876575712324289E-3</c:v>
                </c:pt>
                <c:pt idx="952">
                  <c:v>-4.8046122646887568E-3</c:v>
                </c:pt>
                <c:pt idx="953">
                  <c:v>-4.6153969607023448E-3</c:v>
                </c:pt>
                <c:pt idx="954">
                  <c:v>-4.4200116592745253E-3</c:v>
                </c:pt>
                <c:pt idx="955">
                  <c:v>-4.2184563604026337E-3</c:v>
                </c:pt>
                <c:pt idx="956">
                  <c:v>-4.0107310640888896E-3</c:v>
                </c:pt>
                <c:pt idx="957">
                  <c:v>-3.7968357703315192E-3</c:v>
                </c:pt>
                <c:pt idx="958">
                  <c:v>-3.5767704791322959E-3</c:v>
                </c:pt>
                <c:pt idx="959">
                  <c:v>-3.350535190489889E-3</c:v>
                </c:pt>
                <c:pt idx="960">
                  <c:v>-3.1181299044047428E-3</c:v>
                </c:pt>
                <c:pt idx="961">
                  <c:v>-2.8795546208773E-3</c:v>
                </c:pt>
                <c:pt idx="962">
                  <c:v>-2.6348093399075618E-3</c:v>
                </c:pt>
                <c:pt idx="963">
                  <c:v>-2.3838940614950839E-3</c:v>
                </c:pt>
                <c:pt idx="964">
                  <c:v>-2.126808785639422E-3</c:v>
                </c:pt>
                <c:pt idx="965">
                  <c:v>-1.863553512341465E-3</c:v>
                </c:pt>
                <c:pt idx="966">
                  <c:v>-1.5941282416003231E-3</c:v>
                </c:pt>
                <c:pt idx="967">
                  <c:v>-1.318532973416886E-3</c:v>
                </c:pt>
                <c:pt idx="968">
                  <c:v>-1.0367677077907089E-3</c:v>
                </c:pt>
                <c:pt idx="969">
                  <c:v>-7.48832444721792E-4</c:v>
                </c:pt>
                <c:pt idx="970">
                  <c:v>-4.5472718421102337E-4</c:v>
                </c:pt>
                <c:pt idx="971">
                  <c:v>-1.5445192625662679E-4</c:v>
                </c:pt>
                <c:pt idx="972">
                  <c:v>1.5199332913962141E-4</c:v>
                </c:pt>
                <c:pt idx="973">
                  <c:v>4.6460858197949761E-4</c:v>
                </c:pt>
                <c:pt idx="974">
                  <c:v>7.8339383226166959E-4</c:v>
                </c:pt>
                <c:pt idx="975">
                  <c:v>-5.1077505160979086E-6</c:v>
                </c:pt>
                <c:pt idx="976">
                  <c:v>1.8534990186402919E-4</c:v>
                </c:pt>
                <c:pt idx="977">
                  <c:v>3.7232469053027911E-4</c:v>
                </c:pt>
                <c:pt idx="978">
                  <c:v>5.5581661548109729E-4</c:v>
                </c:pt>
                <c:pt idx="979">
                  <c:v>7.3582567671737209E-4</c:v>
                </c:pt>
                <c:pt idx="980">
                  <c:v>9.1235187423888142E-4</c:v>
                </c:pt>
                <c:pt idx="981">
                  <c:v>1.0853952080456251E-3</c:v>
                </c:pt>
                <c:pt idx="982">
                  <c:v>1.254955678138048E-3</c:v>
                </c:pt>
                <c:pt idx="983">
                  <c:v>1.4210332845150391E-3</c:v>
                </c:pt>
                <c:pt idx="984">
                  <c:v>1.583628027178152E-3</c:v>
                </c:pt>
                <c:pt idx="985">
                  <c:v>1.7427399061256119E-3</c:v>
                </c:pt>
                <c:pt idx="986">
                  <c:v>1.898368921359195E-3</c:v>
                </c:pt>
                <c:pt idx="987">
                  <c:v>2.0505150728773458E-3</c:v>
                </c:pt>
                <c:pt idx="988">
                  <c:v>2.199178360680953E-3</c:v>
                </c:pt>
                <c:pt idx="989">
                  <c:v>2.344358784769796E-3</c:v>
                </c:pt>
                <c:pt idx="990">
                  <c:v>2.4860563451443158E-3</c:v>
                </c:pt>
                <c:pt idx="991">
                  <c:v>2.624271041803627E-3</c:v>
                </c:pt>
                <c:pt idx="992">
                  <c:v>2.7590028747483948E-3</c:v>
                </c:pt>
                <c:pt idx="993">
                  <c:v>2.890251843978175E-3</c:v>
                </c:pt>
                <c:pt idx="994">
                  <c:v>3.0180179494938559E-3</c:v>
                </c:pt>
                <c:pt idx="995">
                  <c:v>3.1423011912943282E-3</c:v>
                </c:pt>
                <c:pt idx="996">
                  <c:v>3.2631015693802561E-3</c:v>
                </c:pt>
                <c:pt idx="997">
                  <c:v>3.3804190837516401E-3</c:v>
                </c:pt>
                <c:pt idx="998">
                  <c:v>3.494253734407593E-3</c:v>
                </c:pt>
                <c:pt idx="999">
                  <c:v>3.604605521349447E-3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842-42BB-8024-1213D6E7BE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-6.901351197659901E-2</c:v>
                      </c:pt>
                      <c:pt idx="2">
                        <c:v>-0.13729267199750081</c:v>
                      </c:pt>
                      <c:pt idx="3">
                        <c:v>-0.20479754046098139</c:v>
                      </c:pt>
                      <c:pt idx="4">
                        <c:v>-0.27148891840053752</c:v>
                      </c:pt>
                      <c:pt idx="5">
                        <c:v>-0.33732827774888002</c:v>
                      </c:pt>
                      <c:pt idx="6">
                        <c:v>-0.40227769678986319</c:v>
                      </c:pt>
                      <c:pt idx="7">
                        <c:v>-0.46629980126108739</c:v>
                      </c:pt>
                      <c:pt idx="8">
                        <c:v>-0.52935771152230093</c:v>
                      </c:pt>
                      <c:pt idx="9">
                        <c:v>-0.59141499615724524</c:v>
                      </c:pt>
                      <c:pt idx="10">
                        <c:v>-0.65243563232910318</c:v>
                      </c:pt>
                      <c:pt idx="11">
                        <c:v>-0.71238397316208302</c:v>
                      </c:pt>
                      <c:pt idx="12">
                        <c:v>-0.77122472237375672</c:v>
                      </c:pt>
                      <c:pt idx="13">
                        <c:v>-0.82892291633444382</c:v>
                      </c:pt>
                      <c:pt idx="14">
                        <c:v>-0.88544391368108466</c:v>
                      </c:pt>
                      <c:pt idx="15">
                        <c:v>-0.94075339256359436</c:v>
                      </c:pt>
                      <c:pt idx="16">
                        <c:v>-0.9948173555515859</c:v>
                      </c:pt>
                      <c:pt idx="17">
                        <c:v>-1.0476021421785939</c:v>
                      </c:pt>
                      <c:pt idx="18">
                        <c:v>-1.0990744490495541</c:v>
                      </c:pt>
                      <c:pt idx="19">
                        <c:v>-1.149201357385399</c:v>
                      </c:pt>
                      <c:pt idx="20">
                        <c:v>-1.1979503678263299</c:v>
                      </c:pt>
                      <c:pt idx="21">
                        <c:v>-1.245289442262886</c:v>
                      </c:pt>
                      <c:pt idx="22">
                        <c:v>-1.2911870524115019</c:v>
                      </c:pt>
                      <c:pt idx="23">
                        <c:v>-1.3356122347992601</c:v>
                      </c:pt>
                      <c:pt idx="24">
                        <c:v>-1.3785346517712389</c:v>
                      </c:pt>
                      <c:pt idx="25">
                        <c:v>-1.419924658083791</c:v>
                      </c:pt>
                      <c:pt idx="26">
                        <c:v>-1.459753372598531</c:v>
                      </c:pt>
                      <c:pt idx="27">
                        <c:v>-1.4979927545454961</c:v>
                      </c:pt>
                      <c:pt idx="28">
                        <c:v>-1.5346156837801319</c:v>
                      </c:pt>
                      <c:pt idx="29">
                        <c:v>-1.5695960444182731</c:v>
                      </c:pt>
                      <c:pt idx="30">
                        <c:v>-1.6029088111964429</c:v>
                      </c:pt>
                      <c:pt idx="31">
                        <c:v>-1.634530137872328</c:v>
                      </c:pt>
                      <c:pt idx="32">
                        <c:v>-1.6644374469526859</c:v>
                      </c:pt>
                      <c:pt idx="33">
                        <c:v>-1.692609520013675</c:v>
                      </c:pt>
                      <c:pt idx="34">
                        <c:v>-1.719026587862271</c:v>
                      </c:pt>
                      <c:pt idx="35">
                        <c:v>-1.743670419777406</c:v>
                      </c:pt>
                      <c:pt idx="36">
                        <c:v>-1.766524411066096</c:v>
                      </c:pt>
                      <c:pt idx="37">
                        <c:v>-1.7875736681734971</c:v>
                      </c:pt>
                      <c:pt idx="38">
                        <c:v>-1.806805090596703</c:v>
                      </c:pt>
                      <c:pt idx="39">
                        <c:v>-1.82420744887028</c:v>
                      </c:pt>
                      <c:pt idx="40">
                        <c:v>-1.8397714579171129</c:v>
                      </c:pt>
                      <c:pt idx="41">
                        <c:v>-1.8534898450909689</c:v>
                      </c:pt>
                      <c:pt idx="42">
                        <c:v>-1.865357412277086</c:v>
                      </c:pt>
                      <c:pt idx="43">
                        <c:v>-1.875371091463778</c:v>
                      </c:pt>
                      <c:pt idx="44">
                        <c:v>-1.8835299932510801</c:v>
                      </c:pt>
                      <c:pt idx="45">
                        <c:v>-1.8898354478212771</c:v>
                      </c:pt>
                      <c:pt idx="46">
                        <c:v>-1.8942910379602309</c:v>
                      </c:pt>
                      <c:pt idx="47">
                        <c:v>-1.896902623786916</c:v>
                      </c:pt>
                      <c:pt idx="48">
                        <c:v>-1.897678358920762</c:v>
                      </c:pt>
                      <c:pt idx="49">
                        <c:v>-1.8966286978914391</c:v>
                      </c:pt>
                      <c:pt idx="50">
                        <c:v>-1.8937663946725869</c:v>
                      </c:pt>
                      <c:pt idx="51">
                        <c:v>-1.889106492298861</c:v>
                      </c:pt>
                      <c:pt idx="52">
                        <c:v>-1.882666303603479</c:v>
                      </c:pt>
                      <c:pt idx="53">
                        <c:v>-1.8744653831902529</c:v>
                      </c:pt>
                      <c:pt idx="54">
                        <c:v>-1.864525490828989</c:v>
                      </c:pt>
                      <c:pt idx="55">
                        <c:v>-1.8528705465350761</c:v>
                      </c:pt>
                      <c:pt idx="56">
                        <c:v>-1.839526577662365</c:v>
                      </c:pt>
                      <c:pt idx="57">
                        <c:v>-1.824521658402104</c:v>
                      </c:pt>
                      <c:pt idx="58">
                        <c:v>-1.8078858421391311</c:v>
                      </c:pt>
                      <c:pt idx="59">
                        <c:v>-1.789651087169031</c:v>
                      </c:pt>
                      <c:pt idx="60">
                        <c:v>-1.769851176326062</c:v>
                      </c:pt>
                      <c:pt idx="61">
                        <c:v>-1.7485216311108731</c:v>
                      </c:pt>
                      <c:pt idx="62">
                        <c:v>-1.72569962093911</c:v>
                      </c:pt>
                      <c:pt idx="63">
                        <c:v>-1.7014238681567211</c:v>
                      </c:pt>
                      <c:pt idx="64">
                        <c:v>-1.6757345494850551</c:v>
                      </c:pt>
                      <c:pt idx="65">
                        <c:v>-1.648673194568705</c:v>
                      </c:pt>
                      <c:pt idx="66">
                        <c:v>-1.6202825823017011</c:v>
                      </c:pt>
                      <c:pt idx="67">
                        <c:v>-1.5906066356032209</c:v>
                      </c:pt>
                      <c:pt idx="68">
                        <c:v>-1.5596903153029229</c:v>
                      </c:pt>
                      <c:pt idx="69">
                        <c:v>-1.5275795137786219</c:v>
                      </c:pt>
                      <c:pt idx="70">
                        <c:v>-1.494320948965878</c:v>
                      </c:pt>
                      <c:pt idx="71">
                        <c:v>-1.4599620593306559</c:v>
                      </c:pt>
                      <c:pt idx="72">
                        <c:v>-1.42455090036313</c:v>
                      </c:pt>
                      <c:pt idx="73">
                        <c:v>-1.388136043113573</c:v>
                      </c:pt>
                      <c:pt idx="74">
                        <c:v>-1.3507664752507309</c:v>
                      </c:pt>
                      <c:pt idx="75">
                        <c:v>-1.3124915050797861</c:v>
                      </c:pt>
                      <c:pt idx="76">
                        <c:v>-1.273360668911566</c:v>
                      </c:pt>
                      <c:pt idx="77">
                        <c:v>-1.23342364212777</c:v>
                      </c:pt>
                      <c:pt idx="78">
                        <c:v>-1.192730154239164</c:v>
                      </c:pt>
                      <c:pt idx="79">
                        <c:v>-1.151329908185651</c:v>
                      </c:pt>
                      <c:pt idx="80">
                        <c:v>-1.1092725040792419</c:v>
                      </c:pt>
                      <c:pt idx="81">
                        <c:v>-1.066607367543883</c:v>
                      </c:pt>
                      <c:pt idx="82">
                        <c:v>-1.023383682760213</c:v>
                      </c:pt>
                      <c:pt idx="83">
                        <c:v>-0.97965033027901705</c:v>
                      </c:pt>
                      <c:pt idx="84">
                        <c:v>-0.93545582962486407</c:v>
                      </c:pt>
                      <c:pt idx="85">
                        <c:v>-0.89084828667131288</c:v>
                      </c:pt>
                      <c:pt idx="86">
                        <c:v>-0.84587534573158996</c:v>
                      </c:pt>
                      <c:pt idx="87">
                        <c:v>-0.80058414627379237</c:v>
                      </c:pt>
                      <c:pt idx="88">
                        <c:v>-0.7550212841377465</c:v>
                      </c:pt>
                      <c:pt idx="89">
                        <c:v>-0.70923277710169541</c:v>
                      </c:pt>
                      <c:pt idx="90">
                        <c:v>-0.66326403462108507</c:v>
                      </c:pt>
                      <c:pt idx="91">
                        <c:v>-0.61715983153889897</c:v>
                      </c:pt>
                      <c:pt idx="92">
                        <c:v>-0.57096428554724354</c:v>
                      </c:pt>
                      <c:pt idx="93">
                        <c:v>-0.52472083816318105</c:v>
                      </c:pt>
                      <c:pt idx="94">
                        <c:v>-0.47847223896807728</c:v>
                      </c:pt>
                      <c:pt idx="95">
                        <c:v>-0.43226053284889299</c:v>
                      </c:pt>
                      <c:pt idx="96">
                        <c:v>-0.38612704997179792</c:v>
                      </c:pt>
                      <c:pt idx="97">
                        <c:v>-0.3401123982131059</c:v>
                      </c:pt>
                      <c:pt idx="98">
                        <c:v>-0.29425645776968151</c:v>
                      </c:pt>
                      <c:pt idx="99">
                        <c:v>-0.2485983776705212</c:v>
                      </c:pt>
                      <c:pt idx="100">
                        <c:v>-0.20317657391301469</c:v>
                      </c:pt>
                      <c:pt idx="101">
                        <c:v>-0.15802872895128831</c:v>
                      </c:pt>
                      <c:pt idx="102">
                        <c:v>-0.1131917922698867</c:v>
                      </c:pt>
                      <c:pt idx="103">
                        <c:v>-6.8701981783689026E-2</c:v>
                      </c:pt>
                      <c:pt idx="104">
                        <c:v>-2.4594785814249901E-2</c:v>
                      </c:pt>
                      <c:pt idx="105">
                        <c:v>1.909503459645864E-2</c:v>
                      </c:pt>
                      <c:pt idx="106">
                        <c:v>6.2333443261783347E-2</c:v>
                      </c:pt>
                      <c:pt idx="107">
                        <c:v>0.1050871265291297</c:v>
                      </c:pt>
                      <c:pt idx="108">
                        <c:v>0.14732349126079819</c:v>
                      </c:pt>
                      <c:pt idx="109">
                        <c:v>0.18901066330063351</c:v>
                      </c:pt>
                      <c:pt idx="110">
                        <c:v>0.23011748659400891</c:v>
                      </c:pt>
                      <c:pt idx="111">
                        <c:v>0.27061352311178399</c:v>
                      </c:pt>
                      <c:pt idx="112">
                        <c:v>0.31046905371141348</c:v>
                      </c:pt>
                      <c:pt idx="113">
                        <c:v>0.34965508005047402</c:v>
                      </c:pt>
                      <c:pt idx="114">
                        <c:v>0.38814332764962012</c:v>
                      </c:pt>
                      <c:pt idx="115">
                        <c:v>0.42590625018350181</c:v>
                      </c:pt>
                      <c:pt idx="116">
                        <c:v>0.46291703505957338</c:v>
                      </c:pt>
                      <c:pt idx="117">
                        <c:v>0.49914961032611699</c:v>
                      </c:pt>
                      <c:pt idx="118">
                        <c:v>0.53457865293229601</c:v>
                      </c:pt>
                      <c:pt idx="119">
                        <c:v>0.56917959834474918</c:v>
                      </c:pt>
                      <c:pt idx="120">
                        <c:v>0.60292865150724728</c:v>
                      </c:pt>
                      <c:pt idx="121">
                        <c:v>0.63580279911236415</c:v>
                      </c:pt>
                      <c:pt idx="122">
                        <c:v>0.66777982313706474</c:v>
                      </c:pt>
                      <c:pt idx="123">
                        <c:v>0.69883831557769338</c:v>
                      </c:pt>
                      <c:pt idx="124">
                        <c:v>0.72895769430415736</c:v>
                      </c:pt>
                      <c:pt idx="125">
                        <c:v>0.75811821993824002</c:v>
                      </c:pt>
                      <c:pt idx="126">
                        <c:v>0.78630101364705074</c:v>
                      </c:pt>
                      <c:pt idx="127">
                        <c:v>0.81348807572971205</c:v>
                      </c:pt>
                      <c:pt idx="128">
                        <c:v>0.83966230486359739</c:v>
                      </c:pt>
                      <c:pt idx="129">
                        <c:v>0.86480751786584076</c:v>
                      </c:pt>
                      <c:pt idx="130">
                        <c:v>0.88890846981653515</c:v>
                      </c:pt>
                      <c:pt idx="131">
                        <c:v>0.91195087438207845</c:v>
                      </c:pt>
                      <c:pt idx="132">
                        <c:v>0.93392142417058854</c:v>
                      </c:pt>
                      <c:pt idx="133">
                        <c:v>0.95480781094624501</c:v>
                      </c:pt>
                      <c:pt idx="134">
                        <c:v>0.9745987455258619</c:v>
                      </c:pt>
                      <c:pt idx="135">
                        <c:v>0.99328397717899763</c:v>
                      </c:pt>
                      <c:pt idx="136">
                        <c:v>1.0108543123524769</c:v>
                      </c:pt>
                      <c:pt idx="137">
                        <c:v>1.0273016325413451</c:v>
                      </c:pt>
                      <c:pt idx="138">
                        <c:v>1.0426189111309869</c:v>
                      </c:pt>
                      <c:pt idx="139">
                        <c:v>1.0568002290394241</c:v>
                      </c:pt>
                      <c:pt idx="140">
                        <c:v>1.0698407889945529</c:v>
                      </c:pt>
                      <c:pt idx="141">
                        <c:v>1.0817369282883751</c:v>
                      </c:pt>
                      <c:pt idx="142">
                        <c:v>1.09248612985886</c:v>
                      </c:pt>
                      <c:pt idx="143">
                        <c:v>1.102087031560089</c:v>
                      </c:pt>
                      <c:pt idx="144">
                        <c:v>1.110539433492497</c:v>
                      </c:pt>
                      <c:pt idx="145">
                        <c:v>1.11784430327732</c:v>
                      </c:pt>
                      <c:pt idx="146">
                        <c:v>1.1240037791727111</c:v>
                      </c:pt>
                      <c:pt idx="147">
                        <c:v>1.1290211709431279</c:v>
                      </c:pt>
                      <c:pt idx="148">
                        <c:v>1.1329009584085401</c:v>
                      </c:pt>
                      <c:pt idx="149">
                        <c:v>1.135648787615497</c:v>
                      </c:pt>
                      <c:pt idx="150">
                        <c:v>1.137271464588073</c:v>
                      </c:pt>
                      <c:pt idx="151">
                        <c:v>1.137776946632886</c:v>
                      </c:pt>
                      <c:pt idx="152">
                        <c:v>1.1371743311887801</c:v>
                      </c:pt>
                      <c:pt idx="153">
                        <c:v>1.135473842228049</c:v>
                      </c:pt>
                      <c:pt idx="154">
                        <c:v>1.1326868142322131</c:v>
                      </c:pt>
                      <c:pt idx="155">
                        <c:v>1.128825673781104</c:v>
                      </c:pt>
                      <c:pt idx="156">
                        <c:v>1.1239039188093409</c:v>
                      </c:pt>
                      <c:pt idx="157">
                        <c:v>1.117936095598852</c:v>
                      </c:pt>
                      <c:pt idx="158">
                        <c:v>1.110937773590035</c:v>
                      </c:pt>
                      <c:pt idx="159">
                        <c:v>1.1029255181070829</c:v>
                      </c:pt>
                      <c:pt idx="160">
                        <c:v>1.0939168611050261</c:v>
                      </c:pt>
                      <c:pt idx="161">
                        <c:v>1.083930270056884</c:v>
                      </c:pt>
                      <c:pt idx="162">
                        <c:v>1.0729851151091161</c:v>
                      </c:pt>
                      <c:pt idx="163">
                        <c:v>1.0611016346419431</c:v>
                      </c:pt>
                      <c:pt idx="164">
                        <c:v>1.04830089937838</c:v>
                      </c:pt>
                      <c:pt idx="165">
                        <c:v>1.034604775191621</c:v>
                      </c:pt>
                      <c:pt idx="166">
                        <c:v>1.020035884764946</c:v>
                      </c:pt>
                      <c:pt idx="167">
                        <c:v>1.00461756826148</c:v>
                      </c:pt>
                      <c:pt idx="168">
                        <c:v>0.98837384316291521</c:v>
                      </c:pt>
                      <c:pt idx="169">
                        <c:v>0.97132936343685339</c:v>
                      </c:pt>
                      <c:pt idx="170">
                        <c:v>0.95350937819157955</c:v>
                      </c:pt>
                      <c:pt idx="171">
                        <c:v>0.93493968997510701</c:v>
                      </c:pt>
                      <c:pt idx="172">
                        <c:v>0.91564661287212967</c:v>
                      </c:pt>
                      <c:pt idx="173">
                        <c:v>0.89565693054824569</c:v>
                      </c:pt>
                      <c:pt idx="174">
                        <c:v>0.87499785438552491</c:v>
                      </c:pt>
                      <c:pt idx="175">
                        <c:v>0.85369698184727505</c:v>
                      </c:pt>
                      <c:pt idx="176">
                        <c:v>0.83178225520281501</c:v>
                      </c:pt>
                      <c:pt idx="177">
                        <c:v>0.80928192073528415</c:v>
                      </c:pt>
                      <c:pt idx="178">
                        <c:v>0.78622448854710969</c:v>
                      </c:pt>
                      <c:pt idx="179">
                        <c:v>0.76263869306881948</c:v>
                      </c:pt>
                      <c:pt idx="180">
                        <c:v>0.73855345436753705</c:v>
                      </c:pt>
                      <c:pt idx="181">
                        <c:v>0.71399784034182545</c:v>
                      </c:pt>
                      <c:pt idx="182">
                        <c:v>0.68900102987966372</c:v>
                      </c:pt>
                      <c:pt idx="183">
                        <c:v>0.66359227704634394</c:v>
                      </c:pt>
                      <c:pt idx="184">
                        <c:v>0.63780087635905747</c:v>
                      </c:pt>
                      <c:pt idx="185">
                        <c:v>0.61165612919499757</c:v>
                      </c:pt>
                      <c:pt idx="186">
                        <c:v>0.58518731137001401</c:v>
                      </c:pt>
                      <c:pt idx="187">
                        <c:v>0.55842364191530502</c:v>
                      </c:pt>
                      <c:pt idx="188">
                        <c:v>0.53139425307038834</c:v>
                      </c:pt>
                      <c:pt idx="189">
                        <c:v>0.50412816150172524</c:v>
                      </c:pt>
                      <c:pt idx="190">
                        <c:v>0.47665424074793739</c:v>
                      </c:pt>
                      <c:pt idx="191">
                        <c:v>0.44900119488460771</c:v>
                      </c:pt>
                      <c:pt idx="192">
                        <c:v>0.42119753339423971</c:v>
                      </c:pt>
                      <c:pt idx="193">
                        <c:v>0.39327154722010138</c:v>
                      </c:pt>
                      <c:pt idx="194">
                        <c:v>0.36525128597642509</c:v>
                      </c:pt>
                      <c:pt idx="195">
                        <c:v>0.33716453628180809</c:v>
                      </c:pt>
                      <c:pt idx="196">
                        <c:v>0.30903880117766641</c:v>
                      </c:pt>
                      <c:pt idx="197">
                        <c:v>0.28090128058925179</c:v>
                      </c:pt>
                      <c:pt idx="198">
                        <c:v>0.25277885278305251</c:v>
                      </c:pt>
                      <c:pt idx="199">
                        <c:v>0.22469805677136151</c:v>
                      </c:pt>
                      <c:pt idx="200">
                        <c:v>0.19668507561240431</c:v>
                      </c:pt>
                      <c:pt idx="201">
                        <c:v>0.1687657205526594</c:v>
                      </c:pt>
                      <c:pt idx="202">
                        <c:v>0.14096541595686579</c:v>
                      </c:pt>
                      <c:pt idx="203">
                        <c:v>0.11330918497066921</c:v>
                      </c:pt>
                      <c:pt idx="204">
                        <c:v>8.5821635860890769E-2</c:v>
                      </c:pt>
                      <c:pt idx="205">
                        <c:v>5.8526948978983688E-2</c:v>
                      </c:pt>
                      <c:pt idx="206">
                        <c:v>3.1448864294336992E-2</c:v>
                      </c:pt>
                      <c:pt idx="207">
                        <c:v>4.6106694456714663E-3</c:v>
                      </c:pt>
                      <c:pt idx="208">
                        <c:v>-2.1964811739196548E-2</c:v>
                      </c:pt>
                      <c:pt idx="209">
                        <c:v>-4.8255230302499882E-2</c:v>
                      </c:pt>
                      <c:pt idx="210">
                        <c:v>-7.4238722839027133E-2</c:v>
                      </c:pt>
                      <c:pt idx="211">
                        <c:v>-9.9893921843284036E-2</c:v>
                      </c:pt>
                      <c:pt idx="212">
                        <c:v>-0.1251999657591448</c:v>
                      </c:pt>
                      <c:pt idx="213">
                        <c:v>-0.1501365087661147</c:v>
                      </c:pt>
                      <c:pt idx="214">
                        <c:v>-0.17468373033239651</c:v>
                      </c:pt>
                      <c:pt idx="215">
                        <c:v>-0.19882234456084899</c:v>
                      </c:pt>
                      <c:pt idx="216">
                        <c:v>-0.22253360934968949</c:v>
                      </c:pt>
                      <c:pt idx="217">
                        <c:v>-0.24579933538546489</c:v>
                      </c:pt>
                      <c:pt idx="218">
                        <c:v>-0.26860189498143472</c:v>
                      </c:pt>
                      <c:pt idx="219">
                        <c:v>-0.29092423077011492</c:v>
                      </c:pt>
                      <c:pt idx="220">
                        <c:v>-0.31274986425436951</c:v>
                      </c:pt>
                      <c:pt idx="221">
                        <c:v>-0.33406290421712881</c:v>
                      </c:pt>
                      <c:pt idx="222">
                        <c:v>-0.35484805498561611</c:v>
                      </c:pt>
                      <c:pt idx="223">
                        <c:v>-0.37509062454189063</c:v>
                      </c:pt>
                      <c:pt idx="224">
                        <c:v>-0.3947765324676214</c:v>
                      </c:pt>
                      <c:pt idx="225">
                        <c:v>-0.41389231770729767</c:v>
                      </c:pt>
                      <c:pt idx="226">
                        <c:v>-0.43242514613061372</c:v>
                      </c:pt>
                      <c:pt idx="227">
                        <c:v>-0.45036281787154292</c:v>
                      </c:pt>
                      <c:pt idx="228">
                        <c:v>-0.4676937744186781</c:v>
                      </c:pt>
                      <c:pt idx="229">
                        <c:v>-0.48440710542877469</c:v>
                      </c:pt>
                      <c:pt idx="230">
                        <c:v>-0.5004925552331152</c:v>
                      </c:pt>
                      <c:pt idx="231">
                        <c:v>-0.51594052900433285</c:v>
                      </c:pt>
                      <c:pt idx="232">
                        <c:v>-0.53074209854969956</c:v>
                      </c:pt>
                      <c:pt idx="233">
                        <c:v>-0.54488900769561532</c:v>
                      </c:pt>
                      <c:pt idx="234">
                        <c:v>-0.5583736772271346</c:v>
                      </c:pt>
                      <c:pt idx="235">
                        <c:v>-0.57118920934583872</c:v>
                      </c:pt>
                      <c:pt idx="236">
                        <c:v>-0.58332939160920971</c:v>
                      </c:pt>
                      <c:pt idx="237">
                        <c:v>-0.59478870031488407</c:v>
                      </c:pt>
                      <c:pt idx="238">
                        <c:v>-0.6055623032937516</c:v>
                      </c:pt>
                      <c:pt idx="239">
                        <c:v>-0.61564606207681527</c:v>
                      </c:pt>
                      <c:pt idx="240">
                        <c:v>-0.62503653340202525</c:v>
                      </c:pt>
                      <c:pt idx="241">
                        <c:v>-0.63373097002893619</c:v>
                      </c:pt>
                      <c:pt idx="242">
                        <c:v>-0.64172732083098616</c:v>
                      </c:pt>
                      <c:pt idx="243">
                        <c:v>-0.64902423013744992</c:v>
                      </c:pt>
                      <c:pt idx="244">
                        <c:v>-0.6556210362996483</c:v>
                      </c:pt>
                      <c:pt idx="245">
                        <c:v>-0.66151776945877627</c:v>
                      </c:pt>
                      <c:pt idx="246">
                        <c:v>-0.66671514849572511</c:v>
                      </c:pt>
                      <c:pt idx="247">
                        <c:v>-0.67121457714648347</c:v>
                      </c:pt>
                      <c:pt idx="248">
                        <c:v>-0.67501813927008192</c:v>
                      </c:pt>
                      <c:pt idx="249">
                        <c:v>-0.67812859325956831</c:v>
                      </c:pt>
                      <c:pt idx="250">
                        <c:v>-0.68054936559012857</c:v>
                      </c:pt>
                      <c:pt idx="251">
                        <c:v>-0.68228454350217727</c:v>
                      </c:pt>
                      <c:pt idx="252">
                        <c:v>-0.68333886682099032</c:v>
                      </c:pt>
                      <c:pt idx="253">
                        <c:v>-0.6837177189182182</c:v>
                      </c:pt>
                      <c:pt idx="254">
                        <c:v>-0.68342711682436263</c:v>
                      </c:pt>
                      <c:pt idx="255">
                        <c:v>-0.68247370050499334</c:v>
                      </c:pt>
                      <c:pt idx="256">
                        <c:v>-0.68086472131709674</c:v>
                      </c:pt>
                      <c:pt idx="257">
                        <c:v>-0.67860802966545286</c:v>
                      </c:pt>
                      <c:pt idx="258">
                        <c:v>-0.67571206188230604</c:v>
                      </c:pt>
                      <c:pt idx="259">
                        <c:v>-0.67218582635680091</c:v>
                      </c:pt>
                      <c:pt idx="260">
                        <c:v>-0.66803888894367658</c:v>
                      </c:pt>
                      <c:pt idx="261">
                        <c:v>-0.66328135768352658</c:v>
                      </c:pt>
                      <c:pt idx="262">
                        <c:v>-0.65792386686951898</c:v>
                      </c:pt>
                      <c:pt idx="263">
                        <c:v>-0.65197756049781819</c:v>
                      </c:pt>
                      <c:pt idx="264">
                        <c:v>-0.64545407514103836</c:v>
                      </c:pt>
                      <c:pt idx="265">
                        <c:v>-0.63836552228588161</c:v>
                      </c:pt>
                      <c:pt idx="266">
                        <c:v>-0.63072447017765876</c:v>
                      </c:pt>
                      <c:pt idx="267">
                        <c:v>-0.62254392521565483</c:v>
                      </c:pt>
                      <c:pt idx="268">
                        <c:v>-0.61383731294428201</c:v>
                      </c:pt>
                      <c:pt idx="269">
                        <c:v>-0.604618458685656</c:v>
                      </c:pt>
                      <c:pt idx="270">
                        <c:v>-0.5949015678596441</c:v>
                      </c:pt>
                      <c:pt idx="271">
                        <c:v>-0.58470120603756648</c:v>
                      </c:pt>
                      <c:pt idx="272">
                        <c:v>-0.57403227877559448</c:v>
                      </c:pt>
                      <c:pt idx="273">
                        <c:v>-0.56291001127349216</c:v>
                      </c:pt>
                      <c:pt idx="274">
                        <c:v>-0.55134992790369608</c:v>
                      </c:pt>
                      <c:pt idx="275">
                        <c:v>-0.53936783165484492</c:v>
                      </c:pt>
                      <c:pt idx="276">
                        <c:v>-0.52697978353275976</c:v>
                      </c:pt>
                      <c:pt idx="277">
                        <c:v>-0.51420208196056505</c:v>
                      </c:pt>
                      <c:pt idx="278">
                        <c:v>-0.50105124221813624</c:v>
                      </c:pt>
                      <c:pt idx="279">
                        <c:v>-0.4875439759593912</c:v>
                      </c:pt>
                      <c:pt idx="280">
                        <c:v>-0.47369717084412077</c:v>
                      </c:pt>
                      <c:pt idx="281">
                        <c:v>-0.45952787031910358</c:v>
                      </c:pt>
                      <c:pt idx="282">
                        <c:v>-0.44505325358119091</c:v>
                      </c:pt>
                      <c:pt idx="283">
                        <c:v>-0.43029061575289729</c:v>
                      </c:pt>
                      <c:pt idx="284">
                        <c:v>-0.41525734829881822</c:v>
                      </c:pt>
                      <c:pt idx="285">
                        <c:v>-0.3999709197089264</c:v>
                      </c:pt>
                      <c:pt idx="286">
                        <c:v>-0.38444885647251198</c:v>
                      </c:pt>
                      <c:pt idx="287">
                        <c:v>-0.36870872436422081</c:v>
                      </c:pt>
                      <c:pt idx="288">
                        <c:v>-0.35276811006135989</c:v>
                      </c:pt>
                      <c:pt idx="289">
                        <c:v>-0.33664460310936961</c:v>
                      </c:pt>
                      <c:pt idx="290">
                        <c:v>-0.32035577825014039</c:v>
                      </c:pt>
                      <c:pt idx="291">
                        <c:v>-0.30391917812569053</c:v>
                      </c:pt>
                      <c:pt idx="292">
                        <c:v>-0.2873522963676316</c:v>
                      </c:pt>
                      <c:pt idx="293">
                        <c:v>-0.27067256108084659</c:v>
                      </c:pt>
                      <c:pt idx="294">
                        <c:v>-0.25389731872790122</c:v>
                      </c:pt>
                      <c:pt idx="295">
                        <c:v>-0.23704381841891331</c:v>
                      </c:pt>
                      <c:pt idx="296">
                        <c:v>-0.2201291966099298</c:v>
                      </c:pt>
                      <c:pt idx="297">
                        <c:v>-0.20317046221130519</c:v>
                      </c:pt>
                      <c:pt idx="298">
                        <c:v>-0.1861844821061566</c:v>
                      </c:pt>
                      <c:pt idx="299">
                        <c:v>-0.16918796707768369</c:v>
                      </c:pt>
                      <c:pt idx="300">
                        <c:v>-0.15219745814299721</c:v>
                      </c:pt>
                      <c:pt idx="301">
                        <c:v>-0.13522931329009269</c:v>
                      </c:pt>
                      <c:pt idx="302">
                        <c:v>-0.1182996946137458</c:v>
                      </c:pt>
                      <c:pt idx="303">
                        <c:v>-0.1014245558453804</c:v>
                      </c:pt>
                      <c:pt idx="304">
                        <c:v>-8.4619630271380739E-2</c:v>
                      </c:pt>
                      <c:pt idx="305">
                        <c:v>-6.790041903387127E-2</c:v>
                      </c:pt>
                      <c:pt idx="306">
                        <c:v>-5.1282179807675479E-2</c:v>
                      </c:pt>
                      <c:pt idx="307">
                        <c:v>-3.4779915846977177E-2</c:v>
                      </c:pt>
                      <c:pt idx="308">
                        <c:v>-1.840836539514483E-2</c:v>
                      </c:pt>
                      <c:pt idx="309">
                        <c:v>-2.1819914512289131E-3</c:v>
                      </c:pt>
                      <c:pt idx="310">
                        <c:v>1.3885028113199459E-2</c:v>
                      </c:pt>
                      <c:pt idx="311">
                        <c:v>2.977881009294325E-2</c:v>
                      </c:pt>
                      <c:pt idx="312">
                        <c:v>4.5485775149533947E-2</c:v>
                      </c:pt>
                      <c:pt idx="313">
                        <c:v>6.0992656678342382E-2</c:v>
                      </c:pt>
                      <c:pt idx="314">
                        <c:v>7.6286509347240544E-2</c:v>
                      </c:pt>
                      <c:pt idx="315">
                        <c:v>9.1354717311044442E-2</c:v>
                      </c:pt>
                      <c:pt idx="316">
                        <c:v>0.1061850021053512</c:v>
                      </c:pt>
                      <c:pt idx="317">
                        <c:v>0.1207654302227235</c:v>
                      </c:pt>
                      <c:pt idx="318">
                        <c:v>0.1350844203734842</c:v>
                      </c:pt>
                      <c:pt idx="319">
                        <c:v>0.14913075043266771</c:v>
                      </c:pt>
                      <c:pt idx="320">
                        <c:v>0.16289356407395031</c:v>
                      </c:pt>
                      <c:pt idx="321">
                        <c:v>0.17636237709065211</c:v>
                      </c:pt>
                      <c:pt idx="322">
                        <c:v>0.18952708340318111</c:v>
                      </c:pt>
                      <c:pt idx="323">
                        <c:v>0.2023779607515844</c:v>
                      </c:pt>
                      <c:pt idx="324">
                        <c:v>0.21490567607118999</c:v>
                      </c:pt>
                      <c:pt idx="325">
                        <c:v>0.227101290548676</c:v>
                      </c:pt>
                      <c:pt idx="326">
                        <c:v>0.23895626435529449</c:v>
                      </c:pt>
                      <c:pt idx="327">
                        <c:v>0.25046246105342129</c:v>
                      </c:pt>
                      <c:pt idx="328">
                        <c:v>0.2616121516720965</c:v>
                      </c:pt>
                      <c:pt idx="329">
                        <c:v>0.27239801844677641</c:v>
                      </c:pt>
                      <c:pt idx="330">
                        <c:v>0.28281315821814113</c:v>
                      </c:pt>
                      <c:pt idx="331">
                        <c:v>0.29285108548449329</c:v>
                      </c:pt>
                      <c:pt idx="332">
                        <c:v>0.30250573510204959</c:v>
                      </c:pt>
                      <c:pt idx="333">
                        <c:v>0.3117714646272714</c:v>
                      </c:pt>
                      <c:pt idx="334">
                        <c:v>0.32064305629530182</c:v>
                      </c:pt>
                      <c:pt idx="335">
                        <c:v>0.32911571862858391</c:v>
                      </c:pt>
                      <c:pt idx="336">
                        <c:v>0.33718508766981631</c:v>
                      </c:pt>
                      <c:pt idx="337">
                        <c:v>0.34484722783357308</c:v>
                      </c:pt>
                      <c:pt idx="338">
                        <c:v>0.35209863237116218</c:v>
                      </c:pt>
                      <c:pt idx="339">
                        <c:v>0.35893622344362253</c:v>
                      </c:pt>
                      <c:pt idx="340">
                        <c:v>0.3653573517981682</c:v>
                      </c:pt>
                      <c:pt idx="341">
                        <c:v>0.37135979604386488</c:v>
                      </c:pt>
                      <c:pt idx="342">
                        <c:v>0.37694176152287451</c:v>
                      </c:pt>
                      <c:pt idx="343">
                        <c:v>0.38210187877422053</c:v>
                      </c:pt>
                      <c:pt idx="344">
                        <c:v>0.38683920158770713</c:v>
                      </c:pt>
                      <c:pt idx="345">
                        <c:v>0.39115320464635911</c:v>
                      </c:pt>
                      <c:pt idx="346">
                        <c:v>0.39504378075653768</c:v>
                      </c:pt>
                      <c:pt idx="347">
                        <c:v>0.39851123766572111</c:v>
                      </c:pt>
                      <c:pt idx="348">
                        <c:v>0.40155629446880792</c:v>
                      </c:pt>
                      <c:pt idx="349">
                        <c:v>0.40418007760470959</c:v>
                      </c:pt>
                      <c:pt idx="350">
                        <c:v>0.40638411644592409</c:v>
                      </c:pt>
                      <c:pt idx="351">
                        <c:v>0.40817033848473439</c:v>
                      </c:pt>
                      <c:pt idx="352">
                        <c:v>0.40954106412063568</c:v>
                      </c:pt>
                      <c:pt idx="353">
                        <c:v>0.41049900105455911</c:v>
                      </c:pt>
                      <c:pt idx="354">
                        <c:v>0.41104723829642542</c:v>
                      </c:pt>
                      <c:pt idx="355">
                        <c:v>0.41118923979351341</c:v>
                      </c:pt>
                      <c:pt idx="356">
                        <c:v>0.41092883768806809</c:v>
                      </c:pt>
                      <c:pt idx="357">
                        <c:v>0.41027022521348988</c:v>
                      </c:pt>
                      <c:pt idx="358">
                        <c:v>0.40921794923933141</c:v>
                      </c:pt>
                      <c:pt idx="359">
                        <c:v>0.40777690247618548</c:v>
                      </c:pt>
                      <c:pt idx="360">
                        <c:v>0.40595231535235921</c:v>
                      </c:pt>
                      <c:pt idx="361">
                        <c:v>0.40374974757499649</c:v>
                      </c:pt>
                      <c:pt idx="362">
                        <c:v>0.40117507938903579</c:v>
                      </c:pt>
                      <c:pt idx="363">
                        <c:v>0.39823450254804948</c:v>
                      </c:pt>
                      <c:pt idx="364">
                        <c:v>0.39493451101162419</c:v>
                      </c:pt>
                      <c:pt idx="365">
                        <c:v>0.39128189138448682</c:v>
                      </c:pt>
                      <c:pt idx="366">
                        <c:v>0.38728371311306781</c:v>
                      </c:pt>
                      <c:pt idx="367">
                        <c:v>0.38294731845561297</c:v>
                      </c:pt>
                      <c:pt idx="368">
                        <c:v>0.37828031224230779</c:v>
                      </c:pt>
                      <c:pt idx="369">
                        <c:v>0.37329055144216522</c:v>
                      </c:pt>
                      <c:pt idx="370">
                        <c:v>0.36798613455364809</c:v>
                      </c:pt>
                      <c:pt idx="371">
                        <c:v>0.36237539083614512</c:v>
                      </c:pt>
                      <c:pt idx="372">
                        <c:v>0.35646686939950628</c:v>
                      </c:pt>
                      <c:pt idx="373">
                        <c:v>0.35026932816886142</c:v>
                      </c:pt>
                      <c:pt idx="374">
                        <c:v>0.34379172274189668</c:v>
                      </c:pt>
                      <c:pt idx="375">
                        <c:v>0.33704319515566372</c:v>
                      </c:pt>
                      <c:pt idx="376">
                        <c:v>0.3300330625798179</c:v>
                      </c:pt>
                      <c:pt idx="377">
                        <c:v>0.32277080595297047</c:v>
                      </c:pt>
                      <c:pt idx="378">
                        <c:v>0.31526605857855078</c:v>
                      </c:pt>
                      <c:pt idx="379">
                        <c:v>0.30752859469625649</c:v>
                      </c:pt>
                      <c:pt idx="380">
                        <c:v>0.29956831804478973</c:v>
                      </c:pt>
                      <c:pt idx="381">
                        <c:v>0.29139525043116538</c:v>
                      </c:pt>
                      <c:pt idx="382">
                        <c:v>0.28301952032142419</c:v>
                      </c:pt>
                      <c:pt idx="383">
                        <c:v>0.27445135146709021</c:v>
                      </c:pt>
                      <c:pt idx="384">
                        <c:v>0.26570105158120461</c:v>
                      </c:pt>
                      <c:pt idx="385">
                        <c:v>0.25677900107721791</c:v>
                      </c:pt>
                      <c:pt idx="386">
                        <c:v>0.24769564188346371</c:v>
                      </c:pt>
                      <c:pt idx="387">
                        <c:v>0.23846146634535931</c:v>
                      </c:pt>
                      <c:pt idx="388">
                        <c:v>0.22908700622688721</c:v>
                      </c:pt>
                      <c:pt idx="389">
                        <c:v>0.2195828218223124</c:v>
                      </c:pt>
                      <c:pt idx="390">
                        <c:v>0.2099594911884935</c:v>
                      </c:pt>
                      <c:pt idx="391">
                        <c:v>0.2002275995075391</c:v>
                      </c:pt>
                      <c:pt idx="392">
                        <c:v>0.1903977285889708</c:v>
                      </c:pt>
                      <c:pt idx="393">
                        <c:v>0.1804804465199607</c:v>
                      </c:pt>
                      <c:pt idx="394">
                        <c:v>0.17048629747163599</c:v>
                      </c:pt>
                      <c:pt idx="395">
                        <c:v>0.1604257916688818</c:v>
                      </c:pt>
                      <c:pt idx="396">
                        <c:v>0.1503093955305225</c:v>
                      </c:pt>
                      <c:pt idx="397">
                        <c:v>0.14014752198624089</c:v>
                      </c:pt>
                      <c:pt idx="398">
                        <c:v>0.1299505209760845</c:v>
                      </c:pt>
                      <c:pt idx="399">
                        <c:v>0.1197286701379295</c:v>
                      </c:pt>
                      <c:pt idx="400">
                        <c:v>0.1094921656878169</c:v>
                      </c:pt>
                      <c:pt idx="401">
                        <c:v>9.9251113497643387E-2</c:v>
                      </c:pt>
                      <c:pt idx="402">
                        <c:v>8.9015520374288615E-2</c:v>
                      </c:pt>
                      <c:pt idx="403">
                        <c:v>7.8795285543886859E-2</c:v>
                      </c:pt>
                      <c:pt idx="404">
                        <c:v>6.8600192344603669E-2</c:v>
                      </c:pt>
                      <c:pt idx="405">
                        <c:v>5.8439900130962549E-2</c:v>
                      </c:pt>
                      <c:pt idx="406">
                        <c:v>4.8323936392477243E-2</c:v>
                      </c:pt>
                      <c:pt idx="407">
                        <c:v>3.8261689089085268E-2</c:v>
                      </c:pt>
                      <c:pt idx="408">
                        <c:v>2.8262399205644991E-2</c:v>
                      </c:pt>
                      <c:pt idx="409">
                        <c:v>1.8335153527551749E-2</c:v>
                      </c:pt>
                      <c:pt idx="410">
                        <c:v>8.4888776393477802E-3</c:v>
                      </c:pt>
                      <c:pt idx="411">
                        <c:v>-1.2676708519570681E-3</c:v>
                      </c:pt>
                      <c:pt idx="412">
                        <c:v>-1.0925908867271151E-2</c:v>
                      </c:pt>
                      <c:pt idx="413">
                        <c:v>-2.047743417804445E-2</c:v>
                      </c:pt>
                      <c:pt idx="414">
                        <c:v>-2.991403149975547E-2</c:v>
                      </c:pt>
                      <c:pt idx="415">
                        <c:v>-3.9227678354964483E-2</c:v>
                      </c:pt>
                      <c:pt idx="416">
                        <c:v>-4.8410550704698463E-2</c:v>
                      </c:pt>
                      <c:pt idx="417">
                        <c:v>-5.7455028346981747E-2</c:v>
                      </c:pt>
                      <c:pt idx="418">
                        <c:v>-6.6353700081364209E-2</c:v>
                      </c:pt>
                      <c:pt idx="419">
                        <c:v>-7.5099368638327862E-2</c:v>
                      </c:pt>
                      <c:pt idx="420">
                        <c:v>-8.3685055372474629E-2</c:v>
                      </c:pt>
                      <c:pt idx="421">
                        <c:v>-9.2104004718415594E-2</c:v>
                      </c:pt>
                      <c:pt idx="422">
                        <c:v>-0.10034968840829669</c:v>
                      </c:pt>
                      <c:pt idx="423">
                        <c:v>-0.1084158094499108</c:v>
                      </c:pt>
                      <c:pt idx="424">
                        <c:v>-0.1162963058643602</c:v>
                      </c:pt>
                      <c:pt idx="425">
                        <c:v>-0.1239853541822559</c:v>
                      </c:pt>
                      <c:pt idx="426">
                        <c:v>-0.13147737269746049</c:v>
                      </c:pt>
                      <c:pt idx="427">
                        <c:v>-0.13876702447741651</c:v>
                      </c:pt>
                      <c:pt idx="428">
                        <c:v>-0.14584922012913859</c:v>
                      </c:pt>
                      <c:pt idx="429">
                        <c:v>-0.1527191203200006</c:v>
                      </c:pt>
                      <c:pt idx="430">
                        <c:v>-0.1593721380525058</c:v>
                      </c:pt>
                      <c:pt idx="431">
                        <c:v>-0.1658039406923055</c:v>
                      </c:pt>
                      <c:pt idx="432">
                        <c:v>-0.17201045174881399</c:v>
                      </c:pt>
                      <c:pt idx="433">
                        <c:v>-0.17798785240787091</c:v>
                      </c:pt>
                      <c:pt idx="434">
                        <c:v>-0.18373258281601451</c:v>
                      </c:pt>
                      <c:pt idx="435">
                        <c:v>-0.18924134311606269</c:v>
                      </c:pt>
                      <c:pt idx="436">
                        <c:v>-0.19451109423384069</c:v>
                      </c:pt>
                      <c:pt idx="437">
                        <c:v>-0.1995390584160576</c:v>
                      </c:pt>
                      <c:pt idx="438">
                        <c:v>-0.20432271951951009</c:v>
                      </c:pt>
                      <c:pt idx="439">
                        <c:v>-0.20885982305198311</c:v>
                      </c:pt>
                      <c:pt idx="440">
                        <c:v>-0.21314837596542319</c:v>
                      </c:pt>
                      <c:pt idx="441">
                        <c:v>-0.21718664620218239</c:v>
                      </c:pt>
                      <c:pt idx="442">
                        <c:v>-0.22097316199536349</c:v>
                      </c:pt>
                      <c:pt idx="443">
                        <c:v>-0.22450671092454541</c:v>
                      </c:pt>
                      <c:pt idx="444">
                        <c:v>-0.22778633872842591</c:v>
                      </c:pt>
                      <c:pt idx="445">
                        <c:v>-0.2308113478761884</c:v>
                      </c:pt>
                      <c:pt idx="446">
                        <c:v>-0.23358129589967899</c:v>
                      </c:pt>
                      <c:pt idx="447">
                        <c:v>-0.23609599348876539</c:v>
                      </c:pt>
                      <c:pt idx="448">
                        <c:v>-0.23835550235254649</c:v>
                      </c:pt>
                      <c:pt idx="449">
                        <c:v>-0.24036013284937591</c:v>
                      </c:pt>
                      <c:pt idx="450">
                        <c:v>-0.24211044138897209</c:v>
                      </c:pt>
                      <c:pt idx="451">
                        <c:v>-0.24360722761018641</c:v>
                      </c:pt>
                      <c:pt idx="452">
                        <c:v>-0.2448515313383125</c:v>
                      </c:pt>
                      <c:pt idx="453">
                        <c:v>-0.24584462932612189</c:v>
                      </c:pt>
                      <c:pt idx="454">
                        <c:v>-0.24658803178311589</c:v>
                      </c:pt>
                      <c:pt idx="455">
                        <c:v>-0.24708347869778191</c:v>
                      </c:pt>
                      <c:pt idx="456">
                        <c:v>-0.24733293595793571</c:v>
                      </c:pt>
                      <c:pt idx="457">
                        <c:v>-0.2473385912745181</c:v>
                      </c:pt>
                      <c:pt idx="458">
                        <c:v>-0.24710284991449291</c:v>
                      </c:pt>
                      <c:pt idx="459">
                        <c:v>-0.24662833024875869</c:v>
                      </c:pt>
                      <c:pt idx="460">
                        <c:v>-0.24591785912124769</c:v>
                      </c:pt>
                      <c:pt idx="461">
                        <c:v>-0.24497446704562581</c:v>
                      </c:pt>
                      <c:pt idx="462">
                        <c:v>-0.2438013832362409</c:v>
                      </c:pt>
                      <c:pt idx="463">
                        <c:v>-0.24240203048018169</c:v>
                      </c:pt>
                      <c:pt idx="464">
                        <c:v>-0.2407800198575108</c:v>
                      </c:pt>
                      <c:pt idx="465">
                        <c:v>-0.23893914531691859</c:v>
                      </c:pt>
                      <c:pt idx="466">
                        <c:v>-0.23688337811421331</c:v>
                      </c:pt>
                      <c:pt idx="467">
                        <c:v>-0.234616861121209</c:v>
                      </c:pt>
                      <c:pt idx="468">
                        <c:v>-0.23214390301270879</c:v>
                      </c:pt>
                      <c:pt idx="469">
                        <c:v>-0.22946897233938751</c:v>
                      </c:pt>
                      <c:pt idx="470">
                        <c:v>-0.22659669149447451</c:v>
                      </c:pt>
                      <c:pt idx="471">
                        <c:v>-0.22353183058221379</c:v>
                      </c:pt>
                      <c:pt idx="472">
                        <c:v>-0.2202793011961281</c:v>
                      </c:pt>
                      <c:pt idx="473">
                        <c:v>-0.21684415011515629</c:v>
                      </c:pt>
                      <c:pt idx="474">
                        <c:v>-0.21323155292574811</c:v>
                      </c:pt>
                      <c:pt idx="475">
                        <c:v>-0.20944680757799949</c:v>
                      </c:pt>
                      <c:pt idx="476">
                        <c:v>-0.20549532788389549</c:v>
                      </c:pt>
                      <c:pt idx="477">
                        <c:v>-0.20138263696569031</c:v>
                      </c:pt>
                      <c:pt idx="478">
                        <c:v>-0.19711436066240071</c:v>
                      </c:pt>
                      <c:pt idx="479">
                        <c:v>-0.19269622090232341</c:v>
                      </c:pt>
                      <c:pt idx="480">
                        <c:v>-0.18813402904939799</c:v>
                      </c:pt>
                      <c:pt idx="481">
                        <c:v>-0.1834336792311444</c:v>
                      </c:pt>
                      <c:pt idx="482">
                        <c:v>-0.17860114165578461</c:v>
                      </c:pt>
                      <c:pt idx="483">
                        <c:v>-0.17364245592603991</c:v>
                      </c:pt>
                      <c:pt idx="484">
                        <c:v>-0.16856372435695441</c:v>
                      </c:pt>
                      <c:pt idx="485">
                        <c:v>-0.16337110530494689</c:v>
                      </c:pt>
                      <c:pt idx="486">
                        <c:v>-0.15807080651514091</c:v>
                      </c:pt>
                      <c:pt idx="487">
                        <c:v>-0.15266907849385011</c:v>
                      </c:pt>
                      <c:pt idx="488">
                        <c:v>-0.14717220791292879</c:v>
                      </c:pt>
                      <c:pt idx="489">
                        <c:v>-0.14158651105251219</c:v>
                      </c:pt>
                      <c:pt idx="490">
                        <c:v>-0.13591832728848699</c:v>
                      </c:pt>
                      <c:pt idx="491">
                        <c:v>-0.13017401263084349</c:v>
                      </c:pt>
                      <c:pt idx="492">
                        <c:v>-0.1243599333188628</c:v>
                      </c:pt>
                      <c:pt idx="493">
                        <c:v>-0.1184824594788995</c:v>
                      </c:pt>
                      <c:pt idx="494">
                        <c:v>-0.1125479588503186</c:v>
                      </c:pt>
                      <c:pt idx="495">
                        <c:v>-0.1065627905849464</c:v>
                      </c:pt>
                      <c:pt idx="496">
                        <c:v>-0.100533299125196</c:v>
                      </c:pt>
                      <c:pt idx="497">
                        <c:v>-9.4465808165827808E-2</c:v>
                      </c:pt>
                      <c:pt idx="498">
                        <c:v>-8.8366614704108157E-2</c:v>
                      </c:pt>
                      <c:pt idx="499">
                        <c:v>-8.2241983182931397E-2</c:v>
                      </c:pt>
                      <c:pt idx="500">
                        <c:v>-7.6098139731280046E-2</c:v>
                      </c:pt>
                      <c:pt idx="501">
                        <c:v>-6.9941266506204414E-2</c:v>
                      </c:pt>
                      <c:pt idx="502">
                        <c:v>-6.3777496140317483E-2</c:v>
                      </c:pt>
                      <c:pt idx="503">
                        <c:v>-5.761290629861722E-2</c:v>
                      </c:pt>
                      <c:pt idx="504">
                        <c:v>-5.1453514348269398E-2</c:v>
                      </c:pt>
                      <c:pt idx="505">
                        <c:v>-4.5305272144809512E-2</c:v>
                      </c:pt>
                      <c:pt idx="506">
                        <c:v>-3.9174060938052153E-2</c:v>
                      </c:pt>
                      <c:pt idx="507">
                        <c:v>-3.3065686400831178E-2</c:v>
                      </c:pt>
                      <c:pt idx="508">
                        <c:v>-2.698587378353319E-2</c:v>
                      </c:pt>
                      <c:pt idx="509">
                        <c:v>-2.094026319723127E-2</c:v>
                      </c:pt>
                      <c:pt idx="510">
                        <c:v>-1.4934405028075101E-2</c:v>
                      </c:pt>
                      <c:pt idx="511">
                        <c:v>-8.9737554854468771E-3</c:v>
                      </c:pt>
                      <c:pt idx="512">
                        <c:v>-3.063672286251041E-3</c:v>
                      </c:pt>
                      <c:pt idx="513">
                        <c:v>2.790589522431951E-3</c:v>
                      </c:pt>
                      <c:pt idx="514">
                        <c:v>8.5838816002308596E-3</c:v>
                      </c:pt>
                      <c:pt idx="515">
                        <c:v>1.4311166207940569E-2</c:v>
                      </c:pt>
                      <c:pt idx="516">
                        <c:v>1.9967519957709429E-2</c:v>
                      </c:pt>
                      <c:pt idx="517">
                        <c:v>2.5548137417238489E-2</c:v>
                      </c:pt>
                      <c:pt idx="518">
                        <c:v>3.1048334566394251E-2</c:v>
                      </c:pt>
                      <c:pt idx="519">
                        <c:v>3.6463552104753813E-2</c:v>
                      </c:pt>
                      <c:pt idx="520">
                        <c:v>4.1789358608716493E-2</c:v>
                      </c:pt>
                      <c:pt idx="521">
                        <c:v>4.702145353692979E-2</c:v>
                      </c:pt>
                      <c:pt idx="522">
                        <c:v>5.215567008288919E-2</c:v>
                      </c:pt>
                      <c:pt idx="523">
                        <c:v>5.7187977873682468E-2</c:v>
                      </c:pt>
                      <c:pt idx="524">
                        <c:v>6.2114485513959622E-2</c:v>
                      </c:pt>
                      <c:pt idx="525">
                        <c:v>6.6931442974319036E-2</c:v>
                      </c:pt>
                      <c:pt idx="526">
                        <c:v>7.1635243823410993E-2</c:v>
                      </c:pt>
                      <c:pt idx="527">
                        <c:v>7.6222427303169318E-2</c:v>
                      </c:pt>
                      <c:pt idx="528">
                        <c:v>8.0689680246693193E-2</c:v>
                      </c:pt>
                      <c:pt idx="529">
                        <c:v>8.5033838838412618E-2</c:v>
                      </c:pt>
                      <c:pt idx="530">
                        <c:v>8.9251890216283977E-2</c:v>
                      </c:pt>
                      <c:pt idx="531">
                        <c:v>9.3340973915876174E-2</c:v>
                      </c:pt>
                      <c:pt idx="532">
                        <c:v>9.729838315632347E-2</c:v>
                      </c:pt>
                      <c:pt idx="533">
                        <c:v>0.1011215659682386</c:v>
                      </c:pt>
                      <c:pt idx="534">
                        <c:v>0.1048081261637982</c:v>
                      </c:pt>
                      <c:pt idx="535">
                        <c:v>0.1083558241493348</c:v>
                      </c:pt>
                      <c:pt idx="536">
                        <c:v>0.1117625775808901</c:v>
                      </c:pt>
                      <c:pt idx="537">
                        <c:v>0.11502646186331179</c:v>
                      </c:pt>
                      <c:pt idx="538">
                        <c:v>0.11814571049359961</c:v>
                      </c:pt>
                      <c:pt idx="539">
                        <c:v>0.121118715249337</c:v>
                      </c:pt>
                      <c:pt idx="540">
                        <c:v>0.1239440262231736</c:v>
                      </c:pt>
                      <c:pt idx="541">
                        <c:v>0.12662035170445471</c:v>
                      </c:pt>
                      <c:pt idx="542">
                        <c:v>0.12914655790922799</c:v>
                      </c:pt>
                      <c:pt idx="543">
                        <c:v>0.13152166855998981</c:v>
                      </c:pt>
                      <c:pt idx="544">
                        <c:v>0.13374486431667071</c:v>
                      </c:pt>
                      <c:pt idx="545">
                        <c:v>0.1358154820604929</c:v>
                      </c:pt>
                      <c:pt idx="546">
                        <c:v>0.1377330140324699</c:v>
                      </c:pt>
                      <c:pt idx="547">
                        <c:v>0.1394971068284532</c:v>
                      </c:pt>
                      <c:pt idx="548">
                        <c:v>0.1411075602527681</c:v>
                      </c:pt>
                      <c:pt idx="549">
                        <c:v>0.1425643260326149</c:v>
                      </c:pt>
                      <c:pt idx="550">
                        <c:v>0.1438675063955453</c:v>
                      </c:pt>
                      <c:pt idx="551">
                        <c:v>0.1450173525124579</c:v>
                      </c:pt>
                      <c:pt idx="552">
                        <c:v>0.14601426280868679</c:v>
                      </c:pt>
                      <c:pt idx="553">
                        <c:v>0.14685878114588741</c:v>
                      </c:pt>
                      <c:pt idx="554">
                        <c:v>0.14755159487754821</c:v>
                      </c:pt>
                      <c:pt idx="555">
                        <c:v>0.1480935327810837</c:v>
                      </c:pt>
                      <c:pt idx="556">
                        <c:v>0.1484855628695812</c:v>
                      </c:pt>
                      <c:pt idx="557">
                        <c:v>0.148728790086394</c:v>
                      </c:pt>
                      <c:pt idx="558">
                        <c:v>0.14882445388588431</c:v>
                      </c:pt>
                      <c:pt idx="559">
                        <c:v>0.14877392570372841</c:v>
                      </c:pt>
                      <c:pt idx="560">
                        <c:v>0.14857870632030271</c:v>
                      </c:pt>
                      <c:pt idx="561">
                        <c:v>0.14824042312076499</c:v>
                      </c:pt>
                      <c:pt idx="562">
                        <c:v>0.14776082725554149</c:v>
                      </c:pt>
                      <c:pt idx="563">
                        <c:v>0.14714179070501901</c:v>
                      </c:pt>
                      <c:pt idx="564">
                        <c:v>0.1463853032523228</c:v>
                      </c:pt>
                      <c:pt idx="565">
                        <c:v>0.14549346936813809</c:v>
                      </c:pt>
                      <c:pt idx="566">
                        <c:v>0.14446850501160449</c:v>
                      </c:pt>
                      <c:pt idx="567">
                        <c:v>0.1433127343513752</c:v>
                      </c:pt>
                      <c:pt idx="568">
                        <c:v>0.14202858641099231</c:v>
                      </c:pt>
                      <c:pt idx="569">
                        <c:v>0.14061859164278051</c:v>
                      </c:pt>
                      <c:pt idx="570">
                        <c:v>0.1390853784345038</c:v>
                      </c:pt>
                      <c:pt idx="571">
                        <c:v>0.13743166955307101</c:v>
                      </c:pt>
                      <c:pt idx="572">
                        <c:v>0.13566027852960391</c:v>
                      </c:pt>
                      <c:pt idx="573">
                        <c:v>0.13377410599020731</c:v>
                      </c:pt>
                      <c:pt idx="574">
                        <c:v>0.13177613593679829</c:v>
                      </c:pt>
                      <c:pt idx="575">
                        <c:v>0.12966943198236131</c:v>
                      </c:pt>
                      <c:pt idx="576">
                        <c:v>0.12745713354500021</c:v>
                      </c:pt>
                      <c:pt idx="577">
                        <c:v>0.1251424520051572</c:v>
                      </c:pt>
                      <c:pt idx="578">
                        <c:v>0.1227286668303581</c:v>
                      </c:pt>
                      <c:pt idx="579">
                        <c:v>0.1202191216718291</c:v>
                      </c:pt>
                      <c:pt idx="580">
                        <c:v>0.117617220437309</c:v>
                      </c:pt>
                      <c:pt idx="581">
                        <c:v>0.1149264233443542</c:v>
                      </c:pt>
                      <c:pt idx="582">
                        <c:v>0.11215024295840011</c:v>
                      </c:pt>
                      <c:pt idx="583">
                        <c:v>0.1092922402198049</c:v>
                      </c:pt>
                      <c:pt idx="584">
                        <c:v>0.1063560204640587</c:v>
                      </c:pt>
                      <c:pt idx="585">
                        <c:v>0.1033452294392925</c:v>
                      </c:pt>
                      <c:pt idx="586">
                        <c:v>0.100263549325166</c:v>
                      </c:pt>
                      <c:pt idx="587">
                        <c:v>9.7114694757160627E-2</c:v>
                      </c:pt>
                      <c:pt idx="588">
                        <c:v>9.3902408860236555E-2</c:v>
                      </c:pt>
                      <c:pt idx="589">
                        <c:v>9.0630459295751226E-2</c:v>
                      </c:pt>
                      <c:pt idx="590">
                        <c:v>8.7302634325464826E-2</c:v>
                      </c:pt>
                      <c:pt idx="591">
                        <c:v>8.3922738896386601E-2</c:v>
                      </c:pt>
                      <c:pt idx="592">
                        <c:v>8.0494590750139539E-2</c:v>
                      </c:pt>
                      <c:pt idx="593">
                        <c:v>7.7022016560442177E-2</c:v>
                      </c:pt>
                      <c:pt idx="594">
                        <c:v>7.3508848102225119E-2</c:v>
                      </c:pt>
                      <c:pt idx="595">
                        <c:v>6.9958918455816033E-2</c:v>
                      </c:pt>
                      <c:pt idx="596">
                        <c:v>6.6376058249541181E-2</c:v>
                      </c:pt>
                      <c:pt idx="597">
                        <c:v>6.2764091944004077E-2</c:v>
                      </c:pt>
                      <c:pt idx="598">
                        <c:v>5.9126834161212512E-2</c:v>
                      </c:pt>
                      <c:pt idx="599">
                        <c:v>5.5468086061634822E-2</c:v>
                      </c:pt>
                      <c:pt idx="600">
                        <c:v>5.1791631772174523E-2</c:v>
                      </c:pt>
                      <c:pt idx="601">
                        <c:v>4.8101234867959683E-2</c:v>
                      </c:pt>
                      <c:pt idx="602">
                        <c:v>4.4400634910750011E-2</c:v>
                      </c:pt>
                      <c:pt idx="603">
                        <c:v>4.0693544046670693E-2</c:v>
                      </c:pt>
                      <c:pt idx="604">
                        <c:v>3.6983643665887092E-2</c:v>
                      </c:pt>
                      <c:pt idx="605">
                        <c:v>3.3274581126740199E-2</c:v>
                      </c:pt>
                      <c:pt idx="606">
                        <c:v>2.9569966546767069E-2</c:v>
                      </c:pt>
                      <c:pt idx="607">
                        <c:v>2.5873369662935769E-2</c:v>
                      </c:pt>
                      <c:pt idx="608">
                        <c:v>2.2188316763329389E-2</c:v>
                      </c:pt>
                      <c:pt idx="609">
                        <c:v>1.851828769241827E-2</c:v>
                      </c:pt>
                      <c:pt idx="610">
                        <c:v>1.486671293196554E-2</c:v>
                      </c:pt>
                      <c:pt idx="611">
                        <c:v>1.1236970759515951E-2</c:v>
                      </c:pt>
                      <c:pt idx="612">
                        <c:v>7.6323844863244294E-3</c:v>
                      </c:pt>
                      <c:pt idx="613">
                        <c:v>4.0562197764865476E-3</c:v>
                      </c:pt>
                      <c:pt idx="614">
                        <c:v>5.1168204894004371E-4</c:v>
                      </c:pt>
                      <c:pt idx="615">
                        <c:v>-2.9980860360866021E-3</c:v>
                      </c:pt>
                      <c:pt idx="616">
                        <c:v>-6.4700070046949864E-3</c:v>
                      </c:pt>
                      <c:pt idx="617">
                        <c:v>-9.9010709096155666E-3</c:v>
                      </c:pt>
                      <c:pt idx="618">
                        <c:v>-1.328833758188463E-2</c:v>
                      </c:pt>
                      <c:pt idx="619">
                        <c:v>-1.662893879269086E-2</c:v>
                      </c:pt>
                      <c:pt idx="620">
                        <c:v>-1.9920080324273799E-2</c:v>
                      </c:pt>
                      <c:pt idx="621">
                        <c:v>-2.3159043948846689E-2</c:v>
                      </c:pt>
                      <c:pt idx="622">
                        <c:v>-2.634318931460649E-2</c:v>
                      </c:pt>
                      <c:pt idx="623">
                        <c:v>-2.9469955737983149E-2</c:v>
                      </c:pt>
                      <c:pt idx="624">
                        <c:v>-3.2536863901369721E-2</c:v>
                      </c:pt>
                      <c:pt idx="625">
                        <c:v>-3.554151745566364E-2</c:v>
                      </c:pt>
                      <c:pt idx="626">
                        <c:v>-3.8481604527038277E-2</c:v>
                      </c:pt>
                      <c:pt idx="627">
                        <c:v>-4.1354899127452001E-2</c:v>
                      </c:pt>
                      <c:pt idx="628">
                        <c:v>-4.4159262468489967E-2</c:v>
                      </c:pt>
                      <c:pt idx="629">
                        <c:v>-4.6892644178221803E-2</c:v>
                      </c:pt>
                      <c:pt idx="630">
                        <c:v>-4.9553083420845342E-2</c:v>
                      </c:pt>
                      <c:pt idx="631">
                        <c:v>-5.2138709918974159E-2</c:v>
                      </c:pt>
                      <c:pt idx="632">
                        <c:v>-5.4647744878513163E-2</c:v>
                      </c:pt>
                      <c:pt idx="633">
                        <c:v>-5.7078501816153107E-2</c:v>
                      </c:pt>
                      <c:pt idx="634">
                        <c:v>-5.9429387289601322E-2</c:v>
                      </c:pt>
                      <c:pt idx="635">
                        <c:v>-6.1698901530751443E-2</c:v>
                      </c:pt>
                      <c:pt idx="636">
                        <c:v>-6.3885638982080883E-2</c:v>
                      </c:pt>
                      <c:pt idx="637">
                        <c:v>-6.5988288736649456E-2</c:v>
                      </c:pt>
                      <c:pt idx="638">
                        <c:v>-6.8005634882157426E-2</c:v>
                      </c:pt>
                      <c:pt idx="639">
                        <c:v>-6.993655674960543E-2</c:v>
                      </c:pt>
                      <c:pt idx="640">
                        <c:v>-7.1780029067182158E-2</c:v>
                      </c:pt>
                      <c:pt idx="641">
                        <c:v>-7.3535122020088634E-2</c:v>
                      </c:pt>
                      <c:pt idx="642">
                        <c:v>-7.5201001217090252E-2</c:v>
                      </c:pt>
                      <c:pt idx="643">
                        <c:v>-7.6776927564669251E-2</c:v>
                      </c:pt>
                      <c:pt idx="644">
                        <c:v>-7.8262257049730694E-2</c:v>
                      </c:pt>
                      <c:pt idx="645">
                        <c:v>-7.965644043189507E-2</c:v>
                      </c:pt>
                      <c:pt idx="646">
                        <c:v>-8.0959022846488926E-2</c:v>
                      </c:pt>
                      <c:pt idx="647">
                        <c:v>-8.2169643319422739E-2</c:v>
                      </c:pt>
                      <c:pt idx="648">
                        <c:v>-8.3288034195221419E-2</c:v>
                      </c:pt>
                      <c:pt idx="649">
                        <c:v>-8.4314020479547835E-2</c:v>
                      </c:pt>
                      <c:pt idx="650">
                        <c:v>-8.5247519097633381E-2</c:v>
                      </c:pt>
                      <c:pt idx="651">
                        <c:v>-8.60885380701015E-2</c:v>
                      </c:pt>
                      <c:pt idx="652">
                        <c:v>-8.6837175607740583E-2</c:v>
                      </c:pt>
                      <c:pt idx="653">
                        <c:v>-8.7493619126851177E-2</c:v>
                      </c:pt>
                      <c:pt idx="654">
                        <c:v>-8.805814418685938E-2</c:v>
                      </c:pt>
                      <c:pt idx="655">
                        <c:v>-8.853111335195292E-2</c:v>
                      </c:pt>
                      <c:pt idx="656">
                        <c:v>-8.8912974978559295E-2</c:v>
                      </c:pt>
                      <c:pt idx="657">
                        <c:v>-8.9204261930545911E-2</c:v>
                      </c:pt>
                      <c:pt idx="658">
                        <c:v>-8.9405590224080414E-2</c:v>
                      </c:pt>
                      <c:pt idx="659">
                        <c:v>-8.9517657604145498E-2</c:v>
                      </c:pt>
                      <c:pt idx="660">
                        <c:v>-8.9541242054755762E-2</c:v>
                      </c:pt>
                      <c:pt idx="661">
                        <c:v>-8.9477200244975352E-2</c:v>
                      </c:pt>
                      <c:pt idx="662">
                        <c:v>-8.9326465912883388E-2</c:v>
                      </c:pt>
                      <c:pt idx="663">
                        <c:v>-8.9090048189679721E-2</c:v>
                      </c:pt>
                      <c:pt idx="664">
                        <c:v>-8.876902986616661E-2</c:v>
                      </c:pt>
                      <c:pt idx="665">
                        <c:v>-8.8364565603881784E-2</c:v>
                      </c:pt>
                      <c:pt idx="666">
                        <c:v>-8.7877880093195679E-2</c:v>
                      </c:pt>
                      <c:pt idx="667">
                        <c:v>-8.7310266160719574E-2</c:v>
                      </c:pt>
                      <c:pt idx="668">
                        <c:v>-8.666308282840296E-2</c:v>
                      </c:pt>
                      <c:pt idx="669">
                        <c:v>-8.5937753326726318E-2</c:v>
                      </c:pt>
                      <c:pt idx="670">
                        <c:v>-8.5135763064420944E-2</c:v>
                      </c:pt>
                      <c:pt idx="671">
                        <c:v>-8.4258657557169367E-2</c:v>
                      </c:pt>
                      <c:pt idx="672">
                        <c:v>-8.3308040317759069E-2</c:v>
                      </c:pt>
                      <c:pt idx="673">
                        <c:v>-8.2285570710178127E-2</c:v>
                      </c:pt>
                      <c:pt idx="674">
                        <c:v>-8.1192961770154254E-2</c:v>
                      </c:pt>
                      <c:pt idx="675">
                        <c:v>-8.0031977994648604E-2</c:v>
                      </c:pt>
                      <c:pt idx="676">
                        <c:v>-7.8804433102822452E-2</c:v>
                      </c:pt>
                      <c:pt idx="677">
                        <c:v>-7.7512187770998567E-2</c:v>
                      </c:pt>
                      <c:pt idx="678">
                        <c:v>-7.6157147344139919E-2</c:v>
                      </c:pt>
                      <c:pt idx="679">
                        <c:v>-7.474125952636626E-2</c:v>
                      </c:pt>
                      <c:pt idx="680">
                        <c:v>-7.3266512053023813E-2</c:v>
                      </c:pt>
                      <c:pt idx="681">
                        <c:v>-7.1734930346815676E-2</c:v>
                      </c:pt>
                      <c:pt idx="682">
                        <c:v>-7.0148575160489557E-2</c:v>
                      </c:pt>
                      <c:pt idx="683">
                        <c:v>-6.8509540208566214E-2</c:v>
                      </c:pt>
                      <c:pt idx="684">
                        <c:v>-6.6819949790575664E-2</c:v>
                      </c:pt>
                      <c:pt idx="685">
                        <c:v>-6.5081956408249736E-2</c:v>
                      </c:pt>
                      <c:pt idx="686">
                        <c:v>-6.329773837909819E-2</c:v>
                      </c:pt>
                      <c:pt idx="687">
                        <c:v>-6.14694974487719E-2</c:v>
                      </c:pt>
                      <c:pt idx="688">
                        <c:v>-5.9599456404590849E-2</c:v>
                      </c:pt>
                      <c:pt idx="689">
                        <c:v>-5.768985669258607E-2</c:v>
                      </c:pt>
                      <c:pt idx="690">
                        <c:v>-5.5742956040374471E-2</c:v>
                      </c:pt>
                      <c:pt idx="691">
                        <c:v>-5.3761026088152808E-2</c:v>
                      </c:pt>
                      <c:pt idx="692">
                        <c:v>-5.1746350030062498E-2</c:v>
                      </c:pt>
                      <c:pt idx="693">
                        <c:v>-4.9701220268140452E-2</c:v>
                      </c:pt>
                      <c:pt idx="694">
                        <c:v>-4.7627936081033037E-2</c:v>
                      </c:pt>
                      <c:pt idx="695">
                        <c:v>-4.5528801309609887E-2</c:v>
                      </c:pt>
                      <c:pt idx="696">
                        <c:v>-4.3406122061572808E-2</c:v>
                      </c:pt>
                      <c:pt idx="697">
                        <c:v>-4.1262204437111948E-2</c:v>
                      </c:pt>
                      <c:pt idx="698">
                        <c:v>-3.9099352277616219E-2</c:v>
                      </c:pt>
                      <c:pt idx="699">
                        <c:v>-3.6919864939399527E-2</c:v>
                      </c:pt>
                      <c:pt idx="700">
                        <c:v>-3.4726035094356442E-2</c:v>
                      </c:pt>
                      <c:pt idx="701">
                        <c:v>-3.2520146559412731E-2</c:v>
                      </c:pt>
                      <c:pt idx="702">
                        <c:v>-3.0304472156586319E-2</c:v>
                      </c:pt>
                      <c:pt idx="703">
                        <c:v>-2.808127160542356E-2</c:v>
                      </c:pt>
                      <c:pt idx="704">
                        <c:v>-2.585278944952403E-2</c:v>
                      </c:pt>
                      <c:pt idx="705">
                        <c:v>-2.3621253018814362E-2</c:v>
                      </c:pt>
                      <c:pt idx="706">
                        <c:v>-2.1388870429178329E-2</c:v>
                      </c:pt>
                      <c:pt idx="707">
                        <c:v>-1.9157828620996159E-2</c:v>
                      </c:pt>
                      <c:pt idx="708">
                        <c:v>-1.6930291438091209E-2</c:v>
                      </c:pt>
                      <c:pt idx="709">
                        <c:v>-1.4708397748526709E-2</c:v>
                      </c:pt>
                      <c:pt idx="710">
                        <c:v>-1.24942596086392E-2</c:v>
                      </c:pt>
                      <c:pt idx="711">
                        <c:v>-1.02899604716388E-2</c:v>
                      </c:pt>
                      <c:pt idx="712">
                        <c:v>-8.0975534420493628E-3</c:v>
                      </c:pt>
                      <c:pt idx="713">
                        <c:v>-5.9190595772044829E-3</c:v>
                      </c:pt>
                      <c:pt idx="714">
                        <c:v>-3.7564662369571999E-3</c:v>
                      </c:pt>
                      <c:pt idx="715">
                        <c:v>-1.6117254827036651E-3</c:v>
                      </c:pt>
                      <c:pt idx="716">
                        <c:v>5.1324747323748315E-4</c:v>
                      </c:pt>
                      <c:pt idx="717">
                        <c:v>2.6165757669065971E-3</c:v>
                      </c:pt>
                      <c:pt idx="718">
                        <c:v>4.6964223297205499E-3</c:v>
                      </c:pt>
                      <c:pt idx="719">
                        <c:v>6.7509912823602147E-3</c:v>
                      </c:pt>
                      <c:pt idx="720">
                        <c:v>8.7785292747205885E-3</c:v>
                      </c:pt>
                      <c:pt idx="721">
                        <c:v>1.077732677117506E-2</c:v>
                      </c:pt>
                      <c:pt idx="722">
                        <c:v>1.27457192804642E-2</c:v>
                      </c:pt>
                      <c:pt idx="723">
                        <c:v>1.4682088529578131E-2</c:v>
                      </c:pt>
                      <c:pt idx="724">
                        <c:v>1.6584863581060469E-2</c:v>
                      </c:pt>
                      <c:pt idx="725">
                        <c:v>1.8452521893220199E-2</c:v>
                      </c:pt>
                      <c:pt idx="726">
                        <c:v>2.0283590322796471E-2</c:v>
                      </c:pt>
                      <c:pt idx="727">
                        <c:v>2.2076646069679681E-2</c:v>
                      </c:pt>
                      <c:pt idx="728">
                        <c:v>2.383031756335012E-2</c:v>
                      </c:pt>
                      <c:pt idx="729">
                        <c:v>2.55432852907535E-2</c:v>
                      </c:pt>
                      <c:pt idx="730">
                        <c:v>2.7214282565390151E-2</c:v>
                      </c:pt>
                      <c:pt idx="731">
                        <c:v>2.884209623745217E-2</c:v>
                      </c:pt>
                      <c:pt idx="732">
                        <c:v>3.0425567344899439E-2</c:v>
                      </c:pt>
                      <c:pt idx="733">
                        <c:v>3.1963591705422283E-2</c:v>
                      </c:pt>
                      <c:pt idx="734">
                        <c:v>3.3455120449294592E-2</c:v>
                      </c:pt>
                      <c:pt idx="735">
                        <c:v>3.4899160493176977E-2</c:v>
                      </c:pt>
                      <c:pt idx="736">
                        <c:v>3.6294774954984739E-2</c:v>
                      </c:pt>
                      <c:pt idx="737">
                        <c:v>3.7641083509990063E-2</c:v>
                      </c:pt>
                      <c:pt idx="738">
                        <c:v>3.8937262688382282E-2</c:v>
                      </c:pt>
                      <c:pt idx="739">
                        <c:v>4.0182546114563407E-2</c:v>
                      </c:pt>
                      <c:pt idx="740">
                        <c:v>4.1376224688508913E-2</c:v>
                      </c:pt>
                      <c:pt idx="741">
                        <c:v>4.25176467095763E-2</c:v>
                      </c:pt>
                      <c:pt idx="742">
                        <c:v>4.3606217943195573E-2</c:v>
                      </c:pt>
                      <c:pt idx="743">
                        <c:v>4.4641401630925948E-2</c:v>
                      </c:pt>
                      <c:pt idx="744">
                        <c:v>4.5622718444413818E-2</c:v>
                      </c:pt>
                      <c:pt idx="745">
                        <c:v>4.6549746383835681E-2</c:v>
                      </c:pt>
                      <c:pt idx="746">
                        <c:v>4.7422120621458133E-2</c:v>
                      </c:pt>
                      <c:pt idx="747">
                        <c:v>4.8239533290994341E-2</c:v>
                      </c:pt>
                      <c:pt idx="748">
                        <c:v>4.9001733223482773E-2</c:v>
                      </c:pt>
                      <c:pt idx="749">
                        <c:v>4.9708525630459327E-2</c:v>
                      </c:pt>
                      <c:pt idx="750">
                        <c:v>5.0359771735238229E-2</c:v>
                      </c:pt>
                      <c:pt idx="751">
                        <c:v>5.0955388353160387E-2</c:v>
                      </c:pt>
                      <c:pt idx="752">
                        <c:v>5.1495347421709838E-2</c:v>
                      </c:pt>
                      <c:pt idx="753">
                        <c:v>5.1979675481439877E-2</c:v>
                      </c:pt>
                      <c:pt idx="754">
                        <c:v>5.2408453108690099E-2</c:v>
                      </c:pt>
                      <c:pt idx="755">
                        <c:v>5.278181430111413E-2</c:v>
                      </c:pt>
                      <c:pt idx="756">
                        <c:v>5.3099945817074647E-2</c:v>
                      </c:pt>
                      <c:pt idx="757">
                        <c:v>5.3363086469998502E-2</c:v>
                      </c:pt>
                      <c:pt idx="758">
                        <c:v>5.3571526378818721E-2</c:v>
                      </c:pt>
                      <c:pt idx="759">
                        <c:v>5.3725606175663791E-2</c:v>
                      </c:pt>
                      <c:pt idx="760">
                        <c:v>5.3825716171985491E-2</c:v>
                      </c:pt>
                      <c:pt idx="761">
                        <c:v>5.3872295484347417E-2</c:v>
                      </c:pt>
                      <c:pt idx="762">
                        <c:v>5.3865831121124537E-2</c:v>
                      </c:pt>
                      <c:pt idx="763">
                        <c:v>5.3806857031391361E-2</c:v>
                      </c:pt>
                      <c:pt idx="764">
                        <c:v>5.3695953117302131E-2</c:v>
                      </c:pt>
                      <c:pt idx="765">
                        <c:v>5.3533744211290112E-2</c:v>
                      </c:pt>
                      <c:pt idx="766">
                        <c:v>5.332089901943593E-2</c:v>
                      </c:pt>
                      <c:pt idx="767">
                        <c:v>5.3058129032375508E-2</c:v>
                      </c:pt>
                      <c:pt idx="768">
                        <c:v>5.2746187405137569E-2</c:v>
                      </c:pt>
                      <c:pt idx="769">
                        <c:v>5.238586780731827E-2</c:v>
                      </c:pt>
                      <c:pt idx="770">
                        <c:v>5.1978003245016613E-2</c:v>
                      </c:pt>
                      <c:pt idx="771">
                        <c:v>5.1523464855968523E-2</c:v>
                      </c:pt>
                      <c:pt idx="772">
                        <c:v>5.1023160679330583E-2</c:v>
                      </c:pt>
                      <c:pt idx="773">
                        <c:v>5.0478034401574938E-2</c:v>
                      </c:pt>
                      <c:pt idx="774">
                        <c:v>4.988906407996712E-2</c:v>
                      </c:pt>
                      <c:pt idx="775">
                        <c:v>4.925726084510558E-2</c:v>
                      </c:pt>
                      <c:pt idx="776">
                        <c:v>4.8583667584008623E-2</c:v>
                      </c:pt>
                      <c:pt idx="777">
                        <c:v>4.7869357605238499E-2</c:v>
                      </c:pt>
                      <c:pt idx="778">
                        <c:v>4.7115433287555818E-2</c:v>
                      </c:pt>
                      <c:pt idx="779">
                        <c:v>4.6323024713598469E-2</c:v>
                      </c:pt>
                      <c:pt idx="780">
                        <c:v>4.5493288290079238E-2</c:v>
                      </c:pt>
                      <c:pt idx="781">
                        <c:v>4.4627405355994687E-2</c:v>
                      </c:pt>
                      <c:pt idx="782">
                        <c:v>4.3726580780334229E-2</c:v>
                      </c:pt>
                      <c:pt idx="783">
                        <c:v>4.2792041550773798E-2</c:v>
                      </c:pt>
                      <c:pt idx="784">
                        <c:v>4.1825035354832271E-2</c:v>
                      </c:pt>
                      <c:pt idx="785">
                        <c:v>4.0826829154960637E-2</c:v>
                      </c:pt>
                      <c:pt idx="786">
                        <c:v>3.9798707759025317E-2</c:v>
                      </c:pt>
                      <c:pt idx="787">
                        <c:v>3.8741972387635881E-2</c:v>
                      </c:pt>
                      <c:pt idx="788">
                        <c:v>3.7657939239755737E-2</c:v>
                      </c:pt>
                      <c:pt idx="789">
                        <c:v>3.6547938058021028E-2</c:v>
                      </c:pt>
                      <c:pt idx="790">
                        <c:v>3.5413310695178168E-2</c:v>
                      </c:pt>
                      <c:pt idx="791">
                        <c:v>3.4255409683034782E-2</c:v>
                      </c:pt>
                      <c:pt idx="792">
                        <c:v>3.3075596805301533E-2</c:v>
                      </c:pt>
                      <c:pt idx="793">
                        <c:v>3.1875241675683938E-2</c:v>
                      </c:pt>
                      <c:pt idx="794">
                        <c:v>3.0655720322564001E-2</c:v>
                      </c:pt>
                      <c:pt idx="795">
                        <c:v>2.9418413781590429E-2</c:v>
                      </c:pt>
                      <c:pt idx="796">
                        <c:v>2.8164706697475169E-2</c:v>
                      </c:pt>
                      <c:pt idx="797">
                        <c:v>2.6895985936270451E-2</c:v>
                      </c:pt>
                      <c:pt idx="798">
                        <c:v>2.5613639209377391E-2</c:v>
                      </c:pt>
                      <c:pt idx="799">
                        <c:v>2.4319053710512219E-2</c:v>
                      </c:pt>
                      <c:pt idx="800">
                        <c:v>2.301361476683051E-2</c:v>
                      </c:pt>
                      <c:pt idx="801">
                        <c:v>2.169870450538338E-2</c:v>
                      </c:pt>
                      <c:pt idx="802">
                        <c:v>2.0375700536052199E-2</c:v>
                      </c:pt>
                      <c:pt idx="803">
                        <c:v>1.904597465208013E-2</c:v>
                      </c:pt>
                      <c:pt idx="804">
                        <c:v>1.7710891549289981E-2</c:v>
                      </c:pt>
                      <c:pt idx="805">
                        <c:v>1.6371807565048031E-2</c:v>
                      </c:pt>
                      <c:pt idx="806">
                        <c:v>1.50300694380033E-2</c:v>
                      </c:pt>
                      <c:pt idx="807">
                        <c:v>1.3687013089600641E-2</c:v>
                      </c:pt>
                      <c:pt idx="808">
                        <c:v>1.2343962428334449E-2</c:v>
                      </c:pt>
                      <c:pt idx="809">
                        <c:v>1.100222817767771E-2</c:v>
                      </c:pt>
                      <c:pt idx="810">
                        <c:v>9.6631067285881944E-3</c:v>
                      </c:pt>
                      <c:pt idx="811">
                        <c:v>8.3278790174607081E-3</c:v>
                      </c:pt>
                      <c:pt idx="812">
                        <c:v>6.9978094303604684E-3</c:v>
                      </c:pt>
                      <c:pt idx="813">
                        <c:v>5.6741447343386887E-3</c:v>
                      </c:pt>
                      <c:pt idx="814">
                        <c:v>4.3581130365970312E-3</c:v>
                      </c:pt>
                      <c:pt idx="815">
                        <c:v>3.0509227722328009E-3</c:v>
                      </c:pt>
                      <c:pt idx="816">
                        <c:v>1.753761721261669E-3</c:v>
                      </c:pt>
                      <c:pt idx="817">
                        <c:v>4.6779605557934812E-4</c:v>
                      </c:pt>
                      <c:pt idx="818">
                        <c:v>-8.0583058351193452E-4</c:v>
                      </c:pt>
                      <c:pt idx="819">
                        <c:v>-2.065997976622159E-3</c:v>
                      </c:pt>
                      <c:pt idx="820">
                        <c:v>-3.3116101858833712E-3</c:v>
                      </c:pt>
                      <c:pt idx="821">
                        <c:v>-4.5415963823327516E-3</c:v>
                      </c:pt>
                      <c:pt idx="822">
                        <c:v>-5.7549116405871993E-3</c:v>
                      </c:pt>
                      <c:pt idx="823">
                        <c:v>-6.950537700364013E-3</c:v>
                      </c:pt>
                      <c:pt idx="824">
                        <c:v>-8.1274836944386294E-3</c:v>
                      </c:pt>
                      <c:pt idx="825">
                        <c:v>-9.2847868426667191E-3</c:v>
                      </c:pt>
                      <c:pt idx="826">
                        <c:v>-1.042151311173427E-2</c:v>
                      </c:pt>
                      <c:pt idx="827">
                        <c:v>-1.15367578403356E-2</c:v>
                      </c:pt>
                      <c:pt idx="828">
                        <c:v>-1.262964632951546E-2</c:v>
                      </c:pt>
                      <c:pt idx="829">
                        <c:v>-1.36993343979475E-2</c:v>
                      </c:pt>
                      <c:pt idx="830">
                        <c:v>-1.474500890195718E-2</c:v>
                      </c:pt>
                      <c:pt idx="831">
                        <c:v>-1.5765888220133421E-2</c:v>
                      </c:pt>
                      <c:pt idx="832">
                        <c:v>-1.6761222702408339E-2</c:v>
                      </c:pt>
                      <c:pt idx="833">
                        <c:v>-1.7730295083520219E-2</c:v>
                      </c:pt>
                      <c:pt idx="834">
                        <c:v>-1.8672420860809891E-2</c:v>
                      </c:pt>
                      <c:pt idx="835">
                        <c:v>-1.958694863633539E-2</c:v>
                      </c:pt>
                      <c:pt idx="836">
                        <c:v>-2.047326042332449E-2</c:v>
                      </c:pt>
                      <c:pt idx="837">
                        <c:v>-2.13307719170188E-2</c:v>
                      </c:pt>
                      <c:pt idx="838">
                        <c:v>-2.2158932729997041E-2</c:v>
                      </c:pt>
                      <c:pt idx="839">
                        <c:v>-2.2957226592098472E-2</c:v>
                      </c:pt>
                      <c:pt idx="840">
                        <c:v>-2.3725171515100441E-2</c:v>
                      </c:pt>
                      <c:pt idx="841">
                        <c:v>-2.4462319922336891E-2</c:v>
                      </c:pt>
                      <c:pt idx="842">
                        <c:v>-2.516825874347637E-2</c:v>
                      </c:pt>
                      <c:pt idx="843">
                        <c:v>-2.5842609474709968E-2</c:v>
                      </c:pt>
                      <c:pt idx="844">
                        <c:v>-2.6485028204630789E-2</c:v>
                      </c:pt>
                      <c:pt idx="845">
                        <c:v>-2.7095205606116779E-2</c:v>
                      </c:pt>
                      <c:pt idx="846">
                        <c:v>-2.7672866894559129E-2</c:v>
                      </c:pt>
                      <c:pt idx="847">
                        <c:v>-2.8217771752807541E-2</c:v>
                      </c:pt>
                      <c:pt idx="848">
                        <c:v>-2.8729714223232641E-2</c:v>
                      </c:pt>
                      <c:pt idx="849">
                        <c:v>-2.9208522567333799E-2</c:v>
                      </c:pt>
                      <c:pt idx="850">
                        <c:v>-2.9654059093348249E-2</c:v>
                      </c:pt>
                      <c:pt idx="851">
                        <c:v>-3.0066219952344032E-2</c:v>
                      </c:pt>
                      <c:pt idx="852">
                        <c:v>-3.0444934903305469E-2</c:v>
                      </c:pt>
                      <c:pt idx="853">
                        <c:v>-3.0790167047745329E-2</c:v>
                      </c:pt>
                      <c:pt idx="854">
                        <c:v>-3.1101912534402101E-2</c:v>
                      </c:pt>
                      <c:pt idx="855">
                        <c:v>-3.1380200234605152E-2</c:v>
                      </c:pt>
                      <c:pt idx="856">
                        <c:v>-3.162509138891318E-2</c:v>
                      </c:pt>
                      <c:pt idx="857">
                        <c:v>-3.1836679225653863E-2</c:v>
                      </c:pt>
                      <c:pt idx="858">
                        <c:v>-3.2015088552013973E-2</c:v>
                      </c:pt>
                      <c:pt idx="859">
                        <c:v>-3.216047531834991E-2</c:v>
                      </c:pt>
                      <c:pt idx="860">
                        <c:v>-3.2273026156408313E-2</c:v>
                      </c:pt>
                      <c:pt idx="861">
                        <c:v>-3.2352957892165232E-2</c:v>
                      </c:pt>
                      <c:pt idx="862">
                        <c:v>-3.2400517034010701E-2</c:v>
                      </c:pt>
                      <c:pt idx="863">
                        <c:v>-3.2415979237022302E-2</c:v>
                      </c:pt>
                      <c:pt idx="864">
                        <c:v>-3.2399648744087753E-2</c:v>
                      </c:pt>
                      <c:pt idx="865">
                        <c:v>-3.2351857804651989E-2</c:v>
                      </c:pt>
                      <c:pt idx="866">
                        <c:v>-3.2272966071878427E-2</c:v>
                      </c:pt>
                      <c:pt idx="867">
                        <c:v>-3.2163359979027827E-2</c:v>
                      </c:pt>
                      <c:pt idx="868">
                        <c:v>-3.2023452095870479E-2</c:v>
                      </c:pt>
                      <c:pt idx="869">
                        <c:v>-3.1853680465959419E-2</c:v>
                      </c:pt>
                      <c:pt idx="870">
                        <c:v>-3.1654507925602843E-2</c:v>
                      </c:pt>
                      <c:pt idx="871">
                        <c:v>-3.1426421405383653E-2</c:v>
                      </c:pt>
                      <c:pt idx="872">
                        <c:v>-3.116993121508313E-2</c:v>
                      </c:pt>
                      <c:pt idx="873">
                        <c:v>-3.0885570312873319E-2</c:v>
                      </c:pt>
                      <c:pt idx="874">
                        <c:v>-3.0573893559649779E-2</c:v>
                      </c:pt>
                      <c:pt idx="875">
                        <c:v>-3.0235476959382439E-2</c:v>
                      </c:pt>
                      <c:pt idx="876">
                        <c:v>-2.987091688636723E-2</c:v>
                      </c:pt>
                      <c:pt idx="877">
                        <c:v>-2.9480829300265288E-2</c:v>
                      </c:pt>
                      <c:pt idx="878">
                        <c:v>-2.9065848949819759E-2</c:v>
                      </c:pt>
                      <c:pt idx="879">
                        <c:v>-2.8626628566142561E-2</c:v>
                      </c:pt>
                      <c:pt idx="880">
                        <c:v>-2.816383804646469E-2</c:v>
                      </c:pt>
                      <c:pt idx="881">
                        <c:v>-2.7678163629244201E-2</c:v>
                      </c:pt>
                      <c:pt idx="882">
                        <c:v>-2.7170307061525439E-2</c:v>
                      </c:pt>
                      <c:pt idx="883">
                        <c:v>-2.6640984759441919E-2</c:v>
                      </c:pt>
                      <c:pt idx="884">
                        <c:v>-2.6090926962752791E-2</c:v>
                      </c:pt>
                      <c:pt idx="885">
                        <c:v>-2.5520876884299961E-2</c:v>
                      </c:pt>
                      <c:pt idx="886">
                        <c:v>-2.4931589855268849E-2</c:v>
                      </c:pt>
                      <c:pt idx="887">
                        <c:v>-2.4323832467131028E-2</c:v>
                      </c:pt>
                      <c:pt idx="888">
                        <c:v>-2.3698381711141431E-2</c:v>
                      </c:pt>
                      <c:pt idx="889">
                        <c:v>-2.305602411625618E-2</c:v>
                      </c:pt>
                      <c:pt idx="890">
                        <c:v>-2.2397554886330259E-2</c:v>
                      </c:pt>
                      <c:pt idx="891">
                        <c:v>-2.1723777037445741E-2</c:v>
                      </c:pt>
                      <c:pt idx="892">
                        <c:v>-2.10355005362131E-2</c:v>
                      </c:pt>
                      <c:pt idx="893">
                        <c:v>-2.0333541439878051E-2</c:v>
                      </c:pt>
                      <c:pt idx="894">
                        <c:v>-1.9618721039056621E-2</c:v>
                      </c:pt>
                      <c:pt idx="895">
                        <c:v>-1.889186500390996E-2</c:v>
                      </c:pt>
                      <c:pt idx="896">
                        <c:v>-1.8153802534558759E-2</c:v>
                      </c:pt>
                      <c:pt idx="897">
                        <c:v>-1.7405365516525152E-2</c:v>
                      </c:pt>
                      <c:pt idx="898">
                        <c:v>-1.664738768197653E-2</c:v>
                      </c:pt>
                      <c:pt idx="899">
                        <c:v>-1.5880703777532729E-2</c:v>
                      </c:pt>
                      <c:pt idx="900">
                        <c:v>-1.510614873938345E-2</c:v>
                      </c:pt>
                      <c:pt idx="901">
                        <c:v>-1.4324556876448151E-2</c:v>
                      </c:pt>
                      <c:pt idx="902">
                        <c:v>-1.353676106229551E-2</c:v>
                      </c:pt>
                      <c:pt idx="903">
                        <c:v>-1.274359193652339E-2</c:v>
                      </c:pt>
                      <c:pt idx="904">
                        <c:v>-1.194587711628417E-2</c:v>
                      </c:pt>
                      <c:pt idx="905">
                        <c:v>-1.1144440418623331E-2</c:v>
                      </c:pt>
                      <c:pt idx="906">
                        <c:v>-1.034010109428171E-2</c:v>
                      </c:pt>
                      <c:pt idx="907">
                        <c:v>-9.5336730735943367E-3</c:v>
                      </c:pt>
                      <c:pt idx="908">
                        <c:v>-8.72596422510033E-3</c:v>
                      </c:pt>
                      <c:pt idx="909">
                        <c:v>-7.9177756274597631E-3</c:v>
                      </c:pt>
                      <c:pt idx="910">
                        <c:v>-7.1099008552544668E-3</c:v>
                      </c:pt>
                      <c:pt idx="911">
                        <c:v>-6.3031252792303113E-3</c:v>
                      </c:pt>
                      <c:pt idx="912">
                        <c:v>-5.4982253815188346E-3</c:v>
                      </c:pt>
                      <c:pt idx="913">
                        <c:v>-4.6959680863560751E-3</c:v>
                      </c:pt>
                      <c:pt idx="914">
                        <c:v>-3.897110106796131E-3</c:v>
                      </c:pt>
                      <c:pt idx="915">
                        <c:v>-3.102397307896446E-3</c:v>
                      </c:pt>
                      <c:pt idx="916">
                        <c:v>-2.312564086830927E-3</c:v>
                      </c:pt>
                      <c:pt idx="917">
                        <c:v>-1.5283327703660169E-3</c:v>
                      </c:pt>
                      <c:pt idx="918">
                        <c:v>-7.5041303011355489E-4</c:v>
                      </c:pt>
                      <c:pt idx="919">
                        <c:v>2.0498684047169581E-5</c:v>
                      </c:pt>
                      <c:pt idx="920">
                        <c:v>7.8371969200732817E-4</c:v>
                      </c:pt>
                      <c:pt idx="921">
                        <c:v>1.538581612577353E-3</c:v>
                      </c:pt>
                      <c:pt idx="922">
                        <c:v>2.284430873419356E-3</c:v>
                      </c:pt>
                      <c:pt idx="923">
                        <c:v>3.0206292014578451E-3</c:v>
                      </c:pt>
                      <c:pt idx="924">
                        <c:v>3.7465540934854321E-3</c:v>
                      </c:pt>
                      <c:pt idx="925">
                        <c:v>4.4615992667022559E-3</c:v>
                      </c:pt>
                      <c:pt idx="926">
                        <c:v>5.1651750889499552E-3</c:v>
                      </c:pt>
                      <c:pt idx="927">
                        <c:v>5.8567089884231094E-3</c:v>
                      </c:pt>
                      <c:pt idx="928">
                        <c:v>6.5356458426631403E-3</c:v>
                      </c:pt>
                      <c:pt idx="929">
                        <c:v>7.201448346661748E-3</c:v>
                      </c:pt>
                      <c:pt idx="930">
                        <c:v>7.8535973599228974E-3</c:v>
                      </c:pt>
                      <c:pt idx="931">
                        <c:v>8.4915922323543589E-3</c:v>
                      </c:pt>
                      <c:pt idx="932">
                        <c:v>9.114951108881603E-3</c:v>
                      </c:pt>
                      <c:pt idx="933">
                        <c:v>9.7232112126985678E-3</c:v>
                      </c:pt>
                      <c:pt idx="934">
                        <c:v>1.031592910709144E-2</c:v>
                      </c:pt>
                      <c:pt idx="935">
                        <c:v>1.089268093579298E-2</c:v>
                      </c:pt>
                      <c:pt idx="936">
                        <c:v>1.145306264184631E-2</c:v>
                      </c:pt>
                      <c:pt idx="937">
                        <c:v>1.1996690164977959E-2</c:v>
                      </c:pt>
                      <c:pt idx="938">
                        <c:v>1.252319961750108E-2</c:v>
                      </c:pt>
                      <c:pt idx="939">
                        <c:v>1.30322474387903E-2</c:v>
                      </c:pt>
                      <c:pt idx="940">
                        <c:v>1.352351052839003E-2</c:v>
                      </c:pt>
                      <c:pt idx="941">
                        <c:v>1.399668635783835E-2</c:v>
                      </c:pt>
                      <c:pt idx="942">
                        <c:v>1.44514930613084E-2</c:v>
                      </c:pt>
                      <c:pt idx="943">
                        <c:v>1.4887669505188829E-2</c:v>
                      </c:pt>
                      <c:pt idx="944">
                        <c:v>1.530497533674414E-2</c:v>
                      </c:pt>
                      <c:pt idx="945">
                        <c:v>1.5703191012014769E-2</c:v>
                      </c:pt>
                      <c:pt idx="946">
                        <c:v>1.6082117803135339E-2</c:v>
                      </c:pt>
                      <c:pt idx="947">
                        <c:v>1.6441577785267929E-2</c:v>
                      </c:pt>
                      <c:pt idx="948">
                        <c:v>1.6781413803364849E-2</c:v>
                      </c:pt>
                      <c:pt idx="949">
                        <c:v>1.7101489418993341E-2</c:v>
                      </c:pt>
                      <c:pt idx="950">
                        <c:v>1.7401688837471459E-2</c:v>
                      </c:pt>
                      <c:pt idx="951">
                        <c:v>1.7681916815581251E-2</c:v>
                      </c:pt>
                      <c:pt idx="952">
                        <c:v>1.7942098550141731E-2</c:v>
                      </c:pt>
                      <c:pt idx="953">
                        <c:v>1.818217954773993E-2</c:v>
                      </c:pt>
                      <c:pt idx="954">
                        <c:v>1.840212547593377E-2</c:v>
                      </c:pt>
                      <c:pt idx="955">
                        <c:v>1.860192199625571E-2</c:v>
                      </c:pt>
                      <c:pt idx="956">
                        <c:v>1.8781574579360218E-2</c:v>
                      </c:pt>
                      <c:pt idx="957">
                        <c:v>1.894110830267277E-2</c:v>
                      </c:pt>
                      <c:pt idx="958">
                        <c:v>1.9080567630910969E-2</c:v>
                      </c:pt>
                      <c:pt idx="959">
                        <c:v>1.9200016179862181E-2</c:v>
                      </c:pt>
                      <c:pt idx="960">
                        <c:v>1.9299536463814E-2</c:v>
                      </c:pt>
                      <c:pt idx="961">
                        <c:v>1.9379229627046451E-2</c:v>
                      </c:pt>
                      <c:pt idx="962">
                        <c:v>1.9439215159806011E-2</c:v>
                      </c:pt>
                      <c:pt idx="963">
                        <c:v>1.9479630599192901E-2</c:v>
                      </c:pt>
                      <c:pt idx="964">
                        <c:v>1.9500631215403252E-2</c:v>
                      </c:pt>
                      <c:pt idx="965">
                        <c:v>1.9502389683777981E-2</c:v>
                      </c:pt>
                      <c:pt idx="966">
                        <c:v>1.948509574311957E-2</c:v>
                      </c:pt>
                      <c:pt idx="967">
                        <c:v>1.944895584074674E-2</c:v>
                      </c:pt>
                      <c:pt idx="968">
                        <c:v>1.9394192764765471E-2</c:v>
                      </c:pt>
                      <c:pt idx="969">
                        <c:v>1.9321045264042429E-2</c:v>
                      </c:pt>
                      <c:pt idx="970">
                        <c:v>1.9229767656374411E-2</c:v>
                      </c:pt>
                      <c:pt idx="971">
                        <c:v>1.9120629425353561E-2</c:v>
                      </c:pt>
                      <c:pt idx="972">
                        <c:v>1.8993914806434881E-2</c:v>
                      </c:pt>
                      <c:pt idx="973">
                        <c:v>1.8849922362717458E-2</c:v>
                      </c:pt>
                      <c:pt idx="974">
                        <c:v>1.8688964550956422E-2</c:v>
                      </c:pt>
                      <c:pt idx="975">
                        <c:v>1.8511367278326529E-2</c:v>
                      </c:pt>
                      <c:pt idx="976">
                        <c:v>1.8317469450462649E-2</c:v>
                      </c:pt>
                      <c:pt idx="977">
                        <c:v>1.8107622511305412E-2</c:v>
                      </c:pt>
                      <c:pt idx="978">
                        <c:v>1.788218997528318E-2</c:v>
                      </c:pt>
                      <c:pt idx="979">
                        <c:v>1.7641546952363661E-2</c:v>
                      </c:pt>
                      <c:pt idx="980">
                        <c:v>1.7386079666510328E-2</c:v>
                      </c:pt>
                      <c:pt idx="981">
                        <c:v>1.7116184968079651E-2</c:v>
                      </c:pt>
                      <c:pt idx="982">
                        <c:v>1.6832269840695989E-2</c:v>
                      </c:pt>
                      <c:pt idx="983">
                        <c:v>1.6534750903140931E-2</c:v>
                      </c:pt>
                      <c:pt idx="984">
                        <c:v>1.6224053906793399E-2</c:v>
                      </c:pt>
                      <c:pt idx="985">
                        <c:v>1.5900613229155799E-2</c:v>
                      </c:pt>
                      <c:pt idx="986">
                        <c:v>1.556487136400014E-2</c:v>
                      </c:pt>
                      <c:pt idx="987">
                        <c:v>1.521727840866581E-2</c:v>
                      </c:pt>
                      <c:pt idx="988">
                        <c:v>1.4858291549038271E-2</c:v>
                      </c:pt>
                      <c:pt idx="989">
                        <c:v>1.448837454273498E-2</c:v>
                      </c:pt>
                      <c:pt idx="990">
                        <c:v>1.4107997201021171E-2</c:v>
                      </c:pt>
                      <c:pt idx="991">
                        <c:v>1.37176348699742E-2</c:v>
                      </c:pt>
                      <c:pt idx="992">
                        <c:v>1.3317767911410899E-2</c:v>
                      </c:pt>
                      <c:pt idx="993">
                        <c:v>1.290888118408705E-2</c:v>
                      </c:pt>
                      <c:pt idx="994">
                        <c:v>1.24914635256731E-2</c:v>
                      </c:pt>
                      <c:pt idx="995">
                        <c:v>1.206600723600426E-2</c:v>
                      </c:pt>
                      <c:pt idx="996">
                        <c:v>1.1633007562096931E-2</c:v>
                      </c:pt>
                      <c:pt idx="997">
                        <c:v>1.119296218541661E-2</c:v>
                      </c:pt>
                      <c:pt idx="998">
                        <c:v>1.074637071187568E-2</c:v>
                      </c:pt>
                      <c:pt idx="999">
                        <c:v>1.029373416503161E-2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4842-42BB-8024-1213D6E7BEF3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Pos!$D$1</c15:sqref>
                        </c15:formulaRef>
                      </c:ext>
                    </c:extLst>
                    <c:strCache>
                      <c:ptCount val="1"/>
                      <c:pt idx="0">
                        <c:v>theta_analytics</c:v>
                      </c:pt>
                    </c:strCache>
                  </c:strRef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Pos!$D$2:$D$1001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0.78301201446615842</c:v>
                      </c:pt>
                      <c:pt idx="1">
                        <c:v>0.78240907220433076</c:v>
                      </c:pt>
                      <c:pt idx="2">
                        <c:v>0.7811275837688284</c:v>
                      </c:pt>
                      <c:pt idx="3">
                        <c:v>0.77917416238248705</c:v>
                      </c:pt>
                      <c:pt idx="4">
                        <c:v>0.77655586178610225</c:v>
                      </c:pt>
                      <c:pt idx="5">
                        <c:v>0.77328016556287582</c:v>
                      </c:pt>
                      <c:pt idx="6">
                        <c:v>0.76935497723688651</c:v>
                      </c:pt>
                      <c:pt idx="7">
                        <c:v>0.76478861115645902</c:v>
                      </c:pt>
                      <c:pt idx="8">
                        <c:v>0.75958978416242284</c:v>
                      </c:pt>
                      <c:pt idx="9">
                        <c:v>0.75376760803048914</c:v>
                      </c:pt>
                      <c:pt idx="10">
                        <c:v>0.74733158266640809</c:v>
                      </c:pt>
                      <c:pt idx="11">
                        <c:v>0.74029159002231015</c:v>
                      </c:pt>
                      <c:pt idx="12">
                        <c:v>0.73265788869277448</c:v>
                      </c:pt>
                      <c:pt idx="13">
                        <c:v>0.72444110913978743</c:v>
                      </c:pt>
                      <c:pt idx="14">
                        <c:v>0.71565224948695438</c:v>
                      </c:pt>
                      <c:pt idx="15">
                        <c:v>0.70630267181516704</c:v>
                      </c:pt>
                      <c:pt idx="16">
                        <c:v>0.6964040988845065</c:v>
                      </c:pt>
                      <c:pt idx="17">
                        <c:v>0.6859686112005261</c:v>
                      </c:pt>
                      <c:pt idx="18">
                        <c:v>0.67500864433726737</c:v>
                      </c:pt>
                      <c:pt idx="19">
                        <c:v>0.6635369864244961</c:v>
                      </c:pt>
                      <c:pt idx="20">
                        <c:v>0.65156677570270749</c:v>
                      </c:pt>
                      <c:pt idx="21">
                        <c:v>0.6391114980465088</c:v>
                      </c:pt>
                      <c:pt idx="22">
                        <c:v>0.62618498435505432</c:v>
                      </c:pt>
                      <c:pt idx="23">
                        <c:v>0.61280140770730129</c:v>
                      </c:pt>
                      <c:pt idx="24">
                        <c:v>0.59897528017998758</c:v>
                      </c:pt>
                      <c:pt idx="25">
                        <c:v>0.58472144922739566</c:v>
                      </c:pt>
                      <c:pt idx="26">
                        <c:v>0.57005509352415684</c:v>
                      </c:pt>
                      <c:pt idx="27">
                        <c:v>0.5549917181755476</c:v>
                      </c:pt>
                      <c:pt idx="28">
                        <c:v>0.53954714920388724</c:v>
                      </c:pt>
                      <c:pt idx="29">
                        <c:v>0.52373752722476385</c:v>
                      </c:pt>
                      <c:pt idx="30">
                        <c:v>0.5075793002327974</c:v>
                      </c:pt>
                      <c:pt idx="31">
                        <c:v>0.49108921542349088</c:v>
                      </c:pt>
                      <c:pt idx="32">
                        <c:v>0.4742843099853179</c:v>
                      </c:pt>
                      <c:pt idx="33">
                        <c:v>0.4571819008045106</c:v>
                      </c:pt>
                      <c:pt idx="34">
                        <c:v>0.43979957303395312</c:v>
                      </c:pt>
                      <c:pt idx="35">
                        <c:v>0.42215516748707888</c:v>
                      </c:pt>
                      <c:pt idx="36">
                        <c:v>0.40426676682762291</c:v>
                      </c:pt>
                      <c:pt idx="37">
                        <c:v>0.38615268053642121</c:v>
                      </c:pt>
                      <c:pt idx="38">
                        <c:v>0.36783142864706109</c:v>
                      </c:pt>
                      <c:pt idx="39">
                        <c:v>0.34932172425298808</c:v>
                      </c:pt>
                      <c:pt idx="40">
                        <c:v>0.33064245479957699</c:v>
                      </c:pt>
                      <c:pt idx="41">
                        <c:v>0.31181266218556158</c:v>
                      </c:pt>
                      <c:pt idx="42">
                        <c:v>0.29285152170900219</c:v>
                      </c:pt>
                      <c:pt idx="43">
                        <c:v>0.27377831990356671</c:v>
                      </c:pt>
                      <c:pt idx="44">
                        <c:v>0.25461243132118999</c:v>
                      </c:pt>
                      <c:pt idx="45">
                        <c:v>0.23537329432709331</c:v>
                      </c:pt>
                      <c:pt idx="46">
                        <c:v>0.21608038598258569</c:v>
                      </c:pt>
                      <c:pt idx="47">
                        <c:v>0.19675319609995851</c:v>
                      </c:pt>
                      <c:pt idx="48">
                        <c:v>0.1774112005620351</c:v>
                      </c:pt>
                      <c:pt idx="49">
                        <c:v>0.15807383400649089</c:v>
                      </c:pt>
                      <c:pt idx="50">
                        <c:v>0.13876046198184031</c:v>
                      </c:pt>
                      <c:pt idx="51">
                        <c:v>0.11949035268792579</c:v>
                      </c:pt>
                      <c:pt idx="52">
                        <c:v>0.10028264841882679</c:v>
                      </c:pt>
                      <c:pt idx="53">
                        <c:v>8.1156336830238415E-2</c:v>
                      </c:pt>
                      <c:pt idx="54">
                        <c:v>6.2130222156557273E-2</c:v>
                      </c:pt>
                      <c:pt idx="55">
                        <c:v>4.3222896505105142E-2</c:v>
                      </c:pt>
                      <c:pt idx="56">
                        <c:v>2.4452711356117471E-2</c:v>
                      </c:pt>
                      <c:pt idx="57">
                        <c:v>5.8377493972932614E-3</c:v>
                      </c:pt>
                      <c:pt idx="58">
                        <c:v>-1.260420317912978E-2</c:v>
                      </c:pt>
                      <c:pt idx="59">
                        <c:v>-3.0855683790658561E-2</c:v>
                      </c:pt>
                      <c:pt idx="60">
                        <c:v>-4.889957986689529E-2</c:v>
                      </c:pt>
                      <c:pt idx="61">
                        <c:v>-6.671915442046919E-2</c:v>
                      </c:pt>
                      <c:pt idx="62">
                        <c:v>-8.4298070671778511E-2</c:v>
                      </c:pt>
                      <c:pt idx="63">
                        <c:v>-0.10162041561838341</c:v>
                      </c:pt>
                      <c:pt idx="64">
                        <c:v>-0.1186707224463337</c:v>
                      </c:pt>
                      <c:pt idx="65">
                        <c:v>-0.13543399168795001</c:v>
                      </c:pt>
                      <c:pt idx="66">
                        <c:v>-0.15189571103850241</c:v>
                      </c:pt>
                      <c:pt idx="67">
                        <c:v>-0.16804187375283769</c:v>
                      </c:pt>
                      <c:pt idx="68">
                        <c:v>-0.18385899555215171</c:v>
                      </c:pt>
                      <c:pt idx="69">
                        <c:v>-0.19933412998077091</c:v>
                      </c:pt>
                      <c:pt idx="70">
                        <c:v>-0.21445488216286671</c:v>
                      </c:pt>
                      <c:pt idx="71">
                        <c:v>-0.22920942091941621</c:v>
                      </c:pt>
                      <c:pt idx="72">
                        <c:v>-0.24358648921635551</c:v>
                      </c:pt>
                      <c:pt idx="73">
                        <c:v>-0.25757541292563862</c:v>
                      </c:pt>
                      <c:pt idx="74">
                        <c:v>-0.27116610789174478</c:v>
                      </c:pt>
                      <c:pt idx="75">
                        <c:v>-0.28434908530698039</c:v>
                      </c:pt>
                      <c:pt idx="76">
                        <c:v>-0.29711545540957301</c:v>
                      </c:pt>
                      <c:pt idx="77">
                        <c:v>-0.30945692952903248</c:v>
                      </c:pt>
                      <c:pt idx="78">
                        <c:v>-0.32136582051339579</c:v>
                      </c:pt>
                      <c:pt idx="79">
                        <c:v>-0.33283504158276211</c:v>
                      </c:pt>
                      <c:pt idx="80">
                        <c:v>-0.34385810366283659</c:v>
                      </c:pt>
                      <c:pt idx="81">
                        <c:v>-0.35442911126099153</c:v>
                      </c:pt>
                      <c:pt idx="82">
                        <c:v>-0.36454275695553051</c:v>
                      </c:pt>
                      <c:pt idx="83">
                        <c:v>-0.37419431457637048</c:v>
                      </c:pt>
                      <c:pt idx="84">
                        <c:v>-0.38337963116214002</c:v>
                      </c:pt>
                      <c:pt idx="85">
                        <c:v>-0.39209511778472278</c:v>
                      </c:pt>
                      <c:pt idx="86">
                        <c:v>-0.40033773933748562</c:v>
                      </c:pt>
                      <c:pt idx="87">
                        <c:v>-0.40810500338777977</c:v>
                      </c:pt>
                      <c:pt idx="88">
                        <c:v>-0.41539494819778822</c:v>
                      </c:pt>
                      <c:pt idx="89">
                        <c:v>-0.42220613002036828</c:v>
                      </c:pt>
                      <c:pt idx="90">
                        <c:v>-0.42853760977820621</c:v>
                      </c:pt>
                      <c:pt idx="91">
                        <c:v>-0.43438893923534799</c:v>
                      </c:pt>
                      <c:pt idx="92">
                        <c:v>-0.43976014677002218</c:v>
                      </c:pt>
                      <c:pt idx="93">
                        <c:v>-0.44465172285659549</c:v>
                      </c:pt>
                      <c:pt idx="94">
                        <c:v>-0.44906460536257292</c:v>
                      </c:pt>
                      <c:pt idx="95">
                        <c:v>-0.45300016476376143</c:v>
                      </c:pt>
                      <c:pt idx="96">
                        <c:v>-0.45646018937709443</c:v>
                      </c:pt>
                      <c:pt idx="97">
                        <c:v>-0.45944687070623919</c:v>
                      </c:pt>
                      <c:pt idx="98">
                        <c:v>-0.46196278898997778</c:v>
                      </c:pt>
                      <c:pt idx="99">
                        <c:v>-0.46401089903756398</c:v>
                      </c:pt>
                      <c:pt idx="100">
                        <c:v>-0.46559451642884259</c:v>
                      </c:pt>
                      <c:pt idx="101">
                        <c:v>-0.46671730414994922</c:v>
                      </c:pt>
                      <c:pt idx="102">
                        <c:v>-0.46738325972795969</c:v>
                      </c:pt>
                      <c:pt idx="103">
                        <c:v>-0.46759670291998778</c:v>
                      </c:pt>
                      <c:pt idx="104">
                        <c:v>-0.46736226400402608</c:v>
                      </c:pt>
                      <c:pt idx="105">
                        <c:v>-0.46668487271035719</c:v>
                      </c:pt>
                      <c:pt idx="106">
                        <c:v>-0.46556974782370908</c:v>
                      </c:pt>
                      <c:pt idx="107">
                        <c:v>-0.46402238747757463</c:v>
                      </c:pt>
                      <c:pt idx="108">
                        <c:v>-0.46204856015333012</c:v>
                      </c:pt>
                      <c:pt idx="109">
                        <c:v>-0.45965429638806637</c:v>
                      </c:pt>
                      <c:pt idx="110">
                        <c:v>-0.45684588118644581</c:v>
                      </c:pt>
                      <c:pt idx="111">
                        <c:v>-0.45362984712351562</c:v>
                      </c:pt>
                      <c:pt idx="112">
                        <c:v>-0.45001296811729702</c:v>
                      </c:pt>
                      <c:pt idx="113">
                        <c:v>-0.44600225384221981</c:v>
                      </c:pt>
                      <c:pt idx="114">
                        <c:v>-0.44160494474712908</c:v>
                      </c:pt>
                      <c:pt idx="115">
                        <c:v>-0.43682850763473591</c:v>
                      </c:pt>
                      <c:pt idx="116">
                        <c:v>-0.43168063175305638</c:v>
                      </c:pt>
                      <c:pt idx="117">
                        <c:v>-0.42616922534365642</c:v>
                      </c:pt>
                      <c:pt idx="118">
                        <c:v>-0.42030241258640799</c:v>
                      </c:pt>
                      <c:pt idx="119">
                        <c:v>-0.4140885308760493</c:v>
                      </c:pt>
                      <c:pt idx="120">
                        <c:v>-0.40753612836210729</c:v>
                      </c:pt>
                      <c:pt idx="121">
                        <c:v>-0.40065396168076728</c:v>
                      </c:pt>
                      <c:pt idx="122">
                        <c:v>-0.39345099380504012</c:v>
                      </c:pt>
                      <c:pt idx="123">
                        <c:v>-0.3859363919381093</c:v>
                      </c:pt>
                      <c:pt idx="124">
                        <c:v>-0.37811952537405957</c:v>
                      </c:pt>
                      <c:pt idx="125">
                        <c:v>-0.37000996325026653</c:v>
                      </c:pt>
                      <c:pt idx="126">
                        <c:v>-0.36161747211657641</c:v>
                      </c:pt>
                      <c:pt idx="127">
                        <c:v>-0.35295201324801062</c:v>
                      </c:pt>
                      <c:pt idx="128">
                        <c:v>-0.34402373963005078</c:v>
                      </c:pt>
                      <c:pt idx="129">
                        <c:v>-0.33484299254860228</c:v>
                      </c:pt>
                      <c:pt idx="130">
                        <c:v>-0.32542029772043068</c:v>
                      </c:pt>
                      <c:pt idx="131">
                        <c:v>-0.31576636090420229</c:v>
                      </c:pt>
                      <c:pt idx="132">
                        <c:v>-0.30589206293717253</c:v>
                      </c:pt>
                      <c:pt idx="133">
                        <c:v>-0.29580845414803197</c:v>
                      </c:pt>
                      <c:pt idx="134">
                        <c:v>-0.28552674810234607</c:v>
                      </c:pt>
                      <c:pt idx="135">
                        <c:v>-0.27505831464339991</c:v>
                      </c:pt>
                      <c:pt idx="136">
                        <c:v>-0.26441467219798531</c:v>
                      </c:pt>
                      <c:pt idx="137">
                        <c:v>-0.25360747932369548</c:v>
                      </c:pt>
                      <c:pt idx="138">
                        <c:v>-0.24264852548157381</c:v>
                      </c:pt>
                      <c:pt idx="139">
                        <c:v>-0.23154972102537999</c:v>
                      </c:pt>
                      <c:pt idx="140">
                        <c:v>-0.22032308640629741</c:v>
                      </c:pt>
                      <c:pt idx="141">
                        <c:v>-0.20898074059945659</c:v>
                      </c:pt>
                      <c:pt idx="142">
                        <c:v>-0.1975348887662027</c:v>
                      </c:pt>
                      <c:pt idx="143">
                        <c:v>-0.1859978091734473</c:v>
                      </c:pt>
                      <c:pt idx="144">
                        <c:v>-0.17438183939873231</c:v>
                      </c:pt>
                      <c:pt idx="145">
                        <c:v>-0.16269936185663461</c:v>
                      </c:pt>
                      <c:pt idx="146">
                        <c:v>-0.15096278868891</c:v>
                      </c:pt>
                      <c:pt idx="147">
                        <c:v>-0.13918454606712771</c:v>
                      </c:pt>
                      <c:pt idx="148">
                        <c:v>-0.12737705796255411</c:v>
                      </c:pt>
                      <c:pt idx="149">
                        <c:v>-0.1155527294435332</c:v>
                      </c:pt>
                      <c:pt idx="150">
                        <c:v>-0.10372392956566789</c:v>
                      </c:pt>
                      <c:pt idx="151">
                        <c:v>-9.1902973924529285E-2</c:v>
                      </c:pt>
                      <c:pt idx="152">
                        <c:v>-8.010210694456972E-2</c:v>
                      </c:pt>
                      <c:pt idx="153">
                        <c:v>-6.8333483981130927E-2</c:v>
                      </c:pt>
                      <c:pt idx="154">
                        <c:v>-5.6609153315144177E-2</c:v>
                      </c:pt>
                      <c:pt idx="155">
                        <c:v>-4.4941038122054383E-2</c:v>
                      </c:pt>
                      <c:pt idx="156">
                        <c:v>-3.3340918497834687E-2</c:v>
                      </c:pt>
                      <c:pt idx="157">
                        <c:v>-2.1820413625604249E-2</c:v>
                      </c:pt>
                      <c:pt idx="158">
                        <c:v>-1.03909641663011E-2</c:v>
                      </c:pt>
                      <c:pt idx="159">
                        <c:v>9.3618504384962767E-4</c:v>
                      </c:pt>
                      <c:pt idx="160">
                        <c:v>1.2150001907709851E-2</c:v>
                      </c:pt>
                      <c:pt idx="161">
                        <c:v>2.3239683514128199E-2</c:v>
                      </c:pt>
                      <c:pt idx="162">
                        <c:v>3.4194672040688649E-2</c:v>
                      </c:pt>
                      <c:pt idx="163">
                        <c:v>4.5004670038926817E-2</c:v>
                      </c:pt>
                      <c:pt idx="164">
                        <c:v>5.5659655032423858E-2</c:v>
                      </c:pt>
                      <c:pt idx="165">
                        <c:v>6.6149893362597065E-2</c:v>
                      </c:pt>
                      <c:pt idx="166">
                        <c:v>7.6465953221824992E-2</c:v>
                      </c:pt>
                      <c:pt idx="167">
                        <c:v>8.6598716818883412E-2</c:v>
                      </c:pt>
                      <c:pt idx="168">
                        <c:v>9.6539391627362844E-2</c:v>
                      </c:pt>
                      <c:pt idx="169">
                        <c:v>0.10627952067379309</c:v>
                      </c:pt>
                      <c:pt idx="170">
                        <c:v>0.1158109918285597</c:v>
                      </c:pt>
                      <c:pt idx="171">
                        <c:v>0.12512604606929881</c:v>
                      </c:pt>
                      <c:pt idx="172">
                        <c:v>0.1342172846932114</c:v>
                      </c:pt>
                      <c:pt idx="173">
                        <c:v>0.1430776754616632</c:v>
                      </c:pt>
                      <c:pt idx="174">
                        <c:v>0.15170055766739579</c:v>
                      </c:pt>
                      <c:pt idx="175">
                        <c:v>0.16007964612164269</c:v>
                      </c:pt>
                      <c:pt idx="176">
                        <c:v>0.1682090340653826</c:v>
                      </c:pt>
                      <c:pt idx="177">
                        <c:v>0.1760831950157688</c:v>
                      </c:pt>
                      <c:pt idx="178">
                        <c:v>0.1836969835654258</c:v>
                      </c:pt>
                      <c:pt idx="179">
                        <c:v>0.1910456351587429</c:v>
                      </c:pt>
                      <c:pt idx="180">
                        <c:v>0.19812476487545971</c:v>
                      </c:pt>
                      <c:pt idx="181">
                        <c:v>0.20493036525767741</c:v>
                      </c:pt>
                      <c:pt idx="182">
                        <c:v>0.21145880322192129</c:v>
                      </c:pt>
                      <c:pt idx="183">
                        <c:v>0.21770681610295331</c:v>
                      </c:pt>
                      <c:pt idx="184">
                        <c:v>0.22367150688067641</c:v>
                      </c:pt>
                      <c:pt idx="185">
                        <c:v>0.22935033864561241</c:v>
                      </c:pt>
                      <c:pt idx="186">
                        <c:v>0.2347411283621158</c:v>
                      </c:pt>
                      <c:pt idx="187">
                        <c:v>0.23984203999157641</c:v>
                      </c:pt>
                      <c:pt idx="188">
                        <c:v>0.24465157704046239</c:v>
                      </c:pt>
                      <c:pt idx="189">
                        <c:v>0.24916857460004629</c:v>
                      </c:pt>
                      <c:pt idx="190">
                        <c:v>0.25339219094609239</c:v>
                      </c:pt>
                      <c:pt idx="191">
                        <c:v>0.25732189876763839</c:v>
                      </c:pt>
                      <c:pt idx="192">
                        <c:v>0.26095747609427827</c:v>
                      </c:pt>
                      <c:pt idx="193">
                        <c:v>0.26429899699104958</c:v>
                      </c:pt>
                      <c:pt idx="194">
                        <c:v>0.26734682208916932</c:v>
                      </c:pt>
                      <c:pt idx="195">
                        <c:v>0.27010158901944858</c:v>
                      </c:pt>
                      <c:pt idx="196">
                        <c:v>0.27256420281327842</c:v>
                      </c:pt>
                      <c:pt idx="197">
                        <c:v>0.27473582633363047</c:v>
                      </c:pt>
                      <c:pt idx="198">
                        <c:v>0.27661787079559808</c:v>
                      </c:pt>
                      <c:pt idx="199">
                        <c:v>0.27821198643263478</c:v>
                      </c:pt>
                      <c:pt idx="200">
                        <c:v>0.27952005336087221</c:v>
                      </c:pt>
                      <c:pt idx="201">
                        <c:v>0.28054417268975129</c:v>
                      </c:pt>
                      <c:pt idx="202">
                        <c:v>0.28128665792272628</c:v>
                      </c:pt>
                      <c:pt idx="203">
                        <c:v>0.28175002668703503</c:v>
                      </c:pt>
                      <c:pt idx="204">
                        <c:v>0.28193699282652762</c:v>
                      </c:pt>
                      <c:pt idx="205">
                        <c:v>0.28185045888635207</c:v>
                      </c:pt>
                      <c:pt idx="206">
                        <c:v>0.28149350901294973</c:v>
                      </c:pt>
                      <c:pt idx="207">
                        <c:v>0.28086940228737889</c:v>
                      </c:pt>
                      <c:pt idx="208">
                        <c:v>0.27998156650450601</c:v>
                      </c:pt>
                      <c:pt idx="209">
                        <c:v>0.27883359240511402</c:v>
                      </c:pt>
                      <c:pt idx="210">
                        <c:v>0.2774292283625619</c:v>
                      </c:pt>
                      <c:pt idx="211">
                        <c:v>0.27577237552028788</c:v>
                      </c:pt>
                      <c:pt idx="212">
                        <c:v>0.27386708337126953</c:v>
                      </c:pt>
                      <c:pt idx="213">
                        <c:v>0.27171754576556162</c:v>
                      </c:pt>
                      <c:pt idx="214">
                        <c:v>0.26932809732726171</c:v>
                      </c:pt>
                      <c:pt idx="215">
                        <c:v>0.26670321025776922</c:v>
                      </c:pt>
                      <c:pt idx="216">
                        <c:v>0.26384749149801262</c:v>
                      </c:pt>
                      <c:pt idx="217">
                        <c:v>0.26076568021848251</c:v>
                      </c:pt>
                      <c:pt idx="218">
                        <c:v>0.25746264560243559</c:v>
                      </c:pt>
                      <c:pt idx="219">
                        <c:v>0.25394338488456408</c:v>
                      </c:pt>
                      <c:pt idx="220">
                        <c:v>0.25021302160477188</c:v>
                      </c:pt>
                      <c:pt idx="221">
                        <c:v>0.24627680403450011</c:v>
                      </c:pt>
                      <c:pt idx="222">
                        <c:v>0.24214010373127479</c:v>
                      </c:pt>
                      <c:pt idx="223">
                        <c:v>0.23780841417587989</c:v>
                      </c:pt>
                      <c:pt idx="224">
                        <c:v>0.23328734944572729</c:v>
                      </c:pt>
                      <c:pt idx="225">
                        <c:v>0.2285826428776683</c:v>
                      </c:pt>
                      <c:pt idx="226">
                        <c:v>0.22370014567361399</c:v>
                      </c:pt>
                      <c:pt idx="227">
                        <c:v>0.21864582540293659</c:v>
                      </c:pt>
                      <c:pt idx="228">
                        <c:v>0.2134257643566731</c:v>
                      </c:pt>
                      <c:pt idx="229">
                        <c:v>0.20804615771005569</c:v>
                      </c:pt>
                      <c:pt idx="230">
                        <c:v>0.20251331145180551</c:v>
                      </c:pt>
                      <c:pt idx="231">
                        <c:v>0.19683364004096141</c:v>
                      </c:pt>
                      <c:pt idx="232">
                        <c:v>0.1910136637547028</c:v>
                      </c:pt>
                      <c:pt idx="233">
                        <c:v>0.18506000569368711</c:v>
                      </c:pt>
                      <c:pt idx="234">
                        <c:v>0.17897938841478889</c:v>
                      </c:pt>
                      <c:pt idx="235">
                        <c:v>0.17277863016478009</c:v>
                      </c:pt>
                      <c:pt idx="236">
                        <c:v>0.16646464069240499</c:v>
                      </c:pt>
                      <c:pt idx="237">
                        <c:v>0.16004441662041191</c:v>
                      </c:pt>
                      <c:pt idx="238">
                        <c:v>0.15352503636341139</c:v>
                      </c:pt>
                      <c:pt idx="239">
                        <c:v>0.1469136545818466</c:v>
                      </c:pt>
                      <c:pt idx="240">
                        <c:v>0.1402174961668893</c:v>
                      </c:pt>
                      <c:pt idx="241">
                        <c:v>0.13344384975565099</c:v>
                      </c:pt>
                      <c:pt idx="242">
                        <c:v>0.12660006078068159</c:v>
                      </c:pt>
                      <c:pt idx="243">
                        <c:v>0.1196935240622804</c:v>
                      </c:pt>
                      <c:pt idx="244">
                        <c:v>0.1127316759566442</c:v>
                      </c:pt>
                      <c:pt idx="245">
                        <c:v>0.1057219860772311</c:v>
                      </c:pt>
                      <c:pt idx="246">
                        <c:v>9.8671948610972032E-2</c:v>
                      </c:pt>
                      <c:pt idx="247">
                        <c:v>9.158907325498461E-2</c:v>
                      </c:pt>
                      <c:pt idx="248">
                        <c:v>8.4480875803292901E-2</c:v>
                      </c:pt>
                      <c:pt idx="249">
                        <c:v>7.7354868416604966E-2</c:v>
                      </c:pt>
                      <c:pt idx="250">
                        <c:v>7.0218549611529429E-2</c:v>
                      </c:pt>
                      <c:pt idx="251">
                        <c:v>6.3079394008566644E-2</c:v>
                      </c:pt>
                      <c:pt idx="252">
                        <c:v>5.5944841880895019E-2</c:v>
                      </c:pt>
                      <c:pt idx="253">
                        <c:v>4.8822288548252553E-2</c:v>
                      </c:pt>
                      <c:pt idx="254">
                        <c:v>4.1719073662176753E-2</c:v>
                      </c:pt>
                      <c:pt idx="255">
                        <c:v>3.4642470430376902E-2</c:v>
                      </c:pt>
                      <c:pt idx="256">
                        <c:v>2.7599674829208831E-2</c:v>
                      </c:pt>
                      <c:pt idx="257">
                        <c:v>2.059779485393361E-2</c:v>
                      </c:pt>
                      <c:pt idx="258">
                        <c:v>1.364383985681791E-2</c:v>
                      </c:pt>
                      <c:pt idx="259">
                        <c:v>6.7447100230442003E-3</c:v>
                      </c:pt>
                      <c:pt idx="260">
                        <c:v>-9.2813966051318999E-5</c:v>
                      </c:pt>
                      <c:pt idx="261">
                        <c:v>-6.8620810337644304E-3</c:v>
                      </c:pt>
                      <c:pt idx="262">
                        <c:v>-1.355657952544647E-2</c:v>
                      </c:pt>
                      <c:pt idx="263">
                        <c:v>-2.0169946696779711E-2</c:v>
                      </c:pt>
                      <c:pt idx="264">
                        <c:v>-2.66959778291362E-2</c:v>
                      </c:pt>
                      <c:pt idx="265">
                        <c:v>-3.3128634930539053E-2</c:v>
                      </c:pt>
                      <c:pt idx="266">
                        <c:v>-3.946205498341334E-2</c:v>
                      </c:pt>
                      <c:pt idx="267">
                        <c:v>-4.5690557703211537E-2</c:v>
                      </c:pt>
                      <c:pt idx="268">
                        <c:v>-5.1808652775227233E-2</c:v>
                      </c:pt>
                      <c:pt idx="269">
                        <c:v>-5.7811046540304403E-2</c:v>
                      </c:pt>
                      <c:pt idx="270">
                        <c:v>-6.3692648103814309E-2</c:v>
                      </c:pt>
                      <c:pt idx="271">
                        <c:v>-6.9448574846060582E-2</c:v>
                      </c:pt>
                      <c:pt idx="272">
                        <c:v>-7.5074157316235041E-2</c:v>
                      </c:pt>
                      <c:pt idx="273">
                        <c:v>-8.0564943496081745E-2</c:v>
                      </c:pt>
                      <c:pt idx="274">
                        <c:v>-8.5916702423582444E-2</c:v>
                      </c:pt>
                      <c:pt idx="275">
                        <c:v>-9.1125427171098367E-2</c:v>
                      </c:pt>
                      <c:pt idx="276">
                        <c:v>-9.6187337176606949E-2</c:v>
                      </c:pt>
                      <c:pt idx="277">
                        <c:v>-0.101098879930765</c:v>
                      </c:pt>
                      <c:pt idx="278">
                        <c:v>-0.1058567320266231</c:v>
                      </c:pt>
                      <c:pt idx="279">
                        <c:v>-0.1104577995827495</c:v>
                      </c:pt>
                      <c:pt idx="280">
                        <c:v>-0.1148992180543805</c:v>
                      </c:pt>
                      <c:pt idx="281">
                        <c:v>-0.11917835145085549</c:v>
                      </c:pt>
                      <c:pt idx="282">
                        <c:v>-0.1232927909810891</c:v>
                      </c:pt>
                      <c:pt idx="283">
                        <c:v>-0.12724035315208951</c:v>
                      </c:pt>
                      <c:pt idx="284">
                        <c:v>-0.13101907734853449</c:v>
                      </c:pt>
                      <c:pt idx="285">
                        <c:v>-0.1346272229241918</c:v>
                      </c:pt>
                      <c:pt idx="286">
                        <c:v>-0.13806326583841741</c:v>
                      </c:pt>
                      <c:pt idx="287">
                        <c:v>-0.14132589487314171</c:v>
                      </c:pt>
                      <c:pt idx="288">
                        <c:v>-0.1444140074676028</c:v>
                      </c:pt>
                      <c:pt idx="289">
                        <c:v>-0.147326705209608</c:v>
                      </c:pt>
                      <c:pt idx="290">
                        <c:v>-0.150063289023289</c:v>
                      </c:pt>
                      <c:pt idx="291">
                        <c:v>-0.15262325409416869</c:v>
                      </c:pt>
                      <c:pt idx="292">
                        <c:v>-0.15500628457285251</c:v>
                      </c:pt>
                      <c:pt idx="293">
                        <c:v>-0.15721224809881759</c:v>
                      </c:pt>
                      <c:pt idx="294">
                        <c:v>-0.15924119018559271</c:v>
                      </c:pt>
                      <c:pt idx="295">
                        <c:v>-0.1610933285081011</c:v>
                      </c:pt>
                      <c:pt idx="296">
                        <c:v>-0.16276904713209869</c:v>
                      </c:pt>
                      <c:pt idx="297">
                        <c:v>-0.16426889072448481</c:v>
                      </c:pt>
                      <c:pt idx="298">
                        <c:v>-0.16559355878180659</c:v>
                      </c:pt>
                      <c:pt idx="299">
                        <c:v>-0.1667438999125414</c:v>
                      </c:pt>
                      <c:pt idx="300">
                        <c:v>-0.16772090620674049</c:v>
                      </c:pt>
                      <c:pt idx="301">
                        <c:v>-0.16852570772437109</c:v>
                      </c:pt>
                      <c:pt idx="302">
                        <c:v>-0.1691595671312314</c:v>
                      </c:pt>
                      <c:pt idx="303">
                        <c:v>-0.16962387450865271</c:v>
                      </c:pt>
                      <c:pt idx="304">
                        <c:v>-0.16992014236037289</c:v>
                      </c:pt>
                      <c:pt idx="305">
                        <c:v>-0.17005000083699029</c:v>
                      </c:pt>
                      <c:pt idx="306">
                        <c:v>-0.1700151931953223</c:v>
                      </c:pt>
                      <c:pt idx="307">
                        <c:v>-0.16981757150681739</c:v>
                      </c:pt>
                      <c:pt idx="308">
                        <c:v>-0.1694590926259357</c:v>
                      </c:pt>
                      <c:pt idx="309">
                        <c:v>-0.16894181442615469</c:v>
                      </c:pt>
                      <c:pt idx="310">
                        <c:v>-0.16826789230799749</c:v>
                      </c:pt>
                      <c:pt idx="311">
                        <c:v>-0.167439575980249</c:v>
                      </c:pt>
                      <c:pt idx="312">
                        <c:v>-0.1664592065123521</c:v>
                      </c:pt>
                      <c:pt idx="313">
                        <c:v>-0.16532921365289319</c:v>
                      </c:pt>
                      <c:pt idx="314">
                        <c:v>-0.16405211340609999</c:v>
                      </c:pt>
                      <c:pt idx="315">
                        <c:v>-0.16263050585544311</c:v>
                      </c:pt>
                      <c:pt idx="316">
                        <c:v>-0.1610670732207444</c:v>
                      </c:pt>
                      <c:pt idx="317">
                        <c:v>-0.159364578132698</c:v>
                      </c:pt>
                      <c:pt idx="318">
                        <c:v>-0.1575258621064074</c:v>
                      </c:pt>
                      <c:pt idx="319">
                        <c:v>-0.1555538441934671</c:v>
                      </c:pt>
                      <c:pt idx="320">
                        <c:v>-0.15345151979026539</c:v>
                      </c:pt>
                      <c:pt idx="321">
                        <c:v>-0.15122195957859511</c:v>
                      </c:pt>
                      <c:pt idx="322">
                        <c:v>-0.14886830857331729</c:v>
                      </c:pt>
                      <c:pt idx="323">
                        <c:v>-0.14639378525076041</c:v>
                      </c:pt>
                      <c:pt idx="324">
                        <c:v>-0.14380168073074079</c:v>
                      </c:pt>
                      <c:pt idx="325">
                        <c:v>-0.14109535798458361</c:v>
                      </c:pt>
                      <c:pt idx="326">
                        <c:v>-0.13827825104128411</c:v>
                      </c:pt>
                      <c:pt idx="327">
                        <c:v>-0.1353538641640078</c:v>
                      </c:pt>
                      <c:pt idx="328">
                        <c:v>-0.13232577096944079</c:v>
                      </c:pt>
                      <c:pt idx="329">
                        <c:v>-0.12919761346310801</c:v>
                      </c:pt>
                      <c:pt idx="330">
                        <c:v>-0.12597310096462899</c:v>
                      </c:pt>
                      <c:pt idx="331">
                        <c:v>-0.1226560088979933</c:v>
                      </c:pt>
                      <c:pt idx="332">
                        <c:v>-0.11925017742328289</c:v>
                      </c:pt>
                      <c:pt idx="333">
                        <c:v>-0.11575950988785801</c:v>
                      </c:pt>
                      <c:pt idx="334">
                        <c:v>-0.11218797107678349</c:v>
                      </c:pt>
                      <c:pt idx="335">
                        <c:v>-0.108539585244276</c:v>
                      </c:pt>
                      <c:pt idx="336">
                        <c:v>-0.1048184339100765</c:v>
                      </c:pt>
                      <c:pt idx="337">
                        <c:v>-0.1010286534069621</c:v>
                      </c:pt>
                      <c:pt idx="338">
                        <c:v>-9.7174432168038241E-2</c:v>
                      </c:pt>
                      <c:pt idx="339">
                        <c:v>-9.3260007744980625E-2</c:v>
                      </c:pt>
                      <c:pt idx="340">
                        <c:v>-8.9289663551017043E-2</c:v>
                      </c:pt>
                      <c:pt idx="341">
                        <c:v>-8.5267725325114119E-2</c:v>
                      </c:pt>
                      <c:pt idx="342">
                        <c:v>-8.1198557316541103E-2</c:v>
                      </c:pt>
                      <c:pt idx="343">
                        <c:v>-7.7086558191705012E-2</c:v>
                      </c:pt>
                      <c:pt idx="344">
                        <c:v>-7.2936156667860422E-2</c:v>
                      </c:pt>
                      <c:pt idx="345">
                        <c:v>-6.8751806880957819E-2</c:v>
                      </c:pt>
                      <c:pt idx="346">
                        <c:v>-6.4537983497511206E-2</c:v>
                      </c:pt>
                      <c:pt idx="347">
                        <c:v>-6.0299176582882877E-2</c:v>
                      </c:pt>
                      <c:pt idx="348">
                        <c:v>-5.6039886240804138E-2</c:v>
                      </c:pt>
                      <c:pt idx="349">
                        <c:v>-5.1764617041242279E-2</c:v>
                      </c:pt>
                      <c:pt idx="350">
                        <c:v>-4.7477872255876033E-2</c:v>
                      </c:pt>
                      <c:pt idx="351">
                        <c:v>-4.3184147922417718E-2</c:v>
                      </c:pt>
                      <c:pt idx="352">
                        <c:v>-3.8887926760838458E-2</c:v>
                      </c:pt>
                      <c:pt idx="353">
                        <c:v>-3.4593671966151297E-2</c:v>
                      </c:pt>
                      <c:pt idx="354">
                        <c:v>-3.03058209038282E-2</c:v>
                      </c:pt>
                      <c:pt idx="355">
                        <c:v>-2.602877873509786E-2</c:v>
                      </c:pt>
                      <c:pt idx="356">
                        <c:v>-2.1766912000355739E-2</c:v>
                      </c:pt>
                      <c:pt idx="357">
                        <c:v>-1.7524542189623439E-2</c:v>
                      </c:pt>
                      <c:pt idx="358">
                        <c:v>-1.330593932951033E-2</c:v>
                      </c:pt>
                      <c:pt idx="359">
                        <c:v>-9.115315616366193E-3</c:v>
                      </c:pt>
                      <c:pt idx="360">
                        <c:v>-4.9568191253300054E-3</c:v>
                      </c:pt>
                      <c:pt idx="361">
                        <c:v>-8.3452762475598528E-4</c:v>
                      </c:pt>
                      <c:pt idx="362">
                        <c:v>3.247557474971679E-3</c:v>
                      </c:pt>
                      <c:pt idx="363">
                        <c:v>7.2855170099149517E-3</c:v>
                      </c:pt>
                      <c:pt idx="364">
                        <c:v>1.1275519760947121E-2</c:v>
                      </c:pt>
                      <c:pt idx="365">
                        <c:v>1.5213827935732539E-2</c:v>
                      </c:pt>
                      <c:pt idx="366">
                        <c:v>1.909680240938607E-2</c:v>
                      </c:pt>
                      <c:pt idx="367">
                        <c:v>2.2920907700387249E-2</c:v>
                      </c:pt>
                      <c:pt idx="368">
                        <c:v>2.6682716660046402E-2</c:v>
                      </c:pt>
                      <c:pt idx="369">
                        <c:v>3.037891485564545E-2</c:v>
                      </c:pt>
                      <c:pt idx="370">
                        <c:v>3.400630462941432E-2</c:v>
                      </c:pt>
                      <c:pt idx="371">
                        <c:v>3.7561808817599379E-2</c:v>
                      </c:pt>
                      <c:pt idx="372">
                        <c:v>4.1042474116142702E-2</c:v>
                      </c:pt>
                      <c:pt idx="373">
                        <c:v>4.4445474081787333E-2</c:v>
                      </c:pt>
                      <c:pt idx="374">
                        <c:v>4.7768111759838701E-2</c:v>
                      </c:pt>
                      <c:pt idx="375">
                        <c:v>5.1007821932223363E-2</c:v>
                      </c:pt>
                      <c:pt idx="376">
                        <c:v>5.4162172981973233E-2</c:v>
                      </c:pt>
                      <c:pt idx="377">
                        <c:v>5.7228868372711593E-2</c:v>
                      </c:pt>
                      <c:pt idx="378">
                        <c:v>6.0205747744186661E-2</c:v>
                      </c:pt>
                      <c:pt idx="379">
                        <c:v>6.3090787627308118E-2</c:v>
                      </c:pt>
                      <c:pt idx="380">
                        <c:v>6.5882101784510358E-2</c:v>
                      </c:pt>
                      <c:pt idx="381">
                        <c:v>6.8577941183560143E-2</c:v>
                      </c:pt>
                      <c:pt idx="382">
                        <c:v>7.1176693615119746E-2</c:v>
                      </c:pt>
                      <c:pt idx="383">
                        <c:v>7.3676882966475635E-2</c:v>
                      </c:pt>
                      <c:pt idx="384">
                        <c:v>7.607716816580358E-2</c:v>
                      </c:pt>
                      <c:pt idx="385">
                        <c:v>7.8376341813168868E-2</c:v>
                      </c:pt>
                      <c:pt idx="386">
                        <c:v>8.0573328516138118E-2</c:v>
                      </c:pt>
                      <c:pt idx="387">
                        <c:v>8.2667182949380108E-2</c:v>
                      </c:pt>
                      <c:pt idx="388">
                        <c:v>8.4657087658972757E-2</c:v>
                      </c:pt>
                      <c:pt idx="389">
                        <c:v>8.6542350633278586E-2</c:v>
                      </c:pt>
                      <c:pt idx="390">
                        <c:v>8.8322402663204638E-2</c:v>
                      </c:pt>
                      <c:pt idx="391">
                        <c:v>8.999679451542475E-2</c:v>
                      </c:pt>
                      <c:pt idx="392">
                        <c:v>9.1565193942700143E-2</c:v>
                      </c:pt>
                      <c:pt idx="393">
                        <c:v>9.3027382555782592E-2</c:v>
                      </c:pt>
                      <c:pt idx="394">
                        <c:v>9.4383252581540858E-2</c:v>
                      </c:pt>
                      <c:pt idx="395">
                        <c:v>9.563280353189689E-2</c:v>
                      </c:pt>
                      <c:pt idx="396">
                        <c:v>9.6776138807905102E-2</c:v>
                      </c:pt>
                      <c:pt idx="397">
                        <c:v>9.7813462262867787E-2</c:v>
                      </c:pt>
                      <c:pt idx="398">
                        <c:v>9.8745074747742648E-2</c:v>
                      </c:pt>
                      <c:pt idx="399">
                        <c:v>9.9571370661287323E-2</c:v>
                      </c:pt>
                      <c:pt idx="400">
                        <c:v>0.1002928345264042</c:v>
                      </c:pt>
                      <c:pt idx="401">
                        <c:v>0.1009100376130035</c:v>
                      </c:pt>
                      <c:pt idx="402">
                        <c:v>0.1014236346264154</c:v>
                      </c:pt>
                      <c:pt idx="403">
                        <c:v>0.10183436047895281</c:v>
                      </c:pt>
                      <c:pt idx="404">
                        <c:v>0.10214302716068779</c:v>
                      </c:pt>
                      <c:pt idx="405">
                        <c:v>0.10235052072384709</c:v>
                      </c:pt>
                      <c:pt idx="406">
                        <c:v>0.1024577983934977</c:v>
                      </c:pt>
                      <c:pt idx="407">
                        <c:v>0.1024658858153763</c:v>
                      </c:pt>
                      <c:pt idx="408">
                        <c:v>0.1023758744498498</c:v>
                      </c:pt>
                      <c:pt idx="409">
                        <c:v>0.102188919119081</c:v>
                      </c:pt>
                      <c:pt idx="410">
                        <c:v>0.1019062357125448</c:v>
                      </c:pt>
                      <c:pt idx="411">
                        <c:v>0.1015290990541038</c:v>
                      </c:pt>
                      <c:pt idx="412">
                        <c:v>0.1010588409319239</c:v>
                      </c:pt>
                      <c:pt idx="413">
                        <c:v>0.1004968482906187</c:v>
                      </c:pt>
                      <c:pt idx="414">
                        <c:v>9.9844561583158783E-2</c:v>
                      </c:pt>
                      <c:pt idx="415">
                        <c:v>9.9103473278290166E-2</c:v>
                      </c:pt>
                      <c:pt idx="416">
                        <c:v>9.8275126517495107E-2</c:v>
                      </c:pt>
                      <c:pt idx="417">
                        <c:v>9.736111391390051E-2</c:v>
                      </c:pt>
                      <c:pt idx="418">
                        <c:v>9.6363076484020441E-2</c:v>
                      </c:pt>
                      <c:pt idx="419">
                        <c:v>9.5282702701811842E-2</c:v>
                      </c:pt>
                      <c:pt idx="420">
                        <c:v>9.4121727663244226E-2</c:v>
                      </c:pt>
                      <c:pt idx="421">
                        <c:v>9.2881932348438473E-2</c:v>
                      </c:pt>
                      <c:pt idx="422">
                        <c:v>9.1565142967436092E-2</c:v>
                      </c:pt>
                      <c:pt idx="423">
                        <c:v>9.0173230374808538E-2</c:v>
                      </c:pt>
                      <c:pt idx="424">
                        <c:v>8.8708109537633043E-2</c:v>
                      </c:pt>
                      <c:pt idx="425">
                        <c:v>8.717173904082906E-2</c:v>
                      </c:pt>
                      <c:pt idx="426">
                        <c:v>8.5566120613494862E-2</c:v>
                      </c:pt>
                      <c:pt idx="427">
                        <c:v>8.3893298659683382E-2</c:v>
                      </c:pt>
                      <c:pt idx="428">
                        <c:v>8.215535977703059E-2</c:v>
                      </c:pt>
                      <c:pt idx="429">
                        <c:v>8.0354432246783875E-2</c:v>
                      </c:pt>
                      <c:pt idx="430">
                        <c:v>7.8492685479080268E-2</c:v>
                      </c:pt>
                      <c:pt idx="431">
                        <c:v>7.6572329397774724E-2</c:v>
                      </c:pt>
                      <c:pt idx="432">
                        <c:v>7.4595613749730866E-2</c:v>
                      </c:pt>
                      <c:pt idx="433">
                        <c:v>7.2564827324235165E-2</c:v>
                      </c:pt>
                      <c:pt idx="434">
                        <c:v>7.0482297069091218E-2</c:v>
                      </c:pt>
                      <c:pt idx="435">
                        <c:v>6.8350387090960391E-2</c:v>
                      </c:pt>
                      <c:pt idx="436">
                        <c:v>6.6171497528657183E-2</c:v>
                      </c:pt>
                      <c:pt idx="437">
                        <c:v>6.394806328934273E-2</c:v>
                      </c:pt>
                      <c:pt idx="438">
                        <c:v>6.1682552638899033E-2</c:v>
                      </c:pt>
                      <c:pt idx="439">
                        <c:v>5.9377465639181469E-2</c:v>
                      </c:pt>
                      <c:pt idx="440">
                        <c:v>5.7035332426331083E-2</c:v>
                      </c:pt>
                      <c:pt idx="441">
                        <c:v>5.4658711325871377E-2</c:v>
                      </c:pt>
                      <c:pt idx="442">
                        <c:v>5.2250186801887102E-2</c:v>
                      </c:pt>
                      <c:pt idx="443">
                        <c:v>4.9812367239197138E-2</c:v>
                      </c:pt>
                      <c:pt idx="444">
                        <c:v>4.734788255904198E-2</c:v>
                      </c:pt>
                      <c:pt idx="445">
                        <c:v>4.4859381670430687E-2</c:v>
                      </c:pt>
                      <c:pt idx="446">
                        <c:v>4.2349529760875457E-2</c:v>
                      </c:pt>
                      <c:pt idx="447">
                        <c:v>3.9821005431828378E-2</c:v>
                      </c:pt>
                      <c:pt idx="448">
                        <c:v>3.7276497685635172E-2</c:v>
                      </c:pt>
                      <c:pt idx="449">
                        <c:v>3.4718702772305182E-2</c:v>
                      </c:pt>
                      <c:pt idx="450">
                        <c:v>3.2150320905773667E-2</c:v>
                      </c:pt>
                      <c:pt idx="451">
                        <c:v>2.9574052860660879E-2</c:v>
                      </c:pt>
                      <c:pt idx="452">
                        <c:v>2.6992596461739932E-2</c:v>
                      </c:pt>
                      <c:pt idx="453">
                        <c:v>2.4408642979452499E-2</c:v>
                      </c:pt>
                      <c:pt idx="454">
                        <c:v>2.1824873445807021E-2</c:v>
                      </c:pt>
                      <c:pt idx="455">
                        <c:v>1.9243954905893638E-2</c:v>
                      </c:pt>
                      <c:pt idx="456">
                        <c:v>1.6668536620996269E-2</c:v>
                      </c:pt>
                      <c:pt idx="457">
                        <c:v>1.4101246239917171E-2</c:v>
                      </c:pt>
                      <c:pt idx="458">
                        <c:v>1.1544685955617541E-2</c:v>
                      </c:pt>
                      <c:pt idx="459">
                        <c:v>9.0014286646304866E-3</c:v>
                      </c:pt>
                      <c:pt idx="460">
                        <c:v>6.4740141469034427E-3</c:v>
                      </c:pt>
                      <c:pt idx="461">
                        <c:v>3.9649452838049241E-3</c:v>
                      </c:pt>
                      <c:pt idx="462">
                        <c:v>1.4766843319340571E-3</c:v>
                      </c:pt>
                      <c:pt idx="463">
                        <c:v>-9.8835072982607721E-4</c:v>
                      </c:pt>
                      <c:pt idx="464">
                        <c:v>-3.4277897629475139E-3</c:v>
                      </c:pt>
                      <c:pt idx="465">
                        <c:v>-5.8393139250048909E-3</c:v>
                      </c:pt>
                      <c:pt idx="466">
                        <c:v>-8.2206590025694463E-3</c:v>
                      </c:pt>
                      <c:pt idx="467">
                        <c:v>-1.056961860604343E-2</c:v>
                      </c:pt>
                      <c:pt idx="468">
                        <c:v>-1.288404721207074E-2</c:v>
                      </c:pt>
                      <c:pt idx="469">
                        <c:v>-1.5161863040147531E-2</c:v>
                      </c:pt>
                      <c:pt idx="470">
                        <c:v>-1.7401050751109929E-2</c:v>
                      </c:pt>
                      <c:pt idx="471">
                        <c:v>-1.9599663956345829E-2</c:v>
                      </c:pt>
                      <c:pt idx="472">
                        <c:v>-2.1755827527801992E-2</c:v>
                      </c:pt>
                      <c:pt idx="473">
                        <c:v>-2.3867739700175711E-2</c:v>
                      </c:pt>
                      <c:pt idx="474">
                        <c:v>-2.5933673958032592E-2</c:v>
                      </c:pt>
                      <c:pt idx="475">
                        <c:v>-2.795198070200727E-2</c:v>
                      </c:pt>
                      <c:pt idx="476">
                        <c:v>-2.992108868967723E-2</c:v>
                      </c:pt>
                      <c:pt idx="477">
                        <c:v>-3.1839506248169197E-2</c:v>
                      </c:pt>
                      <c:pt idx="478">
                        <c:v>-3.3705822257022192E-2</c:v>
                      </c:pt>
                      <c:pt idx="479">
                        <c:v>-3.5518706901303043E-2</c:v>
                      </c:pt>
                      <c:pt idx="480">
                        <c:v>-3.727691219641726E-2</c:v>
                      </c:pt>
                      <c:pt idx="481">
                        <c:v>-3.8979272287488022E-2</c:v>
                      </c:pt>
                      <c:pt idx="482">
                        <c:v>-4.0624703527555581E-2</c:v>
                      </c:pt>
                      <c:pt idx="483">
                        <c:v>-4.2212204340191121E-2</c:v>
                      </c:pt>
                      <c:pt idx="484">
                        <c:v>-4.3740854873391542E-2</c:v>
                      </c:pt>
                      <c:pt idx="485">
                        <c:v>-4.5209816452825589E-2</c:v>
                      </c:pt>
                      <c:pt idx="486">
                        <c:v>-4.6618330843631407E-2</c:v>
                      </c:pt>
                      <c:pt idx="487">
                        <c:v>-4.7965719331005387E-2</c:v>
                      </c:pt>
                      <c:pt idx="488">
                        <c:v>-4.9251381630757422E-2</c:v>
                      </c:pt>
                      <c:pt idx="489">
                        <c:v>-5.0474794641859708E-2</c:v>
                      </c:pt>
                      <c:pt idx="490">
                        <c:v>-5.163551105374152E-2</c:v>
                      </c:pt>
                      <c:pt idx="491">
                        <c:v>-5.2733157821708433E-2</c:v>
                      </c:pt>
                      <c:pt idx="492">
                        <c:v>-5.3767434524368468E-2</c:v>
                      </c:pt>
                      <c:pt idx="493">
                        <c:v>-5.4738111617331858E-2</c:v>
                      </c:pt>
                      <c:pt idx="494">
                        <c:v>-5.5645028597719089E-2</c:v>
                      </c:pt>
                      <c:pt idx="495">
                        <c:v>-5.648809209415518E-2</c:v>
                      </c:pt>
                      <c:pt idx="496">
                        <c:v>-5.7267273896951243E-2</c:v>
                      </c:pt>
                      <c:pt idx="497">
                        <c:v>-5.7982608943078197E-2</c:v>
                      </c:pt>
                      <c:pt idx="498">
                        <c:v>-5.8634193270324458E-2</c:v>
                      </c:pt>
                      <c:pt idx="499">
                        <c:v>-5.9222181954701962E-2</c:v>
                      </c:pt>
                      <c:pt idx="500">
                        <c:v>-5.9746787044730063E-2</c:v>
                      </c:pt>
                      <c:pt idx="501">
                        <c:v>-6.0208275505683501E-2</c:v>
                      </c:pt>
                      <c:pt idx="502">
                        <c:v>-6.0606967186255099E-2</c:v>
                      </c:pt>
                      <c:pt idx="503">
                        <c:v>-6.0943232819351337E-2</c:v>
                      </c:pt>
                      <c:pt idx="504">
                        <c:v>-6.1217492067926343E-2</c:v>
                      </c:pt>
                      <c:pt idx="505">
                        <c:v>-6.1430211625870382E-2</c:v>
                      </c:pt>
                      <c:pt idx="506">
                        <c:v>-6.1581903383011539E-2</c:v>
                      </c:pt>
                      <c:pt idx="507">
                        <c:v>-6.1673122662275023E-2</c:v>
                      </c:pt>
                      <c:pt idx="508">
                        <c:v>-6.170446653598307E-2</c:v>
                      </c:pt>
                      <c:pt idx="509">
                        <c:v>-6.1676572227175423E-2</c:v>
                      </c:pt>
                      <c:pt idx="510">
                        <c:v>-6.1590115600702391E-2</c:v>
                      </c:pt>
                      <c:pt idx="511">
                        <c:v>-6.1445809747694403E-2</c:v>
                      </c:pt>
                      <c:pt idx="512">
                        <c:v>-6.1244403665856449E-2</c:v>
                      </c:pt>
                      <c:pt idx="513">
                        <c:v>-6.0986681036883338E-2</c:v>
                      </c:pt>
                      <c:pt idx="514">
                        <c:v>-6.0673459101150379E-2</c:v>
                      </c:pt>
                      <c:pt idx="515">
                        <c:v>-6.0305587628716011E-2</c:v>
                      </c:pt>
                      <c:pt idx="516">
                        <c:v>-5.9883947984586863E-2</c:v>
                      </c:pt>
                      <c:pt idx="517">
                        <c:v>-5.9409452285148573E-2</c:v>
                      </c:pt>
                      <c:pt idx="518">
                        <c:v>-5.8883042641671907E-2</c:v>
                      </c:pt>
                      <c:pt idx="519">
                        <c:v>-5.830569048586319E-2</c:v>
                      </c:pt>
                      <c:pt idx="520">
                        <c:v>-5.7678395971557619E-2</c:v>
                      </c:pt>
                      <c:pt idx="521">
                        <c:v>-5.7002187445851067E-2</c:v>
                      </c:pt>
                      <c:pt idx="522">
                        <c:v>-5.6278120982246917E-2</c:v>
                      </c:pt>
                      <c:pt idx="523">
                        <c:v>-5.550727996775378E-2</c:v>
                      </c:pt>
                      <c:pt idx="524">
                        <c:v>-5.4690774735323758E-2</c:v>
                      </c:pt>
                      <c:pt idx="525">
                        <c:v>-5.3829742232560519E-2</c:v>
                      </c:pt>
                      <c:pt idx="526">
                        <c:v>-5.2925345717269513E-2</c:v>
                      </c:pt>
                      <c:pt idx="527">
                        <c:v>-5.1978774470156933E-2</c:v>
                      </c:pt>
                      <c:pt idx="528">
                        <c:v>-5.0991243514819588E-2</c:v>
                      </c:pt>
                      <c:pt idx="529">
                        <c:v>-4.9963993335103249E-2</c:v>
                      </c:pt>
                      <c:pt idx="530">
                        <c:v>-4.8898289579943278E-2</c:v>
                      </c:pt>
                      <c:pt idx="531">
                        <c:v>-4.7795422745927657E-2</c:v>
                      </c:pt>
                      <c:pt idx="532">
                        <c:v>-4.6656707828056129E-2</c:v>
                      </c:pt>
                      <c:pt idx="533">
                        <c:v>-4.5483483929481913E-2</c:v>
                      </c:pt>
                      <c:pt idx="534">
                        <c:v>-4.4277113821435531E-2</c:v>
                      </c:pt>
                      <c:pt idx="535">
                        <c:v>-4.3038983445021023E-2</c:v>
                      </c:pt>
                      <c:pt idx="536">
                        <c:v>-4.1770501347143961E-2</c:v>
                      </c:pt>
                      <c:pt idx="537">
                        <c:v>-4.0473098043478838E-2</c:v>
                      </c:pt>
                      <c:pt idx="538">
                        <c:v>-3.914822530209093E-2</c:v>
                      </c:pt>
                      <c:pt idx="539">
                        <c:v>-3.7797355342102421E-2</c:v>
                      </c:pt>
                      <c:pt idx="540">
                        <c:v>-3.642197994261287E-2</c:v>
                      </c:pt>
                      <c:pt idx="541">
                        <c:v>-3.5023609457955511E-2</c:v>
                      </c:pt>
                      <c:pt idx="542">
                        <c:v>-3.360377173627168E-2</c:v>
                      </c:pt>
                      <c:pt idx="543">
                        <c:v>-3.2164010939324632E-2</c:v>
                      </c:pt>
                      <c:pt idx="544">
                        <c:v>-3.070588626242295E-2</c:v>
                      </c:pt>
                      <c:pt idx="545">
                        <c:v>-2.9230970554289651E-2</c:v>
                      </c:pt>
                      <c:pt idx="546">
                        <c:v>-2.7740848837677631E-2</c:v>
                      </c:pt>
                      <c:pt idx="547">
                        <c:v>-2.623711673250113E-2</c:v>
                      </c:pt>
                      <c:pt idx="548">
                        <c:v>-2.4721378784187929E-2</c:v>
                      </c:pt>
                      <c:pt idx="549">
                        <c:v>-2.3195246700894508E-2</c:v>
                      </c:pt>
                      <c:pt idx="550">
                        <c:v>-2.1660337504105561E-2</c:v>
                      </c:pt>
                      <c:pt idx="551">
                        <c:v>-2.0118271598012459E-2</c:v>
                      </c:pt>
                      <c:pt idx="552">
                        <c:v>-1.8570670763857461E-2</c:v>
                      </c:pt>
                      <c:pt idx="553">
                        <c:v>-1.7019156086205769E-2</c:v>
                      </c:pt>
                      <c:pt idx="554">
                        <c:v>-1.5465345818792329E-2</c:v>
                      </c:pt>
                      <c:pt idx="555">
                        <c:v>-1.391085319823936E-2</c:v>
                      </c:pt>
                      <c:pt idx="556">
                        <c:v>-1.235728421449969E-2</c:v>
                      </c:pt>
                      <c:pt idx="557">
                        <c:v>-1.080623534737513E-2</c:v>
                      </c:pt>
                      <c:pt idx="558">
                        <c:v>-9.2592912788770684E-3</c:v>
                      </c:pt>
                      <c:pt idx="559">
                        <c:v>-7.7180225915332102E-3</c:v>
                      </c:pt>
                      <c:pt idx="560">
                        <c:v>-6.1839834629905518E-3</c:v>
                      </c:pt>
                      <c:pt idx="561">
                        <c:v>-4.6587093674423201E-3</c:v>
                      </c:pt>
                      <c:pt idx="562">
                        <c:v>-3.143714794478301E-3</c:v>
                      </c:pt>
                      <c:pt idx="563">
                        <c:v>-1.6404909959667939E-3</c:v>
                      </c:pt>
                      <c:pt idx="564">
                        <c:v>-1.5050377147878111E-4</c:v>
                      </c:pt>
                      <c:pt idx="565">
                        <c:v>1.3248086974002749E-3</c:v>
                      </c:pt>
                      <c:pt idx="566">
                        <c:v>2.7840379537806509E-3</c:v>
                      </c:pt>
                      <c:pt idx="567">
                        <c:v>4.2258073034448082E-3</c:v>
                      </c:pt>
                      <c:pt idx="568">
                        <c:v>5.6487737747362337E-3</c:v>
                      </c:pt>
                      <c:pt idx="569">
                        <c:v>7.0516299914938716E-3</c:v>
                      </c:pt>
                      <c:pt idx="570">
                        <c:v>8.4331059507024627E-3</c:v>
                      </c:pt>
                      <c:pt idx="571">
                        <c:v>9.7919706971516095E-3</c:v>
                      </c:pt>
                      <c:pt idx="572">
                        <c:v>1.112703388804606E-2</c:v>
                      </c:pt>
                      <c:pt idx="573">
                        <c:v>1.243714724123909E-2</c:v>
                      </c:pt>
                      <c:pt idx="574">
                        <c:v>1.3721205861513489E-2</c:v>
                      </c:pt>
                      <c:pt idx="575">
                        <c:v>1.497814944013876E-2</c:v>
                      </c:pt>
                      <c:pt idx="576">
                        <c:v>1.620696332375526E-2</c:v>
                      </c:pt>
                      <c:pt idx="577">
                        <c:v>1.7406679449496261E-2</c:v>
                      </c:pt>
                      <c:pt idx="578">
                        <c:v>1.8576377144123021E-2</c:v>
                      </c:pt>
                      <c:pt idx="579">
                        <c:v>1.971518378582772E-2</c:v>
                      </c:pt>
                      <c:pt idx="580">
                        <c:v>2.0822275328240269E-2</c:v>
                      </c:pt>
                      <c:pt idx="581">
                        <c:v>2.1896876687048771E-2</c:v>
                      </c:pt>
                      <c:pt idx="582">
                        <c:v>2.2938261990503719E-2</c:v>
                      </c:pt>
                      <c:pt idx="583">
                        <c:v>2.3945754695924259E-2</c:v>
                      </c:pt>
                      <c:pt idx="584">
                        <c:v>2.4918727575132211E-2</c:v>
                      </c:pt>
                      <c:pt idx="585">
                        <c:v>2.585660257253343E-2</c:v>
                      </c:pt>
                      <c:pt idx="586">
                        <c:v>2.675885054029976E-2</c:v>
                      </c:pt>
                      <c:pt idx="587">
                        <c:v>2.7624990855815702E-2</c:v>
                      </c:pt>
                      <c:pt idx="588">
                        <c:v>2.8454590927194649E-2</c:v>
                      </c:pt>
                      <c:pt idx="589">
                        <c:v>2.9247265593272578E-2</c:v>
                      </c:pt>
                      <c:pt idx="590">
                        <c:v>3.000267642501845E-2</c:v>
                      </c:pt>
                      <c:pt idx="591">
                        <c:v>3.0720530935778149E-2</c:v>
                      </c:pt>
                      <c:pt idx="592">
                        <c:v>3.1400581708175973E-2</c:v>
                      </c:pt>
                      <c:pt idx="593">
                        <c:v>3.2042625445835783E-2</c:v>
                      </c:pt>
                      <c:pt idx="594">
                        <c:v>3.2646501958356763E-2</c:v>
                      </c:pt>
                      <c:pt idx="595">
                        <c:v>3.3212093088173231E-2</c:v>
                      </c:pt>
                      <c:pt idx="596">
                        <c:v>3.3739321588055732E-2</c:v>
                      </c:pt>
                      <c:pt idx="597">
                        <c:v>3.422814995806138E-2</c:v>
                      </c:pt>
                      <c:pt idx="598">
                        <c:v>3.4678579250723998E-2</c:v>
                      </c:pt>
                      <c:pt idx="599">
                        <c:v>3.5090647853181847E-2</c:v>
                      </c:pt>
                      <c:pt idx="600">
                        <c:v>3.5464430254785469E-2</c:v>
                      </c:pt>
                      <c:pt idx="601">
                        <c:v>3.5800035808495952E-2</c:v>
                      </c:pt>
                      <c:pt idx="602">
                        <c:v>3.6097607494099113E-2</c:v>
                      </c:pt>
                      <c:pt idx="603">
                        <c:v>3.6357320690905838E-2</c:v>
                      </c:pt>
                      <c:pt idx="604">
                        <c:v>3.6579381967203083E-2</c:v>
                      </c:pt>
                      <c:pt idx="605">
                        <c:v>3.6764027893257271E-2</c:v>
                      </c:pt>
                      <c:pt idx="606">
                        <c:v>3.6911523884164091E-2</c:v>
                      </c:pt>
                      <c:pt idx="607">
                        <c:v>3.7022163078286638E-2</c:v>
                      </c:pt>
                      <c:pt idx="608">
                        <c:v>3.7096265256433933E-2</c:v>
                      </c:pt>
                      <c:pt idx="609">
                        <c:v>3.7134175806310378E-2</c:v>
                      </c:pt>
                      <c:pt idx="610">
                        <c:v>3.7136264736118967E-2</c:v>
                      </c:pt>
                      <c:pt idx="611">
                        <c:v>3.7102925740532679E-2</c:v>
                      </c:pt>
                      <c:pt idx="612">
                        <c:v>3.7034575321567072E-2</c:v>
                      </c:pt>
                      <c:pt idx="613">
                        <c:v>3.6931651966194842E-2</c:v>
                      </c:pt>
                      <c:pt idx="614">
                        <c:v>3.6794615381853281E-2</c:v>
                      </c:pt>
                      <c:pt idx="615">
                        <c:v>3.6623945790305042E-2</c:v>
                      </c:pt>
                      <c:pt idx="616">
                        <c:v>3.6420143279636122E-2</c:v>
                      </c:pt>
                      <c:pt idx="617">
                        <c:v>3.618372721351229E-2</c:v>
                      </c:pt>
                      <c:pt idx="618">
                        <c:v>3.5915235696174441E-2</c:v>
                      </c:pt>
                      <c:pt idx="619">
                        <c:v>3.5615225091040037E-2</c:v>
                      </c:pt>
                      <c:pt idx="620">
                        <c:v>3.5284269590195892E-2</c:v>
                      </c:pt>
                      <c:pt idx="621">
                        <c:v>3.4922960831522201E-2</c:v>
                      </c:pt>
                      <c:pt idx="622">
                        <c:v>3.4531907559685097E-2</c:v>
                      </c:pt>
                      <c:pt idx="623">
                        <c:v>3.4111735326774147E-2</c:v>
                      </c:pt>
                      <c:pt idx="624">
                        <c:v>3.3663086227953297E-2</c:v>
                      </c:pt>
                      <c:pt idx="625">
                        <c:v>3.3186618667132559E-2</c:v>
                      </c:pt>
                      <c:pt idx="626">
                        <c:v>3.2683007147365863E-2</c:v>
                      </c:pt>
                      <c:pt idx="627">
                        <c:v>3.2152942080430617E-2</c:v>
                      </c:pt>
                      <c:pt idx="628">
                        <c:v>3.1597129609855577E-2</c:v>
                      </c:pt>
                      <c:pt idx="629">
                        <c:v>3.1016291441530609E-2</c:v>
                      </c:pt>
                      <c:pt idx="630">
                        <c:v>3.0411164675962801E-2</c:v>
                      </c:pt>
                      <c:pt idx="631">
                        <c:v>2.9782501636229041E-2</c:v>
                      </c:pt>
                      <c:pt idx="632">
                        <c:v>2.9131069685722679E-2</c:v>
                      </c:pt>
                      <c:pt idx="633">
                        <c:v>2.8457651029895569E-2</c:v>
                      </c:pt>
                      <c:pt idx="634">
                        <c:v>2.776304249636069E-2</c:v>
                      </c:pt>
                      <c:pt idx="635">
                        <c:v>2.7048055287932301E-2</c:v>
                      </c:pt>
                      <c:pt idx="636">
                        <c:v>2.6313514703451241E-2</c:v>
                      </c:pt>
                      <c:pt idx="637">
                        <c:v>2.5560259821557161E-2</c:v>
                      </c:pt>
                      <c:pt idx="638">
                        <c:v>2.478914314293492E-2</c:v>
                      </c:pt>
                      <c:pt idx="639">
                        <c:v>2.400103018696443E-2</c:v>
                      </c:pt>
                      <c:pt idx="640">
                        <c:v>2.3196799039147651E-2</c:v>
                      </c:pt>
                      <c:pt idx="641">
                        <c:v>2.2377339846162251E-2</c:v>
                      </c:pt>
                      <c:pt idx="642">
                        <c:v>2.1543554255900571E-2</c:v>
                      </c:pt>
                      <c:pt idx="643">
                        <c:v>2.0696354800379329E-2</c:v>
                      </c:pt>
                      <c:pt idx="644">
                        <c:v>1.983666421996072E-2</c:v>
                      </c:pt>
                      <c:pt idx="645">
                        <c:v>1.8965414727888281E-2</c:v>
                      </c:pt>
                      <c:pt idx="646">
                        <c:v>1.8083547214716261E-2</c:v>
                      </c:pt>
                      <c:pt idx="647">
                        <c:v>1.7192010392795529E-2</c:v>
                      </c:pt>
                      <c:pt idx="648">
                        <c:v>1.629175988154925E-2</c:v>
                      </c:pt>
                      <c:pt idx="649">
                        <c:v>1.5383757234855539E-2</c:v>
                      </c:pt>
                      <c:pt idx="650">
                        <c:v>1.446896891240774E-2</c:v>
                      </c:pt>
                      <c:pt idx="651">
                        <c:v>1.354836519747679E-2</c:v>
                      </c:pt>
                      <c:pt idx="652">
                        <c:v>1.262291906402143E-2</c:v>
                      </c:pt>
                      <c:pt idx="653">
                        <c:v>1.1693604996599201E-2</c:v>
                      </c:pt>
                      <c:pt idx="654">
                        <c:v>1.0761397766999539E-2</c:v>
                      </c:pt>
                      <c:pt idx="655">
                        <c:v>9.8272711719625157E-3</c:v>
                      </c:pt>
                      <c:pt idx="656">
                        <c:v>8.8921967367515085E-3</c:v>
                      </c:pt>
                      <c:pt idx="657">
                        <c:v>7.9571423897089044E-3</c:v>
                      </c:pt>
                      <c:pt idx="658">
                        <c:v>7.023071113247739E-3</c:v>
                      </c:pt>
                      <c:pt idx="659">
                        <c:v>6.0909395770056161E-3</c:v>
                      </c:pt>
                      <c:pt idx="660">
                        <c:v>5.1616967591200276E-3</c:v>
                      </c:pt>
                      <c:pt idx="661">
                        <c:v>4.2362825617577602E-3</c:v>
                      </c:pt>
                      <c:pt idx="662">
                        <c:v>3.31562642716753E-3</c:v>
                      </c:pt>
                      <c:pt idx="663">
                        <c:v>2.400645960597368E-3</c:v>
                      </c:pt>
                      <c:pt idx="664">
                        <c:v>1.4922455664512339E-3</c:v>
                      </c:pt>
                      <c:pt idx="665">
                        <c:v>5.9131510403133739E-4</c:v>
                      </c:pt>
                      <c:pt idx="666">
                        <c:v>-3.0127143086112551E-4</c:v>
                      </c:pt>
                      <c:pt idx="667">
                        <c:v>-1.1846571923156289E-3</c:v>
                      </c:pt>
                      <c:pt idx="668">
                        <c:v>-2.058003732717899E-3</c:v>
                      </c:pt>
                      <c:pt idx="669">
                        <c:v>-2.9204922074121341E-3</c:v>
                      </c:pt>
                      <c:pt idx="670">
                        <c:v>-3.7713245301280009E-3</c:v>
                      </c:pt>
                      <c:pt idx="671">
                        <c:v>-4.6097244739831591E-3</c:v>
                      </c:pt>
                      <c:pt idx="672">
                        <c:v>-5.4349387132179112E-3</c:v>
                      </c:pt>
                      <c:pt idx="673">
                        <c:v>-6.2462378011987696E-3</c:v>
                      </c:pt>
                      <c:pt idx="674">
                        <c:v>-7.0429170806404042E-3</c:v>
                      </c:pt>
                      <c:pt idx="675">
                        <c:v>-7.8242975224394832E-3</c:v>
                      </c:pt>
                      <c:pt idx="676">
                        <c:v>-8.589726489975703E-3</c:v>
                      </c:pt>
                      <c:pt idx="677">
                        <c:v>-9.338578426228655E-3</c:v>
                      </c:pt>
                      <c:pt idx="678">
                        <c:v>-1.007025546155816E-2</c:v>
                      </c:pt>
                      <c:pt idx="679">
                        <c:v>-1.07841879405173E-2</c:v>
                      </c:pt>
                      <c:pt idx="680">
                        <c:v>-1.147983486658735E-2</c:v>
                      </c:pt>
                      <c:pt idx="681">
                        <c:v>-1.2156684264254239E-2</c:v>
                      </c:pt>
                      <c:pt idx="682">
                        <c:v>-1.2814253458374289E-2</c:v>
                      </c:pt>
                      <c:pt idx="683">
                        <c:v>-1.345208927129736E-2</c:v>
                      </c:pt>
                      <c:pt idx="684">
                        <c:v>-1.4069768138728849E-2</c:v>
                      </c:pt>
                      <c:pt idx="685">
                        <c:v>-1.46668961458139E-2</c:v>
                      </c:pt>
                      <c:pt idx="686">
                        <c:v>-1.524310898540392E-2</c:v>
                      </c:pt>
                      <c:pt idx="687">
                        <c:v>-1.5798071840933021E-2</c:v>
                      </c:pt>
                      <c:pt idx="688">
                        <c:v>-1.6331479196761929E-2</c:v>
                      </c:pt>
                      <c:pt idx="689">
                        <c:v>-1.6843054579257881E-2</c:v>
                      </c:pt>
                      <c:pt idx="690">
                        <c:v>-1.7332550232255269E-2</c:v>
                      </c:pt>
                      <c:pt idx="691">
                        <c:v>-1.7799746730884979E-2</c:v>
                      </c:pt>
                      <c:pt idx="692">
                        <c:v>-1.824445253806484E-2</c:v>
                      </c:pt>
                      <c:pt idx="693">
                        <c:v>-1.866650350821368E-2</c:v>
                      </c:pt>
                      <c:pt idx="694">
                        <c:v>-1.9065762342979319E-2</c:v>
                      </c:pt>
                      <c:pt idx="695">
                        <c:v>-1.9442118003954428E-2</c:v>
                      </c:pt>
                      <c:pt idx="696">
                        <c:v>-1.9795485087501868E-2</c:v>
                      </c:pt>
                      <c:pt idx="697">
                        <c:v>-2.0125803166906861E-2</c:v>
                      </c:pt>
                      <c:pt idx="698">
                        <c:v>-2.043303610713414E-2</c:v>
                      </c:pt>
                      <c:pt idx="699">
                        <c:v>-2.0717171357478709E-2</c:v>
                      </c:pt>
                      <c:pt idx="700">
                        <c:v>-2.0978219227370729E-2</c:v>
                      </c:pt>
                      <c:pt idx="701">
                        <c:v>-2.1216212150522142E-2</c:v>
                      </c:pt>
                      <c:pt idx="702">
                        <c:v>-2.1431203942490391E-2</c:v>
                      </c:pt>
                      <c:pt idx="703">
                        <c:v>-2.1623269056581702E-2</c:v>
                      </c:pt>
                      <c:pt idx="704">
                        <c:v>-2.1792501842826911E-2</c:v>
                      </c:pt>
                      <c:pt idx="705">
                        <c:v>-2.1939015814536431E-2</c:v>
                      </c:pt>
                      <c:pt idx="706">
                        <c:v>-2.2062942926682649E-2</c:v>
                      </c:pt>
                      <c:pt idx="707">
                        <c:v>-2.2164432870068938E-2</c:v>
                      </c:pt>
                      <c:pt idx="708">
                        <c:v>-2.2243652384927121E-2</c:v>
                      </c:pt>
                      <c:pt idx="709">
                        <c:v>-2.2300784597244539E-2</c:v>
                      </c:pt>
                      <c:pt idx="710">
                        <c:v>-2.23360283807587E-2</c:v>
                      </c:pt>
                      <c:pt idx="711">
                        <c:v>-2.234959774717777E-2</c:v>
                      </c:pt>
                      <c:pt idx="712">
                        <c:v>-2.2341721266790449E-2</c:v>
                      </c:pt>
                      <c:pt idx="713">
                        <c:v>-2.2312641521223291E-2</c:v>
                      </c:pt>
                      <c:pt idx="714">
                        <c:v>-2.2262614589691639E-2</c:v>
                      </c:pt>
                      <c:pt idx="715">
                        <c:v>-2.2191909569674779E-2</c:v>
                      </c:pt>
                      <c:pt idx="716">
                        <c:v>-2.2100808132530871E-2</c:v>
                      </c:pt>
                      <c:pt idx="717">
                        <c:v>-2.198960411415575E-2</c:v>
                      </c:pt>
                      <c:pt idx="718">
                        <c:v>-2.185860314038671E-2</c:v>
                      </c:pt>
                      <c:pt idx="719">
                        <c:v>-2.1708122286459221E-2</c:v>
                      </c:pt>
                      <c:pt idx="720">
                        <c:v>-2.1538489769446549E-2</c:v>
                      </c:pt>
                      <c:pt idx="721">
                        <c:v>-2.135004467225134E-2</c:v>
                      </c:pt>
                      <c:pt idx="722">
                        <c:v>-2.1143136697377749E-2</c:v>
                      </c:pt>
                      <c:pt idx="723">
                        <c:v>-2.091812594839567E-2</c:v>
                      </c:pt>
                      <c:pt idx="724">
                        <c:v>-2.0675382736716631E-2</c:v>
                      </c:pt>
                      <c:pt idx="725">
                        <c:v>-2.041528741103767E-2</c:v>
                      </c:pt>
                      <c:pt idx="726">
                        <c:v>-2.013823020657594E-2</c:v>
                      </c:pt>
                      <c:pt idx="727">
                        <c:v>-1.984461111101431E-2</c:v>
                      </c:pt>
                      <c:pt idx="728">
                        <c:v>-1.9534839743910529E-2</c:v>
                      </c:pt>
                      <c:pt idx="729">
                        <c:v>-1.9209335246186111E-2</c:v>
                      </c:pt>
                      <c:pt idx="730">
                        <c:v>-1.8868526176214089E-2</c:v>
                      </c:pt>
                      <c:pt idx="731">
                        <c:v>-1.8512850408958208E-2</c:v>
                      </c:pt>
                      <c:pt idx="732">
                        <c:v>-1.814275503459082E-2</c:v>
                      </c:pt>
                      <c:pt idx="733">
                        <c:v>-1.7758696253020661E-2</c:v>
                      </c:pt>
                      <c:pt idx="734">
                        <c:v>-1.7361139260808539E-2</c:v>
                      </c:pt>
                      <c:pt idx="735">
                        <c:v>-1.6950558127022172E-2</c:v>
                      </c:pt>
                      <c:pt idx="736">
                        <c:v>-1.652743565469519E-2</c:v>
                      </c:pt>
                      <c:pt idx="737">
                        <c:v>-1.6092263224694921E-2</c:v>
                      </c:pt>
                      <c:pt idx="738">
                        <c:v>-1.5645540618980519E-2</c:v>
                      </c:pt>
                      <c:pt idx="739">
                        <c:v>-1.518777582043075E-2</c:v>
                      </c:pt>
                      <c:pt idx="740">
                        <c:v>-1.471948478665332E-2</c:v>
                      </c:pt>
                      <c:pt idx="741">
                        <c:v>-1.424119119543725E-2</c:v>
                      </c:pt>
                      <c:pt idx="742">
                        <c:v>-1.375342615978771E-2</c:v>
                      </c:pt>
                      <c:pt idx="743">
                        <c:v>-1.325672791077448E-2</c:v>
                      </c:pt>
                      <c:pt idx="744">
                        <c:v>-1.275164144673719E-2</c:v>
                      </c:pt>
                      <c:pt idx="745">
                        <c:v>-1.223871814771561E-2</c:v>
                      </c:pt>
                      <c:pt idx="746">
                        <c:v>-1.1718515354305299E-2</c:v>
                      </c:pt>
                      <c:pt idx="747">
                        <c:v>-1.119159591048563E-2</c:v>
                      </c:pt>
                      <c:pt idx="748">
                        <c:v>-1.0658527670311601E-2</c:v>
                      </c:pt>
                      <c:pt idx="749">
                        <c:v>-1.011988296870913E-2</c:v>
                      </c:pt>
                      <c:pt idx="750">
                        <c:v>-9.5762380569630202E-3</c:v>
                      </c:pt>
                      <c:pt idx="751">
                        <c:v>-9.0281725038256714E-3</c:v>
                      </c:pt>
                      <c:pt idx="752">
                        <c:v>-8.4762685635122216E-3</c:v>
                      </c:pt>
                      <c:pt idx="753">
                        <c:v>-7.921110512169368E-3</c:v>
                      </c:pt>
                      <c:pt idx="754">
                        <c:v>-7.3632839547170996E-3</c:v>
                      </c:pt>
                      <c:pt idx="755">
                        <c:v>-6.8033751042566584E-3</c:v>
                      </c:pt>
                      <c:pt idx="756">
                        <c:v>-6.2419700365154334E-3</c:v>
                      </c:pt>
                      <c:pt idx="757">
                        <c:v>-5.6796539220525721E-3</c:v>
                      </c:pt>
                      <c:pt idx="758">
                        <c:v>-5.1170102391857163E-3</c:v>
                      </c:pt>
                      <c:pt idx="759">
                        <c:v>-4.5546199708043876E-3</c:v>
                      </c:pt>
                      <c:pt idx="760">
                        <c:v>-3.9930607884177266E-3</c:v>
                      </c:pt>
                      <c:pt idx="761">
                        <c:v>-3.432906226941871E-3</c:v>
                      </c:pt>
                      <c:pt idx="762">
                        <c:v>-2.8747248538520702E-3</c:v>
                      </c:pt>
                      <c:pt idx="763">
                        <c:v>-2.3190794364262692E-3</c:v>
                      </c:pt>
                      <c:pt idx="764">
                        <c:v>-1.7665261108669641E-3</c:v>
                      </c:pt>
                      <c:pt idx="765">
                        <c:v>-1.2176135571279709E-3</c:v>
                      </c:pt>
                      <c:pt idx="766">
                        <c:v>-6.7288218327023848E-4</c:v>
                      </c:pt>
                      <c:pt idx="767">
                        <c:v>-1.3286332315040809E-4</c:v>
                      </c:pt>
                      <c:pt idx="768">
                        <c:v>4.0192154881507289E-4</c:v>
                      </c:pt>
                      <c:pt idx="769">
                        <c:v>9.3096158215541188E-4</c:v>
                      </c:pt>
                      <c:pt idx="770">
                        <c:v>1.4537572905752979E-3</c:v>
                      </c:pt>
                      <c:pt idx="771">
                        <c:v>1.9698212645143901E-3</c:v>
                      </c:pt>
                      <c:pt idx="772">
                        <c:v>2.478678852803784E-3</c:v>
                      </c:pt>
                      <c:pt idx="773">
                        <c:v>2.979868810384674E-3</c:v>
                      </c:pt>
                      <c:pt idx="774">
                        <c:v>3.4729439092687588E-3</c:v>
                      </c:pt>
                      <c:pt idx="775">
                        <c:v>3.9574715101567456E-3</c:v>
                      </c:pt>
                      <c:pt idx="776">
                        <c:v>4.4330340923885011E-3</c:v>
                      </c:pt>
                      <c:pt idx="777">
                        <c:v>4.8992297401673048E-3</c:v>
                      </c:pt>
                      <c:pt idx="778">
                        <c:v>5.3556725832900028E-3</c:v>
                      </c:pt>
                      <c:pt idx="779">
                        <c:v>5.801993190909854E-3</c:v>
                      </c:pt>
                      <c:pt idx="780">
                        <c:v>6.237838917166171E-3</c:v>
                      </c:pt>
                      <c:pt idx="781">
                        <c:v>6.6628741978269944E-3</c:v>
                      </c:pt>
                      <c:pt idx="782">
                        <c:v>7.0767807974091018E-3</c:v>
                      </c:pt>
                      <c:pt idx="783">
                        <c:v>7.4792580065543082E-3</c:v>
                      </c:pt>
                      <c:pt idx="784">
                        <c:v>7.8700227897609294E-3</c:v>
                      </c:pt>
                      <c:pt idx="785">
                        <c:v>8.2488098838767281E-3</c:v>
                      </c:pt>
                      <c:pt idx="786">
                        <c:v>8.6153718480688809E-3</c:v>
                      </c:pt>
                      <c:pt idx="787">
                        <c:v>8.9694790662805824E-3</c:v>
                      </c:pt>
                      <c:pt idx="788">
                        <c:v>9.310919703468569E-3</c:v>
                      </c:pt>
                      <c:pt idx="789">
                        <c:v>9.6394996171879736E-3</c:v>
                      </c:pt>
                      <c:pt idx="790">
                        <c:v>9.9550422263458612E-3</c:v>
                      </c:pt>
                      <c:pt idx="791">
                        <c:v>1.0257388339182071E-2</c:v>
                      </c:pt>
                      <c:pt idx="792">
                        <c:v>1.0546395942754871E-2</c:v>
                      </c:pt>
                      <c:pt idx="793">
                        <c:v>1.082193995640599E-2</c:v>
                      </c:pt>
                      <c:pt idx="794">
                        <c:v>1.108391195185463E-2</c:v>
                      </c:pt>
                      <c:pt idx="795">
                        <c:v>1.1332219842721151E-2</c:v>
                      </c:pt>
                      <c:pt idx="796">
                        <c:v>1.156678754640832E-2</c:v>
                      </c:pt>
                      <c:pt idx="797">
                        <c:v>1.178755462136946E-2</c:v>
                      </c:pt>
                      <c:pt idx="798">
                        <c:v>1.199447588286799E-2</c:v>
                      </c:pt>
                      <c:pt idx="799">
                        <c:v>1.2187521000384021E-2</c:v>
                      </c:pt>
                      <c:pt idx="800">
                        <c:v>1.236667407984542E-2</c:v>
                      </c:pt>
                      <c:pt idx="801">
                        <c:v>1.253193323385886E-2</c:v>
                      </c:pt>
                      <c:pt idx="802">
                        <c:v>1.2683310143089091E-2</c:v>
                      </c:pt>
                      <c:pt idx="803">
                        <c:v>1.2820829611879161E-2</c:v>
                      </c:pt>
                      <c:pt idx="804">
                        <c:v>1.2944529121129649E-2</c:v>
                      </c:pt>
                      <c:pt idx="805">
                        <c:v>1.305445838135039E-2</c:v>
                      </c:pt>
                      <c:pt idx="806">
                        <c:v>1.315067888867918E-2</c:v>
                      </c:pt>
                      <c:pt idx="807">
                        <c:v>1.323326348651401E-2</c:v>
                      </c:pt>
                      <c:pt idx="808">
                        <c:v>1.330229593524563E-2</c:v>
                      </c:pt>
                      <c:pt idx="809">
                        <c:v>1.335787049239389E-2</c:v>
                      </c:pt>
                      <c:pt idx="810">
                        <c:v>1.340009150525635E-2</c:v>
                      </c:pt>
                      <c:pt idx="811">
                        <c:v>1.342907301796618E-2</c:v>
                      </c:pt>
                      <c:pt idx="812">
                        <c:v>1.344493839463414E-2</c:v>
                      </c:pt>
                      <c:pt idx="813">
                        <c:v>1.3447819960017159E-2</c:v>
                      </c:pt>
                      <c:pt idx="814">
                        <c:v>1.343785865891587E-2</c:v>
                      </c:pt>
                      <c:pt idx="815">
                        <c:v>1.3415203735257959E-2</c:v>
                      </c:pt>
                      <c:pt idx="816">
                        <c:v>1.3380012431575361E-2</c:v>
                      </c:pt>
                      <c:pt idx="817">
                        <c:v>1.333244970933337E-2</c:v>
                      </c:pt>
                      <c:pt idx="818">
                        <c:v>1.3272687990320831E-2</c:v>
                      </c:pt>
                      <c:pt idx="819">
                        <c:v>1.320090691906519E-2</c:v>
                      </c:pt>
                      <c:pt idx="820">
                        <c:v>1.3117293145995751E-2</c:v>
                      </c:pt>
                      <c:pt idx="821">
                        <c:v>1.302204013084593E-2</c:v>
                      </c:pt>
                      <c:pt idx="822">
                        <c:v>1.2915347965561911E-2</c:v>
                      </c:pt>
                      <c:pt idx="823">
                        <c:v>1.2797423215772539E-2</c:v>
                      </c:pt>
                      <c:pt idx="824">
                        <c:v>1.2668478779676791E-2</c:v>
                      </c:pt>
                      <c:pt idx="825">
                        <c:v>1.252873376301983E-2</c:v>
                      </c:pt>
                      <c:pt idx="826">
                        <c:v>1.237841336866034E-2</c:v>
                      </c:pt>
                      <c:pt idx="827">
                        <c:v>1.2217748799080431E-2</c:v>
                      </c:pt>
                      <c:pt idx="828">
                        <c:v>1.2046977170056679E-2</c:v>
                      </c:pt>
                      <c:pt idx="829">
                        <c:v>1.186634143359702E-2</c:v>
                      </c:pt>
                      <c:pt idx="830">
                        <c:v>1.167609030815556E-2</c:v>
                      </c:pt>
                      <c:pt idx="831">
                        <c:v>1.147647821406432E-2</c:v>
                      </c:pt>
                      <c:pt idx="832">
                        <c:v>1.126776521207018E-2</c:v>
                      </c:pt>
                      <c:pt idx="833">
                        <c:v>1.1050216942835509E-2</c:v>
                      </c:pt>
                      <c:pt idx="834">
                        <c:v>1.0824104565252179E-2</c:v>
                      </c:pt>
                      <c:pt idx="835">
                        <c:v>1.0589704691432561E-2</c:v>
                      </c:pt>
                      <c:pt idx="836">
                        <c:v>1.034729931627428E-2</c:v>
                      </c:pt>
                      <c:pt idx="837">
                        <c:v>1.0097175739551229E-2</c:v>
                      </c:pt>
                      <c:pt idx="838">
                        <c:v>9.8396264785562612E-3</c:v>
                      </c:pt>
                      <c:pt idx="839">
                        <c:v>9.5749491694153022E-3</c:v>
                      </c:pt>
                      <c:pt idx="840">
                        <c:v>9.3034464553041415E-3</c:v>
                      </c:pt>
                      <c:pt idx="841">
                        <c:v>9.0254258599259084E-3</c:v>
                      </c:pt>
                      <c:pt idx="842">
                        <c:v>8.7411996447523295E-3</c:v>
                      </c:pt>
                      <c:pt idx="843">
                        <c:v>8.4510846486879065E-3</c:v>
                      </c:pt>
                      <c:pt idx="844">
                        <c:v>8.1554021089878716E-3</c:v>
                      </c:pt>
                      <c:pt idx="845">
                        <c:v>7.8544774624409452E-3</c:v>
                      </c:pt>
                      <c:pt idx="846">
                        <c:v>7.5486401260181878E-3</c:v>
                      </c:pt>
                      <c:pt idx="847">
                        <c:v>7.2382232563877958E-3</c:v>
                      </c:pt>
                      <c:pt idx="848">
                        <c:v>6.92356348789818E-3</c:v>
                      </c:pt>
                      <c:pt idx="849">
                        <c:v>6.6050006488407023E-3</c:v>
                      </c:pt>
                      <c:pt idx="850">
                        <c:v>6.2828774560100258E-3</c:v>
                      </c:pt>
                      <c:pt idx="851">
                        <c:v>5.9575391877927956E-3</c:v>
                      </c:pt>
                      <c:pt idx="852">
                        <c:v>5.6293333362196366E-3</c:v>
                      </c:pt>
                      <c:pt idx="853">
                        <c:v>5.2986092386226027E-3</c:v>
                      </c:pt>
                      <c:pt idx="854">
                        <c:v>4.9657176897365124E-3</c:v>
                      </c:pt>
                      <c:pt idx="855">
                        <c:v>4.6310105352768442E-3</c:v>
                      </c:pt>
                      <c:pt idx="856">
                        <c:v>4.2948402482063421E-3</c:v>
                      </c:pt>
                      <c:pt idx="857">
                        <c:v>3.9575594890810563E-3</c:v>
                      </c:pt>
                      <c:pt idx="858">
                        <c:v>3.6195206520214409E-3</c:v>
                      </c:pt>
                      <c:pt idx="859">
                        <c:v>3.2810753980072739E-3</c:v>
                      </c:pt>
                      <c:pt idx="860">
                        <c:v>2.9425741773274811E-3</c:v>
                      </c:pt>
                      <c:pt idx="861">
                        <c:v>2.604365743134831E-3</c:v>
                      </c:pt>
                      <c:pt idx="862">
                        <c:v>2.2667966581587269E-3</c:v>
                      </c:pt>
                      <c:pt idx="863">
                        <c:v>1.930210796715375E-3</c:v>
                      </c:pt>
                      <c:pt idx="864">
                        <c:v>1.5949488442218141E-3</c:v>
                      </c:pt>
                      <c:pt idx="865">
                        <c:v>1.2613477964724951E-3</c:v>
                      </c:pt>
                      <c:pt idx="866">
                        <c:v>9.2974046096686589E-4</c:v>
                      </c:pt>
                      <c:pt idx="867">
                        <c:v>6.0045496259161205E-4</c:v>
                      </c:pt>
                      <c:pt idx="868">
                        <c:v>2.7381425595407618E-4</c:v>
                      </c:pt>
                      <c:pt idx="869">
                        <c:v>-4.986435335738765E-5</c:v>
                      </c:pt>
                      <c:pt idx="870">
                        <c:v>-3.702696763550733E-4</c:v>
                      </c:pt>
                      <c:pt idx="871">
                        <c:v>-6.8709709490086832E-4</c:v>
                      </c:pt>
                      <c:pt idx="872">
                        <c:v>-1.00004900052594E-3</c:v>
                      </c:pt>
                      <c:pt idx="873">
                        <c:v>-1.3088352158156741E-3</c:v>
                      </c:pt>
                      <c:pt idx="874">
                        <c:v>-1.6131733964618209E-3</c:v>
                      </c:pt>
                      <c:pt idx="875">
                        <c:v>-1.912789412207488E-3</c:v>
                      </c:pt>
                      <c:pt idx="876">
                        <c:v>-2.2074177050434118E-3</c:v>
                      </c:pt>
                      <c:pt idx="877">
                        <c:v>-2.4968016231624399E-3</c:v>
                      </c:pt>
                      <c:pt idx="878">
                        <c:v>-2.780693729337503E-3</c:v>
                      </c:pt>
                      <c:pt idx="879">
                        <c:v>-3.0588560825531509E-3</c:v>
                      </c:pt>
                      <c:pt idx="880">
                        <c:v>-3.3310604918981648E-3</c:v>
                      </c:pt>
                      <c:pt idx="881">
                        <c:v>-3.5970887419064439E-3</c:v>
                      </c:pt>
                      <c:pt idx="882">
                        <c:v>-3.8567327887199698E-3</c:v>
                      </c:pt>
                      <c:pt idx="883">
                        <c:v>-4.109794926635971E-3</c:v>
                      </c:pt>
                      <c:pt idx="884">
                        <c:v>-4.3560879247924369E-3</c:v>
                      </c:pt>
                      <c:pt idx="885">
                        <c:v>-4.5954351339361019E-3</c:v>
                      </c:pt>
                      <c:pt idx="886">
                        <c:v>-4.8276705634061508E-3</c:v>
                      </c:pt>
                      <c:pt idx="887">
                        <c:v>-5.0526389286537727E-3</c:v>
                      </c:pt>
                      <c:pt idx="888">
                        <c:v>-5.2701956697981849E-3</c:v>
                      </c:pt>
                      <c:pt idx="889">
                        <c:v>-5.4802069418968778E-3</c:v>
                      </c:pt>
                      <c:pt idx="890">
                        <c:v>-5.6825495777740424E-3</c:v>
                      </c:pt>
                      <c:pt idx="891">
                        <c:v>-5.8771110244120756E-3</c:v>
                      </c:pt>
                      <c:pt idx="892">
                        <c:v>-6.0637892540599241E-3</c:v>
                      </c:pt>
                      <c:pt idx="893">
                        <c:v>-6.242492651350324E-3</c:v>
                      </c:pt>
                      <c:pt idx="894">
                        <c:v>-6.41313987784475E-3</c:v>
                      </c:pt>
                      <c:pt idx="895">
                        <c:v>-6.5756597155376866E-3</c:v>
                      </c:pt>
                      <c:pt idx="896">
                        <c:v>-6.7299908909525096E-3</c:v>
                      </c:pt>
                      <c:pt idx="897">
                        <c:v>-6.8760818815448571E-3</c:v>
                      </c:pt>
                      <c:pt idx="898">
                        <c:v>-7.0138907062014559E-3</c:v>
                      </c:pt>
                      <c:pt idx="899">
                        <c:v>-7.1433847016754573E-3</c:v>
                      </c:pt>
                      <c:pt idx="900">
                        <c:v>-7.2645402868407134E-3</c:v>
                      </c:pt>
                      <c:pt idx="901">
                        <c:v>-7.3773427166687836E-3</c:v>
                      </c:pt>
                      <c:pt idx="902">
                        <c:v>-7.4817858278419377E-3</c:v>
                      </c:pt>
                      <c:pt idx="903">
                        <c:v>-7.5778717779072993E-3</c:v>
                      </c:pt>
                      <c:pt idx="904">
                        <c:v>-7.6656107798537274E-3</c:v>
                      </c:pt>
                      <c:pt idx="905">
                        <c:v>-7.7450208339554317E-3</c:v>
                      </c:pt>
                      <c:pt idx="906">
                        <c:v>-7.8161274586744725E-3</c:v>
                      </c:pt>
                      <c:pt idx="907">
                        <c:v>-7.8789634223468859E-3</c:v>
                      </c:pt>
                      <c:pt idx="908">
                        <c:v>-7.9335684772994224E-3</c:v>
                      </c:pt>
                      <c:pt idx="909">
                        <c:v>-7.9799890979518912E-3</c:v>
                      </c:pt>
                      <c:pt idx="910">
                        <c:v>-8.0182782243575813E-3</c:v>
                      </c:pt>
                      <c:pt idx="911">
                        <c:v>-8.0484950125218214E-3</c:v>
                      </c:pt>
                      <c:pt idx="912">
                        <c:v>-8.0707045927169048E-3</c:v>
                      </c:pt>
                      <c:pt idx="913">
                        <c:v>-8.0849778368820152E-3</c:v>
                      </c:pt>
                      <c:pt idx="914">
                        <c:v>-8.091391136060163E-3</c:v>
                      </c:pt>
                      <c:pt idx="915">
                        <c:v>-8.0900261886828837E-3</c:v>
                      </c:pt>
                      <c:pt idx="916">
                        <c:v>-8.0809698003671653E-3</c:v>
                      </c:pt>
                      <c:pt idx="917">
                        <c:v>-8.0643136957406821E-3</c:v>
                      </c:pt>
                      <c:pt idx="918">
                        <c:v>-8.0401543426612734E-3</c:v>
                      </c:pt>
                      <c:pt idx="919">
                        <c:v>-8.0085927890463145E-3</c:v>
                      </c:pt>
                      <c:pt idx="920">
                        <c:v>-7.9697345123786803E-3</c:v>
                      </c:pt>
                      <c:pt idx="921">
                        <c:v>-7.9236892818094415E-3</c:v>
                      </c:pt>
                      <c:pt idx="922">
                        <c:v>-7.8705710326344557E-3</c:v>
                      </c:pt>
                      <c:pt idx="923">
                        <c:v>-7.8104977527843752E-3</c:v>
                      </c:pt>
                      <c:pt idx="924">
                        <c:v>-7.743591380835595E-3</c:v>
                      </c:pt>
                      <c:pt idx="925">
                        <c:v>-7.6699777149250841E-3</c:v>
                      </c:pt>
                      <c:pt idx="926">
                        <c:v>-7.5897863318355758E-3</c:v>
                      </c:pt>
                      <c:pt idx="927">
                        <c:v>-7.5031505154103941E-3</c:v>
                      </c:pt>
                      <c:pt idx="928">
                        <c:v>-7.4102071933596341E-3</c:v>
                      </c:pt>
                      <c:pt idx="929">
                        <c:v>-7.311096881432725E-3</c:v>
                      </c:pt>
                      <c:pt idx="930">
                        <c:v>-7.2059636338574571E-3</c:v>
                      </c:pt>
                      <c:pt idx="931">
                        <c:v>-7.0949549988814026E-3</c:v>
                      </c:pt>
                      <c:pt idx="932">
                        <c:v>-6.9782219782012749E-3</c:v>
                      </c:pt>
                      <c:pt idx="933">
                        <c:v>-6.8559189890266964E-3</c:v>
                      </c:pt>
                      <c:pt idx="934">
                        <c:v>-6.7282038274994894E-3</c:v>
                      </c:pt>
                      <c:pt idx="935">
                        <c:v>-6.5952376321766542E-3</c:v>
                      </c:pt>
                      <c:pt idx="936">
                        <c:v>-6.4571848462856053E-3</c:v>
                      </c:pt>
                      <c:pt idx="937">
                        <c:v>-6.3142131774727214E-3</c:v>
                      </c:pt>
                      <c:pt idx="938">
                        <c:v>-6.1664935537922927E-3</c:v>
                      </c:pt>
                      <c:pt idx="939">
                        <c:v>-6.0142000747199637E-3</c:v>
                      </c:pt>
                      <c:pt idx="940">
                        <c:v>-5.8575099560245628E-3</c:v>
                      </c:pt>
                      <c:pt idx="941">
                        <c:v>-5.6966034673924483E-3</c:v>
                      </c:pt>
                      <c:pt idx="942">
                        <c:v>-5.5316638617696296E-3</c:v>
                      </c:pt>
                      <c:pt idx="943">
                        <c:v>-5.362877295467759E-3</c:v>
                      </c:pt>
                      <c:pt idx="944">
                        <c:v>-5.1904327381697996E-3</c:v>
                      </c:pt>
                      <c:pt idx="945">
                        <c:v>-5.0145218720690377E-3</c:v>
                      </c:pt>
                      <c:pt idx="946">
                        <c:v>-4.8353389794807237E-3</c:v>
                      </c:pt>
                      <c:pt idx="947">
                        <c:v>-4.6530808183758094E-3</c:v>
                      </c:pt>
                      <c:pt idx="948">
                        <c:v>-4.4679464854041799E-3</c:v>
                      </c:pt>
                      <c:pt idx="949">
                        <c:v>-4.2801372660937554E-3</c:v>
                      </c:pt>
                      <c:pt idx="950">
                        <c:v>-4.0898564720362324E-3</c:v>
                      </c:pt>
                      <c:pt idx="951">
                        <c:v>-3.8973092649953731E-3</c:v>
                      </c:pt>
                      <c:pt idx="952">
                        <c:v>-3.702702467999548E-3</c:v>
                      </c:pt>
                      <c:pt idx="953">
                        <c:v>-3.5062443636064019E-3</c:v>
                      </c:pt>
                      <c:pt idx="954">
                        <c:v>-3.308144479650802E-3</c:v>
                      </c:pt>
                      <c:pt idx="955">
                        <c:v>-3.1086133629103811E-3</c:v>
                      </c:pt>
                      <c:pt idx="956">
                        <c:v>-2.907862341238895E-3</c:v>
                      </c:pt>
                      <c:pt idx="957">
                        <c:v>-2.7061032748336329E-3</c:v>
                      </c:pt>
                      <c:pt idx="958">
                        <c:v>-2.503548297408413E-3</c:v>
                      </c:pt>
                      <c:pt idx="959">
                        <c:v>-2.3004095481465609E-3</c:v>
                      </c:pt>
                      <c:pt idx="960">
                        <c:v>-2.0968988954023059E-3</c:v>
                      </c:pt>
                      <c:pt idx="961">
                        <c:v>-1.893227653204024E-3</c:v>
                      </c:pt>
                      <c:pt idx="962">
                        <c:v>-1.6896062916908121E-3</c:v>
                      </c:pt>
                      <c:pt idx="963">
                        <c:v>-1.4862441426814229E-3</c:v>
                      </c:pt>
                      <c:pt idx="964">
                        <c:v>-1.2833491016319479E-3</c:v>
                      </c:pt>
                      <c:pt idx="965">
                        <c:v>-1.081127327287285E-3</c:v>
                      </c:pt>
                      <c:pt idx="966">
                        <c:v>-8.7978294036686387E-4</c:v>
                      </c:pt>
                      <c:pt idx="967">
                        <c:v>-6.7951772265183456E-4</c:v>
                      </c:pt>
                      <c:pt idx="968">
                        <c:v>-4.8053081785574321E-4</c:v>
                      </c:pt>
                      <c:pt idx="969">
                        <c:v>-2.8301843566368601E-4</c:v>
                      </c:pt>
                      <c:pt idx="970">
                        <c:v>-8.7173560318096663E-5</c:v>
                      </c:pt>
                      <c:pt idx="971">
                        <c:v>1.068143348891091E-4</c:v>
                      </c:pt>
                      <c:pt idx="972">
                        <c:v>2.9875956588887287E-4</c:v>
                      </c:pt>
                      <c:pt idx="973">
                        <c:v>4.8848050757980069E-4</c:v>
                      </c:pt>
                      <c:pt idx="974">
                        <c:v>6.7579985380573806E-4</c:v>
                      </c:pt>
                      <c:pt idx="975">
                        <c:v>8.6054486638399328E-4</c:v>
                      </c:pt>
                      <c:pt idx="976">
                        <c:v>1.042547612070722E-3</c:v>
                      </c:pt>
                      <c:pt idx="977">
                        <c:v>1.2216451864269569E-3</c:v>
                      </c:pt>
                      <c:pt idx="978">
                        <c:v>1.397679923632594E-3</c:v>
                      </c:pt>
                      <c:pt idx="979">
                        <c:v>1.570499591386639E-3</c:v>
                      </c:pt>
                      <c:pt idx="980">
                        <c:v>1.7399575701297701E-3</c:v>
                      </c:pt>
                      <c:pt idx="981">
                        <c:v>1.9059130159276791E-3</c:v>
                      </c:pt>
                      <c:pt idx="982">
                        <c:v>2.068231006459512E-3</c:v>
                      </c:pt>
                      <c:pt idx="983">
                        <c:v>2.2267826696675129E-3</c:v>
                      </c:pt>
                      <c:pt idx="984">
                        <c:v>2.3814452947355869E-3</c:v>
                      </c:pt>
                      <c:pt idx="985">
                        <c:v>2.5321024251790431E-3</c:v>
                      </c:pt>
                      <c:pt idx="986">
                        <c:v>2.6786439339430662E-3</c:v>
                      </c:pt>
                      <c:pt idx="987">
                        <c:v>2.820966080521221E-3</c:v>
                      </c:pt>
                      <c:pt idx="988">
                        <c:v>2.9589715502193661E-3</c:v>
                      </c:pt>
                      <c:pt idx="989">
                        <c:v>3.0925694758007962E-3</c:v>
                      </c:pt>
                      <c:pt idx="990">
                        <c:v>3.2216754418563391E-3</c:v>
                      </c:pt>
                      <c:pt idx="991">
                        <c:v>3.3462114723472589E-3</c:v>
                      </c:pt>
                      <c:pt idx="992">
                        <c:v>3.4661060018680578E-3</c:v>
                      </c:pt>
                      <c:pt idx="993">
                        <c:v>3.581293831269497E-3</c:v>
                      </c:pt>
                      <c:pt idx="994">
                        <c:v>3.6917160683698561E-3</c:v>
                      </c:pt>
                      <c:pt idx="995">
                        <c:v>3.7973200545629231E-3</c:v>
                      </c:pt>
                      <c:pt idx="996">
                        <c:v>3.898059278203597E-3</c:v>
                      </c:pt>
                      <c:pt idx="997">
                        <c:v>3.9938932757183562E-3</c:v>
                      </c:pt>
                      <c:pt idx="998">
                        <c:v>4.0847875214423514E-3</c:v>
                      </c:pt>
                      <c:pt idx="999">
                        <c:v>4.1707133072346999E-3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4842-42BB-8024-1213D6E7BEF3}"/>
                  </c:ext>
                </c:extLst>
              </c15:ser>
            </c15:filteredScatterSeries>
          </c:ext>
        </c:extLst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データとフィット結果の差分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2.334779790767072E-2</c:v>
                </c:pt>
                <c:pt idx="1">
                  <c:v>1.8749998014639391E-2</c:v>
                </c:pt>
                <c:pt idx="2">
                  <c:v>1.4511169262362844E-2</c:v>
                </c:pt>
                <c:pt idx="3">
                  <c:v>1.0623767785710614E-2</c:v>
                </c:pt>
                <c:pt idx="4">
                  <c:v>7.0798540868405313E-3</c:v>
                </c:pt>
                <c:pt idx="5">
                  <c:v>3.8711000887546865E-3</c:v>
                </c:pt>
                <c:pt idx="6">
                  <c:v>9.8879551702901747E-4</c:v>
                </c:pt>
                <c:pt idx="7">
                  <c:v>-1.5761463360500771E-3</c:v>
                </c:pt>
                <c:pt idx="8">
                  <c:v>-3.8331834063212167E-3</c:v>
                </c:pt>
                <c:pt idx="9">
                  <c:v>-5.7921401490165225E-3</c:v>
                </c:pt>
                <c:pt idx="10">
                  <c:v>-7.463203260493545E-3</c:v>
                </c:pt>
                <c:pt idx="11">
                  <c:v>-8.8569177614870043E-3</c:v>
                </c:pt>
                <c:pt idx="12">
                  <c:v>-9.9841833704586991E-3</c:v>
                </c:pt>
                <c:pt idx="13">
                  <c:v>-1.0856251093615876E-2</c:v>
                </c:pt>
                <c:pt idx="14">
                  <c:v>-1.1484719956648237E-2</c:v>
                </c:pt>
                <c:pt idx="15">
                  <c:v>-1.188153380220891E-2</c:v>
                </c:pt>
                <c:pt idx="16">
                  <c:v>-1.2058978076630922E-2</c:v>
                </c:pt>
                <c:pt idx="17">
                  <c:v>-1.2029676529350164E-2</c:v>
                </c:pt>
                <c:pt idx="18">
                  <c:v>-1.1806587748984465E-2</c:v>
                </c:pt>
                <c:pt idx="19">
                  <c:v>-1.1403001461027462E-2</c:v>
                </c:pt>
                <c:pt idx="20">
                  <c:v>-1.0832534513631087E-2</c:v>
                </c:pt>
                <c:pt idx="21">
                  <c:v>-1.0109126480002506E-2</c:v>
                </c:pt>
                <c:pt idx="22">
                  <c:v>-9.2470348085105236E-3</c:v>
                </c:pt>
                <c:pt idx="23">
                  <c:v>-8.2608294546889782E-3</c:v>
                </c:pt>
                <c:pt idx="24">
                  <c:v>-7.1653869329363351E-3</c:v>
                </c:pt>
                <c:pt idx="25">
                  <c:v>-5.9758837298284906E-3</c:v>
                </c:pt>
                <c:pt idx="26">
                  <c:v>-4.7077890255708965E-3</c:v>
                </c:pt>
                <c:pt idx="27">
                  <c:v>-3.3768566752025997E-3</c:v>
                </c:pt>
                <c:pt idx="28">
                  <c:v>-1.9991164067048039E-3</c:v>
                </c:pt>
                <c:pt idx="29">
                  <c:v>-5.908641991179131E-4</c:v>
                </c:pt>
                <c:pt idx="30">
                  <c:v>8.3134818987340431E-4</c:v>
                </c:pt>
                <c:pt idx="31">
                  <c:v>2.2507245707441559E-3</c:v>
                </c:pt>
                <c:pt idx="32">
                  <c:v>3.6502365601768227E-3</c:v>
                </c:pt>
                <c:pt idx="33">
                  <c:v>5.0126367199724853E-3</c:v>
                </c:pt>
                <c:pt idx="34">
                  <c:v>6.3204725990002597E-3</c:v>
                </c:pt>
                <c:pt idx="35">
                  <c:v>7.5561016727971331E-3</c:v>
                </c:pt>
                <c:pt idx="36">
                  <c:v>8.7017071677893965E-3</c:v>
                </c:pt>
                <c:pt idx="37">
                  <c:v>9.7393147494782006E-3</c:v>
                </c:pt>
                <c:pt idx="38">
                  <c:v>1.0650810046360204E-2</c:v>
                </c:pt>
                <c:pt idx="39">
                  <c:v>1.1417956973946763E-2</c:v>
                </c:pt>
                <c:pt idx="40">
                  <c:v>1.2022416816040216E-2</c:v>
                </c:pt>
                <c:pt idx="41">
                  <c:v>1.2445768013522707E-2</c:v>
                </c:pt>
                <c:pt idx="42">
                  <c:v>1.2669526604371428E-2</c:v>
                </c:pt>
                <c:pt idx="43">
                  <c:v>1.2675167252500619E-2</c:v>
                </c:pt>
                <c:pt idx="44">
                  <c:v>1.2444144797428003E-2</c:v>
                </c:pt>
                <c:pt idx="45">
                  <c:v>1.1957916251705503E-2</c:v>
                </c:pt>
                <c:pt idx="46">
                  <c:v>1.1197963168624897E-2</c:v>
                </c:pt>
                <c:pt idx="47">
                  <c:v>1.0145814298932299E-2</c:v>
                </c:pt>
                <c:pt idx="48">
                  <c:v>8.7830684522226254E-3</c:v>
                </c:pt>
                <c:pt idx="49">
                  <c:v>7.0914174763498927E-3</c:v>
                </c:pt>
                <c:pt idx="50">
                  <c:v>5.0526692666217898E-3</c:v>
                </c:pt>
                <c:pt idx="51">
                  <c:v>2.6487707157493157E-3</c:v>
                </c:pt>
                <c:pt idx="52">
                  <c:v>-1.3816948449409117E-4</c:v>
                </c:pt>
                <c:pt idx="53">
                  <c:v>-3.3258582781907908E-3</c:v>
                </c:pt>
                <c:pt idx="54">
                  <c:v>-6.9317960035499282E-3</c:v>
                </c:pt>
                <c:pt idx="55">
                  <c:v>-1.0973254559048039E-2</c:v>
                </c:pt>
                <c:pt idx="56">
                  <c:v>-1.5467256059009529E-2</c:v>
                </c:pt>
                <c:pt idx="57">
                  <c:v>-2.0430552056579759E-2</c:v>
                </c:pt>
                <c:pt idx="58">
                  <c:v>-2.5879603407822523E-2</c:v>
                </c:pt>
                <c:pt idx="59">
                  <c:v>-2.2814103268229302E-2</c:v>
                </c:pt>
                <c:pt idx="60">
                  <c:v>-2.1914338737265077E-2</c:v>
                </c:pt>
                <c:pt idx="61">
                  <c:v>-2.0868409857910247E-2</c:v>
                </c:pt>
                <c:pt idx="62">
                  <c:v>-1.969142846092542E-2</c:v>
                </c:pt>
                <c:pt idx="63">
                  <c:v>-1.8398126837539927E-2</c:v>
                </c:pt>
                <c:pt idx="64">
                  <c:v>-1.7002842700225507E-2</c:v>
                </c:pt>
                <c:pt idx="65">
                  <c:v>-1.5519505144074602E-2</c:v>
                </c:pt>
                <c:pt idx="66">
                  <c:v>-1.3961621634363403E-2</c:v>
                </c:pt>
                <c:pt idx="67">
                  <c:v>-1.2342266039165301E-2</c:v>
                </c:pt>
                <c:pt idx="68">
                  <c:v>-1.0674067719199293E-2</c:v>
                </c:pt>
                <c:pt idx="69">
                  <c:v>-8.9692016805952013E-3</c:v>
                </c:pt>
                <c:pt idx="70">
                  <c:v>-7.2393797899218959E-3</c:v>
                </c:pt>
                <c:pt idx="71">
                  <c:v>-5.4958430447863138E-3</c:v>
                </c:pt>
                <c:pt idx="72">
                  <c:v>-3.749354887552403E-3</c:v>
                </c:pt>
                <c:pt idx="73">
                  <c:v>-2.0101955443241892E-3</c:v>
                </c:pt>
                <c:pt idx="74">
                  <c:v>-2.8815736634280054E-4</c:v>
                </c:pt>
                <c:pt idx="75">
                  <c:v>1.4074588536496235E-3</c:v>
                </c:pt>
                <c:pt idx="76">
                  <c:v>3.0678466216805256E-3</c:v>
                </c:pt>
                <c:pt idx="77">
                  <c:v>4.684695574720843E-3</c:v>
                </c:pt>
                <c:pt idx="78">
                  <c:v>6.2501924432439293E-3</c:v>
                </c:pt>
                <c:pt idx="79">
                  <c:v>7.7570211853945081E-3</c:v>
                </c:pt>
                <c:pt idx="80">
                  <c:v>9.198362336221011E-3</c:v>
                </c:pt>
                <c:pt idx="81">
                  <c:v>1.0567891617217107E-2</c:v>
                </c:pt>
                <c:pt idx="82">
                  <c:v>1.1859777852708309E-2</c:v>
                </c:pt>
                <c:pt idx="83">
                  <c:v>1.3068680240500286E-2</c:v>
                </c:pt>
                <c:pt idx="84">
                  <c:v>1.4189745024610845E-2</c:v>
                </c:pt>
                <c:pt idx="85">
                  <c:v>1.5218601617923377E-2</c:v>
                </c:pt>
                <c:pt idx="86">
                  <c:v>1.6151358222236012E-2</c:v>
                </c:pt>
                <c:pt idx="87">
                  <c:v>1.6984596992429601E-2</c:v>
                </c:pt>
                <c:pt idx="88">
                  <c:v>1.7715368790405195E-2</c:v>
                </c:pt>
                <c:pt idx="89">
                  <c:v>1.8341187573084949E-2</c:v>
                </c:pt>
                <c:pt idx="90">
                  <c:v>1.8860024457093283E-2</c:v>
                </c:pt>
                <c:pt idx="91">
                  <c:v>1.927030150085951E-2</c:v>
                </c:pt>
                <c:pt idx="92">
                  <c:v>1.9570885242772285E-2</c:v>
                </c:pt>
                <c:pt idx="93">
                  <c:v>1.9761080031726996E-2</c:v>
                </c:pt>
                <c:pt idx="94">
                  <c:v>1.9840621183956519E-2</c:v>
                </c:pt>
                <c:pt idx="95">
                  <c:v>1.9809667997493119E-2</c:v>
                </c:pt>
                <c:pt idx="96">
                  <c:v>1.9668796652929921E-2</c:v>
                </c:pt>
                <c:pt idx="97">
                  <c:v>1.9418993026435405E-2</c:v>
                </c:pt>
                <c:pt idx="98">
                  <c:v>1.90616454382046E-2</c:v>
                </c:pt>
                <c:pt idx="99">
                  <c:v>1.8598537356757483E-2</c:v>
                </c:pt>
                <c:pt idx="100">
                  <c:v>1.8031840076699279E-2</c:v>
                </c:pt>
                <c:pt idx="101">
                  <c:v>1.7364105384833239E-2</c:v>
                </c:pt>
                <c:pt idx="102">
                  <c:v>1.6598258226798002E-2</c:v>
                </c:pt>
                <c:pt idx="103">
                  <c:v>1.5737589383794992E-2</c:v>
                </c:pt>
                <c:pt idx="104">
                  <c:v>1.4785748166385893E-2</c:v>
                </c:pt>
                <c:pt idx="105">
                  <c:v>1.3746735129948284E-2</c:v>
                </c:pt>
                <c:pt idx="106">
                  <c:v>1.2624894814000198E-2</c:v>
                </c:pt>
                <c:pt idx="107">
                  <c:v>1.1424908505419662E-2</c:v>
                </c:pt>
                <c:pt idx="108">
                  <c:v>1.0151787023537029E-2</c:v>
                </c:pt>
                <c:pt idx="109">
                  <c:v>8.8108635231228805E-3</c:v>
                </c:pt>
                <c:pt idx="110">
                  <c:v>7.4077863095854957E-3</c:v>
                </c:pt>
                <c:pt idx="111">
                  <c:v>5.9485116590633491E-3</c:v>
                </c:pt>
                <c:pt idx="112">
                  <c:v>4.4392966346957219E-3</c:v>
                </c:pt>
                <c:pt idx="113">
                  <c:v>2.8866918891099491E-3</c:v>
                </c:pt>
                <c:pt idx="114">
                  <c:v>1.2975344420939616E-3</c:v>
                </c:pt>
                <c:pt idx="115">
                  <c:v>-3.2105957842998301E-4</c:v>
                </c:pt>
                <c:pt idx="116">
                  <c:v>-1.9617022447545596E-3</c:v>
                </c:pt>
                <c:pt idx="117">
                  <c:v>-3.6167412001327781E-3</c:v>
                </c:pt>
                <c:pt idx="118">
                  <c:v>-5.2782671053546171E-3</c:v>
                </c:pt>
                <c:pt idx="119">
                  <c:v>-6.9381211747137628E-3</c:v>
                </c:pt>
                <c:pt idx="120">
                  <c:v>-8.5879028148717618E-3</c:v>
                </c:pt>
                <c:pt idx="121">
                  <c:v>-1.0218977379908678E-2</c:v>
                </c:pt>
                <c:pt idx="122">
                  <c:v>-1.1822484055466098E-2</c:v>
                </c:pt>
                <c:pt idx="123">
                  <c:v>-1.3389343884295135E-2</c:v>
                </c:pt>
                <c:pt idx="124">
                  <c:v>-1.491026794482575E-2</c:v>
                </c:pt>
                <c:pt idx="125">
                  <c:v>-1.6375765693486311E-2</c:v>
                </c:pt>
                <c:pt idx="126">
                  <c:v>-1.7776153480474621E-2</c:v>
                </c:pt>
                <c:pt idx="127">
                  <c:v>-1.9101563247535758E-2</c:v>
                </c:pt>
                <c:pt idx="128">
                  <c:v>-2.0341951415026982E-2</c:v>
                </c:pt>
                <c:pt idx="129">
                  <c:v>-2.1487107964140217E-2</c:v>
                </c:pt>
                <c:pt idx="130">
                  <c:v>-2.2526665718677508E-2</c:v>
                </c:pt>
                <c:pt idx="131">
                  <c:v>-2.3450109829203813E-2</c:v>
                </c:pt>
                <c:pt idx="132">
                  <c:v>-2.4246787460728891E-2</c:v>
                </c:pt>
                <c:pt idx="133">
                  <c:v>-2.4905917683390011E-2</c:v>
                </c:pt>
                <c:pt idx="134">
                  <c:v>-2.5416601563828745E-2</c:v>
                </c:pt>
                <c:pt idx="135">
                  <c:v>-2.5767832453215178E-2</c:v>
                </c:pt>
                <c:pt idx="136">
                  <c:v>-2.594850646602781E-2</c:v>
                </c:pt>
                <c:pt idx="137">
                  <c:v>-2.59474331419699E-2</c:v>
                </c:pt>
                <c:pt idx="138">
                  <c:v>-2.5753346281587486E-2</c:v>
                </c:pt>
                <c:pt idx="139">
                  <c:v>-2.5354914944460016E-2</c:v>
                </c:pt>
                <c:pt idx="140">
                  <c:v>-2.474075459710931E-2</c:v>
                </c:pt>
                <c:pt idx="141">
                  <c:v>-2.3899438396209866E-2</c:v>
                </c:pt>
                <c:pt idx="142">
                  <c:v>-2.281950859108528E-2</c:v>
                </c:pt>
                <c:pt idx="143">
                  <c:v>-2.148948802809042E-2</c:v>
                </c:pt>
                <c:pt idx="144">
                  <c:v>-1.9897891738082596E-2</c:v>
                </c:pt>
                <c:pt idx="145">
                  <c:v>-1.8033238587021216E-2</c:v>
                </c:pt>
                <c:pt idx="146">
                  <c:v>-1.5884062968591822E-2</c:v>
                </c:pt>
                <c:pt idx="147">
                  <c:v>-1.3438926516821798E-2</c:v>
                </c:pt>
                <c:pt idx="148">
                  <c:v>-1.0686429815857407E-2</c:v>
                </c:pt>
                <c:pt idx="149">
                  <c:v>-7.615224083370703E-3</c:v>
                </c:pt>
                <c:pt idx="150">
                  <c:v>-4.2140228036111893E-3</c:v>
                </c:pt>
                <c:pt idx="151">
                  <c:v>-4.7161328574840677E-4</c:v>
                </c:pt>
                <c:pt idx="152">
                  <c:v>3.6231318770073018E-3</c:v>
                </c:pt>
                <c:pt idx="153">
                  <c:v>8.0812434720444748E-3</c:v>
                </c:pt>
                <c:pt idx="154">
                  <c:v>1.2913644480129272E-2</c:v>
                </c:pt>
                <c:pt idx="155">
                  <c:v>1.8131139060400134E-2</c:v>
                </c:pt>
                <c:pt idx="156">
                  <c:v>2.3744401731184354E-2</c:v>
                </c:pt>
                <c:pt idx="157">
                  <c:v>2.9763966769636409E-2</c:v>
                </c:pt>
                <c:pt idx="158">
                  <c:v>3.6200217852426851E-2</c:v>
                </c:pt>
                <c:pt idx="159">
                  <c:v>4.3063377958835372E-2</c:v>
                </c:pt>
                <c:pt idx="160">
                  <c:v>5.0363499556583313E-2</c:v>
                </c:pt>
                <c:pt idx="161">
                  <c:v>5.8110455089583124E-2</c:v>
                </c:pt>
                <c:pt idx="162">
                  <c:v>1.3229585455709023E-2</c:v>
                </c:pt>
                <c:pt idx="163">
                  <c:v>1.2739545284797451E-2</c:v>
                </c:pt>
                <c:pt idx="164">
                  <c:v>1.2159025805977493E-2</c:v>
                </c:pt>
                <c:pt idx="165">
                  <c:v>1.1497090884602462E-2</c:v>
                </c:pt>
                <c:pt idx="166">
                  <c:v>1.0762581910866771E-2</c:v>
                </c:pt>
                <c:pt idx="167">
                  <c:v>9.9641104275849449E-3</c:v>
                </c:pt>
                <c:pt idx="168">
                  <c:v>9.1100511555895075E-3</c:v>
                </c:pt>
                <c:pt idx="169">
                  <c:v>8.2085354242013853E-3</c:v>
                </c:pt>
                <c:pt idx="170">
                  <c:v>7.2674450127460932E-3</c:v>
                </c:pt>
                <c:pt idx="171">
                  <c:v>6.2944064074126893E-3</c:v>
                </c:pt>
                <c:pt idx="172">
                  <c:v>5.2967854762697025E-3</c:v>
                </c:pt>
                <c:pt idx="173">
                  <c:v>4.2816825636934064E-3</c:v>
                </c:pt>
                <c:pt idx="174">
                  <c:v>3.2559280040155847E-3</c:v>
                </c:pt>
                <c:pt idx="175">
                  <c:v>2.2260780527795232E-3</c:v>
                </c:pt>
                <c:pt idx="176">
                  <c:v>1.1984112326590968E-3</c:v>
                </c:pt>
                <c:pt idx="177">
                  <c:v>1.7892508980718591E-4</c:v>
                </c:pt>
                <c:pt idx="178">
                  <c:v>-8.2666664476138685E-4</c:v>
                </c:pt>
                <c:pt idx="179">
                  <c:v>-1.8129364952839122E-3</c:v>
                </c:pt>
                <c:pt idx="180">
                  <c:v>-2.7747452903705006E-3</c:v>
                </c:pt>
                <c:pt idx="181">
                  <c:v>-3.7072438295630006E-3</c:v>
                </c:pt>
                <c:pt idx="182">
                  <c:v>-4.6058741766231148E-3</c:v>
                </c:pt>
                <c:pt idx="183">
                  <c:v>-5.4663705894655024E-3</c:v>
                </c:pt>
                <c:pt idx="184">
                  <c:v>-6.2847600973962026E-3</c:v>
                </c:pt>
                <c:pt idx="185">
                  <c:v>-7.0573627366906921E-3</c:v>
                </c:pt>
                <c:pt idx="186">
                  <c:v>-7.7807914561151825E-3</c:v>
                </c:pt>
                <c:pt idx="187">
                  <c:v>-8.4519517041846959E-3</c:v>
                </c:pt>
                <c:pt idx="188">
                  <c:v>-9.0680407102599059E-3</c:v>
                </c:pt>
                <c:pt idx="189">
                  <c:v>-9.6265464716994154E-3</c:v>
                </c:pt>
                <c:pt idx="190">
                  <c:v>-1.0125246459344595E-2</c:v>
                </c:pt>
                <c:pt idx="191">
                  <c:v>-1.0562206053545381E-2</c:v>
                </c:pt>
                <c:pt idx="192">
                  <c:v>-1.0935776722887591E-2</c:v>
                </c:pt>
                <c:pt idx="193">
                  <c:v>-1.1244593957547705E-2</c:v>
                </c:pt>
                <c:pt idx="194">
                  <c:v>-1.1487574969016395E-2</c:v>
                </c:pt>
                <c:pt idx="195">
                  <c:v>-1.1663916167537175E-2</c:v>
                </c:pt>
                <c:pt idx="196">
                  <c:v>-1.1773090428368188E-2</c:v>
                </c:pt>
                <c:pt idx="197">
                  <c:v>-1.1814844157462118E-2</c:v>
                </c:pt>
                <c:pt idx="198">
                  <c:v>-1.1789194166778094E-2</c:v>
                </c:pt>
                <c:pt idx="199">
                  <c:v>-1.1696424368948688E-2</c:v>
                </c:pt>
                <c:pt idx="200">
                  <c:v>-1.1537082300520585E-2</c:v>
                </c:pt>
                <c:pt idx="201">
                  <c:v>-1.1311975482443115E-2</c:v>
                </c:pt>
                <c:pt idx="202">
                  <c:v>-1.1022167625962531E-2</c:v>
                </c:pt>
                <c:pt idx="203">
                  <c:v>-1.0668974691540822E-2</c:v>
                </c:pt>
                <c:pt idx="204">
                  <c:v>-1.0253960807812101E-2</c:v>
                </c:pt>
                <c:pt idx="205">
                  <c:v>-9.7789340571248773E-3</c:v>
                </c:pt>
                <c:pt idx="206">
                  <c:v>-9.2459421335921999E-3</c:v>
                </c:pt>
                <c:pt idx="207">
                  <c:v>-8.6572678791324575E-3</c:v>
                </c:pt>
                <c:pt idx="208">
                  <c:v>-8.0154247023737635E-3</c:v>
                </c:pt>
                <c:pt idx="209">
                  <c:v>-7.323151884925827E-3</c:v>
                </c:pt>
                <c:pt idx="210">
                  <c:v>-6.5834097789722046E-3</c:v>
                </c:pt>
                <c:pt idx="211">
                  <c:v>-5.7993748997461347E-3</c:v>
                </c:pt>
                <c:pt idx="212">
                  <c:v>-4.9744349160433798E-3</c:v>
                </c:pt>
                <c:pt idx="213">
                  <c:v>-4.1121835416004227E-3</c:v>
                </c:pt>
                <c:pt idx="214">
                  <c:v>-3.2164153297855047E-3</c:v>
                </c:pt>
                <c:pt idx="215">
                  <c:v>-2.2911203738229524E-3</c:v>
                </c:pt>
                <c:pt idx="216">
                  <c:v>-1.3404789144882967E-3</c:v>
                </c:pt>
                <c:pt idx="217">
                  <c:v>-3.6885585706480928E-4</c:v>
                </c:pt>
                <c:pt idx="218">
                  <c:v>6.1920480086347096E-4</c:v>
                </c:pt>
                <c:pt idx="219">
                  <c:v>1.6189856292488924E-3</c:v>
                </c:pt>
                <c:pt idx="220">
                  <c:v>2.625601511662301E-3</c:v>
                </c:pt>
                <c:pt idx="221">
                  <c:v>3.6340054761510587E-3</c:v>
                </c:pt>
                <c:pt idx="222">
                  <c:v>4.6389946094929357E-3</c:v>
                </c:pt>
                <c:pt idx="223">
                  <c:v>5.6352160533133244E-3</c:v>
                </c:pt>
                <c:pt idx="224">
                  <c:v>6.6171730805151818E-3</c:v>
                </c:pt>
                <c:pt idx="225">
                  <c:v>7.5792312502425963E-3</c:v>
                </c:pt>
                <c:pt idx="226">
                  <c:v>8.5156246394998969E-3</c:v>
                </c:pt>
                <c:pt idx="227">
                  <c:v>9.420462149290515E-3</c:v>
                </c:pt>
                <c:pt idx="228">
                  <c:v>1.0287733882934913E-2</c:v>
                </c:pt>
                <c:pt idx="229">
                  <c:v>1.1111317593927306E-2</c:v>
                </c:pt>
                <c:pt idx="230">
                  <c:v>1.1884985200419501E-2</c:v>
                </c:pt>
                <c:pt idx="231">
                  <c:v>1.2602409363088596E-2</c:v>
                </c:pt>
                <c:pt idx="232">
                  <c:v>1.3257170122851797E-2</c:v>
                </c:pt>
                <c:pt idx="233">
                  <c:v>1.3842761594492381E-2</c:v>
                </c:pt>
                <c:pt idx="234">
                  <c:v>1.43525987119279E-2</c:v>
                </c:pt>
                <c:pt idx="235">
                  <c:v>1.4780024020498023E-2</c:v>
                </c:pt>
                <c:pt idx="236">
                  <c:v>1.5118314511292807E-2</c:v>
                </c:pt>
                <c:pt idx="237">
                  <c:v>1.5360688492092406E-2</c:v>
                </c:pt>
                <c:pt idx="238">
                  <c:v>1.5500312489250406E-2</c:v>
                </c:pt>
                <c:pt idx="239">
                  <c:v>1.5530308174393104E-2</c:v>
                </c:pt>
                <c:pt idx="240">
                  <c:v>1.54437593095198E-2</c:v>
                </c:pt>
                <c:pt idx="241">
                  <c:v>1.5233718703737908E-2</c:v>
                </c:pt>
                <c:pt idx="242">
                  <c:v>1.4893215174550806E-2</c:v>
                </c:pt>
                <c:pt idx="243">
                  <c:v>1.4415260506339123E-2</c:v>
                </c:pt>
                <c:pt idx="244">
                  <c:v>1.3792856398416792E-2</c:v>
                </c:pt>
                <c:pt idx="245">
                  <c:v>1.3019001394756105E-2</c:v>
                </c:pt>
                <c:pt idx="246">
                  <c:v>1.2086697787325601E-2</c:v>
                </c:pt>
                <c:pt idx="247">
                  <c:v>1.0988958484766706E-2</c:v>
                </c:pt>
                <c:pt idx="248">
                  <c:v>9.7188138379962069E-3</c:v>
                </c:pt>
                <c:pt idx="249">
                  <c:v>8.2693184142103027E-3</c:v>
                </c:pt>
                <c:pt idx="250">
                  <c:v>6.6335577106724775E-3</c:v>
                </c:pt>
                <c:pt idx="251">
                  <c:v>4.8046547996901529E-3</c:v>
                </c:pt>
                <c:pt idx="252">
                  <c:v>2.7757768960721269E-3</c:v>
                </c:pt>
                <c:pt idx="253">
                  <c:v>5.4014183849915298E-4</c:v>
                </c:pt>
                <c:pt idx="254">
                  <c:v>-1.9089755237552408E-3</c:v>
                </c:pt>
                <c:pt idx="255">
                  <c:v>-4.5782370471496026E-3</c:v>
                </c:pt>
                <c:pt idx="256">
                  <c:v>-7.4742351215765501E-3</c:v>
                </c:pt>
                <c:pt idx="257">
                  <c:v>-1.0603486617508491E-2</c:v>
                </c:pt>
                <c:pt idx="258">
                  <c:v>-1.3972426960483821E-2</c:v>
                </c:pt>
                <c:pt idx="259">
                  <c:v>-1.7587404340573681E-2</c:v>
                </c:pt>
                <c:pt idx="260">
                  <c:v>-2.1454674064177535E-2</c:v>
                </c:pt>
                <c:pt idx="261">
                  <c:v>-2.5580393055207307E-2</c:v>
                </c:pt>
                <c:pt idx="262">
                  <c:v>-2.9970614512376651E-2</c:v>
                </c:pt>
                <c:pt idx="263">
                  <c:v>-3.4631282728904249E-2</c:v>
                </c:pt>
                <c:pt idx="264">
                  <c:v>-7.971448493341235E-3</c:v>
                </c:pt>
                <c:pt idx="265">
                  <c:v>-7.6831636356333201E-3</c:v>
                </c:pt>
                <c:pt idx="266">
                  <c:v>-7.3396293945995478E-3</c:v>
                </c:pt>
                <c:pt idx="267">
                  <c:v>-6.9463060880094324E-3</c:v>
                </c:pt>
                <c:pt idx="268">
                  <c:v>-6.5085218579280339E-3</c:v>
                </c:pt>
                <c:pt idx="269">
                  <c:v>-6.0314685758096898E-3</c:v>
                </c:pt>
                <c:pt idx="270">
                  <c:v>-5.5201979428831371E-3</c:v>
                </c:pt>
                <c:pt idx="271">
                  <c:v>-4.97961778870009E-3</c:v>
                </c:pt>
                <c:pt idx="272">
                  <c:v>-4.4144885702971856E-3</c:v>
                </c:pt>
                <c:pt idx="273">
                  <c:v>-3.829420073919107E-3</c:v>
                </c:pt>
                <c:pt idx="274">
                  <c:v>-3.2288683208503838E-3</c:v>
                </c:pt>
                <c:pt idx="275">
                  <c:v>-2.6171326784150961E-3</c:v>
                </c:pt>
                <c:pt idx="276">
                  <c:v>-1.998353176800069E-3</c:v>
                </c:pt>
                <c:pt idx="277">
                  <c:v>-1.3765080318897949E-3</c:v>
                </c:pt>
                <c:pt idx="278">
                  <c:v>-7.5541137395138125E-4</c:v>
                </c:pt>
                <c:pt idx="279">
                  <c:v>-1.3871118155302231E-4</c:v>
                </c:pt>
                <c:pt idx="280">
                  <c:v>4.701125802138717E-4</c:v>
                </c:pt>
                <c:pt idx="281">
                  <c:v>1.0677496185704932E-3</c:v>
                </c:pt>
                <c:pt idx="282">
                  <c:v>1.6510607705668978E-3</c:v>
                </c:pt>
                <c:pt idx="283">
                  <c:v>2.2170792612703077E-3</c:v>
                </c:pt>
                <c:pt idx="284">
                  <c:v>2.7630117648997921E-3</c:v>
                </c:pt>
                <c:pt idx="285">
                  <c:v>3.2862392714187033E-3</c:v>
                </c:pt>
                <c:pt idx="286">
                  <c:v>3.7843177614172024E-3</c:v>
                </c:pt>
                <c:pt idx="287">
                  <c:v>4.2549786922593119E-3</c:v>
                </c:pt>
                <c:pt idx="288">
                  <c:v>4.6961292987519887E-3</c:v>
                </c:pt>
                <c:pt idx="289">
                  <c:v>5.1058527116854269E-3</c:v>
                </c:pt>
                <c:pt idx="290">
                  <c:v>5.482407897862307E-3</c:v>
                </c:pt>
                <c:pt idx="291">
                  <c:v>5.8242294252522919E-3</c:v>
                </c:pt>
                <c:pt idx="292">
                  <c:v>6.1299270571287812E-3</c:v>
                </c:pt>
                <c:pt idx="293">
                  <c:v>6.3982851790400919E-3</c:v>
                </c:pt>
                <c:pt idx="294">
                  <c:v>6.6282620626308963E-3</c:v>
                </c:pt>
                <c:pt idx="295">
                  <c:v>6.8189889703305084E-3</c:v>
                </c:pt>
                <c:pt idx="296">
                  <c:v>6.9697691049837029E-3</c:v>
                </c:pt>
                <c:pt idx="297">
                  <c:v>7.0800764085000856E-3</c:v>
                </c:pt>
                <c:pt idx="298">
                  <c:v>7.1495542136539025E-3</c:v>
                </c:pt>
                <c:pt idx="299">
                  <c:v>7.1780137531076982E-3</c:v>
                </c:pt>
                <c:pt idx="300">
                  <c:v>7.1654325297492993E-3</c:v>
                </c:pt>
                <c:pt idx="301">
                  <c:v>7.1119525523731242E-3</c:v>
                </c:pt>
                <c:pt idx="302">
                  <c:v>7.0178784407377848E-3</c:v>
                </c:pt>
                <c:pt idx="303">
                  <c:v>6.8836754039720005E-3</c:v>
                </c:pt>
                <c:pt idx="304">
                  <c:v>6.7099670961933144E-3</c:v>
                </c:pt>
                <c:pt idx="305">
                  <c:v>6.4975333532548973E-3</c:v>
                </c:pt>
                <c:pt idx="306">
                  <c:v>6.2473078143723826E-3</c:v>
                </c:pt>
                <c:pt idx="307">
                  <c:v>5.9603754323891145E-3</c:v>
                </c:pt>
                <c:pt idx="308">
                  <c:v>5.6379698763056041E-3</c:v>
                </c:pt>
                <c:pt idx="309">
                  <c:v>5.2814708297155011E-3</c:v>
                </c:pt>
                <c:pt idx="310">
                  <c:v>4.8924011886539165E-3</c:v>
                </c:pt>
                <c:pt idx="311">
                  <c:v>4.4724241623559924E-3</c:v>
                </c:pt>
                <c:pt idx="312">
                  <c:v>4.0233402802960783E-3</c:v>
                </c:pt>
                <c:pt idx="313">
                  <c:v>3.5470843089143167E-3</c:v>
                </c:pt>
                <c:pt idx="314">
                  <c:v>3.0457220813141228E-3</c:v>
                </c:pt>
                <c:pt idx="315">
                  <c:v>2.5214472432044943E-3</c:v>
                </c:pt>
                <c:pt idx="316">
                  <c:v>1.9765779182787935E-3</c:v>
                </c:pt>
                <c:pt idx="317">
                  <c:v>1.4135532962734065E-3</c:v>
                </c:pt>
                <c:pt idx="318">
                  <c:v>8.349301468295045E-4</c:v>
                </c:pt>
                <c:pt idx="319">
                  <c:v>2.4337926232481655E-4</c:v>
                </c:pt>
                <c:pt idx="320">
                  <c:v>-3.5831816721437759E-4</c:v>
                </c:pt>
                <c:pt idx="321">
                  <c:v>-9.6727424395917638E-4</c:v>
                </c:pt>
                <c:pt idx="322">
                  <c:v>-1.5804981137747809E-3</c:v>
                </c:pt>
                <c:pt idx="323">
                  <c:v>-2.1948997762095968E-3</c:v>
                </c:pt>
                <c:pt idx="324">
                  <c:v>-2.807293949850298E-3</c:v>
                </c:pt>
                <c:pt idx="325">
                  <c:v>-3.414403989812298E-3</c:v>
                </c:pt>
                <c:pt idx="326">
                  <c:v>-4.0128658541921103E-3</c:v>
                </c:pt>
                <c:pt idx="327">
                  <c:v>-4.5992321162151018E-3</c:v>
                </c:pt>
                <c:pt idx="328">
                  <c:v>-5.169976018811806E-3</c:v>
                </c:pt>
                <c:pt idx="329">
                  <c:v>-5.7214955682595159E-3</c:v>
                </c:pt>
                <c:pt idx="330">
                  <c:v>-6.2501176635264E-3</c:v>
                </c:pt>
                <c:pt idx="331">
                  <c:v>-6.75210225787512E-3</c:v>
                </c:pt>
                <c:pt idx="332">
                  <c:v>-7.223646549245899E-3</c:v>
                </c:pt>
                <c:pt idx="333">
                  <c:v>-7.6608891958317993E-3</c:v>
                </c:pt>
                <c:pt idx="334">
                  <c:v>-8.0599145532977978E-3</c:v>
                </c:pt>
                <c:pt idx="335">
                  <c:v>-8.4167569299075928E-3</c:v>
                </c:pt>
                <c:pt idx="336">
                  <c:v>-8.727404855878404E-3</c:v>
                </c:pt>
                <c:pt idx="337">
                  <c:v>-8.9878053631662069E-3</c:v>
                </c:pt>
                <c:pt idx="338">
                  <c:v>-9.1938682718359088E-3</c:v>
                </c:pt>
                <c:pt idx="339">
                  <c:v>-9.3414704791131009E-3</c:v>
                </c:pt>
                <c:pt idx="340">
                  <c:v>-9.426460247200702E-3</c:v>
                </c:pt>
                <c:pt idx="341">
                  <c:v>-9.4446614858535866E-3</c:v>
                </c:pt>
                <c:pt idx="342">
                  <c:v>-9.3918780256974643E-3</c:v>
                </c:pt>
                <c:pt idx="343">
                  <c:v>-9.2638978782113024E-3</c:v>
                </c:pt>
                <c:pt idx="344">
                  <c:v>-9.0564974783069463E-3</c:v>
                </c:pt>
                <c:pt idx="345">
                  <c:v>-8.7654459054010286E-3</c:v>
                </c:pt>
                <c:pt idx="346">
                  <c:v>-8.3865090788376589E-3</c:v>
                </c:pt>
                <c:pt idx="347">
                  <c:v>-7.9154539235541249E-3</c:v>
                </c:pt>
                <c:pt idx="348">
                  <c:v>-7.3480525018551346E-3</c:v>
                </c:pt>
                <c:pt idx="349">
                  <c:v>-6.6800861072317391E-3</c:v>
                </c:pt>
                <c:pt idx="350">
                  <c:v>-5.9073493160719873E-3</c:v>
                </c:pt>
                <c:pt idx="351">
                  <c:v>-5.0256539932612351E-3</c:v>
                </c:pt>
                <c:pt idx="352">
                  <c:v>-4.0308332476578501E-3</c:v>
                </c:pt>
                <c:pt idx="353">
                  <c:v>-2.9187453334518429E-3</c:v>
                </c:pt>
                <c:pt idx="354">
                  <c:v>-1.6852774935413942E-3</c:v>
                </c:pt>
                <c:pt idx="355">
                  <c:v>-3.2634974107283166E-4</c:v>
                </c:pt>
                <c:pt idx="356">
                  <c:v>1.1620814245863961E-3</c:v>
                </c:pt>
                <c:pt idx="357">
                  <c:v>2.7840193711253583E-3</c:v>
                </c:pt>
                <c:pt idx="358">
                  <c:v>4.54342375936332E-3</c:v>
                </c:pt>
                <c:pt idx="359">
                  <c:v>6.4442070455886513E-3</c:v>
                </c:pt>
                <c:pt idx="360">
                  <c:v>8.4902310634861096E-3</c:v>
                </c:pt>
                <c:pt idx="361">
                  <c:v>1.068530368890732E-2</c:v>
                </c:pt>
                <c:pt idx="362">
                  <c:v>1.303317559053626E-2</c:v>
                </c:pt>
                <c:pt idx="363">
                  <c:v>1.553753706943365E-2</c:v>
                </c:pt>
                <c:pt idx="364">
                  <c:v>1.8202014990219118E-2</c:v>
                </c:pt>
                <c:pt idx="365">
                  <c:v>2.1030169806631489E-2</c:v>
                </c:pt>
                <c:pt idx="366">
                  <c:v>4.5823427302737682E-3</c:v>
                </c:pt>
                <c:pt idx="367">
                  <c:v>4.4200157535052029E-3</c:v>
                </c:pt>
                <c:pt idx="368">
                  <c:v>4.2246056275348411E-3</c:v>
                </c:pt>
                <c:pt idx="369">
                  <c:v>3.9993793887818582E-3</c:v>
                </c:pt>
                <c:pt idx="370">
                  <c:v>3.747524287421769E-3</c:v>
                </c:pt>
                <c:pt idx="371">
                  <c:v>3.4721454258045403E-3</c:v>
                </c:pt>
                <c:pt idx="372">
                  <c:v>3.1762635052911201E-3</c:v>
                </c:pt>
                <c:pt idx="373">
                  <c:v>2.8628126828216388E-3</c:v>
                </c:pt>
                <c:pt idx="374">
                  <c:v>2.5346385384018358E-3</c:v>
                </c:pt>
                <c:pt idx="375">
                  <c:v>2.194496154465278E-3</c:v>
                </c:pt>
                <c:pt idx="376">
                  <c:v>1.8450483079681113E-3</c:v>
                </c:pt>
                <c:pt idx="377">
                  <c:v>1.4888637758371653E-3</c:v>
                </c:pt>
                <c:pt idx="378">
                  <c:v>1.1284157542714099E-3</c:v>
                </c:pt>
                <c:pt idx="379">
                  <c:v>7.6608039222812035E-4</c:v>
                </c:pt>
                <c:pt idx="380">
                  <c:v>4.0413543924117112E-4</c:v>
                </c:pt>
                <c:pt idx="381">
                  <c:v>4.4759007599808054E-5</c:v>
                </c:pt>
                <c:pt idx="382">
                  <c:v>-3.0997155126513687E-4</c:v>
                </c:pt>
                <c:pt idx="383">
                  <c:v>-6.5808065647437325E-4</c:v>
                </c:pt>
                <c:pt idx="384">
                  <c:v>-9.9769539387667416E-4</c:v>
                </c:pt>
                <c:pt idx="385">
                  <c:v>-1.3270462993097004E-3</c:v>
                </c:pt>
                <c:pt idx="386">
                  <c:v>-1.644468029607396E-3</c:v>
                </c:pt>
                <c:pt idx="387">
                  <c:v>-1.9483999221774212E-3</c:v>
                </c:pt>
                <c:pt idx="388">
                  <c:v>-2.2373864440973917E-3</c:v>
                </c:pt>
                <c:pt idx="389">
                  <c:v>-2.5100775317548202E-3</c:v>
                </c:pt>
                <c:pt idx="390">
                  <c:v>-2.7652288222166782E-3</c:v>
                </c:pt>
                <c:pt idx="391">
                  <c:v>-3.0017017775525595E-3</c:v>
                </c:pt>
                <c:pt idx="392">
                  <c:v>-3.2184637034745472E-3</c:v>
                </c:pt>
                <c:pt idx="393">
                  <c:v>-3.4145876637384082E-3</c:v>
                </c:pt>
                <c:pt idx="394">
                  <c:v>-3.5892522918219566E-3</c:v>
                </c:pt>
                <c:pt idx="395">
                  <c:v>-3.741741501464696E-3</c:v>
                </c:pt>
                <c:pt idx="396">
                  <c:v>-3.871444097775803E-3</c:v>
                </c:pt>
                <c:pt idx="397">
                  <c:v>-3.9778532905914987E-3</c:v>
                </c:pt>
                <c:pt idx="398">
                  <c:v>-4.0605661119427205E-3</c:v>
                </c:pt>
                <c:pt idx="399">
                  <c:v>-4.1192827394248982E-3</c:v>
                </c:pt>
                <c:pt idx="400">
                  <c:v>-4.1538057274259632E-3</c:v>
                </c:pt>
                <c:pt idx="401">
                  <c:v>-4.1640391481213845E-3</c:v>
                </c:pt>
                <c:pt idx="402">
                  <c:v>-4.1499876442624567E-3</c:v>
                </c:pt>
                <c:pt idx="403">
                  <c:v>-4.1117553957786684E-3</c:v>
                </c:pt>
                <c:pt idx="404">
                  <c:v>-4.0495450022493135E-3</c:v>
                </c:pt>
                <c:pt idx="405">
                  <c:v>-3.963656283383063E-3</c:v>
                </c:pt>
                <c:pt idx="406">
                  <c:v>-3.8544849995729019E-3</c:v>
                </c:pt>
                <c:pt idx="407">
                  <c:v>-3.7225214947699398E-3</c:v>
                </c:pt>
                <c:pt idx="408">
                  <c:v>-3.5683492637510056E-3</c:v>
                </c:pt>
                <c:pt idx="409">
                  <c:v>-3.3926434460759547E-3</c:v>
                </c:pt>
                <c:pt idx="410">
                  <c:v>-3.1961692488951116E-3</c:v>
                </c:pt>
                <c:pt idx="411">
                  <c:v>-2.979780300864987E-3</c:v>
                </c:pt>
                <c:pt idx="412">
                  <c:v>-2.7444169394442719E-3</c:v>
                </c:pt>
                <c:pt idx="413">
                  <c:v>-2.491104433798727E-3</c:v>
                </c:pt>
                <c:pt idx="414">
                  <c:v>-2.2209511456386249E-3</c:v>
                </c:pt>
                <c:pt idx="415">
                  <c:v>-1.9351466302751225E-3</c:v>
                </c:pt>
                <c:pt idx="416">
                  <c:v>-1.6349596802007482E-3</c:v>
                </c:pt>
                <c:pt idx="417">
                  <c:v>-1.3217363135104576E-3</c:v>
                </c:pt>
                <c:pt idx="418">
                  <c:v>-9.968977095179965E-4</c:v>
                </c:pt>
                <c:pt idx="419">
                  <c:v>-6.6193809389637759E-4</c:v>
                </c:pt>
                <c:pt idx="420">
                  <c:v>-3.1842257570441346E-4</c:v>
                </c:pt>
                <c:pt idx="421">
                  <c:v>3.2015061325871286E-5</c:v>
                </c:pt>
                <c:pt idx="422">
                  <c:v>3.8767461089202204E-4</c:v>
                </c:pt>
                <c:pt idx="423">
                  <c:v>7.4679173716743485E-4</c:v>
                </c:pt>
                <c:pt idx="424">
                  <c:v>1.1075403064584738E-3</c:v>
                </c:pt>
                <c:pt idx="425">
                  <c:v>1.4680347550184297E-3</c:v>
                </c:pt>
                <c:pt idx="426">
                  <c:v>1.8263324906101636E-3</c:v>
                </c:pt>
                <c:pt idx="427">
                  <c:v>2.1804363253988407E-3</c:v>
                </c:pt>
                <c:pt idx="428">
                  <c:v>2.528296937718999E-3</c:v>
                </c:pt>
                <c:pt idx="429">
                  <c:v>2.8678153602753054E-3</c:v>
                </c:pt>
                <c:pt idx="430">
                  <c:v>3.1968454923324424E-3</c:v>
                </c:pt>
                <c:pt idx="431">
                  <c:v>3.5131966334114584E-3</c:v>
                </c:pt>
                <c:pt idx="432">
                  <c:v>3.814636036020988E-3</c:v>
                </c:pt>
                <c:pt idx="433">
                  <c:v>4.0988914749765515E-3</c:v>
                </c:pt>
                <c:pt idx="434">
                  <c:v>4.3636538307870731E-3</c:v>
                </c:pt>
                <c:pt idx="435">
                  <c:v>4.6065796846524038E-3</c:v>
                </c:pt>
                <c:pt idx="436">
                  <c:v>4.8252939225582742E-3</c:v>
                </c:pt>
                <c:pt idx="437">
                  <c:v>5.0173923460110487E-3</c:v>
                </c:pt>
                <c:pt idx="438">
                  <c:v>5.1804442868969985E-3</c:v>
                </c:pt>
                <c:pt idx="439">
                  <c:v>5.3119952239970569E-3</c:v>
                </c:pt>
                <c:pt idx="440">
                  <c:v>5.4095693986624671E-3</c:v>
                </c:pt>
                <c:pt idx="441">
                  <c:v>5.4706724271956289E-3</c:v>
                </c:pt>
                <c:pt idx="442">
                  <c:v>5.4927939074629964E-3</c:v>
                </c:pt>
                <c:pt idx="443">
                  <c:v>5.4734100172852476E-3</c:v>
                </c:pt>
                <c:pt idx="444">
                  <c:v>5.4099861021591825E-3</c:v>
                </c:pt>
                <c:pt idx="445">
                  <c:v>5.2999792499148213E-3</c:v>
                </c:pt>
                <c:pt idx="446">
                  <c:v>5.1408408498723746E-3</c:v>
                </c:pt>
                <c:pt idx="447">
                  <c:v>4.9300191341535363E-3</c:v>
                </c:pt>
                <c:pt idx="448">
                  <c:v>4.6649616987465004E-3</c:v>
                </c:pt>
                <c:pt idx="449">
                  <c:v>4.3431180020459675E-3</c:v>
                </c:pt>
                <c:pt idx="450">
                  <c:v>3.9619418385518149E-3</c:v>
                </c:pt>
                <c:pt idx="451">
                  <c:v>3.518893785443622E-3</c:v>
                </c:pt>
                <c:pt idx="452">
                  <c:v>3.0114436198538097E-3</c:v>
                </c:pt>
                <c:pt idx="453">
                  <c:v>2.4370727046077664E-3</c:v>
                </c:pt>
                <c:pt idx="454">
                  <c:v>1.7932763403157234E-3</c:v>
                </c:pt>
                <c:pt idx="455">
                  <c:v>1.0775660817342915E-3</c:v>
                </c:pt>
                <c:pt idx="456">
                  <c:v>2.874720163141796E-4</c:v>
                </c:pt>
                <c:pt idx="457">
                  <c:v>-5.7945499702152098E-4</c:v>
                </c:pt>
                <c:pt idx="458">
                  <c:v>-1.525641130832079E-3</c:v>
                </c:pt>
                <c:pt idx="459">
                  <c:v>-2.5534874356953306E-3</c:v>
                </c:pt>
                <c:pt idx="460">
                  <c:v>-3.6653677321906494E-3</c:v>
                </c:pt>
                <c:pt idx="461">
                  <c:v>-4.8636265500300192E-3</c:v>
                </c:pt>
                <c:pt idx="462">
                  <c:v>-6.1505771160848127E-3</c:v>
                </c:pt>
                <c:pt idx="463">
                  <c:v>-7.5284993928768345E-3</c:v>
                </c:pt>
                <c:pt idx="464">
                  <c:v>-8.9996381691332776E-3</c:v>
                </c:pt>
                <c:pt idx="465">
                  <c:v>-1.0566201203857782E-2</c:v>
                </c:pt>
                <c:pt idx="466">
                  <c:v>-1.2230357425347638E-2</c:v>
                </c:pt>
                <c:pt idx="467">
                  <c:v>-2.7283211666039335E-3</c:v>
                </c:pt>
                <c:pt idx="468">
                  <c:v>-2.6452286350588422E-3</c:v>
                </c:pt>
                <c:pt idx="469">
                  <c:v>-2.5409265930645547E-3</c:v>
                </c:pt>
                <c:pt idx="470">
                  <c:v>-2.417411779955133E-3</c:v>
                </c:pt>
                <c:pt idx="471">
                  <c:v>-2.2766339674312203E-3</c:v>
                </c:pt>
                <c:pt idx="472">
                  <c:v>-2.1204945134849999E-3</c:v>
                </c:pt>
                <c:pt idx="473">
                  <c:v>-1.9508449789607286E-3</c:v>
                </c:pt>
                <c:pt idx="474">
                  <c:v>-1.7694858075336072E-3</c:v>
                </c:pt>
                <c:pt idx="475">
                  <c:v>-1.57816506980233E-3</c:v>
                </c:pt>
                <c:pt idx="476">
                  <c:v>-1.3785772721156588E-3</c:v>
                </c:pt>
                <c:pt idx="477">
                  <c:v>-1.1723622306716308E-3</c:v>
                </c:pt>
                <c:pt idx="478">
                  <c:v>-9.6110401135170859E-4</c:v>
                </c:pt>
                <c:pt idx="479">
                  <c:v>-7.4632993567079128E-4</c:v>
                </c:pt>
                <c:pt idx="480">
                  <c:v>-5.2950965312610968E-4</c:v>
                </c:pt>
                <c:pt idx="481">
                  <c:v>-3.1205428019244821E-4</c:v>
                </c:pt>
                <c:pt idx="482">
                  <c:v>-9.5315606098440864E-5</c:v>
                </c:pt>
                <c:pt idx="483">
                  <c:v>1.194146345606939E-4</c:v>
                </c:pt>
                <c:pt idx="484">
                  <c:v>3.3090542233223802E-4</c:v>
                </c:pt>
                <c:pt idx="485">
                  <c:v>5.3798704667993441E-4</c:v>
                </c:pt>
                <c:pt idx="486">
                  <c:v>7.395516331073354E-4</c:v>
                </c:pt>
                <c:pt idx="487">
                  <c:v>9.3455360388620956E-4</c:v>
                </c:pt>
                <c:pt idx="488">
                  <c:v>1.1220100726591145E-3</c:v>
                </c:pt>
                <c:pt idx="489">
                  <c:v>1.3010011732720525E-3</c:v>
                </c:pt>
                <c:pt idx="490">
                  <c:v>1.4706703232637147E-3</c:v>
                </c:pt>
                <c:pt idx="491">
                  <c:v>1.630224422456486E-3</c:v>
                </c:pt>
                <c:pt idx="492">
                  <c:v>1.7789339872378435E-3</c:v>
                </c:pt>
                <c:pt idx="493">
                  <c:v>1.916133221076137E-3</c:v>
                </c:pt>
                <c:pt idx="494">
                  <c:v>2.0412200219655646E-3</c:v>
                </c:pt>
                <c:pt idx="495">
                  <c:v>2.1536559274935863E-3</c:v>
                </c:pt>
                <c:pt idx="496">
                  <c:v>2.2529659982858802E-3</c:v>
                </c:pt>
                <c:pt idx="497">
                  <c:v>2.3387386406457725E-3</c:v>
                </c:pt>
                <c:pt idx="498">
                  <c:v>2.4106253692626478E-3</c:v>
                </c:pt>
                <c:pt idx="499">
                  <c:v>2.4683405108636147E-3</c:v>
                </c:pt>
                <c:pt idx="500">
                  <c:v>2.5116608497891407E-3</c:v>
                </c:pt>
                <c:pt idx="501">
                  <c:v>2.5404252164864596E-3</c:v>
                </c:pt>
                <c:pt idx="502">
                  <c:v>2.5545340199320116E-3</c:v>
                </c:pt>
                <c:pt idx="503">
                  <c:v>2.5539487250784559E-3</c:v>
                </c:pt>
                <c:pt idx="504">
                  <c:v>2.5386912764310404E-3</c:v>
                </c:pt>
                <c:pt idx="505">
                  <c:v>2.5088434689054251E-3</c:v>
                </c:pt>
                <c:pt idx="506">
                  <c:v>2.4645462671398707E-3</c:v>
                </c:pt>
                <c:pt idx="507">
                  <c:v>2.4059990744745019E-3</c:v>
                </c:pt>
                <c:pt idx="508">
                  <c:v>2.3334589528500038E-3</c:v>
                </c:pt>
                <c:pt idx="509">
                  <c:v>2.2472397948887848E-3</c:v>
                </c:pt>
                <c:pt idx="510">
                  <c:v>2.1477114494677027E-3</c:v>
                </c:pt>
                <c:pt idx="511">
                  <c:v>2.0352988020936186E-3</c:v>
                </c:pt>
                <c:pt idx="512">
                  <c:v>1.9104808114446814E-3</c:v>
                </c:pt>
                <c:pt idx="513">
                  <c:v>1.7737895034415641E-3</c:v>
                </c:pt>
                <c:pt idx="514">
                  <c:v>1.6258089242408569E-3</c:v>
                </c:pt>
                <c:pt idx="515">
                  <c:v>1.4671740535938949E-3</c:v>
                </c:pt>
                <c:pt idx="516">
                  <c:v>1.2985696799419355E-3</c:v>
                </c:pt>
                <c:pt idx="517">
                  <c:v>1.1207292387735157E-3</c:v>
                </c:pt>
                <c:pt idx="518">
                  <c:v>9.3443361565952177E-4</c:v>
                </c:pt>
                <c:pt idx="519">
                  <c:v>7.405099154602704E-4</c:v>
                </c:pt>
                <c:pt idx="520">
                  <c:v>5.3983019923013742E-4</c:v>
                </c:pt>
                <c:pt idx="521">
                  <c:v>3.333101902865121E-4</c:v>
                </c:pt>
                <c:pt idx="522">
                  <c:v>1.2190795100269075E-4</c:v>
                </c:pt>
                <c:pt idx="523">
                  <c:v>-9.3377468170799394E-5</c:v>
                </c:pt>
                <c:pt idx="524">
                  <c:v>-3.1150740588348214E-4</c:v>
                </c:pt>
                <c:pt idx="525">
                  <c:v>-5.3140499174202799E-4</c:v>
                </c:pt>
                <c:pt idx="526">
                  <c:v>-7.519565712466314E-4</c:v>
                </c:pt>
                <c:pt idx="527">
                  <c:v>-9.7201315229015345E-4</c:v>
                </c:pt>
                <c:pt idx="528">
                  <c:v>-1.1903918716071604E-3</c:v>
                </c:pt>
                <c:pt idx="529">
                  <c:v>-1.40587747962332E-3</c:v>
                </c:pt>
                <c:pt idx="530">
                  <c:v>-1.6172238421016602E-3</c:v>
                </c:pt>
                <c:pt idx="531">
                  <c:v>-1.8231554570369846E-3</c:v>
                </c:pt>
                <c:pt idx="532">
                  <c:v>-2.0223689851919732E-3</c:v>
                </c:pt>
                <c:pt idx="533">
                  <c:v>-2.2135347927019836E-3</c:v>
                </c:pt>
                <c:pt idx="534">
                  <c:v>-2.3952985041780783E-3</c:v>
                </c:pt>
                <c:pt idx="535">
                  <c:v>-2.5662825647076865E-3</c:v>
                </c:pt>
                <c:pt idx="536">
                  <c:v>-2.7250878092126007E-3</c:v>
                </c:pt>
                <c:pt idx="537">
                  <c:v>-2.8702950375662784E-3</c:v>
                </c:pt>
                <c:pt idx="538">
                  <c:v>-3.0004665939255062E-3</c:v>
                </c:pt>
                <c:pt idx="539">
                  <c:v>-3.1141479487368159E-3</c:v>
                </c:pt>
                <c:pt idx="540">
                  <c:v>-3.2098692818259764E-3</c:v>
                </c:pt>
                <c:pt idx="541">
                  <c:v>-3.2861470650922472E-3</c:v>
                </c:pt>
                <c:pt idx="542">
                  <c:v>-3.3414856432487788E-3</c:v>
                </c:pt>
                <c:pt idx="543">
                  <c:v>-3.3743788111145062E-3</c:v>
                </c:pt>
                <c:pt idx="544">
                  <c:v>-3.3833113859570371E-3</c:v>
                </c:pt>
                <c:pt idx="545">
                  <c:v>-3.3667607734080771E-3</c:v>
                </c:pt>
                <c:pt idx="546">
                  <c:v>-3.3231985254838989E-3</c:v>
                </c:pt>
                <c:pt idx="547">
                  <c:v>-3.2510918892851431E-3</c:v>
                </c:pt>
                <c:pt idx="548">
                  <c:v>-3.1489053449250196E-3</c:v>
                </c:pt>
                <c:pt idx="549">
                  <c:v>-3.0151021313029255E-3</c:v>
                </c:pt>
                <c:pt idx="550">
                  <c:v>-2.8481457583380693E-3</c:v>
                </c:pt>
                <c:pt idx="551">
                  <c:v>-2.6465015042892413E-3</c:v>
                </c:pt>
                <c:pt idx="552">
                  <c:v>-2.4086378968587417E-3</c:v>
                </c:pt>
                <c:pt idx="553">
                  <c:v>-2.1330281767526008E-3</c:v>
                </c:pt>
                <c:pt idx="554">
                  <c:v>-1.8181517424264403E-3</c:v>
                </c:pt>
                <c:pt idx="555">
                  <c:v>-1.4624955747613196E-3</c:v>
                </c:pt>
                <c:pt idx="556">
                  <c:v>-1.0645556404633889E-3</c:v>
                </c:pt>
                <c:pt idx="557">
                  <c:v>-6.2283827299342009E-4</c:v>
                </c:pt>
                <c:pt idx="558">
                  <c:v>-1.3586152985504973E-4</c:v>
                </c:pt>
                <c:pt idx="559">
                  <c:v>3.9784347483344008E-4</c:v>
                </c:pt>
                <c:pt idx="560">
                  <c:v>9.7973126364369993E-4</c:v>
                </c:pt>
                <c:pt idx="561">
                  <c:v>1.6112407159884542E-3</c:v>
                </c:pt>
                <c:pt idx="562">
                  <c:v>2.2937938161969283E-3</c:v>
                </c:pt>
                <c:pt idx="563">
                  <c:v>3.0287944304631838E-3</c:v>
                </c:pt>
                <c:pt idx="564">
                  <c:v>3.8176271135987629E-3</c:v>
                </c:pt>
                <c:pt idx="565">
                  <c:v>4.6616559465184606E-3</c:v>
                </c:pt>
                <c:pt idx="566">
                  <c:v>5.5622234052875742E-3</c:v>
                </c:pt>
                <c:pt idx="567">
                  <c:v>6.5206492625681477E-3</c:v>
                </c:pt>
                <c:pt idx="568">
                  <c:v>7.5382295222391864E-3</c:v>
                </c:pt>
                <c:pt idx="569">
                  <c:v>1.7306230997984867E-3</c:v>
                </c:pt>
                <c:pt idx="570">
                  <c:v>1.669483075870387E-3</c:v>
                </c:pt>
                <c:pt idx="571">
                  <c:v>1.5961674187215621E-3</c:v>
                </c:pt>
                <c:pt idx="572">
                  <c:v>1.5118670915447059E-3</c:v>
                </c:pt>
                <c:pt idx="573">
                  <c:v>1.4177444836569022E-3</c:v>
                </c:pt>
                <c:pt idx="574">
                  <c:v>1.3149325581244984E-3</c:v>
                </c:pt>
                <c:pt idx="575">
                  <c:v>1.2045340367810055E-3</c:v>
                </c:pt>
                <c:pt idx="576">
                  <c:v>1.08762062311989E-3</c:v>
                </c:pt>
                <c:pt idx="577">
                  <c:v>9.652322634212309E-4</c:v>
                </c:pt>
                <c:pt idx="578">
                  <c:v>8.3837644648922932E-4</c:v>
                </c:pt>
                <c:pt idx="579">
                  <c:v>7.0802754226594045E-4</c:v>
                </c:pt>
                <c:pt idx="580">
                  <c:v>5.7512617962190982E-4</c:v>
                </c:pt>
                <c:pt idx="581">
                  <c:v>4.4057866350391897E-4</c:v>
                </c:pt>
                <c:pt idx="582">
                  <c:v>3.0525643163630684E-4</c:v>
                </c:pt>
                <c:pt idx="583">
                  <c:v>1.6999555090149027E-4</c:v>
                </c:pt>
                <c:pt idx="584">
                  <c:v>3.5596253487320262E-5</c:v>
                </c:pt>
                <c:pt idx="585">
                  <c:v>-9.7177487161988207E-5</c:v>
                </c:pt>
                <c:pt idx="586">
                  <c:v>-2.275983405496812E-4</c:v>
                </c:pt>
                <c:pt idx="587">
                  <c:v>-3.5497596356775032E-4</c:v>
                </c:pt>
                <c:pt idx="588">
                  <c:v>-4.7865730520686017E-4</c:v>
                </c:pt>
                <c:pt idx="589">
                  <c:v>-5.9802687168463917E-4</c:v>
                </c:pt>
                <c:pt idx="590">
                  <c:v>-7.1250695209432169E-4</c:v>
                </c:pt>
                <c:pt idx="591">
                  <c:v>-8.2155780483809254E-4</c:v>
                </c:pt>
                <c:pt idx="592">
                  <c:v>-9.2467780498048033E-4</c:v>
                </c:pt>
                <c:pt idx="593">
                  <c:v>-1.0214035528774111E-3</c:v>
                </c:pt>
                <c:pt idx="594">
                  <c:v>-1.1113099442998688E-3</c:v>
                </c:pt>
                <c:pt idx="595">
                  <c:v>-1.194010202447849E-3</c:v>
                </c:pt>
                <c:pt idx="596">
                  <c:v>-1.2691558721732998E-3</c:v>
                </c:pt>
                <c:pt idx="597">
                  <c:v>-1.3364367768561279E-3</c:v>
                </c:pt>
                <c:pt idx="598">
                  <c:v>-1.3955809383249911E-3</c:v>
                </c:pt>
                <c:pt idx="599">
                  <c:v>-1.446354460318159E-3</c:v>
                </c:pt>
                <c:pt idx="600">
                  <c:v>-1.4885613759687798E-3</c:v>
                </c:pt>
                <c:pt idx="601">
                  <c:v>-1.5220434598258795E-3</c:v>
                </c:pt>
                <c:pt idx="602">
                  <c:v>-1.5466800049857704E-3</c:v>
                </c:pt>
                <c:pt idx="603">
                  <c:v>-1.5623875658874811E-3</c:v>
                </c:pt>
                <c:pt idx="604">
                  <c:v>-1.5691196674199534E-3</c:v>
                </c:pt>
                <c:pt idx="605">
                  <c:v>-1.5668664809026581E-3</c:v>
                </c:pt>
                <c:pt idx="606">
                  <c:v>-1.5556544676914169E-3</c:v>
                </c:pt>
                <c:pt idx="607">
                  <c:v>-1.5355459909952088E-3</c:v>
                </c:pt>
                <c:pt idx="608">
                  <c:v>-1.5066388966782432E-3</c:v>
                </c:pt>
                <c:pt idx="609">
                  <c:v>-1.4690660637263209E-3</c:v>
                </c:pt>
                <c:pt idx="610">
                  <c:v>-1.4229949251648305E-3</c:v>
                </c:pt>
                <c:pt idx="611">
                  <c:v>-1.3686269601417417E-3</c:v>
                </c:pt>
                <c:pt idx="612">
                  <c:v>-1.3061971580258722E-3</c:v>
                </c:pt>
                <c:pt idx="613">
                  <c:v>-1.2359734552544535E-3</c:v>
                </c:pt>
                <c:pt idx="614">
                  <c:v>-1.1582561458142113E-3</c:v>
                </c:pt>
                <c:pt idx="615">
                  <c:v>-1.0733772661466259E-3</c:v>
                </c:pt>
                <c:pt idx="616">
                  <c:v>-9.8169995535050958E-4</c:v>
                </c:pt>
                <c:pt idx="617">
                  <c:v>-8.8361779153946912E-4</c:v>
                </c:pt>
                <c:pt idx="618">
                  <c:v>-7.7955410525622909E-4</c:v>
                </c:pt>
                <c:pt idx="619">
                  <c:v>-6.6996127078360057E-4</c:v>
                </c:pt>
                <c:pt idx="620">
                  <c:v>-5.553199763398825E-4</c:v>
                </c:pt>
                <c:pt idx="621">
                  <c:v>-4.3613847396554301E-4</c:v>
                </c:pt>
                <c:pt idx="622">
                  <c:v>-3.1295181014676099E-4</c:v>
                </c:pt>
                <c:pt idx="623">
                  <c:v>-1.8632103798920524E-4</c:v>
                </c:pt>
                <c:pt idx="624">
                  <c:v>-5.6832411985861808E-5</c:v>
                </c:pt>
                <c:pt idx="625">
                  <c:v>7.4903433743910008E-5</c:v>
                </c:pt>
                <c:pt idx="626">
                  <c:v>2.0825232274870875E-4</c:v>
                </c:pt>
                <c:pt idx="627">
                  <c:v>3.4255738813444847E-4</c:v>
                </c:pt>
                <c:pt idx="628">
                  <c:v>4.7713993806846461E-4</c:v>
                </c:pt>
                <c:pt idx="629">
                  <c:v>6.1130033394463795E-4</c:v>
                </c:pt>
                <c:pt idx="630">
                  <c:v>7.4431888022302717E-4</c:v>
                </c:pt>
                <c:pt idx="631">
                  <c:v>8.7545672499175081E-4</c:v>
                </c:pt>
                <c:pt idx="632">
                  <c:v>1.003956770243411E-3</c:v>
                </c:pt>
                <c:pt idx="633">
                  <c:v>1.129044590943408E-3</c:v>
                </c:pt>
                <c:pt idx="634">
                  <c:v>1.2499293618521909E-3</c:v>
                </c:pt>
                <c:pt idx="635">
                  <c:v>1.365804791198022E-3</c:v>
                </c:pt>
                <c:pt idx="636">
                  <c:v>1.4758500601724615E-3</c:v>
                </c:pt>
                <c:pt idx="637">
                  <c:v>1.5792307673163017E-3</c:v>
                </c:pt>
                <c:pt idx="638">
                  <c:v>1.6750998768254415E-3</c:v>
                </c:pt>
                <c:pt idx="639">
                  <c:v>1.7625986698278119E-3</c:v>
                </c:pt>
                <c:pt idx="640">
                  <c:v>1.8408576976530026E-3</c:v>
                </c:pt>
                <c:pt idx="641">
                  <c:v>1.9089977361883524E-3</c:v>
                </c:pt>
                <c:pt idx="642">
                  <c:v>1.96613074035926E-3</c:v>
                </c:pt>
                <c:pt idx="643">
                  <c:v>2.0113607978077506E-3</c:v>
                </c:pt>
                <c:pt idx="644">
                  <c:v>2.0437850808598321E-3</c:v>
                </c:pt>
                <c:pt idx="645">
                  <c:v>2.062494795873171E-3</c:v>
                </c:pt>
                <c:pt idx="646">
                  <c:v>2.0665761290460521E-3</c:v>
                </c:pt>
                <c:pt idx="647">
                  <c:v>2.0551111878199003E-3</c:v>
                </c:pt>
                <c:pt idx="648">
                  <c:v>2.027178937006071E-3</c:v>
                </c:pt>
                <c:pt idx="649">
                  <c:v>1.9818561287444914E-3</c:v>
                </c:pt>
                <c:pt idx="650">
                  <c:v>1.9182182254874509E-3</c:v>
                </c:pt>
                <c:pt idx="651">
                  <c:v>1.8353403151309781E-3</c:v>
                </c:pt>
                <c:pt idx="652">
                  <c:v>1.7322980175245792E-3</c:v>
                </c:pt>
                <c:pt idx="653">
                  <c:v>1.6081683814956286E-3</c:v>
                </c:pt>
                <c:pt idx="654">
                  <c:v>1.4620307716761306E-3</c:v>
                </c:pt>
                <c:pt idx="655">
                  <c:v>1.2929677442895613E-3</c:v>
                </c:pt>
                <c:pt idx="656">
                  <c:v>1.1000659112085399E-3</c:v>
                </c:pt>
                <c:pt idx="657">
                  <c:v>8.8241679150189919E-4</c:v>
                </c:pt>
                <c:pt idx="658">
                  <c:v>6.3911764980192041E-4</c:v>
                </c:pt>
                <c:pt idx="659">
                  <c:v>3.6927232075439735E-4</c:v>
                </c:pt>
                <c:pt idx="660">
                  <c:v>7.1992018927392529E-5</c:v>
                </c:pt>
                <c:pt idx="661">
                  <c:v>-2.5360386653531207E-4</c:v>
                </c:pt>
                <c:pt idx="662">
                  <c:v>-6.0838699307353382E-4</c:v>
                </c:pt>
                <c:pt idx="663">
                  <c:v>-9.9321930236616514E-4</c:v>
                </c:pt>
                <c:pt idx="664">
                  <c:v>-1.4089522750080482E-3</c:v>
                </c:pt>
                <c:pt idx="665">
                  <c:v>-1.8564262028282256E-3</c:v>
                </c:pt>
                <c:pt idx="666">
                  <c:v>-2.3364694793293248E-3</c:v>
                </c:pt>
                <c:pt idx="667">
                  <c:v>-2.849897908841382E-3</c:v>
                </c:pt>
                <c:pt idx="668">
                  <c:v>-3.397514034806026E-3</c:v>
                </c:pt>
                <c:pt idx="669">
                  <c:v>-3.9801064877358827E-3</c:v>
                </c:pt>
                <c:pt idx="670">
                  <c:v>-4.5984493532347992E-3</c:v>
                </c:pt>
                <c:pt idx="671">
                  <c:v>-1.0128746963411145E-3</c:v>
                </c:pt>
                <c:pt idx="672">
                  <c:v>-9.7583669358143892E-4</c:v>
                </c:pt>
                <c:pt idx="673">
                  <c:v>-9.3167105554644702E-4</c:v>
                </c:pt>
                <c:pt idx="674">
                  <c:v>-8.8108778454830177E-4</c:v>
                </c:pt>
                <c:pt idx="675">
                  <c:v>-8.2477949337801584E-4</c:v>
                </c:pt>
                <c:pt idx="676">
                  <c:v>-7.6342090187000305E-4</c:v>
                </c:pt>
                <c:pt idx="677">
                  <c:v>-6.9766835598820184E-4</c:v>
                </c:pt>
                <c:pt idx="678">
                  <c:v>-6.2815936966877962E-4</c:v>
                </c:pt>
                <c:pt idx="679">
                  <c:v>-5.5551218966916945E-4</c:v>
                </c:pt>
                <c:pt idx="680">
                  <c:v>-4.8032538360981945E-4</c:v>
                </c:pt>
                <c:pt idx="681">
                  <c:v>-4.0317745135571431E-4</c:v>
                </c:pt>
                <c:pt idx="682">
                  <c:v>-3.2462645992452702E-4</c:v>
                </c:pt>
                <c:pt idx="683">
                  <c:v>-2.4520970202742375E-4</c:v>
                </c:pt>
                <c:pt idx="684">
                  <c:v>-1.6544337831576883E-4</c:v>
                </c:pt>
                <c:pt idx="685">
                  <c:v>-8.5822303447289153E-5</c:v>
                </c:pt>
                <c:pt idx="686">
                  <c:v>-6.8196359985697036E-6</c:v>
                </c:pt>
                <c:pt idx="687">
                  <c:v>7.11133677625507E-5</c:v>
                </c:pt>
                <c:pt idx="688">
                  <c:v>1.4754757622048066E-4</c:v>
                </c:pt>
                <c:pt idx="689">
                  <c:v>2.2207618090904976E-4</c:v>
                </c:pt>
                <c:pt idx="690">
                  <c:v>2.9431487120623948E-4</c:v>
                </c:pt>
                <c:pt idx="691">
                  <c:v>3.6390198530267953E-4</c:v>
                </c:pt>
                <c:pt idx="692">
                  <c:v>4.3049863752022029E-4</c:v>
                </c:pt>
                <c:pt idx="693">
                  <c:v>4.9378882210620971E-4</c:v>
                </c:pt>
                <c:pt idx="694">
                  <c:v>5.5347949365347135E-4</c:v>
                </c:pt>
                <c:pt idx="695">
                  <c:v>6.0930062426971937E-4</c:v>
                </c:pt>
                <c:pt idx="696">
                  <c:v>6.6100523771064901E-4</c:v>
                </c:pt>
                <c:pt idx="697">
                  <c:v>7.0836942065807124E-4</c:v>
                </c:pt>
                <c:pt idx="698">
                  <c:v>7.5119231136572956E-4</c:v>
                </c:pt>
                <c:pt idx="699">
                  <c:v>7.892960659208817E-4</c:v>
                </c:pt>
                <c:pt idx="700">
                  <c:v>8.2252580237275955E-4</c:v>
                </c:pt>
                <c:pt idx="701">
                  <c:v>8.5074952301173248E-4</c:v>
                </c:pt>
                <c:pt idx="702">
                  <c:v>8.7385801509191896E-4</c:v>
                </c:pt>
                <c:pt idx="703">
                  <c:v>8.917647303156688E-4</c:v>
                </c:pt>
                <c:pt idx="704">
                  <c:v>9.044056434186383E-4</c:v>
                </c:pt>
                <c:pt idx="705">
                  <c:v>9.1173909018142998E-4</c:v>
                </c:pt>
                <c:pt idx="706">
                  <c:v>9.1374558526807759E-4</c:v>
                </c:pt>
                <c:pt idx="707">
                  <c:v>9.1042762024267851E-4</c:v>
                </c:pt>
                <c:pt idx="708">
                  <c:v>9.0180944216942255E-4</c:v>
                </c:pt>
                <c:pt idx="709">
                  <c:v>8.8793681322264784E-4</c:v>
                </c:pt>
                <c:pt idx="710">
                  <c:v>8.688767517137895E-4</c:v>
                </c:pt>
                <c:pt idx="711">
                  <c:v>8.4471725496776742E-4</c:v>
                </c:pt>
                <c:pt idx="712">
                  <c:v>8.1556700454043021E-4</c:v>
                </c:pt>
                <c:pt idx="713">
                  <c:v>7.8155505418964211E-4</c:v>
                </c:pt>
                <c:pt idx="714">
                  <c:v>7.4283050111306065E-4</c:v>
                </c:pt>
                <c:pt idx="715">
                  <c:v>6.9956214092871047E-4</c:v>
                </c:pt>
                <c:pt idx="716">
                  <c:v>6.5193810689403997E-4</c:v>
                </c:pt>
                <c:pt idx="717">
                  <c:v>6.0016549387737969E-4</c:v>
                </c:pt>
                <c:pt idx="718">
                  <c:v>5.4446996758904936E-4</c:v>
                </c:pt>
                <c:pt idx="719">
                  <c:v>4.8509535962159775E-4</c:v>
                </c:pt>
                <c:pt idx="720">
                  <c:v>4.2230324880949965E-4</c:v>
                </c:pt>
                <c:pt idx="721">
                  <c:v>3.5637252945850198E-4</c:v>
                </c:pt>
                <c:pt idx="722">
                  <c:v>2.8759896701669938E-4</c:v>
                </c:pt>
                <c:pt idx="723">
                  <c:v>2.1629474170637916E-4</c:v>
                </c:pt>
                <c:pt idx="724">
                  <c:v>1.4278798070507109E-4</c:v>
                </c:pt>
                <c:pt idx="725">
                  <c:v>6.742227945183768E-5</c:v>
                </c:pt>
                <c:pt idx="726">
                  <c:v>-9.4437873816508033E-6</c:v>
                </c:pt>
                <c:pt idx="727">
                  <c:v>-8.7437164642108212E-5</c:v>
                </c:pt>
                <c:pt idx="728">
                  <c:v>-1.6617082461050162E-4</c:v>
                </c:pt>
                <c:pt idx="729">
                  <c:v>-2.4524428348371083E-4</c:v>
                </c:pt>
                <c:pt idx="730">
                  <c:v>-3.2424412584175846E-4</c:v>
                </c:pt>
                <c:pt idx="731">
                  <c:v>-4.0274453652401968E-4</c:v>
                </c:pt>
                <c:pt idx="732">
                  <c:v>-4.8030783928196957E-4</c:v>
                </c:pt>
                <c:pt idx="733">
                  <c:v>-5.5648504168647958E-4</c:v>
                </c:pt>
                <c:pt idx="734">
                  <c:v>-6.3081638562258874E-4</c:v>
                </c:pt>
                <c:pt idx="735">
                  <c:v>-7.0283190283973798E-4</c:v>
                </c:pt>
                <c:pt idx="736">
                  <c:v>-7.7205197494345859E-4</c:v>
                </c:pt>
                <c:pt idx="737">
                  <c:v>-8.3798789722847045E-4</c:v>
                </c:pt>
                <c:pt idx="738">
                  <c:v>-9.001424457966388E-4</c:v>
                </c:pt>
                <c:pt idx="739">
                  <c:v>-9.5801044734314042E-4</c:v>
                </c:pt>
                <c:pt idx="740">
                  <c:v>-1.0110793510623405E-3</c:v>
                </c:pt>
                <c:pt idx="741">
                  <c:v>-1.0588298020641519E-3</c:v>
                </c:pt>
                <c:pt idx="742">
                  <c:v>-1.1007362157496089E-3</c:v>
                </c:pt>
                <c:pt idx="743">
                  <c:v>-1.1362673525714614E-3</c:v>
                </c:pt>
                <c:pt idx="744">
                  <c:v>-1.1648868926100991E-3</c:v>
                </c:pt>
                <c:pt idx="745">
                  <c:v>-1.1860540094080791E-3</c:v>
                </c:pt>
                <c:pt idx="746">
                  <c:v>-1.1992239425311791E-3</c:v>
                </c:pt>
                <c:pt idx="747">
                  <c:v>-1.2038485682658705E-3</c:v>
                </c:pt>
                <c:pt idx="748">
                  <c:v>-1.1993769679671407E-3</c:v>
                </c:pt>
                <c:pt idx="749">
                  <c:v>-1.1852559934903192E-3</c:v>
                </c:pt>
                <c:pt idx="750">
                  <c:v>-1.1609308291909391E-3</c:v>
                </c:pt>
                <c:pt idx="751">
                  <c:v>-1.1258455499894397E-3</c:v>
                </c:pt>
                <c:pt idx="752">
                  <c:v>-1.0794436749798405E-3</c:v>
                </c:pt>
                <c:pt idx="753">
                  <c:v>-1.0211687161062084E-3</c:v>
                </c:pt>
                <c:pt idx="754">
                  <c:v>-9.5046472138326892E-4</c:v>
                </c:pt>
                <c:pt idx="755">
                  <c:v>-8.6677681222624599E-4</c:v>
                </c:pt>
                <c:pt idx="756">
                  <c:v>-7.6955171440686032E-4</c:v>
                </c:pt>
                <c:pt idx="757">
                  <c:v>-6.5823828215599497E-4</c:v>
                </c:pt>
                <c:pt idx="758">
                  <c:v>-5.3228801500797025E-4</c:v>
                </c:pt>
                <c:pt idx="759">
                  <c:v>-3.9115556693629198E-4</c:v>
                </c:pt>
                <c:pt idx="760">
                  <c:v>-2.342992473397176E-4</c:v>
                </c:pt>
                <c:pt idx="761">
                  <c:v>-6.1181513503739959E-5</c:v>
                </c:pt>
                <c:pt idx="762">
                  <c:v>1.2873054588718492E-4</c:v>
                </c:pt>
                <c:pt idx="763">
                  <c:v>3.3596473655168359E-4</c:v>
                </c:pt>
                <c:pt idx="764">
                  <c:v>5.6104329411446737E-4</c:v>
                </c:pt>
                <c:pt idx="765">
                  <c:v>8.0448242965900632E-4</c:v>
                </c:pt>
                <c:pt idx="766">
                  <c:v>1.0667918856847179E-3</c:v>
                </c:pt>
                <c:pt idx="767">
                  <c:v>1.3484745027859269E-3</c:v>
                </c:pt>
                <c:pt idx="768">
                  <c:v>1.6500257973862602E-3</c:v>
                </c:pt>
                <c:pt idx="769">
                  <c:v>1.9719335508055053E-3</c:v>
                </c:pt>
                <c:pt idx="770">
                  <c:v>2.3146774100061968E-3</c:v>
                </c:pt>
                <c:pt idx="771">
                  <c:v>2.6787285002036519E-3</c:v>
                </c:pt>
                <c:pt idx="772">
                  <c:v>6.0750841402072817E-4</c:v>
                </c:pt>
                <c:pt idx="773">
                  <c:v>5.8778588999567759E-4</c:v>
                </c:pt>
                <c:pt idx="774">
                  <c:v>5.6352699189950411E-4</c:v>
                </c:pt>
                <c:pt idx="775">
                  <c:v>5.351651315304469E-4</c:v>
                </c:pt>
                <c:pt idx="776">
                  <c:v>5.0312344949586399E-4</c:v>
                </c:pt>
                <c:pt idx="777">
                  <c:v>4.6781450430362879E-4</c:v>
                </c:pt>
                <c:pt idx="778">
                  <c:v>4.2963997489341979E-4</c:v>
                </c:pt>
                <c:pt idx="779">
                  <c:v>3.8899037675493679E-4</c:v>
                </c:pt>
                <c:pt idx="780">
                  <c:v>3.4624479177396746E-4</c:v>
                </c:pt>
                <c:pt idx="781">
                  <c:v>3.0177061194300563E-4</c:v>
                </c:pt>
                <c:pt idx="782">
                  <c:v>2.5592329704484437E-4</c:v>
                </c:pt>
                <c:pt idx="783">
                  <c:v>2.0904614639872827E-4</c:v>
                </c:pt>
                <c:pt idx="784">
                  <c:v>1.6147008476159914E-4</c:v>
                </c:pt>
                <c:pt idx="785">
                  <c:v>1.1351346245287892E-4</c:v>
                </c:pt>
                <c:pt idx="786">
                  <c:v>6.5481869745503095E-5</c:v>
                </c:pt>
                <c:pt idx="787">
                  <c:v>1.7667965577981143E-5</c:v>
                </c:pt>
                <c:pt idx="788">
                  <c:v>-2.9648679407247649E-5</c:v>
                </c:pt>
                <c:pt idx="789">
                  <c:v>-7.6201725467386384E-5</c:v>
                </c:pt>
                <c:pt idx="790">
                  <c:v>-1.2173819203556771E-4</c:v>
                </c:pt>
                <c:pt idx="791">
                  <c:v>-1.66018571652932E-4</c:v>
                </c:pt>
                <c:pt idx="792">
                  <c:v>-2.0881692962985803E-4</c:v>
                </c:pt>
                <c:pt idx="793">
                  <c:v>-2.4992098944251993E-4</c:v>
                </c:pt>
                <c:pt idx="794">
                  <c:v>-2.891322039577527E-4</c:v>
                </c:pt>
                <c:pt idx="795">
                  <c:v>-3.262658125271975E-4</c:v>
                </c:pt>
                <c:pt idx="796">
                  <c:v>-3.6115088406962759E-4</c:v>
                </c:pt>
                <c:pt idx="797">
                  <c:v>-3.9363034620438879E-4</c:v>
                </c:pt>
                <c:pt idx="798">
                  <c:v>-4.2356100058430976E-4</c:v>
                </c:pt>
                <c:pt idx="799">
                  <c:v>-4.5081352451563882E-4</c:v>
                </c:pt>
                <c:pt idx="800">
                  <c:v>-4.7527245902453941E-4</c:v>
                </c:pt>
                <c:pt idx="801">
                  <c:v>-4.9683618351662948E-4</c:v>
                </c:pt>
                <c:pt idx="802">
                  <c:v>-5.1541687717122919E-4</c:v>
                </c:pt>
                <c:pt idx="803">
                  <c:v>-5.3094046725622041E-4</c:v>
                </c:pt>
                <c:pt idx="804">
                  <c:v>-5.4334656454749046E-4</c:v>
                </c:pt>
                <c:pt idx="805">
                  <c:v>-5.5258838602697917E-4</c:v>
                </c:pt>
                <c:pt idx="806">
                  <c:v>-5.5863266508075944E-4</c:v>
                </c:pt>
                <c:pt idx="807">
                  <c:v>-5.6145954940360968E-4</c:v>
                </c:pt>
                <c:pt idx="808">
                  <c:v>-5.6106248682310893E-4</c:v>
                </c:pt>
                <c:pt idx="809">
                  <c:v>-5.5744809929808049E-4</c:v>
                </c:pt>
                <c:pt idx="810">
                  <c:v>-5.5063604530078067E-4</c:v>
                </c:pt>
                <c:pt idx="811">
                  <c:v>-5.4065887086746957E-4</c:v>
                </c:pt>
                <c:pt idx="812">
                  <c:v>-5.2756184954461972E-4</c:v>
                </c:pt>
                <c:pt idx="813">
                  <c:v>-5.1140281153040992E-4</c:v>
                </c:pt>
                <c:pt idx="814">
                  <c:v>-4.922519622408885E-4</c:v>
                </c:pt>
                <c:pt idx="815">
                  <c:v>-4.7019169064211989E-4</c:v>
                </c:pt>
                <c:pt idx="816">
                  <c:v>-4.4531636757887127E-4</c:v>
                </c:pt>
                <c:pt idx="817">
                  <c:v>-4.1773213443830996E-4</c:v>
                </c:pt>
                <c:pt idx="818">
                  <c:v>-3.8755668242805054E-4</c:v>
                </c:pt>
                <c:pt idx="819">
                  <c:v>-3.5491902279185909E-4</c:v>
                </c:pt>
                <c:pt idx="820">
                  <c:v>-3.1995924825697908E-4</c:v>
                </c:pt>
                <c:pt idx="821">
                  <c:v>-2.8282828606688085E-4</c:v>
                </c:pt>
                <c:pt idx="822">
                  <c:v>-2.4368764288210977E-4</c:v>
                </c:pt>
                <c:pt idx="823">
                  <c:v>-2.0270914191087945E-4</c:v>
                </c:pt>
                <c:pt idx="824">
                  <c:v>-1.6007465259629088E-4</c:v>
                </c:pt>
                <c:pt idx="825">
                  <c:v>-1.1597581317708029E-4</c:v>
                </c:pt>
                <c:pt idx="826">
                  <c:v>-7.0613746497780877E-5</c:v>
                </c:pt>
                <c:pt idx="827">
                  <c:v>-2.4198769380720173E-5</c:v>
                </c:pt>
                <c:pt idx="828">
                  <c:v>2.3049904070869195E-5</c:v>
                </c:pt>
                <c:pt idx="829">
                  <c:v>7.0904464907428633E-5</c:v>
                </c:pt>
                <c:pt idx="830">
                  <c:v>1.1912881713223994E-4</c:v>
                </c:pt>
                <c:pt idx="831">
                  <c:v>1.6747889053721036E-4</c:v>
                </c:pt>
                <c:pt idx="832">
                  <c:v>2.1570295819478037E-4</c:v>
                </c:pt>
                <c:pt idx="833">
                  <c:v>2.6354195827418998E-4</c:v>
                </c:pt>
                <c:pt idx="834">
                  <c:v>3.1072981980109077E-4</c:v>
                </c:pt>
                <c:pt idx="835">
                  <c:v>3.5699379203235106E-4</c:v>
                </c:pt>
                <c:pt idx="836">
                  <c:v>4.0205477705719007E-4</c:v>
                </c:pt>
                <c:pt idx="837">
                  <c:v>4.4562766529760052E-4</c:v>
                </c:pt>
                <c:pt idx="838">
                  <c:v>4.8742167353376872E-4</c:v>
                </c:pt>
                <c:pt idx="839">
                  <c:v>5.2714068510520927E-4</c:v>
                </c:pt>
                <c:pt idx="840">
                  <c:v>5.6448359193866926E-4</c:v>
                </c:pt>
                <c:pt idx="841">
                  <c:v>5.9914463804075502E-4</c:v>
                </c:pt>
                <c:pt idx="842">
                  <c:v>6.3081376411764853E-4</c:v>
                </c:pt>
                <c:pt idx="843">
                  <c:v>6.5917695297386392E-4</c:v>
                </c:pt>
                <c:pt idx="844">
                  <c:v>6.8391657532427402E-4</c:v>
                </c:pt>
                <c:pt idx="845">
                  <c:v>7.0471173571854881E-4</c:v>
                </c:pt>
                <c:pt idx="846">
                  <c:v>7.2123861818976752E-4</c:v>
                </c:pt>
                <c:pt idx="847">
                  <c:v>7.3317083134292679E-4</c:v>
                </c:pt>
                <c:pt idx="848">
                  <c:v>7.4017975251173922E-4</c:v>
                </c:pt>
                <c:pt idx="849">
                  <c:v>7.4193487067785065E-4</c:v>
                </c:pt>
                <c:pt idx="850">
                  <c:v>7.3810412783108671E-4</c:v>
                </c:pt>
                <c:pt idx="851">
                  <c:v>7.2835425843845256E-4</c:v>
                </c:pt>
                <c:pt idx="852">
                  <c:v>7.1235112672749304E-4</c:v>
                </c:pt>
                <c:pt idx="853">
                  <c:v>6.897600614592372E-4</c:v>
                </c:pt>
                <c:pt idx="854">
                  <c:v>6.6024618790875862E-4</c:v>
                </c:pt>
                <c:pt idx="855">
                  <c:v>6.2347475672912961E-4</c:v>
                </c:pt>
                <c:pt idx="856">
                  <c:v>5.7911146944219453E-4</c:v>
                </c:pt>
                <c:pt idx="857">
                  <c:v>5.2682280024181783E-4</c:v>
                </c:pt>
                <c:pt idx="858">
                  <c:v>4.6627631385451167E-4</c:v>
                </c:pt>
                <c:pt idx="859">
                  <c:v>3.9714097916316964E-4</c:v>
                </c:pt>
                <c:pt idx="860">
                  <c:v>3.1908747836286062E-4</c:v>
                </c:pt>
                <c:pt idx="861">
                  <c:v>2.3178851134778543E-4</c:v>
                </c:pt>
                <c:pt idx="862">
                  <c:v>1.3491909512494682E-4</c:v>
                </c:pt>
                <c:pt idx="863">
                  <c:v>2.8156857972604955E-5</c:v>
                </c:pt>
                <c:pt idx="864">
                  <c:v>-8.8817671866046888E-5</c:v>
                </c:pt>
                <c:pt idx="865">
                  <c:v>-2.1632078319139009E-4</c:v>
                </c:pt>
                <c:pt idx="866">
                  <c:v>-3.5466530478190208E-4</c:v>
                </c:pt>
                <c:pt idx="867">
                  <c:v>-5.0416033445321406E-4</c:v>
                </c:pt>
                <c:pt idx="868">
                  <c:v>-6.6511097446411119E-4</c:v>
                </c:pt>
                <c:pt idx="869">
                  <c:v>-8.3781807344413743E-4</c:v>
                </c:pt>
                <c:pt idx="870">
                  <c:v>-1.0225779750500112E-3</c:v>
                </c:pt>
                <c:pt idx="871">
                  <c:v>-1.2196822735167263E-3</c:v>
                </c:pt>
                <c:pt idx="872">
                  <c:v>-1.4294175762713931E-3</c:v>
                </c:pt>
                <c:pt idx="873">
                  <c:v>-1.6520652737878696E-3</c:v>
                </c:pt>
                <c:pt idx="874">
                  <c:v>-3.5583068620617686E-4</c:v>
                </c:pt>
                <c:pt idx="875">
                  <c:v>-3.4380629410200414E-4</c:v>
                </c:pt>
                <c:pt idx="876">
                  <c:v>-3.2912729311772727E-4</c:v>
                </c:pt>
                <c:pt idx="877">
                  <c:v>-3.1205205417034611E-4</c:v>
                </c:pt>
                <c:pt idx="878">
                  <c:v>-2.9283269396997093E-4</c:v>
                </c:pt>
                <c:pt idx="879">
                  <c:v>-2.717148911502501E-4</c:v>
                </c:pt>
                <c:pt idx="880">
                  <c:v>-2.4893771051924703E-4</c:v>
                </c:pt>
                <c:pt idx="881">
                  <c:v>-2.2473343551632436E-4</c:v>
                </c:pt>
                <c:pt idx="882">
                  <c:v>-1.9932740895565581E-4</c:v>
                </c:pt>
                <c:pt idx="883">
                  <c:v>-1.7293788213340079E-4</c:v>
                </c:pt>
                <c:pt idx="884">
                  <c:v>-1.457758723617409E-4</c:v>
                </c:pt>
                <c:pt idx="885">
                  <c:v>-1.1804502897570877E-4</c:v>
                </c:pt>
                <c:pt idx="886">
                  <c:v>-8.9941507878246903E-5</c:v>
                </c:pt>
                <c:pt idx="887">
                  <c:v>-6.1653854643334022E-5</c:v>
                </c:pt>
                <c:pt idx="888">
                  <c:v>-3.3362896213508242E-5</c:v>
                </c:pt>
                <c:pt idx="889">
                  <c:v>-5.2416412106084942E-6</c:v>
                </c:pt>
                <c:pt idx="890">
                  <c:v>2.2544811126146494E-5</c:v>
                </c:pt>
                <c:pt idx="891">
                  <c:v>4.9839353375767323E-5</c:v>
                </c:pt>
                <c:pt idx="892">
                  <c:v>7.6492943746783899E-5</c:v>
                </c:pt>
                <c:pt idx="893">
                  <c:v>1.0236467128654E-4</c:v>
                </c:pt>
                <c:pt idx="894">
                  <c:v>1.2732181249025792E-4</c:v>
                </c:pt>
                <c:pt idx="895">
                  <c:v>1.5123987936907588E-4</c:v>
                </c:pt>
                <c:pt idx="896">
                  <c:v>1.7400265899059769E-4</c:v>
                </c:pt>
                <c:pt idx="897">
                  <c:v>1.9550224455340895E-4</c:v>
                </c:pt>
                <c:pt idx="898">
                  <c:v>2.1563905803949086E-4</c:v>
                </c:pt>
                <c:pt idx="899">
                  <c:v>2.3432186451436635E-4</c:v>
                </c:pt>
                <c:pt idx="900">
                  <c:v>2.5146777814526698E-4</c:v>
                </c:pt>
                <c:pt idx="901">
                  <c:v>2.6700225999895522E-4</c:v>
                </c:pt>
                <c:pt idx="902">
                  <c:v>2.8085910772502644E-4</c:v>
                </c:pt>
                <c:pt idx="903">
                  <c:v>2.9298043719980325E-4</c:v>
                </c:pt>
                <c:pt idx="904">
                  <c:v>3.0331665623729073E-4</c:v>
                </c:pt>
                <c:pt idx="905">
                  <c:v>3.1182643046402843E-4</c:v>
                </c:pt>
                <c:pt idx="906">
                  <c:v>3.1847664148031401E-4</c:v>
                </c:pt>
                <c:pt idx="907">
                  <c:v>3.2324233741365827E-4</c:v>
                </c:pt>
                <c:pt idx="908">
                  <c:v>3.2610667600048177E-4</c:v>
                </c:pt>
                <c:pt idx="909">
                  <c:v>3.2706086031285796E-4</c:v>
                </c:pt>
                <c:pt idx="910">
                  <c:v>3.2610406727736664E-4</c:v>
                </c:pt>
                <c:pt idx="911">
                  <c:v>3.2324336912592858E-4</c:v>
                </c:pt>
                <c:pt idx="912">
                  <c:v>3.1849364791729836E-4</c:v>
                </c:pt>
                <c:pt idx="913">
                  <c:v>3.1187750329406301E-4</c:v>
                </c:pt>
                <c:pt idx="914">
                  <c:v>3.0342515362371657E-4</c:v>
                </c:pt>
                <c:pt idx="915">
                  <c:v>2.9317433068574636E-4</c:v>
                </c:pt>
                <c:pt idx="916">
                  <c:v>2.8117016808282963E-4</c:v>
                </c:pt>
                <c:pt idx="917">
                  <c:v>2.6746508353029091E-4</c:v>
                </c:pt>
                <c:pt idx="918">
                  <c:v>2.5211865521508788E-4</c:v>
                </c:pt>
                <c:pt idx="919">
                  <c:v>2.3519749239785635E-4</c:v>
                </c:pt>
                <c:pt idx="920">
                  <c:v>2.1677510043491797E-4</c:v>
                </c:pt>
                <c:pt idx="921">
                  <c:v>1.969317404251613E-4</c:v>
                </c:pt>
                <c:pt idx="922">
                  <c:v>1.7575428364972195E-4</c:v>
                </c:pt>
                <c:pt idx="923">
                  <c:v>1.5333606101768961E-4</c:v>
                </c:pt>
                <c:pt idx="924">
                  <c:v>1.2977670770516689E-4</c:v>
                </c:pt>
                <c:pt idx="925">
                  <c:v>1.0518200318396665E-4</c:v>
                </c:pt>
                <c:pt idx="926">
                  <c:v>7.9663706849793757E-5</c:v>
                </c:pt>
                <c:pt idx="927">
                  <c:v>5.3339389452751636E-5</c:v>
                </c:pt>
                <c:pt idx="928">
                  <c:v>2.6332260528401374E-5</c:v>
                </c:pt>
                <c:pt idx="929">
                  <c:v>-1.2290079523689587E-6</c:v>
                </c:pt>
                <c:pt idx="930">
                  <c:v>-2.9210461510302196E-5</c:v>
                </c:pt>
                <c:pt idx="931">
                  <c:v>-5.7473046450482942E-5</c:v>
                </c:pt>
                <c:pt idx="932">
                  <c:v>-8.5872796306329761E-5</c:v>
                </c:pt>
                <c:pt idx="933">
                  <c:v>-1.1426102122562547E-4</c:v>
                </c:pt>
                <c:pt idx="934">
                  <c:v>-1.4248450008064618E-4</c:v>
                </c:pt>
                <c:pt idx="935">
                  <c:v>-1.7038567508431343E-4</c:v>
                </c:pt>
                <c:pt idx="936">
                  <c:v>-1.9780284871355209E-4</c:v>
                </c:pt>
                <c:pt idx="937">
                  <c:v>-2.2457038270049835E-4</c:v>
                </c:pt>
                <c:pt idx="938">
                  <c:v>-2.5051889890205341E-4</c:v>
                </c:pt>
                <c:pt idx="939">
                  <c:v>-2.7547548181284989E-4</c:v>
                </c:pt>
                <c:pt idx="940">
                  <c:v>-2.9926388251918113E-4</c:v>
                </c:pt>
                <c:pt idx="941">
                  <c:v>-3.217047238801762E-4</c:v>
                </c:pt>
                <c:pt idx="942">
                  <c:v>-3.4261570671499566E-4</c:v>
                </c:pt>
                <c:pt idx="943">
                  <c:v>-3.6181181679812921E-4</c:v>
                </c:pt>
                <c:pt idx="944">
                  <c:v>-3.7910553243867499E-4</c:v>
                </c:pt>
                <c:pt idx="945">
                  <c:v>-3.9430703244936176E-4</c:v>
                </c:pt>
                <c:pt idx="946">
                  <c:v>-4.0722440428487931E-4</c:v>
                </c:pt>
                <c:pt idx="947">
                  <c:v>-4.1766385215748474E-4</c:v>
                </c:pt>
                <c:pt idx="948">
                  <c:v>-4.254299049120348E-4</c:v>
                </c:pt>
                <c:pt idx="949">
                  <c:v>-4.3032562348251611E-4</c:v>
                </c:pt>
                <c:pt idx="950">
                  <c:v>-4.3215280770528362E-4</c:v>
                </c:pt>
                <c:pt idx="951">
                  <c:v>-4.3071220231120921E-4</c:v>
                </c:pt>
                <c:pt idx="952">
                  <c:v>-4.2580370190034491E-4</c:v>
                </c:pt>
                <c:pt idx="953">
                  <c:v>-4.1722655470607072E-4</c:v>
                </c:pt>
                <c:pt idx="954">
                  <c:v>-4.0477956496542868E-4</c:v>
                </c:pt>
                <c:pt idx="955">
                  <c:v>-3.8826129370354671E-4</c:v>
                </c:pt>
                <c:pt idx="956">
                  <c:v>-3.674702577727328E-4</c:v>
                </c:pt>
                <c:pt idx="957">
                  <c:v>-3.4220512693748737E-4</c:v>
                </c:pt>
                <c:pt idx="958">
                  <c:v>-3.122649188664799E-4</c:v>
                </c:pt>
                <c:pt idx="959">
                  <c:v>-2.7744919183149289E-4</c:v>
                </c:pt>
                <c:pt idx="960">
                  <c:v>-2.3755823497360277E-4</c:v>
                </c:pt>
                <c:pt idx="961">
                  <c:v>-1.9239325595697384E-4</c:v>
                </c:pt>
                <c:pt idx="962">
                  <c:v>-1.4175656586096989E-4</c:v>
                </c:pt>
                <c:pt idx="963">
                  <c:v>-8.545176115663496E-5</c:v>
                </c:pt>
                <c:pt idx="964">
                  <c:v>-2.3283902618906945E-5</c:v>
                </c:pt>
                <c:pt idx="965">
                  <c:v>4.4940308969210934E-5</c:v>
                </c:pt>
                <c:pt idx="966">
                  <c:v>1.1941236046548098E-4</c:v>
                </c:pt>
                <c:pt idx="967">
                  <c:v>2.0032175749413387E-4</c:v>
                </c:pt>
                <c:pt idx="968">
                  <c:v>2.8785585919200904E-4</c:v>
                </c:pt>
                <c:pt idx="969">
                  <c:v>3.8219971668899694E-4</c:v>
                </c:pt>
                <c:pt idx="970">
                  <c:v>4.8353591544951301E-4</c:v>
                </c:pt>
                <c:pt idx="971">
                  <c:v>5.9204442159320925E-4</c:v>
                </c:pt>
                <c:pt idx="972">
                  <c:v>7.0790243229168557E-4</c:v>
                </c:pt>
                <c:pt idx="973">
                  <c:v>8.3128423036970091E-4</c:v>
                </c:pt>
                <c:pt idx="974">
                  <c:v>9.6236104318408761E-4</c:v>
                </c:pt>
                <c:pt idx="975">
                  <c:v>-1.2155924601909353E-5</c:v>
                </c:pt>
                <c:pt idx="976">
                  <c:v>-5.8558940491085134E-6</c:v>
                </c:pt>
                <c:pt idx="977">
                  <c:v>-1.0197054425037811E-6</c:v>
                </c:pt>
                <c:pt idx="978">
                  <c:v>2.5103246184260538E-6</c:v>
                </c:pt>
                <c:pt idx="979">
                  <c:v>4.8881860160896688E-6</c:v>
                </c:pt>
                <c:pt idx="980">
                  <c:v>6.2640615582806826E-6</c:v>
                </c:pt>
                <c:pt idx="981">
                  <c:v>6.7842182727411576E-6</c:v>
                </c:pt>
                <c:pt idx="982">
                  <c:v>6.590903604702025E-6</c:v>
                </c:pt>
                <c:pt idx="983">
                  <c:v>5.8222465688249816E-6</c:v>
                </c:pt>
                <c:pt idx="984">
                  <c:v>4.6121639111660825E-6</c:v>
                </c:pt>
                <c:pt idx="985">
                  <c:v>3.0902713065389473E-6</c:v>
                </c:pt>
                <c:pt idx="986">
                  <c:v>1.3817996508370348E-6</c:v>
                </c:pt>
                <c:pt idx="987">
                  <c:v>-3.9248354719413972E-7</c:v>
                </c:pt>
                <c:pt idx="988">
                  <c:v>-2.1163476224520146E-6</c:v>
                </c:pt>
                <c:pt idx="989">
                  <c:v>-3.6781670597050599E-6</c:v>
                </c:pt>
                <c:pt idx="990">
                  <c:v>-4.9709846195581699E-6</c:v>
                </c:pt>
                <c:pt idx="991">
                  <c:v>-5.8925692831500974E-6</c:v>
                </c:pt>
                <c:pt idx="992">
                  <c:v>-6.3454690020251989E-6</c:v>
                </c:pt>
                <c:pt idx="993">
                  <c:v>-6.2370582637441725E-6</c:v>
                </c:pt>
                <c:pt idx="994">
                  <c:v>-5.4795804678548464E-6</c:v>
                </c:pt>
                <c:pt idx="995">
                  <c:v>-3.9901851333558509E-6</c:v>
                </c:pt>
                <c:pt idx="996">
                  <c:v>-1.6909599399768382E-6</c:v>
                </c:pt>
                <c:pt idx="997">
                  <c:v>1.4910423633092071E-6</c:v>
                </c:pt>
                <c:pt idx="998">
                  <c:v>5.6237821660478152E-6</c:v>
                </c:pt>
                <c:pt idx="999">
                  <c:v>1.0770216291820182E-5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545-43A6-8D52-68AAEB5440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2.9727339578531251</c:v>
                </c:pt>
                <c:pt idx="1">
                  <c:v>2.3883750444074496</c:v>
                </c:pt>
                <c:pt idx="2">
                  <c:v>1.850866425162524</c:v>
                </c:pt>
                <c:pt idx="3">
                  <c:v>1.35800108164703</c:v>
                </c:pt>
                <c:pt idx="4">
                  <c:v>0.90775843871968176</c:v>
                </c:pt>
                <c:pt idx="5">
                  <c:v>0.4982865662178661</c:v>
                </c:pt>
                <c:pt idx="6">
                  <c:v>0.1278862666717204</c:v>
                </c:pt>
                <c:pt idx="7">
                  <c:v>-0.20500321121183998</c:v>
                </c:pt>
                <c:pt idx="8">
                  <c:v>-0.50181705880454142</c:v>
                </c:pt>
                <c:pt idx="9">
                  <c:v>-0.76387659034540312</c:v>
                </c:pt>
                <c:pt idx="10">
                  <c:v>-0.9923998954602975</c:v>
                </c:pt>
                <c:pt idx="11">
                  <c:v>-1.1885116153798199</c:v>
                </c:pt>
                <c:pt idx="12">
                  <c:v>-1.3532519813826391</c:v>
                </c:pt>
                <c:pt idx="13">
                  <c:v>-1.4875852418998414</c:v>
                </c:pt>
                <c:pt idx="14">
                  <c:v>-1.5924075956618471</c:v>
                </c:pt>
                <c:pt idx="15">
                  <c:v>-1.6685547420544813</c:v>
                </c:pt>
                <c:pt idx="16">
                  <c:v>-1.7168091563827286</c:v>
                </c:pt>
                <c:pt idx="17">
                  <c:v>-1.7379071970404281</c:v>
                </c:pt>
                <c:pt idx="18">
                  <c:v>-1.7325461537841573</c:v>
                </c:pt>
                <c:pt idx="19">
                  <c:v>-1.7013913516803976</c:v>
                </c:pt>
                <c:pt idx="20">
                  <c:v>-1.6450834342551097</c:v>
                </c:pt>
                <c:pt idx="21">
                  <c:v>-1.5642459625419574</c:v>
                </c:pt>
                <c:pt idx="22">
                  <c:v>-1.459493484953063</c:v>
                </c:pt>
                <c:pt idx="23">
                  <c:v>-1.3314402573568704</c:v>
                </c:pt>
                <c:pt idx="24">
                  <c:v>-1.180709825029479</c:v>
                </c:pt>
                <c:pt idx="25">
                  <c:v>-1.0079457203952034</c:v>
                </c:pt>
                <c:pt idx="26">
                  <c:v>-0.81382358559655854</c:v>
                </c:pt>
                <c:pt idx="27">
                  <c:v>-0.59906510088823717</c:v>
                </c:pt>
                <c:pt idx="28">
                  <c:v>-0.36445419404391949</c:v>
                </c:pt>
                <c:pt idx="29">
                  <c:v>-0.11085612985355268</c:v>
                </c:pt>
                <c:pt idx="30">
                  <c:v>0.16075975725632849</c:v>
                </c:pt>
                <c:pt idx="31">
                  <c:v>0.44929270588165393</c:v>
                </c:pt>
                <c:pt idx="32">
                  <c:v>0.7534772701644552</c:v>
                </c:pt>
                <c:pt idx="33">
                  <c:v>1.0718424881048378</c:v>
                </c:pt>
                <c:pt idx="34">
                  <c:v>1.4026612550989759</c:v>
                </c:pt>
                <c:pt idx="35">
                  <c:v>1.7438869246161566</c:v>
                </c:pt>
                <c:pt idx="36">
                  <c:v>2.0930730950310714</c:v>
                </c:pt>
                <c:pt idx="37">
                  <c:v>2.4472710304500307</c:v>
                </c:pt>
                <c:pt idx="38">
                  <c:v>2.8028969837747257</c:v>
                </c:pt>
                <c:pt idx="39">
                  <c:v>3.1555584970331916</c:v>
                </c:pt>
                <c:pt idx="40">
                  <c:v>3.4998239951315417</c:v>
                </c:pt>
                <c:pt idx="41">
                  <c:v>3.8289127628237405</c:v>
                </c:pt>
                <c:pt idx="42">
                  <c:v>4.1342711926825313</c:v>
                </c:pt>
                <c:pt idx="43">
                  <c:v>4.40498342595808</c:v>
                </c:pt>
                <c:pt idx="44">
                  <c:v>4.6269356076443824</c:v>
                </c:pt>
                <c:pt idx="45">
                  <c:v>4.7816046077726027</c:v>
                </c:pt>
                <c:pt idx="46">
                  <c:v>4.8442584720748814</c:v>
                </c:pt>
                <c:pt idx="47">
                  <c:v>4.7812060547123441</c:v>
                </c:pt>
                <c:pt idx="48">
                  <c:v>4.5454533359114668</c:v>
                </c:pt>
                <c:pt idx="49">
                  <c:v>4.0695748065241357</c:v>
                </c:pt>
                <c:pt idx="50">
                  <c:v>3.2534680510742748</c:v>
                </c:pt>
                <c:pt idx="51">
                  <c:v>1.942125161422259</c:v>
                </c:pt>
                <c:pt idx="52">
                  <c:v>-0.11756620559522303</c:v>
                </c:pt>
                <c:pt idx="53">
                  <c:v>-3.368376820416795</c:v>
                </c:pt>
                <c:pt idx="54">
                  <c:v>-8.6602719243013055</c:v>
                </c:pt>
                <c:pt idx="55">
                  <c:v>-17.856359392820842</c:v>
                </c:pt>
                <c:pt idx="56">
                  <c:v>-35.979114983000656</c:v>
                </c:pt>
                <c:pt idx="57">
                  <c:v>-82.82233018837799</c:v>
                </c:pt>
                <c:pt idx="58">
                  <c:v>-397.86962213977858</c:v>
                </c:pt>
                <c:pt idx="59">
                  <c:v>198.65195477985358</c:v>
                </c:pt>
                <c:pt idx="60">
                  <c:v>74.83571979044919</c:v>
                </c:pt>
                <c:pt idx="61">
                  <c:v>44.517960109757489</c:v>
                </c:pt>
                <c:pt idx="62">
                  <c:v>30.648749314331724</c:v>
                </c:pt>
                <c:pt idx="63">
                  <c:v>22.606139957002053</c:v>
                </c:pt>
                <c:pt idx="64">
                  <c:v>17.301733087910552</c:v>
                </c:pt>
                <c:pt idx="65">
                  <c:v>13.507478748514357</c:v>
                </c:pt>
                <c:pt idx="66">
                  <c:v>10.638113679131171</c:v>
                </c:pt>
                <c:pt idx="67">
                  <c:v>8.3791691926351</c:v>
                </c:pt>
                <c:pt idx="68">
                  <c:v>6.5465192041771827</c:v>
                </c:pt>
                <c:pt idx="69">
                  <c:v>5.0251333627286305</c:v>
                </c:pt>
                <c:pt idx="70">
                  <c:v>3.7394016449706662</c:v>
                </c:pt>
                <c:pt idx="71">
                  <c:v>2.6375456470900396</c:v>
                </c:pt>
                <c:pt idx="72">
                  <c:v>1.6828871186998127</c:v>
                </c:pt>
                <c:pt idx="73">
                  <c:v>0.84869491758888782</c:v>
                </c:pt>
                <c:pt idx="74">
                  <c:v>0.11500875436440156</c:v>
                </c:pt>
                <c:pt idx="75">
                  <c:v>-0.53339187070742478</c:v>
                </c:pt>
                <c:pt idx="76">
                  <c:v>-1.1083279865621207</c:v>
                </c:pt>
                <c:pt idx="77">
                  <c:v>-1.6191301283113277</c:v>
                </c:pt>
                <c:pt idx="78">
                  <c:v>-2.0732697104613664</c:v>
                </c:pt>
                <c:pt idx="79">
                  <c:v>-2.4768069457064636</c:v>
                </c:pt>
                <c:pt idx="80">
                  <c:v>-2.8347146530757752</c:v>
                </c:pt>
                <c:pt idx="81">
                  <c:v>-3.1511163300713365</c:v>
                </c:pt>
                <c:pt idx="82">
                  <c:v>-3.4294638776192494</c:v>
                </c:pt>
                <c:pt idx="83">
                  <c:v>-3.6726721241560343</c:v>
                </c:pt>
                <c:pt idx="84">
                  <c:v>-3.8832219459761319</c:v>
                </c:pt>
                <c:pt idx="85">
                  <c:v>-4.0632402390078859</c:v>
                </c:pt>
                <c:pt idx="86">
                  <c:v>-4.214562608612372</c:v>
                </c:pt>
                <c:pt idx="87">
                  <c:v>-4.3387830060900363</c:v>
                </c:pt>
                <c:pt idx="88">
                  <c:v>-4.4372934000906668</c:v>
                </c:pt>
                <c:pt idx="89">
                  <c:v>-4.5113157657220579</c:v>
                </c:pt>
                <c:pt idx="90">
                  <c:v>-4.5619280979323342</c:v>
                </c:pt>
                <c:pt idx="91">
                  <c:v>-4.5900857385203171</c:v>
                </c:pt>
                <c:pt idx="92">
                  <c:v>-4.5966390006448563</c:v>
                </c:pt>
                <c:pt idx="93">
                  <c:v>-4.5823478487249352</c:v>
                </c:pt>
                <c:pt idx="94">
                  <c:v>-4.5478942228583774</c:v>
                </c:pt>
                <c:pt idx="95">
                  <c:v>-4.4938924697554352</c:v>
                </c:pt>
                <c:pt idx="96">
                  <c:v>-4.4208982456355592</c:v>
                </c:pt>
                <c:pt idx="97">
                  <c:v>-4.3294161827024</c:v>
                </c:pt>
                <c:pt idx="98">
                  <c:v>-4.2199065539896736</c:v>
                </c:pt>
                <c:pt idx="99">
                  <c:v>-4.0927911274193418</c:v>
                </c:pt>
                <c:pt idx="100">
                  <c:v>-3.9484583657803536</c:v>
                </c:pt>
                <c:pt idx="101">
                  <c:v>-3.7872681027870225</c:v>
                </c:pt>
                <c:pt idx="102">
                  <c:v>-3.6095558047183363</c:v>
                </c:pt>
                <c:pt idx="103">
                  <c:v>-3.4156365111430094</c:v>
                </c:pt>
                <c:pt idx="104">
                  <c:v>-3.2058085359414976</c:v>
                </c:pt>
                <c:pt idx="105">
                  <c:v>-2.9803570005813325</c:v>
                </c:pt>
                <c:pt idx="106">
                  <c:v>-2.7395572648262272</c:v>
                </c:pt>
                <c:pt idx="107">
                  <c:v>-2.4836783154206796</c:v>
                </c:pt>
                <c:pt idx="108">
                  <c:v>-2.2129861705090459</c:v>
                </c:pt>
                <c:pt idx="109">
                  <c:v>-1.9277473564344991</c:v>
                </c:pt>
                <c:pt idx="110">
                  <c:v>-1.6282325140523646</c:v>
                </c:pt>
                <c:pt idx="111">
                  <c:v>-1.3147201937181578</c:v>
                </c:pt>
                <c:pt idx="112">
                  <c:v>-0.98750090174039673</c:v>
                </c:pt>
                <c:pt idx="113">
                  <c:v>-0.64688146640887845</c:v>
                </c:pt>
                <c:pt idx="114">
                  <c:v>-0.29318979889569635</c:v>
                </c:pt>
                <c:pt idx="115">
                  <c:v>7.3219866362040475E-2</c:v>
                </c:pt>
                <c:pt idx="116">
                  <c:v>0.45196115543488946</c:v>
                </c:pt>
                <c:pt idx="117">
                  <c:v>0.84260905178058643</c:v>
                </c:pt>
                <c:pt idx="118">
                  <c:v>1.2446925770261887</c:v>
                </c:pt>
                <c:pt idx="119">
                  <c:v>1.6576865040373443</c:v>
                </c:pt>
                <c:pt idx="120">
                  <c:v>2.0810019230402497</c:v>
                </c:pt>
                <c:pt idx="121">
                  <c:v>2.5139754474971587</c:v>
                </c:pt>
                <c:pt idx="122">
                  <c:v>2.9558568043301219</c:v>
                </c:pt>
                <c:pt idx="123">
                  <c:v>3.405794500866747</c:v>
                </c:pt>
                <c:pt idx="124">
                  <c:v>3.8628191958961731</c:v>
                </c:pt>
                <c:pt idx="125">
                  <c:v>4.3258243209611598</c:v>
                </c:pt>
                <c:pt idx="126">
                  <c:v>4.7935433959034732</c:v>
                </c:pt>
                <c:pt idx="127">
                  <c:v>5.2645233536779932</c:v>
                </c:pt>
                <c:pt idx="128">
                  <c:v>5.737093025501661</c:v>
                </c:pt>
                <c:pt idx="129">
                  <c:v>6.2093257277124083</c:v>
                </c:pt>
                <c:pt idx="130">
                  <c:v>6.6789946217180356</c:v>
                </c:pt>
                <c:pt idx="131">
                  <c:v>7.1435191682410419</c:v>
                </c:pt>
                <c:pt idx="132">
                  <c:v>7.599900539395402</c:v>
                </c:pt>
                <c:pt idx="133">
                  <c:v>8.0446432490790265</c:v>
                </c:pt>
                <c:pt idx="134">
                  <c:v>8.4736594605408477</c:v>
                </c:pt>
                <c:pt idx="135">
                  <c:v>8.8821513544682915</c:v>
                </c:pt>
                <c:pt idx="136">
                  <c:v>9.2644654834349911</c:v>
                </c:pt>
                <c:pt idx="137">
                  <c:v>9.6139110422457659</c:v>
                </c:pt>
                <c:pt idx="138">
                  <c:v>9.9225312177682898</c:v>
                </c:pt>
                <c:pt idx="139">
                  <c:v>10.180812901946314</c:v>
                </c:pt>
                <c:pt idx="140">
                  <c:v>10.377314535987356</c:v>
                </c:pt>
                <c:pt idx="141">
                  <c:v>10.498183898395903</c:v>
                </c:pt>
                <c:pt idx="142">
                  <c:v>10.526525993605334</c:v>
                </c:pt>
                <c:pt idx="143">
                  <c:v>10.441563824739044</c:v>
                </c:pt>
                <c:pt idx="144">
                  <c:v>10.217508447844013</c:v>
                </c:pt>
                <c:pt idx="145">
                  <c:v>9.8220137929435474</c:v>
                </c:pt>
                <c:pt idx="146">
                  <c:v>9.2140268354227537</c:v>
                </c:pt>
                <c:pt idx="147">
                  <c:v>8.3407380904931916</c:v>
                </c:pt>
                <c:pt idx="148">
                  <c:v>7.1331605870929931</c:v>
                </c:pt>
                <c:pt idx="149">
                  <c:v>5.4995597929567701</c:v>
                </c:pt>
                <c:pt idx="150">
                  <c:v>3.3154088562833248</c:v>
                </c:pt>
                <c:pt idx="151">
                  <c:v>0.4075187474418881</c:v>
                </c:pt>
                <c:pt idx="152">
                  <c:v>-3.4720184592081385</c:v>
                </c:pt>
                <c:pt idx="153">
                  <c:v>-8.6906145262176224</c:v>
                </c:pt>
                <c:pt idx="154">
                  <c:v>-15.816537986506738</c:v>
                </c:pt>
                <c:pt idx="155">
                  <c:v>-25.777154840623105</c:v>
                </c:pt>
                <c:pt idx="156">
                  <c:v>-40.194682978872933</c:v>
                </c:pt>
                <c:pt idx="157">
                  <c:v>-62.185201901321832</c:v>
                </c:pt>
                <c:pt idx="158">
                  <c:v>-98.589297106549139</c:v>
                </c:pt>
                <c:pt idx="159">
                  <c:v>-167.90118781348079</c:v>
                </c:pt>
                <c:pt idx="160">
                  <c:v>-343.47304162086505</c:v>
                </c:pt>
                <c:pt idx="161">
                  <c:v>-1540.177533852562</c:v>
                </c:pt>
                <c:pt idx="162">
                  <c:v>188.65998422898446</c:v>
                </c:pt>
                <c:pt idx="163">
                  <c:v>72.041569833393893</c:v>
                </c:pt>
                <c:pt idx="164">
                  <c:v>43.069200425940046</c:v>
                </c:pt>
                <c:pt idx="165">
                  <c:v>29.749266675140905</c:v>
                </c:pt>
                <c:pt idx="166">
                  <c:v>22.000121271477191</c:v>
                </c:pt>
                <c:pt idx="167">
                  <c:v>16.875588164586322</c:v>
                </c:pt>
                <c:pt idx="168">
                  <c:v>13.201029453335227</c:v>
                </c:pt>
                <c:pt idx="169">
                  <c:v>10.415689914616138</c:v>
                </c:pt>
                <c:pt idx="170">
                  <c:v>8.2179161132274334</c:v>
                </c:pt>
                <c:pt idx="171">
                  <c:v>6.4309339589686711</c:v>
                </c:pt>
                <c:pt idx="172">
                  <c:v>4.9442347644804663</c:v>
                </c:pt>
                <c:pt idx="173">
                  <c:v>3.6851449868337265</c:v>
                </c:pt>
                <c:pt idx="174">
                  <c:v>2.6038789842911902</c:v>
                </c:pt>
                <c:pt idx="175">
                  <c:v>1.6651611062672842</c:v>
                </c:pt>
                <c:pt idx="176">
                  <c:v>0.84327848135811712</c:v>
                </c:pt>
                <c:pt idx="177">
                  <c:v>0.11903014540492358</c:v>
                </c:pt>
                <c:pt idx="178">
                  <c:v>-0.52222467913442994</c:v>
                </c:pt>
                <c:pt idx="179">
                  <c:v>-1.0918550374317044</c:v>
                </c:pt>
                <c:pt idx="180">
                  <c:v>-1.5988323545688701</c:v>
                </c:pt>
                <c:pt idx="181">
                  <c:v>-2.0503377947716448</c:v>
                </c:pt>
                <c:pt idx="182">
                  <c:v>-2.4521932837986817</c:v>
                </c:pt>
                <c:pt idx="183">
                  <c:v>-2.8091732034119432</c:v>
                </c:pt>
                <c:pt idx="184">
                  <c:v>-3.1252336333385262</c:v>
                </c:pt>
                <c:pt idx="185">
                  <c:v>-3.4036835438951161</c:v>
                </c:pt>
                <c:pt idx="186">
                  <c:v>-3.6473144238860984</c:v>
                </c:pt>
                <c:pt idx="187">
                  <c:v>-3.8584996880460096</c:v>
                </c:pt>
                <c:pt idx="188">
                  <c:v>-4.039271803959096</c:v>
                </c:pt>
                <c:pt idx="189">
                  <c:v>-4.1913827821194793</c:v>
                </c:pt>
                <c:pt idx="190">
                  <c:v>-4.3163520979160843</c:v>
                </c:pt>
                <c:pt idx="191">
                  <c:v>-4.4155050175274049</c:v>
                </c:pt>
                <c:pt idx="192">
                  <c:v>-4.4900035250892749</c:v>
                </c:pt>
                <c:pt idx="193">
                  <c:v>-4.5408714941998367</c:v>
                </c:pt>
                <c:pt idx="194">
                  <c:v>-4.569015345474571</c:v>
                </c:pt>
                <c:pt idx="195">
                  <c:v>-4.5752411379316822</c:v>
                </c:pt>
                <c:pt idx="196">
                  <c:v>-4.5602688246262959</c:v>
                </c:pt>
                <c:pt idx="197">
                  <c:v>-4.5247442405528071</c:v>
                </c:pt>
                <c:pt idx="198">
                  <c:v>-4.4692492685675056</c:v>
                </c:pt>
                <c:pt idx="199">
                  <c:v>-4.3943105362378976</c:v>
                </c:pt>
                <c:pt idx="200">
                  <c:v>-4.3004069255535651</c:v>
                </c:pt>
                <c:pt idx="201">
                  <c:v>-4.1879761228487702</c:v>
                </c:pt>
                <c:pt idx="202">
                  <c:v>-4.0574203941266802</c:v>
                </c:pt>
                <c:pt idx="203">
                  <c:v>-3.9091117382919793</c:v>
                </c:pt>
                <c:pt idx="204">
                  <c:v>-3.7433965454145928</c:v>
                </c:pt>
                <c:pt idx="205">
                  <c:v>-3.5605998675314199</c:v>
                </c:pt>
                <c:pt idx="206">
                  <c:v>-3.3610293943360592</c:v>
                </c:pt>
                <c:pt idx="207">
                  <c:v>-3.1449792146433375</c:v>
                </c:pt>
                <c:pt idx="208">
                  <c:v>-2.9127334359508334</c:v>
                </c:pt>
                <c:pt idx="209">
                  <c:v>-2.6645697284159104</c:v>
                </c:pt>
                <c:pt idx="210">
                  <c:v>-2.4007628556194751</c:v>
                </c:pt>
                <c:pt idx="211">
                  <c:v>-2.1215882524819745</c:v>
                </c:pt>
                <c:pt idx="212">
                  <c:v>-1.8273257104192506</c:v>
                </c:pt>
                <c:pt idx="213">
                  <c:v>-1.5182632312460629</c:v>
                </c:pt>
                <c:pt idx="214">
                  <c:v>-1.1947011144078996</c:v>
                </c:pt>
                <c:pt idx="215">
                  <c:v>-0.85695634700045009</c:v>
                </c:pt>
                <c:pt idx="216">
                  <c:v>-0.50536737279522004</c:v>
                </c:pt>
                <c:pt idx="217">
                  <c:v>-0.14029932543121304</c:v>
                </c:pt>
                <c:pt idx="218">
                  <c:v>0.23785017769568159</c:v>
                </c:pt>
                <c:pt idx="219">
                  <c:v>0.62864456998848484</c:v>
                </c:pt>
                <c:pt idx="220">
                  <c:v>1.0316010700522351</c:v>
                </c:pt>
                <c:pt idx="221">
                  <c:v>1.4461824653290438</c:v>
                </c:pt>
                <c:pt idx="222">
                  <c:v>1.8717877672662344</c:v>
                </c:pt>
                <c:pt idx="223">
                  <c:v>2.3077415267965273</c:v>
                </c:pt>
                <c:pt idx="224">
                  <c:v>2.7532815575309915</c:v>
                </c:pt>
                <c:pt idx="225">
                  <c:v>3.2075447626758651</c:v>
                </c:pt>
                <c:pt idx="226">
                  <c:v>3.6695506977983912</c:v>
                </c:pt>
                <c:pt idx="227">
                  <c:v>4.1381824216515684</c:v>
                </c:pt>
                <c:pt idx="228">
                  <c:v>4.6121640869254685</c:v>
                </c:pt>
                <c:pt idx="229">
                  <c:v>5.0900345960424769</c:v>
                </c:pt>
                <c:pt idx="230">
                  <c:v>5.5701164861369836</c:v>
                </c:pt>
                <c:pt idx="231">
                  <c:v>6.0504790015762966</c:v>
                </c:pt>
                <c:pt idx="232">
                  <c:v>6.5288940476009776</c:v>
                </c:pt>
                <c:pt idx="233">
                  <c:v>7.0027833754451416</c:v>
                </c:pt>
                <c:pt idx="234">
                  <c:v>7.4691549011002074</c:v>
                </c:pt>
                <c:pt idx="235">
                  <c:v>7.9245254697566034</c:v>
                </c:pt>
                <c:pt idx="236">
                  <c:v>8.364826594194124</c:v>
                </c:pt>
                <c:pt idx="237">
                  <c:v>8.785288644716541</c:v>
                </c:pt>
                <c:pt idx="238">
                  <c:v>9.1802975459197818</c:v>
                </c:pt>
                <c:pt idx="239">
                  <c:v>9.5432160893354538</c:v>
                </c:pt>
                <c:pt idx="240">
                  <c:v>9.8661592775662914</c:v>
                </c:pt>
                <c:pt idx="241">
                  <c:v>10.139709341843647</c:v>
                </c:pt>
                <c:pt idx="242">
                  <c:v>10.352550717281028</c:v>
                </c:pt>
                <c:pt idx="243">
                  <c:v>10.490997543655196</c:v>
                </c:pt>
                <c:pt idx="244">
                  <c:v>10.538374971131718</c:v>
                </c:pt>
                <c:pt idx="245">
                  <c:v>10.474198753185227</c:v>
                </c:pt>
                <c:pt idx="246">
                  <c:v>10.273072145079512</c:v>
                </c:pt>
                <c:pt idx="247">
                  <c:v>9.9031797247935316</c:v>
                </c:pt>
                <c:pt idx="248">
                  <c:v>9.3241953893048084</c:v>
                </c:pt>
                <c:pt idx="249">
                  <c:v>8.4843205541933635</c:v>
                </c:pt>
                <c:pt idx="250">
                  <c:v>7.3159995911915594</c:v>
                </c:pt>
                <c:pt idx="251">
                  <c:v>5.7295683147799856</c:v>
                </c:pt>
                <c:pt idx="252">
                  <c:v>3.6035710608043634</c:v>
                </c:pt>
                <c:pt idx="253">
                  <c:v>0.76951326515391349</c:v>
                </c:pt>
                <c:pt idx="254">
                  <c:v>-3.0130753523329203</c:v>
                </c:pt>
                <c:pt idx="255">
                  <c:v>-8.0993002414453503</c:v>
                </c:pt>
                <c:pt idx="256">
                  <c:v>-15.035951468818165</c:v>
                </c:pt>
                <c:pt idx="257">
                  <c:v>-24.710304816924324</c:v>
                </c:pt>
                <c:pt idx="258">
                  <c:v>-38.662946839150194</c:v>
                </c:pt>
                <c:pt idx="259">
                  <c:v>-59.823030325709837</c:v>
                </c:pt>
                <c:pt idx="260">
                  <c:v>-94.524741576659494</c:v>
                </c:pt>
                <c:pt idx="261">
                  <c:v>-159.47567167115429</c:v>
                </c:pt>
                <c:pt idx="262">
                  <c:v>-317.69434487656548</c:v>
                </c:pt>
                <c:pt idx="263">
                  <c:v>-1200.8922069294454</c:v>
                </c:pt>
                <c:pt idx="264">
                  <c:v>221.19330577977982</c:v>
                </c:pt>
                <c:pt idx="265">
                  <c:v>76.652256963189728</c:v>
                </c:pt>
                <c:pt idx="266">
                  <c:v>44.837753542160819</c:v>
                </c:pt>
                <c:pt idx="267">
                  <c:v>30.686860066842087</c:v>
                </c:pt>
                <c:pt idx="268">
                  <c:v>22.584580461610198</c:v>
                </c:pt>
                <c:pt idx="269">
                  <c:v>17.276634526999889</c:v>
                </c:pt>
                <c:pt idx="270">
                  <c:v>13.493800840555528</c:v>
                </c:pt>
                <c:pt idx="271">
                  <c:v>10.638492456596623</c:v>
                </c:pt>
                <c:pt idx="272">
                  <c:v>8.3923081224575107</c:v>
                </c:pt>
                <c:pt idx="273">
                  <c:v>6.5699739940660553</c:v>
                </c:pt>
                <c:pt idx="274">
                  <c:v>5.0562982835194887</c:v>
                </c:pt>
                <c:pt idx="275">
                  <c:v>3.7758573003927882</c:v>
                </c:pt>
                <c:pt idx="276">
                  <c:v>2.6771661390163652</c:v>
                </c:pt>
                <c:pt idx="277">
                  <c:v>1.7238549001229713</c:v>
                </c:pt>
                <c:pt idx="278">
                  <c:v>0.88948165837884363</c:v>
                </c:pt>
                <c:pt idx="279">
                  <c:v>0.15434577469654689</c:v>
                </c:pt>
                <c:pt idx="280">
                  <c:v>-0.49654416093805975</c:v>
                </c:pt>
                <c:pt idx="281">
                  <c:v>-1.0748081086091352</c:v>
                </c:pt>
                <c:pt idx="282">
                  <c:v>-1.5895999702816805</c:v>
                </c:pt>
                <c:pt idx="283">
                  <c:v>-2.0482353553275954</c:v>
                </c:pt>
                <c:pt idx="284">
                  <c:v>-2.4566362538432465</c:v>
                </c:pt>
                <c:pt idx="285">
                  <c:v>-2.8196520697930882</c:v>
                </c:pt>
                <c:pt idx="286">
                  <c:v>-3.1412953815987334</c:v>
                </c:pt>
                <c:pt idx="287">
                  <c:v>-3.4249177687203889</c:v>
                </c:pt>
                <c:pt idx="288">
                  <c:v>-3.6733427889930677</c:v>
                </c:pt>
                <c:pt idx="289">
                  <c:v>-3.888967844250494</c:v>
                </c:pt>
                <c:pt idx="290">
                  <c:v>-4.0738431368923687</c:v>
                </c:pt>
                <c:pt idx="291">
                  <c:v>-4.2297335395650153</c:v>
                </c:pt>
                <c:pt idx="292">
                  <c:v>-4.3581675700975149</c:v>
                </c:pt>
                <c:pt idx="293">
                  <c:v>-4.460476530096515</c:v>
                </c:pt>
                <c:pt idx="294">
                  <c:v>-4.5378260660009975</c:v>
                </c:pt>
                <c:pt idx="295">
                  <c:v>-4.5912418398589425</c:v>
                </c:pt>
                <c:pt idx="296">
                  <c:v>-4.6216305837096314</c:v>
                </c:pt>
                <c:pt idx="297">
                  <c:v>-4.6297975090553374</c:v>
                </c:pt>
                <c:pt idx="298">
                  <c:v>-4.6164608194599941</c:v>
                </c:pt>
                <c:pt idx="299">
                  <c:v>-4.5822639075376257</c:v>
                </c:pt>
                <c:pt idx="300">
                  <c:v>-4.5277856921240867</c:v>
                </c:pt>
                <c:pt idx="301">
                  <c:v>-4.4535494562095783</c:v>
                </c:pt>
                <c:pt idx="302">
                  <c:v>-4.3600304735125457</c:v>
                </c:pt>
                <c:pt idx="303">
                  <c:v>-4.2476626556781341</c:v>
                </c:pt>
                <c:pt idx="304">
                  <c:v>-4.1168444088944671</c:v>
                </c:pt>
                <c:pt idx="305">
                  <c:v>-3.9679438553535888</c:v>
                </c:pt>
                <c:pt idx="306">
                  <c:v>-3.8013035489883586</c:v>
                </c:pt>
                <c:pt idx="307">
                  <c:v>-3.617244794881231</c:v>
                </c:pt>
                <c:pt idx="308">
                  <c:v>-3.4160716662464146</c:v>
                </c:pt>
                <c:pt idx="309">
                  <c:v>-3.198074801194315</c:v>
                </c:pt>
                <c:pt idx="310">
                  <c:v>-2.9635350527327948</c:v>
                </c:pt>
                <c:pt idx="311">
                  <c:v>-2.7127270593157089</c:v>
                </c:pt>
                <c:pt idx="312">
                  <c:v>-2.4459227992070445</c:v>
                </c:pt>
                <c:pt idx="313">
                  <c:v>-2.1633951899154549</c:v>
                </c:pt>
                <c:pt idx="314">
                  <c:v>-1.8654217936233348</c:v>
                </c:pt>
                <c:pt idx="315">
                  <c:v>-1.5522886909835449</c:v>
                </c:pt>
                <c:pt idx="316">
                  <c:v>-1.2242945887791987</c:v>
                </c:pt>
                <c:pt idx="317">
                  <c:v>-0.88175523194387351</c:v>
                </c:pt>
                <c:pt idx="318">
                  <c:v>-0.52500819729009218</c:v>
                </c:pt>
                <c:pt idx="319">
                  <c:v>-0.15441815543680873</c:v>
                </c:pt>
                <c:pt idx="320">
                  <c:v>0.22961730096642055</c:v>
                </c:pt>
                <c:pt idx="321">
                  <c:v>0.62666114997379085</c:v>
                </c:pt>
                <c:pt idx="322">
                  <c:v>1.0362296231538868</c:v>
                </c:pt>
                <c:pt idx="323">
                  <c:v>1.4577839250766489</c:v>
                </c:pt>
                <c:pt idx="324">
                  <c:v>1.8907208083239579</c:v>
                </c:pt>
                <c:pt idx="325">
                  <c:v>2.3343617884859675</c:v>
                </c:pt>
                <c:pt idx="326">
                  <c:v>2.7879407411636161</c:v>
                </c:pt>
                <c:pt idx="327">
                  <c:v>3.2505895702032541</c:v>
                </c:pt>
                <c:pt idx="328">
                  <c:v>3.7213215706819853</c:v>
                </c:pt>
                <c:pt idx="329">
                  <c:v>4.1990120278630698</c:v>
                </c:pt>
                <c:pt idx="330">
                  <c:v>4.6823754899156622</c:v>
                </c:pt>
                <c:pt idx="331">
                  <c:v>5.1699390213492604</c:v>
                </c:pt>
                <c:pt idx="332">
                  <c:v>5.660010577718448</c:v>
                </c:pt>
                <c:pt idx="333">
                  <c:v>6.1506414290977309</c:v>
                </c:pt>
                <c:pt idx="334">
                  <c:v>6.6395812853602143</c:v>
                </c:pt>
                <c:pt idx="335">
                  <c:v>7.124224419788332</c:v>
                </c:pt>
                <c:pt idx="336">
                  <c:v>7.6015446213574034</c:v>
                </c:pt>
                <c:pt idx="337">
                  <c:v>8.0680161909235331</c:v>
                </c:pt>
                <c:pt idx="338">
                  <c:v>8.5195173780554221</c:v>
                </c:pt>
                <c:pt idx="339">
                  <c:v>8.9512115557465233</c:v>
                </c:pt>
                <c:pt idx="340">
                  <c:v>9.3573999383831605</c:v>
                </c:pt>
                <c:pt idx="341">
                  <c:v>9.7313376020371596</c:v>
                </c:pt>
                <c:pt idx="342">
                  <c:v>10.065001726841901</c:v>
                </c:pt>
                <c:pt idx="343">
                  <c:v>10.348796991926802</c:v>
                </c:pt>
                <c:pt idx="344">
                  <c:v>10.571177372484833</c:v>
                </c:pt>
                <c:pt idx="345">
                  <c:v>10.718155379457647</c:v>
                </c:pt>
                <c:pt idx="346">
                  <c:v>10.772657730046733</c:v>
                </c:pt>
                <c:pt idx="347">
                  <c:v>10.713668433122528</c:v>
                </c:pt>
                <c:pt idx="348">
                  <c:v>10.515072862020803</c:v>
                </c:pt>
                <c:pt idx="349">
                  <c:v>10.144073770250579</c:v>
                </c:pt>
                <c:pt idx="350">
                  <c:v>9.5589823956573152</c:v>
                </c:pt>
                <c:pt idx="351">
                  <c:v>8.7060770857182863</c:v>
                </c:pt>
                <c:pt idx="352">
                  <c:v>7.5150358190471511</c:v>
                </c:pt>
                <c:pt idx="353">
                  <c:v>5.8921259638647916</c:v>
                </c:pt>
                <c:pt idx="354">
                  <c:v>3.7097525735626755</c:v>
                </c:pt>
                <c:pt idx="355">
                  <c:v>0.78987216173820507</c:v>
                </c:pt>
                <c:pt idx="356">
                  <c:v>-3.1233831406043602</c:v>
                </c:pt>
                <c:pt idx="357">
                  <c:v>-8.4110539799886261</c:v>
                </c:pt>
                <c:pt idx="358">
                  <c:v>-15.66602581646066</c:v>
                </c:pt>
                <c:pt idx="359">
                  <c:v>-25.863245109258642</c:v>
                </c:pt>
                <c:pt idx="360">
                  <c:v>-40.725407960901009</c:v>
                </c:pt>
                <c:pt idx="361">
                  <c:v>-63.607991550339868</c:v>
                </c:pt>
                <c:pt idx="362">
                  <c:v>-102.03093145511521</c:v>
                </c:pt>
                <c:pt idx="363">
                  <c:v>-177.03771737363118</c:v>
                </c:pt>
                <c:pt idx="364">
                  <c:v>-378.40000688488539</c:v>
                </c:pt>
                <c:pt idx="365">
                  <c:v>-2392.8248431417146</c:v>
                </c:pt>
                <c:pt idx="366">
                  <c:v>152.02374374609315</c:v>
                </c:pt>
                <c:pt idx="367">
                  <c:v>64.378579146139771</c:v>
                </c:pt>
                <c:pt idx="368">
                  <c:v>39.585615612185642</c:v>
                </c:pt>
                <c:pt idx="369">
                  <c:v>27.71535715452692</c:v>
                </c:pt>
                <c:pt idx="370">
                  <c:v>20.662504523993686</c:v>
                </c:pt>
                <c:pt idx="371">
                  <c:v>15.935390845825459</c:v>
                </c:pt>
                <c:pt idx="372">
                  <c:v>12.513177039089864</c:v>
                </c:pt>
                <c:pt idx="373">
                  <c:v>9.9000109063296211</c:v>
                </c:pt>
                <c:pt idx="374">
                  <c:v>7.8259045634094235</c:v>
                </c:pt>
                <c:pt idx="375">
                  <c:v>6.1312134971718404</c:v>
                </c:pt>
                <c:pt idx="376">
                  <c:v>4.7154416043812537</c:v>
                </c:pt>
                <c:pt idx="377">
                  <c:v>3.5121321713318054</c:v>
                </c:pt>
                <c:pt idx="378">
                  <c:v>2.4755512964020472</c:v>
                </c:pt>
                <c:pt idx="379">
                  <c:v>1.5731712991383853</c:v>
                </c:pt>
                <c:pt idx="380">
                  <c:v>0.78120627489176264</c:v>
                </c:pt>
                <c:pt idx="381">
                  <c:v>8.1845457725049323E-2</c:v>
                </c:pt>
                <c:pt idx="382">
                  <c:v>-0.53852406847028256</c:v>
                </c:pt>
                <c:pt idx="383">
                  <c:v>-1.0904949173678711</c:v>
                </c:pt>
                <c:pt idx="384">
                  <c:v>-1.5824408041720224</c:v>
                </c:pt>
                <c:pt idx="385">
                  <c:v>-2.0210749490451518</c:v>
                </c:pt>
                <c:pt idx="386">
                  <c:v>-2.4118473536426022</c:v>
                </c:pt>
                <c:pt idx="387">
                  <c:v>-2.7592327456828958</c:v>
                </c:pt>
                <c:pt idx="388">
                  <c:v>-3.0669427938921432</c:v>
                </c:pt>
                <c:pt idx="389">
                  <c:v>-3.3380848897933282</c:v>
                </c:pt>
                <c:pt idx="390">
                  <c:v>-3.5752825941498569</c:v>
                </c:pt>
                <c:pt idx="391">
                  <c:v>-3.7807681607046049</c:v>
                </c:pt>
                <c:pt idx="392">
                  <c:v>-3.956454439707414</c:v>
                </c:pt>
                <c:pt idx="393">
                  <c:v>-4.1039913613718983</c:v>
                </c:pt>
                <c:pt idx="394">
                  <c:v>-4.2248107546758362</c:v>
                </c:pt>
                <c:pt idx="395">
                  <c:v>-4.3201622489758593</c:v>
                </c:pt>
                <c:pt idx="396">
                  <c:v>-4.391142292900299</c:v>
                </c:pt>
                <c:pt idx="397">
                  <c:v>-4.4387178138936756</c:v>
                </c:pt>
                <c:pt idx="398">
                  <c:v>-4.4637456713914938</c:v>
                </c:pt>
                <c:pt idx="399">
                  <c:v>-4.4669887848104075</c:v>
                </c:pt>
                <c:pt idx="400">
                  <c:v>-4.4491296164932237</c:v>
                </c:pt>
                <c:pt idx="401">
                  <c:v>-4.4107815392695038</c:v>
                </c:pt>
                <c:pt idx="402">
                  <c:v>-4.3524985050213232</c:v>
                </c:pt>
                <c:pt idx="403">
                  <c:v>-4.2747833444945957</c:v>
                </c:pt>
                <c:pt idx="404">
                  <c:v>-4.1780949627620485</c:v>
                </c:pt>
                <c:pt idx="405">
                  <c:v>-4.0628546441793372</c:v>
                </c:pt>
                <c:pt idx="406">
                  <c:v>-3.9294516414908816</c:v>
                </c:pt>
                <c:pt idx="407">
                  <c:v>-3.7782481936533365</c:v>
                </c:pt>
                <c:pt idx="408">
                  <c:v>-3.6095840933445791</c:v>
                </c:pt>
                <c:pt idx="409">
                  <c:v>-3.4237809072899368</c:v>
                </c:pt>
                <c:pt idx="410">
                  <c:v>-3.2211459385973349</c:v>
                </c:pt>
                <c:pt idx="411">
                  <c:v>-3.001976010035166</c:v>
                </c:pt>
                <c:pt idx="412">
                  <c:v>-2.7665611396818117</c:v>
                </c:pt>
                <c:pt idx="413">
                  <c:v>-2.5151881752143868</c:v>
                </c:pt>
                <c:pt idx="414">
                  <c:v>-2.2481444501750008</c:v>
                </c:pt>
                <c:pt idx="415">
                  <c:v>-1.9657215243812778</c:v>
                </c:pt>
                <c:pt idx="416">
                  <c:v>-1.6682190713123344</c:v>
                </c:pt>
                <c:pt idx="417">
                  <c:v>-1.3559489777059499</c:v>
                </c:pt>
                <c:pt idx="418">
                  <c:v>-1.0292397248269298</c:v>
                </c:pt>
                <c:pt idx="419">
                  <c:v>-0.68844112693734971</c:v>
                </c:pt>
                <c:pt idx="420">
                  <c:v>-0.33392951074163268</c:v>
                </c:pt>
                <c:pt idx="421">
                  <c:v>3.3886569796853089E-2</c:v>
                </c:pt>
                <c:pt idx="422">
                  <c:v>0.41455997549191814</c:v>
                </c:pt>
                <c:pt idx="423">
                  <c:v>0.80759785622096358</c:v>
                </c:pt>
                <c:pt idx="424">
                  <c:v>1.2124536122606417</c:v>
                </c:pt>
                <c:pt idx="425">
                  <c:v>1.6285177717569548</c:v>
                </c:pt>
                <c:pt idx="426">
                  <c:v>2.0551075818854665</c:v>
                </c:pt>
                <c:pt idx="427">
                  <c:v>2.491455072233919</c:v>
                </c:pt>
                <c:pt idx="428">
                  <c:v>2.9366933005849543</c:v>
                </c:pt>
                <c:pt idx="429">
                  <c:v>3.3898404312646115</c:v>
                </c:pt>
                <c:pt idx="430">
                  <c:v>3.8497812213353342</c:v>
                </c:pt>
                <c:pt idx="431">
                  <c:v>4.315245396018824</c:v>
                </c:pt>
                <c:pt idx="432">
                  <c:v>4.7847822765198034</c:v>
                </c:pt>
                <c:pt idx="433">
                  <c:v>5.2567308736809499</c:v>
                </c:pt>
                <c:pt idx="434">
                  <c:v>5.7291844699170484</c:v>
                </c:pt>
                <c:pt idx="435">
                  <c:v>6.1999484670655836</c:v>
                </c:pt>
                <c:pt idx="436">
                  <c:v>6.666489961367625</c:v>
                </c:pt>
                <c:pt idx="437">
                  <c:v>7.1258770951575414</c:v>
                </c:pt>
                <c:pt idx="438">
                  <c:v>7.5747056947082365</c:v>
                </c:pt>
                <c:pt idx="439">
                  <c:v>8.0090099893291757</c:v>
                </c:pt>
                <c:pt idx="440">
                  <c:v>8.4241532531926389</c:v>
                </c:pt>
                <c:pt idx="441">
                  <c:v>8.8146929262955975</c:v>
                </c:pt>
                <c:pt idx="442">
                  <c:v>9.1742130211062616</c:v>
                </c:pt>
                <c:pt idx="443">
                  <c:v>9.4951142124427435</c:v>
                </c:pt>
                <c:pt idx="444">
                  <c:v>9.7683486519981528</c:v>
                </c:pt>
                <c:pt idx="445">
                  <c:v>9.9830818131634746</c:v>
                </c:pt>
                <c:pt idx="446">
                  <c:v>10.126256895866916</c:v>
                </c:pt>
                <c:pt idx="447">
                  <c:v>10.182027479997275</c:v>
                </c:pt>
                <c:pt idx="448">
                  <c:v>10.131009586720824</c:v>
                </c:pt>
                <c:pt idx="449">
                  <c:v>9.9492824705090612</c:v>
                </c:pt>
                <c:pt idx="450">
                  <c:v>9.607033994916069</c:v>
                </c:pt>
                <c:pt idx="451">
                  <c:v>9.0666940235903581</c:v>
                </c:pt>
                <c:pt idx="452">
                  <c:v>8.280315160632032</c:v>
                </c:pt>
                <c:pt idx="453">
                  <c:v>7.1858216030874429</c:v>
                </c:pt>
                <c:pt idx="454">
                  <c:v>5.701511578181047</c:v>
                </c:pt>
                <c:pt idx="455">
                  <c:v>3.7177855137937219</c:v>
                </c:pt>
                <c:pt idx="456">
                  <c:v>1.0843173161647883</c:v>
                </c:pt>
                <c:pt idx="457">
                  <c:v>-2.4105551875894582</c:v>
                </c:pt>
                <c:pt idx="458">
                  <c:v>-7.0743443186282384</c:v>
                </c:pt>
                <c:pt idx="459">
                  <c:v>-13.371160344715063</c:v>
                </c:pt>
                <c:pt idx="460">
                  <c:v>-22.035328439211906</c:v>
                </c:pt>
                <c:pt idx="461">
                  <c:v>-34.3006599423517</c:v>
                </c:pt>
                <c:pt idx="462">
                  <c:v>-52.41078516779519</c:v>
                </c:pt>
                <c:pt idx="463">
                  <c:v>-80.915733349435015</c:v>
                </c:pt>
                <c:pt idx="464">
                  <c:v>-130.65622130439843</c:v>
                </c:pt>
                <c:pt idx="465">
                  <c:v>-235.36661857092764</c:v>
                </c:pt>
                <c:pt idx="466">
                  <c:v>-579.6481594253454</c:v>
                </c:pt>
                <c:pt idx="467">
                  <c:v>1101.405120096952</c:v>
                </c:pt>
                <c:pt idx="468">
                  <c:v>102.46125358337031</c:v>
                </c:pt>
                <c:pt idx="469">
                  <c:v>51.962565177420494</c:v>
                </c:pt>
                <c:pt idx="470">
                  <c:v>33.713725392761049</c:v>
                </c:pt>
                <c:pt idx="471">
                  <c:v>24.164986358975639</c:v>
                </c:pt>
                <c:pt idx="472">
                  <c:v>18.216650517160623</c:v>
                </c:pt>
                <c:pt idx="473">
                  <c:v>14.109783325997306</c:v>
                </c:pt>
                <c:pt idx="474">
                  <c:v>11.075407355340335</c:v>
                </c:pt>
                <c:pt idx="475">
                  <c:v>8.7238463051636135</c:v>
                </c:pt>
                <c:pt idx="476">
                  <c:v>6.8364544442338389</c:v>
                </c:pt>
                <c:pt idx="477">
                  <c:v>5.2810030076375742</c:v>
                </c:pt>
                <c:pt idx="478">
                  <c:v>3.9727805131605876</c:v>
                </c:pt>
                <c:pt idx="479">
                  <c:v>2.8549730200986665</c:v>
                </c:pt>
                <c:pt idx="480">
                  <c:v>1.8880264321953837</c:v>
                </c:pt>
                <c:pt idx="481">
                  <c:v>1.0435334352767398</c:v>
                </c:pt>
                <c:pt idx="482">
                  <c:v>0.30054833618249038</c:v>
                </c:pt>
                <c:pt idx="483">
                  <c:v>-0.35672543404553547</c:v>
                </c:pt>
                <c:pt idx="484">
                  <c:v>-0.94043687208677995</c:v>
                </c:pt>
                <c:pt idx="485">
                  <c:v>-1.4600915321400234</c:v>
                </c:pt>
                <c:pt idx="486">
                  <c:v>-1.9232404765963409</c:v>
                </c:pt>
                <c:pt idx="487">
                  <c:v>-2.3359637771988657</c:v>
                </c:pt>
                <c:pt idx="488">
                  <c:v>-2.7032167043516235</c:v>
                </c:pt>
                <c:pt idx="489">
                  <c:v>-3.0290820841333699</c:v>
                </c:pt>
                <c:pt idx="490">
                  <c:v>-3.3169572492199086</c:v>
                </c:pt>
                <c:pt idx="491">
                  <c:v>-3.5696945767867234</c:v>
                </c:pt>
                <c:pt idx="492">
                  <c:v>-3.7897085552866585</c:v>
                </c:pt>
                <c:pt idx="493">
                  <c:v>-3.9790583566750248</c:v>
                </c:pt>
                <c:pt idx="494">
                  <c:v>-4.1395122423967301</c:v>
                </c:pt>
                <c:pt idx="495">
                  <c:v>-4.2725983310150335</c:v>
                </c:pt>
                <c:pt idx="496">
                  <c:v>-4.3796450118513297</c:v>
                </c:pt>
                <c:pt idx="497">
                  <c:v>-4.4618134173381501</c:v>
                </c:pt>
                <c:pt idx="498">
                  <c:v>-4.5201237474297811</c:v>
                </c:pt>
                <c:pt idx="499">
                  <c:v>-4.5554767936974079</c:v>
                </c:pt>
                <c:pt idx="500">
                  <c:v>-4.5686716865109149</c:v>
                </c:pt>
                <c:pt idx="501">
                  <c:v>-4.5604206500470372</c:v>
                </c:pt>
                <c:pt idx="502">
                  <c:v>-4.5313613725644544</c:v>
                </c:pt>
                <c:pt idx="503">
                  <c:v>-4.4820674665927127</c:v>
                </c:pt>
                <c:pt idx="504">
                  <c:v>-4.4130573932041246</c:v>
                </c:pt>
                <c:pt idx="505">
                  <c:v>-4.3248021481057268</c:v>
                </c:pt>
                <c:pt idx="506">
                  <c:v>-4.2177319486948424</c:v>
                </c:pt>
                <c:pt idx="507">
                  <c:v>-4.0922421161361244</c:v>
                </c:pt>
                <c:pt idx="508">
                  <c:v>-3.9486983116818997</c:v>
                </c:pt>
                <c:pt idx="509">
                  <c:v>-3.7874412594521893</c:v>
                </c:pt>
                <c:pt idx="510">
                  <c:v>-3.6087910670716115</c:v>
                </c:pt>
                <c:pt idx="511">
                  <c:v>-3.4130512394884112</c:v>
                </c:pt>
                <c:pt idx="512">
                  <c:v>-3.2005124691654121</c:v>
                </c:pt>
                <c:pt idx="513">
                  <c:v>-2.971456276745863</c:v>
                </c:pt>
                <c:pt idx="514">
                  <c:v>-2.7261585698611213</c:v>
                </c:pt>
                <c:pt idx="515">
                  <c:v>-2.4648931835755583</c:v>
                </c:pt>
                <c:pt idx="516">
                  <c:v>-2.1879354635500698</c:v>
                </c:pt>
                <c:pt idx="517">
                  <c:v>-1.8955659527725606</c:v>
                </c:pt>
                <c:pt idx="518">
                  <c:v>-1.5880742437465174</c:v>
                </c:pt>
                <c:pt idx="519">
                  <c:v>-1.2657630611040007</c:v>
                </c:pt>
                <c:pt idx="520">
                  <c:v>-0.92895264439175373</c:v>
                </c:pt>
                <c:pt idx="521">
                  <c:v>-0.57798550733798049</c:v>
                </c:pt>
                <c:pt idx="522">
                  <c:v>-0.21323165887907575</c:v>
                </c:pt>
                <c:pt idx="523">
                  <c:v>0.16490561758070293</c:v>
                </c:pt>
                <c:pt idx="524">
                  <c:v>0.55598331589679517</c:v>
                </c:pt>
                <c:pt idx="525">
                  <c:v>0.95951146156339429</c:v>
                </c:pt>
                <c:pt idx="526">
                  <c:v>1.3749449184275477</c:v>
                </c:pt>
                <c:pt idx="527">
                  <c:v>1.8016740706126497</c:v>
                </c:pt>
                <c:pt idx="528">
                  <c:v>2.2390141690730259</c:v>
                </c:pt>
                <c:pt idx="529">
                  <c:v>2.6861930911626426</c:v>
                </c:pt>
                <c:pt idx="530">
                  <c:v>3.1423372104807923</c:v>
                </c:pt>
                <c:pt idx="531">
                  <c:v>3.6064550108762488</c:v>
                </c:pt>
                <c:pt idx="532">
                  <c:v>4.0774179990572135</c:v>
                </c:pt>
                <c:pt idx="533">
                  <c:v>4.5539383707144259</c:v>
                </c:pt>
                <c:pt idx="534">
                  <c:v>5.0345427593450083</c:v>
                </c:pt>
                <c:pt idx="535">
                  <c:v>5.5175412372769861</c:v>
                </c:pt>
                <c:pt idx="536">
                  <c:v>6.0009905345871379</c:v>
                </c:pt>
                <c:pt idx="537">
                  <c:v>6.4826501792112383</c:v>
                </c:pt>
                <c:pt idx="538">
                  <c:v>6.9599299219326536</c:v>
                </c:pt>
                <c:pt idx="539">
                  <c:v>7.4298263665618869</c:v>
                </c:pt>
                <c:pt idx="540">
                  <c:v>7.8888461421017313</c:v>
                </c:pt>
                <c:pt idx="541">
                  <c:v>8.3329121796892203</c:v>
                </c:pt>
                <c:pt idx="542">
                  <c:v>8.7572486198439545</c:v>
                </c:pt>
                <c:pt idx="543">
                  <c:v>9.1562384728334898</c:v>
                </c:pt>
                <c:pt idx="544">
                  <c:v>9.523246237151211</c:v>
                </c:pt>
                <c:pt idx="545">
                  <c:v>9.8503950295156795</c:v>
                </c:pt>
                <c:pt idx="546">
                  <c:v>10.128284068544094</c:v>
                </c:pt>
                <c:pt idx="547">
                  <c:v>10.345627091131842</c:v>
                </c:pt>
                <c:pt idx="548">
                  <c:v>10.488784709121436</c:v>
                </c:pt>
                <c:pt idx="549">
                  <c:v>10.541152652307918</c:v>
                </c:pt>
                <c:pt idx="550">
                  <c:v>10.482351407469654</c:v>
                </c:pt>
                <c:pt idx="551">
                  <c:v>10.287137885088054</c:v>
                </c:pt>
                <c:pt idx="552">
                  <c:v>9.9239213170848632</c:v>
                </c:pt>
                <c:pt idx="553">
                  <c:v>9.3527048807730289</c:v>
                </c:pt>
                <c:pt idx="554">
                  <c:v>8.522176216828294</c:v>
                </c:pt>
                <c:pt idx="555">
                  <c:v>7.3655062445343926</c:v>
                </c:pt>
                <c:pt idx="556">
                  <c:v>5.7941342256116855</c:v>
                </c:pt>
                <c:pt idx="557">
                  <c:v>3.6883157618637119</c:v>
                </c:pt>
                <c:pt idx="558">
                  <c:v>0.8822804568332383</c:v>
                </c:pt>
                <c:pt idx="559">
                  <c:v>-2.8599628000086081</c:v>
                </c:pt>
                <c:pt idx="560">
                  <c:v>-7.8858535842123736</c:v>
                </c:pt>
                <c:pt idx="561">
                  <c:v>-14.728388270919659</c:v>
                </c:pt>
                <c:pt idx="562">
                  <c:v>-24.248390298975089</c:v>
                </c:pt>
                <c:pt idx="563">
                  <c:v>-37.931321757535009</c:v>
                </c:pt>
                <c:pt idx="564">
                  <c:v>-58.577774169407817</c:v>
                </c:pt>
                <c:pt idx="565">
                  <c:v>-92.169699141091769</c:v>
                </c:pt>
                <c:pt idx="566">
                  <c:v>-154.17352099923502</c:v>
                </c:pt>
                <c:pt idx="567">
                  <c:v>-300.66337522279287</c:v>
                </c:pt>
                <c:pt idx="568">
                  <c:v>-1016.01392217446</c:v>
                </c:pt>
                <c:pt idx="569">
                  <c:v>257.76406850183866</c:v>
                </c:pt>
                <c:pt idx="570">
                  <c:v>80.650595783551765</c:v>
                </c:pt>
                <c:pt idx="571">
                  <c:v>46.229488990822418</c:v>
                </c:pt>
                <c:pt idx="572">
                  <c:v>31.377860457272856</c:v>
                </c:pt>
                <c:pt idx="573">
                  <c:v>22.994700946875884</c:v>
                </c:pt>
                <c:pt idx="574">
                  <c:v>17.547946372213616</c:v>
                </c:pt>
                <c:pt idx="575">
                  <c:v>13.686817966236294</c:v>
                </c:pt>
                <c:pt idx="576">
                  <c:v>10.783033607921876</c:v>
                </c:pt>
                <c:pt idx="577">
                  <c:v>8.504632231899981</c:v>
                </c:pt>
                <c:pt idx="578">
                  <c:v>6.6596347357194885</c:v>
                </c:pt>
                <c:pt idx="579">
                  <c:v>5.1292432638903724</c:v>
                </c:pt>
                <c:pt idx="580">
                  <c:v>3.8359646657920079</c:v>
                </c:pt>
                <c:pt idx="581">
                  <c:v>2.7270634402460909</c:v>
                </c:pt>
                <c:pt idx="582">
                  <c:v>1.7653815750847273</c:v>
                </c:pt>
                <c:pt idx="583">
                  <c:v>0.92396303811084557</c:v>
                </c:pt>
                <c:pt idx="584">
                  <c:v>0.18276206874820236</c:v>
                </c:pt>
                <c:pt idx="585">
                  <c:v>-0.47345002900435323</c:v>
                </c:pt>
                <c:pt idx="586">
                  <c:v>-1.0564596352230013</c:v>
                </c:pt>
                <c:pt idx="587">
                  <c:v>-1.5755392960942625</c:v>
                </c:pt>
                <c:pt idx="588">
                  <c:v>-2.0380903273469952</c:v>
                </c:pt>
                <c:pt idx="589">
                  <c:v>-2.4500972654085631</c:v>
                </c:pt>
                <c:pt idx="590">
                  <c:v>-2.8164554897464398</c:v>
                </c:pt>
                <c:pt idx="591">
                  <c:v>-3.1412115142880137</c:v>
                </c:pt>
                <c:pt idx="592">
                  <c:v>-3.4277419864108518</c:v>
                </c:pt>
                <c:pt idx="593">
                  <c:v>-3.6788889228850765</c:v>
                </c:pt>
                <c:pt idx="594">
                  <c:v>-3.8970632079140635</c:v>
                </c:pt>
                <c:pt idx="595">
                  <c:v>-4.0843247462815206</c:v>
                </c:pt>
                <c:pt idx="596">
                  <c:v>-4.2424452214699597</c:v>
                </c:pt>
                <c:pt idx="597">
                  <c:v>-4.3729577383265346</c:v>
                </c:pt>
                <c:pt idx="598">
                  <c:v>-4.4771964691022861</c:v>
                </c:pt>
                <c:pt idx="599">
                  <c:v>-4.5563286042772297</c:v>
                </c:pt>
                <c:pt idx="600">
                  <c:v>-4.6113803256747934</c:v>
                </c:pt>
                <c:pt idx="601">
                  <c:v>-4.6432580974985189</c:v>
                </c:pt>
                <c:pt idx="602">
                  <c:v>-4.6527662627183348</c:v>
                </c:pt>
                <c:pt idx="603">
                  <c:v>-4.6406217044054436</c:v>
                </c:pt>
                <c:pt idx="604">
                  <c:v>-4.6074661620795556</c:v>
                </c:pt>
                <c:pt idx="605">
                  <c:v>-4.553876665132921</c:v>
                </c:pt>
                <c:pt idx="606">
                  <c:v>-4.4803744491096635</c:v>
                </c:pt>
                <c:pt idx="607">
                  <c:v>-4.3874326461677207</c:v>
                </c:pt>
                <c:pt idx="608">
                  <c:v>-4.2754829847890887</c:v>
                </c:pt>
                <c:pt idx="609">
                  <c:v>-4.1449216896586023</c:v>
                </c:pt>
                <c:pt idx="610">
                  <c:v>-3.9961147389658702</c:v>
                </c:pt>
                <c:pt idx="611">
                  <c:v>-3.8294026098191112</c:v>
                </c:pt>
                <c:pt idx="612">
                  <c:v>-3.6451046224376054</c:v>
                </c:pt>
                <c:pt idx="613">
                  <c:v>-3.4435229777474028</c:v>
                </c:pt>
                <c:pt idx="614">
                  <c:v>-3.2249465714782772</c:v>
                </c:pt>
                <c:pt idx="615">
                  <c:v>-2.9896546587232549</c:v>
                </c:pt>
                <c:pt idx="616">
                  <c:v>-2.7379204368465597</c:v>
                </c:pt>
                <c:pt idx="617">
                  <c:v>-2.47001461048007</c:v>
                </c:pt>
                <c:pt idx="618">
                  <c:v>-2.1862090003265373</c:v>
                </c:pt>
                <c:pt idx="619">
                  <c:v>-1.8867802569717114</c:v>
                </c:pt>
                <c:pt idx="620">
                  <c:v>-1.5720137427126892</c:v>
                </c:pt>
                <c:pt idx="621">
                  <c:v>-1.2422076470348822</c:v>
                </c:pt>
                <c:pt idx="622">
                  <c:v>-0.8976774069937119</c:v>
                </c:pt>
                <c:pt idx="623">
                  <c:v>-0.53876051003475012</c:v>
                </c:pt>
                <c:pt idx="624">
                  <c:v>-0.1658217665897605</c:v>
                </c:pt>
                <c:pt idx="625">
                  <c:v>0.22074084897672491</c:v>
                </c:pt>
                <c:pt idx="626">
                  <c:v>0.62048967543942457</c:v>
                </c:pt>
                <c:pt idx="627">
                  <c:v>1.0329400280146739</c:v>
                </c:pt>
                <c:pt idx="628">
                  <c:v>1.4575518932947307</c:v>
                </c:pt>
                <c:pt idx="629">
                  <c:v>1.8937204732502453</c:v>
                </c:pt>
                <c:pt idx="630">
                  <c:v>2.3407653609683905</c:v>
                </c:pt>
                <c:pt idx="631">
                  <c:v>2.7979180879595416</c:v>
                </c:pt>
                <c:pt idx="632">
                  <c:v>3.2643077293632015</c:v>
                </c:pt>
                <c:pt idx="633">
                  <c:v>3.7389441871686433</c:v>
                </c:pt>
                <c:pt idx="634">
                  <c:v>4.2206986879590049</c:v>
                </c:pt>
                <c:pt idx="635">
                  <c:v>4.708280927376495</c:v>
                </c:pt>
                <c:pt idx="636">
                  <c:v>5.2002121605859122</c:v>
                </c:pt>
                <c:pt idx="637">
                  <c:v>5.6947933696683997</c:v>
                </c:pt>
                <c:pt idx="638">
                  <c:v>6.1900674227342245</c:v>
                </c:pt>
                <c:pt idx="639">
                  <c:v>6.683773861036979</c:v>
                </c:pt>
                <c:pt idx="640">
                  <c:v>7.1732945883731389</c:v>
                </c:pt>
                <c:pt idx="641">
                  <c:v>7.6555882635402943</c:v>
                </c:pt>
                <c:pt idx="642">
                  <c:v>8.1271105710110696</c:v>
                </c:pt>
                <c:pt idx="643">
                  <c:v>8.5837167121848292</c:v>
                </c:pt>
                <c:pt idx="644">
                  <c:v>9.0205413398331267</c:v>
                </c:pt>
                <c:pt idx="645">
                  <c:v>9.4318496375370273</c:v>
                </c:pt>
                <c:pt idx="646">
                  <c:v>9.8108511578935733</c:v>
                </c:pt>
                <c:pt idx="647">
                  <c:v>10.149465133273711</c:v>
                </c:pt>
                <c:pt idx="648">
                  <c:v>10.438021893571561</c:v>
                </c:pt>
                <c:pt idx="649">
                  <c:v>10.664879208952573</c:v>
                </c:pt>
                <c:pt idx="650">
                  <c:v>10.81592396024174</c:v>
                </c:pt>
                <c:pt idx="651">
                  <c:v>10.873917165729811</c:v>
                </c:pt>
                <c:pt idx="652">
                  <c:v>10.81762188053497</c:v>
                </c:pt>
                <c:pt idx="653">
                  <c:v>10.6206252487946</c:v>
                </c:pt>
                <c:pt idx="654">
                  <c:v>10.249722008113896</c:v>
                </c:pt>
                <c:pt idx="655">
                  <c:v>9.6626566151721409</c:v>
                </c:pt>
                <c:pt idx="656">
                  <c:v>8.8049063901372673</c:v>
                </c:pt>
                <c:pt idx="657">
                  <c:v>7.6049946835793287</c:v>
                </c:pt>
                <c:pt idx="658">
                  <c:v>5.9674862849467125</c:v>
                </c:pt>
                <c:pt idx="659">
                  <c:v>3.7622083764886036</c:v>
                </c:pt>
                <c:pt idx="660">
                  <c:v>0.807090877902916</c:v>
                </c:pt>
                <c:pt idx="661">
                  <c:v>-3.1602614904924295</c:v>
                </c:pt>
                <c:pt idx="662">
                  <c:v>-8.5319576852556924</c:v>
                </c:pt>
                <c:pt idx="663">
                  <c:v>-15.92072380727986</c:v>
                </c:pt>
                <c:pt idx="664">
                  <c:v>-26.339664238410975</c:v>
                </c:pt>
                <c:pt idx="665">
                  <c:v>-41.59193184092517</c:v>
                </c:pt>
                <c:pt idx="666">
                  <c:v>-65.225367354531144</c:v>
                </c:pt>
                <c:pt idx="667">
                  <c:v>-105.31225414228385</c:v>
                </c:pt>
                <c:pt idx="668">
                  <c:v>-185.02878523312171</c:v>
                </c:pt>
                <c:pt idx="669">
                  <c:v>-408.99642414228146</c:v>
                </c:pt>
                <c:pt idx="670">
                  <c:v>-3906.6299986068757</c:v>
                </c:pt>
                <c:pt idx="671">
                  <c:v>138.87833866972457</c:v>
                </c:pt>
                <c:pt idx="672">
                  <c:v>62.265486954115332</c:v>
                </c:pt>
                <c:pt idx="673">
                  <c:v>38.896667588830638</c:v>
                </c:pt>
                <c:pt idx="674">
                  <c:v>27.425176634328519</c:v>
                </c:pt>
                <c:pt idx="675">
                  <c:v>20.522631949828792</c:v>
                </c:pt>
                <c:pt idx="676">
                  <c:v>15.861266098445068</c:v>
                </c:pt>
                <c:pt idx="677">
                  <c:v>12.470052499852917</c:v>
                </c:pt>
                <c:pt idx="678">
                  <c:v>9.8718319313539098</c:v>
                </c:pt>
                <c:pt idx="679">
                  <c:v>7.8046686824494644</c:v>
                </c:pt>
                <c:pt idx="680">
                  <c:v>6.1127380789971353</c:v>
                </c:pt>
                <c:pt idx="681">
                  <c:v>4.6974875889427192</c:v>
                </c:pt>
                <c:pt idx="682">
                  <c:v>3.4935018386810825</c:v>
                </c:pt>
                <c:pt idx="683">
                  <c:v>2.4556263591239991</c:v>
                </c:pt>
                <c:pt idx="684">
                  <c:v>1.551664524052119</c:v>
                </c:pt>
                <c:pt idx="685">
                  <c:v>0.75802265823339487</c:v>
                </c:pt>
                <c:pt idx="686">
                  <c:v>5.7002250769749616E-2</c:v>
                </c:pt>
                <c:pt idx="687">
                  <c:v>-0.56494450249655392</c:v>
                </c:pt>
                <c:pt idx="688">
                  <c:v>-1.1183733500273789</c:v>
                </c:pt>
                <c:pt idx="689">
                  <c:v>-1.6116382300590217</c:v>
                </c:pt>
                <c:pt idx="690">
                  <c:v>-2.0514429461916417</c:v>
                </c:pt>
                <c:pt idx="691">
                  <c:v>-2.4432343205478104</c:v>
                </c:pt>
                <c:pt idx="692">
                  <c:v>-2.7914875803409052</c:v>
                </c:pt>
                <c:pt idx="693">
                  <c:v>-3.0999169737045427</c:v>
                </c:pt>
                <c:pt idx="694">
                  <c:v>-3.3716335491563156</c:v>
                </c:pt>
                <c:pt idx="695">
                  <c:v>-3.6092649756296216</c:v>
                </c:pt>
                <c:pt idx="696">
                  <c:v>-3.8150476792912258</c:v>
                </c:pt>
                <c:pt idx="697">
                  <c:v>-3.9908985135275716</c:v>
                </c:pt>
                <c:pt idx="698">
                  <c:v>-4.1384711074960574</c:v>
                </c:pt>
                <c:pt idx="699">
                  <c:v>-4.259200613460834</c:v>
                </c:pt>
                <c:pt idx="700">
                  <c:v>-4.3543395774684104</c:v>
                </c:pt>
                <c:pt idx="701">
                  <c:v>-4.4249869528633008</c:v>
                </c:pt>
                <c:pt idx="702">
                  <c:v>-4.4721117702537114</c:v>
                </c:pt>
                <c:pt idx="703">
                  <c:v>-4.4965726104116834</c:v>
                </c:pt>
                <c:pt idx="704">
                  <c:v>-4.4991337571756027</c:v>
                </c:pt>
                <c:pt idx="705">
                  <c:v>-4.4804787075730443</c:v>
                </c:pt>
                <c:pt idx="706">
                  <c:v>-4.4412215672848072</c:v>
                </c:pt>
                <c:pt idx="707">
                  <c:v>-4.3819167465462145</c:v>
                </c:pt>
                <c:pt idx="708">
                  <c:v>-4.3030672861203909</c:v>
                </c:pt>
                <c:pt idx="709">
                  <c:v>-4.2051320774665131</c:v>
                </c:pt>
                <c:pt idx="710">
                  <c:v>-4.0885321906427627</c:v>
                </c:pt>
                <c:pt idx="711">
                  <c:v>-3.9536564845989011</c:v>
                </c:pt>
                <c:pt idx="712">
                  <c:v>-3.8008666445744881</c:v>
                </c:pt>
                <c:pt idx="713">
                  <c:v>-3.630501767547186</c:v>
                </c:pt>
                <c:pt idx="714">
                  <c:v>-3.4428825990969623</c:v>
                </c:pt>
                <c:pt idx="715">
                  <c:v>-3.2383155110755331</c:v>
                </c:pt>
                <c:pt idx="716">
                  <c:v>-3.0170962992008827</c:v>
                </c:pt>
                <c:pt idx="717">
                  <c:v>-2.7795138722582893</c:v>
                </c:pt>
                <c:pt idx="718">
                  <c:v>-2.5258538994391366</c:v>
                </c:pt>
                <c:pt idx="719">
                  <c:v>-2.2564024795240094</c:v>
                </c:pt>
                <c:pt idx="720">
                  <c:v>-1.9714498943149237</c:v>
                </c:pt>
                <c:pt idx="721">
                  <c:v>-1.6712945095760854</c:v>
                </c:pt>
                <c:pt idx="722">
                  <c:v>-1.3562468892784332</c:v>
                </c:pt>
                <c:pt idx="723">
                  <c:v>-1.0266341929390708</c:v>
                </c:pt>
                <c:pt idx="724">
                  <c:v>-0.68280493234702844</c:v>
                </c:pt>
                <c:pt idx="725">
                  <c:v>-0.32513417222919522</c:v>
                </c:pt>
                <c:pt idx="726">
                  <c:v>4.5970730010979587E-2</c:v>
                </c:pt>
                <c:pt idx="727">
                  <c:v>0.43006373640631829</c:v>
                </c:pt>
                <c:pt idx="728">
                  <c:v>0.82665296661494536</c:v>
                </c:pt>
                <c:pt idx="729">
                  <c:v>1.2351926151797912</c:v>
                </c:pt>
                <c:pt idx="730">
                  <c:v>1.6550737749573643</c:v>
                </c:pt>
                <c:pt idx="731">
                  <c:v>2.0856139617467329</c:v>
                </c:pt>
                <c:pt idx="732">
                  <c:v>2.5260450951914164</c:v>
                </c:pt>
                <c:pt idx="733">
                  <c:v>2.9754996424264237</c:v>
                </c:pt>
                <c:pt idx="734">
                  <c:v>3.4329945690711217</c:v>
                </c:pt>
                <c:pt idx="735">
                  <c:v>3.8974126665489432</c:v>
                </c:pt>
                <c:pt idx="736">
                  <c:v>4.3674807285773198</c:v>
                </c:pt>
                <c:pt idx="737">
                  <c:v>4.841743929052889</c:v>
                </c:pt>
                <c:pt idx="738">
                  <c:v>5.3185356007828632</c:v>
                </c:pt>
                <c:pt idx="739">
                  <c:v>5.7959414189673941</c:v>
                </c:pt>
                <c:pt idx="740">
                  <c:v>6.2717567430441639</c:v>
                </c:pt>
                <c:pt idx="741">
                  <c:v>6.7434355459820363</c:v>
                </c:pt>
                <c:pt idx="742">
                  <c:v>7.2080289380854632</c:v>
                </c:pt>
                <c:pt idx="743">
                  <c:v>7.6621107375464277</c:v>
                </c:pt>
                <c:pt idx="744">
                  <c:v>8.1016868052883169</c:v>
                </c:pt>
                <c:pt idx="745">
                  <c:v>8.5220838796984104</c:v>
                </c:pt>
                <c:pt idx="746">
                  <c:v>8.9178123216386602</c:v>
                </c:pt>
                <c:pt idx="747">
                  <c:v>9.2823953722272421</c:v>
                </c:pt>
                <c:pt idx="748">
                  <c:v>9.6081550340241311</c:v>
                </c:pt>
                <c:pt idx="749">
                  <c:v>9.8859412068255459</c:v>
                </c:pt>
                <c:pt idx="750">
                  <c:v>10.104785790963538</c:v>
                </c:pt>
                <c:pt idx="751">
                  <c:v>10.251456418735041</c:v>
                </c:pt>
                <c:pt idx="752">
                  <c:v>10.309874207813685</c:v>
                </c:pt>
                <c:pt idx="753">
                  <c:v>10.260344735550493</c:v>
                </c:pt>
                <c:pt idx="754">
                  <c:v>10.078528531496026</c:v>
                </c:pt>
                <c:pt idx="755">
                  <c:v>9.7340421782468738</c:v>
                </c:pt>
                <c:pt idx="756">
                  <c:v>9.1885257802980966</c:v>
                </c:pt>
                <c:pt idx="757">
                  <c:v>8.3929234644249195</c:v>
                </c:pt>
                <c:pt idx="758">
                  <c:v>7.2835761524800242</c:v>
                </c:pt>
                <c:pt idx="759">
                  <c:v>5.7764743411073143</c:v>
                </c:pt>
                <c:pt idx="760">
                  <c:v>3.7585744363765219</c:v>
                </c:pt>
                <c:pt idx="761">
                  <c:v>1.0742660494024989</c:v>
                </c:pt>
                <c:pt idx="762">
                  <c:v>-2.4964920237969652</c:v>
                </c:pt>
                <c:pt idx="763">
                  <c:v>-7.2750340479761046</c:v>
                </c:pt>
                <c:pt idx="764">
                  <c:v>-13.749398737858096</c:v>
                </c:pt>
                <c:pt idx="765">
                  <c:v>-22.697906497067585</c:v>
                </c:pt>
                <c:pt idx="766">
                  <c:v>-35.441741435499978</c:v>
                </c:pt>
                <c:pt idx="767">
                  <c:v>-54.416742108555937</c:v>
                </c:pt>
                <c:pt idx="768">
                  <c:v>-84.660620353737855</c:v>
                </c:pt>
                <c:pt idx="769">
                  <c:v>-138.54772399203875</c:v>
                </c:pt>
                <c:pt idx="770">
                  <c:v>-256.77847537700904</c:v>
                </c:pt>
                <c:pt idx="771">
                  <c:v>-697.79665081304256</c:v>
                </c:pt>
                <c:pt idx="772">
                  <c:v>471.3494737706153</c:v>
                </c:pt>
                <c:pt idx="773">
                  <c:v>92.35672728682988</c:v>
                </c:pt>
                <c:pt idx="774">
                  <c:v>49.505948402853541</c:v>
                </c:pt>
                <c:pt idx="775">
                  <c:v>32.7504717960826</c:v>
                </c:pt>
                <c:pt idx="776">
                  <c:v>23.695270362777983</c:v>
                </c:pt>
                <c:pt idx="777">
                  <c:v>17.954153044757444</c:v>
                </c:pt>
                <c:pt idx="778">
                  <c:v>13.946802357215779</c:v>
                </c:pt>
                <c:pt idx="779">
                  <c:v>10.964311996847776</c:v>
                </c:pt>
                <c:pt idx="780">
                  <c:v>8.6412166258095766</c:v>
                </c:pt>
                <c:pt idx="781">
                  <c:v>6.7699038389359814</c:v>
                </c:pt>
                <c:pt idx="782">
                  <c:v>5.2236383918126457</c:v>
                </c:pt>
                <c:pt idx="783">
                  <c:v>3.9206314523792036</c:v>
                </c:pt>
                <c:pt idx="784">
                  <c:v>2.8057049641673806</c:v>
                </c:pt>
                <c:pt idx="785">
                  <c:v>1.8402572075634716</c:v>
                </c:pt>
                <c:pt idx="786">
                  <c:v>0.99645244435257829</c:v>
                </c:pt>
                <c:pt idx="787">
                  <c:v>0.25369602419004444</c:v>
                </c:pt>
                <c:pt idx="788">
                  <c:v>-0.40358940582372449</c:v>
                </c:pt>
                <c:pt idx="789">
                  <c:v>-0.98741449405287929</c:v>
                </c:pt>
                <c:pt idx="790">
                  <c:v>-1.5071971052037012</c:v>
                </c:pt>
                <c:pt idx="791">
                  <c:v>-1.9704328781785878</c:v>
                </c:pt>
                <c:pt idx="792">
                  <c:v>-2.3831672716582668</c:v>
                </c:pt>
                <c:pt idx="793">
                  <c:v>-2.7503344792402604</c:v>
                </c:pt>
                <c:pt idx="794">
                  <c:v>-3.0760050919303414</c:v>
                </c:pt>
                <c:pt idx="795">
                  <c:v>-3.3635699778683423</c:v>
                </c:pt>
                <c:pt idx="796">
                  <c:v>-3.6158787892864122</c:v>
                </c:pt>
                <c:pt idx="797">
                  <c:v>-3.8353456745969932</c:v>
                </c:pt>
                <c:pt idx="798">
                  <c:v>-4.0240309421335176</c:v>
                </c:pt>
                <c:pt idx="799">
                  <c:v>-4.1837048547780524</c:v>
                </c:pt>
                <c:pt idx="800">
                  <c:v>-4.3158979864522502</c:v>
                </c:pt>
                <c:pt idx="801">
                  <c:v>-4.4219413604635109</c:v>
                </c:pt>
                <c:pt idx="802">
                  <c:v>-4.5029987391208719</c:v>
                </c:pt>
                <c:pt idx="803">
                  <c:v>-4.5600928289157583</c:v>
                </c:pt>
                <c:pt idx="804">
                  <c:v>-4.5941267290694032</c:v>
                </c:pt>
                <c:pt idx="805">
                  <c:v>-4.6059016329539464</c:v>
                </c:pt>
                <c:pt idx="806">
                  <c:v>-4.5961315578366762</c:v>
                </c:pt>
                <c:pt idx="807">
                  <c:v>-4.5654557038058421</c:v>
                </c:pt>
                <c:pt idx="808">
                  <c:v>-4.5144489118344344</c:v>
                </c:pt>
                <c:pt idx="809">
                  <c:v>-4.4436305921631645</c:v>
                </c:pt>
                <c:pt idx="810">
                  <c:v>-4.3534724182547864</c:v>
                </c:pt>
                <c:pt idx="811">
                  <c:v>-4.2444050242241804</c:v>
                </c:pt>
                <c:pt idx="812">
                  <c:v>-4.116823898501889</c:v>
                </c:pt>
                <c:pt idx="813">
                  <c:v>-3.9710946324959231</c:v>
                </c:pt>
                <c:pt idx="814">
                  <c:v>-3.8075576556764279</c:v>
                </c:pt>
                <c:pt idx="815">
                  <c:v>-3.626532568655807</c:v>
                </c:pt>
                <c:pt idx="816">
                  <c:v>-3.4283221690195624</c:v>
                </c:pt>
                <c:pt idx="817">
                  <c:v>-3.2132162533721567</c:v>
                </c:pt>
                <c:pt idx="818">
                  <c:v>-2.9814952695839207</c:v>
                </c:pt>
                <c:pt idx="819">
                  <c:v>-2.7334338871402757</c:v>
                </c:pt>
                <c:pt idx="820">
                  <c:v>-2.4693045490628638</c:v>
                </c:pt>
                <c:pt idx="821">
                  <c:v>-2.1893810670908955</c:v>
                </c:pt>
                <c:pt idx="822">
                  <c:v>-1.8939423208252002</c:v>
                </c:pt>
                <c:pt idx="823">
                  <c:v>-1.583276123435069</c:v>
                </c:pt>
                <c:pt idx="824">
                  <c:v>-1.2576833192796752</c:v>
                </c:pt>
                <c:pt idx="825">
                  <c:v>-0.91748218353630628</c:v>
                </c:pt>
                <c:pt idx="826">
                  <c:v>-0.56301320116093823</c:v>
                </c:pt>
                <c:pt idx="827">
                  <c:v>-0.19464431096932885</c:v>
                </c:pt>
                <c:pt idx="828">
                  <c:v>0.18722328745857808</c:v>
                </c:pt>
                <c:pt idx="829">
                  <c:v>0.58214865223023937</c:v>
                </c:pt>
                <c:pt idx="830">
                  <c:v>0.98964381284977665</c:v>
                </c:pt>
                <c:pt idx="831">
                  <c:v>1.4091655272423593</c:v>
                </c:pt>
                <c:pt idx="832">
                  <c:v>1.8401059022912118</c:v>
                </c:pt>
                <c:pt idx="833">
                  <c:v>2.2817816645956435</c:v>
                </c:pt>
                <c:pt idx="834">
                  <c:v>2.7334218258152259</c:v>
                </c:pt>
                <c:pt idx="835">
                  <c:v>3.1941534353823</c:v>
                </c:pt>
                <c:pt idx="836">
                  <c:v>3.6629850480523189</c:v>
                </c:pt>
                <c:pt idx="837">
                  <c:v>4.1387874532627951</c:v>
                </c:pt>
                <c:pt idx="838">
                  <c:v>4.6202711110222445</c:v>
                </c:pt>
                <c:pt idx="839">
                  <c:v>5.105959610587238</c:v>
                </c:pt>
                <c:pt idx="840">
                  <c:v>5.5941583046498318</c:v>
                </c:pt>
                <c:pt idx="841">
                  <c:v>6.0829170624610374</c:v>
                </c:pt>
                <c:pt idx="842">
                  <c:v>6.5699858162168567</c:v>
                </c:pt>
                <c:pt idx="843">
                  <c:v>7.0527612256433923</c:v>
                </c:pt>
                <c:pt idx="844">
                  <c:v>7.5282223290219568</c:v>
                </c:pt>
                <c:pt idx="845">
                  <c:v>7.9928524480804137</c:v>
                </c:pt>
                <c:pt idx="846">
                  <c:v>8.4425438137680686</c:v>
                </c:pt>
                <c:pt idx="847">
                  <c:v>8.872480308446864</c:v>
                </c:pt>
                <c:pt idx="848">
                  <c:v>9.2769922656606969</c:v>
                </c:pt>
                <c:pt idx="849">
                  <c:v>9.6493752787624807</c:v>
                </c:pt>
                <c:pt idx="850">
                  <c:v>9.9816622117462597</c:v>
                </c:pt>
                <c:pt idx="851">
                  <c:v>10.264333737335496</c:v>
                </c:pt>
                <c:pt idx="852">
                  <c:v>10.485947229410009</c:v>
                </c:pt>
                <c:pt idx="853">
                  <c:v>10.632655906768887</c:v>
                </c:pt>
                <c:pt idx="854">
                  <c:v>10.687578508764211</c:v>
                </c:pt>
                <c:pt idx="855">
                  <c:v>10.629962469412447</c:v>
                </c:pt>
                <c:pt idx="856">
                  <c:v>10.434057265861702</c:v>
                </c:pt>
                <c:pt idx="857">
                  <c:v>10.067573856370144</c:v>
                </c:pt>
                <c:pt idx="858">
                  <c:v>9.4895414736464527</c:v>
                </c:pt>
                <c:pt idx="859">
                  <c:v>8.6472678556959401</c:v>
                </c:pt>
                <c:pt idx="860">
                  <c:v>7.4719329318054264</c:v>
                </c:pt>
                <c:pt idx="861">
                  <c:v>5.8720416606616785</c:v>
                </c:pt>
                <c:pt idx="862">
                  <c:v>3.723416199516155</c:v>
                </c:pt>
                <c:pt idx="863">
                  <c:v>0.85338793285280667</c:v>
                </c:pt>
                <c:pt idx="864">
                  <c:v>-2.9851506961671994</c:v>
                </c:pt>
                <c:pt idx="865">
                  <c:v>-8.1583301825230983</c:v>
                </c:pt>
                <c:pt idx="866">
                  <c:v>-15.2322598694589</c:v>
                </c:pt>
                <c:pt idx="867">
                  <c:v>-25.130418360522427</c:v>
                </c:pt>
                <c:pt idx="868">
                  <c:v>-39.467389863705129</c:v>
                </c:pt>
                <c:pt idx="869">
                  <c:v>-61.342384890861268</c:v>
                </c:pt>
                <c:pt idx="870">
                  <c:v>-97.55180835717492</c:v>
                </c:pt>
                <c:pt idx="871">
                  <c:v>-166.43854392650636</c:v>
                </c:pt>
                <c:pt idx="872">
                  <c:v>-340.49383817019805</c:v>
                </c:pt>
                <c:pt idx="873">
                  <c:v>-1508.6434391857147</c:v>
                </c:pt>
                <c:pt idx="874">
                  <c:v>179.8822033873997</c:v>
                </c:pt>
                <c:pt idx="875">
                  <c:v>68.503404168837591</c:v>
                </c:pt>
                <c:pt idx="876">
                  <c:v>41.016040493931655</c:v>
                </c:pt>
                <c:pt idx="877">
                  <c:v>28.388620024395699</c:v>
                </c:pt>
                <c:pt idx="878">
                  <c:v>21.037297513374277</c:v>
                </c:pt>
                <c:pt idx="879">
                  <c:v>16.169160234224947</c:v>
                </c:pt>
                <c:pt idx="880">
                  <c:v>12.672305812329085</c:v>
                </c:pt>
                <c:pt idx="881">
                  <c:v>10.016412556394375</c:v>
                </c:pt>
                <c:pt idx="882">
                  <c:v>7.9163755597883743</c:v>
                </c:pt>
                <c:pt idx="883">
                  <c:v>6.205192599606197</c:v>
                </c:pt>
                <c:pt idx="884">
                  <c:v>4.7784979644046652</c:v>
                </c:pt>
                <c:pt idx="885">
                  <c:v>3.5676748564434124</c:v>
                </c:pt>
                <c:pt idx="886">
                  <c:v>2.5257256890137265</c:v>
                </c:pt>
                <c:pt idx="887">
                  <c:v>1.6193553041257462</c:v>
                </c:pt>
                <c:pt idx="888">
                  <c:v>0.82429744465144228</c:v>
                </c:pt>
                <c:pt idx="889">
                  <c:v>0.12243335535347219</c:v>
                </c:pt>
                <c:pt idx="890">
                  <c:v>-0.50005115977540926</c:v>
                </c:pt>
                <c:pt idx="891">
                  <c:v>-1.0538821896212422</c:v>
                </c:pt>
                <c:pt idx="892">
                  <c:v>-1.5475228806310881</c:v>
                </c:pt>
                <c:pt idx="893">
                  <c:v>-1.9877467362178565</c:v>
                </c:pt>
                <c:pt idx="894">
                  <c:v>-2.3800444465184447</c:v>
                </c:pt>
                <c:pt idx="895">
                  <c:v>-2.7289180834147984</c:v>
                </c:pt>
                <c:pt idx="896">
                  <c:v>-3.0380974768674625</c:v>
                </c:pt>
                <c:pt idx="897">
                  <c:v>-3.3107018104791925</c:v>
                </c:pt>
                <c:pt idx="898">
                  <c:v>-3.5493619963431651</c:v>
                </c:pt>
                <c:pt idx="899">
                  <c:v>-3.7563145364111961</c:v>
                </c:pt>
                <c:pt idx="900">
                  <c:v>-3.9334743636614808</c:v>
                </c:pt>
                <c:pt idx="901">
                  <c:v>-4.0824919886388535</c:v>
                </c:pt>
                <c:pt idx="902">
                  <c:v>-4.2047987911534559</c:v>
                </c:pt>
                <c:pt idx="903">
                  <c:v>-4.3016432612730657</c:v>
                </c:pt>
                <c:pt idx="904">
                  <c:v>-4.374120263184035</c:v>
                </c:pt>
                <c:pt idx="905">
                  <c:v>-4.4231948722929442</c:v>
                </c:pt>
                <c:pt idx="906">
                  <c:v>-4.4497219575799463</c:v>
                </c:pt>
                <c:pt idx="907">
                  <c:v>-4.4544624036713243</c:v>
                </c:pt>
                <c:pt idx="908">
                  <c:v>-4.4380966624205236</c:v>
                </c:pt>
                <c:pt idx="909">
                  <c:v>-4.4012361703641805</c:v>
                </c:pt>
                <c:pt idx="910">
                  <c:v>-4.3444330535079674</c:v>
                </c:pt>
                <c:pt idx="911">
                  <c:v>-4.2681884532607128</c:v>
                </c:pt>
                <c:pt idx="912">
                  <c:v>-4.1729597404463652</c:v>
                </c:pt>
                <c:pt idx="913">
                  <c:v>-4.0591668332826192</c:v>
                </c:pt>
                <c:pt idx="914">
                  <c:v>-3.9271977953377593</c:v>
                </c:pt>
                <c:pt idx="915">
                  <c:v>-3.7774138589752657</c:v>
                </c:pt>
                <c:pt idx="916">
                  <c:v>-3.6101539962639602</c:v>
                </c:pt>
                <c:pt idx="917">
                  <c:v>-3.4257391407167463</c:v>
                </c:pt>
                <c:pt idx="918">
                  <c:v>-3.2244761497107652</c:v>
                </c:pt>
                <c:pt idx="919">
                  <c:v>-3.0066615867014881</c:v>
                </c:pt>
                <c:pt idx="920">
                  <c:v>-2.7725853947458186</c:v>
                </c:pt>
                <c:pt idx="921">
                  <c:v>-2.522534527985258</c:v>
                </c:pt>
                <c:pt idx="922">
                  <c:v>-2.2567966041528584</c:v>
                </c:pt>
                <c:pt idx="923">
                  <c:v>-1.9756636405337633</c:v>
                </c:pt>
                <c:pt idx="924">
                  <c:v>-1.6794359360510027</c:v>
                </c:pt>
                <c:pt idx="925">
                  <c:v>-1.3684261645860893</c:v>
                </c:pt>
                <c:pt idx="926">
                  <c:v>-1.042963748935084</c:v>
                </c:pt>
                <c:pt idx="927">
                  <c:v>-0.70339959073839853</c:v>
                </c:pt>
                <c:pt idx="928">
                  <c:v>-0.35011123979330688</c:v>
                </c:pt>
                <c:pt idx="929">
                  <c:v>1.6491403055261832E-2</c:v>
                </c:pt>
                <c:pt idx="930">
                  <c:v>0.39595974212120955</c:v>
                </c:pt>
                <c:pt idx="931">
                  <c:v>0.78779937816139611</c:v>
                </c:pt>
                <c:pt idx="932">
                  <c:v>1.1914620900928963</c:v>
                </c:pt>
                <c:pt idx="933">
                  <c:v>1.6063367371563528</c:v>
                </c:pt>
                <c:pt idx="934">
                  <c:v>2.0317388800596956</c:v>
                </c:pt>
                <c:pt idx="935">
                  <c:v>2.4668988808901551</c:v>
                </c:pt>
                <c:pt idx="936">
                  <c:v>2.9109481938962527</c:v>
                </c:pt>
                <c:pt idx="937">
                  <c:v>3.3629034990903071</c:v>
                </c:pt>
                <c:pt idx="938">
                  <c:v>3.8216482570407191</c:v>
                </c:pt>
                <c:pt idx="939">
                  <c:v>4.2859111694941783</c:v>
                </c:pt>
                <c:pt idx="940">
                  <c:v>4.7542409137334225</c:v>
                </c:pt>
                <c:pt idx="941">
                  <c:v>5.2249763700033922</c:v>
                </c:pt>
                <c:pt idx="942">
                  <c:v>5.6962113721352594</c:v>
                </c:pt>
                <c:pt idx="943">
                  <c:v>6.1657527694194973</c:v>
                </c:pt>
                <c:pt idx="944">
                  <c:v>6.6310702743227754</c:v>
                </c:pt>
                <c:pt idx="945">
                  <c:v>7.089236163950388</c:v>
                </c:pt>
                <c:pt idx="946">
                  <c:v>7.5368523689053601</c:v>
                </c:pt>
                <c:pt idx="947">
                  <c:v>7.9699617779470513</c:v>
                </c:pt>
                <c:pt idx="948">
                  <c:v>8.3839396449902992</c:v>
                </c:pt>
                <c:pt idx="949">
                  <c:v>8.7733597178741078</c:v>
                </c:pt>
                <c:pt idx="950">
                  <c:v>9.1318279823896749</c:v>
                </c:pt>
                <c:pt idx="951">
                  <c:v>9.4517745428484936</c:v>
                </c:pt>
                <c:pt idx="952">
                  <c:v>9.724190856820524</c:v>
                </c:pt>
                <c:pt idx="953">
                  <c:v>9.9382948846036196</c:v>
                </c:pt>
                <c:pt idx="954">
                  <c:v>10.081100057432156</c:v>
                </c:pt>
                <c:pt idx="955">
                  <c:v>10.13685431009015</c:v>
                </c:pt>
                <c:pt idx="956">
                  <c:v>10.086301182052797</c:v>
                </c:pt>
                <c:pt idx="957">
                  <c:v>9.9056936113229455</c:v>
                </c:pt>
                <c:pt idx="958">
                  <c:v>9.5654583244469453</c:v>
                </c:pt>
                <c:pt idx="959">
                  <c:v>9.0283575517449783</c:v>
                </c:pt>
                <c:pt idx="960">
                  <c:v>8.2469128435369274</c:v>
                </c:pt>
                <c:pt idx="961">
                  <c:v>7.1597209780023112</c:v>
                </c:pt>
                <c:pt idx="962">
                  <c:v>5.6860635818341745</c:v>
                </c:pt>
                <c:pt idx="963">
                  <c:v>3.7178118912992537</c:v>
                </c:pt>
                <c:pt idx="964">
                  <c:v>1.1068993196540124</c:v>
                </c:pt>
                <c:pt idx="965">
                  <c:v>-2.35475265716856</c:v>
                </c:pt>
                <c:pt idx="966">
                  <c:v>-6.9687499859367357</c:v>
                </c:pt>
                <c:pt idx="967">
                  <c:v>-13.189000463130496</c:v>
                </c:pt>
                <c:pt idx="968">
                  <c:v>-21.73114433164578</c:v>
                </c:pt>
                <c:pt idx="969">
                  <c:v>-33.792117477213154</c:v>
                </c:pt>
                <c:pt idx="970">
                  <c:v>-51.535216041689836</c:v>
                </c:pt>
                <c:pt idx="971">
                  <c:v>-79.309754602081966</c:v>
                </c:pt>
                <c:pt idx="972">
                  <c:v>-127.34139957014608</c:v>
                </c:pt>
                <c:pt idx="973">
                  <c:v>-226.70832765122094</c:v>
                </c:pt>
                <c:pt idx="974">
                  <c:v>-537.73036872171497</c:v>
                </c:pt>
                <c:pt idx="975">
                  <c:v>-172.46913106729633</c:v>
                </c:pt>
                <c:pt idx="976">
                  <c:v>-3.062613254552581</c:v>
                </c:pt>
                <c:pt idx="977">
                  <c:v>-0.27312729305788708</c:v>
                </c:pt>
                <c:pt idx="978">
                  <c:v>0.45369529677896031</c:v>
                </c:pt>
                <c:pt idx="979">
                  <c:v>0.66875568407358643</c:v>
                </c:pt>
                <c:pt idx="980">
                  <c:v>0.69133051682362567</c:v>
                </c:pt>
                <c:pt idx="981">
                  <c:v>0.62897729923646206</c:v>
                </c:pt>
                <c:pt idx="982">
                  <c:v>0.52796295915717306</c:v>
                </c:pt>
                <c:pt idx="983">
                  <c:v>0.41140483028413599</c:v>
                </c:pt>
                <c:pt idx="984">
                  <c:v>0.29209104344420639</c:v>
                </c:pt>
                <c:pt idx="985">
                  <c:v>0.17763756820265375</c:v>
                </c:pt>
                <c:pt idx="986">
                  <c:v>7.2841804513287159E-2</c:v>
                </c:pt>
                <c:pt idx="987">
                  <c:v>-1.9137066708085949E-2</c:v>
                </c:pt>
                <c:pt idx="988">
                  <c:v>-9.6141039837557174E-2</c:v>
                </c:pt>
                <c:pt idx="989">
                  <c:v>-0.15664860200940076</c:v>
                </c:pt>
                <c:pt idx="990">
                  <c:v>-0.19955560343167222</c:v>
                </c:pt>
                <c:pt idx="991">
                  <c:v>-0.22403812668959031</c:v>
                </c:pt>
                <c:pt idx="992">
                  <c:v>-0.22946364122139307</c:v>
                </c:pt>
                <c:pt idx="993">
                  <c:v>-0.21533168171010805</c:v>
                </c:pt>
                <c:pt idx="994">
                  <c:v>-0.18123317163497862</c:v>
                </c:pt>
                <c:pt idx="995">
                  <c:v>-0.12682185646411198</c:v>
                </c:pt>
                <c:pt idx="996">
                  <c:v>-5.1793794698768054E-2</c:v>
                </c:pt>
                <c:pt idx="997">
                  <c:v>4.4127674370258829E-2</c:v>
                </c:pt>
                <c:pt idx="998">
                  <c:v>0.16120317267913076</c:v>
                </c:pt>
                <c:pt idx="999">
                  <c:v>0.29968586141560771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DF8-43AF-9DDB-6551F5C9CB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/>
              <a:t>角度の時間発展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406-4FA5-ADCA-909F79928B38}"/>
            </c:ext>
          </c:extLst>
        </c:ser>
        <c:ser>
          <c:idx val="3"/>
          <c:order val="3"/>
          <c:tx>
            <c:strRef>
              <c:f>Pos!$E$1</c:f>
              <c:strCache>
                <c:ptCount val="1"/>
                <c:pt idx="0">
                  <c:v>theta_fitting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Pos!$E$2:$E$1001</c:f>
              <c:numCache>
                <c:formatCode>General</c:formatCode>
                <c:ptCount val="1000"/>
                <c:pt idx="0">
                  <c:v>0.8179020845826348</c:v>
                </c:pt>
                <c:pt idx="1">
                  <c:v>0.81174900633223945</c:v>
                </c:pt>
                <c:pt idx="2">
                  <c:v>0.8053192208159482</c:v>
                </c:pt>
                <c:pt idx="3">
                  <c:v>0.79861272803376127</c:v>
                </c:pt>
                <c:pt idx="4">
                  <c:v>0.79162952798567832</c:v>
                </c:pt>
                <c:pt idx="5">
                  <c:v>0.78436962067169969</c:v>
                </c:pt>
                <c:pt idx="6">
                  <c:v>0.77683300609182515</c:v>
                </c:pt>
                <c:pt idx="7">
                  <c:v>0.76901968424605482</c:v>
                </c:pt>
                <c:pt idx="8">
                  <c:v>0.76092965513438859</c:v>
                </c:pt>
                <c:pt idx="9">
                  <c:v>0.75256291875682657</c:v>
                </c:pt>
                <c:pt idx="10">
                  <c:v>0.74391947511336876</c:v>
                </c:pt>
                <c:pt idx="11">
                  <c:v>0.73499932420401504</c:v>
                </c:pt>
                <c:pt idx="12">
                  <c:v>0.72580246602876552</c:v>
                </c:pt>
                <c:pt idx="13">
                  <c:v>0.71632890058762022</c:v>
                </c:pt>
                <c:pt idx="14">
                  <c:v>0.70657862788057901</c:v>
                </c:pt>
                <c:pt idx="15">
                  <c:v>0.69655164790764201</c:v>
                </c:pt>
                <c:pt idx="16">
                  <c:v>0.68624796066880922</c:v>
                </c:pt>
                <c:pt idx="17">
                  <c:v>0.67566756616408052</c:v>
                </c:pt>
                <c:pt idx="18">
                  <c:v>0.66481046439345604</c:v>
                </c:pt>
                <c:pt idx="19">
                  <c:v>0.65367665535693575</c:v>
                </c:pt>
                <c:pt idx="20">
                  <c:v>0.64226613905451946</c:v>
                </c:pt>
                <c:pt idx="21">
                  <c:v>0.63057891548620759</c:v>
                </c:pt>
                <c:pt idx="22">
                  <c:v>0.61861498465199971</c:v>
                </c:pt>
                <c:pt idx="23">
                  <c:v>0.60637434655189604</c:v>
                </c:pt>
                <c:pt idx="24">
                  <c:v>0.59385700118589657</c:v>
                </c:pt>
                <c:pt idx="25">
                  <c:v>0.5810629485540012</c:v>
                </c:pt>
                <c:pt idx="26">
                  <c:v>0.56799218865621004</c:v>
                </c:pt>
                <c:pt idx="27">
                  <c:v>0.55464472149252309</c:v>
                </c:pt>
                <c:pt idx="28">
                  <c:v>0.54102054706294023</c:v>
                </c:pt>
                <c:pt idx="29">
                  <c:v>0.52711966536746169</c:v>
                </c:pt>
                <c:pt idx="30">
                  <c:v>0.51294207640608713</c:v>
                </c:pt>
                <c:pt idx="31">
                  <c:v>0.49848778017881679</c:v>
                </c:pt>
                <c:pt idx="32">
                  <c:v>0.48375677668565059</c:v>
                </c:pt>
                <c:pt idx="33">
                  <c:v>0.46874906592658871</c:v>
                </c:pt>
                <c:pt idx="34">
                  <c:v>0.45346464790163082</c:v>
                </c:pt>
                <c:pt idx="35">
                  <c:v>0.43790352261077709</c:v>
                </c:pt>
                <c:pt idx="36">
                  <c:v>0.42206569005402778</c:v>
                </c:pt>
                <c:pt idx="37">
                  <c:v>0.40595115023138251</c:v>
                </c:pt>
                <c:pt idx="38">
                  <c:v>0.38955990314284128</c:v>
                </c:pt>
                <c:pt idx="39">
                  <c:v>0.37289194878840443</c:v>
                </c:pt>
                <c:pt idx="40">
                  <c:v>0.35594728716807161</c:v>
                </c:pt>
                <c:pt idx="41">
                  <c:v>0.3387259182818429</c:v>
                </c:pt>
                <c:pt idx="42">
                  <c:v>0.3212278421297185</c:v>
                </c:pt>
                <c:pt idx="43">
                  <c:v>0.30345305871169809</c:v>
                </c:pt>
                <c:pt idx="44">
                  <c:v>0.28540156802778199</c:v>
                </c:pt>
                <c:pt idx="45">
                  <c:v>0.26707337007797011</c:v>
                </c:pt>
                <c:pt idx="46">
                  <c:v>0.24846846486226229</c:v>
                </c:pt>
                <c:pt idx="47">
                  <c:v>0.2295868523806586</c:v>
                </c:pt>
                <c:pt idx="48">
                  <c:v>0.21042853263315919</c:v>
                </c:pt>
                <c:pt idx="49">
                  <c:v>0.190993505619764</c:v>
                </c:pt>
                <c:pt idx="50">
                  <c:v>0.17128177134047279</c:v>
                </c:pt>
                <c:pt idx="51">
                  <c:v>0.1512933297952859</c:v>
                </c:pt>
                <c:pt idx="52">
                  <c:v>0.1310281809842031</c:v>
                </c:pt>
                <c:pt idx="53">
                  <c:v>0.1104863249072244</c:v>
                </c:pt>
                <c:pt idx="54">
                  <c:v>8.9667761564349968E-2</c:v>
                </c:pt>
                <c:pt idx="55">
                  <c:v>6.8572490955579712E-2</c:v>
                </c:pt>
                <c:pt idx="56">
                  <c:v>4.7200513080913657E-2</c:v>
                </c:pt>
                <c:pt idx="57">
                  <c:v>2.5551827940351601E-2</c:v>
                </c:pt>
                <c:pt idx="58">
                  <c:v>3.626435533893968E-3</c:v>
                </c:pt>
                <c:pt idx="59">
                  <c:v>-3.2740221799475888E-2</c:v>
                </c:pt>
                <c:pt idx="60">
                  <c:v>-4.9254846192593897E-2</c:v>
                </c:pt>
                <c:pt idx="61">
                  <c:v>-6.5431085249259002E-2</c:v>
                </c:pt>
                <c:pt idx="62">
                  <c:v>-8.1268938969470517E-2</c:v>
                </c:pt>
                <c:pt idx="63">
                  <c:v>-9.6768407353229113E-2</c:v>
                </c:pt>
                <c:pt idx="64">
                  <c:v>-0.11192949040053431</c:v>
                </c:pt>
                <c:pt idx="65">
                  <c:v>-0.12675218811138639</c:v>
                </c:pt>
                <c:pt idx="66">
                  <c:v>-0.1412365004857852</c:v>
                </c:pt>
                <c:pt idx="67">
                  <c:v>-0.1553824275237308</c:v>
                </c:pt>
                <c:pt idx="68">
                  <c:v>-0.16918996922522281</c:v>
                </c:pt>
                <c:pt idx="69">
                  <c:v>-0.18265912559026209</c:v>
                </c:pt>
                <c:pt idx="70">
                  <c:v>-0.1957898966188478</c:v>
                </c:pt>
                <c:pt idx="71">
                  <c:v>-0.20858228231098</c:v>
                </c:pt>
                <c:pt idx="72">
                  <c:v>-0.22103628266665939</c:v>
                </c:pt>
                <c:pt idx="73">
                  <c:v>-0.23315189768588571</c:v>
                </c:pt>
                <c:pt idx="74">
                  <c:v>-0.24492912736865849</c:v>
                </c:pt>
                <c:pt idx="75">
                  <c:v>-0.25636797171497799</c:v>
                </c:pt>
                <c:pt idx="76">
                  <c:v>-0.2674684307248445</c:v>
                </c:pt>
                <c:pt idx="77">
                  <c:v>-0.27823050439825758</c:v>
                </c:pt>
                <c:pt idx="78">
                  <c:v>-0.28865419273521747</c:v>
                </c:pt>
                <c:pt idx="79">
                  <c:v>-0.29873949573572411</c:v>
                </c:pt>
                <c:pt idx="80">
                  <c:v>-0.30848641339977761</c:v>
                </c:pt>
                <c:pt idx="81">
                  <c:v>-0.31789494572737759</c:v>
                </c:pt>
                <c:pt idx="82">
                  <c:v>-0.32696509271852481</c:v>
                </c:pt>
                <c:pt idx="83">
                  <c:v>-0.33569685437321861</c:v>
                </c:pt>
                <c:pt idx="84">
                  <c:v>-0.34409023069145878</c:v>
                </c:pt>
                <c:pt idx="85">
                  <c:v>-0.35214522167324608</c:v>
                </c:pt>
                <c:pt idx="86">
                  <c:v>-0.35986182731858007</c:v>
                </c:pt>
                <c:pt idx="87">
                  <c:v>-0.36724004762746071</c:v>
                </c:pt>
                <c:pt idx="88">
                  <c:v>-0.37427988259988831</c:v>
                </c:pt>
                <c:pt idx="89">
                  <c:v>-0.38098133223586261</c:v>
                </c:pt>
                <c:pt idx="90">
                  <c:v>-0.38734439653538361</c:v>
                </c:pt>
                <c:pt idx="91">
                  <c:v>-0.39336907549845163</c:v>
                </c:pt>
                <c:pt idx="92">
                  <c:v>-0.39905536912506601</c:v>
                </c:pt>
                <c:pt idx="93">
                  <c:v>-0.4044032774152273</c:v>
                </c:pt>
                <c:pt idx="94">
                  <c:v>-0.40941280036893551</c:v>
                </c:pt>
                <c:pt idx="95">
                  <c:v>-0.41408393798619048</c:v>
                </c:pt>
                <c:pt idx="96">
                  <c:v>-0.41841669026699191</c:v>
                </c:pt>
                <c:pt idx="97">
                  <c:v>-0.4224110572113402</c:v>
                </c:pt>
                <c:pt idx="98">
                  <c:v>-0.42606703881923558</c:v>
                </c:pt>
                <c:pt idx="99">
                  <c:v>-0.42938463509067742</c:v>
                </c:pt>
                <c:pt idx="100">
                  <c:v>-0.43236384602566602</c:v>
                </c:pt>
                <c:pt idx="101">
                  <c:v>-0.43500467162420148</c:v>
                </c:pt>
                <c:pt idx="102">
                  <c:v>-0.43730711188628368</c:v>
                </c:pt>
                <c:pt idx="103">
                  <c:v>-0.43927116681191269</c:v>
                </c:pt>
                <c:pt idx="104">
                  <c:v>-0.44089683640108829</c:v>
                </c:pt>
                <c:pt idx="105">
                  <c:v>-0.44218412065381091</c:v>
                </c:pt>
                <c:pt idx="106">
                  <c:v>-0.44313301957008</c:v>
                </c:pt>
                <c:pt idx="107">
                  <c:v>-0.44374353314989617</c:v>
                </c:pt>
                <c:pt idx="108">
                  <c:v>-0.44401566139325888</c:v>
                </c:pt>
                <c:pt idx="109">
                  <c:v>-0.4439494043001686</c:v>
                </c:pt>
                <c:pt idx="110">
                  <c:v>-0.44354476187062519</c:v>
                </c:pt>
                <c:pt idx="111">
                  <c:v>-0.44280173410462781</c:v>
                </c:pt>
                <c:pt idx="112">
                  <c:v>-0.44172032100217812</c:v>
                </c:pt>
                <c:pt idx="113">
                  <c:v>-0.4403005225632739</c:v>
                </c:pt>
                <c:pt idx="114">
                  <c:v>-0.43854233878791787</c:v>
                </c:pt>
                <c:pt idx="115">
                  <c:v>-0.43644576967610788</c:v>
                </c:pt>
                <c:pt idx="116">
                  <c:v>-0.43401081522784479</c:v>
                </c:pt>
                <c:pt idx="117">
                  <c:v>-0.43123747544312813</c:v>
                </c:pt>
                <c:pt idx="118">
                  <c:v>-0.4281257503219591</c:v>
                </c:pt>
                <c:pt idx="119">
                  <c:v>-0.42467563986433571</c:v>
                </c:pt>
                <c:pt idx="120">
                  <c:v>-0.42088714407026001</c:v>
                </c:pt>
                <c:pt idx="121">
                  <c:v>-0.41676026293973018</c:v>
                </c:pt>
                <c:pt idx="122">
                  <c:v>-0.41229499647274831</c:v>
                </c:pt>
                <c:pt idx="123">
                  <c:v>-0.40749134466931181</c:v>
                </c:pt>
                <c:pt idx="124">
                  <c:v>-0.40234930752942311</c:v>
                </c:pt>
                <c:pt idx="125">
                  <c:v>-0.39686888505308082</c:v>
                </c:pt>
                <c:pt idx="126">
                  <c:v>-0.3910500772402854</c:v>
                </c:pt>
                <c:pt idx="127">
                  <c:v>-0.38489288409103639</c:v>
                </c:pt>
                <c:pt idx="128">
                  <c:v>-0.37839730560533469</c:v>
                </c:pt>
                <c:pt idx="129">
                  <c:v>-0.37156334178317901</c:v>
                </c:pt>
                <c:pt idx="130">
                  <c:v>-0.36439099262457098</c:v>
                </c:pt>
                <c:pt idx="131">
                  <c:v>-0.35688025812950902</c:v>
                </c:pt>
                <c:pt idx="132">
                  <c:v>-0.3490311382979947</c:v>
                </c:pt>
                <c:pt idx="133">
                  <c:v>-0.34084363313002602</c:v>
                </c:pt>
                <c:pt idx="134">
                  <c:v>-0.33231774262560498</c:v>
                </c:pt>
                <c:pt idx="135">
                  <c:v>-0.32345346678473003</c:v>
                </c:pt>
                <c:pt idx="136">
                  <c:v>-0.31425080560740232</c:v>
                </c:pt>
                <c:pt idx="137">
                  <c:v>-0.30470975909362102</c:v>
                </c:pt>
                <c:pt idx="138">
                  <c:v>-0.29483032724338698</c:v>
                </c:pt>
                <c:pt idx="139">
                  <c:v>-0.28461251005669902</c:v>
                </c:pt>
                <c:pt idx="140">
                  <c:v>-0.27405630753355831</c:v>
                </c:pt>
                <c:pt idx="141">
                  <c:v>-0.2631617196739644</c:v>
                </c:pt>
                <c:pt idx="142">
                  <c:v>-0.25192874647791702</c:v>
                </c:pt>
                <c:pt idx="143">
                  <c:v>-0.24035738794541639</c:v>
                </c:pt>
                <c:pt idx="144">
                  <c:v>-0.22844764407646309</c:v>
                </c:pt>
                <c:pt idx="145">
                  <c:v>-0.2161995148710554</c:v>
                </c:pt>
                <c:pt idx="146">
                  <c:v>-0.2036130003291958</c:v>
                </c:pt>
                <c:pt idx="147">
                  <c:v>-0.1906881004508818</c:v>
                </c:pt>
                <c:pt idx="148">
                  <c:v>-0.1774248152361155</c:v>
                </c:pt>
                <c:pt idx="149">
                  <c:v>-0.1638231446848952</c:v>
                </c:pt>
                <c:pt idx="150">
                  <c:v>-0.1498830887972222</c:v>
                </c:pt>
                <c:pt idx="151">
                  <c:v>-0.13560464757309521</c:v>
                </c:pt>
                <c:pt idx="152">
                  <c:v>-0.1209878210125164</c:v>
                </c:pt>
                <c:pt idx="153">
                  <c:v>-0.1060326091154831</c:v>
                </c:pt>
                <c:pt idx="154">
                  <c:v>-9.0739011881997067E-2</c:v>
                </c:pt>
                <c:pt idx="155">
                  <c:v>-7.5107029312057039E-2</c:v>
                </c:pt>
                <c:pt idx="156">
                  <c:v>-5.9136661405665203E-2</c:v>
                </c:pt>
                <c:pt idx="157">
                  <c:v>-4.2827908162818902E-2</c:v>
                </c:pt>
                <c:pt idx="158">
                  <c:v>-2.6180769583519892E-2</c:v>
                </c:pt>
                <c:pt idx="159">
                  <c:v>-9.1952456677673045E-3</c:v>
                </c:pt>
                <c:pt idx="160">
                  <c:v>8.1286635844379784E-3</c:v>
                </c:pt>
                <c:pt idx="161">
                  <c:v>2.5790958173096849E-2</c:v>
                </c:pt>
                <c:pt idx="162">
                  <c:v>1.9493681477911199E-2</c:v>
                </c:pt>
                <c:pt idx="163">
                  <c:v>2.943371013153229E-2</c:v>
                </c:pt>
                <c:pt idx="164">
                  <c:v>3.9168202272109383E-2</c:v>
                </c:pt>
                <c:pt idx="165">
                  <c:v>4.8697157899643351E-2</c:v>
                </c:pt>
                <c:pt idx="166">
                  <c:v>5.8020577014134211E-2</c:v>
                </c:pt>
                <c:pt idx="167">
                  <c:v>6.7138459615580182E-2</c:v>
                </c:pt>
                <c:pt idx="168">
                  <c:v>7.6050805703984814E-2</c:v>
                </c:pt>
                <c:pt idx="169">
                  <c:v>8.4757615279346332E-2</c:v>
                </c:pt>
                <c:pt idx="170">
                  <c:v>9.325888834166296E-2</c:v>
                </c:pt>
                <c:pt idx="171">
                  <c:v>0.1015546248909374</c:v>
                </c:pt>
                <c:pt idx="172">
                  <c:v>0.10964482492716859</c:v>
                </c:pt>
                <c:pt idx="173">
                  <c:v>0.117529488450355</c:v>
                </c:pt>
                <c:pt idx="174">
                  <c:v>0.12520861546049919</c:v>
                </c:pt>
                <c:pt idx="175">
                  <c:v>0.13268220595759939</c:v>
                </c:pt>
                <c:pt idx="176">
                  <c:v>0.13995025994165641</c:v>
                </c:pt>
                <c:pt idx="177">
                  <c:v>0.14701277741267041</c:v>
                </c:pt>
                <c:pt idx="178">
                  <c:v>0.15386975837064121</c:v>
                </c:pt>
                <c:pt idx="179">
                  <c:v>0.16052120281556889</c:v>
                </c:pt>
                <c:pt idx="180">
                  <c:v>0.1669671107474526</c:v>
                </c:pt>
                <c:pt idx="181">
                  <c:v>0.1732074821662932</c:v>
                </c:pt>
                <c:pt idx="182">
                  <c:v>0.17924231707209071</c:v>
                </c:pt>
                <c:pt idx="183">
                  <c:v>0.1850716154648451</c:v>
                </c:pt>
                <c:pt idx="184">
                  <c:v>0.19069537734455541</c:v>
                </c:pt>
                <c:pt idx="185">
                  <c:v>0.19611360271122269</c:v>
                </c:pt>
                <c:pt idx="186">
                  <c:v>0.20132629156484591</c:v>
                </c:pt>
                <c:pt idx="187">
                  <c:v>0.20633344390542779</c:v>
                </c:pt>
                <c:pt idx="188">
                  <c:v>0.21113505973296309</c:v>
                </c:pt>
                <c:pt idx="189">
                  <c:v>0.2157311390474588</c:v>
                </c:pt>
                <c:pt idx="190">
                  <c:v>0.22012168184890871</c:v>
                </c:pt>
                <c:pt idx="191">
                  <c:v>0.2243066881373155</c:v>
                </c:pt>
                <c:pt idx="192">
                  <c:v>0.22828615791267831</c:v>
                </c:pt>
                <c:pt idx="193">
                  <c:v>0.23206009117500059</c:v>
                </c:pt>
                <c:pt idx="194">
                  <c:v>0.23562848792427721</c:v>
                </c:pt>
                <c:pt idx="195">
                  <c:v>0.23899134816051151</c:v>
                </c:pt>
                <c:pt idx="196">
                  <c:v>0.24214867188370179</c:v>
                </c:pt>
                <c:pt idx="197">
                  <c:v>0.24510045909384989</c:v>
                </c:pt>
                <c:pt idx="198">
                  <c:v>0.24784670979095311</c:v>
                </c:pt>
                <c:pt idx="199">
                  <c:v>0.25038742397501412</c:v>
                </c:pt>
                <c:pt idx="200">
                  <c:v>0.25272260164603111</c:v>
                </c:pt>
                <c:pt idx="201">
                  <c:v>0.25485224280400498</c:v>
                </c:pt>
                <c:pt idx="202">
                  <c:v>0.25677634744893568</c:v>
                </c:pt>
                <c:pt idx="203">
                  <c:v>0.25849491558082338</c:v>
                </c:pt>
                <c:pt idx="204">
                  <c:v>0.26000794719966702</c:v>
                </c:pt>
                <c:pt idx="205">
                  <c:v>0.26131544230546749</c:v>
                </c:pt>
                <c:pt idx="206">
                  <c:v>0.26241740089822579</c:v>
                </c:pt>
                <c:pt idx="207">
                  <c:v>0.26331382297793932</c:v>
                </c:pt>
                <c:pt idx="208">
                  <c:v>0.26400470854460961</c:v>
                </c:pt>
                <c:pt idx="209">
                  <c:v>0.26449005759823763</c:v>
                </c:pt>
                <c:pt idx="210">
                  <c:v>0.26476987013882169</c:v>
                </c:pt>
                <c:pt idx="211">
                  <c:v>0.26484414616635998</c:v>
                </c:pt>
                <c:pt idx="212">
                  <c:v>0.26471288568085688</c:v>
                </c:pt>
                <c:pt idx="213">
                  <c:v>0.26437608868231172</c:v>
                </c:pt>
                <c:pt idx="214">
                  <c:v>0.26383375517072238</c:v>
                </c:pt>
                <c:pt idx="215">
                  <c:v>0.2630858851460891</c:v>
                </c:pt>
                <c:pt idx="216">
                  <c:v>0.2621324786084136</c:v>
                </c:pt>
                <c:pt idx="217">
                  <c:v>0.26097353555769409</c:v>
                </c:pt>
                <c:pt idx="218">
                  <c:v>0.25960905599393153</c:v>
                </c:pt>
                <c:pt idx="219">
                  <c:v>0.25803903991712479</c:v>
                </c:pt>
                <c:pt idx="220">
                  <c:v>0.256263487327276</c:v>
                </c:pt>
                <c:pt idx="221">
                  <c:v>0.25428239822438309</c:v>
                </c:pt>
                <c:pt idx="222">
                  <c:v>0.25209577260844718</c:v>
                </c:pt>
                <c:pt idx="223">
                  <c:v>0.24970361047946721</c:v>
                </c:pt>
                <c:pt idx="224">
                  <c:v>0.24710591183744501</c:v>
                </c:pt>
                <c:pt idx="225">
                  <c:v>0.24430267668237879</c:v>
                </c:pt>
                <c:pt idx="226">
                  <c:v>0.24129390501426859</c:v>
                </c:pt>
                <c:pt idx="227">
                  <c:v>0.23807959683311711</c:v>
                </c:pt>
                <c:pt idx="228">
                  <c:v>0.23465975213892071</c:v>
                </c:pt>
                <c:pt idx="229">
                  <c:v>0.23103437093168111</c:v>
                </c:pt>
                <c:pt idx="230">
                  <c:v>0.22720345321139851</c:v>
                </c:pt>
                <c:pt idx="231">
                  <c:v>0.22316699897807091</c:v>
                </c:pt>
                <c:pt idx="232">
                  <c:v>0.21892500823170111</c:v>
                </c:pt>
                <c:pt idx="233">
                  <c:v>0.21447748097228819</c:v>
                </c:pt>
                <c:pt idx="234">
                  <c:v>0.20982441719983311</c:v>
                </c:pt>
                <c:pt idx="235">
                  <c:v>0.2049658169143331</c:v>
                </c:pt>
                <c:pt idx="236">
                  <c:v>0.1999016801157909</c:v>
                </c:pt>
                <c:pt idx="237">
                  <c:v>0.1946320068042047</c:v>
                </c:pt>
                <c:pt idx="238">
                  <c:v>0.1891567969795753</c:v>
                </c:pt>
                <c:pt idx="239">
                  <c:v>0.18347605064190289</c:v>
                </c:pt>
                <c:pt idx="240">
                  <c:v>0.1775897677911864</c:v>
                </c:pt>
                <c:pt idx="241">
                  <c:v>0.1714979484274268</c:v>
                </c:pt>
                <c:pt idx="242">
                  <c:v>0.16520059255062411</c:v>
                </c:pt>
                <c:pt idx="243">
                  <c:v>0.1586977001607783</c:v>
                </c:pt>
                <c:pt idx="244">
                  <c:v>0.1519892712578885</c:v>
                </c:pt>
                <c:pt idx="245">
                  <c:v>0.1450753058419556</c:v>
                </c:pt>
                <c:pt idx="246">
                  <c:v>0.13795580391298051</c:v>
                </c:pt>
                <c:pt idx="247">
                  <c:v>0.13063076547096039</c:v>
                </c:pt>
                <c:pt idx="248">
                  <c:v>0.1231001905158973</c:v>
                </c:pt>
                <c:pt idx="249">
                  <c:v>0.1153640790477919</c:v>
                </c:pt>
                <c:pt idx="250">
                  <c:v>0.1074224310666425</c:v>
                </c:pt>
                <c:pt idx="251">
                  <c:v>9.9275246572447351E-2</c:v>
                </c:pt>
                <c:pt idx="252">
                  <c:v>9.0922525565211743E-2</c:v>
                </c:pt>
                <c:pt idx="253">
                  <c:v>8.2364268044932132E-2</c:v>
                </c:pt>
                <c:pt idx="254">
                  <c:v>7.3600474011609407E-2</c:v>
                </c:pt>
                <c:pt idx="255">
                  <c:v>6.4631143465243568E-2</c:v>
                </c:pt>
                <c:pt idx="256">
                  <c:v>5.5456276405833733E-2</c:v>
                </c:pt>
                <c:pt idx="257">
                  <c:v>4.6075872833381659E-2</c:v>
                </c:pt>
                <c:pt idx="258">
                  <c:v>3.6489932747884701E-2</c:v>
                </c:pt>
                <c:pt idx="259">
                  <c:v>2.6698456149346409E-2</c:v>
                </c:pt>
                <c:pt idx="260">
                  <c:v>1.6701443037763219E-2</c:v>
                </c:pt>
                <c:pt idx="261">
                  <c:v>6.4988934131378073E-3</c:v>
                </c:pt>
                <c:pt idx="262">
                  <c:v>-3.9091927245324953E-3</c:v>
                </c:pt>
                <c:pt idx="263">
                  <c:v>-1.4522815375245021E-2</c:v>
                </c:pt>
                <c:pt idx="264">
                  <c:v>-1.115268307592032E-2</c:v>
                </c:pt>
                <c:pt idx="265">
                  <c:v>-1.7136370566500862E-2</c:v>
                </c:pt>
                <c:pt idx="266">
                  <c:v>-2.2996257229729981E-2</c:v>
                </c:pt>
                <c:pt idx="267">
                  <c:v>-2.8732343065606791E-2</c:v>
                </c:pt>
                <c:pt idx="268">
                  <c:v>-3.4344628074133958E-2</c:v>
                </c:pt>
                <c:pt idx="269">
                  <c:v>-3.9833112255307057E-2</c:v>
                </c:pt>
                <c:pt idx="270">
                  <c:v>-4.5197795609128733E-2</c:v>
                </c:pt>
                <c:pt idx="271">
                  <c:v>-5.0438678135598103E-2</c:v>
                </c:pt>
                <c:pt idx="272">
                  <c:v>-5.5555759834716063E-2</c:v>
                </c:pt>
                <c:pt idx="273">
                  <c:v>-6.0549040706482593E-2</c:v>
                </c:pt>
                <c:pt idx="274">
                  <c:v>-6.5418520750897713E-2</c:v>
                </c:pt>
                <c:pt idx="275">
                  <c:v>-7.0164199967961416E-2</c:v>
                </c:pt>
                <c:pt idx="276">
                  <c:v>-7.4786078357672814E-2</c:v>
                </c:pt>
                <c:pt idx="277">
                  <c:v>-7.9284155920031019E-2</c:v>
                </c:pt>
                <c:pt idx="278">
                  <c:v>-8.3658432655038695E-2</c:v>
                </c:pt>
                <c:pt idx="279">
                  <c:v>-8.7908908562694066E-2</c:v>
                </c:pt>
                <c:pt idx="280">
                  <c:v>-9.203558364299802E-2</c:v>
                </c:pt>
                <c:pt idx="281">
                  <c:v>-9.6038457895951446E-2</c:v>
                </c:pt>
                <c:pt idx="282">
                  <c:v>-9.991753132155079E-2</c:v>
                </c:pt>
                <c:pt idx="283">
                  <c:v>-0.10367280391979961</c:v>
                </c:pt>
                <c:pt idx="284">
                  <c:v>-0.1073042756906952</c:v>
                </c:pt>
                <c:pt idx="285">
                  <c:v>-0.11081194663424029</c:v>
                </c:pt>
                <c:pt idx="286">
                  <c:v>-0.114195816750434</c:v>
                </c:pt>
                <c:pt idx="287">
                  <c:v>-0.1174558860392745</c:v>
                </c:pt>
                <c:pt idx="288">
                  <c:v>-0.1205921545007653</c:v>
                </c:pt>
                <c:pt idx="289">
                  <c:v>-0.1236046221349039</c:v>
                </c:pt>
                <c:pt idx="290">
                  <c:v>-0.12649328894168829</c:v>
                </c:pt>
                <c:pt idx="291">
                  <c:v>-0.12925815492112219</c:v>
                </c:pt>
                <c:pt idx="292">
                  <c:v>-0.13189922007320559</c:v>
                </c:pt>
                <c:pt idx="293">
                  <c:v>-0.13441648439793499</c:v>
                </c:pt>
                <c:pt idx="294">
                  <c:v>-0.1368099478953155</c:v>
                </c:pt>
                <c:pt idx="295">
                  <c:v>-0.1390796105653429</c:v>
                </c:pt>
                <c:pt idx="296">
                  <c:v>-0.14122547240801711</c:v>
                </c:pt>
                <c:pt idx="297">
                  <c:v>-0.14324753342333979</c:v>
                </c:pt>
                <c:pt idx="298">
                  <c:v>-0.14514579361131211</c:v>
                </c:pt>
                <c:pt idx="299">
                  <c:v>-0.14692025297193109</c:v>
                </c:pt>
                <c:pt idx="300">
                  <c:v>-0.14857091150519869</c:v>
                </c:pt>
                <c:pt idx="301">
                  <c:v>-0.1500977692111167</c:v>
                </c:pt>
                <c:pt idx="302">
                  <c:v>-0.1515008260896806</c:v>
                </c:pt>
                <c:pt idx="303">
                  <c:v>-0.152780082140894</c:v>
                </c:pt>
                <c:pt idx="304">
                  <c:v>-0.15393553736475421</c:v>
                </c:pt>
                <c:pt idx="305">
                  <c:v>-0.15496719176126289</c:v>
                </c:pt>
                <c:pt idx="306">
                  <c:v>-0.15587504533042029</c:v>
                </c:pt>
                <c:pt idx="307">
                  <c:v>-0.15665909807222711</c:v>
                </c:pt>
                <c:pt idx="308">
                  <c:v>-0.15731934998668071</c:v>
                </c:pt>
                <c:pt idx="309">
                  <c:v>-0.15785580107378119</c:v>
                </c:pt>
                <c:pt idx="310">
                  <c:v>-0.1582684513335311</c:v>
                </c:pt>
                <c:pt idx="311">
                  <c:v>-0.15855730076593039</c:v>
                </c:pt>
                <c:pt idx="312">
                  <c:v>-0.15872234937097571</c:v>
                </c:pt>
                <c:pt idx="313">
                  <c:v>-0.1587635971486723</c:v>
                </c:pt>
                <c:pt idx="314">
                  <c:v>-0.15868104409901559</c:v>
                </c:pt>
                <c:pt idx="315">
                  <c:v>-0.1584746902220058</c:v>
                </c:pt>
                <c:pt idx="316">
                  <c:v>-0.15814453551764451</c:v>
                </c:pt>
                <c:pt idx="317">
                  <c:v>-0.15769057998593181</c:v>
                </c:pt>
                <c:pt idx="318">
                  <c:v>-0.15711282362686771</c:v>
                </c:pt>
                <c:pt idx="319">
                  <c:v>-0.15641126644045131</c:v>
                </c:pt>
                <c:pt idx="320">
                  <c:v>-0.15558590842668441</c:v>
                </c:pt>
                <c:pt idx="321">
                  <c:v>-0.1546367495855652</c:v>
                </c:pt>
                <c:pt idx="322">
                  <c:v>-0.1535637899170936</c:v>
                </c:pt>
                <c:pt idx="323">
                  <c:v>-0.15236702942126981</c:v>
                </c:pt>
                <c:pt idx="324">
                  <c:v>-0.15104646809809449</c:v>
                </c:pt>
                <c:pt idx="325">
                  <c:v>-0.14960210594756779</c:v>
                </c:pt>
                <c:pt idx="326">
                  <c:v>-0.1480339429696915</c:v>
                </c:pt>
                <c:pt idx="327">
                  <c:v>-0.14634197916446021</c:v>
                </c:pt>
                <c:pt idx="328">
                  <c:v>-0.1445262145318775</c:v>
                </c:pt>
                <c:pt idx="329">
                  <c:v>-0.14258664907194429</c:v>
                </c:pt>
                <c:pt idx="330">
                  <c:v>-0.14052328278465701</c:v>
                </c:pt>
                <c:pt idx="331">
                  <c:v>-0.13833611567001911</c:v>
                </c:pt>
                <c:pt idx="332">
                  <c:v>-0.13602514772803079</c:v>
                </c:pt>
                <c:pt idx="333">
                  <c:v>-0.133590378958691</c:v>
                </c:pt>
                <c:pt idx="334">
                  <c:v>-0.1310318093619971</c:v>
                </c:pt>
                <c:pt idx="335">
                  <c:v>-0.1283494389379527</c:v>
                </c:pt>
                <c:pt idx="336">
                  <c:v>-0.12554326768655599</c:v>
                </c:pt>
                <c:pt idx="337">
                  <c:v>-0.122613295607807</c:v>
                </c:pt>
                <c:pt idx="338">
                  <c:v>-0.1195595227017074</c:v>
                </c:pt>
                <c:pt idx="339">
                  <c:v>-0.1163819489682565</c:v>
                </c:pt>
                <c:pt idx="340">
                  <c:v>-0.1130805744074532</c:v>
                </c:pt>
                <c:pt idx="341">
                  <c:v>-0.1096553990192968</c:v>
                </c:pt>
                <c:pt idx="342">
                  <c:v>-0.1061064228037898</c:v>
                </c:pt>
                <c:pt idx="343">
                  <c:v>-0.1024336457609305</c:v>
                </c:pt>
                <c:pt idx="344">
                  <c:v>-9.8637067890719798E-2</c:v>
                </c:pt>
                <c:pt idx="345">
                  <c:v>-9.4716689193155901E-2</c:v>
                </c:pt>
                <c:pt idx="346">
                  <c:v>-9.0672509668242363E-2</c:v>
                </c:pt>
                <c:pt idx="347">
                  <c:v>-8.6504529315977408E-2</c:v>
                </c:pt>
                <c:pt idx="348">
                  <c:v>-8.2212748136358371E-2</c:v>
                </c:pt>
                <c:pt idx="349">
                  <c:v>-7.7797166129387918E-2</c:v>
                </c:pt>
                <c:pt idx="350">
                  <c:v>-7.3257783295066048E-2</c:v>
                </c:pt>
                <c:pt idx="351">
                  <c:v>-6.8594599633392761E-2</c:v>
                </c:pt>
                <c:pt idx="352">
                  <c:v>-6.3807615144368945E-2</c:v>
                </c:pt>
                <c:pt idx="353">
                  <c:v>-5.8896829827991048E-2</c:v>
                </c:pt>
                <c:pt idx="354">
                  <c:v>-5.3862243684262623E-2</c:v>
                </c:pt>
                <c:pt idx="355">
                  <c:v>-4.8703856713180997E-2</c:v>
                </c:pt>
                <c:pt idx="356">
                  <c:v>-4.3421668914748857E-2</c:v>
                </c:pt>
                <c:pt idx="357">
                  <c:v>-3.8015680288965292E-2</c:v>
                </c:pt>
                <c:pt idx="358">
                  <c:v>-3.2485890835829423E-2</c:v>
                </c:pt>
                <c:pt idx="359">
                  <c:v>-2.683230055534214E-2</c:v>
                </c:pt>
                <c:pt idx="360">
                  <c:v>-2.1054909447502549E-2</c:v>
                </c:pt>
                <c:pt idx="361">
                  <c:v>-1.5153717512311539E-2</c:v>
                </c:pt>
                <c:pt idx="362">
                  <c:v>-9.1287247497673363E-3</c:v>
                </c:pt>
                <c:pt idx="363">
                  <c:v>-2.9799311598717182E-3</c:v>
                </c:pt>
                <c:pt idx="364">
                  <c:v>3.2926632573753172E-3</c:v>
                </c:pt>
                <c:pt idx="365">
                  <c:v>9.6890585019719921E-3</c:v>
                </c:pt>
                <c:pt idx="366">
                  <c:v>7.377803038161268E-3</c:v>
                </c:pt>
                <c:pt idx="367">
                  <c:v>1.0978022010529999E-2</c:v>
                </c:pt>
                <c:pt idx="368">
                  <c:v>1.4503218762240699E-2</c:v>
                </c:pt>
                <c:pt idx="369">
                  <c:v>1.795339329329515E-2</c:v>
                </c:pt>
                <c:pt idx="370">
                  <c:v>2.132854560369157E-2</c:v>
                </c:pt>
                <c:pt idx="371">
                  <c:v>2.462867569343263E-2</c:v>
                </c:pt>
                <c:pt idx="372">
                  <c:v>2.7853783562514781E-2</c:v>
                </c:pt>
                <c:pt idx="373">
                  <c:v>3.1003869210941559E-2</c:v>
                </c:pt>
                <c:pt idx="374">
                  <c:v>3.4078932638712978E-2</c:v>
                </c:pt>
                <c:pt idx="375">
                  <c:v>3.7078973845824592E-2</c:v>
                </c:pt>
                <c:pt idx="376">
                  <c:v>4.0003992832280837E-2</c:v>
                </c:pt>
                <c:pt idx="377">
                  <c:v>4.2853989598079067E-2</c:v>
                </c:pt>
                <c:pt idx="378">
                  <c:v>4.5628964143222817E-2</c:v>
                </c:pt>
                <c:pt idx="379">
                  <c:v>4.832891646770765E-2</c:v>
                </c:pt>
                <c:pt idx="380">
                  <c:v>5.0953846571536232E-2</c:v>
                </c:pt>
                <c:pt idx="381">
                  <c:v>5.3503754454707668E-2</c:v>
                </c:pt>
                <c:pt idx="382">
                  <c:v>5.5978640117221978E-2</c:v>
                </c:pt>
                <c:pt idx="383">
                  <c:v>5.8378503559080031E-2</c:v>
                </c:pt>
                <c:pt idx="384">
                  <c:v>6.0703344780280943E-2</c:v>
                </c:pt>
                <c:pt idx="385">
                  <c:v>6.2953163780823829E-2</c:v>
                </c:pt>
                <c:pt idx="386">
                  <c:v>6.5127960560711351E-2</c:v>
                </c:pt>
                <c:pt idx="387">
                  <c:v>6.7227735119940846E-2</c:v>
                </c:pt>
                <c:pt idx="388">
                  <c:v>6.9252487458514977E-2</c:v>
                </c:pt>
                <c:pt idx="389">
                  <c:v>7.1202217576430193E-2</c:v>
                </c:pt>
                <c:pt idx="390">
                  <c:v>7.3076925473690935E-2</c:v>
                </c:pt>
                <c:pt idx="391">
                  <c:v>7.4876611150293648E-2</c:v>
                </c:pt>
                <c:pt idx="392">
                  <c:v>7.6601274606238334E-2</c:v>
                </c:pt>
                <c:pt idx="393">
                  <c:v>7.8250915841528546E-2</c:v>
                </c:pt>
                <c:pt idx="394">
                  <c:v>7.9825534856158953E-2</c:v>
                </c:pt>
                <c:pt idx="395">
                  <c:v>8.1325131650134885E-2</c:v>
                </c:pt>
                <c:pt idx="396">
                  <c:v>8.2749706223453678E-2</c:v>
                </c:pt>
                <c:pt idx="397">
                  <c:v>8.4099258576114444E-2</c:v>
                </c:pt>
                <c:pt idx="398">
                  <c:v>8.537378870811807E-2</c:v>
                </c:pt>
                <c:pt idx="399">
                  <c:v>8.6573296619465445E-2</c:v>
                </c:pt>
                <c:pt idx="400">
                  <c:v>8.7697782310156569E-2</c:v>
                </c:pt>
                <c:pt idx="401">
                  <c:v>8.8747245780190553E-2</c:v>
                </c:pt>
                <c:pt idx="402">
                  <c:v>8.9721687029567398E-2</c:v>
                </c:pt>
                <c:pt idx="403">
                  <c:v>9.0621106058287104E-2</c:v>
                </c:pt>
                <c:pt idx="404">
                  <c:v>9.1445502866349671E-2</c:v>
                </c:pt>
                <c:pt idx="405">
                  <c:v>9.2194877453755097E-2</c:v>
                </c:pt>
                <c:pt idx="406">
                  <c:v>9.2869229820505161E-2</c:v>
                </c:pt>
                <c:pt idx="407">
                  <c:v>9.3468559966598086E-2</c:v>
                </c:pt>
                <c:pt idx="408">
                  <c:v>9.3992867892033871E-2</c:v>
                </c:pt>
                <c:pt idx="409">
                  <c:v>9.4442153596811629E-2</c:v>
                </c:pt>
                <c:pt idx="410">
                  <c:v>9.4816417080932247E-2</c:v>
                </c:pt>
                <c:pt idx="411">
                  <c:v>9.5115658344397502E-2</c:v>
                </c:pt>
                <c:pt idx="412">
                  <c:v>9.5339877387206506E-2</c:v>
                </c:pt>
                <c:pt idx="413">
                  <c:v>9.5489074209357483E-2</c:v>
                </c:pt>
                <c:pt idx="414">
                  <c:v>9.5563248810850432E-2</c:v>
                </c:pt>
                <c:pt idx="415">
                  <c:v>9.5562401191688906E-2</c:v>
                </c:pt>
                <c:pt idx="416">
                  <c:v>9.5486531351867576E-2</c:v>
                </c:pt>
                <c:pt idx="417">
                  <c:v>9.5335639291391772E-2</c:v>
                </c:pt>
                <c:pt idx="418">
                  <c:v>9.5109725010259716E-2</c:v>
                </c:pt>
                <c:pt idx="419">
                  <c:v>9.4808788508467856E-2</c:v>
                </c:pt>
                <c:pt idx="420">
                  <c:v>9.4432829786021522E-2</c:v>
                </c:pt>
                <c:pt idx="421">
                  <c:v>9.3981848842916271E-2</c:v>
                </c:pt>
                <c:pt idx="422">
                  <c:v>9.3455845679155658E-2</c:v>
                </c:pt>
                <c:pt idx="423">
                  <c:v>9.2854820294737017E-2</c:v>
                </c:pt>
                <c:pt idx="424">
                  <c:v>9.2178772689663013E-2</c:v>
                </c:pt>
                <c:pt idx="425">
                  <c:v>9.142770286393187E-2</c:v>
                </c:pt>
                <c:pt idx="426">
                  <c:v>9.0601610817542699E-2</c:v>
                </c:pt>
                <c:pt idx="427">
                  <c:v>8.9700496550498166E-2</c:v>
                </c:pt>
                <c:pt idx="428">
                  <c:v>8.8724360062794716E-2</c:v>
                </c:pt>
                <c:pt idx="429">
                  <c:v>8.7673201354435903E-2</c:v>
                </c:pt>
                <c:pt idx="430">
                  <c:v>8.6547020425419952E-2</c:v>
                </c:pt>
                <c:pt idx="431">
                  <c:v>8.534581727574686E-2</c:v>
                </c:pt>
                <c:pt idx="432">
                  <c:v>8.4069591905417518E-2</c:v>
                </c:pt>
                <c:pt idx="433">
                  <c:v>8.271834431442926E-2</c:v>
                </c:pt>
                <c:pt idx="434">
                  <c:v>8.1292074502785638E-2</c:v>
                </c:pt>
                <c:pt idx="435">
                  <c:v>7.9790782470485766E-2</c:v>
                </c:pt>
                <c:pt idx="436">
                  <c:v>7.8214468217527866E-2</c:v>
                </c:pt>
                <c:pt idx="437">
                  <c:v>7.6563131743913715E-2</c:v>
                </c:pt>
                <c:pt idx="438">
                  <c:v>7.4836773049641536E-2</c:v>
                </c:pt>
                <c:pt idx="439">
                  <c:v>7.3035392134713106E-2</c:v>
                </c:pt>
                <c:pt idx="440">
                  <c:v>7.1158988999128425E-2</c:v>
                </c:pt>
                <c:pt idx="441">
                  <c:v>6.9207563642887493E-2</c:v>
                </c:pt>
                <c:pt idx="442">
                  <c:v>6.7181116065988533E-2</c:v>
                </c:pt>
                <c:pt idx="443">
                  <c:v>6.507964626843421E-2</c:v>
                </c:pt>
                <c:pt idx="444">
                  <c:v>6.2903154250220084E-2</c:v>
                </c:pt>
                <c:pt idx="445">
                  <c:v>6.0651640011349713E-2</c:v>
                </c:pt>
                <c:pt idx="446">
                  <c:v>5.8325103551823083E-2</c:v>
                </c:pt>
                <c:pt idx="447">
                  <c:v>5.5923544871641077E-2</c:v>
                </c:pt>
                <c:pt idx="448">
                  <c:v>5.3446963970800183E-2</c:v>
                </c:pt>
                <c:pt idx="449">
                  <c:v>5.0895360849303017E-2</c:v>
                </c:pt>
                <c:pt idx="450">
                  <c:v>4.8268735507150502E-2</c:v>
                </c:pt>
                <c:pt idx="451">
                  <c:v>4.5567087944338169E-2</c:v>
                </c:pt>
                <c:pt idx="452">
                  <c:v>4.2790418160869592E-2</c:v>
                </c:pt>
                <c:pt idx="453">
                  <c:v>3.993872615674654E-2</c:v>
                </c:pt>
                <c:pt idx="454">
                  <c:v>3.7012011931965461E-2</c:v>
                </c:pt>
                <c:pt idx="455">
                  <c:v>3.401027548652813E-2</c:v>
                </c:pt>
                <c:pt idx="456">
                  <c:v>3.0933516820430999E-2</c:v>
                </c:pt>
                <c:pt idx="457">
                  <c:v>2.7781735933678501E-2</c:v>
                </c:pt>
                <c:pt idx="458">
                  <c:v>2.455493282626886E-2</c:v>
                </c:pt>
                <c:pt idx="459">
                  <c:v>2.1253107498204749E-2</c:v>
                </c:pt>
                <c:pt idx="460">
                  <c:v>1.7876259949480829E-2</c:v>
                </c:pt>
                <c:pt idx="461">
                  <c:v>1.442439018010155E-2</c:v>
                </c:pt>
                <c:pt idx="462">
                  <c:v>1.089749819006602E-2</c:v>
                </c:pt>
                <c:pt idx="463">
                  <c:v>7.2955839793715782E-3</c:v>
                </c:pt>
                <c:pt idx="464">
                  <c:v>3.6186475480208809E-3</c:v>
                </c:pt>
                <c:pt idx="465">
                  <c:v>-1.3331110398784321E-4</c:v>
                </c:pt>
                <c:pt idx="466">
                  <c:v>-3.9602919766510416E-3</c:v>
                </c:pt>
                <c:pt idx="467">
                  <c:v>-2.8987570661094249E-3</c:v>
                </c:pt>
                <c:pt idx="468">
                  <c:v>-5.0937698464359471E-3</c:v>
                </c:pt>
                <c:pt idx="469">
                  <c:v>-7.2437095446398203E-3</c:v>
                </c:pt>
                <c:pt idx="470">
                  <c:v>-9.3485761607192686E-3</c:v>
                </c:pt>
                <c:pt idx="471">
                  <c:v>-1.1408369694678729E-2</c:v>
                </c:pt>
                <c:pt idx="472">
                  <c:v>-1.342309014651466E-2</c:v>
                </c:pt>
                <c:pt idx="473">
                  <c:v>-1.5392737516228831E-2</c:v>
                </c:pt>
                <c:pt idx="474">
                  <c:v>-1.7317311803822118E-2</c:v>
                </c:pt>
                <c:pt idx="475">
                  <c:v>-1.91968130092901E-2</c:v>
                </c:pt>
                <c:pt idx="476">
                  <c:v>-2.1031241132637209E-2</c:v>
                </c:pt>
                <c:pt idx="477">
                  <c:v>-2.2820596173862558E-2</c:v>
                </c:pt>
                <c:pt idx="478">
                  <c:v>-2.456487813296615E-2</c:v>
                </c:pt>
                <c:pt idx="479">
                  <c:v>-2.626408700994531E-2</c:v>
                </c:pt>
                <c:pt idx="480">
                  <c:v>-2.791822280480272E-2</c:v>
                </c:pt>
                <c:pt idx="481">
                  <c:v>-2.952728551753836E-2</c:v>
                </c:pt>
                <c:pt idx="482">
                  <c:v>-3.109127514815135E-2</c:v>
                </c:pt>
                <c:pt idx="483">
                  <c:v>-3.2610191696641699E-2</c:v>
                </c:pt>
                <c:pt idx="484">
                  <c:v>-3.4084035163009403E-2</c:v>
                </c:pt>
                <c:pt idx="485">
                  <c:v>-3.5512805547256221E-2</c:v>
                </c:pt>
                <c:pt idx="486">
                  <c:v>-3.6896502849380397E-2</c:v>
                </c:pt>
                <c:pt idx="487">
                  <c:v>-3.8235127069380148E-2</c:v>
                </c:pt>
                <c:pt idx="488">
                  <c:v>-3.9528678207259922E-2</c:v>
                </c:pt>
                <c:pt idx="489">
                  <c:v>-4.0777156263017027E-2</c:v>
                </c:pt>
                <c:pt idx="490">
                  <c:v>-4.1980561236649727E-2</c:v>
                </c:pt>
                <c:pt idx="491">
                  <c:v>-4.3138893128162437E-2</c:v>
                </c:pt>
                <c:pt idx="492">
                  <c:v>-4.4252151937552497E-2</c:v>
                </c:pt>
                <c:pt idx="493">
                  <c:v>-4.5320337664819021E-2</c:v>
                </c:pt>
                <c:pt idx="494">
                  <c:v>-4.6343450309963792E-2</c:v>
                </c:pt>
                <c:pt idx="495">
                  <c:v>-4.7321489872986788E-2</c:v>
                </c:pt>
                <c:pt idx="496">
                  <c:v>-4.8254456353885367E-2</c:v>
                </c:pt>
                <c:pt idx="497">
                  <c:v>-4.9142349752663961E-2</c:v>
                </c:pt>
                <c:pt idx="498">
                  <c:v>-4.9985170069320788E-2</c:v>
                </c:pt>
                <c:pt idx="499">
                  <c:v>-5.0782917303852322E-2</c:v>
                </c:pt>
                <c:pt idx="500">
                  <c:v>-5.1535591456263852E-2</c:v>
                </c:pt>
                <c:pt idx="501">
                  <c:v>-5.224319252655274E-2</c:v>
                </c:pt>
                <c:pt idx="502">
                  <c:v>-5.2905720514717203E-2</c:v>
                </c:pt>
                <c:pt idx="503">
                  <c:v>-5.3523175420761682E-2</c:v>
                </c:pt>
                <c:pt idx="504">
                  <c:v>-5.4095557244683512E-2</c:v>
                </c:pt>
                <c:pt idx="505">
                  <c:v>-5.4622865986481813E-2</c:v>
                </c:pt>
                <c:pt idx="506">
                  <c:v>-5.5105101646159227E-2</c:v>
                </c:pt>
                <c:pt idx="507">
                  <c:v>-5.5542264223714E-2</c:v>
                </c:pt>
                <c:pt idx="508">
                  <c:v>-5.5934353719144347E-2</c:v>
                </c:pt>
                <c:pt idx="509">
                  <c:v>-5.6281370132454711E-2</c:v>
                </c:pt>
                <c:pt idx="510">
                  <c:v>-5.6583313463642433E-2</c:v>
                </c:pt>
                <c:pt idx="511">
                  <c:v>-5.6840183712706598E-2</c:v>
                </c:pt>
                <c:pt idx="512">
                  <c:v>-5.7051980879649022E-2</c:v>
                </c:pt>
                <c:pt idx="513">
                  <c:v>-5.721870496446968E-2</c:v>
                </c:pt>
                <c:pt idx="514">
                  <c:v>-5.7340355967166801E-2</c:v>
                </c:pt>
                <c:pt idx="515">
                  <c:v>-5.7416933887742161E-2</c:v>
                </c:pt>
                <c:pt idx="516">
                  <c:v>-5.7448438726196649E-2</c:v>
                </c:pt>
                <c:pt idx="517">
                  <c:v>-5.7434870482525817E-2</c:v>
                </c:pt>
                <c:pt idx="518">
                  <c:v>-5.7376229156735903E-2</c:v>
                </c:pt>
                <c:pt idx="519">
                  <c:v>-5.7272514748822452E-2</c:v>
                </c:pt>
                <c:pt idx="520">
                  <c:v>-5.7123727258784562E-2</c:v>
                </c:pt>
                <c:pt idx="521">
                  <c:v>-5.6929866686626703E-2</c:v>
                </c:pt>
                <c:pt idx="522">
                  <c:v>-5.6690933032344397E-2</c:v>
                </c:pt>
                <c:pt idx="523">
                  <c:v>-5.640692629594124E-2</c:v>
                </c:pt>
                <c:pt idx="524">
                  <c:v>-5.6077846477416322E-2</c:v>
                </c:pt>
                <c:pt idx="525">
                  <c:v>-5.5703693576769631E-2</c:v>
                </c:pt>
                <c:pt idx="526">
                  <c:v>-5.5284467593998521E-2</c:v>
                </c:pt>
                <c:pt idx="527">
                  <c:v>-5.4820168529105651E-2</c:v>
                </c:pt>
                <c:pt idx="528">
                  <c:v>-5.431079638209102E-2</c:v>
                </c:pt>
                <c:pt idx="529">
                  <c:v>-5.3756351152952853E-2</c:v>
                </c:pt>
                <c:pt idx="530">
                  <c:v>-5.3156832841693813E-2</c:v>
                </c:pt>
                <c:pt idx="531">
                  <c:v>-5.2512241448312118E-2</c:v>
                </c:pt>
                <c:pt idx="532">
                  <c:v>-5.18225769728069E-2</c:v>
                </c:pt>
                <c:pt idx="533">
                  <c:v>-5.1087839415180802E-2</c:v>
                </c:pt>
                <c:pt idx="534">
                  <c:v>-5.030802877543028E-2</c:v>
                </c:pt>
                <c:pt idx="535">
                  <c:v>-4.9483145053558893E-2</c:v>
                </c:pt>
                <c:pt idx="536">
                  <c:v>-4.8613188249565731E-2</c:v>
                </c:pt>
                <c:pt idx="537">
                  <c:v>-4.7698158363449039E-2</c:v>
                </c:pt>
                <c:pt idx="538">
                  <c:v>-4.6738055395211482E-2</c:v>
                </c:pt>
                <c:pt idx="539">
                  <c:v>-4.5732879344851263E-2</c:v>
                </c:pt>
                <c:pt idx="540">
                  <c:v>-4.4682630212366632E-2</c:v>
                </c:pt>
                <c:pt idx="541">
                  <c:v>-4.3587307997761122E-2</c:v>
                </c:pt>
                <c:pt idx="542">
                  <c:v>-4.2446912701033852E-2</c:v>
                </c:pt>
                <c:pt idx="543">
                  <c:v>-4.1261444322183038E-2</c:v>
                </c:pt>
                <c:pt idx="544">
                  <c:v>-4.0030902861210471E-2</c:v>
                </c:pt>
                <c:pt idx="545">
                  <c:v>-3.8755288318116143E-2</c:v>
                </c:pt>
                <c:pt idx="546">
                  <c:v>-3.7434600692898279E-2</c:v>
                </c:pt>
                <c:pt idx="547">
                  <c:v>-3.6068839985559542E-2</c:v>
                </c:pt>
                <c:pt idx="548">
                  <c:v>-3.4658006196097269E-2</c:v>
                </c:pt>
                <c:pt idx="549">
                  <c:v>-3.3202099324511458E-2</c:v>
                </c:pt>
                <c:pt idx="550">
                  <c:v>-3.1701119370805657E-2</c:v>
                </c:pt>
                <c:pt idx="551">
                  <c:v>-3.0155066334977221E-2</c:v>
                </c:pt>
                <c:pt idx="552">
                  <c:v>-2.8563940217024349E-2</c:v>
                </c:pt>
                <c:pt idx="553">
                  <c:v>-2.6927741016951501E-2</c:v>
                </c:pt>
                <c:pt idx="554">
                  <c:v>-2.5246468734756E-2</c:v>
                </c:pt>
                <c:pt idx="555">
                  <c:v>-2.3520123370436959E-2</c:v>
                </c:pt>
                <c:pt idx="556">
                  <c:v>-2.1748704923996161E-2</c:v>
                </c:pt>
                <c:pt idx="557">
                  <c:v>-1.993221339543361E-2</c:v>
                </c:pt>
                <c:pt idx="558">
                  <c:v>-1.807064878474662E-2</c:v>
                </c:pt>
                <c:pt idx="559">
                  <c:v>-1.6164011091940541E-2</c:v>
                </c:pt>
                <c:pt idx="560">
                  <c:v>-1.421230031701004E-2</c:v>
                </c:pt>
                <c:pt idx="561">
                  <c:v>-1.2215516459956E-2</c:v>
                </c:pt>
                <c:pt idx="562">
                  <c:v>-1.0173659520781969E-2</c:v>
                </c:pt>
                <c:pt idx="563">
                  <c:v>-8.0867294994861894E-3</c:v>
                </c:pt>
                <c:pt idx="564">
                  <c:v>-5.9547263960650909E-3</c:v>
                </c:pt>
                <c:pt idx="565">
                  <c:v>-3.777650210524008E-3</c:v>
                </c:pt>
                <c:pt idx="566">
                  <c:v>-1.5555009428602771E-3</c:v>
                </c:pt>
                <c:pt idx="567">
                  <c:v>7.117214069269906E-4</c:v>
                </c:pt>
                <c:pt idx="568">
                  <c:v>3.0240168388369071E-3</c:v>
                </c:pt>
                <c:pt idx="569">
                  <c:v>2.31631605578464E-3</c:v>
                </c:pt>
                <c:pt idx="570">
                  <c:v>3.6212697369064628E-3</c:v>
                </c:pt>
                <c:pt idx="571">
                  <c:v>4.8992316381806233E-3</c:v>
                </c:pt>
                <c:pt idx="572">
                  <c:v>6.1502017596080094E-3</c:v>
                </c:pt>
                <c:pt idx="573">
                  <c:v>7.3741801011877328E-3</c:v>
                </c:pt>
                <c:pt idx="574">
                  <c:v>8.5711666629189054E-3</c:v>
                </c:pt>
                <c:pt idx="575">
                  <c:v>9.7411614448033035E-3</c:v>
                </c:pt>
                <c:pt idx="576">
                  <c:v>1.08841644468427E-2</c:v>
                </c:pt>
                <c:pt idx="577">
                  <c:v>1.200017566903089E-2</c:v>
                </c:pt>
                <c:pt idx="578">
                  <c:v>1.308919511137319E-2</c:v>
                </c:pt>
                <c:pt idx="579">
                  <c:v>1.41512227738696E-2</c:v>
                </c:pt>
                <c:pt idx="580">
                  <c:v>1.518625865651568E-2</c:v>
                </c:pt>
                <c:pt idx="581">
                  <c:v>1.619430275931499E-2</c:v>
                </c:pt>
                <c:pt idx="582">
                  <c:v>1.717535508226575E-2</c:v>
                </c:pt>
                <c:pt idx="583">
                  <c:v>1.8129415625373291E-2</c:v>
                </c:pt>
                <c:pt idx="584">
                  <c:v>1.9056484388630501E-2</c:v>
                </c:pt>
                <c:pt idx="585">
                  <c:v>1.9956561372039161E-2</c:v>
                </c:pt>
                <c:pt idx="586">
                  <c:v>2.0829646575602819E-2</c:v>
                </c:pt>
                <c:pt idx="587">
                  <c:v>2.1675739999317049E-2</c:v>
                </c:pt>
                <c:pt idx="588">
                  <c:v>2.2494841643185381E-2</c:v>
                </c:pt>
                <c:pt idx="589">
                  <c:v>2.328695150720517E-2</c:v>
                </c:pt>
                <c:pt idx="590">
                  <c:v>2.4052069591378181E-2</c:v>
                </c:pt>
                <c:pt idx="591">
                  <c:v>2.4790195895702642E-2</c:v>
                </c:pt>
                <c:pt idx="592">
                  <c:v>2.550133042018032E-2</c:v>
                </c:pt>
                <c:pt idx="593">
                  <c:v>2.618547316481035E-2</c:v>
                </c:pt>
                <c:pt idx="594">
                  <c:v>2.6842624129592711E-2</c:v>
                </c:pt>
                <c:pt idx="595">
                  <c:v>2.7472783314528289E-2</c:v>
                </c:pt>
                <c:pt idx="596">
                  <c:v>2.807595071961622E-2</c:v>
                </c:pt>
                <c:pt idx="597">
                  <c:v>2.865212634485648E-2</c:v>
                </c:pt>
                <c:pt idx="598">
                  <c:v>2.9201310190249071E-2</c:v>
                </c:pt>
                <c:pt idx="599">
                  <c:v>2.972350225579401E-2</c:v>
                </c:pt>
                <c:pt idx="600">
                  <c:v>3.0218702541492171E-2</c:v>
                </c:pt>
                <c:pt idx="601">
                  <c:v>3.0686911047341781E-2</c:v>
                </c:pt>
                <c:pt idx="602">
                  <c:v>3.1128127773345501E-2</c:v>
                </c:pt>
                <c:pt idx="603">
                  <c:v>3.1542352719501572E-2</c:v>
                </c:pt>
                <c:pt idx="604">
                  <c:v>3.1929585885809082E-2</c:v>
                </c:pt>
                <c:pt idx="605">
                  <c:v>3.2289827272268923E-2</c:v>
                </c:pt>
                <c:pt idx="606">
                  <c:v>3.2623076878882877E-2</c:v>
                </c:pt>
                <c:pt idx="607">
                  <c:v>3.2929334705648287E-2</c:v>
                </c:pt>
                <c:pt idx="608">
                  <c:v>3.3208600752566042E-2</c:v>
                </c:pt>
                <c:pt idx="609">
                  <c:v>3.3460875019637022E-2</c:v>
                </c:pt>
                <c:pt idx="610">
                  <c:v>3.3686157506860333E-2</c:v>
                </c:pt>
                <c:pt idx="611">
                  <c:v>3.3884448214235967E-2</c:v>
                </c:pt>
                <c:pt idx="612">
                  <c:v>3.4055747141763959E-2</c:v>
                </c:pt>
                <c:pt idx="613">
                  <c:v>3.4200054289444282E-2</c:v>
                </c:pt>
                <c:pt idx="614">
                  <c:v>3.4317369657278718E-2</c:v>
                </c:pt>
                <c:pt idx="615">
                  <c:v>3.4407693245263722E-2</c:v>
                </c:pt>
                <c:pt idx="616">
                  <c:v>3.4471025053402833E-2</c:v>
                </c:pt>
                <c:pt idx="617">
                  <c:v>3.4507365081692498E-2</c:v>
                </c:pt>
                <c:pt idx="618">
                  <c:v>3.4516713330136277E-2</c:v>
                </c:pt>
                <c:pt idx="619">
                  <c:v>3.4499069798732407E-2</c:v>
                </c:pt>
                <c:pt idx="620">
                  <c:v>3.4454434487480867E-2</c:v>
                </c:pt>
                <c:pt idx="621">
                  <c:v>3.4382807396382553E-2</c:v>
                </c:pt>
                <c:pt idx="622">
                  <c:v>3.4284188525435688E-2</c:v>
                </c:pt>
                <c:pt idx="623">
                  <c:v>3.4158577874641161E-2</c:v>
                </c:pt>
                <c:pt idx="624">
                  <c:v>3.4005975443999858E-2</c:v>
                </c:pt>
                <c:pt idx="625">
                  <c:v>3.3826381233510887E-2</c:v>
                </c:pt>
                <c:pt idx="626">
                  <c:v>3.3619795243175148E-2</c:v>
                </c:pt>
                <c:pt idx="627">
                  <c:v>3.3386217472990858E-2</c:v>
                </c:pt>
                <c:pt idx="628">
                  <c:v>3.31256479229598E-2</c:v>
                </c:pt>
                <c:pt idx="629">
                  <c:v>3.2838086593081073E-2</c:v>
                </c:pt>
                <c:pt idx="630">
                  <c:v>3.2523533483354683E-2</c:v>
                </c:pt>
                <c:pt idx="631">
                  <c:v>3.2181988593781519E-2</c:v>
                </c:pt>
                <c:pt idx="632">
                  <c:v>3.1813451924359797E-2</c:v>
                </c:pt>
                <c:pt idx="633">
                  <c:v>3.1417923475091307E-2</c:v>
                </c:pt>
                <c:pt idx="634">
                  <c:v>3.0995403245975162E-2</c:v>
                </c:pt>
                <c:pt idx="635">
                  <c:v>3.0545891237012231E-2</c:v>
                </c:pt>
                <c:pt idx="636">
                  <c:v>3.0069387448200761E-2</c:v>
                </c:pt>
                <c:pt idx="637">
                  <c:v>2.9565891879542509E-2</c:v>
                </c:pt>
                <c:pt idx="638">
                  <c:v>2.903540453103659E-2</c:v>
                </c:pt>
                <c:pt idx="639">
                  <c:v>2.8477925402683901E-2</c:v>
                </c:pt>
                <c:pt idx="640">
                  <c:v>2.789345449448177E-2</c:v>
                </c:pt>
                <c:pt idx="641">
                  <c:v>2.7281991806433759E-2</c:v>
                </c:pt>
                <c:pt idx="642">
                  <c:v>2.6643537338538081E-2</c:v>
                </c:pt>
                <c:pt idx="643">
                  <c:v>2.5978091090794742E-2</c:v>
                </c:pt>
                <c:pt idx="644">
                  <c:v>2.5285653063203739E-2</c:v>
                </c:pt>
                <c:pt idx="645">
                  <c:v>2.4566223255765959E-2</c:v>
                </c:pt>
                <c:pt idx="646">
                  <c:v>2.3819801668479631E-2</c:v>
                </c:pt>
                <c:pt idx="647">
                  <c:v>2.304638830134742E-2</c:v>
                </c:pt>
                <c:pt idx="648">
                  <c:v>2.2245983154365771E-2</c:v>
                </c:pt>
                <c:pt idx="649">
                  <c:v>2.1418586227538231E-2</c:v>
                </c:pt>
                <c:pt idx="650">
                  <c:v>2.0564197520863029E-2</c:v>
                </c:pt>
                <c:pt idx="651">
                  <c:v>1.9682817034339269E-2</c:v>
                </c:pt>
                <c:pt idx="652">
                  <c:v>1.877444476796963E-2</c:v>
                </c:pt>
                <c:pt idx="653">
                  <c:v>1.783908072175144E-2</c:v>
                </c:pt>
                <c:pt idx="654">
                  <c:v>1.6876724895685591E-2</c:v>
                </c:pt>
                <c:pt idx="655">
                  <c:v>1.588737728977296E-2</c:v>
                </c:pt>
                <c:pt idx="656">
                  <c:v>1.487103790401267E-2</c:v>
                </c:pt>
                <c:pt idx="657">
                  <c:v>1.382770673840472E-2</c:v>
                </c:pt>
                <c:pt idx="658">
                  <c:v>1.275738379294911E-2</c:v>
                </c:pt>
                <c:pt idx="659">
                  <c:v>1.166006906764583E-2</c:v>
                </c:pt>
                <c:pt idx="660">
                  <c:v>1.053576256249578E-2</c:v>
                </c:pt>
                <c:pt idx="661">
                  <c:v>9.3844642774989495E-3</c:v>
                </c:pt>
                <c:pt idx="662">
                  <c:v>8.2061742126526838E-3</c:v>
                </c:pt>
                <c:pt idx="663">
                  <c:v>7.0008923679605317E-3</c:v>
                </c:pt>
                <c:pt idx="664">
                  <c:v>5.768618743420717E-3</c:v>
                </c:pt>
                <c:pt idx="665">
                  <c:v>4.5093533390332396E-3</c:v>
                </c:pt>
                <c:pt idx="666">
                  <c:v>3.2230961547981001E-3</c:v>
                </c:pt>
                <c:pt idx="667">
                  <c:v>1.9098471907170731E-3</c:v>
                </c:pt>
                <c:pt idx="668">
                  <c:v>5.6960644678660799E-4</c:v>
                </c:pt>
                <c:pt idx="669">
                  <c:v>-7.9762607699151999E-4</c:v>
                </c:pt>
                <c:pt idx="670">
                  <c:v>-2.1918503806146461E-3</c:v>
                </c:pt>
                <c:pt idx="671">
                  <c:v>-1.688746424959753E-3</c:v>
                </c:pt>
                <c:pt idx="672">
                  <c:v>-2.4703622129731428E-3</c:v>
                </c:pt>
                <c:pt idx="673">
                  <c:v>-3.235655191739184E-3</c:v>
                </c:pt>
                <c:pt idx="674">
                  <c:v>-3.9846253612578764E-3</c:v>
                </c:pt>
                <c:pt idx="675">
                  <c:v>-4.717272721530108E-3</c:v>
                </c:pt>
                <c:pt idx="676">
                  <c:v>-5.4335972725549908E-3</c:v>
                </c:pt>
                <c:pt idx="677">
                  <c:v>-6.1335990143316366E-3</c:v>
                </c:pt>
                <c:pt idx="678">
                  <c:v>-6.8172779468627098E-3</c:v>
                </c:pt>
                <c:pt idx="679">
                  <c:v>-7.484634070145546E-3</c:v>
                </c:pt>
                <c:pt idx="680">
                  <c:v>-8.1356673841810334E-3</c:v>
                </c:pt>
                <c:pt idx="681">
                  <c:v>-8.7703778889700601E-3</c:v>
                </c:pt>
                <c:pt idx="682">
                  <c:v>-9.3887655845126261E-3</c:v>
                </c:pt>
                <c:pt idx="683">
                  <c:v>-9.9908304708069551E-3</c:v>
                </c:pt>
                <c:pt idx="684">
                  <c:v>-1.057657254785305E-2</c:v>
                </c:pt>
                <c:pt idx="685">
                  <c:v>-1.114599181565268E-2</c:v>
                </c:pt>
                <c:pt idx="686">
                  <c:v>-1.1699088274205851E-2</c:v>
                </c:pt>
                <c:pt idx="687">
                  <c:v>-1.223586192351256E-2</c:v>
                </c:pt>
                <c:pt idx="688">
                  <c:v>-1.275631276357103E-2</c:v>
                </c:pt>
                <c:pt idx="689">
                  <c:v>-1.326044079438304E-2</c:v>
                </c:pt>
                <c:pt idx="690">
                  <c:v>-1.3748246015945041E-2</c:v>
                </c:pt>
                <c:pt idx="691">
                  <c:v>-1.421972842826413E-2</c:v>
                </c:pt>
                <c:pt idx="692">
                  <c:v>-1.4674888031333211E-2</c:v>
                </c:pt>
                <c:pt idx="693">
                  <c:v>-1.5113724825155829E-2</c:v>
                </c:pt>
                <c:pt idx="694">
                  <c:v>-1.553623880973198E-2</c:v>
                </c:pt>
                <c:pt idx="695">
                  <c:v>-1.5942429985059011E-2</c:v>
                </c:pt>
                <c:pt idx="696">
                  <c:v>-1.6332298351141361E-2</c:v>
                </c:pt>
                <c:pt idx="697">
                  <c:v>-1.6705843907974579E-2</c:v>
                </c:pt>
                <c:pt idx="698">
                  <c:v>-1.7063066655562231E-2</c:v>
                </c:pt>
                <c:pt idx="699">
                  <c:v>-1.740396659390164E-2</c:v>
                </c:pt>
                <c:pt idx="700">
                  <c:v>-1.7728543722994591E-2</c:v>
                </c:pt>
                <c:pt idx="701">
                  <c:v>-1.8036798042839312E-2</c:v>
                </c:pt>
                <c:pt idx="702">
                  <c:v>-1.8328729553437562E-2</c:v>
                </c:pt>
                <c:pt idx="703">
                  <c:v>-1.860433825478847E-2</c:v>
                </c:pt>
                <c:pt idx="704">
                  <c:v>-1.8863624146892018E-2</c:v>
                </c:pt>
                <c:pt idx="705">
                  <c:v>-1.910658722974912E-2</c:v>
                </c:pt>
                <c:pt idx="706">
                  <c:v>-1.933322750335886E-2</c:v>
                </c:pt>
                <c:pt idx="707">
                  <c:v>-1.9543544967720369E-2</c:v>
                </c:pt>
                <c:pt idx="708">
                  <c:v>-1.9737539622834529E-2</c:v>
                </c:pt>
                <c:pt idx="709">
                  <c:v>-1.9915211468704008E-2</c:v>
                </c:pt>
                <c:pt idx="710">
                  <c:v>-2.0076560505325251E-2</c:v>
                </c:pt>
                <c:pt idx="711">
                  <c:v>-2.0221586732698249E-2</c:v>
                </c:pt>
                <c:pt idx="712">
                  <c:v>-2.0350290150823899E-2</c:v>
                </c:pt>
                <c:pt idx="713">
                  <c:v>-2.0462670759703091E-2</c:v>
                </c:pt>
                <c:pt idx="714">
                  <c:v>-2.0558728559334941E-2</c:v>
                </c:pt>
                <c:pt idx="715">
                  <c:v>-2.0638463549721209E-2</c:v>
                </c:pt>
                <c:pt idx="716">
                  <c:v>-2.0701875730858351E-2</c:v>
                </c:pt>
                <c:pt idx="717">
                  <c:v>-2.0748965102748151E-2</c:v>
                </c:pt>
                <c:pt idx="718">
                  <c:v>-2.0779731665392379E-2</c:v>
                </c:pt>
                <c:pt idx="719">
                  <c:v>-2.0794175418789251E-2</c:v>
                </c:pt>
                <c:pt idx="720">
                  <c:v>-2.079229636293789E-2</c:v>
                </c:pt>
                <c:pt idx="721">
                  <c:v>-2.0774094497839179E-2</c:v>
                </c:pt>
                <c:pt idx="722">
                  <c:v>-2.073956982349312E-2</c:v>
                </c:pt>
                <c:pt idx="723">
                  <c:v>-2.06887223399006E-2</c:v>
                </c:pt>
                <c:pt idx="724">
                  <c:v>-2.0621552047062511E-2</c:v>
                </c:pt>
                <c:pt idx="725">
                  <c:v>-2.053805894497529E-2</c:v>
                </c:pt>
                <c:pt idx="726">
                  <c:v>-2.0438243033639839E-2</c:v>
                </c:pt>
                <c:pt idx="727">
                  <c:v>-2.03221043130597E-2</c:v>
                </c:pt>
                <c:pt idx="728">
                  <c:v>-2.0189642783230429E-2</c:v>
                </c:pt>
                <c:pt idx="729">
                  <c:v>-2.0040858444155599E-2</c:v>
                </c:pt>
                <c:pt idx="730">
                  <c:v>-1.9875751295832519E-2</c:v>
                </c:pt>
                <c:pt idx="731">
                  <c:v>-1.9694321338262991E-2</c:v>
                </c:pt>
                <c:pt idx="732">
                  <c:v>-1.949656857144522E-2</c:v>
                </c:pt>
                <c:pt idx="733">
                  <c:v>-1.9282492995381869E-2</c:v>
                </c:pt>
                <c:pt idx="734">
                  <c:v>-1.9052094610070291E-2</c:v>
                </c:pt>
                <c:pt idx="735">
                  <c:v>-1.880537341551225E-2</c:v>
                </c:pt>
                <c:pt idx="736">
                  <c:v>-1.8542329411705971E-2</c:v>
                </c:pt>
                <c:pt idx="737">
                  <c:v>-1.826296259865234E-2</c:v>
                </c:pt>
                <c:pt idx="738">
                  <c:v>-1.796727297635314E-2</c:v>
                </c:pt>
                <c:pt idx="739">
                  <c:v>-1.7655260544806591E-2</c:v>
                </c:pt>
                <c:pt idx="740">
                  <c:v>-1.7326925304010921E-2</c:v>
                </c:pt>
                <c:pt idx="741">
                  <c:v>-1.6982267253968789E-2</c:v>
                </c:pt>
                <c:pt idx="742">
                  <c:v>-1.662128639468197E-2</c:v>
                </c:pt>
                <c:pt idx="743">
                  <c:v>-1.6243982726145131E-2</c:v>
                </c:pt>
                <c:pt idx="744">
                  <c:v>-1.5850356248361841E-2</c:v>
                </c:pt>
                <c:pt idx="745">
                  <c:v>-1.5440406961331201E-2</c:v>
                </c:pt>
                <c:pt idx="746">
                  <c:v>-1.501413486505321E-2</c:v>
                </c:pt>
                <c:pt idx="747">
                  <c:v>-1.4571539959529639E-2</c:v>
                </c:pt>
                <c:pt idx="748">
                  <c:v>-1.4112622244757841E-2</c:v>
                </c:pt>
                <c:pt idx="749">
                  <c:v>-1.363738172073781E-2</c:v>
                </c:pt>
                <c:pt idx="750">
                  <c:v>-1.314581838747131E-2</c:v>
                </c:pt>
                <c:pt idx="751">
                  <c:v>-1.263793224495924E-2</c:v>
                </c:pt>
                <c:pt idx="752">
                  <c:v>-1.211372329319893E-2</c:v>
                </c:pt>
                <c:pt idx="753">
                  <c:v>-1.1573191532190391E-2</c:v>
                </c:pt>
                <c:pt idx="754">
                  <c:v>-1.101633696193538E-2</c:v>
                </c:pt>
                <c:pt idx="755">
                  <c:v>-1.0443159582433029E-2</c:v>
                </c:pt>
                <c:pt idx="756">
                  <c:v>-9.853659393684211E-3</c:v>
                </c:pt>
                <c:pt idx="757">
                  <c:v>-9.2478363956889353E-3</c:v>
                </c:pt>
                <c:pt idx="758">
                  <c:v>-8.6256905884445345E-3</c:v>
                </c:pt>
                <c:pt idx="759">
                  <c:v>-7.9872219719527848E-3</c:v>
                </c:pt>
                <c:pt idx="760">
                  <c:v>-7.3324305462154626E-3</c:v>
                </c:pt>
                <c:pt idx="761">
                  <c:v>-6.6613163112316798E-3</c:v>
                </c:pt>
                <c:pt idx="762">
                  <c:v>-5.9738792669987717E-3</c:v>
                </c:pt>
                <c:pt idx="763">
                  <c:v>-5.2701194135185148E-3</c:v>
                </c:pt>
                <c:pt idx="764">
                  <c:v>-4.5500367507926853E-3</c:v>
                </c:pt>
                <c:pt idx="765">
                  <c:v>-3.8136312788177311E-3</c:v>
                </c:pt>
                <c:pt idx="766">
                  <c:v>-3.0609029975980921E-3</c:v>
                </c:pt>
                <c:pt idx="767">
                  <c:v>-2.2918519071293279E-3</c:v>
                </c:pt>
                <c:pt idx="768">
                  <c:v>-1.506478007413214E-3</c:v>
                </c:pt>
                <c:pt idx="769">
                  <c:v>-7.0478129845152893E-4</c:v>
                </c:pt>
                <c:pt idx="770">
                  <c:v>1.132382197575055E-4</c:v>
                </c:pt>
                <c:pt idx="771">
                  <c:v>9.4758054721477691E-4</c:v>
                </c:pt>
                <c:pt idx="772">
                  <c:v>7.138717435419828E-4</c:v>
                </c:pt>
                <c:pt idx="773">
                  <c:v>1.189673584513606E-3</c:v>
                </c:pt>
                <c:pt idx="774">
                  <c:v>1.655675920800626E-3</c:v>
                </c:pt>
                <c:pt idx="775">
                  <c:v>2.1118787524034839E-3</c:v>
                </c:pt>
                <c:pt idx="776">
                  <c:v>2.5582820793239591E-3</c:v>
                </c:pt>
                <c:pt idx="777">
                  <c:v>2.994885901559829E-3</c:v>
                </c:pt>
                <c:pt idx="778">
                  <c:v>3.4216902191124281E-3</c:v>
                </c:pt>
                <c:pt idx="779">
                  <c:v>3.8386950319817541E-3</c:v>
                </c:pt>
                <c:pt idx="780">
                  <c:v>4.2459003401673634E-3</c:v>
                </c:pt>
                <c:pt idx="781">
                  <c:v>4.6433061436688128E-3</c:v>
                </c:pt>
                <c:pt idx="782">
                  <c:v>5.0309124424865459E-3</c:v>
                </c:pt>
                <c:pt idx="783">
                  <c:v>5.4087192366214509E-3</c:v>
                </c:pt>
                <c:pt idx="784">
                  <c:v>5.7767265260717524E-3</c:v>
                </c:pt>
                <c:pt idx="785">
                  <c:v>6.1349343108387799E-3</c:v>
                </c:pt>
                <c:pt idx="786">
                  <c:v>6.4833425909225362E-3</c:v>
                </c:pt>
                <c:pt idx="787">
                  <c:v>6.821951366321688E-3</c:v>
                </c:pt>
                <c:pt idx="788">
                  <c:v>7.1507606370380117E-3</c:v>
                </c:pt>
                <c:pt idx="789">
                  <c:v>7.469770403070175E-3</c:v>
                </c:pt>
                <c:pt idx="790">
                  <c:v>7.7789806644190662E-3</c:v>
                </c:pt>
                <c:pt idx="791">
                  <c:v>8.0783914210842411E-3</c:v>
                </c:pt>
                <c:pt idx="792">
                  <c:v>8.3680026730661439E-3</c:v>
                </c:pt>
                <c:pt idx="793">
                  <c:v>8.6478144203634422E-3</c:v>
                </c:pt>
                <c:pt idx="794">
                  <c:v>8.9178266629779124E-3</c:v>
                </c:pt>
                <c:pt idx="795">
                  <c:v>9.1780394009086663E-3</c:v>
                </c:pt>
                <c:pt idx="796">
                  <c:v>9.4284526341543717E-3</c:v>
                </c:pt>
                <c:pt idx="797">
                  <c:v>9.6690663627181372E-3</c:v>
                </c:pt>
                <c:pt idx="798">
                  <c:v>9.8998805865981865E-3</c:v>
                </c:pt>
                <c:pt idx="799">
                  <c:v>1.0120895305793191E-2</c:v>
                </c:pt>
                <c:pt idx="800">
                  <c:v>1.03321105203058E-2</c:v>
                </c:pt>
                <c:pt idx="801">
                  <c:v>1.053352623013426E-2</c:v>
                </c:pt>
                <c:pt idx="802">
                  <c:v>1.0725142435279E-2</c:v>
                </c:pt>
                <c:pt idx="803">
                  <c:v>1.090695913574047E-2</c:v>
                </c:pt>
                <c:pt idx="804">
                  <c:v>1.1078976331517779E-2</c:v>
                </c:pt>
                <c:pt idx="805">
                  <c:v>1.1241194022612261E-2</c:v>
                </c:pt>
                <c:pt idx="806">
                  <c:v>1.139361220902213E-2</c:v>
                </c:pt>
                <c:pt idx="807">
                  <c:v>1.1536230890749181E-2</c:v>
                </c:pt>
                <c:pt idx="808">
                  <c:v>1.166905006779162E-2</c:v>
                </c:pt>
                <c:pt idx="809">
                  <c:v>1.1792069740151231E-2</c:v>
                </c:pt>
                <c:pt idx="810">
                  <c:v>1.1905289907827131E-2</c:v>
                </c:pt>
                <c:pt idx="811">
                  <c:v>1.2008710570819311E-2</c:v>
                </c:pt>
                <c:pt idx="812">
                  <c:v>1.210233172912778E-2</c:v>
                </c:pt>
                <c:pt idx="813">
                  <c:v>1.218615338275209E-2</c:v>
                </c:pt>
                <c:pt idx="814">
                  <c:v>1.226017553169312E-2</c:v>
                </c:pt>
                <c:pt idx="815">
                  <c:v>1.2324398175950879E-2</c:v>
                </c:pt>
                <c:pt idx="816">
                  <c:v>1.237882131552492E-2</c:v>
                </c:pt>
                <c:pt idx="817">
                  <c:v>1.2423444950414361E-2</c:v>
                </c:pt>
                <c:pt idx="818">
                  <c:v>1.245826908062098E-2</c:v>
                </c:pt>
                <c:pt idx="819">
                  <c:v>1.248329370614387E-2</c:v>
                </c:pt>
                <c:pt idx="820">
                  <c:v>1.249851882698305E-2</c:v>
                </c:pt>
                <c:pt idx="821">
                  <c:v>1.250394444313851E-2</c:v>
                </c:pt>
                <c:pt idx="822">
                  <c:v>1.249957055461071E-2</c:v>
                </c:pt>
                <c:pt idx="823">
                  <c:v>1.2485397161398289E-2</c:v>
                </c:pt>
                <c:pt idx="824">
                  <c:v>1.246142426350305E-2</c:v>
                </c:pt>
                <c:pt idx="825">
                  <c:v>1.242765186092409E-2</c:v>
                </c:pt>
                <c:pt idx="826">
                  <c:v>1.238407995366053E-2</c:v>
                </c:pt>
                <c:pt idx="827">
                  <c:v>1.233070854171414E-2</c:v>
                </c:pt>
                <c:pt idx="828">
                  <c:v>1.2267537625084479E-2</c:v>
                </c:pt>
                <c:pt idx="829">
                  <c:v>1.2194567203770211E-2</c:v>
                </c:pt>
                <c:pt idx="830">
                  <c:v>1.2111797277773119E-2</c:v>
                </c:pt>
                <c:pt idx="831">
                  <c:v>1.201922784709231E-2</c:v>
                </c:pt>
                <c:pt idx="832">
                  <c:v>1.191685891172733E-2</c:v>
                </c:pt>
                <c:pt idx="833">
                  <c:v>1.180469047167909E-2</c:v>
                </c:pt>
                <c:pt idx="834">
                  <c:v>1.1682722526947581E-2</c:v>
                </c:pt>
                <c:pt idx="835">
                  <c:v>1.1550955077531899E-2</c:v>
                </c:pt>
                <c:pt idx="836">
                  <c:v>1.1409388123432059E-2</c:v>
                </c:pt>
                <c:pt idx="837">
                  <c:v>1.125802166464984E-2</c:v>
                </c:pt>
                <c:pt idx="838">
                  <c:v>1.1096855701182131E-2</c:v>
                </c:pt>
                <c:pt idx="839">
                  <c:v>1.092589023303203E-2</c:v>
                </c:pt>
                <c:pt idx="840">
                  <c:v>1.0745125260198661E-2</c:v>
                </c:pt>
                <c:pt idx="841">
                  <c:v>1.055456078268069E-2</c:v>
                </c:pt>
                <c:pt idx="842">
                  <c:v>1.0354196800479439E-2</c:v>
                </c:pt>
                <c:pt idx="843">
                  <c:v>1.0144033313594919E-2</c:v>
                </c:pt>
                <c:pt idx="844">
                  <c:v>9.9240703220262461E-3</c:v>
                </c:pt>
                <c:pt idx="845">
                  <c:v>9.6943078257734072E-3</c:v>
                </c:pt>
                <c:pt idx="846">
                  <c:v>9.4547458248381844E-3</c:v>
                </c:pt>
                <c:pt idx="847">
                  <c:v>9.2053843192183571E-3</c:v>
                </c:pt>
                <c:pt idx="848">
                  <c:v>8.9462233089152576E-3</c:v>
                </c:pt>
                <c:pt idx="849">
                  <c:v>8.677262793928886E-3</c:v>
                </c:pt>
                <c:pt idx="850">
                  <c:v>8.398502774258354E-3</c:v>
                </c:pt>
                <c:pt idx="851">
                  <c:v>8.1099432499041058E-3</c:v>
                </c:pt>
                <c:pt idx="852">
                  <c:v>7.8115842208665853E-3</c:v>
                </c:pt>
                <c:pt idx="853">
                  <c:v>7.5034256871449054E-3</c:v>
                </c:pt>
                <c:pt idx="854">
                  <c:v>7.1854676487395066E-3</c:v>
                </c:pt>
                <c:pt idx="855">
                  <c:v>6.8577101056512824E-3</c:v>
                </c:pt>
                <c:pt idx="856">
                  <c:v>6.5201530578784528E-3</c:v>
                </c:pt>
                <c:pt idx="857">
                  <c:v>6.172796505422351E-3</c:v>
                </c:pt>
                <c:pt idx="858">
                  <c:v>5.8156404482829771E-3</c:v>
                </c:pt>
                <c:pt idx="859">
                  <c:v>5.4486848864594428E-3</c:v>
                </c:pt>
                <c:pt idx="860">
                  <c:v>5.0719298199521923E-3</c:v>
                </c:pt>
                <c:pt idx="861">
                  <c:v>4.6853752487612246E-3</c:v>
                </c:pt>
                <c:pt idx="862">
                  <c:v>4.2890211728869856E-3</c:v>
                </c:pt>
                <c:pt idx="863">
                  <c:v>3.8828675923290308E-3</c:v>
                </c:pt>
                <c:pt idx="864">
                  <c:v>3.4669145070878038E-3</c:v>
                </c:pt>
                <c:pt idx="865">
                  <c:v>3.0411619171628601E-3</c:v>
                </c:pt>
                <c:pt idx="866">
                  <c:v>2.605609822553312E-3</c:v>
                </c:pt>
                <c:pt idx="867">
                  <c:v>2.1602582232609362E-3</c:v>
                </c:pt>
                <c:pt idx="868">
                  <c:v>1.705107119284843E-3</c:v>
                </c:pt>
                <c:pt idx="869">
                  <c:v>1.2401565106241459E-3</c:v>
                </c:pt>
                <c:pt idx="870">
                  <c:v>7.654063972815095E-4</c:v>
                </c:pt>
                <c:pt idx="871">
                  <c:v>2.8085677925293601E-4</c:v>
                </c:pt>
                <c:pt idx="872">
                  <c:v>-2.1349234345713339E-4</c:v>
                </c:pt>
                <c:pt idx="873">
                  <c:v>-7.1764097085136314E-4</c:v>
                </c:pt>
                <c:pt idx="874">
                  <c:v>-5.3916976454582155E-4</c:v>
                </c:pt>
                <c:pt idx="875">
                  <c:v>-8.2410976617230958E-4</c:v>
                </c:pt>
                <c:pt idx="876">
                  <c:v>-1.103124302282321E-3</c:v>
                </c:pt>
                <c:pt idx="877">
                  <c:v>-1.376213372875412E-3</c:v>
                </c:pt>
                <c:pt idx="878">
                  <c:v>-1.6433769779511389E-3</c:v>
                </c:pt>
                <c:pt idx="879">
                  <c:v>-1.9046151175103889E-3</c:v>
                </c:pt>
                <c:pt idx="880">
                  <c:v>-2.1599277915522741E-3</c:v>
                </c:pt>
                <c:pt idx="881">
                  <c:v>-2.4093150000790149E-3</c:v>
                </c:pt>
                <c:pt idx="882">
                  <c:v>-2.6527767430875042E-3</c:v>
                </c:pt>
                <c:pt idx="883">
                  <c:v>-2.8903130205790721E-3</c:v>
                </c:pt>
                <c:pt idx="884">
                  <c:v>-3.1219238325537191E-3</c:v>
                </c:pt>
                <c:pt idx="885">
                  <c:v>-3.3476091790123341E-3</c:v>
                </c:pt>
                <c:pt idx="886">
                  <c:v>-3.567369059953585E-3</c:v>
                </c:pt>
                <c:pt idx="887">
                  <c:v>-3.7812034753788031E-3</c:v>
                </c:pt>
                <c:pt idx="888">
                  <c:v>-3.989112425286212E-3</c:v>
                </c:pt>
                <c:pt idx="889">
                  <c:v>-4.1910959096767009E-3</c:v>
                </c:pt>
                <c:pt idx="890">
                  <c:v>-4.3871539285507133E-3</c:v>
                </c:pt>
                <c:pt idx="891">
                  <c:v>-4.5772864819078052E-3</c:v>
                </c:pt>
                <c:pt idx="892">
                  <c:v>-4.7614935697484206E-3</c:v>
                </c:pt>
                <c:pt idx="893">
                  <c:v>-4.9397751920725597E-3</c:v>
                </c:pt>
                <c:pt idx="894">
                  <c:v>-5.1121313488793341E-3</c:v>
                </c:pt>
                <c:pt idx="895">
                  <c:v>-5.278562040169188E-3</c:v>
                </c:pt>
                <c:pt idx="896">
                  <c:v>-5.4390672659421213E-3</c:v>
                </c:pt>
                <c:pt idx="897">
                  <c:v>-5.5936470261985782E-3</c:v>
                </c:pt>
                <c:pt idx="898">
                  <c:v>-5.7423013209381146E-3</c:v>
                </c:pt>
                <c:pt idx="899">
                  <c:v>-5.8850301501607296E-3</c:v>
                </c:pt>
                <c:pt idx="900">
                  <c:v>-6.0218335138668699E-3</c:v>
                </c:pt>
                <c:pt idx="901">
                  <c:v>-6.1527114120556448E-3</c:v>
                </c:pt>
                <c:pt idx="902">
                  <c:v>-6.2776638447274991E-3</c:v>
                </c:pt>
                <c:pt idx="903">
                  <c:v>-6.3966908118824328E-3</c:v>
                </c:pt>
                <c:pt idx="904">
                  <c:v>-6.5097923135217783E-3</c:v>
                </c:pt>
                <c:pt idx="905">
                  <c:v>-6.6169683496433152E-3</c:v>
                </c:pt>
                <c:pt idx="906">
                  <c:v>-6.7182189202483764E-3</c:v>
                </c:pt>
                <c:pt idx="907">
                  <c:v>-6.8135440253356272E-3</c:v>
                </c:pt>
                <c:pt idx="908">
                  <c:v>-6.9029436649072906E-3</c:v>
                </c:pt>
                <c:pt idx="909">
                  <c:v>-6.9864178389611453E-3</c:v>
                </c:pt>
                <c:pt idx="910">
                  <c:v>-7.0639665474998559E-3</c:v>
                </c:pt>
                <c:pt idx="911">
                  <c:v>-7.1355897905198704E-3</c:v>
                </c:pt>
                <c:pt idx="912">
                  <c:v>-7.2012875680238508E-3</c:v>
                </c:pt>
                <c:pt idx="913">
                  <c:v>-7.2610598800109116E-3</c:v>
                </c:pt>
                <c:pt idx="914">
                  <c:v>-7.3149067264806078E-3</c:v>
                </c:pt>
                <c:pt idx="915">
                  <c:v>-7.3628281074347157E-3</c:v>
                </c:pt>
                <c:pt idx="916">
                  <c:v>-7.4048240228710149E-3</c:v>
                </c:pt>
                <c:pt idx="917">
                  <c:v>-7.4408944727908377E-3</c:v>
                </c:pt>
                <c:pt idx="918">
                  <c:v>-7.47103945719374E-3</c:v>
                </c:pt>
                <c:pt idx="919">
                  <c:v>-7.4952589760792776E-3</c:v>
                </c:pt>
                <c:pt idx="920">
                  <c:v>-7.5135530294496711E-3</c:v>
                </c:pt>
                <c:pt idx="921">
                  <c:v>-7.5259216173018118E-3</c:v>
                </c:pt>
                <c:pt idx="922">
                  <c:v>-7.5323647396370319E-3</c:v>
                </c:pt>
                <c:pt idx="923">
                  <c:v>-7.5328823964557756E-3</c:v>
                </c:pt>
                <c:pt idx="924">
                  <c:v>-7.5274745877575988E-3</c:v>
                </c:pt>
                <c:pt idx="925">
                  <c:v>-7.5161413135425006E-3</c:v>
                </c:pt>
                <c:pt idx="926">
                  <c:v>-7.4988825738118159E-3</c:v>
                </c:pt>
                <c:pt idx="927">
                  <c:v>-7.4756983685628784E-3</c:v>
                </c:pt>
                <c:pt idx="928">
                  <c:v>-7.4465886977970186E-3</c:v>
                </c:pt>
                <c:pt idx="929">
                  <c:v>-7.4115535615146833E-3</c:v>
                </c:pt>
                <c:pt idx="930">
                  <c:v>-7.3705929597158706E-3</c:v>
                </c:pt>
                <c:pt idx="931">
                  <c:v>-7.3237068923996951E-3</c:v>
                </c:pt>
                <c:pt idx="932">
                  <c:v>-7.2708953595674863E-3</c:v>
                </c:pt>
                <c:pt idx="933">
                  <c:v>-7.212158361217913E-3</c:v>
                </c:pt>
                <c:pt idx="934">
                  <c:v>-7.1474958973518632E-3</c:v>
                </c:pt>
                <c:pt idx="935">
                  <c:v>-7.0769079679680047E-3</c:v>
                </c:pt>
                <c:pt idx="936">
                  <c:v>-7.0003945730681139E-3</c:v>
                </c:pt>
                <c:pt idx="937">
                  <c:v>-6.9179557126517466E-3</c:v>
                </c:pt>
                <c:pt idx="938">
                  <c:v>-6.8295913867184588E-3</c:v>
                </c:pt>
                <c:pt idx="939">
                  <c:v>-6.7353015952673623E-3</c:v>
                </c:pt>
                <c:pt idx="940">
                  <c:v>-6.6350863382997893E-3</c:v>
                </c:pt>
                <c:pt idx="941">
                  <c:v>-6.52894561581574E-3</c:v>
                </c:pt>
                <c:pt idx="942">
                  <c:v>-6.416879427814326E-3</c:v>
                </c:pt>
                <c:pt idx="943">
                  <c:v>-6.2988877742973237E-3</c:v>
                </c:pt>
                <c:pt idx="944">
                  <c:v>-6.1749706552625128E-3</c:v>
                </c:pt>
                <c:pt idx="945">
                  <c:v>-6.0451280707107813E-3</c:v>
                </c:pt>
                <c:pt idx="946">
                  <c:v>-5.9093600206425734E-3</c:v>
                </c:pt>
                <c:pt idx="947">
                  <c:v>-5.7676665050574449E-3</c:v>
                </c:pt>
                <c:pt idx="948">
                  <c:v>-5.620047523955396E-3</c:v>
                </c:pt>
                <c:pt idx="949">
                  <c:v>-5.4665030773368706E-3</c:v>
                </c:pt>
                <c:pt idx="950">
                  <c:v>-5.3070331652014247E-3</c:v>
                </c:pt>
                <c:pt idx="951">
                  <c:v>-5.1416377875486141E-3</c:v>
                </c:pt>
                <c:pt idx="952">
                  <c:v>-4.9703169443793271E-3</c:v>
                </c:pt>
                <c:pt idx="953">
                  <c:v>-4.7930706356931196E-3</c:v>
                </c:pt>
                <c:pt idx="954">
                  <c:v>-4.6098988614908798E-3</c:v>
                </c:pt>
                <c:pt idx="955">
                  <c:v>-4.4208016217708312E-3</c:v>
                </c:pt>
                <c:pt idx="956">
                  <c:v>-4.2257789165343063E-3</c:v>
                </c:pt>
                <c:pt idx="957">
                  <c:v>-4.0248307457808608E-3</c:v>
                </c:pt>
                <c:pt idx="958">
                  <c:v>-3.8179571095104952E-3</c:v>
                </c:pt>
                <c:pt idx="959">
                  <c:v>-3.6051580077232082E-3</c:v>
                </c:pt>
                <c:pt idx="960">
                  <c:v>-3.3864334404198888E-3</c:v>
                </c:pt>
                <c:pt idx="961">
                  <c:v>-3.1617834075987621E-3</c:v>
                </c:pt>
                <c:pt idx="962">
                  <c:v>-2.931207909261158E-3</c:v>
                </c:pt>
                <c:pt idx="963">
                  <c:v>-2.694706945406633E-3</c:v>
                </c:pt>
                <c:pt idx="964">
                  <c:v>-2.452280516035632E-3</c:v>
                </c:pt>
                <c:pt idx="965">
                  <c:v>-2.203928621148155E-3</c:v>
                </c:pt>
                <c:pt idx="966">
                  <c:v>-1.949651260742868E-3</c:v>
                </c:pt>
                <c:pt idx="967">
                  <c:v>-1.6894484348211061E-3</c:v>
                </c:pt>
                <c:pt idx="968">
                  <c:v>-1.423320143382423E-3</c:v>
                </c:pt>
                <c:pt idx="969">
                  <c:v>-1.151266386427263E-3</c:v>
                </c:pt>
                <c:pt idx="970">
                  <c:v>-8.7328716395473904E-4</c:v>
                </c:pt>
                <c:pt idx="971">
                  <c:v>-5.8938247596618254E-4</c:v>
                </c:pt>
                <c:pt idx="972">
                  <c:v>-2.9955232246026142E-4</c:v>
                </c:pt>
                <c:pt idx="973">
                  <c:v>-3.796703437419779E-6</c:v>
                </c:pt>
                <c:pt idx="974">
                  <c:v>2.9788438110234239E-4</c:v>
                </c:pt>
                <c:pt idx="975">
                  <c:v>1.987417418236603E-5</c:v>
                </c:pt>
                <c:pt idx="976">
                  <c:v>2.054020638730947E-4</c:v>
                </c:pt>
                <c:pt idx="977">
                  <c:v>3.87832877440486E-4</c:v>
                </c:pt>
                <c:pt idx="978">
                  <c:v>5.6716661488431797E-4</c:v>
                </c:pt>
                <c:pt idx="979">
                  <c:v>7.4340327620503466E-4</c:v>
                </c:pt>
                <c:pt idx="980">
                  <c:v>9.1654286140152585E-4</c:v>
                </c:pt>
                <c:pt idx="981">
                  <c:v>1.086585370474902E-3</c:v>
                </c:pt>
                <c:pt idx="982">
                  <c:v>1.2535308034247179E-3</c:v>
                </c:pt>
                <c:pt idx="983">
                  <c:v>1.417379160250976E-3</c:v>
                </c:pt>
                <c:pt idx="984">
                  <c:v>1.578130440953673E-3</c:v>
                </c:pt>
                <c:pt idx="985">
                  <c:v>1.735784645533256E-3</c:v>
                </c:pt>
                <c:pt idx="986">
                  <c:v>1.8903417739890569E-3</c:v>
                </c:pt>
                <c:pt idx="987">
                  <c:v>2.0418018263210769E-3</c:v>
                </c:pt>
                <c:pt idx="988">
                  <c:v>2.1901648025297589E-3</c:v>
                </c:pt>
                <c:pt idx="989">
                  <c:v>2.335430702614882E-3</c:v>
                </c:pt>
                <c:pt idx="990">
                  <c:v>2.4775995265771118E-3</c:v>
                </c:pt>
                <c:pt idx="991">
                  <c:v>2.6166712744153391E-3</c:v>
                </c:pt>
                <c:pt idx="992">
                  <c:v>2.7526459461297841E-3</c:v>
                </c:pt>
                <c:pt idx="993">
                  <c:v>2.8855235417208909E-3</c:v>
                </c:pt>
                <c:pt idx="994">
                  <c:v>3.0153040611886621E-3</c:v>
                </c:pt>
                <c:pt idx="995">
                  <c:v>3.1419875045328731E-3</c:v>
                </c:pt>
                <c:pt idx="996">
                  <c:v>3.2655738717537459E-3</c:v>
                </c:pt>
                <c:pt idx="997">
                  <c:v>3.3860631628508391E-3</c:v>
                </c:pt>
                <c:pt idx="998">
                  <c:v>3.5034553778241499E-3</c:v>
                </c:pt>
                <c:pt idx="999">
                  <c:v>3.6177505166743451E-3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406-4FA5-ADCA-909F79928B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-6.901351197659901E-2</c:v>
                      </c:pt>
                      <c:pt idx="2">
                        <c:v>-0.13729267199750081</c:v>
                      </c:pt>
                      <c:pt idx="3">
                        <c:v>-0.20479754046098139</c:v>
                      </c:pt>
                      <c:pt idx="4">
                        <c:v>-0.27148891840053752</c:v>
                      </c:pt>
                      <c:pt idx="5">
                        <c:v>-0.33732827774888002</c:v>
                      </c:pt>
                      <c:pt idx="6">
                        <c:v>-0.40227769678986319</c:v>
                      </c:pt>
                      <c:pt idx="7">
                        <c:v>-0.46629980126108739</c:v>
                      </c:pt>
                      <c:pt idx="8">
                        <c:v>-0.52935771152230093</c:v>
                      </c:pt>
                      <c:pt idx="9">
                        <c:v>-0.59141499615724524</c:v>
                      </c:pt>
                      <c:pt idx="10">
                        <c:v>-0.65243563232910318</c:v>
                      </c:pt>
                      <c:pt idx="11">
                        <c:v>-0.71238397316208302</c:v>
                      </c:pt>
                      <c:pt idx="12">
                        <c:v>-0.77122472237375672</c:v>
                      </c:pt>
                      <c:pt idx="13">
                        <c:v>-0.82892291633444382</c:v>
                      </c:pt>
                      <c:pt idx="14">
                        <c:v>-0.88544391368108466</c:v>
                      </c:pt>
                      <c:pt idx="15">
                        <c:v>-0.94075339256359436</c:v>
                      </c:pt>
                      <c:pt idx="16">
                        <c:v>-0.9948173555515859</c:v>
                      </c:pt>
                      <c:pt idx="17">
                        <c:v>-1.0476021421785939</c:v>
                      </c:pt>
                      <c:pt idx="18">
                        <c:v>-1.0990744490495541</c:v>
                      </c:pt>
                      <c:pt idx="19">
                        <c:v>-1.149201357385399</c:v>
                      </c:pt>
                      <c:pt idx="20">
                        <c:v>-1.1979503678263299</c:v>
                      </c:pt>
                      <c:pt idx="21">
                        <c:v>-1.245289442262886</c:v>
                      </c:pt>
                      <c:pt idx="22">
                        <c:v>-1.2911870524115019</c:v>
                      </c:pt>
                      <c:pt idx="23">
                        <c:v>-1.3356122347992601</c:v>
                      </c:pt>
                      <c:pt idx="24">
                        <c:v>-1.3785346517712389</c:v>
                      </c:pt>
                      <c:pt idx="25">
                        <c:v>-1.419924658083791</c:v>
                      </c:pt>
                      <c:pt idx="26">
                        <c:v>-1.459753372598531</c:v>
                      </c:pt>
                      <c:pt idx="27">
                        <c:v>-1.4979927545454961</c:v>
                      </c:pt>
                      <c:pt idx="28">
                        <c:v>-1.5346156837801319</c:v>
                      </c:pt>
                      <c:pt idx="29">
                        <c:v>-1.5695960444182731</c:v>
                      </c:pt>
                      <c:pt idx="30">
                        <c:v>-1.6029088111964429</c:v>
                      </c:pt>
                      <c:pt idx="31">
                        <c:v>-1.634530137872328</c:v>
                      </c:pt>
                      <c:pt idx="32">
                        <c:v>-1.6644374469526859</c:v>
                      </c:pt>
                      <c:pt idx="33">
                        <c:v>-1.692609520013675</c:v>
                      </c:pt>
                      <c:pt idx="34">
                        <c:v>-1.719026587862271</c:v>
                      </c:pt>
                      <c:pt idx="35">
                        <c:v>-1.743670419777406</c:v>
                      </c:pt>
                      <c:pt idx="36">
                        <c:v>-1.766524411066096</c:v>
                      </c:pt>
                      <c:pt idx="37">
                        <c:v>-1.7875736681734971</c:v>
                      </c:pt>
                      <c:pt idx="38">
                        <c:v>-1.806805090596703</c:v>
                      </c:pt>
                      <c:pt idx="39">
                        <c:v>-1.82420744887028</c:v>
                      </c:pt>
                      <c:pt idx="40">
                        <c:v>-1.8397714579171129</c:v>
                      </c:pt>
                      <c:pt idx="41">
                        <c:v>-1.8534898450909689</c:v>
                      </c:pt>
                      <c:pt idx="42">
                        <c:v>-1.865357412277086</c:v>
                      </c:pt>
                      <c:pt idx="43">
                        <c:v>-1.875371091463778</c:v>
                      </c:pt>
                      <c:pt idx="44">
                        <c:v>-1.8835299932510801</c:v>
                      </c:pt>
                      <c:pt idx="45">
                        <c:v>-1.8898354478212771</c:v>
                      </c:pt>
                      <c:pt idx="46">
                        <c:v>-1.8942910379602309</c:v>
                      </c:pt>
                      <c:pt idx="47">
                        <c:v>-1.896902623786916</c:v>
                      </c:pt>
                      <c:pt idx="48">
                        <c:v>-1.897678358920762</c:v>
                      </c:pt>
                      <c:pt idx="49">
                        <c:v>-1.8966286978914391</c:v>
                      </c:pt>
                      <c:pt idx="50">
                        <c:v>-1.8937663946725869</c:v>
                      </c:pt>
                      <c:pt idx="51">
                        <c:v>-1.889106492298861</c:v>
                      </c:pt>
                      <c:pt idx="52">
                        <c:v>-1.882666303603479</c:v>
                      </c:pt>
                      <c:pt idx="53">
                        <c:v>-1.8744653831902529</c:v>
                      </c:pt>
                      <c:pt idx="54">
                        <c:v>-1.864525490828989</c:v>
                      </c:pt>
                      <c:pt idx="55">
                        <c:v>-1.8528705465350761</c:v>
                      </c:pt>
                      <c:pt idx="56">
                        <c:v>-1.839526577662365</c:v>
                      </c:pt>
                      <c:pt idx="57">
                        <c:v>-1.824521658402104</c:v>
                      </c:pt>
                      <c:pt idx="58">
                        <c:v>-1.8078858421391311</c:v>
                      </c:pt>
                      <c:pt idx="59">
                        <c:v>-1.789651087169031</c:v>
                      </c:pt>
                      <c:pt idx="60">
                        <c:v>-1.769851176326062</c:v>
                      </c:pt>
                      <c:pt idx="61">
                        <c:v>-1.7485216311108731</c:v>
                      </c:pt>
                      <c:pt idx="62">
                        <c:v>-1.72569962093911</c:v>
                      </c:pt>
                      <c:pt idx="63">
                        <c:v>-1.7014238681567211</c:v>
                      </c:pt>
                      <c:pt idx="64">
                        <c:v>-1.6757345494850551</c:v>
                      </c:pt>
                      <c:pt idx="65">
                        <c:v>-1.648673194568705</c:v>
                      </c:pt>
                      <c:pt idx="66">
                        <c:v>-1.6202825823017011</c:v>
                      </c:pt>
                      <c:pt idx="67">
                        <c:v>-1.5906066356032209</c:v>
                      </c:pt>
                      <c:pt idx="68">
                        <c:v>-1.5596903153029229</c:v>
                      </c:pt>
                      <c:pt idx="69">
                        <c:v>-1.5275795137786219</c:v>
                      </c:pt>
                      <c:pt idx="70">
                        <c:v>-1.494320948965878</c:v>
                      </c:pt>
                      <c:pt idx="71">
                        <c:v>-1.4599620593306559</c:v>
                      </c:pt>
                      <c:pt idx="72">
                        <c:v>-1.42455090036313</c:v>
                      </c:pt>
                      <c:pt idx="73">
                        <c:v>-1.388136043113573</c:v>
                      </c:pt>
                      <c:pt idx="74">
                        <c:v>-1.3507664752507309</c:v>
                      </c:pt>
                      <c:pt idx="75">
                        <c:v>-1.3124915050797861</c:v>
                      </c:pt>
                      <c:pt idx="76">
                        <c:v>-1.273360668911566</c:v>
                      </c:pt>
                      <c:pt idx="77">
                        <c:v>-1.23342364212777</c:v>
                      </c:pt>
                      <c:pt idx="78">
                        <c:v>-1.192730154239164</c:v>
                      </c:pt>
                      <c:pt idx="79">
                        <c:v>-1.151329908185651</c:v>
                      </c:pt>
                      <c:pt idx="80">
                        <c:v>-1.1092725040792419</c:v>
                      </c:pt>
                      <c:pt idx="81">
                        <c:v>-1.066607367543883</c:v>
                      </c:pt>
                      <c:pt idx="82">
                        <c:v>-1.023383682760213</c:v>
                      </c:pt>
                      <c:pt idx="83">
                        <c:v>-0.97965033027901705</c:v>
                      </c:pt>
                      <c:pt idx="84">
                        <c:v>-0.93545582962486407</c:v>
                      </c:pt>
                      <c:pt idx="85">
                        <c:v>-0.89084828667131288</c:v>
                      </c:pt>
                      <c:pt idx="86">
                        <c:v>-0.84587534573158996</c:v>
                      </c:pt>
                      <c:pt idx="87">
                        <c:v>-0.80058414627379237</c:v>
                      </c:pt>
                      <c:pt idx="88">
                        <c:v>-0.7550212841377465</c:v>
                      </c:pt>
                      <c:pt idx="89">
                        <c:v>-0.70923277710169541</c:v>
                      </c:pt>
                      <c:pt idx="90">
                        <c:v>-0.66326403462108507</c:v>
                      </c:pt>
                      <c:pt idx="91">
                        <c:v>-0.61715983153889897</c:v>
                      </c:pt>
                      <c:pt idx="92">
                        <c:v>-0.57096428554724354</c:v>
                      </c:pt>
                      <c:pt idx="93">
                        <c:v>-0.52472083816318105</c:v>
                      </c:pt>
                      <c:pt idx="94">
                        <c:v>-0.47847223896807728</c:v>
                      </c:pt>
                      <c:pt idx="95">
                        <c:v>-0.43226053284889299</c:v>
                      </c:pt>
                      <c:pt idx="96">
                        <c:v>-0.38612704997179792</c:v>
                      </c:pt>
                      <c:pt idx="97">
                        <c:v>-0.3401123982131059</c:v>
                      </c:pt>
                      <c:pt idx="98">
                        <c:v>-0.29425645776968151</c:v>
                      </c:pt>
                      <c:pt idx="99">
                        <c:v>-0.2485983776705212</c:v>
                      </c:pt>
                      <c:pt idx="100">
                        <c:v>-0.20317657391301469</c:v>
                      </c:pt>
                      <c:pt idx="101">
                        <c:v>-0.15802872895128831</c:v>
                      </c:pt>
                      <c:pt idx="102">
                        <c:v>-0.1131917922698867</c:v>
                      </c:pt>
                      <c:pt idx="103">
                        <c:v>-6.8701981783689026E-2</c:v>
                      </c:pt>
                      <c:pt idx="104">
                        <c:v>-2.4594785814249901E-2</c:v>
                      </c:pt>
                      <c:pt idx="105">
                        <c:v>1.909503459645864E-2</c:v>
                      </c:pt>
                      <c:pt idx="106">
                        <c:v>6.2333443261783347E-2</c:v>
                      </c:pt>
                      <c:pt idx="107">
                        <c:v>0.1050871265291297</c:v>
                      </c:pt>
                      <c:pt idx="108">
                        <c:v>0.14732349126079819</c:v>
                      </c:pt>
                      <c:pt idx="109">
                        <c:v>0.18901066330063351</c:v>
                      </c:pt>
                      <c:pt idx="110">
                        <c:v>0.23011748659400891</c:v>
                      </c:pt>
                      <c:pt idx="111">
                        <c:v>0.27061352311178399</c:v>
                      </c:pt>
                      <c:pt idx="112">
                        <c:v>0.31046905371141348</c:v>
                      </c:pt>
                      <c:pt idx="113">
                        <c:v>0.34965508005047402</c:v>
                      </c:pt>
                      <c:pt idx="114">
                        <c:v>0.38814332764962012</c:v>
                      </c:pt>
                      <c:pt idx="115">
                        <c:v>0.42590625018350181</c:v>
                      </c:pt>
                      <c:pt idx="116">
                        <c:v>0.46291703505957338</c:v>
                      </c:pt>
                      <c:pt idx="117">
                        <c:v>0.49914961032611699</c:v>
                      </c:pt>
                      <c:pt idx="118">
                        <c:v>0.53457865293229601</c:v>
                      </c:pt>
                      <c:pt idx="119">
                        <c:v>0.56917959834474918</c:v>
                      </c:pt>
                      <c:pt idx="120">
                        <c:v>0.60292865150724728</c:v>
                      </c:pt>
                      <c:pt idx="121">
                        <c:v>0.63580279911236415</c:v>
                      </c:pt>
                      <c:pt idx="122">
                        <c:v>0.66777982313706474</c:v>
                      </c:pt>
                      <c:pt idx="123">
                        <c:v>0.69883831557769338</c:v>
                      </c:pt>
                      <c:pt idx="124">
                        <c:v>0.72895769430415736</c:v>
                      </c:pt>
                      <c:pt idx="125">
                        <c:v>0.75811821993824002</c:v>
                      </c:pt>
                      <c:pt idx="126">
                        <c:v>0.78630101364705074</c:v>
                      </c:pt>
                      <c:pt idx="127">
                        <c:v>0.81348807572971205</c:v>
                      </c:pt>
                      <c:pt idx="128">
                        <c:v>0.83966230486359739</c:v>
                      </c:pt>
                      <c:pt idx="129">
                        <c:v>0.86480751786584076</c:v>
                      </c:pt>
                      <c:pt idx="130">
                        <c:v>0.88890846981653515</c:v>
                      </c:pt>
                      <c:pt idx="131">
                        <c:v>0.91195087438207845</c:v>
                      </c:pt>
                      <c:pt idx="132">
                        <c:v>0.93392142417058854</c:v>
                      </c:pt>
                      <c:pt idx="133">
                        <c:v>0.95480781094624501</c:v>
                      </c:pt>
                      <c:pt idx="134">
                        <c:v>0.9745987455258619</c:v>
                      </c:pt>
                      <c:pt idx="135">
                        <c:v>0.99328397717899763</c:v>
                      </c:pt>
                      <c:pt idx="136">
                        <c:v>1.0108543123524769</c:v>
                      </c:pt>
                      <c:pt idx="137">
                        <c:v>1.0273016325413451</c:v>
                      </c:pt>
                      <c:pt idx="138">
                        <c:v>1.0426189111309869</c:v>
                      </c:pt>
                      <c:pt idx="139">
                        <c:v>1.0568002290394241</c:v>
                      </c:pt>
                      <c:pt idx="140">
                        <c:v>1.0698407889945529</c:v>
                      </c:pt>
                      <c:pt idx="141">
                        <c:v>1.0817369282883751</c:v>
                      </c:pt>
                      <c:pt idx="142">
                        <c:v>1.09248612985886</c:v>
                      </c:pt>
                      <c:pt idx="143">
                        <c:v>1.102087031560089</c:v>
                      </c:pt>
                      <c:pt idx="144">
                        <c:v>1.110539433492497</c:v>
                      </c:pt>
                      <c:pt idx="145">
                        <c:v>1.11784430327732</c:v>
                      </c:pt>
                      <c:pt idx="146">
                        <c:v>1.1240037791727111</c:v>
                      </c:pt>
                      <c:pt idx="147">
                        <c:v>1.1290211709431279</c:v>
                      </c:pt>
                      <c:pt idx="148">
                        <c:v>1.1329009584085401</c:v>
                      </c:pt>
                      <c:pt idx="149">
                        <c:v>1.135648787615497</c:v>
                      </c:pt>
                      <c:pt idx="150">
                        <c:v>1.137271464588073</c:v>
                      </c:pt>
                      <c:pt idx="151">
                        <c:v>1.137776946632886</c:v>
                      </c:pt>
                      <c:pt idx="152">
                        <c:v>1.1371743311887801</c:v>
                      </c:pt>
                      <c:pt idx="153">
                        <c:v>1.135473842228049</c:v>
                      </c:pt>
                      <c:pt idx="154">
                        <c:v>1.1326868142322131</c:v>
                      </c:pt>
                      <c:pt idx="155">
                        <c:v>1.128825673781104</c:v>
                      </c:pt>
                      <c:pt idx="156">
                        <c:v>1.1239039188093409</c:v>
                      </c:pt>
                      <c:pt idx="157">
                        <c:v>1.117936095598852</c:v>
                      </c:pt>
                      <c:pt idx="158">
                        <c:v>1.110937773590035</c:v>
                      </c:pt>
                      <c:pt idx="159">
                        <c:v>1.1029255181070829</c:v>
                      </c:pt>
                      <c:pt idx="160">
                        <c:v>1.0939168611050261</c:v>
                      </c:pt>
                      <c:pt idx="161">
                        <c:v>1.083930270056884</c:v>
                      </c:pt>
                      <c:pt idx="162">
                        <c:v>1.0729851151091161</c:v>
                      </c:pt>
                      <c:pt idx="163">
                        <c:v>1.0611016346419431</c:v>
                      </c:pt>
                      <c:pt idx="164">
                        <c:v>1.04830089937838</c:v>
                      </c:pt>
                      <c:pt idx="165">
                        <c:v>1.034604775191621</c:v>
                      </c:pt>
                      <c:pt idx="166">
                        <c:v>1.020035884764946</c:v>
                      </c:pt>
                      <c:pt idx="167">
                        <c:v>1.00461756826148</c:v>
                      </c:pt>
                      <c:pt idx="168">
                        <c:v>0.98837384316291521</c:v>
                      </c:pt>
                      <c:pt idx="169">
                        <c:v>0.97132936343685339</c:v>
                      </c:pt>
                      <c:pt idx="170">
                        <c:v>0.95350937819157955</c:v>
                      </c:pt>
                      <c:pt idx="171">
                        <c:v>0.93493968997510701</c:v>
                      </c:pt>
                      <c:pt idx="172">
                        <c:v>0.91564661287212967</c:v>
                      </c:pt>
                      <c:pt idx="173">
                        <c:v>0.89565693054824569</c:v>
                      </c:pt>
                      <c:pt idx="174">
                        <c:v>0.87499785438552491</c:v>
                      </c:pt>
                      <c:pt idx="175">
                        <c:v>0.85369698184727505</c:v>
                      </c:pt>
                      <c:pt idx="176">
                        <c:v>0.83178225520281501</c:v>
                      </c:pt>
                      <c:pt idx="177">
                        <c:v>0.80928192073528415</c:v>
                      </c:pt>
                      <c:pt idx="178">
                        <c:v>0.78622448854710969</c:v>
                      </c:pt>
                      <c:pt idx="179">
                        <c:v>0.76263869306881948</c:v>
                      </c:pt>
                      <c:pt idx="180">
                        <c:v>0.73855345436753705</c:v>
                      </c:pt>
                      <c:pt idx="181">
                        <c:v>0.71399784034182545</c:v>
                      </c:pt>
                      <c:pt idx="182">
                        <c:v>0.68900102987966372</c:v>
                      </c:pt>
                      <c:pt idx="183">
                        <c:v>0.66359227704634394</c:v>
                      </c:pt>
                      <c:pt idx="184">
                        <c:v>0.63780087635905747</c:v>
                      </c:pt>
                      <c:pt idx="185">
                        <c:v>0.61165612919499757</c:v>
                      </c:pt>
                      <c:pt idx="186">
                        <c:v>0.58518731137001401</c:v>
                      </c:pt>
                      <c:pt idx="187">
                        <c:v>0.55842364191530502</c:v>
                      </c:pt>
                      <c:pt idx="188">
                        <c:v>0.53139425307038834</c:v>
                      </c:pt>
                      <c:pt idx="189">
                        <c:v>0.50412816150172524</c:v>
                      </c:pt>
                      <c:pt idx="190">
                        <c:v>0.47665424074793739</c:v>
                      </c:pt>
                      <c:pt idx="191">
                        <c:v>0.44900119488460771</c:v>
                      </c:pt>
                      <c:pt idx="192">
                        <c:v>0.42119753339423971</c:v>
                      </c:pt>
                      <c:pt idx="193">
                        <c:v>0.39327154722010138</c:v>
                      </c:pt>
                      <c:pt idx="194">
                        <c:v>0.36525128597642509</c:v>
                      </c:pt>
                      <c:pt idx="195">
                        <c:v>0.33716453628180809</c:v>
                      </c:pt>
                      <c:pt idx="196">
                        <c:v>0.30903880117766641</c:v>
                      </c:pt>
                      <c:pt idx="197">
                        <c:v>0.28090128058925179</c:v>
                      </c:pt>
                      <c:pt idx="198">
                        <c:v>0.25277885278305251</c:v>
                      </c:pt>
                      <c:pt idx="199">
                        <c:v>0.22469805677136151</c:v>
                      </c:pt>
                      <c:pt idx="200">
                        <c:v>0.19668507561240431</c:v>
                      </c:pt>
                      <c:pt idx="201">
                        <c:v>0.1687657205526594</c:v>
                      </c:pt>
                      <c:pt idx="202">
                        <c:v>0.14096541595686579</c:v>
                      </c:pt>
                      <c:pt idx="203">
                        <c:v>0.11330918497066921</c:v>
                      </c:pt>
                      <c:pt idx="204">
                        <c:v>8.5821635860890769E-2</c:v>
                      </c:pt>
                      <c:pt idx="205">
                        <c:v>5.8526948978983688E-2</c:v>
                      </c:pt>
                      <c:pt idx="206">
                        <c:v>3.1448864294336992E-2</c:v>
                      </c:pt>
                      <c:pt idx="207">
                        <c:v>4.6106694456714663E-3</c:v>
                      </c:pt>
                      <c:pt idx="208">
                        <c:v>-2.1964811739196548E-2</c:v>
                      </c:pt>
                      <c:pt idx="209">
                        <c:v>-4.8255230302499882E-2</c:v>
                      </c:pt>
                      <c:pt idx="210">
                        <c:v>-7.4238722839027133E-2</c:v>
                      </c:pt>
                      <c:pt idx="211">
                        <c:v>-9.9893921843284036E-2</c:v>
                      </c:pt>
                      <c:pt idx="212">
                        <c:v>-0.1251999657591448</c:v>
                      </c:pt>
                      <c:pt idx="213">
                        <c:v>-0.1501365087661147</c:v>
                      </c:pt>
                      <c:pt idx="214">
                        <c:v>-0.17468373033239651</c:v>
                      </c:pt>
                      <c:pt idx="215">
                        <c:v>-0.19882234456084899</c:v>
                      </c:pt>
                      <c:pt idx="216">
                        <c:v>-0.22253360934968949</c:v>
                      </c:pt>
                      <c:pt idx="217">
                        <c:v>-0.24579933538546489</c:v>
                      </c:pt>
                      <c:pt idx="218">
                        <c:v>-0.26860189498143472</c:v>
                      </c:pt>
                      <c:pt idx="219">
                        <c:v>-0.29092423077011492</c:v>
                      </c:pt>
                      <c:pt idx="220">
                        <c:v>-0.31274986425436951</c:v>
                      </c:pt>
                      <c:pt idx="221">
                        <c:v>-0.33406290421712881</c:v>
                      </c:pt>
                      <c:pt idx="222">
                        <c:v>-0.35484805498561611</c:v>
                      </c:pt>
                      <c:pt idx="223">
                        <c:v>-0.37509062454189063</c:v>
                      </c:pt>
                      <c:pt idx="224">
                        <c:v>-0.3947765324676214</c:v>
                      </c:pt>
                      <c:pt idx="225">
                        <c:v>-0.41389231770729767</c:v>
                      </c:pt>
                      <c:pt idx="226">
                        <c:v>-0.43242514613061372</c:v>
                      </c:pt>
                      <c:pt idx="227">
                        <c:v>-0.45036281787154292</c:v>
                      </c:pt>
                      <c:pt idx="228">
                        <c:v>-0.4676937744186781</c:v>
                      </c:pt>
                      <c:pt idx="229">
                        <c:v>-0.48440710542877469</c:v>
                      </c:pt>
                      <c:pt idx="230">
                        <c:v>-0.5004925552331152</c:v>
                      </c:pt>
                      <c:pt idx="231">
                        <c:v>-0.51594052900433285</c:v>
                      </c:pt>
                      <c:pt idx="232">
                        <c:v>-0.53074209854969956</c:v>
                      </c:pt>
                      <c:pt idx="233">
                        <c:v>-0.54488900769561532</c:v>
                      </c:pt>
                      <c:pt idx="234">
                        <c:v>-0.5583736772271346</c:v>
                      </c:pt>
                      <c:pt idx="235">
                        <c:v>-0.57118920934583872</c:v>
                      </c:pt>
                      <c:pt idx="236">
                        <c:v>-0.58332939160920971</c:v>
                      </c:pt>
                      <c:pt idx="237">
                        <c:v>-0.59478870031488407</c:v>
                      </c:pt>
                      <c:pt idx="238">
                        <c:v>-0.6055623032937516</c:v>
                      </c:pt>
                      <c:pt idx="239">
                        <c:v>-0.61564606207681527</c:v>
                      </c:pt>
                      <c:pt idx="240">
                        <c:v>-0.62503653340202525</c:v>
                      </c:pt>
                      <c:pt idx="241">
                        <c:v>-0.63373097002893619</c:v>
                      </c:pt>
                      <c:pt idx="242">
                        <c:v>-0.64172732083098616</c:v>
                      </c:pt>
                      <c:pt idx="243">
                        <c:v>-0.64902423013744992</c:v>
                      </c:pt>
                      <c:pt idx="244">
                        <c:v>-0.6556210362996483</c:v>
                      </c:pt>
                      <c:pt idx="245">
                        <c:v>-0.66151776945877627</c:v>
                      </c:pt>
                      <c:pt idx="246">
                        <c:v>-0.66671514849572511</c:v>
                      </c:pt>
                      <c:pt idx="247">
                        <c:v>-0.67121457714648347</c:v>
                      </c:pt>
                      <c:pt idx="248">
                        <c:v>-0.67501813927008192</c:v>
                      </c:pt>
                      <c:pt idx="249">
                        <c:v>-0.67812859325956831</c:v>
                      </c:pt>
                      <c:pt idx="250">
                        <c:v>-0.68054936559012857</c:v>
                      </c:pt>
                      <c:pt idx="251">
                        <c:v>-0.68228454350217727</c:v>
                      </c:pt>
                      <c:pt idx="252">
                        <c:v>-0.68333886682099032</c:v>
                      </c:pt>
                      <c:pt idx="253">
                        <c:v>-0.6837177189182182</c:v>
                      </c:pt>
                      <c:pt idx="254">
                        <c:v>-0.68342711682436263</c:v>
                      </c:pt>
                      <c:pt idx="255">
                        <c:v>-0.68247370050499334</c:v>
                      </c:pt>
                      <c:pt idx="256">
                        <c:v>-0.68086472131709674</c:v>
                      </c:pt>
                      <c:pt idx="257">
                        <c:v>-0.67860802966545286</c:v>
                      </c:pt>
                      <c:pt idx="258">
                        <c:v>-0.67571206188230604</c:v>
                      </c:pt>
                      <c:pt idx="259">
                        <c:v>-0.67218582635680091</c:v>
                      </c:pt>
                      <c:pt idx="260">
                        <c:v>-0.66803888894367658</c:v>
                      </c:pt>
                      <c:pt idx="261">
                        <c:v>-0.66328135768352658</c:v>
                      </c:pt>
                      <c:pt idx="262">
                        <c:v>-0.65792386686951898</c:v>
                      </c:pt>
                      <c:pt idx="263">
                        <c:v>-0.65197756049781819</c:v>
                      </c:pt>
                      <c:pt idx="264">
                        <c:v>-0.64545407514103836</c:v>
                      </c:pt>
                      <c:pt idx="265">
                        <c:v>-0.63836552228588161</c:v>
                      </c:pt>
                      <c:pt idx="266">
                        <c:v>-0.63072447017765876</c:v>
                      </c:pt>
                      <c:pt idx="267">
                        <c:v>-0.62254392521565483</c:v>
                      </c:pt>
                      <c:pt idx="268">
                        <c:v>-0.61383731294428201</c:v>
                      </c:pt>
                      <c:pt idx="269">
                        <c:v>-0.604618458685656</c:v>
                      </c:pt>
                      <c:pt idx="270">
                        <c:v>-0.5949015678596441</c:v>
                      </c:pt>
                      <c:pt idx="271">
                        <c:v>-0.58470120603756648</c:v>
                      </c:pt>
                      <c:pt idx="272">
                        <c:v>-0.57403227877559448</c:v>
                      </c:pt>
                      <c:pt idx="273">
                        <c:v>-0.56291001127349216</c:v>
                      </c:pt>
                      <c:pt idx="274">
                        <c:v>-0.55134992790369608</c:v>
                      </c:pt>
                      <c:pt idx="275">
                        <c:v>-0.53936783165484492</c:v>
                      </c:pt>
                      <c:pt idx="276">
                        <c:v>-0.52697978353275976</c:v>
                      </c:pt>
                      <c:pt idx="277">
                        <c:v>-0.51420208196056505</c:v>
                      </c:pt>
                      <c:pt idx="278">
                        <c:v>-0.50105124221813624</c:v>
                      </c:pt>
                      <c:pt idx="279">
                        <c:v>-0.4875439759593912</c:v>
                      </c:pt>
                      <c:pt idx="280">
                        <c:v>-0.47369717084412077</c:v>
                      </c:pt>
                      <c:pt idx="281">
                        <c:v>-0.45952787031910358</c:v>
                      </c:pt>
                      <c:pt idx="282">
                        <c:v>-0.44505325358119091</c:v>
                      </c:pt>
                      <c:pt idx="283">
                        <c:v>-0.43029061575289729</c:v>
                      </c:pt>
                      <c:pt idx="284">
                        <c:v>-0.41525734829881822</c:v>
                      </c:pt>
                      <c:pt idx="285">
                        <c:v>-0.3999709197089264</c:v>
                      </c:pt>
                      <c:pt idx="286">
                        <c:v>-0.38444885647251198</c:v>
                      </c:pt>
                      <c:pt idx="287">
                        <c:v>-0.36870872436422081</c:v>
                      </c:pt>
                      <c:pt idx="288">
                        <c:v>-0.35276811006135989</c:v>
                      </c:pt>
                      <c:pt idx="289">
                        <c:v>-0.33664460310936961</c:v>
                      </c:pt>
                      <c:pt idx="290">
                        <c:v>-0.32035577825014039</c:v>
                      </c:pt>
                      <c:pt idx="291">
                        <c:v>-0.30391917812569053</c:v>
                      </c:pt>
                      <c:pt idx="292">
                        <c:v>-0.2873522963676316</c:v>
                      </c:pt>
                      <c:pt idx="293">
                        <c:v>-0.27067256108084659</c:v>
                      </c:pt>
                      <c:pt idx="294">
                        <c:v>-0.25389731872790122</c:v>
                      </c:pt>
                      <c:pt idx="295">
                        <c:v>-0.23704381841891331</c:v>
                      </c:pt>
                      <c:pt idx="296">
                        <c:v>-0.2201291966099298</c:v>
                      </c:pt>
                      <c:pt idx="297">
                        <c:v>-0.20317046221130519</c:v>
                      </c:pt>
                      <c:pt idx="298">
                        <c:v>-0.1861844821061566</c:v>
                      </c:pt>
                      <c:pt idx="299">
                        <c:v>-0.16918796707768369</c:v>
                      </c:pt>
                      <c:pt idx="300">
                        <c:v>-0.15219745814299721</c:v>
                      </c:pt>
                      <c:pt idx="301">
                        <c:v>-0.13522931329009269</c:v>
                      </c:pt>
                      <c:pt idx="302">
                        <c:v>-0.1182996946137458</c:v>
                      </c:pt>
                      <c:pt idx="303">
                        <c:v>-0.1014245558453804</c:v>
                      </c:pt>
                      <c:pt idx="304">
                        <c:v>-8.4619630271380739E-2</c:v>
                      </c:pt>
                      <c:pt idx="305">
                        <c:v>-6.790041903387127E-2</c:v>
                      </c:pt>
                      <c:pt idx="306">
                        <c:v>-5.1282179807675479E-2</c:v>
                      </c:pt>
                      <c:pt idx="307">
                        <c:v>-3.4779915846977177E-2</c:v>
                      </c:pt>
                      <c:pt idx="308">
                        <c:v>-1.840836539514483E-2</c:v>
                      </c:pt>
                      <c:pt idx="309">
                        <c:v>-2.1819914512289131E-3</c:v>
                      </c:pt>
                      <c:pt idx="310">
                        <c:v>1.3885028113199459E-2</c:v>
                      </c:pt>
                      <c:pt idx="311">
                        <c:v>2.977881009294325E-2</c:v>
                      </c:pt>
                      <c:pt idx="312">
                        <c:v>4.5485775149533947E-2</c:v>
                      </c:pt>
                      <c:pt idx="313">
                        <c:v>6.0992656678342382E-2</c:v>
                      </c:pt>
                      <c:pt idx="314">
                        <c:v>7.6286509347240544E-2</c:v>
                      </c:pt>
                      <c:pt idx="315">
                        <c:v>9.1354717311044442E-2</c:v>
                      </c:pt>
                      <c:pt idx="316">
                        <c:v>0.1061850021053512</c:v>
                      </c:pt>
                      <c:pt idx="317">
                        <c:v>0.1207654302227235</c:v>
                      </c:pt>
                      <c:pt idx="318">
                        <c:v>0.1350844203734842</c:v>
                      </c:pt>
                      <c:pt idx="319">
                        <c:v>0.14913075043266771</c:v>
                      </c:pt>
                      <c:pt idx="320">
                        <c:v>0.16289356407395031</c:v>
                      </c:pt>
                      <c:pt idx="321">
                        <c:v>0.17636237709065211</c:v>
                      </c:pt>
                      <c:pt idx="322">
                        <c:v>0.18952708340318111</c:v>
                      </c:pt>
                      <c:pt idx="323">
                        <c:v>0.2023779607515844</c:v>
                      </c:pt>
                      <c:pt idx="324">
                        <c:v>0.21490567607118999</c:v>
                      </c:pt>
                      <c:pt idx="325">
                        <c:v>0.227101290548676</c:v>
                      </c:pt>
                      <c:pt idx="326">
                        <c:v>0.23895626435529449</c:v>
                      </c:pt>
                      <c:pt idx="327">
                        <c:v>0.25046246105342129</c:v>
                      </c:pt>
                      <c:pt idx="328">
                        <c:v>0.2616121516720965</c:v>
                      </c:pt>
                      <c:pt idx="329">
                        <c:v>0.27239801844677641</c:v>
                      </c:pt>
                      <c:pt idx="330">
                        <c:v>0.28281315821814113</c:v>
                      </c:pt>
                      <c:pt idx="331">
                        <c:v>0.29285108548449329</c:v>
                      </c:pt>
                      <c:pt idx="332">
                        <c:v>0.30250573510204959</c:v>
                      </c:pt>
                      <c:pt idx="333">
                        <c:v>0.3117714646272714</c:v>
                      </c:pt>
                      <c:pt idx="334">
                        <c:v>0.32064305629530182</c:v>
                      </c:pt>
                      <c:pt idx="335">
                        <c:v>0.32911571862858391</c:v>
                      </c:pt>
                      <c:pt idx="336">
                        <c:v>0.33718508766981631</c:v>
                      </c:pt>
                      <c:pt idx="337">
                        <c:v>0.34484722783357308</c:v>
                      </c:pt>
                      <c:pt idx="338">
                        <c:v>0.35209863237116218</c:v>
                      </c:pt>
                      <c:pt idx="339">
                        <c:v>0.35893622344362253</c:v>
                      </c:pt>
                      <c:pt idx="340">
                        <c:v>0.3653573517981682</c:v>
                      </c:pt>
                      <c:pt idx="341">
                        <c:v>0.37135979604386488</c:v>
                      </c:pt>
                      <c:pt idx="342">
                        <c:v>0.37694176152287451</c:v>
                      </c:pt>
                      <c:pt idx="343">
                        <c:v>0.38210187877422053</c:v>
                      </c:pt>
                      <c:pt idx="344">
                        <c:v>0.38683920158770713</c:v>
                      </c:pt>
                      <c:pt idx="345">
                        <c:v>0.39115320464635911</c:v>
                      </c:pt>
                      <c:pt idx="346">
                        <c:v>0.39504378075653768</c:v>
                      </c:pt>
                      <c:pt idx="347">
                        <c:v>0.39851123766572111</c:v>
                      </c:pt>
                      <c:pt idx="348">
                        <c:v>0.40155629446880792</c:v>
                      </c:pt>
                      <c:pt idx="349">
                        <c:v>0.40418007760470959</c:v>
                      </c:pt>
                      <c:pt idx="350">
                        <c:v>0.40638411644592409</c:v>
                      </c:pt>
                      <c:pt idx="351">
                        <c:v>0.40817033848473439</c:v>
                      </c:pt>
                      <c:pt idx="352">
                        <c:v>0.40954106412063568</c:v>
                      </c:pt>
                      <c:pt idx="353">
                        <c:v>0.41049900105455911</c:v>
                      </c:pt>
                      <c:pt idx="354">
                        <c:v>0.41104723829642542</c:v>
                      </c:pt>
                      <c:pt idx="355">
                        <c:v>0.41118923979351341</c:v>
                      </c:pt>
                      <c:pt idx="356">
                        <c:v>0.41092883768806809</c:v>
                      </c:pt>
                      <c:pt idx="357">
                        <c:v>0.41027022521348988</c:v>
                      </c:pt>
                      <c:pt idx="358">
                        <c:v>0.40921794923933141</c:v>
                      </c:pt>
                      <c:pt idx="359">
                        <c:v>0.40777690247618548</c:v>
                      </c:pt>
                      <c:pt idx="360">
                        <c:v>0.40595231535235921</c:v>
                      </c:pt>
                      <c:pt idx="361">
                        <c:v>0.40374974757499649</c:v>
                      </c:pt>
                      <c:pt idx="362">
                        <c:v>0.40117507938903579</c:v>
                      </c:pt>
                      <c:pt idx="363">
                        <c:v>0.39823450254804948</c:v>
                      </c:pt>
                      <c:pt idx="364">
                        <c:v>0.39493451101162419</c:v>
                      </c:pt>
                      <c:pt idx="365">
                        <c:v>0.39128189138448682</c:v>
                      </c:pt>
                      <c:pt idx="366">
                        <c:v>0.38728371311306781</c:v>
                      </c:pt>
                      <c:pt idx="367">
                        <c:v>0.38294731845561297</c:v>
                      </c:pt>
                      <c:pt idx="368">
                        <c:v>0.37828031224230779</c:v>
                      </c:pt>
                      <c:pt idx="369">
                        <c:v>0.37329055144216522</c:v>
                      </c:pt>
                      <c:pt idx="370">
                        <c:v>0.36798613455364809</c:v>
                      </c:pt>
                      <c:pt idx="371">
                        <c:v>0.36237539083614512</c:v>
                      </c:pt>
                      <c:pt idx="372">
                        <c:v>0.35646686939950628</c:v>
                      </c:pt>
                      <c:pt idx="373">
                        <c:v>0.35026932816886142</c:v>
                      </c:pt>
                      <c:pt idx="374">
                        <c:v>0.34379172274189668</c:v>
                      </c:pt>
                      <c:pt idx="375">
                        <c:v>0.33704319515566372</c:v>
                      </c:pt>
                      <c:pt idx="376">
                        <c:v>0.3300330625798179</c:v>
                      </c:pt>
                      <c:pt idx="377">
                        <c:v>0.32277080595297047</c:v>
                      </c:pt>
                      <c:pt idx="378">
                        <c:v>0.31526605857855078</c:v>
                      </c:pt>
                      <c:pt idx="379">
                        <c:v>0.30752859469625649</c:v>
                      </c:pt>
                      <c:pt idx="380">
                        <c:v>0.29956831804478973</c:v>
                      </c:pt>
                      <c:pt idx="381">
                        <c:v>0.29139525043116538</c:v>
                      </c:pt>
                      <c:pt idx="382">
                        <c:v>0.28301952032142419</c:v>
                      </c:pt>
                      <c:pt idx="383">
                        <c:v>0.27445135146709021</c:v>
                      </c:pt>
                      <c:pt idx="384">
                        <c:v>0.26570105158120461</c:v>
                      </c:pt>
                      <c:pt idx="385">
                        <c:v>0.25677900107721791</c:v>
                      </c:pt>
                      <c:pt idx="386">
                        <c:v>0.24769564188346371</c:v>
                      </c:pt>
                      <c:pt idx="387">
                        <c:v>0.23846146634535931</c:v>
                      </c:pt>
                      <c:pt idx="388">
                        <c:v>0.22908700622688721</c:v>
                      </c:pt>
                      <c:pt idx="389">
                        <c:v>0.2195828218223124</c:v>
                      </c:pt>
                      <c:pt idx="390">
                        <c:v>0.2099594911884935</c:v>
                      </c:pt>
                      <c:pt idx="391">
                        <c:v>0.2002275995075391</c:v>
                      </c:pt>
                      <c:pt idx="392">
                        <c:v>0.1903977285889708</c:v>
                      </c:pt>
                      <c:pt idx="393">
                        <c:v>0.1804804465199607</c:v>
                      </c:pt>
                      <c:pt idx="394">
                        <c:v>0.17048629747163599</c:v>
                      </c:pt>
                      <c:pt idx="395">
                        <c:v>0.1604257916688818</c:v>
                      </c:pt>
                      <c:pt idx="396">
                        <c:v>0.1503093955305225</c:v>
                      </c:pt>
                      <c:pt idx="397">
                        <c:v>0.14014752198624089</c:v>
                      </c:pt>
                      <c:pt idx="398">
                        <c:v>0.1299505209760845</c:v>
                      </c:pt>
                      <c:pt idx="399">
                        <c:v>0.1197286701379295</c:v>
                      </c:pt>
                      <c:pt idx="400">
                        <c:v>0.1094921656878169</c:v>
                      </c:pt>
                      <c:pt idx="401">
                        <c:v>9.9251113497643387E-2</c:v>
                      </c:pt>
                      <c:pt idx="402">
                        <c:v>8.9015520374288615E-2</c:v>
                      </c:pt>
                      <c:pt idx="403">
                        <c:v>7.8795285543886859E-2</c:v>
                      </c:pt>
                      <c:pt idx="404">
                        <c:v>6.8600192344603669E-2</c:v>
                      </c:pt>
                      <c:pt idx="405">
                        <c:v>5.8439900130962549E-2</c:v>
                      </c:pt>
                      <c:pt idx="406">
                        <c:v>4.8323936392477243E-2</c:v>
                      </c:pt>
                      <c:pt idx="407">
                        <c:v>3.8261689089085268E-2</c:v>
                      </c:pt>
                      <c:pt idx="408">
                        <c:v>2.8262399205644991E-2</c:v>
                      </c:pt>
                      <c:pt idx="409">
                        <c:v>1.8335153527551749E-2</c:v>
                      </c:pt>
                      <c:pt idx="410">
                        <c:v>8.4888776393477802E-3</c:v>
                      </c:pt>
                      <c:pt idx="411">
                        <c:v>-1.2676708519570681E-3</c:v>
                      </c:pt>
                      <c:pt idx="412">
                        <c:v>-1.0925908867271151E-2</c:v>
                      </c:pt>
                      <c:pt idx="413">
                        <c:v>-2.047743417804445E-2</c:v>
                      </c:pt>
                      <c:pt idx="414">
                        <c:v>-2.991403149975547E-2</c:v>
                      </c:pt>
                      <c:pt idx="415">
                        <c:v>-3.9227678354964483E-2</c:v>
                      </c:pt>
                      <c:pt idx="416">
                        <c:v>-4.8410550704698463E-2</c:v>
                      </c:pt>
                      <c:pt idx="417">
                        <c:v>-5.7455028346981747E-2</c:v>
                      </c:pt>
                      <c:pt idx="418">
                        <c:v>-6.6353700081364209E-2</c:v>
                      </c:pt>
                      <c:pt idx="419">
                        <c:v>-7.5099368638327862E-2</c:v>
                      </c:pt>
                      <c:pt idx="420">
                        <c:v>-8.3685055372474629E-2</c:v>
                      </c:pt>
                      <c:pt idx="421">
                        <c:v>-9.2104004718415594E-2</c:v>
                      </c:pt>
                      <c:pt idx="422">
                        <c:v>-0.10034968840829669</c:v>
                      </c:pt>
                      <c:pt idx="423">
                        <c:v>-0.1084158094499108</c:v>
                      </c:pt>
                      <c:pt idx="424">
                        <c:v>-0.1162963058643602</c:v>
                      </c:pt>
                      <c:pt idx="425">
                        <c:v>-0.1239853541822559</c:v>
                      </c:pt>
                      <c:pt idx="426">
                        <c:v>-0.13147737269746049</c:v>
                      </c:pt>
                      <c:pt idx="427">
                        <c:v>-0.13876702447741651</c:v>
                      </c:pt>
                      <c:pt idx="428">
                        <c:v>-0.14584922012913859</c:v>
                      </c:pt>
                      <c:pt idx="429">
                        <c:v>-0.1527191203200006</c:v>
                      </c:pt>
                      <c:pt idx="430">
                        <c:v>-0.1593721380525058</c:v>
                      </c:pt>
                      <c:pt idx="431">
                        <c:v>-0.1658039406923055</c:v>
                      </c:pt>
                      <c:pt idx="432">
                        <c:v>-0.17201045174881399</c:v>
                      </c:pt>
                      <c:pt idx="433">
                        <c:v>-0.17798785240787091</c:v>
                      </c:pt>
                      <c:pt idx="434">
                        <c:v>-0.18373258281601451</c:v>
                      </c:pt>
                      <c:pt idx="435">
                        <c:v>-0.18924134311606269</c:v>
                      </c:pt>
                      <c:pt idx="436">
                        <c:v>-0.19451109423384069</c:v>
                      </c:pt>
                      <c:pt idx="437">
                        <c:v>-0.1995390584160576</c:v>
                      </c:pt>
                      <c:pt idx="438">
                        <c:v>-0.20432271951951009</c:v>
                      </c:pt>
                      <c:pt idx="439">
                        <c:v>-0.20885982305198311</c:v>
                      </c:pt>
                      <c:pt idx="440">
                        <c:v>-0.21314837596542319</c:v>
                      </c:pt>
                      <c:pt idx="441">
                        <c:v>-0.21718664620218239</c:v>
                      </c:pt>
                      <c:pt idx="442">
                        <c:v>-0.22097316199536349</c:v>
                      </c:pt>
                      <c:pt idx="443">
                        <c:v>-0.22450671092454541</c:v>
                      </c:pt>
                      <c:pt idx="444">
                        <c:v>-0.22778633872842591</c:v>
                      </c:pt>
                      <c:pt idx="445">
                        <c:v>-0.2308113478761884</c:v>
                      </c:pt>
                      <c:pt idx="446">
                        <c:v>-0.23358129589967899</c:v>
                      </c:pt>
                      <c:pt idx="447">
                        <c:v>-0.23609599348876539</c:v>
                      </c:pt>
                      <c:pt idx="448">
                        <c:v>-0.23835550235254649</c:v>
                      </c:pt>
                      <c:pt idx="449">
                        <c:v>-0.24036013284937591</c:v>
                      </c:pt>
                      <c:pt idx="450">
                        <c:v>-0.24211044138897209</c:v>
                      </c:pt>
                      <c:pt idx="451">
                        <c:v>-0.24360722761018641</c:v>
                      </c:pt>
                      <c:pt idx="452">
                        <c:v>-0.2448515313383125</c:v>
                      </c:pt>
                      <c:pt idx="453">
                        <c:v>-0.24584462932612189</c:v>
                      </c:pt>
                      <c:pt idx="454">
                        <c:v>-0.24658803178311589</c:v>
                      </c:pt>
                      <c:pt idx="455">
                        <c:v>-0.24708347869778191</c:v>
                      </c:pt>
                      <c:pt idx="456">
                        <c:v>-0.24733293595793571</c:v>
                      </c:pt>
                      <c:pt idx="457">
                        <c:v>-0.2473385912745181</c:v>
                      </c:pt>
                      <c:pt idx="458">
                        <c:v>-0.24710284991449291</c:v>
                      </c:pt>
                      <c:pt idx="459">
                        <c:v>-0.24662833024875869</c:v>
                      </c:pt>
                      <c:pt idx="460">
                        <c:v>-0.24591785912124769</c:v>
                      </c:pt>
                      <c:pt idx="461">
                        <c:v>-0.24497446704562581</c:v>
                      </c:pt>
                      <c:pt idx="462">
                        <c:v>-0.2438013832362409</c:v>
                      </c:pt>
                      <c:pt idx="463">
                        <c:v>-0.24240203048018169</c:v>
                      </c:pt>
                      <c:pt idx="464">
                        <c:v>-0.2407800198575108</c:v>
                      </c:pt>
                      <c:pt idx="465">
                        <c:v>-0.23893914531691859</c:v>
                      </c:pt>
                      <c:pt idx="466">
                        <c:v>-0.23688337811421331</c:v>
                      </c:pt>
                      <c:pt idx="467">
                        <c:v>-0.234616861121209</c:v>
                      </c:pt>
                      <c:pt idx="468">
                        <c:v>-0.23214390301270879</c:v>
                      </c:pt>
                      <c:pt idx="469">
                        <c:v>-0.22946897233938751</c:v>
                      </c:pt>
                      <c:pt idx="470">
                        <c:v>-0.22659669149447451</c:v>
                      </c:pt>
                      <c:pt idx="471">
                        <c:v>-0.22353183058221379</c:v>
                      </c:pt>
                      <c:pt idx="472">
                        <c:v>-0.2202793011961281</c:v>
                      </c:pt>
                      <c:pt idx="473">
                        <c:v>-0.21684415011515629</c:v>
                      </c:pt>
                      <c:pt idx="474">
                        <c:v>-0.21323155292574811</c:v>
                      </c:pt>
                      <c:pt idx="475">
                        <c:v>-0.20944680757799949</c:v>
                      </c:pt>
                      <c:pt idx="476">
                        <c:v>-0.20549532788389549</c:v>
                      </c:pt>
                      <c:pt idx="477">
                        <c:v>-0.20138263696569031</c:v>
                      </c:pt>
                      <c:pt idx="478">
                        <c:v>-0.19711436066240071</c:v>
                      </c:pt>
                      <c:pt idx="479">
                        <c:v>-0.19269622090232341</c:v>
                      </c:pt>
                      <c:pt idx="480">
                        <c:v>-0.18813402904939799</c:v>
                      </c:pt>
                      <c:pt idx="481">
                        <c:v>-0.1834336792311444</c:v>
                      </c:pt>
                      <c:pt idx="482">
                        <c:v>-0.17860114165578461</c:v>
                      </c:pt>
                      <c:pt idx="483">
                        <c:v>-0.17364245592603991</c:v>
                      </c:pt>
                      <c:pt idx="484">
                        <c:v>-0.16856372435695441</c:v>
                      </c:pt>
                      <c:pt idx="485">
                        <c:v>-0.16337110530494689</c:v>
                      </c:pt>
                      <c:pt idx="486">
                        <c:v>-0.15807080651514091</c:v>
                      </c:pt>
                      <c:pt idx="487">
                        <c:v>-0.15266907849385011</c:v>
                      </c:pt>
                      <c:pt idx="488">
                        <c:v>-0.14717220791292879</c:v>
                      </c:pt>
                      <c:pt idx="489">
                        <c:v>-0.14158651105251219</c:v>
                      </c:pt>
                      <c:pt idx="490">
                        <c:v>-0.13591832728848699</c:v>
                      </c:pt>
                      <c:pt idx="491">
                        <c:v>-0.13017401263084349</c:v>
                      </c:pt>
                      <c:pt idx="492">
                        <c:v>-0.1243599333188628</c:v>
                      </c:pt>
                      <c:pt idx="493">
                        <c:v>-0.1184824594788995</c:v>
                      </c:pt>
                      <c:pt idx="494">
                        <c:v>-0.1125479588503186</c:v>
                      </c:pt>
                      <c:pt idx="495">
                        <c:v>-0.1065627905849464</c:v>
                      </c:pt>
                      <c:pt idx="496">
                        <c:v>-0.100533299125196</c:v>
                      </c:pt>
                      <c:pt idx="497">
                        <c:v>-9.4465808165827808E-2</c:v>
                      </c:pt>
                      <c:pt idx="498">
                        <c:v>-8.8366614704108157E-2</c:v>
                      </c:pt>
                      <c:pt idx="499">
                        <c:v>-8.2241983182931397E-2</c:v>
                      </c:pt>
                      <c:pt idx="500">
                        <c:v>-7.6098139731280046E-2</c:v>
                      </c:pt>
                      <c:pt idx="501">
                        <c:v>-6.9941266506204414E-2</c:v>
                      </c:pt>
                      <c:pt idx="502">
                        <c:v>-6.3777496140317483E-2</c:v>
                      </c:pt>
                      <c:pt idx="503">
                        <c:v>-5.761290629861722E-2</c:v>
                      </c:pt>
                      <c:pt idx="504">
                        <c:v>-5.1453514348269398E-2</c:v>
                      </c:pt>
                      <c:pt idx="505">
                        <c:v>-4.5305272144809512E-2</c:v>
                      </c:pt>
                      <c:pt idx="506">
                        <c:v>-3.9174060938052153E-2</c:v>
                      </c:pt>
                      <c:pt idx="507">
                        <c:v>-3.3065686400831178E-2</c:v>
                      </c:pt>
                      <c:pt idx="508">
                        <c:v>-2.698587378353319E-2</c:v>
                      </c:pt>
                      <c:pt idx="509">
                        <c:v>-2.094026319723127E-2</c:v>
                      </c:pt>
                      <c:pt idx="510">
                        <c:v>-1.4934405028075101E-2</c:v>
                      </c:pt>
                      <c:pt idx="511">
                        <c:v>-8.9737554854468771E-3</c:v>
                      </c:pt>
                      <c:pt idx="512">
                        <c:v>-3.063672286251041E-3</c:v>
                      </c:pt>
                      <c:pt idx="513">
                        <c:v>2.790589522431951E-3</c:v>
                      </c:pt>
                      <c:pt idx="514">
                        <c:v>8.5838816002308596E-3</c:v>
                      </c:pt>
                      <c:pt idx="515">
                        <c:v>1.4311166207940569E-2</c:v>
                      </c:pt>
                      <c:pt idx="516">
                        <c:v>1.9967519957709429E-2</c:v>
                      </c:pt>
                      <c:pt idx="517">
                        <c:v>2.5548137417238489E-2</c:v>
                      </c:pt>
                      <c:pt idx="518">
                        <c:v>3.1048334566394251E-2</c:v>
                      </c:pt>
                      <c:pt idx="519">
                        <c:v>3.6463552104753813E-2</c:v>
                      </c:pt>
                      <c:pt idx="520">
                        <c:v>4.1789358608716493E-2</c:v>
                      </c:pt>
                      <c:pt idx="521">
                        <c:v>4.702145353692979E-2</c:v>
                      </c:pt>
                      <c:pt idx="522">
                        <c:v>5.215567008288919E-2</c:v>
                      </c:pt>
                      <c:pt idx="523">
                        <c:v>5.7187977873682468E-2</c:v>
                      </c:pt>
                      <c:pt idx="524">
                        <c:v>6.2114485513959622E-2</c:v>
                      </c:pt>
                      <c:pt idx="525">
                        <c:v>6.6931442974319036E-2</c:v>
                      </c:pt>
                      <c:pt idx="526">
                        <c:v>7.1635243823410993E-2</c:v>
                      </c:pt>
                      <c:pt idx="527">
                        <c:v>7.6222427303169318E-2</c:v>
                      </c:pt>
                      <c:pt idx="528">
                        <c:v>8.0689680246693193E-2</c:v>
                      </c:pt>
                      <c:pt idx="529">
                        <c:v>8.5033838838412618E-2</c:v>
                      </c:pt>
                      <c:pt idx="530">
                        <c:v>8.9251890216283977E-2</c:v>
                      </c:pt>
                      <c:pt idx="531">
                        <c:v>9.3340973915876174E-2</c:v>
                      </c:pt>
                      <c:pt idx="532">
                        <c:v>9.729838315632347E-2</c:v>
                      </c:pt>
                      <c:pt idx="533">
                        <c:v>0.1011215659682386</c:v>
                      </c:pt>
                      <c:pt idx="534">
                        <c:v>0.1048081261637982</c:v>
                      </c:pt>
                      <c:pt idx="535">
                        <c:v>0.1083558241493348</c:v>
                      </c:pt>
                      <c:pt idx="536">
                        <c:v>0.1117625775808901</c:v>
                      </c:pt>
                      <c:pt idx="537">
                        <c:v>0.11502646186331179</c:v>
                      </c:pt>
                      <c:pt idx="538">
                        <c:v>0.11814571049359961</c:v>
                      </c:pt>
                      <c:pt idx="539">
                        <c:v>0.121118715249337</c:v>
                      </c:pt>
                      <c:pt idx="540">
                        <c:v>0.1239440262231736</c:v>
                      </c:pt>
                      <c:pt idx="541">
                        <c:v>0.12662035170445471</c:v>
                      </c:pt>
                      <c:pt idx="542">
                        <c:v>0.12914655790922799</c:v>
                      </c:pt>
                      <c:pt idx="543">
                        <c:v>0.13152166855998981</c:v>
                      </c:pt>
                      <c:pt idx="544">
                        <c:v>0.13374486431667071</c:v>
                      </c:pt>
                      <c:pt idx="545">
                        <c:v>0.1358154820604929</c:v>
                      </c:pt>
                      <c:pt idx="546">
                        <c:v>0.1377330140324699</c:v>
                      </c:pt>
                      <c:pt idx="547">
                        <c:v>0.1394971068284532</c:v>
                      </c:pt>
                      <c:pt idx="548">
                        <c:v>0.1411075602527681</c:v>
                      </c:pt>
                      <c:pt idx="549">
                        <c:v>0.1425643260326149</c:v>
                      </c:pt>
                      <c:pt idx="550">
                        <c:v>0.1438675063955453</c:v>
                      </c:pt>
                      <c:pt idx="551">
                        <c:v>0.1450173525124579</c:v>
                      </c:pt>
                      <c:pt idx="552">
                        <c:v>0.14601426280868679</c:v>
                      </c:pt>
                      <c:pt idx="553">
                        <c:v>0.14685878114588741</c:v>
                      </c:pt>
                      <c:pt idx="554">
                        <c:v>0.14755159487754821</c:v>
                      </c:pt>
                      <c:pt idx="555">
                        <c:v>0.1480935327810837</c:v>
                      </c:pt>
                      <c:pt idx="556">
                        <c:v>0.1484855628695812</c:v>
                      </c:pt>
                      <c:pt idx="557">
                        <c:v>0.148728790086394</c:v>
                      </c:pt>
                      <c:pt idx="558">
                        <c:v>0.14882445388588431</c:v>
                      </c:pt>
                      <c:pt idx="559">
                        <c:v>0.14877392570372841</c:v>
                      </c:pt>
                      <c:pt idx="560">
                        <c:v>0.14857870632030271</c:v>
                      </c:pt>
                      <c:pt idx="561">
                        <c:v>0.14824042312076499</c:v>
                      </c:pt>
                      <c:pt idx="562">
                        <c:v>0.14776082725554149</c:v>
                      </c:pt>
                      <c:pt idx="563">
                        <c:v>0.14714179070501901</c:v>
                      </c:pt>
                      <c:pt idx="564">
                        <c:v>0.1463853032523228</c:v>
                      </c:pt>
                      <c:pt idx="565">
                        <c:v>0.14549346936813809</c:v>
                      </c:pt>
                      <c:pt idx="566">
                        <c:v>0.14446850501160449</c:v>
                      </c:pt>
                      <c:pt idx="567">
                        <c:v>0.1433127343513752</c:v>
                      </c:pt>
                      <c:pt idx="568">
                        <c:v>0.14202858641099231</c:v>
                      </c:pt>
                      <c:pt idx="569">
                        <c:v>0.14061859164278051</c:v>
                      </c:pt>
                      <c:pt idx="570">
                        <c:v>0.1390853784345038</c:v>
                      </c:pt>
                      <c:pt idx="571">
                        <c:v>0.13743166955307101</c:v>
                      </c:pt>
                      <c:pt idx="572">
                        <c:v>0.13566027852960391</c:v>
                      </c:pt>
                      <c:pt idx="573">
                        <c:v>0.13377410599020731</c:v>
                      </c:pt>
                      <c:pt idx="574">
                        <c:v>0.13177613593679829</c:v>
                      </c:pt>
                      <c:pt idx="575">
                        <c:v>0.12966943198236131</c:v>
                      </c:pt>
                      <c:pt idx="576">
                        <c:v>0.12745713354500021</c:v>
                      </c:pt>
                      <c:pt idx="577">
                        <c:v>0.1251424520051572</c:v>
                      </c:pt>
                      <c:pt idx="578">
                        <c:v>0.1227286668303581</c:v>
                      </c:pt>
                      <c:pt idx="579">
                        <c:v>0.1202191216718291</c:v>
                      </c:pt>
                      <c:pt idx="580">
                        <c:v>0.117617220437309</c:v>
                      </c:pt>
                      <c:pt idx="581">
                        <c:v>0.1149264233443542</c:v>
                      </c:pt>
                      <c:pt idx="582">
                        <c:v>0.11215024295840011</c:v>
                      </c:pt>
                      <c:pt idx="583">
                        <c:v>0.1092922402198049</c:v>
                      </c:pt>
                      <c:pt idx="584">
                        <c:v>0.1063560204640587</c:v>
                      </c:pt>
                      <c:pt idx="585">
                        <c:v>0.1033452294392925</c:v>
                      </c:pt>
                      <c:pt idx="586">
                        <c:v>0.100263549325166</c:v>
                      </c:pt>
                      <c:pt idx="587">
                        <c:v>9.7114694757160627E-2</c:v>
                      </c:pt>
                      <c:pt idx="588">
                        <c:v>9.3902408860236555E-2</c:v>
                      </c:pt>
                      <c:pt idx="589">
                        <c:v>9.0630459295751226E-2</c:v>
                      </c:pt>
                      <c:pt idx="590">
                        <c:v>8.7302634325464826E-2</c:v>
                      </c:pt>
                      <c:pt idx="591">
                        <c:v>8.3922738896386601E-2</c:v>
                      </c:pt>
                      <c:pt idx="592">
                        <c:v>8.0494590750139539E-2</c:v>
                      </c:pt>
                      <c:pt idx="593">
                        <c:v>7.7022016560442177E-2</c:v>
                      </c:pt>
                      <c:pt idx="594">
                        <c:v>7.3508848102225119E-2</c:v>
                      </c:pt>
                      <c:pt idx="595">
                        <c:v>6.9958918455816033E-2</c:v>
                      </c:pt>
                      <c:pt idx="596">
                        <c:v>6.6376058249541181E-2</c:v>
                      </c:pt>
                      <c:pt idx="597">
                        <c:v>6.2764091944004077E-2</c:v>
                      </c:pt>
                      <c:pt idx="598">
                        <c:v>5.9126834161212512E-2</c:v>
                      </c:pt>
                      <c:pt idx="599">
                        <c:v>5.5468086061634822E-2</c:v>
                      </c:pt>
                      <c:pt idx="600">
                        <c:v>5.1791631772174523E-2</c:v>
                      </c:pt>
                      <c:pt idx="601">
                        <c:v>4.8101234867959683E-2</c:v>
                      </c:pt>
                      <c:pt idx="602">
                        <c:v>4.4400634910750011E-2</c:v>
                      </c:pt>
                      <c:pt idx="603">
                        <c:v>4.0693544046670693E-2</c:v>
                      </c:pt>
                      <c:pt idx="604">
                        <c:v>3.6983643665887092E-2</c:v>
                      </c:pt>
                      <c:pt idx="605">
                        <c:v>3.3274581126740199E-2</c:v>
                      </c:pt>
                      <c:pt idx="606">
                        <c:v>2.9569966546767069E-2</c:v>
                      </c:pt>
                      <c:pt idx="607">
                        <c:v>2.5873369662935769E-2</c:v>
                      </c:pt>
                      <c:pt idx="608">
                        <c:v>2.2188316763329389E-2</c:v>
                      </c:pt>
                      <c:pt idx="609">
                        <c:v>1.851828769241827E-2</c:v>
                      </c:pt>
                      <c:pt idx="610">
                        <c:v>1.486671293196554E-2</c:v>
                      </c:pt>
                      <c:pt idx="611">
                        <c:v>1.1236970759515951E-2</c:v>
                      </c:pt>
                      <c:pt idx="612">
                        <c:v>7.6323844863244294E-3</c:v>
                      </c:pt>
                      <c:pt idx="613">
                        <c:v>4.0562197764865476E-3</c:v>
                      </c:pt>
                      <c:pt idx="614">
                        <c:v>5.1168204894004371E-4</c:v>
                      </c:pt>
                      <c:pt idx="615">
                        <c:v>-2.9980860360866021E-3</c:v>
                      </c:pt>
                      <c:pt idx="616">
                        <c:v>-6.4700070046949864E-3</c:v>
                      </c:pt>
                      <c:pt idx="617">
                        <c:v>-9.9010709096155666E-3</c:v>
                      </c:pt>
                      <c:pt idx="618">
                        <c:v>-1.328833758188463E-2</c:v>
                      </c:pt>
                      <c:pt idx="619">
                        <c:v>-1.662893879269086E-2</c:v>
                      </c:pt>
                      <c:pt idx="620">
                        <c:v>-1.9920080324273799E-2</c:v>
                      </c:pt>
                      <c:pt idx="621">
                        <c:v>-2.3159043948846689E-2</c:v>
                      </c:pt>
                      <c:pt idx="622">
                        <c:v>-2.634318931460649E-2</c:v>
                      </c:pt>
                      <c:pt idx="623">
                        <c:v>-2.9469955737983149E-2</c:v>
                      </c:pt>
                      <c:pt idx="624">
                        <c:v>-3.2536863901369721E-2</c:v>
                      </c:pt>
                      <c:pt idx="625">
                        <c:v>-3.554151745566364E-2</c:v>
                      </c:pt>
                      <c:pt idx="626">
                        <c:v>-3.8481604527038277E-2</c:v>
                      </c:pt>
                      <c:pt idx="627">
                        <c:v>-4.1354899127452001E-2</c:v>
                      </c:pt>
                      <c:pt idx="628">
                        <c:v>-4.4159262468489967E-2</c:v>
                      </c:pt>
                      <c:pt idx="629">
                        <c:v>-4.6892644178221803E-2</c:v>
                      </c:pt>
                      <c:pt idx="630">
                        <c:v>-4.9553083420845342E-2</c:v>
                      </c:pt>
                      <c:pt idx="631">
                        <c:v>-5.2138709918974159E-2</c:v>
                      </c:pt>
                      <c:pt idx="632">
                        <c:v>-5.4647744878513163E-2</c:v>
                      </c:pt>
                      <c:pt idx="633">
                        <c:v>-5.7078501816153107E-2</c:v>
                      </c:pt>
                      <c:pt idx="634">
                        <c:v>-5.9429387289601322E-2</c:v>
                      </c:pt>
                      <c:pt idx="635">
                        <c:v>-6.1698901530751443E-2</c:v>
                      </c:pt>
                      <c:pt idx="636">
                        <c:v>-6.3885638982080883E-2</c:v>
                      </c:pt>
                      <c:pt idx="637">
                        <c:v>-6.5988288736649456E-2</c:v>
                      </c:pt>
                      <c:pt idx="638">
                        <c:v>-6.8005634882157426E-2</c:v>
                      </c:pt>
                      <c:pt idx="639">
                        <c:v>-6.993655674960543E-2</c:v>
                      </c:pt>
                      <c:pt idx="640">
                        <c:v>-7.1780029067182158E-2</c:v>
                      </c:pt>
                      <c:pt idx="641">
                        <c:v>-7.3535122020088634E-2</c:v>
                      </c:pt>
                      <c:pt idx="642">
                        <c:v>-7.5201001217090252E-2</c:v>
                      </c:pt>
                      <c:pt idx="643">
                        <c:v>-7.6776927564669251E-2</c:v>
                      </c:pt>
                      <c:pt idx="644">
                        <c:v>-7.8262257049730694E-2</c:v>
                      </c:pt>
                      <c:pt idx="645">
                        <c:v>-7.965644043189507E-2</c:v>
                      </c:pt>
                      <c:pt idx="646">
                        <c:v>-8.0959022846488926E-2</c:v>
                      </c:pt>
                      <c:pt idx="647">
                        <c:v>-8.2169643319422739E-2</c:v>
                      </c:pt>
                      <c:pt idx="648">
                        <c:v>-8.3288034195221419E-2</c:v>
                      </c:pt>
                      <c:pt idx="649">
                        <c:v>-8.4314020479547835E-2</c:v>
                      </c:pt>
                      <c:pt idx="650">
                        <c:v>-8.5247519097633381E-2</c:v>
                      </c:pt>
                      <c:pt idx="651">
                        <c:v>-8.60885380701015E-2</c:v>
                      </c:pt>
                      <c:pt idx="652">
                        <c:v>-8.6837175607740583E-2</c:v>
                      </c:pt>
                      <c:pt idx="653">
                        <c:v>-8.7493619126851177E-2</c:v>
                      </c:pt>
                      <c:pt idx="654">
                        <c:v>-8.805814418685938E-2</c:v>
                      </c:pt>
                      <c:pt idx="655">
                        <c:v>-8.853111335195292E-2</c:v>
                      </c:pt>
                      <c:pt idx="656">
                        <c:v>-8.8912974978559295E-2</c:v>
                      </c:pt>
                      <c:pt idx="657">
                        <c:v>-8.9204261930545911E-2</c:v>
                      </c:pt>
                      <c:pt idx="658">
                        <c:v>-8.9405590224080414E-2</c:v>
                      </c:pt>
                      <c:pt idx="659">
                        <c:v>-8.9517657604145498E-2</c:v>
                      </c:pt>
                      <c:pt idx="660">
                        <c:v>-8.9541242054755762E-2</c:v>
                      </c:pt>
                      <c:pt idx="661">
                        <c:v>-8.9477200244975352E-2</c:v>
                      </c:pt>
                      <c:pt idx="662">
                        <c:v>-8.9326465912883388E-2</c:v>
                      </c:pt>
                      <c:pt idx="663">
                        <c:v>-8.9090048189679721E-2</c:v>
                      </c:pt>
                      <c:pt idx="664">
                        <c:v>-8.876902986616661E-2</c:v>
                      </c:pt>
                      <c:pt idx="665">
                        <c:v>-8.8364565603881784E-2</c:v>
                      </c:pt>
                      <c:pt idx="666">
                        <c:v>-8.7877880093195679E-2</c:v>
                      </c:pt>
                      <c:pt idx="667">
                        <c:v>-8.7310266160719574E-2</c:v>
                      </c:pt>
                      <c:pt idx="668">
                        <c:v>-8.666308282840296E-2</c:v>
                      </c:pt>
                      <c:pt idx="669">
                        <c:v>-8.5937753326726318E-2</c:v>
                      </c:pt>
                      <c:pt idx="670">
                        <c:v>-8.5135763064420944E-2</c:v>
                      </c:pt>
                      <c:pt idx="671">
                        <c:v>-8.4258657557169367E-2</c:v>
                      </c:pt>
                      <c:pt idx="672">
                        <c:v>-8.3308040317759069E-2</c:v>
                      </c:pt>
                      <c:pt idx="673">
                        <c:v>-8.2285570710178127E-2</c:v>
                      </c:pt>
                      <c:pt idx="674">
                        <c:v>-8.1192961770154254E-2</c:v>
                      </c:pt>
                      <c:pt idx="675">
                        <c:v>-8.0031977994648604E-2</c:v>
                      </c:pt>
                      <c:pt idx="676">
                        <c:v>-7.8804433102822452E-2</c:v>
                      </c:pt>
                      <c:pt idx="677">
                        <c:v>-7.7512187770998567E-2</c:v>
                      </c:pt>
                      <c:pt idx="678">
                        <c:v>-7.6157147344139919E-2</c:v>
                      </c:pt>
                      <c:pt idx="679">
                        <c:v>-7.474125952636626E-2</c:v>
                      </c:pt>
                      <c:pt idx="680">
                        <c:v>-7.3266512053023813E-2</c:v>
                      </c:pt>
                      <c:pt idx="681">
                        <c:v>-7.1734930346815676E-2</c:v>
                      </c:pt>
                      <c:pt idx="682">
                        <c:v>-7.0148575160489557E-2</c:v>
                      </c:pt>
                      <c:pt idx="683">
                        <c:v>-6.8509540208566214E-2</c:v>
                      </c:pt>
                      <c:pt idx="684">
                        <c:v>-6.6819949790575664E-2</c:v>
                      </c:pt>
                      <c:pt idx="685">
                        <c:v>-6.5081956408249736E-2</c:v>
                      </c:pt>
                      <c:pt idx="686">
                        <c:v>-6.329773837909819E-2</c:v>
                      </c:pt>
                      <c:pt idx="687">
                        <c:v>-6.14694974487719E-2</c:v>
                      </c:pt>
                      <c:pt idx="688">
                        <c:v>-5.9599456404590849E-2</c:v>
                      </c:pt>
                      <c:pt idx="689">
                        <c:v>-5.768985669258607E-2</c:v>
                      </c:pt>
                      <c:pt idx="690">
                        <c:v>-5.5742956040374471E-2</c:v>
                      </c:pt>
                      <c:pt idx="691">
                        <c:v>-5.3761026088152808E-2</c:v>
                      </c:pt>
                      <c:pt idx="692">
                        <c:v>-5.1746350030062498E-2</c:v>
                      </c:pt>
                      <c:pt idx="693">
                        <c:v>-4.9701220268140452E-2</c:v>
                      </c:pt>
                      <c:pt idx="694">
                        <c:v>-4.7627936081033037E-2</c:v>
                      </c:pt>
                      <c:pt idx="695">
                        <c:v>-4.5528801309609887E-2</c:v>
                      </c:pt>
                      <c:pt idx="696">
                        <c:v>-4.3406122061572808E-2</c:v>
                      </c:pt>
                      <c:pt idx="697">
                        <c:v>-4.1262204437111948E-2</c:v>
                      </c:pt>
                      <c:pt idx="698">
                        <c:v>-3.9099352277616219E-2</c:v>
                      </c:pt>
                      <c:pt idx="699">
                        <c:v>-3.6919864939399527E-2</c:v>
                      </c:pt>
                      <c:pt idx="700">
                        <c:v>-3.4726035094356442E-2</c:v>
                      </c:pt>
                      <c:pt idx="701">
                        <c:v>-3.2520146559412731E-2</c:v>
                      </c:pt>
                      <c:pt idx="702">
                        <c:v>-3.0304472156586319E-2</c:v>
                      </c:pt>
                      <c:pt idx="703">
                        <c:v>-2.808127160542356E-2</c:v>
                      </c:pt>
                      <c:pt idx="704">
                        <c:v>-2.585278944952403E-2</c:v>
                      </c:pt>
                      <c:pt idx="705">
                        <c:v>-2.3621253018814362E-2</c:v>
                      </c:pt>
                      <c:pt idx="706">
                        <c:v>-2.1388870429178329E-2</c:v>
                      </c:pt>
                      <c:pt idx="707">
                        <c:v>-1.9157828620996159E-2</c:v>
                      </c:pt>
                      <c:pt idx="708">
                        <c:v>-1.6930291438091209E-2</c:v>
                      </c:pt>
                      <c:pt idx="709">
                        <c:v>-1.4708397748526709E-2</c:v>
                      </c:pt>
                      <c:pt idx="710">
                        <c:v>-1.24942596086392E-2</c:v>
                      </c:pt>
                      <c:pt idx="711">
                        <c:v>-1.02899604716388E-2</c:v>
                      </c:pt>
                      <c:pt idx="712">
                        <c:v>-8.0975534420493628E-3</c:v>
                      </c:pt>
                      <c:pt idx="713">
                        <c:v>-5.9190595772044829E-3</c:v>
                      </c:pt>
                      <c:pt idx="714">
                        <c:v>-3.7564662369571999E-3</c:v>
                      </c:pt>
                      <c:pt idx="715">
                        <c:v>-1.6117254827036651E-3</c:v>
                      </c:pt>
                      <c:pt idx="716">
                        <c:v>5.1324747323748315E-4</c:v>
                      </c:pt>
                      <c:pt idx="717">
                        <c:v>2.6165757669065971E-3</c:v>
                      </c:pt>
                      <c:pt idx="718">
                        <c:v>4.6964223297205499E-3</c:v>
                      </c:pt>
                      <c:pt idx="719">
                        <c:v>6.7509912823602147E-3</c:v>
                      </c:pt>
                      <c:pt idx="720">
                        <c:v>8.7785292747205885E-3</c:v>
                      </c:pt>
                      <c:pt idx="721">
                        <c:v>1.077732677117506E-2</c:v>
                      </c:pt>
                      <c:pt idx="722">
                        <c:v>1.27457192804642E-2</c:v>
                      </c:pt>
                      <c:pt idx="723">
                        <c:v>1.4682088529578131E-2</c:v>
                      </c:pt>
                      <c:pt idx="724">
                        <c:v>1.6584863581060469E-2</c:v>
                      </c:pt>
                      <c:pt idx="725">
                        <c:v>1.8452521893220199E-2</c:v>
                      </c:pt>
                      <c:pt idx="726">
                        <c:v>2.0283590322796471E-2</c:v>
                      </c:pt>
                      <c:pt idx="727">
                        <c:v>2.2076646069679681E-2</c:v>
                      </c:pt>
                      <c:pt idx="728">
                        <c:v>2.383031756335012E-2</c:v>
                      </c:pt>
                      <c:pt idx="729">
                        <c:v>2.55432852907535E-2</c:v>
                      </c:pt>
                      <c:pt idx="730">
                        <c:v>2.7214282565390151E-2</c:v>
                      </c:pt>
                      <c:pt idx="731">
                        <c:v>2.884209623745217E-2</c:v>
                      </c:pt>
                      <c:pt idx="732">
                        <c:v>3.0425567344899439E-2</c:v>
                      </c:pt>
                      <c:pt idx="733">
                        <c:v>3.1963591705422283E-2</c:v>
                      </c:pt>
                      <c:pt idx="734">
                        <c:v>3.3455120449294592E-2</c:v>
                      </c:pt>
                      <c:pt idx="735">
                        <c:v>3.4899160493176977E-2</c:v>
                      </c:pt>
                      <c:pt idx="736">
                        <c:v>3.6294774954984739E-2</c:v>
                      </c:pt>
                      <c:pt idx="737">
                        <c:v>3.7641083509990063E-2</c:v>
                      </c:pt>
                      <c:pt idx="738">
                        <c:v>3.8937262688382282E-2</c:v>
                      </c:pt>
                      <c:pt idx="739">
                        <c:v>4.0182546114563407E-2</c:v>
                      </c:pt>
                      <c:pt idx="740">
                        <c:v>4.1376224688508913E-2</c:v>
                      </c:pt>
                      <c:pt idx="741">
                        <c:v>4.25176467095763E-2</c:v>
                      </c:pt>
                      <c:pt idx="742">
                        <c:v>4.3606217943195573E-2</c:v>
                      </c:pt>
                      <c:pt idx="743">
                        <c:v>4.4641401630925948E-2</c:v>
                      </c:pt>
                      <c:pt idx="744">
                        <c:v>4.5622718444413818E-2</c:v>
                      </c:pt>
                      <c:pt idx="745">
                        <c:v>4.6549746383835681E-2</c:v>
                      </c:pt>
                      <c:pt idx="746">
                        <c:v>4.7422120621458133E-2</c:v>
                      </c:pt>
                      <c:pt idx="747">
                        <c:v>4.8239533290994341E-2</c:v>
                      </c:pt>
                      <c:pt idx="748">
                        <c:v>4.9001733223482773E-2</c:v>
                      </c:pt>
                      <c:pt idx="749">
                        <c:v>4.9708525630459327E-2</c:v>
                      </c:pt>
                      <c:pt idx="750">
                        <c:v>5.0359771735238229E-2</c:v>
                      </c:pt>
                      <c:pt idx="751">
                        <c:v>5.0955388353160387E-2</c:v>
                      </c:pt>
                      <c:pt idx="752">
                        <c:v>5.1495347421709838E-2</c:v>
                      </c:pt>
                      <c:pt idx="753">
                        <c:v>5.1979675481439877E-2</c:v>
                      </c:pt>
                      <c:pt idx="754">
                        <c:v>5.2408453108690099E-2</c:v>
                      </c:pt>
                      <c:pt idx="755">
                        <c:v>5.278181430111413E-2</c:v>
                      </c:pt>
                      <c:pt idx="756">
                        <c:v>5.3099945817074647E-2</c:v>
                      </c:pt>
                      <c:pt idx="757">
                        <c:v>5.3363086469998502E-2</c:v>
                      </c:pt>
                      <c:pt idx="758">
                        <c:v>5.3571526378818721E-2</c:v>
                      </c:pt>
                      <c:pt idx="759">
                        <c:v>5.3725606175663791E-2</c:v>
                      </c:pt>
                      <c:pt idx="760">
                        <c:v>5.3825716171985491E-2</c:v>
                      </c:pt>
                      <c:pt idx="761">
                        <c:v>5.3872295484347417E-2</c:v>
                      </c:pt>
                      <c:pt idx="762">
                        <c:v>5.3865831121124537E-2</c:v>
                      </c:pt>
                      <c:pt idx="763">
                        <c:v>5.3806857031391361E-2</c:v>
                      </c:pt>
                      <c:pt idx="764">
                        <c:v>5.3695953117302131E-2</c:v>
                      </c:pt>
                      <c:pt idx="765">
                        <c:v>5.3533744211290112E-2</c:v>
                      </c:pt>
                      <c:pt idx="766">
                        <c:v>5.332089901943593E-2</c:v>
                      </c:pt>
                      <c:pt idx="767">
                        <c:v>5.3058129032375508E-2</c:v>
                      </c:pt>
                      <c:pt idx="768">
                        <c:v>5.2746187405137569E-2</c:v>
                      </c:pt>
                      <c:pt idx="769">
                        <c:v>5.238586780731827E-2</c:v>
                      </c:pt>
                      <c:pt idx="770">
                        <c:v>5.1978003245016613E-2</c:v>
                      </c:pt>
                      <c:pt idx="771">
                        <c:v>5.1523464855968523E-2</c:v>
                      </c:pt>
                      <c:pt idx="772">
                        <c:v>5.1023160679330583E-2</c:v>
                      </c:pt>
                      <c:pt idx="773">
                        <c:v>5.0478034401574938E-2</c:v>
                      </c:pt>
                      <c:pt idx="774">
                        <c:v>4.988906407996712E-2</c:v>
                      </c:pt>
                      <c:pt idx="775">
                        <c:v>4.925726084510558E-2</c:v>
                      </c:pt>
                      <c:pt idx="776">
                        <c:v>4.8583667584008623E-2</c:v>
                      </c:pt>
                      <c:pt idx="777">
                        <c:v>4.7869357605238499E-2</c:v>
                      </c:pt>
                      <c:pt idx="778">
                        <c:v>4.7115433287555818E-2</c:v>
                      </c:pt>
                      <c:pt idx="779">
                        <c:v>4.6323024713598469E-2</c:v>
                      </c:pt>
                      <c:pt idx="780">
                        <c:v>4.5493288290079238E-2</c:v>
                      </c:pt>
                      <c:pt idx="781">
                        <c:v>4.4627405355994687E-2</c:v>
                      </c:pt>
                      <c:pt idx="782">
                        <c:v>4.3726580780334229E-2</c:v>
                      </c:pt>
                      <c:pt idx="783">
                        <c:v>4.2792041550773798E-2</c:v>
                      </c:pt>
                      <c:pt idx="784">
                        <c:v>4.1825035354832271E-2</c:v>
                      </c:pt>
                      <c:pt idx="785">
                        <c:v>4.0826829154960637E-2</c:v>
                      </c:pt>
                      <c:pt idx="786">
                        <c:v>3.9798707759025317E-2</c:v>
                      </c:pt>
                      <c:pt idx="787">
                        <c:v>3.8741972387635881E-2</c:v>
                      </c:pt>
                      <c:pt idx="788">
                        <c:v>3.7657939239755737E-2</c:v>
                      </c:pt>
                      <c:pt idx="789">
                        <c:v>3.6547938058021028E-2</c:v>
                      </c:pt>
                      <c:pt idx="790">
                        <c:v>3.5413310695178168E-2</c:v>
                      </c:pt>
                      <c:pt idx="791">
                        <c:v>3.4255409683034782E-2</c:v>
                      </c:pt>
                      <c:pt idx="792">
                        <c:v>3.3075596805301533E-2</c:v>
                      </c:pt>
                      <c:pt idx="793">
                        <c:v>3.1875241675683938E-2</c:v>
                      </c:pt>
                      <c:pt idx="794">
                        <c:v>3.0655720322564001E-2</c:v>
                      </c:pt>
                      <c:pt idx="795">
                        <c:v>2.9418413781590429E-2</c:v>
                      </c:pt>
                      <c:pt idx="796">
                        <c:v>2.8164706697475169E-2</c:v>
                      </c:pt>
                      <c:pt idx="797">
                        <c:v>2.6895985936270451E-2</c:v>
                      </c:pt>
                      <c:pt idx="798">
                        <c:v>2.5613639209377391E-2</c:v>
                      </c:pt>
                      <c:pt idx="799">
                        <c:v>2.4319053710512219E-2</c:v>
                      </c:pt>
                      <c:pt idx="800">
                        <c:v>2.301361476683051E-2</c:v>
                      </c:pt>
                      <c:pt idx="801">
                        <c:v>2.169870450538338E-2</c:v>
                      </c:pt>
                      <c:pt idx="802">
                        <c:v>2.0375700536052199E-2</c:v>
                      </c:pt>
                      <c:pt idx="803">
                        <c:v>1.904597465208013E-2</c:v>
                      </c:pt>
                      <c:pt idx="804">
                        <c:v>1.7710891549289981E-2</c:v>
                      </c:pt>
                      <c:pt idx="805">
                        <c:v>1.6371807565048031E-2</c:v>
                      </c:pt>
                      <c:pt idx="806">
                        <c:v>1.50300694380033E-2</c:v>
                      </c:pt>
                      <c:pt idx="807">
                        <c:v>1.3687013089600641E-2</c:v>
                      </c:pt>
                      <c:pt idx="808">
                        <c:v>1.2343962428334449E-2</c:v>
                      </c:pt>
                      <c:pt idx="809">
                        <c:v>1.100222817767771E-2</c:v>
                      </c:pt>
                      <c:pt idx="810">
                        <c:v>9.6631067285881944E-3</c:v>
                      </c:pt>
                      <c:pt idx="811">
                        <c:v>8.3278790174607081E-3</c:v>
                      </c:pt>
                      <c:pt idx="812">
                        <c:v>6.9978094303604684E-3</c:v>
                      </c:pt>
                      <c:pt idx="813">
                        <c:v>5.6741447343386887E-3</c:v>
                      </c:pt>
                      <c:pt idx="814">
                        <c:v>4.3581130365970312E-3</c:v>
                      </c:pt>
                      <c:pt idx="815">
                        <c:v>3.0509227722328009E-3</c:v>
                      </c:pt>
                      <c:pt idx="816">
                        <c:v>1.753761721261669E-3</c:v>
                      </c:pt>
                      <c:pt idx="817">
                        <c:v>4.6779605557934812E-4</c:v>
                      </c:pt>
                      <c:pt idx="818">
                        <c:v>-8.0583058351193452E-4</c:v>
                      </c:pt>
                      <c:pt idx="819">
                        <c:v>-2.065997976622159E-3</c:v>
                      </c:pt>
                      <c:pt idx="820">
                        <c:v>-3.3116101858833712E-3</c:v>
                      </c:pt>
                      <c:pt idx="821">
                        <c:v>-4.5415963823327516E-3</c:v>
                      </c:pt>
                      <c:pt idx="822">
                        <c:v>-5.7549116405871993E-3</c:v>
                      </c:pt>
                      <c:pt idx="823">
                        <c:v>-6.950537700364013E-3</c:v>
                      </c:pt>
                      <c:pt idx="824">
                        <c:v>-8.1274836944386294E-3</c:v>
                      </c:pt>
                      <c:pt idx="825">
                        <c:v>-9.2847868426667191E-3</c:v>
                      </c:pt>
                      <c:pt idx="826">
                        <c:v>-1.042151311173427E-2</c:v>
                      </c:pt>
                      <c:pt idx="827">
                        <c:v>-1.15367578403356E-2</c:v>
                      </c:pt>
                      <c:pt idx="828">
                        <c:v>-1.262964632951546E-2</c:v>
                      </c:pt>
                      <c:pt idx="829">
                        <c:v>-1.36993343979475E-2</c:v>
                      </c:pt>
                      <c:pt idx="830">
                        <c:v>-1.474500890195718E-2</c:v>
                      </c:pt>
                      <c:pt idx="831">
                        <c:v>-1.5765888220133421E-2</c:v>
                      </c:pt>
                      <c:pt idx="832">
                        <c:v>-1.6761222702408339E-2</c:v>
                      </c:pt>
                      <c:pt idx="833">
                        <c:v>-1.7730295083520219E-2</c:v>
                      </c:pt>
                      <c:pt idx="834">
                        <c:v>-1.8672420860809891E-2</c:v>
                      </c:pt>
                      <c:pt idx="835">
                        <c:v>-1.958694863633539E-2</c:v>
                      </c:pt>
                      <c:pt idx="836">
                        <c:v>-2.047326042332449E-2</c:v>
                      </c:pt>
                      <c:pt idx="837">
                        <c:v>-2.13307719170188E-2</c:v>
                      </c:pt>
                      <c:pt idx="838">
                        <c:v>-2.2158932729997041E-2</c:v>
                      </c:pt>
                      <c:pt idx="839">
                        <c:v>-2.2957226592098472E-2</c:v>
                      </c:pt>
                      <c:pt idx="840">
                        <c:v>-2.3725171515100441E-2</c:v>
                      </c:pt>
                      <c:pt idx="841">
                        <c:v>-2.4462319922336891E-2</c:v>
                      </c:pt>
                      <c:pt idx="842">
                        <c:v>-2.516825874347637E-2</c:v>
                      </c:pt>
                      <c:pt idx="843">
                        <c:v>-2.5842609474709968E-2</c:v>
                      </c:pt>
                      <c:pt idx="844">
                        <c:v>-2.6485028204630789E-2</c:v>
                      </c:pt>
                      <c:pt idx="845">
                        <c:v>-2.7095205606116779E-2</c:v>
                      </c:pt>
                      <c:pt idx="846">
                        <c:v>-2.7672866894559129E-2</c:v>
                      </c:pt>
                      <c:pt idx="847">
                        <c:v>-2.8217771752807541E-2</c:v>
                      </c:pt>
                      <c:pt idx="848">
                        <c:v>-2.8729714223232641E-2</c:v>
                      </c:pt>
                      <c:pt idx="849">
                        <c:v>-2.9208522567333799E-2</c:v>
                      </c:pt>
                      <c:pt idx="850">
                        <c:v>-2.9654059093348249E-2</c:v>
                      </c:pt>
                      <c:pt idx="851">
                        <c:v>-3.0066219952344032E-2</c:v>
                      </c:pt>
                      <c:pt idx="852">
                        <c:v>-3.0444934903305469E-2</c:v>
                      </c:pt>
                      <c:pt idx="853">
                        <c:v>-3.0790167047745329E-2</c:v>
                      </c:pt>
                      <c:pt idx="854">
                        <c:v>-3.1101912534402101E-2</c:v>
                      </c:pt>
                      <c:pt idx="855">
                        <c:v>-3.1380200234605152E-2</c:v>
                      </c:pt>
                      <c:pt idx="856">
                        <c:v>-3.162509138891318E-2</c:v>
                      </c:pt>
                      <c:pt idx="857">
                        <c:v>-3.1836679225653863E-2</c:v>
                      </c:pt>
                      <c:pt idx="858">
                        <c:v>-3.2015088552013973E-2</c:v>
                      </c:pt>
                      <c:pt idx="859">
                        <c:v>-3.216047531834991E-2</c:v>
                      </c:pt>
                      <c:pt idx="860">
                        <c:v>-3.2273026156408313E-2</c:v>
                      </c:pt>
                      <c:pt idx="861">
                        <c:v>-3.2352957892165232E-2</c:v>
                      </c:pt>
                      <c:pt idx="862">
                        <c:v>-3.2400517034010701E-2</c:v>
                      </c:pt>
                      <c:pt idx="863">
                        <c:v>-3.2415979237022302E-2</c:v>
                      </c:pt>
                      <c:pt idx="864">
                        <c:v>-3.2399648744087753E-2</c:v>
                      </c:pt>
                      <c:pt idx="865">
                        <c:v>-3.2351857804651989E-2</c:v>
                      </c:pt>
                      <c:pt idx="866">
                        <c:v>-3.2272966071878427E-2</c:v>
                      </c:pt>
                      <c:pt idx="867">
                        <c:v>-3.2163359979027827E-2</c:v>
                      </c:pt>
                      <c:pt idx="868">
                        <c:v>-3.2023452095870479E-2</c:v>
                      </c:pt>
                      <c:pt idx="869">
                        <c:v>-3.1853680465959419E-2</c:v>
                      </c:pt>
                      <c:pt idx="870">
                        <c:v>-3.1654507925602843E-2</c:v>
                      </c:pt>
                      <c:pt idx="871">
                        <c:v>-3.1426421405383653E-2</c:v>
                      </c:pt>
                      <c:pt idx="872">
                        <c:v>-3.116993121508313E-2</c:v>
                      </c:pt>
                      <c:pt idx="873">
                        <c:v>-3.0885570312873319E-2</c:v>
                      </c:pt>
                      <c:pt idx="874">
                        <c:v>-3.0573893559649779E-2</c:v>
                      </c:pt>
                      <c:pt idx="875">
                        <c:v>-3.0235476959382439E-2</c:v>
                      </c:pt>
                      <c:pt idx="876">
                        <c:v>-2.987091688636723E-2</c:v>
                      </c:pt>
                      <c:pt idx="877">
                        <c:v>-2.9480829300265288E-2</c:v>
                      </c:pt>
                      <c:pt idx="878">
                        <c:v>-2.9065848949819759E-2</c:v>
                      </c:pt>
                      <c:pt idx="879">
                        <c:v>-2.8626628566142561E-2</c:v>
                      </c:pt>
                      <c:pt idx="880">
                        <c:v>-2.816383804646469E-2</c:v>
                      </c:pt>
                      <c:pt idx="881">
                        <c:v>-2.7678163629244201E-2</c:v>
                      </c:pt>
                      <c:pt idx="882">
                        <c:v>-2.7170307061525439E-2</c:v>
                      </c:pt>
                      <c:pt idx="883">
                        <c:v>-2.6640984759441919E-2</c:v>
                      </c:pt>
                      <c:pt idx="884">
                        <c:v>-2.6090926962752791E-2</c:v>
                      </c:pt>
                      <c:pt idx="885">
                        <c:v>-2.5520876884299961E-2</c:v>
                      </c:pt>
                      <c:pt idx="886">
                        <c:v>-2.4931589855268849E-2</c:v>
                      </c:pt>
                      <c:pt idx="887">
                        <c:v>-2.4323832467131028E-2</c:v>
                      </c:pt>
                      <c:pt idx="888">
                        <c:v>-2.3698381711141431E-2</c:v>
                      </c:pt>
                      <c:pt idx="889">
                        <c:v>-2.305602411625618E-2</c:v>
                      </c:pt>
                      <c:pt idx="890">
                        <c:v>-2.2397554886330259E-2</c:v>
                      </c:pt>
                      <c:pt idx="891">
                        <c:v>-2.1723777037445741E-2</c:v>
                      </c:pt>
                      <c:pt idx="892">
                        <c:v>-2.10355005362131E-2</c:v>
                      </c:pt>
                      <c:pt idx="893">
                        <c:v>-2.0333541439878051E-2</c:v>
                      </c:pt>
                      <c:pt idx="894">
                        <c:v>-1.9618721039056621E-2</c:v>
                      </c:pt>
                      <c:pt idx="895">
                        <c:v>-1.889186500390996E-2</c:v>
                      </c:pt>
                      <c:pt idx="896">
                        <c:v>-1.8153802534558759E-2</c:v>
                      </c:pt>
                      <c:pt idx="897">
                        <c:v>-1.7405365516525152E-2</c:v>
                      </c:pt>
                      <c:pt idx="898">
                        <c:v>-1.664738768197653E-2</c:v>
                      </c:pt>
                      <c:pt idx="899">
                        <c:v>-1.5880703777532729E-2</c:v>
                      </c:pt>
                      <c:pt idx="900">
                        <c:v>-1.510614873938345E-2</c:v>
                      </c:pt>
                      <c:pt idx="901">
                        <c:v>-1.4324556876448151E-2</c:v>
                      </c:pt>
                      <c:pt idx="902">
                        <c:v>-1.353676106229551E-2</c:v>
                      </c:pt>
                      <c:pt idx="903">
                        <c:v>-1.274359193652339E-2</c:v>
                      </c:pt>
                      <c:pt idx="904">
                        <c:v>-1.194587711628417E-2</c:v>
                      </c:pt>
                      <c:pt idx="905">
                        <c:v>-1.1144440418623331E-2</c:v>
                      </c:pt>
                      <c:pt idx="906">
                        <c:v>-1.034010109428171E-2</c:v>
                      </c:pt>
                      <c:pt idx="907">
                        <c:v>-9.5336730735943367E-3</c:v>
                      </c:pt>
                      <c:pt idx="908">
                        <c:v>-8.72596422510033E-3</c:v>
                      </c:pt>
                      <c:pt idx="909">
                        <c:v>-7.9177756274597631E-3</c:v>
                      </c:pt>
                      <c:pt idx="910">
                        <c:v>-7.1099008552544668E-3</c:v>
                      </c:pt>
                      <c:pt idx="911">
                        <c:v>-6.3031252792303113E-3</c:v>
                      </c:pt>
                      <c:pt idx="912">
                        <c:v>-5.4982253815188346E-3</c:v>
                      </c:pt>
                      <c:pt idx="913">
                        <c:v>-4.6959680863560751E-3</c:v>
                      </c:pt>
                      <c:pt idx="914">
                        <c:v>-3.897110106796131E-3</c:v>
                      </c:pt>
                      <c:pt idx="915">
                        <c:v>-3.102397307896446E-3</c:v>
                      </c:pt>
                      <c:pt idx="916">
                        <c:v>-2.312564086830927E-3</c:v>
                      </c:pt>
                      <c:pt idx="917">
                        <c:v>-1.5283327703660169E-3</c:v>
                      </c:pt>
                      <c:pt idx="918">
                        <c:v>-7.5041303011355489E-4</c:v>
                      </c:pt>
                      <c:pt idx="919">
                        <c:v>2.0498684047169581E-5</c:v>
                      </c:pt>
                      <c:pt idx="920">
                        <c:v>7.8371969200732817E-4</c:v>
                      </c:pt>
                      <c:pt idx="921">
                        <c:v>1.538581612577353E-3</c:v>
                      </c:pt>
                      <c:pt idx="922">
                        <c:v>2.284430873419356E-3</c:v>
                      </c:pt>
                      <c:pt idx="923">
                        <c:v>3.0206292014578451E-3</c:v>
                      </c:pt>
                      <c:pt idx="924">
                        <c:v>3.7465540934854321E-3</c:v>
                      </c:pt>
                      <c:pt idx="925">
                        <c:v>4.4615992667022559E-3</c:v>
                      </c:pt>
                      <c:pt idx="926">
                        <c:v>5.1651750889499552E-3</c:v>
                      </c:pt>
                      <c:pt idx="927">
                        <c:v>5.8567089884231094E-3</c:v>
                      </c:pt>
                      <c:pt idx="928">
                        <c:v>6.5356458426631403E-3</c:v>
                      </c:pt>
                      <c:pt idx="929">
                        <c:v>7.201448346661748E-3</c:v>
                      </c:pt>
                      <c:pt idx="930">
                        <c:v>7.8535973599228974E-3</c:v>
                      </c:pt>
                      <c:pt idx="931">
                        <c:v>8.4915922323543589E-3</c:v>
                      </c:pt>
                      <c:pt idx="932">
                        <c:v>9.114951108881603E-3</c:v>
                      </c:pt>
                      <c:pt idx="933">
                        <c:v>9.7232112126985678E-3</c:v>
                      </c:pt>
                      <c:pt idx="934">
                        <c:v>1.031592910709144E-2</c:v>
                      </c:pt>
                      <c:pt idx="935">
                        <c:v>1.089268093579298E-2</c:v>
                      </c:pt>
                      <c:pt idx="936">
                        <c:v>1.145306264184631E-2</c:v>
                      </c:pt>
                      <c:pt idx="937">
                        <c:v>1.1996690164977959E-2</c:v>
                      </c:pt>
                      <c:pt idx="938">
                        <c:v>1.252319961750108E-2</c:v>
                      </c:pt>
                      <c:pt idx="939">
                        <c:v>1.30322474387903E-2</c:v>
                      </c:pt>
                      <c:pt idx="940">
                        <c:v>1.352351052839003E-2</c:v>
                      </c:pt>
                      <c:pt idx="941">
                        <c:v>1.399668635783835E-2</c:v>
                      </c:pt>
                      <c:pt idx="942">
                        <c:v>1.44514930613084E-2</c:v>
                      </c:pt>
                      <c:pt idx="943">
                        <c:v>1.4887669505188829E-2</c:v>
                      </c:pt>
                      <c:pt idx="944">
                        <c:v>1.530497533674414E-2</c:v>
                      </c:pt>
                      <c:pt idx="945">
                        <c:v>1.5703191012014769E-2</c:v>
                      </c:pt>
                      <c:pt idx="946">
                        <c:v>1.6082117803135339E-2</c:v>
                      </c:pt>
                      <c:pt idx="947">
                        <c:v>1.6441577785267929E-2</c:v>
                      </c:pt>
                      <c:pt idx="948">
                        <c:v>1.6781413803364849E-2</c:v>
                      </c:pt>
                      <c:pt idx="949">
                        <c:v>1.7101489418993341E-2</c:v>
                      </c:pt>
                      <c:pt idx="950">
                        <c:v>1.7401688837471459E-2</c:v>
                      </c:pt>
                      <c:pt idx="951">
                        <c:v>1.7681916815581251E-2</c:v>
                      </c:pt>
                      <c:pt idx="952">
                        <c:v>1.7942098550141731E-2</c:v>
                      </c:pt>
                      <c:pt idx="953">
                        <c:v>1.818217954773993E-2</c:v>
                      </c:pt>
                      <c:pt idx="954">
                        <c:v>1.840212547593377E-2</c:v>
                      </c:pt>
                      <c:pt idx="955">
                        <c:v>1.860192199625571E-2</c:v>
                      </c:pt>
                      <c:pt idx="956">
                        <c:v>1.8781574579360218E-2</c:v>
                      </c:pt>
                      <c:pt idx="957">
                        <c:v>1.894110830267277E-2</c:v>
                      </c:pt>
                      <c:pt idx="958">
                        <c:v>1.9080567630910969E-2</c:v>
                      </c:pt>
                      <c:pt idx="959">
                        <c:v>1.9200016179862181E-2</c:v>
                      </c:pt>
                      <c:pt idx="960">
                        <c:v>1.9299536463814E-2</c:v>
                      </c:pt>
                      <c:pt idx="961">
                        <c:v>1.9379229627046451E-2</c:v>
                      </c:pt>
                      <c:pt idx="962">
                        <c:v>1.9439215159806011E-2</c:v>
                      </c:pt>
                      <c:pt idx="963">
                        <c:v>1.9479630599192901E-2</c:v>
                      </c:pt>
                      <c:pt idx="964">
                        <c:v>1.9500631215403252E-2</c:v>
                      </c:pt>
                      <c:pt idx="965">
                        <c:v>1.9502389683777981E-2</c:v>
                      </c:pt>
                      <c:pt idx="966">
                        <c:v>1.948509574311957E-2</c:v>
                      </c:pt>
                      <c:pt idx="967">
                        <c:v>1.944895584074674E-2</c:v>
                      </c:pt>
                      <c:pt idx="968">
                        <c:v>1.9394192764765471E-2</c:v>
                      </c:pt>
                      <c:pt idx="969">
                        <c:v>1.9321045264042429E-2</c:v>
                      </c:pt>
                      <c:pt idx="970">
                        <c:v>1.9229767656374411E-2</c:v>
                      </c:pt>
                      <c:pt idx="971">
                        <c:v>1.9120629425353561E-2</c:v>
                      </c:pt>
                      <c:pt idx="972">
                        <c:v>1.8993914806434881E-2</c:v>
                      </c:pt>
                      <c:pt idx="973">
                        <c:v>1.8849922362717458E-2</c:v>
                      </c:pt>
                      <c:pt idx="974">
                        <c:v>1.8688964550956422E-2</c:v>
                      </c:pt>
                      <c:pt idx="975">
                        <c:v>1.8511367278326529E-2</c:v>
                      </c:pt>
                      <c:pt idx="976">
                        <c:v>1.8317469450462649E-2</c:v>
                      </c:pt>
                      <c:pt idx="977">
                        <c:v>1.8107622511305412E-2</c:v>
                      </c:pt>
                      <c:pt idx="978">
                        <c:v>1.788218997528318E-2</c:v>
                      </c:pt>
                      <c:pt idx="979">
                        <c:v>1.7641546952363661E-2</c:v>
                      </c:pt>
                      <c:pt idx="980">
                        <c:v>1.7386079666510328E-2</c:v>
                      </c:pt>
                      <c:pt idx="981">
                        <c:v>1.7116184968079651E-2</c:v>
                      </c:pt>
                      <c:pt idx="982">
                        <c:v>1.6832269840695989E-2</c:v>
                      </c:pt>
                      <c:pt idx="983">
                        <c:v>1.6534750903140931E-2</c:v>
                      </c:pt>
                      <c:pt idx="984">
                        <c:v>1.6224053906793399E-2</c:v>
                      </c:pt>
                      <c:pt idx="985">
                        <c:v>1.5900613229155799E-2</c:v>
                      </c:pt>
                      <c:pt idx="986">
                        <c:v>1.556487136400014E-2</c:v>
                      </c:pt>
                      <c:pt idx="987">
                        <c:v>1.521727840866581E-2</c:v>
                      </c:pt>
                      <c:pt idx="988">
                        <c:v>1.4858291549038271E-2</c:v>
                      </c:pt>
                      <c:pt idx="989">
                        <c:v>1.448837454273498E-2</c:v>
                      </c:pt>
                      <c:pt idx="990">
                        <c:v>1.4107997201021171E-2</c:v>
                      </c:pt>
                      <c:pt idx="991">
                        <c:v>1.37176348699742E-2</c:v>
                      </c:pt>
                      <c:pt idx="992">
                        <c:v>1.3317767911410899E-2</c:v>
                      </c:pt>
                      <c:pt idx="993">
                        <c:v>1.290888118408705E-2</c:v>
                      </c:pt>
                      <c:pt idx="994">
                        <c:v>1.24914635256731E-2</c:v>
                      </c:pt>
                      <c:pt idx="995">
                        <c:v>1.206600723600426E-2</c:v>
                      </c:pt>
                      <c:pt idx="996">
                        <c:v>1.1633007562096931E-2</c:v>
                      </c:pt>
                      <c:pt idx="997">
                        <c:v>1.119296218541661E-2</c:v>
                      </c:pt>
                      <c:pt idx="998">
                        <c:v>1.074637071187568E-2</c:v>
                      </c:pt>
                      <c:pt idx="999">
                        <c:v>1.029373416503161E-2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7406-4FA5-ADCA-909F79928B38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Pos!$D$1</c15:sqref>
                        </c15:formulaRef>
                      </c:ext>
                    </c:extLst>
                    <c:strCache>
                      <c:ptCount val="1"/>
                      <c:pt idx="0">
                        <c:v>theta_analytics</c:v>
                      </c:pt>
                    </c:strCache>
                  </c:strRef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Pos!$D$2:$D$1001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0.78301201446615842</c:v>
                      </c:pt>
                      <c:pt idx="1">
                        <c:v>0.78240907220433076</c:v>
                      </c:pt>
                      <c:pt idx="2">
                        <c:v>0.7811275837688284</c:v>
                      </c:pt>
                      <c:pt idx="3">
                        <c:v>0.77917416238248705</c:v>
                      </c:pt>
                      <c:pt idx="4">
                        <c:v>0.77655586178610225</c:v>
                      </c:pt>
                      <c:pt idx="5">
                        <c:v>0.77328016556287582</c:v>
                      </c:pt>
                      <c:pt idx="6">
                        <c:v>0.76935497723688651</c:v>
                      </c:pt>
                      <c:pt idx="7">
                        <c:v>0.76478861115645902</c:v>
                      </c:pt>
                      <c:pt idx="8">
                        <c:v>0.75958978416242284</c:v>
                      </c:pt>
                      <c:pt idx="9">
                        <c:v>0.75376760803048914</c:v>
                      </c:pt>
                      <c:pt idx="10">
                        <c:v>0.74733158266640809</c:v>
                      </c:pt>
                      <c:pt idx="11">
                        <c:v>0.74029159002231015</c:v>
                      </c:pt>
                      <c:pt idx="12">
                        <c:v>0.73265788869277448</c:v>
                      </c:pt>
                      <c:pt idx="13">
                        <c:v>0.72444110913978743</c:v>
                      </c:pt>
                      <c:pt idx="14">
                        <c:v>0.71565224948695438</c:v>
                      </c:pt>
                      <c:pt idx="15">
                        <c:v>0.70630267181516704</c:v>
                      </c:pt>
                      <c:pt idx="16">
                        <c:v>0.6964040988845065</c:v>
                      </c:pt>
                      <c:pt idx="17">
                        <c:v>0.6859686112005261</c:v>
                      </c:pt>
                      <c:pt idx="18">
                        <c:v>0.67500864433726737</c:v>
                      </c:pt>
                      <c:pt idx="19">
                        <c:v>0.6635369864244961</c:v>
                      </c:pt>
                      <c:pt idx="20">
                        <c:v>0.65156677570270749</c:v>
                      </c:pt>
                      <c:pt idx="21">
                        <c:v>0.6391114980465088</c:v>
                      </c:pt>
                      <c:pt idx="22">
                        <c:v>0.62618498435505432</c:v>
                      </c:pt>
                      <c:pt idx="23">
                        <c:v>0.61280140770730129</c:v>
                      </c:pt>
                      <c:pt idx="24">
                        <c:v>0.59897528017998758</c:v>
                      </c:pt>
                      <c:pt idx="25">
                        <c:v>0.58472144922739566</c:v>
                      </c:pt>
                      <c:pt idx="26">
                        <c:v>0.57005509352415684</c:v>
                      </c:pt>
                      <c:pt idx="27">
                        <c:v>0.5549917181755476</c:v>
                      </c:pt>
                      <c:pt idx="28">
                        <c:v>0.53954714920388724</c:v>
                      </c:pt>
                      <c:pt idx="29">
                        <c:v>0.52373752722476385</c:v>
                      </c:pt>
                      <c:pt idx="30">
                        <c:v>0.5075793002327974</c:v>
                      </c:pt>
                      <c:pt idx="31">
                        <c:v>0.49108921542349088</c:v>
                      </c:pt>
                      <c:pt idx="32">
                        <c:v>0.4742843099853179</c:v>
                      </c:pt>
                      <c:pt idx="33">
                        <c:v>0.4571819008045106</c:v>
                      </c:pt>
                      <c:pt idx="34">
                        <c:v>0.43979957303395312</c:v>
                      </c:pt>
                      <c:pt idx="35">
                        <c:v>0.42215516748707888</c:v>
                      </c:pt>
                      <c:pt idx="36">
                        <c:v>0.40426676682762291</c:v>
                      </c:pt>
                      <c:pt idx="37">
                        <c:v>0.38615268053642121</c:v>
                      </c:pt>
                      <c:pt idx="38">
                        <c:v>0.36783142864706109</c:v>
                      </c:pt>
                      <c:pt idx="39">
                        <c:v>0.34932172425298808</c:v>
                      </c:pt>
                      <c:pt idx="40">
                        <c:v>0.33064245479957699</c:v>
                      </c:pt>
                      <c:pt idx="41">
                        <c:v>0.31181266218556158</c:v>
                      </c:pt>
                      <c:pt idx="42">
                        <c:v>0.29285152170900219</c:v>
                      </c:pt>
                      <c:pt idx="43">
                        <c:v>0.27377831990356671</c:v>
                      </c:pt>
                      <c:pt idx="44">
                        <c:v>0.25461243132118999</c:v>
                      </c:pt>
                      <c:pt idx="45">
                        <c:v>0.23537329432709331</c:v>
                      </c:pt>
                      <c:pt idx="46">
                        <c:v>0.21608038598258569</c:v>
                      </c:pt>
                      <c:pt idx="47">
                        <c:v>0.19675319609995851</c:v>
                      </c:pt>
                      <c:pt idx="48">
                        <c:v>0.1774112005620351</c:v>
                      </c:pt>
                      <c:pt idx="49">
                        <c:v>0.15807383400649089</c:v>
                      </c:pt>
                      <c:pt idx="50">
                        <c:v>0.13876046198184031</c:v>
                      </c:pt>
                      <c:pt idx="51">
                        <c:v>0.11949035268792579</c:v>
                      </c:pt>
                      <c:pt idx="52">
                        <c:v>0.10028264841882679</c:v>
                      </c:pt>
                      <c:pt idx="53">
                        <c:v>8.1156336830238415E-2</c:v>
                      </c:pt>
                      <c:pt idx="54">
                        <c:v>6.2130222156557273E-2</c:v>
                      </c:pt>
                      <c:pt idx="55">
                        <c:v>4.3222896505105142E-2</c:v>
                      </c:pt>
                      <c:pt idx="56">
                        <c:v>2.4452711356117471E-2</c:v>
                      </c:pt>
                      <c:pt idx="57">
                        <c:v>5.8377493972932614E-3</c:v>
                      </c:pt>
                      <c:pt idx="58">
                        <c:v>-1.260420317912978E-2</c:v>
                      </c:pt>
                      <c:pt idx="59">
                        <c:v>-3.0855683790658561E-2</c:v>
                      </c:pt>
                      <c:pt idx="60">
                        <c:v>-4.889957986689529E-2</c:v>
                      </c:pt>
                      <c:pt idx="61">
                        <c:v>-6.671915442046919E-2</c:v>
                      </c:pt>
                      <c:pt idx="62">
                        <c:v>-8.4298070671778511E-2</c:v>
                      </c:pt>
                      <c:pt idx="63">
                        <c:v>-0.10162041561838341</c:v>
                      </c:pt>
                      <c:pt idx="64">
                        <c:v>-0.1186707224463337</c:v>
                      </c:pt>
                      <c:pt idx="65">
                        <c:v>-0.13543399168795001</c:v>
                      </c:pt>
                      <c:pt idx="66">
                        <c:v>-0.15189571103850241</c:v>
                      </c:pt>
                      <c:pt idx="67">
                        <c:v>-0.16804187375283769</c:v>
                      </c:pt>
                      <c:pt idx="68">
                        <c:v>-0.18385899555215171</c:v>
                      </c:pt>
                      <c:pt idx="69">
                        <c:v>-0.19933412998077091</c:v>
                      </c:pt>
                      <c:pt idx="70">
                        <c:v>-0.21445488216286671</c:v>
                      </c:pt>
                      <c:pt idx="71">
                        <c:v>-0.22920942091941621</c:v>
                      </c:pt>
                      <c:pt idx="72">
                        <c:v>-0.24358648921635551</c:v>
                      </c:pt>
                      <c:pt idx="73">
                        <c:v>-0.25757541292563862</c:v>
                      </c:pt>
                      <c:pt idx="74">
                        <c:v>-0.27116610789174478</c:v>
                      </c:pt>
                      <c:pt idx="75">
                        <c:v>-0.28434908530698039</c:v>
                      </c:pt>
                      <c:pt idx="76">
                        <c:v>-0.29711545540957301</c:v>
                      </c:pt>
                      <c:pt idx="77">
                        <c:v>-0.30945692952903248</c:v>
                      </c:pt>
                      <c:pt idx="78">
                        <c:v>-0.32136582051339579</c:v>
                      </c:pt>
                      <c:pt idx="79">
                        <c:v>-0.33283504158276211</c:v>
                      </c:pt>
                      <c:pt idx="80">
                        <c:v>-0.34385810366283659</c:v>
                      </c:pt>
                      <c:pt idx="81">
                        <c:v>-0.35442911126099153</c:v>
                      </c:pt>
                      <c:pt idx="82">
                        <c:v>-0.36454275695553051</c:v>
                      </c:pt>
                      <c:pt idx="83">
                        <c:v>-0.37419431457637048</c:v>
                      </c:pt>
                      <c:pt idx="84">
                        <c:v>-0.38337963116214002</c:v>
                      </c:pt>
                      <c:pt idx="85">
                        <c:v>-0.39209511778472278</c:v>
                      </c:pt>
                      <c:pt idx="86">
                        <c:v>-0.40033773933748562</c:v>
                      </c:pt>
                      <c:pt idx="87">
                        <c:v>-0.40810500338777977</c:v>
                      </c:pt>
                      <c:pt idx="88">
                        <c:v>-0.41539494819778822</c:v>
                      </c:pt>
                      <c:pt idx="89">
                        <c:v>-0.42220613002036828</c:v>
                      </c:pt>
                      <c:pt idx="90">
                        <c:v>-0.42853760977820621</c:v>
                      </c:pt>
                      <c:pt idx="91">
                        <c:v>-0.43438893923534799</c:v>
                      </c:pt>
                      <c:pt idx="92">
                        <c:v>-0.43976014677002218</c:v>
                      </c:pt>
                      <c:pt idx="93">
                        <c:v>-0.44465172285659549</c:v>
                      </c:pt>
                      <c:pt idx="94">
                        <c:v>-0.44906460536257292</c:v>
                      </c:pt>
                      <c:pt idx="95">
                        <c:v>-0.45300016476376143</c:v>
                      </c:pt>
                      <c:pt idx="96">
                        <c:v>-0.45646018937709443</c:v>
                      </c:pt>
                      <c:pt idx="97">
                        <c:v>-0.45944687070623919</c:v>
                      </c:pt>
                      <c:pt idx="98">
                        <c:v>-0.46196278898997778</c:v>
                      </c:pt>
                      <c:pt idx="99">
                        <c:v>-0.46401089903756398</c:v>
                      </c:pt>
                      <c:pt idx="100">
                        <c:v>-0.46559451642884259</c:v>
                      </c:pt>
                      <c:pt idx="101">
                        <c:v>-0.46671730414994922</c:v>
                      </c:pt>
                      <c:pt idx="102">
                        <c:v>-0.46738325972795969</c:v>
                      </c:pt>
                      <c:pt idx="103">
                        <c:v>-0.46759670291998778</c:v>
                      </c:pt>
                      <c:pt idx="104">
                        <c:v>-0.46736226400402608</c:v>
                      </c:pt>
                      <c:pt idx="105">
                        <c:v>-0.46668487271035719</c:v>
                      </c:pt>
                      <c:pt idx="106">
                        <c:v>-0.46556974782370908</c:v>
                      </c:pt>
                      <c:pt idx="107">
                        <c:v>-0.46402238747757463</c:v>
                      </c:pt>
                      <c:pt idx="108">
                        <c:v>-0.46204856015333012</c:v>
                      </c:pt>
                      <c:pt idx="109">
                        <c:v>-0.45965429638806637</c:v>
                      </c:pt>
                      <c:pt idx="110">
                        <c:v>-0.45684588118644581</c:v>
                      </c:pt>
                      <c:pt idx="111">
                        <c:v>-0.45362984712351562</c:v>
                      </c:pt>
                      <c:pt idx="112">
                        <c:v>-0.45001296811729702</c:v>
                      </c:pt>
                      <c:pt idx="113">
                        <c:v>-0.44600225384221981</c:v>
                      </c:pt>
                      <c:pt idx="114">
                        <c:v>-0.44160494474712908</c:v>
                      </c:pt>
                      <c:pt idx="115">
                        <c:v>-0.43682850763473591</c:v>
                      </c:pt>
                      <c:pt idx="116">
                        <c:v>-0.43168063175305638</c:v>
                      </c:pt>
                      <c:pt idx="117">
                        <c:v>-0.42616922534365642</c:v>
                      </c:pt>
                      <c:pt idx="118">
                        <c:v>-0.42030241258640799</c:v>
                      </c:pt>
                      <c:pt idx="119">
                        <c:v>-0.4140885308760493</c:v>
                      </c:pt>
                      <c:pt idx="120">
                        <c:v>-0.40753612836210729</c:v>
                      </c:pt>
                      <c:pt idx="121">
                        <c:v>-0.40065396168076728</c:v>
                      </c:pt>
                      <c:pt idx="122">
                        <c:v>-0.39345099380504012</c:v>
                      </c:pt>
                      <c:pt idx="123">
                        <c:v>-0.3859363919381093</c:v>
                      </c:pt>
                      <c:pt idx="124">
                        <c:v>-0.37811952537405957</c:v>
                      </c:pt>
                      <c:pt idx="125">
                        <c:v>-0.37000996325026653</c:v>
                      </c:pt>
                      <c:pt idx="126">
                        <c:v>-0.36161747211657641</c:v>
                      </c:pt>
                      <c:pt idx="127">
                        <c:v>-0.35295201324801062</c:v>
                      </c:pt>
                      <c:pt idx="128">
                        <c:v>-0.34402373963005078</c:v>
                      </c:pt>
                      <c:pt idx="129">
                        <c:v>-0.33484299254860228</c:v>
                      </c:pt>
                      <c:pt idx="130">
                        <c:v>-0.32542029772043068</c:v>
                      </c:pt>
                      <c:pt idx="131">
                        <c:v>-0.31576636090420229</c:v>
                      </c:pt>
                      <c:pt idx="132">
                        <c:v>-0.30589206293717253</c:v>
                      </c:pt>
                      <c:pt idx="133">
                        <c:v>-0.29580845414803197</c:v>
                      </c:pt>
                      <c:pt idx="134">
                        <c:v>-0.28552674810234607</c:v>
                      </c:pt>
                      <c:pt idx="135">
                        <c:v>-0.27505831464339991</c:v>
                      </c:pt>
                      <c:pt idx="136">
                        <c:v>-0.26441467219798531</c:v>
                      </c:pt>
                      <c:pt idx="137">
                        <c:v>-0.25360747932369548</c:v>
                      </c:pt>
                      <c:pt idx="138">
                        <c:v>-0.24264852548157381</c:v>
                      </c:pt>
                      <c:pt idx="139">
                        <c:v>-0.23154972102537999</c:v>
                      </c:pt>
                      <c:pt idx="140">
                        <c:v>-0.22032308640629741</c:v>
                      </c:pt>
                      <c:pt idx="141">
                        <c:v>-0.20898074059945659</c:v>
                      </c:pt>
                      <c:pt idx="142">
                        <c:v>-0.1975348887662027</c:v>
                      </c:pt>
                      <c:pt idx="143">
                        <c:v>-0.1859978091734473</c:v>
                      </c:pt>
                      <c:pt idx="144">
                        <c:v>-0.17438183939873231</c:v>
                      </c:pt>
                      <c:pt idx="145">
                        <c:v>-0.16269936185663461</c:v>
                      </c:pt>
                      <c:pt idx="146">
                        <c:v>-0.15096278868891</c:v>
                      </c:pt>
                      <c:pt idx="147">
                        <c:v>-0.13918454606712771</c:v>
                      </c:pt>
                      <c:pt idx="148">
                        <c:v>-0.12737705796255411</c:v>
                      </c:pt>
                      <c:pt idx="149">
                        <c:v>-0.1155527294435332</c:v>
                      </c:pt>
                      <c:pt idx="150">
                        <c:v>-0.10372392956566789</c:v>
                      </c:pt>
                      <c:pt idx="151">
                        <c:v>-9.1902973924529285E-2</c:v>
                      </c:pt>
                      <c:pt idx="152">
                        <c:v>-8.010210694456972E-2</c:v>
                      </c:pt>
                      <c:pt idx="153">
                        <c:v>-6.8333483981130927E-2</c:v>
                      </c:pt>
                      <c:pt idx="154">
                        <c:v>-5.6609153315144177E-2</c:v>
                      </c:pt>
                      <c:pt idx="155">
                        <c:v>-4.4941038122054383E-2</c:v>
                      </c:pt>
                      <c:pt idx="156">
                        <c:v>-3.3340918497834687E-2</c:v>
                      </c:pt>
                      <c:pt idx="157">
                        <c:v>-2.1820413625604249E-2</c:v>
                      </c:pt>
                      <c:pt idx="158">
                        <c:v>-1.03909641663011E-2</c:v>
                      </c:pt>
                      <c:pt idx="159">
                        <c:v>9.3618504384962767E-4</c:v>
                      </c:pt>
                      <c:pt idx="160">
                        <c:v>1.2150001907709851E-2</c:v>
                      </c:pt>
                      <c:pt idx="161">
                        <c:v>2.3239683514128199E-2</c:v>
                      </c:pt>
                      <c:pt idx="162">
                        <c:v>3.4194672040688649E-2</c:v>
                      </c:pt>
                      <c:pt idx="163">
                        <c:v>4.5004670038926817E-2</c:v>
                      </c:pt>
                      <c:pt idx="164">
                        <c:v>5.5659655032423858E-2</c:v>
                      </c:pt>
                      <c:pt idx="165">
                        <c:v>6.6149893362597065E-2</c:v>
                      </c:pt>
                      <c:pt idx="166">
                        <c:v>7.6465953221824992E-2</c:v>
                      </c:pt>
                      <c:pt idx="167">
                        <c:v>8.6598716818883412E-2</c:v>
                      </c:pt>
                      <c:pt idx="168">
                        <c:v>9.6539391627362844E-2</c:v>
                      </c:pt>
                      <c:pt idx="169">
                        <c:v>0.10627952067379309</c:v>
                      </c:pt>
                      <c:pt idx="170">
                        <c:v>0.1158109918285597</c:v>
                      </c:pt>
                      <c:pt idx="171">
                        <c:v>0.12512604606929881</c:v>
                      </c:pt>
                      <c:pt idx="172">
                        <c:v>0.1342172846932114</c:v>
                      </c:pt>
                      <c:pt idx="173">
                        <c:v>0.1430776754616632</c:v>
                      </c:pt>
                      <c:pt idx="174">
                        <c:v>0.15170055766739579</c:v>
                      </c:pt>
                      <c:pt idx="175">
                        <c:v>0.16007964612164269</c:v>
                      </c:pt>
                      <c:pt idx="176">
                        <c:v>0.1682090340653826</c:v>
                      </c:pt>
                      <c:pt idx="177">
                        <c:v>0.1760831950157688</c:v>
                      </c:pt>
                      <c:pt idx="178">
                        <c:v>0.1836969835654258</c:v>
                      </c:pt>
                      <c:pt idx="179">
                        <c:v>0.1910456351587429</c:v>
                      </c:pt>
                      <c:pt idx="180">
                        <c:v>0.19812476487545971</c:v>
                      </c:pt>
                      <c:pt idx="181">
                        <c:v>0.20493036525767741</c:v>
                      </c:pt>
                      <c:pt idx="182">
                        <c:v>0.21145880322192129</c:v>
                      </c:pt>
                      <c:pt idx="183">
                        <c:v>0.21770681610295331</c:v>
                      </c:pt>
                      <c:pt idx="184">
                        <c:v>0.22367150688067641</c:v>
                      </c:pt>
                      <c:pt idx="185">
                        <c:v>0.22935033864561241</c:v>
                      </c:pt>
                      <c:pt idx="186">
                        <c:v>0.2347411283621158</c:v>
                      </c:pt>
                      <c:pt idx="187">
                        <c:v>0.23984203999157641</c:v>
                      </c:pt>
                      <c:pt idx="188">
                        <c:v>0.24465157704046239</c:v>
                      </c:pt>
                      <c:pt idx="189">
                        <c:v>0.24916857460004629</c:v>
                      </c:pt>
                      <c:pt idx="190">
                        <c:v>0.25339219094609239</c:v>
                      </c:pt>
                      <c:pt idx="191">
                        <c:v>0.25732189876763839</c:v>
                      </c:pt>
                      <c:pt idx="192">
                        <c:v>0.26095747609427827</c:v>
                      </c:pt>
                      <c:pt idx="193">
                        <c:v>0.26429899699104958</c:v>
                      </c:pt>
                      <c:pt idx="194">
                        <c:v>0.26734682208916932</c:v>
                      </c:pt>
                      <c:pt idx="195">
                        <c:v>0.27010158901944858</c:v>
                      </c:pt>
                      <c:pt idx="196">
                        <c:v>0.27256420281327842</c:v>
                      </c:pt>
                      <c:pt idx="197">
                        <c:v>0.27473582633363047</c:v>
                      </c:pt>
                      <c:pt idx="198">
                        <c:v>0.27661787079559808</c:v>
                      </c:pt>
                      <c:pt idx="199">
                        <c:v>0.27821198643263478</c:v>
                      </c:pt>
                      <c:pt idx="200">
                        <c:v>0.27952005336087221</c:v>
                      </c:pt>
                      <c:pt idx="201">
                        <c:v>0.28054417268975129</c:v>
                      </c:pt>
                      <c:pt idx="202">
                        <c:v>0.28128665792272628</c:v>
                      </c:pt>
                      <c:pt idx="203">
                        <c:v>0.28175002668703503</c:v>
                      </c:pt>
                      <c:pt idx="204">
                        <c:v>0.28193699282652762</c:v>
                      </c:pt>
                      <c:pt idx="205">
                        <c:v>0.28185045888635207</c:v>
                      </c:pt>
                      <c:pt idx="206">
                        <c:v>0.28149350901294973</c:v>
                      </c:pt>
                      <c:pt idx="207">
                        <c:v>0.28086940228737889</c:v>
                      </c:pt>
                      <c:pt idx="208">
                        <c:v>0.27998156650450601</c:v>
                      </c:pt>
                      <c:pt idx="209">
                        <c:v>0.27883359240511402</c:v>
                      </c:pt>
                      <c:pt idx="210">
                        <c:v>0.2774292283625619</c:v>
                      </c:pt>
                      <c:pt idx="211">
                        <c:v>0.27577237552028788</c:v>
                      </c:pt>
                      <c:pt idx="212">
                        <c:v>0.27386708337126953</c:v>
                      </c:pt>
                      <c:pt idx="213">
                        <c:v>0.27171754576556162</c:v>
                      </c:pt>
                      <c:pt idx="214">
                        <c:v>0.26932809732726171</c:v>
                      </c:pt>
                      <c:pt idx="215">
                        <c:v>0.26670321025776922</c:v>
                      </c:pt>
                      <c:pt idx="216">
                        <c:v>0.26384749149801262</c:v>
                      </c:pt>
                      <c:pt idx="217">
                        <c:v>0.26076568021848251</c:v>
                      </c:pt>
                      <c:pt idx="218">
                        <c:v>0.25746264560243559</c:v>
                      </c:pt>
                      <c:pt idx="219">
                        <c:v>0.25394338488456408</c:v>
                      </c:pt>
                      <c:pt idx="220">
                        <c:v>0.25021302160477188</c:v>
                      </c:pt>
                      <c:pt idx="221">
                        <c:v>0.24627680403450011</c:v>
                      </c:pt>
                      <c:pt idx="222">
                        <c:v>0.24214010373127479</c:v>
                      </c:pt>
                      <c:pt idx="223">
                        <c:v>0.23780841417587989</c:v>
                      </c:pt>
                      <c:pt idx="224">
                        <c:v>0.23328734944572729</c:v>
                      </c:pt>
                      <c:pt idx="225">
                        <c:v>0.2285826428776683</c:v>
                      </c:pt>
                      <c:pt idx="226">
                        <c:v>0.22370014567361399</c:v>
                      </c:pt>
                      <c:pt idx="227">
                        <c:v>0.21864582540293659</c:v>
                      </c:pt>
                      <c:pt idx="228">
                        <c:v>0.2134257643566731</c:v>
                      </c:pt>
                      <c:pt idx="229">
                        <c:v>0.20804615771005569</c:v>
                      </c:pt>
                      <c:pt idx="230">
                        <c:v>0.20251331145180551</c:v>
                      </c:pt>
                      <c:pt idx="231">
                        <c:v>0.19683364004096141</c:v>
                      </c:pt>
                      <c:pt idx="232">
                        <c:v>0.1910136637547028</c:v>
                      </c:pt>
                      <c:pt idx="233">
                        <c:v>0.18506000569368711</c:v>
                      </c:pt>
                      <c:pt idx="234">
                        <c:v>0.17897938841478889</c:v>
                      </c:pt>
                      <c:pt idx="235">
                        <c:v>0.17277863016478009</c:v>
                      </c:pt>
                      <c:pt idx="236">
                        <c:v>0.16646464069240499</c:v>
                      </c:pt>
                      <c:pt idx="237">
                        <c:v>0.16004441662041191</c:v>
                      </c:pt>
                      <c:pt idx="238">
                        <c:v>0.15352503636341139</c:v>
                      </c:pt>
                      <c:pt idx="239">
                        <c:v>0.1469136545818466</c:v>
                      </c:pt>
                      <c:pt idx="240">
                        <c:v>0.1402174961668893</c:v>
                      </c:pt>
                      <c:pt idx="241">
                        <c:v>0.13344384975565099</c:v>
                      </c:pt>
                      <c:pt idx="242">
                        <c:v>0.12660006078068159</c:v>
                      </c:pt>
                      <c:pt idx="243">
                        <c:v>0.1196935240622804</c:v>
                      </c:pt>
                      <c:pt idx="244">
                        <c:v>0.1127316759566442</c:v>
                      </c:pt>
                      <c:pt idx="245">
                        <c:v>0.1057219860772311</c:v>
                      </c:pt>
                      <c:pt idx="246">
                        <c:v>9.8671948610972032E-2</c:v>
                      </c:pt>
                      <c:pt idx="247">
                        <c:v>9.158907325498461E-2</c:v>
                      </c:pt>
                      <c:pt idx="248">
                        <c:v>8.4480875803292901E-2</c:v>
                      </c:pt>
                      <c:pt idx="249">
                        <c:v>7.7354868416604966E-2</c:v>
                      </c:pt>
                      <c:pt idx="250">
                        <c:v>7.0218549611529429E-2</c:v>
                      </c:pt>
                      <c:pt idx="251">
                        <c:v>6.3079394008566644E-2</c:v>
                      </c:pt>
                      <c:pt idx="252">
                        <c:v>5.5944841880895019E-2</c:v>
                      </c:pt>
                      <c:pt idx="253">
                        <c:v>4.8822288548252553E-2</c:v>
                      </c:pt>
                      <c:pt idx="254">
                        <c:v>4.1719073662176753E-2</c:v>
                      </c:pt>
                      <c:pt idx="255">
                        <c:v>3.4642470430376902E-2</c:v>
                      </c:pt>
                      <c:pt idx="256">
                        <c:v>2.7599674829208831E-2</c:v>
                      </c:pt>
                      <c:pt idx="257">
                        <c:v>2.059779485393361E-2</c:v>
                      </c:pt>
                      <c:pt idx="258">
                        <c:v>1.364383985681791E-2</c:v>
                      </c:pt>
                      <c:pt idx="259">
                        <c:v>6.7447100230442003E-3</c:v>
                      </c:pt>
                      <c:pt idx="260">
                        <c:v>-9.2813966051318999E-5</c:v>
                      </c:pt>
                      <c:pt idx="261">
                        <c:v>-6.8620810337644304E-3</c:v>
                      </c:pt>
                      <c:pt idx="262">
                        <c:v>-1.355657952544647E-2</c:v>
                      </c:pt>
                      <c:pt idx="263">
                        <c:v>-2.0169946696779711E-2</c:v>
                      </c:pt>
                      <c:pt idx="264">
                        <c:v>-2.66959778291362E-2</c:v>
                      </c:pt>
                      <c:pt idx="265">
                        <c:v>-3.3128634930539053E-2</c:v>
                      </c:pt>
                      <c:pt idx="266">
                        <c:v>-3.946205498341334E-2</c:v>
                      </c:pt>
                      <c:pt idx="267">
                        <c:v>-4.5690557703211537E-2</c:v>
                      </c:pt>
                      <c:pt idx="268">
                        <c:v>-5.1808652775227233E-2</c:v>
                      </c:pt>
                      <c:pt idx="269">
                        <c:v>-5.7811046540304403E-2</c:v>
                      </c:pt>
                      <c:pt idx="270">
                        <c:v>-6.3692648103814309E-2</c:v>
                      </c:pt>
                      <c:pt idx="271">
                        <c:v>-6.9448574846060582E-2</c:v>
                      </c:pt>
                      <c:pt idx="272">
                        <c:v>-7.5074157316235041E-2</c:v>
                      </c:pt>
                      <c:pt idx="273">
                        <c:v>-8.0564943496081745E-2</c:v>
                      </c:pt>
                      <c:pt idx="274">
                        <c:v>-8.5916702423582444E-2</c:v>
                      </c:pt>
                      <c:pt idx="275">
                        <c:v>-9.1125427171098367E-2</c:v>
                      </c:pt>
                      <c:pt idx="276">
                        <c:v>-9.6187337176606949E-2</c:v>
                      </c:pt>
                      <c:pt idx="277">
                        <c:v>-0.101098879930765</c:v>
                      </c:pt>
                      <c:pt idx="278">
                        <c:v>-0.1058567320266231</c:v>
                      </c:pt>
                      <c:pt idx="279">
                        <c:v>-0.1104577995827495</c:v>
                      </c:pt>
                      <c:pt idx="280">
                        <c:v>-0.1148992180543805</c:v>
                      </c:pt>
                      <c:pt idx="281">
                        <c:v>-0.11917835145085549</c:v>
                      </c:pt>
                      <c:pt idx="282">
                        <c:v>-0.1232927909810891</c:v>
                      </c:pt>
                      <c:pt idx="283">
                        <c:v>-0.12724035315208951</c:v>
                      </c:pt>
                      <c:pt idx="284">
                        <c:v>-0.13101907734853449</c:v>
                      </c:pt>
                      <c:pt idx="285">
                        <c:v>-0.1346272229241918</c:v>
                      </c:pt>
                      <c:pt idx="286">
                        <c:v>-0.13806326583841741</c:v>
                      </c:pt>
                      <c:pt idx="287">
                        <c:v>-0.14132589487314171</c:v>
                      </c:pt>
                      <c:pt idx="288">
                        <c:v>-0.1444140074676028</c:v>
                      </c:pt>
                      <c:pt idx="289">
                        <c:v>-0.147326705209608</c:v>
                      </c:pt>
                      <c:pt idx="290">
                        <c:v>-0.150063289023289</c:v>
                      </c:pt>
                      <c:pt idx="291">
                        <c:v>-0.15262325409416869</c:v>
                      </c:pt>
                      <c:pt idx="292">
                        <c:v>-0.15500628457285251</c:v>
                      </c:pt>
                      <c:pt idx="293">
                        <c:v>-0.15721224809881759</c:v>
                      </c:pt>
                      <c:pt idx="294">
                        <c:v>-0.15924119018559271</c:v>
                      </c:pt>
                      <c:pt idx="295">
                        <c:v>-0.1610933285081011</c:v>
                      </c:pt>
                      <c:pt idx="296">
                        <c:v>-0.16276904713209869</c:v>
                      </c:pt>
                      <c:pt idx="297">
                        <c:v>-0.16426889072448481</c:v>
                      </c:pt>
                      <c:pt idx="298">
                        <c:v>-0.16559355878180659</c:v>
                      </c:pt>
                      <c:pt idx="299">
                        <c:v>-0.1667438999125414</c:v>
                      </c:pt>
                      <c:pt idx="300">
                        <c:v>-0.16772090620674049</c:v>
                      </c:pt>
                      <c:pt idx="301">
                        <c:v>-0.16852570772437109</c:v>
                      </c:pt>
                      <c:pt idx="302">
                        <c:v>-0.1691595671312314</c:v>
                      </c:pt>
                      <c:pt idx="303">
                        <c:v>-0.16962387450865271</c:v>
                      </c:pt>
                      <c:pt idx="304">
                        <c:v>-0.16992014236037289</c:v>
                      </c:pt>
                      <c:pt idx="305">
                        <c:v>-0.17005000083699029</c:v>
                      </c:pt>
                      <c:pt idx="306">
                        <c:v>-0.1700151931953223</c:v>
                      </c:pt>
                      <c:pt idx="307">
                        <c:v>-0.16981757150681739</c:v>
                      </c:pt>
                      <c:pt idx="308">
                        <c:v>-0.1694590926259357</c:v>
                      </c:pt>
                      <c:pt idx="309">
                        <c:v>-0.16894181442615469</c:v>
                      </c:pt>
                      <c:pt idx="310">
                        <c:v>-0.16826789230799749</c:v>
                      </c:pt>
                      <c:pt idx="311">
                        <c:v>-0.167439575980249</c:v>
                      </c:pt>
                      <c:pt idx="312">
                        <c:v>-0.1664592065123521</c:v>
                      </c:pt>
                      <c:pt idx="313">
                        <c:v>-0.16532921365289319</c:v>
                      </c:pt>
                      <c:pt idx="314">
                        <c:v>-0.16405211340609999</c:v>
                      </c:pt>
                      <c:pt idx="315">
                        <c:v>-0.16263050585544311</c:v>
                      </c:pt>
                      <c:pt idx="316">
                        <c:v>-0.1610670732207444</c:v>
                      </c:pt>
                      <c:pt idx="317">
                        <c:v>-0.159364578132698</c:v>
                      </c:pt>
                      <c:pt idx="318">
                        <c:v>-0.1575258621064074</c:v>
                      </c:pt>
                      <c:pt idx="319">
                        <c:v>-0.1555538441934671</c:v>
                      </c:pt>
                      <c:pt idx="320">
                        <c:v>-0.15345151979026539</c:v>
                      </c:pt>
                      <c:pt idx="321">
                        <c:v>-0.15122195957859511</c:v>
                      </c:pt>
                      <c:pt idx="322">
                        <c:v>-0.14886830857331729</c:v>
                      </c:pt>
                      <c:pt idx="323">
                        <c:v>-0.14639378525076041</c:v>
                      </c:pt>
                      <c:pt idx="324">
                        <c:v>-0.14380168073074079</c:v>
                      </c:pt>
                      <c:pt idx="325">
                        <c:v>-0.14109535798458361</c:v>
                      </c:pt>
                      <c:pt idx="326">
                        <c:v>-0.13827825104128411</c:v>
                      </c:pt>
                      <c:pt idx="327">
                        <c:v>-0.1353538641640078</c:v>
                      </c:pt>
                      <c:pt idx="328">
                        <c:v>-0.13232577096944079</c:v>
                      </c:pt>
                      <c:pt idx="329">
                        <c:v>-0.12919761346310801</c:v>
                      </c:pt>
                      <c:pt idx="330">
                        <c:v>-0.12597310096462899</c:v>
                      </c:pt>
                      <c:pt idx="331">
                        <c:v>-0.1226560088979933</c:v>
                      </c:pt>
                      <c:pt idx="332">
                        <c:v>-0.11925017742328289</c:v>
                      </c:pt>
                      <c:pt idx="333">
                        <c:v>-0.11575950988785801</c:v>
                      </c:pt>
                      <c:pt idx="334">
                        <c:v>-0.11218797107678349</c:v>
                      </c:pt>
                      <c:pt idx="335">
                        <c:v>-0.108539585244276</c:v>
                      </c:pt>
                      <c:pt idx="336">
                        <c:v>-0.1048184339100765</c:v>
                      </c:pt>
                      <c:pt idx="337">
                        <c:v>-0.1010286534069621</c:v>
                      </c:pt>
                      <c:pt idx="338">
                        <c:v>-9.7174432168038241E-2</c:v>
                      </c:pt>
                      <c:pt idx="339">
                        <c:v>-9.3260007744980625E-2</c:v>
                      </c:pt>
                      <c:pt idx="340">
                        <c:v>-8.9289663551017043E-2</c:v>
                      </c:pt>
                      <c:pt idx="341">
                        <c:v>-8.5267725325114119E-2</c:v>
                      </c:pt>
                      <c:pt idx="342">
                        <c:v>-8.1198557316541103E-2</c:v>
                      </c:pt>
                      <c:pt idx="343">
                        <c:v>-7.7086558191705012E-2</c:v>
                      </c:pt>
                      <c:pt idx="344">
                        <c:v>-7.2936156667860422E-2</c:v>
                      </c:pt>
                      <c:pt idx="345">
                        <c:v>-6.8751806880957819E-2</c:v>
                      </c:pt>
                      <c:pt idx="346">
                        <c:v>-6.4537983497511206E-2</c:v>
                      </c:pt>
                      <c:pt idx="347">
                        <c:v>-6.0299176582882877E-2</c:v>
                      </c:pt>
                      <c:pt idx="348">
                        <c:v>-5.6039886240804138E-2</c:v>
                      </c:pt>
                      <c:pt idx="349">
                        <c:v>-5.1764617041242279E-2</c:v>
                      </c:pt>
                      <c:pt idx="350">
                        <c:v>-4.7477872255876033E-2</c:v>
                      </c:pt>
                      <c:pt idx="351">
                        <c:v>-4.3184147922417718E-2</c:v>
                      </c:pt>
                      <c:pt idx="352">
                        <c:v>-3.8887926760838458E-2</c:v>
                      </c:pt>
                      <c:pt idx="353">
                        <c:v>-3.4593671966151297E-2</c:v>
                      </c:pt>
                      <c:pt idx="354">
                        <c:v>-3.03058209038282E-2</c:v>
                      </c:pt>
                      <c:pt idx="355">
                        <c:v>-2.602877873509786E-2</c:v>
                      </c:pt>
                      <c:pt idx="356">
                        <c:v>-2.1766912000355739E-2</c:v>
                      </c:pt>
                      <c:pt idx="357">
                        <c:v>-1.7524542189623439E-2</c:v>
                      </c:pt>
                      <c:pt idx="358">
                        <c:v>-1.330593932951033E-2</c:v>
                      </c:pt>
                      <c:pt idx="359">
                        <c:v>-9.115315616366193E-3</c:v>
                      </c:pt>
                      <c:pt idx="360">
                        <c:v>-4.9568191253300054E-3</c:v>
                      </c:pt>
                      <c:pt idx="361">
                        <c:v>-8.3452762475598528E-4</c:v>
                      </c:pt>
                      <c:pt idx="362">
                        <c:v>3.247557474971679E-3</c:v>
                      </c:pt>
                      <c:pt idx="363">
                        <c:v>7.2855170099149517E-3</c:v>
                      </c:pt>
                      <c:pt idx="364">
                        <c:v>1.1275519760947121E-2</c:v>
                      </c:pt>
                      <c:pt idx="365">
                        <c:v>1.5213827935732539E-2</c:v>
                      </c:pt>
                      <c:pt idx="366">
                        <c:v>1.909680240938607E-2</c:v>
                      </c:pt>
                      <c:pt idx="367">
                        <c:v>2.2920907700387249E-2</c:v>
                      </c:pt>
                      <c:pt idx="368">
                        <c:v>2.6682716660046402E-2</c:v>
                      </c:pt>
                      <c:pt idx="369">
                        <c:v>3.037891485564545E-2</c:v>
                      </c:pt>
                      <c:pt idx="370">
                        <c:v>3.400630462941432E-2</c:v>
                      </c:pt>
                      <c:pt idx="371">
                        <c:v>3.7561808817599379E-2</c:v>
                      </c:pt>
                      <c:pt idx="372">
                        <c:v>4.1042474116142702E-2</c:v>
                      </c:pt>
                      <c:pt idx="373">
                        <c:v>4.4445474081787333E-2</c:v>
                      </c:pt>
                      <c:pt idx="374">
                        <c:v>4.7768111759838701E-2</c:v>
                      </c:pt>
                      <c:pt idx="375">
                        <c:v>5.1007821932223363E-2</c:v>
                      </c:pt>
                      <c:pt idx="376">
                        <c:v>5.4162172981973233E-2</c:v>
                      </c:pt>
                      <c:pt idx="377">
                        <c:v>5.7228868372711593E-2</c:v>
                      </c:pt>
                      <c:pt idx="378">
                        <c:v>6.0205747744186661E-2</c:v>
                      </c:pt>
                      <c:pt idx="379">
                        <c:v>6.3090787627308118E-2</c:v>
                      </c:pt>
                      <c:pt idx="380">
                        <c:v>6.5882101784510358E-2</c:v>
                      </c:pt>
                      <c:pt idx="381">
                        <c:v>6.8577941183560143E-2</c:v>
                      </c:pt>
                      <c:pt idx="382">
                        <c:v>7.1176693615119746E-2</c:v>
                      </c:pt>
                      <c:pt idx="383">
                        <c:v>7.3676882966475635E-2</c:v>
                      </c:pt>
                      <c:pt idx="384">
                        <c:v>7.607716816580358E-2</c:v>
                      </c:pt>
                      <c:pt idx="385">
                        <c:v>7.8376341813168868E-2</c:v>
                      </c:pt>
                      <c:pt idx="386">
                        <c:v>8.0573328516138118E-2</c:v>
                      </c:pt>
                      <c:pt idx="387">
                        <c:v>8.2667182949380108E-2</c:v>
                      </c:pt>
                      <c:pt idx="388">
                        <c:v>8.4657087658972757E-2</c:v>
                      </c:pt>
                      <c:pt idx="389">
                        <c:v>8.6542350633278586E-2</c:v>
                      </c:pt>
                      <c:pt idx="390">
                        <c:v>8.8322402663204638E-2</c:v>
                      </c:pt>
                      <c:pt idx="391">
                        <c:v>8.999679451542475E-2</c:v>
                      </c:pt>
                      <c:pt idx="392">
                        <c:v>9.1565193942700143E-2</c:v>
                      </c:pt>
                      <c:pt idx="393">
                        <c:v>9.3027382555782592E-2</c:v>
                      </c:pt>
                      <c:pt idx="394">
                        <c:v>9.4383252581540858E-2</c:v>
                      </c:pt>
                      <c:pt idx="395">
                        <c:v>9.563280353189689E-2</c:v>
                      </c:pt>
                      <c:pt idx="396">
                        <c:v>9.6776138807905102E-2</c:v>
                      </c:pt>
                      <c:pt idx="397">
                        <c:v>9.7813462262867787E-2</c:v>
                      </c:pt>
                      <c:pt idx="398">
                        <c:v>9.8745074747742648E-2</c:v>
                      </c:pt>
                      <c:pt idx="399">
                        <c:v>9.9571370661287323E-2</c:v>
                      </c:pt>
                      <c:pt idx="400">
                        <c:v>0.1002928345264042</c:v>
                      </c:pt>
                      <c:pt idx="401">
                        <c:v>0.1009100376130035</c:v>
                      </c:pt>
                      <c:pt idx="402">
                        <c:v>0.1014236346264154</c:v>
                      </c:pt>
                      <c:pt idx="403">
                        <c:v>0.10183436047895281</c:v>
                      </c:pt>
                      <c:pt idx="404">
                        <c:v>0.10214302716068779</c:v>
                      </c:pt>
                      <c:pt idx="405">
                        <c:v>0.10235052072384709</c:v>
                      </c:pt>
                      <c:pt idx="406">
                        <c:v>0.1024577983934977</c:v>
                      </c:pt>
                      <c:pt idx="407">
                        <c:v>0.1024658858153763</c:v>
                      </c:pt>
                      <c:pt idx="408">
                        <c:v>0.1023758744498498</c:v>
                      </c:pt>
                      <c:pt idx="409">
                        <c:v>0.102188919119081</c:v>
                      </c:pt>
                      <c:pt idx="410">
                        <c:v>0.1019062357125448</c:v>
                      </c:pt>
                      <c:pt idx="411">
                        <c:v>0.1015290990541038</c:v>
                      </c:pt>
                      <c:pt idx="412">
                        <c:v>0.1010588409319239</c:v>
                      </c:pt>
                      <c:pt idx="413">
                        <c:v>0.1004968482906187</c:v>
                      </c:pt>
                      <c:pt idx="414">
                        <c:v>9.9844561583158783E-2</c:v>
                      </c:pt>
                      <c:pt idx="415">
                        <c:v>9.9103473278290166E-2</c:v>
                      </c:pt>
                      <c:pt idx="416">
                        <c:v>9.8275126517495107E-2</c:v>
                      </c:pt>
                      <c:pt idx="417">
                        <c:v>9.736111391390051E-2</c:v>
                      </c:pt>
                      <c:pt idx="418">
                        <c:v>9.6363076484020441E-2</c:v>
                      </c:pt>
                      <c:pt idx="419">
                        <c:v>9.5282702701811842E-2</c:v>
                      </c:pt>
                      <c:pt idx="420">
                        <c:v>9.4121727663244226E-2</c:v>
                      </c:pt>
                      <c:pt idx="421">
                        <c:v>9.2881932348438473E-2</c:v>
                      </c:pt>
                      <c:pt idx="422">
                        <c:v>9.1565142967436092E-2</c:v>
                      </c:pt>
                      <c:pt idx="423">
                        <c:v>9.0173230374808538E-2</c:v>
                      </c:pt>
                      <c:pt idx="424">
                        <c:v>8.8708109537633043E-2</c:v>
                      </c:pt>
                      <c:pt idx="425">
                        <c:v>8.717173904082906E-2</c:v>
                      </c:pt>
                      <c:pt idx="426">
                        <c:v>8.5566120613494862E-2</c:v>
                      </c:pt>
                      <c:pt idx="427">
                        <c:v>8.3893298659683382E-2</c:v>
                      </c:pt>
                      <c:pt idx="428">
                        <c:v>8.215535977703059E-2</c:v>
                      </c:pt>
                      <c:pt idx="429">
                        <c:v>8.0354432246783875E-2</c:v>
                      </c:pt>
                      <c:pt idx="430">
                        <c:v>7.8492685479080268E-2</c:v>
                      </c:pt>
                      <c:pt idx="431">
                        <c:v>7.6572329397774724E-2</c:v>
                      </c:pt>
                      <c:pt idx="432">
                        <c:v>7.4595613749730866E-2</c:v>
                      </c:pt>
                      <c:pt idx="433">
                        <c:v>7.2564827324235165E-2</c:v>
                      </c:pt>
                      <c:pt idx="434">
                        <c:v>7.0482297069091218E-2</c:v>
                      </c:pt>
                      <c:pt idx="435">
                        <c:v>6.8350387090960391E-2</c:v>
                      </c:pt>
                      <c:pt idx="436">
                        <c:v>6.6171497528657183E-2</c:v>
                      </c:pt>
                      <c:pt idx="437">
                        <c:v>6.394806328934273E-2</c:v>
                      </c:pt>
                      <c:pt idx="438">
                        <c:v>6.1682552638899033E-2</c:v>
                      </c:pt>
                      <c:pt idx="439">
                        <c:v>5.9377465639181469E-2</c:v>
                      </c:pt>
                      <c:pt idx="440">
                        <c:v>5.7035332426331083E-2</c:v>
                      </c:pt>
                      <c:pt idx="441">
                        <c:v>5.4658711325871377E-2</c:v>
                      </c:pt>
                      <c:pt idx="442">
                        <c:v>5.2250186801887102E-2</c:v>
                      </c:pt>
                      <c:pt idx="443">
                        <c:v>4.9812367239197138E-2</c:v>
                      </c:pt>
                      <c:pt idx="444">
                        <c:v>4.734788255904198E-2</c:v>
                      </c:pt>
                      <c:pt idx="445">
                        <c:v>4.4859381670430687E-2</c:v>
                      </c:pt>
                      <c:pt idx="446">
                        <c:v>4.2349529760875457E-2</c:v>
                      </c:pt>
                      <c:pt idx="447">
                        <c:v>3.9821005431828378E-2</c:v>
                      </c:pt>
                      <c:pt idx="448">
                        <c:v>3.7276497685635172E-2</c:v>
                      </c:pt>
                      <c:pt idx="449">
                        <c:v>3.4718702772305182E-2</c:v>
                      </c:pt>
                      <c:pt idx="450">
                        <c:v>3.2150320905773667E-2</c:v>
                      </c:pt>
                      <c:pt idx="451">
                        <c:v>2.9574052860660879E-2</c:v>
                      </c:pt>
                      <c:pt idx="452">
                        <c:v>2.6992596461739932E-2</c:v>
                      </c:pt>
                      <c:pt idx="453">
                        <c:v>2.4408642979452499E-2</c:v>
                      </c:pt>
                      <c:pt idx="454">
                        <c:v>2.1824873445807021E-2</c:v>
                      </c:pt>
                      <c:pt idx="455">
                        <c:v>1.9243954905893638E-2</c:v>
                      </c:pt>
                      <c:pt idx="456">
                        <c:v>1.6668536620996269E-2</c:v>
                      </c:pt>
                      <c:pt idx="457">
                        <c:v>1.4101246239917171E-2</c:v>
                      </c:pt>
                      <c:pt idx="458">
                        <c:v>1.1544685955617541E-2</c:v>
                      </c:pt>
                      <c:pt idx="459">
                        <c:v>9.0014286646304866E-3</c:v>
                      </c:pt>
                      <c:pt idx="460">
                        <c:v>6.4740141469034427E-3</c:v>
                      </c:pt>
                      <c:pt idx="461">
                        <c:v>3.9649452838049241E-3</c:v>
                      </c:pt>
                      <c:pt idx="462">
                        <c:v>1.4766843319340571E-3</c:v>
                      </c:pt>
                      <c:pt idx="463">
                        <c:v>-9.8835072982607721E-4</c:v>
                      </c:pt>
                      <c:pt idx="464">
                        <c:v>-3.4277897629475139E-3</c:v>
                      </c:pt>
                      <c:pt idx="465">
                        <c:v>-5.8393139250048909E-3</c:v>
                      </c:pt>
                      <c:pt idx="466">
                        <c:v>-8.2206590025694463E-3</c:v>
                      </c:pt>
                      <c:pt idx="467">
                        <c:v>-1.056961860604343E-2</c:v>
                      </c:pt>
                      <c:pt idx="468">
                        <c:v>-1.288404721207074E-2</c:v>
                      </c:pt>
                      <c:pt idx="469">
                        <c:v>-1.5161863040147531E-2</c:v>
                      </c:pt>
                      <c:pt idx="470">
                        <c:v>-1.7401050751109929E-2</c:v>
                      </c:pt>
                      <c:pt idx="471">
                        <c:v>-1.9599663956345829E-2</c:v>
                      </c:pt>
                      <c:pt idx="472">
                        <c:v>-2.1755827527801992E-2</c:v>
                      </c:pt>
                      <c:pt idx="473">
                        <c:v>-2.3867739700175711E-2</c:v>
                      </c:pt>
                      <c:pt idx="474">
                        <c:v>-2.5933673958032592E-2</c:v>
                      </c:pt>
                      <c:pt idx="475">
                        <c:v>-2.795198070200727E-2</c:v>
                      </c:pt>
                      <c:pt idx="476">
                        <c:v>-2.992108868967723E-2</c:v>
                      </c:pt>
                      <c:pt idx="477">
                        <c:v>-3.1839506248169197E-2</c:v>
                      </c:pt>
                      <c:pt idx="478">
                        <c:v>-3.3705822257022192E-2</c:v>
                      </c:pt>
                      <c:pt idx="479">
                        <c:v>-3.5518706901303043E-2</c:v>
                      </c:pt>
                      <c:pt idx="480">
                        <c:v>-3.727691219641726E-2</c:v>
                      </c:pt>
                      <c:pt idx="481">
                        <c:v>-3.8979272287488022E-2</c:v>
                      </c:pt>
                      <c:pt idx="482">
                        <c:v>-4.0624703527555581E-2</c:v>
                      </c:pt>
                      <c:pt idx="483">
                        <c:v>-4.2212204340191121E-2</c:v>
                      </c:pt>
                      <c:pt idx="484">
                        <c:v>-4.3740854873391542E-2</c:v>
                      </c:pt>
                      <c:pt idx="485">
                        <c:v>-4.5209816452825589E-2</c:v>
                      </c:pt>
                      <c:pt idx="486">
                        <c:v>-4.6618330843631407E-2</c:v>
                      </c:pt>
                      <c:pt idx="487">
                        <c:v>-4.7965719331005387E-2</c:v>
                      </c:pt>
                      <c:pt idx="488">
                        <c:v>-4.9251381630757422E-2</c:v>
                      </c:pt>
                      <c:pt idx="489">
                        <c:v>-5.0474794641859708E-2</c:v>
                      </c:pt>
                      <c:pt idx="490">
                        <c:v>-5.163551105374152E-2</c:v>
                      </c:pt>
                      <c:pt idx="491">
                        <c:v>-5.2733157821708433E-2</c:v>
                      </c:pt>
                      <c:pt idx="492">
                        <c:v>-5.3767434524368468E-2</c:v>
                      </c:pt>
                      <c:pt idx="493">
                        <c:v>-5.4738111617331858E-2</c:v>
                      </c:pt>
                      <c:pt idx="494">
                        <c:v>-5.5645028597719089E-2</c:v>
                      </c:pt>
                      <c:pt idx="495">
                        <c:v>-5.648809209415518E-2</c:v>
                      </c:pt>
                      <c:pt idx="496">
                        <c:v>-5.7267273896951243E-2</c:v>
                      </c:pt>
                      <c:pt idx="497">
                        <c:v>-5.7982608943078197E-2</c:v>
                      </c:pt>
                      <c:pt idx="498">
                        <c:v>-5.8634193270324458E-2</c:v>
                      </c:pt>
                      <c:pt idx="499">
                        <c:v>-5.9222181954701962E-2</c:v>
                      </c:pt>
                      <c:pt idx="500">
                        <c:v>-5.9746787044730063E-2</c:v>
                      </c:pt>
                      <c:pt idx="501">
                        <c:v>-6.0208275505683501E-2</c:v>
                      </c:pt>
                      <c:pt idx="502">
                        <c:v>-6.0606967186255099E-2</c:v>
                      </c:pt>
                      <c:pt idx="503">
                        <c:v>-6.0943232819351337E-2</c:v>
                      </c:pt>
                      <c:pt idx="504">
                        <c:v>-6.1217492067926343E-2</c:v>
                      </c:pt>
                      <c:pt idx="505">
                        <c:v>-6.1430211625870382E-2</c:v>
                      </c:pt>
                      <c:pt idx="506">
                        <c:v>-6.1581903383011539E-2</c:v>
                      </c:pt>
                      <c:pt idx="507">
                        <c:v>-6.1673122662275023E-2</c:v>
                      </c:pt>
                      <c:pt idx="508">
                        <c:v>-6.170446653598307E-2</c:v>
                      </c:pt>
                      <c:pt idx="509">
                        <c:v>-6.1676572227175423E-2</c:v>
                      </c:pt>
                      <c:pt idx="510">
                        <c:v>-6.1590115600702391E-2</c:v>
                      </c:pt>
                      <c:pt idx="511">
                        <c:v>-6.1445809747694403E-2</c:v>
                      </c:pt>
                      <c:pt idx="512">
                        <c:v>-6.1244403665856449E-2</c:v>
                      </c:pt>
                      <c:pt idx="513">
                        <c:v>-6.0986681036883338E-2</c:v>
                      </c:pt>
                      <c:pt idx="514">
                        <c:v>-6.0673459101150379E-2</c:v>
                      </c:pt>
                      <c:pt idx="515">
                        <c:v>-6.0305587628716011E-2</c:v>
                      </c:pt>
                      <c:pt idx="516">
                        <c:v>-5.9883947984586863E-2</c:v>
                      </c:pt>
                      <c:pt idx="517">
                        <c:v>-5.9409452285148573E-2</c:v>
                      </c:pt>
                      <c:pt idx="518">
                        <c:v>-5.8883042641671907E-2</c:v>
                      </c:pt>
                      <c:pt idx="519">
                        <c:v>-5.830569048586319E-2</c:v>
                      </c:pt>
                      <c:pt idx="520">
                        <c:v>-5.7678395971557619E-2</c:v>
                      </c:pt>
                      <c:pt idx="521">
                        <c:v>-5.7002187445851067E-2</c:v>
                      </c:pt>
                      <c:pt idx="522">
                        <c:v>-5.6278120982246917E-2</c:v>
                      </c:pt>
                      <c:pt idx="523">
                        <c:v>-5.550727996775378E-2</c:v>
                      </c:pt>
                      <c:pt idx="524">
                        <c:v>-5.4690774735323758E-2</c:v>
                      </c:pt>
                      <c:pt idx="525">
                        <c:v>-5.3829742232560519E-2</c:v>
                      </c:pt>
                      <c:pt idx="526">
                        <c:v>-5.2925345717269513E-2</c:v>
                      </c:pt>
                      <c:pt idx="527">
                        <c:v>-5.1978774470156933E-2</c:v>
                      </c:pt>
                      <c:pt idx="528">
                        <c:v>-5.0991243514819588E-2</c:v>
                      </c:pt>
                      <c:pt idx="529">
                        <c:v>-4.9963993335103249E-2</c:v>
                      </c:pt>
                      <c:pt idx="530">
                        <c:v>-4.8898289579943278E-2</c:v>
                      </c:pt>
                      <c:pt idx="531">
                        <c:v>-4.7795422745927657E-2</c:v>
                      </c:pt>
                      <c:pt idx="532">
                        <c:v>-4.6656707828056129E-2</c:v>
                      </c:pt>
                      <c:pt idx="533">
                        <c:v>-4.5483483929481913E-2</c:v>
                      </c:pt>
                      <c:pt idx="534">
                        <c:v>-4.4277113821435531E-2</c:v>
                      </c:pt>
                      <c:pt idx="535">
                        <c:v>-4.3038983445021023E-2</c:v>
                      </c:pt>
                      <c:pt idx="536">
                        <c:v>-4.1770501347143961E-2</c:v>
                      </c:pt>
                      <c:pt idx="537">
                        <c:v>-4.0473098043478838E-2</c:v>
                      </c:pt>
                      <c:pt idx="538">
                        <c:v>-3.914822530209093E-2</c:v>
                      </c:pt>
                      <c:pt idx="539">
                        <c:v>-3.7797355342102421E-2</c:v>
                      </c:pt>
                      <c:pt idx="540">
                        <c:v>-3.642197994261287E-2</c:v>
                      </c:pt>
                      <c:pt idx="541">
                        <c:v>-3.5023609457955511E-2</c:v>
                      </c:pt>
                      <c:pt idx="542">
                        <c:v>-3.360377173627168E-2</c:v>
                      </c:pt>
                      <c:pt idx="543">
                        <c:v>-3.2164010939324632E-2</c:v>
                      </c:pt>
                      <c:pt idx="544">
                        <c:v>-3.070588626242295E-2</c:v>
                      </c:pt>
                      <c:pt idx="545">
                        <c:v>-2.9230970554289651E-2</c:v>
                      </c:pt>
                      <c:pt idx="546">
                        <c:v>-2.7740848837677631E-2</c:v>
                      </c:pt>
                      <c:pt idx="547">
                        <c:v>-2.623711673250113E-2</c:v>
                      </c:pt>
                      <c:pt idx="548">
                        <c:v>-2.4721378784187929E-2</c:v>
                      </c:pt>
                      <c:pt idx="549">
                        <c:v>-2.3195246700894508E-2</c:v>
                      </c:pt>
                      <c:pt idx="550">
                        <c:v>-2.1660337504105561E-2</c:v>
                      </c:pt>
                      <c:pt idx="551">
                        <c:v>-2.0118271598012459E-2</c:v>
                      </c:pt>
                      <c:pt idx="552">
                        <c:v>-1.8570670763857461E-2</c:v>
                      </c:pt>
                      <c:pt idx="553">
                        <c:v>-1.7019156086205769E-2</c:v>
                      </c:pt>
                      <c:pt idx="554">
                        <c:v>-1.5465345818792329E-2</c:v>
                      </c:pt>
                      <c:pt idx="555">
                        <c:v>-1.391085319823936E-2</c:v>
                      </c:pt>
                      <c:pt idx="556">
                        <c:v>-1.235728421449969E-2</c:v>
                      </c:pt>
                      <c:pt idx="557">
                        <c:v>-1.080623534737513E-2</c:v>
                      </c:pt>
                      <c:pt idx="558">
                        <c:v>-9.2592912788770684E-3</c:v>
                      </c:pt>
                      <c:pt idx="559">
                        <c:v>-7.7180225915332102E-3</c:v>
                      </c:pt>
                      <c:pt idx="560">
                        <c:v>-6.1839834629905518E-3</c:v>
                      </c:pt>
                      <c:pt idx="561">
                        <c:v>-4.6587093674423201E-3</c:v>
                      </c:pt>
                      <c:pt idx="562">
                        <c:v>-3.143714794478301E-3</c:v>
                      </c:pt>
                      <c:pt idx="563">
                        <c:v>-1.6404909959667939E-3</c:v>
                      </c:pt>
                      <c:pt idx="564">
                        <c:v>-1.5050377147878111E-4</c:v>
                      </c:pt>
                      <c:pt idx="565">
                        <c:v>1.3248086974002749E-3</c:v>
                      </c:pt>
                      <c:pt idx="566">
                        <c:v>2.7840379537806509E-3</c:v>
                      </c:pt>
                      <c:pt idx="567">
                        <c:v>4.2258073034448082E-3</c:v>
                      </c:pt>
                      <c:pt idx="568">
                        <c:v>5.6487737747362337E-3</c:v>
                      </c:pt>
                      <c:pt idx="569">
                        <c:v>7.0516299914938716E-3</c:v>
                      </c:pt>
                      <c:pt idx="570">
                        <c:v>8.4331059507024627E-3</c:v>
                      </c:pt>
                      <c:pt idx="571">
                        <c:v>9.7919706971516095E-3</c:v>
                      </c:pt>
                      <c:pt idx="572">
                        <c:v>1.112703388804606E-2</c:v>
                      </c:pt>
                      <c:pt idx="573">
                        <c:v>1.243714724123909E-2</c:v>
                      </c:pt>
                      <c:pt idx="574">
                        <c:v>1.3721205861513489E-2</c:v>
                      </c:pt>
                      <c:pt idx="575">
                        <c:v>1.497814944013876E-2</c:v>
                      </c:pt>
                      <c:pt idx="576">
                        <c:v>1.620696332375526E-2</c:v>
                      </c:pt>
                      <c:pt idx="577">
                        <c:v>1.7406679449496261E-2</c:v>
                      </c:pt>
                      <c:pt idx="578">
                        <c:v>1.8576377144123021E-2</c:v>
                      </c:pt>
                      <c:pt idx="579">
                        <c:v>1.971518378582772E-2</c:v>
                      </c:pt>
                      <c:pt idx="580">
                        <c:v>2.0822275328240269E-2</c:v>
                      </c:pt>
                      <c:pt idx="581">
                        <c:v>2.1896876687048771E-2</c:v>
                      </c:pt>
                      <c:pt idx="582">
                        <c:v>2.2938261990503719E-2</c:v>
                      </c:pt>
                      <c:pt idx="583">
                        <c:v>2.3945754695924259E-2</c:v>
                      </c:pt>
                      <c:pt idx="584">
                        <c:v>2.4918727575132211E-2</c:v>
                      </c:pt>
                      <c:pt idx="585">
                        <c:v>2.585660257253343E-2</c:v>
                      </c:pt>
                      <c:pt idx="586">
                        <c:v>2.675885054029976E-2</c:v>
                      </c:pt>
                      <c:pt idx="587">
                        <c:v>2.7624990855815702E-2</c:v>
                      </c:pt>
                      <c:pt idx="588">
                        <c:v>2.8454590927194649E-2</c:v>
                      </c:pt>
                      <c:pt idx="589">
                        <c:v>2.9247265593272578E-2</c:v>
                      </c:pt>
                      <c:pt idx="590">
                        <c:v>3.000267642501845E-2</c:v>
                      </c:pt>
                      <c:pt idx="591">
                        <c:v>3.0720530935778149E-2</c:v>
                      </c:pt>
                      <c:pt idx="592">
                        <c:v>3.1400581708175973E-2</c:v>
                      </c:pt>
                      <c:pt idx="593">
                        <c:v>3.2042625445835783E-2</c:v>
                      </c:pt>
                      <c:pt idx="594">
                        <c:v>3.2646501958356763E-2</c:v>
                      </c:pt>
                      <c:pt idx="595">
                        <c:v>3.3212093088173231E-2</c:v>
                      </c:pt>
                      <c:pt idx="596">
                        <c:v>3.3739321588055732E-2</c:v>
                      </c:pt>
                      <c:pt idx="597">
                        <c:v>3.422814995806138E-2</c:v>
                      </c:pt>
                      <c:pt idx="598">
                        <c:v>3.4678579250723998E-2</c:v>
                      </c:pt>
                      <c:pt idx="599">
                        <c:v>3.5090647853181847E-2</c:v>
                      </c:pt>
                      <c:pt idx="600">
                        <c:v>3.5464430254785469E-2</c:v>
                      </c:pt>
                      <c:pt idx="601">
                        <c:v>3.5800035808495952E-2</c:v>
                      </c:pt>
                      <c:pt idx="602">
                        <c:v>3.6097607494099113E-2</c:v>
                      </c:pt>
                      <c:pt idx="603">
                        <c:v>3.6357320690905838E-2</c:v>
                      </c:pt>
                      <c:pt idx="604">
                        <c:v>3.6579381967203083E-2</c:v>
                      </c:pt>
                      <c:pt idx="605">
                        <c:v>3.6764027893257271E-2</c:v>
                      </c:pt>
                      <c:pt idx="606">
                        <c:v>3.6911523884164091E-2</c:v>
                      </c:pt>
                      <c:pt idx="607">
                        <c:v>3.7022163078286638E-2</c:v>
                      </c:pt>
                      <c:pt idx="608">
                        <c:v>3.7096265256433933E-2</c:v>
                      </c:pt>
                      <c:pt idx="609">
                        <c:v>3.7134175806310378E-2</c:v>
                      </c:pt>
                      <c:pt idx="610">
                        <c:v>3.7136264736118967E-2</c:v>
                      </c:pt>
                      <c:pt idx="611">
                        <c:v>3.7102925740532679E-2</c:v>
                      </c:pt>
                      <c:pt idx="612">
                        <c:v>3.7034575321567072E-2</c:v>
                      </c:pt>
                      <c:pt idx="613">
                        <c:v>3.6931651966194842E-2</c:v>
                      </c:pt>
                      <c:pt idx="614">
                        <c:v>3.6794615381853281E-2</c:v>
                      </c:pt>
                      <c:pt idx="615">
                        <c:v>3.6623945790305042E-2</c:v>
                      </c:pt>
                      <c:pt idx="616">
                        <c:v>3.6420143279636122E-2</c:v>
                      </c:pt>
                      <c:pt idx="617">
                        <c:v>3.618372721351229E-2</c:v>
                      </c:pt>
                      <c:pt idx="618">
                        <c:v>3.5915235696174441E-2</c:v>
                      </c:pt>
                      <c:pt idx="619">
                        <c:v>3.5615225091040037E-2</c:v>
                      </c:pt>
                      <c:pt idx="620">
                        <c:v>3.5284269590195892E-2</c:v>
                      </c:pt>
                      <c:pt idx="621">
                        <c:v>3.4922960831522201E-2</c:v>
                      </c:pt>
                      <c:pt idx="622">
                        <c:v>3.4531907559685097E-2</c:v>
                      </c:pt>
                      <c:pt idx="623">
                        <c:v>3.4111735326774147E-2</c:v>
                      </c:pt>
                      <c:pt idx="624">
                        <c:v>3.3663086227953297E-2</c:v>
                      </c:pt>
                      <c:pt idx="625">
                        <c:v>3.3186618667132559E-2</c:v>
                      </c:pt>
                      <c:pt idx="626">
                        <c:v>3.2683007147365863E-2</c:v>
                      </c:pt>
                      <c:pt idx="627">
                        <c:v>3.2152942080430617E-2</c:v>
                      </c:pt>
                      <c:pt idx="628">
                        <c:v>3.1597129609855577E-2</c:v>
                      </c:pt>
                      <c:pt idx="629">
                        <c:v>3.1016291441530609E-2</c:v>
                      </c:pt>
                      <c:pt idx="630">
                        <c:v>3.0411164675962801E-2</c:v>
                      </c:pt>
                      <c:pt idx="631">
                        <c:v>2.9782501636229041E-2</c:v>
                      </c:pt>
                      <c:pt idx="632">
                        <c:v>2.9131069685722679E-2</c:v>
                      </c:pt>
                      <c:pt idx="633">
                        <c:v>2.8457651029895569E-2</c:v>
                      </c:pt>
                      <c:pt idx="634">
                        <c:v>2.776304249636069E-2</c:v>
                      </c:pt>
                      <c:pt idx="635">
                        <c:v>2.7048055287932301E-2</c:v>
                      </c:pt>
                      <c:pt idx="636">
                        <c:v>2.6313514703451241E-2</c:v>
                      </c:pt>
                      <c:pt idx="637">
                        <c:v>2.5560259821557161E-2</c:v>
                      </c:pt>
                      <c:pt idx="638">
                        <c:v>2.478914314293492E-2</c:v>
                      </c:pt>
                      <c:pt idx="639">
                        <c:v>2.400103018696443E-2</c:v>
                      </c:pt>
                      <c:pt idx="640">
                        <c:v>2.3196799039147651E-2</c:v>
                      </c:pt>
                      <c:pt idx="641">
                        <c:v>2.2377339846162251E-2</c:v>
                      </c:pt>
                      <c:pt idx="642">
                        <c:v>2.1543554255900571E-2</c:v>
                      </c:pt>
                      <c:pt idx="643">
                        <c:v>2.0696354800379329E-2</c:v>
                      </c:pt>
                      <c:pt idx="644">
                        <c:v>1.983666421996072E-2</c:v>
                      </c:pt>
                      <c:pt idx="645">
                        <c:v>1.8965414727888281E-2</c:v>
                      </c:pt>
                      <c:pt idx="646">
                        <c:v>1.8083547214716261E-2</c:v>
                      </c:pt>
                      <c:pt idx="647">
                        <c:v>1.7192010392795529E-2</c:v>
                      </c:pt>
                      <c:pt idx="648">
                        <c:v>1.629175988154925E-2</c:v>
                      </c:pt>
                      <c:pt idx="649">
                        <c:v>1.5383757234855539E-2</c:v>
                      </c:pt>
                      <c:pt idx="650">
                        <c:v>1.446896891240774E-2</c:v>
                      </c:pt>
                      <c:pt idx="651">
                        <c:v>1.354836519747679E-2</c:v>
                      </c:pt>
                      <c:pt idx="652">
                        <c:v>1.262291906402143E-2</c:v>
                      </c:pt>
                      <c:pt idx="653">
                        <c:v>1.1693604996599201E-2</c:v>
                      </c:pt>
                      <c:pt idx="654">
                        <c:v>1.0761397766999539E-2</c:v>
                      </c:pt>
                      <c:pt idx="655">
                        <c:v>9.8272711719625157E-3</c:v>
                      </c:pt>
                      <c:pt idx="656">
                        <c:v>8.8921967367515085E-3</c:v>
                      </c:pt>
                      <c:pt idx="657">
                        <c:v>7.9571423897089044E-3</c:v>
                      </c:pt>
                      <c:pt idx="658">
                        <c:v>7.023071113247739E-3</c:v>
                      </c:pt>
                      <c:pt idx="659">
                        <c:v>6.0909395770056161E-3</c:v>
                      </c:pt>
                      <c:pt idx="660">
                        <c:v>5.1616967591200276E-3</c:v>
                      </c:pt>
                      <c:pt idx="661">
                        <c:v>4.2362825617577602E-3</c:v>
                      </c:pt>
                      <c:pt idx="662">
                        <c:v>3.31562642716753E-3</c:v>
                      </c:pt>
                      <c:pt idx="663">
                        <c:v>2.400645960597368E-3</c:v>
                      </c:pt>
                      <c:pt idx="664">
                        <c:v>1.4922455664512339E-3</c:v>
                      </c:pt>
                      <c:pt idx="665">
                        <c:v>5.9131510403133739E-4</c:v>
                      </c:pt>
                      <c:pt idx="666">
                        <c:v>-3.0127143086112551E-4</c:v>
                      </c:pt>
                      <c:pt idx="667">
                        <c:v>-1.1846571923156289E-3</c:v>
                      </c:pt>
                      <c:pt idx="668">
                        <c:v>-2.058003732717899E-3</c:v>
                      </c:pt>
                      <c:pt idx="669">
                        <c:v>-2.9204922074121341E-3</c:v>
                      </c:pt>
                      <c:pt idx="670">
                        <c:v>-3.7713245301280009E-3</c:v>
                      </c:pt>
                      <c:pt idx="671">
                        <c:v>-4.6097244739831591E-3</c:v>
                      </c:pt>
                      <c:pt idx="672">
                        <c:v>-5.4349387132179112E-3</c:v>
                      </c:pt>
                      <c:pt idx="673">
                        <c:v>-6.2462378011987696E-3</c:v>
                      </c:pt>
                      <c:pt idx="674">
                        <c:v>-7.0429170806404042E-3</c:v>
                      </c:pt>
                      <c:pt idx="675">
                        <c:v>-7.8242975224394832E-3</c:v>
                      </c:pt>
                      <c:pt idx="676">
                        <c:v>-8.589726489975703E-3</c:v>
                      </c:pt>
                      <c:pt idx="677">
                        <c:v>-9.338578426228655E-3</c:v>
                      </c:pt>
                      <c:pt idx="678">
                        <c:v>-1.007025546155816E-2</c:v>
                      </c:pt>
                      <c:pt idx="679">
                        <c:v>-1.07841879405173E-2</c:v>
                      </c:pt>
                      <c:pt idx="680">
                        <c:v>-1.147983486658735E-2</c:v>
                      </c:pt>
                      <c:pt idx="681">
                        <c:v>-1.2156684264254239E-2</c:v>
                      </c:pt>
                      <c:pt idx="682">
                        <c:v>-1.2814253458374289E-2</c:v>
                      </c:pt>
                      <c:pt idx="683">
                        <c:v>-1.345208927129736E-2</c:v>
                      </c:pt>
                      <c:pt idx="684">
                        <c:v>-1.4069768138728849E-2</c:v>
                      </c:pt>
                      <c:pt idx="685">
                        <c:v>-1.46668961458139E-2</c:v>
                      </c:pt>
                      <c:pt idx="686">
                        <c:v>-1.524310898540392E-2</c:v>
                      </c:pt>
                      <c:pt idx="687">
                        <c:v>-1.5798071840933021E-2</c:v>
                      </c:pt>
                      <c:pt idx="688">
                        <c:v>-1.6331479196761929E-2</c:v>
                      </c:pt>
                      <c:pt idx="689">
                        <c:v>-1.6843054579257881E-2</c:v>
                      </c:pt>
                      <c:pt idx="690">
                        <c:v>-1.7332550232255269E-2</c:v>
                      </c:pt>
                      <c:pt idx="691">
                        <c:v>-1.7799746730884979E-2</c:v>
                      </c:pt>
                      <c:pt idx="692">
                        <c:v>-1.824445253806484E-2</c:v>
                      </c:pt>
                      <c:pt idx="693">
                        <c:v>-1.866650350821368E-2</c:v>
                      </c:pt>
                      <c:pt idx="694">
                        <c:v>-1.9065762342979319E-2</c:v>
                      </c:pt>
                      <c:pt idx="695">
                        <c:v>-1.9442118003954428E-2</c:v>
                      </c:pt>
                      <c:pt idx="696">
                        <c:v>-1.9795485087501868E-2</c:v>
                      </c:pt>
                      <c:pt idx="697">
                        <c:v>-2.0125803166906861E-2</c:v>
                      </c:pt>
                      <c:pt idx="698">
                        <c:v>-2.043303610713414E-2</c:v>
                      </c:pt>
                      <c:pt idx="699">
                        <c:v>-2.0717171357478709E-2</c:v>
                      </c:pt>
                      <c:pt idx="700">
                        <c:v>-2.0978219227370729E-2</c:v>
                      </c:pt>
                      <c:pt idx="701">
                        <c:v>-2.1216212150522142E-2</c:v>
                      </c:pt>
                      <c:pt idx="702">
                        <c:v>-2.1431203942490391E-2</c:v>
                      </c:pt>
                      <c:pt idx="703">
                        <c:v>-2.1623269056581702E-2</c:v>
                      </c:pt>
                      <c:pt idx="704">
                        <c:v>-2.1792501842826911E-2</c:v>
                      </c:pt>
                      <c:pt idx="705">
                        <c:v>-2.1939015814536431E-2</c:v>
                      </c:pt>
                      <c:pt idx="706">
                        <c:v>-2.2062942926682649E-2</c:v>
                      </c:pt>
                      <c:pt idx="707">
                        <c:v>-2.2164432870068938E-2</c:v>
                      </c:pt>
                      <c:pt idx="708">
                        <c:v>-2.2243652384927121E-2</c:v>
                      </c:pt>
                      <c:pt idx="709">
                        <c:v>-2.2300784597244539E-2</c:v>
                      </c:pt>
                      <c:pt idx="710">
                        <c:v>-2.23360283807587E-2</c:v>
                      </c:pt>
                      <c:pt idx="711">
                        <c:v>-2.234959774717777E-2</c:v>
                      </c:pt>
                      <c:pt idx="712">
                        <c:v>-2.2341721266790449E-2</c:v>
                      </c:pt>
                      <c:pt idx="713">
                        <c:v>-2.2312641521223291E-2</c:v>
                      </c:pt>
                      <c:pt idx="714">
                        <c:v>-2.2262614589691639E-2</c:v>
                      </c:pt>
                      <c:pt idx="715">
                        <c:v>-2.2191909569674779E-2</c:v>
                      </c:pt>
                      <c:pt idx="716">
                        <c:v>-2.2100808132530871E-2</c:v>
                      </c:pt>
                      <c:pt idx="717">
                        <c:v>-2.198960411415575E-2</c:v>
                      </c:pt>
                      <c:pt idx="718">
                        <c:v>-2.185860314038671E-2</c:v>
                      </c:pt>
                      <c:pt idx="719">
                        <c:v>-2.1708122286459221E-2</c:v>
                      </c:pt>
                      <c:pt idx="720">
                        <c:v>-2.1538489769446549E-2</c:v>
                      </c:pt>
                      <c:pt idx="721">
                        <c:v>-2.135004467225134E-2</c:v>
                      </c:pt>
                      <c:pt idx="722">
                        <c:v>-2.1143136697377749E-2</c:v>
                      </c:pt>
                      <c:pt idx="723">
                        <c:v>-2.091812594839567E-2</c:v>
                      </c:pt>
                      <c:pt idx="724">
                        <c:v>-2.0675382736716631E-2</c:v>
                      </c:pt>
                      <c:pt idx="725">
                        <c:v>-2.041528741103767E-2</c:v>
                      </c:pt>
                      <c:pt idx="726">
                        <c:v>-2.013823020657594E-2</c:v>
                      </c:pt>
                      <c:pt idx="727">
                        <c:v>-1.984461111101431E-2</c:v>
                      </c:pt>
                      <c:pt idx="728">
                        <c:v>-1.9534839743910529E-2</c:v>
                      </c:pt>
                      <c:pt idx="729">
                        <c:v>-1.9209335246186111E-2</c:v>
                      </c:pt>
                      <c:pt idx="730">
                        <c:v>-1.8868526176214089E-2</c:v>
                      </c:pt>
                      <c:pt idx="731">
                        <c:v>-1.8512850408958208E-2</c:v>
                      </c:pt>
                      <c:pt idx="732">
                        <c:v>-1.814275503459082E-2</c:v>
                      </c:pt>
                      <c:pt idx="733">
                        <c:v>-1.7758696253020661E-2</c:v>
                      </c:pt>
                      <c:pt idx="734">
                        <c:v>-1.7361139260808539E-2</c:v>
                      </c:pt>
                      <c:pt idx="735">
                        <c:v>-1.6950558127022172E-2</c:v>
                      </c:pt>
                      <c:pt idx="736">
                        <c:v>-1.652743565469519E-2</c:v>
                      </c:pt>
                      <c:pt idx="737">
                        <c:v>-1.6092263224694921E-2</c:v>
                      </c:pt>
                      <c:pt idx="738">
                        <c:v>-1.5645540618980519E-2</c:v>
                      </c:pt>
                      <c:pt idx="739">
                        <c:v>-1.518777582043075E-2</c:v>
                      </c:pt>
                      <c:pt idx="740">
                        <c:v>-1.471948478665332E-2</c:v>
                      </c:pt>
                      <c:pt idx="741">
                        <c:v>-1.424119119543725E-2</c:v>
                      </c:pt>
                      <c:pt idx="742">
                        <c:v>-1.375342615978771E-2</c:v>
                      </c:pt>
                      <c:pt idx="743">
                        <c:v>-1.325672791077448E-2</c:v>
                      </c:pt>
                      <c:pt idx="744">
                        <c:v>-1.275164144673719E-2</c:v>
                      </c:pt>
                      <c:pt idx="745">
                        <c:v>-1.223871814771561E-2</c:v>
                      </c:pt>
                      <c:pt idx="746">
                        <c:v>-1.1718515354305299E-2</c:v>
                      </c:pt>
                      <c:pt idx="747">
                        <c:v>-1.119159591048563E-2</c:v>
                      </c:pt>
                      <c:pt idx="748">
                        <c:v>-1.0658527670311601E-2</c:v>
                      </c:pt>
                      <c:pt idx="749">
                        <c:v>-1.011988296870913E-2</c:v>
                      </c:pt>
                      <c:pt idx="750">
                        <c:v>-9.5762380569630202E-3</c:v>
                      </c:pt>
                      <c:pt idx="751">
                        <c:v>-9.0281725038256714E-3</c:v>
                      </c:pt>
                      <c:pt idx="752">
                        <c:v>-8.4762685635122216E-3</c:v>
                      </c:pt>
                      <c:pt idx="753">
                        <c:v>-7.921110512169368E-3</c:v>
                      </c:pt>
                      <c:pt idx="754">
                        <c:v>-7.3632839547170996E-3</c:v>
                      </c:pt>
                      <c:pt idx="755">
                        <c:v>-6.8033751042566584E-3</c:v>
                      </c:pt>
                      <c:pt idx="756">
                        <c:v>-6.2419700365154334E-3</c:v>
                      </c:pt>
                      <c:pt idx="757">
                        <c:v>-5.6796539220525721E-3</c:v>
                      </c:pt>
                      <c:pt idx="758">
                        <c:v>-5.1170102391857163E-3</c:v>
                      </c:pt>
                      <c:pt idx="759">
                        <c:v>-4.5546199708043876E-3</c:v>
                      </c:pt>
                      <c:pt idx="760">
                        <c:v>-3.9930607884177266E-3</c:v>
                      </c:pt>
                      <c:pt idx="761">
                        <c:v>-3.432906226941871E-3</c:v>
                      </c:pt>
                      <c:pt idx="762">
                        <c:v>-2.8747248538520702E-3</c:v>
                      </c:pt>
                      <c:pt idx="763">
                        <c:v>-2.3190794364262692E-3</c:v>
                      </c:pt>
                      <c:pt idx="764">
                        <c:v>-1.7665261108669641E-3</c:v>
                      </c:pt>
                      <c:pt idx="765">
                        <c:v>-1.2176135571279709E-3</c:v>
                      </c:pt>
                      <c:pt idx="766">
                        <c:v>-6.7288218327023848E-4</c:v>
                      </c:pt>
                      <c:pt idx="767">
                        <c:v>-1.3286332315040809E-4</c:v>
                      </c:pt>
                      <c:pt idx="768">
                        <c:v>4.0192154881507289E-4</c:v>
                      </c:pt>
                      <c:pt idx="769">
                        <c:v>9.3096158215541188E-4</c:v>
                      </c:pt>
                      <c:pt idx="770">
                        <c:v>1.4537572905752979E-3</c:v>
                      </c:pt>
                      <c:pt idx="771">
                        <c:v>1.9698212645143901E-3</c:v>
                      </c:pt>
                      <c:pt idx="772">
                        <c:v>2.478678852803784E-3</c:v>
                      </c:pt>
                      <c:pt idx="773">
                        <c:v>2.979868810384674E-3</c:v>
                      </c:pt>
                      <c:pt idx="774">
                        <c:v>3.4729439092687588E-3</c:v>
                      </c:pt>
                      <c:pt idx="775">
                        <c:v>3.9574715101567456E-3</c:v>
                      </c:pt>
                      <c:pt idx="776">
                        <c:v>4.4330340923885011E-3</c:v>
                      </c:pt>
                      <c:pt idx="777">
                        <c:v>4.8992297401673048E-3</c:v>
                      </c:pt>
                      <c:pt idx="778">
                        <c:v>5.3556725832900028E-3</c:v>
                      </c:pt>
                      <c:pt idx="779">
                        <c:v>5.801993190909854E-3</c:v>
                      </c:pt>
                      <c:pt idx="780">
                        <c:v>6.237838917166171E-3</c:v>
                      </c:pt>
                      <c:pt idx="781">
                        <c:v>6.6628741978269944E-3</c:v>
                      </c:pt>
                      <c:pt idx="782">
                        <c:v>7.0767807974091018E-3</c:v>
                      </c:pt>
                      <c:pt idx="783">
                        <c:v>7.4792580065543082E-3</c:v>
                      </c:pt>
                      <c:pt idx="784">
                        <c:v>7.8700227897609294E-3</c:v>
                      </c:pt>
                      <c:pt idx="785">
                        <c:v>8.2488098838767281E-3</c:v>
                      </c:pt>
                      <c:pt idx="786">
                        <c:v>8.6153718480688809E-3</c:v>
                      </c:pt>
                      <c:pt idx="787">
                        <c:v>8.9694790662805824E-3</c:v>
                      </c:pt>
                      <c:pt idx="788">
                        <c:v>9.310919703468569E-3</c:v>
                      </c:pt>
                      <c:pt idx="789">
                        <c:v>9.6394996171879736E-3</c:v>
                      </c:pt>
                      <c:pt idx="790">
                        <c:v>9.9550422263458612E-3</c:v>
                      </c:pt>
                      <c:pt idx="791">
                        <c:v>1.0257388339182071E-2</c:v>
                      </c:pt>
                      <c:pt idx="792">
                        <c:v>1.0546395942754871E-2</c:v>
                      </c:pt>
                      <c:pt idx="793">
                        <c:v>1.082193995640599E-2</c:v>
                      </c:pt>
                      <c:pt idx="794">
                        <c:v>1.108391195185463E-2</c:v>
                      </c:pt>
                      <c:pt idx="795">
                        <c:v>1.1332219842721151E-2</c:v>
                      </c:pt>
                      <c:pt idx="796">
                        <c:v>1.156678754640832E-2</c:v>
                      </c:pt>
                      <c:pt idx="797">
                        <c:v>1.178755462136946E-2</c:v>
                      </c:pt>
                      <c:pt idx="798">
                        <c:v>1.199447588286799E-2</c:v>
                      </c:pt>
                      <c:pt idx="799">
                        <c:v>1.2187521000384021E-2</c:v>
                      </c:pt>
                      <c:pt idx="800">
                        <c:v>1.236667407984542E-2</c:v>
                      </c:pt>
                      <c:pt idx="801">
                        <c:v>1.253193323385886E-2</c:v>
                      </c:pt>
                      <c:pt idx="802">
                        <c:v>1.2683310143089091E-2</c:v>
                      </c:pt>
                      <c:pt idx="803">
                        <c:v>1.2820829611879161E-2</c:v>
                      </c:pt>
                      <c:pt idx="804">
                        <c:v>1.2944529121129649E-2</c:v>
                      </c:pt>
                      <c:pt idx="805">
                        <c:v>1.305445838135039E-2</c:v>
                      </c:pt>
                      <c:pt idx="806">
                        <c:v>1.315067888867918E-2</c:v>
                      </c:pt>
                      <c:pt idx="807">
                        <c:v>1.323326348651401E-2</c:v>
                      </c:pt>
                      <c:pt idx="808">
                        <c:v>1.330229593524563E-2</c:v>
                      </c:pt>
                      <c:pt idx="809">
                        <c:v>1.335787049239389E-2</c:v>
                      </c:pt>
                      <c:pt idx="810">
                        <c:v>1.340009150525635E-2</c:v>
                      </c:pt>
                      <c:pt idx="811">
                        <c:v>1.342907301796618E-2</c:v>
                      </c:pt>
                      <c:pt idx="812">
                        <c:v>1.344493839463414E-2</c:v>
                      </c:pt>
                      <c:pt idx="813">
                        <c:v>1.3447819960017159E-2</c:v>
                      </c:pt>
                      <c:pt idx="814">
                        <c:v>1.343785865891587E-2</c:v>
                      </c:pt>
                      <c:pt idx="815">
                        <c:v>1.3415203735257959E-2</c:v>
                      </c:pt>
                      <c:pt idx="816">
                        <c:v>1.3380012431575361E-2</c:v>
                      </c:pt>
                      <c:pt idx="817">
                        <c:v>1.333244970933337E-2</c:v>
                      </c:pt>
                      <c:pt idx="818">
                        <c:v>1.3272687990320831E-2</c:v>
                      </c:pt>
                      <c:pt idx="819">
                        <c:v>1.320090691906519E-2</c:v>
                      </c:pt>
                      <c:pt idx="820">
                        <c:v>1.3117293145995751E-2</c:v>
                      </c:pt>
                      <c:pt idx="821">
                        <c:v>1.302204013084593E-2</c:v>
                      </c:pt>
                      <c:pt idx="822">
                        <c:v>1.2915347965561911E-2</c:v>
                      </c:pt>
                      <c:pt idx="823">
                        <c:v>1.2797423215772539E-2</c:v>
                      </c:pt>
                      <c:pt idx="824">
                        <c:v>1.2668478779676791E-2</c:v>
                      </c:pt>
                      <c:pt idx="825">
                        <c:v>1.252873376301983E-2</c:v>
                      </c:pt>
                      <c:pt idx="826">
                        <c:v>1.237841336866034E-2</c:v>
                      </c:pt>
                      <c:pt idx="827">
                        <c:v>1.2217748799080431E-2</c:v>
                      </c:pt>
                      <c:pt idx="828">
                        <c:v>1.2046977170056679E-2</c:v>
                      </c:pt>
                      <c:pt idx="829">
                        <c:v>1.186634143359702E-2</c:v>
                      </c:pt>
                      <c:pt idx="830">
                        <c:v>1.167609030815556E-2</c:v>
                      </c:pt>
                      <c:pt idx="831">
                        <c:v>1.147647821406432E-2</c:v>
                      </c:pt>
                      <c:pt idx="832">
                        <c:v>1.126776521207018E-2</c:v>
                      </c:pt>
                      <c:pt idx="833">
                        <c:v>1.1050216942835509E-2</c:v>
                      </c:pt>
                      <c:pt idx="834">
                        <c:v>1.0824104565252179E-2</c:v>
                      </c:pt>
                      <c:pt idx="835">
                        <c:v>1.0589704691432561E-2</c:v>
                      </c:pt>
                      <c:pt idx="836">
                        <c:v>1.034729931627428E-2</c:v>
                      </c:pt>
                      <c:pt idx="837">
                        <c:v>1.0097175739551229E-2</c:v>
                      </c:pt>
                      <c:pt idx="838">
                        <c:v>9.8396264785562612E-3</c:v>
                      </c:pt>
                      <c:pt idx="839">
                        <c:v>9.5749491694153022E-3</c:v>
                      </c:pt>
                      <c:pt idx="840">
                        <c:v>9.3034464553041415E-3</c:v>
                      </c:pt>
                      <c:pt idx="841">
                        <c:v>9.0254258599259084E-3</c:v>
                      </c:pt>
                      <c:pt idx="842">
                        <c:v>8.7411996447523295E-3</c:v>
                      </c:pt>
                      <c:pt idx="843">
                        <c:v>8.4510846486879065E-3</c:v>
                      </c:pt>
                      <c:pt idx="844">
                        <c:v>8.1554021089878716E-3</c:v>
                      </c:pt>
                      <c:pt idx="845">
                        <c:v>7.8544774624409452E-3</c:v>
                      </c:pt>
                      <c:pt idx="846">
                        <c:v>7.5486401260181878E-3</c:v>
                      </c:pt>
                      <c:pt idx="847">
                        <c:v>7.2382232563877958E-3</c:v>
                      </c:pt>
                      <c:pt idx="848">
                        <c:v>6.92356348789818E-3</c:v>
                      </c:pt>
                      <c:pt idx="849">
                        <c:v>6.6050006488407023E-3</c:v>
                      </c:pt>
                      <c:pt idx="850">
                        <c:v>6.2828774560100258E-3</c:v>
                      </c:pt>
                      <c:pt idx="851">
                        <c:v>5.9575391877927956E-3</c:v>
                      </c:pt>
                      <c:pt idx="852">
                        <c:v>5.6293333362196366E-3</c:v>
                      </c:pt>
                      <c:pt idx="853">
                        <c:v>5.2986092386226027E-3</c:v>
                      </c:pt>
                      <c:pt idx="854">
                        <c:v>4.9657176897365124E-3</c:v>
                      </c:pt>
                      <c:pt idx="855">
                        <c:v>4.6310105352768442E-3</c:v>
                      </c:pt>
                      <c:pt idx="856">
                        <c:v>4.2948402482063421E-3</c:v>
                      </c:pt>
                      <c:pt idx="857">
                        <c:v>3.9575594890810563E-3</c:v>
                      </c:pt>
                      <c:pt idx="858">
                        <c:v>3.6195206520214409E-3</c:v>
                      </c:pt>
                      <c:pt idx="859">
                        <c:v>3.2810753980072739E-3</c:v>
                      </c:pt>
                      <c:pt idx="860">
                        <c:v>2.9425741773274811E-3</c:v>
                      </c:pt>
                      <c:pt idx="861">
                        <c:v>2.604365743134831E-3</c:v>
                      </c:pt>
                      <c:pt idx="862">
                        <c:v>2.2667966581587269E-3</c:v>
                      </c:pt>
                      <c:pt idx="863">
                        <c:v>1.930210796715375E-3</c:v>
                      </c:pt>
                      <c:pt idx="864">
                        <c:v>1.5949488442218141E-3</c:v>
                      </c:pt>
                      <c:pt idx="865">
                        <c:v>1.2613477964724951E-3</c:v>
                      </c:pt>
                      <c:pt idx="866">
                        <c:v>9.2974046096686589E-4</c:v>
                      </c:pt>
                      <c:pt idx="867">
                        <c:v>6.0045496259161205E-4</c:v>
                      </c:pt>
                      <c:pt idx="868">
                        <c:v>2.7381425595407618E-4</c:v>
                      </c:pt>
                      <c:pt idx="869">
                        <c:v>-4.986435335738765E-5</c:v>
                      </c:pt>
                      <c:pt idx="870">
                        <c:v>-3.702696763550733E-4</c:v>
                      </c:pt>
                      <c:pt idx="871">
                        <c:v>-6.8709709490086832E-4</c:v>
                      </c:pt>
                      <c:pt idx="872">
                        <c:v>-1.00004900052594E-3</c:v>
                      </c:pt>
                      <c:pt idx="873">
                        <c:v>-1.3088352158156741E-3</c:v>
                      </c:pt>
                      <c:pt idx="874">
                        <c:v>-1.6131733964618209E-3</c:v>
                      </c:pt>
                      <c:pt idx="875">
                        <c:v>-1.912789412207488E-3</c:v>
                      </c:pt>
                      <c:pt idx="876">
                        <c:v>-2.2074177050434118E-3</c:v>
                      </c:pt>
                      <c:pt idx="877">
                        <c:v>-2.4968016231624399E-3</c:v>
                      </c:pt>
                      <c:pt idx="878">
                        <c:v>-2.780693729337503E-3</c:v>
                      </c:pt>
                      <c:pt idx="879">
                        <c:v>-3.0588560825531509E-3</c:v>
                      </c:pt>
                      <c:pt idx="880">
                        <c:v>-3.3310604918981648E-3</c:v>
                      </c:pt>
                      <c:pt idx="881">
                        <c:v>-3.5970887419064439E-3</c:v>
                      </c:pt>
                      <c:pt idx="882">
                        <c:v>-3.8567327887199698E-3</c:v>
                      </c:pt>
                      <c:pt idx="883">
                        <c:v>-4.109794926635971E-3</c:v>
                      </c:pt>
                      <c:pt idx="884">
                        <c:v>-4.3560879247924369E-3</c:v>
                      </c:pt>
                      <c:pt idx="885">
                        <c:v>-4.5954351339361019E-3</c:v>
                      </c:pt>
                      <c:pt idx="886">
                        <c:v>-4.8276705634061508E-3</c:v>
                      </c:pt>
                      <c:pt idx="887">
                        <c:v>-5.0526389286537727E-3</c:v>
                      </c:pt>
                      <c:pt idx="888">
                        <c:v>-5.2701956697981849E-3</c:v>
                      </c:pt>
                      <c:pt idx="889">
                        <c:v>-5.4802069418968778E-3</c:v>
                      </c:pt>
                      <c:pt idx="890">
                        <c:v>-5.6825495777740424E-3</c:v>
                      </c:pt>
                      <c:pt idx="891">
                        <c:v>-5.8771110244120756E-3</c:v>
                      </c:pt>
                      <c:pt idx="892">
                        <c:v>-6.0637892540599241E-3</c:v>
                      </c:pt>
                      <c:pt idx="893">
                        <c:v>-6.242492651350324E-3</c:v>
                      </c:pt>
                      <c:pt idx="894">
                        <c:v>-6.41313987784475E-3</c:v>
                      </c:pt>
                      <c:pt idx="895">
                        <c:v>-6.5756597155376866E-3</c:v>
                      </c:pt>
                      <c:pt idx="896">
                        <c:v>-6.7299908909525096E-3</c:v>
                      </c:pt>
                      <c:pt idx="897">
                        <c:v>-6.8760818815448571E-3</c:v>
                      </c:pt>
                      <c:pt idx="898">
                        <c:v>-7.0138907062014559E-3</c:v>
                      </c:pt>
                      <c:pt idx="899">
                        <c:v>-7.1433847016754573E-3</c:v>
                      </c:pt>
                      <c:pt idx="900">
                        <c:v>-7.2645402868407134E-3</c:v>
                      </c:pt>
                      <c:pt idx="901">
                        <c:v>-7.3773427166687836E-3</c:v>
                      </c:pt>
                      <c:pt idx="902">
                        <c:v>-7.4817858278419377E-3</c:v>
                      </c:pt>
                      <c:pt idx="903">
                        <c:v>-7.5778717779072993E-3</c:v>
                      </c:pt>
                      <c:pt idx="904">
                        <c:v>-7.6656107798537274E-3</c:v>
                      </c:pt>
                      <c:pt idx="905">
                        <c:v>-7.7450208339554317E-3</c:v>
                      </c:pt>
                      <c:pt idx="906">
                        <c:v>-7.8161274586744725E-3</c:v>
                      </c:pt>
                      <c:pt idx="907">
                        <c:v>-7.8789634223468859E-3</c:v>
                      </c:pt>
                      <c:pt idx="908">
                        <c:v>-7.9335684772994224E-3</c:v>
                      </c:pt>
                      <c:pt idx="909">
                        <c:v>-7.9799890979518912E-3</c:v>
                      </c:pt>
                      <c:pt idx="910">
                        <c:v>-8.0182782243575813E-3</c:v>
                      </c:pt>
                      <c:pt idx="911">
                        <c:v>-8.0484950125218214E-3</c:v>
                      </c:pt>
                      <c:pt idx="912">
                        <c:v>-8.0707045927169048E-3</c:v>
                      </c:pt>
                      <c:pt idx="913">
                        <c:v>-8.0849778368820152E-3</c:v>
                      </c:pt>
                      <c:pt idx="914">
                        <c:v>-8.091391136060163E-3</c:v>
                      </c:pt>
                      <c:pt idx="915">
                        <c:v>-8.0900261886828837E-3</c:v>
                      </c:pt>
                      <c:pt idx="916">
                        <c:v>-8.0809698003671653E-3</c:v>
                      </c:pt>
                      <c:pt idx="917">
                        <c:v>-8.0643136957406821E-3</c:v>
                      </c:pt>
                      <c:pt idx="918">
                        <c:v>-8.0401543426612734E-3</c:v>
                      </c:pt>
                      <c:pt idx="919">
                        <c:v>-8.0085927890463145E-3</c:v>
                      </c:pt>
                      <c:pt idx="920">
                        <c:v>-7.9697345123786803E-3</c:v>
                      </c:pt>
                      <c:pt idx="921">
                        <c:v>-7.9236892818094415E-3</c:v>
                      </c:pt>
                      <c:pt idx="922">
                        <c:v>-7.8705710326344557E-3</c:v>
                      </c:pt>
                      <c:pt idx="923">
                        <c:v>-7.8104977527843752E-3</c:v>
                      </c:pt>
                      <c:pt idx="924">
                        <c:v>-7.743591380835595E-3</c:v>
                      </c:pt>
                      <c:pt idx="925">
                        <c:v>-7.6699777149250841E-3</c:v>
                      </c:pt>
                      <c:pt idx="926">
                        <c:v>-7.5897863318355758E-3</c:v>
                      </c:pt>
                      <c:pt idx="927">
                        <c:v>-7.5031505154103941E-3</c:v>
                      </c:pt>
                      <c:pt idx="928">
                        <c:v>-7.4102071933596341E-3</c:v>
                      </c:pt>
                      <c:pt idx="929">
                        <c:v>-7.311096881432725E-3</c:v>
                      </c:pt>
                      <c:pt idx="930">
                        <c:v>-7.2059636338574571E-3</c:v>
                      </c:pt>
                      <c:pt idx="931">
                        <c:v>-7.0949549988814026E-3</c:v>
                      </c:pt>
                      <c:pt idx="932">
                        <c:v>-6.9782219782012749E-3</c:v>
                      </c:pt>
                      <c:pt idx="933">
                        <c:v>-6.8559189890266964E-3</c:v>
                      </c:pt>
                      <c:pt idx="934">
                        <c:v>-6.7282038274994894E-3</c:v>
                      </c:pt>
                      <c:pt idx="935">
                        <c:v>-6.5952376321766542E-3</c:v>
                      </c:pt>
                      <c:pt idx="936">
                        <c:v>-6.4571848462856053E-3</c:v>
                      </c:pt>
                      <c:pt idx="937">
                        <c:v>-6.3142131774727214E-3</c:v>
                      </c:pt>
                      <c:pt idx="938">
                        <c:v>-6.1664935537922927E-3</c:v>
                      </c:pt>
                      <c:pt idx="939">
                        <c:v>-6.0142000747199637E-3</c:v>
                      </c:pt>
                      <c:pt idx="940">
                        <c:v>-5.8575099560245628E-3</c:v>
                      </c:pt>
                      <c:pt idx="941">
                        <c:v>-5.6966034673924483E-3</c:v>
                      </c:pt>
                      <c:pt idx="942">
                        <c:v>-5.5316638617696296E-3</c:v>
                      </c:pt>
                      <c:pt idx="943">
                        <c:v>-5.362877295467759E-3</c:v>
                      </c:pt>
                      <c:pt idx="944">
                        <c:v>-5.1904327381697996E-3</c:v>
                      </c:pt>
                      <c:pt idx="945">
                        <c:v>-5.0145218720690377E-3</c:v>
                      </c:pt>
                      <c:pt idx="946">
                        <c:v>-4.8353389794807237E-3</c:v>
                      </c:pt>
                      <c:pt idx="947">
                        <c:v>-4.6530808183758094E-3</c:v>
                      </c:pt>
                      <c:pt idx="948">
                        <c:v>-4.4679464854041799E-3</c:v>
                      </c:pt>
                      <c:pt idx="949">
                        <c:v>-4.2801372660937554E-3</c:v>
                      </c:pt>
                      <c:pt idx="950">
                        <c:v>-4.0898564720362324E-3</c:v>
                      </c:pt>
                      <c:pt idx="951">
                        <c:v>-3.8973092649953731E-3</c:v>
                      </c:pt>
                      <c:pt idx="952">
                        <c:v>-3.702702467999548E-3</c:v>
                      </c:pt>
                      <c:pt idx="953">
                        <c:v>-3.5062443636064019E-3</c:v>
                      </c:pt>
                      <c:pt idx="954">
                        <c:v>-3.308144479650802E-3</c:v>
                      </c:pt>
                      <c:pt idx="955">
                        <c:v>-3.1086133629103811E-3</c:v>
                      </c:pt>
                      <c:pt idx="956">
                        <c:v>-2.907862341238895E-3</c:v>
                      </c:pt>
                      <c:pt idx="957">
                        <c:v>-2.7061032748336329E-3</c:v>
                      </c:pt>
                      <c:pt idx="958">
                        <c:v>-2.503548297408413E-3</c:v>
                      </c:pt>
                      <c:pt idx="959">
                        <c:v>-2.3004095481465609E-3</c:v>
                      </c:pt>
                      <c:pt idx="960">
                        <c:v>-2.0968988954023059E-3</c:v>
                      </c:pt>
                      <c:pt idx="961">
                        <c:v>-1.893227653204024E-3</c:v>
                      </c:pt>
                      <c:pt idx="962">
                        <c:v>-1.6896062916908121E-3</c:v>
                      </c:pt>
                      <c:pt idx="963">
                        <c:v>-1.4862441426814229E-3</c:v>
                      </c:pt>
                      <c:pt idx="964">
                        <c:v>-1.2833491016319479E-3</c:v>
                      </c:pt>
                      <c:pt idx="965">
                        <c:v>-1.081127327287285E-3</c:v>
                      </c:pt>
                      <c:pt idx="966">
                        <c:v>-8.7978294036686387E-4</c:v>
                      </c:pt>
                      <c:pt idx="967">
                        <c:v>-6.7951772265183456E-4</c:v>
                      </c:pt>
                      <c:pt idx="968">
                        <c:v>-4.8053081785574321E-4</c:v>
                      </c:pt>
                      <c:pt idx="969">
                        <c:v>-2.8301843566368601E-4</c:v>
                      </c:pt>
                      <c:pt idx="970">
                        <c:v>-8.7173560318096663E-5</c:v>
                      </c:pt>
                      <c:pt idx="971">
                        <c:v>1.068143348891091E-4</c:v>
                      </c:pt>
                      <c:pt idx="972">
                        <c:v>2.9875956588887287E-4</c:v>
                      </c:pt>
                      <c:pt idx="973">
                        <c:v>4.8848050757980069E-4</c:v>
                      </c:pt>
                      <c:pt idx="974">
                        <c:v>6.7579985380573806E-4</c:v>
                      </c:pt>
                      <c:pt idx="975">
                        <c:v>8.6054486638399328E-4</c:v>
                      </c:pt>
                      <c:pt idx="976">
                        <c:v>1.042547612070722E-3</c:v>
                      </c:pt>
                      <c:pt idx="977">
                        <c:v>1.2216451864269569E-3</c:v>
                      </c:pt>
                      <c:pt idx="978">
                        <c:v>1.397679923632594E-3</c:v>
                      </c:pt>
                      <c:pt idx="979">
                        <c:v>1.570499591386639E-3</c:v>
                      </c:pt>
                      <c:pt idx="980">
                        <c:v>1.7399575701297701E-3</c:v>
                      </c:pt>
                      <c:pt idx="981">
                        <c:v>1.9059130159276791E-3</c:v>
                      </c:pt>
                      <c:pt idx="982">
                        <c:v>2.068231006459512E-3</c:v>
                      </c:pt>
                      <c:pt idx="983">
                        <c:v>2.2267826696675129E-3</c:v>
                      </c:pt>
                      <c:pt idx="984">
                        <c:v>2.3814452947355869E-3</c:v>
                      </c:pt>
                      <c:pt idx="985">
                        <c:v>2.5321024251790431E-3</c:v>
                      </c:pt>
                      <c:pt idx="986">
                        <c:v>2.6786439339430662E-3</c:v>
                      </c:pt>
                      <c:pt idx="987">
                        <c:v>2.820966080521221E-3</c:v>
                      </c:pt>
                      <c:pt idx="988">
                        <c:v>2.9589715502193661E-3</c:v>
                      </c:pt>
                      <c:pt idx="989">
                        <c:v>3.0925694758007962E-3</c:v>
                      </c:pt>
                      <c:pt idx="990">
                        <c:v>3.2216754418563391E-3</c:v>
                      </c:pt>
                      <c:pt idx="991">
                        <c:v>3.3462114723472589E-3</c:v>
                      </c:pt>
                      <c:pt idx="992">
                        <c:v>3.4661060018680578E-3</c:v>
                      </c:pt>
                      <c:pt idx="993">
                        <c:v>3.581293831269497E-3</c:v>
                      </c:pt>
                      <c:pt idx="994">
                        <c:v>3.6917160683698561E-3</c:v>
                      </c:pt>
                      <c:pt idx="995">
                        <c:v>3.7973200545629231E-3</c:v>
                      </c:pt>
                      <c:pt idx="996">
                        <c:v>3.898059278203597E-3</c:v>
                      </c:pt>
                      <c:pt idx="997">
                        <c:v>3.9938932757183562E-3</c:v>
                      </c:pt>
                      <c:pt idx="998">
                        <c:v>4.0847875214423514E-3</c:v>
                      </c:pt>
                      <c:pt idx="999">
                        <c:v>4.1707133072346999E-3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7406-4FA5-ADCA-909F79928B38}"/>
                  </c:ext>
                </c:extLst>
              </c15:ser>
            </c15:filteredScatterSeries>
          </c:ext>
        </c:extLst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4.1385277811934502</c:v>
                </c:pt>
                <c:pt idx="1">
                  <c:v>3.400601297810478</c:v>
                </c:pt>
                <c:pt idx="2">
                  <c:v>2.7166233400808588</c:v>
                </c:pt>
                <c:pt idx="3">
                  <c:v>2.084022388521265</c:v>
                </c:pt>
                <c:pt idx="4">
                  <c:v>1.5004512175427505</c:v>
                </c:pt>
                <c:pt idx="5">
                  <c:v>0.96376636333445809</c:v>
                </c:pt>
                <c:pt idx="6">
                  <c:v>0.47200990044325891</c:v>
                </c:pt>
                <c:pt idx="7">
                  <c:v>2.3393227967121687E-2</c:v>
                </c:pt>
                <c:pt idx="8">
                  <c:v>-0.38371739087757295</c:v>
                </c:pt>
                <c:pt idx="9">
                  <c:v>-0.7508137561279995</c:v>
                </c:pt>
                <c:pt idx="10">
                  <c:v>-1.0792573155022684</c:v>
                </c:pt>
                <c:pt idx="11">
                  <c:v>-1.3702895705642155</c:v>
                </c:pt>
                <c:pt idx="12">
                  <c:v>-1.6250414478607449</c:v>
                </c:pt>
                <c:pt idx="13">
                  <c:v>-1.8445417601736311</c:v>
                </c:pt>
                <c:pt idx="14">
                  <c:v>-2.0297248677770061</c:v>
                </c:pt>
                <c:pt idx="15">
                  <c:v>-2.1814376367732096</c:v>
                </c:pt>
                <c:pt idx="16">
                  <c:v>-2.3004457808630647</c:v>
                </c:pt>
                <c:pt idx="17">
                  <c:v>-2.3874396640341389</c:v>
                </c:pt>
                <c:pt idx="18">
                  <c:v>-2.4430396344266043</c:v>
                </c:pt>
                <c:pt idx="19">
                  <c:v>-2.467800953921151</c:v>
                </c:pt>
                <c:pt idx="20">
                  <c:v>-2.4622183837002614</c:v>
                </c:pt>
                <c:pt idx="21">
                  <c:v>-2.4267304831325123</c:v>
                </c:pt>
                <c:pt idx="22">
                  <c:v>-2.3617236778453794</c:v>
                </c:pt>
                <c:pt idx="23">
                  <c:v>-2.2675361528744284</c:v>
                </c:pt>
                <c:pt idx="24">
                  <c:v>-2.144461628481181</c:v>
                </c:pt>
                <c:pt idx="25">
                  <c:v>-1.9927530798807973</c:v>
                </c:pt>
                <c:pt idx="26">
                  <c:v>-1.8126264681159991</c:v>
                </c:pt>
                <c:pt idx="27">
                  <c:v>-1.604264558219183</c:v>
                </c:pt>
                <c:pt idx="28">
                  <c:v>-1.3678209134221213</c:v>
                </c:pt>
                <c:pt idx="29">
                  <c:v>-1.1034241716253028</c:v>
                </c:pt>
                <c:pt idx="30">
                  <c:v>-0.81118273420846287</c:v>
                </c:pt>
                <c:pt idx="31">
                  <c:v>-0.49119002978245085</c:v>
                </c:pt>
                <c:pt idx="32">
                  <c:v>-0.14353055983772739</c:v>
                </c:pt>
                <c:pt idx="33">
                  <c:v>0.23171300599086142</c:v>
                </c:pt>
                <c:pt idx="34">
                  <c:v>0.63445133348493377</c:v>
                </c:pt>
                <c:pt idx="35">
                  <c:v>1.0645780579602186</c:v>
                </c:pt>
                <c:pt idx="36">
                  <c:v>1.5219569164418987</c:v>
                </c:pt>
                <c:pt idx="37">
                  <c:v>2.0064055114716894</c:v>
                </c:pt>
                <c:pt idx="38">
                  <c:v>2.5176745023058182</c:v>
                </c:pt>
                <c:pt idx="39">
                  <c:v>3.0554205239556054</c:v>
                </c:pt>
                <c:pt idx="40">
                  <c:v>3.6191703959823283</c:v>
                </c:pt>
                <c:pt idx="41">
                  <c:v>4.2082730611209884</c:v>
                </c:pt>
                <c:pt idx="42">
                  <c:v>4.8218339544151663</c:v>
                </c:pt>
                <c:pt idx="43">
                  <c:v>5.4586237445981078</c:v>
                </c:pt>
                <c:pt idx="44">
                  <c:v>6.1169489009978184</c:v>
                </c:pt>
                <c:pt idx="45">
                  <c:v>6.7944640267940697</c:v>
                </c:pt>
                <c:pt idx="46">
                  <c:v>7.4878929165348298</c:v>
                </c:pt>
                <c:pt idx="47">
                  <c:v>8.1926020270518212</c:v>
                </c:pt>
                <c:pt idx="48">
                  <c:v>8.9019265683054254</c:v>
                </c:pt>
                <c:pt idx="49">
                  <c:v>9.6060641292255919</c:v>
                </c:pt>
                <c:pt idx="50">
                  <c:v>10.290173645230697</c:v>
                </c:pt>
                <c:pt idx="51">
                  <c:v>10.930923844670485</c:v>
                </c:pt>
                <c:pt idx="52">
                  <c:v>11.489784598680258</c:v>
                </c:pt>
                <c:pt idx="53">
                  <c:v>11.898807664463037</c:v>
                </c:pt>
                <c:pt idx="54">
                  <c:v>12.026839450121818</c:v>
                </c:pt>
                <c:pt idx="55">
                  <c:v>11.585403981552481</c:v>
                </c:pt>
                <c:pt idx="56">
                  <c:v>9.7953432021715674</c:v>
                </c:pt>
                <c:pt idx="57">
                  <c:v>3.5831985710278529</c:v>
                </c:pt>
                <c:pt idx="58">
                  <c:v>-44.247656625660071</c:v>
                </c:pt>
                <c:pt idx="59">
                  <c:v>185.08282722859158</c:v>
                </c:pt>
                <c:pt idx="60">
                  <c:v>68.201373182326165</c:v>
                </c:pt>
                <c:pt idx="61">
                  <c:v>39.582194469911855</c:v>
                </c:pt>
                <c:pt idx="62">
                  <c:v>26.491145244217034</c:v>
                </c:pt>
                <c:pt idx="63">
                  <c:v>18.901243553758952</c:v>
                </c:pt>
                <c:pt idx="64">
                  <c:v>13.897081900910971</c:v>
                </c:pt>
                <c:pt idx="65">
                  <c:v>10.319399449146225</c:v>
                </c:pt>
                <c:pt idx="66">
                  <c:v>7.6157188010600212</c:v>
                </c:pt>
                <c:pt idx="67">
                  <c:v>5.4891902064163425</c:v>
                </c:pt>
                <c:pt idx="68">
                  <c:v>3.7660067206463075</c:v>
                </c:pt>
                <c:pt idx="69">
                  <c:v>2.3375879702097926</c:v>
                </c:pt>
                <c:pt idx="70">
                  <c:v>1.1325669782348966</c:v>
                </c:pt>
                <c:pt idx="71">
                  <c:v>0.10207465646818907</c:v>
                </c:pt>
                <c:pt idx="72">
                  <c:v>-0.78850255014361847</c:v>
                </c:pt>
                <c:pt idx="73">
                  <c:v>-1.5643870314420434</c:v>
                </c:pt>
                <c:pt idx="74">
                  <c:v>-2.2444083115383631</c:v>
                </c:pt>
                <c:pt idx="75">
                  <c:v>-2.8429202971486571</c:v>
                </c:pt>
                <c:pt idx="76">
                  <c:v>-3.3710664675245159</c:v>
                </c:pt>
                <c:pt idx="77">
                  <c:v>-3.8376378782476843</c:v>
                </c:pt>
                <c:pt idx="78">
                  <c:v>-4.2496691053889437</c:v>
                </c:pt>
                <c:pt idx="79">
                  <c:v>-4.612861005425124</c:v>
                </c:pt>
                <c:pt idx="80">
                  <c:v>-4.9318863102752983</c:v>
                </c:pt>
                <c:pt idx="81">
                  <c:v>-5.2106142821637444</c:v>
                </c:pt>
                <c:pt idx="82">
                  <c:v>-5.4522783945278475</c:v>
                </c:pt>
                <c:pt idx="83">
                  <c:v>-5.6596032243122121</c:v>
                </c:pt>
                <c:pt idx="84">
                  <c:v>-5.8349016913566771</c:v>
                </c:pt>
                <c:pt idx="85">
                  <c:v>-5.9801504369539362</c:v>
                </c:pt>
                <c:pt idx="86">
                  <c:v>-6.0970488787882502</c:v>
                </c:pt>
                <c:pt idx="87">
                  <c:v>-6.18706593321446</c:v>
                </c:pt>
                <c:pt idx="88">
                  <c:v>-6.2514773191347475</c:v>
                </c:pt>
                <c:pt idx="89">
                  <c:v>-6.291395597326968</c:v>
                </c:pt>
                <c:pt idx="90">
                  <c:v>-6.3077945550158079</c:v>
                </c:pt>
                <c:pt idx="91">
                  <c:v>-6.3015291514857807</c:v>
                </c:pt>
                <c:pt idx="92">
                  <c:v>-6.2733519520054806</c:v>
                </c:pt>
                <c:pt idx="93">
                  <c:v>-6.2239267638334104</c:v>
                </c:pt>
                <c:pt idx="94">
                  <c:v>-6.1538400285687116</c:v>
                </c:pt>
                <c:pt idx="95">
                  <c:v>-6.0636104048636517</c:v>
                </c:pt>
                <c:pt idx="96">
                  <c:v>-5.9536968841236426</c:v>
                </c:pt>
                <c:pt idx="97">
                  <c:v>-5.8245057118235621</c:v>
                </c:pt>
                <c:pt idx="98">
                  <c:v>-5.6763963330957123</c:v>
                </c:pt>
                <c:pt idx="99">
                  <c:v>-5.5096865393665002</c:v>
                </c:pt>
                <c:pt idx="100">
                  <c:v>-5.3246569601616223</c:v>
                </c:pt>
                <c:pt idx="101">
                  <c:v>-5.1215550186259584</c:v>
                </c:pt>
                <c:pt idx="102">
                  <c:v>-4.9005984492232857</c:v>
                </c:pt>
                <c:pt idx="103">
                  <c:v>-4.6619784603025831</c:v>
                </c:pt>
                <c:pt idx="104">
                  <c:v>-4.405862611841151</c:v>
                </c:pt>
                <c:pt idx="105">
                  <c:v>-4.1323974690240695</c:v>
                </c:pt>
                <c:pt idx="106">
                  <c:v>-3.8417110848828284</c:v>
                </c:pt>
                <c:pt idx="107">
                  <c:v>-3.5339153596073958</c:v>
                </c:pt>
                <c:pt idx="108">
                  <c:v>-3.2091083200879682</c:v>
                </c:pt>
                <c:pt idx="109">
                  <c:v>-2.8673763605196458</c:v>
                </c:pt>
                <c:pt idx="110">
                  <c:v>-2.5087964833888523</c:v>
                </c:pt>
                <c:pt idx="111">
                  <c:v>-2.1334385797540252</c:v>
                </c:pt>
                <c:pt idx="112">
                  <c:v>-1.7413677884117369</c:v>
                </c:pt>
                <c:pt idx="113">
                  <c:v>-1.3326469753081023</c:v>
                </c:pt>
                <c:pt idx="114">
                  <c:v>-0.90733937745670445</c:v>
                </c:pt>
                <c:pt idx="115">
                  <c:v>-0.46551145979398095</c:v>
                </c:pt>
                <c:pt idx="116">
                  <c:v>-7.2360389446734473E-3</c:v>
                </c:pt>
                <c:pt idx="117">
                  <c:v>0.46740426493558979</c:v>
                </c:pt>
                <c:pt idx="118">
                  <c:v>0.95831317799678051</c:v>
                </c:pt>
                <c:pt idx="119">
                  <c:v>1.4653764425750508</c:v>
                </c:pt>
                <c:pt idx="120">
                  <c:v>1.9884569113173378</c:v>
                </c:pt>
                <c:pt idx="121">
                  <c:v>2.5273889521325699</c:v>
                </c:pt>
                <c:pt idx="122">
                  <c:v>3.0819720286939627</c:v>
                </c:pt>
                <c:pt idx="123">
                  <c:v>3.6519632939877194</c:v>
                </c:pt>
                <c:pt idx="124">
                  <c:v>4.2370690004626477</c:v>
                </c:pt>
                <c:pt idx="125">
                  <c:v>4.8369344877858671</c:v>
                </c:pt>
                <c:pt idx="126">
                  <c:v>5.4511324557186329</c:v>
                </c:pt>
                <c:pt idx="127">
                  <c:v>6.0791491619484539</c:v>
                </c:pt>
                <c:pt idx="128">
                  <c:v>6.7203680986722425</c:v>
                </c:pt>
                <c:pt idx="129">
                  <c:v>7.3740505916153287</c:v>
                </c:pt>
                <c:pt idx="130">
                  <c:v>8.0393126233546752</c:v>
                </c:pt>
                <c:pt idx="131">
                  <c:v>8.7150969988235651</c:v>
                </c:pt>
                <c:pt idx="132">
                  <c:v>9.4001397303863676</c:v>
                </c:pt>
                <c:pt idx="133">
                  <c:v>10.092929202912874</c:v>
                </c:pt>
                <c:pt idx="134">
                  <c:v>10.791656257951864</c:v>
                </c:pt>
                <c:pt idx="135">
                  <c:v>11.494152770734139</c:v>
                </c:pt>
                <c:pt idx="136">
                  <c:v>12.197815527572791</c:v>
                </c:pt>
                <c:pt idx="137">
                  <c:v>12.899511161735283</c:v>
                </c:pt>
                <c:pt idx="138">
                  <c:v>13.595456451767053</c:v>
                </c:pt>
                <c:pt idx="139">
                  <c:v>14.281066246435273</c:v>
                </c:pt>
                <c:pt idx="140">
                  <c:v>14.950758380639797</c:v>
                </c:pt>
                <c:pt idx="141">
                  <c:v>15.597700764111686</c:v>
                </c:pt>
                <c:pt idx="142">
                  <c:v>16.213479696587886</c:v>
                </c:pt>
                <c:pt idx="143">
                  <c:v>16.787659329017686</c:v>
                </c:pt>
                <c:pt idx="144">
                  <c:v>17.307188317542298</c:v>
                </c:pt>
                <c:pt idx="145">
                  <c:v>17.755588206964326</c:v>
                </c:pt>
                <c:pt idx="146">
                  <c:v>18.111823957373446</c:v>
                </c:pt>
                <c:pt idx="147">
                  <c:v>18.348701501092659</c:v>
                </c:pt>
                <c:pt idx="148">
                  <c:v>18.430544253096972</c:v>
                </c:pt>
                <c:pt idx="149">
                  <c:v>18.309739779318775</c:v>
                </c:pt>
                <c:pt idx="150">
                  <c:v>17.921459651232492</c:v>
                </c:pt>
                <c:pt idx="151">
                  <c:v>17.175316718636591</c:v>
                </c:pt>
                <c:pt idx="152">
                  <c:v>15.94166653459097</c:v>
                </c:pt>
                <c:pt idx="153">
                  <c:v>14.028062168834152</c:v>
                </c:pt>
                <c:pt idx="154">
                  <c:v>11.136482849443137</c:v>
                </c:pt>
                <c:pt idx="155">
                  <c:v>6.7801376265759243</c:v>
                </c:pt>
                <c:pt idx="156">
                  <c:v>0.10693823916787672</c:v>
                </c:pt>
                <c:pt idx="157">
                  <c:v>-10.520592341438885</c:v>
                </c:pt>
                <c:pt idx="158">
                  <c:v>-28.698117744208311</c:v>
                </c:pt>
                <c:pt idx="159">
                  <c:v>-64.148361251857366</c:v>
                </c:pt>
                <c:pt idx="160">
                  <c:v>-155.43651315419206</c:v>
                </c:pt>
                <c:pt idx="161">
                  <c:v>-783.57155856890824</c:v>
                </c:pt>
                <c:pt idx="162">
                  <c:v>177.98887973474095</c:v>
                </c:pt>
                <c:pt idx="163">
                  <c:v>66.446339841270913</c:v>
                </c:pt>
                <c:pt idx="164">
                  <c:v>38.739992899095732</c:v>
                </c:pt>
                <c:pt idx="165">
                  <c:v>26.006200283075088</c:v>
                </c:pt>
                <c:pt idx="166">
                  <c:v>18.601627483384625</c:v>
                </c:pt>
                <c:pt idx="167">
                  <c:v>13.708193291456041</c:v>
                </c:pt>
                <c:pt idx="168">
                  <c:v>10.202336836736801</c:v>
                </c:pt>
                <c:pt idx="169">
                  <c:v>7.5476918877878161</c:v>
                </c:pt>
                <c:pt idx="170">
                  <c:v>5.4557302959267577</c:v>
                </c:pt>
                <c:pt idx="171">
                  <c:v>3.7573749817509716</c:v>
                </c:pt>
                <c:pt idx="172">
                  <c:v>2.34693430175802</c:v>
                </c:pt>
                <c:pt idx="173">
                  <c:v>1.1549078487387783</c:v>
                </c:pt>
                <c:pt idx="174">
                  <c:v>0.13368908885441175</c:v>
                </c:pt>
                <c:pt idx="175">
                  <c:v>-0.75044827000857772</c:v>
                </c:pt>
                <c:pt idx="176">
                  <c:v>-1.5220823594823554</c:v>
                </c:pt>
                <c:pt idx="177">
                  <c:v>-2.199561332236148</c:v>
                </c:pt>
                <c:pt idx="178">
                  <c:v>-2.7968701739571107</c:v>
                </c:pt>
                <c:pt idx="179">
                  <c:v>-3.3248630800341816</c:v>
                </c:pt>
                <c:pt idx="180">
                  <c:v>-3.7920994988819725</c:v>
                </c:pt>
                <c:pt idx="181">
                  <c:v>-4.2054250139115341</c:v>
                </c:pt>
                <c:pt idx="182">
                  <c:v>-4.5703835490031963</c:v>
                </c:pt>
                <c:pt idx="183">
                  <c:v>-4.8915154274533892</c:v>
                </c:pt>
                <c:pt idx="184">
                  <c:v>-5.172576556056983</c:v>
                </c:pt>
                <c:pt idx="185">
                  <c:v>-5.4167020759969384</c:v>
                </c:pt>
                <c:pt idx="186">
                  <c:v>-5.6265302477873647</c:v>
                </c:pt>
                <c:pt idx="187">
                  <c:v>-5.8042974206334366</c:v>
                </c:pt>
                <c:pt idx="188">
                  <c:v>-5.9519116801435592</c:v>
                </c:pt>
                <c:pt idx="189">
                  <c:v>-6.071010571778003</c:v>
                </c:pt>
                <c:pt idx="190">
                  <c:v>-6.1630067909620729</c:v>
                </c:pt>
                <c:pt idx="191">
                  <c:v>-6.2291246815036398</c:v>
                </c:pt>
                <c:pt idx="192">
                  <c:v>-6.2704296429380832</c:v>
                </c:pt>
                <c:pt idx="193">
                  <c:v>-6.2878520170429466</c:v>
                </c:pt>
                <c:pt idx="194">
                  <c:v>-6.2822066397209761</c:v>
                </c:pt>
                <c:pt idx="195">
                  <c:v>-6.2542089631114877</c:v>
                </c:pt>
                <c:pt idx="196">
                  <c:v>-6.2044884446739124</c:v>
                </c:pt>
                <c:pt idx="197">
                  <c:v>-6.1335997444110237</c:v>
                </c:pt>
                <c:pt idx="198">
                  <c:v>-6.0420321541956934</c:v>
                </c:pt>
                <c:pt idx="199">
                  <c:v>-5.9302175940315252</c:v>
                </c:pt>
                <c:pt idx="200">
                  <c:v>-5.7985374418741022</c:v>
                </c:pt>
                <c:pt idx="201">
                  <c:v>-5.6473284110128077</c:v>
                </c:pt>
                <c:pt idx="202">
                  <c:v>-5.4768876482507078</c:v>
                </c:pt>
                <c:pt idx="203">
                  <c:v>-5.2874771943192327</c:v>
                </c:pt>
                <c:pt idx="204">
                  <c:v>-5.0793279231140067</c:v>
                </c:pt>
                <c:pt idx="205">
                  <c:v>-4.8526430568525303</c:v>
                </c:pt>
                <c:pt idx="206">
                  <c:v>-4.6076013389953996</c:v>
                </c:pt>
                <c:pt idx="207">
                  <c:v>-4.344359934848204</c:v>
                </c:pt>
                <c:pt idx="208">
                  <c:v>-4.0630571205281907</c:v>
                </c:pt>
                <c:pt idx="209">
                  <c:v>-3.7638148139566128</c:v>
                </c:pt>
                <c:pt idx="210">
                  <c:v>-3.4467409963181503</c:v>
                </c:pt>
                <c:pt idx="211">
                  <c:v>-3.1119320687881746</c:v>
                </c:pt>
                <c:pt idx="212">
                  <c:v>-2.7594751870539098</c:v>
                </c:pt>
                <c:pt idx="213">
                  <c:v>-2.389450615138613</c:v>
                </c:pt>
                <c:pt idx="214">
                  <c:v>-2.0019341401711603</c:v>
                </c:pt>
                <c:pt idx="215">
                  <c:v>-1.5969995910854222</c:v>
                </c:pt>
                <c:pt idx="216">
                  <c:v>-1.1747215067516328</c:v>
                </c:pt>
                <c:pt idx="217">
                  <c:v>-0.73517800285359614</c:v>
                </c:pt>
                <c:pt idx="218">
                  <c:v>-0.27845389205944182</c:v>
                </c:pt>
                <c:pt idx="219">
                  <c:v>0.19535588107713642</c:v>
                </c:pt>
                <c:pt idx="220">
                  <c:v>0.68614242028091521</c:v>
                </c:pt>
                <c:pt idx="221">
                  <c:v>1.1937785914975978</c:v>
                </c:pt>
                <c:pt idx="222">
                  <c:v>1.7181141755194345</c:v>
                </c:pt>
                <c:pt idx="223">
                  <c:v>2.2589703469619189</c:v>
                </c:pt>
                <c:pt idx="224">
                  <c:v>2.816133345864885</c:v>
                </c:pt>
                <c:pt idx="225">
                  <c:v>3.3893471815070288</c:v>
                </c:pt>
                <c:pt idx="226">
                  <c:v>3.9783051747578959</c:v>
                </c:pt>
                <c:pt idx="227">
                  <c:v>4.5826401035853159</c:v>
                </c:pt>
                <c:pt idx="228">
                  <c:v>5.2019126638998472</c:v>
                </c:pt>
                <c:pt idx="229">
                  <c:v>5.8355978916374802</c:v>
                </c:pt>
                <c:pt idx="230">
                  <c:v>6.4830691076833462</c:v>
                </c:pt>
                <c:pt idx="231">
                  <c:v>7.1435788394905622</c:v>
                </c:pt>
                <c:pt idx="232">
                  <c:v>7.8162360345028521</c:v>
                </c:pt>
                <c:pt idx="233">
                  <c:v>8.4999787006133314</c:v>
                </c:pt>
                <c:pt idx="234">
                  <c:v>9.193540873972772</c:v>
                </c:pt>
                <c:pt idx="235">
                  <c:v>9.8954125050448472</c:v>
                </c:pt>
                <c:pt idx="236">
                  <c:v>10.603790442884812</c:v>
                </c:pt>
                <c:pt idx="237">
                  <c:v>11.316518146671473</c:v>
                </c:pt>
                <c:pt idx="238">
                  <c:v>12.031011007676726</c:v>
                </c:pt>
                <c:pt idx="239">
                  <c:v>12.744163144203553</c:v>
                </c:pt>
                <c:pt idx="240">
                  <c:v>13.452230119502998</c:v>
                </c:pt>
                <c:pt idx="241">
                  <c:v>14.150680053578437</c:v>
                </c:pt>
                <c:pt idx="242">
                  <c:v>14.834002789917886</c:v>
                </c:pt>
                <c:pt idx="243">
                  <c:v>15.495462731201689</c:v>
                </c:pt>
                <c:pt idx="244">
                  <c:v>16.126775037586448</c:v>
                </c:pt>
                <c:pt idx="245">
                  <c:v>16.717676071517459</c:v>
                </c:pt>
                <c:pt idx="246">
                  <c:v>17.255345617777611</c:v>
                </c:pt>
                <c:pt idx="247">
                  <c:v>17.723617742263059</c:v>
                </c:pt>
                <c:pt idx="248">
                  <c:v>18.10188444431865</c:v>
                </c:pt>
                <c:pt idx="249">
                  <c:v>18.363543166845151</c:v>
                </c:pt>
                <c:pt idx="250">
                  <c:v>18.473750594488902</c:v>
                </c:pt>
                <c:pt idx="251">
                  <c:v>18.386092428564542</c:v>
                </c:pt>
                <c:pt idx="252">
                  <c:v>18.037505955784219</c:v>
                </c:pt>
                <c:pt idx="253">
                  <c:v>17.340284195310023</c:v>
                </c:pt>
                <c:pt idx="254">
                  <c:v>16.168998190274014</c:v>
                </c:pt>
                <c:pt idx="255">
                  <c:v>14.338124147338634</c:v>
                </c:pt>
                <c:pt idx="256">
                  <c:v>11.561633681066127</c:v>
                </c:pt>
                <c:pt idx="257">
                  <c:v>7.3749516068356353</c:v>
                </c:pt>
                <c:pt idx="258">
                  <c:v>0.97088601612417313</c:v>
                </c:pt>
                <c:pt idx="259">
                  <c:v>-9.1859991990218681</c:v>
                </c:pt>
                <c:pt idx="260">
                  <c:v>-26.416985763592088</c:v>
                </c:pt>
                <c:pt idx="261">
                  <c:v>-59.483992683669385</c:v>
                </c:pt>
                <c:pt idx="262">
                  <c:v>-141.43820344770447</c:v>
                </c:pt>
                <c:pt idx="263">
                  <c:v>-603.60063019700613</c:v>
                </c:pt>
                <c:pt idx="264">
                  <c:v>209.46682274089653</c:v>
                </c:pt>
                <c:pt idx="265">
                  <c:v>70.963621546190112</c:v>
                </c:pt>
                <c:pt idx="266">
                  <c:v>40.484002478032998</c:v>
                </c:pt>
                <c:pt idx="267">
                  <c:v>26.931548923356193</c:v>
                </c:pt>
                <c:pt idx="268">
                  <c:v>19.175910152245127</c:v>
                </c:pt>
                <c:pt idx="269">
                  <c:v>14.098600342208666</c:v>
                </c:pt>
                <c:pt idx="270">
                  <c:v>10.483366482901795</c:v>
                </c:pt>
                <c:pt idx="271">
                  <c:v>7.757566872685727</c:v>
                </c:pt>
                <c:pt idx="272">
                  <c:v>5.6160973317003604</c:v>
                </c:pt>
                <c:pt idx="273">
                  <c:v>3.8814272470544622</c:v>
                </c:pt>
                <c:pt idx="274">
                  <c:v>2.4431848295480059</c:v>
                </c:pt>
                <c:pt idx="275">
                  <c:v>1.2291080464766349</c:v>
                </c:pt>
                <c:pt idx="276">
                  <c:v>0.18987583045104278</c:v>
                </c:pt>
                <c:pt idx="277">
                  <c:v>-0.70934748036290018</c:v>
                </c:pt>
                <c:pt idx="278">
                  <c:v>-1.4938826958040128</c:v>
                </c:pt>
                <c:pt idx="279">
                  <c:v>-2.1825894428675516</c:v>
                </c:pt>
                <c:pt idx="280">
                  <c:v>-2.7898133769010065</c:v>
                </c:pt>
                <c:pt idx="281">
                  <c:v>-3.3266680787197718</c:v>
                </c:pt>
                <c:pt idx="282">
                  <c:v>-3.8019026005799055</c:v>
                </c:pt>
                <c:pt idx="283">
                  <c:v>-4.2225029641872327</c:v>
                </c:pt>
                <c:pt idx="284">
                  <c:v>-4.5941181999589453</c:v>
                </c:pt>
                <c:pt idx="285">
                  <c:v>-4.9213678984036644</c:v>
                </c:pt>
                <c:pt idx="286">
                  <c:v>-5.2080680398005894</c:v>
                </c:pt>
                <c:pt idx="287">
                  <c:v>-5.4573993828610616</c:v>
                </c:pt>
                <c:pt idx="288">
                  <c:v>-5.6720347835723999</c:v>
                </c:pt>
                <c:pt idx="289">
                  <c:v>-5.8542366913090369</c:v>
                </c:pt>
                <c:pt idx="290">
                  <c:v>-6.0059326817016494</c:v>
                </c:pt>
                <c:pt idx="291">
                  <c:v>-6.1287746046373641</c:v>
                </c:pt>
                <c:pt idx="292">
                  <c:v>-6.2241853635611397</c:v>
                </c:pt>
                <c:pt idx="293">
                  <c:v>-6.2933962557412695</c:v>
                </c:pt>
                <c:pt idx="294">
                  <c:v>-6.3374770367506219</c:v>
                </c:pt>
                <c:pt idx="295">
                  <c:v>-6.3573603246434658</c:v>
                </c:pt>
                <c:pt idx="296">
                  <c:v>-6.3538615629278148</c:v>
                </c:pt>
                <c:pt idx="297">
                  <c:v>-6.3276954715520866</c:v>
                </c:pt>
                <c:pt idx="298">
                  <c:v>-6.279489700714719</c:v>
                </c:pt>
                <c:pt idx="299">
                  <c:v>-6.2097962422953303</c:v>
                </c:pt>
                <c:pt idx="300">
                  <c:v>-6.1191010331642168</c:v>
                </c:pt>
                <c:pt idx="301">
                  <c:v>-6.0078320931170417</c:v>
                </c:pt>
                <c:pt idx="302">
                  <c:v>-5.8763664701081835</c:v>
                </c:pt>
                <c:pt idx="303">
                  <c:v>-5.7250362114905782</c:v>
                </c:pt>
                <c:pt idx="304">
                  <c:v>-5.5541335381839136</c:v>
                </c:pt>
                <c:pt idx="305">
                  <c:v>-5.3639153660560002</c:v>
                </c:pt>
                <c:pt idx="306">
                  <c:v>-5.1546072933858547</c:v>
                </c:pt>
                <c:pt idx="307">
                  <c:v>-4.9264071532805982</c:v>
                </c:pt>
                <c:pt idx="308">
                  <c:v>-4.6794882143011876</c:v>
                </c:pt>
                <c:pt idx="309">
                  <c:v>-4.4140021003209249</c:v>
                </c:pt>
                <c:pt idx="310">
                  <c:v>-4.1300814911904746</c:v>
                </c:pt>
                <c:pt idx="311">
                  <c:v>-3.827842658551011</c:v>
                </c:pt>
                <c:pt idx="312">
                  <c:v>-3.5073878857678853</c:v>
                </c:pt>
                <c:pt idx="313">
                  <c:v>-3.1688078171898053</c:v>
                </c:pt>
                <c:pt idx="314">
                  <c:v>-2.8121837795875275</c:v>
                </c:pt>
                <c:pt idx="315">
                  <c:v>-2.4375901174509624</c:v>
                </c:pt>
                <c:pt idx="316">
                  <c:v>-2.0450965839724655</c:v>
                </c:pt>
                <c:pt idx="317">
                  <c:v>-1.6347708307663693</c:v>
                </c:pt>
                <c:pt idx="318">
                  <c:v>-1.2066810418550793</c:v>
                </c:pt>
                <c:pt idx="319">
                  <c:v>-0.76089876122964606</c:v>
                </c:pt>
                <c:pt idx="320">
                  <c:v>-0.29750196849506599</c:v>
                </c:pt>
                <c:pt idx="321">
                  <c:v>0.18342153602227235</c:v>
                </c:pt>
                <c:pt idx="322">
                  <c:v>0.68177036657192347</c:v>
                </c:pt>
                <c:pt idx="323">
                  <c:v>1.1974253264479222</c:v>
                </c:pt>
                <c:pt idx="324">
                  <c:v>1.730244626551267</c:v>
                </c:pt>
                <c:pt idx="325">
                  <c:v>2.2800584356831468</c:v>
                </c:pt>
                <c:pt idx="326">
                  <c:v>2.8466626286920684</c:v>
                </c:pt>
                <c:pt idx="327">
                  <c:v>3.4298115717559461</c:v>
                </c:pt>
                <c:pt idx="328">
                  <c:v>4.0292097505889117</c:v>
                </c:pt>
                <c:pt idx="329">
                  <c:v>4.6445020052539965</c:v>
                </c:pt>
                <c:pt idx="330">
                  <c:v>5.2752620823658027</c:v>
                </c:pt>
                <c:pt idx="331">
                  <c:v>5.920979148409117</c:v>
                </c:pt>
                <c:pt idx="332">
                  <c:v>6.5810418225323675</c:v>
                </c:pt>
                <c:pt idx="333">
                  <c:v>7.2547191779317011</c:v>
                </c:pt>
                <c:pt idx="334">
                  <c:v>7.941138019984983</c:v>
                </c:pt>
                <c:pt idx="335">
                  <c:v>8.639255566328087</c:v>
                </c:pt>
                <c:pt idx="336">
                  <c:v>9.3478264145820837</c:v>
                </c:pt>
                <c:pt idx="337">
                  <c:v>10.065362367592531</c:v>
                </c:pt>
                <c:pt idx="338">
                  <c:v>10.790083265551011</c:v>
                </c:pt>
                <c:pt idx="339">
                  <c:v>11.519856409573181</c:v>
                </c:pt>
                <c:pt idx="340">
                  <c:v>12.252121394864227</c:v>
                </c:pt>
                <c:pt idx="341">
                  <c:v>12.983796120293686</c:v>
                </c:pt>
                <c:pt idx="342">
                  <c:v>13.71115828240878</c:v>
                </c:pt>
                <c:pt idx="343">
                  <c:v>14.429694612252506</c:v>
                </c:pt>
                <c:pt idx="344">
                  <c:v>15.133907194501347</c:v>
                </c:pt>
                <c:pt idx="345">
                  <c:v>15.81706199048136</c:v>
                </c:pt>
                <c:pt idx="346">
                  <c:v>16.470858494045412</c:v>
                </c:pt>
                <c:pt idx="347">
                  <c:v>17.084990198335309</c:v>
                </c:pt>
                <c:pt idx="348">
                  <c:v>17.646551466871404</c:v>
                </c:pt>
                <c:pt idx="349">
                  <c:v>18.139224504695935</c:v>
                </c:pt>
                <c:pt idx="350">
                  <c:v>18.542145282860957</c:v>
                </c:pt>
                <c:pt idx="351">
                  <c:v>18.828290382317725</c:v>
                </c:pt>
                <c:pt idx="352">
                  <c:v>18.962131121781145</c:v>
                </c:pt>
                <c:pt idx="353">
                  <c:v>18.89613535019226</c:v>
                </c:pt>
                <c:pt idx="354">
                  <c:v>18.565398215617542</c:v>
                </c:pt>
                <c:pt idx="355">
                  <c:v>17.879120910479713</c:v>
                </c:pt>
                <c:pt idx="356">
                  <c:v>16.706545475934512</c:v>
                </c:pt>
                <c:pt idx="357">
                  <c:v>14.852627216895527</c:v>
                </c:pt>
                <c:pt idx="358">
                  <c:v>12.013501592495803</c:v>
                </c:pt>
                <c:pt idx="359">
                  <c:v>7.6890238315921966</c:v>
                </c:pt>
                <c:pt idx="360">
                  <c:v>0.99486932894981683</c:v>
                </c:pt>
                <c:pt idx="361">
                  <c:v>-9.79221896332289</c:v>
                </c:pt>
                <c:pt idx="362">
                  <c:v>-28.535276552826588</c:v>
                </c:pt>
                <c:pt idx="363">
                  <c:v>-66.046085160299086</c:v>
                </c:pt>
                <c:pt idx="364">
                  <c:v>-168.45087205619481</c:v>
                </c:pt>
                <c:pt idx="365">
                  <c:v>-1202.4266614747592</c:v>
                </c:pt>
                <c:pt idx="366">
                  <c:v>144.76589912679165</c:v>
                </c:pt>
                <c:pt idx="367">
                  <c:v>59.897497721019846</c:v>
                </c:pt>
                <c:pt idx="368">
                  <c:v>35.898801847809708</c:v>
                </c:pt>
                <c:pt idx="369">
                  <c:v>24.415480225525449</c:v>
                </c:pt>
                <c:pt idx="370">
                  <c:v>17.597948999465284</c:v>
                </c:pt>
                <c:pt idx="371">
                  <c:v>13.03316107475268</c:v>
                </c:pt>
                <c:pt idx="372">
                  <c:v>9.7324967987167401</c:v>
                </c:pt>
                <c:pt idx="373">
                  <c:v>7.2157620261114914</c:v>
                </c:pt>
                <c:pt idx="374">
                  <c:v>5.221502164007771</c:v>
                </c:pt>
                <c:pt idx="375">
                  <c:v>3.5951256702912686</c:v>
                </c:pt>
                <c:pt idx="376">
                  <c:v>2.2393242106736202</c:v>
                </c:pt>
                <c:pt idx="377">
                  <c:v>1.0897558124168909</c:v>
                </c:pt>
                <c:pt idx="378">
                  <c:v>0.10214844188453003</c:v>
                </c:pt>
                <c:pt idx="379">
                  <c:v>-0.75497940323952717</c:v>
                </c:pt>
                <c:pt idx="380">
                  <c:v>-1.5046422399942099</c:v>
                </c:pt>
                <c:pt idx="381">
                  <c:v>-2.1640668955990221</c:v>
                </c:pt>
                <c:pt idx="382">
                  <c:v>-2.7464136617665296</c:v>
                </c:pt>
                <c:pt idx="383">
                  <c:v>-3.2619166231365626</c:v>
                </c:pt>
                <c:pt idx="384">
                  <c:v>-3.7186597035514732</c:v>
                </c:pt>
                <c:pt idx="385">
                  <c:v>-4.1231173722097143</c:v>
                </c:pt>
                <c:pt idx="386">
                  <c:v>-4.4805392999991778</c:v>
                </c:pt>
                <c:pt idx="387">
                  <c:v>-4.7952291264023668</c:v>
                </c:pt>
                <c:pt idx="388">
                  <c:v>-5.0707498785787655</c:v>
                </c:pt>
                <c:pt idx="389">
                  <c:v>-5.3100776351339363</c:v>
                </c:pt>
                <c:pt idx="390">
                  <c:v>-5.5157180552485903</c:v>
                </c:pt>
                <c:pt idx="391">
                  <c:v>-5.6897958566329523</c:v>
                </c:pt>
                <c:pt idx="392">
                  <c:v>-5.8341243134372931</c:v>
                </c:pt>
                <c:pt idx="393">
                  <c:v>-5.9502598092689523</c:v>
                </c:pt>
                <c:pt idx="394">
                  <c:v>-6.0395450811680673</c:v>
                </c:pt>
                <c:pt idx="395">
                  <c:v>-6.1031438140838343</c:v>
                </c:pt>
                <c:pt idx="396">
                  <c:v>-6.1420685548214324</c:v>
                </c:pt>
                <c:pt idx="397">
                  <c:v>-6.1572034192488401</c:v>
                </c:pt>
                <c:pt idx="398">
                  <c:v>-6.1493227076585129</c:v>
                </c:pt>
                <c:pt idx="399">
                  <c:v>-6.1191062798452078</c:v>
                </c:pt>
                <c:pt idx="400">
                  <c:v>-6.0671523464146757</c:v>
                </c:pt>
                <c:pt idx="401">
                  <c:v>-5.9939881869556801</c:v>
                </c:pt>
                <c:pt idx="402">
                  <c:v>-5.9000791956367609</c:v>
                </c:pt>
                <c:pt idx="403">
                  <c:v>-5.7858365710778239</c:v>
                </c:pt>
                <c:pt idx="404">
                  <c:v>-5.6516239031992752</c:v>
                </c:pt>
                <c:pt idx="405">
                  <c:v>-5.4977628602985762</c:v>
                </c:pt>
                <c:pt idx="406">
                  <c:v>-5.3245381412526802</c:v>
                </c:pt>
                <c:pt idx="407">
                  <c:v>-5.1322018278894852</c:v>
                </c:pt>
                <c:pt idx="408">
                  <c:v>-4.920977249216369</c:v>
                </c:pt>
                <c:pt idx="409">
                  <c:v>-4.6910624509911614</c:v>
                </c:pt>
                <c:pt idx="410">
                  <c:v>-4.4426333498527644</c:v>
                </c:pt>
                <c:pt idx="411">
                  <c:v>-4.1758466402050516</c:v>
                </c:pt>
                <c:pt idx="412">
                  <c:v>-3.890842513570564</c:v>
                </c:pt>
                <c:pt idx="413">
                  <c:v>-3.5877472437792637</c:v>
                </c:pt>
                <c:pt idx="414">
                  <c:v>-3.2666756868126425</c:v>
                </c:pt>
                <c:pt idx="415">
                  <c:v>-2.9277337411092197</c:v>
                </c:pt>
                <c:pt idx="416">
                  <c:v>-2.571020812519405</c:v>
                </c:pt>
                <c:pt idx="417">
                  <c:v>-2.1966323276907693</c:v>
                </c:pt>
                <c:pt idx="418">
                  <c:v>-1.8046623406776794</c:v>
                </c:pt>
                <c:pt idx="419">
                  <c:v>-1.395206279588856</c:v>
                </c:pt>
                <c:pt idx="420">
                  <c:v>-0.96836388363850601</c:v>
                </c:pt>
                <c:pt idx="421">
                  <c:v>-0.52424238590437189</c:v>
                </c:pt>
                <c:pt idx="422">
                  <c:v>-6.296000354210507E-2</c:v>
                </c:pt>
                <c:pt idx="423">
                  <c:v>0.41535019421271502</c:v>
                </c:pt>
                <c:pt idx="424">
                  <c:v>0.91053595937454368</c:v>
                </c:pt>
                <c:pt idx="425">
                  <c:v>1.422420985501865</c:v>
                </c:pt>
                <c:pt idx="426">
                  <c:v>1.9507993640093511</c:v>
                </c:pt>
                <c:pt idx="427">
                  <c:v>2.4954292447684705</c:v>
                </c:pt>
                <c:pt idx="428">
                  <c:v>3.0560255434899268</c:v>
                </c:pt>
                <c:pt idx="429">
                  <c:v>3.6322515062962926</c:v>
                </c:pt>
                <c:pt idx="430">
                  <c:v>4.223708901618374</c:v>
                </c:pt>
                <c:pt idx="431">
                  <c:v>4.8299265592223728</c:v>
                </c:pt>
                <c:pt idx="432">
                  <c:v>5.4503469124888468</c:v>
                </c:pt>
                <c:pt idx="433">
                  <c:v>6.0843101194619624</c:v>
                </c:pt>
                <c:pt idx="434">
                  <c:v>6.7310352353715537</c:v>
                </c:pt>
                <c:pt idx="435">
                  <c:v>7.3895977772888353</c:v>
                </c:pt>
                <c:pt idx="436">
                  <c:v>8.0589028511267085</c:v>
                </c:pt>
                <c:pt idx="437">
                  <c:v>8.7376527891491733</c:v>
                </c:pt>
                <c:pt idx="438">
                  <c:v>9.4243079549170172</c:v>
                </c:pt>
                <c:pt idx="439">
                  <c:v>10.117038987348099</c:v>
                </c:pt>
                <c:pt idx="440">
                  <c:v>10.813668241158679</c:v>
                </c:pt>
                <c:pt idx="441">
                  <c:v>11.511597487812416</c:v>
                </c:pt>
                <c:pt idx="442">
                  <c:v>12.207717997144819</c:v>
                </c:pt>
                <c:pt idx="443">
                  <c:v>12.898297820313287</c:v>
                </c:pt>
                <c:pt idx="444">
                  <c:v>13.57883928414009</c:v>
                </c:pt>
                <c:pt idx="445">
                  <c:v>14.24389715215858</c:v>
                </c:pt>
                <c:pt idx="446">
                  <c:v>14.886844252037662</c:v>
                </c:pt>
                <c:pt idx="447">
                  <c:v>15.499566059935049</c:v>
                </c:pt>
                <c:pt idx="448">
                  <c:v>16.072057893807653</c:v>
                </c:pt>
                <c:pt idx="449">
                  <c:v>16.591886586931444</c:v>
                </c:pt>
                <c:pt idx="450">
                  <c:v>17.043460455822277</c:v>
                </c:pt>
                <c:pt idx="451">
                  <c:v>17.40702309526025</c:v>
                </c:pt>
                <c:pt idx="452">
                  <c:v>17.657241162108512</c:v>
                </c:pt>
                <c:pt idx="453">
                  <c:v>17.761181549621718</c:v>
                </c:pt>
                <c:pt idx="454">
                  <c:v>17.675346413550109</c:v>
                </c:pt>
                <c:pt idx="455">
                  <c:v>17.341211520359042</c:v>
                </c:pt>
                <c:pt idx="456">
                  <c:v>16.678306182018549</c:v>
                </c:pt>
                <c:pt idx="457">
                  <c:v>15.573095442098541</c:v>
                </c:pt>
                <c:pt idx="458">
                  <c:v>13.86036075146475</c:v>
                </c:pt>
                <c:pt idx="459">
                  <c:v>11.290427440297172</c:v>
                </c:pt>
                <c:pt idx="460">
                  <c:v>7.4678689922648704</c:v>
                </c:pt>
                <c:pt idx="461">
                  <c:v>1.727815109572246</c:v>
                </c:pt>
                <c:pt idx="462">
                  <c:v>-7.1393747730857031</c:v>
                </c:pt>
                <c:pt idx="463">
                  <c:v>-21.587623628981767</c:v>
                </c:pt>
                <c:pt idx="464">
                  <c:v>-47.4646862494508</c:v>
                </c:pt>
                <c:pt idx="465">
                  <c:v>-102.96956144958891</c:v>
                </c:pt>
                <c:pt idx="466">
                  <c:v>-287.69491971633772</c:v>
                </c:pt>
                <c:pt idx="467">
                  <c:v>1070.2089598579946</c:v>
                </c:pt>
                <c:pt idx="468">
                  <c:v>97.303944548970506</c:v>
                </c:pt>
                <c:pt idx="469">
                  <c:v>48.135617285062878</c:v>
                </c:pt>
                <c:pt idx="470">
                  <c:v>30.377179473184928</c:v>
                </c:pt>
                <c:pt idx="471">
                  <c:v>21.092411865014149</c:v>
                </c:pt>
                <c:pt idx="472">
                  <c:v>15.314489381785283</c:v>
                </c:pt>
                <c:pt idx="473">
                  <c:v>11.330317626591293</c:v>
                </c:pt>
                <c:pt idx="474">
                  <c:v>8.3909696874642883</c:v>
                </c:pt>
                <c:pt idx="475">
                  <c:v>6.1169388719193671</c:v>
                </c:pt>
                <c:pt idx="476">
                  <c:v>4.2952940086687335</c:v>
                </c:pt>
                <c:pt idx="477">
                  <c:v>2.7972702269748888</c:v>
                </c:pt>
                <c:pt idx="478">
                  <c:v>1.5403827287741323</c:v>
                </c:pt>
                <c:pt idx="479">
                  <c:v>0.4693182292410345</c:v>
                </c:pt>
                <c:pt idx="480">
                  <c:v>-0.45442555353411679</c:v>
                </c:pt>
                <c:pt idx="481">
                  <c:v>-1.2584936456846416</c:v>
                </c:pt>
                <c:pt idx="482">
                  <c:v>-1.9632629108177895</c:v>
                </c:pt>
                <c:pt idx="483">
                  <c:v>-2.5840942352834002</c:v>
                </c:pt>
                <c:pt idx="484">
                  <c:v>-3.1327948908210468</c:v>
                </c:pt>
                <c:pt idx="485">
                  <c:v>-3.6185964288979888</c:v>
                </c:pt>
                <c:pt idx="486">
                  <c:v>-4.0488256017661337</c:v>
                </c:pt>
                <c:pt idx="487">
                  <c:v>-4.429375180556403</c:v>
                </c:pt>
                <c:pt idx="488">
                  <c:v>-4.7650410325066428</c:v>
                </c:pt>
                <c:pt idx="489">
                  <c:v>-5.0597678036198097</c:v>
                </c:pt>
                <c:pt idx="490">
                  <c:v>-5.3168308916394302</c:v>
                </c:pt>
                <c:pt idx="491">
                  <c:v>-5.5389732070500308</c:v>
                </c:pt>
                <c:pt idx="492">
                  <c:v>-5.7285093259810065</c:v>
                </c:pt>
                <c:pt idx="493">
                  <c:v>-5.887405776904191</c:v>
                </c:pt>
                <c:pt idx="494">
                  <c:v>-6.0173436236086539</c:v>
                </c:pt>
                <c:pt idx="495">
                  <c:v>-6.1197677533519155</c:v>
                </c:pt>
                <c:pt idx="496">
                  <c:v>-6.1959260678220769</c:v>
                </c:pt>
                <c:pt idx="497">
                  <c:v>-6.2469009254420111</c:v>
                </c:pt>
                <c:pt idx="498">
                  <c:v>-6.2736345802406639</c:v>
                </c:pt>
                <c:pt idx="499">
                  <c:v>-6.2769499281875047</c:v>
                </c:pt>
                <c:pt idx="500">
                  <c:v>-6.2575675559091115</c:v>
                </c:pt>
                <c:pt idx="501">
                  <c:v>-6.2161198541448837</c:v>
                </c:pt>
                <c:pt idx="502">
                  <c:v>-6.1531627852578508</c:v>
                </c:pt>
                <c:pt idx="503">
                  <c:v>-6.0691857645806033</c:v>
                </c:pt>
                <c:pt idx="504">
                  <c:v>-5.9646200172255606</c:v>
                </c:pt>
                <c:pt idx="505">
                  <c:v>-5.8398456970720689</c:v>
                </c:pt>
                <c:pt idx="506">
                  <c:v>-5.6951979973147493</c:v>
                </c:pt>
                <c:pt idx="507">
                  <c:v>-5.5309724375158211</c:v>
                </c:pt>
                <c:pt idx="508">
                  <c:v>-5.3474294775816444</c:v>
                </c:pt>
                <c:pt idx="509">
                  <c:v>-5.1447985822498987</c:v>
                </c:pt>
                <c:pt idx="510">
                  <c:v>-4.9232818386684345</c:v>
                </c:pt>
                <c:pt idx="511">
                  <c:v>-4.6830572131006329</c:v>
                </c:pt>
                <c:pt idx="512">
                  <c:v>-4.4242815200918573</c:v>
                </c:pt>
                <c:pt idx="513">
                  <c:v>-4.1470931674478928</c:v>
                </c:pt>
                <c:pt idx="514">
                  <c:v>-3.8516147327894372</c:v>
                </c:pt>
                <c:pt idx="515">
                  <c:v>-3.5379554218330811</c:v>
                </c:pt>
                <c:pt idx="516">
                  <c:v>-3.2062134545994261</c:v>
                </c:pt>
                <c:pt idx="517">
                  <c:v>-2.8564784231714482</c:v>
                </c:pt>
                <c:pt idx="518">
                  <c:v>-2.4888336633742445</c:v>
                </c:pt>
                <c:pt idx="519">
                  <c:v>-2.1033586828683992</c:v>
                </c:pt>
                <c:pt idx="520">
                  <c:v>-1.7001316891151783</c:v>
                </c:pt>
                <c:pt idx="521">
                  <c:v>-1.279232263289527</c:v>
                </c:pt>
                <c:pt idx="522">
                  <c:v>-0.84074422986098774</c:v>
                </c:pt>
                <c:pt idx="523">
                  <c:v>-0.38475877663377839</c:v>
                </c:pt>
                <c:pt idx="524">
                  <c:v>8.8622112976198181E-2</c:v>
                </c:pt>
                <c:pt idx="525">
                  <c:v>0.57928184512111591</c:v>
                </c:pt>
                <c:pt idx="526">
                  <c:v>1.0870849367302793</c:v>
                </c:pt>
                <c:pt idx="527">
                  <c:v>1.611872177653638</c:v>
                </c:pt>
                <c:pt idx="528">
                  <c:v>2.1534551214339404</c:v>
                </c:pt>
                <c:pt idx="529">
                  <c:v>2.7116097711902487</c:v>
                </c:pt>
                <c:pt idx="530">
                  <c:v>3.2860693005179171</c:v>
                </c:pt>
                <c:pt idx="531">
                  <c:v>3.876515616170443</c:v>
                </c:pt>
                <c:pt idx="532">
                  <c:v>4.4825695279305755</c:v>
                </c:pt>
                <c:pt idx="533">
                  <c:v>5.1037792388616738</c:v>
                </c:pt>
                <c:pt idx="534">
                  <c:v>5.7396068032750431</c:v>
                </c:pt>
                <c:pt idx="535">
                  <c:v>6.3894121161474509</c:v>
                </c:pt>
                <c:pt idx="536">
                  <c:v>7.0524338905760251</c:v>
                </c:pt>
                <c:pt idx="537">
                  <c:v>7.7277669423970963</c:v>
                </c:pt>
                <c:pt idx="538">
                  <c:v>8.4143349226551791</c:v>
                </c:pt>
                <c:pt idx="539">
                  <c:v>9.1108574057942704</c:v>
                </c:pt>
                <c:pt idx="540">
                  <c:v>9.8158099351839372</c:v>
                </c:pt>
                <c:pt idx="541">
                  <c:v>10.527375220869246</c:v>
                </c:pt>
                <c:pt idx="542">
                  <c:v>11.243383139710387</c:v>
                </c:pt>
                <c:pt idx="543">
                  <c:v>11.961236451300431</c:v>
                </c:pt>
                <c:pt idx="544">
                  <c:v>12.677818135545765</c:v>
                </c:pt>
                <c:pt idx="545">
                  <c:v>13.389374864843342</c:v>
                </c:pt>
                <c:pt idx="546">
                  <c:v>14.091369174215265</c:v>
                </c:pt>
                <c:pt idx="547">
                  <c:v>14.778290127737447</c:v>
                </c:pt>
                <c:pt idx="548">
                  <c:v>15.443408301914848</c:v>
                </c:pt>
                <c:pt idx="549">
                  <c:v>16.078455095490689</c:v>
                </c:pt>
                <c:pt idx="550">
                  <c:v>16.673197740002959</c:v>
                </c:pt>
                <c:pt idx="551">
                  <c:v>17.214868315443869</c:v>
                </c:pt>
                <c:pt idx="552">
                  <c:v>17.687384886433968</c:v>
                </c:pt>
                <c:pt idx="553">
                  <c:v>18.070270980131014</c:v>
                </c:pt>
                <c:pt idx="554">
                  <c:v>18.337127968812275</c:v>
                </c:pt>
                <c:pt idx="555">
                  <c:v>18.453428883328574</c:v>
                </c:pt>
                <c:pt idx="556">
                  <c:v>18.373254316705044</c:v>
                </c:pt>
                <c:pt idx="557">
                  <c:v>18.034327726654428</c:v>
                </c:pt>
                <c:pt idx="558">
                  <c:v>17.350218874240536</c:v>
                </c:pt>
                <c:pt idx="559">
                  <c:v>16.197633858970139</c:v>
                </c:pt>
                <c:pt idx="560">
                  <c:v>14.394756555972426</c:v>
                </c:pt>
                <c:pt idx="561">
                  <c:v>11.662315609787029</c:v>
                </c:pt>
                <c:pt idx="562">
                  <c:v>7.5488411760656957</c:v>
                </c:pt>
                <c:pt idx="563">
                  <c:v>1.2747301454367312</c:v>
                </c:pt>
                <c:pt idx="564">
                  <c:v>-8.6305163679290136</c:v>
                </c:pt>
                <c:pt idx="565">
                  <c:v>-25.308755652737457</c:v>
                </c:pt>
                <c:pt idx="566">
                  <c:v>-56.884677258661831</c:v>
                </c:pt>
                <c:pt idx="567">
                  <c:v>-132.81706342547625</c:v>
                </c:pt>
                <c:pt idx="568">
                  <c:v>-507.58154153890064</c:v>
                </c:pt>
                <c:pt idx="569">
                  <c:v>244.99889117665342</c:v>
                </c:pt>
                <c:pt idx="570">
                  <c:v>74.93891731857623</c:v>
                </c:pt>
                <c:pt idx="571">
                  <c:v>41.89550070014873</c:v>
                </c:pt>
                <c:pt idx="572">
                  <c:v>27.643609465619274</c:v>
                </c:pt>
                <c:pt idx="573">
                  <c:v>19.603403934845097</c:v>
                </c:pt>
                <c:pt idx="574">
                  <c:v>14.383336254699033</c:v>
                </c:pt>
                <c:pt idx="575">
                  <c:v>10.686372824333777</c:v>
                </c:pt>
                <c:pt idx="576">
                  <c:v>7.9092364833873008</c:v>
                </c:pt>
                <c:pt idx="577">
                  <c:v>5.7331842820549621</c:v>
                </c:pt>
                <c:pt idx="578">
                  <c:v>3.9738876149718791</c:v>
                </c:pt>
                <c:pt idx="579">
                  <c:v>2.5172888845320895</c:v>
                </c:pt>
                <c:pt idx="580">
                  <c:v>1.2889930523916047</c:v>
                </c:pt>
                <c:pt idx="581">
                  <c:v>0.23837887195250121</c:v>
                </c:pt>
                <c:pt idx="582">
                  <c:v>-0.67021603693727172</c:v>
                </c:pt>
                <c:pt idx="583">
                  <c:v>-1.4626568074065145</c:v>
                </c:pt>
                <c:pt idx="584">
                  <c:v>-2.1581720341849642</c:v>
                </c:pt>
                <c:pt idx="585">
                  <c:v>-2.7713636526821968</c:v>
                </c:pt>
                <c:pt idx="586">
                  <c:v>-3.313526935483555</c:v>
                </c:pt>
                <c:pt idx="587">
                  <c:v>-3.793541969417852</c:v>
                </c:pt>
                <c:pt idx="588">
                  <c:v>-4.2184906206223349</c:v>
                </c:pt>
                <c:pt idx="589">
                  <c:v>-4.5940928259951317</c:v>
                </c:pt>
                <c:pt idx="590">
                  <c:v>-4.9250210944849018</c:v>
                </c:pt>
                <c:pt idx="591">
                  <c:v>-5.2151311442011341</c:v>
                </c:pt>
                <c:pt idx="592">
                  <c:v>-5.4676336776206922</c:v>
                </c:pt>
                <c:pt idx="593">
                  <c:v>-5.6852241260148064</c:v>
                </c:pt>
                <c:pt idx="594">
                  <c:v>-5.8701819093275178</c:v>
                </c:pt>
                <c:pt idx="595">
                  <c:v>-6.0244472696129527</c:v>
                </c:pt>
                <c:pt idx="596">
                  <c:v>-6.1496813904370642</c:v>
                </c:pt>
                <c:pt idx="597">
                  <c:v>-6.2473139103548343</c:v>
                </c:pt>
                <c:pt idx="598">
                  <c:v>-6.3185808242258181</c:v>
                </c:pt>
                <c:pt idx="599">
                  <c:v>-6.3645549808156634</c:v>
                </c:pt>
                <c:pt idx="600">
                  <c:v>-6.3861708244547861</c:v>
                </c:pt>
                <c:pt idx="601">
                  <c:v>-6.3842446232863104</c:v>
                </c:pt>
                <c:pt idx="602">
                  <c:v>-6.3594911303324206</c:v>
                </c:pt>
                <c:pt idx="603">
                  <c:v>-6.312537404901053</c:v>
                </c:pt>
                <c:pt idx="604">
                  <c:v>-6.2439343584461344</c:v>
                </c:pt>
                <c:pt idx="605">
                  <c:v>-6.154166466279019</c:v>
                </c:pt>
                <c:pt idx="606">
                  <c:v>-6.0436599932161679</c:v>
                </c:pt>
                <c:pt idx="607">
                  <c:v>-5.9127900099503847</c:v>
                </c:pt>
                <c:pt idx="608">
                  <c:v>-5.7618864219645838</c:v>
                </c:pt>
                <c:pt idx="609">
                  <c:v>-5.5912391903929306</c:v>
                </c:pt>
                <c:pt idx="610">
                  <c:v>-5.401102891004629</c:v>
                </c:pt>
                <c:pt idx="611">
                  <c:v>-5.1917007316314834</c:v>
                </c:pt>
                <c:pt idx="612">
                  <c:v>-4.9632281281144319</c:v>
                </c:pt>
                <c:pt idx="613">
                  <c:v>-4.7158559229214081</c:v>
                </c:pt>
                <c:pt idx="614">
                  <c:v>-4.4497333181896899</c:v>
                </c:pt>
                <c:pt idx="615">
                  <c:v>-4.1649905853591465</c:v>
                </c:pt>
                <c:pt idx="616">
                  <c:v>-3.8617416061061052</c:v>
                </c:pt>
                <c:pt idx="617">
                  <c:v>-3.540086294037609</c:v>
                </c:pt>
                <c:pt idx="618">
                  <c:v>-3.2001129424724724</c:v>
                </c:pt>
                <c:pt idx="619">
                  <c:v>-2.8419005414981702</c:v>
                </c:pt>
                <c:pt idx="620">
                  <c:v>-2.4655211060448345</c:v>
                </c:pt>
                <c:pt idx="621">
                  <c:v>-2.0710420569586137</c:v>
                </c:pt>
                <c:pt idx="622">
                  <c:v>-1.658528698191631</c:v>
                </c:pt>
                <c:pt idx="623">
                  <c:v>-1.2280468356470728</c:v>
                </c:pt>
                <c:pt idx="624">
                  <c:v>-0.77966558704445788</c:v>
                </c:pt>
                <c:pt idx="625">
                  <c:v>-0.3134604372841896</c:v>
                </c:pt>
                <c:pt idx="626">
                  <c:v>0.1704833993598408</c:v>
                </c:pt>
                <c:pt idx="627">
                  <c:v>0.67206724007356056</c:v>
                </c:pt>
                <c:pt idx="628">
                  <c:v>1.1911747362399649</c:v>
                </c:pt>
                <c:pt idx="629">
                  <c:v>1.7276671229724607</c:v>
                </c:pt>
                <c:pt idx="630">
                  <c:v>2.2813778031812606</c:v>
                </c:pt>
                <c:pt idx="631">
                  <c:v>2.8521061322561851</c:v>
                </c:pt>
                <c:pt idx="632">
                  <c:v>3.4396102426142883</c:v>
                </c:pt>
                <c:pt idx="633">
                  <c:v>4.0435987137995619</c:v>
                </c:pt>
                <c:pt idx="634">
                  <c:v>4.6637208515451274</c:v>
                </c:pt>
                <c:pt idx="635">
                  <c:v>5.2995552862208983</c:v>
                </c:pt>
                <c:pt idx="636">
                  <c:v>5.9505965336550473</c:v>
                </c:pt>
                <c:pt idx="637">
                  <c:v>6.6162390757351295</c:v>
                </c:pt>
                <c:pt idx="638">
                  <c:v>7.2957584082066571</c:v>
                </c:pt>
                <c:pt idx="639">
                  <c:v>7.9882883615326499</c:v>
                </c:pt>
                <c:pt idx="640">
                  <c:v>8.6927938163825278</c:v>
                </c:pt>
                <c:pt idx="641">
                  <c:v>9.4080376943566328</c:v>
                </c:pt>
                <c:pt idx="642">
                  <c:v>10.132540785967647</c:v>
                </c:pt>
                <c:pt idx="643">
                  <c:v>10.864532554158028</c:v>
                </c:pt>
                <c:pt idx="644">
                  <c:v>11.601890481238163</c:v>
                </c:pt>
                <c:pt idx="645">
                  <c:v>12.342064752922683</c:v>
                </c:pt>
                <c:pt idx="646">
                  <c:v>13.08198400988643</c:v>
                </c:pt>
                <c:pt idx="647">
                  <c:v>13.817936420533636</c:v>
                </c:pt>
                <c:pt idx="648">
                  <c:v>14.545418251155898</c:v>
                </c:pt>
                <c:pt idx="649">
                  <c:v>15.258939148089945</c:v>
                </c:pt>
                <c:pt idx="650">
                  <c:v>15.951769060334851</c:v>
                </c:pt>
                <c:pt idx="651">
                  <c:v>16.615605430291456</c:v>
                </c:pt>
                <c:pt idx="652">
                  <c:v>17.240129851965193</c:v>
                </c:pt>
                <c:pt idx="653">
                  <c:v>17.812409016843585</c:v>
                </c:pt>
                <c:pt idx="654">
                  <c:v>18.316072369584337</c:v>
                </c:pt>
                <c:pt idx="655">
                  <c:v>18.730163180606525</c:v>
                </c:pt>
                <c:pt idx="656">
                  <c:v>19.027501293231765</c:v>
                </c:pt>
                <c:pt idx="657">
                  <c:v>19.172297313922563</c:v>
                </c:pt>
                <c:pt idx="658">
                  <c:v>19.116586499871882</c:v>
                </c:pt>
                <c:pt idx="659">
                  <c:v>18.794740496970817</c:v>
                </c:pt>
                <c:pt idx="660">
                  <c:v>18.114729696876651</c:v>
                </c:pt>
                <c:pt idx="661">
                  <c:v>16.943647075476555</c:v>
                </c:pt>
                <c:pt idx="662">
                  <c:v>15.082557545287115</c:v>
                </c:pt>
                <c:pt idx="663">
                  <c:v>12.220205073805532</c:v>
                </c:pt>
                <c:pt idx="664">
                  <c:v>7.8414673912485675</c:v>
                </c:pt>
                <c:pt idx="665">
                  <c:v>1.0289105152611318</c:v>
                </c:pt>
                <c:pt idx="666">
                  <c:v>-10.023378188518892</c:v>
                </c:pt>
                <c:pt idx="667">
                  <c:v>-29.425432364525577</c:v>
                </c:pt>
                <c:pt idx="668">
                  <c:v>-68.979204256356198</c:v>
                </c:pt>
                <c:pt idx="669">
                  <c:v>-181.96419223892281</c:v>
                </c:pt>
                <c:pt idx="670">
                  <c:v>-1962.0947609966765</c:v>
                </c:pt>
                <c:pt idx="671">
                  <c:v>131.54917264698099</c:v>
                </c:pt>
                <c:pt idx="672">
                  <c:v>57.627098012974777</c:v>
                </c:pt>
                <c:pt idx="673">
                  <c:v>35.086524021437469</c:v>
                </c:pt>
                <c:pt idx="674">
                  <c:v>24.027430944517413</c:v>
                </c:pt>
                <c:pt idx="675">
                  <c:v>17.377859959181748</c:v>
                </c:pt>
                <c:pt idx="676">
                  <c:v>12.891501923346087</c:v>
                </c:pt>
                <c:pt idx="677">
                  <c:v>9.6313184699680683</c:v>
                </c:pt>
                <c:pt idx="678">
                  <c:v>7.136859482395419</c:v>
                </c:pt>
                <c:pt idx="679">
                  <c:v>5.1553687087367459</c:v>
                </c:pt>
                <c:pt idx="680">
                  <c:v>3.5364890433030802</c:v>
                </c:pt>
                <c:pt idx="681">
                  <c:v>2.1851324900255591</c:v>
                </c:pt>
                <c:pt idx="682">
                  <c:v>1.0381896782726241</c:v>
                </c:pt>
                <c:pt idx="683">
                  <c:v>5.2104181868736006E-2</c:v>
                </c:pt>
                <c:pt idx="684">
                  <c:v>-0.80417496526115695</c:v>
                </c:pt>
                <c:pt idx="685">
                  <c:v>-1.5533957331043635</c:v>
                </c:pt>
                <c:pt idx="686">
                  <c:v>-2.2126160804500259</c:v>
                </c:pt>
                <c:pt idx="687">
                  <c:v>-2.7948873118115154</c:v>
                </c:pt>
                <c:pt idx="688">
                  <c:v>-3.3103721197442662</c:v>
                </c:pt>
                <c:pt idx="689">
                  <c:v>-3.7671071063026869</c:v>
                </c:pt>
                <c:pt idx="690">
                  <c:v>-4.1715350762748837</c:v>
                </c:pt>
                <c:pt idx="691">
                  <c:v>-4.5288843480555823</c:v>
                </c:pt>
                <c:pt idx="692">
                  <c:v>-4.8434440621523143</c:v>
                </c:pt>
                <c:pt idx="693">
                  <c:v>-5.1187673273759016</c:v>
                </c:pt>
                <c:pt idx="694">
                  <c:v>-5.3578233715141836</c:v>
                </c:pt>
                <c:pt idx="695">
                  <c:v>-5.5631130520071386</c:v>
                </c:pt>
                <c:pt idx="696">
                  <c:v>-5.7367576423215461</c:v>
                </c:pt>
                <c:pt idx="697">
                  <c:v>-5.8805678573447002</c:v>
                </c:pt>
                <c:pt idx="698">
                  <c:v>-5.9960980818084213</c:v>
                </c:pt>
                <c:pt idx="699">
                  <c:v>-6.0846893910299311</c:v>
                </c:pt>
                <c:pt idx="700">
                  <c:v>-6.1475039916983745</c:v>
                </c:pt>
                <c:pt idx="701">
                  <c:v>-6.1855530304028115</c:v>
                </c:pt>
                <c:pt idx="702">
                  <c:v>-6.199719228869057</c:v>
                </c:pt>
                <c:pt idx="703">
                  <c:v>-6.1907754507139066</c:v>
                </c:pt>
                <c:pt idx="704">
                  <c:v>-6.1594000440470102</c:v>
                </c:pt>
                <c:pt idx="705">
                  <c:v>-6.1061896115007857</c:v>
                </c:pt>
                <c:pt idx="706">
                  <c:v>-6.0316697147703549</c:v>
                </c:pt>
                <c:pt idx="707">
                  <c:v>-5.9363039116655498</c:v>
                </c:pt>
                <c:pt idx="708">
                  <c:v>-5.8205014407377176</c:v>
                </c:pt>
                <c:pt idx="709">
                  <c:v>-5.6846238048955753</c:v>
                </c:pt>
                <c:pt idx="710">
                  <c:v>-5.5289904563495389</c:v>
                </c:pt>
                <c:pt idx="711">
                  <c:v>-5.3538837469796565</c:v>
                </c:pt>
                <c:pt idx="712">
                  <c:v>-5.159553278807433</c:v>
                </c:pt>
                <c:pt idx="713">
                  <c:v>-4.9462197658413611</c:v>
                </c:pt>
                <c:pt idx="714">
                  <c:v>-4.7140785005017669</c:v>
                </c:pt>
                <c:pt idx="715">
                  <c:v>-4.4633025036156599</c:v>
                </c:pt>
                <c:pt idx="716">
                  <c:v>-4.1940454260930267</c:v>
                </c:pt>
                <c:pt idx="717">
                  <c:v>-3.9064442617311701</c:v>
                </c:pt>
                <c:pt idx="718">
                  <c:v>-3.6006219245766871</c:v>
                </c:pt>
                <c:pt idx="719">
                  <c:v>-3.2766897394904055</c:v>
                </c:pt>
                <c:pt idx="720">
                  <c:v>-2.9347498916129933</c:v>
                </c:pt>
                <c:pt idx="721">
                  <c:v>-2.5748978788884709</c:v>
                </c:pt>
                <c:pt idx="722">
                  <c:v>-2.197225011409154</c:v>
                </c:pt>
                <c:pt idx="723">
                  <c:v>-1.8018210022072274</c:v>
                </c:pt>
                <c:pt idx="724">
                  <c:v>-1.3887766963485262</c:v>
                </c:pt>
                <c:pt idx="725">
                  <c:v>-0.95818698863419116</c:v>
                </c:pt>
                <c:pt idx="726">
                  <c:v>-0.51015398506321874</c:v>
                </c:pt>
                <c:pt idx="727">
                  <c:v>-4.4790469972815113E-2</c:v>
                </c:pt>
                <c:pt idx="728">
                  <c:v>0.43777625087802069</c:v>
                </c:pt>
                <c:pt idx="729">
                  <c:v>0.93740005046333263</c:v>
                </c:pt>
                <c:pt idx="730">
                  <c:v>1.453911129176384</c:v>
                </c:pt>
                <c:pt idx="731">
                  <c:v>1.9871105011456658</c:v>
                </c:pt>
                <c:pt idx="732">
                  <c:v>2.5367636859453304</c:v>
                </c:pt>
                <c:pt idx="733">
                  <c:v>3.1025934479179451</c:v>
                </c:pt>
                <c:pt idx="734">
                  <c:v>3.6842713926142689</c:v>
                </c:pt>
                <c:pt idx="735">
                  <c:v>4.2814081897368794</c:v>
                </c:pt>
                <c:pt idx="736">
                  <c:v>4.8935421407206405</c:v>
                </c:pt>
                <c:pt idx="737">
                  <c:v>5.5201257452489196</c:v>
                </c:pt>
                <c:pt idx="738">
                  <c:v>6.1605098392471431</c:v>
                </c:pt>
                <c:pt idx="739">
                  <c:v>6.813924773049143</c:v>
                </c:pt>
                <c:pt idx="740">
                  <c:v>7.479457964870198</c:v>
                </c:pt>
                <c:pt idx="741">
                  <c:v>8.1560269918068133</c:v>
                </c:pt>
                <c:pt idx="742">
                  <c:v>8.8423471553397004</c:v>
                </c:pt>
                <c:pt idx="743">
                  <c:v>9.5368921626106768</c:v>
                </c:pt>
                <c:pt idx="744">
                  <c:v>10.237846172979628</c:v>
                </c:pt>
                <c:pt idx="745">
                  <c:v>10.943044935039039</c:v>
                </c:pt>
                <c:pt idx="746">
                  <c:v>11.649903032881594</c:v>
                </c:pt>
                <c:pt idx="747">
                  <c:v>12.355323295687375</c:v>
                </c:pt>
                <c:pt idx="748">
                  <c:v>13.055583095010629</c:v>
                </c:pt>
                <c:pt idx="749">
                  <c:v>13.74619039827917</c:v>
                </c:pt>
                <c:pt idx="750">
                  <c:v>14.421699822444561</c:v>
                </c:pt>
                <c:pt idx="751">
                  <c:v>15.075475169166111</c:v>
                </c:pt>
                <c:pt idx="752">
                  <c:v>15.699379445134969</c:v>
                </c:pt>
                <c:pt idx="753">
                  <c:v>16.283365263685717</c:v>
                </c:pt>
                <c:pt idx="754">
                  <c:v>16.814926304527663</c:v>
                </c:pt>
                <c:pt idx="755">
                  <c:v>17.278351722948909</c:v>
                </c:pt>
                <c:pt idx="756">
                  <c:v>17.65369587790336</c:v>
                </c:pt>
                <c:pt idx="757">
                  <c:v>17.915328209589358</c:v>
                </c:pt>
                <c:pt idx="758">
                  <c:v>18.029849437292476</c:v>
                </c:pt>
                <c:pt idx="759">
                  <c:v>17.953026053259215</c:v>
                </c:pt>
                <c:pt idx="760">
                  <c:v>17.625158084918809</c:v>
                </c:pt>
                <c:pt idx="761">
                  <c:v>16.96385963138756</c:v>
                </c:pt>
                <c:pt idx="762">
                  <c:v>15.852394149391635</c:v>
                </c:pt>
                <c:pt idx="763">
                  <c:v>14.12000724769198</c:v>
                </c:pt>
                <c:pt idx="764">
                  <c:v>11.507026667701311</c:v>
                </c:pt>
                <c:pt idx="765">
                  <c:v>7.5989269493277725</c:v>
                </c:pt>
                <c:pt idx="766">
                  <c:v>1.6915614523899027</c:v>
                </c:pt>
                <c:pt idx="767">
                  <c:v>-7.5139248657655173</c:v>
                </c:pt>
                <c:pt idx="768">
                  <c:v>-22.704625067744029</c:v>
                </c:pt>
                <c:pt idx="769">
                  <c:v>-50.482182945400844</c:v>
                </c:pt>
                <c:pt idx="770">
                  <c:v>-112.56206903737014</c:v>
                </c:pt>
                <c:pt idx="771">
                  <c:v>-346.84044395383557</c:v>
                </c:pt>
                <c:pt idx="772">
                  <c:v>453.87392650457087</c:v>
                </c:pt>
                <c:pt idx="773">
                  <c:v>86.929221465449714</c:v>
                </c:pt>
                <c:pt idx="774">
                  <c:v>45.451429807678288</c:v>
                </c:pt>
                <c:pt idx="775">
                  <c:v>29.240530524738467</c:v>
                </c:pt>
                <c:pt idx="776">
                  <c:v>20.485709013507957</c:v>
                </c:pt>
                <c:pt idx="777">
                  <c:v>14.940087007846229</c:v>
                </c:pt>
                <c:pt idx="778">
                  <c:v>11.073549954046131</c:v>
                </c:pt>
                <c:pt idx="779">
                  <c:v>8.1997203697233658</c:v>
                </c:pt>
                <c:pt idx="780">
                  <c:v>5.9647552328707363</c:v>
                </c:pt>
                <c:pt idx="781">
                  <c:v>4.1676519956008473</c:v>
                </c:pt>
                <c:pt idx="782">
                  <c:v>2.6857174937683514</c:v>
                </c:pt>
                <c:pt idx="783">
                  <c:v>1.4397783527642301</c:v>
                </c:pt>
                <c:pt idx="784">
                  <c:v>0.37642771270436104</c:v>
                </c:pt>
                <c:pt idx="785">
                  <c:v>-0.54169047890609423</c:v>
                </c:pt>
                <c:pt idx="786">
                  <c:v>-1.3415072384429414</c:v>
                </c:pt>
                <c:pt idx="787">
                  <c:v>-2.0429414346065795</c:v>
                </c:pt>
                <c:pt idx="788">
                  <c:v>-2.6610528904579032</c:v>
                </c:pt>
                <c:pt idx="789">
                  <c:v>-3.2074468393046494</c:v>
                </c:pt>
                <c:pt idx="790">
                  <c:v>-3.691216841609589</c:v>
                </c:pt>
                <c:pt idx="791">
                  <c:v>-4.1195939682142599</c:v>
                </c:pt>
                <c:pt idx="792">
                  <c:v>-4.4984037695158294</c:v>
                </c:pt>
                <c:pt idx="793">
                  <c:v>-4.8323943361029995</c:v>
                </c:pt>
                <c:pt idx="794">
                  <c:v>-5.1254759975460393</c:v>
                </c:pt>
                <c:pt idx="795">
                  <c:v>-5.3808992567502605</c:v>
                </c:pt>
                <c:pt idx="796">
                  <c:v>-5.6013887839254322</c:v>
                </c:pt>
                <c:pt idx="797">
                  <c:v>-5.7892456482847763</c:v>
                </c:pt>
                <c:pt idx="798">
                  <c:v>-5.9464262551519136</c:v>
                </c:pt>
                <c:pt idx="799">
                  <c:v>-6.0746039705858736</c:v>
                </c:pt>
                <c:pt idx="800">
                  <c:v>-6.1752177226673517</c:v>
                </c:pt>
                <c:pt idx="801">
                  <c:v>-6.2495106961166957</c:v>
                </c:pt>
                <c:pt idx="802">
                  <c:v>-6.2985614130197138</c:v>
                </c:pt>
                <c:pt idx="803">
                  <c:v>-6.3233089065605927</c:v>
                </c:pt>
                <c:pt idx="804">
                  <c:v>-6.3245732716794905</c:v>
                </c:pt>
                <c:pt idx="805">
                  <c:v>-6.3030725684233264</c:v>
                </c:pt>
                <c:pt idx="806">
                  <c:v>-6.2594368267573124</c:v>
                </c:pt>
                <c:pt idx="807">
                  <c:v>-6.1942197322374195</c:v>
                </c:pt>
                <c:pt idx="808">
                  <c:v>-6.1079084453349282</c:v>
                </c:pt>
                <c:pt idx="809">
                  <c:v>-6.0009319105449901</c:v>
                </c:pt>
                <c:pt idx="810">
                  <c:v>-5.8736679384272854</c:v>
                </c:pt>
                <c:pt idx="811">
                  <c:v>-5.7264492868487231</c:v>
                </c:pt>
                <c:pt idx="812">
                  <c:v>-5.5595689243313577</c:v>
                </c:pt>
                <c:pt idx="813">
                  <c:v>-5.3732846243038885</c:v>
                </c:pt>
                <c:pt idx="814">
                  <c:v>-5.167823012575461</c:v>
                </c:pt>
                <c:pt idx="815">
                  <c:v>-4.9433831696805735</c:v>
                </c:pt>
                <c:pt idx="816">
                  <c:v>-4.7001398734135513</c:v>
                </c:pt>
                <c:pt idx="817">
                  <c:v>-4.4382465542859046</c:v>
                </c:pt>
                <c:pt idx="818">
                  <c:v>-4.1578380267746633</c:v>
                </c:pt>
                <c:pt idx="819">
                  <c:v>-3.8590330518591456</c:v>
                </c:pt>
                <c:pt idx="820">
                  <c:v>-3.5419367805571573</c:v>
                </c:pt>
                <c:pt idx="821">
                  <c:v>-3.2066431244778744</c:v>
                </c:pt>
                <c:pt idx="822">
                  <c:v>-2.8532370967599854</c:v>
                </c:pt>
                <c:pt idx="823">
                  <c:v>-2.481797165631666</c:v>
                </c:pt>
                <c:pt idx="824">
                  <c:v>-2.0923976627268459</c:v>
                </c:pt>
                <c:pt idx="825">
                  <c:v>-1.685111289713082</c:v>
                </c:pt>
                <c:pt idx="826">
                  <c:v>-1.2600117689190389</c:v>
                </c:pt>
                <c:pt idx="827">
                  <c:v>-0.81717668759659357</c:v>
                </c:pt>
                <c:pt idx="828">
                  <c:v>-0.35669059062144093</c:v>
                </c:pt>
                <c:pt idx="829">
                  <c:v>0.12135161691549333</c:v>
                </c:pt>
                <c:pt idx="830">
                  <c:v>0.61684088689784433</c:v>
                </c:pt>
                <c:pt idx="831">
                  <c:v>1.1296497837189212</c:v>
                </c:pt>
                <c:pt idx="832">
                  <c:v>1.6596276831761576</c:v>
                </c:pt>
                <c:pt idx="833">
                  <c:v>2.2065953022942195</c:v>
                </c:pt>
                <c:pt idx="834">
                  <c:v>2.7703384263013238</c:v>
                </c:pt>
                <c:pt idx="835">
                  <c:v>3.3506006723546462</c:v>
                </c:pt>
                <c:pt idx="836">
                  <c:v>3.94707509621903</c:v>
                </c:pt>
                <c:pt idx="837">
                  <c:v>4.5593944063067955</c:v>
                </c:pt>
                <c:pt idx="838">
                  <c:v>5.1871194968564609</c:v>
                </c:pt>
                <c:pt idx="839">
                  <c:v>5.8297259458105843</c:v>
                </c:pt>
                <c:pt idx="840">
                  <c:v>6.4865880377510106</c:v>
                </c:pt>
                <c:pt idx="841">
                  <c:v>7.1569597646692253</c:v>
                </c:pt>
                <c:pt idx="842">
                  <c:v>7.8399521174377362</c:v>
                </c:pt>
                <c:pt idx="843">
                  <c:v>8.534505799983215</c:v>
                </c:pt>
                <c:pt idx="844">
                  <c:v>9.2393582618444565</c:v>
                </c:pt>
                <c:pt idx="845">
                  <c:v>9.9530036329982252</c:v>
                </c:pt>
                <c:pt idx="846">
                  <c:v>10.673643730534154</c:v>
                </c:pt>
                <c:pt idx="847">
                  <c:v>11.399127750826572</c:v>
                </c:pt>
                <c:pt idx="848">
                  <c:v>12.126877507857811</c:v>
                </c:pt>
                <c:pt idx="849">
                  <c:v>12.853794046052622</c:v>
                </c:pt>
                <c:pt idx="850">
                  <c:v>13.576140027014249</c:v>
                </c:pt>
                <c:pt idx="851">
                  <c:v>14.289390284248901</c:v>
                </c:pt>
                <c:pt idx="852">
                  <c:v>14.98804008972102</c:v>
                </c:pt>
                <c:pt idx="853">
                  <c:v>15.665356565643245</c:v>
                </c:pt>
                <c:pt idx="854">
                  <c:v>16.313052652871086</c:v>
                </c:pt>
                <c:pt idx="855">
                  <c:v>16.920854072130467</c:v>
                </c:pt>
                <c:pt idx="856">
                  <c:v>17.475916085060053</c:v>
                </c:pt>
                <c:pt idx="857">
                  <c:v>17.962025732670867</c:v>
                </c:pt>
                <c:pt idx="858">
                  <c:v>18.358491714028897</c:v>
                </c:pt>
                <c:pt idx="859">
                  <c:v>18.638569542174636</c:v>
                </c:pt>
                <c:pt idx="860">
                  <c:v>18.767178342268949</c:v>
                </c:pt>
                <c:pt idx="861">
                  <c:v>18.69750789881784</c:v>
                </c:pt>
                <c:pt idx="862">
                  <c:v>18.36583176314479</c:v>
                </c:pt>
                <c:pt idx="863">
                  <c:v>17.683313648943564</c:v>
                </c:pt>
                <c:pt idx="864">
                  <c:v>16.522557245070328</c:v>
                </c:pt>
                <c:pt idx="865">
                  <c:v>14.69449533555999</c:v>
                </c:pt>
                <c:pt idx="866">
                  <c:v>11.906423888723195</c:v>
                </c:pt>
                <c:pt idx="867">
                  <c:v>7.6804127722271662</c:v>
                </c:pt>
                <c:pt idx="868">
                  <c:v>1.1802992582034333</c:v>
                </c:pt>
                <c:pt idx="869">
                  <c:v>-9.1996694617901742</c:v>
                </c:pt>
                <c:pt idx="870">
                  <c:v>-26.981824364728979</c:v>
                </c:pt>
                <c:pt idx="871">
                  <c:v>-61.674122510639371</c:v>
                </c:pt>
                <c:pt idx="872">
                  <c:v>-150.8548577059527</c:v>
                </c:pt>
                <c:pt idx="873">
                  <c:v>-755.33993089960279</c:v>
                </c:pt>
                <c:pt idx="874">
                  <c:v>172.56515248988745</c:v>
                </c:pt>
                <c:pt idx="875">
                  <c:v>64.203871075258704</c:v>
                </c:pt>
                <c:pt idx="876">
                  <c:v>37.472011584489209</c:v>
                </c:pt>
                <c:pt idx="877">
                  <c:v>25.199619720256027</c:v>
                </c:pt>
                <c:pt idx="878">
                  <c:v>18.061306417285827</c:v>
                </c:pt>
                <c:pt idx="879">
                  <c:v>13.33948937867887</c:v>
                </c:pt>
                <c:pt idx="880">
                  <c:v>9.9522665730580613</c:v>
                </c:pt>
                <c:pt idx="881">
                  <c:v>7.3836341426275629</c:v>
                </c:pt>
                <c:pt idx="882">
                  <c:v>5.3561930322631008</c:v>
                </c:pt>
                <c:pt idx="883">
                  <c:v>3.7074627293517666</c:v>
                </c:pt>
                <c:pt idx="884">
                  <c:v>2.3359108554347938</c:v>
                </c:pt>
                <c:pt idx="885">
                  <c:v>1.174790677709435</c:v>
                </c:pt>
                <c:pt idx="886">
                  <c:v>0.17839248497531765</c:v>
                </c:pt>
                <c:pt idx="887">
                  <c:v>-0.68565965168898235</c:v>
                </c:pt>
                <c:pt idx="888">
                  <c:v>-1.4409553191193698</c:v>
                </c:pt>
                <c:pt idx="889">
                  <c:v>-2.1051013962165364</c:v>
                </c:pt>
                <c:pt idx="890">
                  <c:v>-2.6915152311588253</c:v>
                </c:pt>
                <c:pt idx="891">
                  <c:v>-3.2106082174377408</c:v>
                </c:pt>
                <c:pt idx="892">
                  <c:v>-3.6705886289899237</c:v>
                </c:pt>
                <c:pt idx="893">
                  <c:v>-4.0780193763658792</c:v>
                </c:pt>
                <c:pt idx="894">
                  <c:v>-4.4382137765744076</c:v>
                </c:pt>
                <c:pt idx="895">
                  <c:v>-4.7555217186323713</c:v>
                </c:pt>
                <c:pt idx="896">
                  <c:v>-5.0335401020275707</c:v>
                </c:pt>
                <c:pt idx="897">
                  <c:v>-5.275269963675334</c:v>
                </c:pt>
                <c:pt idx="898">
                  <c:v>-5.483235433367768</c:v>
                </c:pt>
                <c:pt idx="899">
                  <c:v>-5.6595749351781572</c:v>
                </c:pt>
                <c:pt idx="900">
                  <c:v>-5.806111925204184</c:v>
                </c:pt>
                <c:pt idx="901">
                  <c:v>-5.924410346855093</c:v>
                </c:pt>
                <c:pt idx="902">
                  <c:v>-6.0158185383786424</c:v>
                </c:pt>
                <c:pt idx="903">
                  <c:v>-6.0815043203168448</c:v>
                </c:pt>
                <c:pt idx="904">
                  <c:v>-6.122483278930039</c:v>
                </c:pt>
                <c:pt idx="905">
                  <c:v>-6.139641752903553</c:v>
                </c:pt>
                <c:pt idx="906">
                  <c:v>-6.1337556616186291</c:v>
                </c:pt>
                <c:pt idx="907">
                  <c:v>-6.1055060439787274</c:v>
                </c:pt>
                <c:pt idx="908">
                  <c:v>-6.0554919763228447</c:v>
                </c:pt>
                <c:pt idx="909">
                  <c:v>-5.9842413895084672</c:v>
                </c:pt>
                <c:pt idx="910">
                  <c:v>-5.8922201919960413</c:v>
                </c:pt>
                <c:pt idx="911">
                  <c:v>-5.7798400212907977</c:v>
                </c:pt>
                <c:pt idx="912">
                  <c:v>-5.6474648796023983</c:v>
                </c:pt>
                <c:pt idx="913">
                  <c:v>-5.4954168604169302</c:v>
                </c:pt>
                <c:pt idx="914">
                  <c:v>-5.3239811325563196</c:v>
                </c:pt>
                <c:pt idx="915">
                  <c:v>-5.1334103186247582</c:v>
                </c:pt>
                <c:pt idx="916">
                  <c:v>-4.9239283808940542</c:v>
                </c:pt>
                <c:pt idx="917">
                  <c:v>-4.6957341088014646</c:v>
                </c:pt>
                <c:pt idx="918">
                  <c:v>-4.4490042884077274</c:v>
                </c:pt>
                <c:pt idx="919">
                  <c:v>-4.1838966223498364</c:v>
                </c:pt>
                <c:pt idx="920">
                  <c:v>-3.9005524605686723</c:v>
                </c:pt>
                <c:pt idx="921">
                  <c:v>-3.5990993957168094</c:v>
                </c:pt>
                <c:pt idx="922">
                  <c:v>-3.2796537720093508</c:v>
                </c:pt>
                <c:pt idx="923">
                  <c:v>-2.9423231539930899</c:v>
                </c:pt>
                <c:pt idx="924">
                  <c:v>-2.587208799353006</c:v>
                </c:pt>
                <c:pt idx="925">
                  <c:v>-2.2144081798030819</c:v>
                </c:pt>
                <c:pt idx="926">
                  <c:v>-1.8240175949458401</c:v>
                </c:pt>
                <c:pt idx="927">
                  <c:v>-1.4161349261643055</c:v>
                </c:pt>
                <c:pt idx="928">
                  <c:v>-0.99086258072887579</c:v>
                </c:pt>
                <c:pt idx="929">
                  <c:v>-0.54831068179582665</c:v>
                </c:pt>
                <c:pt idx="930">
                  <c:v>-8.8600565924253652E-2</c:v>
                </c:pt>
                <c:pt idx="931">
                  <c:v>0.38813134152781453</c:v>
                </c:pt>
                <c:pt idx="932">
                  <c:v>0.88172919225713664</c:v>
                </c:pt>
                <c:pt idx="933">
                  <c:v>1.3920128276909942</c:v>
                </c:pt>
                <c:pt idx="934">
                  <c:v>1.9187722278394093</c:v>
                </c:pt>
                <c:pt idx="935">
                  <c:v>2.4617611645109796</c:v>
                </c:pt>
                <c:pt idx="936">
                  <c:v>3.0206899019124642</c:v>
                </c:pt>
                <c:pt idx="937">
                  <c:v>3.5952167550752887</c:v>
                </c:pt>
                <c:pt idx="938">
                  <c:v>4.1849382770816934</c:v>
                </c:pt>
                <c:pt idx="939">
                  <c:v>4.7893777954427428</c:v>
                </c:pt>
                <c:pt idx="940">
                  <c:v>5.4079719549073664</c:v>
                </c:pt>
                <c:pt idx="941">
                  <c:v>6.0400548435235679</c:v>
                </c:pt>
                <c:pt idx="942">
                  <c:v>6.6848391768051751</c:v>
                </c:pt>
                <c:pt idx="943">
                  <c:v>7.3413938835099817</c:v>
                </c:pt>
                <c:pt idx="944">
                  <c:v>8.0086172668828368</c:v>
                </c:pt>
                <c:pt idx="945">
                  <c:v>8.6852046953997455</c:v>
                </c:pt>
                <c:pt idx="946">
                  <c:v>9.3696094871992699</c:v>
                </c:pt>
                <c:pt idx="947">
                  <c:v>10.059995270839281</c:v>
                </c:pt>
                <c:pt idx="948">
                  <c:v>10.75417759492418</c:v>
                </c:pt>
                <c:pt idx="949">
                  <c:v>11.449551872410673</c:v>
                </c:pt>
                <c:pt idx="950">
                  <c:v>12.143003811065824</c:v>
                </c:pt>
                <c:pt idx="951">
                  <c:v>12.830797196188696</c:v>
                </c:pt>
                <c:pt idx="952">
                  <c:v>13.508432102230215</c:v>
                </c:pt>
                <c:pt idx="953">
                  <c:v>14.170464087097217</c:v>
                </c:pt>
                <c:pt idx="954">
                  <c:v>14.810271317182918</c:v>
                </c:pt>
                <c:pt idx="955">
                  <c:v>15.419751338689306</c:v>
                </c:pt>
                <c:pt idx="956">
                  <c:v>15.988921496047281</c:v>
                </c:pt>
                <c:pt idx="957">
                  <c:v>16.505385415866943</c:v>
                </c:pt>
                <c:pt idx="958">
                  <c:v>16.953610249008545</c:v>
                </c:pt>
                <c:pt idx="959">
                  <c:v>17.313931640608054</c:v>
                </c:pt>
                <c:pt idx="960">
                  <c:v>17.561159000381586</c:v>
                </c:pt>
                <c:pt idx="961">
                  <c:v>17.662580627810879</c:v>
                </c:pt>
                <c:pt idx="962">
                  <c:v>17.575044530781263</c:v>
                </c:pt>
                <c:pt idx="963">
                  <c:v>17.240573975245475</c:v>
                </c:pt>
                <c:pt idx="964">
                  <c:v>16.57958200686118</c:v>
                </c:pt>
                <c:pt idx="965">
                  <c:v>15.479997710162163</c:v>
                </c:pt>
                <c:pt idx="966">
                  <c:v>13.779110830079807</c:v>
                </c:pt>
                <c:pt idx="967">
                  <c:v>11.23173272849885</c:v>
                </c:pt>
                <c:pt idx="968">
                  <c:v>7.4509150267135977</c:v>
                </c:pt>
                <c:pt idx="969">
                  <c:v>1.7890052738407498</c:v>
                </c:pt>
                <c:pt idx="970">
                  <c:v>-6.9251296069626571</c:v>
                </c:pt>
                <c:pt idx="971">
                  <c:v>-21.046837313564236</c:v>
                </c:pt>
                <c:pt idx="972">
                  <c:v>-46.114873679569619</c:v>
                </c:pt>
                <c:pt idx="973">
                  <c:v>-98.964560789872948</c:v>
                </c:pt>
                <c:pt idx="974">
                  <c:v>-266.4463448734611</c:v>
                </c:pt>
                <c:pt idx="975">
                  <c:v>181.97621029784696</c:v>
                </c:pt>
                <c:pt idx="976">
                  <c:v>7.4246012743286167</c:v>
                </c:pt>
                <c:pt idx="977">
                  <c:v>3.880728256266456</c:v>
                </c:pt>
                <c:pt idx="978">
                  <c:v>2.5050002594470442</c:v>
                </c:pt>
                <c:pt idx="979">
                  <c:v>1.7054516511107132</c:v>
                </c:pt>
                <c:pt idx="980">
                  <c:v>1.1538670506994844</c:v>
                </c:pt>
                <c:pt idx="981">
                  <c:v>0.73931943746440065</c:v>
                </c:pt>
                <c:pt idx="982">
                  <c:v>0.41382366730934744</c:v>
                </c:pt>
                <c:pt idx="983">
                  <c:v>0.15320134217638126</c:v>
                </c:pt>
                <c:pt idx="984">
                  <c:v>-5.6074314002204986E-2</c:v>
                </c:pt>
                <c:pt idx="985">
                  <c:v>-0.2221705571316942</c:v>
                </c:pt>
                <c:pt idx="986">
                  <c:v>-0.35031063960605563</c:v>
                </c:pt>
                <c:pt idx="987">
                  <c:v>-0.44398539929013614</c:v>
                </c:pt>
                <c:pt idx="988">
                  <c:v>-0.50560725611448065</c:v>
                </c:pt>
                <c:pt idx="989">
                  <c:v>-0.53688461779942431</c:v>
                </c:pt>
                <c:pt idx="990">
                  <c:v>-0.53904680315310061</c:v>
                </c:pt>
                <c:pt idx="991">
                  <c:v>-0.51298469093574961</c:v>
                </c:pt>
                <c:pt idx="992">
                  <c:v>-0.45934168291466243</c:v>
                </c:pt>
                <c:pt idx="993">
                  <c:v>-0.37857422869947821</c:v>
                </c:pt>
                <c:pt idx="994">
                  <c:v>-0.27099306984227767</c:v>
                </c:pt>
                <c:pt idx="995">
                  <c:v>-0.13679190449606529</c:v>
                </c:pt>
                <c:pt idx="996">
                  <c:v>2.3932376299442799E-2</c:v>
                </c:pt>
                <c:pt idx="997">
                  <c:v>0.21116523865292125</c:v>
                </c:pt>
                <c:pt idx="998">
                  <c:v>0.4249641201721317</c:v>
                </c:pt>
                <c:pt idx="999">
                  <c:v>0.66545096218132938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DBE-4409-96AA-601629F931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3.2503921185186524E-2</c:v>
                </c:pt>
                <c:pt idx="1">
                  <c:v>2.6696505530749093E-2</c:v>
                </c:pt>
                <c:pt idx="2">
                  <c:v>2.1298879580970986E-2</c:v>
                </c:pt>
                <c:pt idx="3">
                  <c:v>1.6303499470721738E-2</c:v>
                </c:pt>
                <c:pt idx="4">
                  <c:v>1.1702425702158958E-2</c:v>
                </c:pt>
                <c:pt idx="5">
                  <c:v>7.4873301982850693E-3</c:v>
                </c:pt>
                <c:pt idx="6">
                  <c:v>3.6495026846757872E-3</c:v>
                </c:pt>
                <c:pt idx="7">
                  <c:v>1.7985645361751068E-4</c:v>
                </c:pt>
                <c:pt idx="8">
                  <c:v>-2.9310664307282686E-3</c:v>
                </c:pt>
                <c:pt idx="9">
                  <c:v>-5.6930904235937829E-3</c:v>
                </c:pt>
                <c:pt idx="10">
                  <c:v>-8.1164022213364717E-3</c:v>
                </c:pt>
                <c:pt idx="11">
                  <c:v>-1.0211546844691166E-2</c:v>
                </c:pt>
                <c:pt idx="12">
                  <c:v>-1.1989424012119554E-2</c:v>
                </c:pt>
                <c:pt idx="13">
                  <c:v>-1.3461284729828882E-2</c:v>
                </c:pt>
                <c:pt idx="14">
                  <c:v>-1.4638728023509073E-2</c:v>
                </c:pt>
                <c:pt idx="15">
                  <c:v>-1.5533697735812924E-2</c:v>
                </c:pt>
                <c:pt idx="16">
                  <c:v>-1.6158479313073681E-2</c:v>
                </c:pt>
                <c:pt idx="17">
                  <c:v>-1.6525696504727128E-2</c:v>
                </c:pt>
                <c:pt idx="18">
                  <c:v>-1.6648307899391201E-2</c:v>
                </c:pt>
                <c:pt idx="19">
                  <c:v>-1.6539603222559429E-2</c:v>
                </c:pt>
                <c:pt idx="20">
                  <c:v>-1.6213199322383964E-2</c:v>
                </c:pt>
                <c:pt idx="21">
                  <c:v>-1.5683035772071641E-2</c:v>
                </c:pt>
                <c:pt idx="22">
                  <c:v>-1.4963370019991595E-2</c:v>
                </c:pt>
                <c:pt idx="23">
                  <c:v>-1.4068772021677334E-2</c:v>
                </c:pt>
                <c:pt idx="24">
                  <c:v>-1.3014118291527543E-2</c:v>
                </c:pt>
                <c:pt idx="25">
                  <c:v>-1.181458531611812E-2</c:v>
                </c:pt>
                <c:pt idx="26">
                  <c:v>-1.0485642275654294E-2</c:v>
                </c:pt>
                <c:pt idx="27">
                  <c:v>-9.0430430251754457E-3</c:v>
                </c:pt>
                <c:pt idx="28">
                  <c:v>-7.5028172926625558E-3</c:v>
                </c:pt>
                <c:pt idx="29">
                  <c:v>-5.8812610571560286E-3</c:v>
                </c:pt>
                <c:pt idx="30">
                  <c:v>-4.1949260763406437E-3</c:v>
                </c:pt>
                <c:pt idx="31">
                  <c:v>-2.4606085397413935E-3</c:v>
                </c:pt>
                <c:pt idx="32">
                  <c:v>-6.9533683067568575E-4</c:v>
                </c:pt>
                <c:pt idx="33">
                  <c:v>1.0836416126577264E-3</c:v>
                </c:pt>
                <c:pt idx="34">
                  <c:v>2.8588743391274041E-3</c:v>
                </c:pt>
                <c:pt idx="35">
                  <c:v>4.6127188242706119E-3</c:v>
                </c:pt>
                <c:pt idx="36">
                  <c:v>6.3273582945140849E-3</c:v>
                </c:pt>
                <c:pt idx="37">
                  <c:v>7.984818415358419E-3</c:v>
                </c:pt>
                <c:pt idx="38">
                  <c:v>9.5669848153002723E-3</c:v>
                </c:pt>
                <c:pt idx="39">
                  <c:v>1.1055621409851502E-2</c:v>
                </c:pt>
                <c:pt idx="40">
                  <c:v>1.2432389482813833E-2</c:v>
                </c:pt>
                <c:pt idx="41">
                  <c:v>1.3678867475069689E-2</c:v>
                </c:pt>
                <c:pt idx="42">
                  <c:v>1.4776571424596319E-2</c:v>
                </c:pt>
                <c:pt idx="43">
                  <c:v>1.5706975995307793E-2</c:v>
                </c:pt>
                <c:pt idx="44">
                  <c:v>1.6451536026722113E-2</c:v>
                </c:pt>
                <c:pt idx="45">
                  <c:v>1.6991708531391203E-2</c:v>
                </c:pt>
                <c:pt idx="46">
                  <c:v>1.730897506260648E-2</c:v>
                </c:pt>
                <c:pt idx="47">
                  <c:v>1.7384864371114195E-2</c:v>
                </c:pt>
                <c:pt idx="48">
                  <c:v>1.7200975266509405E-2</c:v>
                </c:pt>
                <c:pt idx="49">
                  <c:v>1.6738999596645987E-2</c:v>
                </c:pt>
                <c:pt idx="50">
                  <c:v>1.5980745256831685E-2</c:v>
                </c:pt>
                <c:pt idx="51">
                  <c:v>1.4908159139777499E-2</c:v>
                </c:pt>
                <c:pt idx="52">
                  <c:v>1.3503349937257006E-2</c:v>
                </c:pt>
                <c:pt idx="53">
                  <c:v>1.1748610705187568E-2</c:v>
                </c:pt>
                <c:pt idx="54">
                  <c:v>9.6264411053602061E-3</c:v>
                </c:pt>
                <c:pt idx="55">
                  <c:v>7.1195692392983859E-3</c:v>
                </c:pt>
                <c:pt idx="56">
                  <c:v>4.2109729926778292E-3</c:v>
                </c:pt>
                <c:pt idx="57">
                  <c:v>8.8390081235265039E-4</c:v>
                </c:pt>
                <c:pt idx="58">
                  <c:v>-2.8781081577404152E-3</c:v>
                </c:pt>
                <c:pt idx="59">
                  <c:v>-2.1255762311769399E-2</c:v>
                </c:pt>
                <c:pt idx="60">
                  <c:v>-1.9971585740728947E-2</c:v>
                </c:pt>
                <c:pt idx="61">
                  <c:v>-1.8554701411230695E-2</c:v>
                </c:pt>
                <c:pt idx="62">
                  <c:v>-1.7020221154034343E-2</c:v>
                </c:pt>
                <c:pt idx="63">
                  <c:v>-1.5382877260369229E-2</c:v>
                </c:pt>
                <c:pt idx="64">
                  <c:v>-1.3657007442707911E-2</c:v>
                </c:pt>
                <c:pt idx="65">
                  <c:v>-1.185654079614229E-2</c:v>
                </c:pt>
                <c:pt idx="66">
                  <c:v>-9.9949847859485963E-3</c:v>
                </c:pt>
                <c:pt idx="67">
                  <c:v>-8.0854132801995993E-3</c:v>
                </c:pt>
                <c:pt idx="68">
                  <c:v>-6.1404556396151E-3</c:v>
                </c:pt>
                <c:pt idx="69">
                  <c:v>-4.1722868703250038E-3</c:v>
                </c:pt>
                <c:pt idx="70">
                  <c:v>-2.1926188388974033E-3</c:v>
                </c:pt>
                <c:pt idx="71">
                  <c:v>-2.1269254293990181E-4</c:v>
                </c:pt>
                <c:pt idx="72">
                  <c:v>1.7567285751836914E-3</c:v>
                </c:pt>
                <c:pt idx="73">
                  <c:v>3.7053642893696004E-3</c:v>
                </c:pt>
                <c:pt idx="74">
                  <c:v>5.6234222483760032E-3</c:v>
                </c:pt>
                <c:pt idx="75">
                  <c:v>7.5016016594615098E-3</c:v>
                </c:pt>
                <c:pt idx="76">
                  <c:v>9.3310960286537292E-3</c:v>
                </c:pt>
                <c:pt idx="77">
                  <c:v>1.1103594992922738E-2</c:v>
                </c:pt>
                <c:pt idx="78">
                  <c:v>1.2811285282742335E-2</c:v>
                </c:pt>
                <c:pt idx="79">
                  <c:v>1.4446850856257076E-2</c:v>
                </c:pt>
                <c:pt idx="80">
                  <c:v>1.6003472248516171E-2</c:v>
                </c:pt>
                <c:pt idx="81">
                  <c:v>1.7474825181012399E-2</c:v>
                </c:pt>
                <c:pt idx="82">
                  <c:v>1.8855078478071219E-2</c:v>
                </c:pt>
                <c:pt idx="83">
                  <c:v>2.0138891337499187E-2</c:v>
                </c:pt>
                <c:pt idx="84">
                  <c:v>2.1321410003313446E-2</c:v>
                </c:pt>
                <c:pt idx="85">
                  <c:v>2.2398263888397107E-2</c:v>
                </c:pt>
                <c:pt idx="86">
                  <c:v>2.3365561194549245E-2</c:v>
                </c:pt>
                <c:pt idx="87">
                  <c:v>2.42198840766496E-2</c:v>
                </c:pt>
                <c:pt idx="88">
                  <c:v>2.4958283396600001E-2</c:v>
                </c:pt>
                <c:pt idx="89">
                  <c:v>2.5578273111322714E-2</c:v>
                </c:pt>
                <c:pt idx="90">
                  <c:v>2.6077824337441491E-2</c:v>
                </c:pt>
                <c:pt idx="91">
                  <c:v>2.6455359133385592E-2</c:v>
                </c:pt>
                <c:pt idx="92">
                  <c:v>2.6709744037545002E-2</c:v>
                </c:pt>
                <c:pt idx="93">
                  <c:v>2.6840283398813281E-2</c:v>
                </c:pt>
                <c:pt idx="94">
                  <c:v>2.68467125334243E-2</c:v>
                </c:pt>
                <c:pt idx="95">
                  <c:v>2.6729190739410547E-2</c:v>
                </c:pt>
                <c:pt idx="96">
                  <c:v>2.6488294197365203E-2</c:v>
                </c:pt>
                <c:pt idx="97">
                  <c:v>2.6125008783455583E-2</c:v>
                </c:pt>
                <c:pt idx="98">
                  <c:v>2.5640722817877826E-2</c:v>
                </c:pt>
                <c:pt idx="99">
                  <c:v>2.5037219769151575E-2</c:v>
                </c:pt>
                <c:pt idx="100">
                  <c:v>2.4316670931882167E-2</c:v>
                </c:pt>
                <c:pt idx="101">
                  <c:v>2.3481628092872242E-2</c:v>
                </c:pt>
                <c:pt idx="102">
                  <c:v>2.2535016197762103E-2</c:v>
                </c:pt>
                <c:pt idx="103">
                  <c:v>2.148012602775079E-2</c:v>
                </c:pt>
                <c:pt idx="104">
                  <c:v>2.0320606893401594E-2</c:v>
                </c:pt>
                <c:pt idx="105">
                  <c:v>1.9060459350091985E-2</c:v>
                </c:pt>
                <c:pt idx="106">
                  <c:v>1.7704027937339273E-2</c:v>
                </c:pt>
                <c:pt idx="107">
                  <c:v>1.6255993942022706E-2</c:v>
                </c:pt>
                <c:pt idx="108">
                  <c:v>1.4721368183471251E-2</c:v>
                </c:pt>
                <c:pt idx="109">
                  <c:v>1.3105483816455599E-2</c:v>
                </c:pt>
                <c:pt idx="110">
                  <c:v>1.1413989146384584E-2</c:v>
                </c:pt>
                <c:pt idx="111">
                  <c:v>9.6528404493975151E-3</c:v>
                </c:pt>
                <c:pt idx="112">
                  <c:v>7.8282947886320065E-3</c:v>
                </c:pt>
                <c:pt idx="113">
                  <c:v>5.9469028167167259E-3</c:v>
                </c:pt>
                <c:pt idx="114">
                  <c:v>4.0155015534391048E-3</c:v>
                </c:pt>
                <c:pt idx="115">
                  <c:v>2.041207126721345E-3</c:v>
                </c:pt>
                <c:pt idx="116">
                  <c:v>3.1407464270327701E-5</c:v>
                </c:pt>
                <c:pt idx="117">
                  <c:v>-2.0062450771660134E-3</c:v>
                </c:pt>
                <c:pt idx="118">
                  <c:v>-4.0638411583793221E-3</c:v>
                </c:pt>
                <c:pt idx="119">
                  <c:v>-6.1332219936608978E-3</c:v>
                </c:pt>
                <c:pt idx="120">
                  <c:v>-8.2059869896732862E-3</c:v>
                </c:pt>
                <c:pt idx="121">
                  <c:v>-1.0273501500496662E-2</c:v>
                </c:pt>
                <c:pt idx="122">
                  <c:v>-1.2326904711774223E-2</c:v>
                </c:pt>
                <c:pt idx="123">
                  <c:v>-1.4357117666254027E-2</c:v>
                </c:pt>
                <c:pt idx="124">
                  <c:v>-1.6354851442368978E-2</c:v>
                </c:pt>
                <c:pt idx="125">
                  <c:v>-1.8310615496545446E-2</c:v>
                </c:pt>
                <c:pt idx="126">
                  <c:v>-2.0214726178980902E-2</c:v>
                </c:pt>
                <c:pt idx="127">
                  <c:v>-2.2057315431421864E-2</c:v>
                </c:pt>
                <c:pt idx="128">
                  <c:v>-2.3828339674226262E-2</c:v>
                </c:pt>
                <c:pt idx="129">
                  <c:v>-2.5517588888583631E-2</c:v>
                </c:pt>
                <c:pt idx="130">
                  <c:v>-2.7114695898298402E-2</c:v>
                </c:pt>
                <c:pt idx="131">
                  <c:v>-2.8609145853933426E-2</c:v>
                </c:pt>
                <c:pt idx="132">
                  <c:v>-2.9990285920500181E-2</c:v>
                </c:pt>
                <c:pt idx="133">
                  <c:v>-3.124733516813305E-2</c:v>
                </c:pt>
                <c:pt idx="134">
                  <c:v>-3.2369394663478102E-2</c:v>
                </c:pt>
                <c:pt idx="135">
                  <c:v>-3.3345457757701813E-2</c:v>
                </c:pt>
                <c:pt idx="136">
                  <c:v>-3.4164420565284737E-2</c:v>
                </c:pt>
                <c:pt idx="137">
                  <c:v>-3.4815092625928246E-2</c:v>
                </c:pt>
                <c:pt idx="138">
                  <c:v>-3.5286207740180653E-2</c:v>
                </c:pt>
                <c:pt idx="139">
                  <c:v>-3.5566434967618521E-2</c:v>
                </c:pt>
                <c:pt idx="140">
                  <c:v>-3.5644389774766611E-2</c:v>
                </c:pt>
                <c:pt idx="141">
                  <c:v>-3.5508645318297588E-2</c:v>
                </c:pt>
                <c:pt idx="142">
                  <c:v>-3.5147743847536411E-2</c:v>
                </c:pt>
                <c:pt idx="143">
                  <c:v>-3.4550208208836197E-2</c:v>
                </c:pt>
                <c:pt idx="144">
                  <c:v>-3.3704553433056478E-2</c:v>
                </c:pt>
                <c:pt idx="145">
                  <c:v>-3.2599298386154107E-2</c:v>
                </c:pt>
                <c:pt idx="146">
                  <c:v>-3.122297746181571E-2</c:v>
                </c:pt>
                <c:pt idx="147">
                  <c:v>-2.9564152294068891E-2</c:v>
                </c:pt>
                <c:pt idx="148">
                  <c:v>-2.7611423467061108E-2</c:v>
                </c:pt>
                <c:pt idx="149">
                  <c:v>-2.5353442198462695E-2</c:v>
                </c:pt>
                <c:pt idx="150">
                  <c:v>-2.2778921972523597E-2</c:v>
                </c:pt>
                <c:pt idx="151">
                  <c:v>-1.987665009841251E-2</c:v>
                </c:pt>
                <c:pt idx="152">
                  <c:v>-1.6635499169341997E-2</c:v>
                </c:pt>
                <c:pt idx="153">
                  <c:v>-1.3044438397921215E-2</c:v>
                </c:pt>
                <c:pt idx="154">
                  <c:v>-9.0925448033857825E-3</c:v>
                </c:pt>
                <c:pt idx="155">
                  <c:v>-4.7690142265959939E-3</c:v>
                </c:pt>
                <c:pt idx="156">
                  <c:v>-6.3172149225861063E-5</c:v>
                </c:pt>
                <c:pt idx="157">
                  <c:v>5.0355157058808581E-3</c:v>
                </c:pt>
                <c:pt idx="158">
                  <c:v>1.053743301539297E-2</c:v>
                </c:pt>
                <c:pt idx="159">
                  <c:v>1.6452802758592795E-2</c:v>
                </c:pt>
                <c:pt idx="160">
                  <c:v>2.2791677403198148E-2</c:v>
                </c:pt>
                <c:pt idx="161">
                  <c:v>2.9563929393124133E-2</c:v>
                </c:pt>
                <c:pt idx="162">
                  <c:v>1.24812853358381E-2</c:v>
                </c:pt>
                <c:pt idx="163">
                  <c:v>1.175010701980192E-2</c:v>
                </c:pt>
                <c:pt idx="164">
                  <c:v>1.0936831162990154E-2</c:v>
                </c:pt>
                <c:pt idx="165">
                  <c:v>1.005052163075789E-2</c:v>
                </c:pt>
                <c:pt idx="166">
                  <c:v>9.1000198132960147E-3</c:v>
                </c:pt>
                <c:pt idx="167">
                  <c:v>8.093937253421675E-3</c:v>
                </c:pt>
                <c:pt idx="168">
                  <c:v>7.0406486719674227E-3</c:v>
                </c:pt>
                <c:pt idx="169">
                  <c:v>5.9482853982550654E-3</c:v>
                </c:pt>
                <c:pt idx="170">
                  <c:v>4.8247292116065654E-3</c:v>
                </c:pt>
                <c:pt idx="171">
                  <c:v>3.6776065982145889E-3</c:v>
                </c:pt>
                <c:pt idx="172">
                  <c:v>2.5142834261465963E-3</c:v>
                </c:pt>
                <c:pt idx="173">
                  <c:v>1.3418600397772096E-3</c:v>
                </c:pt>
                <c:pt idx="174">
                  <c:v>1.6716677344008612E-4</c:v>
                </c:pt>
                <c:pt idx="175">
                  <c:v>-1.0032401173225014E-3</c:v>
                </c:pt>
                <c:pt idx="176">
                  <c:v>-2.1630821098365949E-3</c:v>
                </c:pt>
                <c:pt idx="177">
                  <c:v>-3.306361657947593E-3</c:v>
                </c:pt>
                <c:pt idx="178">
                  <c:v>-4.4273650306425882E-3</c:v>
                </c:pt>
                <c:pt idx="179">
                  <c:v>-5.5206647521586216E-3</c:v>
                </c:pt>
                <c:pt idx="180">
                  <c:v>-6.5811216511041937E-3</c:v>
                </c:pt>
                <c:pt idx="181">
                  <c:v>-7.6038865270245948E-3</c:v>
                </c:pt>
                <c:pt idx="182">
                  <c:v>-8.5844014436771976E-3</c:v>
                </c:pt>
                <c:pt idx="183">
                  <c:v>-9.5184006589809911E-3</c:v>
                </c:pt>
                <c:pt idx="184">
                  <c:v>-1.0401911202237685E-2</c:v>
                </c:pt>
                <c:pt idx="185">
                  <c:v>-1.1231253109726197E-2</c:v>
                </c:pt>
                <c:pt idx="186">
                  <c:v>-1.2003039330212878E-2</c:v>
                </c:pt>
                <c:pt idx="187">
                  <c:v>-1.2714175312208198E-2</c:v>
                </c:pt>
                <c:pt idx="188">
                  <c:v>-1.3361858285078104E-2</c:v>
                </c:pt>
                <c:pt idx="189">
                  <c:v>-1.3943576246177702E-2</c:v>
                </c:pt>
                <c:pt idx="190">
                  <c:v>-1.4457106666352082E-2</c:v>
                </c:pt>
                <c:pt idx="191">
                  <c:v>-1.4900514925948294E-2</c:v>
                </c:pt>
                <c:pt idx="192">
                  <c:v>-1.5272152493551377E-2</c:v>
                </c:pt>
                <c:pt idx="193">
                  <c:v>-1.5570654859338701E-2</c:v>
                </c:pt>
                <c:pt idx="194">
                  <c:v>-1.5794939234801686E-2</c:v>
                </c:pt>
                <c:pt idx="195">
                  <c:v>-1.5944202030184068E-2</c:v>
                </c:pt>
                <c:pt idx="196">
                  <c:v>-1.6017916120744796E-2</c:v>
                </c:pt>
                <c:pt idx="197">
                  <c:v>-1.6015827912432917E-2</c:v>
                </c:pt>
                <c:pt idx="198">
                  <c:v>-1.5937954217210309E-2</c:v>
                </c:pt>
                <c:pt idx="199">
                  <c:v>-1.578457894770946E-2</c:v>
                </c:pt>
                <c:pt idx="200">
                  <c:v>-1.555624964047797E-2</c:v>
                </c:pt>
                <c:pt idx="201">
                  <c:v>-1.5253773816462646E-2</c:v>
                </c:pt>
                <c:pt idx="202">
                  <c:v>-1.4878215186912236E-2</c:v>
                </c:pt>
                <c:pt idx="203">
                  <c:v>-1.4430889712285233E-2</c:v>
                </c:pt>
                <c:pt idx="204">
                  <c:v>-1.3913361521219303E-2</c:v>
                </c:pt>
                <c:pt idx="205">
                  <c:v>-1.3327438696060401E-2</c:v>
                </c:pt>
                <c:pt idx="206">
                  <c:v>-1.2675168930924796E-2</c:v>
                </c:pt>
                <c:pt idx="207">
                  <c:v>-1.1958835067727658E-2</c:v>
                </c:pt>
                <c:pt idx="208">
                  <c:v>-1.1180950515097876E-2</c:v>
                </c:pt>
                <c:pt idx="209">
                  <c:v>-1.0344254554645993E-2</c:v>
                </c:pt>
                <c:pt idx="210">
                  <c:v>-9.4517075385566196E-3</c:v>
                </c:pt>
                <c:pt idx="211">
                  <c:v>-8.5064859820619398E-3</c:v>
                </c:pt>
                <c:pt idx="212">
                  <c:v>-7.5119775539561062E-3</c:v>
                </c:pt>
                <c:pt idx="213">
                  <c:v>-6.4717759679761011E-3</c:v>
                </c:pt>
                <c:pt idx="214">
                  <c:v>-5.389675777492442E-3</c:v>
                </c:pt>
                <c:pt idx="215">
                  <c:v>-4.2696670757265687E-3</c:v>
                </c:pt>
                <c:pt idx="216">
                  <c:v>-3.1159301034547893E-3</c:v>
                </c:pt>
                <c:pt idx="217">
                  <c:v>-1.9328297659614302E-3</c:v>
                </c:pt>
                <c:pt idx="218">
                  <c:v>-7.2491006083219567E-4</c:v>
                </c:pt>
                <c:pt idx="219">
                  <c:v>5.0311158188948157E-4</c:v>
                </c:pt>
                <c:pt idx="220">
                  <c:v>1.7463500457730041E-3</c:v>
                </c:pt>
                <c:pt idx="221">
                  <c:v>2.9997583588645682E-3</c:v>
                </c:pt>
                <c:pt idx="222">
                  <c:v>4.2581336079403898E-3</c:v>
                </c:pt>
                <c:pt idx="223">
                  <c:v>5.5161229346292195E-3</c:v>
                </c:pt>
                <c:pt idx="224">
                  <c:v>6.7682296118342089E-3</c:v>
                </c:pt>
                <c:pt idx="225">
                  <c:v>8.0088191986973922E-3</c:v>
                </c:pt>
                <c:pt idx="226">
                  <c:v>9.2321257722215999E-3</c:v>
                </c:pt>
                <c:pt idx="227">
                  <c:v>1.0432258233414621E-2</c:v>
                </c:pt>
                <c:pt idx="228">
                  <c:v>1.1603206685594114E-2</c:v>
                </c:pt>
                <c:pt idx="229">
                  <c:v>1.2738848882255321E-2</c:v>
                </c:pt>
                <c:pt idx="230">
                  <c:v>1.3832956741547497E-2</c:v>
                </c:pt>
                <c:pt idx="231">
                  <c:v>1.487920292414921E-2</c:v>
                </c:pt>
                <c:pt idx="232">
                  <c:v>1.5871167470981412E-2</c:v>
                </c:pt>
                <c:pt idx="233">
                  <c:v>1.6802344496822885E-2</c:v>
                </c:pt>
                <c:pt idx="234">
                  <c:v>1.7666148935591319E-2</c:v>
                </c:pt>
                <c:pt idx="235">
                  <c:v>1.8455923332629715E-2</c:v>
                </c:pt>
                <c:pt idx="236">
                  <c:v>1.9164944679025714E-2</c:v>
                </c:pt>
                <c:pt idx="237">
                  <c:v>1.9786431282559191E-2</c:v>
                </c:pt>
                <c:pt idx="238">
                  <c:v>2.0313549669583902E-2</c:v>
                </c:pt>
                <c:pt idx="239">
                  <c:v>2.0739421511727085E-2</c:v>
                </c:pt>
                <c:pt idx="240">
                  <c:v>2.1057130570987903E-2</c:v>
                </c:pt>
                <c:pt idx="241">
                  <c:v>2.1259729656472909E-2</c:v>
                </c:pt>
                <c:pt idx="242">
                  <c:v>2.1340247585684619E-2</c:v>
                </c:pt>
                <c:pt idx="243">
                  <c:v>2.1291696143007216E-2</c:v>
                </c:pt>
                <c:pt idx="244">
                  <c:v>2.1107077027751192E-2</c:v>
                </c:pt>
                <c:pt idx="245">
                  <c:v>2.0779388783889505E-2</c:v>
                </c:pt>
                <c:pt idx="246">
                  <c:v>2.0301633703392719E-2</c:v>
                </c:pt>
                <c:pt idx="247">
                  <c:v>1.9666824694900095E-2</c:v>
                </c:pt>
                <c:pt idx="248">
                  <c:v>1.8867992109329795E-2</c:v>
                </c:pt>
                <c:pt idx="249">
                  <c:v>1.7898190513875006E-2</c:v>
                </c:pt>
                <c:pt idx="250">
                  <c:v>1.6750505405803737E-2</c:v>
                </c:pt>
                <c:pt idx="251">
                  <c:v>1.541805985741905E-2</c:v>
                </c:pt>
                <c:pt idx="252">
                  <c:v>1.3894021083534117E-2</c:v>
                </c:pt>
                <c:pt idx="253">
                  <c:v>1.2171606922824374E-2</c:v>
                </c:pt>
                <c:pt idx="254">
                  <c:v>1.0244092224569568E-2</c:v>
                </c:pt>
                <c:pt idx="255">
                  <c:v>8.1048151323084849E-3</c:v>
                </c:pt>
                <c:pt idx="256">
                  <c:v>5.7471832561467456E-3</c:v>
                </c:pt>
                <c:pt idx="257">
                  <c:v>3.1646797256136769E-3</c:v>
                </c:pt>
                <c:pt idx="258">
                  <c:v>3.5086911516826053E-4</c:v>
                </c:pt>
                <c:pt idx="259">
                  <c:v>-2.7005967652553309E-3</c:v>
                </c:pt>
                <c:pt idx="260">
                  <c:v>-5.9959732220609997E-3</c:v>
                </c:pt>
                <c:pt idx="261">
                  <c:v>-9.5414171791606724E-3</c:v>
                </c:pt>
                <c:pt idx="262">
                  <c:v>-1.3342981835264448E-2</c:v>
                </c:pt>
                <c:pt idx="263">
                  <c:v>-1.7406611483594559E-2</c:v>
                </c:pt>
                <c:pt idx="264">
                  <c:v>-7.5488450369528958E-3</c:v>
                </c:pt>
                <c:pt idx="265">
                  <c:v>-7.1129688559381024E-3</c:v>
                </c:pt>
                <c:pt idx="266">
                  <c:v>-6.6269505299683291E-3</c:v>
                </c:pt>
                <c:pt idx="267">
                  <c:v>-6.096250376817533E-3</c:v>
                </c:pt>
                <c:pt idx="268">
                  <c:v>-5.5261965385498789E-3</c:v>
                </c:pt>
                <c:pt idx="269">
                  <c:v>-4.9219808866152945E-3</c:v>
                </c:pt>
                <c:pt idx="270">
                  <c:v>-4.2886551222451608E-3</c:v>
                </c:pt>
                <c:pt idx="271">
                  <c:v>-3.6311270749929611E-3</c:v>
                </c:pt>
                <c:pt idx="272">
                  <c:v>-2.9541572018935702E-3</c:v>
                </c:pt>
                <c:pt idx="273">
                  <c:v>-2.2623552891916504E-3</c:v>
                </c:pt>
                <c:pt idx="274">
                  <c:v>-1.5601773581717521E-3</c:v>
                </c:pt>
                <c:pt idx="275">
                  <c:v>-8.5192277616061296E-4</c:v>
                </c:pt>
                <c:pt idx="276">
                  <c:v>-1.4173157334150532E-4</c:v>
                </c:pt>
                <c:pt idx="277">
                  <c:v>5.664180344010783E-4</c:v>
                </c:pt>
                <c:pt idx="278">
                  <c:v>1.2687119167991423E-3</c:v>
                </c:pt>
                <c:pt idx="279">
                  <c:v>1.9615020952827161E-3</c:v>
                </c:pt>
                <c:pt idx="280">
                  <c:v>2.6413086047621659E-3</c:v>
                </c:pt>
                <c:pt idx="281">
                  <c:v>3.3048211524569077E-3</c:v>
                </c:pt>
                <c:pt idx="282">
                  <c:v>3.9489005754205081E-3</c:v>
                </c:pt>
                <c:pt idx="283">
                  <c:v>4.5705800987184964E-3</c:v>
                </c:pt>
                <c:pt idx="284">
                  <c:v>5.1670663965690949E-3</c:v>
                </c:pt>
                <c:pt idx="285">
                  <c:v>5.7357404589355038E-3</c:v>
                </c:pt>
                <c:pt idx="286">
                  <c:v>6.2741582664078976E-3</c:v>
                </c:pt>
                <c:pt idx="287">
                  <c:v>6.7800512763548093E-3</c:v>
                </c:pt>
                <c:pt idx="288">
                  <c:v>7.2513267235743972E-3</c:v>
                </c:pt>
                <c:pt idx="289">
                  <c:v>7.686067738862809E-3</c:v>
                </c:pt>
                <c:pt idx="290">
                  <c:v>8.0825332890230028E-3</c:v>
                </c:pt>
                <c:pt idx="291">
                  <c:v>8.4391579420245999E-3</c:v>
                </c:pt>
                <c:pt idx="292">
                  <c:v>8.7545514611372943E-3</c:v>
                </c:pt>
                <c:pt idx="293">
                  <c:v>9.0274982319130115E-3</c:v>
                </c:pt>
                <c:pt idx="294">
                  <c:v>9.2569565259928988E-3</c:v>
                </c:pt>
                <c:pt idx="295">
                  <c:v>9.442057605811599E-3</c:v>
                </c:pt>
                <c:pt idx="296">
                  <c:v>9.5821046742103899E-3</c:v>
                </c:pt>
                <c:pt idx="297">
                  <c:v>9.6765716730989049E-3</c:v>
                </c:pt>
                <c:pt idx="298">
                  <c:v>9.7251019352510848E-3</c:v>
                </c:pt>
                <c:pt idx="299">
                  <c:v>9.7275066933334153E-3</c:v>
                </c:pt>
                <c:pt idx="300">
                  <c:v>9.6837634502282E-3</c:v>
                </c:pt>
                <c:pt idx="301">
                  <c:v>9.5940142147289131E-3</c:v>
                </c:pt>
                <c:pt idx="302">
                  <c:v>9.4585636066031875E-3</c:v>
                </c:pt>
                <c:pt idx="303">
                  <c:v>9.2778768349708052E-3</c:v>
                </c:pt>
                <c:pt idx="304">
                  <c:v>9.0525775539536946E-3</c:v>
                </c:pt>
                <c:pt idx="305">
                  <c:v>8.7834455994034166E-3</c:v>
                </c:pt>
                <c:pt idx="306">
                  <c:v>8.4714146105381027E-3</c:v>
                </c:pt>
                <c:pt idx="307">
                  <c:v>8.1175695401957959E-3</c:v>
                </c:pt>
                <c:pt idx="308">
                  <c:v>7.7231440573805876E-3</c:v>
                </c:pt>
                <c:pt idx="309">
                  <c:v>7.2895178456870158E-3</c:v>
                </c:pt>
                <c:pt idx="310">
                  <c:v>6.8182138011511073E-3</c:v>
                </c:pt>
                <c:pt idx="311">
                  <c:v>6.310895133002814E-3</c:v>
                </c:pt>
                <c:pt idx="312">
                  <c:v>5.7693623707204822E-3</c:v>
                </c:pt>
                <c:pt idx="313">
                  <c:v>5.195550280741007E-3</c:v>
                </c:pt>
                <c:pt idx="314">
                  <c:v>4.5915246961742151E-3</c:v>
                </c:pt>
                <c:pt idx="315">
                  <c:v>3.9594792627233033E-3</c:v>
                </c:pt>
                <c:pt idx="316">
                  <c:v>3.3017321040829939E-3</c:v>
                </c:pt>
                <c:pt idx="317">
                  <c:v>2.6207224099902005E-3</c:v>
                </c:pt>
                <c:pt idx="318">
                  <c:v>1.9190069500872042E-3</c:v>
                </c:pt>
                <c:pt idx="319">
                  <c:v>1.1992565167489033E-3</c:v>
                </c:pt>
                <c:pt idx="320">
                  <c:v>4.6425230000160522E-4</c:v>
                </c:pt>
                <c:pt idx="321">
                  <c:v>-2.8311780232298522E-4</c:v>
                </c:pt>
                <c:pt idx="322">
                  <c:v>-1.0398629360882927E-3</c:v>
                </c:pt>
                <c:pt idx="323">
                  <c:v>-1.8028931008483018E-3</c:v>
                </c:pt>
                <c:pt idx="324">
                  <c:v>-2.5690230151876048E-3</c:v>
                </c:pt>
                <c:pt idx="325">
                  <c:v>-3.3349760342208934E-3</c:v>
                </c:pt>
                <c:pt idx="326">
                  <c:v>-4.0973881160455972E-3</c:v>
                </c:pt>
                <c:pt idx="327">
                  <c:v>-4.8528118338851955E-3</c:v>
                </c:pt>
                <c:pt idx="328">
                  <c:v>-5.5977204306721096E-3</c:v>
                </c:pt>
                <c:pt idx="329">
                  <c:v>-6.3285119126836042E-3</c:v>
                </c:pt>
                <c:pt idx="330">
                  <c:v>-7.0415131788842122E-3</c:v>
                </c:pt>
                <c:pt idx="331">
                  <c:v>-7.7329841825428125E-3</c:v>
                </c:pt>
                <c:pt idx="332">
                  <c:v>-8.3991221215953815E-3</c:v>
                </c:pt>
                <c:pt idx="333">
                  <c:v>-9.0360656542392004E-3</c:v>
                </c:pt>
                <c:pt idx="334">
                  <c:v>-9.6398991361321962E-3</c:v>
                </c:pt>
                <c:pt idx="335">
                  <c:v>-1.0206656875541703E-2</c:v>
                </c:pt>
                <c:pt idx="336">
                  <c:v>-1.073232740268569E-2</c:v>
                </c:pt>
                <c:pt idx="337">
                  <c:v>-1.1212857749521202E-2</c:v>
                </c:pt>
                <c:pt idx="338">
                  <c:v>-1.1644157736111105E-2</c:v>
                </c:pt>
                <c:pt idx="339">
                  <c:v>-1.2022104259681407E-2</c:v>
                </c:pt>
                <c:pt idx="340">
                  <c:v>-1.2342545582434597E-2</c:v>
                </c:pt>
                <c:pt idx="341">
                  <c:v>-1.2601305614126687E-2</c:v>
                </c:pt>
                <c:pt idx="342">
                  <c:v>-1.2794188185382471E-2</c:v>
                </c:pt>
                <c:pt idx="343">
                  <c:v>-1.2916981307678987E-2</c:v>
                </c:pt>
                <c:pt idx="344">
                  <c:v>-1.2965461415932689E-2</c:v>
                </c:pt>
                <c:pt idx="345">
                  <c:v>-1.2935397589557487E-2</c:v>
                </c:pt>
                <c:pt idx="346">
                  <c:v>-1.282255574789927E-2</c:v>
                </c:pt>
                <c:pt idx="347">
                  <c:v>-1.2622702815890882E-2</c:v>
                </c:pt>
                <c:pt idx="348">
                  <c:v>-1.2331610855841474E-2</c:v>
                </c:pt>
                <c:pt idx="349">
                  <c:v>-1.194506116124032E-2</c:v>
                </c:pt>
                <c:pt idx="350">
                  <c:v>-1.145884830847458E-2</c:v>
                </c:pt>
                <c:pt idx="351">
                  <c:v>-1.0868784162433164E-2</c:v>
                </c:pt>
                <c:pt idx="352">
                  <c:v>-1.0170701831972669E-2</c:v>
                </c:pt>
                <c:pt idx="353">
                  <c:v>-9.3604595712804203E-3</c:v>
                </c:pt>
                <c:pt idx="354">
                  <c:v>-8.4339446232572848E-3</c:v>
                </c:pt>
                <c:pt idx="355">
                  <c:v>-7.3870770010486878E-3</c:v>
                </c:pt>
                <c:pt idx="356">
                  <c:v>-6.2158132040229935E-3</c:v>
                </c:pt>
                <c:pt idx="357">
                  <c:v>-4.9161498644902032E-3</c:v>
                </c:pt>
                <c:pt idx="358">
                  <c:v>-3.4841273216301913E-3</c:v>
                </c:pt>
                <c:pt idx="359">
                  <c:v>-1.9158331191590286E-3</c:v>
                </c:pt>
                <c:pt idx="360">
                  <c:v>-2.0740542338749945E-4</c:v>
                </c:pt>
                <c:pt idx="361">
                  <c:v>1.6449636415351212E-3</c:v>
                </c:pt>
                <c:pt idx="362">
                  <c:v>3.6450247442963643E-3</c:v>
                </c:pt>
                <c:pt idx="363">
                  <c:v>5.7964681859480685E-3</c:v>
                </c:pt>
                <c:pt idx="364">
                  <c:v>8.1029208311169647E-3</c:v>
                </c:pt>
                <c:pt idx="365">
                  <c:v>1.056794313353656E-2</c:v>
                </c:pt>
                <c:pt idx="366">
                  <c:v>4.3635747226639862E-3</c:v>
                </c:pt>
                <c:pt idx="367">
                  <c:v>4.1123598413296816E-3</c:v>
                </c:pt>
                <c:pt idx="368">
                  <c:v>3.83114618688234E-3</c:v>
                </c:pt>
                <c:pt idx="369">
                  <c:v>3.5232007957446895E-3</c:v>
                </c:pt>
                <c:pt idx="370">
                  <c:v>3.19171091808957E-3</c:v>
                </c:pt>
                <c:pt idx="371">
                  <c:v>2.8397816562705201E-3</c:v>
                </c:pt>
                <c:pt idx="372">
                  <c:v>2.4704337116431517E-3</c:v>
                </c:pt>
                <c:pt idx="373">
                  <c:v>2.0866012411529106E-3</c:v>
                </c:pt>
                <c:pt idx="374">
                  <c:v>1.6911298248028853E-3</c:v>
                </c:pt>
                <c:pt idx="375">
                  <c:v>1.286774545024863E-3</c:v>
                </c:pt>
                <c:pt idx="376">
                  <c:v>8.7619817877853529E-4</c:v>
                </c:pt>
                <c:pt idx="377">
                  <c:v>4.6196950298720008E-4</c:v>
                </c:pt>
                <c:pt idx="378">
                  <c:v>4.6561713855135245E-5</c:v>
                </c:pt>
                <c:pt idx="379">
                  <c:v>-3.6764903966571283E-4</c:v>
                </c:pt>
                <c:pt idx="380">
                  <c:v>-7.7838500803789623E-4</c:v>
                </c:pt>
                <c:pt idx="381">
                  <c:v>-1.1834680789739732E-3</c:v>
                </c:pt>
                <c:pt idx="382">
                  <c:v>-1.5808209010448604E-3</c:v>
                </c:pt>
                <c:pt idx="383">
                  <c:v>-1.9684678933668404E-3</c:v>
                </c:pt>
                <c:pt idx="384">
                  <c:v>-2.3445361417922528E-3</c:v>
                </c:pt>
                <c:pt idx="385">
                  <c:v>-2.7072561821596258E-3</c:v>
                </c:pt>
                <c:pt idx="386">
                  <c:v>-3.0549626712984695E-3</c:v>
                </c:pt>
                <c:pt idx="387">
                  <c:v>-3.3860949466199969E-3</c:v>
                </c:pt>
                <c:pt idx="388">
                  <c:v>-3.6991974751973827E-3</c:v>
                </c:pt>
                <c:pt idx="389">
                  <c:v>-3.9929201934252451E-3</c:v>
                </c:pt>
                <c:pt idx="390">
                  <c:v>-4.2660187383652265E-3</c:v>
                </c:pt>
                <c:pt idx="391">
                  <c:v>-4.5173545720886971E-3</c:v>
                </c:pt>
                <c:pt idx="392">
                  <c:v>-4.7458950003086281E-3</c:v>
                </c:pt>
                <c:pt idx="393">
                  <c:v>-4.9507130867781218E-3</c:v>
                </c:pt>
                <c:pt idx="394">
                  <c:v>-5.1309874649776571E-3</c:v>
                </c:pt>
                <c:pt idx="395">
                  <c:v>-5.286002048644961E-3</c:v>
                </c:pt>
                <c:pt idx="396">
                  <c:v>-5.4151456428874339E-3</c:v>
                </c:pt>
                <c:pt idx="397">
                  <c:v>-5.5179114575466259E-3</c:v>
                </c:pt>
                <c:pt idx="398">
                  <c:v>-5.5938965246499217E-3</c:v>
                </c:pt>
                <c:pt idx="399">
                  <c:v>-5.6428010217945274E-3</c:v>
                </c:pt>
                <c:pt idx="400">
                  <c:v>-5.6644275033657099E-3</c:v>
                </c:pt>
                <c:pt idx="401">
                  <c:v>-5.6586800415407146E-3</c:v>
                </c:pt>
                <c:pt idx="402">
                  <c:v>-5.6255632790717242E-3</c:v>
                </c:pt>
                <c:pt idx="403">
                  <c:v>-5.5651813958855628E-3</c:v>
                </c:pt>
                <c:pt idx="404">
                  <c:v>-5.477736991565077E-3</c:v>
                </c:pt>
                <c:pt idx="405">
                  <c:v>-5.3635298858136088E-3</c:v>
                </c:pt>
                <c:pt idx="406">
                  <c:v>-5.2229558390303604E-3</c:v>
                </c:pt>
                <c:pt idx="407">
                  <c:v>-5.0565051951611123E-3</c:v>
                </c:pt>
                <c:pt idx="408">
                  <c:v>-4.8647614489862462E-3</c:v>
                </c:pt>
                <c:pt idx="409">
                  <c:v>-4.6483997400656174E-3</c:v>
                </c:pt>
                <c:pt idx="410">
                  <c:v>-4.4081852755477741E-3</c:v>
                </c:pt>
                <c:pt idx="411">
                  <c:v>-4.1449716840910034E-3</c:v>
                </c:pt>
                <c:pt idx="412">
                  <c:v>-3.8596993031504434E-3</c:v>
                </c:pt>
                <c:pt idx="413">
                  <c:v>-3.5533934018936314E-3</c:v>
                </c:pt>
                <c:pt idx="414">
                  <c:v>-3.2271623420335044E-3</c:v>
                </c:pt>
                <c:pt idx="415">
                  <c:v>-2.8821956788785547E-3</c:v>
                </c:pt>
                <c:pt idx="416">
                  <c:v>-2.5197622049239754E-3</c:v>
                </c:pt>
                <c:pt idx="417">
                  <c:v>-2.1412079382602811E-3</c:v>
                </c:pt>
                <c:pt idx="418">
                  <c:v>-1.747954058202994E-3</c:v>
                </c:pt>
                <c:pt idx="419">
                  <c:v>-1.3414947904286795E-3</c:v>
                </c:pt>
                <c:pt idx="420">
                  <c:v>-9.2339524399170925E-4</c:v>
                </c:pt>
                <c:pt idx="421">
                  <c:v>-4.9528920262410792E-4</c:v>
                </c:pt>
                <c:pt idx="422">
                  <c:v>-5.8876872630994614E-5</c:v>
                </c:pt>
                <c:pt idx="423">
                  <c:v>3.840774101610267E-4</c:v>
                </c:pt>
                <c:pt idx="424">
                  <c:v>8.3174751206098463E-4</c:v>
                </c:pt>
                <c:pt idx="425">
                  <c:v>1.2822478693195055E-3</c:v>
                </c:pt>
                <c:pt idx="426">
                  <c:v>1.7336358897003384E-3</c:v>
                </c:pt>
                <c:pt idx="427">
                  <c:v>2.1839143853704251E-3</c:v>
                </c:pt>
                <c:pt idx="428">
                  <c:v>2.6310340346598626E-3</c:v>
                </c:pt>
                <c:pt idx="429">
                  <c:v>3.072895870279535E-3</c:v>
                </c:pt>
                <c:pt idx="430">
                  <c:v>3.5073537914914604E-3</c:v>
                </c:pt>
                <c:pt idx="431">
                  <c:v>3.9322170978131343E-3</c:v>
                </c:pt>
                <c:pt idx="432">
                  <c:v>4.3452530417576324E-3</c:v>
                </c:pt>
                <c:pt idx="433">
                  <c:v>4.7441893981369221E-3</c:v>
                </c:pt>
                <c:pt idx="434">
                  <c:v>5.1267170474643686E-3</c:v>
                </c:pt>
                <c:pt idx="435">
                  <c:v>5.4904925709362701E-3</c:v>
                </c:pt>
                <c:pt idx="436">
                  <c:v>5.8331408545392455E-3</c:v>
                </c:pt>
                <c:pt idx="437">
                  <c:v>6.1522576997814354E-3</c:v>
                </c:pt>
                <c:pt idx="438">
                  <c:v>6.4454124385473349E-3</c:v>
                </c:pt>
                <c:pt idx="439">
                  <c:v>6.7101505496169889E-3</c:v>
                </c:pt>
                <c:pt idx="440">
                  <c:v>6.9439962743425288E-3</c:v>
                </c:pt>
                <c:pt idx="441">
                  <c:v>7.1444552290281307E-3</c:v>
                </c:pt>
                <c:pt idx="442">
                  <c:v>7.3090170115384726E-3</c:v>
                </c:pt>
                <c:pt idx="443">
                  <c:v>7.4351577996942322E-3</c:v>
                </c:pt>
                <c:pt idx="444">
                  <c:v>7.5203429389904333E-3</c:v>
                </c:pt>
                <c:pt idx="445">
                  <c:v>7.5620295172597607E-3</c:v>
                </c:pt>
                <c:pt idx="446">
                  <c:v>7.5576689238250963E-3</c:v>
                </c:pt>
                <c:pt idx="447">
                  <c:v>7.5047093908036655E-3</c:v>
                </c:pt>
                <c:pt idx="448">
                  <c:v>7.4005985141819344E-3</c:v>
                </c:pt>
                <c:pt idx="449">
                  <c:v>7.2427857523598843E-3</c:v>
                </c:pt>
                <c:pt idx="450">
                  <c:v>7.0287248998347693E-3</c:v>
                </c:pt>
                <c:pt idx="451">
                  <c:v>6.7558765337852322E-3</c:v>
                </c:pt>
                <c:pt idx="452">
                  <c:v>6.4217104313446238E-3</c:v>
                </c:pt>
                <c:pt idx="453">
                  <c:v>6.0237079553392067E-3</c:v>
                </c:pt>
                <c:pt idx="454">
                  <c:v>5.5593644063801073E-3</c:v>
                </c:pt>
                <c:pt idx="455">
                  <c:v>5.0261913392230309E-3</c:v>
                </c:pt>
                <c:pt idx="456">
                  <c:v>4.4217188413151476E-3</c:v>
                </c:pt>
                <c:pt idx="457">
                  <c:v>3.7434977715822097E-3</c:v>
                </c:pt>
                <c:pt idx="458">
                  <c:v>2.9891019574667214E-3</c:v>
                </c:pt>
                <c:pt idx="459">
                  <c:v>2.1561303483899688E-3</c:v>
                </c:pt>
                <c:pt idx="460">
                  <c:v>1.2422091237707794E-3</c:v>
                </c:pt>
                <c:pt idx="461">
                  <c:v>2.4499375389809043E-4</c:v>
                </c:pt>
                <c:pt idx="462">
                  <c:v>-8.3782898809682885E-4</c:v>
                </c:pt>
                <c:pt idx="463">
                  <c:v>-2.0085390647402151E-3</c:v>
                </c:pt>
                <c:pt idx="464">
                  <c:v>-3.2693812647566043E-3</c:v>
                </c:pt>
                <c:pt idx="465">
                  <c:v>-4.6225633471531843E-3</c:v>
                </c:pt>
                <c:pt idx="466">
                  <c:v>-6.0702542402201404E-3</c:v>
                </c:pt>
                <c:pt idx="467">
                  <c:v>-2.6510442929598165E-3</c:v>
                </c:pt>
                <c:pt idx="468">
                  <c:v>-2.512083069681374E-3</c:v>
                </c:pt>
                <c:pt idx="469">
                  <c:v>-2.3537919965187087E-3</c:v>
                </c:pt>
                <c:pt idx="470">
                  <c:v>-2.1781678128058833E-3</c:v>
                </c:pt>
                <c:pt idx="471">
                  <c:v>-1.9871602902479801E-3</c:v>
                </c:pt>
                <c:pt idx="472">
                  <c:v>-1.7826707868336296E-3</c:v>
                </c:pt>
                <c:pt idx="473">
                  <c:v>-1.5665508634097706E-3</c:v>
                </c:pt>
                <c:pt idx="474">
                  <c:v>-1.3406009636524573E-3</c:v>
                </c:pt>
                <c:pt idx="475">
                  <c:v>-1.106569158155081E-3</c:v>
                </c:pt>
                <c:pt idx="476">
                  <c:v>-8.6614995326994917E-4</c:v>
                </c:pt>
                <c:pt idx="477">
                  <c:v>-6.2098316519509922E-4</c:v>
                </c:pt>
                <c:pt idx="478">
                  <c:v>-3.7265285981376989E-4</c:v>
                </c:pt>
                <c:pt idx="479">
                  <c:v>-1.2268635863553132E-4</c:v>
                </c:pt>
                <c:pt idx="480">
                  <c:v>1.2744668883882954E-4</c:v>
                </c:pt>
                <c:pt idx="481">
                  <c:v>3.7633516613365045E-4</c:v>
                </c:pt>
                <c:pt idx="482">
                  <c:v>6.226272840238363E-4</c:v>
                </c:pt>
                <c:pt idx="483">
                  <c:v>8.6503130790885341E-4</c:v>
                </c:pt>
                <c:pt idx="484">
                  <c:v>1.1023162183412955E-3</c:v>
                </c:pt>
                <c:pt idx="485">
                  <c:v>1.3333123047813769E-3</c:v>
                </c:pt>
                <c:pt idx="486">
                  <c:v>1.5569116927344057E-3</c:v>
                </c:pt>
                <c:pt idx="487">
                  <c:v>1.7720688044730384E-3</c:v>
                </c:pt>
                <c:pt idx="488">
                  <c:v>1.9778007536353989E-3</c:v>
                </c:pt>
                <c:pt idx="489">
                  <c:v>2.1731876740728462E-3</c:v>
                </c:pt>
                <c:pt idx="490">
                  <c:v>2.3573729833222395E-3</c:v>
                </c:pt>
                <c:pt idx="491">
                  <c:v>2.5295635812051104E-3</c:v>
                </c:pt>
                <c:pt idx="492">
                  <c:v>2.6890299841080337E-3</c:v>
                </c:pt>
                <c:pt idx="493">
                  <c:v>2.8351063955011566E-3</c:v>
                </c:pt>
                <c:pt idx="494">
                  <c:v>2.9671907133786493E-3</c:v>
                </c:pt>
                <c:pt idx="495">
                  <c:v>3.0847444753271114E-3</c:v>
                </c:pt>
                <c:pt idx="496">
                  <c:v>3.1872927419739766E-3</c:v>
                </c:pt>
                <c:pt idx="497">
                  <c:v>3.2744239196208016E-3</c:v>
                </c:pt>
                <c:pt idx="498">
                  <c:v>3.3457895229552018E-3</c:v>
                </c:pt>
                <c:pt idx="499">
                  <c:v>3.4011038787078104E-3</c:v>
                </c:pt>
                <c:pt idx="500">
                  <c:v>3.4401437712173605E-3</c:v>
                </c:pt>
                <c:pt idx="501">
                  <c:v>3.462748030931953E-3</c:v>
                </c:pt>
                <c:pt idx="502">
                  <c:v>3.4688170668288956E-3</c:v>
                </c:pt>
                <c:pt idx="503">
                  <c:v>3.4583123438564414E-3</c:v>
                </c:pt>
                <c:pt idx="504">
                  <c:v>3.4312558065242652E-3</c:v>
                </c:pt>
                <c:pt idx="505">
                  <c:v>3.387729249748915E-3</c:v>
                </c:pt>
                <c:pt idx="506">
                  <c:v>3.327873638164211E-3</c:v>
                </c:pt>
                <c:pt idx="507">
                  <c:v>3.2518883751120609E-3</c:v>
                </c:pt>
                <c:pt idx="508">
                  <c:v>3.1600305225349193E-3</c:v>
                </c:pt>
                <c:pt idx="509">
                  <c:v>3.0526139730525162E-3</c:v>
                </c:pt>
                <c:pt idx="510">
                  <c:v>2.9300085755434996E-3</c:v>
                </c:pt>
                <c:pt idx="511">
                  <c:v>2.7926392155156396E-3</c:v>
                </c:pt>
                <c:pt idx="512">
                  <c:v>2.640984851644379E-3</c:v>
                </c:pt>
                <c:pt idx="513">
                  <c:v>2.4755775098495372E-3</c:v>
                </c:pt>
                <c:pt idx="514">
                  <c:v>2.2970012362947892E-3</c:v>
                </c:pt>
                <c:pt idx="515">
                  <c:v>2.1058910107234763E-3</c:v>
                </c:pt>
                <c:pt idx="516">
                  <c:v>1.9029316215795344E-3</c:v>
                </c:pt>
                <c:pt idx="517">
                  <c:v>1.6888565043550463E-3</c:v>
                </c:pt>
                <c:pt idx="518">
                  <c:v>1.4644465446120164E-3</c:v>
                </c:pt>
                <c:pt idx="519">
                  <c:v>1.2305288472196363E-3</c:v>
                </c:pt>
                <c:pt idx="520">
                  <c:v>9.8797547323141444E-4</c:v>
                </c:pt>
                <c:pt idx="521">
                  <c:v>7.3770214596115963E-4</c:v>
                </c:pt>
                <c:pt idx="522">
                  <c:v>4.8066692778398618E-4</c:v>
                </c:pt>
                <c:pt idx="523">
                  <c:v>2.178688691485825E-4</c:v>
                </c:pt>
                <c:pt idx="524">
                  <c:v>-4.9653368595421743E-5</c:v>
                </c:pt>
                <c:pt idx="525">
                  <c:v>-3.2082291505024924E-4</c:v>
                </c:pt>
                <c:pt idx="526">
                  <c:v>-5.9452611571700342E-4</c:v>
                </c:pt>
                <c:pt idx="527">
                  <c:v>-8.6961397849120298E-4</c:v>
                </c:pt>
                <c:pt idx="528">
                  <c:v>-1.1449036401083024E-3</c:v>
                </c:pt>
                <c:pt idx="529">
                  <c:v>-1.4191798509886402E-3</c:v>
                </c:pt>
                <c:pt idx="530">
                  <c:v>-1.6911964768996854E-3</c:v>
                </c:pt>
                <c:pt idx="531">
                  <c:v>-1.9596780158344651E-3</c:v>
                </c:pt>
                <c:pt idx="532">
                  <c:v>-2.2233211285547713E-3</c:v>
                </c:pt>
                <c:pt idx="533">
                  <c:v>-2.4807961812004092E-3</c:v>
                </c:pt>
                <c:pt idx="534">
                  <c:v>-2.7307487983762105E-3</c:v>
                </c:pt>
                <c:pt idx="535">
                  <c:v>-2.97180142517494E-3</c:v>
                </c:pt>
                <c:pt idx="536">
                  <c:v>-3.2025548965157191E-3</c:v>
                </c:pt>
                <c:pt idx="537">
                  <c:v>-3.4215900122702494E-3</c:v>
                </c:pt>
                <c:pt idx="538">
                  <c:v>-3.6274691166023956E-3</c:v>
                </c:pt>
                <c:pt idx="539">
                  <c:v>-3.8187376799516115E-3</c:v>
                </c:pt>
                <c:pt idx="540">
                  <c:v>-3.9939258821436452E-3</c:v>
                </c:pt>
                <c:pt idx="541">
                  <c:v>-4.151550195081323E-3</c:v>
                </c:pt>
                <c:pt idx="542">
                  <c:v>-4.2901149634777744E-3</c:v>
                </c:pt>
                <c:pt idx="543">
                  <c:v>-4.4081139821501719E-3</c:v>
                </c:pt>
                <c:pt idx="544">
                  <c:v>-4.5040320683670185E-3</c:v>
                </c:pt>
                <c:pt idx="545">
                  <c:v>-4.5763466277582432E-3</c:v>
                </c:pt>
                <c:pt idx="546">
                  <c:v>-4.6235292123409863E-3</c:v>
                </c:pt>
                <c:pt idx="547">
                  <c:v>-4.6440470692176855E-3</c:v>
                </c:pt>
                <c:pt idx="548">
                  <c:v>-4.6363646784997672E-3</c:v>
                </c:pt>
                <c:pt idx="549">
                  <c:v>-4.5989452790875171E-3</c:v>
                </c:pt>
                <c:pt idx="550">
                  <c:v>-4.5302523809001363E-3</c:v>
                </c:pt>
                <c:pt idx="551">
                  <c:v>-4.4287512621955516E-3</c:v>
                </c:pt>
                <c:pt idx="552">
                  <c:v>-4.29291045067514E-3</c:v>
                </c:pt>
                <c:pt idx="553">
                  <c:v>-4.1212031870494006E-3</c:v>
                </c:pt>
                <c:pt idx="554">
                  <c:v>-3.9121088697695004E-3</c:v>
                </c:pt>
                <c:pt idx="555">
                  <c:v>-3.6641144797164987E-3</c:v>
                </c:pt>
                <c:pt idx="556">
                  <c:v>-3.3757159835992208E-3</c:v>
                </c:pt>
                <c:pt idx="557">
                  <c:v>-3.0454197148757703E-3</c:v>
                </c:pt>
                <c:pt idx="558">
                  <c:v>-2.6717437310524294E-3</c:v>
                </c:pt>
                <c:pt idx="559">
                  <c:v>-2.2532191462466111E-3</c:v>
                </c:pt>
                <c:pt idx="560">
                  <c:v>-1.78839143788578E-3</c:v>
                </c:pt>
                <c:pt idx="561">
                  <c:v>-1.2758217265563202E-3</c:v>
                </c:pt>
                <c:pt idx="562">
                  <c:v>-7.1408802793165686E-4</c:v>
                </c:pt>
                <c:pt idx="563">
                  <c:v>-1.0178647581863751E-4</c:v>
                </c:pt>
                <c:pt idx="564">
                  <c:v>5.6246748460051302E-4</c:v>
                </c:pt>
                <c:pt idx="565">
                  <c:v>1.2800379342343677E-3</c:v>
                </c:pt>
                <c:pt idx="566">
                  <c:v>2.052267349150887E-3</c:v>
                </c:pt>
                <c:pt idx="567">
                  <c:v>2.8804755020130045E-3</c:v>
                </c:pt>
                <c:pt idx="568">
                  <c:v>3.7659583966952841E-3</c:v>
                </c:pt>
                <c:pt idx="569">
                  <c:v>1.6449179397255967E-3</c:v>
                </c:pt>
                <c:pt idx="570">
                  <c:v>1.5512502167148107E-3</c:v>
                </c:pt>
                <c:pt idx="571">
                  <c:v>1.4465276313540784E-3</c:v>
                </c:pt>
                <c:pt idx="572">
                  <c:v>1.3319411468316507E-3</c:v>
                </c:pt>
                <c:pt idx="573">
                  <c:v>1.2086531524690526E-3</c:v>
                </c:pt>
                <c:pt idx="574">
                  <c:v>1.0777966113290792E-3</c:v>
                </c:pt>
                <c:pt idx="575">
                  <c:v>9.4047424524790896E-4</c:v>
                </c:pt>
                <c:pt idx="576">
                  <c:v>7.9775775771898962E-4</c:v>
                </c:pt>
                <c:pt idx="577">
                  <c:v>6.506870950188804E-4</c:v>
                </c:pt>
                <c:pt idx="578">
                  <c:v>5.0026974595442954E-4</c:v>
                </c:pt>
                <c:pt idx="579">
                  <c:v>3.4748008047034984E-4</c:v>
                </c:pt>
                <c:pt idx="580">
                  <c:v>1.9325872743098001E-4</c:v>
                </c:pt>
                <c:pt idx="581">
                  <c:v>3.8511991786640415E-5</c:v>
                </c:pt>
                <c:pt idx="582">
                  <c:v>-1.1588868873919217E-4</c:v>
                </c:pt>
                <c:pt idx="583">
                  <c:v>-2.6910724725879784E-4</c:v>
                </c:pt>
                <c:pt idx="584">
                  <c:v>-4.2034345159407821E-4</c:v>
                </c:pt>
                <c:pt idx="585">
                  <c:v>-5.68833328294608E-4</c:v>
                </c:pt>
                <c:pt idx="586">
                  <c:v>-7.1384954686275204E-4</c:v>
                </c:pt>
                <c:pt idx="587">
                  <c:v>-8.5470176419404076E-4</c:v>
                </c:pt>
                <c:pt idx="588">
                  <c:v>-9.9073692927826792E-4</c:v>
                </c:pt>
                <c:pt idx="589">
                  <c:v>-1.1213395483303697E-3</c:v>
                </c:pt>
                <c:pt idx="590">
                  <c:v>-1.245931910448049E-3</c:v>
                </c:pt>
                <c:pt idx="591">
                  <c:v>-1.3639742740290395E-3</c:v>
                </c:pt>
                <c:pt idx="592">
                  <c:v>-1.4749650141414293E-3</c:v>
                </c:pt>
                <c:pt idx="593">
                  <c:v>-1.5784407311384592E-3</c:v>
                </c:pt>
                <c:pt idx="594">
                  <c:v>-1.6739763207937984E-3</c:v>
                </c:pt>
                <c:pt idx="595">
                  <c:v>-1.7611850063038899E-3</c:v>
                </c:pt>
                <c:pt idx="596">
                  <c:v>-1.8397183325242206E-3</c:v>
                </c:pt>
                <c:pt idx="597">
                  <c:v>-1.9092661228320394E-3</c:v>
                </c:pt>
                <c:pt idx="598">
                  <c:v>-1.9695563990568994E-3</c:v>
                </c:pt>
                <c:pt idx="599">
                  <c:v>-2.0203552649388293E-3</c:v>
                </c:pt>
                <c:pt idx="600">
                  <c:v>-2.0614667536083195E-3</c:v>
                </c:pt>
                <c:pt idx="601">
                  <c:v>-2.0927326396170814E-3</c:v>
                </c:pt>
                <c:pt idx="602">
                  <c:v>-2.1140322160569623E-3</c:v>
                </c:pt>
                <c:pt idx="603">
                  <c:v>-2.125282037373187E-3</c:v>
                </c:pt>
                <c:pt idx="604">
                  <c:v>-2.1264356284485392E-3</c:v>
                </c:pt>
                <c:pt idx="605">
                  <c:v>-2.1174831606086755E-3</c:v>
                </c:pt>
                <c:pt idx="606">
                  <c:v>-2.0984510952032007E-3</c:v>
                </c:pt>
                <c:pt idx="607">
                  <c:v>-2.0694017954455343E-3</c:v>
                </c:pt>
                <c:pt idx="608">
                  <c:v>-2.0304331071972007E-3</c:v>
                </c:pt>
                <c:pt idx="609">
                  <c:v>-1.9816779094466858E-3</c:v>
                </c:pt>
                <c:pt idx="610">
                  <c:v>-1.9233036352158464E-3</c:v>
                </c:pt>
                <c:pt idx="611">
                  <c:v>-1.8555117636570723E-3</c:v>
                </c:pt>
                <c:pt idx="612">
                  <c:v>-1.7785372841347333E-3</c:v>
                </c:pt>
                <c:pt idx="613">
                  <c:v>-1.6926481330896206E-3</c:v>
                </c:pt>
                <c:pt idx="614">
                  <c:v>-1.5981446045057954E-3</c:v>
                </c:pt>
                <c:pt idx="615">
                  <c:v>-1.4953587348273956E-3</c:v>
                </c:pt>
                <c:pt idx="616">
                  <c:v>-1.3846536631488063E-3</c:v>
                </c:pt>
                <c:pt idx="617">
                  <c:v>-1.2664229675907399E-3</c:v>
                </c:pt>
                <c:pt idx="618">
                  <c:v>-1.1410899786870321E-3</c:v>
                </c:pt>
                <c:pt idx="619">
                  <c:v>-1.009107070729362E-3</c:v>
                </c:pt>
                <c:pt idx="620">
                  <c:v>-8.7095493192805573E-4</c:v>
                </c:pt>
                <c:pt idx="621">
                  <c:v>-7.2714181433067987E-4</c:v>
                </c:pt>
                <c:pt idx="622">
                  <c:v>-5.7820276441808427E-4</c:v>
                </c:pt>
                <c:pt idx="623">
                  <c:v>-4.2469883529949737E-4</c:v>
                </c:pt>
                <c:pt idx="624">
                  <c:v>-2.6721628146521986E-4</c:v>
                </c:pt>
                <c:pt idx="625">
                  <c:v>-1.0636573703641516E-4</c:v>
                </c:pt>
                <c:pt idx="626">
                  <c:v>5.7218621537319381E-5</c:v>
                </c:pt>
                <c:pt idx="627">
                  <c:v>2.2287992735920553E-4</c:v>
                </c:pt>
                <c:pt idx="628">
                  <c:v>3.8993948859927796E-4</c:v>
                </c:pt>
                <c:pt idx="629">
                  <c:v>5.5769766664959947E-4</c:v>
                </c:pt>
                <c:pt idx="630">
                  <c:v>7.2543476597203282E-4</c:v>
                </c:pt>
                <c:pt idx="631">
                  <c:v>8.9241193465203206E-4</c:v>
                </c:pt>
                <c:pt idx="632">
                  <c:v>1.0578720746848361E-3</c:v>
                </c:pt>
                <c:pt idx="633">
                  <c:v>1.2210407610332152E-3</c:v>
                </c:pt>
                <c:pt idx="634">
                  <c:v>1.381127168461161E-3</c:v>
                </c:pt>
                <c:pt idx="635">
                  <c:v>1.5373250051951524E-3</c:v>
                </c:pt>
                <c:pt idx="636">
                  <c:v>1.6888134524240921E-3</c:v>
                </c:pt>
                <c:pt idx="637">
                  <c:v>1.8347581086914297E-3</c:v>
                </c:pt>
                <c:pt idx="638">
                  <c:v>1.9743119381948407E-3</c:v>
                </c:pt>
                <c:pt idx="639">
                  <c:v>2.106616222059602E-3</c:v>
                </c:pt>
                <c:pt idx="640">
                  <c:v>2.2308015116144012E-3</c:v>
                </c:pt>
                <c:pt idx="641">
                  <c:v>2.3459885827501401E-3</c:v>
                </c:pt>
                <c:pt idx="642">
                  <c:v>2.4512893903886612E-3</c:v>
                </c:pt>
                <c:pt idx="643">
                  <c:v>2.5458080221728817E-3</c:v>
                </c:pt>
                <c:pt idx="644">
                  <c:v>2.6286416504314701E-3</c:v>
                </c:pt>
                <c:pt idx="645">
                  <c:v>2.6988814815203099E-3</c:v>
                </c:pt>
                <c:pt idx="646">
                  <c:v>2.7556137016350318E-3</c:v>
                </c:pt>
                <c:pt idx="647">
                  <c:v>2.7979204182223896E-3</c:v>
                </c:pt>
                <c:pt idx="648">
                  <c:v>2.824880596087511E-3</c:v>
                </c:pt>
                <c:pt idx="649">
                  <c:v>2.8355709873765511E-3</c:v>
                </c:pt>
                <c:pt idx="650">
                  <c:v>2.8290670545373583E-3</c:v>
                </c:pt>
                <c:pt idx="651">
                  <c:v>2.8044438854686084E-3</c:v>
                </c:pt>
                <c:pt idx="652">
                  <c:v>2.7607771000171706E-3</c:v>
                </c:pt>
                <c:pt idx="653">
                  <c:v>2.6971437470130703E-3</c:v>
                </c:pt>
                <c:pt idx="654">
                  <c:v>2.61262319108564E-3</c:v>
                </c:pt>
                <c:pt idx="655">
                  <c:v>2.506297988461921E-3</c:v>
                </c:pt>
                <c:pt idx="656">
                  <c:v>2.3772547510109709E-3</c:v>
                </c:pt>
                <c:pt idx="657">
                  <c:v>2.2245849978042992E-3</c:v>
                </c:pt>
                <c:pt idx="658">
                  <c:v>2.0473859934715104E-3</c:v>
                </c:pt>
                <c:pt idx="659">
                  <c:v>1.8447615726619477E-3</c:v>
                </c:pt>
                <c:pt idx="660">
                  <c:v>1.615822949939243E-3</c:v>
                </c:pt>
                <c:pt idx="661">
                  <c:v>1.3596895144525004E-3</c:v>
                </c:pt>
                <c:pt idx="662">
                  <c:v>1.0754896087556923E-3</c:v>
                </c:pt>
                <c:pt idx="663">
                  <c:v>7.6236129117614095E-4</c:v>
                </c:pt>
                <c:pt idx="664">
                  <c:v>4.1945308111367239E-4</c:v>
                </c:pt>
                <c:pt idx="665">
                  <c:v>4.5924686744576275E-5</c:v>
                </c:pt>
                <c:pt idx="666">
                  <c:v>-3.5905228543910584E-4</c:v>
                </c:pt>
                <c:pt idx="667">
                  <c:v>-7.9629363976119302E-4</c:v>
                </c:pt>
                <c:pt idx="668">
                  <c:v>-1.2666019196713059E-3</c:v>
                </c:pt>
                <c:pt idx="669">
                  <c:v>-1.7707657556776312E-3</c:v>
                </c:pt>
                <c:pt idx="670">
                  <c:v>-2.3095592333822394E-3</c:v>
                </c:pt>
                <c:pt idx="671">
                  <c:v>-9.5942124290245869E-4</c:v>
                </c:pt>
                <c:pt idx="672">
                  <c:v>-9.0314296950917976E-4</c:v>
                </c:pt>
                <c:pt idx="673">
                  <c:v>-8.4040872642506892E-4</c:v>
                </c:pt>
                <c:pt idx="674">
                  <c:v>-7.7192851596051331E-4</c:v>
                </c:pt>
                <c:pt idx="675">
                  <c:v>-6.9839495090918881E-4</c:v>
                </c:pt>
                <c:pt idx="676">
                  <c:v>-6.2048275110550971E-4</c:v>
                </c:pt>
                <c:pt idx="677">
                  <c:v>-5.3884826250897352E-4</c:v>
                </c:pt>
                <c:pt idx="678">
                  <c:v>-4.5412899906018857E-4</c:v>
                </c:pt>
                <c:pt idx="679">
                  <c:v>-3.669432075165879E-4</c:v>
                </c:pt>
                <c:pt idx="680">
                  <c:v>-2.7788945549506693E-4</c:v>
                </c:pt>
                <c:pt idx="681">
                  <c:v>-1.8754624286327487E-4</c:v>
                </c:pt>
                <c:pt idx="682">
                  <c:v>-9.6471636641549258E-5</c:v>
                </c:pt>
                <c:pt idx="683">
                  <c:v>-5.2029295348390153E-6</c:v>
                </c:pt>
                <c:pt idx="684">
                  <c:v>8.5743677803709964E-5</c:v>
                </c:pt>
                <c:pt idx="685">
                  <c:v>1.7587337071283023E-4</c:v>
                </c:pt>
                <c:pt idx="686">
                  <c:v>2.6471299061858918E-4</c:v>
                </c:pt>
                <c:pt idx="687">
                  <c:v>3.5181128125227022E-4</c:v>
                </c:pt>
                <c:pt idx="688">
                  <c:v>4.3673911099917015E-4</c:v>
                </c:pt>
                <c:pt idx="689">
                  <c:v>5.1908967139133004E-4</c:v>
                </c:pt>
                <c:pt idx="690">
                  <c:v>5.9847865181206911E-4</c:v>
                </c:pt>
                <c:pt idx="691">
                  <c:v>6.745443904431301E-4</c:v>
                </c:pt>
                <c:pt idx="692">
                  <c:v>7.4694800161257888E-4</c:v>
                </c:pt>
                <c:pt idx="693">
                  <c:v>8.1537347956778077E-4</c:v>
                </c:pt>
                <c:pt idx="694">
                  <c:v>8.795277788988809E-4</c:v>
                </c:pt>
                <c:pt idx="695">
                  <c:v>9.3914087171714788E-4</c:v>
                </c:pt>
                <c:pt idx="696">
                  <c:v>9.9396578177382913E-4</c:v>
                </c:pt>
                <c:pt idx="697">
                  <c:v>1.0437785957543022E-3</c:v>
                </c:pt>
                <c:pt idx="698">
                  <c:v>1.0883784519096287E-3</c:v>
                </c:pt>
                <c:pt idx="699">
                  <c:v>1.1275875063297518E-3</c:v>
                </c:pt>
                <c:pt idx="700">
                  <c:v>1.1612508770621095E-3</c:v>
                </c:pt>
                <c:pt idx="701">
                  <c:v>1.18923656639797E-3</c:v>
                </c:pt>
                <c:pt idx="702">
                  <c:v>1.2114353615896682E-3</c:v>
                </c:pt>
                <c:pt idx="703">
                  <c:v>1.2277607143422291E-3</c:v>
                </c:pt>
                <c:pt idx="704">
                  <c:v>1.2381485993886408E-3</c:v>
                </c:pt>
                <c:pt idx="705">
                  <c:v>1.2425573525112581E-3</c:v>
                </c:pt>
                <c:pt idx="706">
                  <c:v>1.2409674883741596E-3</c:v>
                </c:pt>
                <c:pt idx="707">
                  <c:v>1.23338149854052E-3</c:v>
                </c:pt>
                <c:pt idx="708">
                  <c:v>1.2198236300763124E-3</c:v>
                </c:pt>
                <c:pt idx="709">
                  <c:v>1.2003396451532207E-3</c:v>
                </c:pt>
                <c:pt idx="710">
                  <c:v>1.1749965620826593E-3</c:v>
                </c:pt>
                <c:pt idx="711">
                  <c:v>1.1438823781940201E-3</c:v>
                </c:pt>
                <c:pt idx="712">
                  <c:v>1.1071057750395817E-3</c:v>
                </c:pt>
                <c:pt idx="713">
                  <c:v>1.0647958063763098E-3</c:v>
                </c:pt>
                <c:pt idx="714">
                  <c:v>1.0171015694036487E-3</c:v>
                </c:pt>
                <c:pt idx="715">
                  <c:v>9.6419185973785002E-4</c:v>
                </c:pt>
                <c:pt idx="716">
                  <c:v>9.0625481063991847E-4</c:v>
                </c:pt>
                <c:pt idx="717">
                  <c:v>8.4349751697460756E-4</c:v>
                </c:pt>
                <c:pt idx="718">
                  <c:v>7.7614564445314949E-4</c:v>
                </c:pt>
                <c:pt idx="719">
                  <c:v>7.0444302466898812E-4</c:v>
                </c:pt>
                <c:pt idx="720">
                  <c:v>6.2865123645567886E-4</c:v>
                </c:pt>
                <c:pt idx="721">
                  <c:v>5.490491741216609E-4</c:v>
                </c:pt>
                <c:pt idx="722">
                  <c:v>4.6593260311235049E-4</c:v>
                </c:pt>
                <c:pt idx="723">
                  <c:v>3.7961370364825858E-4</c:v>
                </c:pt>
                <c:pt idx="724">
                  <c:v>2.9042060290958988E-4</c:v>
                </c:pt>
                <c:pt idx="725">
                  <c:v>1.9869689633628812E-4</c:v>
                </c:pt>
                <c:pt idx="726">
                  <c:v>1.0480115860000971E-4</c:v>
                </c:pt>
                <c:pt idx="727">
                  <c:v>9.1064448496311345E-6</c:v>
                </c:pt>
                <c:pt idx="728">
                  <c:v>-8.8000217190509905E-5</c:v>
                </c:pt>
                <c:pt idx="729">
                  <c:v>-1.8611834372083899E-4</c:v>
                </c:pt>
                <c:pt idx="730">
                  <c:v>-2.8483451932137874E-4</c:v>
                </c:pt>
                <c:pt idx="731">
                  <c:v>-3.8372292882795159E-4</c:v>
                </c:pt>
                <c:pt idx="732">
                  <c:v>-4.8234589599558883E-4</c:v>
                </c:pt>
                <c:pt idx="733">
                  <c:v>-5.8025442839336819E-4</c:v>
                </c:pt>
                <c:pt idx="734">
                  <c:v>-6.7698876790547174E-4</c:v>
                </c:pt>
                <c:pt idx="735">
                  <c:v>-7.7207894628486887E-4</c:v>
                </c:pt>
                <c:pt idx="736">
                  <c:v>-8.6504534513266035E-4</c:v>
                </c:pt>
                <c:pt idx="737">
                  <c:v>-9.553992597462202E-4</c:v>
                </c:pt>
                <c:pt idx="738">
                  <c:v>-1.0426434662274206E-3</c:v>
                </c:pt>
                <c:pt idx="739">
                  <c:v>-1.12627279127233E-3</c:v>
                </c:pt>
                <c:pt idx="740">
                  <c:v>-1.2057746840717608E-3</c:v>
                </c:pt>
                <c:pt idx="741">
                  <c:v>-1.2806297897382905E-3</c:v>
                </c:pt>
                <c:pt idx="742">
                  <c:v>-1.3503125236756005E-3</c:v>
                </c:pt>
                <c:pt idx="743">
                  <c:v>-1.4142916463302409E-3</c:v>
                </c:pt>
                <c:pt idx="744">
                  <c:v>-1.4720308377852709E-3</c:v>
                </c:pt>
                <c:pt idx="745">
                  <c:v>-1.5229892715859002E-3</c:v>
                </c:pt>
                <c:pt idx="746">
                  <c:v>-1.5666221872934691E-3</c:v>
                </c:pt>
                <c:pt idx="747">
                  <c:v>-1.6023814611988794E-3</c:v>
                </c:pt>
                <c:pt idx="748">
                  <c:v>-1.6297161746544712E-3</c:v>
                </c:pt>
                <c:pt idx="749">
                  <c:v>-1.6480731795137996E-3</c:v>
                </c:pt>
                <c:pt idx="750">
                  <c:v>-1.65689766013505E-3</c:v>
                </c:pt>
                <c:pt idx="751">
                  <c:v>-1.6556336914395498E-3</c:v>
                </c:pt>
                <c:pt idx="752">
                  <c:v>-1.6437247925213203E-3</c:v>
                </c:pt>
                <c:pt idx="753">
                  <c:v>-1.6206144753199894E-3</c:v>
                </c:pt>
                <c:pt idx="754">
                  <c:v>-1.5857467878538384E-3</c:v>
                </c:pt>
                <c:pt idx="755">
                  <c:v>-1.5385668515398628E-3</c:v>
                </c:pt>
                <c:pt idx="756">
                  <c:v>-1.4785213921462287E-3</c:v>
                </c:pt>
                <c:pt idx="757">
                  <c:v>-1.4050592639056024E-3</c:v>
                </c:pt>
                <c:pt idx="758">
                  <c:v>-1.3176319663523008E-3</c:v>
                </c:pt>
                <c:pt idx="759">
                  <c:v>-1.2156941534580542E-3</c:v>
                </c:pt>
                <c:pt idx="760">
                  <c:v>-1.098704134624282E-3</c:v>
                </c:pt>
                <c:pt idx="761">
                  <c:v>-9.6612436713470334E-4</c:v>
                </c:pt>
                <c:pt idx="762">
                  <c:v>-8.1742193967288511E-4</c:v>
                </c:pt>
                <c:pt idx="763">
                  <c:v>-6.5206904652197716E-4</c:v>
                </c:pt>
                <c:pt idx="764">
                  <c:v>-4.6954345205904493E-4</c:v>
                </c:pt>
                <c:pt idx="765">
                  <c:v>-2.6932894519528889E-4</c:v>
                </c:pt>
                <c:pt idx="766">
                  <c:v>-5.0915783436620166E-5</c:v>
                </c:pt>
                <c:pt idx="767">
                  <c:v>1.8619887381572707E-4</c:v>
                </c:pt>
                <c:pt idx="768">
                  <c:v>4.4251054298004994E-4</c:v>
                </c:pt>
                <c:pt idx="769">
                  <c:v>7.1850700538146411E-4</c:v>
                </c:pt>
                <c:pt idx="770">
                  <c:v>1.0146679079771762E-3</c:v>
                </c:pt>
                <c:pt idx="771">
                  <c:v>1.3314643759896089E-3</c:v>
                </c:pt>
                <c:pt idx="772">
                  <c:v>5.8498469734229283E-4</c:v>
                </c:pt>
                <c:pt idx="773">
                  <c:v>5.5324361642887054E-4</c:v>
                </c:pt>
                <c:pt idx="774">
                  <c:v>5.1737434274819498E-4</c:v>
                </c:pt>
                <c:pt idx="775">
                  <c:v>4.7781028809983387E-4</c:v>
                </c:pt>
                <c:pt idx="776">
                  <c:v>4.3497459309159306E-4</c:v>
                </c:pt>
                <c:pt idx="777">
                  <c:v>3.8927981623001085E-4</c:v>
                </c:pt>
                <c:pt idx="778">
                  <c:v>3.4112763645610189E-4</c:v>
                </c:pt>
                <c:pt idx="779">
                  <c:v>2.9090856925822898E-4</c:v>
                </c:pt>
                <c:pt idx="780">
                  <c:v>2.39001696522626E-4</c:v>
                </c:pt>
                <c:pt idx="781">
                  <c:v>1.8577441024267543E-4</c:v>
                </c:pt>
                <c:pt idx="782">
                  <c:v>1.3158217020028083E-4</c:v>
                </c:pt>
                <c:pt idx="783">
                  <c:v>7.6768275715133512E-5</c:v>
                </c:pt>
                <c:pt idx="784">
                  <c:v>2.166365154328536E-5</c:v>
                </c:pt>
                <c:pt idx="785">
                  <c:v>-3.341335199539934E-5</c:v>
                </c:pt>
                <c:pt idx="786">
                  <c:v>-8.8157144626651099E-5</c:v>
                </c:pt>
                <c:pt idx="787">
                  <c:v>-1.4227506741462323E-4</c:v>
                </c:pt>
                <c:pt idx="788">
                  <c:v>-1.9548754971376956E-4</c:v>
                </c:pt>
                <c:pt idx="789">
                  <c:v>-2.4752825178484764E-4</c:v>
                </c:pt>
                <c:pt idx="790">
                  <c:v>-2.9814419305699072E-4</c:v>
                </c:pt>
                <c:pt idx="791">
                  <c:v>-3.4709586607444866E-4</c:v>
                </c:pt>
                <c:pt idx="792">
                  <c:v>-3.9415733614537977E-4</c:v>
                </c:pt>
                <c:pt idx="793">
                  <c:v>-4.3911632674906685E-4</c:v>
                </c:pt>
                <c:pt idx="794">
                  <c:v>-4.8177429074834806E-4</c:v>
                </c:pt>
                <c:pt idx="795">
                  <c:v>-5.2194646749797319E-4</c:v>
                </c:pt>
                <c:pt idx="796">
                  <c:v>-5.5946192591582733E-4</c:v>
                </c:pt>
                <c:pt idx="797">
                  <c:v>-5.9416359362081221E-4</c:v>
                </c:pt>
                <c:pt idx="798">
                  <c:v>-6.2590827226531413E-4</c:v>
                </c:pt>
                <c:pt idx="799">
                  <c:v>-6.5456663915690848E-4</c:v>
                </c:pt>
                <c:pt idx="800">
                  <c:v>-6.8002323532131981E-4</c:v>
                </c:pt>
                <c:pt idx="801">
                  <c:v>-7.0217644016416954E-4</c:v>
                </c:pt>
                <c:pt idx="802">
                  <c:v>-7.2093843286387925E-4</c:v>
                </c:pt>
                <c:pt idx="803">
                  <c:v>-7.3623514068965959E-4</c:v>
                </c:pt>
                <c:pt idx="804">
                  <c:v>-7.4800617441653054E-4</c:v>
                </c:pt>
                <c:pt idx="805">
                  <c:v>-7.5620475102551946E-4</c:v>
                </c:pt>
                <c:pt idx="806">
                  <c:v>-7.6079760390538979E-4</c:v>
                </c:pt>
                <c:pt idx="807">
                  <c:v>-7.6176488074778878E-4</c:v>
                </c:pt>
                <c:pt idx="808">
                  <c:v>-7.5910002938430962E-4</c:v>
                </c:pt>
                <c:pt idx="809">
                  <c:v>-7.5280967176932952E-4</c:v>
                </c:pt>
                <c:pt idx="810">
                  <c:v>-7.4291346637775021E-4</c:v>
                </c:pt>
                <c:pt idx="811">
                  <c:v>-7.2944395924452905E-4</c:v>
                </c:pt>
                <c:pt idx="812">
                  <c:v>-7.1244642391878055E-4</c:v>
                </c:pt>
                <c:pt idx="813">
                  <c:v>-6.9197869059469015E-4</c:v>
                </c:pt>
                <c:pt idx="814">
                  <c:v>-6.6811096469186933E-4</c:v>
                </c:pt>
                <c:pt idx="815">
                  <c:v>-6.4092563517372143E-4</c:v>
                </c:pt>
                <c:pt idx="816">
                  <c:v>-6.1051707288633031E-4</c:v>
                </c:pt>
                <c:pt idx="817">
                  <c:v>-5.7699141921730909E-4</c:v>
                </c:pt>
                <c:pt idx="818">
                  <c:v>-5.4046636537339113E-4</c:v>
                </c:pt>
                <c:pt idx="819">
                  <c:v>-5.0107092259701891E-4</c:v>
                </c:pt>
                <c:pt idx="820">
                  <c:v>-4.5894518361896952E-4</c:v>
                </c:pt>
                <c:pt idx="821">
                  <c:v>-4.1424007568006092E-4</c:v>
                </c:pt>
                <c:pt idx="822">
                  <c:v>-3.6711710544082982E-4</c:v>
                </c:pt>
                <c:pt idx="823">
                  <c:v>-3.1774809611261057E-4</c:v>
                </c:pt>
                <c:pt idx="824">
                  <c:v>-2.6631491713361051E-4</c:v>
                </c:pt>
                <c:pt idx="825">
                  <c:v>-2.1300920674566931E-4</c:v>
                </c:pt>
                <c:pt idx="826">
                  <c:v>-1.5803208779333056E-4</c:v>
                </c:pt>
                <c:pt idx="827">
                  <c:v>-1.0159387709804055E-4</c:v>
                </c:pt>
                <c:pt idx="828">
                  <c:v>-4.3913788762121181E-5</c:v>
                </c:pt>
                <c:pt idx="829">
                  <c:v>1.4780368261749915E-5</c:v>
                </c:pt>
                <c:pt idx="830">
                  <c:v>7.4252497980398582E-5</c:v>
                </c:pt>
                <c:pt idx="831">
                  <c:v>1.342585301835203E-4</c:v>
                </c:pt>
                <c:pt idx="832">
                  <c:v>1.9454673794442982E-4</c:v>
                </c:pt>
                <c:pt idx="833">
                  <c:v>2.5485805943151023E-4</c:v>
                </c:pt>
                <c:pt idx="834">
                  <c:v>3.1492642367261098E-4</c:v>
                </c:pt>
                <c:pt idx="835">
                  <c:v>3.7447907992149004E-4</c:v>
                </c:pt>
                <c:pt idx="836">
                  <c:v>4.3323693026869892E-4</c:v>
                </c:pt>
                <c:pt idx="837">
                  <c:v>4.9091486513802053E-4</c:v>
                </c:pt>
                <c:pt idx="838">
                  <c:v>5.4722210130609024E-4</c:v>
                </c:pt>
                <c:pt idx="839">
                  <c:v>6.0186252211594932E-4</c:v>
                </c:pt>
                <c:pt idx="840">
                  <c:v>6.5453501949214003E-4</c:v>
                </c:pt>
                <c:pt idx="841">
                  <c:v>7.0493383744083503E-4</c:v>
                </c:pt>
                <c:pt idx="842">
                  <c:v>7.5274891667129716E-4</c:v>
                </c:pt>
                <c:pt idx="843">
                  <c:v>7.9766623998496315E-4</c:v>
                </c:pt>
                <c:pt idx="844">
                  <c:v>8.3936817809891068E-4</c:v>
                </c:pt>
                <c:pt idx="845">
                  <c:v>8.7753383555925699E-4</c:v>
                </c:pt>
                <c:pt idx="846">
                  <c:v>9.1183939640396804E-4</c:v>
                </c:pt>
                <c:pt idx="847">
                  <c:v>9.4195846923448776E-4</c:v>
                </c:pt>
                <c:pt idx="848">
                  <c:v>9.6756243138541691E-4</c:v>
                </c:pt>
                <c:pt idx="849">
                  <c:v>9.8832077183973362E-4</c:v>
                </c:pt>
                <c:pt idx="850">
                  <c:v>1.0039014325850431E-3</c:v>
                </c:pt>
                <c:pt idx="851">
                  <c:v>1.0139711480896827E-3</c:v>
                </c:pt>
                <c:pt idx="852">
                  <c:v>1.0181957825807532E-3</c:v>
                </c:pt>
                <c:pt idx="853">
                  <c:v>1.0162406648201727E-3</c:v>
                </c:pt>
                <c:pt idx="854">
                  <c:v>1.0077709200807909E-3</c:v>
                </c:pt>
                <c:pt idx="855">
                  <c:v>9.9245179901879393E-4</c:v>
                </c:pt>
                <c:pt idx="856">
                  <c:v>9.6994900315335811E-4</c:v>
                </c:pt>
                <c:pt idx="857">
                  <c:v>9.3992900668056923E-4</c:v>
                </c:pt>
                <c:pt idx="858">
                  <c:v>9.0205937432471898E-4</c:v>
                </c:pt>
                <c:pt idx="859">
                  <c:v>8.5600907497092142E-4</c:v>
                </c:pt>
                <c:pt idx="860">
                  <c:v>8.0144879081158089E-4</c:v>
                </c:pt>
                <c:pt idx="861">
                  <c:v>7.3805122174356187E-4</c:v>
                </c:pt>
                <c:pt idx="862">
                  <c:v>6.6549138477253657E-4</c:v>
                </c:pt>
                <c:pt idx="863">
                  <c:v>5.8344690817676475E-4</c:v>
                </c:pt>
                <c:pt idx="864">
                  <c:v>4.9159832020032697E-4</c:v>
                </c:pt>
                <c:pt idx="865">
                  <c:v>3.8962933204151002E-4</c:v>
                </c:pt>
                <c:pt idx="866">
                  <c:v>2.7722711492228101E-4</c:v>
                </c:pt>
                <c:pt idx="867">
                  <c:v>1.5408257102745215E-4</c:v>
                </c:pt>
                <c:pt idx="868">
                  <c:v>1.9890598098681964E-5</c:v>
                </c:pt>
                <c:pt idx="869">
                  <c:v>-1.256496524957931E-4</c:v>
                </c:pt>
                <c:pt idx="870">
                  <c:v>-2.8283452441002651E-4</c:v>
                </c:pt>
                <c:pt idx="871">
                  <c:v>-4.5195561188123354E-4</c:v>
                </c:pt>
                <c:pt idx="872">
                  <c:v>-6.3329952233385936E-4</c:v>
                </c:pt>
                <c:pt idx="873">
                  <c:v>-8.2714764624442795E-4</c:v>
                </c:pt>
                <c:pt idx="874">
                  <c:v>-3.4135659598025247E-4</c:v>
                </c:pt>
                <c:pt idx="875">
                  <c:v>-3.2222770896149044E-4</c:v>
                </c:pt>
                <c:pt idx="876">
                  <c:v>-3.0068874498755517E-4</c:v>
                </c:pt>
                <c:pt idx="877">
                  <c:v>-2.7699807497722309E-4</c:v>
                </c:pt>
                <c:pt idx="878">
                  <c:v>-2.5140781563927285E-4</c:v>
                </c:pt>
                <c:pt idx="879">
                  <c:v>-2.2416364560823993E-4</c:v>
                </c:pt>
                <c:pt idx="880">
                  <c:v>-1.9550462969129996E-4</c:v>
                </c:pt>
                <c:pt idx="881">
                  <c:v>-1.6566305132959111E-4</c:v>
                </c:pt>
                <c:pt idx="882">
                  <c:v>-1.3486425333462601E-4</c:v>
                </c:pt>
                <c:pt idx="883">
                  <c:v>-1.033264870043361E-4</c:v>
                </c:pt>
                <c:pt idx="884">
                  <c:v>-7.1260769649127923E-5</c:v>
                </c:pt>
                <c:pt idx="885">
                  <c:v>-3.8870750606699069E-5</c:v>
                </c:pt>
                <c:pt idx="886">
                  <c:v>-6.3525857786610879E-6</c:v>
                </c:pt>
                <c:pt idx="887">
                  <c:v>2.6105179260121729E-5</c:v>
                </c:pt>
                <c:pt idx="888">
                  <c:v>5.8321717569330411E-5</c:v>
                </c:pt>
                <c:pt idx="889">
                  <c:v>9.0124020525793325E-5</c:v>
                </c:pt>
                <c:pt idx="890">
                  <c:v>1.2134698888984809E-4</c:v>
                </c:pt>
                <c:pt idx="891">
                  <c:v>1.5183351524094939E-4</c:v>
                </c:pt>
                <c:pt idx="892">
                  <c:v>1.8143455778851531E-4</c:v>
                </c:pt>
                <c:pt idx="893">
                  <c:v>2.100092055772251E-4</c:v>
                </c:pt>
                <c:pt idx="894">
                  <c:v>2.3742473510496558E-4</c:v>
                </c:pt>
                <c:pt idx="895">
                  <c:v>2.6355665838198681E-4</c:v>
                </c:pt>
                <c:pt idx="896">
                  <c:v>2.8828876247633667E-4</c:v>
                </c:pt>
                <c:pt idx="897">
                  <c:v>3.1151314058526849E-4</c:v>
                </c:pt>
                <c:pt idx="898">
                  <c:v>3.331302146916508E-4</c:v>
                </c:pt>
                <c:pt idx="899">
                  <c:v>3.5304874986234313E-4</c:v>
                </c:pt>
                <c:pt idx="900">
                  <c:v>3.7118586026190468E-4</c:v>
                </c:pt>
                <c:pt idx="901">
                  <c:v>3.8746700695888037E-4</c:v>
                </c:pt>
                <c:pt idx="902">
                  <c:v>4.0182598760241973E-4</c:v>
                </c:pt>
                <c:pt idx="903">
                  <c:v>4.1420491806928948E-4</c:v>
                </c:pt>
                <c:pt idx="904">
                  <c:v>4.2455420617127423E-4</c:v>
                </c:pt>
                <c:pt idx="905">
                  <c:v>4.3283251753802217E-4</c:v>
                </c:pt>
                <c:pt idx="906">
                  <c:v>4.3900673376805373E-4</c:v>
                </c:pt>
                <c:pt idx="907">
                  <c:v>4.4305190299110276E-4</c:v>
                </c:pt>
                <c:pt idx="908">
                  <c:v>4.449511829400345E-4</c:v>
                </c:pt>
                <c:pt idx="909">
                  <c:v>4.4469577668914372E-4</c:v>
                </c:pt>
                <c:pt idx="910">
                  <c:v>4.4228486116323386E-4</c:v>
                </c:pt>
                <c:pt idx="911">
                  <c:v>4.3772550859688935E-4</c:v>
                </c:pt>
                <c:pt idx="912">
                  <c:v>4.310326010470919E-4</c:v>
                </c:pt>
                <c:pt idx="913">
                  <c:v>4.222287381573115E-4</c:v>
                </c:pt>
                <c:pt idx="914">
                  <c:v>4.1134413829460158E-4</c:v>
                </c:pt>
                <c:pt idx="915">
                  <c:v>3.9841653323800449E-4</c:v>
                </c:pt>
                <c:pt idx="916">
                  <c:v>3.8349105659108568E-4</c:v>
                </c:pt>
                <c:pt idx="917">
                  <c:v>3.6662012606828148E-4</c:v>
                </c:pt>
                <c:pt idx="918">
                  <c:v>3.4786331985743775E-4</c:v>
                </c:pt>
                <c:pt idx="919">
                  <c:v>3.2728724721830214E-4</c:v>
                </c:pt>
                <c:pt idx="920">
                  <c:v>3.049654135067522E-4</c:v>
                </c:pt>
                <c:pt idx="921">
                  <c:v>2.8097807982345284E-4</c:v>
                </c:pt>
                <c:pt idx="922">
                  <c:v>2.5541211744909646E-4</c:v>
                </c:pt>
                <c:pt idx="923">
                  <c:v>2.2836085729277013E-4</c:v>
                </c:pt>
                <c:pt idx="924">
                  <c:v>1.999239345296909E-4</c:v>
                </c:pt>
                <c:pt idx="925">
                  <c:v>1.7020712863167163E-4</c:v>
                </c:pt>
                <c:pt idx="926">
                  <c:v>1.3932219899397049E-4</c:v>
                </c:pt>
                <c:pt idx="927">
                  <c:v>1.07386716368469E-4</c:v>
                </c:pt>
                <c:pt idx="928">
                  <c:v>7.4523890289841799E-5</c:v>
                </c:pt>
                <c:pt idx="929">
                  <c:v>4.0862392728974357E-5</c:v>
                </c:pt>
                <c:pt idx="930">
                  <c:v>6.5361781651255765E-6</c:v>
                </c:pt>
                <c:pt idx="931">
                  <c:v>-2.8315699705904439E-5</c:v>
                </c:pt>
                <c:pt idx="932">
                  <c:v>-6.3549274419749495E-5</c:v>
                </c:pt>
                <c:pt idx="933">
                  <c:v>-9.9015856122863614E-5</c:v>
                </c:pt>
                <c:pt idx="934">
                  <c:v>-1.3456222368707794E-4</c:v>
                </c:pt>
                <c:pt idx="935">
                  <c:v>-1.7003081932575811E-4</c:v>
                </c:pt>
                <c:pt idx="936">
                  <c:v>-2.05259945515829E-4</c:v>
                </c:pt>
                <c:pt idx="937">
                  <c:v>-2.4008396399031497E-4</c:v>
                </c:pt>
                <c:pt idx="938">
                  <c:v>-2.7433349660478494E-4</c:v>
                </c:pt>
                <c:pt idx="939">
                  <c:v>-3.0783562785298337E-4</c:v>
                </c:pt>
                <c:pt idx="940">
                  <c:v>-3.4041410882342405E-4</c:v>
                </c:pt>
                <c:pt idx="941">
                  <c:v>-3.7188956237434786E-4</c:v>
                </c:pt>
                <c:pt idx="942">
                  <c:v>-4.0207968932491536E-4</c:v>
                </c:pt>
                <c:pt idx="943">
                  <c:v>-4.3079947545050529E-4</c:v>
                </c:pt>
                <c:pt idx="944">
                  <c:v>-4.5786139905888094E-4</c:v>
                </c:pt>
                <c:pt idx="945">
                  <c:v>-4.8307563896277366E-4</c:v>
                </c:pt>
                <c:pt idx="946">
                  <c:v>-5.0625028261776055E-4</c:v>
                </c:pt>
                <c:pt idx="947">
                  <c:v>-5.2719153423432235E-4</c:v>
                </c:pt>
                <c:pt idx="948">
                  <c:v>-5.4570392265998035E-4</c:v>
                </c:pt>
                <c:pt idx="949">
                  <c:v>-5.61590508827833E-4</c:v>
                </c:pt>
                <c:pt idx="950">
                  <c:v>-5.7465309257334705E-4</c:v>
                </c:pt>
                <c:pt idx="951">
                  <c:v>-5.8469241862739441E-4</c:v>
                </c:pt>
                <c:pt idx="952">
                  <c:v>-5.9150838159091525E-4</c:v>
                </c:pt>
                <c:pt idx="953">
                  <c:v>-5.9490022969684551E-4</c:v>
                </c:pt>
                <c:pt idx="954">
                  <c:v>-5.9466676718178315E-4</c:v>
                </c:pt>
                <c:pt idx="955">
                  <c:v>-5.9060655507174424E-4</c:v>
                </c:pt>
                <c:pt idx="956">
                  <c:v>-5.8251811021814946E-4</c:v>
                </c:pt>
                <c:pt idx="957">
                  <c:v>-5.7020010238682892E-4</c:v>
                </c:pt>
                <c:pt idx="958">
                  <c:v>-5.5345154924467919E-4</c:v>
                </c:pt>
                <c:pt idx="959">
                  <c:v>-5.3207200906481202E-4</c:v>
                </c:pt>
                <c:pt idx="960">
                  <c:v>-5.0586177098874878E-4</c:v>
                </c:pt>
                <c:pt idx="961">
                  <c:v>-4.7462204267843594E-4</c:v>
                </c:pt>
                <c:pt idx="962">
                  <c:v>-4.3815513521456607E-4</c:v>
                </c:pt>
                <c:pt idx="963">
                  <c:v>-3.962646450681841E-4</c:v>
                </c:pt>
                <c:pt idx="964">
                  <c:v>-3.4875563301511696E-4</c:v>
                </c:pt>
                <c:pt idx="965">
                  <c:v>-2.9543479983747904E-4</c:v>
                </c:pt>
                <c:pt idx="966">
                  <c:v>-2.3611065867706394E-4</c:v>
                </c:pt>
                <c:pt idx="967">
                  <c:v>-1.7059370391008617E-4</c:v>
                </c:pt>
                <c:pt idx="968">
                  <c:v>-9.8696576399704989E-5</c:v>
                </c:pt>
                <c:pt idx="969">
                  <c:v>-2.0234225016474037E-5</c:v>
                </c:pt>
                <c:pt idx="970">
                  <c:v>6.4975935705797344E-5</c:v>
                </c:pt>
                <c:pt idx="971">
                  <c:v>1.5711387188365356E-4</c:v>
                </c:pt>
                <c:pt idx="972">
                  <c:v>2.5635678069180277E-4</c:v>
                </c:pt>
                <c:pt idx="973">
                  <c:v>3.6287894495278352E-4</c:v>
                </c:pt>
                <c:pt idx="974">
                  <c:v>4.7685159202476041E-4</c:v>
                </c:pt>
                <c:pt idx="975">
                  <c:v>1.2826000096554586E-5</c:v>
                </c:pt>
                <c:pt idx="976">
                  <c:v>1.4196267959956996E-5</c:v>
                </c:pt>
                <c:pt idx="977">
                  <c:v>1.4488481467703109E-5</c:v>
                </c:pt>
                <c:pt idx="978">
                  <c:v>1.3860324021646732E-5</c:v>
                </c:pt>
                <c:pt idx="979">
                  <c:v>1.2465785503752236E-5</c:v>
                </c:pt>
                <c:pt idx="980">
                  <c:v>1.0455048720925115E-5</c:v>
                </c:pt>
                <c:pt idx="981">
                  <c:v>7.9743807020180892E-6</c:v>
                </c:pt>
                <c:pt idx="982">
                  <c:v>5.1660288913719585E-6</c:v>
                </c:pt>
                <c:pt idx="983">
                  <c:v>2.168122304761896E-6</c:v>
                </c:pt>
                <c:pt idx="984">
                  <c:v>-8.8542231331295747E-7</c:v>
                </c:pt>
                <c:pt idx="985">
                  <c:v>-3.8649892858170186E-6</c:v>
                </c:pt>
                <c:pt idx="986">
                  <c:v>-6.6453477193010538E-6</c:v>
                </c:pt>
                <c:pt idx="987">
                  <c:v>-9.1057301034630674E-6</c:v>
                </c:pt>
                <c:pt idx="988">
                  <c:v>-1.1129905773646104E-5</c:v>
                </c:pt>
                <c:pt idx="989">
                  <c:v>-1.2606249214619069E-5</c:v>
                </c:pt>
                <c:pt idx="990">
                  <c:v>-1.3427803186762208E-5</c:v>
                </c:pt>
                <c:pt idx="991">
                  <c:v>-1.3492336671438055E-5</c:v>
                </c:pt>
                <c:pt idx="992">
                  <c:v>-1.2702397620635922E-5</c:v>
                </c:pt>
                <c:pt idx="993">
                  <c:v>-1.0965360521028329E-5</c:v>
                </c:pt>
                <c:pt idx="994">
                  <c:v>-8.1934687730486795E-6</c:v>
                </c:pt>
                <c:pt idx="995">
                  <c:v>-4.3038718948108963E-6</c:v>
                </c:pt>
                <c:pt idx="996">
                  <c:v>7.8134243351301452E-7</c:v>
                </c:pt>
                <c:pt idx="997">
                  <c:v>7.1351214625081476E-6</c:v>
                </c:pt>
                <c:pt idx="998">
                  <c:v>1.4825425582604742E-5</c:v>
                </c:pt>
                <c:pt idx="999">
                  <c:v>2.3915211616718293E-5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4D0-4D31-BA1B-69860782BB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-1.5916912535107741E-3</c:v>
                </c:pt>
                <c:pt idx="1">
                  <c:v>-1.104199998374078E-2</c:v>
                </c:pt>
                <c:pt idx="2">
                  <c:v>-2.9658773568730371E-2</c:v>
                </c:pt>
                <c:pt idx="3">
                  <c:v>-5.7115869337742695E-2</c:v>
                </c:pt>
                <c:pt idx="4">
                  <c:v>-9.3069995396621849E-2</c:v>
                </c:pt>
                <c:pt idx="5">
                  <c:v>-0.13716176614306802</c:v>
                </c:pt>
                <c:pt idx="6">
                  <c:v>-0.18901672254516538</c:v>
                </c:pt>
                <c:pt idx="7">
                  <c:v>-0.24824632323303686</c:v>
                </c:pt>
                <c:pt idx="8">
                  <c:v>-0.31444891283953796</c:v>
                </c:pt>
                <c:pt idx="9">
                  <c:v>-0.38721067429885425</c:v>
                </c:pt>
                <c:pt idx="10">
                  <c:v>-0.46610657196048977</c:v>
                </c:pt>
                <c:pt idx="11">
                  <c:v>-0.55070129239309673</c:v>
                </c:pt>
                <c:pt idx="12">
                  <c:v>-0.64055018966193644</c:v>
                </c:pt>
                <c:pt idx="13">
                  <c:v>-0.73520024165025721</c:v>
                </c:pt>
                <c:pt idx="14">
                  <c:v>-0.83419102367514752</c:v>
                </c:pt>
                <c:pt idx="15">
                  <c:v>-0.93705570521582715</c:v>
                </c:pt>
                <c:pt idx="16">
                  <c:v>-1.0433220750400976</c:v>
                </c:pt>
                <c:pt idx="17">
                  <c:v>-1.1525135993876412</c:v>
                </c:pt>
                <c:pt idx="18">
                  <c:v>-1.26415051713895</c:v>
                </c:pt>
                <c:pt idx="19">
                  <c:v>-1.3777509751030412</c:v>
                </c:pt>
                <c:pt idx="20">
                  <c:v>-1.4928322056649652</c:v>
                </c:pt>
                <c:pt idx="21">
                  <c:v>-1.6089117480920554</c:v>
                </c:pt>
                <c:pt idx="22">
                  <c:v>-1.7255087137837839</c:v>
                </c:pt>
                <c:pt idx="23">
                  <c:v>-1.8421450947093945</c:v>
                </c:pt>
                <c:pt idx="24">
                  <c:v>-1.9583471131777923</c:v>
                </c:pt>
                <c:pt idx="25">
                  <c:v>-2.0736466099978461</c:v>
                </c:pt>
                <c:pt idx="26">
                  <c:v>-2.1875824669621995</c:v>
                </c:pt>
                <c:pt idx="27">
                  <c:v>-2.2997020585081329</c:v>
                </c:pt>
                <c:pt idx="28">
                  <c:v>-2.4095627263268526</c:v>
                </c:pt>
                <c:pt idx="29">
                  <c:v>-2.5167332696737854</c:v>
                </c:pt>
                <c:pt idx="30">
                  <c:v>-2.6207954431797886</c:v>
                </c:pt>
                <c:pt idx="31">
                  <c:v>-2.7213454530574643</c:v>
                </c:pt>
                <c:pt idx="32">
                  <c:v>-2.8179954418379589</c:v>
                </c:pt>
                <c:pt idx="33">
                  <c:v>-2.9103749510772632</c:v>
                </c:pt>
                <c:pt idx="34">
                  <c:v>-2.9981323509291307</c:v>
                </c:pt>
                <c:pt idx="35">
                  <c:v>-3.0809362250776546</c:v>
                </c:pt>
                <c:pt idx="36">
                  <c:v>-3.1584766992608566</c:v>
                </c:pt>
                <c:pt idx="37">
                  <c:v>-3.2304667015226469</c:v>
                </c:pt>
                <c:pt idx="38">
                  <c:v>-3.2966431424057387</c:v>
                </c:pt>
                <c:pt idx="39">
                  <c:v>-3.3567680035448491</c:v>
                </c:pt>
                <c:pt idx="40">
                  <c:v>-3.4106293235375666</c:v>
                </c:pt>
                <c:pt idx="41">
                  <c:v>-3.458042070566766</c:v>
                </c:pt>
                <c:pt idx="42">
                  <c:v>-3.4988488920060203</c:v>
                </c:pt>
                <c:pt idx="43">
                  <c:v>-3.5329207321630443</c:v>
                </c:pt>
                <c:pt idx="44">
                  <c:v>-3.5601573103791719</c:v>
                </c:pt>
                <c:pt idx="45">
                  <c:v>-3.580487452909328</c:v>
                </c:pt>
                <c:pt idx="46">
                  <c:v>-3.5938692733210766</c:v>
                </c:pt>
                <c:pt idx="47">
                  <c:v>-3.6002901975690862</c:v>
                </c:pt>
                <c:pt idx="48">
                  <c:v>-3.5997668313858502</c:v>
                </c:pt>
                <c:pt idx="49">
                  <c:v>-3.5923446691797669</c:v>
                </c:pt>
                <c:pt idx="50">
                  <c:v>-3.5780976451930759</c:v>
                </c:pt>
                <c:pt idx="51">
                  <c:v>-3.5571275292472362</c:v>
                </c:pt>
                <c:pt idx="52">
                  <c:v>-3.5295631709566258</c:v>
                </c:pt>
                <c:pt idx="53">
                  <c:v>-3.4955595977804923</c:v>
                </c:pt>
                <c:pt idx="54">
                  <c:v>-3.4552969737344976</c:v>
                </c:pt>
                <c:pt idx="55">
                  <c:v>-3.4089794269003684</c:v>
                </c:pt>
                <c:pt idx="56">
                  <c:v>-3.356833755110419</c:v>
                </c:pt>
                <c:pt idx="57">
                  <c:v>-3.299108020276476</c:v>
                </c:pt>
                <c:pt idx="58">
                  <c:v>-3.2360700427753049</c:v>
                </c:pt>
                <c:pt idx="59">
                  <c:v>-3.1680058080992586</c:v>
                </c:pt>
                <c:pt idx="60">
                  <c:v>-3.0952177986059954</c:v>
                </c:pt>
                <c:pt idx="61">
                  <c:v>-3.0180232636483479</c:v>
                </c:pt>
                <c:pt idx="62">
                  <c:v>-2.9367524416509445</c:v>
                </c:pt>
                <c:pt idx="63">
                  <c:v>-2.851746747799397</c:v>
                </c:pt>
                <c:pt idx="64">
                  <c:v>-2.7633569409543286</c:v>
                </c:pt>
                <c:pt idx="65">
                  <c:v>-2.6719412831662992</c:v>
                </c:pt>
                <c:pt idx="66">
                  <c:v>-2.5778637048036601</c:v>
                </c:pt>
                <c:pt idx="67">
                  <c:v>-2.4814919877819119</c:v>
                </c:pt>
                <c:pt idx="68">
                  <c:v>-2.3831959787438772</c:v>
                </c:pt>
                <c:pt idx="69">
                  <c:v>-2.2833458432917042</c:v>
                </c:pt>
                <c:pt idx="70">
                  <c:v>-2.1823103715161274</c:v>
                </c:pt>
                <c:pt idx="71">
                  <c:v>-2.0804553441604572</c:v>
                </c:pt>
                <c:pt idx="72">
                  <c:v>-1.9781419677623129</c:v>
                </c:pt>
                <c:pt idx="73">
                  <c:v>-1.875725386104941</c:v>
                </c:pt>
                <c:pt idx="74">
                  <c:v>-1.7735532742542566</c:v>
                </c:pt>
                <c:pt idx="75">
                  <c:v>-1.6719645204145579</c:v>
                </c:pt>
                <c:pt idx="76">
                  <c:v>-1.5712879997783689</c:v>
                </c:pt>
                <c:pt idx="77">
                  <c:v>-1.4718414435388003</c:v>
                </c:pt>
                <c:pt idx="78">
                  <c:v>-1.3739304052222667</c:v>
                </c:pt>
                <c:pt idx="79">
                  <c:v>-1.2778473255836686</c:v>
                </c:pt>
                <c:pt idx="80">
                  <c:v>-1.1838706963993573</c:v>
                </c:pt>
                <c:pt idx="81">
                  <c:v>-1.0922643226825892</c:v>
                </c:pt>
                <c:pt idx="82">
                  <c:v>-1.0032766820957431</c:v>
                </c:pt>
                <c:pt idx="83">
                  <c:v>-0.91714037964850492</c:v>
                </c:pt>
                <c:pt idx="84">
                  <c:v>-0.83407169519058499</c:v>
                </c:pt>
                <c:pt idx="85">
                  <c:v>-0.75427022066962768</c:v>
                </c:pt>
                <c:pt idx="86">
                  <c:v>-0.67791858370340685</c:v>
                </c:pt>
                <c:pt idx="87">
                  <c:v>-0.60518225364769529</c:v>
                </c:pt>
                <c:pt idx="88">
                  <c:v>-0.53620942606158417</c:v>
                </c:pt>
                <c:pt idx="89">
                  <c:v>-0.47113098126085839</c:v>
                </c:pt>
                <c:pt idx="90">
                  <c:v>-0.41006051251075665</c:v>
                </c:pt>
                <c:pt idx="91">
                  <c:v>-0.35309441933446506</c:v>
                </c:pt>
                <c:pt idx="92">
                  <c:v>-0.30031206139218253</c:v>
                </c:pt>
                <c:pt idx="93">
                  <c:v>-0.25177596842960148</c:v>
                </c:pt>
                <c:pt idx="94">
                  <c:v>-0.2075321018680352</c:v>
                </c:pt>
                <c:pt idx="95">
                  <c:v>-0.16761016374387155</c:v>
                </c:pt>
                <c:pt idx="96">
                  <c:v>-0.13202394885529756</c:v>
                </c:pt>
                <c:pt idx="97">
                  <c:v>-0.1007717361697357</c:v>
                </c:pt>
                <c:pt idx="98">
                  <c:v>-7.3836715752029144E-2</c:v>
                </c:pt>
                <c:pt idx="99">
                  <c:v>-5.1187447702960527E-2</c:v>
                </c:pt>
                <c:pt idx="100">
                  <c:v>-3.27783498417E-2</c:v>
                </c:pt>
                <c:pt idx="101">
                  <c:v>-1.8550211102286145E-2</c:v>
                </c:pt>
                <c:pt idx="102">
                  <c:v>-8.4307278753081791E-3</c:v>
                </c:pt>
                <c:pt idx="103">
                  <c:v>-2.3350607569749804E-3</c:v>
                </c:pt>
                <c:pt idx="104">
                  <c:v>-1.6640941866707934E-4</c:v>
                </c:pt>
                <c:pt idx="105">
                  <c:v>-1.8166035262501253E-3</c:v>
                </c:pt>
                <c:pt idx="106">
                  <c:v>-7.1667078620718467E-3</c:v>
                </c:pt>
                <c:pt idx="107">
                  <c:v>-1.6087639994966083E-2</c:v>
                </c:pt>
                <c:pt idx="108">
                  <c:v>-2.8440799023199379E-2</c:v>
                </c:pt>
                <c:pt idx="109">
                  <c:v>-4.4078704076366784E-2</c:v>
                </c:pt>
                <c:pt idx="110">
                  <c:v>-6.2845641400088803E-2</c:v>
                </c:pt>
                <c:pt idx="111">
                  <c:v>-8.4578318957606521E-2</c:v>
                </c:pt>
                <c:pt idx="112">
                  <c:v>-0.10910652758109551</c:v>
                </c:pt>
                <c:pt idx="113">
                  <c:v>-0.13625380776567375</c:v>
                </c:pt>
                <c:pt idx="114">
                  <c:v>-0.16583812125130479</c:v>
                </c:pt>
                <c:pt idx="115">
                  <c:v>-0.19767252655595852</c:v>
                </c:pt>
                <c:pt idx="116">
                  <c:v>-0.23156585762398299</c:v>
                </c:pt>
                <c:pt idx="117">
                  <c:v>-0.26732340473620808</c:v>
                </c:pt>
                <c:pt idx="118">
                  <c:v>-0.30474759678660285</c:v>
                </c:pt>
                <c:pt idx="119">
                  <c:v>-0.34363868397588843</c:v>
                </c:pt>
                <c:pt idx="120">
                  <c:v>-0.38379541989790289</c:v>
                </c:pt>
                <c:pt idx="121">
                  <c:v>-0.42501574191359209</c:v>
                </c:pt>
                <c:pt idx="122">
                  <c:v>-0.46709744860600161</c:v>
                </c:pt>
                <c:pt idx="123">
                  <c:v>-0.50983887301364561</c:v>
                </c:pt>
                <c:pt idx="124">
                  <c:v>-0.55303955021849216</c:v>
                </c:pt>
                <c:pt idx="125">
                  <c:v>-0.59650087776535965</c:v>
                </c:pt>
                <c:pt idx="126">
                  <c:v>-0.64002676726473362</c:v>
                </c:pt>
                <c:pt idx="127">
                  <c:v>-0.68342428543162137</c:v>
                </c:pt>
                <c:pt idx="128">
                  <c:v>-0.72650428269924672</c:v>
                </c:pt>
                <c:pt idx="129">
                  <c:v>-0.7690820074588538</c:v>
                </c:pt>
                <c:pt idx="130">
                  <c:v>-0.81097770388572843</c:v>
                </c:pt>
                <c:pt idx="131">
                  <c:v>-0.85201719124445774</c:v>
                </c:pt>
                <c:pt idx="132">
                  <c:v>-0.89203242250801484</c:v>
                </c:pt>
                <c:pt idx="133">
                  <c:v>-0.93086202008742991</c:v>
                </c:pt>
                <c:pt idx="134">
                  <c:v>-0.96835178645555597</c:v>
                </c:pt>
                <c:pt idx="135">
                  <c:v>-1.0043551874454817</c:v>
                </c:pt>
                <c:pt idx="136">
                  <c:v>-1.0387338060339415</c:v>
                </c:pt>
                <c:pt idx="137">
                  <c:v>-1.07135776447237</c:v>
                </c:pt>
                <c:pt idx="138">
                  <c:v>-1.1021061126968537</c:v>
                </c:pt>
                <c:pt idx="139">
                  <c:v>-1.1308671810509863</c:v>
                </c:pt>
                <c:pt idx="140">
                  <c:v>-1.1575388954782706</c:v>
                </c:pt>
                <c:pt idx="141">
                  <c:v>-1.1820290534861544</c:v>
                </c:pt>
                <c:pt idx="142">
                  <c:v>-1.2042555593525395</c:v>
                </c:pt>
                <c:pt idx="143">
                  <c:v>-1.2241466172409721</c:v>
                </c:pt>
                <c:pt idx="144">
                  <c:v>-1.2416408810957835</c:v>
                </c:pt>
                <c:pt idx="145">
                  <c:v>-1.256687560421742</c:v>
                </c:pt>
                <c:pt idx="146">
                  <c:v>-1.2692464812950488</c:v>
                </c:pt>
                <c:pt idx="147">
                  <c:v>-1.2792881022101732</c:v>
                </c:pt>
                <c:pt idx="148">
                  <c:v>-1.2867934846372486</c:v>
                </c:pt>
                <c:pt idx="149">
                  <c:v>-1.2917542184317388</c:v>
                </c:pt>
                <c:pt idx="150">
                  <c:v>-1.2941723025305485</c:v>
                </c:pt>
                <c:pt idx="151">
                  <c:v>-1.2940599816348419</c:v>
                </c:pt>
                <c:pt idx="152">
                  <c:v>-1.2914395398668554</c:v>
                </c:pt>
                <c:pt idx="153">
                  <c:v>-1.2863430526568453</c:v>
                </c:pt>
                <c:pt idx="154">
                  <c:v>-1.2788120983823081</c:v>
                </c:pt>
                <c:pt idx="155">
                  <c:v>-1.2688974315290469</c:v>
                </c:pt>
                <c:pt idx="156">
                  <c:v>-1.2566586193913143</c:v>
                </c:pt>
                <c:pt idx="157">
                  <c:v>-1.2421636445354423</c:v>
                </c:pt>
                <c:pt idx="158">
                  <c:v>-1.2254884754686934</c:v>
                </c:pt>
                <c:pt idx="159">
                  <c:v>-1.2067166081198832</c:v>
                </c:pt>
                <c:pt idx="160">
                  <c:v>-1.1859385809120926</c:v>
                </c:pt>
                <c:pt idx="161">
                  <c:v>-1.1632514663192028</c:v>
                </c:pt>
                <c:pt idx="162">
                  <c:v>-1.1387583419318357</c:v>
                </c:pt>
                <c:pt idx="163">
                  <c:v>-1.1125677441099704</c:v>
                </c:pt>
                <c:pt idx="164">
                  <c:v>-1.0847931073787112</c:v>
                </c:pt>
                <c:pt idx="165">
                  <c:v>-1.0555521927344205</c:v>
                </c:pt>
                <c:pt idx="166">
                  <c:v>-1.0249665080376382</c:v>
                </c:pt>
                <c:pt idx="167">
                  <c:v>-0.99316072364359265</c:v>
                </c:pt>
                <c:pt idx="168">
                  <c:v>-0.96026208636926702</c:v>
                </c:pt>
                <c:pt idx="169">
                  <c:v>-0.92639983483159194</c:v>
                </c:pt>
                <c:pt idx="170">
                  <c:v>-0.89170461908618026</c:v>
                </c:pt>
                <c:pt idx="171">
                  <c:v>-0.85630792739688688</c:v>
                </c:pt>
                <c:pt idx="172">
                  <c:v>-0.82034152282187056</c:v>
                </c:pt>
                <c:pt idx="173">
                  <c:v>-0.7839368921629557</c:v>
                </c:pt>
                <c:pt idx="174">
                  <c:v>-0.74722470966360688</c:v>
                </c:pt>
                <c:pt idx="175">
                  <c:v>-0.71033431766309652</c:v>
                </c:pt>
                <c:pt idx="176">
                  <c:v>-0.67339322624035358</c:v>
                </c:pt>
                <c:pt idx="177">
                  <c:v>-0.6365266336878167</c:v>
                </c:pt>
                <c:pt idx="178">
                  <c:v>-0.59985696946381284</c:v>
                </c:pt>
                <c:pt idx="179">
                  <c:v>-0.56350346107985005</c:v>
                </c:pt>
                <c:pt idx="180">
                  <c:v>-0.5275817261741973</c:v>
                </c:pt>
                <c:pt idx="181">
                  <c:v>-0.49220339084460285</c:v>
                </c:pt>
                <c:pt idx="182">
                  <c:v>-0.45747573510154754</c:v>
                </c:pt>
                <c:pt idx="183">
                  <c:v>-0.42350136613757378</c:v>
                </c:pt>
                <c:pt idx="184">
                  <c:v>-0.39037791991036708</c:v>
                </c:pt>
                <c:pt idx="185">
                  <c:v>-0.35819779138022112</c:v>
                </c:pt>
                <c:pt idx="186">
                  <c:v>-0.32704789356556269</c:v>
                </c:pt>
                <c:pt idx="187">
                  <c:v>-0.29700944543607022</c:v>
                </c:pt>
                <c:pt idx="188">
                  <c:v>-0.26815778851300132</c:v>
                </c:pt>
                <c:pt idx="189">
                  <c:v>-0.24056223191505333</c:v>
                </c:pt>
                <c:pt idx="190">
                  <c:v>-0.21428592546715011</c:v>
                </c:pt>
                <c:pt idx="191">
                  <c:v>-0.18938576037488258</c:v>
                </c:pt>
                <c:pt idx="192">
                  <c:v>-0.16591229687340489</c:v>
                </c:pt>
                <c:pt idx="193">
                  <c:v>-0.14390971816400908</c:v>
                </c:pt>
                <c:pt idx="194">
                  <c:v>-0.12341580988141632</c:v>
                </c:pt>
                <c:pt idx="195">
                  <c:v>-0.10446196426031608</c:v>
                </c:pt>
                <c:pt idx="196">
                  <c:v>-8.7073208119775508E-2</c:v>
                </c:pt>
                <c:pt idx="197">
                  <c:v>-7.1268253729023165E-2</c:v>
                </c:pt>
                <c:pt idx="198">
                  <c:v>-5.7059571586565112E-2</c:v>
                </c:pt>
                <c:pt idx="199">
                  <c:v>-4.4453484106482491E-2</c:v>
                </c:pt>
                <c:pt idx="200">
                  <c:v>-3.3450279189634773E-2</c:v>
                </c:pt>
                <c:pt idx="201">
                  <c:v>-2.4044342634243487E-2</c:v>
                </c:pt>
                <c:pt idx="202">
                  <c:v>-1.6224308334323104E-2</c:v>
                </c:pt>
                <c:pt idx="203">
                  <c:v>-9.973225205872396E-3</c:v>
                </c:pt>
                <c:pt idx="204">
                  <c:v>-5.2687397817053902E-3</c:v>
                </c:pt>
                <c:pt idx="205">
                  <c:v>-2.0832934158887058E-3</c:v>
                </c:pt>
                <c:pt idx="206">
                  <c:v>-3.8433304642705154E-4</c:v>
                </c:pt>
                <c:pt idx="207">
                  <c:v>-1.3453447245126115E-4</c:v>
                </c:pt>
                <c:pt idx="208">
                  <c:v>-1.2920371085356761E-3</c:v>
                </c:pt>
                <c:pt idx="209">
                  <c:v>-3.8106891983968002E-3</c:v>
                </c:pt>
                <c:pt idx="210">
                  <c:v>-7.6403024684147912E-3</c:v>
                </c:pt>
                <c:pt idx="211">
                  <c:v>-1.2726915230165376E-2</c:v>
                </c:pt>
                <c:pt idx="212">
                  <c:v>-1.9013062938206111E-2</c:v>
                </c:pt>
                <c:pt idx="213">
                  <c:v>-2.6438055231502944E-2</c:v>
                </c:pt>
                <c:pt idx="214">
                  <c:v>-3.4938258496326112E-2</c:v>
                </c:pt>
                <c:pt idx="215">
                  <c:v>-4.4447382995043222E-2</c:v>
                </c:pt>
                <c:pt idx="216">
                  <c:v>-5.4896773624658675E-2</c:v>
                </c:pt>
                <c:pt idx="217">
                  <c:v>-6.6215703368992102E-2</c:v>
                </c:pt>
                <c:pt idx="218">
                  <c:v>-7.8331668525967735E-2</c:v>
                </c:pt>
                <c:pt idx="219">
                  <c:v>-9.1170684795747303E-2</c:v>
                </c:pt>
                <c:pt idx="220">
                  <c:v>-0.10465758332505405</c:v>
                </c:pt>
                <c:pt idx="221">
                  <c:v>-0.11871630581292983</c:v>
                </c:pt>
                <c:pt idx="222">
                  <c:v>-0.13327019778727472</c:v>
                </c:pt>
                <c:pt idx="223">
                  <c:v>-0.14824229917885448</c:v>
                </c:pt>
                <c:pt idx="224">
                  <c:v>-0.16355563131602929</c:v>
                </c:pt>
                <c:pt idx="225">
                  <c:v>-0.17913347948790675</c:v>
                </c:pt>
                <c:pt idx="226">
                  <c:v>-0.19489967022386473</c:v>
                </c:pt>
                <c:pt idx="227">
                  <c:v>-0.21077884245688688</c:v>
                </c:pt>
                <c:pt idx="228">
                  <c:v>-0.22669671175008541</c:v>
                </c:pt>
                <c:pt idx="229">
                  <c:v>-0.2425803267844136</c:v>
                </c:pt>
                <c:pt idx="230">
                  <c:v>-0.25835831732486342</c:v>
                </c:pt>
                <c:pt idx="231">
                  <c:v>-0.27396113290342222</c:v>
                </c:pt>
                <c:pt idx="232">
                  <c:v>-0.28932127148342146</c:v>
                </c:pt>
                <c:pt idx="233">
                  <c:v>-0.30437349739886416</c:v>
                </c:pt>
                <c:pt idx="234">
                  <c:v>-0.31905504789244515</c:v>
                </c:pt>
                <c:pt idx="235">
                  <c:v>-0.33330582761132033</c:v>
                </c:pt>
                <c:pt idx="236">
                  <c:v>-0.34706859046045624</c:v>
                </c:pt>
                <c:pt idx="237">
                  <c:v>-0.36028910825114047</c:v>
                </c:pt>
                <c:pt idx="238">
                  <c:v>-0.37291632563503346</c:v>
                </c:pt>
                <c:pt idx="239">
                  <c:v>-0.38490250085425326</c:v>
                </c:pt>
                <c:pt idx="240">
                  <c:v>-0.39620333189831131</c:v>
                </c:pt>
                <c:pt idx="241">
                  <c:v>-0.40677806771102532</c:v>
                </c:pt>
                <c:pt idx="242">
                  <c:v>-0.41658960414891072</c:v>
                </c:pt>
                <c:pt idx="243">
                  <c:v>-0.42560456445389433</c:v>
                </c:pt>
                <c:pt idx="244">
                  <c:v>-0.43379336406835334</c:v>
                </c:pt>
                <c:pt idx="245">
                  <c:v>-0.44113025968451175</c:v>
                </c:pt>
                <c:pt idx="246">
                  <c:v>-0.44759338248651159</c:v>
                </c:pt>
                <c:pt idx="247">
                  <c:v>-0.45316475561535807</c:v>
                </c:pt>
                <c:pt idx="248">
                  <c:v>-0.45783029595056812</c:v>
                </c:pt>
                <c:pt idx="249">
                  <c:v>-0.46157980037549323</c:v>
                </c:pt>
                <c:pt idx="250">
                  <c:v>-0.46440691676151602</c:v>
                </c:pt>
                <c:pt idx="251">
                  <c:v>-0.46630909997221781</c:v>
                </c:pt>
                <c:pt idx="252">
                  <c:v>-0.46728755325647237</c:v>
                </c:pt>
                <c:pt idx="253">
                  <c:v>-0.46734715546545325</c:v>
                </c:pt>
                <c:pt idx="254">
                  <c:v>-0.46649637458971321</c:v>
                </c:pt>
                <c:pt idx="255">
                  <c:v>-0.46474716817006584</c:v>
                </c:pt>
                <c:pt idx="256">
                  <c:v>-0.46211487119934708</c:v>
                </c:pt>
                <c:pt idx="257">
                  <c:v>-0.45861807217504097</c:v>
                </c:pt>
                <c:pt idx="258">
                  <c:v>-0.45427847802237542</c:v>
                </c:pt>
                <c:pt idx="259">
                  <c:v>-0.44912076864082123</c:v>
                </c:pt>
                <c:pt idx="260">
                  <c:v>-0.44317244187875693</c:v>
                </c:pt>
                <c:pt idx="261">
                  <c:v>-0.43646364976303964</c:v>
                </c:pt>
                <c:pt idx="262">
                  <c:v>-0.42902702685023525</c:v>
                </c:pt>
                <c:pt idx="263">
                  <c:v>-0.42089751158709693</c:v>
                </c:pt>
                <c:pt idx="264">
                  <c:v>-0.41211216158148811</c:v>
                </c:pt>
                <c:pt idx="265">
                  <c:v>-0.40270996371012291</c:v>
                </c:pt>
                <c:pt idx="266">
                  <c:v>-0.39273163998419519</c:v>
                </c:pt>
                <c:pt idx="267">
                  <c:v>-0.38221945010609387</c:v>
                </c:pt>
                <c:pt idx="268">
                  <c:v>-0.3712169916457338</c:v>
                </c:pt>
                <c:pt idx="269">
                  <c:v>-0.35976899875013735</c:v>
                </c:pt>
                <c:pt idx="270">
                  <c:v>-0.34792114029944721</c:v>
                </c:pt>
                <c:pt idx="271">
                  <c:v>-0.33571981839156995</c:v>
                </c:pt>
                <c:pt idx="272">
                  <c:v>-0.32321196802628926</c:v>
                </c:pt>
                <c:pt idx="273">
                  <c:v>-0.31044485882440304</c:v>
                </c:pt>
                <c:pt idx="274">
                  <c:v>-0.297465899594341</c:v>
                </c:pt>
                <c:pt idx="275">
                  <c:v>-0.28432244651894251</c:v>
                </c:pt>
                <c:pt idx="276">
                  <c:v>-0.27106161570060111</c:v>
                </c:pt>
                <c:pt idx="277">
                  <c:v>-0.25773010076403641</c:v>
                </c:pt>
                <c:pt idx="278">
                  <c:v>-0.2443739961701468</c:v>
                </c:pt>
                <c:pt idx="279">
                  <c:v>-0.23103862685113433</c:v>
                </c:pt>
                <c:pt idx="280">
                  <c:v>-0.21776838473351376</c:v>
                </c:pt>
                <c:pt idx="281">
                  <c:v>-0.20460657266292584</c:v>
                </c:pt>
                <c:pt idx="282">
                  <c:v>-0.19159525619967646</c:v>
                </c:pt>
                <c:pt idx="283">
                  <c:v>-0.1787751237048201</c:v>
                </c:pt>
                <c:pt idx="284">
                  <c:v>-0.16618535508383275</c:v>
                </c:pt>
                <c:pt idx="285">
                  <c:v>-0.15386349950952444</c:v>
                </c:pt>
                <c:pt idx="286">
                  <c:v>-0.14184536239503726</c:v>
                </c:pt>
                <c:pt idx="287">
                  <c:v>-0.13016490183773433</c:v>
                </c:pt>
                <c:pt idx="288">
                  <c:v>-0.11885413471092179</c:v>
                </c:pt>
                <c:pt idx="289">
                  <c:v>-0.10794305253185818</c:v>
                </c:pt>
                <c:pt idx="290">
                  <c:v>-9.7459547188092327E-2</c:v>
                </c:pt>
                <c:pt idx="291">
                  <c:v>-8.7429346564778715E-2</c:v>
                </c:pt>
                <c:pt idx="292">
                  <c:v>-7.7875960069638123E-2</c:v>
                </c:pt>
                <c:pt idx="293">
                  <c:v>-6.8820634015183485E-2</c:v>
                </c:pt>
                <c:pt idx="294">
                  <c:v>-6.0282316777900129E-2</c:v>
                </c:pt>
                <c:pt idx="295">
                  <c:v>-5.2277633619861048E-2</c:v>
                </c:pt>
                <c:pt idx="296">
                  <c:v>-4.4820871020711049E-2</c:v>
                </c:pt>
                <c:pt idx="297">
                  <c:v>-3.7923970342066661E-2</c:v>
                </c:pt>
                <c:pt idx="298">
                  <c:v>-3.1596530609905686E-2</c:v>
                </c:pt>
                <c:pt idx="299">
                  <c:v>-2.5845820175591224E-2</c:v>
                </c:pt>
                <c:pt idx="300">
                  <c:v>-2.0676796993929655E-2</c:v>
                </c:pt>
                <c:pt idx="301">
                  <c:v>-1.6092137225895049E-2</c:v>
                </c:pt>
                <c:pt idx="302">
                  <c:v>-1.2092271858002693E-2</c:v>
                </c:pt>
                <c:pt idx="303">
                  <c:v>-8.6754310094109503E-3</c:v>
                </c:pt>
                <c:pt idx="304">
                  <c:v>-5.8376955761525592E-3</c:v>
                </c:pt>
                <c:pt idx="305">
                  <c:v>-3.5730558534229637E-3</c:v>
                </c:pt>
                <c:pt idx="306">
                  <c:v>-1.8734767560813336E-3</c:v>
                </c:pt>
                <c:pt idx="307">
                  <c:v>-7.2896924748487287E-4</c:v>
                </c:pt>
                <c:pt idx="308">
                  <c:v>-1.2766757813975898E-4</c:v>
                </c:pt>
                <c:pt idx="309">
                  <c:v>-5.5911922361427762E-5</c:v>
                </c:pt>
                <c:pt idx="310">
                  <c:v>-4.983359983973363E-4</c:v>
                </c:pt>
                <c:pt idx="311">
                  <c:v>-1.4379592453011793E-3</c:v>
                </c:pt>
                <c:pt idx="312">
                  <c:v>-2.8562831314499822E-3</c:v>
                </c:pt>
                <c:pt idx="313">
                  <c:v>-4.7333911609741559E-3</c:v>
                </c:pt>
                <c:pt idx="314">
                  <c:v>-7.0480521433770428E-3</c:v>
                </c:pt>
                <c:pt idx="315">
                  <c:v>-9.7778262935136438E-3</c:v>
                </c:pt>
                <c:pt idx="316">
                  <c:v>-1.2899173724109923E-2</c:v>
                </c:pt>
                <c:pt idx="317">
                  <c:v>-1.6387564897643214E-2</c:v>
                </c:pt>
                <c:pt idx="318">
                  <c:v>-2.0217592607064003E-2</c:v>
                </c:pt>
                <c:pt idx="319">
                  <c:v>-2.4363085054137638E-2</c:v>
                </c:pt>
                <c:pt idx="320">
                  <c:v>-2.879721960380505E-2</c:v>
                </c:pt>
                <c:pt idx="321">
                  <c:v>-3.3492636794384752E-2</c:v>
                </c:pt>
                <c:pt idx="322">
                  <c:v>-3.8421554192050997E-2</c:v>
                </c:pt>
                <c:pt idx="323">
                  <c:v>-4.3555879682878988E-2</c:v>
                </c:pt>
                <c:pt idx="324">
                  <c:v>-4.8867323808827676E-2</c:v>
                </c:pt>
                <c:pt idx="325">
                  <c:v>-5.4327510755931611E-2</c:v>
                </c:pt>
                <c:pt idx="326">
                  <c:v>-5.9908087622785607E-2</c:v>
                </c:pt>
                <c:pt idx="327">
                  <c:v>-6.5580831597646119E-2</c:v>
                </c:pt>
                <c:pt idx="328">
                  <c:v>-7.1317754697054495E-2</c:v>
                </c:pt>
                <c:pt idx="329">
                  <c:v>-7.7091205717668115E-2</c:v>
                </c:pt>
                <c:pt idx="330">
                  <c:v>-8.2873969082961935E-2</c:v>
                </c:pt>
                <c:pt idx="331">
                  <c:v>-8.8639360266242417E-2</c:v>
                </c:pt>
                <c:pt idx="332">
                  <c:v>-9.4361317499195338E-2</c:v>
                </c:pt>
                <c:pt idx="333">
                  <c:v>-0.10001448948316691</c:v>
                </c:pt>
                <c:pt idx="334">
                  <c:v>-0.10557431884598739</c:v>
                </c:pt>
                <c:pt idx="335">
                  <c:v>-0.11101712109603216</c:v>
                </c:pt>
                <c:pt idx="336">
                  <c:v>-0.11632015885450217</c:v>
                </c:pt>
                <c:pt idx="337">
                  <c:v>-0.12146171115839914</c:v>
                </c:pt>
                <c:pt idx="338">
                  <c:v>-0.12642113765224935</c:v>
                </c:pt>
                <c:pt idx="339">
                  <c:v>-0.13117893750410062</c:v>
                </c:pt>
                <c:pt idx="340">
                  <c:v>-0.13571680290750918</c:v>
                </c:pt>
                <c:pt idx="341">
                  <c:v>-0.14001766704707813</c:v>
                </c:pt>
                <c:pt idx="342">
                  <c:v>-0.14406574643480108</c:v>
                </c:pt>
                <c:pt idx="343">
                  <c:v>-0.14784657753828434</c:v>
                </c:pt>
                <c:pt idx="344">
                  <c:v>-0.15134704765561652</c:v>
                </c:pt>
                <c:pt idx="345">
                  <c:v>-0.15455542000357339</c:v>
                </c:pt>
                <c:pt idx="346">
                  <c:v>-0.15746135301711092</c:v>
                </c:pt>
                <c:pt idx="347">
                  <c:v>-0.16005591387759985</c:v>
                </c:pt>
                <c:pt idx="348">
                  <c:v>-0.16233158630899927</c:v>
                </c:pt>
                <c:pt idx="349">
                  <c:v>-0.16428227270592971</c:v>
                </c:pt>
                <c:pt idx="350">
                  <c:v>-0.16590329067805795</c:v>
                </c:pt>
                <c:pt idx="351">
                  <c:v>-0.16719136411766813</c:v>
                </c:pt>
                <c:pt idx="352">
                  <c:v>-0.16814460891515307</c:v>
                </c:pt>
                <c:pt idx="353">
                  <c:v>-0.16876251347346688</c:v>
                </c:pt>
                <c:pt idx="354">
                  <c:v>-0.16904591418379161</c:v>
                </c:pt>
                <c:pt idx="355">
                  <c:v>-0.16899696604927042</c:v>
                </c:pt>
                <c:pt idx="356">
                  <c:v>-0.16861910865914678</c:v>
                </c:pt>
                <c:pt idx="357">
                  <c:v>-0.16791702772946421</c:v>
                </c:pt>
                <c:pt idx="358">
                  <c:v>-0.16689661244603465</c:v>
                </c:pt>
                <c:pt idx="359">
                  <c:v>-0.16556490885429492</c:v>
                </c:pt>
                <c:pt idx="360">
                  <c:v>-0.16393006955839551</c:v>
                </c:pt>
                <c:pt idx="361">
                  <c:v>-0.16200129999700455</c:v>
                </c:pt>
                <c:pt idx="362">
                  <c:v>-0.15978880157899647</c:v>
                </c:pt>
                <c:pt idx="363">
                  <c:v>-0.15730371196752049</c:v>
                </c:pt>
                <c:pt idx="364">
                  <c:v>-0.15455804280627064</c:v>
                </c:pt>
                <c:pt idx="365">
                  <c:v>-0.1515646151916884</c:v>
                </c:pt>
                <c:pt idx="366">
                  <c:v>-0.14833699319472299</c:v>
                </c:pt>
                <c:pt idx="367">
                  <c:v>-0.14488941573947642</c:v>
                </c:pt>
                <c:pt idx="368">
                  <c:v>-0.14123672714970886</c:v>
                </c:pt>
                <c:pt idx="369">
                  <c:v>-0.13739430666780367</c:v>
                </c:pt>
                <c:pt idx="370">
                  <c:v>-0.13337799725630795</c:v>
                </c:pt>
                <c:pt idx="371">
                  <c:v>-0.12920403398198452</c:v>
                </c:pt>
                <c:pt idx="372">
                  <c:v>-0.12488897228426349</c:v>
                </c:pt>
                <c:pt idx="373">
                  <c:v>-0.12044961641886898</c:v>
                </c:pt>
                <c:pt idx="374">
                  <c:v>-0.11590294836289591</c:v>
                </c:pt>
                <c:pt idx="375">
                  <c:v>-0.11126605746058117</c:v>
                </c:pt>
                <c:pt idx="376">
                  <c:v>-0.10655607107700017</c:v>
                </c:pt>
                <c:pt idx="377">
                  <c:v>-0.10179008651909219</c:v>
                </c:pt>
                <c:pt idx="378">
                  <c:v>-9.69851044714065E-2</c:v>
                </c:pt>
                <c:pt idx="379">
                  <c:v>-9.2157964182344621E-2</c:v>
                </c:pt>
                <c:pt idx="380">
                  <c:v>-8.7325280623045606E-2</c:v>
                </c:pt>
                <c:pt idx="381">
                  <c:v>-8.2503383828977747E-2</c:v>
                </c:pt>
                <c:pt idx="382">
                  <c:v>-7.7708260621200551E-2</c:v>
                </c:pt>
                <c:pt idx="383">
                  <c:v>-7.2955498886524861E-2</c:v>
                </c:pt>
                <c:pt idx="384">
                  <c:v>-6.8260234583824242E-2</c:v>
                </c:pt>
                <c:pt idx="385">
                  <c:v>-6.3637101629684223E-2</c:v>
                </c:pt>
                <c:pt idx="386">
                  <c:v>-5.9100184797081255E-2</c:v>
                </c:pt>
                <c:pt idx="387">
                  <c:v>-5.4662975748240084E-2</c:v>
                </c:pt>
                <c:pt idx="388">
                  <c:v>-5.0338332309049716E-2</c:v>
                </c:pt>
                <c:pt idx="389">
                  <c:v>-4.6138441071112299E-2</c:v>
                </c:pt>
                <c:pt idx="390">
                  <c:v>-4.2074783397157561E-2</c:v>
                </c:pt>
                <c:pt idx="391">
                  <c:v>-3.8158104889814949E-2</c:v>
                </c:pt>
                <c:pt idx="392">
                  <c:v>-3.4398388363491336E-2</c:v>
                </c:pt>
                <c:pt idx="393">
                  <c:v>-3.0804830351419083E-2</c:v>
                </c:pt>
                <c:pt idx="394">
                  <c:v>-2.7385821160336228E-2</c:v>
                </c:pt>
                <c:pt idx="395">
                  <c:v>-2.4148928472266476E-2</c:v>
                </c:pt>
                <c:pt idx="396">
                  <c:v>-2.110088447866719E-2</c:v>
                </c:pt>
                <c:pt idx="397">
                  <c:v>-1.8247576522425729E-2</c:v>
                </c:pt>
                <c:pt idx="398">
                  <c:v>-1.5594041202909498E-2</c:v>
                </c:pt>
                <c:pt idx="399">
                  <c:v>-1.3144461894169377E-2</c:v>
                </c:pt>
                <c:pt idx="400">
                  <c:v>-1.0902169611679929E-2</c:v>
                </c:pt>
                <c:pt idx="401">
                  <c:v>-8.8696471493234456E-3</c:v>
                </c:pt>
                <c:pt idx="402">
                  <c:v>-7.0485364038282939E-3</c:v>
                </c:pt>
                <c:pt idx="403">
                  <c:v>-5.4396487858239303E-3</c:v>
                </c:pt>
                <c:pt idx="404">
                  <c:v>-4.0429786155150331E-3</c:v>
                </c:pt>
                <c:pt idx="405">
                  <c:v>-2.857719384693402E-3</c:v>
                </c:pt>
                <c:pt idx="406">
                  <c:v>-1.8822827657276448E-3</c:v>
                </c:pt>
                <c:pt idx="407">
                  <c:v>-1.1143202339733665E-3</c:v>
                </c:pt>
                <c:pt idx="408">
                  <c:v>-5.507471687871252E-4</c:v>
                </c:pt>
                <c:pt idx="409">
                  <c:v>-1.8776928842612463E-4</c:v>
                </c:pt>
                <c:pt idx="410">
                  <c:v>-2.0911271281230634E-5</c:v>
                </c:pt>
                <c:pt idx="411">
                  <c:v>-4.5047408755300851E-5</c:v>
                </c:pt>
                <c:pt idx="412">
                  <c:v>-2.5443413304710436E-4</c:v>
                </c:pt>
                <c:pt idx="413">
                  <c:v>-6.4274425766107346E-4</c:v>
                </c:pt>
                <c:pt idx="414">
                  <c:v>-1.2031027673802561E-3</c:v>
                </c:pt>
                <c:pt idx="415">
                  <c:v>-1.9281239908908589E-3</c:v>
                </c:pt>
                <c:pt idx="416">
                  <c:v>-2.8099499877928024E-3</c:v>
                </c:pt>
                <c:pt idx="417">
                  <c:v>-3.8402899813842193E-3</c:v>
                </c:pt>
                <c:pt idx="418">
                  <c:v>-5.0104606676270539E-3</c:v>
                </c:pt>
                <c:pt idx="419">
                  <c:v>-6.3114272316687437E-3</c:v>
                </c:pt>
                <c:pt idx="420">
                  <c:v>-7.7338449013386861E-3</c:v>
                </c:pt>
                <c:pt idx="421">
                  <c:v>-9.2681008738065042E-3</c:v>
                </c:pt>
                <c:pt idx="422">
                  <c:v>-1.090435644686065E-2</c:v>
                </c:pt>
                <c:pt idx="423">
                  <c:v>-1.2632589193160423E-2</c:v>
                </c:pt>
                <c:pt idx="424">
                  <c:v>-1.4442635018954321E-2</c:v>
                </c:pt>
                <c:pt idx="425">
                  <c:v>-1.6324229947381821E-2</c:v>
                </c:pt>
                <c:pt idx="426">
                  <c:v>-1.826705147679572E-2</c:v>
                </c:pt>
                <c:pt idx="427">
                  <c:v>-2.0260759364151858E-2</c:v>
                </c:pt>
                <c:pt idx="428">
                  <c:v>-2.2295035689889667E-2</c:v>
                </c:pt>
                <c:pt idx="429">
                  <c:v>-2.4359624067083439E-2</c:v>
                </c:pt>
                <c:pt idx="430">
                  <c:v>-2.6444367860894165E-2</c:v>
                </c:pt>
                <c:pt idx="431">
                  <c:v>-2.8539247293133691E-2</c:v>
                </c:pt>
                <c:pt idx="432">
                  <c:v>-3.0634415309763838E-2</c:v>
                </c:pt>
                <c:pt idx="433">
                  <c:v>-3.2720232099518055E-2</c:v>
                </c:pt>
                <c:pt idx="434">
                  <c:v>-3.4787298156231772E-2</c:v>
                </c:pt>
                <c:pt idx="435">
                  <c:v>-3.6826485786106596E-2</c:v>
                </c:pt>
                <c:pt idx="436">
                  <c:v>-3.8828968967041237E-2</c:v>
                </c:pt>
                <c:pt idx="437">
                  <c:v>-4.0786251477619752E-2</c:v>
                </c:pt>
                <c:pt idx="438">
                  <c:v>-4.2690193218972376E-2</c:v>
                </c:pt>
                <c:pt idx="439">
                  <c:v>-4.45330346609892E-2</c:v>
                </c:pt>
                <c:pt idx="440">
                  <c:v>-4.6307419355641075E-2</c:v>
                </c:pt>
                <c:pt idx="441">
                  <c:v>-4.8006414463009121E-2</c:v>
                </c:pt>
                <c:pt idx="442">
                  <c:v>-4.9623529250193366E-2</c:v>
                </c:pt>
                <c:pt idx="443">
                  <c:v>-5.1152731526874648E-2</c:v>
                </c:pt>
                <c:pt idx="444">
                  <c:v>-5.2588461994021882E-2</c:v>
                </c:pt>
                <c:pt idx="445">
                  <c:v>-5.3925646485079623E-2</c:v>
                </c:pt>
                <c:pt idx="446">
                  <c:v>-5.5159706094955664E-2</c:v>
                </c:pt>
                <c:pt idx="447">
                  <c:v>-5.6286565194044541E-2</c:v>
                </c:pt>
                <c:pt idx="448">
                  <c:v>-5.7302657334295209E-2</c:v>
                </c:pt>
                <c:pt idx="449">
                  <c:v>-5.8204929065969045E-2</c:v>
                </c:pt>
                <c:pt idx="450">
                  <c:v>-5.8990841686401431E-2</c:v>
                </c:pt>
                <c:pt idx="451">
                  <c:v>-5.9658370954621696E-2</c:v>
                </c:pt>
                <c:pt idx="452">
                  <c:v>-6.0206004806738586E-2</c:v>
                </c:pt>
                <c:pt idx="453">
                  <c:v>-6.0632739124438687E-2</c:v>
                </c:pt>
                <c:pt idx="454">
                  <c:v>-6.093807160282632E-2</c:v>
                </c:pt>
                <c:pt idx="455">
                  <c:v>-6.1121993782892792E-2</c:v>
                </c:pt>
                <c:pt idx="456">
                  <c:v>-6.118498131028955E-2</c:v>
                </c:pt>
                <c:pt idx="457">
                  <c:v>-6.1127982494357719E-2</c:v>
                </c:pt>
                <c:pt idx="458">
                  <c:v>-6.0952405245084849E-2</c:v>
                </c:pt>
                <c:pt idx="459">
                  <c:v>-6.0660102465966377E-2</c:v>
                </c:pt>
                <c:pt idx="460">
                  <c:v>-6.0253355996217658E-2</c:v>
                </c:pt>
                <c:pt idx="461">
                  <c:v>-5.9734859187287354E-2</c:v>
                </c:pt>
                <c:pt idx="462">
                  <c:v>-5.9107698211544962E-2</c:v>
                </c:pt>
                <c:pt idx="463">
                  <c:v>-5.8375332201576959E-2</c:v>
                </c:pt>
                <c:pt idx="464">
                  <c:v>-5.7541572318329653E-2</c:v>
                </c:pt>
                <c:pt idx="465">
                  <c:v>-5.6610559854844936E-2</c:v>
                </c:pt>
                <c:pt idx="466">
                  <c:v>-5.5586743477768215E-2</c:v>
                </c:pt>
                <c:pt idx="467">
                  <c:v>-5.4474855715129271E-2</c:v>
                </c:pt>
                <c:pt idx="468">
                  <c:v>-5.3279888797979708E-2</c:v>
                </c:pt>
                <c:pt idx="469">
                  <c:v>-5.2007069961434726E-2</c:v>
                </c:pt>
                <c:pt idx="470">
                  <c:v>-5.0661836317789824E-2</c:v>
                </c:pt>
                <c:pt idx="471">
                  <c:v>-4.9249809404147006E-2</c:v>
                </c:pt>
                <c:pt idx="472">
                  <c:v>-4.7776769517165231E-2</c:v>
                </c:pt>
                <c:pt idx="473">
                  <c:v>-4.6248629933523119E-2</c:v>
                </c:pt>
                <c:pt idx="474">
                  <c:v>-4.4671411127743858E-2</c:v>
                </c:pt>
                <c:pt idx="475">
                  <c:v>-4.3051215083065322E-2</c:v>
                </c:pt>
                <c:pt idx="476">
                  <c:v>-4.1394199797465024E-2</c:v>
                </c:pt>
                <c:pt idx="477">
                  <c:v>-3.9706554081156517E-2</c:v>
                </c:pt>
                <c:pt idx="478">
                  <c:v>-3.7994472739088146E-2</c:v>
                </c:pt>
                <c:pt idx="479">
                  <c:v>-3.6264132226935815E-2</c:v>
                </c:pt>
                <c:pt idx="480">
                  <c:v>-3.4521666869164649E-2</c:v>
                </c:pt>
                <c:pt idx="481">
                  <c:v>-3.2773145719196824E-2</c:v>
                </c:pt>
                <c:pt idx="482">
                  <c:v>-3.1024550140100093E-2</c:v>
                </c:pt>
                <c:pt idx="483">
                  <c:v>-2.9281752180179976E-2</c:v>
                </c:pt>
                <c:pt idx="484">
                  <c:v>-2.7550493810712808E-2</c:v>
                </c:pt>
                <c:pt idx="485">
                  <c:v>-2.5836367090354626E-2</c:v>
                </c:pt>
                <c:pt idx="486">
                  <c:v>-2.4144795314390802E-2</c:v>
                </c:pt>
                <c:pt idx="487">
                  <c:v>-2.2481015203713657E-2</c:v>
                </c:pt>
                <c:pt idx="488">
                  <c:v>-2.085006018042293E-2</c:v>
                </c:pt>
                <c:pt idx="489">
                  <c:v>-1.9256744773168705E-2</c:v>
                </c:pt>
                <c:pt idx="490">
                  <c:v>-1.7705650191703785E-2</c:v>
                </c:pt>
                <c:pt idx="491">
                  <c:v>-1.6201111100119445E-2</c:v>
                </c:pt>
                <c:pt idx="492">
                  <c:v>-1.4747203618531749E-2</c:v>
                </c:pt>
                <c:pt idx="493">
                  <c:v>-1.3347734571671698E-2</c:v>
                </c:pt>
                <c:pt idx="494">
                  <c:v>-1.2006232004167346E-2</c:v>
                </c:pt>
                <c:pt idx="495">
                  <c:v>-1.0725936969215609E-2</c:v>
                </c:pt>
                <c:pt idx="496">
                  <c:v>-9.5097965999246751E-3</c:v>
                </c:pt>
                <c:pt idx="497">
                  <c:v>-8.3604584617738478E-3</c:v>
                </c:pt>
                <c:pt idx="498">
                  <c:v>-7.280266182079098E-3</c:v>
                </c:pt>
                <c:pt idx="499">
                  <c:v>-6.271256348168228E-3</c:v>
                </c:pt>
                <c:pt idx="500">
                  <c:v>-5.3351566585748298E-3</c:v>
                </c:pt>
                <c:pt idx="501">
                  <c:v>-4.4733853104412646E-3</c:v>
                </c:pt>
                <c:pt idx="502">
                  <c:v>-3.6870515984996641E-3</c:v>
                </c:pt>
                <c:pt idx="503">
                  <c:v>-2.9769577001709869E-3</c:v>
                </c:pt>
                <c:pt idx="504">
                  <c:v>-2.3436016138367126E-3</c:v>
                </c:pt>
                <c:pt idx="505">
                  <c:v>-1.7871812170798911E-3</c:v>
                </c:pt>
                <c:pt idx="506">
                  <c:v>-1.3075994057975221E-3</c:v>
                </c:pt>
                <c:pt idx="507">
                  <c:v>-9.0447027152921176E-4</c:v>
                </c:pt>
                <c:pt idx="508">
                  <c:v>-5.7712627301727108E-4</c:v>
                </c:pt>
                <c:pt idx="509">
                  <c:v>-3.2462635473034162E-4</c:v>
                </c:pt>
                <c:pt idx="510">
                  <c:v>-1.457649606660138E-4</c:v>
                </c:pt>
                <c:pt idx="511">
                  <c:v>-3.9081889927420622E-5</c:v>
                </c:pt>
                <c:pt idx="512">
                  <c:v>-2.872943830750713E-6</c:v>
                </c:pt>
                <c:pt idx="513">
                  <c:v>-3.5201300052634862E-5</c:v>
                </c:pt>
                <c:pt idx="514">
                  <c:v>-1.3390956299547604E-4</c:v>
                </c:pt>
                <c:pt idx="515">
                  <c:v>-2.9663242511365008E-4</c:v>
                </c:pt>
                <c:pt idx="516">
                  <c:v>-5.2080988193204942E-4</c:v>
                </c:pt>
                <c:pt idx="517">
                  <c:v>-8.0370093597690088E-4</c:v>
                </c:pt>
                <c:pt idx="518">
                  <c:v>-1.1423977295150272E-3</c:v>
                </c:pt>
                <c:pt idx="519">
                  <c:v>-1.5338400417664788E-3</c:v>
                </c:pt>
                <c:pt idx="520">
                  <c:v>-1.9748300893293329E-3</c:v>
                </c:pt>
                <c:pt idx="521">
                  <c:v>-2.4620475641238229E-3</c:v>
                </c:pt>
                <c:pt idx="522">
                  <c:v>-2.9920648498772745E-3</c:v>
                </c:pt>
                <c:pt idx="523">
                  <c:v>-3.5613623525017411E-3</c:v>
                </c:pt>
                <c:pt idx="524">
                  <c:v>-4.1663438840909752E-3</c:v>
                </c:pt>
                <c:pt idx="525">
                  <c:v>-4.8033520407523064E-3</c:v>
                </c:pt>
                <c:pt idx="526">
                  <c:v>-5.4686835147166098E-3</c:v>
                </c:pt>
                <c:pt idx="527">
                  <c:v>-6.1586042833020058E-3</c:v>
                </c:pt>
                <c:pt idx="528">
                  <c:v>-6.8693646182326007E-3</c:v>
                </c:pt>
                <c:pt idx="529">
                  <c:v>-7.59721386308312E-3</c:v>
                </c:pt>
                <c:pt idx="530">
                  <c:v>-8.3384149227762709E-3</c:v>
                </c:pt>
                <c:pt idx="531">
                  <c:v>-9.0892584184550894E-3</c:v>
                </c:pt>
                <c:pt idx="532">
                  <c:v>-9.8460764588361605E-3</c:v>
                </c:pt>
                <c:pt idx="533">
                  <c:v>-1.0605255980105383E-2</c:v>
                </c:pt>
                <c:pt idx="534">
                  <c:v>-1.1363251615261569E-2</c:v>
                </c:pt>
                <c:pt idx="535">
                  <c:v>-1.2116598047994616E-2</c:v>
                </c:pt>
                <c:pt idx="536">
                  <c:v>-1.2861921818807794E-2</c:v>
                </c:pt>
                <c:pt idx="537">
                  <c:v>-1.3595952540744761E-2</c:v>
                </c:pt>
                <c:pt idx="538">
                  <c:v>-1.4315533502368791E-2</c:v>
                </c:pt>
                <c:pt idx="539">
                  <c:v>-1.5017631619459695E-2</c:v>
                </c:pt>
                <c:pt idx="540">
                  <c:v>-1.5699346716712886E-2</c:v>
                </c:pt>
                <c:pt idx="541">
                  <c:v>-1.6357920112024946E-2</c:v>
                </c:pt>
                <c:pt idx="542">
                  <c:v>-1.699074248571656E-2</c:v>
                </c:pt>
                <c:pt idx="543">
                  <c:v>-1.7595361017138544E-2</c:v>
                </c:pt>
                <c:pt idx="544">
                  <c:v>-1.8169485776695818E-2</c:v>
                </c:pt>
                <c:pt idx="545">
                  <c:v>-1.8710995358853979E-2</c:v>
                </c:pt>
                <c:pt idx="546">
                  <c:v>-1.9217941754752214E-2</c:v>
                </c:pt>
                <c:pt idx="547">
                  <c:v>-1.9688554455006269E-2</c:v>
                </c:pt>
                <c:pt idx="548">
                  <c:v>-2.0121243784649349E-2</c:v>
                </c:pt>
                <c:pt idx="549">
                  <c:v>-2.0514603470406845E-2</c:v>
                </c:pt>
                <c:pt idx="550">
                  <c:v>-2.0867412447153372E-2</c:v>
                </c:pt>
                <c:pt idx="551">
                  <c:v>-2.1178635908271452E-2</c:v>
                </c:pt>
                <c:pt idx="552">
                  <c:v>-2.1447425613150699E-2</c:v>
                </c:pt>
                <c:pt idx="553">
                  <c:v>-2.16731194644454E-2</c:v>
                </c:pt>
                <c:pt idx="554">
                  <c:v>-2.1855240368368695E-2</c:v>
                </c:pt>
                <c:pt idx="555">
                  <c:v>-2.1993494401405713E-2</c:v>
                </c:pt>
                <c:pt idx="556">
                  <c:v>-2.2087768297848649E-2</c:v>
                </c:pt>
                <c:pt idx="557">
                  <c:v>-2.2138126286671195E-2</c:v>
                </c:pt>
                <c:pt idx="558">
                  <c:v>-2.214480629947313E-2</c:v>
                </c:pt>
                <c:pt idx="559">
                  <c:v>-2.2108215576920762E-2</c:v>
                </c:pt>
                <c:pt idx="560">
                  <c:v>-2.2028925704050541E-2</c:v>
                </c:pt>
                <c:pt idx="561">
                  <c:v>-2.1907667103271879E-2</c:v>
                </c:pt>
                <c:pt idx="562">
                  <c:v>-2.17453230177461E-2</c:v>
                </c:pt>
                <c:pt idx="563">
                  <c:v>-2.1542923018814532E-2</c:v>
                </c:pt>
                <c:pt idx="564">
                  <c:v>-2.1301636072372288E-2</c:v>
                </c:pt>
                <c:pt idx="565">
                  <c:v>-2.1022763198812463E-2</c:v>
                </c:pt>
                <c:pt idx="566">
                  <c:v>-2.0707729763999861E-2</c:v>
                </c:pt>
                <c:pt idx="567">
                  <c:v>-2.03580774390936E-2</c:v>
                </c:pt>
                <c:pt idx="568">
                  <c:v>-1.9975455866224696E-2</c:v>
                </c:pt>
                <c:pt idx="569">
                  <c:v>-1.9561614067956333E-2</c:v>
                </c:pt>
                <c:pt idx="570">
                  <c:v>-1.9118391641563075E-2</c:v>
                </c:pt>
                <c:pt idx="571">
                  <c:v>-1.8647709773634991E-2</c:v>
                </c:pt>
                <c:pt idx="572">
                  <c:v>-1.8151562115716568E-2</c:v>
                </c:pt>
                <c:pt idx="573">
                  <c:v>-1.7632005558591526E-2</c:v>
                </c:pt>
                <c:pt idx="574">
                  <c:v>-1.7091150944709508E-2</c:v>
                </c:pt>
                <c:pt idx="575">
                  <c:v>-1.6531153752578395E-2</c:v>
                </c:pt>
                <c:pt idx="576">
                  <c:v>-1.5954204795047722E-2</c:v>
                </c:pt>
                <c:pt idx="577">
                  <c:v>-1.5362520962970177E-2</c:v>
                </c:pt>
                <c:pt idx="578">
                  <c:v>-1.4758336053746214E-2</c:v>
                </c:pt>
                <c:pt idx="579">
                  <c:v>-1.4143891713581717E-2</c:v>
                </c:pt>
                <c:pt idx="580">
                  <c:v>-1.3521428533254328E-2</c:v>
                </c:pt>
                <c:pt idx="581">
                  <c:v>-1.2893177321500207E-2</c:v>
                </c:pt>
                <c:pt idx="582">
                  <c:v>-1.2261350594490203E-2</c:v>
                </c:pt>
                <c:pt idx="583">
                  <c:v>-1.1628134302236926E-2</c:v>
                </c:pt>
                <c:pt idx="584">
                  <c:v>-1.099567982681215E-2</c:v>
                </c:pt>
                <c:pt idx="585">
                  <c:v>-1.0366096272206908E-2</c:v>
                </c:pt>
                <c:pt idx="586">
                  <c:v>-9.7414430749419648E-3</c:v>
                </c:pt>
                <c:pt idx="587">
                  <c:v>-9.1237229525250665E-3</c:v>
                </c:pt>
                <c:pt idx="588">
                  <c:v>-8.5148752169191769E-3</c:v>
                </c:pt>
                <c:pt idx="589">
                  <c:v>-7.9167694645663547E-3</c:v>
                </c:pt>
                <c:pt idx="590">
                  <c:v>-7.3311996666080605E-3</c:v>
                </c:pt>
                <c:pt idx="591">
                  <c:v>-6.7598786692378791E-3</c:v>
                </c:pt>
                <c:pt idx="592">
                  <c:v>-6.2044331205671661E-3</c:v>
                </c:pt>
                <c:pt idx="593">
                  <c:v>-5.6663988335127124E-3</c:v>
                </c:pt>
                <c:pt idx="594">
                  <c:v>-5.1472165939130173E-3</c:v>
                </c:pt>
                <c:pt idx="595">
                  <c:v>-4.6482284229691587E-3</c:v>
                </c:pt>
                <c:pt idx="596">
                  <c:v>-4.1706742976798019E-3</c:v>
                </c:pt>
                <c:pt idx="597">
                  <c:v>-3.7156893321140241E-3</c:v>
                </c:pt>
                <c:pt idx="598">
                  <c:v>-3.284301424620936E-3</c:v>
                </c:pt>
                <c:pt idx="599">
                  <c:v>-2.8774293670645345E-3</c:v>
                </c:pt>
                <c:pt idx="600">
                  <c:v>-2.4958814154276052E-3</c:v>
                </c:pt>
                <c:pt idx="601">
                  <c:v>-2.1403543199900146E-3</c:v>
                </c:pt>
                <c:pt idx="602">
                  <c:v>-1.8114328055010382E-3</c:v>
                </c:pt>
                <c:pt idx="603">
                  <c:v>-1.5095894992589601E-3</c:v>
                </c:pt>
                <c:pt idx="604">
                  <c:v>-1.2351852933024674E-3</c:v>
                </c:pt>
                <c:pt idx="605">
                  <c:v>-9.8847013581930218E-4</c:v>
                </c:pt>
                <c:pt idx="606">
                  <c:v>-7.6958423525971484E-4</c:v>
                </c:pt>
                <c:pt idx="607">
                  <c:v>-5.7855966772358603E-4</c:v>
                </c:pt>
                <c:pt idx="608">
                  <c:v>-4.1532237167420642E-4</c:v>
                </c:pt>
                <c:pt idx="609">
                  <c:v>-2.7969451445075813E-4</c:v>
                </c:pt>
                <c:pt idx="610">
                  <c:v>-1.7139721544963903E-4</c:v>
                </c:pt>
                <c:pt idx="611">
                  <c:v>-9.0053606108342186E-5</c:v>
                </c:pt>
                <c:pt idx="612">
                  <c:v>-3.5192210069094679E-5</c:v>
                </c:pt>
                <c:pt idx="613">
                  <c:v>-6.2506226398795162E-6</c:v>
                </c:pt>
                <c:pt idx="614">
                  <c:v>-2.5794706905169491E-6</c:v>
                </c:pt>
                <c:pt idx="615">
                  <c:v>-2.344663041836373E-5</c:v>
                </c:pt>
                <c:pt idx="616">
                  <c:v>-6.8041683684053118E-5</c:v>
                </c:pt>
                <c:pt idx="617">
                  <c:v>-1.3548058782290469E-4</c:v>
                </c:pt>
                <c:pt idx="618">
                  <c:v>-2.248105414602076E-4</c:v>
                </c:pt>
                <c:pt idx="619">
                  <c:v>-3.3501501658364887E-4</c:v>
                </c:pt>
                <c:pt idx="620">
                  <c:v>-4.6501894233617842E-4</c:v>
                </c:pt>
                <c:pt idx="621">
                  <c:v>-6.13694010446783E-4</c:v>
                </c:pt>
                <c:pt idx="622">
                  <c:v>-7.7986408321635494E-4</c:v>
                </c:pt>
                <c:pt idx="623">
                  <c:v>-9.6231068027537484E-4</c:v>
                </c:pt>
                <c:pt idx="624">
                  <c:v>-1.1597785207358925E-3</c:v>
                </c:pt>
                <c:pt idx="625">
                  <c:v>-1.370981098999484E-3</c:v>
                </c:pt>
                <c:pt idx="626">
                  <c:v>-1.5946062708481299E-3</c:v>
                </c:pt>
                <c:pt idx="627">
                  <c:v>-1.8293218302105148E-3</c:v>
                </c:pt>
                <c:pt idx="628">
                  <c:v>-2.0737810521859979E-3</c:v>
                </c:pt>
                <c:pt idx="629">
                  <c:v>-2.3266281832974205E-3</c:v>
                </c:pt>
                <c:pt idx="630">
                  <c:v>-2.5865038603867098E-3</c:v>
                </c:pt>
                <c:pt idx="631">
                  <c:v>-2.8520504340908883E-3</c:v>
                </c:pt>
                <c:pt idx="632">
                  <c:v>-3.1219171826033965E-3</c:v>
                </c:pt>
                <c:pt idx="633">
                  <c:v>-3.3947653952425372E-3</c:v>
                </c:pt>
                <c:pt idx="634">
                  <c:v>-3.6692733098782162E-3</c:v>
                </c:pt>
                <c:pt idx="635">
                  <c:v>-3.9441408867508737E-3</c:v>
                </c:pt>
                <c:pt idx="636">
                  <c:v>-4.2180944048502769E-3</c:v>
                </c:pt>
                <c:pt idx="637">
                  <c:v>-4.4898908646977872E-3</c:v>
                </c:pt>
                <c:pt idx="638">
                  <c:v>-4.7583221872472391E-3</c:v>
                </c:pt>
                <c:pt idx="639">
                  <c:v>-5.0222191924295173E-3</c:v>
                </c:pt>
                <c:pt idx="640">
                  <c:v>-5.2804553505794456E-3</c:v>
                </c:pt>
                <c:pt idx="641">
                  <c:v>-5.531950293367751E-3</c:v>
                </c:pt>
                <c:pt idx="642">
                  <c:v>-5.7756730769099197E-3</c:v>
                </c:pt>
                <c:pt idx="643">
                  <c:v>-6.0106451898733863E-3</c:v>
                </c:pt>
                <c:pt idx="644">
                  <c:v>-6.2359432967920335E-3</c:v>
                </c:pt>
                <c:pt idx="645">
                  <c:v>-6.4507017162951366E-3</c:v>
                </c:pt>
                <c:pt idx="646">
                  <c:v>-6.6541146244252329E-3</c:v>
                </c:pt>
                <c:pt idx="647">
                  <c:v>-6.845437983458008E-3</c:v>
                </c:pt>
                <c:pt idx="648">
                  <c:v>-7.0239911925558856E-3</c:v>
                </c:pt>
                <c:pt idx="649">
                  <c:v>-7.1891584606010245E-3</c:v>
                </c:pt>
                <c:pt idx="650">
                  <c:v>-7.3403898991993184E-3</c:v>
                </c:pt>
                <c:pt idx="651">
                  <c:v>-7.4772023395459769E-3</c:v>
                </c:pt>
                <c:pt idx="652">
                  <c:v>-7.5991798730126467E-3</c:v>
                </c:pt>
                <c:pt idx="653">
                  <c:v>-7.7059741213040484E-3</c:v>
                </c:pt>
                <c:pt idx="654">
                  <c:v>-7.7973042383876999E-3</c:v>
                </c:pt>
                <c:pt idx="655">
                  <c:v>-7.8729566497168172E-3</c:v>
                </c:pt>
                <c:pt idx="656">
                  <c:v>-7.9327845366663364E-3</c:v>
                </c:pt>
                <c:pt idx="657">
                  <c:v>-7.9767070706324994E-3</c:v>
                </c:pt>
                <c:pt idx="658">
                  <c:v>-8.0047084071904542E-3</c:v>
                </c:pt>
                <c:pt idx="659">
                  <c:v>-8.0168364462773201E-3</c:v>
                </c:pt>
                <c:pt idx="660">
                  <c:v>-8.0132013708606575E-3</c:v>
                </c:pt>
                <c:pt idx="661">
                  <c:v>-7.9939739712948203E-3</c:v>
                </c:pt>
                <c:pt idx="662">
                  <c:v>-7.9593837679314966E-3</c:v>
                </c:pt>
                <c:pt idx="663">
                  <c:v>-7.9097169429124432E-3</c:v>
                </c:pt>
                <c:pt idx="664">
                  <c:v>-7.8453140919488712E-3</c:v>
                </c:pt>
                <c:pt idx="665">
                  <c:v>-7.7665678098549655E-3</c:v>
                </c:pt>
                <c:pt idx="666">
                  <c:v>-7.6739201216445901E-3</c:v>
                </c:pt>
                <c:pt idx="667">
                  <c:v>-7.5678597720908267E-3</c:v>
                </c:pt>
                <c:pt idx="668">
                  <c:v>-7.4489193880662198E-3</c:v>
                </c:pt>
                <c:pt idx="669">
                  <c:v>-7.3176725258529592E-3</c:v>
                </c:pt>
                <c:pt idx="670">
                  <c:v>-7.1747306177165054E-3</c:v>
                </c:pt>
                <c:pt idx="671">
                  <c:v>-7.0207398335106501E-3</c:v>
                </c:pt>
                <c:pt idx="672">
                  <c:v>-6.8563778669234483E-3</c:v>
                </c:pt>
                <c:pt idx="673">
                  <c:v>-6.6823506646616852E-3</c:v>
                </c:pt>
                <c:pt idx="674">
                  <c:v>-6.4993891108323671E-3</c:v>
                </c:pt>
                <c:pt idx="675">
                  <c:v>-6.3082456787421195E-3</c:v>
                </c:pt>
                <c:pt idx="676">
                  <c:v>-6.109691066483007E-3</c:v>
                </c:pt>
                <c:pt idx="677">
                  <c:v>-5.9045108282204488E-3</c:v>
                </c:pt>
                <c:pt idx="678">
                  <c:v>-5.6935020142658433E-3</c:v>
                </c:pt>
                <c:pt idx="679">
                  <c:v>-5.4774698331142404E-3</c:v>
                </c:pt>
                <c:pt idx="680">
                  <c:v>-5.2572243487537971E-3</c:v>
                </c:pt>
                <c:pt idx="681">
                  <c:v>-5.0335772245488422E-3</c:v>
                </c:pt>
                <c:pt idx="682">
                  <c:v>-4.8073385243455388E-3</c:v>
                </c:pt>
                <c:pt idx="683">
                  <c:v>-4.5793135853050846E-3</c:v>
                </c:pt>
                <c:pt idx="684">
                  <c:v>-4.3502999700669558E-3</c:v>
                </c:pt>
                <c:pt idx="685">
                  <c:v>-4.1210845096475929E-3</c:v>
                </c:pt>
                <c:pt idx="686">
                  <c:v>-3.8924404479269994E-3</c:v>
                </c:pt>
                <c:pt idx="687">
                  <c:v>-3.6651246937727949E-3</c:v>
                </c:pt>
                <c:pt idx="688">
                  <c:v>-3.4398751940020668E-3</c:v>
                </c:pt>
                <c:pt idx="689">
                  <c:v>-3.2174084293356666E-3</c:v>
                </c:pt>
                <c:pt idx="690">
                  <c:v>-2.9984170461849527E-3</c:v>
                </c:pt>
                <c:pt idx="691">
                  <c:v>-2.7835676259602656E-3</c:v>
                </c:pt>
                <c:pt idx="692">
                  <c:v>-2.5734986022660682E-3</c:v>
                </c:pt>
                <c:pt idx="693">
                  <c:v>-2.368818326523863E-3</c:v>
                </c:pt>
                <c:pt idx="694">
                  <c:v>-2.1701032914092327E-3</c:v>
                </c:pt>
                <c:pt idx="695">
                  <c:v>-1.9778965109232345E-3</c:v>
                </c:pt>
                <c:pt idx="696">
                  <c:v>-1.7927060650479859E-3</c:v>
                </c:pt>
                <c:pt idx="697">
                  <c:v>-1.6150038081588372E-3</c:v>
                </c:pt>
                <c:pt idx="698">
                  <c:v>-1.4452242429080458E-3</c:v>
                </c:pt>
                <c:pt idx="699">
                  <c:v>-1.2837635634841828E-3</c:v>
                </c:pt>
                <c:pt idx="700">
                  <c:v>-1.1309788656205398E-3</c:v>
                </c:pt>
                <c:pt idx="701">
                  <c:v>-9.8718752408494628E-4</c:v>
                </c:pt>
                <c:pt idx="702">
                  <c:v>-8.5266673772215059E-4</c:v>
                </c:pt>
                <c:pt idx="703">
                  <c:v>-7.2765323894534949E-4</c:v>
                </c:pt>
                <c:pt idx="704">
                  <c:v>-6.1234316620133612E-4</c:v>
                </c:pt>
                <c:pt idx="705">
                  <c:v>-5.0689209718097735E-4</c:v>
                </c:pt>
                <c:pt idx="706">
                  <c:v>-4.1141523882561905E-4</c:v>
                </c:pt>
                <c:pt idx="707">
                  <c:v>-3.2598776947461924E-4</c:v>
                </c:pt>
                <c:pt idx="708">
                  <c:v>-2.506453314110037E-4</c:v>
                </c:pt>
                <c:pt idx="709">
                  <c:v>-1.853846658695998E-4</c:v>
                </c:pt>
                <c:pt idx="710">
                  <c:v>-1.3016438633837527E-4</c:v>
                </c:pt>
                <c:pt idx="711">
                  <c:v>-8.4905886850192026E-5</c:v>
                </c:pt>
                <c:pt idx="712">
                  <c:v>-4.9494373106831832E-5</c:v>
                </c:pt>
                <c:pt idx="713">
                  <c:v>-2.3780017683205011E-5</c:v>
                </c:pt>
                <c:pt idx="714">
                  <c:v>-7.5792256343852152E-6</c:v>
                </c:pt>
                <c:pt idx="715">
                  <c:v>-6.7600701798496751E-7</c:v>
                </c:pt>
                <c:pt idx="716">
                  <c:v>-2.8234484291366537E-6</c:v>
                </c:pt>
                <c:pt idx="717">
                  <c:v>-1.3745275131158504E-5</c:v>
                </c:pt>
                <c:pt idx="718">
                  <c:v>-3.3137496261313582E-5</c:v>
                </c:pt>
                <c:pt idx="719">
                  <c:v>-6.0670124417146799E-5</c:v>
                </c:pt>
                <c:pt idx="720">
                  <c:v>-9.5988964553610882E-5</c:v>
                </c:pt>
                <c:pt idx="721">
                  <c:v>-1.3871745779608872E-4</c:v>
                </c:pt>
                <c:pt idx="722">
                  <c:v>-1.8845857901447367E-4</c:v>
                </c:pt>
                <c:pt idx="723">
                  <c:v>-2.4479677467135856E-4</c:v>
                </c:pt>
                <c:pt idx="724">
                  <c:v>-3.072999341094548E-4</c:v>
                </c:pt>
                <c:pt idx="725">
                  <c:v>-3.7552138683213877E-4</c:v>
                </c:pt>
                <c:pt idx="726">
                  <c:v>-4.490019169971485E-4</c:v>
                </c:pt>
                <c:pt idx="727">
                  <c:v>-5.27271785931001E-4</c:v>
                </c:pt>
                <c:pt idx="728">
                  <c:v>-6.0985275659489104E-4</c:v>
                </c:pt>
                <c:pt idx="729">
                  <c:v>-6.9626010937149957E-4</c:v>
                </c:pt>
                <c:pt idx="730">
                  <c:v>-7.8600464625498462E-4</c:v>
                </c:pt>
                <c:pt idx="731">
                  <c:v>-8.7859466878597583E-4</c:v>
                </c:pt>
                <c:pt idx="732">
                  <c:v>-9.7353793054282846E-4</c:v>
                </c:pt>
                <c:pt idx="733">
                  <c:v>-1.0703435504589144E-3</c:v>
                </c:pt>
                <c:pt idx="734">
                  <c:v>-1.1685238845982825E-3</c:v>
                </c:pt>
                <c:pt idx="735">
                  <c:v>-1.2675963475880523E-3</c:v>
                </c:pt>
                <c:pt idx="736">
                  <c:v>-1.3670851793325316E-3</c:v>
                </c:pt>
                <c:pt idx="737">
                  <c:v>-1.4665231490969578E-3</c:v>
                </c:pt>
                <c:pt idx="738">
                  <c:v>-1.56545319438676E-3</c:v>
                </c:pt>
                <c:pt idx="739">
                  <c:v>-1.6634299865062136E-3</c:v>
                </c:pt>
                <c:pt idx="740">
                  <c:v>-1.7600214216025496E-3</c:v>
                </c:pt>
                <c:pt idx="741">
                  <c:v>-1.8548100281178897E-3</c:v>
                </c:pt>
                <c:pt idx="742">
                  <c:v>-1.9473942932478926E-3</c:v>
                </c:pt>
                <c:pt idx="743">
                  <c:v>-2.0373898978351935E-3</c:v>
                </c:pt>
                <c:pt idx="744">
                  <c:v>-2.1244308626190717E-3</c:v>
                </c:pt>
                <c:pt idx="745">
                  <c:v>-2.2081705996702295E-3</c:v>
                </c:pt>
                <c:pt idx="746">
                  <c:v>-2.2882828677965386E-3</c:v>
                </c:pt>
                <c:pt idx="747">
                  <c:v>-2.3644626303793003E-3</c:v>
                </c:pt>
                <c:pt idx="748">
                  <c:v>-2.436426813658488E-3</c:v>
                </c:pt>
                <c:pt idx="749">
                  <c:v>-2.5039149658311155E-3</c:v>
                </c:pt>
                <c:pt idx="750">
                  <c:v>-2.5666898132287548E-3</c:v>
                </c:pt>
                <c:pt idx="751">
                  <c:v>-2.6245377181004265E-3</c:v>
                </c:pt>
                <c:pt idx="752">
                  <c:v>-2.6772690336782667E-3</c:v>
                </c:pt>
                <c:pt idx="753">
                  <c:v>-2.7247183599548464E-3</c:v>
                </c:pt>
                <c:pt idx="754">
                  <c:v>-2.7667447004261986E-3</c:v>
                </c:pt>
                <c:pt idx="755">
                  <c:v>-2.8032315200024333E-3</c:v>
                </c:pt>
                <c:pt idx="756">
                  <c:v>-2.834086708513373E-3</c:v>
                </c:pt>
                <c:pt idx="757">
                  <c:v>-2.8592424487509584E-3</c:v>
                </c:pt>
                <c:pt idx="758">
                  <c:v>-2.8786549925386485E-3</c:v>
                </c:pt>
                <c:pt idx="759">
                  <c:v>-2.8923043501237508E-3</c:v>
                </c:pt>
                <c:pt idx="760">
                  <c:v>-2.9001938898624876E-3</c:v>
                </c:pt>
                <c:pt idx="761">
                  <c:v>-2.9023498589108103E-3</c:v>
                </c:pt>
                <c:pt idx="762">
                  <c:v>-2.8988208214374717E-3</c:v>
                </c:pt>
                <c:pt idx="763">
                  <c:v>-2.8896770236510032E-3</c:v>
                </c:pt>
                <c:pt idx="764">
                  <c:v>-2.875009685394531E-3</c:v>
                </c:pt>
                <c:pt idx="765">
                  <c:v>-2.8549302262087604E-3</c:v>
                </c:pt>
                <c:pt idx="766">
                  <c:v>-2.8295694257705977E-3</c:v>
                </c:pt>
                <c:pt idx="767">
                  <c:v>-2.799076528658761E-3</c:v>
                </c:pt>
                <c:pt idx="768">
                  <c:v>-2.7636182930182744E-3</c:v>
                </c:pt>
                <c:pt idx="769">
                  <c:v>-2.7233779910280807E-3</c:v>
                </c:pt>
                <c:pt idx="770">
                  <c:v>-2.6785543645626141E-3</c:v>
                </c:pt>
                <c:pt idx="771">
                  <c:v>-2.6293605417955193E-3</c:v>
                </c:pt>
                <c:pt idx="772">
                  <c:v>-2.5760229196619901E-3</c:v>
                </c:pt>
                <c:pt idx="773">
                  <c:v>-2.5187800164929077E-3</c:v>
                </c:pt>
                <c:pt idx="774">
                  <c:v>-2.4578812996970327E-3</c:v>
                </c:pt>
                <c:pt idx="775">
                  <c:v>-2.3935859962154618E-3</c:v>
                </c:pt>
                <c:pt idx="776">
                  <c:v>-2.3261618862551224E-3</c:v>
                </c:pt>
                <c:pt idx="777">
                  <c:v>-2.2558840894904698E-3</c:v>
                </c:pt>
                <c:pt idx="778">
                  <c:v>-2.1830338458777771E-3</c:v>
                </c:pt>
                <c:pt idx="779">
                  <c:v>-2.1078972972575468E-3</c:v>
                </c:pt>
                <c:pt idx="780">
                  <c:v>-2.030764273724733E-3</c:v>
                </c:pt>
                <c:pt idx="781">
                  <c:v>-1.9519270911728323E-3</c:v>
                </c:pt>
                <c:pt idx="782">
                  <c:v>-1.8716793602231857E-3</c:v>
                </c:pt>
                <c:pt idx="783">
                  <c:v>-1.7903148170500009E-3</c:v>
                </c:pt>
                <c:pt idx="784">
                  <c:v>-1.7081261743410036E-3</c:v>
                </c:pt>
                <c:pt idx="785">
                  <c:v>-1.6254040004049443E-3</c:v>
                </c:pt>
                <c:pt idx="786">
                  <c:v>-1.5424356288173549E-3</c:v>
                </c:pt>
                <c:pt idx="787">
                  <c:v>-1.4595041015484673E-3</c:v>
                </c:pt>
                <c:pt idx="788">
                  <c:v>-1.3768871502832451E-3</c:v>
                </c:pt>
                <c:pt idx="789">
                  <c:v>-1.2948562186053233E-3</c:v>
                </c:pt>
                <c:pt idx="790">
                  <c:v>-1.2136755279708331E-3</c:v>
                </c:pt>
                <c:pt idx="791">
                  <c:v>-1.1336011900932765E-3</c:v>
                </c:pt>
                <c:pt idx="792">
                  <c:v>-1.054880368631707E-3</c:v>
                </c:pt>
                <c:pt idx="793">
                  <c:v>-9.7775049254792247E-4</c:v>
                </c:pt>
                <c:pt idx="794">
                  <c:v>-9.0243852247430848E-4</c:v>
                </c:pt>
                <c:pt idx="795">
                  <c:v>-8.2916027199741559E-4</c:v>
                </c:pt>
                <c:pt idx="796">
                  <c:v>-7.5811978725117172E-4</c:v>
                </c:pt>
                <c:pt idx="797">
                  <c:v>-6.895087826839988E-4</c:v>
                </c:pt>
                <c:pt idx="798">
                  <c:v>-6.23506137156806E-4</c:v>
                </c:pt>
                <c:pt idx="799">
                  <c:v>-5.6027744922529528E-4</c:v>
                </c:pt>
                <c:pt idx="800">
                  <c:v>-4.9997465393771868E-4</c:v>
                </c:pt>
                <c:pt idx="801">
                  <c:v>-4.42735698407433E-4</c:v>
                </c:pt>
                <c:pt idx="802">
                  <c:v>-3.8868428040165836E-4</c:v>
                </c:pt>
                <c:pt idx="803">
                  <c:v>-3.379296460920574E-4</c:v>
                </c:pt>
                <c:pt idx="804">
                  <c:v>-2.9056644772206908E-4</c:v>
                </c:pt>
                <c:pt idx="805">
                  <c:v>-2.46674662375128E-4</c:v>
                </c:pt>
                <c:pt idx="806">
                  <c:v>-2.0631956798127399E-4</c:v>
                </c:pt>
                <c:pt idx="807">
                  <c:v>-1.6955177686649097E-4</c:v>
                </c:pt>
                <c:pt idx="808">
                  <c:v>-1.3640732682943562E-4</c:v>
                </c:pt>
                <c:pt idx="809">
                  <c:v>-1.0690782599593262E-4</c:v>
                </c:pt>
                <c:pt idx="810">
                  <c:v>-8.1060651133191175E-5</c:v>
                </c:pt>
                <c:pt idx="811">
                  <c:v>-5.8859197391840273E-5</c:v>
                </c:pt>
                <c:pt idx="812">
                  <c:v>-4.0283177450522484E-5</c:v>
                </c:pt>
                <c:pt idx="813">
                  <c:v>-2.5298968133012218E-5</c:v>
                </c:pt>
                <c:pt idx="814">
                  <c:v>-1.3860000905330013E-5</c:v>
                </c:pt>
                <c:pt idx="815">
                  <c:v>-5.9071971878064482E-6</c:v>
                </c:pt>
                <c:pt idx="816">
                  <c:v>-1.3694402123138758E-6</c:v>
                </c:pt>
                <c:pt idx="817">
                  <c:v>-1.6408826694321729E-7</c:v>
                </c:pt>
                <c:pt idx="818">
                  <c:v>-2.19751928374041E-6</c:v>
                </c:pt>
                <c:pt idx="819">
                  <c:v>-7.3657090639778911E-6</c:v>
                </c:pt>
                <c:pt idx="820">
                  <c:v>-1.5554837948855093E-5</c:v>
                </c:pt>
                <c:pt idx="821">
                  <c:v>-2.6641923931673049E-5</c:v>
                </c:pt>
                <c:pt idx="822">
                  <c:v>-4.049547795240788E-5</c:v>
                </c:pt>
                <c:pt idx="823">
                  <c:v>-5.6976180202789917E-5</c:v>
                </c:pt>
                <c:pt idx="824">
                  <c:v>-7.5937573047606954E-5</c:v>
                </c:pt>
                <c:pt idx="825">
                  <c:v>-9.7226767856251314E-5</c:v>
                </c:pt>
                <c:pt idx="826">
                  <c:v>-1.2068516354062257E-4</c:v>
                </c:pt>
                <c:pt idx="827">
                  <c:v>-1.4614917206182661E-4</c:v>
                </c:pt>
                <c:pt idx="828">
                  <c:v>-1.7345094931400947E-4</c:v>
                </c:pt>
                <c:pt idx="829">
                  <c:v>-2.0241912892711344E-4</c:v>
                </c:pt>
                <c:pt idx="830">
                  <c:v>-2.3287955383028268E-4</c:v>
                </c:pt>
                <c:pt idx="831">
                  <c:v>-2.6465600569353749E-4</c:v>
                </c:pt>
                <c:pt idx="832">
                  <c:v>-2.975709263299202E-4</c:v>
                </c:pt>
                <c:pt idx="833">
                  <c:v>-3.3144613155156185E-4</c:v>
                </c:pt>
                <c:pt idx="834">
                  <c:v>-3.6610351242504467E-4</c:v>
                </c:pt>
                <c:pt idx="835">
                  <c:v>-4.0136572293481552E-4</c:v>
                </c:pt>
                <c:pt idx="836">
                  <c:v>-4.3705685051160658E-4</c:v>
                </c:pt>
                <c:pt idx="837">
                  <c:v>-4.7300306836798635E-4</c:v>
                </c:pt>
                <c:pt idx="838">
                  <c:v>-5.0903326641332401E-4</c:v>
                </c:pt>
                <c:pt idx="839">
                  <c:v>-5.4497965919746095E-4</c:v>
                </c:pt>
                <c:pt idx="840">
                  <c:v>-5.8067836972235782E-4</c:v>
                </c:pt>
                <c:pt idx="841">
                  <c:v>-6.1596998447339924E-4</c:v>
                </c:pt>
                <c:pt idx="842">
                  <c:v>-6.5070008342644342E-4</c:v>
                </c:pt>
                <c:pt idx="843">
                  <c:v>-6.8471973675175875E-4</c:v>
                </c:pt>
                <c:pt idx="844">
                  <c:v>-7.1788597287277521E-4</c:v>
                </c:pt>
                <c:pt idx="845">
                  <c:v>-7.5006221295849764E-4</c:v>
                </c:pt>
                <c:pt idx="846">
                  <c:v>-7.8111867230392534E-4</c:v>
                </c:pt>
                <c:pt idx="847">
                  <c:v>-8.1093272759210136E-4</c:v>
                </c:pt>
                <c:pt idx="848">
                  <c:v>-8.3938924880970457E-4</c:v>
                </c:pt>
                <c:pt idx="849">
                  <c:v>-8.6638089557753892E-4</c:v>
                </c:pt>
                <c:pt idx="850">
                  <c:v>-8.9180837782041938E-4</c:v>
                </c:pt>
                <c:pt idx="851">
                  <c:v>-9.1558067913991318E-4</c:v>
                </c:pt>
                <c:pt idx="852">
                  <c:v>-9.376152442959456E-4</c:v>
                </c:pt>
                <c:pt idx="853">
                  <c:v>-9.5783813091867155E-4</c:v>
                </c:pt>
                <c:pt idx="854">
                  <c:v>-9.7618412234824151E-4</c:v>
                </c:pt>
                <c:pt idx="855">
                  <c:v>-9.9259680728105331E-4</c:v>
                </c:pt>
                <c:pt idx="856">
                  <c:v>-1.0070286217635247E-3</c:v>
                </c:pt>
                <c:pt idx="857">
                  <c:v>-1.0194408563660704E-3</c:v>
                </c:pt>
                <c:pt idx="858">
                  <c:v>-1.0298036296629606E-3</c:v>
                </c:pt>
                <c:pt idx="859">
                  <c:v>-1.0380958268978216E-3</c:v>
                </c:pt>
                <c:pt idx="860">
                  <c:v>-1.0443050062635855E-3</c:v>
                </c:pt>
                <c:pt idx="861">
                  <c:v>-1.048427273453357E-3</c:v>
                </c:pt>
                <c:pt idx="862">
                  <c:v>-1.0504671263248599E-3</c:v>
                </c:pt>
                <c:pt idx="863">
                  <c:v>-1.0504372672667627E-3</c:v>
                </c:pt>
                <c:pt idx="864">
                  <c:v>-1.0483583916576381E-3</c:v>
                </c:pt>
                <c:pt idx="865">
                  <c:v>-1.0442589454619608E-3</c:v>
                </c:pt>
                <c:pt idx="866">
                  <c:v>-1.0381748600759139E-3</c:v>
                </c:pt>
                <c:pt idx="867">
                  <c:v>-1.0301492626579067E-3</c:v>
                </c:pt>
                <c:pt idx="868">
                  <c:v>-1.0202321637067737E-3</c:v>
                </c:pt>
                <c:pt idx="869">
                  <c:v>-1.0084801247876088E-3</c:v>
                </c:pt>
                <c:pt idx="870">
                  <c:v>-9.9495590750361355E-4</c:v>
                </c:pt>
                <c:pt idx="871">
                  <c:v>-9.7972810453083562E-4</c:v>
                </c:pt>
                <c:pt idx="872">
                  <c:v>-9.6287075620685181E-4</c:v>
                </c:pt>
                <c:pt idx="873">
                  <c:v>-9.4446295315078537E-4</c:v>
                </c:pt>
                <c:pt idx="874">
                  <c:v>-9.2458842707876065E-4</c:v>
                </c:pt>
                <c:pt idx="875">
                  <c:v>-9.0333513234226747E-4</c:v>
                </c:pt>
                <c:pt idx="876">
                  <c:v>-8.807948178108806E-4</c:v>
                </c:pt>
                <c:pt idx="877">
                  <c:v>-8.5706259462787246E-4</c:v>
                </c:pt>
                <c:pt idx="878">
                  <c:v>-8.3223649819708133E-4</c:v>
                </c:pt>
                <c:pt idx="879">
                  <c:v>-8.0641704734342164E-4</c:v>
                </c:pt>
                <c:pt idx="880">
                  <c:v>-7.7970680325487073E-4</c:v>
                </c:pt>
                <c:pt idx="881">
                  <c:v>-7.522099288480254E-4</c:v>
                </c:pt>
                <c:pt idx="882">
                  <c:v>-7.2403175122922659E-4</c:v>
                </c:pt>
                <c:pt idx="883">
                  <c:v>-6.9527832684234249E-4</c:v>
                </c:pt>
                <c:pt idx="884">
                  <c:v>-6.6605601438693852E-4</c:v>
                </c:pt>
                <c:pt idx="885">
                  <c:v>-6.3647105387773333E-4</c:v>
                </c:pt>
                <c:pt idx="886">
                  <c:v>-6.0662915404863249E-4</c:v>
                </c:pt>
                <c:pt idx="887">
                  <c:v>-5.7663509150825815E-4</c:v>
                </c:pt>
                <c:pt idx="888">
                  <c:v>-5.4659232046431279E-4</c:v>
                </c:pt>
                <c:pt idx="889">
                  <c:v>-5.1660259485812013E-4</c:v>
                </c:pt>
                <c:pt idx="890">
                  <c:v>-4.8676560611256471E-4</c:v>
                </c:pt>
                <c:pt idx="891">
                  <c:v>-4.5717863462320222E-4</c:v>
                </c:pt>
                <c:pt idx="892">
                  <c:v>-4.2793621826484832E-4</c:v>
                </c:pt>
                <c:pt idx="893">
                  <c:v>-3.9912983846536145E-4</c:v>
                </c:pt>
                <c:pt idx="894">
                  <c:v>-3.7084762308002534E-4</c:v>
                </c:pt>
                <c:pt idx="895">
                  <c:v>-3.4317406962223947E-4</c:v>
                </c:pt>
                <c:pt idx="896">
                  <c:v>-3.161897871255012E-4</c:v>
                </c:pt>
                <c:pt idx="897">
                  <c:v>-2.8997125909342931E-4</c:v>
                </c:pt>
                <c:pt idx="898">
                  <c:v>-2.6459062619688047E-4</c:v>
                </c:pt>
                <c:pt idx="899">
                  <c:v>-2.4011549086998168E-4</c:v>
                </c:pt>
                <c:pt idx="900">
                  <c:v>-2.1660874310711699E-4</c:v>
                </c:pt>
                <c:pt idx="901">
                  <c:v>-1.9412840847301066E-4</c:v>
                </c:pt>
                <c:pt idx="902">
                  <c:v>-1.7272751678470196E-4</c:v>
                </c:pt>
                <c:pt idx="903">
                  <c:v>-1.5245399508450081E-4</c:v>
                </c:pt>
                <c:pt idx="904">
                  <c:v>-1.3335057983904591E-4</c:v>
                </c:pt>
                <c:pt idx="905">
                  <c:v>-1.1545475300372399E-4</c:v>
                </c:pt>
                <c:pt idx="906">
                  <c:v>-9.8798699293714431E-5</c:v>
                </c:pt>
                <c:pt idx="907">
                  <c:v>-8.3409284599649227E-5</c:v>
                </c:pt>
                <c:pt idx="908">
                  <c:v>-6.9308055240846925E-5</c:v>
                </c:pt>
                <c:pt idx="909">
                  <c:v>-5.6511259449369637E-5</c:v>
                </c:pt>
                <c:pt idx="910">
                  <c:v>-4.5029886219285367E-5</c:v>
                </c:pt>
                <c:pt idx="911">
                  <c:v>-3.4869727156433002E-5</c:v>
                </c:pt>
                <c:pt idx="912">
                  <c:v>-2.6031454585066254E-5</c:v>
                </c:pt>
                <c:pt idx="913">
                  <c:v>-1.8510719433819346E-5</c:v>
                </c:pt>
                <c:pt idx="914">
                  <c:v>-1.2298266235017147E-5</c:v>
                </c:pt>
                <c:pt idx="915">
                  <c:v>-7.380065199285121E-6</c:v>
                </c:pt>
                <c:pt idx="916">
                  <c:v>-3.7374592650017273E-6</c:v>
                </c:pt>
                <c:pt idx="917">
                  <c:v>-1.3473283815555504E-6</c:v>
                </c:pt>
                <c:pt idx="918">
                  <c:v>-1.822651148552499E-7</c:v>
                </c:pt>
                <c:pt idx="919">
                  <c:v>-2.1076502574459734E-7</c:v>
                </c:pt>
                <c:pt idx="920">
                  <c:v>-1.3974301456938201E-6</c:v>
                </c:pt>
                <c:pt idx="921">
                  <c:v>-3.7031808166927267E-6</c:v>
                </c:pt>
                <c:pt idx="922">
                  <c:v>-7.085479866486749E-6</c:v>
                </c:pt>
                <c:pt idx="923">
                  <c:v>-1.1498565785021487E-5</c:v>
                </c:pt>
                <c:pt idx="924">
                  <c:v>-1.6893691778960026E-5</c:v>
                </c:pt>
                <c:pt idx="925">
                  <c:v>-2.3219374220600636E-5</c:v>
                </c:pt>
                <c:pt idx="926">
                  <c:v>-3.0421645401028284E-5</c:v>
                </c:pt>
                <c:pt idx="927">
                  <c:v>-3.8444310619700812E-5</c:v>
                </c:pt>
                <c:pt idx="928">
                  <c:v>-4.7229210301651058E-5</c:v>
                </c:pt>
                <c:pt idx="929">
                  <c:v>-5.671648305472639E-5</c:v>
                </c:pt>
                <c:pt idx="930">
                  <c:v>-6.6844831150615183E-5</c:v>
                </c:pt>
                <c:pt idx="931">
                  <c:v>-7.7551785692023652E-5</c:v>
                </c:pt>
                <c:pt idx="932">
                  <c:v>-8.8773971481809764E-5</c:v>
                </c:pt>
                <c:pt idx="933">
                  <c:v>-1.0044737012588286E-4</c:v>
                </c:pt>
                <c:pt idx="934">
                  <c:v>-1.1250758049426831E-4</c:v>
                </c:pt>
                <c:pt idx="935">
                  <c:v>-1.2489007441422495E-4</c:v>
                </c:pt>
                <c:pt idx="936">
                  <c:v>-1.3753045076478514E-4</c:v>
                </c:pt>
                <c:pt idx="937">
                  <c:v>-1.5036467967205735E-4</c:v>
                </c:pt>
                <c:pt idx="938">
                  <c:v>-1.6332934503731017E-4</c:v>
                </c:pt>
                <c:pt idx="939">
                  <c:v>-1.7636187586517787E-4</c:v>
                </c:pt>
                <c:pt idx="940">
                  <c:v>-1.8940077308442229E-4</c:v>
                </c:pt>
                <c:pt idx="941">
                  <c:v>-2.0238582505875894E-4</c:v>
                </c:pt>
                <c:pt idx="942">
                  <c:v>-2.1525831567823517E-4</c:v>
                </c:pt>
                <c:pt idx="943">
                  <c:v>-2.2796122165634597E-4</c:v>
                </c:pt>
                <c:pt idx="944">
                  <c:v>-2.404393992941858E-4</c:v>
                </c:pt>
                <c:pt idx="945">
                  <c:v>-2.5263976102775837E-4</c:v>
                </c:pt>
                <c:pt idx="946">
                  <c:v>-2.6451143941512304E-4</c:v>
                </c:pt>
                <c:pt idx="947">
                  <c:v>-2.7600594032942805E-4</c:v>
                </c:pt>
                <c:pt idx="948">
                  <c:v>-2.8707728306849031E-4</c:v>
                </c:pt>
                <c:pt idx="949">
                  <c:v>-2.9768212835238028E-4</c:v>
                </c:pt>
                <c:pt idx="950">
                  <c:v>-3.0777989376254709E-4</c:v>
                </c:pt>
                <c:pt idx="951">
                  <c:v>-3.1733285542589318E-4</c:v>
                </c:pt>
                <c:pt idx="952">
                  <c:v>-3.2630623749071064E-4</c:v>
                </c:pt>
                <c:pt idx="953">
                  <c:v>-3.3466828748816515E-4</c:v>
                </c:pt>
                <c:pt idx="954">
                  <c:v>-3.4239033985241496E-4</c:v>
                </c:pt>
                <c:pt idx="955">
                  <c:v>-3.4944686415038152E-4</c:v>
                </c:pt>
                <c:pt idx="956">
                  <c:v>-3.558155020392834E-4</c:v>
                </c:pt>
                <c:pt idx="957">
                  <c:v>-3.6147709061041492E-4</c:v>
                </c:pt>
                <c:pt idx="958">
                  <c:v>-3.6641567225105466E-4</c:v>
                </c:pt>
                <c:pt idx="959">
                  <c:v>-3.7061849254794088E-4</c:v>
                </c:pt>
                <c:pt idx="960">
                  <c:v>-3.740759858853017E-4</c:v>
                </c:pt>
                <c:pt idx="961">
                  <c:v>-3.7678174794502218E-4</c:v>
                </c:pt>
                <c:pt idx="962">
                  <c:v>-3.7873249855901108E-4</c:v>
                </c:pt>
                <c:pt idx="963">
                  <c:v>-3.7992803019560386E-4</c:v>
                </c:pt>
                <c:pt idx="964">
                  <c:v>-3.8037114826193518E-4</c:v>
                </c:pt>
                <c:pt idx="965">
                  <c:v>-3.8006759960885166E-4</c:v>
                </c:pt>
                <c:pt idx="966">
                  <c:v>-3.7902599076240301E-4</c:v>
                </c:pt>
                <c:pt idx="967">
                  <c:v>-3.7725769796657081E-4</c:v>
                </c:pt>
                <c:pt idx="968">
                  <c:v>-3.7477676667886591E-4</c:v>
                </c:pt>
                <c:pt idx="969">
                  <c:v>-3.7159980362857386E-4</c:v>
                </c:pt>
                <c:pt idx="970">
                  <c:v>-3.6774586119870328E-4</c:v>
                </c:pt>
                <c:pt idx="971">
                  <c:v>-3.6323631402413657E-4</c:v>
                </c:pt>
                <c:pt idx="972">
                  <c:v>-3.5809472936579155E-4</c:v>
                </c:pt>
                <c:pt idx="973">
                  <c:v>-3.5234673142513494E-4</c:v>
                </c:pt>
                <c:pt idx="974">
                  <c:v>-3.4601986055879657E-4</c:v>
                </c:pt>
                <c:pt idx="975">
                  <c:v>-3.3914342728632885E-4</c:v>
                </c:pt>
                <c:pt idx="976">
                  <c:v>-3.3174836329807346E-4</c:v>
                </c:pt>
                <c:pt idx="977">
                  <c:v>-3.2386706853368435E-4</c:v>
                </c:pt>
                <c:pt idx="978">
                  <c:v>-3.1553325472955418E-4</c:v>
                </c:pt>
                <c:pt idx="979">
                  <c:v>-3.0678178879162756E-4</c:v>
                </c:pt>
                <c:pt idx="980">
                  <c:v>-2.9764853391823386E-4</c:v>
                </c:pt>
                <c:pt idx="981">
                  <c:v>-2.88170188915248E-4</c:v>
                </c:pt>
                <c:pt idx="982">
                  <c:v>-2.7838412985243573E-4</c:v>
                </c:pt>
                <c:pt idx="983">
                  <c:v>-2.6832824950164653E-4</c:v>
                </c:pt>
                <c:pt idx="984">
                  <c:v>-2.5804080055824916E-4</c:v>
                </c:pt>
                <c:pt idx="985">
                  <c:v>-2.4756023851027817E-4</c:v>
                </c:pt>
                <c:pt idx="986">
                  <c:v>-2.3692506763140024E-4</c:v>
                </c:pt>
                <c:pt idx="987">
                  <c:v>-2.2617369083163824E-4</c:v>
                </c:pt>
                <c:pt idx="988">
                  <c:v>-2.1534426058892863E-4</c:v>
                </c:pt>
                <c:pt idx="989">
                  <c:v>-2.0447453599814168E-4</c:v>
                </c:pt>
                <c:pt idx="990">
                  <c:v>-1.9360174330966366E-4</c:v>
                </c:pt>
                <c:pt idx="991">
                  <c:v>-1.8276244077369613E-4</c:v>
                </c:pt>
                <c:pt idx="992">
                  <c:v>-1.7199239008043292E-4</c:v>
                </c:pt>
                <c:pt idx="993">
                  <c:v>-1.6132643172769485E-4</c:v>
                </c:pt>
                <c:pt idx="994">
                  <c:v>-1.5079836855501084E-4</c:v>
                </c:pt>
                <c:pt idx="995">
                  <c:v>-1.4044085322650559E-4</c:v>
                </c:pt>
                <c:pt idx="996">
                  <c:v>-1.3028528462454572E-4</c:v>
                </c:pt>
                <c:pt idx="997">
                  <c:v>-1.203617096470488E-4</c:v>
                </c:pt>
                <c:pt idx="998">
                  <c:v>-1.1069873269062223E-4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5F1-465E-A335-16BF61377B72}"/>
            </c:ext>
          </c:extLst>
        </c:ser>
        <c:ser>
          <c:idx val="1"/>
          <c:order val="1"/>
          <c:tx>
            <c:strRef>
              <c:f>Pos!$J$1</c:f>
              <c:strCache>
                <c:ptCount val="1"/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Pos!$J$2:$J$1001</c:f>
              <c:numCache>
                <c:formatCode>General</c:formatCode>
                <c:ptCount val="1000"/>
                <c:pt idx="0">
                  <c:v>0</c:v>
                </c:pt>
                <c:pt idx="1">
                  <c:v>-4.7628648353441752E-3</c:v>
                </c:pt>
                <c:pt idx="2">
                  <c:v>-1.8849277784213341E-2</c:v>
                </c:pt>
                <c:pt idx="3">
                  <c:v>-4.1942032578867312E-2</c:v>
                </c:pt>
                <c:pt idx="4">
                  <c:v>-7.3706232814293712E-2</c:v>
                </c:pt>
                <c:pt idx="5">
                  <c:v>-0.11379036696902554</c:v>
                </c:pt>
                <c:pt idx="6">
                  <c:v>-0.16182734533455712</c:v>
                </c:pt>
                <c:pt idx="7">
                  <c:v>-0.2174355046561296</c:v>
                </c:pt>
                <c:pt idx="8">
                  <c:v>-0.28021958674812758</c:v>
                </c:pt>
                <c:pt idx="9">
                  <c:v>-0.34977169767967442</c:v>
                </c:pt>
                <c:pt idx="10">
                  <c:v>-0.42567225433267669</c:v>
                </c:pt>
                <c:pt idx="11">
                  <c:v>-0.50749092521819539</c:v>
                </c:pt>
                <c:pt idx="12">
                  <c:v>-0.59478757240047808</c:v>
                </c:pt>
                <c:pt idx="13">
                  <c:v>-0.68711320122439934</c:v>
                </c:pt>
                <c:pt idx="14">
                  <c:v>-0.78401092427487606</c:v>
                </c:pt>
                <c:pt idx="15">
                  <c:v>-0.88501694561991229</c:v>
                </c:pt>
                <c:pt idx="16">
                  <c:v>-0.98966157090665052</c:v>
                </c:pt>
                <c:pt idx="17">
                  <c:v>-1.097470248297179</c:v>
                </c:pt>
                <c:pt idx="18">
                  <c:v>-1.2079646445535808</c:v>
                </c:pt>
                <c:pt idx="19">
                  <c:v>-1.3206637598164435</c:v>
                </c:pt>
                <c:pt idx="20">
                  <c:v>-1.4350850837752391</c:v>
                </c:pt>
                <c:pt idx="21">
                  <c:v>-1.5507457950114096</c:v>
                </c:pt>
                <c:pt idx="22">
                  <c:v>-1.6671640043151026</c:v>
                </c:pt>
                <c:pt idx="23">
                  <c:v>-1.7838600417454737</c:v>
                </c:pt>
                <c:pt idx="24">
                  <c:v>-1.9003577861340508</c:v>
                </c:pt>
                <c:pt idx="25">
                  <c:v>-2.0161860346343707</c:v>
                </c:pt>
                <c:pt idx="26">
                  <c:v>-2.1308799088127857</c:v>
                </c:pt>
                <c:pt idx="27">
                  <c:v>-2.2439822926708031</c:v>
                </c:pt>
                <c:pt idx="28">
                  <c:v>-2.3550452969039619</c:v>
                </c:pt>
                <c:pt idx="29">
                  <c:v>-2.4636317426534893</c:v>
                </c:pt>
                <c:pt idx="30">
                  <c:v>-2.569316657011194</c:v>
                </c:pt>
                <c:pt idx="31">
                  <c:v>-2.6716887716129318</c:v>
                </c:pt>
                <c:pt idx="32">
                  <c:v>-2.7703520148183753</c:v>
                </c:pt>
                <c:pt idx="33">
                  <c:v>-2.8649269872409233</c:v>
                </c:pt>
                <c:pt idx="34">
                  <c:v>-2.955052409777402</c:v>
                </c:pt>
                <c:pt idx="35">
                  <c:v>-3.0403865328067154</c:v>
                </c:pt>
                <c:pt idx="36">
                  <c:v>-3.1206084948924175</c:v>
                </c:pt>
                <c:pt idx="37">
                  <c:v>-3.1954196191472519</c:v>
                </c:pt>
                <c:pt idx="38">
                  <c:v>-3.26454463540616</c:v>
                </c:pt>
                <c:pt idx="39">
                  <c:v>-3.3277328165138149</c:v>
                </c:pt>
                <c:pt idx="40">
                  <c:v>-3.3847590173664592</c:v>
                </c:pt>
                <c:pt idx="41">
                  <c:v>-3.4354246058553439</c:v>
                </c:pt>
                <c:pt idx="42">
                  <c:v>-3.4795582755370664</c:v>
                </c:pt>
                <c:pt idx="43">
                  <c:v>-3.517016730698042</c:v>
                </c:pt>
                <c:pt idx="44">
                  <c:v>-3.5476852354764139</c:v>
                </c:pt>
                <c:pt idx="45">
                  <c:v>-3.5714780198418468</c:v>
                </c:pt>
                <c:pt idx="46">
                  <c:v>-3.5883385364964488</c:v>
                </c:pt>
                <c:pt idx="47">
                  <c:v>-3.598239564129686</c:v>
                </c:pt>
                <c:pt idx="48">
                  <c:v>-3.6011831539161965</c:v>
                </c:pt>
                <c:pt idx="49">
                  <c:v>-3.5972004176653756</c:v>
                </c:pt>
                <c:pt idx="50">
                  <c:v>-3.5863511575912081</c:v>
                </c:pt>
                <c:pt idx="51">
                  <c:v>-3.5687233392457065</c:v>
                </c:pt>
                <c:pt idx="52">
                  <c:v>-3.5444324107239868</c:v>
                </c:pt>
                <c:pt idx="53">
                  <c:v>-3.5136204727785816</c:v>
                </c:pt>
                <c:pt idx="54">
                  <c:v>-3.4764553059510823</c:v>
                </c:pt>
                <c:pt idx="55">
                  <c:v>-3.4331292622171916</c:v>
                </c:pt>
                <c:pt idx="56">
                  <c:v>-3.3838580299262131</c:v>
                </c:pt>
                <c:pt idx="57">
                  <c:v>-3.3288792819783639</c:v>
                </c:pt>
                <c:pt idx="58">
                  <c:v>-3.2684512182071153</c:v>
                </c:pt>
                <c:pt idx="59">
                  <c:v>-3.2028510138052946</c:v>
                </c:pt>
                <c:pt idx="60">
                  <c:v>-3.1323731863427455</c:v>
                </c:pt>
                <c:pt idx="61">
                  <c:v>-3.0573278944626283</c:v>
                </c:pt>
                <c:pt idx="62">
                  <c:v>-2.9780391817093879</c:v>
                </c:pt>
                <c:pt idx="63">
                  <c:v>-2.8948431791333795</c:v>
                </c:pt>
                <c:pt idx="64">
                  <c:v>-2.8080862803378803</c:v>
                </c:pt>
                <c:pt idx="65">
                  <c:v>-2.7181233024893792</c:v>
                </c:pt>
                <c:pt idx="66">
                  <c:v>-2.6253156465102689</c:v>
                </c:pt>
                <c:pt idx="67">
                  <c:v>-2.5300294692249974</c:v>
                </c:pt>
                <c:pt idx="68">
                  <c:v>-2.4326338796497309</c:v>
                </c:pt>
                <c:pt idx="69">
                  <c:v>-2.3334991709161308</c:v>
                </c:pt>
                <c:pt idx="70">
                  <c:v>-2.2329950985182823</c:v>
                </c:pt>
                <c:pt idx="71">
                  <c:v>-2.1314892146850095</c:v>
                </c:pt>
                <c:pt idx="72">
                  <c:v>-2.0293452677254042</c:v>
                </c:pt>
                <c:pt idx="73">
                  <c:v>-1.9269216741910073</c:v>
                </c:pt>
                <c:pt idx="74">
                  <c:v>-1.8245700706612835</c:v>
                </c:pt>
                <c:pt idx="75">
                  <c:v>-1.7226339509066022</c:v>
                </c:pt>
                <c:pt idx="76">
                  <c:v>-1.6214473931309108</c:v>
                </c:pt>
                <c:pt idx="77">
                  <c:v>-1.5213338809597332</c:v>
                </c:pt>
                <c:pt idx="78">
                  <c:v>-1.4226052208313797</c:v>
                </c:pt>
                <c:pt idx="79">
                  <c:v>-1.3255605574827793</c:v>
                </c:pt>
                <c:pt idx="80">
                  <c:v>-1.2304854883062317</c:v>
                </c:pt>
                <c:pt idx="81">
                  <c:v>-1.1376512764988918</c:v>
                </c:pt>
                <c:pt idx="82">
                  <c:v>-1.0473141621398563</c:v>
                </c:pt>
                <c:pt idx="83">
                  <c:v>-0.95971476961578717</c:v>
                </c:pt>
                <c:pt idx="84">
                  <c:v>-0.87507760917914268</c:v>
                </c:pt>
                <c:pt idx="85">
                  <c:v>-0.79361066986521367</c:v>
                </c:pt>
                <c:pt idx="86">
                  <c:v>-0.71550510051653682</c:v>
                </c:pt>
                <c:pt idx="87">
                  <c:v>-0.64093497526493703</c:v>
                </c:pt>
                <c:pt idx="88">
                  <c:v>-0.57005713950101178</c:v>
                </c:pt>
                <c:pt idx="89">
                  <c:v>-0.50301113211538317</c:v>
                </c:pt>
                <c:pt idx="90">
                  <c:v>-0.43991917962183996</c:v>
                </c:pt>
                <c:pt idx="91">
                  <c:v>-0.38088625766512219</c:v>
                </c:pt>
                <c:pt idx="92">
                  <c:v>-0.32600021537047424</c:v>
                </c:pt>
                <c:pt idx="93">
                  <c:v>-0.27533195800267124</c:v>
                </c:pt>
                <c:pt idx="94">
                  <c:v>-0.22893568346312484</c:v>
                </c:pt>
                <c:pt idx="95">
                  <c:v>-0.1868491682588089</c:v>
                </c:pt>
                <c:pt idx="96">
                  <c:v>-0.14909409871992332</c:v>
                </c:pt>
                <c:pt idx="97">
                  <c:v>-0.11567644341827032</c:v>
                </c:pt>
                <c:pt idx="98">
                  <c:v>-8.6586862939160361E-2</c:v>
                </c:pt>
                <c:pt idx="99">
                  <c:v>-6.1801153380415093E-2</c:v>
                </c:pt>
                <c:pt idx="100">
                  <c:v>-4.1280720187030724E-2</c:v>
                </c:pt>
                <c:pt idx="101">
                  <c:v>-2.4973079173959748E-2</c:v>
                </c:pt>
                <c:pt idx="102">
                  <c:v>-1.2812381837269182E-2</c:v>
                </c:pt>
                <c:pt idx="103">
                  <c:v>-4.7199623010063391E-3</c:v>
                </c:pt>
                <c:pt idx="104">
                  <c:v>-6.0490348924882814E-4</c:v>
                </c:pt>
                <c:pt idx="105">
                  <c:v>-3.6462034623995236E-4</c:v>
                </c:pt>
                <c:pt idx="106">
                  <c:v>-3.8854581488699637E-3</c:v>
                </c:pt>
                <c:pt idx="107">
                  <c:v>-1.1043304162149315E-2</c:v>
                </c:pt>
                <c:pt idx="108">
                  <c:v>-2.1704211077270479E-2</c:v>
                </c:pt>
                <c:pt idx="109">
                  <c:v>-3.572503084134545E-2</c:v>
                </c:pt>
                <c:pt idx="110">
                  <c:v>-5.2954057636343872E-2</c:v>
                </c:pt>
                <c:pt idx="111">
                  <c:v>-7.3231678890972055E-2</c:v>
                </c:pt>
                <c:pt idx="112">
                  <c:v>-9.6391033312460545E-2</c:v>
                </c:pt>
                <c:pt idx="113">
                  <c:v>-0.1222586750051034</c:v>
                </c:pt>
                <c:pt idx="114">
                  <c:v>-0.15065524279892037</c:v>
                </c:pt>
                <c:pt idx="115">
                  <c:v>-0.18139613394537163</c:v>
                </c:pt>
                <c:pt idx="116">
                  <c:v>-0.21429218134834629</c:v>
                </c:pt>
                <c:pt idx="117">
                  <c:v>-0.24915033348871443</c:v>
                </c:pt>
                <c:pt idx="118">
                  <c:v>-0.28577433617090819</c:v>
                </c:pt>
                <c:pt idx="119">
                  <c:v>-0.32396541517188998</c:v>
                </c:pt>
                <c:pt idx="120">
                  <c:v>-0.36352295880834762</c:v>
                </c:pt>
                <c:pt idx="121">
                  <c:v>-0.40424519935911729</c:v>
                </c:pt>
                <c:pt idx="122">
                  <c:v>-0.44592989218896945</c:v>
                </c:pt>
                <c:pt idx="123">
                  <c:v>-0.48837499131946777</c:v>
                </c:pt>
                <c:pt idx="124">
                  <c:v>-0.53137932008523336</c:v>
                </c:pt>
                <c:pt idx="125">
                  <c:v>-0.57474323540232564</c:v>
                </c:pt>
                <c:pt idx="126">
                  <c:v>-0.61826928406237947</c:v>
                </c:pt>
                <c:pt idx="127">
                  <c:v>-0.66176284935442975</c:v>
                </c:pt>
                <c:pt idx="128">
                  <c:v>-0.70503278620884879</c:v>
                </c:pt>
                <c:pt idx="129">
                  <c:v>-0.74789204295727651</c:v>
                </c:pt>
                <c:pt idx="130">
                  <c:v>-0.79015826771157394</c:v>
                </c:pt>
                <c:pt idx="131">
                  <c:v>-0.83165439728623747</c:v>
                </c:pt>
                <c:pt idx="132">
                  <c:v>-0.87220922652482036</c:v>
                </c:pt>
                <c:pt idx="133">
                  <c:v>-0.91165795584396037</c:v>
                </c:pt>
                <c:pt idx="134">
                  <c:v>-0.94984271478058369</c:v>
                </c:pt>
                <c:pt idx="135">
                  <c:v>-0.98661305932052745</c:v>
                </c:pt>
                <c:pt idx="136">
                  <c:v>-1.0218264408015989</c:v>
                </c:pt>
                <c:pt idx="137">
                  <c:v>-1.0553486442221129</c:v>
                </c:pt>
                <c:pt idx="138">
                  <c:v>-1.0870541938479648</c:v>
                </c:pt>
                <c:pt idx="139">
                  <c:v>-1.1168267240977792</c:v>
                </c:pt>
                <c:pt idx="140">
                  <c:v>-1.1445593137964876</c:v>
                </c:pt>
                <c:pt idx="141">
                  <c:v>-1.1701547820227691</c:v>
                </c:pt>
                <c:pt idx="142">
                  <c:v>-1.1935259439339898</c:v>
                </c:pt>
                <c:pt idx="143">
                  <c:v>-1.2145958251329287</c:v>
                </c:pt>
                <c:pt idx="144">
                  <c:v>-1.2332978333418361</c:v>
                </c:pt>
                <c:pt idx="145">
                  <c:v>-1.249575886369557</c:v>
                </c:pt>
                <c:pt idx="146">
                  <c:v>-1.2633844955945368</c:v>
                </c:pt>
                <c:pt idx="147">
                  <c:v>-1.2746888044377918</c:v>
                </c:pt>
                <c:pt idx="148">
                  <c:v>-1.2834645815629888</c:v>
                </c:pt>
                <c:pt idx="149">
                  <c:v>-1.2896981688125484</c:v>
                </c:pt>
                <c:pt idx="150">
                  <c:v>-1.2933863841663007</c:v>
                </c:pt>
                <c:pt idx="151">
                  <c:v>-1.2945363802892531</c:v>
                </c:pt>
                <c:pt idx="152">
                  <c:v>-1.2931654595146493</c:v>
                </c:pt>
                <c:pt idx="153">
                  <c:v>-1.2893008463841285</c:v>
                </c:pt>
                <c:pt idx="154">
                  <c:v>-1.2829794191355199</c:v>
                </c:pt>
                <c:pt idx="155">
                  <c:v>-1.2742474017873635</c:v>
                </c:pt>
                <c:pt idx="156">
                  <c:v>-1.2631600187149936</c:v>
                </c:pt>
                <c:pt idx="157">
                  <c:v>-1.2497811138428054</c:v>
                </c:pt>
                <c:pt idx="158">
                  <c:v>-1.2341827367891838</c:v>
                </c:pt>
                <c:pt idx="159">
                  <c:v>-1.2164446984917774</c:v>
                </c:pt>
                <c:pt idx="160">
                  <c:v>-1.1966540990098729</c:v>
                </c:pt>
                <c:pt idx="161">
                  <c:v>-1.1749048303455896</c:v>
                </c:pt>
                <c:pt idx="162">
                  <c:v>-1.1512970572457231</c:v>
                </c:pt>
                <c:pt idx="163">
                  <c:v>-1.1259366790398035</c:v>
                </c:pt>
                <c:pt idx="164">
                  <c:v>-1.0989347756375203</c:v>
                </c:pt>
                <c:pt idx="165">
                  <c:v>-1.0704070408493045</c:v>
                </c:pt>
                <c:pt idx="166">
                  <c:v>-1.0404732062082063</c:v>
                </c:pt>
                <c:pt idx="167">
                  <c:v>-1.0092564584596093</c:v>
                </c:pt>
                <c:pt idx="168">
                  <c:v>-0.97688285384863094</c:v>
                </c:pt>
                <c:pt idx="169">
                  <c:v>-0.9434807322746428</c:v>
                </c:pt>
                <c:pt idx="170">
                  <c:v>-0.90918013429929267</c:v>
                </c:pt>
                <c:pt idx="171">
                  <c:v>-0.87411222389074916</c:v>
                </c:pt>
                <c:pt idx="172">
                  <c:v>-0.83840871966420372</c:v>
                </c:pt>
                <c:pt idx="173">
                  <c:v>-0.80220133723910503</c:v>
                </c:pt>
                <c:pt idx="174">
                  <c:v>-0.76562124517927221</c:v>
                </c:pt>
                <c:pt idx="175">
                  <c:v>-0.72879853681514661</c:v>
                </c:pt>
                <c:pt idx="176">
                  <c:v>-0.69186172007028091</c:v>
                </c:pt>
                <c:pt idx="177">
                  <c:v>-0.65493722722899073</c:v>
                </c:pt>
                <c:pt idx="178">
                  <c:v>-0.61814894639116424</c:v>
                </c:pt>
                <c:pt idx="179">
                  <c:v>-0.58161777616571708</c:v>
                </c:pt>
                <c:pt idx="180">
                  <c:v>-0.54546120495822159</c:v>
                </c:pt>
                <c:pt idx="181">
                  <c:v>-0.50979291601279086</c:v>
                </c:pt>
                <c:pt idx="182">
                  <c:v>-0.47472241917523728</c:v>
                </c:pt>
                <c:pt idx="183">
                  <c:v>-0.44035471015555167</c:v>
                </c:pt>
                <c:pt idx="184">
                  <c:v>-0.40678995788438171</c:v>
                </c:pt>
                <c:pt idx="185">
                  <c:v>-0.37412322038180756</c:v>
                </c:pt>
                <c:pt idx="186">
                  <c:v>-0.34244418938846571</c:v>
                </c:pt>
                <c:pt idx="187">
                  <c:v>-0.3118369638499528</c:v>
                </c:pt>
                <c:pt idx="188">
                  <c:v>-0.28237985219623596</c:v>
                </c:pt>
                <c:pt idx="189">
                  <c:v>-0.25414520321910955</c:v>
                </c:pt>
                <c:pt idx="190">
                  <c:v>-0.22719926522299266</c:v>
                </c:pt>
                <c:pt idx="191">
                  <c:v>-0.20160207300780547</c:v>
                </c:pt>
                <c:pt idx="192">
                  <c:v>-0.17740736213739167</c:v>
                </c:pt>
                <c:pt idx="193">
                  <c:v>-0.15466250985289243</c:v>
                </c:pt>
                <c:pt idx="194">
                  <c:v>-0.13340850190743225</c:v>
                </c:pt>
                <c:pt idx="195">
                  <c:v>-0.11367992452612669</c:v>
                </c:pt>
                <c:pt idx="196">
                  <c:v>-9.5504980633329226E-2</c:v>
                </c:pt>
                <c:pt idx="197">
                  <c:v>-7.8905529436681568E-2</c:v>
                </c:pt>
                <c:pt idx="198">
                  <c:v>-6.3897148414316138E-2</c:v>
                </c:pt>
                <c:pt idx="199">
                  <c:v>-5.0489216716825998E-2</c:v>
                </c:pt>
                <c:pt idx="200">
                  <c:v>-3.8685018968657198E-2</c:v>
                </c:pt>
                <c:pt idx="201">
                  <c:v>-2.8481868433658322E-2</c:v>
                </c:pt>
                <c:pt idx="202">
                  <c:v>-1.9871248495892193E-2</c:v>
                </c:pt>
                <c:pt idx="203">
                  <c:v>-1.2838971398717328E-2</c:v>
                </c:pt>
                <c:pt idx="204">
                  <c:v>-7.3653531818393325E-3</c:v>
                </c:pt>
                <c:pt idx="205">
                  <c:v>-3.4254037567885598E-3</c:v>
                </c:pt>
                <c:pt idx="206">
                  <c:v>-9.8903106540362416E-4</c:v>
                </c:pt>
                <c:pt idx="207">
                  <c:v>-2.1258272737248427E-5</c:v>
                </c:pt>
                <c:pt idx="208">
                  <c:v>-4.8245295473834651E-4</c:v>
                </c:pt>
                <c:pt idx="209">
                  <c:v>-2.3285672515473031E-3</c:v>
                </c:pt>
                <c:pt idx="210">
                  <c:v>-5.5113879687698885E-3</c:v>
                </c:pt>
                <c:pt idx="211">
                  <c:v>-9.978795621232139E-3</c:v>
                </c:pt>
                <c:pt idx="212">
                  <c:v>-1.567503142609103E-2</c:v>
                </c:pt>
                <c:pt idx="213">
                  <c:v>-2.2540971264477638E-2</c:v>
                </c:pt>
                <c:pt idx="214">
                  <c:v>-3.0514405642841424E-2</c:v>
                </c:pt>
                <c:pt idx="215">
                  <c:v>-3.9530324696672961E-2</c:v>
                </c:pt>
                <c:pt idx="216">
                  <c:v>-4.9521207290200209E-2</c:v>
                </c:pt>
                <c:pt idx="217">
                  <c:v>-6.0417313275936253E-2</c:v>
                </c:pt>
                <c:pt idx="218">
                  <c:v>-7.2146977987617683E-2</c:v>
                </c:pt>
                <c:pt idx="219">
                  <c:v>-8.4636908049183085E-2</c:v>
                </c:pt>
                <c:pt idx="220">
                  <c:v>-9.7812477591126559E-2</c:v>
                </c:pt>
                <c:pt idx="221">
                  <c:v>-0.11159802397398258</c:v>
                </c:pt>
                <c:pt idx="222">
                  <c:v>-0.12591714212707483</c:v>
                </c:pt>
                <c:pt idx="223">
                  <c:v>-0.14069297661922556</c:v>
                </c:pt>
                <c:pt idx="224">
                  <c:v>-0.15584851058715893</c:v>
                </c:pt>
                <c:pt idx="225">
                  <c:v>-0.17130685065711865</c:v>
                </c:pt>
                <c:pt idx="226">
                  <c:v>-0.18699150700608264</c:v>
                </c:pt>
                <c:pt idx="227">
                  <c:v>-0.20282666772119654</c:v>
                </c:pt>
                <c:pt idx="228">
                  <c:v>-0.21873746662998936</c:v>
                </c:pt>
                <c:pt idx="229">
                  <c:v>-0.23465024378988403</c:v>
                </c:pt>
                <c:pt idx="230">
                  <c:v>-0.25049279784377287</c:v>
                </c:pt>
                <c:pt idx="231">
                  <c:v>-0.2661946294692708</c:v>
                </c:pt>
                <c:pt idx="232">
                  <c:v>-0.28168717517293901</c:v>
                </c:pt>
                <c:pt idx="233">
                  <c:v>-0.29690403070751231</c:v>
                </c:pt>
                <c:pt idx="234">
                  <c:v>-0.31178116342015227</c:v>
                </c:pt>
                <c:pt idx="235">
                  <c:v>-0.32625711287312437</c:v>
                </c:pt>
                <c:pt idx="236">
                  <c:v>-0.34027317911517074</c:v>
                </c:pt>
                <c:pt idx="237">
                  <c:v>-0.35377359802226899</c:v>
                </c:pt>
                <c:pt idx="238">
                  <c:v>-0.36670570317043361</c:v>
                </c:pt>
                <c:pt idx="239">
                  <c:v>-0.37902007375068986</c:v>
                </c:pt>
                <c:pt idx="240">
                  <c:v>-0.39067066808722101</c:v>
                </c:pt>
                <c:pt idx="241">
                  <c:v>-0.4016149423738164</c:v>
                </c:pt>
                <c:pt idx="242">
                  <c:v>-0.41181395430091544</c:v>
                </c:pt>
                <c:pt idx="243">
                  <c:v>-0.42123245130550957</c:v>
                </c:pt>
                <c:pt idx="244">
                  <c:v>-0.42983894323862476</c:v>
                </c:pt>
                <c:pt idx="245">
                  <c:v>-0.43760575930971468</c:v>
                </c:pt>
                <c:pt idx="246">
                  <c:v>-0.44450908923367677</c:v>
                </c:pt>
                <c:pt idx="247">
                  <c:v>-0.45052900857393263</c:v>
                </c:pt>
                <c:pt idx="248">
                  <c:v>-0.45564948834364372</c:v>
                </c:pt>
                <c:pt idx="249">
                  <c:v>-0.45985838899620102</c:v>
                </c:pt>
                <c:pt idx="250">
                  <c:v>-0.4631474390051265</c:v>
                </c:pt>
                <c:pt idx="251">
                  <c:v>-0.46551219830197443</c:v>
                </c:pt>
                <c:pt idx="252">
                  <c:v>-0.46695200690819516</c:v>
                </c:pt>
                <c:pt idx="253">
                  <c:v>-0.46746991916273162</c:v>
                </c:pt>
                <c:pt idx="254">
                  <c:v>-0.46707262401086103</c:v>
                </c:pt>
                <c:pt idx="255">
                  <c:v>-0.46577035188097937</c:v>
                </c:pt>
                <c:pt idx="256">
                  <c:v>-0.46357676873420783</c:v>
                </c:pt>
                <c:pt idx="257">
                  <c:v>-0.46050885792642815</c:v>
                </c:pt>
                <c:pt idx="258">
                  <c:v>-0.45658679057323737</c:v>
                </c:pt>
                <c:pt idx="259">
                  <c:v>-0.4518337851549753</c:v>
                </c:pt>
                <c:pt idx="260">
                  <c:v>-0.44627595714110185</c:v>
                </c:pt>
                <c:pt idx="261">
                  <c:v>-0.43994215945050236</c:v>
                </c:pt>
                <c:pt idx="262">
                  <c:v>-0.43286381459654055</c:v>
                </c:pt>
                <c:pt idx="263">
                  <c:v>-0.4250747393926862</c:v>
                </c:pt>
                <c:pt idx="264">
                  <c:v>-0.41661096311617318</c:v>
                </c:pt>
                <c:pt idx="265">
                  <c:v>-0.40751054004332643</c:v>
                </c:pt>
                <c:pt idx="266">
                  <c:v>-0.39781335728088835</c:v>
                </c:pt>
                <c:pt idx="267">
                  <c:v>-0.38756093882291481</c:v>
                </c:pt>
                <c:pt idx="268">
                  <c:v>-0.37679624676265638</c:v>
                </c:pt>
                <c:pt idx="269">
                  <c:v>-0.36556348058341831</c:v>
                </c:pt>
                <c:pt idx="270">
                  <c:v>-0.35390787544186275</c:v>
                </c:pt>
                <c:pt idx="271">
                  <c:v>-0.34187550034178477</c:v>
                </c:pt>
                <c:pt idx="272">
                  <c:v>-0.3295130570763018</c:v>
                </c:pt>
                <c:pt idx="273">
                  <c:v>-0.31686768079192307</c:v>
                </c:pt>
                <c:pt idx="274">
                  <c:v>-0.30398674299941086</c:v>
                </c:pt>
                <c:pt idx="275">
                  <c:v>-0.2909176578240491</c:v>
                </c:pt>
                <c:pt idx="276">
                  <c:v>-0.27770769225223435</c:v>
                </c:pt>
                <c:pt idx="277">
                  <c:v>-0.26440378109257967</c:v>
                </c:pt>
                <c:pt idx="278">
                  <c:v>-0.25105234732833742</c:v>
                </c:pt>
                <c:pt idx="279">
                  <c:v>-0.23769912849429142</c:v>
                </c:pt>
                <c:pt idx="280">
                  <c:v>-0.22438900966572414</c:v>
                </c:pt>
                <c:pt idx="281">
                  <c:v>-0.21116586360001088</c:v>
                </c:pt>
                <c:pt idx="282">
                  <c:v>-0.19807239852320382</c:v>
                </c:pt>
                <c:pt idx="283">
                  <c:v>-0.1851500140050075</c:v>
                </c:pt>
                <c:pt idx="284">
                  <c:v>-0.17243866531616603</c:v>
                </c:pt>
                <c:pt idx="285">
                  <c:v>-0.15997673661280445</c:v>
                </c:pt>
                <c:pt idx="286">
                  <c:v>-0.1478009232430221</c:v>
                </c:pt>
                <c:pt idx="287">
                  <c:v>-0.13594612342229095</c:v>
                </c:pt>
                <c:pt idx="288">
                  <c:v>-0.12444533947626372</c:v>
                </c:pt>
                <c:pt idx="289">
                  <c:v>-0.11332958880266499</c:v>
                </c:pt>
                <c:pt idx="290">
                  <c:v>-0.10262782465825313</c:v>
                </c:pt>
                <c:pt idx="291">
                  <c:v>-9.2366866832595207E-2</c:v>
                </c:pt>
                <c:pt idx="292">
                  <c:v>-8.2571342227751185E-2</c:v>
                </c:pt>
                <c:pt idx="293">
                  <c:v>-7.3263635322064632E-2</c:v>
                </c:pt>
                <c:pt idx="294">
                  <c:v>-6.4463848457217462E-2</c:v>
                </c:pt>
                <c:pt idx="295">
                  <c:v>-5.6189771850618749E-2</c:v>
                </c:pt>
                <c:pt idx="296">
                  <c:v>-4.8456863200133128E-2</c:v>
                </c:pt>
                <c:pt idx="297">
                  <c:v>-4.1278236715155389E-2</c:v>
                </c:pt>
                <c:pt idx="298">
                  <c:v>-3.4664661377137744E-2</c:v>
                </c:pt>
                <c:pt idx="299">
                  <c:v>-2.8624568203879378E-2</c:v>
                </c:pt>
                <c:pt idx="300">
                  <c:v>-2.3164066265189385E-2</c:v>
                </c:pt>
                <c:pt idx="301">
                  <c:v>-1.8286967172910038E-2</c:v>
                </c:pt>
                <c:pt idx="302">
                  <c:v>-1.3994817745705518E-2</c:v>
                </c:pt>
                <c:pt idx="303">
                  <c:v>-1.0286940528432688E-2</c:v>
                </c:pt>
                <c:pt idx="304">
                  <c:v>-7.1604818272651754E-3</c:v>
                </c:pt>
                <c:pt idx="305">
                  <c:v>-4.6104669049753079E-3</c:v>
                </c:pt>
                <c:pt idx="306">
                  <c:v>-2.6298619658267587E-3</c:v>
                </c:pt>
                <c:pt idx="307">
                  <c:v>-1.2096425463228142E-3</c:v>
                </c:pt>
                <c:pt idx="308">
                  <c:v>-3.3886791652116568E-4</c:v>
                </c:pt>
                <c:pt idx="309">
                  <c:v>-4.7610866932360579E-6</c:v>
                </c:pt>
                <c:pt idx="310">
                  <c:v>-1.9279400570433933E-4</c:v>
                </c:pt>
                <c:pt idx="311">
                  <c:v>-8.8677753055157874E-4</c:v>
                </c:pt>
                <c:pt idx="312">
                  <c:v>-2.06895574095396E-3</c:v>
                </c:pt>
                <c:pt idx="313">
                  <c:v>-3.7201041686821435E-3</c:v>
                </c:pt>
                <c:pt idx="314">
                  <c:v>-5.8196315083866188E-3</c:v>
                </c:pt>
                <c:pt idx="315">
                  <c:v>-8.3456843749808423E-3</c:v>
                </c:pt>
                <c:pt idx="316">
                  <c:v>-1.127525467211344E-2</c:v>
                </c:pt>
                <c:pt idx="317">
                  <c:v>-1.4584289136879498E-2</c:v>
                </c:pt>
                <c:pt idx="318">
                  <c:v>-1.8247800627640191E-2</c:v>
                </c:pt>
                <c:pt idx="319">
                  <c:v>-2.2239980724610621E-2</c:v>
                </c:pt>
                <c:pt idx="320">
                  <c:v>-2.6534313216714154E-2</c:v>
                </c:pt>
                <c:pt idx="321">
                  <c:v>-3.1103688053065372E-2</c:v>
                </c:pt>
                <c:pt idx="322">
                  <c:v>-3.5920515343316368E-2</c:v>
                </c:pt>
                <c:pt idx="323">
                  <c:v>-4.0956838997969834E-2</c:v>
                </c:pt>
                <c:pt idx="324">
                  <c:v>-4.6184449607615238E-2</c:v>
                </c:pt>
                <c:pt idx="325">
                  <c:v>-5.1574996168874156E-2</c:v>
                </c:pt>
                <c:pt idx="326">
                  <c:v>-5.7100096274637385E-2</c:v>
                </c:pt>
                <c:pt idx="327">
                  <c:v>-6.2731444396936578E-2</c:v>
                </c:pt>
                <c:pt idx="328">
                  <c:v>-6.844091790250402E-2</c:v>
                </c:pt>
                <c:pt idx="329">
                  <c:v>-7.420068045373035E-2</c:v>
                </c:pt>
                <c:pt idx="330">
                  <c:v>-7.9983282461319319E-2</c:v>
                </c:pt>
                <c:pt idx="331">
                  <c:v>-8.5761758269446001E-2</c:v>
                </c:pt>
                <c:pt idx="332">
                  <c:v>-9.1509719769631404E-2</c:v>
                </c:pt>
                <c:pt idx="333">
                  <c:v>-9.720144615583394E-2</c:v>
                </c:pt>
                <c:pt idx="334">
                  <c:v>-0.1028119695503921</c:v>
                </c:pt>
                <c:pt idx="335">
                  <c:v>-0.10831715624840921</c:v>
                </c:pt>
                <c:pt idx="336">
                  <c:v>-0.11369378334690171</c:v>
                </c:pt>
                <c:pt idx="337">
                  <c:v>-0.11891961054450026</c:v>
                </c:pt>
                <c:pt idx="338">
                  <c:v>-0.12397344691764281</c:v>
                </c:pt>
                <c:pt idx="339">
                  <c:v>-0.12883521249997013</c:v>
                </c:pt>
                <c:pt idx="340">
                  <c:v>-0.13348599451297044</c:v>
                </c:pt>
                <c:pt idx="341">
                  <c:v>-0.13790809811774091</c:v>
                </c:pt>
                <c:pt idx="342">
                  <c:v>-0.1420850915799676</c:v>
                </c:pt>
                <c:pt idx="343">
                  <c:v>-0.14600184576278913</c:v>
                </c:pt>
                <c:pt idx="344">
                  <c:v>-0.14964456788501471</c:v>
                </c:pt>
                <c:pt idx="345">
                  <c:v>-0.15300082950511648</c:v>
                </c:pt>
                <c:pt idx="346">
                  <c:v>-0.15605958871441941</c:v>
                </c:pt>
                <c:pt idx="347">
                  <c:v>-0.15881120654586486</c:v>
                </c:pt>
                <c:pt idx="348">
                  <c:v>-0.16124745762751996</c:v>
                </c:pt>
                <c:pt idx="349">
                  <c:v>-0.16336153513254906</c:v>
                </c:pt>
                <c:pt idx="350">
                  <c:v>-0.1651480500995344</c:v>
                </c:pt>
                <c:pt idx="351">
                  <c:v>-0.16660302521874265</c:v>
                </c:pt>
                <c:pt idx="352">
                  <c:v>-0.16772388320106263</c:v>
                </c:pt>
                <c:pt idx="353">
                  <c:v>-0.16850942986679093</c:v>
                </c:pt>
                <c:pt idx="354">
                  <c:v>-0.16895983211111834</c:v>
                </c:pt>
                <c:pt idx="355">
                  <c:v>-0.16907659092196747</c:v>
                </c:pt>
                <c:pt idx="356">
                  <c:v>-0.16886250964366661</c:v>
                </c:pt>
                <c:pt idx="357">
                  <c:v>-0.16832165769672772</c:v>
                </c:pt>
                <c:pt idx="358">
                  <c:v>-0.16745932997964402</c:v>
                </c:pt>
                <c:pt idx="359">
                  <c:v>-0.16628200219307249</c:v>
                </c:pt>
                <c:pt idx="360">
                  <c:v>-0.16479728233994129</c:v>
                </c:pt>
                <c:pt idx="361">
                  <c:v>-0.16301385866687337</c:v>
                </c:pt>
                <c:pt idx="362">
                  <c:v>-0.16094144432279917</c:v>
                </c:pt>
                <c:pt idx="363">
                  <c:v>-0.15859071901969243</c:v>
                </c:pt>
                <c:pt idx="364">
                  <c:v>-0.15597326798799072</c:v>
                </c:pt>
                <c:pt idx="365">
                  <c:v>-0.15310151852542134</c:v>
                </c:pt>
                <c:pt idx="366">
                  <c:v>-0.14998867444264502</c:v>
                </c:pt>
                <c:pt idx="367">
                  <c:v>-0.14664864871234465</c:v>
                </c:pt>
                <c:pt idx="368">
                  <c:v>-0.14309599463013789</c:v>
                </c:pt>
                <c:pt idx="369">
                  <c:v>-0.1393458357959958</c:v>
                </c:pt>
                <c:pt idx="370">
                  <c:v>-0.13541379522373559</c:v>
                </c:pt>
                <c:pt idx="371">
                  <c:v>-0.13131592388364893</c:v>
                </c:pt>
                <c:pt idx="372">
                  <c:v>-0.12706862897948468</c:v>
                </c:pt>
                <c:pt idx="373">
                  <c:v>-0.12268860225586553</c:v>
                </c:pt>
                <c:pt idx="374">
                  <c:v>-0.11819274862584116</c:v>
                </c:pt>
                <c:pt idx="375">
                  <c:v>-0.11359811540073882</c:v>
                </c:pt>
                <c:pt idx="376">
                  <c:v>-0.10892182239581399</c:v>
                </c:pt>
                <c:pt idx="377">
                  <c:v>-0.10418099317553012</c:v>
                </c:pt>
                <c:pt idx="378">
                  <c:v>-9.9392687691654213E-2</c:v>
                </c:pt>
                <c:pt idx="379">
                  <c:v>-9.4573836555854399E-2</c:v>
                </c:pt>
                <c:pt idx="380">
                  <c:v>-8.9741177176184295E-2</c:v>
                </c:pt>
                <c:pt idx="381">
                  <c:v>-8.4911191973841588E-2</c:v>
                </c:pt>
                <c:pt idx="382">
                  <c:v>-8.0100048882969038E-2</c:v>
                </c:pt>
                <c:pt idx="383">
                  <c:v>-7.5323544322112274E-2</c:v>
                </c:pt>
                <c:pt idx="384">
                  <c:v>-7.0597048811357949E-2</c:v>
                </c:pt>
                <c:pt idx="385">
                  <c:v>-6.5935455394213874E-2</c:v>
                </c:pt>
                <c:pt idx="386">
                  <c:v>-6.1353131008061106E-2</c:v>
                </c:pt>
                <c:pt idx="387">
                  <c:v>-5.6863870931578929E-2</c:v>
                </c:pt>
                <c:pt idx="388">
                  <c:v>-5.248085642199786E-2</c:v>
                </c:pt>
                <c:pt idx="389">
                  <c:v>-4.8216615639449394E-2</c:v>
                </c:pt>
                <c:pt idx="390">
                  <c:v>-4.4082987940131081E-2</c:v>
                </c:pt>
                <c:pt idx="391">
                  <c:v>-4.0091091604551474E-2</c:v>
                </c:pt>
                <c:pt idx="392">
                  <c:v>-3.625129505183939E-2</c:v>
                </c:pt>
                <c:pt idx="393">
                  <c:v>-3.2573191576044394E-2</c:v>
                </c:pt>
                <c:pt idx="394">
                  <c:v>-2.9065577625587157E-2</c:v>
                </c:pt>
                <c:pt idx="395">
                  <c:v>-2.5736434632587464E-2</c:v>
                </c:pt>
                <c:pt idx="396">
                  <c:v>-2.2592914384751056E-2</c:v>
                </c:pt>
                <c:pt idx="397">
                  <c:v>-1.9641327918883875E-2</c:v>
                </c:pt>
                <c:pt idx="398">
                  <c:v>-1.6887137901955777E-2</c:v>
                </c:pt>
                <c:pt idx="399">
                  <c:v>-1.433495445299713E-2</c:v>
                </c:pt>
                <c:pt idx="400">
                  <c:v>-1.1988534347008349E-2</c:v>
                </c:pt>
                <c:pt idx="401">
                  <c:v>-9.8507835305220899E-3</c:v>
                </c:pt>
                <c:pt idx="402">
                  <c:v>-7.9237628675053913E-3</c:v>
                </c:pt>
                <c:pt idx="403">
                  <c:v>-6.2086970239426656E-3</c:v>
                </c:pt>
                <c:pt idx="404">
                  <c:v>-4.7059863897166198E-3</c:v>
                </c:pt>
                <c:pt idx="405">
                  <c:v>-3.4152219273168765E-3</c:v>
                </c:pt>
                <c:pt idx="406">
                  <c:v>-2.3352028284641863E-3</c:v>
                </c:pt>
                <c:pt idx="407">
                  <c:v>-1.4639568519498266E-3</c:v>
                </c:pt>
                <c:pt idx="408">
                  <c:v>-7.9876320885924259E-4</c:v>
                </c:pt>
                <c:pt idx="409">
                  <c:v>-3.3617785487889332E-4</c:v>
                </c:pt>
                <c:pt idx="410">
                  <c:v>-7.2061043575818735E-5</c:v>
                </c:pt>
                <c:pt idx="411">
                  <c:v>-1.6069893889015589E-6</c:v>
                </c:pt>
                <c:pt idx="412">
                  <c:v>-1.1937548457591436E-4</c:v>
                </c:pt>
                <c:pt idx="413">
                  <c:v>-4.1932531051614298E-4</c:v>
                </c:pt>
                <c:pt idx="414">
                  <c:v>-8.9484928056836246E-4</c:v>
                </c:pt>
                <c:pt idx="415">
                  <c:v>-1.5388107491205491E-3</c:v>
                </c:pt>
                <c:pt idx="416">
                  <c:v>-2.3435814195321807E-3</c:v>
                </c:pt>
                <c:pt idx="417">
                  <c:v>-3.3010802823524761E-3</c:v>
                </c:pt>
                <c:pt idx="418">
                  <c:v>-4.4028135144876324E-3</c:v>
                </c:pt>
                <c:pt idx="419">
                  <c:v>-5.6399151698754623E-3</c:v>
                </c:pt>
                <c:pt idx="420">
                  <c:v>-7.0031884926941446E-3</c:v>
                </c:pt>
                <c:pt idx="421">
                  <c:v>-8.4831476851699224E-3</c:v>
                </c:pt>
                <c:pt idx="422">
                  <c:v>-1.0070059963642236E-2</c:v>
                </c:pt>
                <c:pt idx="423">
                  <c:v>-1.1753987738679368E-2</c:v>
                </c:pt>
                <c:pt idx="424">
                  <c:v>-1.352483075769682E-2</c:v>
                </c:pt>
                <c:pt idx="425">
                  <c:v>-1.5372368051699439E-2</c:v>
                </c:pt>
                <c:pt idx="426">
                  <c:v>-1.7286299531426928E-2</c:v>
                </c:pt>
                <c:pt idx="427">
                  <c:v>-1.9256287082315915E-2</c:v>
                </c:pt>
                <c:pt idx="428">
                  <c:v>-2.1271995012277927E-2</c:v>
                </c:pt>
                <c:pt idx="429">
                  <c:v>-2.3323129711314818E-2</c:v>
                </c:pt>
                <c:pt idx="430">
                  <c:v>-2.5399478387426969E-2</c:v>
                </c:pt>
                <c:pt idx="431">
                  <c:v>-2.7490946749097561E-2</c:v>
                </c:pt>
                <c:pt idx="432">
                  <c:v>-2.9587595510831066E-2</c:v>
                </c:pt>
                <c:pt idx="433">
                  <c:v>-3.167967560476604E-2</c:v>
                </c:pt>
                <c:pt idx="434">
                  <c:v>-3.3757661988243634E-2</c:v>
                </c:pt>
                <c:pt idx="435">
                  <c:v>-3.5812285944371372E-2</c:v>
                </c:pt>
                <c:pt idx="436">
                  <c:v>-3.7834565780046056E-2</c:v>
                </c:pt>
                <c:pt idx="437">
                  <c:v>-3.9815835833566848E-2</c:v>
                </c:pt>
                <c:pt idx="438">
                  <c:v>-4.1747773711848388E-2</c:v>
                </c:pt>
                <c:pt idx="439">
                  <c:v>-4.3622425685305694E-2</c:v>
                </c:pt>
                <c:pt idx="440">
                  <c:v>-4.543223017669739E-2</c:v>
                </c:pt>
                <c:pt idx="441">
                  <c:v>-4.717003928855195E-2</c:v>
                </c:pt>
                <c:pt idx="442">
                  <c:v>-4.8829138322229154E-2</c:v>
                </c:pt>
                <c:pt idx="443">
                  <c:v>-5.0403263250157399E-2</c:v>
                </c:pt>
                <c:pt idx="444">
                  <c:v>-5.1886616111301187E-2</c:v>
                </c:pt>
                <c:pt idx="445">
                  <c:v>-5.327387830842286E-2</c:v>
                </c:pt>
                <c:pt idx="446">
                  <c:v>-5.4560221794173393E-2</c:v>
                </c:pt>
                <c:pt idx="447">
                  <c:v>-5.5741318141447151E-2</c:v>
                </c:pt>
                <c:pt idx="448">
                  <c:v>-5.6813345501734794E-2</c:v>
                </c:pt>
                <c:pt idx="449">
                  <c:v>-5.7772993463369636E-2</c:v>
                </c:pt>
                <c:pt idx="450">
                  <c:v>-5.8617465829562891E-2</c:v>
                </c:pt>
                <c:pt idx="451">
                  <c:v>-5.9344481343921167E-2</c:v>
                </c:pt>
                <c:pt idx="452">
                  <c:v>-5.995227239871663E-2</c:v>
                </c:pt>
                <c:pt idx="453">
                  <c:v>-6.0439581768498271E-2</c:v>
                </c:pt>
                <c:pt idx="454">
                  <c:v>-6.0805657418670972E-2</c:v>
                </c:pt>
                <c:pt idx="455">
                  <c:v>-6.105024544539725E-2</c:v>
                </c:pt>
                <c:pt idx="456">
                  <c:v>-6.1173581209572322E-2</c:v>
                </c:pt>
                <c:pt idx="457">
                  <c:v>-6.117637873366312E-2</c:v>
                </c:pt>
                <c:pt idx="458">
                  <c:v>-6.1059818435864409E-2</c:v>
                </c:pt>
                <c:pt idx="459">
                  <c:v>-6.0825533281290776E-2</c:v>
                </c:pt>
                <c:pt idx="460">
                  <c:v>-6.0475593434777826E-2</c:v>
                </c:pt>
                <c:pt idx="461">
                  <c:v>-6.0012489504288405E-2</c:v>
                </c:pt>
                <c:pt idx="462">
                  <c:v>-5.9439114467904404E-2</c:v>
                </c:pt>
                <c:pt idx="463">
                  <c:v>-5.8758744380914933E-2</c:v>
                </c:pt>
                <c:pt idx="464">
                  <c:v>-5.7975017962583295E-2</c:v>
                </c:pt>
                <c:pt idx="465">
                  <c:v>-5.7091915164779544E-2</c:v>
                </c:pt>
                <c:pt idx="466">
                  <c:v>-5.6113734826801355E-2</c:v>
                </c:pt>
                <c:pt idx="467">
                  <c:v>-5.504507152236867E-2</c:v>
                </c:pt>
                <c:pt idx="468">
                  <c:v>-5.3890791705973946E-2</c:v>
                </c:pt>
                <c:pt idx="469">
                  <c:v>-5.2656009266494594E-2</c:v>
                </c:pt>
                <c:pt idx="470">
                  <c:v>-5.1346060596242055E-2</c:v>
                </c:pt>
                <c:pt idx="471">
                  <c:v>-4.9966479283435526E-2</c:v>
                </c:pt>
                <c:pt idx="472">
                  <c:v>-4.852297053545452E-2</c:v>
                </c:pt>
                <c:pt idx="473">
                  <c:v>-4.7021385439164433E-2</c:v>
                </c:pt>
                <c:pt idx="474">
                  <c:v>-4.5467695163126119E-2</c:v>
                </c:pt>
                <c:pt idx="475">
                  <c:v>-4.3867965204615549E-2</c:v>
                </c:pt>
                <c:pt idx="476">
                  <c:v>-4.2228329782109712E-2</c:v>
                </c:pt>
                <c:pt idx="477">
                  <c:v>-4.0554966471255019E-2</c:v>
                </c:pt>
                <c:pt idx="478">
                  <c:v>-3.8854071179346986E-2</c:v>
                </c:pt>
                <c:pt idx="479">
                  <c:v>-3.7131833550037019E-2</c:v>
                </c:pt>
                <c:pt idx="480">
                  <c:v>-3.5394412886359729E-2</c:v>
                </c:pt>
                <c:pt idx="481">
                  <c:v>-3.3647914676274378E-2</c:v>
                </c:pt>
                <c:pt idx="482">
                  <c:v>-3.1898367800749644E-2</c:v>
                </c:pt>
                <c:pt idx="483">
                  <c:v>-3.0151702500026713E-2</c:v>
                </c:pt>
                <c:pt idx="484">
                  <c:v>-2.8413729169087305E-2</c:v>
                </c:pt>
                <c:pt idx="485">
                  <c:v>-2.6690118048560047E-2</c:v>
                </c:pt>
                <c:pt idx="486">
                  <c:v>-2.4986379872347114E-2</c:v>
                </c:pt>
                <c:pt idx="487">
                  <c:v>-2.3307847528161368E-2</c:v>
                </c:pt>
                <c:pt idx="488">
                  <c:v>-2.1659658781966337E-2</c:v>
                </c:pt>
                <c:pt idx="489">
                  <c:v>-2.0046740112023155E-2</c:v>
                </c:pt>
                <c:pt idx="490">
                  <c:v>-1.8473791692900268E-2</c:v>
                </c:pt>
                <c:pt idx="491">
                  <c:v>-1.6945273564415001E-2</c:v>
                </c:pt>
                <c:pt idx="492">
                  <c:v>-1.5465393015072004E-2</c:v>
                </c:pt>
                <c:pt idx="493">
                  <c:v>-1.4038093204169062E-2</c:v>
                </c:pt>
                <c:pt idx="494">
                  <c:v>-1.2667043041373009E-2</c:v>
                </c:pt>
                <c:pt idx="495">
                  <c:v>-1.1355628337251141E-2</c:v>
                </c:pt>
                <c:pt idx="496">
                  <c:v>-1.0106944232996134E-2</c:v>
                </c:pt>
                <c:pt idx="497">
                  <c:v>-8.9237889124229794E-3</c:v>
                </c:pt>
                <c:pt idx="498">
                  <c:v>-7.808658594264304E-3</c:v>
                </c:pt>
                <c:pt idx="499">
                  <c:v>-6.7637437978615711E-3</c:v>
                </c:pt>
                <c:pt idx="500">
                  <c:v>-5.7909268705614225E-3</c:v>
                </c:pt>
                <c:pt idx="501">
                  <c:v>-4.8917807604919117E-3</c:v>
                </c:pt>
                <c:pt idx="502">
                  <c:v>-4.0675690139282111E-3</c:v>
                </c:pt>
                <c:pt idx="503">
                  <c:v>-3.3192469721732478E-3</c:v>
                </c:pt>
                <c:pt idx="504">
                  <c:v>-2.6474641387875648E-3</c:v>
                </c:pt>
                <c:pt idx="505">
                  <c:v>-2.0525676841152527E-3</c:v>
                </c:pt>
                <c:pt idx="506">
                  <c:v>-1.5346070503782236E-3</c:v>
                </c:pt>
                <c:pt idx="507">
                  <c:v>-1.093339617158112E-3</c:v>
                </c:pt>
                <c:pt idx="508">
                  <c:v>-7.2823738386078394E-4</c:v>
                </c:pt>
                <c:pt idx="509">
                  <c:v>-4.3849462276931837E-4</c:v>
                </c:pt>
                <c:pt idx="510">
                  <c:v>-2.2303645354259486E-4</c:v>
                </c:pt>
                <c:pt idx="511">
                  <c:v>-8.0528287512587914E-5</c:v>
                </c:pt>
                <c:pt idx="512">
                  <c:v>-9.3860878775426802E-6</c:v>
                </c:pt>
                <c:pt idx="513">
                  <c:v>-7.7873898827069842E-6</c:v>
                </c:pt>
                <c:pt idx="514">
                  <c:v>-7.3683023326781905E-5</c:v>
                </c:pt>
                <c:pt idx="515">
                  <c:v>-2.0480947823130007E-4</c:v>
                </c:pt>
                <c:pt idx="516">
                  <c:v>-3.9870185326152432E-4</c:v>
                </c:pt>
                <c:pt idx="517">
                  <c:v>-6.5270732549010133E-4</c:v>
                </c:pt>
                <c:pt idx="518">
                  <c:v>-9.6399907934675215E-4</c:v>
                </c:pt>
                <c:pt idx="519">
                  <c:v>-1.3295906320960962E-3</c:v>
                </c:pt>
                <c:pt idx="520">
                  <c:v>-1.7463504929279073E-3</c:v>
                </c:pt>
                <c:pt idx="521">
                  <c:v>-2.2110170927256471E-3</c:v>
                </c:pt>
                <c:pt idx="522">
                  <c:v>-2.7202139217951823E-3</c:v>
                </c:pt>
                <c:pt idx="523">
                  <c:v>-3.2704648132807954E-3</c:v>
                </c:pt>
                <c:pt idx="524">
                  <c:v>-3.8582093106638996E-3</c:v>
                </c:pt>
                <c:pt idx="525">
                  <c:v>-4.479818058624521E-3</c:v>
                </c:pt>
                <c:pt idx="526">
                  <c:v>-5.1316081576395431E-3</c:v>
                </c:pt>
                <c:pt idx="527">
                  <c:v>-5.8098584239869317E-3</c:v>
                </c:pt>
                <c:pt idx="528">
                  <c:v>-6.5108244983135893E-3</c:v>
                </c:pt>
                <c:pt idx="529">
                  <c:v>-7.2307537475971304E-3</c:v>
                </c:pt>
                <c:pt idx="530">
                  <c:v>-7.9658999071796077E-3</c:v>
                </c:pt>
                <c:pt idx="531">
                  <c:v>-8.7125374115642768E-3</c:v>
                </c:pt>
                <c:pt idx="532">
                  <c:v>-9.4669753648347309E-3</c:v>
                </c:pt>
                <c:pt idx="533">
                  <c:v>-1.0225571103868831E-2</c:v>
                </c:pt>
                <c:pt idx="534">
                  <c:v>-1.0984743309966641E-2</c:v>
                </c:pt>
                <c:pt idx="535">
                  <c:v>-1.1740984627081567E-2</c:v>
                </c:pt>
                <c:pt idx="536">
                  <c:v>-1.2490873747524479E-2</c:v>
                </c:pt>
                <c:pt idx="537">
                  <c:v>-1.3231086928791923E-2</c:v>
                </c:pt>
                <c:pt idx="538">
                  <c:v>-1.3958408908037453E-2</c:v>
                </c:pt>
                <c:pt idx="539">
                  <c:v>-1.4669743183649978E-2</c:v>
                </c:pt>
                <c:pt idx="540">
                  <c:v>-1.5362121636410746E-2</c:v>
                </c:pt>
                <c:pt idx="541">
                  <c:v>-1.6032713465759806E-2</c:v>
                </c:pt>
                <c:pt idx="542">
                  <c:v>-1.6678833419801579E-2</c:v>
                </c:pt>
                <c:pt idx="543">
                  <c:v>-1.7297949300803812E-2</c:v>
                </c:pt>
                <c:pt idx="544">
                  <c:v>-1.7887688731084657E-2</c:v>
                </c:pt>
                <c:pt idx="545">
                  <c:v>-1.844584516732407E-2</c:v>
                </c:pt>
                <c:pt idx="546">
                  <c:v>-1.8970383154468549E-2</c:v>
                </c:pt>
                <c:pt idx="547">
                  <c:v>-1.9459442813508886E-2</c:v>
                </c:pt>
                <c:pt idx="548">
                  <c:v>-1.9911343560488581E-2</c:v>
                </c:pt>
                <c:pt idx="549">
                  <c:v>-2.0324587057133719E-2</c:v>
                </c:pt>
                <c:pt idx="550">
                  <c:v>-2.0697859396472267E-2</c:v>
                </c:pt>
                <c:pt idx="551">
                  <c:v>-2.1030032529722478E-2</c:v>
                </c:pt>
                <c:pt idx="552">
                  <c:v>-2.1320164943564254E-2</c:v>
                </c:pt>
                <c:pt idx="553">
                  <c:v>-2.1567501599655654E-2</c:v>
                </c:pt>
                <c:pt idx="554">
                  <c:v>-2.1771473150908112E-2</c:v>
                </c:pt>
                <c:pt idx="555">
                  <c:v>-2.1931694451581912E-2</c:v>
                </c:pt>
                <c:pt idx="556">
                  <c:v>-2.204796238069635E-2</c:v>
                </c:pt>
                <c:pt idx="557">
                  <c:v>-2.212025300056265E-2</c:v>
                </c:pt>
                <c:pt idx="558">
                  <c:v>-2.2148718074431705E-2</c:v>
                </c:pt>
                <c:pt idx="559">
                  <c:v>-2.2133680969298502E-2</c:v>
                </c:pt>
                <c:pt idx="560">
                  <c:v>-2.2075631971814759E-2</c:v>
                </c:pt>
                <c:pt idx="561">
                  <c:v>-2.1975223047023436E-2</c:v>
                </c:pt>
                <c:pt idx="562">
                  <c:v>-2.1833262071241973E-2</c:v>
                </c:pt>
                <c:pt idx="563">
                  <c:v>-2.1650706571879619E-2</c:v>
                </c:pt>
                <c:pt idx="564">
                  <c:v>-2.1428657008274506E-2</c:v>
                </c:pt>
                <c:pt idx="565">
                  <c:v>-2.1168349628777335E-2</c:v>
                </c:pt>
                <c:pt idx="566">
                  <c:v>-2.0871148940287992E-2</c:v>
                </c:pt>
                <c:pt idx="567">
                  <c:v>-2.0538539827267839E-2</c:v>
                </c:pt>
                <c:pt idx="568">
                  <c:v>-2.0172119357904708E-2</c:v>
                </c:pt>
                <c:pt idx="569">
                  <c:v>-1.9773588315599062E-2</c:v>
                </c:pt>
                <c:pt idx="570">
                  <c:v>-1.9344742494269134E-2</c:v>
                </c:pt>
                <c:pt idx="571">
                  <c:v>-1.8887463796144505E-2</c:v>
                </c:pt>
                <c:pt idx="572">
                  <c:v>-1.8403711170729711E-2</c:v>
                </c:pt>
                <c:pt idx="573">
                  <c:v>-1.7895511433479221E-2</c:v>
                </c:pt>
                <c:pt idx="574">
                  <c:v>-1.7364950002433543E-2</c:v>
                </c:pt>
                <c:pt idx="575">
                  <c:v>-1.6814161590628224E-2</c:v>
                </c:pt>
                <c:pt idx="576">
                  <c:v>-1.6245320891508017E-2</c:v>
                </c:pt>
                <c:pt idx="577">
                  <c:v>-1.5660633293863073E-2</c:v>
                </c:pt>
                <c:pt idx="578">
                  <c:v>-1.5062325661957041E-2</c:v>
                </c:pt>
                <c:pt idx="579">
                  <c:v>-1.4452637215546051E-2</c:v>
                </c:pt>
                <c:pt idx="580">
                  <c:v>-1.3833810543398538E-2</c:v>
                </c:pt>
                <c:pt idx="581">
                  <c:v>-1.3208082782725722E-2</c:v>
                </c:pt>
                <c:pt idx="582">
                  <c:v>-1.2577676995628173E-2</c:v>
                </c:pt>
                <c:pt idx="583">
                  <c:v>-1.1944793772263538E-2</c:v>
                </c:pt>
                <c:pt idx="584">
                  <c:v>-1.1311603088951273E-2</c:v>
                </c:pt>
                <c:pt idx="585">
                  <c:v>-1.068023644786001E-2</c:v>
                </c:pt>
                <c:pt idx="586">
                  <c:v>-1.0052779323279996E-2</c:v>
                </c:pt>
                <c:pt idx="587">
                  <c:v>-9.431263937776482E-3</c:v>
                </c:pt>
                <c:pt idx="588">
                  <c:v>-8.8176623897550325E-3</c:v>
                </c:pt>
                <c:pt idx="589">
                  <c:v>-8.2138801521588201E-3</c:v>
                </c:pt>
                <c:pt idx="590">
                  <c:v>-7.6217499601658294E-3</c:v>
                </c:pt>
                <c:pt idx="591">
                  <c:v>-7.0430261038710801E-3</c:v>
                </c:pt>
                <c:pt idx="592">
                  <c:v>-6.4793791400324496E-3</c:v>
                </c:pt>
                <c:pt idx="593">
                  <c:v>-5.9323910350370292E-3</c:v>
                </c:pt>
                <c:pt idx="594">
                  <c:v>-5.4035507493160051E-3</c:v>
                </c:pt>
                <c:pt idx="595">
                  <c:v>-4.8942502715075172E-3</c:v>
                </c:pt>
                <c:pt idx="596">
                  <c:v>-4.4057811087464841E-3</c:v>
                </c:pt>
                <c:pt idx="597">
                  <c:v>-3.9393312375553971E-3</c:v>
                </c:pt>
                <c:pt idx="598">
                  <c:v>-3.4959825179275267E-3</c:v>
                </c:pt>
                <c:pt idx="599">
                  <c:v>-3.0767085713409273E-3</c:v>
                </c:pt>
                <c:pt idx="600">
                  <c:v>-2.6823731216245174E-3</c:v>
                </c:pt>
                <c:pt idx="601">
                  <c:v>-2.3137287958226202E-3</c:v>
                </c:pt>
                <c:pt idx="602">
                  <c:v>-1.9714163804777128E-3</c:v>
                </c:pt>
                <c:pt idx="603">
                  <c:v>-1.6559645270783278E-3</c:v>
                </c:pt>
                <c:pt idx="604">
                  <c:v>-1.3677898988053105E-3</c:v>
                </c:pt>
                <c:pt idx="605">
                  <c:v>-1.1071977491600151E-3</c:v>
                </c:pt>
                <c:pt idx="606">
                  <c:v>-8.7438292157692354E-4</c:v>
                </c:pt>
                <c:pt idx="607">
                  <c:v>-6.6943125771492498E-4</c:v>
                </c:pt>
                <c:pt idx="608">
                  <c:v>-4.9232140078984401E-4</c:v>
                </c:pt>
                <c:pt idx="609">
                  <c:v>-3.4292697905916996E-4</c:v>
                </c:pt>
                <c:pt idx="610">
                  <c:v>-2.2101915340147144E-4</c:v>
                </c:pt>
                <c:pt idx="611">
                  <c:v>-1.2626951185021649E-4</c:v>
                </c:pt>
                <c:pt idx="612">
                  <c:v>-5.8253292947085826E-5</c:v>
                </c:pt>
                <c:pt idx="613">
                  <c:v>-1.6452918875160579E-5</c:v>
                </c:pt>
                <c:pt idx="614">
                  <c:v>-2.6181851920748128E-7</c:v>
                </c:pt>
                <c:pt idx="615">
                  <c:v>-8.9885198797774748E-6</c:v>
                </c:pt>
                <c:pt idx="616">
                  <c:v>-4.1860990640802187E-5</c:v>
                </c:pt>
                <c:pt idx="617">
                  <c:v>-9.8031205157235625E-5</c:v>
                </c:pt>
                <c:pt idx="618">
                  <c:v>-1.7657991569012746E-4</c:v>
                </c:pt>
                <c:pt idx="619">
                  <c:v>-2.7652160537105895E-4</c:v>
                </c:pt>
                <c:pt idx="620">
                  <c:v>-3.9680960012552011E-4</c:v>
                </c:pt>
                <c:pt idx="621">
                  <c:v>-5.3634131662461245E-4</c:v>
                </c:pt>
                <c:pt idx="622">
                  <c:v>-6.9396362326519751E-4</c:v>
                </c:pt>
                <c:pt idx="623">
                  <c:v>-8.6847829119868593E-4</c:v>
                </c:pt>
                <c:pt idx="624">
                  <c:v>-1.0586475125362561E-3</c:v>
                </c:pt>
                <c:pt idx="625">
                  <c:v>-1.2631994630512432E-3</c:v>
                </c:pt>
                <c:pt idx="626">
                  <c:v>-1.4808338869753729E-3</c:v>
                </c:pt>
                <c:pt idx="627">
                  <c:v>-1.7102276818417304E-3</c:v>
                </c:pt>
                <c:pt idx="628">
                  <c:v>-1.9500404617609865E-3</c:v>
                </c:pt>
                <c:pt idx="629">
                  <c:v>-2.1989200780253193E-3</c:v>
                </c:pt>
                <c:pt idx="630">
                  <c:v>-2.4555080765132574E-3</c:v>
                </c:pt>
                <c:pt idx="631">
                  <c:v>-2.7184450720149343E-3</c:v>
                </c:pt>
                <c:pt idx="632">
                  <c:v>-2.9863760203070618E-3</c:v>
                </c:pt>
                <c:pt idx="633">
                  <c:v>-3.2579553695765936E-3</c:v>
                </c:pt>
                <c:pt idx="634">
                  <c:v>-3.5318520736174271E-3</c:v>
                </c:pt>
                <c:pt idx="635">
                  <c:v>-3.8067544501013627E-3</c:v>
                </c:pt>
                <c:pt idx="636">
                  <c:v>-4.0813748681487729E-3</c:v>
                </c:pt>
                <c:pt idx="637">
                  <c:v>-4.3544542503914175E-3</c:v>
                </c:pt>
                <c:pt idx="638">
                  <c:v>-4.6247663757253065E-3</c:v>
                </c:pt>
                <c:pt idx="639">
                  <c:v>-4.8911219699907813E-3</c:v>
                </c:pt>
                <c:pt idx="640">
                  <c:v>-5.1523725728855156E-3</c:v>
                </c:pt>
                <c:pt idx="641">
                  <c:v>-5.4074141705093238E-3</c:v>
                </c:pt>
                <c:pt idx="642">
                  <c:v>-5.6551905840528096E-3</c:v>
                </c:pt>
                <c:pt idx="643">
                  <c:v>-5.8946966062704692E-3</c:v>
                </c:pt>
                <c:pt idx="644">
                  <c:v>-6.1249808785181215E-3</c:v>
                </c:pt>
                <c:pt idx="645">
                  <c:v>-6.3451485022800475E-3</c:v>
                </c:pt>
                <c:pt idx="646">
                  <c:v>-6.5543633802583158E-3</c:v>
                </c:pt>
                <c:pt idx="647">
                  <c:v>-6.7518502832411538E-3</c:v>
                </c:pt>
                <c:pt idx="648">
                  <c:v>-6.9368966401043728E-3</c:v>
                </c:pt>
                <c:pt idx="649">
                  <c:v>-7.1088540494256116E-3</c:v>
                </c:pt>
                <c:pt idx="650">
                  <c:v>-7.2671395123013677E-3</c:v>
                </c:pt>
                <c:pt idx="651">
                  <c:v>-7.4112363870473151E-3</c:v>
                </c:pt>
                <c:pt idx="652">
                  <c:v>-7.5406950675295757E-3</c:v>
                </c:pt>
                <c:pt idx="653">
                  <c:v>-7.655133387914498E-3</c:v>
                </c:pt>
                <c:pt idx="654">
                  <c:v>-7.7542367576337165E-3</c:v>
                </c:pt>
                <c:pt idx="655">
                  <c:v>-7.8377580313363365E-3</c:v>
                </c:pt>
                <c:pt idx="656">
                  <c:v>-7.9055171195379116E-3</c:v>
                </c:pt>
                <c:pt idx="657">
                  <c:v>-7.9574003465734417E-3</c:v>
                </c:pt>
                <c:pt idx="658">
                  <c:v>-7.9933595633161839E-3</c:v>
                </c:pt>
                <c:pt idx="659">
                  <c:v>-8.0134110229330285E-3</c:v>
                </c:pt>
                <c:pt idx="660">
                  <c:v>-8.0176340287083613E-3</c:v>
                </c:pt>
                <c:pt idx="661">
                  <c:v>-8.0061693636794169E-3</c:v>
                </c:pt>
                <c:pt idx="662">
                  <c:v>-7.9792175124855178E-3</c:v>
                </c:pt>
                <c:pt idx="663">
                  <c:v>-7.9370366864394554E-3</c:v>
                </c:pt>
                <c:pt idx="664">
                  <c:v>-7.8799406633803804E-3</c:v>
                </c:pt>
                <c:pt idx="665">
                  <c:v>-7.8082964543627273E-3</c:v>
                </c:pt>
                <c:pt idx="666">
                  <c:v>-7.7225218096740773E-3</c:v>
                </c:pt>
                <c:pt idx="667">
                  <c:v>-7.6230825770556938E-3</c:v>
                </c:pt>
                <c:pt idx="668">
                  <c:v>-7.5104899253226323E-3</c:v>
                </c:pt>
                <c:pt idx="669">
                  <c:v>-7.3852974468452603E-3</c:v>
                </c:pt>
                <c:pt idx="670">
                  <c:v>-7.2480981525612212E-3</c:v>
                </c:pt>
                <c:pt idx="671">
                  <c:v>-7.0995213733363342E-3</c:v>
                </c:pt>
                <c:pt idx="672">
                  <c:v>-6.9402295815853702E-3</c:v>
                </c:pt>
                <c:pt idx="673">
                  <c:v>-6.7709151470997245E-3</c:v>
                </c:pt>
                <c:pt idx="674">
                  <c:v>-6.5922970410097299E-3</c:v>
                </c:pt>
                <c:pt idx="675">
                  <c:v>-6.4051175017359185E-3</c:v>
                </c:pt>
                <c:pt idx="676">
                  <c:v>-6.2101386766572194E-3</c:v>
                </c:pt>
                <c:pt idx="677">
                  <c:v>-6.0081392530465395E-3</c:v>
                </c:pt>
                <c:pt idx="678">
                  <c:v>-5.7999110915970377E-3</c:v>
                </c:pt>
                <c:pt idx="679">
                  <c:v>-5.5862558755876354E-3</c:v>
                </c:pt>
                <c:pt idx="680">
                  <c:v>-5.3679817884158838E-3</c:v>
                </c:pt>
                <c:pt idx="681">
                  <c:v>-5.1459002318624963E-3</c:v>
                </c:pt>
                <c:pt idx="682">
                  <c:v>-4.9208225970468521E-3</c:v>
                </c:pt>
                <c:pt idx="683">
                  <c:v>-4.6935570995891504E-3</c:v>
                </c:pt>
                <c:pt idx="684">
                  <c:v>-4.4649056900150528E-3</c:v>
                </c:pt>
                <c:pt idx="685">
                  <c:v>-4.235661049925319E-3</c:v>
                </c:pt>
                <c:pt idx="686">
                  <c:v>-4.0066036839087596E-3</c:v>
                </c:pt>
                <c:pt idx="687">
                  <c:v>-3.7784991166045752E-3</c:v>
                </c:pt>
                <c:pt idx="688">
                  <c:v>-3.5520952037227252E-3</c:v>
                </c:pt>
                <c:pt idx="689">
                  <c:v>-3.3281195652111175E-3</c:v>
                </c:pt>
                <c:pt idx="690">
                  <c:v>-3.1072771481191206E-3</c:v>
                </c:pt>
                <c:pt idx="691">
                  <c:v>-2.8902479260510469E-3</c:v>
                </c:pt>
                <c:pt idx="692">
                  <c:v>-2.6776847414337491E-3</c:v>
                </c:pt>
                <c:pt idx="693">
                  <c:v>-2.4702112961422153E-3</c:v>
                </c:pt>
                <c:pt idx="694">
                  <c:v>-2.2684202953389687E-3</c:v>
                </c:pt>
                <c:pt idx="695">
                  <c:v>-2.0728717486899351E-3</c:v>
                </c:pt>
                <c:pt idx="696">
                  <c:v>-1.8840914324241575E-3</c:v>
                </c:pt>
                <c:pt idx="697">
                  <c:v>-1.7025695150100209E-3</c:v>
                </c:pt>
                <c:pt idx="698">
                  <c:v>-1.5287593485291326E-3</c:v>
                </c:pt>
                <c:pt idx="699">
                  <c:v>-1.3630764271435024E-3</c:v>
                </c:pt>
                <c:pt idx="700">
                  <c:v>-1.2058975133744751E-3</c:v>
                </c:pt>
                <c:pt idx="701">
                  <c:v>-1.0575599322456837E-3</c:v>
                </c:pt>
                <c:pt idx="702">
                  <c:v>-9.1836103268931547E-4</c:v>
                </c:pt>
                <c:pt idx="703">
                  <c:v>-7.8855781497756748E-4</c:v>
                </c:pt>
                <c:pt idx="704">
                  <c:v>-6.6836672232142098E-4</c:v>
                </c:pt>
                <c:pt idx="705">
                  <c:v>-5.5796359417884661E-4</c:v>
                </c:pt>
                <c:pt idx="706">
                  <c:v>-4.5748377823617918E-4</c:v>
                </c:pt>
                <c:pt idx="707">
                  <c:v>-3.6702239747145961E-4</c:v>
                </c:pt>
                <c:pt idx="708">
                  <c:v>-2.8663476817870453E-4</c:v>
                </c:pt>
                <c:pt idx="709">
                  <c:v>-2.1633696432886556E-4</c:v>
                </c:pt>
                <c:pt idx="710">
                  <c:v>-1.5610652316807298E-4</c:v>
                </c:pt>
                <c:pt idx="711">
                  <c:v>-1.0588328650788899E-4</c:v>
                </c:pt>
                <c:pt idx="712">
                  <c:v>-6.5570371746845489E-5</c:v>
                </c:pt>
                <c:pt idx="713">
                  <c:v>-3.5035266278496112E-5</c:v>
                </c:pt>
                <c:pt idx="714">
                  <c:v>-1.4111038589399386E-5</c:v>
                </c:pt>
                <c:pt idx="715">
                  <c:v>-2.5976590315963623E-6</c:v>
                </c:pt>
                <c:pt idx="716">
                  <c:v>-2.6342296878466097E-7</c:v>
                </c:pt>
                <c:pt idx="717">
                  <c:v>-6.8464687439628471E-6</c:v>
                </c:pt>
                <c:pt idx="718">
                  <c:v>-2.2056382699097798E-5</c:v>
                </c:pt>
                <c:pt idx="719">
                  <c:v>-4.5575883294503617E-5</c:v>
                </c:pt>
                <c:pt idx="720">
                  <c:v>-7.7062576227126387E-5</c:v>
                </c:pt>
                <c:pt idx="721">
                  <c:v>-1.1615077233268665E-4</c:v>
                </c:pt>
                <c:pt idx="722">
                  <c:v>-1.6245335997639685E-4</c:v>
                </c:pt>
                <c:pt idx="723">
                  <c:v>-2.1556372359036972E-4</c:v>
                </c:pt>
                <c:pt idx="724">
                  <c:v>-2.7505770000238586E-4</c:v>
                </c:pt>
                <c:pt idx="725">
                  <c:v>-3.4049556421977074E-4</c:v>
                </c:pt>
                <c:pt idx="726">
                  <c:v>-4.1142403638304265E-4</c:v>
                </c:pt>
                <c:pt idx="727">
                  <c:v>-4.8737830168590326E-4</c:v>
                </c:pt>
                <c:pt idx="728">
                  <c:v>-5.6788403517011319E-4</c:v>
                </c:pt>
                <c:pt idx="729">
                  <c:v>-6.5245942344482411E-4</c:v>
                </c:pt>
                <c:pt idx="730">
                  <c:v>-7.4061717554889828E-4</c:v>
                </c:pt>
                <c:pt idx="731">
                  <c:v>-8.3186651537045259E-4</c:v>
                </c:pt>
                <c:pt idx="732">
                  <c:v>-9.257151482590111E-4</c:v>
                </c:pt>
                <c:pt idx="733">
                  <c:v>-1.0216711947109401E-3</c:v>
                </c:pt>
                <c:pt idx="734">
                  <c:v>-1.1192450842768093E-3</c:v>
                </c:pt>
                <c:pt idx="735">
                  <c:v>-1.2179514031285246E-3</c:v>
                </c:pt>
                <c:pt idx="736">
                  <c:v>-1.3173106890329875E-3</c:v>
                </c:pt>
                <c:pt idx="737">
                  <c:v>-1.4168511678060458E-3</c:v>
                </c:pt>
                <c:pt idx="738">
                  <c:v>-1.5161104256640871E-3</c:v>
                </c:pt>
                <c:pt idx="739">
                  <c:v>-1.6146370122490147E-3</c:v>
                </c:pt>
                <c:pt idx="740">
                  <c:v>-1.7119919694739746E-3</c:v>
                </c:pt>
                <c:pt idx="741">
                  <c:v>-1.8077502817203444E-3</c:v>
                </c:pt>
                <c:pt idx="742">
                  <c:v>-1.9015022433094715E-3</c:v>
                </c:pt>
                <c:pt idx="743">
                  <c:v>-1.9928547395736376E-3</c:v>
                </c:pt>
                <c:pt idx="744">
                  <c:v>-2.0814324382582568E-3</c:v>
                </c:pt>
                <c:pt idx="745">
                  <c:v>-2.1668788883994232E-3</c:v>
                </c:pt>
                <c:pt idx="746">
                  <c:v>-2.2488575242361245E-3</c:v>
                </c:pt>
                <c:pt idx="747">
                  <c:v>-2.3270525721329513E-3</c:v>
                </c:pt>
                <c:pt idx="748">
                  <c:v>-2.4011698589053755E-3</c:v>
                </c:pt>
                <c:pt idx="749">
                  <c:v>-2.4709375203540319E-3</c:v>
                </c:pt>
                <c:pt idx="750">
                  <c:v>-2.5361066092252993E-3</c:v>
                </c:pt>
                <c:pt idx="751">
                  <c:v>-2.596451602221393E-3</c:v>
                </c:pt>
                <c:pt idx="752">
                  <c:v>-2.6517708060825981E-3</c:v>
                </c:pt>
                <c:pt idx="753">
                  <c:v>-2.7018866631558021E-3</c:v>
                </c:pt>
                <c:pt idx="754">
                  <c:v>-2.746645957245769E-3</c:v>
                </c:pt>
                <c:pt idx="755">
                  <c:v>-2.785919920917296E-3</c:v>
                </c:pt>
                <c:pt idx="756">
                  <c:v>-2.8196042457762634E-3</c:v>
                </c:pt>
                <c:pt idx="757">
                  <c:v>-2.8476189976045373E-3</c:v>
                </c:pt>
                <c:pt idx="758">
                  <c:v>-2.8699084385564702E-3</c:v>
                </c:pt>
                <c:pt idx="759">
                  <c:v>-2.8864407589425235E-3</c:v>
                </c:pt>
                <c:pt idx="760">
                  <c:v>-2.8972077214271404E-3</c:v>
                </c:pt>
                <c:pt idx="761">
                  <c:v>-2.9022242207528389E-3</c:v>
                </c:pt>
                <c:pt idx="762">
                  <c:v>-2.9015277623695088E-3</c:v>
                </c:pt>
                <c:pt idx="763">
                  <c:v>-2.8951778635965902E-3</c:v>
                </c:pt>
                <c:pt idx="764">
                  <c:v>-2.8832553811755086E-3</c:v>
                </c:pt>
                <c:pt idx="765">
                  <c:v>-2.8658617692798377E-3</c:v>
                </c:pt>
                <c:pt idx="766">
                  <c:v>-2.8431182722408834E-3</c:v>
                </c:pt>
                <c:pt idx="767">
                  <c:v>-2.8151650564162086E-3</c:v>
                </c:pt>
                <c:pt idx="768">
                  <c:v>-2.7821602857778932E-3</c:v>
                </c:pt>
                <c:pt idx="769">
                  <c:v>-2.7442791459258249E-3</c:v>
                </c:pt>
                <c:pt idx="770">
                  <c:v>-2.7017128213389576E-3</c:v>
                </c:pt>
                <c:pt idx="771">
                  <c:v>-2.6546674307642236E-3</c:v>
                </c:pt>
                <c:pt idx="772">
                  <c:v>-2.6033629257087867E-3</c:v>
                </c:pt>
                <c:pt idx="773">
                  <c:v>-2.5480319570465831E-3</c:v>
                </c:pt>
                <c:pt idx="774">
                  <c:v>-2.4889187147750656E-3</c:v>
                </c:pt>
                <c:pt idx="775">
                  <c:v>-2.4262777459627713E-3</c:v>
                </c:pt>
                <c:pt idx="776">
                  <c:v>-2.3603727559134502E-3</c:v>
                </c:pt>
                <c:pt idx="777">
                  <c:v>-2.2914753975382049E-3</c:v>
                </c:pt>
                <c:pt idx="778">
                  <c:v>-2.2198640538741228E-3</c:v>
                </c:pt>
                <c:pt idx="779">
                  <c:v>-2.1458226186166544E-3</c:v>
                </c:pt>
                <c:pt idx="780">
                  <c:v>-2.0696392794442606E-3</c:v>
                </c:pt>
                <c:pt idx="781">
                  <c:v>-1.9916053088082633E-3</c:v>
                </c:pt>
                <c:pt idx="782">
                  <c:v>-1.9120138667390947E-3</c:v>
                </c:pt>
                <c:pt idx="783">
                  <c:v>-1.8311588200831512E-3</c:v>
                </c:pt>
                <c:pt idx="784">
                  <c:v>-1.7493335824329695E-3</c:v>
                </c:pt>
                <c:pt idx="785">
                  <c:v>-1.6668299788483438E-3</c:v>
                </c:pt>
                <c:pt idx="786">
                  <c:v>-1.5839371392883019E-3</c:v>
                </c:pt>
                <c:pt idx="787">
                  <c:v>-1.500940424484341E-3</c:v>
                </c:pt>
                <c:pt idx="788">
                  <c:v>-1.4181203877851349E-3</c:v>
                </c:pt>
                <c:pt idx="789">
                  <c:v>-1.3357517762929419E-3</c:v>
                </c:pt>
                <c:pt idx="790">
                  <c:v>-1.2541025743932205E-3</c:v>
                </c:pt>
                <c:pt idx="791">
                  <c:v>-1.1734330925525531E-3</c:v>
                </c:pt>
                <c:pt idx="792">
                  <c:v>-1.093995104026873E-3</c:v>
                </c:pt>
                <c:pt idx="793">
                  <c:v>-1.0160310318832581E-3</c:v>
                </c:pt>
                <c:pt idx="794">
                  <c:v>-9.3977318849526343E-4</c:v>
                </c:pt>
                <c:pt idx="795">
                  <c:v>-8.6544306942486964E-4</c:v>
                </c:pt>
                <c:pt idx="796">
                  <c:v>-7.9325070335480269E-4</c:v>
                </c:pt>
                <c:pt idx="797">
                  <c:v>-7.233940594840579E-4</c:v>
                </c:pt>
                <c:pt idx="798">
                  <c:v>-6.560585135481549E-4</c:v>
                </c:pt>
                <c:pt idx="799">
                  <c:v>-5.9141637337477813E-4</c:v>
                </c:pt>
                <c:pt idx="800">
                  <c:v>-5.2962646463607934E-4</c:v>
                </c:pt>
                <c:pt idx="801">
                  <c:v>-4.7083377721194501E-4</c:v>
                </c:pt>
                <c:pt idx="802">
                  <c:v>-4.1516917233487788E-4</c:v>
                </c:pt>
                <c:pt idx="803">
                  <c:v>-3.6274915044767883E-4</c:v>
                </c:pt>
                <c:pt idx="804">
                  <c:v>-3.1367567947071127E-4</c:v>
                </c:pt>
                <c:pt idx="805">
                  <c:v>-2.6803608294696395E-4</c:v>
                </c:pt>
                <c:pt idx="806">
                  <c:v>-2.2590298731120083E-4</c:v>
                </c:pt>
                <c:pt idx="807">
                  <c:v>-1.8733432731489927E-4</c:v>
                </c:pt>
                <c:pt idx="808">
                  <c:v>-1.5237340843213252E-4</c:v>
                </c:pt>
                <c:pt idx="809">
                  <c:v>-1.2104902487368539E-4</c:v>
                </c:pt>
                <c:pt idx="810">
                  <c:v>-9.3375631648086435E-5</c:v>
                </c:pt>
                <c:pt idx="811">
                  <c:v>-6.9353568929462323E-5</c:v>
                </c:pt>
                <c:pt idx="812">
                  <c:v>-4.8969336823641906E-5</c:v>
                </c:pt>
                <c:pt idx="813">
                  <c:v>-3.2195918466223465E-5</c:v>
                </c:pt>
                <c:pt idx="814">
                  <c:v>-1.8993149239756996E-5</c:v>
                </c:pt>
                <c:pt idx="815">
                  <c:v>-9.3081297621286796E-6</c:v>
                </c:pt>
                <c:pt idx="816">
                  <c:v>-3.0756801749626922E-6</c:v>
                </c:pt>
                <c:pt idx="817">
                  <c:v>-2.1883314961559657E-7</c:v>
                </c:pt>
                <c:pt idx="818">
                  <c:v>-6.4936292932318486E-7</c:v>
                </c:pt>
                <c:pt idx="819">
                  <c:v>-4.2683476394068553E-6</c:v>
                </c:pt>
                <c:pt idx="820">
                  <c:v>-1.0966762023246497E-5</c:v>
                </c:pt>
                <c:pt idx="821">
                  <c:v>-2.0626097700017935E-5</c:v>
                </c:pt>
                <c:pt idx="822">
                  <c:v>-3.3119007990966049E-5</c:v>
                </c:pt>
                <c:pt idx="823">
                  <c:v>-4.8309974324181463E-5</c:v>
                </c:pt>
                <c:pt idx="824">
                  <c:v>-6.6055991203365795E-5</c:v>
                </c:pt>
                <c:pt idx="825">
                  <c:v>-8.620726671375702E-5</c:v>
                </c:pt>
                <c:pt idx="826">
                  <c:v>-1.086079355380493E-4</c:v>
                </c:pt>
                <c:pt idx="827">
                  <c:v>-1.3309678146654493E-4</c:v>
                </c:pt>
                <c:pt idx="828">
                  <c:v>-1.5950796640864333E-4</c:v>
                </c:pt>
                <c:pt idx="829">
                  <c:v>-1.876717629467876E-4</c:v>
                </c:pt>
                <c:pt idx="830">
                  <c:v>-2.1741528751879647E-4</c:v>
                </c:pt>
                <c:pt idx="831">
                  <c:v>-2.4856323136974176E-4</c:v>
                </c:pt>
                <c:pt idx="832">
                  <c:v>-2.8093858647972871E-4</c:v>
                </c:pt>
                <c:pt idx="833">
                  <c:v>-3.1436336374870126E-4</c:v>
                </c:pt>
                <c:pt idx="834">
                  <c:v>-3.4865930080320837E-4</c:v>
                </c:pt>
                <c:pt idx="835">
                  <c:v>-3.8364855688244082E-4</c:v>
                </c:pt>
                <c:pt idx="836">
                  <c:v>-4.1915439236126488E-4</c:v>
                </c:pt>
                <c:pt idx="837">
                  <c:v>-4.5500183057587789E-4</c:v>
                </c:pt>
                <c:pt idx="838">
                  <c:v>-4.9101829973253412E-4</c:v>
                </c:pt>
                <c:pt idx="839">
                  <c:v>-5.2703425280095325E-4</c:v>
                </c:pt>
                <c:pt idx="840">
                  <c:v>-5.6288376342093337E-4</c:v>
                </c:pt>
                <c:pt idx="841">
                  <c:v>-5.9840509598276036E-4</c:v>
                </c:pt>
                <c:pt idx="842">
                  <c:v>-6.3344124817857469E-4</c:v>
                </c:pt>
                <c:pt idx="843">
                  <c:v>-6.6784046446236945E-4</c:v>
                </c:pt>
                <c:pt idx="844">
                  <c:v>-7.0145671900008835E-4</c:v>
                </c:pt>
                <c:pt idx="845">
                  <c:v>-7.3415016683774212E-4</c:v>
                </c:pt>
                <c:pt idx="846">
                  <c:v>-7.6578756216398656E-4</c:v>
                </c:pt>
                <c:pt idx="847">
                  <c:v>-7.962426426935432E-4</c:v>
                </c:pt>
                <c:pt idx="848">
                  <c:v>-8.2539647934861586E-4</c:v>
                </c:pt>
                <c:pt idx="849">
                  <c:v>-8.5313779056644782E-4</c:v>
                </c:pt>
                <c:pt idx="850">
                  <c:v>-8.7936322071178997E-4</c:v>
                </c:pt>
                <c:pt idx="851">
                  <c:v>-9.0397758222273035E-4</c:v>
                </c:pt>
                <c:pt idx="852">
                  <c:v>-9.2689406126650754E-4</c:v>
                </c:pt>
                <c:pt idx="853">
                  <c:v>-9.4803438682806225E-4</c:v>
                </c:pt>
                <c:pt idx="854">
                  <c:v>-9.6732896329759853E-4</c:v>
                </c:pt>
                <c:pt idx="855">
                  <c:v>-9.8471696676391313E-4</c:v>
                </c:pt>
                <c:pt idx="856">
                  <c:v>-1.0001464053571107E-3</c:v>
                </c:pt>
                <c:pt idx="857">
                  <c:v>-1.0135741441171804E-3</c:v>
                </c:pt>
                <c:pt idx="858">
                  <c:v>-1.0249658949932961E-3</c:v>
                </c:pt>
                <c:pt idx="859">
                  <c:v>-1.0342961727021938E-3</c:v>
                </c:pt>
                <c:pt idx="860">
                  <c:v>-1.041548217292215E-3</c:v>
                </c:pt>
                <c:pt idx="861">
                  <c:v>-1.0467138843722166E-3</c:v>
                </c:pt>
                <c:pt idx="862">
                  <c:v>-1.0497935040712175E-3</c:v>
                </c:pt>
                <c:pt idx="863">
                  <c:v>-1.0507957098950609E-3</c:v>
                </c:pt>
                <c:pt idx="864">
                  <c:v>-1.0497372387402672E-3</c:v>
                </c:pt>
                <c:pt idx="865">
                  <c:v>-1.0466427034124218E-3</c:v>
                </c:pt>
                <c:pt idx="866">
                  <c:v>-1.0415443390766161E-3</c:v>
                </c:pt>
                <c:pt idx="867">
                  <c:v>-1.0344817251405289E-3</c:v>
                </c:pt>
                <c:pt idx="868">
                  <c:v>-1.0255014841365113E-3</c:v>
                </c:pt>
                <c:pt idx="869">
                  <c:v>-1.0146569592274447E-3</c:v>
                </c:pt>
                <c:pt idx="870">
                  <c:v>-1.0020078720120531E-3</c:v>
                </c:pt>
                <c:pt idx="871">
                  <c:v>-9.8761996234875593E-4</c:v>
                </c:pt>
                <c:pt idx="872">
                  <c:v>-9.7156461195301372E-4</c:v>
                </c:pt>
                <c:pt idx="873">
                  <c:v>-9.5391845355144163E-4</c:v>
                </c:pt>
                <c:pt idx="874">
                  <c:v>-9.347629673967943E-4</c:v>
                </c:pt>
                <c:pt idx="875">
                  <c:v>-9.1418406696134637E-4</c:v>
                </c:pt>
                <c:pt idx="876">
                  <c:v>-8.9227167563225894E-4</c:v>
                </c:pt>
                <c:pt idx="877">
                  <c:v>-8.6911929623138037E-4</c:v>
                </c:pt>
                <c:pt idx="878">
                  <c:v>-8.4482357517373836E-4</c:v>
                </c:pt>
                <c:pt idx="879">
                  <c:v>-8.1948386306388932E-4</c:v>
                </c:pt>
                <c:pt idx="880">
                  <c:v>-7.93201773507492E-4</c:v>
                </c:pt>
                <c:pt idx="881">
                  <c:v>-7.6608074188721652E-4</c:v>
                </c:pt>
                <c:pt idx="882">
                  <c:v>-7.3822558581757914E-4</c:v>
                </c:pt>
                <c:pt idx="883">
                  <c:v>-7.0974206895281662E-4</c:v>
                </c:pt>
                <c:pt idx="884">
                  <c:v>-6.8073646977570058E-4</c:v>
                </c:pt>
                <c:pt idx="885">
                  <c:v>-6.5131515694359611E-4</c:v>
                </c:pt>
                <c:pt idx="886">
                  <c:v>-6.2158417271134458E-4</c:v>
                </c:pt>
                <c:pt idx="887">
                  <c:v>-5.9164882588905751E-4</c:v>
                </c:pt>
                <c:pt idx="888">
                  <c:v>-5.6161329572696264E-4</c:v>
                </c:pt>
                <c:pt idx="889">
                  <c:v>-5.3158024804938651E-4</c:v>
                </c:pt>
                <c:pt idx="890">
                  <c:v>-5.0165046488617651E-4</c:v>
                </c:pt>
                <c:pt idx="891">
                  <c:v>-4.7192248877265484E-4</c:v>
                </c:pt>
                <c:pt idx="892">
                  <c:v>-4.4249228280902165E-4</c:v>
                </c:pt>
                <c:pt idx="893">
                  <c:v>-4.1345290748723794E-4</c:v>
                </c:pt>
                <c:pt idx="894">
                  <c:v>-3.8489421520832289E-4</c:v>
                </c:pt>
                <c:pt idx="895">
                  <c:v>-3.5690256332595785E-4</c:v>
                </c:pt>
                <c:pt idx="896">
                  <c:v>-3.2956054646375203E-4</c:v>
                </c:pt>
                <c:pt idx="897">
                  <c:v>-3.0294674876384288E-4</c:v>
                </c:pt>
                <c:pt idx="898">
                  <c:v>-2.7713551663402394E-4</c:v>
                </c:pt>
                <c:pt idx="899">
                  <c:v>-2.5219675246974227E-4</c:v>
                </c:pt>
                <c:pt idx="900">
                  <c:v>-2.2819572973637619E-4</c:v>
                </c:pt>
                <c:pt idx="901">
                  <c:v>-2.0519292970659799E-4</c:v>
                </c:pt>
                <c:pt idx="902">
                  <c:v>-1.8324390005767987E-4</c:v>
                </c:pt>
                <c:pt idx="903">
                  <c:v>-1.6239913544462397E-4</c:v>
                </c:pt>
                <c:pt idx="904">
                  <c:v>-1.4270398007736182E-4</c:v>
                </c:pt>
                <c:pt idx="905">
                  <c:v>-1.2419855224424535E-4</c:v>
                </c:pt>
                <c:pt idx="906">
                  <c:v>-1.0691769063996582E-4</c:v>
                </c:pt>
                <c:pt idx="907">
                  <c:v>-9.0890922274177688E-5</c:v>
                </c:pt>
                <c:pt idx="908">
                  <c:v>-7.6142451657730805E-5</c:v>
                </c:pt>
                <c:pt idx="909">
                  <c:v>-6.2691170886795843E-5</c:v>
                </c:pt>
                <c:pt idx="910">
                  <c:v>-5.0550690171548197E-5</c:v>
                </c:pt>
                <c:pt idx="911">
                  <c:v>-3.9729388285672188E-5</c:v>
                </c:pt>
                <c:pt idx="912">
                  <c:v>-3.0230482345977935E-5</c:v>
                </c:pt>
                <c:pt idx="913">
                  <c:v>-2.2052116268074739E-5</c:v>
                </c:pt>
                <c:pt idx="914">
                  <c:v>-1.5187467184492552E-5</c:v>
                </c:pt>
                <c:pt idx="915">
                  <c:v>-9.6248690560431152E-6</c:v>
                </c:pt>
                <c:pt idx="916">
                  <c:v>-5.3479526557001593E-6</c:v>
                </c:pt>
                <c:pt idx="917">
                  <c:v>-2.3358010569746645E-6</c:v>
                </c:pt>
                <c:pt idx="918">
                  <c:v>-5.63119715764207E-7</c:v>
                </c:pt>
                <c:pt idx="919">
                  <c:v>-4.2019604766568467E-10</c:v>
                </c:pt>
                <c:pt idx="920">
                  <c:v>-6.1421655564006129E-7</c:v>
                </c:pt>
                <c:pt idx="921">
                  <c:v>-2.3672333785611281E-6</c:v>
                </c:pt>
                <c:pt idx="922">
                  <c:v>-5.2186244154315214E-6</c:v>
                </c:pt>
                <c:pt idx="923">
                  <c:v>-9.1242007726998598E-6</c:v>
                </c:pt>
                <c:pt idx="924">
                  <c:v>-1.4036667575412448E-5</c:v>
                </c:pt>
                <c:pt idx="925">
                  <c:v>-1.9905868016638107E-5</c:v>
                </c:pt>
                <c:pt idx="926">
                  <c:v>-2.6679033699509176E-5</c:v>
                </c:pt>
                <c:pt idx="927">
                  <c:v>-3.4301040175076044E-5</c:v>
                </c:pt>
                <c:pt idx="928">
                  <c:v>-4.2714666580719988E-5</c:v>
                </c:pt>
                <c:pt idx="929">
                  <c:v>-5.1860858289637226E-5</c:v>
                </c:pt>
                <c:pt idx="930">
                  <c:v>-6.1678991491787897E-5</c:v>
                </c:pt>
                <c:pt idx="931">
                  <c:v>-7.2107138640580887E-5</c:v>
                </c:pt>
                <c:pt idx="932">
                  <c:v>-8.3082333717301963E-5</c:v>
                </c:pt>
                <c:pt idx="933">
                  <c:v>-9.4540836286747154E-5</c:v>
                </c:pt>
                <c:pt idx="934">
                  <c:v>-1.0641839334253638E-4</c:v>
                </c:pt>
                <c:pt idx="935">
                  <c:v>-1.1865049796898782E-4</c:v>
                </c:pt>
                <c:pt idx="936">
                  <c:v>-1.3117264387805559E-4</c:v>
                </c:pt>
                <c:pt idx="937">
                  <c:v>-1.4392057491447889E-4</c:v>
                </c:pt>
                <c:pt idx="938">
                  <c:v>-1.568305286597792E-4</c:v>
                </c:pt>
                <c:pt idx="939">
                  <c:v>-1.6983947330585631E-4</c:v>
                </c:pt>
                <c:pt idx="940">
                  <c:v>-1.82885337011476E-4</c:v>
                </c:pt>
                <c:pt idx="941">
                  <c:v>-1.9590722899969818E-4</c:v>
                </c:pt>
                <c:pt idx="942">
                  <c:v>-2.0884565170104484E-4</c:v>
                </c:pt>
                <c:pt idx="943">
                  <c:v>-2.2164270329572941E-4</c:v>
                </c:pt>
                <c:pt idx="944">
                  <c:v>-2.3424227005834638E-4</c:v>
                </c:pt>
                <c:pt idx="945">
                  <c:v>-2.4659020795982144E-4</c:v>
                </c:pt>
                <c:pt idx="946">
                  <c:v>-2.5863451303392263E-4</c:v>
                </c:pt>
                <c:pt idx="947">
                  <c:v>-2.7032548006901587E-4</c:v>
                </c:pt>
                <c:pt idx="948">
                  <c:v>-2.8161584923976427E-4</c:v>
                </c:pt>
                <c:pt idx="949">
                  <c:v>-2.924609403479412E-4</c:v>
                </c:pt>
                <c:pt idx="950">
                  <c:v>-3.0281877439617875E-4</c:v>
                </c:pt>
                <c:pt idx="951">
                  <c:v>-3.1265018227313499E-4</c:v>
                </c:pt>
                <c:pt idx="952">
                  <c:v>-3.2191890038299801E-4</c:v>
                </c:pt>
                <c:pt idx="953">
                  <c:v>-3.3059165310625216E-4</c:v>
                </c:pt>
                <c:pt idx="954">
                  <c:v>-3.3863822203201066E-4</c:v>
                </c:pt>
                <c:pt idx="955">
                  <c:v>-3.4603150195478206E-4</c:v>
                </c:pt>
                <c:pt idx="956">
                  <c:v>-3.5274754368006997E-4</c:v>
                </c:pt>
                <c:pt idx="957">
                  <c:v>-3.5876558373357936E-4</c:v>
                </c:pt>
                <c:pt idx="958">
                  <c:v>-3.6406806111776742E-4</c:v>
                </c:pt>
                <c:pt idx="959">
                  <c:v>-3.6864062130696952E-4</c:v>
                </c:pt>
                <c:pt idx="960">
                  <c:v>-3.7247210771808618E-4</c:v>
                </c:pt>
                <c:pt idx="961">
                  <c:v>-3.7555454093779494E-4</c:v>
                </c:pt>
                <c:pt idx="962">
                  <c:v>-3.7788308602923183E-4</c:v>
                </c:pt>
                <c:pt idx="963">
                  <c:v>-3.794560082810124E-4</c:v>
                </c:pt>
                <c:pt idx="964">
                  <c:v>-3.802746177991597E-4</c:v>
                </c:pt>
                <c:pt idx="965">
                  <c:v>-3.8034320337792979E-4</c:v>
                </c:pt>
                <c:pt idx="966">
                  <c:v>-3.7966895611853639E-4</c:v>
                </c:pt>
                <c:pt idx="967">
                  <c:v>-3.7826188329531673E-4</c:v>
                </c:pt>
                <c:pt idx="968">
                  <c:v>-3.7613471299688134E-4</c:v>
                </c:pt>
                <c:pt idx="969">
                  <c:v>-3.7330279009517635E-4</c:v>
                </c:pt>
                <c:pt idx="970">
                  <c:v>-3.6978396411814344E-4</c:v>
                </c:pt>
                <c:pt idx="971">
                  <c:v>-3.6559846962169648E-4</c:v>
                </c:pt>
                <c:pt idx="972">
                  <c:v>-3.607687996741062E-4</c:v>
                </c:pt>
                <c:pt idx="973">
                  <c:v>-3.5531957308047575E-4</c:v>
                </c:pt>
                <c:pt idx="974">
                  <c:v>-3.4927739598690575E-4</c:v>
                </c:pt>
                <c:pt idx="975">
                  <c:v>-3.4267071851309814E-4</c:v>
                </c:pt>
                <c:pt idx="976">
                  <c:v>-3.3552968706863245E-4</c:v>
                </c:pt>
                <c:pt idx="977">
                  <c:v>-3.2788599301193449E-4</c:v>
                </c:pt>
                <c:pt idx="978">
                  <c:v>-3.197727183121183E-4</c:v>
                </c:pt>
                <c:pt idx="979">
                  <c:v>-3.112241788724516E-4</c:v>
                </c:pt>
                <c:pt idx="980">
                  <c:v>-3.0227576617024391E-4</c:v>
                </c:pt>
                <c:pt idx="981">
                  <c:v>-2.9296378786151581E-4</c:v>
                </c:pt>
                <c:pt idx="982">
                  <c:v>-2.833253079900038E-4</c:v>
                </c:pt>
                <c:pt idx="983">
                  <c:v>-2.7339798742891981E-4</c:v>
                </c:pt>
                <c:pt idx="984">
                  <c:v>-2.6321992517053819E-4</c:v>
                </c:pt>
                <c:pt idx="985">
                  <c:v>-2.5282950106320442E-4</c:v>
                </c:pt>
                <c:pt idx="986">
                  <c:v>-2.4226522057787159E-4</c:v>
                </c:pt>
                <c:pt idx="987">
                  <c:v>-2.3156556216684667E-4</c:v>
                </c:pt>
                <c:pt idx="988">
                  <c:v>-2.2076882775622208E-4</c:v>
                </c:pt>
                <c:pt idx="989">
                  <c:v>-2.0991299689057105E-4</c:v>
                </c:pt>
                <c:pt idx="990">
                  <c:v>-1.9903558502402119E-4</c:v>
                </c:pt>
                <c:pt idx="991">
                  <c:v>-1.8817350642593209E-4</c:v>
                </c:pt>
                <c:pt idx="992">
                  <c:v>-1.7736294214220583E-4</c:v>
                </c:pt>
                <c:pt idx="993">
                  <c:v>-1.6663921342487668E-4</c:v>
                </c:pt>
                <c:pt idx="994">
                  <c:v>-1.5603666101322145E-4</c:v>
                </c:pt>
                <c:pt idx="995">
                  <c:v>-1.4558853061930716E-4</c:v>
                </c:pt>
                <c:pt idx="996">
                  <c:v>-1.3532686493980436E-4</c:v>
                </c:pt>
                <c:pt idx="997">
                  <c:v>-1.2528240248416616E-4</c:v>
                </c:pt>
                <c:pt idx="998">
                  <c:v>-1.1548448347705941E-4</c:v>
                </c:pt>
                <c:pt idx="999">
                  <c:v>-1.0596096306033903E-4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5F1-465E-A335-16BF61377B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7807536"/>
        <c:axId val="297807888"/>
      </c:scatterChart>
      <c:valAx>
        <c:axId val="29780753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97807888"/>
        <c:crosses val="autoZero"/>
        <c:crossBetween val="midCat"/>
      </c:valAx>
      <c:valAx>
        <c:axId val="297807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エネルギーの時間微分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978075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3.2503921185186524E-2</c:v>
                </c:pt>
                <c:pt idx="1">
                  <c:v>2.6696505530749093E-2</c:v>
                </c:pt>
                <c:pt idx="2">
                  <c:v>2.1298879580970986E-2</c:v>
                </c:pt>
                <c:pt idx="3">
                  <c:v>1.6303499470721738E-2</c:v>
                </c:pt>
                <c:pt idx="4">
                  <c:v>1.1702425702158958E-2</c:v>
                </c:pt>
                <c:pt idx="5">
                  <c:v>7.4873301982850693E-3</c:v>
                </c:pt>
                <c:pt idx="6">
                  <c:v>3.6495026846757872E-3</c:v>
                </c:pt>
                <c:pt idx="7">
                  <c:v>1.7985645361751068E-4</c:v>
                </c:pt>
                <c:pt idx="8">
                  <c:v>-2.9310664307282686E-3</c:v>
                </c:pt>
                <c:pt idx="9">
                  <c:v>-5.6930904235937829E-3</c:v>
                </c:pt>
                <c:pt idx="10">
                  <c:v>-8.1164022213364717E-3</c:v>
                </c:pt>
                <c:pt idx="11">
                  <c:v>-1.0211546844691166E-2</c:v>
                </c:pt>
                <c:pt idx="12">
                  <c:v>-1.1989424012119554E-2</c:v>
                </c:pt>
                <c:pt idx="13">
                  <c:v>-1.3461284729828882E-2</c:v>
                </c:pt>
                <c:pt idx="14">
                  <c:v>-1.4638728023509073E-2</c:v>
                </c:pt>
                <c:pt idx="15">
                  <c:v>-1.5533697735812924E-2</c:v>
                </c:pt>
                <c:pt idx="16">
                  <c:v>-1.6158479313073681E-2</c:v>
                </c:pt>
                <c:pt idx="17">
                  <c:v>-1.6525696504727128E-2</c:v>
                </c:pt>
                <c:pt idx="18">
                  <c:v>-1.6648307899391201E-2</c:v>
                </c:pt>
                <c:pt idx="19">
                  <c:v>-1.6539603222559429E-2</c:v>
                </c:pt>
                <c:pt idx="20">
                  <c:v>-1.6213199322383964E-2</c:v>
                </c:pt>
                <c:pt idx="21">
                  <c:v>-1.5683035772071641E-2</c:v>
                </c:pt>
                <c:pt idx="22">
                  <c:v>-1.4963370019991595E-2</c:v>
                </c:pt>
                <c:pt idx="23">
                  <c:v>-1.4068772021677334E-2</c:v>
                </c:pt>
                <c:pt idx="24">
                  <c:v>-1.3014118291527543E-2</c:v>
                </c:pt>
                <c:pt idx="25">
                  <c:v>-1.181458531611812E-2</c:v>
                </c:pt>
                <c:pt idx="26">
                  <c:v>-1.0485642275654294E-2</c:v>
                </c:pt>
                <c:pt idx="27">
                  <c:v>-9.0430430251754457E-3</c:v>
                </c:pt>
                <c:pt idx="28">
                  <c:v>-7.5028172926625558E-3</c:v>
                </c:pt>
                <c:pt idx="29">
                  <c:v>-5.8812610571560286E-3</c:v>
                </c:pt>
                <c:pt idx="30">
                  <c:v>-4.1949260763406437E-3</c:v>
                </c:pt>
                <c:pt idx="31">
                  <c:v>-2.4606085397413935E-3</c:v>
                </c:pt>
                <c:pt idx="32">
                  <c:v>-6.9533683067568575E-4</c:v>
                </c:pt>
                <c:pt idx="33">
                  <c:v>1.0836416126577264E-3</c:v>
                </c:pt>
                <c:pt idx="34">
                  <c:v>2.8588743391274041E-3</c:v>
                </c:pt>
                <c:pt idx="35">
                  <c:v>4.6127188242706119E-3</c:v>
                </c:pt>
                <c:pt idx="36">
                  <c:v>6.3273582945140849E-3</c:v>
                </c:pt>
                <c:pt idx="37">
                  <c:v>7.984818415358419E-3</c:v>
                </c:pt>
                <c:pt idx="38">
                  <c:v>9.5669848153002723E-3</c:v>
                </c:pt>
                <c:pt idx="39">
                  <c:v>1.1055621409851502E-2</c:v>
                </c:pt>
                <c:pt idx="40">
                  <c:v>1.2432389482813833E-2</c:v>
                </c:pt>
                <c:pt idx="41">
                  <c:v>1.3678867475069689E-2</c:v>
                </c:pt>
                <c:pt idx="42">
                  <c:v>1.4776571424596319E-2</c:v>
                </c:pt>
                <c:pt idx="43">
                  <c:v>1.5706975995307793E-2</c:v>
                </c:pt>
                <c:pt idx="44">
                  <c:v>1.6451536026722113E-2</c:v>
                </c:pt>
                <c:pt idx="45">
                  <c:v>1.6991708531391203E-2</c:v>
                </c:pt>
                <c:pt idx="46">
                  <c:v>1.730897506260648E-2</c:v>
                </c:pt>
                <c:pt idx="47">
                  <c:v>1.7384864371114195E-2</c:v>
                </c:pt>
                <c:pt idx="48">
                  <c:v>1.7200975266509405E-2</c:v>
                </c:pt>
                <c:pt idx="49">
                  <c:v>1.6738999596645987E-2</c:v>
                </c:pt>
                <c:pt idx="50">
                  <c:v>1.5980745256831685E-2</c:v>
                </c:pt>
                <c:pt idx="51">
                  <c:v>1.4908159139777499E-2</c:v>
                </c:pt>
                <c:pt idx="52">
                  <c:v>1.3503349937257006E-2</c:v>
                </c:pt>
                <c:pt idx="53">
                  <c:v>1.1748610705187568E-2</c:v>
                </c:pt>
                <c:pt idx="54">
                  <c:v>9.6264411053602061E-3</c:v>
                </c:pt>
                <c:pt idx="55">
                  <c:v>7.1195692392983859E-3</c:v>
                </c:pt>
                <c:pt idx="56">
                  <c:v>4.2109729926778292E-3</c:v>
                </c:pt>
                <c:pt idx="57">
                  <c:v>8.8390081235265039E-4</c:v>
                </c:pt>
                <c:pt idx="58">
                  <c:v>-2.8781081577404152E-3</c:v>
                </c:pt>
                <c:pt idx="59">
                  <c:v>-2.1255762311769399E-2</c:v>
                </c:pt>
                <c:pt idx="60">
                  <c:v>-1.9971585740728947E-2</c:v>
                </c:pt>
                <c:pt idx="61">
                  <c:v>-1.8554701411230695E-2</c:v>
                </c:pt>
                <c:pt idx="62">
                  <c:v>-1.7020221154034343E-2</c:v>
                </c:pt>
                <c:pt idx="63">
                  <c:v>-1.5382877260369229E-2</c:v>
                </c:pt>
                <c:pt idx="64">
                  <c:v>-1.3657007442707911E-2</c:v>
                </c:pt>
                <c:pt idx="65">
                  <c:v>-1.185654079614229E-2</c:v>
                </c:pt>
                <c:pt idx="66">
                  <c:v>-9.9949847859485963E-3</c:v>
                </c:pt>
                <c:pt idx="67">
                  <c:v>-8.0854132801995993E-3</c:v>
                </c:pt>
                <c:pt idx="68">
                  <c:v>-6.1404556396151E-3</c:v>
                </c:pt>
                <c:pt idx="69">
                  <c:v>-4.1722868703250038E-3</c:v>
                </c:pt>
                <c:pt idx="70">
                  <c:v>-2.1926188388974033E-3</c:v>
                </c:pt>
                <c:pt idx="71">
                  <c:v>-2.1269254293990181E-4</c:v>
                </c:pt>
                <c:pt idx="72">
                  <c:v>1.7567285751836914E-3</c:v>
                </c:pt>
                <c:pt idx="73">
                  <c:v>3.7053642893696004E-3</c:v>
                </c:pt>
                <c:pt idx="74">
                  <c:v>5.6234222483760032E-3</c:v>
                </c:pt>
                <c:pt idx="75">
                  <c:v>7.5016016594615098E-3</c:v>
                </c:pt>
                <c:pt idx="76">
                  <c:v>9.3310960286537292E-3</c:v>
                </c:pt>
                <c:pt idx="77">
                  <c:v>1.1103594992922738E-2</c:v>
                </c:pt>
                <c:pt idx="78">
                  <c:v>1.2811285282742335E-2</c:v>
                </c:pt>
                <c:pt idx="79">
                  <c:v>1.4446850856257076E-2</c:v>
                </c:pt>
                <c:pt idx="80">
                  <c:v>1.6003472248516171E-2</c:v>
                </c:pt>
                <c:pt idx="81">
                  <c:v>1.7474825181012399E-2</c:v>
                </c:pt>
                <c:pt idx="82">
                  <c:v>1.8855078478071219E-2</c:v>
                </c:pt>
                <c:pt idx="83">
                  <c:v>2.0138891337499187E-2</c:v>
                </c:pt>
                <c:pt idx="84">
                  <c:v>2.1321410003313446E-2</c:v>
                </c:pt>
                <c:pt idx="85">
                  <c:v>2.2398263888397107E-2</c:v>
                </c:pt>
                <c:pt idx="86">
                  <c:v>2.3365561194549245E-2</c:v>
                </c:pt>
                <c:pt idx="87">
                  <c:v>2.42198840766496E-2</c:v>
                </c:pt>
                <c:pt idx="88">
                  <c:v>2.4958283396600001E-2</c:v>
                </c:pt>
                <c:pt idx="89">
                  <c:v>2.5578273111322714E-2</c:v>
                </c:pt>
                <c:pt idx="90">
                  <c:v>2.6077824337441491E-2</c:v>
                </c:pt>
                <c:pt idx="91">
                  <c:v>2.6455359133385592E-2</c:v>
                </c:pt>
                <c:pt idx="92">
                  <c:v>2.6709744037545002E-2</c:v>
                </c:pt>
                <c:pt idx="93">
                  <c:v>2.6840283398813281E-2</c:v>
                </c:pt>
                <c:pt idx="94">
                  <c:v>2.68467125334243E-2</c:v>
                </c:pt>
                <c:pt idx="95">
                  <c:v>2.6729190739410547E-2</c:v>
                </c:pt>
                <c:pt idx="96">
                  <c:v>2.6488294197365203E-2</c:v>
                </c:pt>
                <c:pt idx="97">
                  <c:v>2.6125008783455583E-2</c:v>
                </c:pt>
                <c:pt idx="98">
                  <c:v>2.5640722817877826E-2</c:v>
                </c:pt>
                <c:pt idx="99">
                  <c:v>2.5037219769151575E-2</c:v>
                </c:pt>
                <c:pt idx="100">
                  <c:v>2.4316670931882167E-2</c:v>
                </c:pt>
                <c:pt idx="101">
                  <c:v>2.3481628092872242E-2</c:v>
                </c:pt>
                <c:pt idx="102">
                  <c:v>2.2535016197762103E-2</c:v>
                </c:pt>
                <c:pt idx="103">
                  <c:v>2.148012602775079E-2</c:v>
                </c:pt>
                <c:pt idx="104">
                  <c:v>2.0320606893401594E-2</c:v>
                </c:pt>
                <c:pt idx="105">
                  <c:v>1.9060459350091985E-2</c:v>
                </c:pt>
                <c:pt idx="106">
                  <c:v>1.7704027937339273E-2</c:v>
                </c:pt>
                <c:pt idx="107">
                  <c:v>1.6255993942022706E-2</c:v>
                </c:pt>
                <c:pt idx="108">
                  <c:v>1.4721368183471251E-2</c:v>
                </c:pt>
                <c:pt idx="109">
                  <c:v>1.3105483816455599E-2</c:v>
                </c:pt>
                <c:pt idx="110">
                  <c:v>1.1413989146384584E-2</c:v>
                </c:pt>
                <c:pt idx="111">
                  <c:v>9.6528404493975151E-3</c:v>
                </c:pt>
                <c:pt idx="112">
                  <c:v>7.8282947886320065E-3</c:v>
                </c:pt>
                <c:pt idx="113">
                  <c:v>5.9469028167167259E-3</c:v>
                </c:pt>
                <c:pt idx="114">
                  <c:v>4.0155015534391048E-3</c:v>
                </c:pt>
                <c:pt idx="115">
                  <c:v>2.041207126721345E-3</c:v>
                </c:pt>
                <c:pt idx="116">
                  <c:v>3.1407464270327701E-5</c:v>
                </c:pt>
                <c:pt idx="117">
                  <c:v>-2.0062450771660134E-3</c:v>
                </c:pt>
                <c:pt idx="118">
                  <c:v>-4.0638411583793221E-3</c:v>
                </c:pt>
                <c:pt idx="119">
                  <c:v>-6.1332219936608978E-3</c:v>
                </c:pt>
                <c:pt idx="120">
                  <c:v>-8.2059869896732862E-3</c:v>
                </c:pt>
                <c:pt idx="121">
                  <c:v>-1.0273501500496662E-2</c:v>
                </c:pt>
                <c:pt idx="122">
                  <c:v>-1.2326904711774223E-2</c:v>
                </c:pt>
                <c:pt idx="123">
                  <c:v>-1.4357117666254027E-2</c:v>
                </c:pt>
                <c:pt idx="124">
                  <c:v>-1.6354851442368978E-2</c:v>
                </c:pt>
                <c:pt idx="125">
                  <c:v>-1.8310615496545446E-2</c:v>
                </c:pt>
                <c:pt idx="126">
                  <c:v>-2.0214726178980902E-2</c:v>
                </c:pt>
                <c:pt idx="127">
                  <c:v>-2.2057315431421864E-2</c:v>
                </c:pt>
                <c:pt idx="128">
                  <c:v>-2.3828339674226262E-2</c:v>
                </c:pt>
                <c:pt idx="129">
                  <c:v>-2.5517588888583631E-2</c:v>
                </c:pt>
                <c:pt idx="130">
                  <c:v>-2.7114695898298402E-2</c:v>
                </c:pt>
                <c:pt idx="131">
                  <c:v>-2.8609145853933426E-2</c:v>
                </c:pt>
                <c:pt idx="132">
                  <c:v>-2.9990285920500181E-2</c:v>
                </c:pt>
                <c:pt idx="133">
                  <c:v>-3.124733516813305E-2</c:v>
                </c:pt>
                <c:pt idx="134">
                  <c:v>-3.2369394663478102E-2</c:v>
                </c:pt>
                <c:pt idx="135">
                  <c:v>-3.3345457757701813E-2</c:v>
                </c:pt>
                <c:pt idx="136">
                  <c:v>-3.4164420565284737E-2</c:v>
                </c:pt>
                <c:pt idx="137">
                  <c:v>-3.4815092625928246E-2</c:v>
                </c:pt>
                <c:pt idx="138">
                  <c:v>-3.5286207740180653E-2</c:v>
                </c:pt>
                <c:pt idx="139">
                  <c:v>-3.5566434967618521E-2</c:v>
                </c:pt>
                <c:pt idx="140">
                  <c:v>-3.5644389774766611E-2</c:v>
                </c:pt>
                <c:pt idx="141">
                  <c:v>-3.5508645318297588E-2</c:v>
                </c:pt>
                <c:pt idx="142">
                  <c:v>-3.5147743847536411E-2</c:v>
                </c:pt>
                <c:pt idx="143">
                  <c:v>-3.4550208208836197E-2</c:v>
                </c:pt>
                <c:pt idx="144">
                  <c:v>-3.3704553433056478E-2</c:v>
                </c:pt>
                <c:pt idx="145">
                  <c:v>-3.2599298386154107E-2</c:v>
                </c:pt>
                <c:pt idx="146">
                  <c:v>-3.122297746181571E-2</c:v>
                </c:pt>
                <c:pt idx="147">
                  <c:v>-2.9564152294068891E-2</c:v>
                </c:pt>
                <c:pt idx="148">
                  <c:v>-2.7611423467061108E-2</c:v>
                </c:pt>
                <c:pt idx="149">
                  <c:v>-2.5353442198462695E-2</c:v>
                </c:pt>
                <c:pt idx="150">
                  <c:v>-2.2778921972523597E-2</c:v>
                </c:pt>
                <c:pt idx="151">
                  <c:v>-1.987665009841251E-2</c:v>
                </c:pt>
                <c:pt idx="152">
                  <c:v>-1.6635499169341997E-2</c:v>
                </c:pt>
                <c:pt idx="153">
                  <c:v>-1.3044438397921215E-2</c:v>
                </c:pt>
                <c:pt idx="154">
                  <c:v>-9.0925448033857825E-3</c:v>
                </c:pt>
                <c:pt idx="155">
                  <c:v>-4.7690142265959939E-3</c:v>
                </c:pt>
                <c:pt idx="156">
                  <c:v>-6.3172149225861063E-5</c:v>
                </c:pt>
                <c:pt idx="157">
                  <c:v>5.0355157058808581E-3</c:v>
                </c:pt>
                <c:pt idx="158">
                  <c:v>1.053743301539297E-2</c:v>
                </c:pt>
                <c:pt idx="159">
                  <c:v>1.6452802758592795E-2</c:v>
                </c:pt>
                <c:pt idx="160">
                  <c:v>2.2791677403198148E-2</c:v>
                </c:pt>
                <c:pt idx="161">
                  <c:v>2.9563929393124133E-2</c:v>
                </c:pt>
                <c:pt idx="162">
                  <c:v>1.24812853358381E-2</c:v>
                </c:pt>
                <c:pt idx="163">
                  <c:v>1.175010701980192E-2</c:v>
                </c:pt>
                <c:pt idx="164">
                  <c:v>1.0936831162990154E-2</c:v>
                </c:pt>
                <c:pt idx="165">
                  <c:v>1.005052163075789E-2</c:v>
                </c:pt>
                <c:pt idx="166">
                  <c:v>9.1000198132960147E-3</c:v>
                </c:pt>
                <c:pt idx="167">
                  <c:v>8.093937253421675E-3</c:v>
                </c:pt>
                <c:pt idx="168">
                  <c:v>7.0406486719674227E-3</c:v>
                </c:pt>
                <c:pt idx="169">
                  <c:v>5.9482853982550654E-3</c:v>
                </c:pt>
                <c:pt idx="170">
                  <c:v>4.8247292116065654E-3</c:v>
                </c:pt>
                <c:pt idx="171">
                  <c:v>3.6776065982145889E-3</c:v>
                </c:pt>
                <c:pt idx="172">
                  <c:v>2.5142834261465963E-3</c:v>
                </c:pt>
                <c:pt idx="173">
                  <c:v>1.3418600397772096E-3</c:v>
                </c:pt>
                <c:pt idx="174">
                  <c:v>1.6716677344008612E-4</c:v>
                </c:pt>
                <c:pt idx="175">
                  <c:v>-1.0032401173225014E-3</c:v>
                </c:pt>
                <c:pt idx="176">
                  <c:v>-2.1630821098365949E-3</c:v>
                </c:pt>
                <c:pt idx="177">
                  <c:v>-3.306361657947593E-3</c:v>
                </c:pt>
                <c:pt idx="178">
                  <c:v>-4.4273650306425882E-3</c:v>
                </c:pt>
                <c:pt idx="179">
                  <c:v>-5.5206647521586216E-3</c:v>
                </c:pt>
                <c:pt idx="180">
                  <c:v>-6.5811216511041937E-3</c:v>
                </c:pt>
                <c:pt idx="181">
                  <c:v>-7.6038865270245948E-3</c:v>
                </c:pt>
                <c:pt idx="182">
                  <c:v>-8.5844014436771976E-3</c:v>
                </c:pt>
                <c:pt idx="183">
                  <c:v>-9.5184006589809911E-3</c:v>
                </c:pt>
                <c:pt idx="184">
                  <c:v>-1.0401911202237685E-2</c:v>
                </c:pt>
                <c:pt idx="185">
                  <c:v>-1.1231253109726197E-2</c:v>
                </c:pt>
                <c:pt idx="186">
                  <c:v>-1.2003039330212878E-2</c:v>
                </c:pt>
                <c:pt idx="187">
                  <c:v>-1.2714175312208198E-2</c:v>
                </c:pt>
                <c:pt idx="188">
                  <c:v>-1.3361858285078104E-2</c:v>
                </c:pt>
                <c:pt idx="189">
                  <c:v>-1.3943576246177702E-2</c:v>
                </c:pt>
                <c:pt idx="190">
                  <c:v>-1.4457106666352082E-2</c:v>
                </c:pt>
                <c:pt idx="191">
                  <c:v>-1.4900514925948294E-2</c:v>
                </c:pt>
                <c:pt idx="192">
                  <c:v>-1.5272152493551377E-2</c:v>
                </c:pt>
                <c:pt idx="193">
                  <c:v>-1.5570654859338701E-2</c:v>
                </c:pt>
                <c:pt idx="194">
                  <c:v>-1.5794939234801686E-2</c:v>
                </c:pt>
                <c:pt idx="195">
                  <c:v>-1.5944202030184068E-2</c:v>
                </c:pt>
                <c:pt idx="196">
                  <c:v>-1.6017916120744796E-2</c:v>
                </c:pt>
                <c:pt idx="197">
                  <c:v>-1.6015827912432917E-2</c:v>
                </c:pt>
                <c:pt idx="198">
                  <c:v>-1.5937954217210309E-2</c:v>
                </c:pt>
                <c:pt idx="199">
                  <c:v>-1.578457894770946E-2</c:v>
                </c:pt>
                <c:pt idx="200">
                  <c:v>-1.555624964047797E-2</c:v>
                </c:pt>
                <c:pt idx="201">
                  <c:v>-1.5253773816462646E-2</c:v>
                </c:pt>
                <c:pt idx="202">
                  <c:v>-1.4878215186912236E-2</c:v>
                </c:pt>
                <c:pt idx="203">
                  <c:v>-1.4430889712285233E-2</c:v>
                </c:pt>
                <c:pt idx="204">
                  <c:v>-1.3913361521219303E-2</c:v>
                </c:pt>
                <c:pt idx="205">
                  <c:v>-1.3327438696060401E-2</c:v>
                </c:pt>
                <c:pt idx="206">
                  <c:v>-1.2675168930924796E-2</c:v>
                </c:pt>
                <c:pt idx="207">
                  <c:v>-1.1958835067727658E-2</c:v>
                </c:pt>
                <c:pt idx="208">
                  <c:v>-1.1180950515097876E-2</c:v>
                </c:pt>
                <c:pt idx="209">
                  <c:v>-1.0344254554645993E-2</c:v>
                </c:pt>
                <c:pt idx="210">
                  <c:v>-9.4517075385566196E-3</c:v>
                </c:pt>
                <c:pt idx="211">
                  <c:v>-8.5064859820619398E-3</c:v>
                </c:pt>
                <c:pt idx="212">
                  <c:v>-7.5119775539561062E-3</c:v>
                </c:pt>
                <c:pt idx="213">
                  <c:v>-6.4717759679761011E-3</c:v>
                </c:pt>
                <c:pt idx="214">
                  <c:v>-5.389675777492442E-3</c:v>
                </c:pt>
                <c:pt idx="215">
                  <c:v>-4.2696670757265687E-3</c:v>
                </c:pt>
                <c:pt idx="216">
                  <c:v>-3.1159301034547893E-3</c:v>
                </c:pt>
                <c:pt idx="217">
                  <c:v>-1.9328297659614302E-3</c:v>
                </c:pt>
                <c:pt idx="218">
                  <c:v>-7.2491006083219567E-4</c:v>
                </c:pt>
                <c:pt idx="219">
                  <c:v>5.0311158188948157E-4</c:v>
                </c:pt>
                <c:pt idx="220">
                  <c:v>1.7463500457730041E-3</c:v>
                </c:pt>
                <c:pt idx="221">
                  <c:v>2.9997583588645682E-3</c:v>
                </c:pt>
                <c:pt idx="222">
                  <c:v>4.2581336079403898E-3</c:v>
                </c:pt>
                <c:pt idx="223">
                  <c:v>5.5161229346292195E-3</c:v>
                </c:pt>
                <c:pt idx="224">
                  <c:v>6.7682296118342089E-3</c:v>
                </c:pt>
                <c:pt idx="225">
                  <c:v>8.0088191986973922E-3</c:v>
                </c:pt>
                <c:pt idx="226">
                  <c:v>9.2321257722215999E-3</c:v>
                </c:pt>
                <c:pt idx="227">
                  <c:v>1.0432258233414621E-2</c:v>
                </c:pt>
                <c:pt idx="228">
                  <c:v>1.1603206685594114E-2</c:v>
                </c:pt>
                <c:pt idx="229">
                  <c:v>1.2738848882255321E-2</c:v>
                </c:pt>
                <c:pt idx="230">
                  <c:v>1.3832956741547497E-2</c:v>
                </c:pt>
                <c:pt idx="231">
                  <c:v>1.487920292414921E-2</c:v>
                </c:pt>
                <c:pt idx="232">
                  <c:v>1.5871167470981412E-2</c:v>
                </c:pt>
                <c:pt idx="233">
                  <c:v>1.6802344496822885E-2</c:v>
                </c:pt>
                <c:pt idx="234">
                  <c:v>1.7666148935591319E-2</c:v>
                </c:pt>
                <c:pt idx="235">
                  <c:v>1.8455923332629715E-2</c:v>
                </c:pt>
                <c:pt idx="236">
                  <c:v>1.9164944679025714E-2</c:v>
                </c:pt>
                <c:pt idx="237">
                  <c:v>1.9786431282559191E-2</c:v>
                </c:pt>
                <c:pt idx="238">
                  <c:v>2.0313549669583902E-2</c:v>
                </c:pt>
                <c:pt idx="239">
                  <c:v>2.0739421511727085E-2</c:v>
                </c:pt>
                <c:pt idx="240">
                  <c:v>2.1057130570987903E-2</c:v>
                </c:pt>
                <c:pt idx="241">
                  <c:v>2.1259729656472909E-2</c:v>
                </c:pt>
                <c:pt idx="242">
                  <c:v>2.1340247585684619E-2</c:v>
                </c:pt>
                <c:pt idx="243">
                  <c:v>2.1291696143007216E-2</c:v>
                </c:pt>
                <c:pt idx="244">
                  <c:v>2.1107077027751192E-2</c:v>
                </c:pt>
                <c:pt idx="245">
                  <c:v>2.0779388783889505E-2</c:v>
                </c:pt>
                <c:pt idx="246">
                  <c:v>2.0301633703392719E-2</c:v>
                </c:pt>
                <c:pt idx="247">
                  <c:v>1.9666824694900095E-2</c:v>
                </c:pt>
                <c:pt idx="248">
                  <c:v>1.8867992109329795E-2</c:v>
                </c:pt>
                <c:pt idx="249">
                  <c:v>1.7898190513875006E-2</c:v>
                </c:pt>
                <c:pt idx="250">
                  <c:v>1.6750505405803737E-2</c:v>
                </c:pt>
                <c:pt idx="251">
                  <c:v>1.541805985741905E-2</c:v>
                </c:pt>
                <c:pt idx="252">
                  <c:v>1.3894021083534117E-2</c:v>
                </c:pt>
                <c:pt idx="253">
                  <c:v>1.2171606922824374E-2</c:v>
                </c:pt>
                <c:pt idx="254">
                  <c:v>1.0244092224569568E-2</c:v>
                </c:pt>
                <c:pt idx="255">
                  <c:v>8.1048151323084849E-3</c:v>
                </c:pt>
                <c:pt idx="256">
                  <c:v>5.7471832561467456E-3</c:v>
                </c:pt>
                <c:pt idx="257">
                  <c:v>3.1646797256136769E-3</c:v>
                </c:pt>
                <c:pt idx="258">
                  <c:v>3.5086911516826053E-4</c:v>
                </c:pt>
                <c:pt idx="259">
                  <c:v>-2.7005967652553309E-3</c:v>
                </c:pt>
                <c:pt idx="260">
                  <c:v>-5.9959732220609997E-3</c:v>
                </c:pt>
                <c:pt idx="261">
                  <c:v>-9.5414171791606724E-3</c:v>
                </c:pt>
                <c:pt idx="262">
                  <c:v>-1.3342981835264448E-2</c:v>
                </c:pt>
                <c:pt idx="263">
                  <c:v>-1.7406611483594559E-2</c:v>
                </c:pt>
                <c:pt idx="264">
                  <c:v>-7.5488450369528958E-3</c:v>
                </c:pt>
                <c:pt idx="265">
                  <c:v>-7.1129688559381024E-3</c:v>
                </c:pt>
                <c:pt idx="266">
                  <c:v>-6.6269505299683291E-3</c:v>
                </c:pt>
                <c:pt idx="267">
                  <c:v>-6.096250376817533E-3</c:v>
                </c:pt>
                <c:pt idx="268">
                  <c:v>-5.5261965385498789E-3</c:v>
                </c:pt>
                <c:pt idx="269">
                  <c:v>-4.9219808866152945E-3</c:v>
                </c:pt>
                <c:pt idx="270">
                  <c:v>-4.2886551222451608E-3</c:v>
                </c:pt>
                <c:pt idx="271">
                  <c:v>-3.6311270749929611E-3</c:v>
                </c:pt>
                <c:pt idx="272">
                  <c:v>-2.9541572018935702E-3</c:v>
                </c:pt>
                <c:pt idx="273">
                  <c:v>-2.2623552891916504E-3</c:v>
                </c:pt>
                <c:pt idx="274">
                  <c:v>-1.5601773581717521E-3</c:v>
                </c:pt>
                <c:pt idx="275">
                  <c:v>-8.5192277616061296E-4</c:v>
                </c:pt>
                <c:pt idx="276">
                  <c:v>-1.4173157334150532E-4</c:v>
                </c:pt>
                <c:pt idx="277">
                  <c:v>5.664180344010783E-4</c:v>
                </c:pt>
                <c:pt idx="278">
                  <c:v>1.2687119167991423E-3</c:v>
                </c:pt>
                <c:pt idx="279">
                  <c:v>1.9615020952827161E-3</c:v>
                </c:pt>
                <c:pt idx="280">
                  <c:v>2.6413086047621659E-3</c:v>
                </c:pt>
                <c:pt idx="281">
                  <c:v>3.3048211524569077E-3</c:v>
                </c:pt>
                <c:pt idx="282">
                  <c:v>3.9489005754205081E-3</c:v>
                </c:pt>
                <c:pt idx="283">
                  <c:v>4.5705800987184964E-3</c:v>
                </c:pt>
                <c:pt idx="284">
                  <c:v>5.1670663965690949E-3</c:v>
                </c:pt>
                <c:pt idx="285">
                  <c:v>5.7357404589355038E-3</c:v>
                </c:pt>
                <c:pt idx="286">
                  <c:v>6.2741582664078976E-3</c:v>
                </c:pt>
                <c:pt idx="287">
                  <c:v>6.7800512763548093E-3</c:v>
                </c:pt>
                <c:pt idx="288">
                  <c:v>7.2513267235743972E-3</c:v>
                </c:pt>
                <c:pt idx="289">
                  <c:v>7.686067738862809E-3</c:v>
                </c:pt>
                <c:pt idx="290">
                  <c:v>8.0825332890230028E-3</c:v>
                </c:pt>
                <c:pt idx="291">
                  <c:v>8.4391579420245999E-3</c:v>
                </c:pt>
                <c:pt idx="292">
                  <c:v>8.7545514611372943E-3</c:v>
                </c:pt>
                <c:pt idx="293">
                  <c:v>9.0274982319130115E-3</c:v>
                </c:pt>
                <c:pt idx="294">
                  <c:v>9.2569565259928988E-3</c:v>
                </c:pt>
                <c:pt idx="295">
                  <c:v>9.442057605811599E-3</c:v>
                </c:pt>
                <c:pt idx="296">
                  <c:v>9.5821046742103899E-3</c:v>
                </c:pt>
                <c:pt idx="297">
                  <c:v>9.6765716730989049E-3</c:v>
                </c:pt>
                <c:pt idx="298">
                  <c:v>9.7251019352510848E-3</c:v>
                </c:pt>
                <c:pt idx="299">
                  <c:v>9.7275066933334153E-3</c:v>
                </c:pt>
                <c:pt idx="300">
                  <c:v>9.6837634502282E-3</c:v>
                </c:pt>
                <c:pt idx="301">
                  <c:v>9.5940142147289131E-3</c:v>
                </c:pt>
                <c:pt idx="302">
                  <c:v>9.4585636066031875E-3</c:v>
                </c:pt>
                <c:pt idx="303">
                  <c:v>9.2778768349708052E-3</c:v>
                </c:pt>
                <c:pt idx="304">
                  <c:v>9.0525775539536946E-3</c:v>
                </c:pt>
                <c:pt idx="305">
                  <c:v>8.7834455994034166E-3</c:v>
                </c:pt>
                <c:pt idx="306">
                  <c:v>8.4714146105381027E-3</c:v>
                </c:pt>
                <c:pt idx="307">
                  <c:v>8.1175695401957959E-3</c:v>
                </c:pt>
                <c:pt idx="308">
                  <c:v>7.7231440573805876E-3</c:v>
                </c:pt>
                <c:pt idx="309">
                  <c:v>7.2895178456870158E-3</c:v>
                </c:pt>
                <c:pt idx="310">
                  <c:v>6.8182138011511073E-3</c:v>
                </c:pt>
                <c:pt idx="311">
                  <c:v>6.310895133002814E-3</c:v>
                </c:pt>
                <c:pt idx="312">
                  <c:v>5.7693623707204822E-3</c:v>
                </c:pt>
                <c:pt idx="313">
                  <c:v>5.195550280741007E-3</c:v>
                </c:pt>
                <c:pt idx="314">
                  <c:v>4.5915246961742151E-3</c:v>
                </c:pt>
                <c:pt idx="315">
                  <c:v>3.9594792627233033E-3</c:v>
                </c:pt>
                <c:pt idx="316">
                  <c:v>3.3017321040829939E-3</c:v>
                </c:pt>
                <c:pt idx="317">
                  <c:v>2.6207224099902005E-3</c:v>
                </c:pt>
                <c:pt idx="318">
                  <c:v>1.9190069500872042E-3</c:v>
                </c:pt>
                <c:pt idx="319">
                  <c:v>1.1992565167489033E-3</c:v>
                </c:pt>
                <c:pt idx="320">
                  <c:v>4.6425230000160522E-4</c:v>
                </c:pt>
                <c:pt idx="321">
                  <c:v>-2.8311780232298522E-4</c:v>
                </c:pt>
                <c:pt idx="322">
                  <c:v>-1.0398629360882927E-3</c:v>
                </c:pt>
                <c:pt idx="323">
                  <c:v>-1.8028931008483018E-3</c:v>
                </c:pt>
                <c:pt idx="324">
                  <c:v>-2.5690230151876048E-3</c:v>
                </c:pt>
                <c:pt idx="325">
                  <c:v>-3.3349760342208934E-3</c:v>
                </c:pt>
                <c:pt idx="326">
                  <c:v>-4.0973881160455972E-3</c:v>
                </c:pt>
                <c:pt idx="327">
                  <c:v>-4.8528118338851955E-3</c:v>
                </c:pt>
                <c:pt idx="328">
                  <c:v>-5.5977204306721096E-3</c:v>
                </c:pt>
                <c:pt idx="329">
                  <c:v>-6.3285119126836042E-3</c:v>
                </c:pt>
                <c:pt idx="330">
                  <c:v>-7.0415131788842122E-3</c:v>
                </c:pt>
                <c:pt idx="331">
                  <c:v>-7.7329841825428125E-3</c:v>
                </c:pt>
                <c:pt idx="332">
                  <c:v>-8.3991221215953815E-3</c:v>
                </c:pt>
                <c:pt idx="333">
                  <c:v>-9.0360656542392004E-3</c:v>
                </c:pt>
                <c:pt idx="334">
                  <c:v>-9.6398991361321962E-3</c:v>
                </c:pt>
                <c:pt idx="335">
                  <c:v>-1.0206656875541703E-2</c:v>
                </c:pt>
                <c:pt idx="336">
                  <c:v>-1.073232740268569E-2</c:v>
                </c:pt>
                <c:pt idx="337">
                  <c:v>-1.1212857749521202E-2</c:v>
                </c:pt>
                <c:pt idx="338">
                  <c:v>-1.1644157736111105E-2</c:v>
                </c:pt>
                <c:pt idx="339">
                  <c:v>-1.2022104259681407E-2</c:v>
                </c:pt>
                <c:pt idx="340">
                  <c:v>-1.2342545582434597E-2</c:v>
                </c:pt>
                <c:pt idx="341">
                  <c:v>-1.2601305614126687E-2</c:v>
                </c:pt>
                <c:pt idx="342">
                  <c:v>-1.2794188185382471E-2</c:v>
                </c:pt>
                <c:pt idx="343">
                  <c:v>-1.2916981307678987E-2</c:v>
                </c:pt>
                <c:pt idx="344">
                  <c:v>-1.2965461415932689E-2</c:v>
                </c:pt>
                <c:pt idx="345">
                  <c:v>-1.2935397589557487E-2</c:v>
                </c:pt>
                <c:pt idx="346">
                  <c:v>-1.282255574789927E-2</c:v>
                </c:pt>
                <c:pt idx="347">
                  <c:v>-1.2622702815890882E-2</c:v>
                </c:pt>
                <c:pt idx="348">
                  <c:v>-1.2331610855841474E-2</c:v>
                </c:pt>
                <c:pt idx="349">
                  <c:v>-1.194506116124032E-2</c:v>
                </c:pt>
                <c:pt idx="350">
                  <c:v>-1.145884830847458E-2</c:v>
                </c:pt>
                <c:pt idx="351">
                  <c:v>-1.0868784162433164E-2</c:v>
                </c:pt>
                <c:pt idx="352">
                  <c:v>-1.0170701831972669E-2</c:v>
                </c:pt>
                <c:pt idx="353">
                  <c:v>-9.3604595712804203E-3</c:v>
                </c:pt>
                <c:pt idx="354">
                  <c:v>-8.4339446232572848E-3</c:v>
                </c:pt>
                <c:pt idx="355">
                  <c:v>-7.3870770010486878E-3</c:v>
                </c:pt>
                <c:pt idx="356">
                  <c:v>-6.2158132040229935E-3</c:v>
                </c:pt>
                <c:pt idx="357">
                  <c:v>-4.9161498644902032E-3</c:v>
                </c:pt>
                <c:pt idx="358">
                  <c:v>-3.4841273216301913E-3</c:v>
                </c:pt>
                <c:pt idx="359">
                  <c:v>-1.9158331191590286E-3</c:v>
                </c:pt>
                <c:pt idx="360">
                  <c:v>-2.0740542338749945E-4</c:v>
                </c:pt>
                <c:pt idx="361">
                  <c:v>1.6449636415351212E-3</c:v>
                </c:pt>
                <c:pt idx="362">
                  <c:v>3.6450247442963643E-3</c:v>
                </c:pt>
                <c:pt idx="363">
                  <c:v>5.7964681859480685E-3</c:v>
                </c:pt>
                <c:pt idx="364">
                  <c:v>8.1029208311169647E-3</c:v>
                </c:pt>
                <c:pt idx="365">
                  <c:v>1.056794313353656E-2</c:v>
                </c:pt>
                <c:pt idx="366">
                  <c:v>4.3635747226639862E-3</c:v>
                </c:pt>
                <c:pt idx="367">
                  <c:v>4.1123598413296816E-3</c:v>
                </c:pt>
                <c:pt idx="368">
                  <c:v>3.83114618688234E-3</c:v>
                </c:pt>
                <c:pt idx="369">
                  <c:v>3.5232007957446895E-3</c:v>
                </c:pt>
                <c:pt idx="370">
                  <c:v>3.19171091808957E-3</c:v>
                </c:pt>
                <c:pt idx="371">
                  <c:v>2.8397816562705201E-3</c:v>
                </c:pt>
                <c:pt idx="372">
                  <c:v>2.4704337116431517E-3</c:v>
                </c:pt>
                <c:pt idx="373">
                  <c:v>2.0866012411529106E-3</c:v>
                </c:pt>
                <c:pt idx="374">
                  <c:v>1.6911298248028853E-3</c:v>
                </c:pt>
                <c:pt idx="375">
                  <c:v>1.286774545024863E-3</c:v>
                </c:pt>
                <c:pt idx="376">
                  <c:v>8.7619817877853529E-4</c:v>
                </c:pt>
                <c:pt idx="377">
                  <c:v>4.6196950298720008E-4</c:v>
                </c:pt>
                <c:pt idx="378">
                  <c:v>4.6561713855135245E-5</c:v>
                </c:pt>
                <c:pt idx="379">
                  <c:v>-3.6764903966571283E-4</c:v>
                </c:pt>
                <c:pt idx="380">
                  <c:v>-7.7838500803789623E-4</c:v>
                </c:pt>
                <c:pt idx="381">
                  <c:v>-1.1834680789739732E-3</c:v>
                </c:pt>
                <c:pt idx="382">
                  <c:v>-1.5808209010448604E-3</c:v>
                </c:pt>
                <c:pt idx="383">
                  <c:v>-1.9684678933668404E-3</c:v>
                </c:pt>
                <c:pt idx="384">
                  <c:v>-2.3445361417922528E-3</c:v>
                </c:pt>
                <c:pt idx="385">
                  <c:v>-2.7072561821596258E-3</c:v>
                </c:pt>
                <c:pt idx="386">
                  <c:v>-3.0549626712984695E-3</c:v>
                </c:pt>
                <c:pt idx="387">
                  <c:v>-3.3860949466199969E-3</c:v>
                </c:pt>
                <c:pt idx="388">
                  <c:v>-3.6991974751973827E-3</c:v>
                </c:pt>
                <c:pt idx="389">
                  <c:v>-3.9929201934252451E-3</c:v>
                </c:pt>
                <c:pt idx="390">
                  <c:v>-4.2660187383652265E-3</c:v>
                </c:pt>
                <c:pt idx="391">
                  <c:v>-4.5173545720886971E-3</c:v>
                </c:pt>
                <c:pt idx="392">
                  <c:v>-4.7458950003086281E-3</c:v>
                </c:pt>
                <c:pt idx="393">
                  <c:v>-4.9507130867781218E-3</c:v>
                </c:pt>
                <c:pt idx="394">
                  <c:v>-5.1309874649776571E-3</c:v>
                </c:pt>
                <c:pt idx="395">
                  <c:v>-5.286002048644961E-3</c:v>
                </c:pt>
                <c:pt idx="396">
                  <c:v>-5.4151456428874339E-3</c:v>
                </c:pt>
                <c:pt idx="397">
                  <c:v>-5.5179114575466259E-3</c:v>
                </c:pt>
                <c:pt idx="398">
                  <c:v>-5.5938965246499217E-3</c:v>
                </c:pt>
                <c:pt idx="399">
                  <c:v>-5.6428010217945274E-3</c:v>
                </c:pt>
                <c:pt idx="400">
                  <c:v>-5.6644275033657099E-3</c:v>
                </c:pt>
                <c:pt idx="401">
                  <c:v>-5.6586800415407146E-3</c:v>
                </c:pt>
                <c:pt idx="402">
                  <c:v>-5.6255632790717242E-3</c:v>
                </c:pt>
                <c:pt idx="403">
                  <c:v>-5.5651813958855628E-3</c:v>
                </c:pt>
                <c:pt idx="404">
                  <c:v>-5.477736991565077E-3</c:v>
                </c:pt>
                <c:pt idx="405">
                  <c:v>-5.3635298858136088E-3</c:v>
                </c:pt>
                <c:pt idx="406">
                  <c:v>-5.2229558390303604E-3</c:v>
                </c:pt>
                <c:pt idx="407">
                  <c:v>-5.0565051951611123E-3</c:v>
                </c:pt>
                <c:pt idx="408">
                  <c:v>-4.8647614489862462E-3</c:v>
                </c:pt>
                <c:pt idx="409">
                  <c:v>-4.6483997400656174E-3</c:v>
                </c:pt>
                <c:pt idx="410">
                  <c:v>-4.4081852755477741E-3</c:v>
                </c:pt>
                <c:pt idx="411">
                  <c:v>-4.1449716840910034E-3</c:v>
                </c:pt>
                <c:pt idx="412">
                  <c:v>-3.8596993031504434E-3</c:v>
                </c:pt>
                <c:pt idx="413">
                  <c:v>-3.5533934018936314E-3</c:v>
                </c:pt>
                <c:pt idx="414">
                  <c:v>-3.2271623420335044E-3</c:v>
                </c:pt>
                <c:pt idx="415">
                  <c:v>-2.8821956788785547E-3</c:v>
                </c:pt>
                <c:pt idx="416">
                  <c:v>-2.5197622049239754E-3</c:v>
                </c:pt>
                <c:pt idx="417">
                  <c:v>-2.1412079382602811E-3</c:v>
                </c:pt>
                <c:pt idx="418">
                  <c:v>-1.747954058202994E-3</c:v>
                </c:pt>
                <c:pt idx="419">
                  <c:v>-1.3414947904286795E-3</c:v>
                </c:pt>
                <c:pt idx="420">
                  <c:v>-9.2339524399170925E-4</c:v>
                </c:pt>
                <c:pt idx="421">
                  <c:v>-4.9528920262410792E-4</c:v>
                </c:pt>
                <c:pt idx="422">
                  <c:v>-5.8876872630994614E-5</c:v>
                </c:pt>
                <c:pt idx="423">
                  <c:v>3.840774101610267E-4</c:v>
                </c:pt>
                <c:pt idx="424">
                  <c:v>8.3174751206098463E-4</c:v>
                </c:pt>
                <c:pt idx="425">
                  <c:v>1.2822478693195055E-3</c:v>
                </c:pt>
                <c:pt idx="426">
                  <c:v>1.7336358897003384E-3</c:v>
                </c:pt>
                <c:pt idx="427">
                  <c:v>2.1839143853704251E-3</c:v>
                </c:pt>
                <c:pt idx="428">
                  <c:v>2.6310340346598626E-3</c:v>
                </c:pt>
                <c:pt idx="429">
                  <c:v>3.072895870279535E-3</c:v>
                </c:pt>
                <c:pt idx="430">
                  <c:v>3.5073537914914604E-3</c:v>
                </c:pt>
                <c:pt idx="431">
                  <c:v>3.9322170978131343E-3</c:v>
                </c:pt>
                <c:pt idx="432">
                  <c:v>4.3452530417576324E-3</c:v>
                </c:pt>
                <c:pt idx="433">
                  <c:v>4.7441893981369221E-3</c:v>
                </c:pt>
                <c:pt idx="434">
                  <c:v>5.1267170474643686E-3</c:v>
                </c:pt>
                <c:pt idx="435">
                  <c:v>5.4904925709362701E-3</c:v>
                </c:pt>
                <c:pt idx="436">
                  <c:v>5.8331408545392455E-3</c:v>
                </c:pt>
                <c:pt idx="437">
                  <c:v>6.1522576997814354E-3</c:v>
                </c:pt>
                <c:pt idx="438">
                  <c:v>6.4454124385473349E-3</c:v>
                </c:pt>
                <c:pt idx="439">
                  <c:v>6.7101505496169889E-3</c:v>
                </c:pt>
                <c:pt idx="440">
                  <c:v>6.9439962743425288E-3</c:v>
                </c:pt>
                <c:pt idx="441">
                  <c:v>7.1444552290281307E-3</c:v>
                </c:pt>
                <c:pt idx="442">
                  <c:v>7.3090170115384726E-3</c:v>
                </c:pt>
                <c:pt idx="443">
                  <c:v>7.4351577996942322E-3</c:v>
                </c:pt>
                <c:pt idx="444">
                  <c:v>7.5203429389904333E-3</c:v>
                </c:pt>
                <c:pt idx="445">
                  <c:v>7.5620295172597607E-3</c:v>
                </c:pt>
                <c:pt idx="446">
                  <c:v>7.5576689238250963E-3</c:v>
                </c:pt>
                <c:pt idx="447">
                  <c:v>7.5047093908036655E-3</c:v>
                </c:pt>
                <c:pt idx="448">
                  <c:v>7.4005985141819344E-3</c:v>
                </c:pt>
                <c:pt idx="449">
                  <c:v>7.2427857523598843E-3</c:v>
                </c:pt>
                <c:pt idx="450">
                  <c:v>7.0287248998347693E-3</c:v>
                </c:pt>
                <c:pt idx="451">
                  <c:v>6.7558765337852322E-3</c:v>
                </c:pt>
                <c:pt idx="452">
                  <c:v>6.4217104313446238E-3</c:v>
                </c:pt>
                <c:pt idx="453">
                  <c:v>6.0237079553392067E-3</c:v>
                </c:pt>
                <c:pt idx="454">
                  <c:v>5.5593644063801073E-3</c:v>
                </c:pt>
                <c:pt idx="455">
                  <c:v>5.0261913392230309E-3</c:v>
                </c:pt>
                <c:pt idx="456">
                  <c:v>4.4217188413151476E-3</c:v>
                </c:pt>
                <c:pt idx="457">
                  <c:v>3.7434977715822097E-3</c:v>
                </c:pt>
                <c:pt idx="458">
                  <c:v>2.9891019574667214E-3</c:v>
                </c:pt>
                <c:pt idx="459">
                  <c:v>2.1561303483899688E-3</c:v>
                </c:pt>
                <c:pt idx="460">
                  <c:v>1.2422091237707794E-3</c:v>
                </c:pt>
                <c:pt idx="461">
                  <c:v>2.4499375389809043E-4</c:v>
                </c:pt>
                <c:pt idx="462">
                  <c:v>-8.3782898809682885E-4</c:v>
                </c:pt>
                <c:pt idx="463">
                  <c:v>-2.0085390647402151E-3</c:v>
                </c:pt>
                <c:pt idx="464">
                  <c:v>-3.2693812647566043E-3</c:v>
                </c:pt>
                <c:pt idx="465">
                  <c:v>-4.6225633471531843E-3</c:v>
                </c:pt>
                <c:pt idx="466">
                  <c:v>-6.0702542402201404E-3</c:v>
                </c:pt>
                <c:pt idx="467">
                  <c:v>-2.6510442929598165E-3</c:v>
                </c:pt>
                <c:pt idx="468">
                  <c:v>-2.512083069681374E-3</c:v>
                </c:pt>
                <c:pt idx="469">
                  <c:v>-2.3537919965187087E-3</c:v>
                </c:pt>
                <c:pt idx="470">
                  <c:v>-2.1781678128058833E-3</c:v>
                </c:pt>
                <c:pt idx="471">
                  <c:v>-1.9871602902479801E-3</c:v>
                </c:pt>
                <c:pt idx="472">
                  <c:v>-1.7826707868336296E-3</c:v>
                </c:pt>
                <c:pt idx="473">
                  <c:v>-1.5665508634097706E-3</c:v>
                </c:pt>
                <c:pt idx="474">
                  <c:v>-1.3406009636524573E-3</c:v>
                </c:pt>
                <c:pt idx="475">
                  <c:v>-1.106569158155081E-3</c:v>
                </c:pt>
                <c:pt idx="476">
                  <c:v>-8.6614995326994917E-4</c:v>
                </c:pt>
                <c:pt idx="477">
                  <c:v>-6.2098316519509922E-4</c:v>
                </c:pt>
                <c:pt idx="478">
                  <c:v>-3.7265285981376989E-4</c:v>
                </c:pt>
                <c:pt idx="479">
                  <c:v>-1.2268635863553132E-4</c:v>
                </c:pt>
                <c:pt idx="480">
                  <c:v>1.2744668883882954E-4</c:v>
                </c:pt>
                <c:pt idx="481">
                  <c:v>3.7633516613365045E-4</c:v>
                </c:pt>
                <c:pt idx="482">
                  <c:v>6.226272840238363E-4</c:v>
                </c:pt>
                <c:pt idx="483">
                  <c:v>8.6503130790885341E-4</c:v>
                </c:pt>
                <c:pt idx="484">
                  <c:v>1.1023162183412955E-3</c:v>
                </c:pt>
                <c:pt idx="485">
                  <c:v>1.3333123047813769E-3</c:v>
                </c:pt>
                <c:pt idx="486">
                  <c:v>1.5569116927344057E-3</c:v>
                </c:pt>
                <c:pt idx="487">
                  <c:v>1.7720688044730384E-3</c:v>
                </c:pt>
                <c:pt idx="488">
                  <c:v>1.9778007536353989E-3</c:v>
                </c:pt>
                <c:pt idx="489">
                  <c:v>2.1731876740728462E-3</c:v>
                </c:pt>
                <c:pt idx="490">
                  <c:v>2.3573729833222395E-3</c:v>
                </c:pt>
                <c:pt idx="491">
                  <c:v>2.5295635812051104E-3</c:v>
                </c:pt>
                <c:pt idx="492">
                  <c:v>2.6890299841080337E-3</c:v>
                </c:pt>
                <c:pt idx="493">
                  <c:v>2.8351063955011566E-3</c:v>
                </c:pt>
                <c:pt idx="494">
                  <c:v>2.9671907133786493E-3</c:v>
                </c:pt>
                <c:pt idx="495">
                  <c:v>3.0847444753271114E-3</c:v>
                </c:pt>
                <c:pt idx="496">
                  <c:v>3.1872927419739766E-3</c:v>
                </c:pt>
                <c:pt idx="497">
                  <c:v>3.2744239196208016E-3</c:v>
                </c:pt>
                <c:pt idx="498">
                  <c:v>3.3457895229552018E-3</c:v>
                </c:pt>
                <c:pt idx="499">
                  <c:v>3.4011038787078104E-3</c:v>
                </c:pt>
                <c:pt idx="500">
                  <c:v>3.4401437712173605E-3</c:v>
                </c:pt>
                <c:pt idx="501">
                  <c:v>3.462748030931953E-3</c:v>
                </c:pt>
                <c:pt idx="502">
                  <c:v>3.4688170668288956E-3</c:v>
                </c:pt>
                <c:pt idx="503">
                  <c:v>3.4583123438564414E-3</c:v>
                </c:pt>
                <c:pt idx="504">
                  <c:v>3.4312558065242652E-3</c:v>
                </c:pt>
                <c:pt idx="505">
                  <c:v>3.387729249748915E-3</c:v>
                </c:pt>
                <c:pt idx="506">
                  <c:v>3.327873638164211E-3</c:v>
                </c:pt>
                <c:pt idx="507">
                  <c:v>3.2518883751120609E-3</c:v>
                </c:pt>
                <c:pt idx="508">
                  <c:v>3.1600305225349193E-3</c:v>
                </c:pt>
                <c:pt idx="509">
                  <c:v>3.0526139730525162E-3</c:v>
                </c:pt>
                <c:pt idx="510">
                  <c:v>2.9300085755434996E-3</c:v>
                </c:pt>
                <c:pt idx="511">
                  <c:v>2.7926392155156396E-3</c:v>
                </c:pt>
                <c:pt idx="512">
                  <c:v>2.640984851644379E-3</c:v>
                </c:pt>
                <c:pt idx="513">
                  <c:v>2.4755775098495372E-3</c:v>
                </c:pt>
                <c:pt idx="514">
                  <c:v>2.2970012362947892E-3</c:v>
                </c:pt>
                <c:pt idx="515">
                  <c:v>2.1058910107234763E-3</c:v>
                </c:pt>
                <c:pt idx="516">
                  <c:v>1.9029316215795344E-3</c:v>
                </c:pt>
                <c:pt idx="517">
                  <c:v>1.6888565043550463E-3</c:v>
                </c:pt>
                <c:pt idx="518">
                  <c:v>1.4644465446120164E-3</c:v>
                </c:pt>
                <c:pt idx="519">
                  <c:v>1.2305288472196363E-3</c:v>
                </c:pt>
                <c:pt idx="520">
                  <c:v>9.8797547323141444E-4</c:v>
                </c:pt>
                <c:pt idx="521">
                  <c:v>7.3770214596115963E-4</c:v>
                </c:pt>
                <c:pt idx="522">
                  <c:v>4.8066692778398618E-4</c:v>
                </c:pt>
                <c:pt idx="523">
                  <c:v>2.178688691485825E-4</c:v>
                </c:pt>
                <c:pt idx="524">
                  <c:v>-4.9653368595421743E-5</c:v>
                </c:pt>
                <c:pt idx="525">
                  <c:v>-3.2082291505024924E-4</c:v>
                </c:pt>
                <c:pt idx="526">
                  <c:v>-5.9452611571700342E-4</c:v>
                </c:pt>
                <c:pt idx="527">
                  <c:v>-8.6961397849120298E-4</c:v>
                </c:pt>
                <c:pt idx="528">
                  <c:v>-1.1449036401083024E-3</c:v>
                </c:pt>
                <c:pt idx="529">
                  <c:v>-1.4191798509886402E-3</c:v>
                </c:pt>
                <c:pt idx="530">
                  <c:v>-1.6911964768996854E-3</c:v>
                </c:pt>
                <c:pt idx="531">
                  <c:v>-1.9596780158344651E-3</c:v>
                </c:pt>
                <c:pt idx="532">
                  <c:v>-2.2233211285547713E-3</c:v>
                </c:pt>
                <c:pt idx="533">
                  <c:v>-2.4807961812004092E-3</c:v>
                </c:pt>
                <c:pt idx="534">
                  <c:v>-2.7307487983762105E-3</c:v>
                </c:pt>
                <c:pt idx="535">
                  <c:v>-2.97180142517494E-3</c:v>
                </c:pt>
                <c:pt idx="536">
                  <c:v>-3.2025548965157191E-3</c:v>
                </c:pt>
                <c:pt idx="537">
                  <c:v>-3.4215900122702494E-3</c:v>
                </c:pt>
                <c:pt idx="538">
                  <c:v>-3.6274691166023956E-3</c:v>
                </c:pt>
                <c:pt idx="539">
                  <c:v>-3.8187376799516115E-3</c:v>
                </c:pt>
                <c:pt idx="540">
                  <c:v>-3.9939258821436452E-3</c:v>
                </c:pt>
                <c:pt idx="541">
                  <c:v>-4.151550195081323E-3</c:v>
                </c:pt>
                <c:pt idx="542">
                  <c:v>-4.2901149634777744E-3</c:v>
                </c:pt>
                <c:pt idx="543">
                  <c:v>-4.4081139821501719E-3</c:v>
                </c:pt>
                <c:pt idx="544">
                  <c:v>-4.5040320683670185E-3</c:v>
                </c:pt>
                <c:pt idx="545">
                  <c:v>-4.5763466277582432E-3</c:v>
                </c:pt>
                <c:pt idx="546">
                  <c:v>-4.6235292123409863E-3</c:v>
                </c:pt>
                <c:pt idx="547">
                  <c:v>-4.6440470692176855E-3</c:v>
                </c:pt>
                <c:pt idx="548">
                  <c:v>-4.6363646784997672E-3</c:v>
                </c:pt>
                <c:pt idx="549">
                  <c:v>-4.5989452790875171E-3</c:v>
                </c:pt>
                <c:pt idx="550">
                  <c:v>-4.5302523809001363E-3</c:v>
                </c:pt>
                <c:pt idx="551">
                  <c:v>-4.4287512621955516E-3</c:v>
                </c:pt>
                <c:pt idx="552">
                  <c:v>-4.29291045067514E-3</c:v>
                </c:pt>
                <c:pt idx="553">
                  <c:v>-4.1212031870494006E-3</c:v>
                </c:pt>
                <c:pt idx="554">
                  <c:v>-3.9121088697695004E-3</c:v>
                </c:pt>
                <c:pt idx="555">
                  <c:v>-3.6641144797164987E-3</c:v>
                </c:pt>
                <c:pt idx="556">
                  <c:v>-3.3757159835992208E-3</c:v>
                </c:pt>
                <c:pt idx="557">
                  <c:v>-3.0454197148757703E-3</c:v>
                </c:pt>
                <c:pt idx="558">
                  <c:v>-2.6717437310524294E-3</c:v>
                </c:pt>
                <c:pt idx="559">
                  <c:v>-2.2532191462466111E-3</c:v>
                </c:pt>
                <c:pt idx="560">
                  <c:v>-1.78839143788578E-3</c:v>
                </c:pt>
                <c:pt idx="561">
                  <c:v>-1.2758217265563202E-3</c:v>
                </c:pt>
                <c:pt idx="562">
                  <c:v>-7.1408802793165686E-4</c:v>
                </c:pt>
                <c:pt idx="563">
                  <c:v>-1.0178647581863751E-4</c:v>
                </c:pt>
                <c:pt idx="564">
                  <c:v>5.6246748460051302E-4</c:v>
                </c:pt>
                <c:pt idx="565">
                  <c:v>1.2800379342343677E-3</c:v>
                </c:pt>
                <c:pt idx="566">
                  <c:v>2.052267349150887E-3</c:v>
                </c:pt>
                <c:pt idx="567">
                  <c:v>2.8804755020130045E-3</c:v>
                </c:pt>
                <c:pt idx="568">
                  <c:v>3.7659583966952841E-3</c:v>
                </c:pt>
                <c:pt idx="569">
                  <c:v>1.6449179397255967E-3</c:v>
                </c:pt>
                <c:pt idx="570">
                  <c:v>1.5512502167148107E-3</c:v>
                </c:pt>
                <c:pt idx="571">
                  <c:v>1.4465276313540784E-3</c:v>
                </c:pt>
                <c:pt idx="572">
                  <c:v>1.3319411468316507E-3</c:v>
                </c:pt>
                <c:pt idx="573">
                  <c:v>1.2086531524690526E-3</c:v>
                </c:pt>
                <c:pt idx="574">
                  <c:v>1.0777966113290792E-3</c:v>
                </c:pt>
                <c:pt idx="575">
                  <c:v>9.4047424524790896E-4</c:v>
                </c:pt>
                <c:pt idx="576">
                  <c:v>7.9775775771898962E-4</c:v>
                </c:pt>
                <c:pt idx="577">
                  <c:v>6.506870950188804E-4</c:v>
                </c:pt>
                <c:pt idx="578">
                  <c:v>5.0026974595442954E-4</c:v>
                </c:pt>
                <c:pt idx="579">
                  <c:v>3.4748008047034984E-4</c:v>
                </c:pt>
                <c:pt idx="580">
                  <c:v>1.9325872743098001E-4</c:v>
                </c:pt>
                <c:pt idx="581">
                  <c:v>3.8511991786640415E-5</c:v>
                </c:pt>
                <c:pt idx="582">
                  <c:v>-1.1588868873919217E-4</c:v>
                </c:pt>
                <c:pt idx="583">
                  <c:v>-2.6910724725879784E-4</c:v>
                </c:pt>
                <c:pt idx="584">
                  <c:v>-4.2034345159407821E-4</c:v>
                </c:pt>
                <c:pt idx="585">
                  <c:v>-5.68833328294608E-4</c:v>
                </c:pt>
                <c:pt idx="586">
                  <c:v>-7.1384954686275204E-4</c:v>
                </c:pt>
                <c:pt idx="587">
                  <c:v>-8.5470176419404076E-4</c:v>
                </c:pt>
                <c:pt idx="588">
                  <c:v>-9.9073692927826792E-4</c:v>
                </c:pt>
                <c:pt idx="589">
                  <c:v>-1.1213395483303697E-3</c:v>
                </c:pt>
                <c:pt idx="590">
                  <c:v>-1.245931910448049E-3</c:v>
                </c:pt>
                <c:pt idx="591">
                  <c:v>-1.3639742740290395E-3</c:v>
                </c:pt>
                <c:pt idx="592">
                  <c:v>-1.4749650141414293E-3</c:v>
                </c:pt>
                <c:pt idx="593">
                  <c:v>-1.5784407311384592E-3</c:v>
                </c:pt>
                <c:pt idx="594">
                  <c:v>-1.6739763207937984E-3</c:v>
                </c:pt>
                <c:pt idx="595">
                  <c:v>-1.7611850063038899E-3</c:v>
                </c:pt>
                <c:pt idx="596">
                  <c:v>-1.8397183325242206E-3</c:v>
                </c:pt>
                <c:pt idx="597">
                  <c:v>-1.9092661228320394E-3</c:v>
                </c:pt>
                <c:pt idx="598">
                  <c:v>-1.9695563990568994E-3</c:v>
                </c:pt>
                <c:pt idx="599">
                  <c:v>-2.0203552649388293E-3</c:v>
                </c:pt>
                <c:pt idx="600">
                  <c:v>-2.0614667536083195E-3</c:v>
                </c:pt>
                <c:pt idx="601">
                  <c:v>-2.0927326396170814E-3</c:v>
                </c:pt>
                <c:pt idx="602">
                  <c:v>-2.1140322160569623E-3</c:v>
                </c:pt>
                <c:pt idx="603">
                  <c:v>-2.125282037373187E-3</c:v>
                </c:pt>
                <c:pt idx="604">
                  <c:v>-2.1264356284485392E-3</c:v>
                </c:pt>
                <c:pt idx="605">
                  <c:v>-2.1174831606086755E-3</c:v>
                </c:pt>
                <c:pt idx="606">
                  <c:v>-2.0984510952032007E-3</c:v>
                </c:pt>
                <c:pt idx="607">
                  <c:v>-2.0694017954455343E-3</c:v>
                </c:pt>
                <c:pt idx="608">
                  <c:v>-2.0304331071972007E-3</c:v>
                </c:pt>
                <c:pt idx="609">
                  <c:v>-1.9816779094466858E-3</c:v>
                </c:pt>
                <c:pt idx="610">
                  <c:v>-1.9233036352158464E-3</c:v>
                </c:pt>
                <c:pt idx="611">
                  <c:v>-1.8555117636570723E-3</c:v>
                </c:pt>
                <c:pt idx="612">
                  <c:v>-1.7785372841347333E-3</c:v>
                </c:pt>
                <c:pt idx="613">
                  <c:v>-1.6926481330896206E-3</c:v>
                </c:pt>
                <c:pt idx="614">
                  <c:v>-1.5981446045057954E-3</c:v>
                </c:pt>
                <c:pt idx="615">
                  <c:v>-1.4953587348273956E-3</c:v>
                </c:pt>
                <c:pt idx="616">
                  <c:v>-1.3846536631488063E-3</c:v>
                </c:pt>
                <c:pt idx="617">
                  <c:v>-1.2664229675907399E-3</c:v>
                </c:pt>
                <c:pt idx="618">
                  <c:v>-1.1410899786870321E-3</c:v>
                </c:pt>
                <c:pt idx="619">
                  <c:v>-1.009107070729362E-3</c:v>
                </c:pt>
                <c:pt idx="620">
                  <c:v>-8.7095493192805573E-4</c:v>
                </c:pt>
                <c:pt idx="621">
                  <c:v>-7.2714181433067987E-4</c:v>
                </c:pt>
                <c:pt idx="622">
                  <c:v>-5.7820276441808427E-4</c:v>
                </c:pt>
                <c:pt idx="623">
                  <c:v>-4.2469883529949737E-4</c:v>
                </c:pt>
                <c:pt idx="624">
                  <c:v>-2.6721628146521986E-4</c:v>
                </c:pt>
                <c:pt idx="625">
                  <c:v>-1.0636573703641516E-4</c:v>
                </c:pt>
                <c:pt idx="626">
                  <c:v>5.7218621537319381E-5</c:v>
                </c:pt>
                <c:pt idx="627">
                  <c:v>2.2287992735920553E-4</c:v>
                </c:pt>
                <c:pt idx="628">
                  <c:v>3.8993948859927796E-4</c:v>
                </c:pt>
                <c:pt idx="629">
                  <c:v>5.5769766664959947E-4</c:v>
                </c:pt>
                <c:pt idx="630">
                  <c:v>7.2543476597203282E-4</c:v>
                </c:pt>
                <c:pt idx="631">
                  <c:v>8.9241193465203206E-4</c:v>
                </c:pt>
                <c:pt idx="632">
                  <c:v>1.0578720746848361E-3</c:v>
                </c:pt>
                <c:pt idx="633">
                  <c:v>1.2210407610332152E-3</c:v>
                </c:pt>
                <c:pt idx="634">
                  <c:v>1.381127168461161E-3</c:v>
                </c:pt>
                <c:pt idx="635">
                  <c:v>1.5373250051951524E-3</c:v>
                </c:pt>
                <c:pt idx="636">
                  <c:v>1.6888134524240921E-3</c:v>
                </c:pt>
                <c:pt idx="637">
                  <c:v>1.8347581086914297E-3</c:v>
                </c:pt>
                <c:pt idx="638">
                  <c:v>1.9743119381948407E-3</c:v>
                </c:pt>
                <c:pt idx="639">
                  <c:v>2.106616222059602E-3</c:v>
                </c:pt>
                <c:pt idx="640">
                  <c:v>2.2308015116144012E-3</c:v>
                </c:pt>
                <c:pt idx="641">
                  <c:v>2.3459885827501401E-3</c:v>
                </c:pt>
                <c:pt idx="642">
                  <c:v>2.4512893903886612E-3</c:v>
                </c:pt>
                <c:pt idx="643">
                  <c:v>2.5458080221728817E-3</c:v>
                </c:pt>
                <c:pt idx="644">
                  <c:v>2.6286416504314701E-3</c:v>
                </c:pt>
                <c:pt idx="645">
                  <c:v>2.6988814815203099E-3</c:v>
                </c:pt>
                <c:pt idx="646">
                  <c:v>2.7556137016350318E-3</c:v>
                </c:pt>
                <c:pt idx="647">
                  <c:v>2.7979204182223896E-3</c:v>
                </c:pt>
                <c:pt idx="648">
                  <c:v>2.824880596087511E-3</c:v>
                </c:pt>
                <c:pt idx="649">
                  <c:v>2.8355709873765511E-3</c:v>
                </c:pt>
                <c:pt idx="650">
                  <c:v>2.8290670545373583E-3</c:v>
                </c:pt>
                <c:pt idx="651">
                  <c:v>2.8044438854686084E-3</c:v>
                </c:pt>
                <c:pt idx="652">
                  <c:v>2.7607771000171706E-3</c:v>
                </c:pt>
                <c:pt idx="653">
                  <c:v>2.6971437470130703E-3</c:v>
                </c:pt>
                <c:pt idx="654">
                  <c:v>2.61262319108564E-3</c:v>
                </c:pt>
                <c:pt idx="655">
                  <c:v>2.506297988461921E-3</c:v>
                </c:pt>
                <c:pt idx="656">
                  <c:v>2.3772547510109709E-3</c:v>
                </c:pt>
                <c:pt idx="657">
                  <c:v>2.2245849978042992E-3</c:v>
                </c:pt>
                <c:pt idx="658">
                  <c:v>2.0473859934715104E-3</c:v>
                </c:pt>
                <c:pt idx="659">
                  <c:v>1.8447615726619477E-3</c:v>
                </c:pt>
                <c:pt idx="660">
                  <c:v>1.615822949939243E-3</c:v>
                </c:pt>
                <c:pt idx="661">
                  <c:v>1.3596895144525004E-3</c:v>
                </c:pt>
                <c:pt idx="662">
                  <c:v>1.0754896087556923E-3</c:v>
                </c:pt>
                <c:pt idx="663">
                  <c:v>7.6236129117614095E-4</c:v>
                </c:pt>
                <c:pt idx="664">
                  <c:v>4.1945308111367239E-4</c:v>
                </c:pt>
                <c:pt idx="665">
                  <c:v>4.5924686744576275E-5</c:v>
                </c:pt>
                <c:pt idx="666">
                  <c:v>-3.5905228543910584E-4</c:v>
                </c:pt>
                <c:pt idx="667">
                  <c:v>-7.9629363976119302E-4</c:v>
                </c:pt>
                <c:pt idx="668">
                  <c:v>-1.2666019196713059E-3</c:v>
                </c:pt>
                <c:pt idx="669">
                  <c:v>-1.7707657556776312E-3</c:v>
                </c:pt>
                <c:pt idx="670">
                  <c:v>-2.3095592333822394E-3</c:v>
                </c:pt>
                <c:pt idx="671">
                  <c:v>-9.5942124290245869E-4</c:v>
                </c:pt>
                <c:pt idx="672">
                  <c:v>-9.0314296950917976E-4</c:v>
                </c:pt>
                <c:pt idx="673">
                  <c:v>-8.4040872642506892E-4</c:v>
                </c:pt>
                <c:pt idx="674">
                  <c:v>-7.7192851596051331E-4</c:v>
                </c:pt>
                <c:pt idx="675">
                  <c:v>-6.9839495090918881E-4</c:v>
                </c:pt>
                <c:pt idx="676">
                  <c:v>-6.2048275110550971E-4</c:v>
                </c:pt>
                <c:pt idx="677">
                  <c:v>-5.3884826250897352E-4</c:v>
                </c:pt>
                <c:pt idx="678">
                  <c:v>-4.5412899906018857E-4</c:v>
                </c:pt>
                <c:pt idx="679">
                  <c:v>-3.669432075165879E-4</c:v>
                </c:pt>
                <c:pt idx="680">
                  <c:v>-2.7788945549506693E-4</c:v>
                </c:pt>
                <c:pt idx="681">
                  <c:v>-1.8754624286327487E-4</c:v>
                </c:pt>
                <c:pt idx="682">
                  <c:v>-9.6471636641549258E-5</c:v>
                </c:pt>
                <c:pt idx="683">
                  <c:v>-5.2029295348390153E-6</c:v>
                </c:pt>
                <c:pt idx="684">
                  <c:v>8.5743677803709964E-5</c:v>
                </c:pt>
                <c:pt idx="685">
                  <c:v>1.7587337071283023E-4</c:v>
                </c:pt>
                <c:pt idx="686">
                  <c:v>2.6471299061858918E-4</c:v>
                </c:pt>
                <c:pt idx="687">
                  <c:v>3.5181128125227022E-4</c:v>
                </c:pt>
                <c:pt idx="688">
                  <c:v>4.3673911099917015E-4</c:v>
                </c:pt>
                <c:pt idx="689">
                  <c:v>5.1908967139133004E-4</c:v>
                </c:pt>
                <c:pt idx="690">
                  <c:v>5.9847865181206911E-4</c:v>
                </c:pt>
                <c:pt idx="691">
                  <c:v>6.745443904431301E-4</c:v>
                </c:pt>
                <c:pt idx="692">
                  <c:v>7.4694800161257888E-4</c:v>
                </c:pt>
                <c:pt idx="693">
                  <c:v>8.1537347956778077E-4</c:v>
                </c:pt>
                <c:pt idx="694">
                  <c:v>8.795277788988809E-4</c:v>
                </c:pt>
                <c:pt idx="695">
                  <c:v>9.3914087171714788E-4</c:v>
                </c:pt>
                <c:pt idx="696">
                  <c:v>9.9396578177382913E-4</c:v>
                </c:pt>
                <c:pt idx="697">
                  <c:v>1.0437785957543022E-3</c:v>
                </c:pt>
                <c:pt idx="698">
                  <c:v>1.0883784519096287E-3</c:v>
                </c:pt>
                <c:pt idx="699">
                  <c:v>1.1275875063297518E-3</c:v>
                </c:pt>
                <c:pt idx="700">
                  <c:v>1.1612508770621095E-3</c:v>
                </c:pt>
                <c:pt idx="701">
                  <c:v>1.18923656639797E-3</c:v>
                </c:pt>
                <c:pt idx="702">
                  <c:v>1.2114353615896682E-3</c:v>
                </c:pt>
                <c:pt idx="703">
                  <c:v>1.2277607143422291E-3</c:v>
                </c:pt>
                <c:pt idx="704">
                  <c:v>1.2381485993886408E-3</c:v>
                </c:pt>
                <c:pt idx="705">
                  <c:v>1.2425573525112581E-3</c:v>
                </c:pt>
                <c:pt idx="706">
                  <c:v>1.2409674883741596E-3</c:v>
                </c:pt>
                <c:pt idx="707">
                  <c:v>1.23338149854052E-3</c:v>
                </c:pt>
                <c:pt idx="708">
                  <c:v>1.2198236300763124E-3</c:v>
                </c:pt>
                <c:pt idx="709">
                  <c:v>1.2003396451532207E-3</c:v>
                </c:pt>
                <c:pt idx="710">
                  <c:v>1.1749965620826593E-3</c:v>
                </c:pt>
                <c:pt idx="711">
                  <c:v>1.1438823781940201E-3</c:v>
                </c:pt>
                <c:pt idx="712">
                  <c:v>1.1071057750395817E-3</c:v>
                </c:pt>
                <c:pt idx="713">
                  <c:v>1.0647958063763098E-3</c:v>
                </c:pt>
                <c:pt idx="714">
                  <c:v>1.0171015694036487E-3</c:v>
                </c:pt>
                <c:pt idx="715">
                  <c:v>9.6419185973785002E-4</c:v>
                </c:pt>
                <c:pt idx="716">
                  <c:v>9.0625481063991847E-4</c:v>
                </c:pt>
                <c:pt idx="717">
                  <c:v>8.4349751697460756E-4</c:v>
                </c:pt>
                <c:pt idx="718">
                  <c:v>7.7614564445314949E-4</c:v>
                </c:pt>
                <c:pt idx="719">
                  <c:v>7.0444302466898812E-4</c:v>
                </c:pt>
                <c:pt idx="720">
                  <c:v>6.2865123645567886E-4</c:v>
                </c:pt>
                <c:pt idx="721">
                  <c:v>5.490491741216609E-4</c:v>
                </c:pt>
                <c:pt idx="722">
                  <c:v>4.6593260311235049E-4</c:v>
                </c:pt>
                <c:pt idx="723">
                  <c:v>3.7961370364825858E-4</c:v>
                </c:pt>
                <c:pt idx="724">
                  <c:v>2.9042060290958988E-4</c:v>
                </c:pt>
                <c:pt idx="725">
                  <c:v>1.9869689633628812E-4</c:v>
                </c:pt>
                <c:pt idx="726">
                  <c:v>1.0480115860000971E-4</c:v>
                </c:pt>
                <c:pt idx="727">
                  <c:v>9.1064448496311345E-6</c:v>
                </c:pt>
                <c:pt idx="728">
                  <c:v>-8.8000217190509905E-5</c:v>
                </c:pt>
                <c:pt idx="729">
                  <c:v>-1.8611834372083899E-4</c:v>
                </c:pt>
                <c:pt idx="730">
                  <c:v>-2.8483451932137874E-4</c:v>
                </c:pt>
                <c:pt idx="731">
                  <c:v>-3.8372292882795159E-4</c:v>
                </c:pt>
                <c:pt idx="732">
                  <c:v>-4.8234589599558883E-4</c:v>
                </c:pt>
                <c:pt idx="733">
                  <c:v>-5.8025442839336819E-4</c:v>
                </c:pt>
                <c:pt idx="734">
                  <c:v>-6.7698876790547174E-4</c:v>
                </c:pt>
                <c:pt idx="735">
                  <c:v>-7.7207894628486887E-4</c:v>
                </c:pt>
                <c:pt idx="736">
                  <c:v>-8.6504534513266035E-4</c:v>
                </c:pt>
                <c:pt idx="737">
                  <c:v>-9.553992597462202E-4</c:v>
                </c:pt>
                <c:pt idx="738">
                  <c:v>-1.0426434662274206E-3</c:v>
                </c:pt>
                <c:pt idx="739">
                  <c:v>-1.12627279127233E-3</c:v>
                </c:pt>
                <c:pt idx="740">
                  <c:v>-1.2057746840717608E-3</c:v>
                </c:pt>
                <c:pt idx="741">
                  <c:v>-1.2806297897382905E-3</c:v>
                </c:pt>
                <c:pt idx="742">
                  <c:v>-1.3503125236756005E-3</c:v>
                </c:pt>
                <c:pt idx="743">
                  <c:v>-1.4142916463302409E-3</c:v>
                </c:pt>
                <c:pt idx="744">
                  <c:v>-1.4720308377852709E-3</c:v>
                </c:pt>
                <c:pt idx="745">
                  <c:v>-1.5229892715859002E-3</c:v>
                </c:pt>
                <c:pt idx="746">
                  <c:v>-1.5666221872934691E-3</c:v>
                </c:pt>
                <c:pt idx="747">
                  <c:v>-1.6023814611988794E-3</c:v>
                </c:pt>
                <c:pt idx="748">
                  <c:v>-1.6297161746544712E-3</c:v>
                </c:pt>
                <c:pt idx="749">
                  <c:v>-1.6480731795137996E-3</c:v>
                </c:pt>
                <c:pt idx="750">
                  <c:v>-1.65689766013505E-3</c:v>
                </c:pt>
                <c:pt idx="751">
                  <c:v>-1.6556336914395498E-3</c:v>
                </c:pt>
                <c:pt idx="752">
                  <c:v>-1.6437247925213203E-3</c:v>
                </c:pt>
                <c:pt idx="753">
                  <c:v>-1.6206144753199894E-3</c:v>
                </c:pt>
                <c:pt idx="754">
                  <c:v>-1.5857467878538384E-3</c:v>
                </c:pt>
                <c:pt idx="755">
                  <c:v>-1.5385668515398628E-3</c:v>
                </c:pt>
                <c:pt idx="756">
                  <c:v>-1.4785213921462287E-3</c:v>
                </c:pt>
                <c:pt idx="757">
                  <c:v>-1.4050592639056024E-3</c:v>
                </c:pt>
                <c:pt idx="758">
                  <c:v>-1.3176319663523008E-3</c:v>
                </c:pt>
                <c:pt idx="759">
                  <c:v>-1.2156941534580542E-3</c:v>
                </c:pt>
                <c:pt idx="760">
                  <c:v>-1.098704134624282E-3</c:v>
                </c:pt>
                <c:pt idx="761">
                  <c:v>-9.6612436713470334E-4</c:v>
                </c:pt>
                <c:pt idx="762">
                  <c:v>-8.1742193967288511E-4</c:v>
                </c:pt>
                <c:pt idx="763">
                  <c:v>-6.5206904652197716E-4</c:v>
                </c:pt>
                <c:pt idx="764">
                  <c:v>-4.6954345205904493E-4</c:v>
                </c:pt>
                <c:pt idx="765">
                  <c:v>-2.6932894519528889E-4</c:v>
                </c:pt>
                <c:pt idx="766">
                  <c:v>-5.0915783436620166E-5</c:v>
                </c:pt>
                <c:pt idx="767">
                  <c:v>1.8619887381572707E-4</c:v>
                </c:pt>
                <c:pt idx="768">
                  <c:v>4.4251054298004994E-4</c:v>
                </c:pt>
                <c:pt idx="769">
                  <c:v>7.1850700538146411E-4</c:v>
                </c:pt>
                <c:pt idx="770">
                  <c:v>1.0146679079771762E-3</c:v>
                </c:pt>
                <c:pt idx="771">
                  <c:v>1.3314643759896089E-3</c:v>
                </c:pt>
                <c:pt idx="772">
                  <c:v>5.8498469734229283E-4</c:v>
                </c:pt>
                <c:pt idx="773">
                  <c:v>5.5324361642887054E-4</c:v>
                </c:pt>
                <c:pt idx="774">
                  <c:v>5.1737434274819498E-4</c:v>
                </c:pt>
                <c:pt idx="775">
                  <c:v>4.7781028809983387E-4</c:v>
                </c:pt>
                <c:pt idx="776">
                  <c:v>4.3497459309159306E-4</c:v>
                </c:pt>
                <c:pt idx="777">
                  <c:v>3.8927981623001085E-4</c:v>
                </c:pt>
                <c:pt idx="778">
                  <c:v>3.4112763645610189E-4</c:v>
                </c:pt>
                <c:pt idx="779">
                  <c:v>2.9090856925822898E-4</c:v>
                </c:pt>
                <c:pt idx="780">
                  <c:v>2.39001696522626E-4</c:v>
                </c:pt>
                <c:pt idx="781">
                  <c:v>1.8577441024267543E-4</c:v>
                </c:pt>
                <c:pt idx="782">
                  <c:v>1.3158217020028083E-4</c:v>
                </c:pt>
                <c:pt idx="783">
                  <c:v>7.6768275715133512E-5</c:v>
                </c:pt>
                <c:pt idx="784">
                  <c:v>2.166365154328536E-5</c:v>
                </c:pt>
                <c:pt idx="785">
                  <c:v>-3.341335199539934E-5</c:v>
                </c:pt>
                <c:pt idx="786">
                  <c:v>-8.8157144626651099E-5</c:v>
                </c:pt>
                <c:pt idx="787">
                  <c:v>-1.4227506741462323E-4</c:v>
                </c:pt>
                <c:pt idx="788">
                  <c:v>-1.9548754971376956E-4</c:v>
                </c:pt>
                <c:pt idx="789">
                  <c:v>-2.4752825178484764E-4</c:v>
                </c:pt>
                <c:pt idx="790">
                  <c:v>-2.9814419305699072E-4</c:v>
                </c:pt>
                <c:pt idx="791">
                  <c:v>-3.4709586607444866E-4</c:v>
                </c:pt>
                <c:pt idx="792">
                  <c:v>-3.9415733614537977E-4</c:v>
                </c:pt>
                <c:pt idx="793">
                  <c:v>-4.3911632674906685E-4</c:v>
                </c:pt>
                <c:pt idx="794">
                  <c:v>-4.8177429074834806E-4</c:v>
                </c:pt>
                <c:pt idx="795">
                  <c:v>-5.2194646749797319E-4</c:v>
                </c:pt>
                <c:pt idx="796">
                  <c:v>-5.5946192591582733E-4</c:v>
                </c:pt>
                <c:pt idx="797">
                  <c:v>-5.9416359362081221E-4</c:v>
                </c:pt>
                <c:pt idx="798">
                  <c:v>-6.2590827226531413E-4</c:v>
                </c:pt>
                <c:pt idx="799">
                  <c:v>-6.5456663915690848E-4</c:v>
                </c:pt>
                <c:pt idx="800">
                  <c:v>-6.8002323532131981E-4</c:v>
                </c:pt>
                <c:pt idx="801">
                  <c:v>-7.0217644016416954E-4</c:v>
                </c:pt>
                <c:pt idx="802">
                  <c:v>-7.2093843286387925E-4</c:v>
                </c:pt>
                <c:pt idx="803">
                  <c:v>-7.3623514068965959E-4</c:v>
                </c:pt>
                <c:pt idx="804">
                  <c:v>-7.4800617441653054E-4</c:v>
                </c:pt>
                <c:pt idx="805">
                  <c:v>-7.5620475102551946E-4</c:v>
                </c:pt>
                <c:pt idx="806">
                  <c:v>-7.6079760390538979E-4</c:v>
                </c:pt>
                <c:pt idx="807">
                  <c:v>-7.6176488074778878E-4</c:v>
                </c:pt>
                <c:pt idx="808">
                  <c:v>-7.5910002938430962E-4</c:v>
                </c:pt>
                <c:pt idx="809">
                  <c:v>-7.5280967176932952E-4</c:v>
                </c:pt>
                <c:pt idx="810">
                  <c:v>-7.4291346637775021E-4</c:v>
                </c:pt>
                <c:pt idx="811">
                  <c:v>-7.2944395924452905E-4</c:v>
                </c:pt>
                <c:pt idx="812">
                  <c:v>-7.1244642391878055E-4</c:v>
                </c:pt>
                <c:pt idx="813">
                  <c:v>-6.9197869059469015E-4</c:v>
                </c:pt>
                <c:pt idx="814">
                  <c:v>-6.6811096469186933E-4</c:v>
                </c:pt>
                <c:pt idx="815">
                  <c:v>-6.4092563517372143E-4</c:v>
                </c:pt>
                <c:pt idx="816">
                  <c:v>-6.1051707288633031E-4</c:v>
                </c:pt>
                <c:pt idx="817">
                  <c:v>-5.7699141921730909E-4</c:v>
                </c:pt>
                <c:pt idx="818">
                  <c:v>-5.4046636537339113E-4</c:v>
                </c:pt>
                <c:pt idx="819">
                  <c:v>-5.0107092259701891E-4</c:v>
                </c:pt>
                <c:pt idx="820">
                  <c:v>-4.5894518361896952E-4</c:v>
                </c:pt>
                <c:pt idx="821">
                  <c:v>-4.1424007568006092E-4</c:v>
                </c:pt>
                <c:pt idx="822">
                  <c:v>-3.6711710544082982E-4</c:v>
                </c:pt>
                <c:pt idx="823">
                  <c:v>-3.1774809611261057E-4</c:v>
                </c:pt>
                <c:pt idx="824">
                  <c:v>-2.6631491713361051E-4</c:v>
                </c:pt>
                <c:pt idx="825">
                  <c:v>-2.1300920674566931E-4</c:v>
                </c:pt>
                <c:pt idx="826">
                  <c:v>-1.5803208779333056E-4</c:v>
                </c:pt>
                <c:pt idx="827">
                  <c:v>-1.0159387709804055E-4</c:v>
                </c:pt>
                <c:pt idx="828">
                  <c:v>-4.3913788762121181E-5</c:v>
                </c:pt>
                <c:pt idx="829">
                  <c:v>1.4780368261749915E-5</c:v>
                </c:pt>
                <c:pt idx="830">
                  <c:v>7.4252497980398582E-5</c:v>
                </c:pt>
                <c:pt idx="831">
                  <c:v>1.342585301835203E-4</c:v>
                </c:pt>
                <c:pt idx="832">
                  <c:v>1.9454673794442982E-4</c:v>
                </c:pt>
                <c:pt idx="833">
                  <c:v>2.5485805943151023E-4</c:v>
                </c:pt>
                <c:pt idx="834">
                  <c:v>3.1492642367261098E-4</c:v>
                </c:pt>
                <c:pt idx="835">
                  <c:v>3.7447907992149004E-4</c:v>
                </c:pt>
                <c:pt idx="836">
                  <c:v>4.3323693026869892E-4</c:v>
                </c:pt>
                <c:pt idx="837">
                  <c:v>4.9091486513802053E-4</c:v>
                </c:pt>
                <c:pt idx="838">
                  <c:v>5.4722210130609024E-4</c:v>
                </c:pt>
                <c:pt idx="839">
                  <c:v>6.0186252211594932E-4</c:v>
                </c:pt>
                <c:pt idx="840">
                  <c:v>6.5453501949214003E-4</c:v>
                </c:pt>
                <c:pt idx="841">
                  <c:v>7.0493383744083503E-4</c:v>
                </c:pt>
                <c:pt idx="842">
                  <c:v>7.5274891667129716E-4</c:v>
                </c:pt>
                <c:pt idx="843">
                  <c:v>7.9766623998496315E-4</c:v>
                </c:pt>
                <c:pt idx="844">
                  <c:v>8.3936817809891068E-4</c:v>
                </c:pt>
                <c:pt idx="845">
                  <c:v>8.7753383555925699E-4</c:v>
                </c:pt>
                <c:pt idx="846">
                  <c:v>9.1183939640396804E-4</c:v>
                </c:pt>
                <c:pt idx="847">
                  <c:v>9.4195846923448776E-4</c:v>
                </c:pt>
                <c:pt idx="848">
                  <c:v>9.6756243138541691E-4</c:v>
                </c:pt>
                <c:pt idx="849">
                  <c:v>9.8832077183973362E-4</c:v>
                </c:pt>
                <c:pt idx="850">
                  <c:v>1.0039014325850431E-3</c:v>
                </c:pt>
                <c:pt idx="851">
                  <c:v>1.0139711480896827E-3</c:v>
                </c:pt>
                <c:pt idx="852">
                  <c:v>1.0181957825807532E-3</c:v>
                </c:pt>
                <c:pt idx="853">
                  <c:v>1.0162406648201727E-3</c:v>
                </c:pt>
                <c:pt idx="854">
                  <c:v>1.0077709200807909E-3</c:v>
                </c:pt>
                <c:pt idx="855">
                  <c:v>9.9245179901879393E-4</c:v>
                </c:pt>
                <c:pt idx="856">
                  <c:v>9.6994900315335811E-4</c:v>
                </c:pt>
                <c:pt idx="857">
                  <c:v>9.3992900668056923E-4</c:v>
                </c:pt>
                <c:pt idx="858">
                  <c:v>9.0205937432471898E-4</c:v>
                </c:pt>
                <c:pt idx="859">
                  <c:v>8.5600907497092142E-4</c:v>
                </c:pt>
                <c:pt idx="860">
                  <c:v>8.0144879081158089E-4</c:v>
                </c:pt>
                <c:pt idx="861">
                  <c:v>7.3805122174356187E-4</c:v>
                </c:pt>
                <c:pt idx="862">
                  <c:v>6.6549138477253657E-4</c:v>
                </c:pt>
                <c:pt idx="863">
                  <c:v>5.8344690817676475E-4</c:v>
                </c:pt>
                <c:pt idx="864">
                  <c:v>4.9159832020032697E-4</c:v>
                </c:pt>
                <c:pt idx="865">
                  <c:v>3.8962933204151002E-4</c:v>
                </c:pt>
                <c:pt idx="866">
                  <c:v>2.7722711492228101E-4</c:v>
                </c:pt>
                <c:pt idx="867">
                  <c:v>1.5408257102745215E-4</c:v>
                </c:pt>
                <c:pt idx="868">
                  <c:v>1.9890598098681964E-5</c:v>
                </c:pt>
                <c:pt idx="869">
                  <c:v>-1.256496524957931E-4</c:v>
                </c:pt>
                <c:pt idx="870">
                  <c:v>-2.8283452441002651E-4</c:v>
                </c:pt>
                <c:pt idx="871">
                  <c:v>-4.5195561188123354E-4</c:v>
                </c:pt>
                <c:pt idx="872">
                  <c:v>-6.3329952233385936E-4</c:v>
                </c:pt>
                <c:pt idx="873">
                  <c:v>-8.2714764624442795E-4</c:v>
                </c:pt>
                <c:pt idx="874">
                  <c:v>-3.4135659598025247E-4</c:v>
                </c:pt>
                <c:pt idx="875">
                  <c:v>-3.2222770896149044E-4</c:v>
                </c:pt>
                <c:pt idx="876">
                  <c:v>-3.0068874498755517E-4</c:v>
                </c:pt>
                <c:pt idx="877">
                  <c:v>-2.7699807497722309E-4</c:v>
                </c:pt>
                <c:pt idx="878">
                  <c:v>-2.5140781563927285E-4</c:v>
                </c:pt>
                <c:pt idx="879">
                  <c:v>-2.2416364560823993E-4</c:v>
                </c:pt>
                <c:pt idx="880">
                  <c:v>-1.9550462969129996E-4</c:v>
                </c:pt>
                <c:pt idx="881">
                  <c:v>-1.6566305132959111E-4</c:v>
                </c:pt>
                <c:pt idx="882">
                  <c:v>-1.3486425333462601E-4</c:v>
                </c:pt>
                <c:pt idx="883">
                  <c:v>-1.033264870043361E-4</c:v>
                </c:pt>
                <c:pt idx="884">
                  <c:v>-7.1260769649127923E-5</c:v>
                </c:pt>
                <c:pt idx="885">
                  <c:v>-3.8870750606699069E-5</c:v>
                </c:pt>
                <c:pt idx="886">
                  <c:v>-6.3525857786610879E-6</c:v>
                </c:pt>
                <c:pt idx="887">
                  <c:v>2.6105179260121729E-5</c:v>
                </c:pt>
                <c:pt idx="888">
                  <c:v>5.8321717569330411E-5</c:v>
                </c:pt>
                <c:pt idx="889">
                  <c:v>9.0124020525793325E-5</c:v>
                </c:pt>
                <c:pt idx="890">
                  <c:v>1.2134698888984809E-4</c:v>
                </c:pt>
                <c:pt idx="891">
                  <c:v>1.5183351524094939E-4</c:v>
                </c:pt>
                <c:pt idx="892">
                  <c:v>1.8143455778851531E-4</c:v>
                </c:pt>
                <c:pt idx="893">
                  <c:v>2.100092055772251E-4</c:v>
                </c:pt>
                <c:pt idx="894">
                  <c:v>2.3742473510496558E-4</c:v>
                </c:pt>
                <c:pt idx="895">
                  <c:v>2.6355665838198681E-4</c:v>
                </c:pt>
                <c:pt idx="896">
                  <c:v>2.8828876247633667E-4</c:v>
                </c:pt>
                <c:pt idx="897">
                  <c:v>3.1151314058526849E-4</c:v>
                </c:pt>
                <c:pt idx="898">
                  <c:v>3.331302146916508E-4</c:v>
                </c:pt>
                <c:pt idx="899">
                  <c:v>3.5304874986234313E-4</c:v>
                </c:pt>
                <c:pt idx="900">
                  <c:v>3.7118586026190468E-4</c:v>
                </c:pt>
                <c:pt idx="901">
                  <c:v>3.8746700695888037E-4</c:v>
                </c:pt>
                <c:pt idx="902">
                  <c:v>4.0182598760241973E-4</c:v>
                </c:pt>
                <c:pt idx="903">
                  <c:v>4.1420491806928948E-4</c:v>
                </c:pt>
                <c:pt idx="904">
                  <c:v>4.2455420617127423E-4</c:v>
                </c:pt>
                <c:pt idx="905">
                  <c:v>4.3283251753802217E-4</c:v>
                </c:pt>
                <c:pt idx="906">
                  <c:v>4.3900673376805373E-4</c:v>
                </c:pt>
                <c:pt idx="907">
                  <c:v>4.4305190299110276E-4</c:v>
                </c:pt>
                <c:pt idx="908">
                  <c:v>4.449511829400345E-4</c:v>
                </c:pt>
                <c:pt idx="909">
                  <c:v>4.4469577668914372E-4</c:v>
                </c:pt>
                <c:pt idx="910">
                  <c:v>4.4228486116323386E-4</c:v>
                </c:pt>
                <c:pt idx="911">
                  <c:v>4.3772550859688935E-4</c:v>
                </c:pt>
                <c:pt idx="912">
                  <c:v>4.310326010470919E-4</c:v>
                </c:pt>
                <c:pt idx="913">
                  <c:v>4.222287381573115E-4</c:v>
                </c:pt>
                <c:pt idx="914">
                  <c:v>4.1134413829460158E-4</c:v>
                </c:pt>
                <c:pt idx="915">
                  <c:v>3.9841653323800449E-4</c:v>
                </c:pt>
                <c:pt idx="916">
                  <c:v>3.8349105659108568E-4</c:v>
                </c:pt>
                <c:pt idx="917">
                  <c:v>3.6662012606828148E-4</c:v>
                </c:pt>
                <c:pt idx="918">
                  <c:v>3.4786331985743775E-4</c:v>
                </c:pt>
                <c:pt idx="919">
                  <c:v>3.2728724721830214E-4</c:v>
                </c:pt>
                <c:pt idx="920">
                  <c:v>3.049654135067522E-4</c:v>
                </c:pt>
                <c:pt idx="921">
                  <c:v>2.8097807982345284E-4</c:v>
                </c:pt>
                <c:pt idx="922">
                  <c:v>2.5541211744909646E-4</c:v>
                </c:pt>
                <c:pt idx="923">
                  <c:v>2.2836085729277013E-4</c:v>
                </c:pt>
                <c:pt idx="924">
                  <c:v>1.999239345296909E-4</c:v>
                </c:pt>
                <c:pt idx="925">
                  <c:v>1.7020712863167163E-4</c:v>
                </c:pt>
                <c:pt idx="926">
                  <c:v>1.3932219899397049E-4</c:v>
                </c:pt>
                <c:pt idx="927">
                  <c:v>1.07386716368469E-4</c:v>
                </c:pt>
                <c:pt idx="928">
                  <c:v>7.4523890289841799E-5</c:v>
                </c:pt>
                <c:pt idx="929">
                  <c:v>4.0862392728974357E-5</c:v>
                </c:pt>
                <c:pt idx="930">
                  <c:v>6.5361781651255765E-6</c:v>
                </c:pt>
                <c:pt idx="931">
                  <c:v>-2.8315699705904439E-5</c:v>
                </c:pt>
                <c:pt idx="932">
                  <c:v>-6.3549274419749495E-5</c:v>
                </c:pt>
                <c:pt idx="933">
                  <c:v>-9.9015856122863614E-5</c:v>
                </c:pt>
                <c:pt idx="934">
                  <c:v>-1.3456222368707794E-4</c:v>
                </c:pt>
                <c:pt idx="935">
                  <c:v>-1.7003081932575811E-4</c:v>
                </c:pt>
                <c:pt idx="936">
                  <c:v>-2.05259945515829E-4</c:v>
                </c:pt>
                <c:pt idx="937">
                  <c:v>-2.4008396399031497E-4</c:v>
                </c:pt>
                <c:pt idx="938">
                  <c:v>-2.7433349660478494E-4</c:v>
                </c:pt>
                <c:pt idx="939">
                  <c:v>-3.0783562785298337E-4</c:v>
                </c:pt>
                <c:pt idx="940">
                  <c:v>-3.4041410882342405E-4</c:v>
                </c:pt>
                <c:pt idx="941">
                  <c:v>-3.7188956237434786E-4</c:v>
                </c:pt>
                <c:pt idx="942">
                  <c:v>-4.0207968932491536E-4</c:v>
                </c:pt>
                <c:pt idx="943">
                  <c:v>-4.3079947545050529E-4</c:v>
                </c:pt>
                <c:pt idx="944">
                  <c:v>-4.5786139905888094E-4</c:v>
                </c:pt>
                <c:pt idx="945">
                  <c:v>-4.8307563896277366E-4</c:v>
                </c:pt>
                <c:pt idx="946">
                  <c:v>-5.0625028261776055E-4</c:v>
                </c:pt>
                <c:pt idx="947">
                  <c:v>-5.2719153423432235E-4</c:v>
                </c:pt>
                <c:pt idx="948">
                  <c:v>-5.4570392265998035E-4</c:v>
                </c:pt>
                <c:pt idx="949">
                  <c:v>-5.61590508827833E-4</c:v>
                </c:pt>
                <c:pt idx="950">
                  <c:v>-5.7465309257334705E-4</c:v>
                </c:pt>
                <c:pt idx="951">
                  <c:v>-5.8469241862739441E-4</c:v>
                </c:pt>
                <c:pt idx="952">
                  <c:v>-5.9150838159091525E-4</c:v>
                </c:pt>
                <c:pt idx="953">
                  <c:v>-5.9490022969684551E-4</c:v>
                </c:pt>
                <c:pt idx="954">
                  <c:v>-5.9466676718178315E-4</c:v>
                </c:pt>
                <c:pt idx="955">
                  <c:v>-5.9060655507174424E-4</c:v>
                </c:pt>
                <c:pt idx="956">
                  <c:v>-5.8251811021814946E-4</c:v>
                </c:pt>
                <c:pt idx="957">
                  <c:v>-5.7020010238682892E-4</c:v>
                </c:pt>
                <c:pt idx="958">
                  <c:v>-5.5345154924467919E-4</c:v>
                </c:pt>
                <c:pt idx="959">
                  <c:v>-5.3207200906481202E-4</c:v>
                </c:pt>
                <c:pt idx="960">
                  <c:v>-5.0586177098874878E-4</c:v>
                </c:pt>
                <c:pt idx="961">
                  <c:v>-4.7462204267843594E-4</c:v>
                </c:pt>
                <c:pt idx="962">
                  <c:v>-4.3815513521456607E-4</c:v>
                </c:pt>
                <c:pt idx="963">
                  <c:v>-3.962646450681841E-4</c:v>
                </c:pt>
                <c:pt idx="964">
                  <c:v>-3.4875563301511696E-4</c:v>
                </c:pt>
                <c:pt idx="965">
                  <c:v>-2.9543479983747904E-4</c:v>
                </c:pt>
                <c:pt idx="966">
                  <c:v>-2.3611065867706394E-4</c:v>
                </c:pt>
                <c:pt idx="967">
                  <c:v>-1.7059370391008617E-4</c:v>
                </c:pt>
                <c:pt idx="968">
                  <c:v>-9.8696576399704989E-5</c:v>
                </c:pt>
                <c:pt idx="969">
                  <c:v>-2.0234225016474037E-5</c:v>
                </c:pt>
                <c:pt idx="970">
                  <c:v>6.4975935705797344E-5</c:v>
                </c:pt>
                <c:pt idx="971">
                  <c:v>1.5711387188365356E-4</c:v>
                </c:pt>
                <c:pt idx="972">
                  <c:v>2.5635678069180277E-4</c:v>
                </c:pt>
                <c:pt idx="973">
                  <c:v>3.6287894495278352E-4</c:v>
                </c:pt>
                <c:pt idx="974">
                  <c:v>4.7685159202476041E-4</c:v>
                </c:pt>
                <c:pt idx="975">
                  <c:v>1.2826000096554586E-5</c:v>
                </c:pt>
                <c:pt idx="976">
                  <c:v>1.4196267959956996E-5</c:v>
                </c:pt>
                <c:pt idx="977">
                  <c:v>1.4488481467703109E-5</c:v>
                </c:pt>
                <c:pt idx="978">
                  <c:v>1.3860324021646732E-5</c:v>
                </c:pt>
                <c:pt idx="979">
                  <c:v>1.2465785503752236E-5</c:v>
                </c:pt>
                <c:pt idx="980">
                  <c:v>1.0455048720925115E-5</c:v>
                </c:pt>
                <c:pt idx="981">
                  <c:v>7.9743807020180892E-6</c:v>
                </c:pt>
                <c:pt idx="982">
                  <c:v>5.1660288913719585E-6</c:v>
                </c:pt>
                <c:pt idx="983">
                  <c:v>2.168122304761896E-6</c:v>
                </c:pt>
                <c:pt idx="984">
                  <c:v>-8.8542231331295747E-7</c:v>
                </c:pt>
                <c:pt idx="985">
                  <c:v>-3.8649892858170186E-6</c:v>
                </c:pt>
                <c:pt idx="986">
                  <c:v>-6.6453477193010538E-6</c:v>
                </c:pt>
                <c:pt idx="987">
                  <c:v>-9.1057301034630674E-6</c:v>
                </c:pt>
                <c:pt idx="988">
                  <c:v>-1.1129905773646104E-5</c:v>
                </c:pt>
                <c:pt idx="989">
                  <c:v>-1.2606249214619069E-5</c:v>
                </c:pt>
                <c:pt idx="990">
                  <c:v>-1.3427803186762208E-5</c:v>
                </c:pt>
                <c:pt idx="991">
                  <c:v>-1.3492336671438055E-5</c:v>
                </c:pt>
                <c:pt idx="992">
                  <c:v>-1.2702397620635922E-5</c:v>
                </c:pt>
                <c:pt idx="993">
                  <c:v>-1.0965360521028329E-5</c:v>
                </c:pt>
                <c:pt idx="994">
                  <c:v>-8.1934687730486795E-6</c:v>
                </c:pt>
                <c:pt idx="995">
                  <c:v>-4.3038718948108963E-6</c:v>
                </c:pt>
                <c:pt idx="996">
                  <c:v>7.8134243351301452E-7</c:v>
                </c:pt>
                <c:pt idx="997">
                  <c:v>7.1351214625081476E-6</c:v>
                </c:pt>
                <c:pt idx="998">
                  <c:v>1.4825425582604742E-5</c:v>
                </c:pt>
                <c:pt idx="999">
                  <c:v>2.3915211616718293E-5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EB7-468D-8ADD-F2BD2F92C4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4.1385277811934502</c:v>
                </c:pt>
                <c:pt idx="1">
                  <c:v>3.400601297810478</c:v>
                </c:pt>
                <c:pt idx="2">
                  <c:v>2.7166233400808588</c:v>
                </c:pt>
                <c:pt idx="3">
                  <c:v>2.084022388521265</c:v>
                </c:pt>
                <c:pt idx="4">
                  <c:v>1.5004512175427505</c:v>
                </c:pt>
                <c:pt idx="5">
                  <c:v>0.96376636333445809</c:v>
                </c:pt>
                <c:pt idx="6">
                  <c:v>0.47200990044325891</c:v>
                </c:pt>
                <c:pt idx="7">
                  <c:v>2.3393227967121687E-2</c:v>
                </c:pt>
                <c:pt idx="8">
                  <c:v>-0.38371739087757295</c:v>
                </c:pt>
                <c:pt idx="9">
                  <c:v>-0.7508137561279995</c:v>
                </c:pt>
                <c:pt idx="10">
                  <c:v>-1.0792573155022684</c:v>
                </c:pt>
                <c:pt idx="11">
                  <c:v>-1.3702895705642155</c:v>
                </c:pt>
                <c:pt idx="12">
                  <c:v>-1.6250414478607449</c:v>
                </c:pt>
                <c:pt idx="13">
                  <c:v>-1.8445417601736311</c:v>
                </c:pt>
                <c:pt idx="14">
                  <c:v>-2.0297248677770061</c:v>
                </c:pt>
                <c:pt idx="15">
                  <c:v>-2.1814376367732096</c:v>
                </c:pt>
                <c:pt idx="16">
                  <c:v>-2.3004457808630647</c:v>
                </c:pt>
                <c:pt idx="17">
                  <c:v>-2.3874396640341389</c:v>
                </c:pt>
                <c:pt idx="18">
                  <c:v>-2.4430396344266043</c:v>
                </c:pt>
                <c:pt idx="19">
                  <c:v>-2.467800953921151</c:v>
                </c:pt>
                <c:pt idx="20">
                  <c:v>-2.4622183837002614</c:v>
                </c:pt>
                <c:pt idx="21">
                  <c:v>-2.4267304831325123</c:v>
                </c:pt>
                <c:pt idx="22">
                  <c:v>-2.3617236778453794</c:v>
                </c:pt>
                <c:pt idx="23">
                  <c:v>-2.2675361528744284</c:v>
                </c:pt>
                <c:pt idx="24">
                  <c:v>-2.144461628481181</c:v>
                </c:pt>
                <c:pt idx="25">
                  <c:v>-1.9927530798807973</c:v>
                </c:pt>
                <c:pt idx="26">
                  <c:v>-1.8126264681159991</c:v>
                </c:pt>
                <c:pt idx="27">
                  <c:v>-1.604264558219183</c:v>
                </c:pt>
                <c:pt idx="28">
                  <c:v>-1.3678209134221213</c:v>
                </c:pt>
                <c:pt idx="29">
                  <c:v>-1.1034241716253028</c:v>
                </c:pt>
                <c:pt idx="30">
                  <c:v>-0.81118273420846287</c:v>
                </c:pt>
                <c:pt idx="31">
                  <c:v>-0.49119002978245085</c:v>
                </c:pt>
                <c:pt idx="32">
                  <c:v>-0.14353055983772739</c:v>
                </c:pt>
                <c:pt idx="33">
                  <c:v>0.23171300599086142</c:v>
                </c:pt>
                <c:pt idx="34">
                  <c:v>0.63445133348493377</c:v>
                </c:pt>
                <c:pt idx="35">
                  <c:v>1.0645780579602186</c:v>
                </c:pt>
                <c:pt idx="36">
                  <c:v>1.5219569164418987</c:v>
                </c:pt>
                <c:pt idx="37">
                  <c:v>2.0064055114716894</c:v>
                </c:pt>
                <c:pt idx="38">
                  <c:v>2.5176745023058182</c:v>
                </c:pt>
                <c:pt idx="39">
                  <c:v>3.0554205239556054</c:v>
                </c:pt>
                <c:pt idx="40">
                  <c:v>3.6191703959823283</c:v>
                </c:pt>
                <c:pt idx="41">
                  <c:v>4.2082730611209884</c:v>
                </c:pt>
                <c:pt idx="42">
                  <c:v>4.8218339544151663</c:v>
                </c:pt>
                <c:pt idx="43">
                  <c:v>5.4586237445981078</c:v>
                </c:pt>
                <c:pt idx="44">
                  <c:v>6.1169489009978184</c:v>
                </c:pt>
                <c:pt idx="45">
                  <c:v>6.7944640267940697</c:v>
                </c:pt>
                <c:pt idx="46">
                  <c:v>7.4878929165348298</c:v>
                </c:pt>
                <c:pt idx="47">
                  <c:v>8.1926020270518212</c:v>
                </c:pt>
                <c:pt idx="48">
                  <c:v>8.9019265683054254</c:v>
                </c:pt>
                <c:pt idx="49">
                  <c:v>9.6060641292255919</c:v>
                </c:pt>
                <c:pt idx="50">
                  <c:v>10.290173645230697</c:v>
                </c:pt>
                <c:pt idx="51">
                  <c:v>10.930923844670485</c:v>
                </c:pt>
                <c:pt idx="52">
                  <c:v>11.489784598680258</c:v>
                </c:pt>
                <c:pt idx="53">
                  <c:v>11.898807664463037</c:v>
                </c:pt>
                <c:pt idx="54">
                  <c:v>12.026839450121818</c:v>
                </c:pt>
                <c:pt idx="55">
                  <c:v>11.585403981552481</c:v>
                </c:pt>
                <c:pt idx="56">
                  <c:v>9.7953432021715674</c:v>
                </c:pt>
                <c:pt idx="57">
                  <c:v>3.5831985710278529</c:v>
                </c:pt>
                <c:pt idx="58">
                  <c:v>-44.247656625660071</c:v>
                </c:pt>
                <c:pt idx="59">
                  <c:v>185.08282722859158</c:v>
                </c:pt>
                <c:pt idx="60">
                  <c:v>68.201373182326165</c:v>
                </c:pt>
                <c:pt idx="61">
                  <c:v>39.582194469911855</c:v>
                </c:pt>
                <c:pt idx="62">
                  <c:v>26.491145244217034</c:v>
                </c:pt>
                <c:pt idx="63">
                  <c:v>18.901243553758952</c:v>
                </c:pt>
                <c:pt idx="64">
                  <c:v>13.897081900910971</c:v>
                </c:pt>
                <c:pt idx="65">
                  <c:v>10.319399449146225</c:v>
                </c:pt>
                <c:pt idx="66">
                  <c:v>7.6157188010600212</c:v>
                </c:pt>
                <c:pt idx="67">
                  <c:v>5.4891902064163425</c:v>
                </c:pt>
                <c:pt idx="68">
                  <c:v>3.7660067206463075</c:v>
                </c:pt>
                <c:pt idx="69">
                  <c:v>2.3375879702097926</c:v>
                </c:pt>
                <c:pt idx="70">
                  <c:v>1.1325669782348966</c:v>
                </c:pt>
                <c:pt idx="71">
                  <c:v>0.10207465646818907</c:v>
                </c:pt>
                <c:pt idx="72">
                  <c:v>-0.78850255014361847</c:v>
                </c:pt>
                <c:pt idx="73">
                  <c:v>-1.5643870314420434</c:v>
                </c:pt>
                <c:pt idx="74">
                  <c:v>-2.2444083115383631</c:v>
                </c:pt>
                <c:pt idx="75">
                  <c:v>-2.8429202971486571</c:v>
                </c:pt>
                <c:pt idx="76">
                  <c:v>-3.3710664675245159</c:v>
                </c:pt>
                <c:pt idx="77">
                  <c:v>-3.8376378782476843</c:v>
                </c:pt>
                <c:pt idx="78">
                  <c:v>-4.2496691053889437</c:v>
                </c:pt>
                <c:pt idx="79">
                  <c:v>-4.612861005425124</c:v>
                </c:pt>
                <c:pt idx="80">
                  <c:v>-4.9318863102752983</c:v>
                </c:pt>
                <c:pt idx="81">
                  <c:v>-5.2106142821637444</c:v>
                </c:pt>
                <c:pt idx="82">
                  <c:v>-5.4522783945278475</c:v>
                </c:pt>
                <c:pt idx="83">
                  <c:v>-5.6596032243122121</c:v>
                </c:pt>
                <c:pt idx="84">
                  <c:v>-5.8349016913566771</c:v>
                </c:pt>
                <c:pt idx="85">
                  <c:v>-5.9801504369539362</c:v>
                </c:pt>
                <c:pt idx="86">
                  <c:v>-6.0970488787882502</c:v>
                </c:pt>
                <c:pt idx="87">
                  <c:v>-6.18706593321446</c:v>
                </c:pt>
                <c:pt idx="88">
                  <c:v>-6.2514773191347475</c:v>
                </c:pt>
                <c:pt idx="89">
                  <c:v>-6.291395597326968</c:v>
                </c:pt>
                <c:pt idx="90">
                  <c:v>-6.3077945550158079</c:v>
                </c:pt>
                <c:pt idx="91">
                  <c:v>-6.3015291514857807</c:v>
                </c:pt>
                <c:pt idx="92">
                  <c:v>-6.2733519520054806</c:v>
                </c:pt>
                <c:pt idx="93">
                  <c:v>-6.2239267638334104</c:v>
                </c:pt>
                <c:pt idx="94">
                  <c:v>-6.1538400285687116</c:v>
                </c:pt>
                <c:pt idx="95">
                  <c:v>-6.0636104048636517</c:v>
                </c:pt>
                <c:pt idx="96">
                  <c:v>-5.9536968841236426</c:v>
                </c:pt>
                <c:pt idx="97">
                  <c:v>-5.8245057118235621</c:v>
                </c:pt>
                <c:pt idx="98">
                  <c:v>-5.6763963330957123</c:v>
                </c:pt>
                <c:pt idx="99">
                  <c:v>-5.5096865393665002</c:v>
                </c:pt>
                <c:pt idx="100">
                  <c:v>-5.3246569601616223</c:v>
                </c:pt>
                <c:pt idx="101">
                  <c:v>-5.1215550186259584</c:v>
                </c:pt>
                <c:pt idx="102">
                  <c:v>-4.9005984492232857</c:v>
                </c:pt>
                <c:pt idx="103">
                  <c:v>-4.6619784603025831</c:v>
                </c:pt>
                <c:pt idx="104">
                  <c:v>-4.405862611841151</c:v>
                </c:pt>
                <c:pt idx="105">
                  <c:v>-4.1323974690240695</c:v>
                </c:pt>
                <c:pt idx="106">
                  <c:v>-3.8417110848828284</c:v>
                </c:pt>
                <c:pt idx="107">
                  <c:v>-3.5339153596073958</c:v>
                </c:pt>
                <c:pt idx="108">
                  <c:v>-3.2091083200879682</c:v>
                </c:pt>
                <c:pt idx="109">
                  <c:v>-2.8673763605196458</c:v>
                </c:pt>
                <c:pt idx="110">
                  <c:v>-2.5087964833888523</c:v>
                </c:pt>
                <c:pt idx="111">
                  <c:v>-2.1334385797540252</c:v>
                </c:pt>
                <c:pt idx="112">
                  <c:v>-1.7413677884117369</c:v>
                </c:pt>
                <c:pt idx="113">
                  <c:v>-1.3326469753081023</c:v>
                </c:pt>
                <c:pt idx="114">
                  <c:v>-0.90733937745670445</c:v>
                </c:pt>
                <c:pt idx="115">
                  <c:v>-0.46551145979398095</c:v>
                </c:pt>
                <c:pt idx="116">
                  <c:v>-7.2360389446734473E-3</c:v>
                </c:pt>
                <c:pt idx="117">
                  <c:v>0.46740426493558979</c:v>
                </c:pt>
                <c:pt idx="118">
                  <c:v>0.95831317799678051</c:v>
                </c:pt>
                <c:pt idx="119">
                  <c:v>1.4653764425750508</c:v>
                </c:pt>
                <c:pt idx="120">
                  <c:v>1.9884569113173378</c:v>
                </c:pt>
                <c:pt idx="121">
                  <c:v>2.5273889521325699</c:v>
                </c:pt>
                <c:pt idx="122">
                  <c:v>3.0819720286939627</c:v>
                </c:pt>
                <c:pt idx="123">
                  <c:v>3.6519632939877194</c:v>
                </c:pt>
                <c:pt idx="124">
                  <c:v>4.2370690004626477</c:v>
                </c:pt>
                <c:pt idx="125">
                  <c:v>4.8369344877858671</c:v>
                </c:pt>
                <c:pt idx="126">
                  <c:v>5.4511324557186329</c:v>
                </c:pt>
                <c:pt idx="127">
                  <c:v>6.0791491619484539</c:v>
                </c:pt>
                <c:pt idx="128">
                  <c:v>6.7203680986722425</c:v>
                </c:pt>
                <c:pt idx="129">
                  <c:v>7.3740505916153287</c:v>
                </c:pt>
                <c:pt idx="130">
                  <c:v>8.0393126233546752</c:v>
                </c:pt>
                <c:pt idx="131">
                  <c:v>8.7150969988235651</c:v>
                </c:pt>
                <c:pt idx="132">
                  <c:v>9.4001397303863676</c:v>
                </c:pt>
                <c:pt idx="133">
                  <c:v>10.092929202912874</c:v>
                </c:pt>
                <c:pt idx="134">
                  <c:v>10.791656257951864</c:v>
                </c:pt>
                <c:pt idx="135">
                  <c:v>11.494152770734139</c:v>
                </c:pt>
                <c:pt idx="136">
                  <c:v>12.197815527572791</c:v>
                </c:pt>
                <c:pt idx="137">
                  <c:v>12.899511161735283</c:v>
                </c:pt>
                <c:pt idx="138">
                  <c:v>13.595456451767053</c:v>
                </c:pt>
                <c:pt idx="139">
                  <c:v>14.281066246435273</c:v>
                </c:pt>
                <c:pt idx="140">
                  <c:v>14.950758380639797</c:v>
                </c:pt>
                <c:pt idx="141">
                  <c:v>15.597700764111686</c:v>
                </c:pt>
                <c:pt idx="142">
                  <c:v>16.213479696587886</c:v>
                </c:pt>
                <c:pt idx="143">
                  <c:v>16.787659329017686</c:v>
                </c:pt>
                <c:pt idx="144">
                  <c:v>17.307188317542298</c:v>
                </c:pt>
                <c:pt idx="145">
                  <c:v>17.755588206964326</c:v>
                </c:pt>
                <c:pt idx="146">
                  <c:v>18.111823957373446</c:v>
                </c:pt>
                <c:pt idx="147">
                  <c:v>18.348701501092659</c:v>
                </c:pt>
                <c:pt idx="148">
                  <c:v>18.430544253096972</c:v>
                </c:pt>
                <c:pt idx="149">
                  <c:v>18.309739779318775</c:v>
                </c:pt>
                <c:pt idx="150">
                  <c:v>17.921459651232492</c:v>
                </c:pt>
                <c:pt idx="151">
                  <c:v>17.175316718636591</c:v>
                </c:pt>
                <c:pt idx="152">
                  <c:v>15.94166653459097</c:v>
                </c:pt>
                <c:pt idx="153">
                  <c:v>14.028062168834152</c:v>
                </c:pt>
                <c:pt idx="154">
                  <c:v>11.136482849443137</c:v>
                </c:pt>
                <c:pt idx="155">
                  <c:v>6.7801376265759243</c:v>
                </c:pt>
                <c:pt idx="156">
                  <c:v>0.10693823916787672</c:v>
                </c:pt>
                <c:pt idx="157">
                  <c:v>-10.520592341438885</c:v>
                </c:pt>
                <c:pt idx="158">
                  <c:v>-28.698117744208311</c:v>
                </c:pt>
                <c:pt idx="159">
                  <c:v>-64.148361251857366</c:v>
                </c:pt>
                <c:pt idx="160">
                  <c:v>-155.43651315419206</c:v>
                </c:pt>
                <c:pt idx="161">
                  <c:v>-783.57155856890824</c:v>
                </c:pt>
                <c:pt idx="162">
                  <c:v>177.98887973474095</c:v>
                </c:pt>
                <c:pt idx="163">
                  <c:v>66.446339841270913</c:v>
                </c:pt>
                <c:pt idx="164">
                  <c:v>38.739992899095732</c:v>
                </c:pt>
                <c:pt idx="165">
                  <c:v>26.006200283075088</c:v>
                </c:pt>
                <c:pt idx="166">
                  <c:v>18.601627483384625</c:v>
                </c:pt>
                <c:pt idx="167">
                  <c:v>13.708193291456041</c:v>
                </c:pt>
                <c:pt idx="168">
                  <c:v>10.202336836736801</c:v>
                </c:pt>
                <c:pt idx="169">
                  <c:v>7.5476918877878161</c:v>
                </c:pt>
                <c:pt idx="170">
                  <c:v>5.4557302959267577</c:v>
                </c:pt>
                <c:pt idx="171">
                  <c:v>3.7573749817509716</c:v>
                </c:pt>
                <c:pt idx="172">
                  <c:v>2.34693430175802</c:v>
                </c:pt>
                <c:pt idx="173">
                  <c:v>1.1549078487387783</c:v>
                </c:pt>
                <c:pt idx="174">
                  <c:v>0.13368908885441175</c:v>
                </c:pt>
                <c:pt idx="175">
                  <c:v>-0.75044827000857772</c:v>
                </c:pt>
                <c:pt idx="176">
                  <c:v>-1.5220823594823554</c:v>
                </c:pt>
                <c:pt idx="177">
                  <c:v>-2.199561332236148</c:v>
                </c:pt>
                <c:pt idx="178">
                  <c:v>-2.7968701739571107</c:v>
                </c:pt>
                <c:pt idx="179">
                  <c:v>-3.3248630800341816</c:v>
                </c:pt>
                <c:pt idx="180">
                  <c:v>-3.7920994988819725</c:v>
                </c:pt>
                <c:pt idx="181">
                  <c:v>-4.2054250139115341</c:v>
                </c:pt>
                <c:pt idx="182">
                  <c:v>-4.5703835490031963</c:v>
                </c:pt>
                <c:pt idx="183">
                  <c:v>-4.8915154274533892</c:v>
                </c:pt>
                <c:pt idx="184">
                  <c:v>-5.172576556056983</c:v>
                </c:pt>
                <c:pt idx="185">
                  <c:v>-5.4167020759969384</c:v>
                </c:pt>
                <c:pt idx="186">
                  <c:v>-5.6265302477873647</c:v>
                </c:pt>
                <c:pt idx="187">
                  <c:v>-5.8042974206334366</c:v>
                </c:pt>
                <c:pt idx="188">
                  <c:v>-5.9519116801435592</c:v>
                </c:pt>
                <c:pt idx="189">
                  <c:v>-6.071010571778003</c:v>
                </c:pt>
                <c:pt idx="190">
                  <c:v>-6.1630067909620729</c:v>
                </c:pt>
                <c:pt idx="191">
                  <c:v>-6.2291246815036398</c:v>
                </c:pt>
                <c:pt idx="192">
                  <c:v>-6.2704296429380832</c:v>
                </c:pt>
                <c:pt idx="193">
                  <c:v>-6.2878520170429466</c:v>
                </c:pt>
                <c:pt idx="194">
                  <c:v>-6.2822066397209761</c:v>
                </c:pt>
                <c:pt idx="195">
                  <c:v>-6.2542089631114877</c:v>
                </c:pt>
                <c:pt idx="196">
                  <c:v>-6.2044884446739124</c:v>
                </c:pt>
                <c:pt idx="197">
                  <c:v>-6.1335997444110237</c:v>
                </c:pt>
                <c:pt idx="198">
                  <c:v>-6.0420321541956934</c:v>
                </c:pt>
                <c:pt idx="199">
                  <c:v>-5.9302175940315252</c:v>
                </c:pt>
                <c:pt idx="200">
                  <c:v>-5.7985374418741022</c:v>
                </c:pt>
                <c:pt idx="201">
                  <c:v>-5.6473284110128077</c:v>
                </c:pt>
                <c:pt idx="202">
                  <c:v>-5.4768876482507078</c:v>
                </c:pt>
                <c:pt idx="203">
                  <c:v>-5.2874771943192327</c:v>
                </c:pt>
                <c:pt idx="204">
                  <c:v>-5.0793279231140067</c:v>
                </c:pt>
                <c:pt idx="205">
                  <c:v>-4.8526430568525303</c:v>
                </c:pt>
                <c:pt idx="206">
                  <c:v>-4.6076013389953996</c:v>
                </c:pt>
                <c:pt idx="207">
                  <c:v>-4.344359934848204</c:v>
                </c:pt>
                <c:pt idx="208">
                  <c:v>-4.0630571205281907</c:v>
                </c:pt>
                <c:pt idx="209">
                  <c:v>-3.7638148139566128</c:v>
                </c:pt>
                <c:pt idx="210">
                  <c:v>-3.4467409963181503</c:v>
                </c:pt>
                <c:pt idx="211">
                  <c:v>-3.1119320687881746</c:v>
                </c:pt>
                <c:pt idx="212">
                  <c:v>-2.7594751870539098</c:v>
                </c:pt>
                <c:pt idx="213">
                  <c:v>-2.389450615138613</c:v>
                </c:pt>
                <c:pt idx="214">
                  <c:v>-2.0019341401711603</c:v>
                </c:pt>
                <c:pt idx="215">
                  <c:v>-1.5969995910854222</c:v>
                </c:pt>
                <c:pt idx="216">
                  <c:v>-1.1747215067516328</c:v>
                </c:pt>
                <c:pt idx="217">
                  <c:v>-0.73517800285359614</c:v>
                </c:pt>
                <c:pt idx="218">
                  <c:v>-0.27845389205944182</c:v>
                </c:pt>
                <c:pt idx="219">
                  <c:v>0.19535588107713642</c:v>
                </c:pt>
                <c:pt idx="220">
                  <c:v>0.68614242028091521</c:v>
                </c:pt>
                <c:pt idx="221">
                  <c:v>1.1937785914975978</c:v>
                </c:pt>
                <c:pt idx="222">
                  <c:v>1.7181141755194345</c:v>
                </c:pt>
                <c:pt idx="223">
                  <c:v>2.2589703469619189</c:v>
                </c:pt>
                <c:pt idx="224">
                  <c:v>2.816133345864885</c:v>
                </c:pt>
                <c:pt idx="225">
                  <c:v>3.3893471815070288</c:v>
                </c:pt>
                <c:pt idx="226">
                  <c:v>3.9783051747578959</c:v>
                </c:pt>
                <c:pt idx="227">
                  <c:v>4.5826401035853159</c:v>
                </c:pt>
                <c:pt idx="228">
                  <c:v>5.2019126638998472</c:v>
                </c:pt>
                <c:pt idx="229">
                  <c:v>5.8355978916374802</c:v>
                </c:pt>
                <c:pt idx="230">
                  <c:v>6.4830691076833462</c:v>
                </c:pt>
                <c:pt idx="231">
                  <c:v>7.1435788394905622</c:v>
                </c:pt>
                <c:pt idx="232">
                  <c:v>7.8162360345028521</c:v>
                </c:pt>
                <c:pt idx="233">
                  <c:v>8.4999787006133314</c:v>
                </c:pt>
                <c:pt idx="234">
                  <c:v>9.193540873972772</c:v>
                </c:pt>
                <c:pt idx="235">
                  <c:v>9.8954125050448472</c:v>
                </c:pt>
                <c:pt idx="236">
                  <c:v>10.603790442884812</c:v>
                </c:pt>
                <c:pt idx="237">
                  <c:v>11.316518146671473</c:v>
                </c:pt>
                <c:pt idx="238">
                  <c:v>12.031011007676726</c:v>
                </c:pt>
                <c:pt idx="239">
                  <c:v>12.744163144203553</c:v>
                </c:pt>
                <c:pt idx="240">
                  <c:v>13.452230119502998</c:v>
                </c:pt>
                <c:pt idx="241">
                  <c:v>14.150680053578437</c:v>
                </c:pt>
                <c:pt idx="242">
                  <c:v>14.834002789917886</c:v>
                </c:pt>
                <c:pt idx="243">
                  <c:v>15.495462731201689</c:v>
                </c:pt>
                <c:pt idx="244">
                  <c:v>16.126775037586448</c:v>
                </c:pt>
                <c:pt idx="245">
                  <c:v>16.717676071517459</c:v>
                </c:pt>
                <c:pt idx="246">
                  <c:v>17.255345617777611</c:v>
                </c:pt>
                <c:pt idx="247">
                  <c:v>17.723617742263059</c:v>
                </c:pt>
                <c:pt idx="248">
                  <c:v>18.10188444431865</c:v>
                </c:pt>
                <c:pt idx="249">
                  <c:v>18.363543166845151</c:v>
                </c:pt>
                <c:pt idx="250">
                  <c:v>18.473750594488902</c:v>
                </c:pt>
                <c:pt idx="251">
                  <c:v>18.386092428564542</c:v>
                </c:pt>
                <c:pt idx="252">
                  <c:v>18.037505955784219</c:v>
                </c:pt>
                <c:pt idx="253">
                  <c:v>17.340284195310023</c:v>
                </c:pt>
                <c:pt idx="254">
                  <c:v>16.168998190274014</c:v>
                </c:pt>
                <c:pt idx="255">
                  <c:v>14.338124147338634</c:v>
                </c:pt>
                <c:pt idx="256">
                  <c:v>11.561633681066127</c:v>
                </c:pt>
                <c:pt idx="257">
                  <c:v>7.3749516068356353</c:v>
                </c:pt>
                <c:pt idx="258">
                  <c:v>0.97088601612417313</c:v>
                </c:pt>
                <c:pt idx="259">
                  <c:v>-9.1859991990218681</c:v>
                </c:pt>
                <c:pt idx="260">
                  <c:v>-26.416985763592088</c:v>
                </c:pt>
                <c:pt idx="261">
                  <c:v>-59.483992683669385</c:v>
                </c:pt>
                <c:pt idx="262">
                  <c:v>-141.43820344770447</c:v>
                </c:pt>
                <c:pt idx="263">
                  <c:v>-603.60063019700613</c:v>
                </c:pt>
                <c:pt idx="264">
                  <c:v>209.46682274089653</c:v>
                </c:pt>
                <c:pt idx="265">
                  <c:v>70.963621546190112</c:v>
                </c:pt>
                <c:pt idx="266">
                  <c:v>40.484002478032998</c:v>
                </c:pt>
                <c:pt idx="267">
                  <c:v>26.931548923356193</c:v>
                </c:pt>
                <c:pt idx="268">
                  <c:v>19.175910152245127</c:v>
                </c:pt>
                <c:pt idx="269">
                  <c:v>14.098600342208666</c:v>
                </c:pt>
                <c:pt idx="270">
                  <c:v>10.483366482901795</c:v>
                </c:pt>
                <c:pt idx="271">
                  <c:v>7.757566872685727</c:v>
                </c:pt>
                <c:pt idx="272">
                  <c:v>5.6160973317003604</c:v>
                </c:pt>
                <c:pt idx="273">
                  <c:v>3.8814272470544622</c:v>
                </c:pt>
                <c:pt idx="274">
                  <c:v>2.4431848295480059</c:v>
                </c:pt>
                <c:pt idx="275">
                  <c:v>1.2291080464766349</c:v>
                </c:pt>
                <c:pt idx="276">
                  <c:v>0.18987583045104278</c:v>
                </c:pt>
                <c:pt idx="277">
                  <c:v>-0.70934748036290018</c:v>
                </c:pt>
                <c:pt idx="278">
                  <c:v>-1.4938826958040128</c:v>
                </c:pt>
                <c:pt idx="279">
                  <c:v>-2.1825894428675516</c:v>
                </c:pt>
                <c:pt idx="280">
                  <c:v>-2.7898133769010065</c:v>
                </c:pt>
                <c:pt idx="281">
                  <c:v>-3.3266680787197718</c:v>
                </c:pt>
                <c:pt idx="282">
                  <c:v>-3.8019026005799055</c:v>
                </c:pt>
                <c:pt idx="283">
                  <c:v>-4.2225029641872327</c:v>
                </c:pt>
                <c:pt idx="284">
                  <c:v>-4.5941181999589453</c:v>
                </c:pt>
                <c:pt idx="285">
                  <c:v>-4.9213678984036644</c:v>
                </c:pt>
                <c:pt idx="286">
                  <c:v>-5.2080680398005894</c:v>
                </c:pt>
                <c:pt idx="287">
                  <c:v>-5.4573993828610616</c:v>
                </c:pt>
                <c:pt idx="288">
                  <c:v>-5.6720347835723999</c:v>
                </c:pt>
                <c:pt idx="289">
                  <c:v>-5.8542366913090369</c:v>
                </c:pt>
                <c:pt idx="290">
                  <c:v>-6.0059326817016494</c:v>
                </c:pt>
                <c:pt idx="291">
                  <c:v>-6.1287746046373641</c:v>
                </c:pt>
                <c:pt idx="292">
                  <c:v>-6.2241853635611397</c:v>
                </c:pt>
                <c:pt idx="293">
                  <c:v>-6.2933962557412695</c:v>
                </c:pt>
                <c:pt idx="294">
                  <c:v>-6.3374770367506219</c:v>
                </c:pt>
                <c:pt idx="295">
                  <c:v>-6.3573603246434658</c:v>
                </c:pt>
                <c:pt idx="296">
                  <c:v>-6.3538615629278148</c:v>
                </c:pt>
                <c:pt idx="297">
                  <c:v>-6.3276954715520866</c:v>
                </c:pt>
                <c:pt idx="298">
                  <c:v>-6.279489700714719</c:v>
                </c:pt>
                <c:pt idx="299">
                  <c:v>-6.2097962422953303</c:v>
                </c:pt>
                <c:pt idx="300">
                  <c:v>-6.1191010331642168</c:v>
                </c:pt>
                <c:pt idx="301">
                  <c:v>-6.0078320931170417</c:v>
                </c:pt>
                <c:pt idx="302">
                  <c:v>-5.8763664701081835</c:v>
                </c:pt>
                <c:pt idx="303">
                  <c:v>-5.7250362114905782</c:v>
                </c:pt>
                <c:pt idx="304">
                  <c:v>-5.5541335381839136</c:v>
                </c:pt>
                <c:pt idx="305">
                  <c:v>-5.3639153660560002</c:v>
                </c:pt>
                <c:pt idx="306">
                  <c:v>-5.1546072933858547</c:v>
                </c:pt>
                <c:pt idx="307">
                  <c:v>-4.9264071532805982</c:v>
                </c:pt>
                <c:pt idx="308">
                  <c:v>-4.6794882143011876</c:v>
                </c:pt>
                <c:pt idx="309">
                  <c:v>-4.4140021003209249</c:v>
                </c:pt>
                <c:pt idx="310">
                  <c:v>-4.1300814911904746</c:v>
                </c:pt>
                <c:pt idx="311">
                  <c:v>-3.827842658551011</c:v>
                </c:pt>
                <c:pt idx="312">
                  <c:v>-3.5073878857678853</c:v>
                </c:pt>
                <c:pt idx="313">
                  <c:v>-3.1688078171898053</c:v>
                </c:pt>
                <c:pt idx="314">
                  <c:v>-2.8121837795875275</c:v>
                </c:pt>
                <c:pt idx="315">
                  <c:v>-2.4375901174509624</c:v>
                </c:pt>
                <c:pt idx="316">
                  <c:v>-2.0450965839724655</c:v>
                </c:pt>
                <c:pt idx="317">
                  <c:v>-1.6347708307663693</c:v>
                </c:pt>
                <c:pt idx="318">
                  <c:v>-1.2066810418550793</c:v>
                </c:pt>
                <c:pt idx="319">
                  <c:v>-0.76089876122964606</c:v>
                </c:pt>
                <c:pt idx="320">
                  <c:v>-0.29750196849506599</c:v>
                </c:pt>
                <c:pt idx="321">
                  <c:v>0.18342153602227235</c:v>
                </c:pt>
                <c:pt idx="322">
                  <c:v>0.68177036657192347</c:v>
                </c:pt>
                <c:pt idx="323">
                  <c:v>1.1974253264479222</c:v>
                </c:pt>
                <c:pt idx="324">
                  <c:v>1.730244626551267</c:v>
                </c:pt>
                <c:pt idx="325">
                  <c:v>2.2800584356831468</c:v>
                </c:pt>
                <c:pt idx="326">
                  <c:v>2.8466626286920684</c:v>
                </c:pt>
                <c:pt idx="327">
                  <c:v>3.4298115717559461</c:v>
                </c:pt>
                <c:pt idx="328">
                  <c:v>4.0292097505889117</c:v>
                </c:pt>
                <c:pt idx="329">
                  <c:v>4.6445020052539965</c:v>
                </c:pt>
                <c:pt idx="330">
                  <c:v>5.2752620823658027</c:v>
                </c:pt>
                <c:pt idx="331">
                  <c:v>5.920979148409117</c:v>
                </c:pt>
                <c:pt idx="332">
                  <c:v>6.5810418225323675</c:v>
                </c:pt>
                <c:pt idx="333">
                  <c:v>7.2547191779317011</c:v>
                </c:pt>
                <c:pt idx="334">
                  <c:v>7.941138019984983</c:v>
                </c:pt>
                <c:pt idx="335">
                  <c:v>8.639255566328087</c:v>
                </c:pt>
                <c:pt idx="336">
                  <c:v>9.3478264145820837</c:v>
                </c:pt>
                <c:pt idx="337">
                  <c:v>10.065362367592531</c:v>
                </c:pt>
                <c:pt idx="338">
                  <c:v>10.790083265551011</c:v>
                </c:pt>
                <c:pt idx="339">
                  <c:v>11.519856409573181</c:v>
                </c:pt>
                <c:pt idx="340">
                  <c:v>12.252121394864227</c:v>
                </c:pt>
                <c:pt idx="341">
                  <c:v>12.983796120293686</c:v>
                </c:pt>
                <c:pt idx="342">
                  <c:v>13.71115828240878</c:v>
                </c:pt>
                <c:pt idx="343">
                  <c:v>14.429694612252506</c:v>
                </c:pt>
                <c:pt idx="344">
                  <c:v>15.133907194501347</c:v>
                </c:pt>
                <c:pt idx="345">
                  <c:v>15.81706199048136</c:v>
                </c:pt>
                <c:pt idx="346">
                  <c:v>16.470858494045412</c:v>
                </c:pt>
                <c:pt idx="347">
                  <c:v>17.084990198335309</c:v>
                </c:pt>
                <c:pt idx="348">
                  <c:v>17.646551466871404</c:v>
                </c:pt>
                <c:pt idx="349">
                  <c:v>18.139224504695935</c:v>
                </c:pt>
                <c:pt idx="350">
                  <c:v>18.542145282860957</c:v>
                </c:pt>
                <c:pt idx="351">
                  <c:v>18.828290382317725</c:v>
                </c:pt>
                <c:pt idx="352">
                  <c:v>18.962131121781145</c:v>
                </c:pt>
                <c:pt idx="353">
                  <c:v>18.89613535019226</c:v>
                </c:pt>
                <c:pt idx="354">
                  <c:v>18.565398215617542</c:v>
                </c:pt>
                <c:pt idx="355">
                  <c:v>17.879120910479713</c:v>
                </c:pt>
                <c:pt idx="356">
                  <c:v>16.706545475934512</c:v>
                </c:pt>
                <c:pt idx="357">
                  <c:v>14.852627216895527</c:v>
                </c:pt>
                <c:pt idx="358">
                  <c:v>12.013501592495803</c:v>
                </c:pt>
                <c:pt idx="359">
                  <c:v>7.6890238315921966</c:v>
                </c:pt>
                <c:pt idx="360">
                  <c:v>0.99486932894981683</c:v>
                </c:pt>
                <c:pt idx="361">
                  <c:v>-9.79221896332289</c:v>
                </c:pt>
                <c:pt idx="362">
                  <c:v>-28.535276552826588</c:v>
                </c:pt>
                <c:pt idx="363">
                  <c:v>-66.046085160299086</c:v>
                </c:pt>
                <c:pt idx="364">
                  <c:v>-168.45087205619481</c:v>
                </c:pt>
                <c:pt idx="365">
                  <c:v>-1202.4266614747592</c:v>
                </c:pt>
                <c:pt idx="366">
                  <c:v>144.76589912679165</c:v>
                </c:pt>
                <c:pt idx="367">
                  <c:v>59.897497721019846</c:v>
                </c:pt>
                <c:pt idx="368">
                  <c:v>35.898801847809708</c:v>
                </c:pt>
                <c:pt idx="369">
                  <c:v>24.415480225525449</c:v>
                </c:pt>
                <c:pt idx="370">
                  <c:v>17.597948999465284</c:v>
                </c:pt>
                <c:pt idx="371">
                  <c:v>13.03316107475268</c:v>
                </c:pt>
                <c:pt idx="372">
                  <c:v>9.7324967987167401</c:v>
                </c:pt>
                <c:pt idx="373">
                  <c:v>7.2157620261114914</c:v>
                </c:pt>
                <c:pt idx="374">
                  <c:v>5.221502164007771</c:v>
                </c:pt>
                <c:pt idx="375">
                  <c:v>3.5951256702912686</c:v>
                </c:pt>
                <c:pt idx="376">
                  <c:v>2.2393242106736202</c:v>
                </c:pt>
                <c:pt idx="377">
                  <c:v>1.0897558124168909</c:v>
                </c:pt>
                <c:pt idx="378">
                  <c:v>0.10214844188453003</c:v>
                </c:pt>
                <c:pt idx="379">
                  <c:v>-0.75497940323952717</c:v>
                </c:pt>
                <c:pt idx="380">
                  <c:v>-1.5046422399942099</c:v>
                </c:pt>
                <c:pt idx="381">
                  <c:v>-2.1640668955990221</c:v>
                </c:pt>
                <c:pt idx="382">
                  <c:v>-2.7464136617665296</c:v>
                </c:pt>
                <c:pt idx="383">
                  <c:v>-3.2619166231365626</c:v>
                </c:pt>
                <c:pt idx="384">
                  <c:v>-3.7186597035514732</c:v>
                </c:pt>
                <c:pt idx="385">
                  <c:v>-4.1231173722097143</c:v>
                </c:pt>
                <c:pt idx="386">
                  <c:v>-4.4805392999991778</c:v>
                </c:pt>
                <c:pt idx="387">
                  <c:v>-4.7952291264023668</c:v>
                </c:pt>
                <c:pt idx="388">
                  <c:v>-5.0707498785787655</c:v>
                </c:pt>
                <c:pt idx="389">
                  <c:v>-5.3100776351339363</c:v>
                </c:pt>
                <c:pt idx="390">
                  <c:v>-5.5157180552485903</c:v>
                </c:pt>
                <c:pt idx="391">
                  <c:v>-5.6897958566329523</c:v>
                </c:pt>
                <c:pt idx="392">
                  <c:v>-5.8341243134372931</c:v>
                </c:pt>
                <c:pt idx="393">
                  <c:v>-5.9502598092689523</c:v>
                </c:pt>
                <c:pt idx="394">
                  <c:v>-6.0395450811680673</c:v>
                </c:pt>
                <c:pt idx="395">
                  <c:v>-6.1031438140838343</c:v>
                </c:pt>
                <c:pt idx="396">
                  <c:v>-6.1420685548214324</c:v>
                </c:pt>
                <c:pt idx="397">
                  <c:v>-6.1572034192488401</c:v>
                </c:pt>
                <c:pt idx="398">
                  <c:v>-6.1493227076585129</c:v>
                </c:pt>
                <c:pt idx="399">
                  <c:v>-6.1191062798452078</c:v>
                </c:pt>
                <c:pt idx="400">
                  <c:v>-6.0671523464146757</c:v>
                </c:pt>
                <c:pt idx="401">
                  <c:v>-5.9939881869556801</c:v>
                </c:pt>
                <c:pt idx="402">
                  <c:v>-5.9000791956367609</c:v>
                </c:pt>
                <c:pt idx="403">
                  <c:v>-5.7858365710778239</c:v>
                </c:pt>
                <c:pt idx="404">
                  <c:v>-5.6516239031992752</c:v>
                </c:pt>
                <c:pt idx="405">
                  <c:v>-5.4977628602985762</c:v>
                </c:pt>
                <c:pt idx="406">
                  <c:v>-5.3245381412526802</c:v>
                </c:pt>
                <c:pt idx="407">
                  <c:v>-5.1322018278894852</c:v>
                </c:pt>
                <c:pt idx="408">
                  <c:v>-4.920977249216369</c:v>
                </c:pt>
                <c:pt idx="409">
                  <c:v>-4.6910624509911614</c:v>
                </c:pt>
                <c:pt idx="410">
                  <c:v>-4.4426333498527644</c:v>
                </c:pt>
                <c:pt idx="411">
                  <c:v>-4.1758466402050516</c:v>
                </c:pt>
                <c:pt idx="412">
                  <c:v>-3.890842513570564</c:v>
                </c:pt>
                <c:pt idx="413">
                  <c:v>-3.5877472437792637</c:v>
                </c:pt>
                <c:pt idx="414">
                  <c:v>-3.2666756868126425</c:v>
                </c:pt>
                <c:pt idx="415">
                  <c:v>-2.9277337411092197</c:v>
                </c:pt>
                <c:pt idx="416">
                  <c:v>-2.571020812519405</c:v>
                </c:pt>
                <c:pt idx="417">
                  <c:v>-2.1966323276907693</c:v>
                </c:pt>
                <c:pt idx="418">
                  <c:v>-1.8046623406776794</c:v>
                </c:pt>
                <c:pt idx="419">
                  <c:v>-1.395206279588856</c:v>
                </c:pt>
                <c:pt idx="420">
                  <c:v>-0.96836388363850601</c:v>
                </c:pt>
                <c:pt idx="421">
                  <c:v>-0.52424238590437189</c:v>
                </c:pt>
                <c:pt idx="422">
                  <c:v>-6.296000354210507E-2</c:v>
                </c:pt>
                <c:pt idx="423">
                  <c:v>0.41535019421271502</c:v>
                </c:pt>
                <c:pt idx="424">
                  <c:v>0.91053595937454368</c:v>
                </c:pt>
                <c:pt idx="425">
                  <c:v>1.422420985501865</c:v>
                </c:pt>
                <c:pt idx="426">
                  <c:v>1.9507993640093511</c:v>
                </c:pt>
                <c:pt idx="427">
                  <c:v>2.4954292447684705</c:v>
                </c:pt>
                <c:pt idx="428">
                  <c:v>3.0560255434899268</c:v>
                </c:pt>
                <c:pt idx="429">
                  <c:v>3.6322515062962926</c:v>
                </c:pt>
                <c:pt idx="430">
                  <c:v>4.223708901618374</c:v>
                </c:pt>
                <c:pt idx="431">
                  <c:v>4.8299265592223728</c:v>
                </c:pt>
                <c:pt idx="432">
                  <c:v>5.4503469124888468</c:v>
                </c:pt>
                <c:pt idx="433">
                  <c:v>6.0843101194619624</c:v>
                </c:pt>
                <c:pt idx="434">
                  <c:v>6.7310352353715537</c:v>
                </c:pt>
                <c:pt idx="435">
                  <c:v>7.3895977772888353</c:v>
                </c:pt>
                <c:pt idx="436">
                  <c:v>8.0589028511267085</c:v>
                </c:pt>
                <c:pt idx="437">
                  <c:v>8.7376527891491733</c:v>
                </c:pt>
                <c:pt idx="438">
                  <c:v>9.4243079549170172</c:v>
                </c:pt>
                <c:pt idx="439">
                  <c:v>10.117038987348099</c:v>
                </c:pt>
                <c:pt idx="440">
                  <c:v>10.813668241158679</c:v>
                </c:pt>
                <c:pt idx="441">
                  <c:v>11.511597487812416</c:v>
                </c:pt>
                <c:pt idx="442">
                  <c:v>12.207717997144819</c:v>
                </c:pt>
                <c:pt idx="443">
                  <c:v>12.898297820313287</c:v>
                </c:pt>
                <c:pt idx="444">
                  <c:v>13.57883928414009</c:v>
                </c:pt>
                <c:pt idx="445">
                  <c:v>14.24389715215858</c:v>
                </c:pt>
                <c:pt idx="446">
                  <c:v>14.886844252037662</c:v>
                </c:pt>
                <c:pt idx="447">
                  <c:v>15.499566059935049</c:v>
                </c:pt>
                <c:pt idx="448">
                  <c:v>16.072057893807653</c:v>
                </c:pt>
                <c:pt idx="449">
                  <c:v>16.591886586931444</c:v>
                </c:pt>
                <c:pt idx="450">
                  <c:v>17.043460455822277</c:v>
                </c:pt>
                <c:pt idx="451">
                  <c:v>17.40702309526025</c:v>
                </c:pt>
                <c:pt idx="452">
                  <c:v>17.657241162108512</c:v>
                </c:pt>
                <c:pt idx="453">
                  <c:v>17.761181549621718</c:v>
                </c:pt>
                <c:pt idx="454">
                  <c:v>17.675346413550109</c:v>
                </c:pt>
                <c:pt idx="455">
                  <c:v>17.341211520359042</c:v>
                </c:pt>
                <c:pt idx="456">
                  <c:v>16.678306182018549</c:v>
                </c:pt>
                <c:pt idx="457">
                  <c:v>15.573095442098541</c:v>
                </c:pt>
                <c:pt idx="458">
                  <c:v>13.86036075146475</c:v>
                </c:pt>
                <c:pt idx="459">
                  <c:v>11.290427440297172</c:v>
                </c:pt>
                <c:pt idx="460">
                  <c:v>7.4678689922648704</c:v>
                </c:pt>
                <c:pt idx="461">
                  <c:v>1.727815109572246</c:v>
                </c:pt>
                <c:pt idx="462">
                  <c:v>-7.1393747730857031</c:v>
                </c:pt>
                <c:pt idx="463">
                  <c:v>-21.587623628981767</c:v>
                </c:pt>
                <c:pt idx="464">
                  <c:v>-47.4646862494508</c:v>
                </c:pt>
                <c:pt idx="465">
                  <c:v>-102.96956144958891</c:v>
                </c:pt>
                <c:pt idx="466">
                  <c:v>-287.69491971633772</c:v>
                </c:pt>
                <c:pt idx="467">
                  <c:v>1070.2089598579946</c:v>
                </c:pt>
                <c:pt idx="468">
                  <c:v>97.303944548970506</c:v>
                </c:pt>
                <c:pt idx="469">
                  <c:v>48.135617285062878</c:v>
                </c:pt>
                <c:pt idx="470">
                  <c:v>30.377179473184928</c:v>
                </c:pt>
                <c:pt idx="471">
                  <c:v>21.092411865014149</c:v>
                </c:pt>
                <c:pt idx="472">
                  <c:v>15.314489381785283</c:v>
                </c:pt>
                <c:pt idx="473">
                  <c:v>11.330317626591293</c:v>
                </c:pt>
                <c:pt idx="474">
                  <c:v>8.3909696874642883</c:v>
                </c:pt>
                <c:pt idx="475">
                  <c:v>6.1169388719193671</c:v>
                </c:pt>
                <c:pt idx="476">
                  <c:v>4.2952940086687335</c:v>
                </c:pt>
                <c:pt idx="477">
                  <c:v>2.7972702269748888</c:v>
                </c:pt>
                <c:pt idx="478">
                  <c:v>1.5403827287741323</c:v>
                </c:pt>
                <c:pt idx="479">
                  <c:v>0.4693182292410345</c:v>
                </c:pt>
                <c:pt idx="480">
                  <c:v>-0.45442555353411679</c:v>
                </c:pt>
                <c:pt idx="481">
                  <c:v>-1.2584936456846416</c:v>
                </c:pt>
                <c:pt idx="482">
                  <c:v>-1.9632629108177895</c:v>
                </c:pt>
                <c:pt idx="483">
                  <c:v>-2.5840942352834002</c:v>
                </c:pt>
                <c:pt idx="484">
                  <c:v>-3.1327948908210468</c:v>
                </c:pt>
                <c:pt idx="485">
                  <c:v>-3.6185964288979888</c:v>
                </c:pt>
                <c:pt idx="486">
                  <c:v>-4.0488256017661337</c:v>
                </c:pt>
                <c:pt idx="487">
                  <c:v>-4.429375180556403</c:v>
                </c:pt>
                <c:pt idx="488">
                  <c:v>-4.7650410325066428</c:v>
                </c:pt>
                <c:pt idx="489">
                  <c:v>-5.0597678036198097</c:v>
                </c:pt>
                <c:pt idx="490">
                  <c:v>-5.3168308916394302</c:v>
                </c:pt>
                <c:pt idx="491">
                  <c:v>-5.5389732070500308</c:v>
                </c:pt>
                <c:pt idx="492">
                  <c:v>-5.7285093259810065</c:v>
                </c:pt>
                <c:pt idx="493">
                  <c:v>-5.887405776904191</c:v>
                </c:pt>
                <c:pt idx="494">
                  <c:v>-6.0173436236086539</c:v>
                </c:pt>
                <c:pt idx="495">
                  <c:v>-6.1197677533519155</c:v>
                </c:pt>
                <c:pt idx="496">
                  <c:v>-6.1959260678220769</c:v>
                </c:pt>
                <c:pt idx="497">
                  <c:v>-6.2469009254420111</c:v>
                </c:pt>
                <c:pt idx="498">
                  <c:v>-6.2736345802406639</c:v>
                </c:pt>
                <c:pt idx="499">
                  <c:v>-6.2769499281875047</c:v>
                </c:pt>
                <c:pt idx="500">
                  <c:v>-6.2575675559091115</c:v>
                </c:pt>
                <c:pt idx="501">
                  <c:v>-6.2161198541448837</c:v>
                </c:pt>
                <c:pt idx="502">
                  <c:v>-6.1531627852578508</c:v>
                </c:pt>
                <c:pt idx="503">
                  <c:v>-6.0691857645806033</c:v>
                </c:pt>
                <c:pt idx="504">
                  <c:v>-5.9646200172255606</c:v>
                </c:pt>
                <c:pt idx="505">
                  <c:v>-5.8398456970720689</c:v>
                </c:pt>
                <c:pt idx="506">
                  <c:v>-5.6951979973147493</c:v>
                </c:pt>
                <c:pt idx="507">
                  <c:v>-5.5309724375158211</c:v>
                </c:pt>
                <c:pt idx="508">
                  <c:v>-5.3474294775816444</c:v>
                </c:pt>
                <c:pt idx="509">
                  <c:v>-5.1447985822498987</c:v>
                </c:pt>
                <c:pt idx="510">
                  <c:v>-4.9232818386684345</c:v>
                </c:pt>
                <c:pt idx="511">
                  <c:v>-4.6830572131006329</c:v>
                </c:pt>
                <c:pt idx="512">
                  <c:v>-4.4242815200918573</c:v>
                </c:pt>
                <c:pt idx="513">
                  <c:v>-4.1470931674478928</c:v>
                </c:pt>
                <c:pt idx="514">
                  <c:v>-3.8516147327894372</c:v>
                </c:pt>
                <c:pt idx="515">
                  <c:v>-3.5379554218330811</c:v>
                </c:pt>
                <c:pt idx="516">
                  <c:v>-3.2062134545994261</c:v>
                </c:pt>
                <c:pt idx="517">
                  <c:v>-2.8564784231714482</c:v>
                </c:pt>
                <c:pt idx="518">
                  <c:v>-2.4888336633742445</c:v>
                </c:pt>
                <c:pt idx="519">
                  <c:v>-2.1033586828683992</c:v>
                </c:pt>
                <c:pt idx="520">
                  <c:v>-1.7001316891151783</c:v>
                </c:pt>
                <c:pt idx="521">
                  <c:v>-1.279232263289527</c:v>
                </c:pt>
                <c:pt idx="522">
                  <c:v>-0.84074422986098774</c:v>
                </c:pt>
                <c:pt idx="523">
                  <c:v>-0.38475877663377839</c:v>
                </c:pt>
                <c:pt idx="524">
                  <c:v>8.8622112976198181E-2</c:v>
                </c:pt>
                <c:pt idx="525">
                  <c:v>0.57928184512111591</c:v>
                </c:pt>
                <c:pt idx="526">
                  <c:v>1.0870849367302793</c:v>
                </c:pt>
                <c:pt idx="527">
                  <c:v>1.611872177653638</c:v>
                </c:pt>
                <c:pt idx="528">
                  <c:v>2.1534551214339404</c:v>
                </c:pt>
                <c:pt idx="529">
                  <c:v>2.7116097711902487</c:v>
                </c:pt>
                <c:pt idx="530">
                  <c:v>3.2860693005179171</c:v>
                </c:pt>
                <c:pt idx="531">
                  <c:v>3.876515616170443</c:v>
                </c:pt>
                <c:pt idx="532">
                  <c:v>4.4825695279305755</c:v>
                </c:pt>
                <c:pt idx="533">
                  <c:v>5.1037792388616738</c:v>
                </c:pt>
                <c:pt idx="534">
                  <c:v>5.7396068032750431</c:v>
                </c:pt>
                <c:pt idx="535">
                  <c:v>6.3894121161474509</c:v>
                </c:pt>
                <c:pt idx="536">
                  <c:v>7.0524338905760251</c:v>
                </c:pt>
                <c:pt idx="537">
                  <c:v>7.7277669423970963</c:v>
                </c:pt>
                <c:pt idx="538">
                  <c:v>8.4143349226551791</c:v>
                </c:pt>
                <c:pt idx="539">
                  <c:v>9.1108574057942704</c:v>
                </c:pt>
                <c:pt idx="540">
                  <c:v>9.8158099351839372</c:v>
                </c:pt>
                <c:pt idx="541">
                  <c:v>10.527375220869246</c:v>
                </c:pt>
                <c:pt idx="542">
                  <c:v>11.243383139710387</c:v>
                </c:pt>
                <c:pt idx="543">
                  <c:v>11.961236451300431</c:v>
                </c:pt>
                <c:pt idx="544">
                  <c:v>12.677818135545765</c:v>
                </c:pt>
                <c:pt idx="545">
                  <c:v>13.389374864843342</c:v>
                </c:pt>
                <c:pt idx="546">
                  <c:v>14.091369174215265</c:v>
                </c:pt>
                <c:pt idx="547">
                  <c:v>14.778290127737447</c:v>
                </c:pt>
                <c:pt idx="548">
                  <c:v>15.443408301914848</c:v>
                </c:pt>
                <c:pt idx="549">
                  <c:v>16.078455095490689</c:v>
                </c:pt>
                <c:pt idx="550">
                  <c:v>16.673197740002959</c:v>
                </c:pt>
                <c:pt idx="551">
                  <c:v>17.214868315443869</c:v>
                </c:pt>
                <c:pt idx="552">
                  <c:v>17.687384886433968</c:v>
                </c:pt>
                <c:pt idx="553">
                  <c:v>18.070270980131014</c:v>
                </c:pt>
                <c:pt idx="554">
                  <c:v>18.337127968812275</c:v>
                </c:pt>
                <c:pt idx="555">
                  <c:v>18.453428883328574</c:v>
                </c:pt>
                <c:pt idx="556">
                  <c:v>18.373254316705044</c:v>
                </c:pt>
                <c:pt idx="557">
                  <c:v>18.034327726654428</c:v>
                </c:pt>
                <c:pt idx="558">
                  <c:v>17.350218874240536</c:v>
                </c:pt>
                <c:pt idx="559">
                  <c:v>16.197633858970139</c:v>
                </c:pt>
                <c:pt idx="560">
                  <c:v>14.394756555972426</c:v>
                </c:pt>
                <c:pt idx="561">
                  <c:v>11.662315609787029</c:v>
                </c:pt>
                <c:pt idx="562">
                  <c:v>7.5488411760656957</c:v>
                </c:pt>
                <c:pt idx="563">
                  <c:v>1.2747301454367312</c:v>
                </c:pt>
                <c:pt idx="564">
                  <c:v>-8.6305163679290136</c:v>
                </c:pt>
                <c:pt idx="565">
                  <c:v>-25.308755652737457</c:v>
                </c:pt>
                <c:pt idx="566">
                  <c:v>-56.884677258661831</c:v>
                </c:pt>
                <c:pt idx="567">
                  <c:v>-132.81706342547625</c:v>
                </c:pt>
                <c:pt idx="568">
                  <c:v>-507.58154153890064</c:v>
                </c:pt>
                <c:pt idx="569">
                  <c:v>244.99889117665342</c:v>
                </c:pt>
                <c:pt idx="570">
                  <c:v>74.93891731857623</c:v>
                </c:pt>
                <c:pt idx="571">
                  <c:v>41.89550070014873</c:v>
                </c:pt>
                <c:pt idx="572">
                  <c:v>27.643609465619274</c:v>
                </c:pt>
                <c:pt idx="573">
                  <c:v>19.603403934845097</c:v>
                </c:pt>
                <c:pt idx="574">
                  <c:v>14.383336254699033</c:v>
                </c:pt>
                <c:pt idx="575">
                  <c:v>10.686372824333777</c:v>
                </c:pt>
                <c:pt idx="576">
                  <c:v>7.9092364833873008</c:v>
                </c:pt>
                <c:pt idx="577">
                  <c:v>5.7331842820549621</c:v>
                </c:pt>
                <c:pt idx="578">
                  <c:v>3.9738876149718791</c:v>
                </c:pt>
                <c:pt idx="579">
                  <c:v>2.5172888845320895</c:v>
                </c:pt>
                <c:pt idx="580">
                  <c:v>1.2889930523916047</c:v>
                </c:pt>
                <c:pt idx="581">
                  <c:v>0.23837887195250121</c:v>
                </c:pt>
                <c:pt idx="582">
                  <c:v>-0.67021603693727172</c:v>
                </c:pt>
                <c:pt idx="583">
                  <c:v>-1.4626568074065145</c:v>
                </c:pt>
                <c:pt idx="584">
                  <c:v>-2.1581720341849642</c:v>
                </c:pt>
                <c:pt idx="585">
                  <c:v>-2.7713636526821968</c:v>
                </c:pt>
                <c:pt idx="586">
                  <c:v>-3.313526935483555</c:v>
                </c:pt>
                <c:pt idx="587">
                  <c:v>-3.793541969417852</c:v>
                </c:pt>
                <c:pt idx="588">
                  <c:v>-4.2184906206223349</c:v>
                </c:pt>
                <c:pt idx="589">
                  <c:v>-4.5940928259951317</c:v>
                </c:pt>
                <c:pt idx="590">
                  <c:v>-4.9250210944849018</c:v>
                </c:pt>
                <c:pt idx="591">
                  <c:v>-5.2151311442011341</c:v>
                </c:pt>
                <c:pt idx="592">
                  <c:v>-5.4676336776206922</c:v>
                </c:pt>
                <c:pt idx="593">
                  <c:v>-5.6852241260148064</c:v>
                </c:pt>
                <c:pt idx="594">
                  <c:v>-5.8701819093275178</c:v>
                </c:pt>
                <c:pt idx="595">
                  <c:v>-6.0244472696129527</c:v>
                </c:pt>
                <c:pt idx="596">
                  <c:v>-6.1496813904370642</c:v>
                </c:pt>
                <c:pt idx="597">
                  <c:v>-6.2473139103548343</c:v>
                </c:pt>
                <c:pt idx="598">
                  <c:v>-6.3185808242258181</c:v>
                </c:pt>
                <c:pt idx="599">
                  <c:v>-6.3645549808156634</c:v>
                </c:pt>
                <c:pt idx="600">
                  <c:v>-6.3861708244547861</c:v>
                </c:pt>
                <c:pt idx="601">
                  <c:v>-6.3842446232863104</c:v>
                </c:pt>
                <c:pt idx="602">
                  <c:v>-6.3594911303324206</c:v>
                </c:pt>
                <c:pt idx="603">
                  <c:v>-6.312537404901053</c:v>
                </c:pt>
                <c:pt idx="604">
                  <c:v>-6.2439343584461344</c:v>
                </c:pt>
                <c:pt idx="605">
                  <c:v>-6.154166466279019</c:v>
                </c:pt>
                <c:pt idx="606">
                  <c:v>-6.0436599932161679</c:v>
                </c:pt>
                <c:pt idx="607">
                  <c:v>-5.9127900099503847</c:v>
                </c:pt>
                <c:pt idx="608">
                  <c:v>-5.7618864219645838</c:v>
                </c:pt>
                <c:pt idx="609">
                  <c:v>-5.5912391903929306</c:v>
                </c:pt>
                <c:pt idx="610">
                  <c:v>-5.401102891004629</c:v>
                </c:pt>
                <c:pt idx="611">
                  <c:v>-5.1917007316314834</c:v>
                </c:pt>
                <c:pt idx="612">
                  <c:v>-4.9632281281144319</c:v>
                </c:pt>
                <c:pt idx="613">
                  <c:v>-4.7158559229214081</c:v>
                </c:pt>
                <c:pt idx="614">
                  <c:v>-4.4497333181896899</c:v>
                </c:pt>
                <c:pt idx="615">
                  <c:v>-4.1649905853591465</c:v>
                </c:pt>
                <c:pt idx="616">
                  <c:v>-3.8617416061061052</c:v>
                </c:pt>
                <c:pt idx="617">
                  <c:v>-3.540086294037609</c:v>
                </c:pt>
                <c:pt idx="618">
                  <c:v>-3.2001129424724724</c:v>
                </c:pt>
                <c:pt idx="619">
                  <c:v>-2.8419005414981702</c:v>
                </c:pt>
                <c:pt idx="620">
                  <c:v>-2.4655211060448345</c:v>
                </c:pt>
                <c:pt idx="621">
                  <c:v>-2.0710420569586137</c:v>
                </c:pt>
                <c:pt idx="622">
                  <c:v>-1.658528698191631</c:v>
                </c:pt>
                <c:pt idx="623">
                  <c:v>-1.2280468356470728</c:v>
                </c:pt>
                <c:pt idx="624">
                  <c:v>-0.77966558704445788</c:v>
                </c:pt>
                <c:pt idx="625">
                  <c:v>-0.3134604372841896</c:v>
                </c:pt>
                <c:pt idx="626">
                  <c:v>0.1704833993598408</c:v>
                </c:pt>
                <c:pt idx="627">
                  <c:v>0.67206724007356056</c:v>
                </c:pt>
                <c:pt idx="628">
                  <c:v>1.1911747362399649</c:v>
                </c:pt>
                <c:pt idx="629">
                  <c:v>1.7276671229724607</c:v>
                </c:pt>
                <c:pt idx="630">
                  <c:v>2.2813778031812606</c:v>
                </c:pt>
                <c:pt idx="631">
                  <c:v>2.8521061322561851</c:v>
                </c:pt>
                <c:pt idx="632">
                  <c:v>3.4396102426142883</c:v>
                </c:pt>
                <c:pt idx="633">
                  <c:v>4.0435987137995619</c:v>
                </c:pt>
                <c:pt idx="634">
                  <c:v>4.6637208515451274</c:v>
                </c:pt>
                <c:pt idx="635">
                  <c:v>5.2995552862208983</c:v>
                </c:pt>
                <c:pt idx="636">
                  <c:v>5.9505965336550473</c:v>
                </c:pt>
                <c:pt idx="637">
                  <c:v>6.6162390757351295</c:v>
                </c:pt>
                <c:pt idx="638">
                  <c:v>7.2957584082066571</c:v>
                </c:pt>
                <c:pt idx="639">
                  <c:v>7.9882883615326499</c:v>
                </c:pt>
                <c:pt idx="640">
                  <c:v>8.6927938163825278</c:v>
                </c:pt>
                <c:pt idx="641">
                  <c:v>9.4080376943566328</c:v>
                </c:pt>
                <c:pt idx="642">
                  <c:v>10.132540785967647</c:v>
                </c:pt>
                <c:pt idx="643">
                  <c:v>10.864532554158028</c:v>
                </c:pt>
                <c:pt idx="644">
                  <c:v>11.601890481238163</c:v>
                </c:pt>
                <c:pt idx="645">
                  <c:v>12.342064752922683</c:v>
                </c:pt>
                <c:pt idx="646">
                  <c:v>13.08198400988643</c:v>
                </c:pt>
                <c:pt idx="647">
                  <c:v>13.817936420533636</c:v>
                </c:pt>
                <c:pt idx="648">
                  <c:v>14.545418251155898</c:v>
                </c:pt>
                <c:pt idx="649">
                  <c:v>15.258939148089945</c:v>
                </c:pt>
                <c:pt idx="650">
                  <c:v>15.951769060334851</c:v>
                </c:pt>
                <c:pt idx="651">
                  <c:v>16.615605430291456</c:v>
                </c:pt>
                <c:pt idx="652">
                  <c:v>17.240129851965193</c:v>
                </c:pt>
                <c:pt idx="653">
                  <c:v>17.812409016843585</c:v>
                </c:pt>
                <c:pt idx="654">
                  <c:v>18.316072369584337</c:v>
                </c:pt>
                <c:pt idx="655">
                  <c:v>18.730163180606525</c:v>
                </c:pt>
                <c:pt idx="656">
                  <c:v>19.027501293231765</c:v>
                </c:pt>
                <c:pt idx="657">
                  <c:v>19.172297313922563</c:v>
                </c:pt>
                <c:pt idx="658">
                  <c:v>19.116586499871882</c:v>
                </c:pt>
                <c:pt idx="659">
                  <c:v>18.794740496970817</c:v>
                </c:pt>
                <c:pt idx="660">
                  <c:v>18.114729696876651</c:v>
                </c:pt>
                <c:pt idx="661">
                  <c:v>16.943647075476555</c:v>
                </c:pt>
                <c:pt idx="662">
                  <c:v>15.082557545287115</c:v>
                </c:pt>
                <c:pt idx="663">
                  <c:v>12.220205073805532</c:v>
                </c:pt>
                <c:pt idx="664">
                  <c:v>7.8414673912485675</c:v>
                </c:pt>
                <c:pt idx="665">
                  <c:v>1.0289105152611318</c:v>
                </c:pt>
                <c:pt idx="666">
                  <c:v>-10.023378188518892</c:v>
                </c:pt>
                <c:pt idx="667">
                  <c:v>-29.425432364525577</c:v>
                </c:pt>
                <c:pt idx="668">
                  <c:v>-68.979204256356198</c:v>
                </c:pt>
                <c:pt idx="669">
                  <c:v>-181.96419223892281</c:v>
                </c:pt>
                <c:pt idx="670">
                  <c:v>-1962.0947609966765</c:v>
                </c:pt>
                <c:pt idx="671">
                  <c:v>131.54917264698099</c:v>
                </c:pt>
                <c:pt idx="672">
                  <c:v>57.627098012974777</c:v>
                </c:pt>
                <c:pt idx="673">
                  <c:v>35.086524021437469</c:v>
                </c:pt>
                <c:pt idx="674">
                  <c:v>24.027430944517413</c:v>
                </c:pt>
                <c:pt idx="675">
                  <c:v>17.377859959181748</c:v>
                </c:pt>
                <c:pt idx="676">
                  <c:v>12.891501923346087</c:v>
                </c:pt>
                <c:pt idx="677">
                  <c:v>9.6313184699680683</c:v>
                </c:pt>
                <c:pt idx="678">
                  <c:v>7.136859482395419</c:v>
                </c:pt>
                <c:pt idx="679">
                  <c:v>5.1553687087367459</c:v>
                </c:pt>
                <c:pt idx="680">
                  <c:v>3.5364890433030802</c:v>
                </c:pt>
                <c:pt idx="681">
                  <c:v>2.1851324900255591</c:v>
                </c:pt>
                <c:pt idx="682">
                  <c:v>1.0381896782726241</c:v>
                </c:pt>
                <c:pt idx="683">
                  <c:v>5.2104181868736006E-2</c:v>
                </c:pt>
                <c:pt idx="684">
                  <c:v>-0.80417496526115695</c:v>
                </c:pt>
                <c:pt idx="685">
                  <c:v>-1.5533957331043635</c:v>
                </c:pt>
                <c:pt idx="686">
                  <c:v>-2.2126160804500259</c:v>
                </c:pt>
                <c:pt idx="687">
                  <c:v>-2.7948873118115154</c:v>
                </c:pt>
                <c:pt idx="688">
                  <c:v>-3.3103721197442662</c:v>
                </c:pt>
                <c:pt idx="689">
                  <c:v>-3.7671071063026869</c:v>
                </c:pt>
                <c:pt idx="690">
                  <c:v>-4.1715350762748837</c:v>
                </c:pt>
                <c:pt idx="691">
                  <c:v>-4.5288843480555823</c:v>
                </c:pt>
                <c:pt idx="692">
                  <c:v>-4.8434440621523143</c:v>
                </c:pt>
                <c:pt idx="693">
                  <c:v>-5.1187673273759016</c:v>
                </c:pt>
                <c:pt idx="694">
                  <c:v>-5.3578233715141836</c:v>
                </c:pt>
                <c:pt idx="695">
                  <c:v>-5.5631130520071386</c:v>
                </c:pt>
                <c:pt idx="696">
                  <c:v>-5.7367576423215461</c:v>
                </c:pt>
                <c:pt idx="697">
                  <c:v>-5.8805678573447002</c:v>
                </c:pt>
                <c:pt idx="698">
                  <c:v>-5.9960980818084213</c:v>
                </c:pt>
                <c:pt idx="699">
                  <c:v>-6.0846893910299311</c:v>
                </c:pt>
                <c:pt idx="700">
                  <c:v>-6.1475039916983745</c:v>
                </c:pt>
                <c:pt idx="701">
                  <c:v>-6.1855530304028115</c:v>
                </c:pt>
                <c:pt idx="702">
                  <c:v>-6.199719228869057</c:v>
                </c:pt>
                <c:pt idx="703">
                  <c:v>-6.1907754507139066</c:v>
                </c:pt>
                <c:pt idx="704">
                  <c:v>-6.1594000440470102</c:v>
                </c:pt>
                <c:pt idx="705">
                  <c:v>-6.1061896115007857</c:v>
                </c:pt>
                <c:pt idx="706">
                  <c:v>-6.0316697147703549</c:v>
                </c:pt>
                <c:pt idx="707">
                  <c:v>-5.9363039116655498</c:v>
                </c:pt>
                <c:pt idx="708">
                  <c:v>-5.8205014407377176</c:v>
                </c:pt>
                <c:pt idx="709">
                  <c:v>-5.6846238048955753</c:v>
                </c:pt>
                <c:pt idx="710">
                  <c:v>-5.5289904563495389</c:v>
                </c:pt>
                <c:pt idx="711">
                  <c:v>-5.3538837469796565</c:v>
                </c:pt>
                <c:pt idx="712">
                  <c:v>-5.159553278807433</c:v>
                </c:pt>
                <c:pt idx="713">
                  <c:v>-4.9462197658413611</c:v>
                </c:pt>
                <c:pt idx="714">
                  <c:v>-4.7140785005017669</c:v>
                </c:pt>
                <c:pt idx="715">
                  <c:v>-4.4633025036156599</c:v>
                </c:pt>
                <c:pt idx="716">
                  <c:v>-4.1940454260930267</c:v>
                </c:pt>
                <c:pt idx="717">
                  <c:v>-3.9064442617311701</c:v>
                </c:pt>
                <c:pt idx="718">
                  <c:v>-3.6006219245766871</c:v>
                </c:pt>
                <c:pt idx="719">
                  <c:v>-3.2766897394904055</c:v>
                </c:pt>
                <c:pt idx="720">
                  <c:v>-2.9347498916129933</c:v>
                </c:pt>
                <c:pt idx="721">
                  <c:v>-2.5748978788884709</c:v>
                </c:pt>
                <c:pt idx="722">
                  <c:v>-2.197225011409154</c:v>
                </c:pt>
                <c:pt idx="723">
                  <c:v>-1.8018210022072274</c:v>
                </c:pt>
                <c:pt idx="724">
                  <c:v>-1.3887766963485262</c:v>
                </c:pt>
                <c:pt idx="725">
                  <c:v>-0.95818698863419116</c:v>
                </c:pt>
                <c:pt idx="726">
                  <c:v>-0.51015398506321874</c:v>
                </c:pt>
                <c:pt idx="727">
                  <c:v>-4.4790469972815113E-2</c:v>
                </c:pt>
                <c:pt idx="728">
                  <c:v>0.43777625087802069</c:v>
                </c:pt>
                <c:pt idx="729">
                  <c:v>0.93740005046333263</c:v>
                </c:pt>
                <c:pt idx="730">
                  <c:v>1.453911129176384</c:v>
                </c:pt>
                <c:pt idx="731">
                  <c:v>1.9871105011456658</c:v>
                </c:pt>
                <c:pt idx="732">
                  <c:v>2.5367636859453304</c:v>
                </c:pt>
                <c:pt idx="733">
                  <c:v>3.1025934479179451</c:v>
                </c:pt>
                <c:pt idx="734">
                  <c:v>3.6842713926142689</c:v>
                </c:pt>
                <c:pt idx="735">
                  <c:v>4.2814081897368794</c:v>
                </c:pt>
                <c:pt idx="736">
                  <c:v>4.8935421407206405</c:v>
                </c:pt>
                <c:pt idx="737">
                  <c:v>5.5201257452489196</c:v>
                </c:pt>
                <c:pt idx="738">
                  <c:v>6.1605098392471431</c:v>
                </c:pt>
                <c:pt idx="739">
                  <c:v>6.813924773049143</c:v>
                </c:pt>
                <c:pt idx="740">
                  <c:v>7.479457964870198</c:v>
                </c:pt>
                <c:pt idx="741">
                  <c:v>8.1560269918068133</c:v>
                </c:pt>
                <c:pt idx="742">
                  <c:v>8.8423471553397004</c:v>
                </c:pt>
                <c:pt idx="743">
                  <c:v>9.5368921626106768</c:v>
                </c:pt>
                <c:pt idx="744">
                  <c:v>10.237846172979628</c:v>
                </c:pt>
                <c:pt idx="745">
                  <c:v>10.943044935039039</c:v>
                </c:pt>
                <c:pt idx="746">
                  <c:v>11.649903032881594</c:v>
                </c:pt>
                <c:pt idx="747">
                  <c:v>12.355323295687375</c:v>
                </c:pt>
                <c:pt idx="748">
                  <c:v>13.055583095010629</c:v>
                </c:pt>
                <c:pt idx="749">
                  <c:v>13.74619039827917</c:v>
                </c:pt>
                <c:pt idx="750">
                  <c:v>14.421699822444561</c:v>
                </c:pt>
                <c:pt idx="751">
                  <c:v>15.075475169166111</c:v>
                </c:pt>
                <c:pt idx="752">
                  <c:v>15.699379445134969</c:v>
                </c:pt>
                <c:pt idx="753">
                  <c:v>16.283365263685717</c:v>
                </c:pt>
                <c:pt idx="754">
                  <c:v>16.814926304527663</c:v>
                </c:pt>
                <c:pt idx="755">
                  <c:v>17.278351722948909</c:v>
                </c:pt>
                <c:pt idx="756">
                  <c:v>17.65369587790336</c:v>
                </c:pt>
                <c:pt idx="757">
                  <c:v>17.915328209589358</c:v>
                </c:pt>
                <c:pt idx="758">
                  <c:v>18.029849437292476</c:v>
                </c:pt>
                <c:pt idx="759">
                  <c:v>17.953026053259215</c:v>
                </c:pt>
                <c:pt idx="760">
                  <c:v>17.625158084918809</c:v>
                </c:pt>
                <c:pt idx="761">
                  <c:v>16.96385963138756</c:v>
                </c:pt>
                <c:pt idx="762">
                  <c:v>15.852394149391635</c:v>
                </c:pt>
                <c:pt idx="763">
                  <c:v>14.12000724769198</c:v>
                </c:pt>
                <c:pt idx="764">
                  <c:v>11.507026667701311</c:v>
                </c:pt>
                <c:pt idx="765">
                  <c:v>7.5989269493277725</c:v>
                </c:pt>
                <c:pt idx="766">
                  <c:v>1.6915614523899027</c:v>
                </c:pt>
                <c:pt idx="767">
                  <c:v>-7.5139248657655173</c:v>
                </c:pt>
                <c:pt idx="768">
                  <c:v>-22.704625067744029</c:v>
                </c:pt>
                <c:pt idx="769">
                  <c:v>-50.482182945400844</c:v>
                </c:pt>
                <c:pt idx="770">
                  <c:v>-112.56206903737014</c:v>
                </c:pt>
                <c:pt idx="771">
                  <c:v>-346.84044395383557</c:v>
                </c:pt>
                <c:pt idx="772">
                  <c:v>453.87392650457087</c:v>
                </c:pt>
                <c:pt idx="773">
                  <c:v>86.929221465449714</c:v>
                </c:pt>
                <c:pt idx="774">
                  <c:v>45.451429807678288</c:v>
                </c:pt>
                <c:pt idx="775">
                  <c:v>29.240530524738467</c:v>
                </c:pt>
                <c:pt idx="776">
                  <c:v>20.485709013507957</c:v>
                </c:pt>
                <c:pt idx="777">
                  <c:v>14.940087007846229</c:v>
                </c:pt>
                <c:pt idx="778">
                  <c:v>11.073549954046131</c:v>
                </c:pt>
                <c:pt idx="779">
                  <c:v>8.1997203697233658</c:v>
                </c:pt>
                <c:pt idx="780">
                  <c:v>5.9647552328707363</c:v>
                </c:pt>
                <c:pt idx="781">
                  <c:v>4.1676519956008473</c:v>
                </c:pt>
                <c:pt idx="782">
                  <c:v>2.6857174937683514</c:v>
                </c:pt>
                <c:pt idx="783">
                  <c:v>1.4397783527642301</c:v>
                </c:pt>
                <c:pt idx="784">
                  <c:v>0.37642771270436104</c:v>
                </c:pt>
                <c:pt idx="785">
                  <c:v>-0.54169047890609423</c:v>
                </c:pt>
                <c:pt idx="786">
                  <c:v>-1.3415072384429414</c:v>
                </c:pt>
                <c:pt idx="787">
                  <c:v>-2.0429414346065795</c:v>
                </c:pt>
                <c:pt idx="788">
                  <c:v>-2.6610528904579032</c:v>
                </c:pt>
                <c:pt idx="789">
                  <c:v>-3.2074468393046494</c:v>
                </c:pt>
                <c:pt idx="790">
                  <c:v>-3.691216841609589</c:v>
                </c:pt>
                <c:pt idx="791">
                  <c:v>-4.1195939682142599</c:v>
                </c:pt>
                <c:pt idx="792">
                  <c:v>-4.4984037695158294</c:v>
                </c:pt>
                <c:pt idx="793">
                  <c:v>-4.8323943361029995</c:v>
                </c:pt>
                <c:pt idx="794">
                  <c:v>-5.1254759975460393</c:v>
                </c:pt>
                <c:pt idx="795">
                  <c:v>-5.3808992567502605</c:v>
                </c:pt>
                <c:pt idx="796">
                  <c:v>-5.6013887839254322</c:v>
                </c:pt>
                <c:pt idx="797">
                  <c:v>-5.7892456482847763</c:v>
                </c:pt>
                <c:pt idx="798">
                  <c:v>-5.9464262551519136</c:v>
                </c:pt>
                <c:pt idx="799">
                  <c:v>-6.0746039705858736</c:v>
                </c:pt>
                <c:pt idx="800">
                  <c:v>-6.1752177226673517</c:v>
                </c:pt>
                <c:pt idx="801">
                  <c:v>-6.2495106961166957</c:v>
                </c:pt>
                <c:pt idx="802">
                  <c:v>-6.2985614130197138</c:v>
                </c:pt>
                <c:pt idx="803">
                  <c:v>-6.3233089065605927</c:v>
                </c:pt>
                <c:pt idx="804">
                  <c:v>-6.3245732716794905</c:v>
                </c:pt>
                <c:pt idx="805">
                  <c:v>-6.3030725684233264</c:v>
                </c:pt>
                <c:pt idx="806">
                  <c:v>-6.2594368267573124</c:v>
                </c:pt>
                <c:pt idx="807">
                  <c:v>-6.1942197322374195</c:v>
                </c:pt>
                <c:pt idx="808">
                  <c:v>-6.1079084453349282</c:v>
                </c:pt>
                <c:pt idx="809">
                  <c:v>-6.0009319105449901</c:v>
                </c:pt>
                <c:pt idx="810">
                  <c:v>-5.8736679384272854</c:v>
                </c:pt>
                <c:pt idx="811">
                  <c:v>-5.7264492868487231</c:v>
                </c:pt>
                <c:pt idx="812">
                  <c:v>-5.5595689243313577</c:v>
                </c:pt>
                <c:pt idx="813">
                  <c:v>-5.3732846243038885</c:v>
                </c:pt>
                <c:pt idx="814">
                  <c:v>-5.167823012575461</c:v>
                </c:pt>
                <c:pt idx="815">
                  <c:v>-4.9433831696805735</c:v>
                </c:pt>
                <c:pt idx="816">
                  <c:v>-4.7001398734135513</c:v>
                </c:pt>
                <c:pt idx="817">
                  <c:v>-4.4382465542859046</c:v>
                </c:pt>
                <c:pt idx="818">
                  <c:v>-4.1578380267746633</c:v>
                </c:pt>
                <c:pt idx="819">
                  <c:v>-3.8590330518591456</c:v>
                </c:pt>
                <c:pt idx="820">
                  <c:v>-3.5419367805571573</c:v>
                </c:pt>
                <c:pt idx="821">
                  <c:v>-3.2066431244778744</c:v>
                </c:pt>
                <c:pt idx="822">
                  <c:v>-2.8532370967599854</c:v>
                </c:pt>
                <c:pt idx="823">
                  <c:v>-2.481797165631666</c:v>
                </c:pt>
                <c:pt idx="824">
                  <c:v>-2.0923976627268459</c:v>
                </c:pt>
                <c:pt idx="825">
                  <c:v>-1.685111289713082</c:v>
                </c:pt>
                <c:pt idx="826">
                  <c:v>-1.2600117689190389</c:v>
                </c:pt>
                <c:pt idx="827">
                  <c:v>-0.81717668759659357</c:v>
                </c:pt>
                <c:pt idx="828">
                  <c:v>-0.35669059062144093</c:v>
                </c:pt>
                <c:pt idx="829">
                  <c:v>0.12135161691549333</c:v>
                </c:pt>
                <c:pt idx="830">
                  <c:v>0.61684088689784433</c:v>
                </c:pt>
                <c:pt idx="831">
                  <c:v>1.1296497837189212</c:v>
                </c:pt>
                <c:pt idx="832">
                  <c:v>1.6596276831761576</c:v>
                </c:pt>
                <c:pt idx="833">
                  <c:v>2.2065953022942195</c:v>
                </c:pt>
                <c:pt idx="834">
                  <c:v>2.7703384263013238</c:v>
                </c:pt>
                <c:pt idx="835">
                  <c:v>3.3506006723546462</c:v>
                </c:pt>
                <c:pt idx="836">
                  <c:v>3.94707509621903</c:v>
                </c:pt>
                <c:pt idx="837">
                  <c:v>4.5593944063067955</c:v>
                </c:pt>
                <c:pt idx="838">
                  <c:v>5.1871194968564609</c:v>
                </c:pt>
                <c:pt idx="839">
                  <c:v>5.8297259458105843</c:v>
                </c:pt>
                <c:pt idx="840">
                  <c:v>6.4865880377510106</c:v>
                </c:pt>
                <c:pt idx="841">
                  <c:v>7.1569597646692253</c:v>
                </c:pt>
                <c:pt idx="842">
                  <c:v>7.8399521174377362</c:v>
                </c:pt>
                <c:pt idx="843">
                  <c:v>8.534505799983215</c:v>
                </c:pt>
                <c:pt idx="844">
                  <c:v>9.2393582618444565</c:v>
                </c:pt>
                <c:pt idx="845">
                  <c:v>9.9530036329982252</c:v>
                </c:pt>
                <c:pt idx="846">
                  <c:v>10.673643730534154</c:v>
                </c:pt>
                <c:pt idx="847">
                  <c:v>11.399127750826572</c:v>
                </c:pt>
                <c:pt idx="848">
                  <c:v>12.126877507857811</c:v>
                </c:pt>
                <c:pt idx="849">
                  <c:v>12.853794046052622</c:v>
                </c:pt>
                <c:pt idx="850">
                  <c:v>13.576140027014249</c:v>
                </c:pt>
                <c:pt idx="851">
                  <c:v>14.289390284248901</c:v>
                </c:pt>
                <c:pt idx="852">
                  <c:v>14.98804008972102</c:v>
                </c:pt>
                <c:pt idx="853">
                  <c:v>15.665356565643245</c:v>
                </c:pt>
                <c:pt idx="854">
                  <c:v>16.313052652871086</c:v>
                </c:pt>
                <c:pt idx="855">
                  <c:v>16.920854072130467</c:v>
                </c:pt>
                <c:pt idx="856">
                  <c:v>17.475916085060053</c:v>
                </c:pt>
                <c:pt idx="857">
                  <c:v>17.962025732670867</c:v>
                </c:pt>
                <c:pt idx="858">
                  <c:v>18.358491714028897</c:v>
                </c:pt>
                <c:pt idx="859">
                  <c:v>18.638569542174636</c:v>
                </c:pt>
                <c:pt idx="860">
                  <c:v>18.767178342268949</c:v>
                </c:pt>
                <c:pt idx="861">
                  <c:v>18.69750789881784</c:v>
                </c:pt>
                <c:pt idx="862">
                  <c:v>18.36583176314479</c:v>
                </c:pt>
                <c:pt idx="863">
                  <c:v>17.683313648943564</c:v>
                </c:pt>
                <c:pt idx="864">
                  <c:v>16.522557245070328</c:v>
                </c:pt>
                <c:pt idx="865">
                  <c:v>14.69449533555999</c:v>
                </c:pt>
                <c:pt idx="866">
                  <c:v>11.906423888723195</c:v>
                </c:pt>
                <c:pt idx="867">
                  <c:v>7.6804127722271662</c:v>
                </c:pt>
                <c:pt idx="868">
                  <c:v>1.1802992582034333</c:v>
                </c:pt>
                <c:pt idx="869">
                  <c:v>-9.1996694617901742</c:v>
                </c:pt>
                <c:pt idx="870">
                  <c:v>-26.981824364728979</c:v>
                </c:pt>
                <c:pt idx="871">
                  <c:v>-61.674122510639371</c:v>
                </c:pt>
                <c:pt idx="872">
                  <c:v>-150.8548577059527</c:v>
                </c:pt>
                <c:pt idx="873">
                  <c:v>-755.33993089960279</c:v>
                </c:pt>
                <c:pt idx="874">
                  <c:v>172.56515248988745</c:v>
                </c:pt>
                <c:pt idx="875">
                  <c:v>64.203871075258704</c:v>
                </c:pt>
                <c:pt idx="876">
                  <c:v>37.472011584489209</c:v>
                </c:pt>
                <c:pt idx="877">
                  <c:v>25.199619720256027</c:v>
                </c:pt>
                <c:pt idx="878">
                  <c:v>18.061306417285827</c:v>
                </c:pt>
                <c:pt idx="879">
                  <c:v>13.33948937867887</c:v>
                </c:pt>
                <c:pt idx="880">
                  <c:v>9.9522665730580613</c:v>
                </c:pt>
                <c:pt idx="881">
                  <c:v>7.3836341426275629</c:v>
                </c:pt>
                <c:pt idx="882">
                  <c:v>5.3561930322631008</c:v>
                </c:pt>
                <c:pt idx="883">
                  <c:v>3.7074627293517666</c:v>
                </c:pt>
                <c:pt idx="884">
                  <c:v>2.3359108554347938</c:v>
                </c:pt>
                <c:pt idx="885">
                  <c:v>1.174790677709435</c:v>
                </c:pt>
                <c:pt idx="886">
                  <c:v>0.17839248497531765</c:v>
                </c:pt>
                <c:pt idx="887">
                  <c:v>-0.68565965168898235</c:v>
                </c:pt>
                <c:pt idx="888">
                  <c:v>-1.4409553191193698</c:v>
                </c:pt>
                <c:pt idx="889">
                  <c:v>-2.1051013962165364</c:v>
                </c:pt>
                <c:pt idx="890">
                  <c:v>-2.6915152311588253</c:v>
                </c:pt>
                <c:pt idx="891">
                  <c:v>-3.2106082174377408</c:v>
                </c:pt>
                <c:pt idx="892">
                  <c:v>-3.6705886289899237</c:v>
                </c:pt>
                <c:pt idx="893">
                  <c:v>-4.0780193763658792</c:v>
                </c:pt>
                <c:pt idx="894">
                  <c:v>-4.4382137765744076</c:v>
                </c:pt>
                <c:pt idx="895">
                  <c:v>-4.7555217186323713</c:v>
                </c:pt>
                <c:pt idx="896">
                  <c:v>-5.0335401020275707</c:v>
                </c:pt>
                <c:pt idx="897">
                  <c:v>-5.275269963675334</c:v>
                </c:pt>
                <c:pt idx="898">
                  <c:v>-5.483235433367768</c:v>
                </c:pt>
                <c:pt idx="899">
                  <c:v>-5.6595749351781572</c:v>
                </c:pt>
                <c:pt idx="900">
                  <c:v>-5.806111925204184</c:v>
                </c:pt>
                <c:pt idx="901">
                  <c:v>-5.924410346855093</c:v>
                </c:pt>
                <c:pt idx="902">
                  <c:v>-6.0158185383786424</c:v>
                </c:pt>
                <c:pt idx="903">
                  <c:v>-6.0815043203168448</c:v>
                </c:pt>
                <c:pt idx="904">
                  <c:v>-6.122483278930039</c:v>
                </c:pt>
                <c:pt idx="905">
                  <c:v>-6.139641752903553</c:v>
                </c:pt>
                <c:pt idx="906">
                  <c:v>-6.1337556616186291</c:v>
                </c:pt>
                <c:pt idx="907">
                  <c:v>-6.1055060439787274</c:v>
                </c:pt>
                <c:pt idx="908">
                  <c:v>-6.0554919763228447</c:v>
                </c:pt>
                <c:pt idx="909">
                  <c:v>-5.9842413895084672</c:v>
                </c:pt>
                <c:pt idx="910">
                  <c:v>-5.8922201919960413</c:v>
                </c:pt>
                <c:pt idx="911">
                  <c:v>-5.7798400212907977</c:v>
                </c:pt>
                <c:pt idx="912">
                  <c:v>-5.6474648796023983</c:v>
                </c:pt>
                <c:pt idx="913">
                  <c:v>-5.4954168604169302</c:v>
                </c:pt>
                <c:pt idx="914">
                  <c:v>-5.3239811325563196</c:v>
                </c:pt>
                <c:pt idx="915">
                  <c:v>-5.1334103186247582</c:v>
                </c:pt>
                <c:pt idx="916">
                  <c:v>-4.9239283808940542</c:v>
                </c:pt>
                <c:pt idx="917">
                  <c:v>-4.6957341088014646</c:v>
                </c:pt>
                <c:pt idx="918">
                  <c:v>-4.4490042884077274</c:v>
                </c:pt>
                <c:pt idx="919">
                  <c:v>-4.1838966223498364</c:v>
                </c:pt>
                <c:pt idx="920">
                  <c:v>-3.9005524605686723</c:v>
                </c:pt>
                <c:pt idx="921">
                  <c:v>-3.5990993957168094</c:v>
                </c:pt>
                <c:pt idx="922">
                  <c:v>-3.2796537720093508</c:v>
                </c:pt>
                <c:pt idx="923">
                  <c:v>-2.9423231539930899</c:v>
                </c:pt>
                <c:pt idx="924">
                  <c:v>-2.587208799353006</c:v>
                </c:pt>
                <c:pt idx="925">
                  <c:v>-2.2144081798030819</c:v>
                </c:pt>
                <c:pt idx="926">
                  <c:v>-1.8240175949458401</c:v>
                </c:pt>
                <c:pt idx="927">
                  <c:v>-1.4161349261643055</c:v>
                </c:pt>
                <c:pt idx="928">
                  <c:v>-0.99086258072887579</c:v>
                </c:pt>
                <c:pt idx="929">
                  <c:v>-0.54831068179582665</c:v>
                </c:pt>
                <c:pt idx="930">
                  <c:v>-8.8600565924253652E-2</c:v>
                </c:pt>
                <c:pt idx="931">
                  <c:v>0.38813134152781453</c:v>
                </c:pt>
                <c:pt idx="932">
                  <c:v>0.88172919225713664</c:v>
                </c:pt>
                <c:pt idx="933">
                  <c:v>1.3920128276909942</c:v>
                </c:pt>
                <c:pt idx="934">
                  <c:v>1.9187722278394093</c:v>
                </c:pt>
                <c:pt idx="935">
                  <c:v>2.4617611645109796</c:v>
                </c:pt>
                <c:pt idx="936">
                  <c:v>3.0206899019124642</c:v>
                </c:pt>
                <c:pt idx="937">
                  <c:v>3.5952167550752887</c:v>
                </c:pt>
                <c:pt idx="938">
                  <c:v>4.1849382770816934</c:v>
                </c:pt>
                <c:pt idx="939">
                  <c:v>4.7893777954427428</c:v>
                </c:pt>
                <c:pt idx="940">
                  <c:v>5.4079719549073664</c:v>
                </c:pt>
                <c:pt idx="941">
                  <c:v>6.0400548435235679</c:v>
                </c:pt>
                <c:pt idx="942">
                  <c:v>6.6848391768051751</c:v>
                </c:pt>
                <c:pt idx="943">
                  <c:v>7.3413938835099817</c:v>
                </c:pt>
                <c:pt idx="944">
                  <c:v>8.0086172668828368</c:v>
                </c:pt>
                <c:pt idx="945">
                  <c:v>8.6852046953997455</c:v>
                </c:pt>
                <c:pt idx="946">
                  <c:v>9.3696094871992699</c:v>
                </c:pt>
                <c:pt idx="947">
                  <c:v>10.059995270839281</c:v>
                </c:pt>
                <c:pt idx="948">
                  <c:v>10.75417759492418</c:v>
                </c:pt>
                <c:pt idx="949">
                  <c:v>11.449551872410673</c:v>
                </c:pt>
                <c:pt idx="950">
                  <c:v>12.143003811065824</c:v>
                </c:pt>
                <c:pt idx="951">
                  <c:v>12.830797196188696</c:v>
                </c:pt>
                <c:pt idx="952">
                  <c:v>13.508432102230215</c:v>
                </c:pt>
                <c:pt idx="953">
                  <c:v>14.170464087097217</c:v>
                </c:pt>
                <c:pt idx="954">
                  <c:v>14.810271317182918</c:v>
                </c:pt>
                <c:pt idx="955">
                  <c:v>15.419751338689306</c:v>
                </c:pt>
                <c:pt idx="956">
                  <c:v>15.988921496047281</c:v>
                </c:pt>
                <c:pt idx="957">
                  <c:v>16.505385415866943</c:v>
                </c:pt>
                <c:pt idx="958">
                  <c:v>16.953610249008545</c:v>
                </c:pt>
                <c:pt idx="959">
                  <c:v>17.313931640608054</c:v>
                </c:pt>
                <c:pt idx="960">
                  <c:v>17.561159000381586</c:v>
                </c:pt>
                <c:pt idx="961">
                  <c:v>17.662580627810879</c:v>
                </c:pt>
                <c:pt idx="962">
                  <c:v>17.575044530781263</c:v>
                </c:pt>
                <c:pt idx="963">
                  <c:v>17.240573975245475</c:v>
                </c:pt>
                <c:pt idx="964">
                  <c:v>16.57958200686118</c:v>
                </c:pt>
                <c:pt idx="965">
                  <c:v>15.479997710162163</c:v>
                </c:pt>
                <c:pt idx="966">
                  <c:v>13.779110830079807</c:v>
                </c:pt>
                <c:pt idx="967">
                  <c:v>11.23173272849885</c:v>
                </c:pt>
                <c:pt idx="968">
                  <c:v>7.4509150267135977</c:v>
                </c:pt>
                <c:pt idx="969">
                  <c:v>1.7890052738407498</c:v>
                </c:pt>
                <c:pt idx="970">
                  <c:v>-6.9251296069626571</c:v>
                </c:pt>
                <c:pt idx="971">
                  <c:v>-21.046837313564236</c:v>
                </c:pt>
                <c:pt idx="972">
                  <c:v>-46.114873679569619</c:v>
                </c:pt>
                <c:pt idx="973">
                  <c:v>-98.964560789872948</c:v>
                </c:pt>
                <c:pt idx="974">
                  <c:v>-266.4463448734611</c:v>
                </c:pt>
                <c:pt idx="975">
                  <c:v>181.97621029784696</c:v>
                </c:pt>
                <c:pt idx="976">
                  <c:v>7.4246012743286167</c:v>
                </c:pt>
                <c:pt idx="977">
                  <c:v>3.880728256266456</c:v>
                </c:pt>
                <c:pt idx="978">
                  <c:v>2.5050002594470442</c:v>
                </c:pt>
                <c:pt idx="979">
                  <c:v>1.7054516511107132</c:v>
                </c:pt>
                <c:pt idx="980">
                  <c:v>1.1538670506994844</c:v>
                </c:pt>
                <c:pt idx="981">
                  <c:v>0.73931943746440065</c:v>
                </c:pt>
                <c:pt idx="982">
                  <c:v>0.41382366730934744</c:v>
                </c:pt>
                <c:pt idx="983">
                  <c:v>0.15320134217638126</c:v>
                </c:pt>
                <c:pt idx="984">
                  <c:v>-5.6074314002204986E-2</c:v>
                </c:pt>
                <c:pt idx="985">
                  <c:v>-0.2221705571316942</c:v>
                </c:pt>
                <c:pt idx="986">
                  <c:v>-0.35031063960605563</c:v>
                </c:pt>
                <c:pt idx="987">
                  <c:v>-0.44398539929013614</c:v>
                </c:pt>
                <c:pt idx="988">
                  <c:v>-0.50560725611448065</c:v>
                </c:pt>
                <c:pt idx="989">
                  <c:v>-0.53688461779942431</c:v>
                </c:pt>
                <c:pt idx="990">
                  <c:v>-0.53904680315310061</c:v>
                </c:pt>
                <c:pt idx="991">
                  <c:v>-0.51298469093574961</c:v>
                </c:pt>
                <c:pt idx="992">
                  <c:v>-0.45934168291466243</c:v>
                </c:pt>
                <c:pt idx="993">
                  <c:v>-0.37857422869947821</c:v>
                </c:pt>
                <c:pt idx="994">
                  <c:v>-0.27099306984227767</c:v>
                </c:pt>
                <c:pt idx="995">
                  <c:v>-0.13679190449606529</c:v>
                </c:pt>
                <c:pt idx="996">
                  <c:v>2.3932376299442799E-2</c:v>
                </c:pt>
                <c:pt idx="997">
                  <c:v>0.21116523865292125</c:v>
                </c:pt>
                <c:pt idx="998">
                  <c:v>0.4249641201721317</c:v>
                </c:pt>
                <c:pt idx="999">
                  <c:v>0.66545096218132938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DBE-4409-96AA-601629F931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データとフィット結果の差分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2.334779790767072E-2</c:v>
                </c:pt>
                <c:pt idx="1">
                  <c:v>1.8749998014639391E-2</c:v>
                </c:pt>
                <c:pt idx="2">
                  <c:v>1.4511169262362844E-2</c:v>
                </c:pt>
                <c:pt idx="3">
                  <c:v>1.0623767785710614E-2</c:v>
                </c:pt>
                <c:pt idx="4">
                  <c:v>7.0798540868405313E-3</c:v>
                </c:pt>
                <c:pt idx="5">
                  <c:v>3.8711000887546865E-3</c:v>
                </c:pt>
                <c:pt idx="6">
                  <c:v>9.8879551702901747E-4</c:v>
                </c:pt>
                <c:pt idx="7">
                  <c:v>-1.5761463360500771E-3</c:v>
                </c:pt>
                <c:pt idx="8">
                  <c:v>-3.8331834063212167E-3</c:v>
                </c:pt>
                <c:pt idx="9">
                  <c:v>-5.7921401490165225E-3</c:v>
                </c:pt>
                <c:pt idx="10">
                  <c:v>-7.463203260493545E-3</c:v>
                </c:pt>
                <c:pt idx="11">
                  <c:v>-8.8569177614870043E-3</c:v>
                </c:pt>
                <c:pt idx="12">
                  <c:v>-9.9841833704586991E-3</c:v>
                </c:pt>
                <c:pt idx="13">
                  <c:v>-1.0856251093615876E-2</c:v>
                </c:pt>
                <c:pt idx="14">
                  <c:v>-1.1484719956648237E-2</c:v>
                </c:pt>
                <c:pt idx="15">
                  <c:v>-1.188153380220891E-2</c:v>
                </c:pt>
                <c:pt idx="16">
                  <c:v>-1.2058978076630922E-2</c:v>
                </c:pt>
                <c:pt idx="17">
                  <c:v>-1.2029676529350164E-2</c:v>
                </c:pt>
                <c:pt idx="18">
                  <c:v>-1.1806587748984465E-2</c:v>
                </c:pt>
                <c:pt idx="19">
                  <c:v>-1.1403001461027462E-2</c:v>
                </c:pt>
                <c:pt idx="20">
                  <c:v>-1.0832534513631087E-2</c:v>
                </c:pt>
                <c:pt idx="21">
                  <c:v>-1.0109126480002506E-2</c:v>
                </c:pt>
                <c:pt idx="22">
                  <c:v>-9.2470348085105236E-3</c:v>
                </c:pt>
                <c:pt idx="23">
                  <c:v>-8.2608294546889782E-3</c:v>
                </c:pt>
                <c:pt idx="24">
                  <c:v>-7.1653869329363351E-3</c:v>
                </c:pt>
                <c:pt idx="25">
                  <c:v>-5.9758837298284906E-3</c:v>
                </c:pt>
                <c:pt idx="26">
                  <c:v>-4.7077890255708965E-3</c:v>
                </c:pt>
                <c:pt idx="27">
                  <c:v>-3.3768566752025997E-3</c:v>
                </c:pt>
                <c:pt idx="28">
                  <c:v>-1.9991164067048039E-3</c:v>
                </c:pt>
                <c:pt idx="29">
                  <c:v>-5.908641991179131E-4</c:v>
                </c:pt>
                <c:pt idx="30">
                  <c:v>8.3134818987340431E-4</c:v>
                </c:pt>
                <c:pt idx="31">
                  <c:v>2.2507245707441559E-3</c:v>
                </c:pt>
                <c:pt idx="32">
                  <c:v>3.6502365601768227E-3</c:v>
                </c:pt>
                <c:pt idx="33">
                  <c:v>5.0126367199724853E-3</c:v>
                </c:pt>
                <c:pt idx="34">
                  <c:v>6.3204725990002597E-3</c:v>
                </c:pt>
                <c:pt idx="35">
                  <c:v>7.5561016727971331E-3</c:v>
                </c:pt>
                <c:pt idx="36">
                  <c:v>8.7017071677893965E-3</c:v>
                </c:pt>
                <c:pt idx="37">
                  <c:v>9.7393147494782006E-3</c:v>
                </c:pt>
                <c:pt idx="38">
                  <c:v>1.0650810046360204E-2</c:v>
                </c:pt>
                <c:pt idx="39">
                  <c:v>1.1417956973946763E-2</c:v>
                </c:pt>
                <c:pt idx="40">
                  <c:v>1.2022416816040216E-2</c:v>
                </c:pt>
                <c:pt idx="41">
                  <c:v>1.2445768013522707E-2</c:v>
                </c:pt>
                <c:pt idx="42">
                  <c:v>1.2669526604371428E-2</c:v>
                </c:pt>
                <c:pt idx="43">
                  <c:v>1.2675167252500619E-2</c:v>
                </c:pt>
                <c:pt idx="44">
                  <c:v>1.2444144797428003E-2</c:v>
                </c:pt>
                <c:pt idx="45">
                  <c:v>1.1957916251705503E-2</c:v>
                </c:pt>
                <c:pt idx="46">
                  <c:v>1.1197963168624897E-2</c:v>
                </c:pt>
                <c:pt idx="47">
                  <c:v>1.0145814298932299E-2</c:v>
                </c:pt>
                <c:pt idx="48">
                  <c:v>8.7830684522226254E-3</c:v>
                </c:pt>
                <c:pt idx="49">
                  <c:v>7.0914174763498927E-3</c:v>
                </c:pt>
                <c:pt idx="50">
                  <c:v>5.0526692666217898E-3</c:v>
                </c:pt>
                <c:pt idx="51">
                  <c:v>2.6487707157493157E-3</c:v>
                </c:pt>
                <c:pt idx="52">
                  <c:v>-1.3816948449409117E-4</c:v>
                </c:pt>
                <c:pt idx="53">
                  <c:v>-3.3258582781907908E-3</c:v>
                </c:pt>
                <c:pt idx="54">
                  <c:v>-6.9317960035499282E-3</c:v>
                </c:pt>
                <c:pt idx="55">
                  <c:v>-1.0973254559048039E-2</c:v>
                </c:pt>
                <c:pt idx="56">
                  <c:v>-1.5467256059009529E-2</c:v>
                </c:pt>
                <c:pt idx="57">
                  <c:v>-2.0430552056579759E-2</c:v>
                </c:pt>
                <c:pt idx="58">
                  <c:v>-2.5879603407822523E-2</c:v>
                </c:pt>
                <c:pt idx="59">
                  <c:v>-2.2814103268229302E-2</c:v>
                </c:pt>
                <c:pt idx="60">
                  <c:v>-2.1914338737265077E-2</c:v>
                </c:pt>
                <c:pt idx="61">
                  <c:v>-2.0868409857910247E-2</c:v>
                </c:pt>
                <c:pt idx="62">
                  <c:v>-1.969142846092542E-2</c:v>
                </c:pt>
                <c:pt idx="63">
                  <c:v>-1.8398126837539927E-2</c:v>
                </c:pt>
                <c:pt idx="64">
                  <c:v>-1.7002842700225507E-2</c:v>
                </c:pt>
                <c:pt idx="65">
                  <c:v>-1.5519505144074602E-2</c:v>
                </c:pt>
                <c:pt idx="66">
                  <c:v>-1.3961621634363403E-2</c:v>
                </c:pt>
                <c:pt idx="67">
                  <c:v>-1.2342266039165301E-2</c:v>
                </c:pt>
                <c:pt idx="68">
                  <c:v>-1.0674067719199293E-2</c:v>
                </c:pt>
                <c:pt idx="69">
                  <c:v>-8.9692016805952013E-3</c:v>
                </c:pt>
                <c:pt idx="70">
                  <c:v>-7.2393797899218959E-3</c:v>
                </c:pt>
                <c:pt idx="71">
                  <c:v>-5.4958430447863138E-3</c:v>
                </c:pt>
                <c:pt idx="72">
                  <c:v>-3.749354887552403E-3</c:v>
                </c:pt>
                <c:pt idx="73">
                  <c:v>-2.0101955443241892E-3</c:v>
                </c:pt>
                <c:pt idx="74">
                  <c:v>-2.8815736634280054E-4</c:v>
                </c:pt>
                <c:pt idx="75">
                  <c:v>1.4074588536496235E-3</c:v>
                </c:pt>
                <c:pt idx="76">
                  <c:v>3.0678466216805256E-3</c:v>
                </c:pt>
                <c:pt idx="77">
                  <c:v>4.684695574720843E-3</c:v>
                </c:pt>
                <c:pt idx="78">
                  <c:v>6.2501924432439293E-3</c:v>
                </c:pt>
                <c:pt idx="79">
                  <c:v>7.7570211853945081E-3</c:v>
                </c:pt>
                <c:pt idx="80">
                  <c:v>9.198362336221011E-3</c:v>
                </c:pt>
                <c:pt idx="81">
                  <c:v>1.0567891617217107E-2</c:v>
                </c:pt>
                <c:pt idx="82">
                  <c:v>1.1859777852708309E-2</c:v>
                </c:pt>
                <c:pt idx="83">
                  <c:v>1.3068680240500286E-2</c:v>
                </c:pt>
                <c:pt idx="84">
                  <c:v>1.4189745024610845E-2</c:v>
                </c:pt>
                <c:pt idx="85">
                  <c:v>1.5218601617923377E-2</c:v>
                </c:pt>
                <c:pt idx="86">
                  <c:v>1.6151358222236012E-2</c:v>
                </c:pt>
                <c:pt idx="87">
                  <c:v>1.6984596992429601E-2</c:v>
                </c:pt>
                <c:pt idx="88">
                  <c:v>1.7715368790405195E-2</c:v>
                </c:pt>
                <c:pt idx="89">
                  <c:v>1.8341187573084949E-2</c:v>
                </c:pt>
                <c:pt idx="90">
                  <c:v>1.8860024457093283E-2</c:v>
                </c:pt>
                <c:pt idx="91">
                  <c:v>1.927030150085951E-2</c:v>
                </c:pt>
                <c:pt idx="92">
                  <c:v>1.9570885242772285E-2</c:v>
                </c:pt>
                <c:pt idx="93">
                  <c:v>1.9761080031726996E-2</c:v>
                </c:pt>
                <c:pt idx="94">
                  <c:v>1.9840621183956519E-2</c:v>
                </c:pt>
                <c:pt idx="95">
                  <c:v>1.9809667997493119E-2</c:v>
                </c:pt>
                <c:pt idx="96">
                  <c:v>1.9668796652929921E-2</c:v>
                </c:pt>
                <c:pt idx="97">
                  <c:v>1.9418993026435405E-2</c:v>
                </c:pt>
                <c:pt idx="98">
                  <c:v>1.90616454382046E-2</c:v>
                </c:pt>
                <c:pt idx="99">
                  <c:v>1.8598537356757483E-2</c:v>
                </c:pt>
                <c:pt idx="100">
                  <c:v>1.8031840076699279E-2</c:v>
                </c:pt>
                <c:pt idx="101">
                  <c:v>1.7364105384833239E-2</c:v>
                </c:pt>
                <c:pt idx="102">
                  <c:v>1.6598258226798002E-2</c:v>
                </c:pt>
                <c:pt idx="103">
                  <c:v>1.5737589383794992E-2</c:v>
                </c:pt>
                <c:pt idx="104">
                  <c:v>1.4785748166385893E-2</c:v>
                </c:pt>
                <c:pt idx="105">
                  <c:v>1.3746735129948284E-2</c:v>
                </c:pt>
                <c:pt idx="106">
                  <c:v>1.2624894814000198E-2</c:v>
                </c:pt>
                <c:pt idx="107">
                  <c:v>1.1424908505419662E-2</c:v>
                </c:pt>
                <c:pt idx="108">
                  <c:v>1.0151787023537029E-2</c:v>
                </c:pt>
                <c:pt idx="109">
                  <c:v>8.8108635231228805E-3</c:v>
                </c:pt>
                <c:pt idx="110">
                  <c:v>7.4077863095854957E-3</c:v>
                </c:pt>
                <c:pt idx="111">
                  <c:v>5.9485116590633491E-3</c:v>
                </c:pt>
                <c:pt idx="112">
                  <c:v>4.4392966346957219E-3</c:v>
                </c:pt>
                <c:pt idx="113">
                  <c:v>2.8866918891099491E-3</c:v>
                </c:pt>
                <c:pt idx="114">
                  <c:v>1.2975344420939616E-3</c:v>
                </c:pt>
                <c:pt idx="115">
                  <c:v>-3.2105957842998301E-4</c:v>
                </c:pt>
                <c:pt idx="116">
                  <c:v>-1.9617022447545596E-3</c:v>
                </c:pt>
                <c:pt idx="117">
                  <c:v>-3.6167412001327781E-3</c:v>
                </c:pt>
                <c:pt idx="118">
                  <c:v>-5.2782671053546171E-3</c:v>
                </c:pt>
                <c:pt idx="119">
                  <c:v>-6.9381211747137628E-3</c:v>
                </c:pt>
                <c:pt idx="120">
                  <c:v>-8.5879028148717618E-3</c:v>
                </c:pt>
                <c:pt idx="121">
                  <c:v>-1.0218977379908678E-2</c:v>
                </c:pt>
                <c:pt idx="122">
                  <c:v>-1.1822484055466098E-2</c:v>
                </c:pt>
                <c:pt idx="123">
                  <c:v>-1.3389343884295135E-2</c:v>
                </c:pt>
                <c:pt idx="124">
                  <c:v>-1.491026794482575E-2</c:v>
                </c:pt>
                <c:pt idx="125">
                  <c:v>-1.6375765693486311E-2</c:v>
                </c:pt>
                <c:pt idx="126">
                  <c:v>-1.7776153480474621E-2</c:v>
                </c:pt>
                <c:pt idx="127">
                  <c:v>-1.9101563247535758E-2</c:v>
                </c:pt>
                <c:pt idx="128">
                  <c:v>-2.0341951415026982E-2</c:v>
                </c:pt>
                <c:pt idx="129">
                  <c:v>-2.1487107964140217E-2</c:v>
                </c:pt>
                <c:pt idx="130">
                  <c:v>-2.2526665718677508E-2</c:v>
                </c:pt>
                <c:pt idx="131">
                  <c:v>-2.3450109829203813E-2</c:v>
                </c:pt>
                <c:pt idx="132">
                  <c:v>-2.4246787460728891E-2</c:v>
                </c:pt>
                <c:pt idx="133">
                  <c:v>-2.4905917683390011E-2</c:v>
                </c:pt>
                <c:pt idx="134">
                  <c:v>-2.5416601563828745E-2</c:v>
                </c:pt>
                <c:pt idx="135">
                  <c:v>-2.5767832453215178E-2</c:v>
                </c:pt>
                <c:pt idx="136">
                  <c:v>-2.594850646602781E-2</c:v>
                </c:pt>
                <c:pt idx="137">
                  <c:v>-2.59474331419699E-2</c:v>
                </c:pt>
                <c:pt idx="138">
                  <c:v>-2.5753346281587486E-2</c:v>
                </c:pt>
                <c:pt idx="139">
                  <c:v>-2.5354914944460016E-2</c:v>
                </c:pt>
                <c:pt idx="140">
                  <c:v>-2.474075459710931E-2</c:v>
                </c:pt>
                <c:pt idx="141">
                  <c:v>-2.3899438396209866E-2</c:v>
                </c:pt>
                <c:pt idx="142">
                  <c:v>-2.281950859108528E-2</c:v>
                </c:pt>
                <c:pt idx="143">
                  <c:v>-2.148948802809042E-2</c:v>
                </c:pt>
                <c:pt idx="144">
                  <c:v>-1.9897891738082596E-2</c:v>
                </c:pt>
                <c:pt idx="145">
                  <c:v>-1.8033238587021216E-2</c:v>
                </c:pt>
                <c:pt idx="146">
                  <c:v>-1.5884062968591822E-2</c:v>
                </c:pt>
                <c:pt idx="147">
                  <c:v>-1.3438926516821798E-2</c:v>
                </c:pt>
                <c:pt idx="148">
                  <c:v>-1.0686429815857407E-2</c:v>
                </c:pt>
                <c:pt idx="149">
                  <c:v>-7.615224083370703E-3</c:v>
                </c:pt>
                <c:pt idx="150">
                  <c:v>-4.2140228036111893E-3</c:v>
                </c:pt>
                <c:pt idx="151">
                  <c:v>-4.7161328574840677E-4</c:v>
                </c:pt>
                <c:pt idx="152">
                  <c:v>3.6231318770073018E-3</c:v>
                </c:pt>
                <c:pt idx="153">
                  <c:v>8.0812434720444748E-3</c:v>
                </c:pt>
                <c:pt idx="154">
                  <c:v>1.2913644480129272E-2</c:v>
                </c:pt>
                <c:pt idx="155">
                  <c:v>1.8131139060400134E-2</c:v>
                </c:pt>
                <c:pt idx="156">
                  <c:v>2.3744401731184354E-2</c:v>
                </c:pt>
                <c:pt idx="157">
                  <c:v>2.9763966769636409E-2</c:v>
                </c:pt>
                <c:pt idx="158">
                  <c:v>3.6200217852426851E-2</c:v>
                </c:pt>
                <c:pt idx="159">
                  <c:v>4.3063377958835372E-2</c:v>
                </c:pt>
                <c:pt idx="160">
                  <c:v>5.0363499556583313E-2</c:v>
                </c:pt>
                <c:pt idx="161">
                  <c:v>5.8110455089583124E-2</c:v>
                </c:pt>
                <c:pt idx="162">
                  <c:v>1.3229585455709023E-2</c:v>
                </c:pt>
                <c:pt idx="163">
                  <c:v>1.2739545284797451E-2</c:v>
                </c:pt>
                <c:pt idx="164">
                  <c:v>1.2159025805977493E-2</c:v>
                </c:pt>
                <c:pt idx="165">
                  <c:v>1.1497090884602462E-2</c:v>
                </c:pt>
                <c:pt idx="166">
                  <c:v>1.0762581910866771E-2</c:v>
                </c:pt>
                <c:pt idx="167">
                  <c:v>9.9641104275849449E-3</c:v>
                </c:pt>
                <c:pt idx="168">
                  <c:v>9.1100511555895075E-3</c:v>
                </c:pt>
                <c:pt idx="169">
                  <c:v>8.2085354242013853E-3</c:v>
                </c:pt>
                <c:pt idx="170">
                  <c:v>7.2674450127460932E-3</c:v>
                </c:pt>
                <c:pt idx="171">
                  <c:v>6.2944064074126893E-3</c:v>
                </c:pt>
                <c:pt idx="172">
                  <c:v>5.2967854762697025E-3</c:v>
                </c:pt>
                <c:pt idx="173">
                  <c:v>4.2816825636934064E-3</c:v>
                </c:pt>
                <c:pt idx="174">
                  <c:v>3.2559280040155847E-3</c:v>
                </c:pt>
                <c:pt idx="175">
                  <c:v>2.2260780527795232E-3</c:v>
                </c:pt>
                <c:pt idx="176">
                  <c:v>1.1984112326590968E-3</c:v>
                </c:pt>
                <c:pt idx="177">
                  <c:v>1.7892508980718591E-4</c:v>
                </c:pt>
                <c:pt idx="178">
                  <c:v>-8.2666664476138685E-4</c:v>
                </c:pt>
                <c:pt idx="179">
                  <c:v>-1.8129364952839122E-3</c:v>
                </c:pt>
                <c:pt idx="180">
                  <c:v>-2.7747452903705006E-3</c:v>
                </c:pt>
                <c:pt idx="181">
                  <c:v>-3.7072438295630006E-3</c:v>
                </c:pt>
                <c:pt idx="182">
                  <c:v>-4.6058741766231148E-3</c:v>
                </c:pt>
                <c:pt idx="183">
                  <c:v>-5.4663705894655024E-3</c:v>
                </c:pt>
                <c:pt idx="184">
                  <c:v>-6.2847600973962026E-3</c:v>
                </c:pt>
                <c:pt idx="185">
                  <c:v>-7.0573627366906921E-3</c:v>
                </c:pt>
                <c:pt idx="186">
                  <c:v>-7.7807914561151825E-3</c:v>
                </c:pt>
                <c:pt idx="187">
                  <c:v>-8.4519517041846959E-3</c:v>
                </c:pt>
                <c:pt idx="188">
                  <c:v>-9.0680407102599059E-3</c:v>
                </c:pt>
                <c:pt idx="189">
                  <c:v>-9.6265464716994154E-3</c:v>
                </c:pt>
                <c:pt idx="190">
                  <c:v>-1.0125246459344595E-2</c:v>
                </c:pt>
                <c:pt idx="191">
                  <c:v>-1.0562206053545381E-2</c:v>
                </c:pt>
                <c:pt idx="192">
                  <c:v>-1.0935776722887591E-2</c:v>
                </c:pt>
                <c:pt idx="193">
                  <c:v>-1.1244593957547705E-2</c:v>
                </c:pt>
                <c:pt idx="194">
                  <c:v>-1.1487574969016395E-2</c:v>
                </c:pt>
                <c:pt idx="195">
                  <c:v>-1.1663916167537175E-2</c:v>
                </c:pt>
                <c:pt idx="196">
                  <c:v>-1.1773090428368188E-2</c:v>
                </c:pt>
                <c:pt idx="197">
                  <c:v>-1.1814844157462118E-2</c:v>
                </c:pt>
                <c:pt idx="198">
                  <c:v>-1.1789194166778094E-2</c:v>
                </c:pt>
                <c:pt idx="199">
                  <c:v>-1.1696424368948688E-2</c:v>
                </c:pt>
                <c:pt idx="200">
                  <c:v>-1.1537082300520585E-2</c:v>
                </c:pt>
                <c:pt idx="201">
                  <c:v>-1.1311975482443115E-2</c:v>
                </c:pt>
                <c:pt idx="202">
                  <c:v>-1.1022167625962531E-2</c:v>
                </c:pt>
                <c:pt idx="203">
                  <c:v>-1.0668974691540822E-2</c:v>
                </c:pt>
                <c:pt idx="204">
                  <c:v>-1.0253960807812101E-2</c:v>
                </c:pt>
                <c:pt idx="205">
                  <c:v>-9.7789340571248773E-3</c:v>
                </c:pt>
                <c:pt idx="206">
                  <c:v>-9.2459421335921999E-3</c:v>
                </c:pt>
                <c:pt idx="207">
                  <c:v>-8.6572678791324575E-3</c:v>
                </c:pt>
                <c:pt idx="208">
                  <c:v>-8.0154247023737635E-3</c:v>
                </c:pt>
                <c:pt idx="209">
                  <c:v>-7.323151884925827E-3</c:v>
                </c:pt>
                <c:pt idx="210">
                  <c:v>-6.5834097789722046E-3</c:v>
                </c:pt>
                <c:pt idx="211">
                  <c:v>-5.7993748997461347E-3</c:v>
                </c:pt>
                <c:pt idx="212">
                  <c:v>-4.9744349160433798E-3</c:v>
                </c:pt>
                <c:pt idx="213">
                  <c:v>-4.1121835416004227E-3</c:v>
                </c:pt>
                <c:pt idx="214">
                  <c:v>-3.2164153297855047E-3</c:v>
                </c:pt>
                <c:pt idx="215">
                  <c:v>-2.2911203738229524E-3</c:v>
                </c:pt>
                <c:pt idx="216">
                  <c:v>-1.3404789144882967E-3</c:v>
                </c:pt>
                <c:pt idx="217">
                  <c:v>-3.6885585706480928E-4</c:v>
                </c:pt>
                <c:pt idx="218">
                  <c:v>6.1920480086347096E-4</c:v>
                </c:pt>
                <c:pt idx="219">
                  <c:v>1.6189856292488924E-3</c:v>
                </c:pt>
                <c:pt idx="220">
                  <c:v>2.625601511662301E-3</c:v>
                </c:pt>
                <c:pt idx="221">
                  <c:v>3.6340054761510587E-3</c:v>
                </c:pt>
                <c:pt idx="222">
                  <c:v>4.6389946094929357E-3</c:v>
                </c:pt>
                <c:pt idx="223">
                  <c:v>5.6352160533133244E-3</c:v>
                </c:pt>
                <c:pt idx="224">
                  <c:v>6.6171730805151818E-3</c:v>
                </c:pt>
                <c:pt idx="225">
                  <c:v>7.5792312502425963E-3</c:v>
                </c:pt>
                <c:pt idx="226">
                  <c:v>8.5156246394998969E-3</c:v>
                </c:pt>
                <c:pt idx="227">
                  <c:v>9.420462149290515E-3</c:v>
                </c:pt>
                <c:pt idx="228">
                  <c:v>1.0287733882934913E-2</c:v>
                </c:pt>
                <c:pt idx="229">
                  <c:v>1.1111317593927306E-2</c:v>
                </c:pt>
                <c:pt idx="230">
                  <c:v>1.1884985200419501E-2</c:v>
                </c:pt>
                <c:pt idx="231">
                  <c:v>1.2602409363088596E-2</c:v>
                </c:pt>
                <c:pt idx="232">
                  <c:v>1.3257170122851797E-2</c:v>
                </c:pt>
                <c:pt idx="233">
                  <c:v>1.3842761594492381E-2</c:v>
                </c:pt>
                <c:pt idx="234">
                  <c:v>1.43525987119279E-2</c:v>
                </c:pt>
                <c:pt idx="235">
                  <c:v>1.4780024020498023E-2</c:v>
                </c:pt>
                <c:pt idx="236">
                  <c:v>1.5118314511292807E-2</c:v>
                </c:pt>
                <c:pt idx="237">
                  <c:v>1.5360688492092406E-2</c:v>
                </c:pt>
                <c:pt idx="238">
                  <c:v>1.5500312489250406E-2</c:v>
                </c:pt>
                <c:pt idx="239">
                  <c:v>1.5530308174393104E-2</c:v>
                </c:pt>
                <c:pt idx="240">
                  <c:v>1.54437593095198E-2</c:v>
                </c:pt>
                <c:pt idx="241">
                  <c:v>1.5233718703737908E-2</c:v>
                </c:pt>
                <c:pt idx="242">
                  <c:v>1.4893215174550806E-2</c:v>
                </c:pt>
                <c:pt idx="243">
                  <c:v>1.4415260506339123E-2</c:v>
                </c:pt>
                <c:pt idx="244">
                  <c:v>1.3792856398416792E-2</c:v>
                </c:pt>
                <c:pt idx="245">
                  <c:v>1.3019001394756105E-2</c:v>
                </c:pt>
                <c:pt idx="246">
                  <c:v>1.2086697787325601E-2</c:v>
                </c:pt>
                <c:pt idx="247">
                  <c:v>1.0988958484766706E-2</c:v>
                </c:pt>
                <c:pt idx="248">
                  <c:v>9.7188138379962069E-3</c:v>
                </c:pt>
                <c:pt idx="249">
                  <c:v>8.2693184142103027E-3</c:v>
                </c:pt>
                <c:pt idx="250">
                  <c:v>6.6335577106724775E-3</c:v>
                </c:pt>
                <c:pt idx="251">
                  <c:v>4.8046547996901529E-3</c:v>
                </c:pt>
                <c:pt idx="252">
                  <c:v>2.7757768960721269E-3</c:v>
                </c:pt>
                <c:pt idx="253">
                  <c:v>5.4014183849915298E-4</c:v>
                </c:pt>
                <c:pt idx="254">
                  <c:v>-1.9089755237552408E-3</c:v>
                </c:pt>
                <c:pt idx="255">
                  <c:v>-4.5782370471496026E-3</c:v>
                </c:pt>
                <c:pt idx="256">
                  <c:v>-7.4742351215765501E-3</c:v>
                </c:pt>
                <c:pt idx="257">
                  <c:v>-1.0603486617508491E-2</c:v>
                </c:pt>
                <c:pt idx="258">
                  <c:v>-1.3972426960483821E-2</c:v>
                </c:pt>
                <c:pt idx="259">
                  <c:v>-1.7587404340573681E-2</c:v>
                </c:pt>
                <c:pt idx="260">
                  <c:v>-2.1454674064177535E-2</c:v>
                </c:pt>
                <c:pt idx="261">
                  <c:v>-2.5580393055207307E-2</c:v>
                </c:pt>
                <c:pt idx="262">
                  <c:v>-2.9970614512376651E-2</c:v>
                </c:pt>
                <c:pt idx="263">
                  <c:v>-3.4631282728904249E-2</c:v>
                </c:pt>
                <c:pt idx="264">
                  <c:v>-7.971448493341235E-3</c:v>
                </c:pt>
                <c:pt idx="265">
                  <c:v>-7.6831636356333201E-3</c:v>
                </c:pt>
                <c:pt idx="266">
                  <c:v>-7.3396293945995478E-3</c:v>
                </c:pt>
                <c:pt idx="267">
                  <c:v>-6.9463060880094324E-3</c:v>
                </c:pt>
                <c:pt idx="268">
                  <c:v>-6.5085218579280339E-3</c:v>
                </c:pt>
                <c:pt idx="269">
                  <c:v>-6.0314685758096898E-3</c:v>
                </c:pt>
                <c:pt idx="270">
                  <c:v>-5.5201979428831371E-3</c:v>
                </c:pt>
                <c:pt idx="271">
                  <c:v>-4.97961778870009E-3</c:v>
                </c:pt>
                <c:pt idx="272">
                  <c:v>-4.4144885702971856E-3</c:v>
                </c:pt>
                <c:pt idx="273">
                  <c:v>-3.829420073919107E-3</c:v>
                </c:pt>
                <c:pt idx="274">
                  <c:v>-3.2288683208503838E-3</c:v>
                </c:pt>
                <c:pt idx="275">
                  <c:v>-2.6171326784150961E-3</c:v>
                </c:pt>
                <c:pt idx="276">
                  <c:v>-1.998353176800069E-3</c:v>
                </c:pt>
                <c:pt idx="277">
                  <c:v>-1.3765080318897949E-3</c:v>
                </c:pt>
                <c:pt idx="278">
                  <c:v>-7.5541137395138125E-4</c:v>
                </c:pt>
                <c:pt idx="279">
                  <c:v>-1.3871118155302231E-4</c:v>
                </c:pt>
                <c:pt idx="280">
                  <c:v>4.701125802138717E-4</c:v>
                </c:pt>
                <c:pt idx="281">
                  <c:v>1.0677496185704932E-3</c:v>
                </c:pt>
                <c:pt idx="282">
                  <c:v>1.6510607705668978E-3</c:v>
                </c:pt>
                <c:pt idx="283">
                  <c:v>2.2170792612703077E-3</c:v>
                </c:pt>
                <c:pt idx="284">
                  <c:v>2.7630117648997921E-3</c:v>
                </c:pt>
                <c:pt idx="285">
                  <c:v>3.2862392714187033E-3</c:v>
                </c:pt>
                <c:pt idx="286">
                  <c:v>3.7843177614172024E-3</c:v>
                </c:pt>
                <c:pt idx="287">
                  <c:v>4.2549786922593119E-3</c:v>
                </c:pt>
                <c:pt idx="288">
                  <c:v>4.6961292987519887E-3</c:v>
                </c:pt>
                <c:pt idx="289">
                  <c:v>5.1058527116854269E-3</c:v>
                </c:pt>
                <c:pt idx="290">
                  <c:v>5.482407897862307E-3</c:v>
                </c:pt>
                <c:pt idx="291">
                  <c:v>5.8242294252522919E-3</c:v>
                </c:pt>
                <c:pt idx="292">
                  <c:v>6.1299270571287812E-3</c:v>
                </c:pt>
                <c:pt idx="293">
                  <c:v>6.3982851790400919E-3</c:v>
                </c:pt>
                <c:pt idx="294">
                  <c:v>6.6282620626308963E-3</c:v>
                </c:pt>
                <c:pt idx="295">
                  <c:v>6.8189889703305084E-3</c:v>
                </c:pt>
                <c:pt idx="296">
                  <c:v>6.9697691049837029E-3</c:v>
                </c:pt>
                <c:pt idx="297">
                  <c:v>7.0800764085000856E-3</c:v>
                </c:pt>
                <c:pt idx="298">
                  <c:v>7.1495542136539025E-3</c:v>
                </c:pt>
                <c:pt idx="299">
                  <c:v>7.1780137531076982E-3</c:v>
                </c:pt>
                <c:pt idx="300">
                  <c:v>7.1654325297492993E-3</c:v>
                </c:pt>
                <c:pt idx="301">
                  <c:v>7.1119525523731242E-3</c:v>
                </c:pt>
                <c:pt idx="302">
                  <c:v>7.0178784407377848E-3</c:v>
                </c:pt>
                <c:pt idx="303">
                  <c:v>6.8836754039720005E-3</c:v>
                </c:pt>
                <c:pt idx="304">
                  <c:v>6.7099670961933144E-3</c:v>
                </c:pt>
                <c:pt idx="305">
                  <c:v>6.4975333532548973E-3</c:v>
                </c:pt>
                <c:pt idx="306">
                  <c:v>6.2473078143723826E-3</c:v>
                </c:pt>
                <c:pt idx="307">
                  <c:v>5.9603754323891145E-3</c:v>
                </c:pt>
                <c:pt idx="308">
                  <c:v>5.6379698763056041E-3</c:v>
                </c:pt>
                <c:pt idx="309">
                  <c:v>5.2814708297155011E-3</c:v>
                </c:pt>
                <c:pt idx="310">
                  <c:v>4.8924011886539165E-3</c:v>
                </c:pt>
                <c:pt idx="311">
                  <c:v>4.4724241623559924E-3</c:v>
                </c:pt>
                <c:pt idx="312">
                  <c:v>4.0233402802960783E-3</c:v>
                </c:pt>
                <c:pt idx="313">
                  <c:v>3.5470843089143167E-3</c:v>
                </c:pt>
                <c:pt idx="314">
                  <c:v>3.0457220813141228E-3</c:v>
                </c:pt>
                <c:pt idx="315">
                  <c:v>2.5214472432044943E-3</c:v>
                </c:pt>
                <c:pt idx="316">
                  <c:v>1.9765779182787935E-3</c:v>
                </c:pt>
                <c:pt idx="317">
                  <c:v>1.4135532962734065E-3</c:v>
                </c:pt>
                <c:pt idx="318">
                  <c:v>8.349301468295045E-4</c:v>
                </c:pt>
                <c:pt idx="319">
                  <c:v>2.4337926232481655E-4</c:v>
                </c:pt>
                <c:pt idx="320">
                  <c:v>-3.5831816721437759E-4</c:v>
                </c:pt>
                <c:pt idx="321">
                  <c:v>-9.6727424395917638E-4</c:v>
                </c:pt>
                <c:pt idx="322">
                  <c:v>-1.5804981137747809E-3</c:v>
                </c:pt>
                <c:pt idx="323">
                  <c:v>-2.1948997762095968E-3</c:v>
                </c:pt>
                <c:pt idx="324">
                  <c:v>-2.807293949850298E-3</c:v>
                </c:pt>
                <c:pt idx="325">
                  <c:v>-3.414403989812298E-3</c:v>
                </c:pt>
                <c:pt idx="326">
                  <c:v>-4.0128658541921103E-3</c:v>
                </c:pt>
                <c:pt idx="327">
                  <c:v>-4.5992321162151018E-3</c:v>
                </c:pt>
                <c:pt idx="328">
                  <c:v>-5.169976018811806E-3</c:v>
                </c:pt>
                <c:pt idx="329">
                  <c:v>-5.7214955682595159E-3</c:v>
                </c:pt>
                <c:pt idx="330">
                  <c:v>-6.2501176635264E-3</c:v>
                </c:pt>
                <c:pt idx="331">
                  <c:v>-6.75210225787512E-3</c:v>
                </c:pt>
                <c:pt idx="332">
                  <c:v>-7.223646549245899E-3</c:v>
                </c:pt>
                <c:pt idx="333">
                  <c:v>-7.6608891958317993E-3</c:v>
                </c:pt>
                <c:pt idx="334">
                  <c:v>-8.0599145532977978E-3</c:v>
                </c:pt>
                <c:pt idx="335">
                  <c:v>-8.4167569299075928E-3</c:v>
                </c:pt>
                <c:pt idx="336">
                  <c:v>-8.727404855878404E-3</c:v>
                </c:pt>
                <c:pt idx="337">
                  <c:v>-8.9878053631662069E-3</c:v>
                </c:pt>
                <c:pt idx="338">
                  <c:v>-9.1938682718359088E-3</c:v>
                </c:pt>
                <c:pt idx="339">
                  <c:v>-9.3414704791131009E-3</c:v>
                </c:pt>
                <c:pt idx="340">
                  <c:v>-9.426460247200702E-3</c:v>
                </c:pt>
                <c:pt idx="341">
                  <c:v>-9.4446614858535866E-3</c:v>
                </c:pt>
                <c:pt idx="342">
                  <c:v>-9.3918780256974643E-3</c:v>
                </c:pt>
                <c:pt idx="343">
                  <c:v>-9.2638978782113024E-3</c:v>
                </c:pt>
                <c:pt idx="344">
                  <c:v>-9.0564974783069463E-3</c:v>
                </c:pt>
                <c:pt idx="345">
                  <c:v>-8.7654459054010286E-3</c:v>
                </c:pt>
                <c:pt idx="346">
                  <c:v>-8.3865090788376589E-3</c:v>
                </c:pt>
                <c:pt idx="347">
                  <c:v>-7.9154539235541249E-3</c:v>
                </c:pt>
                <c:pt idx="348">
                  <c:v>-7.3480525018551346E-3</c:v>
                </c:pt>
                <c:pt idx="349">
                  <c:v>-6.6800861072317391E-3</c:v>
                </c:pt>
                <c:pt idx="350">
                  <c:v>-5.9073493160719873E-3</c:v>
                </c:pt>
                <c:pt idx="351">
                  <c:v>-5.0256539932612351E-3</c:v>
                </c:pt>
                <c:pt idx="352">
                  <c:v>-4.0308332476578501E-3</c:v>
                </c:pt>
                <c:pt idx="353">
                  <c:v>-2.9187453334518429E-3</c:v>
                </c:pt>
                <c:pt idx="354">
                  <c:v>-1.6852774935413942E-3</c:v>
                </c:pt>
                <c:pt idx="355">
                  <c:v>-3.2634974107283166E-4</c:v>
                </c:pt>
                <c:pt idx="356">
                  <c:v>1.1620814245863961E-3</c:v>
                </c:pt>
                <c:pt idx="357">
                  <c:v>2.7840193711253583E-3</c:v>
                </c:pt>
                <c:pt idx="358">
                  <c:v>4.54342375936332E-3</c:v>
                </c:pt>
                <c:pt idx="359">
                  <c:v>6.4442070455886513E-3</c:v>
                </c:pt>
                <c:pt idx="360">
                  <c:v>8.4902310634861096E-3</c:v>
                </c:pt>
                <c:pt idx="361">
                  <c:v>1.068530368890732E-2</c:v>
                </c:pt>
                <c:pt idx="362">
                  <c:v>1.303317559053626E-2</c:v>
                </c:pt>
                <c:pt idx="363">
                  <c:v>1.553753706943365E-2</c:v>
                </c:pt>
                <c:pt idx="364">
                  <c:v>1.8202014990219118E-2</c:v>
                </c:pt>
                <c:pt idx="365">
                  <c:v>2.1030169806631489E-2</c:v>
                </c:pt>
                <c:pt idx="366">
                  <c:v>4.5823427302737682E-3</c:v>
                </c:pt>
                <c:pt idx="367">
                  <c:v>4.4200157535052029E-3</c:v>
                </c:pt>
                <c:pt idx="368">
                  <c:v>4.2246056275348411E-3</c:v>
                </c:pt>
                <c:pt idx="369">
                  <c:v>3.9993793887818582E-3</c:v>
                </c:pt>
                <c:pt idx="370">
                  <c:v>3.747524287421769E-3</c:v>
                </c:pt>
                <c:pt idx="371">
                  <c:v>3.4721454258045403E-3</c:v>
                </c:pt>
                <c:pt idx="372">
                  <c:v>3.1762635052911201E-3</c:v>
                </c:pt>
                <c:pt idx="373">
                  <c:v>2.8628126828216388E-3</c:v>
                </c:pt>
                <c:pt idx="374">
                  <c:v>2.5346385384018358E-3</c:v>
                </c:pt>
                <c:pt idx="375">
                  <c:v>2.194496154465278E-3</c:v>
                </c:pt>
                <c:pt idx="376">
                  <c:v>1.8450483079681113E-3</c:v>
                </c:pt>
                <c:pt idx="377">
                  <c:v>1.4888637758371653E-3</c:v>
                </c:pt>
                <c:pt idx="378">
                  <c:v>1.1284157542714099E-3</c:v>
                </c:pt>
                <c:pt idx="379">
                  <c:v>7.6608039222812035E-4</c:v>
                </c:pt>
                <c:pt idx="380">
                  <c:v>4.0413543924117112E-4</c:v>
                </c:pt>
                <c:pt idx="381">
                  <c:v>4.4759007599808054E-5</c:v>
                </c:pt>
                <c:pt idx="382">
                  <c:v>-3.0997155126513687E-4</c:v>
                </c:pt>
                <c:pt idx="383">
                  <c:v>-6.5808065647437325E-4</c:v>
                </c:pt>
                <c:pt idx="384">
                  <c:v>-9.9769539387667416E-4</c:v>
                </c:pt>
                <c:pt idx="385">
                  <c:v>-1.3270462993097004E-3</c:v>
                </c:pt>
                <c:pt idx="386">
                  <c:v>-1.644468029607396E-3</c:v>
                </c:pt>
                <c:pt idx="387">
                  <c:v>-1.9483999221774212E-3</c:v>
                </c:pt>
                <c:pt idx="388">
                  <c:v>-2.2373864440973917E-3</c:v>
                </c:pt>
                <c:pt idx="389">
                  <c:v>-2.5100775317548202E-3</c:v>
                </c:pt>
                <c:pt idx="390">
                  <c:v>-2.7652288222166782E-3</c:v>
                </c:pt>
                <c:pt idx="391">
                  <c:v>-3.0017017775525595E-3</c:v>
                </c:pt>
                <c:pt idx="392">
                  <c:v>-3.2184637034745472E-3</c:v>
                </c:pt>
                <c:pt idx="393">
                  <c:v>-3.4145876637384082E-3</c:v>
                </c:pt>
                <c:pt idx="394">
                  <c:v>-3.5892522918219566E-3</c:v>
                </c:pt>
                <c:pt idx="395">
                  <c:v>-3.741741501464696E-3</c:v>
                </c:pt>
                <c:pt idx="396">
                  <c:v>-3.871444097775803E-3</c:v>
                </c:pt>
                <c:pt idx="397">
                  <c:v>-3.9778532905914987E-3</c:v>
                </c:pt>
                <c:pt idx="398">
                  <c:v>-4.0605661119427205E-3</c:v>
                </c:pt>
                <c:pt idx="399">
                  <c:v>-4.1192827394248982E-3</c:v>
                </c:pt>
                <c:pt idx="400">
                  <c:v>-4.1538057274259632E-3</c:v>
                </c:pt>
                <c:pt idx="401">
                  <c:v>-4.1640391481213845E-3</c:v>
                </c:pt>
                <c:pt idx="402">
                  <c:v>-4.1499876442624567E-3</c:v>
                </c:pt>
                <c:pt idx="403">
                  <c:v>-4.1117553957786684E-3</c:v>
                </c:pt>
                <c:pt idx="404">
                  <c:v>-4.0495450022493135E-3</c:v>
                </c:pt>
                <c:pt idx="405">
                  <c:v>-3.963656283383063E-3</c:v>
                </c:pt>
                <c:pt idx="406">
                  <c:v>-3.8544849995729019E-3</c:v>
                </c:pt>
                <c:pt idx="407">
                  <c:v>-3.7225214947699398E-3</c:v>
                </c:pt>
                <c:pt idx="408">
                  <c:v>-3.5683492637510056E-3</c:v>
                </c:pt>
                <c:pt idx="409">
                  <c:v>-3.3926434460759547E-3</c:v>
                </c:pt>
                <c:pt idx="410">
                  <c:v>-3.1961692488951116E-3</c:v>
                </c:pt>
                <c:pt idx="411">
                  <c:v>-2.979780300864987E-3</c:v>
                </c:pt>
                <c:pt idx="412">
                  <c:v>-2.7444169394442719E-3</c:v>
                </c:pt>
                <c:pt idx="413">
                  <c:v>-2.491104433798727E-3</c:v>
                </c:pt>
                <c:pt idx="414">
                  <c:v>-2.2209511456386249E-3</c:v>
                </c:pt>
                <c:pt idx="415">
                  <c:v>-1.9351466302751225E-3</c:v>
                </c:pt>
                <c:pt idx="416">
                  <c:v>-1.6349596802007482E-3</c:v>
                </c:pt>
                <c:pt idx="417">
                  <c:v>-1.3217363135104576E-3</c:v>
                </c:pt>
                <c:pt idx="418">
                  <c:v>-9.968977095179965E-4</c:v>
                </c:pt>
                <c:pt idx="419">
                  <c:v>-6.6193809389637759E-4</c:v>
                </c:pt>
                <c:pt idx="420">
                  <c:v>-3.1842257570441346E-4</c:v>
                </c:pt>
                <c:pt idx="421">
                  <c:v>3.2015061325871286E-5</c:v>
                </c:pt>
                <c:pt idx="422">
                  <c:v>3.8767461089202204E-4</c:v>
                </c:pt>
                <c:pt idx="423">
                  <c:v>7.4679173716743485E-4</c:v>
                </c:pt>
                <c:pt idx="424">
                  <c:v>1.1075403064584738E-3</c:v>
                </c:pt>
                <c:pt idx="425">
                  <c:v>1.4680347550184297E-3</c:v>
                </c:pt>
                <c:pt idx="426">
                  <c:v>1.8263324906101636E-3</c:v>
                </c:pt>
                <c:pt idx="427">
                  <c:v>2.1804363253988407E-3</c:v>
                </c:pt>
                <c:pt idx="428">
                  <c:v>2.528296937718999E-3</c:v>
                </c:pt>
                <c:pt idx="429">
                  <c:v>2.8678153602753054E-3</c:v>
                </c:pt>
                <c:pt idx="430">
                  <c:v>3.1968454923324424E-3</c:v>
                </c:pt>
                <c:pt idx="431">
                  <c:v>3.5131966334114584E-3</c:v>
                </c:pt>
                <c:pt idx="432">
                  <c:v>3.814636036020988E-3</c:v>
                </c:pt>
                <c:pt idx="433">
                  <c:v>4.0988914749765515E-3</c:v>
                </c:pt>
                <c:pt idx="434">
                  <c:v>4.3636538307870731E-3</c:v>
                </c:pt>
                <c:pt idx="435">
                  <c:v>4.6065796846524038E-3</c:v>
                </c:pt>
                <c:pt idx="436">
                  <c:v>4.8252939225582742E-3</c:v>
                </c:pt>
                <c:pt idx="437">
                  <c:v>5.0173923460110487E-3</c:v>
                </c:pt>
                <c:pt idx="438">
                  <c:v>5.1804442868969985E-3</c:v>
                </c:pt>
                <c:pt idx="439">
                  <c:v>5.3119952239970569E-3</c:v>
                </c:pt>
                <c:pt idx="440">
                  <c:v>5.4095693986624671E-3</c:v>
                </c:pt>
                <c:pt idx="441">
                  <c:v>5.4706724271956289E-3</c:v>
                </c:pt>
                <c:pt idx="442">
                  <c:v>5.4927939074629964E-3</c:v>
                </c:pt>
                <c:pt idx="443">
                  <c:v>5.4734100172852476E-3</c:v>
                </c:pt>
                <c:pt idx="444">
                  <c:v>5.4099861021591825E-3</c:v>
                </c:pt>
                <c:pt idx="445">
                  <c:v>5.2999792499148213E-3</c:v>
                </c:pt>
                <c:pt idx="446">
                  <c:v>5.1408408498723746E-3</c:v>
                </c:pt>
                <c:pt idx="447">
                  <c:v>4.9300191341535363E-3</c:v>
                </c:pt>
                <c:pt idx="448">
                  <c:v>4.6649616987465004E-3</c:v>
                </c:pt>
                <c:pt idx="449">
                  <c:v>4.3431180020459675E-3</c:v>
                </c:pt>
                <c:pt idx="450">
                  <c:v>3.9619418385518149E-3</c:v>
                </c:pt>
                <c:pt idx="451">
                  <c:v>3.518893785443622E-3</c:v>
                </c:pt>
                <c:pt idx="452">
                  <c:v>3.0114436198538097E-3</c:v>
                </c:pt>
                <c:pt idx="453">
                  <c:v>2.4370727046077664E-3</c:v>
                </c:pt>
                <c:pt idx="454">
                  <c:v>1.7932763403157234E-3</c:v>
                </c:pt>
                <c:pt idx="455">
                  <c:v>1.0775660817342915E-3</c:v>
                </c:pt>
                <c:pt idx="456">
                  <c:v>2.874720163141796E-4</c:v>
                </c:pt>
                <c:pt idx="457">
                  <c:v>-5.7945499702152098E-4</c:v>
                </c:pt>
                <c:pt idx="458">
                  <c:v>-1.525641130832079E-3</c:v>
                </c:pt>
                <c:pt idx="459">
                  <c:v>-2.5534874356953306E-3</c:v>
                </c:pt>
                <c:pt idx="460">
                  <c:v>-3.6653677321906494E-3</c:v>
                </c:pt>
                <c:pt idx="461">
                  <c:v>-4.8636265500300192E-3</c:v>
                </c:pt>
                <c:pt idx="462">
                  <c:v>-6.1505771160848127E-3</c:v>
                </c:pt>
                <c:pt idx="463">
                  <c:v>-7.5284993928768345E-3</c:v>
                </c:pt>
                <c:pt idx="464">
                  <c:v>-8.9996381691332776E-3</c:v>
                </c:pt>
                <c:pt idx="465">
                  <c:v>-1.0566201203857782E-2</c:v>
                </c:pt>
                <c:pt idx="466">
                  <c:v>-1.2230357425347638E-2</c:v>
                </c:pt>
                <c:pt idx="467">
                  <c:v>-2.7283211666039335E-3</c:v>
                </c:pt>
                <c:pt idx="468">
                  <c:v>-2.6452286350588422E-3</c:v>
                </c:pt>
                <c:pt idx="469">
                  <c:v>-2.5409265930645547E-3</c:v>
                </c:pt>
                <c:pt idx="470">
                  <c:v>-2.417411779955133E-3</c:v>
                </c:pt>
                <c:pt idx="471">
                  <c:v>-2.2766339674312203E-3</c:v>
                </c:pt>
                <c:pt idx="472">
                  <c:v>-2.1204945134849999E-3</c:v>
                </c:pt>
                <c:pt idx="473">
                  <c:v>-1.9508449789607286E-3</c:v>
                </c:pt>
                <c:pt idx="474">
                  <c:v>-1.7694858075336072E-3</c:v>
                </c:pt>
                <c:pt idx="475">
                  <c:v>-1.57816506980233E-3</c:v>
                </c:pt>
                <c:pt idx="476">
                  <c:v>-1.3785772721156588E-3</c:v>
                </c:pt>
                <c:pt idx="477">
                  <c:v>-1.1723622306716308E-3</c:v>
                </c:pt>
                <c:pt idx="478">
                  <c:v>-9.6110401135170859E-4</c:v>
                </c:pt>
                <c:pt idx="479">
                  <c:v>-7.4632993567079128E-4</c:v>
                </c:pt>
                <c:pt idx="480">
                  <c:v>-5.2950965312610968E-4</c:v>
                </c:pt>
                <c:pt idx="481">
                  <c:v>-3.1205428019244821E-4</c:v>
                </c:pt>
                <c:pt idx="482">
                  <c:v>-9.5315606098440864E-5</c:v>
                </c:pt>
                <c:pt idx="483">
                  <c:v>1.194146345606939E-4</c:v>
                </c:pt>
                <c:pt idx="484">
                  <c:v>3.3090542233223802E-4</c:v>
                </c:pt>
                <c:pt idx="485">
                  <c:v>5.3798704667993441E-4</c:v>
                </c:pt>
                <c:pt idx="486">
                  <c:v>7.395516331073354E-4</c:v>
                </c:pt>
                <c:pt idx="487">
                  <c:v>9.3455360388620956E-4</c:v>
                </c:pt>
                <c:pt idx="488">
                  <c:v>1.1220100726591145E-3</c:v>
                </c:pt>
                <c:pt idx="489">
                  <c:v>1.3010011732720525E-3</c:v>
                </c:pt>
                <c:pt idx="490">
                  <c:v>1.4706703232637147E-3</c:v>
                </c:pt>
                <c:pt idx="491">
                  <c:v>1.630224422456486E-3</c:v>
                </c:pt>
                <c:pt idx="492">
                  <c:v>1.7789339872378435E-3</c:v>
                </c:pt>
                <c:pt idx="493">
                  <c:v>1.916133221076137E-3</c:v>
                </c:pt>
                <c:pt idx="494">
                  <c:v>2.0412200219655646E-3</c:v>
                </c:pt>
                <c:pt idx="495">
                  <c:v>2.1536559274935863E-3</c:v>
                </c:pt>
                <c:pt idx="496">
                  <c:v>2.2529659982858802E-3</c:v>
                </c:pt>
                <c:pt idx="497">
                  <c:v>2.3387386406457725E-3</c:v>
                </c:pt>
                <c:pt idx="498">
                  <c:v>2.4106253692626478E-3</c:v>
                </c:pt>
                <c:pt idx="499">
                  <c:v>2.4683405108636147E-3</c:v>
                </c:pt>
                <c:pt idx="500">
                  <c:v>2.5116608497891407E-3</c:v>
                </c:pt>
                <c:pt idx="501">
                  <c:v>2.5404252164864596E-3</c:v>
                </c:pt>
                <c:pt idx="502">
                  <c:v>2.5545340199320116E-3</c:v>
                </c:pt>
                <c:pt idx="503">
                  <c:v>2.5539487250784559E-3</c:v>
                </c:pt>
                <c:pt idx="504">
                  <c:v>2.5386912764310404E-3</c:v>
                </c:pt>
                <c:pt idx="505">
                  <c:v>2.5088434689054251E-3</c:v>
                </c:pt>
                <c:pt idx="506">
                  <c:v>2.4645462671398707E-3</c:v>
                </c:pt>
                <c:pt idx="507">
                  <c:v>2.4059990744745019E-3</c:v>
                </c:pt>
                <c:pt idx="508">
                  <c:v>2.3334589528500038E-3</c:v>
                </c:pt>
                <c:pt idx="509">
                  <c:v>2.2472397948887848E-3</c:v>
                </c:pt>
                <c:pt idx="510">
                  <c:v>2.1477114494677027E-3</c:v>
                </c:pt>
                <c:pt idx="511">
                  <c:v>2.0352988020936186E-3</c:v>
                </c:pt>
                <c:pt idx="512">
                  <c:v>1.9104808114446814E-3</c:v>
                </c:pt>
                <c:pt idx="513">
                  <c:v>1.7737895034415641E-3</c:v>
                </c:pt>
                <c:pt idx="514">
                  <c:v>1.6258089242408569E-3</c:v>
                </c:pt>
                <c:pt idx="515">
                  <c:v>1.4671740535938949E-3</c:v>
                </c:pt>
                <c:pt idx="516">
                  <c:v>1.2985696799419355E-3</c:v>
                </c:pt>
                <c:pt idx="517">
                  <c:v>1.1207292387735157E-3</c:v>
                </c:pt>
                <c:pt idx="518">
                  <c:v>9.3443361565952177E-4</c:v>
                </c:pt>
                <c:pt idx="519">
                  <c:v>7.405099154602704E-4</c:v>
                </c:pt>
                <c:pt idx="520">
                  <c:v>5.3983019923013742E-4</c:v>
                </c:pt>
                <c:pt idx="521">
                  <c:v>3.333101902865121E-4</c:v>
                </c:pt>
                <c:pt idx="522">
                  <c:v>1.2190795100269075E-4</c:v>
                </c:pt>
                <c:pt idx="523">
                  <c:v>-9.3377468170799394E-5</c:v>
                </c:pt>
                <c:pt idx="524">
                  <c:v>-3.1150740588348214E-4</c:v>
                </c:pt>
                <c:pt idx="525">
                  <c:v>-5.3140499174202799E-4</c:v>
                </c:pt>
                <c:pt idx="526">
                  <c:v>-7.519565712466314E-4</c:v>
                </c:pt>
                <c:pt idx="527">
                  <c:v>-9.7201315229015345E-4</c:v>
                </c:pt>
                <c:pt idx="528">
                  <c:v>-1.1903918716071604E-3</c:v>
                </c:pt>
                <c:pt idx="529">
                  <c:v>-1.40587747962332E-3</c:v>
                </c:pt>
                <c:pt idx="530">
                  <c:v>-1.6172238421016602E-3</c:v>
                </c:pt>
                <c:pt idx="531">
                  <c:v>-1.8231554570369846E-3</c:v>
                </c:pt>
                <c:pt idx="532">
                  <c:v>-2.0223689851919732E-3</c:v>
                </c:pt>
                <c:pt idx="533">
                  <c:v>-2.2135347927019836E-3</c:v>
                </c:pt>
                <c:pt idx="534">
                  <c:v>-2.3952985041780783E-3</c:v>
                </c:pt>
                <c:pt idx="535">
                  <c:v>-2.5662825647076865E-3</c:v>
                </c:pt>
                <c:pt idx="536">
                  <c:v>-2.7250878092126007E-3</c:v>
                </c:pt>
                <c:pt idx="537">
                  <c:v>-2.8702950375662784E-3</c:v>
                </c:pt>
                <c:pt idx="538">
                  <c:v>-3.0004665939255062E-3</c:v>
                </c:pt>
                <c:pt idx="539">
                  <c:v>-3.1141479487368159E-3</c:v>
                </c:pt>
                <c:pt idx="540">
                  <c:v>-3.2098692818259764E-3</c:v>
                </c:pt>
                <c:pt idx="541">
                  <c:v>-3.2861470650922472E-3</c:v>
                </c:pt>
                <c:pt idx="542">
                  <c:v>-3.3414856432487788E-3</c:v>
                </c:pt>
                <c:pt idx="543">
                  <c:v>-3.3743788111145062E-3</c:v>
                </c:pt>
                <c:pt idx="544">
                  <c:v>-3.3833113859570371E-3</c:v>
                </c:pt>
                <c:pt idx="545">
                  <c:v>-3.3667607734080771E-3</c:v>
                </c:pt>
                <c:pt idx="546">
                  <c:v>-3.3231985254838989E-3</c:v>
                </c:pt>
                <c:pt idx="547">
                  <c:v>-3.2510918892851431E-3</c:v>
                </c:pt>
                <c:pt idx="548">
                  <c:v>-3.1489053449250196E-3</c:v>
                </c:pt>
                <c:pt idx="549">
                  <c:v>-3.0151021313029255E-3</c:v>
                </c:pt>
                <c:pt idx="550">
                  <c:v>-2.8481457583380693E-3</c:v>
                </c:pt>
                <c:pt idx="551">
                  <c:v>-2.6465015042892413E-3</c:v>
                </c:pt>
                <c:pt idx="552">
                  <c:v>-2.4086378968587417E-3</c:v>
                </c:pt>
                <c:pt idx="553">
                  <c:v>-2.1330281767526008E-3</c:v>
                </c:pt>
                <c:pt idx="554">
                  <c:v>-1.8181517424264403E-3</c:v>
                </c:pt>
                <c:pt idx="555">
                  <c:v>-1.4624955747613196E-3</c:v>
                </c:pt>
                <c:pt idx="556">
                  <c:v>-1.0645556404633889E-3</c:v>
                </c:pt>
                <c:pt idx="557">
                  <c:v>-6.2283827299342009E-4</c:v>
                </c:pt>
                <c:pt idx="558">
                  <c:v>-1.3586152985504973E-4</c:v>
                </c:pt>
                <c:pt idx="559">
                  <c:v>3.9784347483344008E-4</c:v>
                </c:pt>
                <c:pt idx="560">
                  <c:v>9.7973126364369993E-4</c:v>
                </c:pt>
                <c:pt idx="561">
                  <c:v>1.6112407159884542E-3</c:v>
                </c:pt>
                <c:pt idx="562">
                  <c:v>2.2937938161969283E-3</c:v>
                </c:pt>
                <c:pt idx="563">
                  <c:v>3.0287944304631838E-3</c:v>
                </c:pt>
                <c:pt idx="564">
                  <c:v>3.8176271135987629E-3</c:v>
                </c:pt>
                <c:pt idx="565">
                  <c:v>4.6616559465184606E-3</c:v>
                </c:pt>
                <c:pt idx="566">
                  <c:v>5.5622234052875742E-3</c:v>
                </c:pt>
                <c:pt idx="567">
                  <c:v>6.5206492625681477E-3</c:v>
                </c:pt>
                <c:pt idx="568">
                  <c:v>7.5382295222391864E-3</c:v>
                </c:pt>
                <c:pt idx="569">
                  <c:v>1.7306230997984867E-3</c:v>
                </c:pt>
                <c:pt idx="570">
                  <c:v>1.669483075870387E-3</c:v>
                </c:pt>
                <c:pt idx="571">
                  <c:v>1.5961674187215621E-3</c:v>
                </c:pt>
                <c:pt idx="572">
                  <c:v>1.5118670915447059E-3</c:v>
                </c:pt>
                <c:pt idx="573">
                  <c:v>1.4177444836569022E-3</c:v>
                </c:pt>
                <c:pt idx="574">
                  <c:v>1.3149325581244984E-3</c:v>
                </c:pt>
                <c:pt idx="575">
                  <c:v>1.2045340367810055E-3</c:v>
                </c:pt>
                <c:pt idx="576">
                  <c:v>1.08762062311989E-3</c:v>
                </c:pt>
                <c:pt idx="577">
                  <c:v>9.652322634212309E-4</c:v>
                </c:pt>
                <c:pt idx="578">
                  <c:v>8.3837644648922932E-4</c:v>
                </c:pt>
                <c:pt idx="579">
                  <c:v>7.0802754226594045E-4</c:v>
                </c:pt>
                <c:pt idx="580">
                  <c:v>5.7512617962190982E-4</c:v>
                </c:pt>
                <c:pt idx="581">
                  <c:v>4.4057866350391897E-4</c:v>
                </c:pt>
                <c:pt idx="582">
                  <c:v>3.0525643163630684E-4</c:v>
                </c:pt>
                <c:pt idx="583">
                  <c:v>1.6999555090149027E-4</c:v>
                </c:pt>
                <c:pt idx="584">
                  <c:v>3.5596253487320262E-5</c:v>
                </c:pt>
                <c:pt idx="585">
                  <c:v>-9.7177487161988207E-5</c:v>
                </c:pt>
                <c:pt idx="586">
                  <c:v>-2.275983405496812E-4</c:v>
                </c:pt>
                <c:pt idx="587">
                  <c:v>-3.5497596356775032E-4</c:v>
                </c:pt>
                <c:pt idx="588">
                  <c:v>-4.7865730520686017E-4</c:v>
                </c:pt>
                <c:pt idx="589">
                  <c:v>-5.9802687168463917E-4</c:v>
                </c:pt>
                <c:pt idx="590">
                  <c:v>-7.1250695209432169E-4</c:v>
                </c:pt>
                <c:pt idx="591">
                  <c:v>-8.2155780483809254E-4</c:v>
                </c:pt>
                <c:pt idx="592">
                  <c:v>-9.2467780498048033E-4</c:v>
                </c:pt>
                <c:pt idx="593">
                  <c:v>-1.0214035528774111E-3</c:v>
                </c:pt>
                <c:pt idx="594">
                  <c:v>-1.1113099442998688E-3</c:v>
                </c:pt>
                <c:pt idx="595">
                  <c:v>-1.194010202447849E-3</c:v>
                </c:pt>
                <c:pt idx="596">
                  <c:v>-1.2691558721732998E-3</c:v>
                </c:pt>
                <c:pt idx="597">
                  <c:v>-1.3364367768561279E-3</c:v>
                </c:pt>
                <c:pt idx="598">
                  <c:v>-1.3955809383249911E-3</c:v>
                </c:pt>
                <c:pt idx="599">
                  <c:v>-1.446354460318159E-3</c:v>
                </c:pt>
                <c:pt idx="600">
                  <c:v>-1.4885613759687798E-3</c:v>
                </c:pt>
                <c:pt idx="601">
                  <c:v>-1.5220434598258795E-3</c:v>
                </c:pt>
                <c:pt idx="602">
                  <c:v>-1.5466800049857704E-3</c:v>
                </c:pt>
                <c:pt idx="603">
                  <c:v>-1.5623875658874811E-3</c:v>
                </c:pt>
                <c:pt idx="604">
                  <c:v>-1.5691196674199534E-3</c:v>
                </c:pt>
                <c:pt idx="605">
                  <c:v>-1.5668664809026581E-3</c:v>
                </c:pt>
                <c:pt idx="606">
                  <c:v>-1.5556544676914169E-3</c:v>
                </c:pt>
                <c:pt idx="607">
                  <c:v>-1.5355459909952088E-3</c:v>
                </c:pt>
                <c:pt idx="608">
                  <c:v>-1.5066388966782432E-3</c:v>
                </c:pt>
                <c:pt idx="609">
                  <c:v>-1.4690660637263209E-3</c:v>
                </c:pt>
                <c:pt idx="610">
                  <c:v>-1.4229949251648305E-3</c:v>
                </c:pt>
                <c:pt idx="611">
                  <c:v>-1.3686269601417417E-3</c:v>
                </c:pt>
                <c:pt idx="612">
                  <c:v>-1.3061971580258722E-3</c:v>
                </c:pt>
                <c:pt idx="613">
                  <c:v>-1.2359734552544535E-3</c:v>
                </c:pt>
                <c:pt idx="614">
                  <c:v>-1.1582561458142113E-3</c:v>
                </c:pt>
                <c:pt idx="615">
                  <c:v>-1.0733772661466259E-3</c:v>
                </c:pt>
                <c:pt idx="616">
                  <c:v>-9.8169995535050958E-4</c:v>
                </c:pt>
                <c:pt idx="617">
                  <c:v>-8.8361779153946912E-4</c:v>
                </c:pt>
                <c:pt idx="618">
                  <c:v>-7.7955410525622909E-4</c:v>
                </c:pt>
                <c:pt idx="619">
                  <c:v>-6.6996127078360057E-4</c:v>
                </c:pt>
                <c:pt idx="620">
                  <c:v>-5.553199763398825E-4</c:v>
                </c:pt>
                <c:pt idx="621">
                  <c:v>-4.3613847396554301E-4</c:v>
                </c:pt>
                <c:pt idx="622">
                  <c:v>-3.1295181014676099E-4</c:v>
                </c:pt>
                <c:pt idx="623">
                  <c:v>-1.8632103798920524E-4</c:v>
                </c:pt>
                <c:pt idx="624">
                  <c:v>-5.6832411985861808E-5</c:v>
                </c:pt>
                <c:pt idx="625">
                  <c:v>7.4903433743910008E-5</c:v>
                </c:pt>
                <c:pt idx="626">
                  <c:v>2.0825232274870875E-4</c:v>
                </c:pt>
                <c:pt idx="627">
                  <c:v>3.4255738813444847E-4</c:v>
                </c:pt>
                <c:pt idx="628">
                  <c:v>4.7713993806846461E-4</c:v>
                </c:pt>
                <c:pt idx="629">
                  <c:v>6.1130033394463795E-4</c:v>
                </c:pt>
                <c:pt idx="630">
                  <c:v>7.4431888022302717E-4</c:v>
                </c:pt>
                <c:pt idx="631">
                  <c:v>8.7545672499175081E-4</c:v>
                </c:pt>
                <c:pt idx="632">
                  <c:v>1.003956770243411E-3</c:v>
                </c:pt>
                <c:pt idx="633">
                  <c:v>1.129044590943408E-3</c:v>
                </c:pt>
                <c:pt idx="634">
                  <c:v>1.2499293618521909E-3</c:v>
                </c:pt>
                <c:pt idx="635">
                  <c:v>1.365804791198022E-3</c:v>
                </c:pt>
                <c:pt idx="636">
                  <c:v>1.4758500601724615E-3</c:v>
                </c:pt>
                <c:pt idx="637">
                  <c:v>1.5792307673163017E-3</c:v>
                </c:pt>
                <c:pt idx="638">
                  <c:v>1.6750998768254415E-3</c:v>
                </c:pt>
                <c:pt idx="639">
                  <c:v>1.7625986698278119E-3</c:v>
                </c:pt>
                <c:pt idx="640">
                  <c:v>1.8408576976530026E-3</c:v>
                </c:pt>
                <c:pt idx="641">
                  <c:v>1.9089977361883524E-3</c:v>
                </c:pt>
                <c:pt idx="642">
                  <c:v>1.96613074035926E-3</c:v>
                </c:pt>
                <c:pt idx="643">
                  <c:v>2.0113607978077506E-3</c:v>
                </c:pt>
                <c:pt idx="644">
                  <c:v>2.0437850808598321E-3</c:v>
                </c:pt>
                <c:pt idx="645">
                  <c:v>2.062494795873171E-3</c:v>
                </c:pt>
                <c:pt idx="646">
                  <c:v>2.0665761290460521E-3</c:v>
                </c:pt>
                <c:pt idx="647">
                  <c:v>2.0551111878199003E-3</c:v>
                </c:pt>
                <c:pt idx="648">
                  <c:v>2.027178937006071E-3</c:v>
                </c:pt>
                <c:pt idx="649">
                  <c:v>1.9818561287444914E-3</c:v>
                </c:pt>
                <c:pt idx="650">
                  <c:v>1.9182182254874509E-3</c:v>
                </c:pt>
                <c:pt idx="651">
                  <c:v>1.8353403151309781E-3</c:v>
                </c:pt>
                <c:pt idx="652">
                  <c:v>1.7322980175245792E-3</c:v>
                </c:pt>
                <c:pt idx="653">
                  <c:v>1.6081683814956286E-3</c:v>
                </c:pt>
                <c:pt idx="654">
                  <c:v>1.4620307716761306E-3</c:v>
                </c:pt>
                <c:pt idx="655">
                  <c:v>1.2929677442895613E-3</c:v>
                </c:pt>
                <c:pt idx="656">
                  <c:v>1.1000659112085399E-3</c:v>
                </c:pt>
                <c:pt idx="657">
                  <c:v>8.8241679150189919E-4</c:v>
                </c:pt>
                <c:pt idx="658">
                  <c:v>6.3911764980192041E-4</c:v>
                </c:pt>
                <c:pt idx="659">
                  <c:v>3.6927232075439735E-4</c:v>
                </c:pt>
                <c:pt idx="660">
                  <c:v>7.1992018927392529E-5</c:v>
                </c:pt>
                <c:pt idx="661">
                  <c:v>-2.5360386653531207E-4</c:v>
                </c:pt>
                <c:pt idx="662">
                  <c:v>-6.0838699307353382E-4</c:v>
                </c:pt>
                <c:pt idx="663">
                  <c:v>-9.9321930236616514E-4</c:v>
                </c:pt>
                <c:pt idx="664">
                  <c:v>-1.4089522750080482E-3</c:v>
                </c:pt>
                <c:pt idx="665">
                  <c:v>-1.8564262028282256E-3</c:v>
                </c:pt>
                <c:pt idx="666">
                  <c:v>-2.3364694793293248E-3</c:v>
                </c:pt>
                <c:pt idx="667">
                  <c:v>-2.849897908841382E-3</c:v>
                </c:pt>
                <c:pt idx="668">
                  <c:v>-3.397514034806026E-3</c:v>
                </c:pt>
                <c:pt idx="669">
                  <c:v>-3.9801064877358827E-3</c:v>
                </c:pt>
                <c:pt idx="670">
                  <c:v>-4.5984493532347992E-3</c:v>
                </c:pt>
                <c:pt idx="671">
                  <c:v>-1.0128746963411145E-3</c:v>
                </c:pt>
                <c:pt idx="672">
                  <c:v>-9.7583669358143892E-4</c:v>
                </c:pt>
                <c:pt idx="673">
                  <c:v>-9.3167105554644702E-4</c:v>
                </c:pt>
                <c:pt idx="674">
                  <c:v>-8.8108778454830177E-4</c:v>
                </c:pt>
                <c:pt idx="675">
                  <c:v>-8.2477949337801584E-4</c:v>
                </c:pt>
                <c:pt idx="676">
                  <c:v>-7.6342090187000305E-4</c:v>
                </c:pt>
                <c:pt idx="677">
                  <c:v>-6.9766835598820184E-4</c:v>
                </c:pt>
                <c:pt idx="678">
                  <c:v>-6.2815936966877962E-4</c:v>
                </c:pt>
                <c:pt idx="679">
                  <c:v>-5.5551218966916945E-4</c:v>
                </c:pt>
                <c:pt idx="680">
                  <c:v>-4.8032538360981945E-4</c:v>
                </c:pt>
                <c:pt idx="681">
                  <c:v>-4.0317745135571431E-4</c:v>
                </c:pt>
                <c:pt idx="682">
                  <c:v>-3.2462645992452702E-4</c:v>
                </c:pt>
                <c:pt idx="683">
                  <c:v>-2.4520970202742375E-4</c:v>
                </c:pt>
                <c:pt idx="684">
                  <c:v>-1.6544337831576883E-4</c:v>
                </c:pt>
                <c:pt idx="685">
                  <c:v>-8.5822303447289153E-5</c:v>
                </c:pt>
                <c:pt idx="686">
                  <c:v>-6.8196359985697036E-6</c:v>
                </c:pt>
                <c:pt idx="687">
                  <c:v>7.11133677625507E-5</c:v>
                </c:pt>
                <c:pt idx="688">
                  <c:v>1.4754757622048066E-4</c:v>
                </c:pt>
                <c:pt idx="689">
                  <c:v>2.2207618090904976E-4</c:v>
                </c:pt>
                <c:pt idx="690">
                  <c:v>2.9431487120623948E-4</c:v>
                </c:pt>
                <c:pt idx="691">
                  <c:v>3.6390198530267953E-4</c:v>
                </c:pt>
                <c:pt idx="692">
                  <c:v>4.3049863752022029E-4</c:v>
                </c:pt>
                <c:pt idx="693">
                  <c:v>4.9378882210620971E-4</c:v>
                </c:pt>
                <c:pt idx="694">
                  <c:v>5.5347949365347135E-4</c:v>
                </c:pt>
                <c:pt idx="695">
                  <c:v>6.0930062426971937E-4</c:v>
                </c:pt>
                <c:pt idx="696">
                  <c:v>6.6100523771064901E-4</c:v>
                </c:pt>
                <c:pt idx="697">
                  <c:v>7.0836942065807124E-4</c:v>
                </c:pt>
                <c:pt idx="698">
                  <c:v>7.5119231136572956E-4</c:v>
                </c:pt>
                <c:pt idx="699">
                  <c:v>7.892960659208817E-4</c:v>
                </c:pt>
                <c:pt idx="700">
                  <c:v>8.2252580237275955E-4</c:v>
                </c:pt>
                <c:pt idx="701">
                  <c:v>8.5074952301173248E-4</c:v>
                </c:pt>
                <c:pt idx="702">
                  <c:v>8.7385801509191896E-4</c:v>
                </c:pt>
                <c:pt idx="703">
                  <c:v>8.917647303156688E-4</c:v>
                </c:pt>
                <c:pt idx="704">
                  <c:v>9.044056434186383E-4</c:v>
                </c:pt>
                <c:pt idx="705">
                  <c:v>9.1173909018142998E-4</c:v>
                </c:pt>
                <c:pt idx="706">
                  <c:v>9.1374558526807759E-4</c:v>
                </c:pt>
                <c:pt idx="707">
                  <c:v>9.1042762024267851E-4</c:v>
                </c:pt>
                <c:pt idx="708">
                  <c:v>9.0180944216942255E-4</c:v>
                </c:pt>
                <c:pt idx="709">
                  <c:v>8.8793681322264784E-4</c:v>
                </c:pt>
                <c:pt idx="710">
                  <c:v>8.688767517137895E-4</c:v>
                </c:pt>
                <c:pt idx="711">
                  <c:v>8.4471725496776742E-4</c:v>
                </c:pt>
                <c:pt idx="712">
                  <c:v>8.1556700454043021E-4</c:v>
                </c:pt>
                <c:pt idx="713">
                  <c:v>7.8155505418964211E-4</c:v>
                </c:pt>
                <c:pt idx="714">
                  <c:v>7.4283050111306065E-4</c:v>
                </c:pt>
                <c:pt idx="715">
                  <c:v>6.9956214092871047E-4</c:v>
                </c:pt>
                <c:pt idx="716">
                  <c:v>6.5193810689403997E-4</c:v>
                </c:pt>
                <c:pt idx="717">
                  <c:v>6.0016549387737969E-4</c:v>
                </c:pt>
                <c:pt idx="718">
                  <c:v>5.4446996758904936E-4</c:v>
                </c:pt>
                <c:pt idx="719">
                  <c:v>4.8509535962159775E-4</c:v>
                </c:pt>
                <c:pt idx="720">
                  <c:v>4.2230324880949965E-4</c:v>
                </c:pt>
                <c:pt idx="721">
                  <c:v>3.5637252945850198E-4</c:v>
                </c:pt>
                <c:pt idx="722">
                  <c:v>2.8759896701669938E-4</c:v>
                </c:pt>
                <c:pt idx="723">
                  <c:v>2.1629474170637916E-4</c:v>
                </c:pt>
                <c:pt idx="724">
                  <c:v>1.4278798070507109E-4</c:v>
                </c:pt>
                <c:pt idx="725">
                  <c:v>6.742227945183768E-5</c:v>
                </c:pt>
                <c:pt idx="726">
                  <c:v>-9.4437873816508033E-6</c:v>
                </c:pt>
                <c:pt idx="727">
                  <c:v>-8.7437164642108212E-5</c:v>
                </c:pt>
                <c:pt idx="728">
                  <c:v>-1.6617082461050162E-4</c:v>
                </c:pt>
                <c:pt idx="729">
                  <c:v>-2.4524428348371083E-4</c:v>
                </c:pt>
                <c:pt idx="730">
                  <c:v>-3.2424412584175846E-4</c:v>
                </c:pt>
                <c:pt idx="731">
                  <c:v>-4.0274453652401968E-4</c:v>
                </c:pt>
                <c:pt idx="732">
                  <c:v>-4.8030783928196957E-4</c:v>
                </c:pt>
                <c:pt idx="733">
                  <c:v>-5.5648504168647958E-4</c:v>
                </c:pt>
                <c:pt idx="734">
                  <c:v>-6.3081638562258874E-4</c:v>
                </c:pt>
                <c:pt idx="735">
                  <c:v>-7.0283190283973798E-4</c:v>
                </c:pt>
                <c:pt idx="736">
                  <c:v>-7.7205197494345859E-4</c:v>
                </c:pt>
                <c:pt idx="737">
                  <c:v>-8.3798789722847045E-4</c:v>
                </c:pt>
                <c:pt idx="738">
                  <c:v>-9.001424457966388E-4</c:v>
                </c:pt>
                <c:pt idx="739">
                  <c:v>-9.5801044734314042E-4</c:v>
                </c:pt>
                <c:pt idx="740">
                  <c:v>-1.0110793510623405E-3</c:v>
                </c:pt>
                <c:pt idx="741">
                  <c:v>-1.0588298020641519E-3</c:v>
                </c:pt>
                <c:pt idx="742">
                  <c:v>-1.1007362157496089E-3</c:v>
                </c:pt>
                <c:pt idx="743">
                  <c:v>-1.1362673525714614E-3</c:v>
                </c:pt>
                <c:pt idx="744">
                  <c:v>-1.1648868926100991E-3</c:v>
                </c:pt>
                <c:pt idx="745">
                  <c:v>-1.1860540094080791E-3</c:v>
                </c:pt>
                <c:pt idx="746">
                  <c:v>-1.1992239425311791E-3</c:v>
                </c:pt>
                <c:pt idx="747">
                  <c:v>-1.2038485682658705E-3</c:v>
                </c:pt>
                <c:pt idx="748">
                  <c:v>-1.1993769679671407E-3</c:v>
                </c:pt>
                <c:pt idx="749">
                  <c:v>-1.1852559934903192E-3</c:v>
                </c:pt>
                <c:pt idx="750">
                  <c:v>-1.1609308291909391E-3</c:v>
                </c:pt>
                <c:pt idx="751">
                  <c:v>-1.1258455499894397E-3</c:v>
                </c:pt>
                <c:pt idx="752">
                  <c:v>-1.0794436749798405E-3</c:v>
                </c:pt>
                <c:pt idx="753">
                  <c:v>-1.0211687161062084E-3</c:v>
                </c:pt>
                <c:pt idx="754">
                  <c:v>-9.5046472138326892E-4</c:v>
                </c:pt>
                <c:pt idx="755">
                  <c:v>-8.6677681222624599E-4</c:v>
                </c:pt>
                <c:pt idx="756">
                  <c:v>-7.6955171440686032E-4</c:v>
                </c:pt>
                <c:pt idx="757">
                  <c:v>-6.5823828215599497E-4</c:v>
                </c:pt>
                <c:pt idx="758">
                  <c:v>-5.3228801500797025E-4</c:v>
                </c:pt>
                <c:pt idx="759">
                  <c:v>-3.9115556693629198E-4</c:v>
                </c:pt>
                <c:pt idx="760">
                  <c:v>-2.342992473397176E-4</c:v>
                </c:pt>
                <c:pt idx="761">
                  <c:v>-6.1181513503739959E-5</c:v>
                </c:pt>
                <c:pt idx="762">
                  <c:v>1.2873054588718492E-4</c:v>
                </c:pt>
                <c:pt idx="763">
                  <c:v>3.3596473655168359E-4</c:v>
                </c:pt>
                <c:pt idx="764">
                  <c:v>5.6104329411446737E-4</c:v>
                </c:pt>
                <c:pt idx="765">
                  <c:v>8.0448242965900632E-4</c:v>
                </c:pt>
                <c:pt idx="766">
                  <c:v>1.0667918856847179E-3</c:v>
                </c:pt>
                <c:pt idx="767">
                  <c:v>1.3484745027859269E-3</c:v>
                </c:pt>
                <c:pt idx="768">
                  <c:v>1.6500257973862602E-3</c:v>
                </c:pt>
                <c:pt idx="769">
                  <c:v>1.9719335508055053E-3</c:v>
                </c:pt>
                <c:pt idx="770">
                  <c:v>2.3146774100061968E-3</c:v>
                </c:pt>
                <c:pt idx="771">
                  <c:v>2.6787285002036519E-3</c:v>
                </c:pt>
                <c:pt idx="772">
                  <c:v>6.0750841402072817E-4</c:v>
                </c:pt>
                <c:pt idx="773">
                  <c:v>5.8778588999567759E-4</c:v>
                </c:pt>
                <c:pt idx="774">
                  <c:v>5.6352699189950411E-4</c:v>
                </c:pt>
                <c:pt idx="775">
                  <c:v>5.351651315304469E-4</c:v>
                </c:pt>
                <c:pt idx="776">
                  <c:v>5.0312344949586399E-4</c:v>
                </c:pt>
                <c:pt idx="777">
                  <c:v>4.6781450430362879E-4</c:v>
                </c:pt>
                <c:pt idx="778">
                  <c:v>4.2963997489341979E-4</c:v>
                </c:pt>
                <c:pt idx="779">
                  <c:v>3.8899037675493679E-4</c:v>
                </c:pt>
                <c:pt idx="780">
                  <c:v>3.4624479177396746E-4</c:v>
                </c:pt>
                <c:pt idx="781">
                  <c:v>3.0177061194300563E-4</c:v>
                </c:pt>
                <c:pt idx="782">
                  <c:v>2.5592329704484437E-4</c:v>
                </c:pt>
                <c:pt idx="783">
                  <c:v>2.0904614639872827E-4</c:v>
                </c:pt>
                <c:pt idx="784">
                  <c:v>1.6147008476159914E-4</c:v>
                </c:pt>
                <c:pt idx="785">
                  <c:v>1.1351346245287892E-4</c:v>
                </c:pt>
                <c:pt idx="786">
                  <c:v>6.5481869745503095E-5</c:v>
                </c:pt>
                <c:pt idx="787">
                  <c:v>1.7667965577981143E-5</c:v>
                </c:pt>
                <c:pt idx="788">
                  <c:v>-2.9648679407247649E-5</c:v>
                </c:pt>
                <c:pt idx="789">
                  <c:v>-7.6201725467386384E-5</c:v>
                </c:pt>
                <c:pt idx="790">
                  <c:v>-1.2173819203556771E-4</c:v>
                </c:pt>
                <c:pt idx="791">
                  <c:v>-1.66018571652932E-4</c:v>
                </c:pt>
                <c:pt idx="792">
                  <c:v>-2.0881692962985803E-4</c:v>
                </c:pt>
                <c:pt idx="793">
                  <c:v>-2.4992098944251993E-4</c:v>
                </c:pt>
                <c:pt idx="794">
                  <c:v>-2.891322039577527E-4</c:v>
                </c:pt>
                <c:pt idx="795">
                  <c:v>-3.262658125271975E-4</c:v>
                </c:pt>
                <c:pt idx="796">
                  <c:v>-3.6115088406962759E-4</c:v>
                </c:pt>
                <c:pt idx="797">
                  <c:v>-3.9363034620438879E-4</c:v>
                </c:pt>
                <c:pt idx="798">
                  <c:v>-4.2356100058430976E-4</c:v>
                </c:pt>
                <c:pt idx="799">
                  <c:v>-4.5081352451563882E-4</c:v>
                </c:pt>
                <c:pt idx="800">
                  <c:v>-4.7527245902453941E-4</c:v>
                </c:pt>
                <c:pt idx="801">
                  <c:v>-4.9683618351662948E-4</c:v>
                </c:pt>
                <c:pt idx="802">
                  <c:v>-5.1541687717122919E-4</c:v>
                </c:pt>
                <c:pt idx="803">
                  <c:v>-5.3094046725622041E-4</c:v>
                </c:pt>
                <c:pt idx="804">
                  <c:v>-5.4334656454749046E-4</c:v>
                </c:pt>
                <c:pt idx="805">
                  <c:v>-5.5258838602697917E-4</c:v>
                </c:pt>
                <c:pt idx="806">
                  <c:v>-5.5863266508075944E-4</c:v>
                </c:pt>
                <c:pt idx="807">
                  <c:v>-5.6145954940360968E-4</c:v>
                </c:pt>
                <c:pt idx="808">
                  <c:v>-5.6106248682310893E-4</c:v>
                </c:pt>
                <c:pt idx="809">
                  <c:v>-5.5744809929808049E-4</c:v>
                </c:pt>
                <c:pt idx="810">
                  <c:v>-5.5063604530078067E-4</c:v>
                </c:pt>
                <c:pt idx="811">
                  <c:v>-5.4065887086746957E-4</c:v>
                </c:pt>
                <c:pt idx="812">
                  <c:v>-5.2756184954461972E-4</c:v>
                </c:pt>
                <c:pt idx="813">
                  <c:v>-5.1140281153040992E-4</c:v>
                </c:pt>
                <c:pt idx="814">
                  <c:v>-4.922519622408885E-4</c:v>
                </c:pt>
                <c:pt idx="815">
                  <c:v>-4.7019169064211989E-4</c:v>
                </c:pt>
                <c:pt idx="816">
                  <c:v>-4.4531636757887127E-4</c:v>
                </c:pt>
                <c:pt idx="817">
                  <c:v>-4.1773213443830996E-4</c:v>
                </c:pt>
                <c:pt idx="818">
                  <c:v>-3.8755668242805054E-4</c:v>
                </c:pt>
                <c:pt idx="819">
                  <c:v>-3.5491902279185909E-4</c:v>
                </c:pt>
                <c:pt idx="820">
                  <c:v>-3.1995924825697908E-4</c:v>
                </c:pt>
                <c:pt idx="821">
                  <c:v>-2.8282828606688085E-4</c:v>
                </c:pt>
                <c:pt idx="822">
                  <c:v>-2.4368764288210977E-4</c:v>
                </c:pt>
                <c:pt idx="823">
                  <c:v>-2.0270914191087945E-4</c:v>
                </c:pt>
                <c:pt idx="824">
                  <c:v>-1.6007465259629088E-4</c:v>
                </c:pt>
                <c:pt idx="825">
                  <c:v>-1.1597581317708029E-4</c:v>
                </c:pt>
                <c:pt idx="826">
                  <c:v>-7.0613746497780877E-5</c:v>
                </c:pt>
                <c:pt idx="827">
                  <c:v>-2.4198769380720173E-5</c:v>
                </c:pt>
                <c:pt idx="828">
                  <c:v>2.3049904070869195E-5</c:v>
                </c:pt>
                <c:pt idx="829">
                  <c:v>7.0904464907428633E-5</c:v>
                </c:pt>
                <c:pt idx="830">
                  <c:v>1.1912881713223994E-4</c:v>
                </c:pt>
                <c:pt idx="831">
                  <c:v>1.6747889053721036E-4</c:v>
                </c:pt>
                <c:pt idx="832">
                  <c:v>2.1570295819478037E-4</c:v>
                </c:pt>
                <c:pt idx="833">
                  <c:v>2.6354195827418998E-4</c:v>
                </c:pt>
                <c:pt idx="834">
                  <c:v>3.1072981980109077E-4</c:v>
                </c:pt>
                <c:pt idx="835">
                  <c:v>3.5699379203235106E-4</c:v>
                </c:pt>
                <c:pt idx="836">
                  <c:v>4.0205477705719007E-4</c:v>
                </c:pt>
                <c:pt idx="837">
                  <c:v>4.4562766529760052E-4</c:v>
                </c:pt>
                <c:pt idx="838">
                  <c:v>4.8742167353376872E-4</c:v>
                </c:pt>
                <c:pt idx="839">
                  <c:v>5.2714068510520927E-4</c:v>
                </c:pt>
                <c:pt idx="840">
                  <c:v>5.6448359193866926E-4</c:v>
                </c:pt>
                <c:pt idx="841">
                  <c:v>5.9914463804075502E-4</c:v>
                </c:pt>
                <c:pt idx="842">
                  <c:v>6.3081376411764853E-4</c:v>
                </c:pt>
                <c:pt idx="843">
                  <c:v>6.5917695297386392E-4</c:v>
                </c:pt>
                <c:pt idx="844">
                  <c:v>6.8391657532427402E-4</c:v>
                </c:pt>
                <c:pt idx="845">
                  <c:v>7.0471173571854881E-4</c:v>
                </c:pt>
                <c:pt idx="846">
                  <c:v>7.2123861818976752E-4</c:v>
                </c:pt>
                <c:pt idx="847">
                  <c:v>7.3317083134292679E-4</c:v>
                </c:pt>
                <c:pt idx="848">
                  <c:v>7.4017975251173922E-4</c:v>
                </c:pt>
                <c:pt idx="849">
                  <c:v>7.4193487067785065E-4</c:v>
                </c:pt>
                <c:pt idx="850">
                  <c:v>7.3810412783108671E-4</c:v>
                </c:pt>
                <c:pt idx="851">
                  <c:v>7.2835425843845256E-4</c:v>
                </c:pt>
                <c:pt idx="852">
                  <c:v>7.1235112672749304E-4</c:v>
                </c:pt>
                <c:pt idx="853">
                  <c:v>6.897600614592372E-4</c:v>
                </c:pt>
                <c:pt idx="854">
                  <c:v>6.6024618790875862E-4</c:v>
                </c:pt>
                <c:pt idx="855">
                  <c:v>6.2347475672912961E-4</c:v>
                </c:pt>
                <c:pt idx="856">
                  <c:v>5.7911146944219453E-4</c:v>
                </c:pt>
                <c:pt idx="857">
                  <c:v>5.2682280024181783E-4</c:v>
                </c:pt>
                <c:pt idx="858">
                  <c:v>4.6627631385451167E-4</c:v>
                </c:pt>
                <c:pt idx="859">
                  <c:v>3.9714097916316964E-4</c:v>
                </c:pt>
                <c:pt idx="860">
                  <c:v>3.1908747836286062E-4</c:v>
                </c:pt>
                <c:pt idx="861">
                  <c:v>2.3178851134778543E-4</c:v>
                </c:pt>
                <c:pt idx="862">
                  <c:v>1.3491909512494682E-4</c:v>
                </c:pt>
                <c:pt idx="863">
                  <c:v>2.8156857972604955E-5</c:v>
                </c:pt>
                <c:pt idx="864">
                  <c:v>-8.8817671866046888E-5</c:v>
                </c:pt>
                <c:pt idx="865">
                  <c:v>-2.1632078319139009E-4</c:v>
                </c:pt>
                <c:pt idx="866">
                  <c:v>-3.5466530478190208E-4</c:v>
                </c:pt>
                <c:pt idx="867">
                  <c:v>-5.0416033445321406E-4</c:v>
                </c:pt>
                <c:pt idx="868">
                  <c:v>-6.6511097446411119E-4</c:v>
                </c:pt>
                <c:pt idx="869">
                  <c:v>-8.3781807344413743E-4</c:v>
                </c:pt>
                <c:pt idx="870">
                  <c:v>-1.0225779750500112E-3</c:v>
                </c:pt>
                <c:pt idx="871">
                  <c:v>-1.2196822735167263E-3</c:v>
                </c:pt>
                <c:pt idx="872">
                  <c:v>-1.4294175762713931E-3</c:v>
                </c:pt>
                <c:pt idx="873">
                  <c:v>-1.6520652737878696E-3</c:v>
                </c:pt>
                <c:pt idx="874">
                  <c:v>-3.5583068620617686E-4</c:v>
                </c:pt>
                <c:pt idx="875">
                  <c:v>-3.4380629410200414E-4</c:v>
                </c:pt>
                <c:pt idx="876">
                  <c:v>-3.2912729311772727E-4</c:v>
                </c:pt>
                <c:pt idx="877">
                  <c:v>-3.1205205417034611E-4</c:v>
                </c:pt>
                <c:pt idx="878">
                  <c:v>-2.9283269396997093E-4</c:v>
                </c:pt>
                <c:pt idx="879">
                  <c:v>-2.717148911502501E-4</c:v>
                </c:pt>
                <c:pt idx="880">
                  <c:v>-2.4893771051924703E-4</c:v>
                </c:pt>
                <c:pt idx="881">
                  <c:v>-2.2473343551632436E-4</c:v>
                </c:pt>
                <c:pt idx="882">
                  <c:v>-1.9932740895565581E-4</c:v>
                </c:pt>
                <c:pt idx="883">
                  <c:v>-1.7293788213340079E-4</c:v>
                </c:pt>
                <c:pt idx="884">
                  <c:v>-1.457758723617409E-4</c:v>
                </c:pt>
                <c:pt idx="885">
                  <c:v>-1.1804502897570877E-4</c:v>
                </c:pt>
                <c:pt idx="886">
                  <c:v>-8.9941507878246903E-5</c:v>
                </c:pt>
                <c:pt idx="887">
                  <c:v>-6.1653854643334022E-5</c:v>
                </c:pt>
                <c:pt idx="888">
                  <c:v>-3.3362896213508242E-5</c:v>
                </c:pt>
                <c:pt idx="889">
                  <c:v>-5.2416412106084942E-6</c:v>
                </c:pt>
                <c:pt idx="890">
                  <c:v>2.2544811126146494E-5</c:v>
                </c:pt>
                <c:pt idx="891">
                  <c:v>4.9839353375767323E-5</c:v>
                </c:pt>
                <c:pt idx="892">
                  <c:v>7.6492943746783899E-5</c:v>
                </c:pt>
                <c:pt idx="893">
                  <c:v>1.0236467128654E-4</c:v>
                </c:pt>
                <c:pt idx="894">
                  <c:v>1.2732181249025792E-4</c:v>
                </c:pt>
                <c:pt idx="895">
                  <c:v>1.5123987936907588E-4</c:v>
                </c:pt>
                <c:pt idx="896">
                  <c:v>1.7400265899059769E-4</c:v>
                </c:pt>
                <c:pt idx="897">
                  <c:v>1.9550224455340895E-4</c:v>
                </c:pt>
                <c:pt idx="898">
                  <c:v>2.1563905803949086E-4</c:v>
                </c:pt>
                <c:pt idx="899">
                  <c:v>2.3432186451436635E-4</c:v>
                </c:pt>
                <c:pt idx="900">
                  <c:v>2.5146777814526698E-4</c:v>
                </c:pt>
                <c:pt idx="901">
                  <c:v>2.6700225999895522E-4</c:v>
                </c:pt>
                <c:pt idx="902">
                  <c:v>2.8085910772502644E-4</c:v>
                </c:pt>
                <c:pt idx="903">
                  <c:v>2.9298043719980325E-4</c:v>
                </c:pt>
                <c:pt idx="904">
                  <c:v>3.0331665623729073E-4</c:v>
                </c:pt>
                <c:pt idx="905">
                  <c:v>3.1182643046402843E-4</c:v>
                </c:pt>
                <c:pt idx="906">
                  <c:v>3.1847664148031401E-4</c:v>
                </c:pt>
                <c:pt idx="907">
                  <c:v>3.2324233741365827E-4</c:v>
                </c:pt>
                <c:pt idx="908">
                  <c:v>3.2610667600048177E-4</c:v>
                </c:pt>
                <c:pt idx="909">
                  <c:v>3.2706086031285796E-4</c:v>
                </c:pt>
                <c:pt idx="910">
                  <c:v>3.2610406727736664E-4</c:v>
                </c:pt>
                <c:pt idx="911">
                  <c:v>3.2324336912592858E-4</c:v>
                </c:pt>
                <c:pt idx="912">
                  <c:v>3.1849364791729836E-4</c:v>
                </c:pt>
                <c:pt idx="913">
                  <c:v>3.1187750329406301E-4</c:v>
                </c:pt>
                <c:pt idx="914">
                  <c:v>3.0342515362371657E-4</c:v>
                </c:pt>
                <c:pt idx="915">
                  <c:v>2.9317433068574636E-4</c:v>
                </c:pt>
                <c:pt idx="916">
                  <c:v>2.8117016808282963E-4</c:v>
                </c:pt>
                <c:pt idx="917">
                  <c:v>2.6746508353029091E-4</c:v>
                </c:pt>
                <c:pt idx="918">
                  <c:v>2.5211865521508788E-4</c:v>
                </c:pt>
                <c:pt idx="919">
                  <c:v>2.3519749239785635E-4</c:v>
                </c:pt>
                <c:pt idx="920">
                  <c:v>2.1677510043491797E-4</c:v>
                </c:pt>
                <c:pt idx="921">
                  <c:v>1.969317404251613E-4</c:v>
                </c:pt>
                <c:pt idx="922">
                  <c:v>1.7575428364972195E-4</c:v>
                </c:pt>
                <c:pt idx="923">
                  <c:v>1.5333606101768961E-4</c:v>
                </c:pt>
                <c:pt idx="924">
                  <c:v>1.2977670770516689E-4</c:v>
                </c:pt>
                <c:pt idx="925">
                  <c:v>1.0518200318396665E-4</c:v>
                </c:pt>
                <c:pt idx="926">
                  <c:v>7.9663706849793757E-5</c:v>
                </c:pt>
                <c:pt idx="927">
                  <c:v>5.3339389452751636E-5</c:v>
                </c:pt>
                <c:pt idx="928">
                  <c:v>2.6332260528401374E-5</c:v>
                </c:pt>
                <c:pt idx="929">
                  <c:v>-1.2290079523689587E-6</c:v>
                </c:pt>
                <c:pt idx="930">
                  <c:v>-2.9210461510302196E-5</c:v>
                </c:pt>
                <c:pt idx="931">
                  <c:v>-5.7473046450482942E-5</c:v>
                </c:pt>
                <c:pt idx="932">
                  <c:v>-8.5872796306329761E-5</c:v>
                </c:pt>
                <c:pt idx="933">
                  <c:v>-1.1426102122562547E-4</c:v>
                </c:pt>
                <c:pt idx="934">
                  <c:v>-1.4248450008064618E-4</c:v>
                </c:pt>
                <c:pt idx="935">
                  <c:v>-1.7038567508431343E-4</c:v>
                </c:pt>
                <c:pt idx="936">
                  <c:v>-1.9780284871355209E-4</c:v>
                </c:pt>
                <c:pt idx="937">
                  <c:v>-2.2457038270049835E-4</c:v>
                </c:pt>
                <c:pt idx="938">
                  <c:v>-2.5051889890205341E-4</c:v>
                </c:pt>
                <c:pt idx="939">
                  <c:v>-2.7547548181284989E-4</c:v>
                </c:pt>
                <c:pt idx="940">
                  <c:v>-2.9926388251918113E-4</c:v>
                </c:pt>
                <c:pt idx="941">
                  <c:v>-3.217047238801762E-4</c:v>
                </c:pt>
                <c:pt idx="942">
                  <c:v>-3.4261570671499566E-4</c:v>
                </c:pt>
                <c:pt idx="943">
                  <c:v>-3.6181181679812921E-4</c:v>
                </c:pt>
                <c:pt idx="944">
                  <c:v>-3.7910553243867499E-4</c:v>
                </c:pt>
                <c:pt idx="945">
                  <c:v>-3.9430703244936176E-4</c:v>
                </c:pt>
                <c:pt idx="946">
                  <c:v>-4.0722440428487931E-4</c:v>
                </c:pt>
                <c:pt idx="947">
                  <c:v>-4.1766385215748474E-4</c:v>
                </c:pt>
                <c:pt idx="948">
                  <c:v>-4.254299049120348E-4</c:v>
                </c:pt>
                <c:pt idx="949">
                  <c:v>-4.3032562348251611E-4</c:v>
                </c:pt>
                <c:pt idx="950">
                  <c:v>-4.3215280770528362E-4</c:v>
                </c:pt>
                <c:pt idx="951">
                  <c:v>-4.3071220231120921E-4</c:v>
                </c:pt>
                <c:pt idx="952">
                  <c:v>-4.2580370190034491E-4</c:v>
                </c:pt>
                <c:pt idx="953">
                  <c:v>-4.1722655470607072E-4</c:v>
                </c:pt>
                <c:pt idx="954">
                  <c:v>-4.0477956496542868E-4</c:v>
                </c:pt>
                <c:pt idx="955">
                  <c:v>-3.8826129370354671E-4</c:v>
                </c:pt>
                <c:pt idx="956">
                  <c:v>-3.674702577727328E-4</c:v>
                </c:pt>
                <c:pt idx="957">
                  <c:v>-3.4220512693748737E-4</c:v>
                </c:pt>
                <c:pt idx="958">
                  <c:v>-3.122649188664799E-4</c:v>
                </c:pt>
                <c:pt idx="959">
                  <c:v>-2.7744919183149289E-4</c:v>
                </c:pt>
                <c:pt idx="960">
                  <c:v>-2.3755823497360277E-4</c:v>
                </c:pt>
                <c:pt idx="961">
                  <c:v>-1.9239325595697384E-4</c:v>
                </c:pt>
                <c:pt idx="962">
                  <c:v>-1.4175656586096989E-4</c:v>
                </c:pt>
                <c:pt idx="963">
                  <c:v>-8.545176115663496E-5</c:v>
                </c:pt>
                <c:pt idx="964">
                  <c:v>-2.3283902618906945E-5</c:v>
                </c:pt>
                <c:pt idx="965">
                  <c:v>4.4940308969210934E-5</c:v>
                </c:pt>
                <c:pt idx="966">
                  <c:v>1.1941236046548098E-4</c:v>
                </c:pt>
                <c:pt idx="967">
                  <c:v>2.0032175749413387E-4</c:v>
                </c:pt>
                <c:pt idx="968">
                  <c:v>2.8785585919200904E-4</c:v>
                </c:pt>
                <c:pt idx="969">
                  <c:v>3.8219971668899694E-4</c:v>
                </c:pt>
                <c:pt idx="970">
                  <c:v>4.8353591544951301E-4</c:v>
                </c:pt>
                <c:pt idx="971">
                  <c:v>5.9204442159320925E-4</c:v>
                </c:pt>
                <c:pt idx="972">
                  <c:v>7.0790243229168557E-4</c:v>
                </c:pt>
                <c:pt idx="973">
                  <c:v>8.3128423036970091E-4</c:v>
                </c:pt>
                <c:pt idx="974">
                  <c:v>9.6236104318408761E-4</c:v>
                </c:pt>
                <c:pt idx="975">
                  <c:v>-1.2155924601909353E-5</c:v>
                </c:pt>
                <c:pt idx="976">
                  <c:v>-5.8558940491085134E-6</c:v>
                </c:pt>
                <c:pt idx="977">
                  <c:v>-1.0197054425037811E-6</c:v>
                </c:pt>
                <c:pt idx="978">
                  <c:v>2.5103246184260538E-6</c:v>
                </c:pt>
                <c:pt idx="979">
                  <c:v>4.8881860160896688E-6</c:v>
                </c:pt>
                <c:pt idx="980">
                  <c:v>6.2640615582806826E-6</c:v>
                </c:pt>
                <c:pt idx="981">
                  <c:v>6.7842182727411576E-6</c:v>
                </c:pt>
                <c:pt idx="982">
                  <c:v>6.590903604702025E-6</c:v>
                </c:pt>
                <c:pt idx="983">
                  <c:v>5.8222465688249816E-6</c:v>
                </c:pt>
                <c:pt idx="984">
                  <c:v>4.6121639111660825E-6</c:v>
                </c:pt>
                <c:pt idx="985">
                  <c:v>3.0902713065389473E-6</c:v>
                </c:pt>
                <c:pt idx="986">
                  <c:v>1.3817996508370348E-6</c:v>
                </c:pt>
                <c:pt idx="987">
                  <c:v>-3.9248354719413972E-7</c:v>
                </c:pt>
                <c:pt idx="988">
                  <c:v>-2.1163476224520146E-6</c:v>
                </c:pt>
                <c:pt idx="989">
                  <c:v>-3.6781670597050599E-6</c:v>
                </c:pt>
                <c:pt idx="990">
                  <c:v>-4.9709846195581699E-6</c:v>
                </c:pt>
                <c:pt idx="991">
                  <c:v>-5.8925692831500974E-6</c:v>
                </c:pt>
                <c:pt idx="992">
                  <c:v>-6.3454690020251989E-6</c:v>
                </c:pt>
                <c:pt idx="993">
                  <c:v>-6.2370582637441725E-6</c:v>
                </c:pt>
                <c:pt idx="994">
                  <c:v>-5.4795804678548464E-6</c:v>
                </c:pt>
                <c:pt idx="995">
                  <c:v>-3.9901851333558509E-6</c:v>
                </c:pt>
                <c:pt idx="996">
                  <c:v>-1.6909599399768382E-6</c:v>
                </c:pt>
                <c:pt idx="997">
                  <c:v>1.4910423633092071E-6</c:v>
                </c:pt>
                <c:pt idx="998">
                  <c:v>5.6237821660478152E-6</c:v>
                </c:pt>
                <c:pt idx="999">
                  <c:v>1.0770216291820182E-5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E16-4E8F-8421-75D7C1D9E1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2.9727339578531251</c:v>
                </c:pt>
                <c:pt idx="1">
                  <c:v>2.3883750444074496</c:v>
                </c:pt>
                <c:pt idx="2">
                  <c:v>1.850866425162524</c:v>
                </c:pt>
                <c:pt idx="3">
                  <c:v>1.35800108164703</c:v>
                </c:pt>
                <c:pt idx="4">
                  <c:v>0.90775843871968176</c:v>
                </c:pt>
                <c:pt idx="5">
                  <c:v>0.4982865662178661</c:v>
                </c:pt>
                <c:pt idx="6">
                  <c:v>0.1278862666717204</c:v>
                </c:pt>
                <c:pt idx="7">
                  <c:v>-0.20500321121183998</c:v>
                </c:pt>
                <c:pt idx="8">
                  <c:v>-0.50181705880454142</c:v>
                </c:pt>
                <c:pt idx="9">
                  <c:v>-0.76387659034540312</c:v>
                </c:pt>
                <c:pt idx="10">
                  <c:v>-0.9923998954602975</c:v>
                </c:pt>
                <c:pt idx="11">
                  <c:v>-1.1885116153798199</c:v>
                </c:pt>
                <c:pt idx="12">
                  <c:v>-1.3532519813826391</c:v>
                </c:pt>
                <c:pt idx="13">
                  <c:v>-1.4875852418998414</c:v>
                </c:pt>
                <c:pt idx="14">
                  <c:v>-1.5924075956618471</c:v>
                </c:pt>
                <c:pt idx="15">
                  <c:v>-1.6685547420544813</c:v>
                </c:pt>
                <c:pt idx="16">
                  <c:v>-1.7168091563827286</c:v>
                </c:pt>
                <c:pt idx="17">
                  <c:v>-1.7379071970404281</c:v>
                </c:pt>
                <c:pt idx="18">
                  <c:v>-1.7325461537841573</c:v>
                </c:pt>
                <c:pt idx="19">
                  <c:v>-1.7013913516803976</c:v>
                </c:pt>
                <c:pt idx="20">
                  <c:v>-1.6450834342551097</c:v>
                </c:pt>
                <c:pt idx="21">
                  <c:v>-1.5642459625419574</c:v>
                </c:pt>
                <c:pt idx="22">
                  <c:v>-1.459493484953063</c:v>
                </c:pt>
                <c:pt idx="23">
                  <c:v>-1.3314402573568704</c:v>
                </c:pt>
                <c:pt idx="24">
                  <c:v>-1.180709825029479</c:v>
                </c:pt>
                <c:pt idx="25">
                  <c:v>-1.0079457203952034</c:v>
                </c:pt>
                <c:pt idx="26">
                  <c:v>-0.81382358559655854</c:v>
                </c:pt>
                <c:pt idx="27">
                  <c:v>-0.59906510088823717</c:v>
                </c:pt>
                <c:pt idx="28">
                  <c:v>-0.36445419404391949</c:v>
                </c:pt>
                <c:pt idx="29">
                  <c:v>-0.11085612985355268</c:v>
                </c:pt>
                <c:pt idx="30">
                  <c:v>0.16075975725632849</c:v>
                </c:pt>
                <c:pt idx="31">
                  <c:v>0.44929270588165393</c:v>
                </c:pt>
                <c:pt idx="32">
                  <c:v>0.7534772701644552</c:v>
                </c:pt>
                <c:pt idx="33">
                  <c:v>1.0718424881048378</c:v>
                </c:pt>
                <c:pt idx="34">
                  <c:v>1.4026612550989759</c:v>
                </c:pt>
                <c:pt idx="35">
                  <c:v>1.7438869246161566</c:v>
                </c:pt>
                <c:pt idx="36">
                  <c:v>2.0930730950310714</c:v>
                </c:pt>
                <c:pt idx="37">
                  <c:v>2.4472710304500307</c:v>
                </c:pt>
                <c:pt idx="38">
                  <c:v>2.8028969837747257</c:v>
                </c:pt>
                <c:pt idx="39">
                  <c:v>3.1555584970331916</c:v>
                </c:pt>
                <c:pt idx="40">
                  <c:v>3.4998239951315417</c:v>
                </c:pt>
                <c:pt idx="41">
                  <c:v>3.8289127628237405</c:v>
                </c:pt>
                <c:pt idx="42">
                  <c:v>4.1342711926825313</c:v>
                </c:pt>
                <c:pt idx="43">
                  <c:v>4.40498342595808</c:v>
                </c:pt>
                <c:pt idx="44">
                  <c:v>4.6269356076443824</c:v>
                </c:pt>
                <c:pt idx="45">
                  <c:v>4.7816046077726027</c:v>
                </c:pt>
                <c:pt idx="46">
                  <c:v>4.8442584720748814</c:v>
                </c:pt>
                <c:pt idx="47">
                  <c:v>4.7812060547123441</c:v>
                </c:pt>
                <c:pt idx="48">
                  <c:v>4.5454533359114668</c:v>
                </c:pt>
                <c:pt idx="49">
                  <c:v>4.0695748065241357</c:v>
                </c:pt>
                <c:pt idx="50">
                  <c:v>3.2534680510742748</c:v>
                </c:pt>
                <c:pt idx="51">
                  <c:v>1.942125161422259</c:v>
                </c:pt>
                <c:pt idx="52">
                  <c:v>-0.11756620559522303</c:v>
                </c:pt>
                <c:pt idx="53">
                  <c:v>-3.368376820416795</c:v>
                </c:pt>
                <c:pt idx="54">
                  <c:v>-8.6602719243013055</c:v>
                </c:pt>
                <c:pt idx="55">
                  <c:v>-17.856359392820842</c:v>
                </c:pt>
                <c:pt idx="56">
                  <c:v>-35.979114983000656</c:v>
                </c:pt>
                <c:pt idx="57">
                  <c:v>-82.82233018837799</c:v>
                </c:pt>
                <c:pt idx="58">
                  <c:v>-397.86962213977858</c:v>
                </c:pt>
                <c:pt idx="59">
                  <c:v>198.65195477985358</c:v>
                </c:pt>
                <c:pt idx="60">
                  <c:v>74.83571979044919</c:v>
                </c:pt>
                <c:pt idx="61">
                  <c:v>44.517960109757489</c:v>
                </c:pt>
                <c:pt idx="62">
                  <c:v>30.648749314331724</c:v>
                </c:pt>
                <c:pt idx="63">
                  <c:v>22.606139957002053</c:v>
                </c:pt>
                <c:pt idx="64">
                  <c:v>17.301733087910552</c:v>
                </c:pt>
                <c:pt idx="65">
                  <c:v>13.507478748514357</c:v>
                </c:pt>
                <c:pt idx="66">
                  <c:v>10.638113679131171</c:v>
                </c:pt>
                <c:pt idx="67">
                  <c:v>8.3791691926351</c:v>
                </c:pt>
                <c:pt idx="68">
                  <c:v>6.5465192041771827</c:v>
                </c:pt>
                <c:pt idx="69">
                  <c:v>5.0251333627286305</c:v>
                </c:pt>
                <c:pt idx="70">
                  <c:v>3.7394016449706662</c:v>
                </c:pt>
                <c:pt idx="71">
                  <c:v>2.6375456470900396</c:v>
                </c:pt>
                <c:pt idx="72">
                  <c:v>1.6828871186998127</c:v>
                </c:pt>
                <c:pt idx="73">
                  <c:v>0.84869491758888782</c:v>
                </c:pt>
                <c:pt idx="74">
                  <c:v>0.11500875436440156</c:v>
                </c:pt>
                <c:pt idx="75">
                  <c:v>-0.53339187070742478</c:v>
                </c:pt>
                <c:pt idx="76">
                  <c:v>-1.1083279865621207</c:v>
                </c:pt>
                <c:pt idx="77">
                  <c:v>-1.6191301283113277</c:v>
                </c:pt>
                <c:pt idx="78">
                  <c:v>-2.0732697104613664</c:v>
                </c:pt>
                <c:pt idx="79">
                  <c:v>-2.4768069457064636</c:v>
                </c:pt>
                <c:pt idx="80">
                  <c:v>-2.8347146530757752</c:v>
                </c:pt>
                <c:pt idx="81">
                  <c:v>-3.1511163300713365</c:v>
                </c:pt>
                <c:pt idx="82">
                  <c:v>-3.4294638776192494</c:v>
                </c:pt>
                <c:pt idx="83">
                  <c:v>-3.6726721241560343</c:v>
                </c:pt>
                <c:pt idx="84">
                  <c:v>-3.8832219459761319</c:v>
                </c:pt>
                <c:pt idx="85">
                  <c:v>-4.0632402390078859</c:v>
                </c:pt>
                <c:pt idx="86">
                  <c:v>-4.214562608612372</c:v>
                </c:pt>
                <c:pt idx="87">
                  <c:v>-4.3387830060900363</c:v>
                </c:pt>
                <c:pt idx="88">
                  <c:v>-4.4372934000906668</c:v>
                </c:pt>
                <c:pt idx="89">
                  <c:v>-4.5113157657220579</c:v>
                </c:pt>
                <c:pt idx="90">
                  <c:v>-4.5619280979323342</c:v>
                </c:pt>
                <c:pt idx="91">
                  <c:v>-4.5900857385203171</c:v>
                </c:pt>
                <c:pt idx="92">
                  <c:v>-4.5966390006448563</c:v>
                </c:pt>
                <c:pt idx="93">
                  <c:v>-4.5823478487249352</c:v>
                </c:pt>
                <c:pt idx="94">
                  <c:v>-4.5478942228583774</c:v>
                </c:pt>
                <c:pt idx="95">
                  <c:v>-4.4938924697554352</c:v>
                </c:pt>
                <c:pt idx="96">
                  <c:v>-4.4208982456355592</c:v>
                </c:pt>
                <c:pt idx="97">
                  <c:v>-4.3294161827024</c:v>
                </c:pt>
                <c:pt idx="98">
                  <c:v>-4.2199065539896736</c:v>
                </c:pt>
                <c:pt idx="99">
                  <c:v>-4.0927911274193418</c:v>
                </c:pt>
                <c:pt idx="100">
                  <c:v>-3.9484583657803536</c:v>
                </c:pt>
                <c:pt idx="101">
                  <c:v>-3.7872681027870225</c:v>
                </c:pt>
                <c:pt idx="102">
                  <c:v>-3.6095558047183363</c:v>
                </c:pt>
                <c:pt idx="103">
                  <c:v>-3.4156365111430094</c:v>
                </c:pt>
                <c:pt idx="104">
                  <c:v>-3.2058085359414976</c:v>
                </c:pt>
                <c:pt idx="105">
                  <c:v>-2.9803570005813325</c:v>
                </c:pt>
                <c:pt idx="106">
                  <c:v>-2.7395572648262272</c:v>
                </c:pt>
                <c:pt idx="107">
                  <c:v>-2.4836783154206796</c:v>
                </c:pt>
                <c:pt idx="108">
                  <c:v>-2.2129861705090459</c:v>
                </c:pt>
                <c:pt idx="109">
                  <c:v>-1.9277473564344991</c:v>
                </c:pt>
                <c:pt idx="110">
                  <c:v>-1.6282325140523646</c:v>
                </c:pt>
                <c:pt idx="111">
                  <c:v>-1.3147201937181578</c:v>
                </c:pt>
                <c:pt idx="112">
                  <c:v>-0.98750090174039673</c:v>
                </c:pt>
                <c:pt idx="113">
                  <c:v>-0.64688146640887845</c:v>
                </c:pt>
                <c:pt idx="114">
                  <c:v>-0.29318979889569635</c:v>
                </c:pt>
                <c:pt idx="115">
                  <c:v>7.3219866362040475E-2</c:v>
                </c:pt>
                <c:pt idx="116">
                  <c:v>0.45196115543488946</c:v>
                </c:pt>
                <c:pt idx="117">
                  <c:v>0.84260905178058643</c:v>
                </c:pt>
                <c:pt idx="118">
                  <c:v>1.2446925770261887</c:v>
                </c:pt>
                <c:pt idx="119">
                  <c:v>1.6576865040373443</c:v>
                </c:pt>
                <c:pt idx="120">
                  <c:v>2.0810019230402497</c:v>
                </c:pt>
                <c:pt idx="121">
                  <c:v>2.5139754474971587</c:v>
                </c:pt>
                <c:pt idx="122">
                  <c:v>2.9558568043301219</c:v>
                </c:pt>
                <c:pt idx="123">
                  <c:v>3.405794500866747</c:v>
                </c:pt>
                <c:pt idx="124">
                  <c:v>3.8628191958961731</c:v>
                </c:pt>
                <c:pt idx="125">
                  <c:v>4.3258243209611598</c:v>
                </c:pt>
                <c:pt idx="126">
                  <c:v>4.7935433959034732</c:v>
                </c:pt>
                <c:pt idx="127">
                  <c:v>5.2645233536779932</c:v>
                </c:pt>
                <c:pt idx="128">
                  <c:v>5.737093025501661</c:v>
                </c:pt>
                <c:pt idx="129">
                  <c:v>6.2093257277124083</c:v>
                </c:pt>
                <c:pt idx="130">
                  <c:v>6.6789946217180356</c:v>
                </c:pt>
                <c:pt idx="131">
                  <c:v>7.1435191682410419</c:v>
                </c:pt>
                <c:pt idx="132">
                  <c:v>7.599900539395402</c:v>
                </c:pt>
                <c:pt idx="133">
                  <c:v>8.0446432490790265</c:v>
                </c:pt>
                <c:pt idx="134">
                  <c:v>8.4736594605408477</c:v>
                </c:pt>
                <c:pt idx="135">
                  <c:v>8.8821513544682915</c:v>
                </c:pt>
                <c:pt idx="136">
                  <c:v>9.2644654834349911</c:v>
                </c:pt>
                <c:pt idx="137">
                  <c:v>9.6139110422457659</c:v>
                </c:pt>
                <c:pt idx="138">
                  <c:v>9.9225312177682898</c:v>
                </c:pt>
                <c:pt idx="139">
                  <c:v>10.180812901946314</c:v>
                </c:pt>
                <c:pt idx="140">
                  <c:v>10.377314535987356</c:v>
                </c:pt>
                <c:pt idx="141">
                  <c:v>10.498183898395903</c:v>
                </c:pt>
                <c:pt idx="142">
                  <c:v>10.526525993605334</c:v>
                </c:pt>
                <c:pt idx="143">
                  <c:v>10.441563824739044</c:v>
                </c:pt>
                <c:pt idx="144">
                  <c:v>10.217508447844013</c:v>
                </c:pt>
                <c:pt idx="145">
                  <c:v>9.8220137929435474</c:v>
                </c:pt>
                <c:pt idx="146">
                  <c:v>9.2140268354227537</c:v>
                </c:pt>
                <c:pt idx="147">
                  <c:v>8.3407380904931916</c:v>
                </c:pt>
                <c:pt idx="148">
                  <c:v>7.1331605870929931</c:v>
                </c:pt>
                <c:pt idx="149">
                  <c:v>5.4995597929567701</c:v>
                </c:pt>
                <c:pt idx="150">
                  <c:v>3.3154088562833248</c:v>
                </c:pt>
                <c:pt idx="151">
                  <c:v>0.4075187474418881</c:v>
                </c:pt>
                <c:pt idx="152">
                  <c:v>-3.4720184592081385</c:v>
                </c:pt>
                <c:pt idx="153">
                  <c:v>-8.6906145262176224</c:v>
                </c:pt>
                <c:pt idx="154">
                  <c:v>-15.816537986506738</c:v>
                </c:pt>
                <c:pt idx="155">
                  <c:v>-25.777154840623105</c:v>
                </c:pt>
                <c:pt idx="156">
                  <c:v>-40.194682978872933</c:v>
                </c:pt>
                <c:pt idx="157">
                  <c:v>-62.185201901321832</c:v>
                </c:pt>
                <c:pt idx="158">
                  <c:v>-98.589297106549139</c:v>
                </c:pt>
                <c:pt idx="159">
                  <c:v>-167.90118781348079</c:v>
                </c:pt>
                <c:pt idx="160">
                  <c:v>-343.47304162086505</c:v>
                </c:pt>
                <c:pt idx="161">
                  <c:v>-1540.177533852562</c:v>
                </c:pt>
                <c:pt idx="162">
                  <c:v>188.65998422898446</c:v>
                </c:pt>
                <c:pt idx="163">
                  <c:v>72.041569833393893</c:v>
                </c:pt>
                <c:pt idx="164">
                  <c:v>43.069200425940046</c:v>
                </c:pt>
                <c:pt idx="165">
                  <c:v>29.749266675140905</c:v>
                </c:pt>
                <c:pt idx="166">
                  <c:v>22.000121271477191</c:v>
                </c:pt>
                <c:pt idx="167">
                  <c:v>16.875588164586322</c:v>
                </c:pt>
                <c:pt idx="168">
                  <c:v>13.201029453335227</c:v>
                </c:pt>
                <c:pt idx="169">
                  <c:v>10.415689914616138</c:v>
                </c:pt>
                <c:pt idx="170">
                  <c:v>8.2179161132274334</c:v>
                </c:pt>
                <c:pt idx="171">
                  <c:v>6.4309339589686711</c:v>
                </c:pt>
                <c:pt idx="172">
                  <c:v>4.9442347644804663</c:v>
                </c:pt>
                <c:pt idx="173">
                  <c:v>3.6851449868337265</c:v>
                </c:pt>
                <c:pt idx="174">
                  <c:v>2.6038789842911902</c:v>
                </c:pt>
                <c:pt idx="175">
                  <c:v>1.6651611062672842</c:v>
                </c:pt>
                <c:pt idx="176">
                  <c:v>0.84327848135811712</c:v>
                </c:pt>
                <c:pt idx="177">
                  <c:v>0.11903014540492358</c:v>
                </c:pt>
                <c:pt idx="178">
                  <c:v>-0.52222467913442994</c:v>
                </c:pt>
                <c:pt idx="179">
                  <c:v>-1.0918550374317044</c:v>
                </c:pt>
                <c:pt idx="180">
                  <c:v>-1.5988323545688701</c:v>
                </c:pt>
                <c:pt idx="181">
                  <c:v>-2.0503377947716448</c:v>
                </c:pt>
                <c:pt idx="182">
                  <c:v>-2.4521932837986817</c:v>
                </c:pt>
                <c:pt idx="183">
                  <c:v>-2.8091732034119432</c:v>
                </c:pt>
                <c:pt idx="184">
                  <c:v>-3.1252336333385262</c:v>
                </c:pt>
                <c:pt idx="185">
                  <c:v>-3.4036835438951161</c:v>
                </c:pt>
                <c:pt idx="186">
                  <c:v>-3.6473144238860984</c:v>
                </c:pt>
                <c:pt idx="187">
                  <c:v>-3.8584996880460096</c:v>
                </c:pt>
                <c:pt idx="188">
                  <c:v>-4.039271803959096</c:v>
                </c:pt>
                <c:pt idx="189">
                  <c:v>-4.1913827821194793</c:v>
                </c:pt>
                <c:pt idx="190">
                  <c:v>-4.3163520979160843</c:v>
                </c:pt>
                <c:pt idx="191">
                  <c:v>-4.4155050175274049</c:v>
                </c:pt>
                <c:pt idx="192">
                  <c:v>-4.4900035250892749</c:v>
                </c:pt>
                <c:pt idx="193">
                  <c:v>-4.5408714941998367</c:v>
                </c:pt>
                <c:pt idx="194">
                  <c:v>-4.569015345474571</c:v>
                </c:pt>
                <c:pt idx="195">
                  <c:v>-4.5752411379316822</c:v>
                </c:pt>
                <c:pt idx="196">
                  <c:v>-4.5602688246262959</c:v>
                </c:pt>
                <c:pt idx="197">
                  <c:v>-4.5247442405528071</c:v>
                </c:pt>
                <c:pt idx="198">
                  <c:v>-4.4692492685675056</c:v>
                </c:pt>
                <c:pt idx="199">
                  <c:v>-4.3943105362378976</c:v>
                </c:pt>
                <c:pt idx="200">
                  <c:v>-4.3004069255535651</c:v>
                </c:pt>
                <c:pt idx="201">
                  <c:v>-4.1879761228487702</c:v>
                </c:pt>
                <c:pt idx="202">
                  <c:v>-4.0574203941266802</c:v>
                </c:pt>
                <c:pt idx="203">
                  <c:v>-3.9091117382919793</c:v>
                </c:pt>
                <c:pt idx="204">
                  <c:v>-3.7433965454145928</c:v>
                </c:pt>
                <c:pt idx="205">
                  <c:v>-3.5605998675314199</c:v>
                </c:pt>
                <c:pt idx="206">
                  <c:v>-3.3610293943360592</c:v>
                </c:pt>
                <c:pt idx="207">
                  <c:v>-3.1449792146433375</c:v>
                </c:pt>
                <c:pt idx="208">
                  <c:v>-2.9127334359508334</c:v>
                </c:pt>
                <c:pt idx="209">
                  <c:v>-2.6645697284159104</c:v>
                </c:pt>
                <c:pt idx="210">
                  <c:v>-2.4007628556194751</c:v>
                </c:pt>
                <c:pt idx="211">
                  <c:v>-2.1215882524819745</c:v>
                </c:pt>
                <c:pt idx="212">
                  <c:v>-1.8273257104192506</c:v>
                </c:pt>
                <c:pt idx="213">
                  <c:v>-1.5182632312460629</c:v>
                </c:pt>
                <c:pt idx="214">
                  <c:v>-1.1947011144078996</c:v>
                </c:pt>
                <c:pt idx="215">
                  <c:v>-0.85695634700045009</c:v>
                </c:pt>
                <c:pt idx="216">
                  <c:v>-0.50536737279522004</c:v>
                </c:pt>
                <c:pt idx="217">
                  <c:v>-0.14029932543121304</c:v>
                </c:pt>
                <c:pt idx="218">
                  <c:v>0.23785017769568159</c:v>
                </c:pt>
                <c:pt idx="219">
                  <c:v>0.62864456998848484</c:v>
                </c:pt>
                <c:pt idx="220">
                  <c:v>1.0316010700522351</c:v>
                </c:pt>
                <c:pt idx="221">
                  <c:v>1.4461824653290438</c:v>
                </c:pt>
                <c:pt idx="222">
                  <c:v>1.8717877672662344</c:v>
                </c:pt>
                <c:pt idx="223">
                  <c:v>2.3077415267965273</c:v>
                </c:pt>
                <c:pt idx="224">
                  <c:v>2.7532815575309915</c:v>
                </c:pt>
                <c:pt idx="225">
                  <c:v>3.2075447626758651</c:v>
                </c:pt>
                <c:pt idx="226">
                  <c:v>3.6695506977983912</c:v>
                </c:pt>
                <c:pt idx="227">
                  <c:v>4.1381824216515684</c:v>
                </c:pt>
                <c:pt idx="228">
                  <c:v>4.6121640869254685</c:v>
                </c:pt>
                <c:pt idx="229">
                  <c:v>5.0900345960424769</c:v>
                </c:pt>
                <c:pt idx="230">
                  <c:v>5.5701164861369836</c:v>
                </c:pt>
                <c:pt idx="231">
                  <c:v>6.0504790015762966</c:v>
                </c:pt>
                <c:pt idx="232">
                  <c:v>6.5288940476009776</c:v>
                </c:pt>
                <c:pt idx="233">
                  <c:v>7.0027833754451416</c:v>
                </c:pt>
                <c:pt idx="234">
                  <c:v>7.4691549011002074</c:v>
                </c:pt>
                <c:pt idx="235">
                  <c:v>7.9245254697566034</c:v>
                </c:pt>
                <c:pt idx="236">
                  <c:v>8.364826594194124</c:v>
                </c:pt>
                <c:pt idx="237">
                  <c:v>8.785288644716541</c:v>
                </c:pt>
                <c:pt idx="238">
                  <c:v>9.1802975459197818</c:v>
                </c:pt>
                <c:pt idx="239">
                  <c:v>9.5432160893354538</c:v>
                </c:pt>
                <c:pt idx="240">
                  <c:v>9.8661592775662914</c:v>
                </c:pt>
                <c:pt idx="241">
                  <c:v>10.139709341843647</c:v>
                </c:pt>
                <c:pt idx="242">
                  <c:v>10.352550717281028</c:v>
                </c:pt>
                <c:pt idx="243">
                  <c:v>10.490997543655196</c:v>
                </c:pt>
                <c:pt idx="244">
                  <c:v>10.538374971131718</c:v>
                </c:pt>
                <c:pt idx="245">
                  <c:v>10.474198753185227</c:v>
                </c:pt>
                <c:pt idx="246">
                  <c:v>10.273072145079512</c:v>
                </c:pt>
                <c:pt idx="247">
                  <c:v>9.9031797247935316</c:v>
                </c:pt>
                <c:pt idx="248">
                  <c:v>9.3241953893048084</c:v>
                </c:pt>
                <c:pt idx="249">
                  <c:v>8.4843205541933635</c:v>
                </c:pt>
                <c:pt idx="250">
                  <c:v>7.3159995911915594</c:v>
                </c:pt>
                <c:pt idx="251">
                  <c:v>5.7295683147799856</c:v>
                </c:pt>
                <c:pt idx="252">
                  <c:v>3.6035710608043634</c:v>
                </c:pt>
                <c:pt idx="253">
                  <c:v>0.76951326515391349</c:v>
                </c:pt>
                <c:pt idx="254">
                  <c:v>-3.0130753523329203</c:v>
                </c:pt>
                <c:pt idx="255">
                  <c:v>-8.0993002414453503</c:v>
                </c:pt>
                <c:pt idx="256">
                  <c:v>-15.035951468818165</c:v>
                </c:pt>
                <c:pt idx="257">
                  <c:v>-24.710304816924324</c:v>
                </c:pt>
                <c:pt idx="258">
                  <c:v>-38.662946839150194</c:v>
                </c:pt>
                <c:pt idx="259">
                  <c:v>-59.823030325709837</c:v>
                </c:pt>
                <c:pt idx="260">
                  <c:v>-94.524741576659494</c:v>
                </c:pt>
                <c:pt idx="261">
                  <c:v>-159.47567167115429</c:v>
                </c:pt>
                <c:pt idx="262">
                  <c:v>-317.69434487656548</c:v>
                </c:pt>
                <c:pt idx="263">
                  <c:v>-1200.8922069294454</c:v>
                </c:pt>
                <c:pt idx="264">
                  <c:v>221.19330577977982</c:v>
                </c:pt>
                <c:pt idx="265">
                  <c:v>76.652256963189728</c:v>
                </c:pt>
                <c:pt idx="266">
                  <c:v>44.837753542160819</c:v>
                </c:pt>
                <c:pt idx="267">
                  <c:v>30.686860066842087</c:v>
                </c:pt>
                <c:pt idx="268">
                  <c:v>22.584580461610198</c:v>
                </c:pt>
                <c:pt idx="269">
                  <c:v>17.276634526999889</c:v>
                </c:pt>
                <c:pt idx="270">
                  <c:v>13.493800840555528</c:v>
                </c:pt>
                <c:pt idx="271">
                  <c:v>10.638492456596623</c:v>
                </c:pt>
                <c:pt idx="272">
                  <c:v>8.3923081224575107</c:v>
                </c:pt>
                <c:pt idx="273">
                  <c:v>6.5699739940660553</c:v>
                </c:pt>
                <c:pt idx="274">
                  <c:v>5.0562982835194887</c:v>
                </c:pt>
                <c:pt idx="275">
                  <c:v>3.7758573003927882</c:v>
                </c:pt>
                <c:pt idx="276">
                  <c:v>2.6771661390163652</c:v>
                </c:pt>
                <c:pt idx="277">
                  <c:v>1.7238549001229713</c:v>
                </c:pt>
                <c:pt idx="278">
                  <c:v>0.88948165837884363</c:v>
                </c:pt>
                <c:pt idx="279">
                  <c:v>0.15434577469654689</c:v>
                </c:pt>
                <c:pt idx="280">
                  <c:v>-0.49654416093805975</c:v>
                </c:pt>
                <c:pt idx="281">
                  <c:v>-1.0748081086091352</c:v>
                </c:pt>
                <c:pt idx="282">
                  <c:v>-1.5895999702816805</c:v>
                </c:pt>
                <c:pt idx="283">
                  <c:v>-2.0482353553275954</c:v>
                </c:pt>
                <c:pt idx="284">
                  <c:v>-2.4566362538432465</c:v>
                </c:pt>
                <c:pt idx="285">
                  <c:v>-2.8196520697930882</c:v>
                </c:pt>
                <c:pt idx="286">
                  <c:v>-3.1412953815987334</c:v>
                </c:pt>
                <c:pt idx="287">
                  <c:v>-3.4249177687203889</c:v>
                </c:pt>
                <c:pt idx="288">
                  <c:v>-3.6733427889930677</c:v>
                </c:pt>
                <c:pt idx="289">
                  <c:v>-3.888967844250494</c:v>
                </c:pt>
                <c:pt idx="290">
                  <c:v>-4.0738431368923687</c:v>
                </c:pt>
                <c:pt idx="291">
                  <c:v>-4.2297335395650153</c:v>
                </c:pt>
                <c:pt idx="292">
                  <c:v>-4.3581675700975149</c:v>
                </c:pt>
                <c:pt idx="293">
                  <c:v>-4.460476530096515</c:v>
                </c:pt>
                <c:pt idx="294">
                  <c:v>-4.5378260660009975</c:v>
                </c:pt>
                <c:pt idx="295">
                  <c:v>-4.5912418398589425</c:v>
                </c:pt>
                <c:pt idx="296">
                  <c:v>-4.6216305837096314</c:v>
                </c:pt>
                <c:pt idx="297">
                  <c:v>-4.6297975090553374</c:v>
                </c:pt>
                <c:pt idx="298">
                  <c:v>-4.6164608194599941</c:v>
                </c:pt>
                <c:pt idx="299">
                  <c:v>-4.5822639075376257</c:v>
                </c:pt>
                <c:pt idx="300">
                  <c:v>-4.5277856921240867</c:v>
                </c:pt>
                <c:pt idx="301">
                  <c:v>-4.4535494562095783</c:v>
                </c:pt>
                <c:pt idx="302">
                  <c:v>-4.3600304735125457</c:v>
                </c:pt>
                <c:pt idx="303">
                  <c:v>-4.2476626556781341</c:v>
                </c:pt>
                <c:pt idx="304">
                  <c:v>-4.1168444088944671</c:v>
                </c:pt>
                <c:pt idx="305">
                  <c:v>-3.9679438553535888</c:v>
                </c:pt>
                <c:pt idx="306">
                  <c:v>-3.8013035489883586</c:v>
                </c:pt>
                <c:pt idx="307">
                  <c:v>-3.617244794881231</c:v>
                </c:pt>
                <c:pt idx="308">
                  <c:v>-3.4160716662464146</c:v>
                </c:pt>
                <c:pt idx="309">
                  <c:v>-3.198074801194315</c:v>
                </c:pt>
                <c:pt idx="310">
                  <c:v>-2.9635350527327948</c:v>
                </c:pt>
                <c:pt idx="311">
                  <c:v>-2.7127270593157089</c:v>
                </c:pt>
                <c:pt idx="312">
                  <c:v>-2.4459227992070445</c:v>
                </c:pt>
                <c:pt idx="313">
                  <c:v>-2.1633951899154549</c:v>
                </c:pt>
                <c:pt idx="314">
                  <c:v>-1.8654217936233348</c:v>
                </c:pt>
                <c:pt idx="315">
                  <c:v>-1.5522886909835449</c:v>
                </c:pt>
                <c:pt idx="316">
                  <c:v>-1.2242945887791987</c:v>
                </c:pt>
                <c:pt idx="317">
                  <c:v>-0.88175523194387351</c:v>
                </c:pt>
                <c:pt idx="318">
                  <c:v>-0.52500819729009218</c:v>
                </c:pt>
                <c:pt idx="319">
                  <c:v>-0.15441815543680873</c:v>
                </c:pt>
                <c:pt idx="320">
                  <c:v>0.22961730096642055</c:v>
                </c:pt>
                <c:pt idx="321">
                  <c:v>0.62666114997379085</c:v>
                </c:pt>
                <c:pt idx="322">
                  <c:v>1.0362296231538868</c:v>
                </c:pt>
                <c:pt idx="323">
                  <c:v>1.4577839250766489</c:v>
                </c:pt>
                <c:pt idx="324">
                  <c:v>1.8907208083239579</c:v>
                </c:pt>
                <c:pt idx="325">
                  <c:v>2.3343617884859675</c:v>
                </c:pt>
                <c:pt idx="326">
                  <c:v>2.7879407411636161</c:v>
                </c:pt>
                <c:pt idx="327">
                  <c:v>3.2505895702032541</c:v>
                </c:pt>
                <c:pt idx="328">
                  <c:v>3.7213215706819853</c:v>
                </c:pt>
                <c:pt idx="329">
                  <c:v>4.1990120278630698</c:v>
                </c:pt>
                <c:pt idx="330">
                  <c:v>4.6823754899156622</c:v>
                </c:pt>
                <c:pt idx="331">
                  <c:v>5.1699390213492604</c:v>
                </c:pt>
                <c:pt idx="332">
                  <c:v>5.660010577718448</c:v>
                </c:pt>
                <c:pt idx="333">
                  <c:v>6.1506414290977309</c:v>
                </c:pt>
                <c:pt idx="334">
                  <c:v>6.6395812853602143</c:v>
                </c:pt>
                <c:pt idx="335">
                  <c:v>7.124224419788332</c:v>
                </c:pt>
                <c:pt idx="336">
                  <c:v>7.6015446213574034</c:v>
                </c:pt>
                <c:pt idx="337">
                  <c:v>8.0680161909235331</c:v>
                </c:pt>
                <c:pt idx="338">
                  <c:v>8.5195173780554221</c:v>
                </c:pt>
                <c:pt idx="339">
                  <c:v>8.9512115557465233</c:v>
                </c:pt>
                <c:pt idx="340">
                  <c:v>9.3573999383831605</c:v>
                </c:pt>
                <c:pt idx="341">
                  <c:v>9.7313376020371596</c:v>
                </c:pt>
                <c:pt idx="342">
                  <c:v>10.065001726841901</c:v>
                </c:pt>
                <c:pt idx="343">
                  <c:v>10.348796991926802</c:v>
                </c:pt>
                <c:pt idx="344">
                  <c:v>10.571177372484833</c:v>
                </c:pt>
                <c:pt idx="345">
                  <c:v>10.718155379457647</c:v>
                </c:pt>
                <c:pt idx="346">
                  <c:v>10.772657730046733</c:v>
                </c:pt>
                <c:pt idx="347">
                  <c:v>10.713668433122528</c:v>
                </c:pt>
                <c:pt idx="348">
                  <c:v>10.515072862020803</c:v>
                </c:pt>
                <c:pt idx="349">
                  <c:v>10.144073770250579</c:v>
                </c:pt>
                <c:pt idx="350">
                  <c:v>9.5589823956573152</c:v>
                </c:pt>
                <c:pt idx="351">
                  <c:v>8.7060770857182863</c:v>
                </c:pt>
                <c:pt idx="352">
                  <c:v>7.5150358190471511</c:v>
                </c:pt>
                <c:pt idx="353">
                  <c:v>5.8921259638647916</c:v>
                </c:pt>
                <c:pt idx="354">
                  <c:v>3.7097525735626755</c:v>
                </c:pt>
                <c:pt idx="355">
                  <c:v>0.78987216173820507</c:v>
                </c:pt>
                <c:pt idx="356">
                  <c:v>-3.1233831406043602</c:v>
                </c:pt>
                <c:pt idx="357">
                  <c:v>-8.4110539799886261</c:v>
                </c:pt>
                <c:pt idx="358">
                  <c:v>-15.66602581646066</c:v>
                </c:pt>
                <c:pt idx="359">
                  <c:v>-25.863245109258642</c:v>
                </c:pt>
                <c:pt idx="360">
                  <c:v>-40.725407960901009</c:v>
                </c:pt>
                <c:pt idx="361">
                  <c:v>-63.607991550339868</c:v>
                </c:pt>
                <c:pt idx="362">
                  <c:v>-102.03093145511521</c:v>
                </c:pt>
                <c:pt idx="363">
                  <c:v>-177.03771737363118</c:v>
                </c:pt>
                <c:pt idx="364">
                  <c:v>-378.40000688488539</c:v>
                </c:pt>
                <c:pt idx="365">
                  <c:v>-2392.8248431417146</c:v>
                </c:pt>
                <c:pt idx="366">
                  <c:v>152.02374374609315</c:v>
                </c:pt>
                <c:pt idx="367">
                  <c:v>64.378579146139771</c:v>
                </c:pt>
                <c:pt idx="368">
                  <c:v>39.585615612185642</c:v>
                </c:pt>
                <c:pt idx="369">
                  <c:v>27.71535715452692</c:v>
                </c:pt>
                <c:pt idx="370">
                  <c:v>20.662504523993686</c:v>
                </c:pt>
                <c:pt idx="371">
                  <c:v>15.935390845825459</c:v>
                </c:pt>
                <c:pt idx="372">
                  <c:v>12.513177039089864</c:v>
                </c:pt>
                <c:pt idx="373">
                  <c:v>9.9000109063296211</c:v>
                </c:pt>
                <c:pt idx="374">
                  <c:v>7.8259045634094235</c:v>
                </c:pt>
                <c:pt idx="375">
                  <c:v>6.1312134971718404</c:v>
                </c:pt>
                <c:pt idx="376">
                  <c:v>4.7154416043812537</c:v>
                </c:pt>
                <c:pt idx="377">
                  <c:v>3.5121321713318054</c:v>
                </c:pt>
                <c:pt idx="378">
                  <c:v>2.4755512964020472</c:v>
                </c:pt>
                <c:pt idx="379">
                  <c:v>1.5731712991383853</c:v>
                </c:pt>
                <c:pt idx="380">
                  <c:v>0.78120627489176264</c:v>
                </c:pt>
                <c:pt idx="381">
                  <c:v>8.1845457725049323E-2</c:v>
                </c:pt>
                <c:pt idx="382">
                  <c:v>-0.53852406847028256</c:v>
                </c:pt>
                <c:pt idx="383">
                  <c:v>-1.0904949173678711</c:v>
                </c:pt>
                <c:pt idx="384">
                  <c:v>-1.5824408041720224</c:v>
                </c:pt>
                <c:pt idx="385">
                  <c:v>-2.0210749490451518</c:v>
                </c:pt>
                <c:pt idx="386">
                  <c:v>-2.4118473536426022</c:v>
                </c:pt>
                <c:pt idx="387">
                  <c:v>-2.7592327456828958</c:v>
                </c:pt>
                <c:pt idx="388">
                  <c:v>-3.0669427938921432</c:v>
                </c:pt>
                <c:pt idx="389">
                  <c:v>-3.3380848897933282</c:v>
                </c:pt>
                <c:pt idx="390">
                  <c:v>-3.5752825941498569</c:v>
                </c:pt>
                <c:pt idx="391">
                  <c:v>-3.7807681607046049</c:v>
                </c:pt>
                <c:pt idx="392">
                  <c:v>-3.956454439707414</c:v>
                </c:pt>
                <c:pt idx="393">
                  <c:v>-4.1039913613718983</c:v>
                </c:pt>
                <c:pt idx="394">
                  <c:v>-4.2248107546758362</c:v>
                </c:pt>
                <c:pt idx="395">
                  <c:v>-4.3201622489758593</c:v>
                </c:pt>
                <c:pt idx="396">
                  <c:v>-4.391142292900299</c:v>
                </c:pt>
                <c:pt idx="397">
                  <c:v>-4.4387178138936756</c:v>
                </c:pt>
                <c:pt idx="398">
                  <c:v>-4.4637456713914938</c:v>
                </c:pt>
                <c:pt idx="399">
                  <c:v>-4.4669887848104075</c:v>
                </c:pt>
                <c:pt idx="400">
                  <c:v>-4.4491296164932237</c:v>
                </c:pt>
                <c:pt idx="401">
                  <c:v>-4.4107815392695038</c:v>
                </c:pt>
                <c:pt idx="402">
                  <c:v>-4.3524985050213232</c:v>
                </c:pt>
                <c:pt idx="403">
                  <c:v>-4.2747833444945957</c:v>
                </c:pt>
                <c:pt idx="404">
                  <c:v>-4.1780949627620485</c:v>
                </c:pt>
                <c:pt idx="405">
                  <c:v>-4.0628546441793372</c:v>
                </c:pt>
                <c:pt idx="406">
                  <c:v>-3.9294516414908816</c:v>
                </c:pt>
                <c:pt idx="407">
                  <c:v>-3.7782481936533365</c:v>
                </c:pt>
                <c:pt idx="408">
                  <c:v>-3.6095840933445791</c:v>
                </c:pt>
                <c:pt idx="409">
                  <c:v>-3.4237809072899368</c:v>
                </c:pt>
                <c:pt idx="410">
                  <c:v>-3.2211459385973349</c:v>
                </c:pt>
                <c:pt idx="411">
                  <c:v>-3.001976010035166</c:v>
                </c:pt>
                <c:pt idx="412">
                  <c:v>-2.7665611396818117</c:v>
                </c:pt>
                <c:pt idx="413">
                  <c:v>-2.5151881752143868</c:v>
                </c:pt>
                <c:pt idx="414">
                  <c:v>-2.2481444501750008</c:v>
                </c:pt>
                <c:pt idx="415">
                  <c:v>-1.9657215243812778</c:v>
                </c:pt>
                <c:pt idx="416">
                  <c:v>-1.6682190713123344</c:v>
                </c:pt>
                <c:pt idx="417">
                  <c:v>-1.3559489777059499</c:v>
                </c:pt>
                <c:pt idx="418">
                  <c:v>-1.0292397248269298</c:v>
                </c:pt>
                <c:pt idx="419">
                  <c:v>-0.68844112693734971</c:v>
                </c:pt>
                <c:pt idx="420">
                  <c:v>-0.33392951074163268</c:v>
                </c:pt>
                <c:pt idx="421">
                  <c:v>3.3886569796853089E-2</c:v>
                </c:pt>
                <c:pt idx="422">
                  <c:v>0.41455997549191814</c:v>
                </c:pt>
                <c:pt idx="423">
                  <c:v>0.80759785622096358</c:v>
                </c:pt>
                <c:pt idx="424">
                  <c:v>1.2124536122606417</c:v>
                </c:pt>
                <c:pt idx="425">
                  <c:v>1.6285177717569548</c:v>
                </c:pt>
                <c:pt idx="426">
                  <c:v>2.0551075818854665</c:v>
                </c:pt>
                <c:pt idx="427">
                  <c:v>2.491455072233919</c:v>
                </c:pt>
                <c:pt idx="428">
                  <c:v>2.9366933005849543</c:v>
                </c:pt>
                <c:pt idx="429">
                  <c:v>3.3898404312646115</c:v>
                </c:pt>
                <c:pt idx="430">
                  <c:v>3.8497812213353342</c:v>
                </c:pt>
                <c:pt idx="431">
                  <c:v>4.315245396018824</c:v>
                </c:pt>
                <c:pt idx="432">
                  <c:v>4.7847822765198034</c:v>
                </c:pt>
                <c:pt idx="433">
                  <c:v>5.2567308736809499</c:v>
                </c:pt>
                <c:pt idx="434">
                  <c:v>5.7291844699170484</c:v>
                </c:pt>
                <c:pt idx="435">
                  <c:v>6.1999484670655836</c:v>
                </c:pt>
                <c:pt idx="436">
                  <c:v>6.666489961367625</c:v>
                </c:pt>
                <c:pt idx="437">
                  <c:v>7.1258770951575414</c:v>
                </c:pt>
                <c:pt idx="438">
                  <c:v>7.5747056947082365</c:v>
                </c:pt>
                <c:pt idx="439">
                  <c:v>8.0090099893291757</c:v>
                </c:pt>
                <c:pt idx="440">
                  <c:v>8.4241532531926389</c:v>
                </c:pt>
                <c:pt idx="441">
                  <c:v>8.8146929262955975</c:v>
                </c:pt>
                <c:pt idx="442">
                  <c:v>9.1742130211062616</c:v>
                </c:pt>
                <c:pt idx="443">
                  <c:v>9.4951142124427435</c:v>
                </c:pt>
                <c:pt idx="444">
                  <c:v>9.7683486519981528</c:v>
                </c:pt>
                <c:pt idx="445">
                  <c:v>9.9830818131634746</c:v>
                </c:pt>
                <c:pt idx="446">
                  <c:v>10.126256895866916</c:v>
                </c:pt>
                <c:pt idx="447">
                  <c:v>10.182027479997275</c:v>
                </c:pt>
                <c:pt idx="448">
                  <c:v>10.131009586720824</c:v>
                </c:pt>
                <c:pt idx="449">
                  <c:v>9.9492824705090612</c:v>
                </c:pt>
                <c:pt idx="450">
                  <c:v>9.607033994916069</c:v>
                </c:pt>
                <c:pt idx="451">
                  <c:v>9.0666940235903581</c:v>
                </c:pt>
                <c:pt idx="452">
                  <c:v>8.280315160632032</c:v>
                </c:pt>
                <c:pt idx="453">
                  <c:v>7.1858216030874429</c:v>
                </c:pt>
                <c:pt idx="454">
                  <c:v>5.701511578181047</c:v>
                </c:pt>
                <c:pt idx="455">
                  <c:v>3.7177855137937219</c:v>
                </c:pt>
                <c:pt idx="456">
                  <c:v>1.0843173161647883</c:v>
                </c:pt>
                <c:pt idx="457">
                  <c:v>-2.4105551875894582</c:v>
                </c:pt>
                <c:pt idx="458">
                  <c:v>-7.0743443186282384</c:v>
                </c:pt>
                <c:pt idx="459">
                  <c:v>-13.371160344715063</c:v>
                </c:pt>
                <c:pt idx="460">
                  <c:v>-22.035328439211906</c:v>
                </c:pt>
                <c:pt idx="461">
                  <c:v>-34.3006599423517</c:v>
                </c:pt>
                <c:pt idx="462">
                  <c:v>-52.41078516779519</c:v>
                </c:pt>
                <c:pt idx="463">
                  <c:v>-80.915733349435015</c:v>
                </c:pt>
                <c:pt idx="464">
                  <c:v>-130.65622130439843</c:v>
                </c:pt>
                <c:pt idx="465">
                  <c:v>-235.36661857092764</c:v>
                </c:pt>
                <c:pt idx="466">
                  <c:v>-579.6481594253454</c:v>
                </c:pt>
                <c:pt idx="467">
                  <c:v>1101.405120096952</c:v>
                </c:pt>
                <c:pt idx="468">
                  <c:v>102.46125358337031</c:v>
                </c:pt>
                <c:pt idx="469">
                  <c:v>51.962565177420494</c:v>
                </c:pt>
                <c:pt idx="470">
                  <c:v>33.713725392761049</c:v>
                </c:pt>
                <c:pt idx="471">
                  <c:v>24.164986358975639</c:v>
                </c:pt>
                <c:pt idx="472">
                  <c:v>18.216650517160623</c:v>
                </c:pt>
                <c:pt idx="473">
                  <c:v>14.109783325997306</c:v>
                </c:pt>
                <c:pt idx="474">
                  <c:v>11.075407355340335</c:v>
                </c:pt>
                <c:pt idx="475">
                  <c:v>8.7238463051636135</c:v>
                </c:pt>
                <c:pt idx="476">
                  <c:v>6.8364544442338389</c:v>
                </c:pt>
                <c:pt idx="477">
                  <c:v>5.2810030076375742</c:v>
                </c:pt>
                <c:pt idx="478">
                  <c:v>3.9727805131605876</c:v>
                </c:pt>
                <c:pt idx="479">
                  <c:v>2.8549730200986665</c:v>
                </c:pt>
                <c:pt idx="480">
                  <c:v>1.8880264321953837</c:v>
                </c:pt>
                <c:pt idx="481">
                  <c:v>1.0435334352767398</c:v>
                </c:pt>
                <c:pt idx="482">
                  <c:v>0.30054833618249038</c:v>
                </c:pt>
                <c:pt idx="483">
                  <c:v>-0.35672543404553547</c:v>
                </c:pt>
                <c:pt idx="484">
                  <c:v>-0.94043687208677995</c:v>
                </c:pt>
                <c:pt idx="485">
                  <c:v>-1.4600915321400234</c:v>
                </c:pt>
                <c:pt idx="486">
                  <c:v>-1.9232404765963409</c:v>
                </c:pt>
                <c:pt idx="487">
                  <c:v>-2.3359637771988657</c:v>
                </c:pt>
                <c:pt idx="488">
                  <c:v>-2.7032167043516235</c:v>
                </c:pt>
                <c:pt idx="489">
                  <c:v>-3.0290820841333699</c:v>
                </c:pt>
                <c:pt idx="490">
                  <c:v>-3.3169572492199086</c:v>
                </c:pt>
                <c:pt idx="491">
                  <c:v>-3.5696945767867234</c:v>
                </c:pt>
                <c:pt idx="492">
                  <c:v>-3.7897085552866585</c:v>
                </c:pt>
                <c:pt idx="493">
                  <c:v>-3.9790583566750248</c:v>
                </c:pt>
                <c:pt idx="494">
                  <c:v>-4.1395122423967301</c:v>
                </c:pt>
                <c:pt idx="495">
                  <c:v>-4.2725983310150335</c:v>
                </c:pt>
                <c:pt idx="496">
                  <c:v>-4.3796450118513297</c:v>
                </c:pt>
                <c:pt idx="497">
                  <c:v>-4.4618134173381501</c:v>
                </c:pt>
                <c:pt idx="498">
                  <c:v>-4.5201237474297811</c:v>
                </c:pt>
                <c:pt idx="499">
                  <c:v>-4.5554767936974079</c:v>
                </c:pt>
                <c:pt idx="500">
                  <c:v>-4.5686716865109149</c:v>
                </c:pt>
                <c:pt idx="501">
                  <c:v>-4.5604206500470372</c:v>
                </c:pt>
                <c:pt idx="502">
                  <c:v>-4.5313613725644544</c:v>
                </c:pt>
                <c:pt idx="503">
                  <c:v>-4.4820674665927127</c:v>
                </c:pt>
                <c:pt idx="504">
                  <c:v>-4.4130573932041246</c:v>
                </c:pt>
                <c:pt idx="505">
                  <c:v>-4.3248021481057268</c:v>
                </c:pt>
                <c:pt idx="506">
                  <c:v>-4.2177319486948424</c:v>
                </c:pt>
                <c:pt idx="507">
                  <c:v>-4.0922421161361244</c:v>
                </c:pt>
                <c:pt idx="508">
                  <c:v>-3.9486983116818997</c:v>
                </c:pt>
                <c:pt idx="509">
                  <c:v>-3.7874412594521893</c:v>
                </c:pt>
                <c:pt idx="510">
                  <c:v>-3.6087910670716115</c:v>
                </c:pt>
                <c:pt idx="511">
                  <c:v>-3.4130512394884112</c:v>
                </c:pt>
                <c:pt idx="512">
                  <c:v>-3.2005124691654121</c:v>
                </c:pt>
                <c:pt idx="513">
                  <c:v>-2.971456276745863</c:v>
                </c:pt>
                <c:pt idx="514">
                  <c:v>-2.7261585698611213</c:v>
                </c:pt>
                <c:pt idx="515">
                  <c:v>-2.4648931835755583</c:v>
                </c:pt>
                <c:pt idx="516">
                  <c:v>-2.1879354635500698</c:v>
                </c:pt>
                <c:pt idx="517">
                  <c:v>-1.8955659527725606</c:v>
                </c:pt>
                <c:pt idx="518">
                  <c:v>-1.5880742437465174</c:v>
                </c:pt>
                <c:pt idx="519">
                  <c:v>-1.2657630611040007</c:v>
                </c:pt>
                <c:pt idx="520">
                  <c:v>-0.92895264439175373</c:v>
                </c:pt>
                <c:pt idx="521">
                  <c:v>-0.57798550733798049</c:v>
                </c:pt>
                <c:pt idx="522">
                  <c:v>-0.21323165887907575</c:v>
                </c:pt>
                <c:pt idx="523">
                  <c:v>0.16490561758070293</c:v>
                </c:pt>
                <c:pt idx="524">
                  <c:v>0.55598331589679517</c:v>
                </c:pt>
                <c:pt idx="525">
                  <c:v>0.95951146156339429</c:v>
                </c:pt>
                <c:pt idx="526">
                  <c:v>1.3749449184275477</c:v>
                </c:pt>
                <c:pt idx="527">
                  <c:v>1.8016740706126497</c:v>
                </c:pt>
                <c:pt idx="528">
                  <c:v>2.2390141690730259</c:v>
                </c:pt>
                <c:pt idx="529">
                  <c:v>2.6861930911626426</c:v>
                </c:pt>
                <c:pt idx="530">
                  <c:v>3.1423372104807923</c:v>
                </c:pt>
                <c:pt idx="531">
                  <c:v>3.6064550108762488</c:v>
                </c:pt>
                <c:pt idx="532">
                  <c:v>4.0774179990572135</c:v>
                </c:pt>
                <c:pt idx="533">
                  <c:v>4.5539383707144259</c:v>
                </c:pt>
                <c:pt idx="534">
                  <c:v>5.0345427593450083</c:v>
                </c:pt>
                <c:pt idx="535">
                  <c:v>5.5175412372769861</c:v>
                </c:pt>
                <c:pt idx="536">
                  <c:v>6.0009905345871379</c:v>
                </c:pt>
                <c:pt idx="537">
                  <c:v>6.4826501792112383</c:v>
                </c:pt>
                <c:pt idx="538">
                  <c:v>6.9599299219326536</c:v>
                </c:pt>
                <c:pt idx="539">
                  <c:v>7.4298263665618869</c:v>
                </c:pt>
                <c:pt idx="540">
                  <c:v>7.8888461421017313</c:v>
                </c:pt>
                <c:pt idx="541">
                  <c:v>8.3329121796892203</c:v>
                </c:pt>
                <c:pt idx="542">
                  <c:v>8.7572486198439545</c:v>
                </c:pt>
                <c:pt idx="543">
                  <c:v>9.1562384728334898</c:v>
                </c:pt>
                <c:pt idx="544">
                  <c:v>9.523246237151211</c:v>
                </c:pt>
                <c:pt idx="545">
                  <c:v>9.8503950295156795</c:v>
                </c:pt>
                <c:pt idx="546">
                  <c:v>10.128284068544094</c:v>
                </c:pt>
                <c:pt idx="547">
                  <c:v>10.345627091131842</c:v>
                </c:pt>
                <c:pt idx="548">
                  <c:v>10.488784709121436</c:v>
                </c:pt>
                <c:pt idx="549">
                  <c:v>10.541152652307918</c:v>
                </c:pt>
                <c:pt idx="550">
                  <c:v>10.482351407469654</c:v>
                </c:pt>
                <c:pt idx="551">
                  <c:v>10.287137885088054</c:v>
                </c:pt>
                <c:pt idx="552">
                  <c:v>9.9239213170848632</c:v>
                </c:pt>
                <c:pt idx="553">
                  <c:v>9.3527048807730289</c:v>
                </c:pt>
                <c:pt idx="554">
                  <c:v>8.522176216828294</c:v>
                </c:pt>
                <c:pt idx="555">
                  <c:v>7.3655062445343926</c:v>
                </c:pt>
                <c:pt idx="556">
                  <c:v>5.7941342256116855</c:v>
                </c:pt>
                <c:pt idx="557">
                  <c:v>3.6883157618637119</c:v>
                </c:pt>
                <c:pt idx="558">
                  <c:v>0.8822804568332383</c:v>
                </c:pt>
                <c:pt idx="559">
                  <c:v>-2.8599628000086081</c:v>
                </c:pt>
                <c:pt idx="560">
                  <c:v>-7.8858535842123736</c:v>
                </c:pt>
                <c:pt idx="561">
                  <c:v>-14.728388270919659</c:v>
                </c:pt>
                <c:pt idx="562">
                  <c:v>-24.248390298975089</c:v>
                </c:pt>
                <c:pt idx="563">
                  <c:v>-37.931321757535009</c:v>
                </c:pt>
                <c:pt idx="564">
                  <c:v>-58.577774169407817</c:v>
                </c:pt>
                <c:pt idx="565">
                  <c:v>-92.169699141091769</c:v>
                </c:pt>
                <c:pt idx="566">
                  <c:v>-154.17352099923502</c:v>
                </c:pt>
                <c:pt idx="567">
                  <c:v>-300.66337522279287</c:v>
                </c:pt>
                <c:pt idx="568">
                  <c:v>-1016.01392217446</c:v>
                </c:pt>
                <c:pt idx="569">
                  <c:v>257.76406850183866</c:v>
                </c:pt>
                <c:pt idx="570">
                  <c:v>80.650595783551765</c:v>
                </c:pt>
                <c:pt idx="571">
                  <c:v>46.229488990822418</c:v>
                </c:pt>
                <c:pt idx="572">
                  <c:v>31.377860457272856</c:v>
                </c:pt>
                <c:pt idx="573">
                  <c:v>22.994700946875884</c:v>
                </c:pt>
                <c:pt idx="574">
                  <c:v>17.547946372213616</c:v>
                </c:pt>
                <c:pt idx="575">
                  <c:v>13.686817966236294</c:v>
                </c:pt>
                <c:pt idx="576">
                  <c:v>10.783033607921876</c:v>
                </c:pt>
                <c:pt idx="577">
                  <c:v>8.504632231899981</c:v>
                </c:pt>
                <c:pt idx="578">
                  <c:v>6.6596347357194885</c:v>
                </c:pt>
                <c:pt idx="579">
                  <c:v>5.1292432638903724</c:v>
                </c:pt>
                <c:pt idx="580">
                  <c:v>3.8359646657920079</c:v>
                </c:pt>
                <c:pt idx="581">
                  <c:v>2.7270634402460909</c:v>
                </c:pt>
                <c:pt idx="582">
                  <c:v>1.7653815750847273</c:v>
                </c:pt>
                <c:pt idx="583">
                  <c:v>0.92396303811084557</c:v>
                </c:pt>
                <c:pt idx="584">
                  <c:v>0.18276206874820236</c:v>
                </c:pt>
                <c:pt idx="585">
                  <c:v>-0.47345002900435323</c:v>
                </c:pt>
                <c:pt idx="586">
                  <c:v>-1.0564596352230013</c:v>
                </c:pt>
                <c:pt idx="587">
                  <c:v>-1.5755392960942625</c:v>
                </c:pt>
                <c:pt idx="588">
                  <c:v>-2.0380903273469952</c:v>
                </c:pt>
                <c:pt idx="589">
                  <c:v>-2.4500972654085631</c:v>
                </c:pt>
                <c:pt idx="590">
                  <c:v>-2.8164554897464398</c:v>
                </c:pt>
                <c:pt idx="591">
                  <c:v>-3.1412115142880137</c:v>
                </c:pt>
                <c:pt idx="592">
                  <c:v>-3.4277419864108518</c:v>
                </c:pt>
                <c:pt idx="593">
                  <c:v>-3.6788889228850765</c:v>
                </c:pt>
                <c:pt idx="594">
                  <c:v>-3.8970632079140635</c:v>
                </c:pt>
                <c:pt idx="595">
                  <c:v>-4.0843247462815206</c:v>
                </c:pt>
                <c:pt idx="596">
                  <c:v>-4.2424452214699597</c:v>
                </c:pt>
                <c:pt idx="597">
                  <c:v>-4.3729577383265346</c:v>
                </c:pt>
                <c:pt idx="598">
                  <c:v>-4.4771964691022861</c:v>
                </c:pt>
                <c:pt idx="599">
                  <c:v>-4.5563286042772297</c:v>
                </c:pt>
                <c:pt idx="600">
                  <c:v>-4.6113803256747934</c:v>
                </c:pt>
                <c:pt idx="601">
                  <c:v>-4.6432580974985189</c:v>
                </c:pt>
                <c:pt idx="602">
                  <c:v>-4.6527662627183348</c:v>
                </c:pt>
                <c:pt idx="603">
                  <c:v>-4.6406217044054436</c:v>
                </c:pt>
                <c:pt idx="604">
                  <c:v>-4.6074661620795556</c:v>
                </c:pt>
                <c:pt idx="605">
                  <c:v>-4.553876665132921</c:v>
                </c:pt>
                <c:pt idx="606">
                  <c:v>-4.4803744491096635</c:v>
                </c:pt>
                <c:pt idx="607">
                  <c:v>-4.3874326461677207</c:v>
                </c:pt>
                <c:pt idx="608">
                  <c:v>-4.2754829847890887</c:v>
                </c:pt>
                <c:pt idx="609">
                  <c:v>-4.1449216896586023</c:v>
                </c:pt>
                <c:pt idx="610">
                  <c:v>-3.9961147389658702</c:v>
                </c:pt>
                <c:pt idx="611">
                  <c:v>-3.8294026098191112</c:v>
                </c:pt>
                <c:pt idx="612">
                  <c:v>-3.6451046224376054</c:v>
                </c:pt>
                <c:pt idx="613">
                  <c:v>-3.4435229777474028</c:v>
                </c:pt>
                <c:pt idx="614">
                  <c:v>-3.2249465714782772</c:v>
                </c:pt>
                <c:pt idx="615">
                  <c:v>-2.9896546587232549</c:v>
                </c:pt>
                <c:pt idx="616">
                  <c:v>-2.7379204368465597</c:v>
                </c:pt>
                <c:pt idx="617">
                  <c:v>-2.47001461048007</c:v>
                </c:pt>
                <c:pt idx="618">
                  <c:v>-2.1862090003265373</c:v>
                </c:pt>
                <c:pt idx="619">
                  <c:v>-1.8867802569717114</c:v>
                </c:pt>
                <c:pt idx="620">
                  <c:v>-1.5720137427126892</c:v>
                </c:pt>
                <c:pt idx="621">
                  <c:v>-1.2422076470348822</c:v>
                </c:pt>
                <c:pt idx="622">
                  <c:v>-0.8976774069937119</c:v>
                </c:pt>
                <c:pt idx="623">
                  <c:v>-0.53876051003475012</c:v>
                </c:pt>
                <c:pt idx="624">
                  <c:v>-0.1658217665897605</c:v>
                </c:pt>
                <c:pt idx="625">
                  <c:v>0.22074084897672491</c:v>
                </c:pt>
                <c:pt idx="626">
                  <c:v>0.62048967543942457</c:v>
                </c:pt>
                <c:pt idx="627">
                  <c:v>1.0329400280146739</c:v>
                </c:pt>
                <c:pt idx="628">
                  <c:v>1.4575518932947307</c:v>
                </c:pt>
                <c:pt idx="629">
                  <c:v>1.8937204732502453</c:v>
                </c:pt>
                <c:pt idx="630">
                  <c:v>2.3407653609683905</c:v>
                </c:pt>
                <c:pt idx="631">
                  <c:v>2.7979180879595416</c:v>
                </c:pt>
                <c:pt idx="632">
                  <c:v>3.2643077293632015</c:v>
                </c:pt>
                <c:pt idx="633">
                  <c:v>3.7389441871686433</c:v>
                </c:pt>
                <c:pt idx="634">
                  <c:v>4.2206986879590049</c:v>
                </c:pt>
                <c:pt idx="635">
                  <c:v>4.708280927376495</c:v>
                </c:pt>
                <c:pt idx="636">
                  <c:v>5.2002121605859122</c:v>
                </c:pt>
                <c:pt idx="637">
                  <c:v>5.6947933696683997</c:v>
                </c:pt>
                <c:pt idx="638">
                  <c:v>6.1900674227342245</c:v>
                </c:pt>
                <c:pt idx="639">
                  <c:v>6.683773861036979</c:v>
                </c:pt>
                <c:pt idx="640">
                  <c:v>7.1732945883731389</c:v>
                </c:pt>
                <c:pt idx="641">
                  <c:v>7.6555882635402943</c:v>
                </c:pt>
                <c:pt idx="642">
                  <c:v>8.1271105710110696</c:v>
                </c:pt>
                <c:pt idx="643">
                  <c:v>8.5837167121848292</c:v>
                </c:pt>
                <c:pt idx="644">
                  <c:v>9.0205413398331267</c:v>
                </c:pt>
                <c:pt idx="645">
                  <c:v>9.4318496375370273</c:v>
                </c:pt>
                <c:pt idx="646">
                  <c:v>9.8108511578935733</c:v>
                </c:pt>
                <c:pt idx="647">
                  <c:v>10.149465133273711</c:v>
                </c:pt>
                <c:pt idx="648">
                  <c:v>10.438021893571561</c:v>
                </c:pt>
                <c:pt idx="649">
                  <c:v>10.664879208952573</c:v>
                </c:pt>
                <c:pt idx="650">
                  <c:v>10.81592396024174</c:v>
                </c:pt>
                <c:pt idx="651">
                  <c:v>10.873917165729811</c:v>
                </c:pt>
                <c:pt idx="652">
                  <c:v>10.81762188053497</c:v>
                </c:pt>
                <c:pt idx="653">
                  <c:v>10.6206252487946</c:v>
                </c:pt>
                <c:pt idx="654">
                  <c:v>10.249722008113896</c:v>
                </c:pt>
                <c:pt idx="655">
                  <c:v>9.6626566151721409</c:v>
                </c:pt>
                <c:pt idx="656">
                  <c:v>8.8049063901372673</c:v>
                </c:pt>
                <c:pt idx="657">
                  <c:v>7.6049946835793287</c:v>
                </c:pt>
                <c:pt idx="658">
                  <c:v>5.9674862849467125</c:v>
                </c:pt>
                <c:pt idx="659">
                  <c:v>3.7622083764886036</c:v>
                </c:pt>
                <c:pt idx="660">
                  <c:v>0.807090877902916</c:v>
                </c:pt>
                <c:pt idx="661">
                  <c:v>-3.1602614904924295</c:v>
                </c:pt>
                <c:pt idx="662">
                  <c:v>-8.5319576852556924</c:v>
                </c:pt>
                <c:pt idx="663">
                  <c:v>-15.92072380727986</c:v>
                </c:pt>
                <c:pt idx="664">
                  <c:v>-26.339664238410975</c:v>
                </c:pt>
                <c:pt idx="665">
                  <c:v>-41.59193184092517</c:v>
                </c:pt>
                <c:pt idx="666">
                  <c:v>-65.225367354531144</c:v>
                </c:pt>
                <c:pt idx="667">
                  <c:v>-105.31225414228385</c:v>
                </c:pt>
                <c:pt idx="668">
                  <c:v>-185.02878523312171</c:v>
                </c:pt>
                <c:pt idx="669">
                  <c:v>-408.99642414228146</c:v>
                </c:pt>
                <c:pt idx="670">
                  <c:v>-3906.6299986068757</c:v>
                </c:pt>
                <c:pt idx="671">
                  <c:v>138.87833866972457</c:v>
                </c:pt>
                <c:pt idx="672">
                  <c:v>62.265486954115332</c:v>
                </c:pt>
                <c:pt idx="673">
                  <c:v>38.896667588830638</c:v>
                </c:pt>
                <c:pt idx="674">
                  <c:v>27.425176634328519</c:v>
                </c:pt>
                <c:pt idx="675">
                  <c:v>20.522631949828792</c:v>
                </c:pt>
                <c:pt idx="676">
                  <c:v>15.861266098445068</c:v>
                </c:pt>
                <c:pt idx="677">
                  <c:v>12.470052499852917</c:v>
                </c:pt>
                <c:pt idx="678">
                  <c:v>9.8718319313539098</c:v>
                </c:pt>
                <c:pt idx="679">
                  <c:v>7.8046686824494644</c:v>
                </c:pt>
                <c:pt idx="680">
                  <c:v>6.1127380789971353</c:v>
                </c:pt>
                <c:pt idx="681">
                  <c:v>4.6974875889427192</c:v>
                </c:pt>
                <c:pt idx="682">
                  <c:v>3.4935018386810825</c:v>
                </c:pt>
                <c:pt idx="683">
                  <c:v>2.4556263591239991</c:v>
                </c:pt>
                <c:pt idx="684">
                  <c:v>1.551664524052119</c:v>
                </c:pt>
                <c:pt idx="685">
                  <c:v>0.75802265823339487</c:v>
                </c:pt>
                <c:pt idx="686">
                  <c:v>5.7002250769749616E-2</c:v>
                </c:pt>
                <c:pt idx="687">
                  <c:v>-0.56494450249655392</c:v>
                </c:pt>
                <c:pt idx="688">
                  <c:v>-1.1183733500273789</c:v>
                </c:pt>
                <c:pt idx="689">
                  <c:v>-1.6116382300590217</c:v>
                </c:pt>
                <c:pt idx="690">
                  <c:v>-2.0514429461916417</c:v>
                </c:pt>
                <c:pt idx="691">
                  <c:v>-2.4432343205478104</c:v>
                </c:pt>
                <c:pt idx="692">
                  <c:v>-2.7914875803409052</c:v>
                </c:pt>
                <c:pt idx="693">
                  <c:v>-3.0999169737045427</c:v>
                </c:pt>
                <c:pt idx="694">
                  <c:v>-3.3716335491563156</c:v>
                </c:pt>
                <c:pt idx="695">
                  <c:v>-3.6092649756296216</c:v>
                </c:pt>
                <c:pt idx="696">
                  <c:v>-3.8150476792912258</c:v>
                </c:pt>
                <c:pt idx="697">
                  <c:v>-3.9908985135275716</c:v>
                </c:pt>
                <c:pt idx="698">
                  <c:v>-4.1384711074960574</c:v>
                </c:pt>
                <c:pt idx="699">
                  <c:v>-4.259200613460834</c:v>
                </c:pt>
                <c:pt idx="700">
                  <c:v>-4.3543395774684104</c:v>
                </c:pt>
                <c:pt idx="701">
                  <c:v>-4.4249869528633008</c:v>
                </c:pt>
                <c:pt idx="702">
                  <c:v>-4.4721117702537114</c:v>
                </c:pt>
                <c:pt idx="703">
                  <c:v>-4.4965726104116834</c:v>
                </c:pt>
                <c:pt idx="704">
                  <c:v>-4.4991337571756027</c:v>
                </c:pt>
                <c:pt idx="705">
                  <c:v>-4.4804787075730443</c:v>
                </c:pt>
                <c:pt idx="706">
                  <c:v>-4.4412215672848072</c:v>
                </c:pt>
                <c:pt idx="707">
                  <c:v>-4.3819167465462145</c:v>
                </c:pt>
                <c:pt idx="708">
                  <c:v>-4.3030672861203909</c:v>
                </c:pt>
                <c:pt idx="709">
                  <c:v>-4.2051320774665131</c:v>
                </c:pt>
                <c:pt idx="710">
                  <c:v>-4.0885321906427627</c:v>
                </c:pt>
                <c:pt idx="711">
                  <c:v>-3.9536564845989011</c:v>
                </c:pt>
                <c:pt idx="712">
                  <c:v>-3.8008666445744881</c:v>
                </c:pt>
                <c:pt idx="713">
                  <c:v>-3.630501767547186</c:v>
                </c:pt>
                <c:pt idx="714">
                  <c:v>-3.4428825990969623</c:v>
                </c:pt>
                <c:pt idx="715">
                  <c:v>-3.2383155110755331</c:v>
                </c:pt>
                <c:pt idx="716">
                  <c:v>-3.0170962992008827</c:v>
                </c:pt>
                <c:pt idx="717">
                  <c:v>-2.7795138722582893</c:v>
                </c:pt>
                <c:pt idx="718">
                  <c:v>-2.5258538994391366</c:v>
                </c:pt>
                <c:pt idx="719">
                  <c:v>-2.2564024795240094</c:v>
                </c:pt>
                <c:pt idx="720">
                  <c:v>-1.9714498943149237</c:v>
                </c:pt>
                <c:pt idx="721">
                  <c:v>-1.6712945095760854</c:v>
                </c:pt>
                <c:pt idx="722">
                  <c:v>-1.3562468892784332</c:v>
                </c:pt>
                <c:pt idx="723">
                  <c:v>-1.0266341929390708</c:v>
                </c:pt>
                <c:pt idx="724">
                  <c:v>-0.68280493234702844</c:v>
                </c:pt>
                <c:pt idx="725">
                  <c:v>-0.32513417222919522</c:v>
                </c:pt>
                <c:pt idx="726">
                  <c:v>4.5970730010979587E-2</c:v>
                </c:pt>
                <c:pt idx="727">
                  <c:v>0.43006373640631829</c:v>
                </c:pt>
                <c:pt idx="728">
                  <c:v>0.82665296661494536</c:v>
                </c:pt>
                <c:pt idx="729">
                  <c:v>1.2351926151797912</c:v>
                </c:pt>
                <c:pt idx="730">
                  <c:v>1.6550737749573643</c:v>
                </c:pt>
                <c:pt idx="731">
                  <c:v>2.0856139617467329</c:v>
                </c:pt>
                <c:pt idx="732">
                  <c:v>2.5260450951914164</c:v>
                </c:pt>
                <c:pt idx="733">
                  <c:v>2.9754996424264237</c:v>
                </c:pt>
                <c:pt idx="734">
                  <c:v>3.4329945690711217</c:v>
                </c:pt>
                <c:pt idx="735">
                  <c:v>3.8974126665489432</c:v>
                </c:pt>
                <c:pt idx="736">
                  <c:v>4.3674807285773198</c:v>
                </c:pt>
                <c:pt idx="737">
                  <c:v>4.841743929052889</c:v>
                </c:pt>
                <c:pt idx="738">
                  <c:v>5.3185356007828632</c:v>
                </c:pt>
                <c:pt idx="739">
                  <c:v>5.7959414189673941</c:v>
                </c:pt>
                <c:pt idx="740">
                  <c:v>6.2717567430441639</c:v>
                </c:pt>
                <c:pt idx="741">
                  <c:v>6.7434355459820363</c:v>
                </c:pt>
                <c:pt idx="742">
                  <c:v>7.2080289380854632</c:v>
                </c:pt>
                <c:pt idx="743">
                  <c:v>7.6621107375464277</c:v>
                </c:pt>
                <c:pt idx="744">
                  <c:v>8.1016868052883169</c:v>
                </c:pt>
                <c:pt idx="745">
                  <c:v>8.5220838796984104</c:v>
                </c:pt>
                <c:pt idx="746">
                  <c:v>8.9178123216386602</c:v>
                </c:pt>
                <c:pt idx="747">
                  <c:v>9.2823953722272421</c:v>
                </c:pt>
                <c:pt idx="748">
                  <c:v>9.6081550340241311</c:v>
                </c:pt>
                <c:pt idx="749">
                  <c:v>9.8859412068255459</c:v>
                </c:pt>
                <c:pt idx="750">
                  <c:v>10.104785790963538</c:v>
                </c:pt>
                <c:pt idx="751">
                  <c:v>10.251456418735041</c:v>
                </c:pt>
                <c:pt idx="752">
                  <c:v>10.309874207813685</c:v>
                </c:pt>
                <c:pt idx="753">
                  <c:v>10.260344735550493</c:v>
                </c:pt>
                <c:pt idx="754">
                  <c:v>10.078528531496026</c:v>
                </c:pt>
                <c:pt idx="755">
                  <c:v>9.7340421782468738</c:v>
                </c:pt>
                <c:pt idx="756">
                  <c:v>9.1885257802980966</c:v>
                </c:pt>
                <c:pt idx="757">
                  <c:v>8.3929234644249195</c:v>
                </c:pt>
                <c:pt idx="758">
                  <c:v>7.2835761524800242</c:v>
                </c:pt>
                <c:pt idx="759">
                  <c:v>5.7764743411073143</c:v>
                </c:pt>
                <c:pt idx="760">
                  <c:v>3.7585744363765219</c:v>
                </c:pt>
                <c:pt idx="761">
                  <c:v>1.0742660494024989</c:v>
                </c:pt>
                <c:pt idx="762">
                  <c:v>-2.4964920237969652</c:v>
                </c:pt>
                <c:pt idx="763">
                  <c:v>-7.2750340479761046</c:v>
                </c:pt>
                <c:pt idx="764">
                  <c:v>-13.749398737858096</c:v>
                </c:pt>
                <c:pt idx="765">
                  <c:v>-22.697906497067585</c:v>
                </c:pt>
                <c:pt idx="766">
                  <c:v>-35.441741435499978</c:v>
                </c:pt>
                <c:pt idx="767">
                  <c:v>-54.416742108555937</c:v>
                </c:pt>
                <c:pt idx="768">
                  <c:v>-84.660620353737855</c:v>
                </c:pt>
                <c:pt idx="769">
                  <c:v>-138.54772399203875</c:v>
                </c:pt>
                <c:pt idx="770">
                  <c:v>-256.77847537700904</c:v>
                </c:pt>
                <c:pt idx="771">
                  <c:v>-697.79665081304256</c:v>
                </c:pt>
                <c:pt idx="772">
                  <c:v>471.3494737706153</c:v>
                </c:pt>
                <c:pt idx="773">
                  <c:v>92.35672728682988</c:v>
                </c:pt>
                <c:pt idx="774">
                  <c:v>49.505948402853541</c:v>
                </c:pt>
                <c:pt idx="775">
                  <c:v>32.7504717960826</c:v>
                </c:pt>
                <c:pt idx="776">
                  <c:v>23.695270362777983</c:v>
                </c:pt>
                <c:pt idx="777">
                  <c:v>17.954153044757444</c:v>
                </c:pt>
                <c:pt idx="778">
                  <c:v>13.946802357215779</c:v>
                </c:pt>
                <c:pt idx="779">
                  <c:v>10.964311996847776</c:v>
                </c:pt>
                <c:pt idx="780">
                  <c:v>8.6412166258095766</c:v>
                </c:pt>
                <c:pt idx="781">
                  <c:v>6.7699038389359814</c:v>
                </c:pt>
                <c:pt idx="782">
                  <c:v>5.2236383918126457</c:v>
                </c:pt>
                <c:pt idx="783">
                  <c:v>3.9206314523792036</c:v>
                </c:pt>
                <c:pt idx="784">
                  <c:v>2.8057049641673806</c:v>
                </c:pt>
                <c:pt idx="785">
                  <c:v>1.8402572075634716</c:v>
                </c:pt>
                <c:pt idx="786">
                  <c:v>0.99645244435257829</c:v>
                </c:pt>
                <c:pt idx="787">
                  <c:v>0.25369602419004444</c:v>
                </c:pt>
                <c:pt idx="788">
                  <c:v>-0.40358940582372449</c:v>
                </c:pt>
                <c:pt idx="789">
                  <c:v>-0.98741449405287929</c:v>
                </c:pt>
                <c:pt idx="790">
                  <c:v>-1.5071971052037012</c:v>
                </c:pt>
                <c:pt idx="791">
                  <c:v>-1.9704328781785878</c:v>
                </c:pt>
                <c:pt idx="792">
                  <c:v>-2.3831672716582668</c:v>
                </c:pt>
                <c:pt idx="793">
                  <c:v>-2.7503344792402604</c:v>
                </c:pt>
                <c:pt idx="794">
                  <c:v>-3.0760050919303414</c:v>
                </c:pt>
                <c:pt idx="795">
                  <c:v>-3.3635699778683423</c:v>
                </c:pt>
                <c:pt idx="796">
                  <c:v>-3.6158787892864122</c:v>
                </c:pt>
                <c:pt idx="797">
                  <c:v>-3.8353456745969932</c:v>
                </c:pt>
                <c:pt idx="798">
                  <c:v>-4.0240309421335176</c:v>
                </c:pt>
                <c:pt idx="799">
                  <c:v>-4.1837048547780524</c:v>
                </c:pt>
                <c:pt idx="800">
                  <c:v>-4.3158979864522502</c:v>
                </c:pt>
                <c:pt idx="801">
                  <c:v>-4.4219413604635109</c:v>
                </c:pt>
                <c:pt idx="802">
                  <c:v>-4.5029987391208719</c:v>
                </c:pt>
                <c:pt idx="803">
                  <c:v>-4.5600928289157583</c:v>
                </c:pt>
                <c:pt idx="804">
                  <c:v>-4.5941267290694032</c:v>
                </c:pt>
                <c:pt idx="805">
                  <c:v>-4.6059016329539464</c:v>
                </c:pt>
                <c:pt idx="806">
                  <c:v>-4.5961315578366762</c:v>
                </c:pt>
                <c:pt idx="807">
                  <c:v>-4.5654557038058421</c:v>
                </c:pt>
                <c:pt idx="808">
                  <c:v>-4.5144489118344344</c:v>
                </c:pt>
                <c:pt idx="809">
                  <c:v>-4.4436305921631645</c:v>
                </c:pt>
                <c:pt idx="810">
                  <c:v>-4.3534724182547864</c:v>
                </c:pt>
                <c:pt idx="811">
                  <c:v>-4.2444050242241804</c:v>
                </c:pt>
                <c:pt idx="812">
                  <c:v>-4.116823898501889</c:v>
                </c:pt>
                <c:pt idx="813">
                  <c:v>-3.9710946324959231</c:v>
                </c:pt>
                <c:pt idx="814">
                  <c:v>-3.8075576556764279</c:v>
                </c:pt>
                <c:pt idx="815">
                  <c:v>-3.626532568655807</c:v>
                </c:pt>
                <c:pt idx="816">
                  <c:v>-3.4283221690195624</c:v>
                </c:pt>
                <c:pt idx="817">
                  <c:v>-3.2132162533721567</c:v>
                </c:pt>
                <c:pt idx="818">
                  <c:v>-2.9814952695839207</c:v>
                </c:pt>
                <c:pt idx="819">
                  <c:v>-2.7334338871402757</c:v>
                </c:pt>
                <c:pt idx="820">
                  <c:v>-2.4693045490628638</c:v>
                </c:pt>
                <c:pt idx="821">
                  <c:v>-2.1893810670908955</c:v>
                </c:pt>
                <c:pt idx="822">
                  <c:v>-1.8939423208252002</c:v>
                </c:pt>
                <c:pt idx="823">
                  <c:v>-1.583276123435069</c:v>
                </c:pt>
                <c:pt idx="824">
                  <c:v>-1.2576833192796752</c:v>
                </c:pt>
                <c:pt idx="825">
                  <c:v>-0.91748218353630628</c:v>
                </c:pt>
                <c:pt idx="826">
                  <c:v>-0.56301320116093823</c:v>
                </c:pt>
                <c:pt idx="827">
                  <c:v>-0.19464431096932885</c:v>
                </c:pt>
                <c:pt idx="828">
                  <c:v>0.18722328745857808</c:v>
                </c:pt>
                <c:pt idx="829">
                  <c:v>0.58214865223023937</c:v>
                </c:pt>
                <c:pt idx="830">
                  <c:v>0.98964381284977665</c:v>
                </c:pt>
                <c:pt idx="831">
                  <c:v>1.4091655272423593</c:v>
                </c:pt>
                <c:pt idx="832">
                  <c:v>1.8401059022912118</c:v>
                </c:pt>
                <c:pt idx="833">
                  <c:v>2.2817816645956435</c:v>
                </c:pt>
                <c:pt idx="834">
                  <c:v>2.7334218258152259</c:v>
                </c:pt>
                <c:pt idx="835">
                  <c:v>3.1941534353823</c:v>
                </c:pt>
                <c:pt idx="836">
                  <c:v>3.6629850480523189</c:v>
                </c:pt>
                <c:pt idx="837">
                  <c:v>4.1387874532627951</c:v>
                </c:pt>
                <c:pt idx="838">
                  <c:v>4.6202711110222445</c:v>
                </c:pt>
                <c:pt idx="839">
                  <c:v>5.105959610587238</c:v>
                </c:pt>
                <c:pt idx="840">
                  <c:v>5.5941583046498318</c:v>
                </c:pt>
                <c:pt idx="841">
                  <c:v>6.0829170624610374</c:v>
                </c:pt>
                <c:pt idx="842">
                  <c:v>6.5699858162168567</c:v>
                </c:pt>
                <c:pt idx="843">
                  <c:v>7.0527612256433923</c:v>
                </c:pt>
                <c:pt idx="844">
                  <c:v>7.5282223290219568</c:v>
                </c:pt>
                <c:pt idx="845">
                  <c:v>7.9928524480804137</c:v>
                </c:pt>
                <c:pt idx="846">
                  <c:v>8.4425438137680686</c:v>
                </c:pt>
                <c:pt idx="847">
                  <c:v>8.872480308446864</c:v>
                </c:pt>
                <c:pt idx="848">
                  <c:v>9.2769922656606969</c:v>
                </c:pt>
                <c:pt idx="849">
                  <c:v>9.6493752787624807</c:v>
                </c:pt>
                <c:pt idx="850">
                  <c:v>9.9816622117462597</c:v>
                </c:pt>
                <c:pt idx="851">
                  <c:v>10.264333737335496</c:v>
                </c:pt>
                <c:pt idx="852">
                  <c:v>10.485947229410009</c:v>
                </c:pt>
                <c:pt idx="853">
                  <c:v>10.632655906768887</c:v>
                </c:pt>
                <c:pt idx="854">
                  <c:v>10.687578508764211</c:v>
                </c:pt>
                <c:pt idx="855">
                  <c:v>10.629962469412447</c:v>
                </c:pt>
                <c:pt idx="856">
                  <c:v>10.434057265861702</c:v>
                </c:pt>
                <c:pt idx="857">
                  <c:v>10.067573856370144</c:v>
                </c:pt>
                <c:pt idx="858">
                  <c:v>9.4895414736464527</c:v>
                </c:pt>
                <c:pt idx="859">
                  <c:v>8.6472678556959401</c:v>
                </c:pt>
                <c:pt idx="860">
                  <c:v>7.4719329318054264</c:v>
                </c:pt>
                <c:pt idx="861">
                  <c:v>5.8720416606616785</c:v>
                </c:pt>
                <c:pt idx="862">
                  <c:v>3.723416199516155</c:v>
                </c:pt>
                <c:pt idx="863">
                  <c:v>0.85338793285280667</c:v>
                </c:pt>
                <c:pt idx="864">
                  <c:v>-2.9851506961671994</c:v>
                </c:pt>
                <c:pt idx="865">
                  <c:v>-8.1583301825230983</c:v>
                </c:pt>
                <c:pt idx="866">
                  <c:v>-15.2322598694589</c:v>
                </c:pt>
                <c:pt idx="867">
                  <c:v>-25.130418360522427</c:v>
                </c:pt>
                <c:pt idx="868">
                  <c:v>-39.467389863705129</c:v>
                </c:pt>
                <c:pt idx="869">
                  <c:v>-61.342384890861268</c:v>
                </c:pt>
                <c:pt idx="870">
                  <c:v>-97.55180835717492</c:v>
                </c:pt>
                <c:pt idx="871">
                  <c:v>-166.43854392650636</c:v>
                </c:pt>
                <c:pt idx="872">
                  <c:v>-340.49383817019805</c:v>
                </c:pt>
                <c:pt idx="873">
                  <c:v>-1508.6434391857147</c:v>
                </c:pt>
                <c:pt idx="874">
                  <c:v>179.8822033873997</c:v>
                </c:pt>
                <c:pt idx="875">
                  <c:v>68.503404168837591</c:v>
                </c:pt>
                <c:pt idx="876">
                  <c:v>41.016040493931655</c:v>
                </c:pt>
                <c:pt idx="877">
                  <c:v>28.388620024395699</c:v>
                </c:pt>
                <c:pt idx="878">
                  <c:v>21.037297513374277</c:v>
                </c:pt>
                <c:pt idx="879">
                  <c:v>16.169160234224947</c:v>
                </c:pt>
                <c:pt idx="880">
                  <c:v>12.672305812329085</c:v>
                </c:pt>
                <c:pt idx="881">
                  <c:v>10.016412556394375</c:v>
                </c:pt>
                <c:pt idx="882">
                  <c:v>7.9163755597883743</c:v>
                </c:pt>
                <c:pt idx="883">
                  <c:v>6.205192599606197</c:v>
                </c:pt>
                <c:pt idx="884">
                  <c:v>4.7784979644046652</c:v>
                </c:pt>
                <c:pt idx="885">
                  <c:v>3.5676748564434124</c:v>
                </c:pt>
                <c:pt idx="886">
                  <c:v>2.5257256890137265</c:v>
                </c:pt>
                <c:pt idx="887">
                  <c:v>1.6193553041257462</c:v>
                </c:pt>
                <c:pt idx="888">
                  <c:v>0.82429744465144228</c:v>
                </c:pt>
                <c:pt idx="889">
                  <c:v>0.12243335535347219</c:v>
                </c:pt>
                <c:pt idx="890">
                  <c:v>-0.50005115977540926</c:v>
                </c:pt>
                <c:pt idx="891">
                  <c:v>-1.0538821896212422</c:v>
                </c:pt>
                <c:pt idx="892">
                  <c:v>-1.5475228806310881</c:v>
                </c:pt>
                <c:pt idx="893">
                  <c:v>-1.9877467362178565</c:v>
                </c:pt>
                <c:pt idx="894">
                  <c:v>-2.3800444465184447</c:v>
                </c:pt>
                <c:pt idx="895">
                  <c:v>-2.7289180834147984</c:v>
                </c:pt>
                <c:pt idx="896">
                  <c:v>-3.0380974768674625</c:v>
                </c:pt>
                <c:pt idx="897">
                  <c:v>-3.3107018104791925</c:v>
                </c:pt>
                <c:pt idx="898">
                  <c:v>-3.5493619963431651</c:v>
                </c:pt>
                <c:pt idx="899">
                  <c:v>-3.7563145364111961</c:v>
                </c:pt>
                <c:pt idx="900">
                  <c:v>-3.9334743636614808</c:v>
                </c:pt>
                <c:pt idx="901">
                  <c:v>-4.0824919886388535</c:v>
                </c:pt>
                <c:pt idx="902">
                  <c:v>-4.2047987911534559</c:v>
                </c:pt>
                <c:pt idx="903">
                  <c:v>-4.3016432612730657</c:v>
                </c:pt>
                <c:pt idx="904">
                  <c:v>-4.374120263184035</c:v>
                </c:pt>
                <c:pt idx="905">
                  <c:v>-4.4231948722929442</c:v>
                </c:pt>
                <c:pt idx="906">
                  <c:v>-4.4497219575799463</c:v>
                </c:pt>
                <c:pt idx="907">
                  <c:v>-4.4544624036713243</c:v>
                </c:pt>
                <c:pt idx="908">
                  <c:v>-4.4380966624205236</c:v>
                </c:pt>
                <c:pt idx="909">
                  <c:v>-4.4012361703641805</c:v>
                </c:pt>
                <c:pt idx="910">
                  <c:v>-4.3444330535079674</c:v>
                </c:pt>
                <c:pt idx="911">
                  <c:v>-4.2681884532607128</c:v>
                </c:pt>
                <c:pt idx="912">
                  <c:v>-4.1729597404463652</c:v>
                </c:pt>
                <c:pt idx="913">
                  <c:v>-4.0591668332826192</c:v>
                </c:pt>
                <c:pt idx="914">
                  <c:v>-3.9271977953377593</c:v>
                </c:pt>
                <c:pt idx="915">
                  <c:v>-3.7774138589752657</c:v>
                </c:pt>
                <c:pt idx="916">
                  <c:v>-3.6101539962639602</c:v>
                </c:pt>
                <c:pt idx="917">
                  <c:v>-3.4257391407167463</c:v>
                </c:pt>
                <c:pt idx="918">
                  <c:v>-3.2244761497107652</c:v>
                </c:pt>
                <c:pt idx="919">
                  <c:v>-3.0066615867014881</c:v>
                </c:pt>
                <c:pt idx="920">
                  <c:v>-2.7725853947458186</c:v>
                </c:pt>
                <c:pt idx="921">
                  <c:v>-2.522534527985258</c:v>
                </c:pt>
                <c:pt idx="922">
                  <c:v>-2.2567966041528584</c:v>
                </c:pt>
                <c:pt idx="923">
                  <c:v>-1.9756636405337633</c:v>
                </c:pt>
                <c:pt idx="924">
                  <c:v>-1.6794359360510027</c:v>
                </c:pt>
                <c:pt idx="925">
                  <c:v>-1.3684261645860893</c:v>
                </c:pt>
                <c:pt idx="926">
                  <c:v>-1.042963748935084</c:v>
                </c:pt>
                <c:pt idx="927">
                  <c:v>-0.70339959073839853</c:v>
                </c:pt>
                <c:pt idx="928">
                  <c:v>-0.35011123979330688</c:v>
                </c:pt>
                <c:pt idx="929">
                  <c:v>1.6491403055261832E-2</c:v>
                </c:pt>
                <c:pt idx="930">
                  <c:v>0.39595974212120955</c:v>
                </c:pt>
                <c:pt idx="931">
                  <c:v>0.78779937816139611</c:v>
                </c:pt>
                <c:pt idx="932">
                  <c:v>1.1914620900928963</c:v>
                </c:pt>
                <c:pt idx="933">
                  <c:v>1.6063367371563528</c:v>
                </c:pt>
                <c:pt idx="934">
                  <c:v>2.0317388800596956</c:v>
                </c:pt>
                <c:pt idx="935">
                  <c:v>2.4668988808901551</c:v>
                </c:pt>
                <c:pt idx="936">
                  <c:v>2.9109481938962527</c:v>
                </c:pt>
                <c:pt idx="937">
                  <c:v>3.3629034990903071</c:v>
                </c:pt>
                <c:pt idx="938">
                  <c:v>3.8216482570407191</c:v>
                </c:pt>
                <c:pt idx="939">
                  <c:v>4.2859111694941783</c:v>
                </c:pt>
                <c:pt idx="940">
                  <c:v>4.7542409137334225</c:v>
                </c:pt>
                <c:pt idx="941">
                  <c:v>5.2249763700033922</c:v>
                </c:pt>
                <c:pt idx="942">
                  <c:v>5.6962113721352594</c:v>
                </c:pt>
                <c:pt idx="943">
                  <c:v>6.1657527694194973</c:v>
                </c:pt>
                <c:pt idx="944">
                  <c:v>6.6310702743227754</c:v>
                </c:pt>
                <c:pt idx="945">
                  <c:v>7.089236163950388</c:v>
                </c:pt>
                <c:pt idx="946">
                  <c:v>7.5368523689053601</c:v>
                </c:pt>
                <c:pt idx="947">
                  <c:v>7.9699617779470513</c:v>
                </c:pt>
                <c:pt idx="948">
                  <c:v>8.3839396449902992</c:v>
                </c:pt>
                <c:pt idx="949">
                  <c:v>8.7733597178741078</c:v>
                </c:pt>
                <c:pt idx="950">
                  <c:v>9.1318279823896749</c:v>
                </c:pt>
                <c:pt idx="951">
                  <c:v>9.4517745428484936</c:v>
                </c:pt>
                <c:pt idx="952">
                  <c:v>9.724190856820524</c:v>
                </c:pt>
                <c:pt idx="953">
                  <c:v>9.9382948846036196</c:v>
                </c:pt>
                <c:pt idx="954">
                  <c:v>10.081100057432156</c:v>
                </c:pt>
                <c:pt idx="955">
                  <c:v>10.13685431009015</c:v>
                </c:pt>
                <c:pt idx="956">
                  <c:v>10.086301182052797</c:v>
                </c:pt>
                <c:pt idx="957">
                  <c:v>9.9056936113229455</c:v>
                </c:pt>
                <c:pt idx="958">
                  <c:v>9.5654583244469453</c:v>
                </c:pt>
                <c:pt idx="959">
                  <c:v>9.0283575517449783</c:v>
                </c:pt>
                <c:pt idx="960">
                  <c:v>8.2469128435369274</c:v>
                </c:pt>
                <c:pt idx="961">
                  <c:v>7.1597209780023112</c:v>
                </c:pt>
                <c:pt idx="962">
                  <c:v>5.6860635818341745</c:v>
                </c:pt>
                <c:pt idx="963">
                  <c:v>3.7178118912992537</c:v>
                </c:pt>
                <c:pt idx="964">
                  <c:v>1.1068993196540124</c:v>
                </c:pt>
                <c:pt idx="965">
                  <c:v>-2.35475265716856</c:v>
                </c:pt>
                <c:pt idx="966">
                  <c:v>-6.9687499859367357</c:v>
                </c:pt>
                <c:pt idx="967">
                  <c:v>-13.189000463130496</c:v>
                </c:pt>
                <c:pt idx="968">
                  <c:v>-21.73114433164578</c:v>
                </c:pt>
                <c:pt idx="969">
                  <c:v>-33.792117477213154</c:v>
                </c:pt>
                <c:pt idx="970">
                  <c:v>-51.535216041689836</c:v>
                </c:pt>
                <c:pt idx="971">
                  <c:v>-79.309754602081966</c:v>
                </c:pt>
                <c:pt idx="972">
                  <c:v>-127.34139957014608</c:v>
                </c:pt>
                <c:pt idx="973">
                  <c:v>-226.70832765122094</c:v>
                </c:pt>
                <c:pt idx="974">
                  <c:v>-537.73036872171497</c:v>
                </c:pt>
                <c:pt idx="975">
                  <c:v>-172.46913106729633</c:v>
                </c:pt>
                <c:pt idx="976">
                  <c:v>-3.062613254552581</c:v>
                </c:pt>
                <c:pt idx="977">
                  <c:v>-0.27312729305788708</c:v>
                </c:pt>
                <c:pt idx="978">
                  <c:v>0.45369529677896031</c:v>
                </c:pt>
                <c:pt idx="979">
                  <c:v>0.66875568407358643</c:v>
                </c:pt>
                <c:pt idx="980">
                  <c:v>0.69133051682362567</c:v>
                </c:pt>
                <c:pt idx="981">
                  <c:v>0.62897729923646206</c:v>
                </c:pt>
                <c:pt idx="982">
                  <c:v>0.52796295915717306</c:v>
                </c:pt>
                <c:pt idx="983">
                  <c:v>0.41140483028413599</c:v>
                </c:pt>
                <c:pt idx="984">
                  <c:v>0.29209104344420639</c:v>
                </c:pt>
                <c:pt idx="985">
                  <c:v>0.17763756820265375</c:v>
                </c:pt>
                <c:pt idx="986">
                  <c:v>7.2841804513287159E-2</c:v>
                </c:pt>
                <c:pt idx="987">
                  <c:v>-1.9137066708085949E-2</c:v>
                </c:pt>
                <c:pt idx="988">
                  <c:v>-9.6141039837557174E-2</c:v>
                </c:pt>
                <c:pt idx="989">
                  <c:v>-0.15664860200940076</c:v>
                </c:pt>
                <c:pt idx="990">
                  <c:v>-0.19955560343167222</c:v>
                </c:pt>
                <c:pt idx="991">
                  <c:v>-0.22403812668959031</c:v>
                </c:pt>
                <c:pt idx="992">
                  <c:v>-0.22946364122139307</c:v>
                </c:pt>
                <c:pt idx="993">
                  <c:v>-0.21533168171010805</c:v>
                </c:pt>
                <c:pt idx="994">
                  <c:v>-0.18123317163497862</c:v>
                </c:pt>
                <c:pt idx="995">
                  <c:v>-0.12682185646411198</c:v>
                </c:pt>
                <c:pt idx="996">
                  <c:v>-5.1793794698768054E-2</c:v>
                </c:pt>
                <c:pt idx="997">
                  <c:v>4.4127674370258829E-2</c:v>
                </c:pt>
                <c:pt idx="998">
                  <c:v>0.16120317267913076</c:v>
                </c:pt>
                <c:pt idx="999">
                  <c:v>0.29968586141560771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053-4E0E-A663-1C96B2C87D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曲率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Pos!$J$1</c:f>
              <c:strCache>
                <c:ptCount val="1"/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Pos!$J$2:$J$1001</c:f>
              <c:numCache>
                <c:formatCode>General</c:formatCode>
                <c:ptCount val="1000"/>
                <c:pt idx="1">
                  <c:v>-6.8649697055522818</c:v>
                </c:pt>
                <c:pt idx="2">
                  <c:v>-6.7895310542454013</c:v>
                </c:pt>
                <c:pt idx="3">
                  <c:v>-6.7101360758248267</c:v>
                </c:pt>
                <c:pt idx="4">
                  <c:v>-6.626855305845722</c:v>
                </c:pt>
                <c:pt idx="5">
                  <c:v>-6.5397525616051029</c:v>
                </c:pt>
                <c:pt idx="6">
                  <c:v>-6.4488854844679881</c:v>
                </c:pt>
                <c:pt idx="7">
                  <c:v>-6.3543061260839968</c:v>
                </c:pt>
                <c:pt idx="8">
                  <c:v>-6.2560615737605803</c:v>
                </c:pt>
                <c:pt idx="9">
                  <c:v>-6.1541946101861873</c:v>
                </c:pt>
                <c:pt idx="10">
                  <c:v>-6.0487444028389685</c:v>
                </c:pt>
                <c:pt idx="11">
                  <c:v>-5.9397472182209983</c:v>
                </c:pt>
                <c:pt idx="12">
                  <c:v>-5.8272371561485299</c:v>
                </c:pt>
                <c:pt idx="13">
                  <c:v>-5.7112468992503889</c:v>
                </c:pt>
                <c:pt idx="14">
                  <c:v>-5.5918084727213282</c:v>
                </c:pt>
                <c:pt idx="15">
                  <c:v>-5.4689540093888693</c:v>
                </c:pt>
                <c:pt idx="16">
                  <c:v>-5.3427165150321434</c:v>
                </c:pt>
                <c:pt idx="17">
                  <c:v>-5.2131306288516379</c:v>
                </c:pt>
                <c:pt idx="18">
                  <c:v>-5.0802333739164061</c:v>
                </c:pt>
                <c:pt idx="19">
                  <c:v>-4.944064892397062</c:v>
                </c:pt>
                <c:pt idx="20">
                  <c:v>-4.8046691603242841</c:v>
                </c:pt>
                <c:pt idx="21">
                  <c:v>-4.6620946766373805</c:v>
                </c:pt>
                <c:pt idx="22">
                  <c:v>-4.5163951213000795</c:v>
                </c:pt>
                <c:pt idx="23">
                  <c:v>-4.3676299773132063</c:v>
                </c:pt>
                <c:pt idx="24">
                  <c:v>-4.2158651115553774</c:v>
                </c:pt>
                <c:pt idx="25">
                  <c:v>-4.061173309501946</c:v>
                </c:pt>
                <c:pt idx="26">
                  <c:v>-3.9036347591081473</c:v>
                </c:pt>
                <c:pt idx="27">
                  <c:v>-3.7433374792994401</c:v>
                </c:pt>
                <c:pt idx="28">
                  <c:v>-3.5803776888931815</c:v>
                </c:pt>
                <c:pt idx="29">
                  <c:v>-3.4148601120487552</c:v>
                </c:pt>
                <c:pt idx="30">
                  <c:v>-3.246898216796573</c:v>
                </c:pt>
                <c:pt idx="31">
                  <c:v>-3.0766143836236046</c:v>
                </c:pt>
                <c:pt idx="32">
                  <c:v>-2.9041400016338539</c:v>
                </c:pt>
                <c:pt idx="33">
                  <c:v>-2.729615490322796</c:v>
                </c:pt>
                <c:pt idx="34">
                  <c:v>-2.5531902456937772</c:v>
                </c:pt>
                <c:pt idx="35">
                  <c:v>-2.3750225099583799</c:v>
                </c:pt>
                <c:pt idx="36">
                  <c:v>-2.1952791649681962</c:v>
                </c:pt>
                <c:pt idx="37">
                  <c:v>-2.0141354499347806</c:v>
                </c:pt>
                <c:pt idx="38">
                  <c:v>-1.831774605050015</c:v>
                </c:pt>
                <c:pt idx="39">
                  <c:v>-1.6483874430706063</c:v>
                </c:pt>
                <c:pt idx="40">
                  <c:v>-1.4641718518942888</c:v>
                </c:pt>
                <c:pt idx="41">
                  <c:v>-1.2793322316645548</c:v>
                </c:pt>
                <c:pt idx="42">
                  <c:v>-1.0940788708085882</c:v>
                </c:pt>
                <c:pt idx="43">
                  <c:v>-0.90862726598528287</c:v>
                </c:pt>
                <c:pt idx="44">
                  <c:v>-0.72319739150561313</c:v>
                </c:pt>
                <c:pt idx="45">
                  <c:v>-0.53801292442090431</c:v>
                </c:pt>
                <c:pt idx="46">
                  <c:v>-0.35330043188286298</c:v>
                </c:pt>
                <c:pt idx="47">
                  <c:v>-0.16928852783204709</c:v>
                </c:pt>
                <c:pt idx="48">
                  <c:v>1.3792993628358705E-2</c:v>
                </c:pt>
                <c:pt idx="49">
                  <c:v>0.19571404054868866</c:v>
                </c:pt>
                <c:pt idx="50">
                  <c:v>0.37624511344203015</c:v>
                </c:pt>
                <c:pt idx="51">
                  <c:v>0.55515819570417413</c:v>
                </c:pt>
                <c:pt idx="52">
                  <c:v>0.73222763653041234</c:v>
                </c:pt>
                <c:pt idx="53">
                  <c:v>0.90723101862186073</c:v>
                </c:pt>
                <c:pt idx="54">
                  <c:v>1.079950003386452</c:v>
                </c:pt>
                <c:pt idx="55">
                  <c:v>1.2501711466293675</c:v>
                </c:pt>
                <c:pt idx="56">
                  <c:v>1.417686678086211</c:v>
                </c:pt>
                <c:pt idx="57">
                  <c:v>1.5822952387230915</c:v>
                </c:pt>
                <c:pt idx="58">
                  <c:v>1.743802570236993</c:v>
                </c:pt>
                <c:pt idx="59">
                  <c:v>1.9020221518241363</c:v>
                </c:pt>
                <c:pt idx="60">
                  <c:v>2.0567757799510238</c:v>
                </c:pt>
                <c:pt idx="61">
                  <c:v>2.2078940875548989</c:v>
                </c:pt>
                <c:pt idx="62">
                  <c:v>2.3552169998415597</c:v>
                </c:pt>
                <c:pt idx="63">
                  <c:v>2.49859412457198</c:v>
                </c:pt>
                <c:pt idx="64">
                  <c:v>2.6378850754880898</c:v>
                </c:pt>
                <c:pt idx="65">
                  <c:v>2.7729597282519176</c:v>
                </c:pt>
                <c:pt idx="66">
                  <c:v>2.9036984089791886</c:v>
                </c:pt>
                <c:pt idx="67">
                  <c:v>3.0299920161808105</c:v>
                </c:pt>
                <c:pt idx="68">
                  <c:v>3.1517420774712588</c:v>
                </c:pt>
                <c:pt idx="69">
                  <c:v>3.2688607431607895</c:v>
                </c:pt>
                <c:pt idx="70">
                  <c:v>3.3812707192359897</c:v>
                </c:pt>
                <c:pt idx="71">
                  <c:v>3.4889051428672202</c:v>
                </c:pt>
                <c:pt idx="72">
                  <c:v>3.591707403907678</c:v>
                </c:pt>
                <c:pt idx="73">
                  <c:v>3.6896309163303376</c:v>
                </c:pt>
                <c:pt idx="74">
                  <c:v>3.7826388437417413</c:v>
                </c:pt>
                <c:pt idx="75">
                  <c:v>3.8707037834628739</c:v>
                </c:pt>
                <c:pt idx="76">
                  <c:v>3.9538074137662678</c:v>
                </c:pt>
                <c:pt idx="77">
                  <c:v>4.0319401090260705</c:v>
                </c:pt>
                <c:pt idx="78">
                  <c:v>4.1051005275810555</c:v>
                </c:pt>
                <c:pt idx="79">
                  <c:v>4.1732951770878577</c:v>
                </c:pt>
                <c:pt idx="80">
                  <c:v>4.2365379621639363</c:v>
                </c:pt>
                <c:pt idx="81">
                  <c:v>4.2948497189015864</c:v>
                </c:pt>
                <c:pt idx="82">
                  <c:v>4.348257740842679</c:v>
                </c:pt>
                <c:pt idx="83">
                  <c:v>4.396795300673487</c:v>
                </c:pt>
                <c:pt idx="84">
                  <c:v>4.4405011718346783</c:v>
                </c:pt>
                <c:pt idx="85">
                  <c:v>4.4794191538482995</c:v>
                </c:pt>
                <c:pt idx="86">
                  <c:v>4.5135976050514257</c:v>
                </c:pt>
                <c:pt idx="87">
                  <c:v>4.5430889860298338</c:v>
                </c:pt>
                <c:pt idx="88">
                  <c:v>4.5679494168099275</c:v>
                </c:pt>
                <c:pt idx="89">
                  <c:v>4.5882382505724104</c:v>
                </c:pt>
                <c:pt idx="90">
                  <c:v>4.6040176662764862</c:v>
                </c:pt>
                <c:pt idx="91">
                  <c:v>4.6153522823832924</c:v>
                </c:pt>
                <c:pt idx="92">
                  <c:v>4.6223087934421567</c:v>
                </c:pt>
                <c:pt idx="93">
                  <c:v>4.6249556311034254</c:v>
                </c:pt>
                <c:pt idx="94">
                  <c:v>4.6233626507802192</c:v>
                </c:pt>
                <c:pt idx="95">
                  <c:v>4.6176008448511805</c:v>
                </c:pt>
                <c:pt idx="96">
                  <c:v>4.6077420831742542</c:v>
                </c:pt>
                <c:pt idx="97">
                  <c:v>4.5938588812105472</c:v>
                </c:pt>
                <c:pt idx="98">
                  <c:v>4.5760241960202039</c:v>
                </c:pt>
                <c:pt idx="99">
                  <c:v>4.5543112499640745</c:v>
                </c:pt>
                <c:pt idx="100">
                  <c:v>4.5287933819365609</c:v>
                </c:pt>
                <c:pt idx="101">
                  <c:v>4.4995439255346357</c:v>
                </c:pt>
                <c:pt idx="102">
                  <c:v>4.4666361135436903</c:v>
                </c:pt>
                <c:pt idx="103">
                  <c:v>4.4301430079129931</c:v>
                </c:pt>
                <c:pt idx="104">
                  <c:v>4.3901374541338498</c:v>
                </c:pt>
                <c:pt idx="105">
                  <c:v>4.3466920589663092</c:v>
                </c:pt>
                <c:pt idx="106">
                  <c:v>4.2998791901677134</c:v>
                </c:pt>
                <c:pt idx="107">
                  <c:v>4.2497709968836093</c:v>
                </c:pt>
                <c:pt idx="108">
                  <c:v>4.1964394491716881</c:v>
                </c:pt>
                <c:pt idx="109">
                  <c:v>4.1399563950850133</c:v>
                </c:pt>
                <c:pt idx="110">
                  <c:v>4.0803936337002673</c:v>
                </c:pt>
                <c:pt idx="111">
                  <c:v>4.0178230023074564</c:v>
                </c:pt>
                <c:pt idx="112">
                  <c:v>3.952316476042987</c:v>
                </c:pt>
                <c:pt idx="113">
                  <c:v>3.8839462781416469</c:v>
                </c:pt>
                <c:pt idx="114">
                  <c:v>3.8127849989411029</c:v>
                </c:pt>
                <c:pt idx="115">
                  <c:v>3.7389057218634103</c:v>
                </c:pt>
                <c:pt idx="116">
                  <c:v>3.66238215438907</c:v>
                </c:pt>
                <c:pt idx="117">
                  <c:v>3.5832887622932952</c:v>
                </c:pt>
                <c:pt idx="118">
                  <c:v>3.5017009052262731</c:v>
                </c:pt>
                <c:pt idx="119">
                  <c:v>3.4176949718311915</c:v>
                </c:pt>
                <c:pt idx="120">
                  <c:v>3.3313485126512603</c:v>
                </c:pt>
                <c:pt idx="121">
                  <c:v>3.2427403690621301</c:v>
                </c:pt>
                <c:pt idx="122">
                  <c:v>3.1519507965688196</c:v>
                </c:pt>
                <c:pt idx="123">
                  <c:v>3.0590615808734292</c:v>
                </c:pt>
                <c:pt idx="124">
                  <c:v>2.9641561451509926</c:v>
                </c:pt>
                <c:pt idx="125">
                  <c:v>2.867319647121275</c:v>
                </c:pt>
                <c:pt idx="126">
                  <c:v>2.7686390645909005</c:v>
                </c:pt>
                <c:pt idx="127">
                  <c:v>2.6682032681613017</c:v>
                </c:pt>
                <c:pt idx="128">
                  <c:v>2.5661030800694329</c:v>
                </c:pt>
                <c:pt idx="129">
                  <c:v>2.462431318097642</c:v>
                </c:pt>
                <c:pt idx="130">
                  <c:v>2.3572828237416976</c:v>
                </c:pt>
                <c:pt idx="131">
                  <c:v>2.2507544738409284</c:v>
                </c:pt>
                <c:pt idx="132">
                  <c:v>2.1429451752047428</c:v>
                </c:pt>
                <c:pt idx="133">
                  <c:v>2.0339558416454482</c:v>
                </c:pt>
                <c:pt idx="134">
                  <c:v>1.9238893533257659</c:v>
                </c:pt>
                <c:pt idx="135">
                  <c:v>1.8128504981196303</c:v>
                </c:pt>
                <c:pt idx="136">
                  <c:v>1.7009458951416891</c:v>
                </c:pt>
                <c:pt idx="137">
                  <c:v>1.5882839006164911</c:v>
                </c:pt>
                <c:pt idx="138">
                  <c:v>1.47497449639384</c:v>
                </c:pt>
                <c:pt idx="139">
                  <c:v>1.3611291616300012</c:v>
                </c:pt>
                <c:pt idx="140">
                  <c:v>1.2468607283608302</c:v>
                </c:pt>
                <c:pt idx="141">
                  <c:v>1.132283221613182</c:v>
                </c:pt>
                <c:pt idx="142">
                  <c:v>1.0175116851421344</c:v>
                </c:pt>
                <c:pt idx="143">
                  <c:v>0.90266199373162215</c:v>
                </c:pt>
                <c:pt idx="144">
                  <c:v>0.78785065331737758</c:v>
                </c:pt>
                <c:pt idx="145">
                  <c:v>0.67319459015890859</c:v>
                </c:pt>
                <c:pt idx="146">
                  <c:v>0.55881093045967345</c:v>
                </c:pt>
                <c:pt idx="147">
                  <c:v>0.44481677191343577</c:v>
                </c:pt>
                <c:pt idx="148">
                  <c:v>0.33132894863369061</c:v>
                </c:pt>
                <c:pt idx="149">
                  <c:v>0.21846379112011555</c:v>
                </c:pt>
                <c:pt idx="150">
                  <c:v>0.10633688281996825</c:v>
                </c:pt>
                <c:pt idx="151">
                  <c:v>-4.9371850763257809E-3</c:v>
                </c:pt>
                <c:pt idx="152">
                  <c:v>-0.11524505895768568</c:v>
                </c:pt>
                <c:pt idx="153">
                  <c:v>-0.22447486661927821</c:v>
                </c:pt>
                <c:pt idx="154">
                  <c:v>-0.33251645800355606</c:v>
                </c:pt>
                <c:pt idx="155">
                  <c:v>-0.43926164128543699</c:v>
                </c:pt>
                <c:pt idx="156">
                  <c:v>-0.54460441282114147</c:v>
                </c:pt>
                <c:pt idx="157">
                  <c:v>-0.64844117952683622</c:v>
                </c:pt>
                <c:pt idx="158">
                  <c:v>-0.75067097234135383</c:v>
                </c:pt>
                <c:pt idx="159">
                  <c:v>-0.85119564952835913</c:v>
                </c:pt>
                <c:pt idx="160">
                  <c:v>-0.94992008867040956</c:v>
                </c:pt>
                <c:pt idx="161">
                  <c:v>-1.0467523663250533</c:v>
                </c:pt>
                <c:pt idx="162">
                  <c:v>-1.1416039244310936</c:v>
                </c:pt>
                <c:pt idx="163">
                  <c:v>-1.2343897226841862</c:v>
                </c:pt>
                <c:pt idx="164">
                  <c:v>-1.3250283762262689</c:v>
                </c:pt>
                <c:pt idx="165">
                  <c:v>-1.4134422781349509</c:v>
                </c:pt>
                <c:pt idx="166">
                  <c:v>-1.4995577063242589</c:v>
                </c:pt>
                <c:pt idx="167">
                  <c:v>-1.5833049146142502</c:v>
                </c:pt>
                <c:pt idx="168">
                  <c:v>-1.664618207850088</c:v>
                </c:pt>
                <c:pt idx="169">
                  <c:v>-1.7434360010874752</c:v>
                </c:pt>
                <c:pt idx="170">
                  <c:v>-1.8197008629870748</c:v>
                </c:pt>
                <c:pt idx="171">
                  <c:v>-1.8933595436723649</c:v>
                </c:pt>
                <c:pt idx="172">
                  <c:v>-1.9643629874338506</c:v>
                </c:pt>
                <c:pt idx="173">
                  <c:v>-2.0326663307448887</c:v>
                </c:pt>
                <c:pt idx="174">
                  <c:v>-2.0982288861852401</c:v>
                </c:pt>
                <c:pt idx="175">
                  <c:v>-2.1610141129166331</c:v>
                </c:pt>
                <c:pt idx="176">
                  <c:v>-2.2209895744612589</c:v>
                </c:pt>
                <c:pt idx="177">
                  <c:v>-2.2781268845919982</c:v>
                </c:pt>
                <c:pt idx="178">
                  <c:v>-2.3324016422207561</c:v>
                </c:pt>
                <c:pt idx="179">
                  <c:v>-2.3837933561443547</c:v>
                </c:pt>
                <c:pt idx="180">
                  <c:v>-2.4322853606828465</c:v>
                </c:pt>
                <c:pt idx="181">
                  <c:v>-2.4778647231088424</c:v>
                </c:pt>
                <c:pt idx="182">
                  <c:v>-2.5205221439192305</c:v>
                </c:pt>
                <c:pt idx="183">
                  <c:v>-2.5602518509118499</c:v>
                </c:pt>
                <c:pt idx="184">
                  <c:v>-2.5970514881121183</c:v>
                </c:pt>
                <c:pt idx="185">
                  <c:v>-2.6309220004588858</c:v>
                </c:pt>
                <c:pt idx="186">
                  <c:v>-2.6618675153269828</c:v>
                </c:pt>
                <c:pt idx="187">
                  <c:v>-2.6898952217199685</c:v>
                </c:pt>
                <c:pt idx="188">
                  <c:v>-2.715015248099089</c:v>
                </c:pt>
                <c:pt idx="189">
                  <c:v>-2.7372405397102457</c:v>
                </c:pt>
                <c:pt idx="190">
                  <c:v>-2.7565867362128134</c:v>
                </c:pt>
                <c:pt idx="191">
                  <c:v>-2.7730720503710233</c:v>
                </c:pt>
                <c:pt idx="192">
                  <c:v>-2.786717148562929</c:v>
                </c:pt>
                <c:pt idx="193">
                  <c:v>-2.7975450337000503</c:v>
                </c:pt>
                <c:pt idx="194">
                  <c:v>-2.8055809312291187</c:v>
                </c:pt>
                <c:pt idx="195">
                  <c:v>-2.810852178656837</c:v>
                </c:pt>
                <c:pt idx="196">
                  <c:v>-2.8133881191477701</c:v>
                </c:pt>
                <c:pt idx="197">
                  <c:v>-2.8132199995561886</c:v>
                </c:pt>
                <c:pt idx="198">
                  <c:v>-2.810380873204394</c:v>
                </c:pt>
                <c:pt idx="199">
                  <c:v>-2.8049055077466973</c:v>
                </c:pt>
                <c:pt idx="200">
                  <c:v>-2.7968302982694877</c:v>
                </c:pt>
                <c:pt idx="201">
                  <c:v>-2.7861931857826674</c:v>
                </c:pt>
                <c:pt idx="202">
                  <c:v>-2.7730335811958327</c:v>
                </c:pt>
                <c:pt idx="203">
                  <c:v>-2.7573922948299701</c:v>
                </c:pt>
                <c:pt idx="204">
                  <c:v>-2.7393114713612898</c:v>
                </c:pt>
                <c:pt idx="205">
                  <c:v>-2.7188345301888455</c:v>
                </c:pt>
                <c:pt idx="206">
                  <c:v>-2.6960061110630074</c:v>
                </c:pt>
                <c:pt idx="207">
                  <c:v>-2.6708720247587996</c:v>
                </c:pt>
                <c:pt idx="208">
                  <c:v>-2.6434792086437064</c:v>
                </c:pt>
                <c:pt idx="209">
                  <c:v>-2.6138756868144823</c:v>
                </c:pt>
                <c:pt idx="210">
                  <c:v>-2.5821105345107318</c:v>
                </c:pt>
                <c:pt idx="211">
                  <c:v>-2.5482338465255805</c:v>
                </c:pt>
                <c:pt idx="212">
                  <c:v>-2.5122967091621935</c:v>
                </c:pt>
                <c:pt idx="213">
                  <c:v>-2.4743511754783345</c:v>
                </c:pt>
                <c:pt idx="214">
                  <c:v>-2.4344502432614976</c:v>
                </c:pt>
                <c:pt idx="215">
                  <c:v>-2.3926478354814229</c:v>
                </c:pt>
                <c:pt idx="216">
                  <c:v>-2.3489987826557117</c:v>
                </c:pt>
                <c:pt idx="217">
                  <c:v>-2.303558806789439</c:v>
                </c:pt>
                <c:pt idx="218">
                  <c:v>-2.256384506366012</c:v>
                </c:pt>
                <c:pt idx="219">
                  <c:v>-2.2075333420391416</c:v>
                </c:pt>
                <c:pt idx="220">
                  <c:v>-2.1570636225214495</c:v>
                </c:pt>
                <c:pt idx="221">
                  <c:v>-2.1050344902724181</c:v>
                </c:pt>
                <c:pt idx="222">
                  <c:v>-2.0515059065705663</c:v>
                </c:pt>
                <c:pt idx="223">
                  <c:v>-1.9965386355839405</c:v>
                </c:pt>
                <c:pt idx="224">
                  <c:v>-1.9401942270221511</c:v>
                </c:pt>
                <c:pt idx="225">
                  <c:v>-1.8825349970500698</c:v>
                </c:pt>
                <c:pt idx="226">
                  <c:v>-1.8236240071010323</c:v>
                </c:pt>
                <c:pt idx="227">
                  <c:v>-1.7635250403138256</c:v>
                </c:pt>
                <c:pt idx="228">
                  <c:v>-1.7023025752491876</c:v>
                </c:pt>
                <c:pt idx="229">
                  <c:v>-1.6400217567396422</c:v>
                </c:pt>
                <c:pt idx="230">
                  <c:v>-1.5767483635454445</c:v>
                </c:pt>
                <c:pt idx="231">
                  <c:v>-1.5125487727268152</c:v>
                </c:pt>
                <c:pt idx="232">
                  <c:v>-1.4474899205239096</c:v>
                </c:pt>
                <c:pt idx="233">
                  <c:v>-1.3816392596912503</c:v>
                </c:pt>
                <c:pt idx="234">
                  <c:v>-1.3150647131488509</c:v>
                </c:pt>
                <c:pt idx="235">
                  <c:v>-1.2478346239979656</c:v>
                </c:pt>
                <c:pt idx="236">
                  <c:v>-1.1800177018148565</c:v>
                </c:pt>
                <c:pt idx="237">
                  <c:v>-1.1116829653442559</c:v>
                </c:pt>
                <c:pt idx="238">
                  <c:v>-1.0428996816147951</c:v>
                </c:pt>
                <c:pt idx="239">
                  <c:v>-0.97373730161716077</c:v>
                </c:pt>
                <c:pt idx="240">
                  <c:v>-0.90426539267305894</c:v>
                </c:pt>
                <c:pt idx="241">
                  <c:v>-0.83455356769786582</c:v>
                </c:pt>
                <c:pt idx="242">
                  <c:v>-0.76467141154005147</c:v>
                </c:pt>
                <c:pt idx="243">
                  <c:v>-0.69468840465377724</c:v>
                </c:pt>
                <c:pt idx="244">
                  <c:v>-0.62467384437439488</c:v>
                </c:pt>
                <c:pt idx="245">
                  <c:v>-0.5546967640709688</c:v>
                </c:pt>
                <c:pt idx="246">
                  <c:v>-0.48482585049194182</c:v>
                </c:pt>
                <c:pt idx="247">
                  <c:v>-0.41512935965296899</c:v>
                </c:pt>
                <c:pt idx="248">
                  <c:v>-0.345675031578078</c:v>
                </c:pt>
                <c:pt idx="249">
                  <c:v>-0.27653000427534213</c:v>
                </c:pt>
                <c:pt idx="250">
                  <c:v>-0.2077607273232118</c:v>
                </c:pt>
                <c:pt idx="251">
                  <c:v>-0.13943287540216825</c:v>
                </c:pt>
                <c:pt idx="252">
                  <c:v>-7.161126219193073E-2</c:v>
                </c:pt>
                <c:pt idx="253">
                  <c:v>-4.3597549805043014E-3</c:v>
                </c:pt>
                <c:pt idx="254">
                  <c:v>6.2258809631618353E-2</c:v>
                </c:pt>
                <c:pt idx="255">
                  <c:v>0.12818270856668748</c:v>
                </c:pt>
                <c:pt idx="256">
                  <c:v>0.19335141329088698</c:v>
                </c:pt>
                <c:pt idx="257">
                  <c:v>0.25770566867465139</c:v>
                </c:pt>
                <c:pt idx="258">
                  <c:v>0.32118756936835763</c:v>
                </c:pt>
                <c:pt idx="259">
                  <c:v>0.38374063337185099</c:v>
                </c:pt>
                <c:pt idx="260">
                  <c:v>0.4453098725177923</c:v>
                </c:pt>
                <c:pt idx="261">
                  <c:v>0.50584185959214811</c:v>
                </c:pt>
                <c:pt idx="262">
                  <c:v>0.56528479184110059</c:v>
                </c:pt>
                <c:pt idx="263">
                  <c:v>0.62358855065451868</c:v>
                </c:pt>
                <c:pt idx="264">
                  <c:v>0.68070475721625989</c:v>
                </c:pt>
                <c:pt idx="265">
                  <c:v>0.73658682396445763</c:v>
                </c:pt>
                <c:pt idx="266">
                  <c:v>0.79119000171281972</c:v>
                </c:pt>
                <c:pt idx="267">
                  <c:v>0.84447142232789563</c:v>
                </c:pt>
                <c:pt idx="268">
                  <c:v>0.89639013687133096</c:v>
                </c:pt>
                <c:pt idx="269">
                  <c:v>0.94690714915878504</c:v>
                </c:pt>
                <c:pt idx="270">
                  <c:v>0.99598544470234485</c:v>
                </c:pt>
                <c:pt idx="271">
                  <c:v>1.0435900150422313</c:v>
                </c:pt>
                <c:pt idx="272">
                  <c:v>1.0896878774889676</c:v>
                </c:pt>
                <c:pt idx="273">
                  <c:v>1.1342480903343621</c:v>
                </c:pt>
                <c:pt idx="274">
                  <c:v>1.1772417636017063</c:v>
                </c:pt>
                <c:pt idx="275">
                  <c:v>1.2186420654434169</c:v>
                </c:pt>
                <c:pt idx="276">
                  <c:v>1.2584242242972259</c:v>
                </c:pt>
                <c:pt idx="277">
                  <c:v>1.296565526950423</c:v>
                </c:pt>
                <c:pt idx="278">
                  <c:v>1.3330453126680089</c:v>
                </c:pt>
                <c:pt idx="279">
                  <c:v>1.367844963555346</c:v>
                </c:pt>
                <c:pt idx="280">
                  <c:v>1.4009478913524263</c:v>
                </c:pt>
                <c:pt idx="281">
                  <c:v>1.432339520852161</c:v>
                </c:pt>
                <c:pt idx="282">
                  <c:v>1.4620072701614708</c:v>
                </c:pt>
                <c:pt idx="283">
                  <c:v>1.4899405280060374</c:v>
                </c:pt>
                <c:pt idx="284">
                  <c:v>1.5161306283469713</c:v>
                </c:pt>
                <c:pt idx="285">
                  <c:v>1.5405708224539694</c:v>
                </c:pt>
                <c:pt idx="286">
                  <c:v>1.5632562487869595</c:v>
                </c:pt>
                <c:pt idx="287">
                  <c:v>1.5841839007701244</c:v>
                </c:pt>
                <c:pt idx="288">
                  <c:v>1.6033525928337695</c:v>
                </c:pt>
                <c:pt idx="289">
                  <c:v>1.6207629248243067</c:v>
                </c:pt>
                <c:pt idx="290">
                  <c:v>1.6364172450909074</c:v>
                </c:pt>
                <c:pt idx="291">
                  <c:v>1.6503196123939594</c:v>
                </c:pt>
                <c:pt idx="292">
                  <c:v>1.6624757569098245</c:v>
                </c:pt>
                <c:pt idx="293">
                  <c:v>1.6728930404471325</c:v>
                </c:pt>
                <c:pt idx="294">
                  <c:v>1.681580416143041</c:v>
                </c:pt>
                <c:pt idx="295">
                  <c:v>1.688548387730948</c:v>
                </c:pt>
                <c:pt idx="296">
                  <c:v>1.6938089686181101</c:v>
                </c:pt>
                <c:pt idx="297">
                  <c:v>1.6973756408668932</c:v>
                </c:pt>
                <c:pt idx="298">
                  <c:v>1.699263314231886</c:v>
                </c:pt>
                <c:pt idx="299">
                  <c:v>1.6994882853892717</c:v>
                </c:pt>
                <c:pt idx="300">
                  <c:v>1.6980681974366365</c:v>
                </c:pt>
                <c:pt idx="301">
                  <c:v>1.6950219998055518</c:v>
                </c:pt>
                <c:pt idx="302">
                  <c:v>1.6903699085714983</c:v>
                </c:pt>
                <c:pt idx="303">
                  <c:v>1.6841333673792864</c:v>
                </c:pt>
                <c:pt idx="304">
                  <c:v>1.6763350088468747</c:v>
                </c:pt>
                <c:pt idx="305">
                  <c:v>1.6669986166632111</c:v>
                </c:pt>
                <c:pt idx="306">
                  <c:v>1.6561490882756948</c:v>
                </c:pt>
                <c:pt idx="307">
                  <c:v>1.6438123982612942</c:v>
                </c:pt>
                <c:pt idx="308">
                  <c:v>1.6300155623146597</c:v>
                </c:pt>
                <c:pt idx="309">
                  <c:v>1.6147866019292767</c:v>
                </c:pt>
                <c:pt idx="310">
                  <c:v>1.5981545096298939</c:v>
                </c:pt>
                <c:pt idx="311">
                  <c:v>1.5801492148801561</c:v>
                </c:pt>
                <c:pt idx="312">
                  <c:v>1.5608015504586072</c:v>
                </c:pt>
                <c:pt idx="313">
                  <c:v>1.540143219406275</c:v>
                </c:pt>
                <c:pt idx="314">
                  <c:v>1.5182067623719508</c:v>
                </c:pt>
                <c:pt idx="315">
                  <c:v>1.495025525409041</c:v>
                </c:pt>
                <c:pt idx="316">
                  <c:v>1.4706336280389407</c:v>
                </c:pt>
                <c:pt idx="317">
                  <c:v>1.4450659316159804</c:v>
                </c:pt>
                <c:pt idx="318">
                  <c:v>1.4183580078760316</c:v>
                </c:pt>
                <c:pt idx="319">
                  <c:v>1.3905461075950403</c:v>
                </c:pt>
                <c:pt idx="320">
                  <c:v>1.3616671292959108</c:v>
                </c:pt>
                <c:pt idx="321">
                  <c:v>1.3317585879311102</c:v>
                </c:pt>
                <c:pt idx="322">
                  <c:v>1.3008585834688957</c:v>
                </c:pt>
                <c:pt idx="323">
                  <c:v>1.2690057693082721</c:v>
                </c:pt>
                <c:pt idx="324">
                  <c:v>1.2362393204536899</c:v>
                </c:pt>
                <c:pt idx="325">
                  <c:v>1.2025989014100527</c:v>
                </c:pt>
                <c:pt idx="326">
                  <c:v>1.168124633698969</c:v>
                </c:pt>
                <c:pt idx="327">
                  <c:v>1.1328570629872725</c:v>
                </c:pt>
                <c:pt idx="328">
                  <c:v>1.0968371257508627</c:v>
                </c:pt>
                <c:pt idx="329">
                  <c:v>1.060106115431898</c:v>
                </c:pt>
                <c:pt idx="330">
                  <c:v>1.0227056480860854</c:v>
                </c:pt>
                <c:pt idx="331">
                  <c:v>0.98467762744381859</c:v>
                </c:pt>
                <c:pt idx="332">
                  <c:v>0.94606420942726233</c:v>
                </c:pt>
                <c:pt idx="333">
                  <c:v>0.90690776603281875</c:v>
                </c:pt>
                <c:pt idx="334">
                  <c:v>0.86725084867015723</c:v>
                </c:pt>
                <c:pt idx="335">
                  <c:v>0.82713615086781389</c:v>
                </c:pt>
                <c:pt idx="336">
                  <c:v>0.78660647043818943</c:v>
                </c:pt>
                <c:pt idx="337">
                  <c:v>0.7457046710498616</c:v>
                </c:pt>
                <c:pt idx="338">
                  <c:v>0.70447364331707962</c:v>
                </c:pt>
                <c:pt idx="339">
                  <c:v>0.66295626535286811</c:v>
                </c:pt>
                <c:pt idx="340">
                  <c:v>0.62119536291998945</c:v>
                </c:pt>
                <c:pt idx="341">
                  <c:v>0.57923366914289331</c:v>
                </c:pt>
                <c:pt idx="342">
                  <c:v>0.53711378393039366</c:v>
                </c:pt>
                <c:pt idx="343">
                  <c:v>0.49487813308585699</c:v>
                </c:pt>
                <c:pt idx="344">
                  <c:v>0.45256892724292719</c:v>
                </c:pt>
                <c:pt idx="345">
                  <c:v>0.41022812066622055</c:v>
                </c:pt>
                <c:pt idx="346">
                  <c:v>0.36789737001248674</c:v>
                </c:pt>
                <c:pt idx="347">
                  <c:v>0.32561799313059075</c:v>
                </c:pt>
                <c:pt idx="348">
                  <c:v>0.28343092799672054</c:v>
                </c:pt>
                <c:pt idx="349">
                  <c:v>0.2413766918682336</c:v>
                </c:pt>
                <c:pt idx="350">
                  <c:v>0.19949534075734149</c:v>
                </c:pt>
                <c:pt idx="351">
                  <c:v>0.15782642931450713</c:v>
                </c:pt>
                <c:pt idx="352">
                  <c:v>0.11640897122327538</c:v>
                </c:pt>
                <c:pt idx="353">
                  <c:v>7.5281400196417367E-2</c:v>
                </c:pt>
                <c:pt idx="354">
                  <c:v>3.4481531677383957E-2</c:v>
                </c:pt>
                <c:pt idx="355">
                  <c:v>-5.9534746658237757E-3</c:v>
                </c:pt>
                <c:pt idx="356">
                  <c:v>-4.5987151556720715E-2</c:v>
                </c:pt>
                <c:pt idx="357">
                  <c:v>-8.5583759749170193E-2</c:v>
                </c:pt>
                <c:pt idx="358">
                  <c:v>-0.12470832259740251</c:v>
                </c:pt>
                <c:pt idx="359">
                  <c:v>-0.16332665948058658</c:v>
                </c:pt>
                <c:pt idx="360">
                  <c:v>-0.20140541799671993</c:v>
                </c:pt>
                <c:pt idx="361">
                  <c:v>-0.23891210485430295</c:v>
                </c:pt>
                <c:pt idx="362">
                  <c:v>-0.27581511539044706</c:v>
                </c:pt>
                <c:pt idx="363">
                  <c:v>-0.31208376165776525</c:v>
                </c:pt>
                <c:pt idx="364">
                  <c:v>-0.34768829901056986</c:v>
                </c:pt>
                <c:pt idx="365">
                  <c:v>-0.38259995115233725</c:v>
                </c:pt>
                <c:pt idx="366">
                  <c:v>-0.41679093358811142</c:v>
                </c:pt>
                <c:pt idx="367">
                  <c:v>-0.45023447544995976</c:v>
                </c:pt>
                <c:pt idx="368">
                  <c:v>-0.48290483965938324</c:v>
                </c:pt>
                <c:pt idx="369">
                  <c:v>-0.51477734140564202</c:v>
                </c:pt>
                <c:pt idx="370">
                  <c:v>-0.54582836491426623</c:v>
                </c:pt>
                <c:pt idx="371">
                  <c:v>-0.57603537850592734</c:v>
                </c:pt>
                <c:pt idx="372">
                  <c:v>-0.60537694792497909</c:v>
                </c:pt>
                <c:pt idx="373">
                  <c:v>-0.63383274795578071</c:v>
                </c:pt>
                <c:pt idx="374">
                  <c:v>-0.6613835723180389</c:v>
                </c:pt>
                <c:pt idx="375">
                  <c:v>-0.68801134187067448</c:v>
                </c:pt>
                <c:pt idx="376">
                  <c:v>-0.7136991111300921</c:v>
                </c:pt>
                <c:pt idx="377">
                  <c:v>-0.73843107313748746</c:v>
                </c:pt>
                <c:pt idx="378">
                  <c:v>-0.76219256270135738</c:v>
                </c:pt>
                <c:pt idx="379">
                  <c:v>-0.78497005804912245</c:v>
                </c:pt>
                <c:pt idx="380">
                  <c:v>-0.80675118093256171</c:v>
                </c:pt>
                <c:pt idx="381">
                  <c:v>-0.82752469522311478</c:v>
                </c:pt>
                <c:pt idx="382">
                  <c:v>-0.84728050405168953</c:v>
                </c:pt>
                <c:pt idx="383">
                  <c:v>-0.86600964553702919</c:v>
                </c:pt>
                <c:pt idx="384">
                  <c:v>-0.88370428716070692</c:v>
                </c:pt>
                <c:pt idx="385">
                  <c:v>-0.90035771883888183</c:v>
                </c:pt>
                <c:pt idx="386">
                  <c:v>-0.91596434475347843</c:v>
                </c:pt>
                <c:pt idx="387">
                  <c:v>-0.93051967399500202</c:v>
                </c:pt>
                <c:pt idx="388">
                  <c:v>-0.94402031008443277</c:v>
                </c:pt>
                <c:pt idx="389">
                  <c:v>-0.95646393942351338</c:v>
                </c:pt>
                <c:pt idx="390">
                  <c:v>-0.96784931874542535</c:v>
                </c:pt>
                <c:pt idx="391">
                  <c:v>-0.97817626161562576</c:v>
                </c:pt>
                <c:pt idx="392">
                  <c:v>-0.98744562404916347</c:v>
                </c:pt>
                <c:pt idx="393">
                  <c:v>-0.99565928929757752</c:v>
                </c:pt>
                <c:pt idx="394">
                  <c:v>-1.0028201518671049</c:v>
                </c:pt>
                <c:pt idx="395">
                  <c:v>-1.0089321008196572</c:v>
                </c:pt>
                <c:pt idx="396">
                  <c:v>-1.0140000024131279</c:v>
                </c:pt>
                <c:pt idx="397">
                  <c:v>-1.018029682130309</c:v>
                </c:pt>
                <c:pt idx="398">
                  <c:v>-1.0210279061494567</c:v>
                </c:pt>
                <c:pt idx="399">
                  <c:v>-1.0230023622966959</c:v>
                </c:pt>
                <c:pt idx="400">
                  <c:v>-1.0239616405332157</c:v>
                </c:pt>
                <c:pt idx="401">
                  <c:v>-1.0239152130113887</c:v>
                </c:pt>
                <c:pt idx="402">
                  <c:v>-1.0228734137431463</c:v>
                </c:pt>
                <c:pt idx="403">
                  <c:v>-1.0208474179145008</c:v>
                </c:pt>
                <c:pt idx="404">
                  <c:v>-1.0178492208812606</c:v>
                </c:pt>
                <c:pt idx="405">
                  <c:v>-1.0138916168714751</c:v>
                </c:pt>
                <c:pt idx="406">
                  <c:v>-1.0089881774314344</c:v>
                </c:pt>
                <c:pt idx="407">
                  <c:v>-1.0031532296274381</c:v>
                </c:pt>
                <c:pt idx="408">
                  <c:v>-0.99640183403794469</c:v>
                </c:pt>
                <c:pt idx="409">
                  <c:v>-0.98874976254358149</c:v>
                </c:pt>
                <c:pt idx="410">
                  <c:v>-0.9802134759429455</c:v>
                </c:pt>
                <c:pt idx="411">
                  <c:v>-0.97081010140027335</c:v>
                </c:pt>
                <c:pt idx="412">
                  <c:v>-0.96055740974283699</c:v>
                </c:pt>
                <c:pt idx="413">
                  <c:v>-0.94947379261346609</c:v>
                </c:pt>
                <c:pt idx="414">
                  <c:v>-0.93757823949301544</c:v>
                </c:pt>
                <c:pt idx="415">
                  <c:v>-0.92489031459420945</c:v>
                </c:pt>
                <c:pt idx="416">
                  <c:v>-0.91143013363593761</c:v>
                </c:pt>
                <c:pt idx="417">
                  <c:v>-0.89721834049847848</c:v>
                </c:pt>
                <c:pt idx="418">
                  <c:v>-0.88227608376835065</c:v>
                </c:pt>
                <c:pt idx="419">
                  <c:v>-0.86662499317118846</c:v>
                </c:pt>
                <c:pt idx="420">
                  <c:v>-0.85028715589550463</c:v>
                </c:pt>
                <c:pt idx="421">
                  <c:v>-0.83328509280878538</c:v>
                </c:pt>
                <c:pt idx="422">
                  <c:v>-0.81564173456939038</c:v>
                </c:pt>
                <c:pt idx="423">
                  <c:v>-0.79738039763288859</c:v>
                </c:pt>
                <c:pt idx="424">
                  <c:v>-0.77852476015705652</c:v>
                </c:pt>
                <c:pt idx="425">
                  <c:v>-0.75909883780342824</c:v>
                </c:pt>
                <c:pt idx="426">
                  <c:v>-0.73912695944619955</c:v>
                </c:pt>
                <c:pt idx="427">
                  <c:v>-0.71863374278269565</c:v>
                </c:pt>
                <c:pt idx="428">
                  <c:v>-0.69764406985588512</c:v>
                </c:pt>
                <c:pt idx="429">
                  <c:v>-0.67618306249395244</c:v>
                </c:pt>
                <c:pt idx="430">
                  <c:v>-0.65427605766890673</c:v>
                </c:pt>
                <c:pt idx="431">
                  <c:v>-0.63194858279078037</c:v>
                </c:pt>
                <c:pt idx="432">
                  <c:v>-0.60922633093699152</c:v>
                </c:pt>
                <c:pt idx="433">
                  <c:v>-0.58613513603522349</c:v>
                </c:pt>
                <c:pt idx="434">
                  <c:v>-0.56270094800708503</c:v>
                </c:pt>
                <c:pt idx="435">
                  <c:v>-0.53894980789084634</c:v>
                </c:pt>
                <c:pt idx="436">
                  <c:v>-0.51490782295477122</c:v>
                </c:pt>
                <c:pt idx="437">
                  <c:v>-0.49060114181739151</c:v>
                </c:pt>
                <c:pt idx="438">
                  <c:v>-0.46605592960007647</c:v>
                </c:pt>
                <c:pt idx="439">
                  <c:v>-0.4412983431213901</c:v>
                </c:pt>
                <c:pt idx="440">
                  <c:v>-0.41635450616300734</c:v>
                </c:pt>
                <c:pt idx="441">
                  <c:v>-0.39125048482775987</c:v>
                </c:pt>
                <c:pt idx="442">
                  <c:v>-0.36601226300782447</c:v>
                </c:pt>
                <c:pt idx="443">
                  <c:v>-0.34066571800246759</c:v>
                </c:pt>
                <c:pt idx="444">
                  <c:v>-0.3152365962936628</c:v>
                </c:pt>
                <c:pt idx="445">
                  <c:v>-0.28975048952267618</c:v>
                </c:pt>
                <c:pt idx="446">
                  <c:v>-0.26423281068611598</c:v>
                </c:pt>
                <c:pt idx="447">
                  <c:v>-0.23870877058588721</c:v>
                </c:pt>
                <c:pt idx="448">
                  <c:v>-0.21320335455950087</c:v>
                </c:pt>
                <c:pt idx="449">
                  <c:v>-0.18774129952285024</c:v>
                </c:pt>
                <c:pt idx="450">
                  <c:v>-0.16234707135396456</c:v>
                </c:pt>
                <c:pt idx="451">
                  <c:v>-0.13704484265173486</c:v>
                </c:pt>
                <c:pt idx="452">
                  <c:v>-0.11185847089666612</c:v>
                </c:pt>
                <c:pt idx="453">
                  <c:v>-8.6811477043440763E-2</c:v>
                </c:pt>
                <c:pt idx="454">
                  <c:v>-6.1927024582744551E-2</c:v>
                </c:pt>
                <c:pt idx="455">
                  <c:v>-3.7227899089971518E-2</c:v>
                </c:pt>
                <c:pt idx="456">
                  <c:v>-1.2736488303120007E-2</c:v>
                </c:pt>
                <c:pt idx="457">
                  <c:v>1.1525237254074281E-2</c:v>
                </c:pt>
                <c:pt idx="458">
                  <c:v>3.553574306793135E-2</c:v>
                </c:pt>
                <c:pt idx="459">
                  <c:v>5.9273948826296413E-2</c:v>
                </c:pt>
                <c:pt idx="460">
                  <c:v>8.2719245981357159E-2</c:v>
                </c:pt>
                <c:pt idx="461">
                  <c:v>0.10585151465981435</c:v>
                </c:pt>
                <c:pt idx="462">
                  <c:v>0.12865113989555249</c:v>
                </c:pt>
                <c:pt idx="463">
                  <c:v>0.1510990271674848</c:v>
                </c:pt>
                <c:pt idx="464">
                  <c:v>0.17317661722164981</c:v>
                </c:pt>
                <c:pt idx="465">
                  <c:v>0.19486590015898939</c:v>
                </c:pt>
                <c:pt idx="466">
                  <c:v>0.21614942877536181</c:v>
                </c:pt>
                <c:pt idx="467">
                  <c:v>0.23701033113743331</c:v>
                </c:pt>
                <c:pt idx="468">
                  <c:v>0.25743232238427505</c:v>
                </c:pt>
                <c:pt idx="469">
                  <c:v>0.27739971574261019</c:v>
                </c:pt>
                <c:pt idx="470">
                  <c:v>0.29689743274911046</c:v>
                </c:pt>
                <c:pt idx="471">
                  <c:v>0.31591101267083826</c:v>
                </c:pt>
                <c:pt idx="472">
                  <c:v>0.33442662112253452</c:v>
                </c:pt>
                <c:pt idx="473">
                  <c:v>0.35243105787423445</c:v>
                </c:pt>
                <c:pt idx="474">
                  <c:v>0.369911763852449</c:v>
                </c:pt>
                <c:pt idx="475">
                  <c:v>0.38685682733118326</c:v>
                </c:pt>
                <c:pt idx="476">
                  <c:v>0.40325498932044013</c:v>
                </c:pt>
                <c:pt idx="477">
                  <c:v>0.41909564815279365</c:v>
                </c:pt>
                <c:pt idx="478">
                  <c:v>0.43436886327516788</c:v>
                </c:pt>
                <c:pt idx="479">
                  <c:v>0.44906535825629645</c:v>
                </c:pt>
                <c:pt idx="480">
                  <c:v>0.46317652301312745</c:v>
                </c:pt>
                <c:pt idx="481">
                  <c:v>0.476694415272857</c:v>
                </c:pt>
                <c:pt idx="482">
                  <c:v>0.48961176127803785</c:v>
                </c:pt>
                <c:pt idx="483">
                  <c:v>0.50192195575222343</c:v>
                </c:pt>
                <c:pt idx="484">
                  <c:v>0.5136190611324889</c:v>
                </c:pt>
                <c:pt idx="485">
                  <c:v>0.52469780609677963</c:v>
                </c:pt>
                <c:pt idx="486">
                  <c:v>0.53515358338832719</c:v>
                </c:pt>
                <c:pt idx="487">
                  <c:v>0.54498244696251741</c:v>
                </c:pt>
                <c:pt idx="488">
                  <c:v>0.55418110847585</c:v>
                </c:pt>
                <c:pt idx="489">
                  <c:v>0.56274693312460444</c:v>
                </c:pt>
                <c:pt idx="490">
                  <c:v>0.57067793486505825</c:v>
                </c:pt>
                <c:pt idx="491">
                  <c:v>0.57797277102598599</c:v>
                </c:pt>
                <c:pt idx="492">
                  <c:v>0.58463073633339691</c:v>
                </c:pt>
                <c:pt idx="493">
                  <c:v>0.59065175637386136</c:v>
                </c:pt>
                <c:pt idx="494">
                  <c:v>0.59603638050796937</c:v>
                </c:pt>
                <c:pt idx="495">
                  <c:v>0.60078577426017421</c:v>
                </c:pt>
                <c:pt idx="496">
                  <c:v>0.60490171120026826</c:v>
                </c:pt>
                <c:pt idx="497">
                  <c:v>0.60838656434194882</c:v>
                </c:pt>
                <c:pt idx="498">
                  <c:v>0.61124329707075509</c:v>
                </c:pt>
                <c:pt idx="499">
                  <c:v>0.61347545363066147</c:v>
                </c:pt>
                <c:pt idx="500">
                  <c:v>0.61508714917601748</c:v>
                </c:pt>
                <c:pt idx="501">
                  <c:v>0.61608305942077579</c:v>
                </c:pt>
                <c:pt idx="502">
                  <c:v>0.61646840989383467</c:v>
                </c:pt>
                <c:pt idx="503">
                  <c:v>0.61624896482362357</c:v>
                </c:pt>
                <c:pt idx="504">
                  <c:v>0.61543101566706293</c:v>
                </c:pt>
                <c:pt idx="505">
                  <c:v>0.61402136930242668</c:v>
                </c:pt>
                <c:pt idx="506">
                  <c:v>0.61202733590090375</c:v>
                </c:pt>
                <c:pt idx="507">
                  <c:v>0.60945671649408162</c:v>
                </c:pt>
                <c:pt idx="508">
                  <c:v>0.60631779025248167</c:v>
                </c:pt>
                <c:pt idx="509">
                  <c:v>0.60261930149257747</c:v>
                </c:pt>
                <c:pt idx="510">
                  <c:v>0.59837044642382264</c:v>
                </c:pt>
                <c:pt idx="511">
                  <c:v>0.59358085965153273</c:v>
                </c:pt>
                <c:pt idx="512">
                  <c:v>0.58826060045351081</c:v>
                </c:pt>
                <c:pt idx="513">
                  <c:v>0.58242013883445509</c:v>
                </c:pt>
                <c:pt idx="514">
                  <c:v>0.57607034138327751</c:v>
                </c:pt>
                <c:pt idx="515">
                  <c:v>0.56922245693493501</c:v>
                </c:pt>
                <c:pt idx="516">
                  <c:v>0.56188810205868756</c:v>
                </c:pt>
                <c:pt idx="517">
                  <c:v>0.55407924637626149</c:v>
                </c:pt>
                <c:pt idx="518">
                  <c:v>0.54580819772889311</c:v>
                </c:pt>
                <c:pt idx="519">
                  <c:v>0.53708758720273331</c:v>
                </c:pt>
                <c:pt idx="520">
                  <c:v>0.52793035402005395</c:v>
                </c:pt>
                <c:pt idx="521">
                  <c:v>0.51834973031366627</c:v>
                </c:pt>
                <c:pt idx="522">
                  <c:v>0.50835922579083814</c:v>
                </c:pt>
                <c:pt idx="523">
                  <c:v>0.49797261230354267</c:v>
                </c:pt>
                <c:pt idx="524">
                  <c:v>0.48720390832599625</c:v>
                </c:pt>
                <c:pt idx="525">
                  <c:v>0.47606736336346744</c:v>
                </c:pt>
                <c:pt idx="526">
                  <c:v>0.4645774422920777</c:v>
                </c:pt>
                <c:pt idx="527">
                  <c:v>0.4527488096466219</c:v>
                </c:pt>
                <c:pt idx="528">
                  <c:v>0.44059631386769316</c:v>
                </c:pt>
                <c:pt idx="529">
                  <c:v>0.42813497151581331</c:v>
                </c:pt>
                <c:pt idx="530">
                  <c:v>0.41537995146391887</c:v>
                </c:pt>
                <c:pt idx="531">
                  <c:v>0.40234655909051115</c:v>
                </c:pt>
                <c:pt idx="532">
                  <c:v>0.38905022046205628</c:v>
                </c:pt>
                <c:pt idx="533">
                  <c:v>0.37550646654589892</c:v>
                </c:pt>
                <c:pt idx="534">
                  <c:v>0.36173091743795116</c:v>
                </c:pt>
                <c:pt idx="535">
                  <c:v>0.34773926663813021</c:v>
                </c:pt>
                <c:pt idx="536">
                  <c:v>0.33354726537288404</c:v>
                </c:pt>
                <c:pt idx="537">
                  <c:v>0.31917070698482514</c:v>
                </c:pt>
                <c:pt idx="538">
                  <c:v>0.30462541139733479</c:v>
                </c:pt>
                <c:pt idx="539">
                  <c:v>0.28992720967230118</c:v>
                </c:pt>
                <c:pt idx="540">
                  <c:v>0.27509192866519599</c:v>
                </c:pt>
                <c:pt idx="541">
                  <c:v>0.26013537580535095</c:v>
                </c:pt>
                <c:pt idx="542">
                  <c:v>0.24507332399490925</c:v>
                </c:pt>
                <c:pt idx="543">
                  <c:v>0.22992149666203479</c:v>
                </c:pt>
                <c:pt idx="544">
                  <c:v>0.21469555296135689</c:v>
                </c:pt>
                <c:pt idx="545">
                  <c:v>0.19941107315056011</c:v>
                </c:pt>
                <c:pt idx="546">
                  <c:v>0.18408354414829139</c:v>
                </c:pt>
                <c:pt idx="547">
                  <c:v>0.16872834528920019</c:v>
                </c:pt>
                <c:pt idx="548">
                  <c:v>0.15336073429202829</c:v>
                </c:pt>
                <c:pt idx="549">
                  <c:v>0.13799583344860955</c:v>
                </c:pt>
                <c:pt idx="550">
                  <c:v>0.122648616054313</c:v>
                </c:pt>
                <c:pt idx="551">
                  <c:v>0.10733389308608995</c:v>
                </c:pt>
                <c:pt idx="552">
                  <c:v>9.206630014649668E-2</c:v>
                </c:pt>
                <c:pt idx="553">
                  <c:v>7.6860284684902191E-2</c:v>
                </c:pt>
                <c:pt idx="554">
                  <c:v>6.1730093504390314E-2</c:v>
                </c:pt>
                <c:pt idx="555">
                  <c:v>4.6689760574809051E-2</c:v>
                </c:pt>
                <c:pt idx="556">
                  <c:v>3.1753095155810616E-2</c:v>
                </c:pt>
                <c:pt idx="557">
                  <c:v>1.6933670245464705E-2</c:v>
                </c:pt>
                <c:pt idx="558">
                  <c:v>2.2448113661325667E-3</c:v>
                </c:pt>
                <c:pt idx="559">
                  <c:v>-1.2300414305912829E-2</c:v>
                </c:pt>
                <c:pt idx="560">
                  <c:v>-2.6689208450876557E-2</c:v>
                </c:pt>
                <c:pt idx="561">
                  <c:v>-4.0909051752151947E-2</c:v>
                </c:pt>
                <c:pt idx="562">
                  <c:v>-5.4947713666062256E-2</c:v>
                </c:pt>
                <c:pt idx="563">
                  <c:v>-6.8793261808131209E-2</c:v>
                </c:pt>
                <c:pt idx="564">
                  <c:v>-8.243407094720924E-2</c:v>
                </c:pt>
                <c:pt idx="565">
                  <c:v>-9.5858831600155001E-2</c:v>
                </c:pt>
                <c:pt idx="566">
                  <c:v>-0.10905655822062342</c:v>
                </c:pt>
                <c:pt idx="567">
                  <c:v>-0.12201659697513595</c:v>
                </c:pt>
                <c:pt idx="568">
                  <c:v>-0.13472863310216907</c:v>
                </c:pt>
                <c:pt idx="569">
                  <c:v>-0.14718269784809626</c:v>
                </c:pt>
                <c:pt idx="570">
                  <c:v>-0.15936917497716535</c:v>
                </c:pt>
                <c:pt idx="571">
                  <c:v>-0.17127880685079874</c:v>
                </c:pt>
                <c:pt idx="572">
                  <c:v>-0.18290270007493073</c:v>
                </c:pt>
                <c:pt idx="573">
                  <c:v>-0.19423233071172769</c:v>
                </c:pt>
                <c:pt idx="574">
                  <c:v>-0.20525954905578633</c:v>
                </c:pt>
                <c:pt idx="575">
                  <c:v>-0.21597658397253372</c:v>
                </c:pt>
                <c:pt idx="576">
                  <c:v>-0.22637604680017792</c:v>
                </c:pt>
                <c:pt idx="577">
                  <c:v>-0.2364509348154912</c:v>
                </c:pt>
                <c:pt idx="578">
                  <c:v>-0.24619463426257612</c:v>
                </c:pt>
                <c:pt idx="579">
                  <c:v>-0.25560092295041614</c:v>
                </c:pt>
                <c:pt idx="580">
                  <c:v>-0.26466397241800643</c:v>
                </c:pt>
                <c:pt idx="581">
                  <c:v>-0.2733783496705901</c:v>
                </c:pt>
                <c:pt idx="582">
                  <c:v>-0.28173901849441407</c:v>
                </c:pt>
                <c:pt idx="583">
                  <c:v>-0.28974134034657195</c:v>
                </c:pt>
                <c:pt idx="584">
                  <c:v>-0.29738107483302678</c:v>
                </c:pt>
                <c:pt idx="585">
                  <c:v>-0.30465437977377824</c:v>
                </c:pt>
                <c:pt idx="586">
                  <c:v>-0.31155781086290785</c:v>
                </c:pt>
                <c:pt idx="587">
                  <c:v>-0.31808832092959616</c:v>
                </c:pt>
                <c:pt idx="588">
                  <c:v>-0.32424325880670701</c:v>
                </c:pt>
                <c:pt idx="589">
                  <c:v>-0.33002036781201749</c:v>
                </c:pt>
                <c:pt idx="590">
                  <c:v>-0.33541778385235194</c:v>
                </c:pt>
                <c:pt idx="591">
                  <c:v>-0.34043403315383508</c:v>
                </c:pt>
                <c:pt idx="592">
                  <c:v>-0.34506802963010175</c:v>
                </c:pt>
                <c:pt idx="593">
                  <c:v>-0.34931907189361777</c:v>
                </c:pt>
                <c:pt idx="594">
                  <c:v>-0.35318683992024374</c:v>
                </c:pt>
                <c:pt idx="595">
                  <c:v>-0.35667139137411091</c:v>
                </c:pt>
                <c:pt idx="596">
                  <c:v>-0.3597731576018296</c:v>
                </c:pt>
                <c:pt idx="597">
                  <c:v>-0.36249293930629994</c:v>
                </c:pt>
                <c:pt idx="598">
                  <c:v>-0.36483190190577458</c:v>
                </c:pt>
                <c:pt idx="599">
                  <c:v>-0.36679157059219158</c:v>
                </c:pt>
                <c:pt idx="600">
                  <c:v>-0.36837382509280664</c:v>
                </c:pt>
                <c:pt idx="601">
                  <c:v>-0.36958089414772433</c:v>
                </c:pt>
                <c:pt idx="602">
                  <c:v>-0.37041534971306495</c:v>
                </c:pt>
                <c:pt idx="603">
                  <c:v>-0.37088010089428847</c:v>
                </c:pt>
                <c:pt idx="604">
                  <c:v>-0.37097838762886942</c:v>
                </c:pt>
                <c:pt idx="605">
                  <c:v>-0.37071377411499101</c:v>
                </c:pt>
                <c:pt idx="606">
                  <c:v>-0.37009014200736956</c:v>
                </c:pt>
                <c:pt idx="607">
                  <c:v>-0.36911168338318046</c:v>
                </c:pt>
                <c:pt idx="608">
                  <c:v>-0.36778289348957288</c:v>
                </c:pt>
                <c:pt idx="609">
                  <c:v>-0.36610856327995606</c:v>
                </c:pt>
                <c:pt idx="610">
                  <c:v>-0.36409377175599938</c:v>
                </c:pt>
                <c:pt idx="611">
                  <c:v>-0.36174387811214659</c:v>
                </c:pt>
                <c:pt idx="612">
                  <c:v>-0.3590645137044477</c:v>
                </c:pt>
                <c:pt idx="613">
                  <c:v>-0.35606157384600456</c:v>
                </c:pt>
                <c:pt idx="614">
                  <c:v>-0.35274120944001852</c:v>
                </c:pt>
                <c:pt idx="615">
                  <c:v>-0.34910981846084199</c:v>
                </c:pt>
                <c:pt idx="616">
                  <c:v>-0.34517403728924562</c:v>
                </c:pt>
                <c:pt idx="617">
                  <c:v>-0.34094073191529084</c:v>
                </c:pt>
                <c:pt idx="618">
                  <c:v>-0.33641698901612549</c:v>
                </c:pt>
                <c:pt idx="619">
                  <c:v>-0.33161010691301301</c:v>
                </c:pt>
                <c:pt idx="620">
                  <c:v>-0.32652758642845453</c:v>
                </c:pt>
                <c:pt idx="621">
                  <c:v>-0.32117712163771944</c:v>
                </c:pt>
                <c:pt idx="622">
                  <c:v>-0.315566590536553</c:v>
                </c:pt>
                <c:pt idx="623">
                  <c:v>-0.30970404562460901</c:v>
                </c:pt>
                <c:pt idx="624">
                  <c:v>-0.30359770442198081</c:v>
                </c:pt>
                <c:pt idx="625">
                  <c:v>-0.29725593991698651</c:v>
                </c:pt>
                <c:pt idx="626">
                  <c:v>-0.29068727096703678</c:v>
                </c:pt>
                <c:pt idx="627">
                  <c:v>-0.28390035264955027</c:v>
                </c:pt>
                <c:pt idx="628">
                  <c:v>-0.27690396657914929</c:v>
                </c:pt>
                <c:pt idx="629">
                  <c:v>-0.26970701119775659</c:v>
                </c:pt>
                <c:pt idx="630">
                  <c:v>-0.26231849204341473</c:v>
                </c:pt>
                <c:pt idx="631">
                  <c:v>-0.25474751201363643</c:v>
                </c:pt>
                <c:pt idx="632">
                  <c:v>-0.24700326162339353</c:v>
                </c:pt>
                <c:pt idx="633">
                  <c:v>-0.23909500927223373</c:v>
                </c:pt>
                <c:pt idx="634">
                  <c:v>-0.23103209152831469</c:v>
                </c:pt>
                <c:pt idx="635">
                  <c:v>-0.22282390343481673</c:v>
                </c:pt>
                <c:pt idx="636">
                  <c:v>-0.21447988885184155</c:v>
                </c:pt>
                <c:pt idx="637">
                  <c:v>-0.20600953083740373</c:v>
                </c:pt>
                <c:pt idx="638">
                  <c:v>-0.19742234208122164</c:v>
                </c:pt>
                <c:pt idx="639">
                  <c:v>-0.18872785539477777</c:v>
                </c:pt>
                <c:pt idx="640">
                  <c:v>-0.17993561426819865</c:v>
                </c:pt>
                <c:pt idx="641">
                  <c:v>-0.17105516350449138</c:v>
                </c:pt>
                <c:pt idx="642">
                  <c:v>-0.16209603993362628</c:v>
                </c:pt>
                <c:pt idx="643">
                  <c:v>-0.15306776322031271</c:v>
                </c:pt>
                <c:pt idx="644">
                  <c:v>-0.1439798267702741</c:v>
                </c:pt>
                <c:pt idx="645">
                  <c:v>-0.13484168874430011</c:v>
                </c:pt>
                <c:pt idx="646">
                  <c:v>-0.12566276318519262</c:v>
                </c:pt>
                <c:pt idx="647">
                  <c:v>-0.11645241127203135</c:v>
                </c:pt>
                <c:pt idx="648">
                  <c:v>-0.10721993269806963</c:v>
                </c:pt>
                <c:pt idx="649">
                  <c:v>-9.7974557194302495E-2</c:v>
                </c:pt>
                <c:pt idx="650">
                  <c:v>-8.8725436190009346E-2</c:v>
                </c:pt>
                <c:pt idx="651">
                  <c:v>-7.9481634631919151E-2</c:v>
                </c:pt>
                <c:pt idx="652">
                  <c:v>-7.0252122958902818E-2</c:v>
                </c:pt>
                <c:pt idx="653">
                  <c:v>-6.1045769243267628E-2</c:v>
                </c:pt>
                <c:pt idx="654">
                  <c:v>-5.1871331504928363E-2</c:v>
                </c:pt>
                <c:pt idx="655">
                  <c:v>-4.2737450204282955E-2</c:v>
                </c:pt>
                <c:pt idx="656">
                  <c:v>-3.3652640919393982E-2</c:v>
                </c:pt>
                <c:pt idx="657">
                  <c:v>-2.4625287215418602E-2</c:v>
                </c:pt>
                <c:pt idx="658">
                  <c:v>-1.5663633708956601E-2</c:v>
                </c:pt>
                <c:pt idx="659">
                  <c:v>-6.7757793362907661E-3</c:v>
                </c:pt>
                <c:pt idx="660">
                  <c:v>2.0303291725810059E-3</c:v>
                </c:pt>
                <c:pt idx="661">
                  <c:v>1.0746903606302241E-2</c:v>
                </c:pt>
                <c:pt idx="662">
                  <c:v>1.9366320368562194E-2</c:v>
                </c:pt>
                <c:pt idx="663">
                  <c:v>2.788112635254637E-2</c:v>
                </c:pt>
                <c:pt idx="664">
                  <c:v>3.6284044589644057E-2</c:v>
                </c:pt>
                <c:pt idx="665">
                  <c:v>4.4567979669244029E-2</c:v>
                </c:pt>
                <c:pt idx="666">
                  <c:v>5.2726022925179097E-2</c:v>
                </c:pt>
                <c:pt idx="667">
                  <c:v>6.0751457385880406E-2</c:v>
                </c:pt>
                <c:pt idx="668">
                  <c:v>6.8637762485498535E-2</c:v>
                </c:pt>
                <c:pt idx="669">
                  <c:v>7.6378618532834633E-2</c:v>
                </c:pt>
                <c:pt idx="670">
                  <c:v>8.3967910936307733E-2</c:v>
                </c:pt>
                <c:pt idx="671">
                  <c:v>9.1399734182192591E-2</c:v>
                </c:pt>
                <c:pt idx="672">
                  <c:v>9.8668395565171527E-2</c:v>
                </c:pt>
                <c:pt idx="673">
                  <c:v>0.10576841866902657</c:v>
                </c:pt>
                <c:pt idx="674">
                  <c:v>0.1126945465969227</c:v>
                </c:pt>
                <c:pt idx="675">
                  <c:v>0.11944174494994762</c:v>
                </c:pt>
                <c:pt idx="676">
                  <c:v>0.12600520455380484</c:v>
                </c:pt>
                <c:pt idx="677">
                  <c:v>0.13238034393324308</c:v>
                </c:pt>
                <c:pt idx="678">
                  <c:v>0.13856281153419445</c:v>
                </c:pt>
                <c:pt idx="679">
                  <c:v>0.14454848769429171</c:v>
                </c:pt>
                <c:pt idx="680">
                  <c:v>0.15033348636190236</c:v>
                </c:pt>
                <c:pt idx="681">
                  <c:v>0.15591415656527788</c:v>
                </c:pt>
                <c:pt idx="682">
                  <c:v>0.16128708363250227</c:v>
                </c:pt>
                <c:pt idx="683">
                  <c:v>0.1664490901639554</c:v>
                </c:pt>
                <c:pt idx="684">
                  <c:v>0.1713972367589533</c:v>
                </c:pt>
                <c:pt idx="685">
                  <c:v>0.17612882249814751</c:v>
                </c:pt>
                <c:pt idx="686">
                  <c:v>0.18064138518542561</c:v>
                </c:pt>
                <c:pt idx="687">
                  <c:v>0.18493270135022413</c:v>
                </c:pt>
                <c:pt idx="688">
                  <c:v>0.18900078601199785</c:v>
                </c:pt>
                <c:pt idx="689">
                  <c:v>0.19284389221428144</c:v>
                </c:pt>
                <c:pt idx="690">
                  <c:v>0.1964605103259035</c:v>
                </c:pt>
                <c:pt idx="691">
                  <c:v>0.19984936711621248</c:v>
                </c:pt>
                <c:pt idx="692">
                  <c:v>0.20300942460710172</c:v>
                </c:pt>
                <c:pt idx="693">
                  <c:v>0.20593987870570252</c:v>
                </c:pt>
                <c:pt idx="694">
                  <c:v>0.20864015761950336</c:v>
                </c:pt>
                <c:pt idx="695">
                  <c:v>0.21110992006267493</c:v>
                </c:pt>
                <c:pt idx="696">
                  <c:v>0.21334905325341236</c:v>
                </c:pt>
                <c:pt idx="697">
                  <c:v>0.21535767070713033</c:v>
                </c:pt>
                <c:pt idx="698">
                  <c:v>0.21713610983444526</c:v>
                </c:pt>
                <c:pt idx="699">
                  <c:v>0.21868492934223427</c:v>
                </c:pt>
                <c:pt idx="700">
                  <c:v>0.2200049064472836</c:v>
                </c:pt>
                <c:pt idx="701">
                  <c:v>0.221097033906342</c:v>
                </c:pt>
                <c:pt idx="702">
                  <c:v>0.22196251686480264</c:v>
                </c:pt>
                <c:pt idx="703">
                  <c:v>0.22260276953505373</c:v>
                </c:pt>
                <c:pt idx="704">
                  <c:v>0.22301941170242265</c:v>
                </c:pt>
                <c:pt idx="705">
                  <c:v>0.22321426507079364</c:v>
                </c:pt>
                <c:pt idx="706">
                  <c:v>0.22318934944772198</c:v>
                </c:pt>
                <c:pt idx="707">
                  <c:v>0.22294687877913902</c:v>
                </c:pt>
                <c:pt idx="708">
                  <c:v>0.22248925703565853</c:v>
                </c:pt>
                <c:pt idx="709">
                  <c:v>0.2218190739570772</c:v>
                </c:pt>
                <c:pt idx="710">
                  <c:v>0.22093910066314812</c:v>
                </c:pt>
                <c:pt idx="711">
                  <c:v>0.21985228513152891</c:v>
                </c:pt>
                <c:pt idx="712">
                  <c:v>0.21856174755291685</c:v>
                </c:pt>
                <c:pt idx="713">
                  <c:v>0.21707077556732077</c:v>
                </c:pt>
                <c:pt idx="714">
                  <c:v>0.21538281938717491</c:v>
                </c:pt>
                <c:pt idx="715">
                  <c:v>0.21350148681259029</c:v>
                </c:pt>
                <c:pt idx="716">
                  <c:v>0.21143053814722187</c:v>
                </c:pt>
                <c:pt idx="717">
                  <c:v>0.2091738810172056</c:v>
                </c:pt>
                <c:pt idx="718">
                  <c:v>0.20673556510059971</c:v>
                </c:pt>
                <c:pt idx="719">
                  <c:v>0.20411977677378698</c:v>
                </c:pt>
                <c:pt idx="720">
                  <c:v>0.2013308336805841</c:v>
                </c:pt>
                <c:pt idx="721">
                  <c:v>0.19837317922642164</c:v>
                </c:pt>
                <c:pt idx="722">
                  <c:v>0.19525137701243006</c:v>
                </c:pt>
                <c:pt idx="723">
                  <c:v>0.19197010520143237</c:v>
                </c:pt>
                <c:pt idx="724">
                  <c:v>0.18853415083766006</c:v>
                </c:pt>
                <c:pt idx="725">
                  <c:v>0.18494840411207536</c:v>
                </c:pt>
                <c:pt idx="726">
                  <c:v>0.18121785258788736</c:v>
                </c:pt>
                <c:pt idx="727">
                  <c:v>0.17734757538895368</c:v>
                </c:pt>
                <c:pt idx="728">
                  <c:v>0.17334273735744329</c:v>
                </c:pt>
                <c:pt idx="729">
                  <c:v>0.16920858318462295</c:v>
                </c:pt>
                <c:pt idx="730">
                  <c:v>0.16495043152480607</c:v>
                </c:pt>
                <c:pt idx="731">
                  <c:v>0.16057366909309054</c:v>
                </c:pt>
                <c:pt idx="732">
                  <c:v>0.15608374475719447</c:v>
                </c:pt>
                <c:pt idx="733">
                  <c:v>0.15148616362551473</c:v>
                </c:pt>
                <c:pt idx="734">
                  <c:v>0.14678648113758341</c:v>
                </c:pt>
                <c:pt idx="735">
                  <c:v>0.14199029716626954</c:v>
                </c:pt>
                <c:pt idx="736">
                  <c:v>0.13710325013123714</c:v>
                </c:pt>
                <c:pt idx="737">
                  <c:v>0.13213101113210149</c:v>
                </c:pt>
                <c:pt idx="738">
                  <c:v>0.12707927811058381</c:v>
                </c:pt>
                <c:pt idx="739">
                  <c:v>0.12195377003641501</c:v>
                </c:pt>
                <c:pt idx="740">
                  <c:v>0.1167602211356014</c:v>
                </c:pt>
                <c:pt idx="741">
                  <c:v>0.11150437515466742</c:v>
                </c:pt>
                <c:pt idx="742">
                  <c:v>0.10619197967351204</c:v>
                </c:pt>
                <c:pt idx="743">
                  <c:v>0.10082878046840327</c:v>
                </c:pt>
                <c:pt idx="744">
                  <c:v>9.5420515929486471E-2</c:v>
                </c:pt>
                <c:pt idx="745">
                  <c:v>8.9972911542904682E-2</c:v>
                </c:pt>
                <c:pt idx="746">
                  <c:v>8.4491674434212516E-2</c:v>
                </c:pt>
                <c:pt idx="747">
                  <c:v>7.8982487984102692E-2</c:v>
                </c:pt>
                <c:pt idx="748">
                  <c:v>7.345100651967286E-2</c:v>
                </c:pt>
                <c:pt idx="749">
                  <c:v>6.7902850083917513E-2</c:v>
                </c:pt>
                <c:pt idx="750">
                  <c:v>6.2343599288204481E-2</c:v>
                </c:pt>
                <c:pt idx="751">
                  <c:v>5.6778790255096807E-2</c:v>
                </c:pt>
                <c:pt idx="752">
                  <c:v>5.1213909651288379E-2</c:v>
                </c:pt>
                <c:pt idx="753">
                  <c:v>4.5654389816505381E-2</c:v>
                </c:pt>
                <c:pt idx="754">
                  <c:v>4.0105603995156294E-2</c:v>
                </c:pt>
                <c:pt idx="755">
                  <c:v>3.4572861668092592E-2</c:v>
                </c:pt>
                <c:pt idx="756">
                  <c:v>2.9061403994651836E-2</c:v>
                </c:pt>
                <c:pt idx="757">
                  <c:v>2.3576399364487056E-2</c:v>
                </c:pt>
                <c:pt idx="758">
                  <c:v>1.8122939064031059E-2</c:v>
                </c:pt>
                <c:pt idx="759">
                  <c:v>1.2706033060469316E-2</c:v>
                </c:pt>
                <c:pt idx="760">
                  <c:v>7.3306059065394976E-3</c:v>
                </c:pt>
                <c:pt idx="761">
                  <c:v>2.0014927688571491E-3</c:v>
                </c:pt>
                <c:pt idx="762">
                  <c:v>-3.2765644174087569E-3</c:v>
                </c:pt>
                <c:pt idx="763">
                  <c:v>-8.4989206645180882E-3</c:v>
                </c:pt>
                <c:pt idx="764">
                  <c:v>-1.3661031516988444E-2</c:v>
                </c:pt>
                <c:pt idx="765">
                  <c:v>-1.8758456502280151E-2</c:v>
                </c:pt>
                <c:pt idx="766">
                  <c:v>-2.3786862445534004E-2</c:v>
                </c:pt>
                <c:pt idx="767">
                  <c:v>-2.8742026646260212E-2</c:v>
                </c:pt>
                <c:pt idx="768">
                  <c:v>-3.3619839915202551E-2</c:v>
                </c:pt>
                <c:pt idx="769">
                  <c:v>-3.8416309469481193E-2</c:v>
                </c:pt>
                <c:pt idx="770">
                  <c:v>-4.312756168483721E-2</c:v>
                </c:pt>
                <c:pt idx="771">
                  <c:v>-4.7749844703172437E-2</c:v>
                </c:pt>
                <c:pt idx="772">
                  <c:v>-5.2279530894765509E-2</c:v>
                </c:pt>
                <c:pt idx="773">
                  <c:v>-5.6713119173491547E-2</c:v>
                </c:pt>
                <c:pt idx="774">
                  <c:v>-6.1047237164768134E-2</c:v>
                </c:pt>
                <c:pt idx="775">
                  <c:v>-6.5278643225032656E-2</c:v>
                </c:pt>
                <c:pt idx="776">
                  <c:v>-6.9404228312642063E-2</c:v>
                </c:pt>
                <c:pt idx="777">
                  <c:v>-7.3421017709444411E-2</c:v>
                </c:pt>
                <c:pt idx="778">
                  <c:v>-7.7326172593080375E-2</c:v>
                </c:pt>
                <c:pt idx="779">
                  <c:v>-8.1116991459869919E-2</c:v>
                </c:pt>
                <c:pt idx="780">
                  <c:v>-8.4790911398126778E-2</c:v>
                </c:pt>
                <c:pt idx="781">
                  <c:v>-8.8345509212726187E-2</c:v>
                </c:pt>
                <c:pt idx="782">
                  <c:v>-9.1778502400741244E-2</c:v>
                </c:pt>
                <c:pt idx="783">
                  <c:v>-9.5087749979031494E-2</c:v>
                </c:pt>
                <c:pt idx="784">
                  <c:v>-9.8271253164377806E-2</c:v>
                </c:pt>
                <c:pt idx="785">
                  <c:v>-0.10132715590701082</c:v>
                </c:pt>
                <c:pt idx="786">
                  <c:v>-0.10425374527886368</c:v>
                </c:pt>
                <c:pt idx="787">
                  <c:v>-0.10704945171654343</c:v>
                </c:pt>
                <c:pt idx="788">
                  <c:v>-0.10971284912229071</c:v>
                </c:pt>
                <c:pt idx="789">
                  <c:v>-0.11224265482205666</c:v>
                </c:pt>
                <c:pt idx="790">
                  <c:v>-0.11463772938401891</c:v>
                </c:pt>
                <c:pt idx="791">
                  <c:v>-0.11689707629799496</c:v>
                </c:pt>
                <c:pt idx="792">
                  <c:v>-0.11901984151848991</c:v>
                </c:pt>
                <c:pt idx="793">
                  <c:v>-0.12100531287232323</c:v>
                </c:pt>
                <c:pt idx="794">
                  <c:v>-0.12285291933372865</c:v>
                </c:pt>
                <c:pt idx="795">
                  <c:v>-0.12456223016820052</c:v>
                </c:pt>
                <c:pt idx="796">
                  <c:v>-0.12613295394809707</c:v>
                </c:pt>
                <c:pt idx="797">
                  <c:v>-0.12756493744199768</c:v>
                </c:pt>
                <c:pt idx="798">
                  <c:v>-0.128858164379509</c:v>
                </c:pt>
                <c:pt idx="799">
                  <c:v>-0.13001275409577975</c:v>
                </c:pt>
                <c:pt idx="800">
                  <c:v>-0.13102896005712103</c:v>
                </c:pt>
                <c:pt idx="801">
                  <c:v>-0.13190716826860316</c:v>
                </c:pt>
                <c:pt idx="802">
                  <c:v>-0.13264789557200379</c:v>
                </c:pt>
                <c:pt idx="803">
                  <c:v>-0.1332517878307031</c:v>
                </c:pt>
                <c:pt idx="804">
                  <c:v>-0.13371961800705942</c:v>
                </c:pt>
                <c:pt idx="805">
                  <c:v>-0.1340522841373053</c:v>
                </c:pt>
                <c:pt idx="806">
                  <c:v>-0.13425080720291335</c:v>
                </c:pt>
                <c:pt idx="807">
                  <c:v>-0.134316328904901</c:v>
                </c:pt>
                <c:pt idx="808">
                  <c:v>-0.13425010934329604</c:v>
                </c:pt>
                <c:pt idx="809">
                  <c:v>-0.13405352460310829</c:v>
                </c:pt>
                <c:pt idx="810">
                  <c:v>-0.13372806425362163</c:v>
                </c:pt>
                <c:pt idx="811">
                  <c:v>-0.13327532876238973</c:v>
                </c:pt>
                <c:pt idx="812">
                  <c:v>-0.13269702682496359</c:v>
                </c:pt>
                <c:pt idx="813">
                  <c:v>-0.13199497262011842</c:v>
                </c:pt>
                <c:pt idx="814">
                  <c:v>-0.13117108298598071</c:v>
                </c:pt>
                <c:pt idx="815">
                  <c:v>-0.13022737452961786</c:v>
                </c:pt>
                <c:pt idx="816">
                  <c:v>-0.12916596066231614</c:v>
                </c:pt>
                <c:pt idx="817">
                  <c:v>-0.12798904857718443</c:v>
                </c:pt>
                <c:pt idx="818">
                  <c:v>-0.12669893616183203</c:v>
                </c:pt>
                <c:pt idx="819">
                  <c:v>-0.12529800885388764</c:v>
                </c:pt>
                <c:pt idx="820">
                  <c:v>-0.12378873644579472</c:v>
                </c:pt>
                <c:pt idx="821">
                  <c:v>-0.12217366983578722</c:v>
                </c:pt>
                <c:pt idx="822">
                  <c:v>-0.12045543773608711</c:v>
                </c:pt>
                <c:pt idx="823">
                  <c:v>-0.11863674333600728</c:v>
                </c:pt>
                <c:pt idx="824">
                  <c:v>-0.11672036092661374</c:v>
                </c:pt>
                <c:pt idx="825">
                  <c:v>-0.11470913248999018</c:v>
                </c:pt>
                <c:pt idx="826">
                  <c:v>-0.11260596425781555</c:v>
                </c:pt>
                <c:pt idx="827">
                  <c:v>-0.11041382323900269</c:v>
                </c:pt>
                <c:pt idx="828">
                  <c:v>-0.10813573372560104</c:v>
                </c:pt>
                <c:pt idx="829">
                  <c:v>-0.10577477377597146</c:v>
                </c:pt>
                <c:pt idx="830">
                  <c:v>-0.10333407168191489</c:v>
                </c:pt>
                <c:pt idx="831">
                  <c:v>-0.10081680241959004</c:v>
                </c:pt>
                <c:pt idx="832">
                  <c:v>-9.8226184094313301E-2</c:v>
                </c:pt>
                <c:pt idx="833">
                  <c:v>-9.5565474372894588E-2</c:v>
                </c:pt>
                <c:pt idx="834">
                  <c:v>-9.2837966919512085E-2</c:v>
                </c:pt>
                <c:pt idx="835">
                  <c:v>-9.0046987824888111E-2</c:v>
                </c:pt>
                <c:pt idx="836">
                  <c:v>-8.7195892044919066E-2</c:v>
                </c:pt>
                <c:pt idx="837">
                  <c:v>-8.4288059842363441E-2</c:v>
                </c:pt>
                <c:pt idx="838">
                  <c:v>-8.132689324180653E-2</c:v>
                </c:pt>
                <c:pt idx="839">
                  <c:v>-7.831581249600679E-2</c:v>
                </c:pt>
                <c:pt idx="840">
                  <c:v>-7.5258252571055742E-2</c:v>
                </c:pt>
                <c:pt idx="841">
                  <c:v>-7.215765965048293E-2</c:v>
                </c:pt>
                <c:pt idx="842">
                  <c:v>-6.9017487664728594E-2</c:v>
                </c:pt>
                <c:pt idx="843">
                  <c:v>-6.5841194844352302E-2</c:v>
                </c:pt>
                <c:pt idx="844">
                  <c:v>-6.263224030564607E-2</c:v>
                </c:pt>
                <c:pt idx="845">
                  <c:v>-5.9394080667489919E-2</c:v>
                </c:pt>
                <c:pt idx="846">
                  <c:v>-5.6130166704113568E-2</c:v>
                </c:pt>
                <c:pt idx="847">
                  <c:v>-5.2843940036818339E-2</c:v>
                </c:pt>
                <c:pt idx="848">
                  <c:v>-4.9538829866599438E-2</c:v>
                </c:pt>
                <c:pt idx="849">
                  <c:v>-4.6218249751524165E-2</c:v>
                </c:pt>
                <c:pt idx="850">
                  <c:v>-4.2885594430466203E-2</c:v>
                </c:pt>
                <c:pt idx="851">
                  <c:v>-3.9544236697032449E-2</c:v>
                </c:pt>
                <c:pt idx="852">
                  <c:v>-3.6197524325086591E-2</c:v>
                </c:pt>
                <c:pt idx="853">
                  <c:v>-3.2848777049176658E-2</c:v>
                </c:pt>
                <c:pt idx="854">
                  <c:v>-2.9501283602093867E-2</c:v>
                </c:pt>
                <c:pt idx="855">
                  <c:v>-2.6158298811665849E-2</c:v>
                </c:pt>
                <c:pt idx="856">
                  <c:v>-2.2823040759192077E-2</c:v>
                </c:pt>
                <c:pt idx="857">
                  <c:v>-1.949868800210898E-2</c:v>
                </c:pt>
                <c:pt idx="858">
                  <c:v>-1.6188376862131048E-2</c:v>
                </c:pt>
                <c:pt idx="859">
                  <c:v>-1.2895198781733558E-2</c:v>
                </c:pt>
                <c:pt idx="860">
                  <c:v>-9.6221977503867188E-3</c:v>
                </c:pt>
                <c:pt idx="861">
                  <c:v>-6.3723678026507352E-3</c:v>
                </c:pt>
                <c:pt idx="862">
                  <c:v>-3.1486505896919379E-3</c:v>
                </c:pt>
                <c:pt idx="863">
                  <c:v>4.6066973937756184E-5</c:v>
                </c:pt>
                <c:pt idx="864">
                  <c:v>3.2089549866248426E-3</c:v>
                </c:pt>
                <c:pt idx="865">
                  <c:v>6.337242758076421E-3</c:v>
                </c:pt>
                <c:pt idx="866">
                  <c:v>9.428220927722393E-3</c:v>
                </c:pt>
                <c:pt idx="867">
                  <c:v>1.2479243502238139E-2</c:v>
                </c:pt>
                <c:pt idx="868">
                  <c:v>1.548772981100722E-2</c:v>
                </c:pt>
                <c:pt idx="869">
                  <c:v>1.8451166378191584E-2</c:v>
                </c:pt>
                <c:pt idx="870">
                  <c:v>2.1367108710358681E-2</c:v>
                </c:pt>
                <c:pt idx="871">
                  <c:v>2.423318299923076E-2</c:v>
                </c:pt>
                <c:pt idx="872">
                  <c:v>2.7047087737824764E-2</c:v>
                </c:pt>
                <c:pt idx="873">
                  <c:v>2.9806595250274123E-2</c:v>
                </c:pt>
                <c:pt idx="874">
                  <c:v>3.2509553133840234E-2</c:v>
                </c:pt>
                <c:pt idx="875">
                  <c:v>3.5153885613035313E-2</c:v>
                </c:pt>
                <c:pt idx="876">
                  <c:v>3.773759480523655E-2</c:v>
                </c:pt>
                <c:pt idx="877">
                  <c:v>4.0258761897462032E-2</c:v>
                </c:pt>
                <c:pt idx="878">
                  <c:v>4.27155482339436E-2</c:v>
                </c:pt>
                <c:pt idx="879">
                  <c:v>4.5106196314563821E-2</c:v>
                </c:pt>
                <c:pt idx="880">
                  <c:v>4.7429030703756973E-2</c:v>
                </c:pt>
                <c:pt idx="881">
                  <c:v>4.9682458849954619E-2</c:v>
                </c:pt>
                <c:pt idx="882">
                  <c:v>5.1864971815968011E-2</c:v>
                </c:pt>
                <c:pt idx="883">
                  <c:v>5.3975144920029181E-2</c:v>
                </c:pt>
                <c:pt idx="884">
                  <c:v>5.6011638288114764E-2</c:v>
                </c:pt>
                <c:pt idx="885">
                  <c:v>5.7973197317553016E-2</c:v>
                </c:pt>
                <c:pt idx="886">
                  <c:v>5.9858653052881995E-2</c:v>
                </c:pt>
                <c:pt idx="887">
                  <c:v>6.1666922473813432E-2</c:v>
                </c:pt>
                <c:pt idx="888">
                  <c:v>6.3397008696661303E-2</c:v>
                </c:pt>
                <c:pt idx="889">
                  <c:v>6.5048001088848645E-2</c:v>
                </c:pt>
                <c:pt idx="890">
                  <c:v>6.6619075298742711E-2</c:v>
                </c:pt>
                <c:pt idx="891">
                  <c:v>6.8109493200121024E-2</c:v>
                </c:pt>
                <c:pt idx="892">
                  <c:v>6.9518602753328704E-2</c:v>
                </c:pt>
                <c:pt idx="893">
                  <c:v>7.0845837783342192E-2</c:v>
                </c:pt>
                <c:pt idx="894">
                  <c:v>7.2090717676400906E-2</c:v>
                </c:pt>
                <c:pt idx="895">
                  <c:v>7.3252846995896015E-2</c:v>
                </c:pt>
                <c:pt idx="896">
                  <c:v>7.4331915018947856E-2</c:v>
                </c:pt>
                <c:pt idx="897">
                  <c:v>7.5327695194703656E-2</c:v>
                </c:pt>
                <c:pt idx="898">
                  <c:v>7.6240044526116935E-2</c:v>
                </c:pt>
                <c:pt idx="899">
                  <c:v>7.706890287605804E-2</c:v>
                </c:pt>
                <c:pt idx="900">
                  <c:v>7.7814292199516868E-2</c:v>
                </c:pt>
                <c:pt idx="901">
                  <c:v>7.8476315703571733E-2</c:v>
                </c:pt>
                <c:pt idx="902">
                  <c:v>7.9055156935904897E-2</c:v>
                </c:pt>
                <c:pt idx="903">
                  <c:v>7.9551078804735845E-2</c:v>
                </c:pt>
                <c:pt idx="904">
                  <c:v>7.9964422530430138E-2</c:v>
                </c:pt>
                <c:pt idx="905">
                  <c:v>8.0295606531922928E-2</c:v>
                </c:pt>
                <c:pt idx="906">
                  <c:v>8.0545125247933086E-2</c:v>
                </c:pt>
                <c:pt idx="907">
                  <c:v>8.0713547897050236E-2</c:v>
                </c:pt>
                <c:pt idx="908">
                  <c:v>8.0801517176315771E-2</c:v>
                </c:pt>
                <c:pt idx="909">
                  <c:v>8.0809747901635823E-2</c:v>
                </c:pt>
                <c:pt idx="910">
                  <c:v>8.0739025591310104E-2</c:v>
                </c:pt>
                <c:pt idx="911">
                  <c:v>8.0590204994873654E-2</c:v>
                </c:pt>
                <c:pt idx="912">
                  <c:v>8.0364208569000936E-2</c:v>
                </c:pt>
                <c:pt idx="913">
                  <c:v>8.006202490294477E-2</c:v>
                </c:pt>
                <c:pt idx="914">
                  <c:v>7.9684707094757681E-2</c:v>
                </c:pt>
                <c:pt idx="915">
                  <c:v>7.923337108130768E-2</c:v>
                </c:pt>
                <c:pt idx="916">
                  <c:v>7.8709193923621565E-2</c:v>
                </c:pt>
                <c:pt idx="917">
                  <c:v>7.8113412049603814E-2</c:v>
                </c:pt>
                <c:pt idx="918">
                  <c:v>7.7447319456568256E-2</c:v>
                </c:pt>
                <c:pt idx="919">
                  <c:v>7.6712265875588326E-2</c:v>
                </c:pt>
                <c:pt idx="920">
                  <c:v>7.5909654899998374E-2</c:v>
                </c:pt>
                <c:pt idx="921">
                  <c:v>7.5040942079787357E-2</c:v>
                </c:pt>
                <c:pt idx="922">
                  <c:v>7.4107632984466959E-2</c:v>
                </c:pt>
                <c:pt idx="923">
                  <c:v>7.311128123673738E-2</c:v>
                </c:pt>
                <c:pt idx="924">
                  <c:v>7.2053486518617399E-2</c:v>
                </c:pt>
                <c:pt idx="925">
                  <c:v>7.0935892552686966E-2</c:v>
                </c:pt>
                <c:pt idx="926">
                  <c:v>6.9760185060534413E-2</c:v>
                </c:pt>
                <c:pt idx="927">
                  <c:v>6.8528089700482603E-2</c:v>
                </c:pt>
                <c:pt idx="928">
                  <c:v>6.7241369987160973E-2</c:v>
                </c:pt>
                <c:pt idx="929">
                  <c:v>6.5901825194565819E-2</c:v>
                </c:pt>
                <c:pt idx="930">
                  <c:v>6.4511288245443887E-2</c:v>
                </c:pt>
                <c:pt idx="931">
                  <c:v>6.307162358848524E-2</c:v>
                </c:pt>
                <c:pt idx="932">
                  <c:v>6.1584725066339399E-2</c:v>
                </c:pt>
                <c:pt idx="933">
                  <c:v>6.0052513775768958E-2</c:v>
                </c:pt>
                <c:pt idx="934">
                  <c:v>5.8476935922748059E-2</c:v>
                </c:pt>
                <c:pt idx="935">
                  <c:v>5.6859960674232941E-2</c:v>
                </c:pt>
                <c:pt idx="936">
                  <c:v>5.5203578008917585E-2</c:v>
                </c:pt>
                <c:pt idx="937">
                  <c:v>5.3509796569028566E-2</c:v>
                </c:pt>
                <c:pt idx="938">
                  <c:v>5.1780641515373815E-2</c:v>
                </c:pt>
                <c:pt idx="939">
                  <c:v>5.0018152387188965E-2</c:v>
                </c:pt>
                <c:pt idx="940">
                  <c:v>4.8224380969597691E-2</c:v>
                </c:pt>
                <c:pt idx="941">
                  <c:v>4.6401389170085024E-2</c:v>
                </c:pt>
                <c:pt idx="942">
                  <c:v>4.4551246906108885E-2</c:v>
                </c:pt>
                <c:pt idx="943">
                  <c:v>4.26760300059459E-2</c:v>
                </c:pt>
                <c:pt idx="944">
                  <c:v>4.07778181243778E-2</c:v>
                </c:pt>
                <c:pt idx="945">
                  <c:v>3.8858692675693828E-2</c:v>
                </c:pt>
                <c:pt idx="946">
                  <c:v>3.6920734784955993E-2</c:v>
                </c:pt>
                <c:pt idx="947">
                  <c:v>3.4966023260168712E-2</c:v>
                </c:pt>
                <c:pt idx="948">
                  <c:v>3.2996632586712267E-2</c:v>
                </c:pt>
                <c:pt idx="949">
                  <c:v>3.1014630945820566E-2</c:v>
                </c:pt>
                <c:pt idx="950">
                  <c:v>2.9022078258980472E-2</c:v>
                </c:pt>
                <c:pt idx="951">
                  <c:v>2.7021024259500412E-2</c:v>
                </c:pt>
                <c:pt idx="952">
                  <c:v>2.5013506593300438E-2</c:v>
                </c:pt>
                <c:pt idx="953">
                  <c:v>2.3001548950398198E-2</c:v>
                </c:pt>
                <c:pt idx="954">
                  <c:v>2.0987159228315025E-2</c:v>
                </c:pt>
                <c:pt idx="955">
                  <c:v>1.8972327729206474E-2</c:v>
                </c:pt>
                <c:pt idx="956">
                  <c:v>1.6959025391948365E-2</c:v>
                </c:pt>
                <c:pt idx="957">
                  <c:v>1.4949202060909652E-2</c:v>
                </c:pt>
                <c:pt idx="958">
                  <c:v>1.2944784792040042E-2</c:v>
                </c:pt>
                <c:pt idx="959">
                  <c:v>1.0947676198363262E-2</c:v>
                </c:pt>
                <c:pt idx="960">
                  <c:v>8.9597528355783371E-3</c:v>
                </c:pt>
                <c:pt idx="961">
                  <c:v>6.9828636292031667E-3</c:v>
                </c:pt>
                <c:pt idx="962">
                  <c:v>5.0188283440869277E-3</c:v>
                </c:pt>
                <c:pt idx="963">
                  <c:v>3.0694360979084253E-3</c:v>
                </c:pt>
                <c:pt idx="964">
                  <c:v>1.1364439190522794E-3</c:v>
                </c:pt>
                <c:pt idx="965">
                  <c:v>-7.7842464966951784E-4</c:v>
                </c:pt>
                <c:pt idx="966">
                  <c:v>-2.6734809008777389E-3</c:v>
                </c:pt>
                <c:pt idx="967">
                  <c:v>-4.5470722648225034E-3</c:v>
                </c:pt>
                <c:pt idx="968">
                  <c:v>-6.3975835637292968E-3</c:v>
                </c:pt>
                <c:pt idx="969">
                  <c:v>-8.2234382167639189E-3</c:v>
                </c:pt>
                <c:pt idx="970">
                  <c:v>-1.0023099395519557E-2</c:v>
                </c:pt>
                <c:pt idx="971">
                  <c:v>-1.1795071129284381E-2</c:v>
                </c:pt>
                <c:pt idx="972">
                  <c:v>-1.3537899359110647E-2</c:v>
                </c:pt>
                <c:pt idx="973">
                  <c:v>-1.525017294075684E-2</c:v>
                </c:pt>
                <c:pt idx="974">
                  <c:v>-1.6930524595559625E-2</c:v>
                </c:pt>
                <c:pt idx="975">
                  <c:v>-1.8577631809032571E-2</c:v>
                </c:pt>
                <c:pt idx="976">
                  <c:v>-2.0190217676811645E-2</c:v>
                </c:pt>
                <c:pt idx="977">
                  <c:v>-2.1767051697569366E-2</c:v>
                </c:pt>
                <c:pt idx="978">
                  <c:v>-2.3306950512772522E-2</c:v>
                </c:pt>
                <c:pt idx="979">
                  <c:v>-2.4808778592920949E-2</c:v>
                </c:pt>
                <c:pt idx="980">
                  <c:v>-2.6271448870352619E-2</c:v>
                </c:pt>
                <c:pt idx="981">
                  <c:v>-2.7693923318212424E-2</c:v>
                </c:pt>
                <c:pt idx="982">
                  <c:v>-2.9075213475940356E-2</c:v>
                </c:pt>
                <c:pt idx="983">
                  <c:v>-3.0414380920964348E-2</c:v>
                </c:pt>
                <c:pt idx="984">
                  <c:v>-3.1710537686848984E-2</c:v>
                </c:pt>
                <c:pt idx="985">
                  <c:v>-3.2962846628022228E-2</c:v>
                </c:pt>
                <c:pt idx="986">
                  <c:v>-3.4170521731031397E-2</c:v>
                </c:pt>
                <c:pt idx="987">
                  <c:v>-3.533282837315839E-2</c:v>
                </c:pt>
                <c:pt idx="988">
                  <c:v>-3.6449083527691557E-2</c:v>
                </c:pt>
                <c:pt idx="989">
                  <c:v>-3.7518655917232129E-2</c:v>
                </c:pt>
                <c:pt idx="990">
                  <c:v>-3.8540966114700405E-2</c:v>
                </c:pt>
                <c:pt idx="991">
                  <c:v>-3.9515486592604218E-2</c:v>
                </c:pt>
                <c:pt idx="992">
                  <c:v>-4.0441741721438169E-2</c:v>
                </c:pt>
                <c:pt idx="993">
                  <c:v>-4.1319307717078139E-2</c:v>
                </c:pt>
                <c:pt idx="994">
                  <c:v>-4.2147812538185427E-2</c:v>
                </c:pt>
                <c:pt idx="995">
                  <c:v>-4.292693573422969E-2</c:v>
                </c:pt>
                <c:pt idx="996">
                  <c:v>-4.3656408244510794E-2</c:v>
                </c:pt>
                <c:pt idx="997">
                  <c:v>-4.4336012148839234E-2</c:v>
                </c:pt>
                <c:pt idx="998">
                  <c:v>-4.4965580371328542E-2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639-4474-9B7C-8196D0D9767A}"/>
            </c:ext>
          </c:extLst>
        </c:ser>
        <c:ser>
          <c:idx val="1"/>
          <c:order val="1"/>
          <c:tx>
            <c:strRef>
              <c:f>Pos!$K$1</c:f>
              <c:strCache>
                <c:ptCount val="1"/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Pos!$K$2:$K$1001</c:f>
              <c:numCache>
                <c:formatCode>General</c:formatCode>
                <c:ptCount val="1000"/>
                <c:pt idx="1">
                  <c:v>-2.7670726589590355</c:v>
                </c:pt>
                <c:pt idx="2">
                  <c:v>-2.7670726589568151</c:v>
                </c:pt>
                <c:pt idx="3">
                  <c:v>-2.7670726589601466</c:v>
                </c:pt>
                <c:pt idx="4">
                  <c:v>-2.7670726589568138</c:v>
                </c:pt>
                <c:pt idx="5">
                  <c:v>-2.7670726589590342</c:v>
                </c:pt>
                <c:pt idx="6">
                  <c:v>-2.767072658957928</c:v>
                </c:pt>
                <c:pt idx="7">
                  <c:v>-2.7670726589590307</c:v>
                </c:pt>
                <c:pt idx="8">
                  <c:v>-2.767072658957928</c:v>
                </c:pt>
                <c:pt idx="9">
                  <c:v>-2.767072658957928</c:v>
                </c:pt>
                <c:pt idx="10">
                  <c:v>-2.7670726589590307</c:v>
                </c:pt>
                <c:pt idx="11">
                  <c:v>-2.767072658957928</c:v>
                </c:pt>
                <c:pt idx="12">
                  <c:v>-2.767072658957928</c:v>
                </c:pt>
                <c:pt idx="13">
                  <c:v>-2.7670726589590307</c:v>
                </c:pt>
                <c:pt idx="14">
                  <c:v>-2.7670726589579204</c:v>
                </c:pt>
                <c:pt idx="15">
                  <c:v>-2.7670726589579355</c:v>
                </c:pt>
                <c:pt idx="16">
                  <c:v>-2.7670726589590307</c:v>
                </c:pt>
                <c:pt idx="17">
                  <c:v>-2.7670726589579204</c:v>
                </c:pt>
                <c:pt idx="18">
                  <c:v>-2.7670726589579355</c:v>
                </c:pt>
                <c:pt idx="19">
                  <c:v>-2.7670726589601409</c:v>
                </c:pt>
                <c:pt idx="20">
                  <c:v>-2.7670726589557</c:v>
                </c:pt>
                <c:pt idx="21">
                  <c:v>-2.767072658960156</c:v>
                </c:pt>
                <c:pt idx="22">
                  <c:v>-2.7670726589579204</c:v>
                </c:pt>
                <c:pt idx="23">
                  <c:v>-2.7670726589579204</c:v>
                </c:pt>
                <c:pt idx="24">
                  <c:v>-2.7670726589590458</c:v>
                </c:pt>
                <c:pt idx="25">
                  <c:v>-2.7670726589579204</c:v>
                </c:pt>
                <c:pt idx="26">
                  <c:v>-2.7670726589579204</c:v>
                </c:pt>
                <c:pt idx="27">
                  <c:v>-2.7670726589590307</c:v>
                </c:pt>
                <c:pt idx="28">
                  <c:v>-2.7670726589568102</c:v>
                </c:pt>
                <c:pt idx="29">
                  <c:v>-2.7670726589601715</c:v>
                </c:pt>
                <c:pt idx="30">
                  <c:v>-2.7670726589579204</c:v>
                </c:pt>
                <c:pt idx="31">
                  <c:v>-2.7670726589590307</c:v>
                </c:pt>
                <c:pt idx="32">
                  <c:v>-2.7670726589568102</c:v>
                </c:pt>
                <c:pt idx="33">
                  <c:v>-2.7670726589601409</c:v>
                </c:pt>
                <c:pt idx="34">
                  <c:v>-2.7670726589584755</c:v>
                </c:pt>
                <c:pt idx="35">
                  <c:v>-2.7670726589557306</c:v>
                </c:pt>
                <c:pt idx="36">
                  <c:v>-2.7670726589595858</c:v>
                </c:pt>
                <c:pt idx="37">
                  <c:v>-2.7670726589595858</c:v>
                </c:pt>
                <c:pt idx="38">
                  <c:v>-2.7670726589562551</c:v>
                </c:pt>
                <c:pt idx="39">
                  <c:v>-2.7670726589595858</c:v>
                </c:pt>
                <c:pt idx="40">
                  <c:v>-2.7670726589590307</c:v>
                </c:pt>
                <c:pt idx="41">
                  <c:v>-2.7670726589568408</c:v>
                </c:pt>
                <c:pt idx="42">
                  <c:v>-2.7670726589601409</c:v>
                </c:pt>
                <c:pt idx="43">
                  <c:v>-2.7670726589568102</c:v>
                </c:pt>
                <c:pt idx="44">
                  <c:v>-2.7670726589579204</c:v>
                </c:pt>
                <c:pt idx="45">
                  <c:v>-2.7670726589595858</c:v>
                </c:pt>
                <c:pt idx="46">
                  <c:v>-2.7670726589584755</c:v>
                </c:pt>
                <c:pt idx="47">
                  <c:v>-2.7670726589571184</c:v>
                </c:pt>
                <c:pt idx="48">
                  <c:v>-2.7670726589579204</c:v>
                </c:pt>
                <c:pt idx="49">
                  <c:v>-2.7670726589601409</c:v>
                </c:pt>
                <c:pt idx="50">
                  <c:v>-2.7670726589568102</c:v>
                </c:pt>
                <c:pt idx="51">
                  <c:v>-2.7670726589590307</c:v>
                </c:pt>
                <c:pt idx="52">
                  <c:v>-2.7670726589590307</c:v>
                </c:pt>
                <c:pt idx="53">
                  <c:v>-2.7670726589573653</c:v>
                </c:pt>
                <c:pt idx="54">
                  <c:v>-2.767072658958198</c:v>
                </c:pt>
                <c:pt idx="55">
                  <c:v>-2.7670726589579204</c:v>
                </c:pt>
                <c:pt idx="56">
                  <c:v>-2.7670726589600019</c:v>
                </c:pt>
                <c:pt idx="57">
                  <c:v>-2.7670726589557693</c:v>
                </c:pt>
                <c:pt idx="58">
                  <c:v>-2.7670726589557693</c:v>
                </c:pt>
                <c:pt idx="59">
                  <c:v>-2.7670726589557693</c:v>
                </c:pt>
                <c:pt idx="60">
                  <c:v>3.3838533645290321</c:v>
                </c:pt>
                <c:pt idx="61">
                  <c:v>3.3838533645359012</c:v>
                </c:pt>
                <c:pt idx="62">
                  <c:v>3.3838533645291706</c:v>
                </c:pt>
                <c:pt idx="63">
                  <c:v>3.3838533645340281</c:v>
                </c:pt>
                <c:pt idx="64">
                  <c:v>3.3838533645311135</c:v>
                </c:pt>
                <c:pt idx="65">
                  <c:v>3.3838533645326403</c:v>
                </c:pt>
                <c:pt idx="66">
                  <c:v>3.3838533645322237</c:v>
                </c:pt>
                <c:pt idx="67">
                  <c:v>3.383853364535832</c:v>
                </c:pt>
                <c:pt idx="68">
                  <c:v>3.3838533645272277</c:v>
                </c:pt>
                <c:pt idx="69">
                  <c:v>3.383853364535832</c:v>
                </c:pt>
                <c:pt idx="70">
                  <c:v>3.3838533645349993</c:v>
                </c:pt>
                <c:pt idx="71">
                  <c:v>3.3838533645281359</c:v>
                </c:pt>
                <c:pt idx="72">
                  <c:v>3.383853364530836</c:v>
                </c:pt>
                <c:pt idx="73">
                  <c:v>3.3838533645352769</c:v>
                </c:pt>
                <c:pt idx="74">
                  <c:v>3.3838533645327789</c:v>
                </c:pt>
                <c:pt idx="75">
                  <c:v>3.3838533645300033</c:v>
                </c:pt>
                <c:pt idx="76">
                  <c:v>3.3838533645341666</c:v>
                </c:pt>
                <c:pt idx="77">
                  <c:v>3.3838533645319462</c:v>
                </c:pt>
                <c:pt idx="78">
                  <c:v>3.3838533645325013</c:v>
                </c:pt>
                <c:pt idx="79">
                  <c:v>3.3838533645313911</c:v>
                </c:pt>
                <c:pt idx="80">
                  <c:v>3.3838533645352769</c:v>
                </c:pt>
                <c:pt idx="81">
                  <c:v>3.3838533645275053</c:v>
                </c:pt>
                <c:pt idx="82">
                  <c:v>3.3838533645341666</c:v>
                </c:pt>
                <c:pt idx="83">
                  <c:v>3.3838533645363871</c:v>
                </c:pt>
                <c:pt idx="84">
                  <c:v>3.383853364528691</c:v>
                </c:pt>
                <c:pt idx="85">
                  <c:v>3.3838533645330564</c:v>
                </c:pt>
                <c:pt idx="86">
                  <c:v>3.3838533645336115</c:v>
                </c:pt>
                <c:pt idx="87">
                  <c:v>3.3838533645302808</c:v>
                </c:pt>
                <c:pt idx="88">
                  <c:v>3.3838533645330564</c:v>
                </c:pt>
                <c:pt idx="89">
                  <c:v>3.3838533645330564</c:v>
                </c:pt>
                <c:pt idx="90">
                  <c:v>3.3838533645297257</c:v>
                </c:pt>
                <c:pt idx="91">
                  <c:v>3.3838533645363871</c:v>
                </c:pt>
                <c:pt idx="92">
                  <c:v>3.383853364530836</c:v>
                </c:pt>
                <c:pt idx="93">
                  <c:v>3.383853364530836</c:v>
                </c:pt>
                <c:pt idx="94">
                  <c:v>3.3838533645325013</c:v>
                </c:pt>
                <c:pt idx="95">
                  <c:v>3.3838533645352769</c:v>
                </c:pt>
                <c:pt idx="96">
                  <c:v>3.3838533645314666</c:v>
                </c:pt>
                <c:pt idx="97">
                  <c:v>3.3838533645291706</c:v>
                </c:pt>
                <c:pt idx="98">
                  <c:v>3.3838533645352769</c:v>
                </c:pt>
                <c:pt idx="99">
                  <c:v>3.3838533645325013</c:v>
                </c:pt>
                <c:pt idx="100">
                  <c:v>3.3838533645313911</c:v>
                </c:pt>
                <c:pt idx="101">
                  <c:v>3.3838533645325013</c:v>
                </c:pt>
                <c:pt idx="102">
                  <c:v>3.3838533645319462</c:v>
                </c:pt>
                <c:pt idx="103">
                  <c:v>3.3838533645341666</c:v>
                </c:pt>
                <c:pt idx="104">
                  <c:v>3.3838533645297257</c:v>
                </c:pt>
                <c:pt idx="105">
                  <c:v>3.3838533645352769</c:v>
                </c:pt>
                <c:pt idx="106">
                  <c:v>3.3838533645291706</c:v>
                </c:pt>
                <c:pt idx="107">
                  <c:v>3.3838533645347217</c:v>
                </c:pt>
                <c:pt idx="108">
                  <c:v>3.3838533645297257</c:v>
                </c:pt>
                <c:pt idx="109">
                  <c:v>3.3838533645313911</c:v>
                </c:pt>
                <c:pt idx="110">
                  <c:v>3.3838533645397177</c:v>
                </c:pt>
                <c:pt idx="111">
                  <c:v>3.3838533645230644</c:v>
                </c:pt>
                <c:pt idx="112">
                  <c:v>3.3838533645452689</c:v>
                </c:pt>
                <c:pt idx="113">
                  <c:v>3.3838533645182189</c:v>
                </c:pt>
                <c:pt idx="114">
                  <c:v>3.3838533645397177</c:v>
                </c:pt>
                <c:pt idx="115">
                  <c:v>3.383853364530836</c:v>
                </c:pt>
                <c:pt idx="116">
                  <c:v>3.383853364535832</c:v>
                </c:pt>
                <c:pt idx="117">
                  <c:v>3.3838533645236195</c:v>
                </c:pt>
                <c:pt idx="118">
                  <c:v>3.3838533645436035</c:v>
                </c:pt>
                <c:pt idx="119">
                  <c:v>3.3838533645230644</c:v>
                </c:pt>
                <c:pt idx="120">
                  <c:v>3.3838533645413831</c:v>
                </c:pt>
                <c:pt idx="121">
                  <c:v>3.3838533645202888</c:v>
                </c:pt>
                <c:pt idx="122">
                  <c:v>3.3838533645463791</c:v>
                </c:pt>
                <c:pt idx="123">
                  <c:v>3.3838533645219542</c:v>
                </c:pt>
                <c:pt idx="124">
                  <c:v>3.383853364535832</c:v>
                </c:pt>
                <c:pt idx="125">
                  <c:v>3.3838533645313911</c:v>
                </c:pt>
                <c:pt idx="126">
                  <c:v>3.383853364535832</c:v>
                </c:pt>
                <c:pt idx="127">
                  <c:v>3.3838533645269502</c:v>
                </c:pt>
                <c:pt idx="128">
                  <c:v>3.3838533645397177</c:v>
                </c:pt>
                <c:pt idx="129">
                  <c:v>3.3838533645236195</c:v>
                </c:pt>
                <c:pt idx="130">
                  <c:v>3.3838533645391626</c:v>
                </c:pt>
                <c:pt idx="131">
                  <c:v>3.3838533645236195</c:v>
                </c:pt>
                <c:pt idx="132">
                  <c:v>3.3838533645436035</c:v>
                </c:pt>
                <c:pt idx="133">
                  <c:v>3.3838533645236195</c:v>
                </c:pt>
                <c:pt idx="134">
                  <c:v>3.3838533645391626</c:v>
                </c:pt>
                <c:pt idx="135">
                  <c:v>3.3838533645275053</c:v>
                </c:pt>
                <c:pt idx="136">
                  <c:v>3.383853364535832</c:v>
                </c:pt>
                <c:pt idx="137">
                  <c:v>3.3838533645275053</c:v>
                </c:pt>
                <c:pt idx="138">
                  <c:v>3.3838533645393132</c:v>
                </c:pt>
                <c:pt idx="139">
                  <c:v>3.3838533645275053</c:v>
                </c:pt>
                <c:pt idx="140">
                  <c:v>3.3838533645319462</c:v>
                </c:pt>
                <c:pt idx="141">
                  <c:v>3.3838533645347217</c:v>
                </c:pt>
                <c:pt idx="142">
                  <c:v>3.3838533645325013</c:v>
                </c:pt>
                <c:pt idx="143">
                  <c:v>3.3838533645263951</c:v>
                </c:pt>
                <c:pt idx="144">
                  <c:v>3.3838533645438811</c:v>
                </c:pt>
                <c:pt idx="145">
                  <c:v>3.3838533645191786</c:v>
                </c:pt>
                <c:pt idx="146">
                  <c:v>3.3838533645438811</c:v>
                </c:pt>
                <c:pt idx="147">
                  <c:v>3.3838533645230644</c:v>
                </c:pt>
                <c:pt idx="148">
                  <c:v>3.3838533645399953</c:v>
                </c:pt>
                <c:pt idx="149">
                  <c:v>3.3838533645269502</c:v>
                </c:pt>
                <c:pt idx="150">
                  <c:v>3.3838533645399953</c:v>
                </c:pt>
                <c:pt idx="151">
                  <c:v>3.3838533645180684</c:v>
                </c:pt>
                <c:pt idx="152">
                  <c:v>3.3838533645449913</c:v>
                </c:pt>
                <c:pt idx="153">
                  <c:v>3.3838533645272277</c:v>
                </c:pt>
                <c:pt idx="154">
                  <c:v>3.3838533645399953</c:v>
                </c:pt>
                <c:pt idx="155">
                  <c:v>3.3838533645180684</c:v>
                </c:pt>
                <c:pt idx="156">
                  <c:v>3.3838533645447137</c:v>
                </c:pt>
                <c:pt idx="157">
                  <c:v>3.3838533645270892</c:v>
                </c:pt>
                <c:pt idx="158">
                  <c:v>3.3838533645357627</c:v>
                </c:pt>
                <c:pt idx="159">
                  <c:v>3.3838533645269502</c:v>
                </c:pt>
                <c:pt idx="160">
                  <c:v>3.3838533645358666</c:v>
                </c:pt>
                <c:pt idx="161">
                  <c:v>3.3838533645358666</c:v>
                </c:pt>
                <c:pt idx="162">
                  <c:v>3.3838533645358666</c:v>
                </c:pt>
                <c:pt idx="163">
                  <c:v>-2.0553651304400762</c:v>
                </c:pt>
                <c:pt idx="164">
                  <c:v>-2.0553651304312419</c:v>
                </c:pt>
                <c:pt idx="165">
                  <c:v>-2.0553651304310683</c:v>
                </c:pt>
                <c:pt idx="166">
                  <c:v>-2.0553651304489016</c:v>
                </c:pt>
                <c:pt idx="167">
                  <c:v>-2.0553651304133744</c:v>
                </c:pt>
                <c:pt idx="168">
                  <c:v>-2.055365130431138</c:v>
                </c:pt>
                <c:pt idx="169">
                  <c:v>-2.0553651304489016</c:v>
                </c:pt>
                <c:pt idx="170">
                  <c:v>-2.0553651304218397</c:v>
                </c:pt>
                <c:pt idx="171">
                  <c:v>-2.0553651304325258</c:v>
                </c:pt>
                <c:pt idx="172">
                  <c:v>-2.0553651304477913</c:v>
                </c:pt>
                <c:pt idx="173">
                  <c:v>-2.0553651304222562</c:v>
                </c:pt>
                <c:pt idx="174">
                  <c:v>-2.0553651304398808</c:v>
                </c:pt>
                <c:pt idx="175">
                  <c:v>-2.0553651304316931</c:v>
                </c:pt>
                <c:pt idx="176">
                  <c:v>-2.0553651304303053</c:v>
                </c:pt>
                <c:pt idx="177">
                  <c:v>-2.0553651304319707</c:v>
                </c:pt>
                <c:pt idx="178">
                  <c:v>-2.055365130431138</c:v>
                </c:pt>
                <c:pt idx="179">
                  <c:v>-2.0553651304397422</c:v>
                </c:pt>
                <c:pt idx="180">
                  <c:v>-2.055365130431138</c:v>
                </c:pt>
                <c:pt idx="181">
                  <c:v>-2.0553651304308604</c:v>
                </c:pt>
                <c:pt idx="182">
                  <c:v>-2.055365130431138</c:v>
                </c:pt>
                <c:pt idx="183">
                  <c:v>-2.0553651304408525</c:v>
                </c:pt>
                <c:pt idx="184">
                  <c:v>-2.0553651304303053</c:v>
                </c:pt>
                <c:pt idx="185">
                  <c:v>-2.0553651304405749</c:v>
                </c:pt>
                <c:pt idx="186">
                  <c:v>-2.0553651304133744</c:v>
                </c:pt>
                <c:pt idx="187">
                  <c:v>-2.0553651304658325</c:v>
                </c:pt>
                <c:pt idx="188">
                  <c:v>-2.0553651303959795</c:v>
                </c:pt>
                <c:pt idx="189">
                  <c:v>-2.0553651304580609</c:v>
                </c:pt>
                <c:pt idx="190">
                  <c:v>-2.055365130431138</c:v>
                </c:pt>
                <c:pt idx="191">
                  <c:v>-2.0553651304397422</c:v>
                </c:pt>
                <c:pt idx="192">
                  <c:v>-2.0553651304053253</c:v>
                </c:pt>
                <c:pt idx="193">
                  <c:v>-2.0553651304566731</c:v>
                </c:pt>
                <c:pt idx="194">
                  <c:v>-2.0553651304230889</c:v>
                </c:pt>
                <c:pt idx="195">
                  <c:v>-2.0553651304402973</c:v>
                </c:pt>
                <c:pt idx="196">
                  <c:v>-2.0553651304217011</c:v>
                </c:pt>
                <c:pt idx="197">
                  <c:v>-2.0553651304489016</c:v>
                </c:pt>
                <c:pt idx="198">
                  <c:v>-2.0553651304219787</c:v>
                </c:pt>
                <c:pt idx="199">
                  <c:v>-2.0553651304402973</c:v>
                </c:pt>
                <c:pt idx="200">
                  <c:v>-2.055365130431138</c:v>
                </c:pt>
                <c:pt idx="201">
                  <c:v>-2.0553651304317841</c:v>
                </c:pt>
                <c:pt idx="202">
                  <c:v>-2.0553651304299367</c:v>
                </c:pt>
                <c:pt idx="203">
                  <c:v>-2.0553651304406659</c:v>
                </c:pt>
                <c:pt idx="204">
                  <c:v>-2.0553651304316021</c:v>
                </c:pt>
                <c:pt idx="205">
                  <c:v>-2.0553651304217921</c:v>
                </c:pt>
                <c:pt idx="206">
                  <c:v>-2.0553651304477003</c:v>
                </c:pt>
                <c:pt idx="207">
                  <c:v>-2.0553651304323393</c:v>
                </c:pt>
                <c:pt idx="208">
                  <c:v>-2.0553651304227203</c:v>
                </c:pt>
                <c:pt idx="209">
                  <c:v>-2.0553651304395557</c:v>
                </c:pt>
                <c:pt idx="210">
                  <c:v>-2.0553651304576923</c:v>
                </c:pt>
                <c:pt idx="211">
                  <c:v>-2.0553651304140206</c:v>
                </c:pt>
                <c:pt idx="212">
                  <c:v>-2.0553651304204998</c:v>
                </c:pt>
                <c:pt idx="213">
                  <c:v>-2.0553651304417762</c:v>
                </c:pt>
                <c:pt idx="214">
                  <c:v>-2.0553651304393736</c:v>
                </c:pt>
                <c:pt idx="215">
                  <c:v>-2.0553651304223473</c:v>
                </c:pt>
                <c:pt idx="216">
                  <c:v>-2.0553651304399287</c:v>
                </c:pt>
                <c:pt idx="217">
                  <c:v>-2.0553651304306739</c:v>
                </c:pt>
                <c:pt idx="218">
                  <c:v>-2.0553651304415941</c:v>
                </c:pt>
                <c:pt idx="219">
                  <c:v>-2.0553651304206819</c:v>
                </c:pt>
                <c:pt idx="220">
                  <c:v>-2.055365130441039</c:v>
                </c:pt>
                <c:pt idx="221">
                  <c:v>-2.0553651304301188</c:v>
                </c:pt>
                <c:pt idx="222">
                  <c:v>-2.0553651304404839</c:v>
                </c:pt>
                <c:pt idx="223">
                  <c:v>-2.0553651304223473</c:v>
                </c:pt>
                <c:pt idx="224">
                  <c:v>-2.0553651304402063</c:v>
                </c:pt>
                <c:pt idx="225">
                  <c:v>-2.0553651304398333</c:v>
                </c:pt>
                <c:pt idx="226">
                  <c:v>-2.0553651304129104</c:v>
                </c:pt>
                <c:pt idx="227">
                  <c:v>-2.0553651304490881</c:v>
                </c:pt>
                <c:pt idx="228">
                  <c:v>-2.0553651304320617</c:v>
                </c:pt>
                <c:pt idx="229">
                  <c:v>-2.0553651304299367</c:v>
                </c:pt>
                <c:pt idx="230">
                  <c:v>-2.0553651304501028</c:v>
                </c:pt>
                <c:pt idx="231">
                  <c:v>-2.0553651304218876</c:v>
                </c:pt>
                <c:pt idx="232">
                  <c:v>-2.055365130431229</c:v>
                </c:pt>
                <c:pt idx="233">
                  <c:v>-2.0553651304216101</c:v>
                </c:pt>
                <c:pt idx="234">
                  <c:v>-2.0553651304492702</c:v>
                </c:pt>
                <c:pt idx="235">
                  <c:v>-2.0553651304218876</c:v>
                </c:pt>
                <c:pt idx="236">
                  <c:v>-2.0553651304401108</c:v>
                </c:pt>
                <c:pt idx="237">
                  <c:v>-2.0553651304318796</c:v>
                </c:pt>
                <c:pt idx="238">
                  <c:v>-2.0553651304301188</c:v>
                </c:pt>
                <c:pt idx="239">
                  <c:v>-2.0553651304407614</c:v>
                </c:pt>
                <c:pt idx="240">
                  <c:v>-2.055365130431229</c:v>
                </c:pt>
                <c:pt idx="241">
                  <c:v>-2.0553651304307694</c:v>
                </c:pt>
                <c:pt idx="242">
                  <c:v>-2.055365130431229</c:v>
                </c:pt>
                <c:pt idx="243">
                  <c:v>-2.0553651304399287</c:v>
                </c:pt>
                <c:pt idx="244">
                  <c:v>-2.0553651304309515</c:v>
                </c:pt>
                <c:pt idx="245">
                  <c:v>-2.0553651304218876</c:v>
                </c:pt>
                <c:pt idx="246">
                  <c:v>-2.0553651304503804</c:v>
                </c:pt>
                <c:pt idx="247">
                  <c:v>-2.0553651304296592</c:v>
                </c:pt>
                <c:pt idx="248">
                  <c:v>-2.0553651304231799</c:v>
                </c:pt>
                <c:pt idx="249">
                  <c:v>-2.0553651304400673</c:v>
                </c:pt>
                <c:pt idx="250">
                  <c:v>-2.0553651304574583</c:v>
                </c:pt>
                <c:pt idx="251">
                  <c:v>-2.0553651304047227</c:v>
                </c:pt>
                <c:pt idx="252">
                  <c:v>-2.0553651304399287</c:v>
                </c:pt>
                <c:pt idx="253">
                  <c:v>-2.055365130431229</c:v>
                </c:pt>
                <c:pt idx="254">
                  <c:v>-2.055365130431047</c:v>
                </c:pt>
                <c:pt idx="255">
                  <c:v>-2.0553651304401108</c:v>
                </c:pt>
                <c:pt idx="256">
                  <c:v>-2.0553651304223037</c:v>
                </c:pt>
                <c:pt idx="257">
                  <c:v>-2.0553651304489233</c:v>
                </c:pt>
                <c:pt idx="258">
                  <c:v>-2.0553651304132834</c:v>
                </c:pt>
                <c:pt idx="259">
                  <c:v>-2.0553651304490623</c:v>
                </c:pt>
                <c:pt idx="260">
                  <c:v>-2.0553651304221301</c:v>
                </c:pt>
                <c:pt idx="261">
                  <c:v>-2.0553651304489926</c:v>
                </c:pt>
                <c:pt idx="262">
                  <c:v>-2.0553651304221301</c:v>
                </c:pt>
                <c:pt idx="263">
                  <c:v>-2.0553651304221301</c:v>
                </c:pt>
                <c:pt idx="264">
                  <c:v>-2.0553651304221301</c:v>
                </c:pt>
                <c:pt idx="265">
                  <c:v>1.2380082735142732</c:v>
                </c:pt>
                <c:pt idx="266">
                  <c:v>1.2380082735230278</c:v>
                </c:pt>
                <c:pt idx="267">
                  <c:v>1.2380082734964923</c:v>
                </c:pt>
                <c:pt idx="268">
                  <c:v>1.2380082735406179</c:v>
                </c:pt>
                <c:pt idx="269">
                  <c:v>1.2380082735142905</c:v>
                </c:pt>
                <c:pt idx="270">
                  <c:v>1.2380082735229931</c:v>
                </c:pt>
                <c:pt idx="271">
                  <c:v>1.2380082735141518</c:v>
                </c:pt>
                <c:pt idx="272">
                  <c:v>1.2380082735142501</c:v>
                </c:pt>
                <c:pt idx="273">
                  <c:v>1.2380082735141518</c:v>
                </c:pt>
                <c:pt idx="274">
                  <c:v>1.2380082735141114</c:v>
                </c:pt>
                <c:pt idx="275">
                  <c:v>1.2380082735231031</c:v>
                </c:pt>
                <c:pt idx="276">
                  <c:v>1.2380082735319848</c:v>
                </c:pt>
                <c:pt idx="277">
                  <c:v>1.2380082735052296</c:v>
                </c:pt>
                <c:pt idx="278">
                  <c:v>1.2380082735231031</c:v>
                </c:pt>
                <c:pt idx="279">
                  <c:v>1.2380082735141114</c:v>
                </c:pt>
                <c:pt idx="280">
                  <c:v>1.2380082735053395</c:v>
                </c:pt>
                <c:pt idx="281">
                  <c:v>1.2380082735407567</c:v>
                </c:pt>
                <c:pt idx="282">
                  <c:v>1.2380082735053395</c:v>
                </c:pt>
                <c:pt idx="283">
                  <c:v>1.2380082735321525</c:v>
                </c:pt>
                <c:pt idx="284">
                  <c:v>1.2380082735050619</c:v>
                </c:pt>
                <c:pt idx="285">
                  <c:v>1.2380082735138338</c:v>
                </c:pt>
                <c:pt idx="286">
                  <c:v>1.2380082735321236</c:v>
                </c:pt>
                <c:pt idx="287">
                  <c:v>1.2380082734969029</c:v>
                </c:pt>
                <c:pt idx="288">
                  <c:v>1.2380082735219928</c:v>
                </c:pt>
                <c:pt idx="289">
                  <c:v>1.2380082735421445</c:v>
                </c:pt>
                <c:pt idx="290">
                  <c:v>1.2380082735049232</c:v>
                </c:pt>
                <c:pt idx="291">
                  <c:v>1.238008273504952</c:v>
                </c:pt>
                <c:pt idx="292">
                  <c:v>1.238008273540034</c:v>
                </c:pt>
                <c:pt idx="293">
                  <c:v>1.2380082734888538</c:v>
                </c:pt>
                <c:pt idx="294">
                  <c:v>1.2380082735311522</c:v>
                </c:pt>
                <c:pt idx="295">
                  <c:v>1.2380082735318749</c:v>
                </c:pt>
                <c:pt idx="296">
                  <c:v>1.2380082735153315</c:v>
                </c:pt>
                <c:pt idx="297">
                  <c:v>1.2380082735035642</c:v>
                </c:pt>
                <c:pt idx="298">
                  <c:v>1.2380082735333726</c:v>
                </c:pt>
                <c:pt idx="299">
                  <c:v>1.2380082735138338</c:v>
                </c:pt>
                <c:pt idx="300">
                  <c:v>1.2380082734959026</c:v>
                </c:pt>
                <c:pt idx="301">
                  <c:v>1.2380082735411442</c:v>
                </c:pt>
                <c:pt idx="302">
                  <c:v>1.238008273504952</c:v>
                </c:pt>
                <c:pt idx="303">
                  <c:v>1.2380082735319848</c:v>
                </c:pt>
                <c:pt idx="304">
                  <c:v>1.2380082735152216</c:v>
                </c:pt>
                <c:pt idx="305">
                  <c:v>1.2380082735128335</c:v>
                </c:pt>
                <c:pt idx="306">
                  <c:v>1.2380082735057847</c:v>
                </c:pt>
                <c:pt idx="307">
                  <c:v>1.2380082735322624</c:v>
                </c:pt>
                <c:pt idx="308">
                  <c:v>1.2380082735310423</c:v>
                </c:pt>
                <c:pt idx="309">
                  <c:v>1.2380082735058946</c:v>
                </c:pt>
                <c:pt idx="310">
                  <c:v>1.2380082735060622</c:v>
                </c:pt>
                <c:pt idx="311">
                  <c:v>1.2380082735397564</c:v>
                </c:pt>
                <c:pt idx="312">
                  <c:v>1.2380082734871884</c:v>
                </c:pt>
                <c:pt idx="313">
                  <c:v>1.2380082735330951</c:v>
                </c:pt>
                <c:pt idx="314">
                  <c:v>1.2380082735307647</c:v>
                </c:pt>
                <c:pt idx="315">
                  <c:v>1.2380082735150539</c:v>
                </c:pt>
                <c:pt idx="316">
                  <c:v>1.2380082735141114</c:v>
                </c:pt>
                <c:pt idx="317">
                  <c:v>1.2380082735139437</c:v>
                </c:pt>
                <c:pt idx="318">
                  <c:v>1.2380082735229931</c:v>
                </c:pt>
                <c:pt idx="319">
                  <c:v>1.2380082735050619</c:v>
                </c:pt>
                <c:pt idx="320">
                  <c:v>1.2380082735229931</c:v>
                </c:pt>
                <c:pt idx="321">
                  <c:v>1.2380082735239357</c:v>
                </c:pt>
                <c:pt idx="322">
                  <c:v>1.2380082735218829</c:v>
                </c:pt>
                <c:pt idx="323">
                  <c:v>1.2380082735153315</c:v>
                </c:pt>
                <c:pt idx="324">
                  <c:v>1.2380082735138338</c:v>
                </c:pt>
                <c:pt idx="325">
                  <c:v>1.2380082734959026</c:v>
                </c:pt>
                <c:pt idx="326">
                  <c:v>1.238008273550026</c:v>
                </c:pt>
                <c:pt idx="327">
                  <c:v>1.2380082735141114</c:v>
                </c:pt>
                <c:pt idx="328">
                  <c:v>1.2380082735050619</c:v>
                </c:pt>
                <c:pt idx="329">
                  <c:v>1.2380082735407567</c:v>
                </c:pt>
                <c:pt idx="330">
                  <c:v>1.2380082735061722</c:v>
                </c:pt>
                <c:pt idx="331">
                  <c:v>1.2380082735041193</c:v>
                </c:pt>
                <c:pt idx="332">
                  <c:v>1.2380082735147764</c:v>
                </c:pt>
                <c:pt idx="333">
                  <c:v>1.2380082735410343</c:v>
                </c:pt>
                <c:pt idx="334">
                  <c:v>1.2380082735050619</c:v>
                </c:pt>
                <c:pt idx="335">
                  <c:v>1.2380082735229931</c:v>
                </c:pt>
                <c:pt idx="336">
                  <c:v>1.2380082735231031</c:v>
                </c:pt>
                <c:pt idx="337">
                  <c:v>1.2380082735057847</c:v>
                </c:pt>
                <c:pt idx="338">
                  <c:v>1.238008273513111</c:v>
                </c:pt>
                <c:pt idx="339">
                  <c:v>1.2380082735239646</c:v>
                </c:pt>
                <c:pt idx="340">
                  <c:v>1.2380082735310134</c:v>
                </c:pt>
                <c:pt idx="341">
                  <c:v>1.2380082735059235</c:v>
                </c:pt>
                <c:pt idx="342">
                  <c:v>1.2380082735231031</c:v>
                </c:pt>
                <c:pt idx="343">
                  <c:v>1.2380082735139726</c:v>
                </c:pt>
                <c:pt idx="344">
                  <c:v>1.2380082735319848</c:v>
                </c:pt>
                <c:pt idx="345">
                  <c:v>1.2380082734963478</c:v>
                </c:pt>
                <c:pt idx="346">
                  <c:v>1.2380082735142213</c:v>
                </c:pt>
                <c:pt idx="347">
                  <c:v>1.2380082735407567</c:v>
                </c:pt>
                <c:pt idx="348">
                  <c:v>1.2380082735142213</c:v>
                </c:pt>
                <c:pt idx="349">
                  <c:v>1.2380082735141114</c:v>
                </c:pt>
                <c:pt idx="350">
                  <c:v>1.2380082735142213</c:v>
                </c:pt>
                <c:pt idx="351">
                  <c:v>1.2380082735053395</c:v>
                </c:pt>
                <c:pt idx="352">
                  <c:v>1.2380082735407567</c:v>
                </c:pt>
                <c:pt idx="353">
                  <c:v>1.2380082735053395</c:v>
                </c:pt>
                <c:pt idx="354">
                  <c:v>1.2380082735319442</c:v>
                </c:pt>
                <c:pt idx="355">
                  <c:v>1.2380082735052007</c:v>
                </c:pt>
                <c:pt idx="356">
                  <c:v>1.2380082735141806</c:v>
                </c:pt>
                <c:pt idx="357">
                  <c:v>1.2380082735231031</c:v>
                </c:pt>
                <c:pt idx="358">
                  <c:v>1.2380082735141114</c:v>
                </c:pt>
                <c:pt idx="359">
                  <c:v>1.2380082735231031</c:v>
                </c:pt>
                <c:pt idx="360">
                  <c:v>1.238008273514146</c:v>
                </c:pt>
                <c:pt idx="361">
                  <c:v>1.2380082735319848</c:v>
                </c:pt>
                <c:pt idx="362">
                  <c:v>1.238008273514094</c:v>
                </c:pt>
                <c:pt idx="363">
                  <c:v>1.2380082735142213</c:v>
                </c:pt>
                <c:pt idx="364">
                  <c:v>1.2380082734963391</c:v>
                </c:pt>
                <c:pt idx="365">
                  <c:v>1.2380082734963391</c:v>
                </c:pt>
                <c:pt idx="366">
                  <c:v>1.2380082734963391</c:v>
                </c:pt>
                <c:pt idx="367">
                  <c:v>-0.75022220658034222</c:v>
                </c:pt>
                <c:pt idx="368">
                  <c:v>-0.75022220656245997</c:v>
                </c:pt>
                <c:pt idx="369">
                  <c:v>-0.75022220658034222</c:v>
                </c:pt>
                <c:pt idx="370">
                  <c:v>-0.75022220655356087</c:v>
                </c:pt>
                <c:pt idx="371">
                  <c:v>-0.75022220658911987</c:v>
                </c:pt>
                <c:pt idx="372">
                  <c:v>-0.75022220655369964</c:v>
                </c:pt>
                <c:pt idx="373">
                  <c:v>-0.75022220655362748</c:v>
                </c:pt>
                <c:pt idx="374">
                  <c:v>-0.75022220659800443</c:v>
                </c:pt>
                <c:pt idx="375">
                  <c:v>-0.75022220655373151</c:v>
                </c:pt>
                <c:pt idx="376">
                  <c:v>-0.75022220658016869</c:v>
                </c:pt>
                <c:pt idx="377">
                  <c:v>-0.75022220654478311</c:v>
                </c:pt>
                <c:pt idx="378">
                  <c:v>-0.75022220658918926</c:v>
                </c:pt>
                <c:pt idx="379">
                  <c:v>-0.75022220656247729</c:v>
                </c:pt>
                <c:pt idx="380">
                  <c:v>-0.75022220657149508</c:v>
                </c:pt>
                <c:pt idx="381">
                  <c:v>-0.7502222065712203</c:v>
                </c:pt>
                <c:pt idx="382">
                  <c:v>-0.75022220656261329</c:v>
                </c:pt>
                <c:pt idx="383">
                  <c:v>-0.75022220657135907</c:v>
                </c:pt>
                <c:pt idx="384">
                  <c:v>-0.75022220658030747</c:v>
                </c:pt>
                <c:pt idx="385">
                  <c:v>-0.75022220655359551</c:v>
                </c:pt>
                <c:pt idx="386">
                  <c:v>-0.75022220658030747</c:v>
                </c:pt>
                <c:pt idx="387">
                  <c:v>-0.75022220655359551</c:v>
                </c:pt>
                <c:pt idx="388">
                  <c:v>-0.75022220658918926</c:v>
                </c:pt>
                <c:pt idx="389">
                  <c:v>-0.75022220654471372</c:v>
                </c:pt>
                <c:pt idx="390">
                  <c:v>-0.75022220658030747</c:v>
                </c:pt>
                <c:pt idx="391">
                  <c:v>-0.75022220658024086</c:v>
                </c:pt>
                <c:pt idx="392">
                  <c:v>-0.75022220654478033</c:v>
                </c:pt>
                <c:pt idx="393">
                  <c:v>-0.75022220659800443</c:v>
                </c:pt>
                <c:pt idx="394">
                  <c:v>-0.75022220654478033</c:v>
                </c:pt>
                <c:pt idx="395">
                  <c:v>-0.75022220657135907</c:v>
                </c:pt>
                <c:pt idx="396">
                  <c:v>-0.75022220658030747</c:v>
                </c:pt>
                <c:pt idx="397">
                  <c:v>-0.75022220657135907</c:v>
                </c:pt>
                <c:pt idx="398">
                  <c:v>-0.7502222065625439</c:v>
                </c:pt>
                <c:pt idx="399">
                  <c:v>-0.75022220656247729</c:v>
                </c:pt>
                <c:pt idx="400">
                  <c:v>-0.75022220657142569</c:v>
                </c:pt>
                <c:pt idx="401">
                  <c:v>-0.75022220657142569</c:v>
                </c:pt>
                <c:pt idx="402">
                  <c:v>-0.75022220657142569</c:v>
                </c:pt>
                <c:pt idx="403">
                  <c:v>-0.75022220657129246</c:v>
                </c:pt>
                <c:pt idx="404">
                  <c:v>-0.75022220657142569</c:v>
                </c:pt>
                <c:pt idx="405">
                  <c:v>-0.75022220655366212</c:v>
                </c:pt>
                <c:pt idx="406">
                  <c:v>-0.75022220657142569</c:v>
                </c:pt>
                <c:pt idx="407">
                  <c:v>-0.75022220657129246</c:v>
                </c:pt>
                <c:pt idx="408">
                  <c:v>-0.75022220658030747</c:v>
                </c:pt>
                <c:pt idx="409">
                  <c:v>-0.75022220657142569</c:v>
                </c:pt>
                <c:pt idx="410">
                  <c:v>-0.75022220655366212</c:v>
                </c:pt>
                <c:pt idx="411">
                  <c:v>-0.75022220656241068</c:v>
                </c:pt>
                <c:pt idx="412">
                  <c:v>-0.75022220658030747</c:v>
                </c:pt>
                <c:pt idx="413">
                  <c:v>-0.75022220658030747</c:v>
                </c:pt>
                <c:pt idx="414">
                  <c:v>-0.75022220654478033</c:v>
                </c:pt>
                <c:pt idx="415">
                  <c:v>-0.75022220659793781</c:v>
                </c:pt>
                <c:pt idx="416">
                  <c:v>-0.75022220654478033</c:v>
                </c:pt>
                <c:pt idx="417">
                  <c:v>-0.7502222065625439</c:v>
                </c:pt>
                <c:pt idx="418">
                  <c:v>-0.75022220659807104</c:v>
                </c:pt>
                <c:pt idx="419">
                  <c:v>-0.75022220654464711</c:v>
                </c:pt>
                <c:pt idx="420">
                  <c:v>-0.75022220658918926</c:v>
                </c:pt>
                <c:pt idx="421">
                  <c:v>-0.75022220655366212</c:v>
                </c:pt>
                <c:pt idx="422">
                  <c:v>-0.75022220658030747</c:v>
                </c:pt>
                <c:pt idx="423">
                  <c:v>-0.75022220655352889</c:v>
                </c:pt>
                <c:pt idx="424">
                  <c:v>-0.75022220657142569</c:v>
                </c:pt>
                <c:pt idx="425">
                  <c:v>-0.75022220658030747</c:v>
                </c:pt>
                <c:pt idx="426">
                  <c:v>-0.75022220655366212</c:v>
                </c:pt>
                <c:pt idx="427">
                  <c:v>-0.75022220658918926</c:v>
                </c:pt>
                <c:pt idx="428">
                  <c:v>-0.75022220655352889</c:v>
                </c:pt>
                <c:pt idx="429">
                  <c:v>-0.75022220657142569</c:v>
                </c:pt>
                <c:pt idx="430">
                  <c:v>-0.75022220657142569</c:v>
                </c:pt>
                <c:pt idx="431">
                  <c:v>-0.7502222065625439</c:v>
                </c:pt>
                <c:pt idx="432">
                  <c:v>-0.75022220658905603</c:v>
                </c:pt>
                <c:pt idx="433">
                  <c:v>-0.75022220655366212</c:v>
                </c:pt>
                <c:pt idx="434">
                  <c:v>-0.7502222065625439</c:v>
                </c:pt>
                <c:pt idx="435">
                  <c:v>-0.75022220658004091</c:v>
                </c:pt>
                <c:pt idx="436">
                  <c:v>-0.75022220656267724</c:v>
                </c:pt>
                <c:pt idx="437">
                  <c:v>-0.75022220658030747</c:v>
                </c:pt>
                <c:pt idx="438">
                  <c:v>-0.7502222065625439</c:v>
                </c:pt>
                <c:pt idx="439">
                  <c:v>-0.7502222065625439</c:v>
                </c:pt>
                <c:pt idx="440">
                  <c:v>-0.75022220656241068</c:v>
                </c:pt>
                <c:pt idx="441">
                  <c:v>-0.75022220658030747</c:v>
                </c:pt>
                <c:pt idx="442">
                  <c:v>-0.75022220655366212</c:v>
                </c:pt>
                <c:pt idx="443">
                  <c:v>-0.75022220659807104</c:v>
                </c:pt>
                <c:pt idx="444">
                  <c:v>-0.75022220656241068</c:v>
                </c:pt>
                <c:pt idx="445">
                  <c:v>-0.7502222065625439</c:v>
                </c:pt>
                <c:pt idx="446">
                  <c:v>-0.7502222065538009</c:v>
                </c:pt>
                <c:pt idx="447">
                  <c:v>-0.7502222065889117</c:v>
                </c:pt>
                <c:pt idx="448">
                  <c:v>-0.75022220656261884</c:v>
                </c:pt>
                <c:pt idx="449">
                  <c:v>-0.75022220655352334</c:v>
                </c:pt>
                <c:pt idx="450">
                  <c:v>-0.75022220659820982</c:v>
                </c:pt>
                <c:pt idx="451">
                  <c:v>-0.75022220656247451</c:v>
                </c:pt>
                <c:pt idx="452">
                  <c:v>-0.75022220654478033</c:v>
                </c:pt>
                <c:pt idx="453">
                  <c:v>-0.75022220658017424</c:v>
                </c:pt>
                <c:pt idx="454">
                  <c:v>-0.7502222065625439</c:v>
                </c:pt>
                <c:pt idx="455">
                  <c:v>-0.75022220659807104</c:v>
                </c:pt>
                <c:pt idx="456">
                  <c:v>-0.75022220655366212</c:v>
                </c:pt>
                <c:pt idx="457">
                  <c:v>-0.7502222065713271</c:v>
                </c:pt>
                <c:pt idx="458">
                  <c:v>-0.7502222065447457</c:v>
                </c:pt>
                <c:pt idx="459">
                  <c:v>-0.75022220659810579</c:v>
                </c:pt>
                <c:pt idx="460">
                  <c:v>-0.7502222065533608</c:v>
                </c:pt>
                <c:pt idx="461">
                  <c:v>-0.75022220656267724</c:v>
                </c:pt>
                <c:pt idx="462">
                  <c:v>-0.75022220658915462</c:v>
                </c:pt>
                <c:pt idx="463">
                  <c:v>-0.75022220656257865</c:v>
                </c:pt>
                <c:pt idx="464">
                  <c:v>-0.75022220658029881</c:v>
                </c:pt>
                <c:pt idx="465">
                  <c:v>-0.75022220654464267</c:v>
                </c:pt>
                <c:pt idx="466">
                  <c:v>-0.75022220654464267</c:v>
                </c:pt>
                <c:pt idx="467">
                  <c:v>-0.75022220654464267</c:v>
                </c:pt>
                <c:pt idx="468">
                  <c:v>0.45073082122650954</c:v>
                </c:pt>
                <c:pt idx="469">
                  <c:v>0.45073082124418873</c:v>
                </c:pt>
                <c:pt idx="470">
                  <c:v>0.45073082119989455</c:v>
                </c:pt>
                <c:pt idx="471">
                  <c:v>0.4507308212353176</c:v>
                </c:pt>
                <c:pt idx="472">
                  <c:v>0.45073082121762342</c:v>
                </c:pt>
                <c:pt idx="473">
                  <c:v>0.45073082120876568</c:v>
                </c:pt>
                <c:pt idx="474">
                  <c:v>0.45073082125308117</c:v>
                </c:pt>
                <c:pt idx="475">
                  <c:v>0.45073082120874164</c:v>
                </c:pt>
                <c:pt idx="476">
                  <c:v>0.45073082121762342</c:v>
                </c:pt>
                <c:pt idx="477">
                  <c:v>0.45073082121758873</c:v>
                </c:pt>
                <c:pt idx="478">
                  <c:v>0.45073082124425812</c:v>
                </c:pt>
                <c:pt idx="479">
                  <c:v>0.45073082121751934</c:v>
                </c:pt>
                <c:pt idx="480">
                  <c:v>0.45073082121772751</c:v>
                </c:pt>
                <c:pt idx="481">
                  <c:v>0.45073082122650521</c:v>
                </c:pt>
                <c:pt idx="482">
                  <c:v>0.45073082122635577</c:v>
                </c:pt>
                <c:pt idx="483">
                  <c:v>0.45073082122647051</c:v>
                </c:pt>
                <c:pt idx="484">
                  <c:v>0.45073082120888042</c:v>
                </c:pt>
                <c:pt idx="485">
                  <c:v>0.45073082122627567</c:v>
                </c:pt>
                <c:pt idx="486">
                  <c:v>0.45073082124434888</c:v>
                </c:pt>
                <c:pt idx="487">
                  <c:v>0.45073082119979047</c:v>
                </c:pt>
                <c:pt idx="488">
                  <c:v>0.45073082122671337</c:v>
                </c:pt>
                <c:pt idx="489">
                  <c:v>0.45073082124406061</c:v>
                </c:pt>
                <c:pt idx="490">
                  <c:v>0.4507308211998492</c:v>
                </c:pt>
                <c:pt idx="491">
                  <c:v>0.45073082122650521</c:v>
                </c:pt>
                <c:pt idx="492">
                  <c:v>0.45073082123538699</c:v>
                </c:pt>
                <c:pt idx="493">
                  <c:v>0.45073082121755403</c:v>
                </c:pt>
                <c:pt idx="494">
                  <c:v>0.45073082121768215</c:v>
                </c:pt>
                <c:pt idx="495">
                  <c:v>0.45073082124419939</c:v>
                </c:pt>
                <c:pt idx="496">
                  <c:v>0.45073082119985985</c:v>
                </c:pt>
                <c:pt idx="497">
                  <c:v>0.45073082121769281</c:v>
                </c:pt>
                <c:pt idx="498">
                  <c:v>0.45073082125286235</c:v>
                </c:pt>
                <c:pt idx="499">
                  <c:v>0.45073082120006802</c:v>
                </c:pt>
                <c:pt idx="500">
                  <c:v>0.45073082122643582</c:v>
                </c:pt>
                <c:pt idx="501">
                  <c:v>0.45073082124426878</c:v>
                </c:pt>
                <c:pt idx="502">
                  <c:v>0.45073082119985985</c:v>
                </c:pt>
                <c:pt idx="503">
                  <c:v>0.45073082122642516</c:v>
                </c:pt>
                <c:pt idx="504">
                  <c:v>0.4507308212353176</c:v>
                </c:pt>
                <c:pt idx="505">
                  <c:v>0.45073082120888042</c:v>
                </c:pt>
                <c:pt idx="506">
                  <c:v>0.45073082122643582</c:v>
                </c:pt>
                <c:pt idx="507">
                  <c:v>0.45073082124418873</c:v>
                </c:pt>
                <c:pt idx="508">
                  <c:v>0.45073082119985985</c:v>
                </c:pt>
                <c:pt idx="509">
                  <c:v>0.45073082122643582</c:v>
                </c:pt>
                <c:pt idx="510">
                  <c:v>0.45073082123543501</c:v>
                </c:pt>
                <c:pt idx="511">
                  <c:v>0.45073082121749536</c:v>
                </c:pt>
                <c:pt idx="512">
                  <c:v>0.45073082121769281</c:v>
                </c:pt>
                <c:pt idx="513">
                  <c:v>0.45073082123538699</c:v>
                </c:pt>
                <c:pt idx="514">
                  <c:v>0.45073082121762342</c:v>
                </c:pt>
                <c:pt idx="515">
                  <c:v>0.45073082120866159</c:v>
                </c:pt>
                <c:pt idx="516">
                  <c:v>0.45073082125321995</c:v>
                </c:pt>
                <c:pt idx="517">
                  <c:v>0.45073082119083929</c:v>
                </c:pt>
                <c:pt idx="518">
                  <c:v>0.45073082123538699</c:v>
                </c:pt>
                <c:pt idx="519">
                  <c:v>0.45073082124432751</c:v>
                </c:pt>
                <c:pt idx="520">
                  <c:v>0.45073082119972108</c:v>
                </c:pt>
                <c:pt idx="521">
                  <c:v>0.45073082124447694</c:v>
                </c:pt>
                <c:pt idx="522">
                  <c:v>0.45073082120853347</c:v>
                </c:pt>
                <c:pt idx="523">
                  <c:v>0.45073082121754338</c:v>
                </c:pt>
                <c:pt idx="524">
                  <c:v>0.4507308212177622</c:v>
                </c:pt>
                <c:pt idx="525">
                  <c:v>0.45073082124419939</c:v>
                </c:pt>
                <c:pt idx="526">
                  <c:v>0.45073082121762342</c:v>
                </c:pt>
                <c:pt idx="527">
                  <c:v>0.45073082121762342</c:v>
                </c:pt>
                <c:pt idx="528">
                  <c:v>0.45073082123530694</c:v>
                </c:pt>
                <c:pt idx="529">
                  <c:v>0.45073082120874164</c:v>
                </c:pt>
                <c:pt idx="530">
                  <c:v>0.4507308212265746</c:v>
                </c:pt>
                <c:pt idx="531">
                  <c:v>0.45073082123524821</c:v>
                </c:pt>
                <c:pt idx="532">
                  <c:v>0.45073082120873098</c:v>
                </c:pt>
                <c:pt idx="533">
                  <c:v>0.45073082124426878</c:v>
                </c:pt>
                <c:pt idx="534">
                  <c:v>0.45073082120867225</c:v>
                </c:pt>
                <c:pt idx="535">
                  <c:v>0.45073082121760205</c:v>
                </c:pt>
                <c:pt idx="536">
                  <c:v>0.45073082123539771</c:v>
                </c:pt>
                <c:pt idx="537">
                  <c:v>0.45073082120867225</c:v>
                </c:pt>
                <c:pt idx="538">
                  <c:v>0.45073082122664399</c:v>
                </c:pt>
                <c:pt idx="539">
                  <c:v>0.45073082124413</c:v>
                </c:pt>
                <c:pt idx="540">
                  <c:v>0.45073082120873098</c:v>
                </c:pt>
                <c:pt idx="541">
                  <c:v>0.45073082121762342</c:v>
                </c:pt>
                <c:pt idx="542">
                  <c:v>0.45073082123545638</c:v>
                </c:pt>
                <c:pt idx="543">
                  <c:v>0.45073082121755403</c:v>
                </c:pt>
                <c:pt idx="544">
                  <c:v>0.45073082121754338</c:v>
                </c:pt>
                <c:pt idx="545">
                  <c:v>0.45073082123538699</c:v>
                </c:pt>
                <c:pt idx="546">
                  <c:v>0.45073082120874164</c:v>
                </c:pt>
                <c:pt idx="547">
                  <c:v>0.45073082123538699</c:v>
                </c:pt>
                <c:pt idx="548">
                  <c:v>0.45073082123530694</c:v>
                </c:pt>
                <c:pt idx="549">
                  <c:v>0.45073082119992924</c:v>
                </c:pt>
                <c:pt idx="550">
                  <c:v>0.45073082122636643</c:v>
                </c:pt>
                <c:pt idx="551">
                  <c:v>0.45073082124433816</c:v>
                </c:pt>
                <c:pt idx="552">
                  <c:v>0.45073082119979047</c:v>
                </c:pt>
                <c:pt idx="553">
                  <c:v>0.45073082122645985</c:v>
                </c:pt>
                <c:pt idx="554">
                  <c:v>0.45073082123542169</c:v>
                </c:pt>
                <c:pt idx="555">
                  <c:v>0.45073082121758873</c:v>
                </c:pt>
                <c:pt idx="556">
                  <c:v>0.45073082121755403</c:v>
                </c:pt>
                <c:pt idx="557">
                  <c:v>0.45073082124432751</c:v>
                </c:pt>
                <c:pt idx="558">
                  <c:v>0.45073082119090868</c:v>
                </c:pt>
                <c:pt idx="559">
                  <c:v>0.45073082124423408</c:v>
                </c:pt>
                <c:pt idx="560">
                  <c:v>0.45073082123526154</c:v>
                </c:pt>
                <c:pt idx="561">
                  <c:v>0.45073082119999197</c:v>
                </c:pt>
                <c:pt idx="562">
                  <c:v>0.45073082121751934</c:v>
                </c:pt>
                <c:pt idx="563">
                  <c:v>0.45073082125320263</c:v>
                </c:pt>
                <c:pt idx="564">
                  <c:v>0.45073082119985985</c:v>
                </c:pt>
                <c:pt idx="565">
                  <c:v>0.45073082122641644</c:v>
                </c:pt>
                <c:pt idx="566">
                  <c:v>0.45073082123538699</c:v>
                </c:pt>
                <c:pt idx="567">
                  <c:v>0.45073082122650737</c:v>
                </c:pt>
                <c:pt idx="568">
                  <c:v>0.45073082122650737</c:v>
                </c:pt>
                <c:pt idx="569">
                  <c:v>0.45073082122650737</c:v>
                </c:pt>
                <c:pt idx="570">
                  <c:v>-0.26991779847663372</c:v>
                </c:pt>
                <c:pt idx="571">
                  <c:v>-0.26991779846775626</c:v>
                </c:pt>
                <c:pt idx="572">
                  <c:v>-0.26991779847663805</c:v>
                </c:pt>
                <c:pt idx="573">
                  <c:v>-0.26991779848547187</c:v>
                </c:pt>
                <c:pt idx="574">
                  <c:v>-0.26991779846775626</c:v>
                </c:pt>
                <c:pt idx="575">
                  <c:v>-0.26991779845002739</c:v>
                </c:pt>
                <c:pt idx="576">
                  <c:v>-0.26991779851207848</c:v>
                </c:pt>
                <c:pt idx="577">
                  <c:v>-0.26991779845890917</c:v>
                </c:pt>
                <c:pt idx="578">
                  <c:v>-0.26991779845886121</c:v>
                </c:pt>
                <c:pt idx="579">
                  <c:v>-0.2699177985033181</c:v>
                </c:pt>
                <c:pt idx="580">
                  <c:v>-0.26991779846770425</c:v>
                </c:pt>
                <c:pt idx="581">
                  <c:v>-0.26991779848551983</c:v>
                </c:pt>
                <c:pt idx="582">
                  <c:v>-0.26991779843214647</c:v>
                </c:pt>
                <c:pt idx="583">
                  <c:v>-0.2699177985033181</c:v>
                </c:pt>
                <c:pt idx="584">
                  <c:v>-0.26991779848551983</c:v>
                </c:pt>
                <c:pt idx="585">
                  <c:v>-0.26991779844993152</c:v>
                </c:pt>
                <c:pt idx="586">
                  <c:v>-0.2699177984943455</c:v>
                </c:pt>
                <c:pt idx="587">
                  <c:v>-0.26991779845897856</c:v>
                </c:pt>
                <c:pt idx="588">
                  <c:v>-0.26991779848545044</c:v>
                </c:pt>
                <c:pt idx="589">
                  <c:v>-0.26991779846779096</c:v>
                </c:pt>
                <c:pt idx="590">
                  <c:v>-0.26991779848547187</c:v>
                </c:pt>
                <c:pt idx="591">
                  <c:v>-0.26991779846782565</c:v>
                </c:pt>
                <c:pt idx="592">
                  <c:v>-0.26991779847649927</c:v>
                </c:pt>
                <c:pt idx="593">
                  <c:v>-0.26991779847670744</c:v>
                </c:pt>
                <c:pt idx="594">
                  <c:v>-0.26991779846777769</c:v>
                </c:pt>
                <c:pt idx="595">
                  <c:v>-0.26991779847649927</c:v>
                </c:pt>
                <c:pt idx="596">
                  <c:v>-0.26991779847670744</c:v>
                </c:pt>
                <c:pt idx="597">
                  <c:v>-0.26991779847670744</c:v>
                </c:pt>
                <c:pt idx="598">
                  <c:v>-0.269917798476486</c:v>
                </c:pt>
                <c:pt idx="599">
                  <c:v>-0.26991779846779096</c:v>
                </c:pt>
                <c:pt idx="600">
                  <c:v>-0.26991779848551983</c:v>
                </c:pt>
                <c:pt idx="601">
                  <c:v>-0.26991779845890917</c:v>
                </c:pt>
                <c:pt idx="602">
                  <c:v>-0.26991779847649927</c:v>
                </c:pt>
                <c:pt idx="603">
                  <c:v>-0.26991779848557595</c:v>
                </c:pt>
                <c:pt idx="604">
                  <c:v>-0.26991779847670744</c:v>
                </c:pt>
                <c:pt idx="605">
                  <c:v>-0.26991779845887448</c:v>
                </c:pt>
                <c:pt idx="606">
                  <c:v>-0.26991779848545044</c:v>
                </c:pt>
                <c:pt idx="607">
                  <c:v>-0.2699177984765207</c:v>
                </c:pt>
                <c:pt idx="608">
                  <c:v>-0.26991779846775626</c:v>
                </c:pt>
                <c:pt idx="609">
                  <c:v>-0.26991779847670744</c:v>
                </c:pt>
                <c:pt idx="610">
                  <c:v>-0.26991779847668096</c:v>
                </c:pt>
                <c:pt idx="611">
                  <c:v>-0.26991779847647784</c:v>
                </c:pt>
                <c:pt idx="612">
                  <c:v>-0.26991779847670744</c:v>
                </c:pt>
                <c:pt idx="613">
                  <c:v>-0.26991779845887448</c:v>
                </c:pt>
                <c:pt idx="614">
                  <c:v>-0.26991779849428427</c:v>
                </c:pt>
                <c:pt idx="615">
                  <c:v>-0.26991779845894387</c:v>
                </c:pt>
                <c:pt idx="616">
                  <c:v>-0.26991779849447101</c:v>
                </c:pt>
                <c:pt idx="617">
                  <c:v>-0.26991779845887448</c:v>
                </c:pt>
                <c:pt idx="618">
                  <c:v>-0.26991779847649927</c:v>
                </c:pt>
                <c:pt idx="619">
                  <c:v>-0.26991779847665948</c:v>
                </c:pt>
                <c:pt idx="620">
                  <c:v>-0.26991779846775626</c:v>
                </c:pt>
                <c:pt idx="621">
                  <c:v>-0.26991779848551983</c:v>
                </c:pt>
                <c:pt idx="622">
                  <c:v>-0.26991779847663805</c:v>
                </c:pt>
                <c:pt idx="623">
                  <c:v>-0.2699177984677083</c:v>
                </c:pt>
                <c:pt idx="624">
                  <c:v>-0.26991779847670744</c:v>
                </c:pt>
                <c:pt idx="625">
                  <c:v>-0.26991779846768688</c:v>
                </c:pt>
                <c:pt idx="626">
                  <c:v>-0.26991779848551983</c:v>
                </c:pt>
                <c:pt idx="627">
                  <c:v>-0.26991779846768688</c:v>
                </c:pt>
                <c:pt idx="628">
                  <c:v>-0.26991779847665948</c:v>
                </c:pt>
                <c:pt idx="629">
                  <c:v>-0.26991779847663805</c:v>
                </c:pt>
                <c:pt idx="630">
                  <c:v>-0.26991779846775626</c:v>
                </c:pt>
                <c:pt idx="631">
                  <c:v>-0.26991779848558922</c:v>
                </c:pt>
                <c:pt idx="632">
                  <c:v>-0.26991779846763891</c:v>
                </c:pt>
                <c:pt idx="633">
                  <c:v>-0.26991779847656866</c:v>
                </c:pt>
                <c:pt idx="634">
                  <c:v>-0.26991779846782565</c:v>
                </c:pt>
                <c:pt idx="635">
                  <c:v>-0.26991779848531988</c:v>
                </c:pt>
                <c:pt idx="636">
                  <c:v>-0.26991779846787362</c:v>
                </c:pt>
                <c:pt idx="637">
                  <c:v>-0.26991779847667274</c:v>
                </c:pt>
                <c:pt idx="638">
                  <c:v>-0.26991779846772157</c:v>
                </c:pt>
                <c:pt idx="639">
                  <c:v>-0.26991779849438835</c:v>
                </c:pt>
                <c:pt idx="640">
                  <c:v>-0.26991779845880509</c:v>
                </c:pt>
                <c:pt idx="641">
                  <c:v>-0.26991779847667274</c:v>
                </c:pt>
                <c:pt idx="642">
                  <c:v>-0.26991779847663805</c:v>
                </c:pt>
                <c:pt idx="643">
                  <c:v>-0.26991779847663805</c:v>
                </c:pt>
                <c:pt idx="644">
                  <c:v>-0.269917798467743</c:v>
                </c:pt>
                <c:pt idx="645">
                  <c:v>-0.26991779848548514</c:v>
                </c:pt>
                <c:pt idx="646">
                  <c:v>-0.26991779845883979</c:v>
                </c:pt>
                <c:pt idx="647">
                  <c:v>-0.26991779849440162</c:v>
                </c:pt>
                <c:pt idx="648">
                  <c:v>-0.26991779845886121</c:v>
                </c:pt>
                <c:pt idx="649">
                  <c:v>-0.26991779847663805</c:v>
                </c:pt>
                <c:pt idx="650">
                  <c:v>-0.26991779848558922</c:v>
                </c:pt>
                <c:pt idx="651">
                  <c:v>-0.26991779845880509</c:v>
                </c:pt>
                <c:pt idx="652">
                  <c:v>-0.26991779848551983</c:v>
                </c:pt>
                <c:pt idx="653">
                  <c:v>-0.26991779847655539</c:v>
                </c:pt>
                <c:pt idx="654">
                  <c:v>-0.26991779846782565</c:v>
                </c:pt>
                <c:pt idx="655">
                  <c:v>-0.26991779847660335</c:v>
                </c:pt>
                <c:pt idx="656">
                  <c:v>-0.26991779847660335</c:v>
                </c:pt>
                <c:pt idx="657">
                  <c:v>-0.26991779847655539</c:v>
                </c:pt>
                <c:pt idx="658">
                  <c:v>-0.26991779847670744</c:v>
                </c:pt>
                <c:pt idx="659">
                  <c:v>-0.26991779846772157</c:v>
                </c:pt>
                <c:pt idx="660">
                  <c:v>-0.26991779846771241</c:v>
                </c:pt>
                <c:pt idx="661">
                  <c:v>-0.26991779849441488</c:v>
                </c:pt>
                <c:pt idx="662">
                  <c:v>-0.26991779845887448</c:v>
                </c:pt>
                <c:pt idx="663">
                  <c:v>-0.26991779847663805</c:v>
                </c:pt>
                <c:pt idx="664">
                  <c:v>-0.26991779847659009</c:v>
                </c:pt>
                <c:pt idx="665">
                  <c:v>-0.26991779847663805</c:v>
                </c:pt>
                <c:pt idx="666">
                  <c:v>-0.2699177984588832</c:v>
                </c:pt>
                <c:pt idx="667">
                  <c:v>-0.26991779849439296</c:v>
                </c:pt>
                <c:pt idx="668">
                  <c:v>-0.26991779847664021</c:v>
                </c:pt>
                <c:pt idx="669">
                  <c:v>-0.26991779844994473</c:v>
                </c:pt>
                <c:pt idx="670">
                  <c:v>-0.26991779844994473</c:v>
                </c:pt>
                <c:pt idx="671">
                  <c:v>-0.26991779844994473</c:v>
                </c:pt>
                <c:pt idx="672">
                  <c:v>0.16322809247349337</c:v>
                </c:pt>
                <c:pt idx="673">
                  <c:v>0.16322809247346654</c:v>
                </c:pt>
                <c:pt idx="674">
                  <c:v>0.16322809246461376</c:v>
                </c:pt>
                <c:pt idx="675">
                  <c:v>0.16322809247349554</c:v>
                </c:pt>
                <c:pt idx="676">
                  <c:v>0.16322809248237732</c:v>
                </c:pt>
                <c:pt idx="677">
                  <c:v>0.16322809245573197</c:v>
                </c:pt>
                <c:pt idx="678">
                  <c:v>0.16322809248234832</c:v>
                </c:pt>
                <c:pt idx="679">
                  <c:v>0.16322809247349554</c:v>
                </c:pt>
                <c:pt idx="680">
                  <c:v>0.16322809246461376</c:v>
                </c:pt>
                <c:pt idx="681">
                  <c:v>0.16322809246461376</c:v>
                </c:pt>
                <c:pt idx="682">
                  <c:v>0.16322809248234832</c:v>
                </c:pt>
                <c:pt idx="683">
                  <c:v>0.16322809248234263</c:v>
                </c:pt>
                <c:pt idx="684">
                  <c:v>0.1632280924646658</c:v>
                </c:pt>
                <c:pt idx="685">
                  <c:v>0.1632280924645384</c:v>
                </c:pt>
                <c:pt idx="686">
                  <c:v>0.16322809246464276</c:v>
                </c:pt>
                <c:pt idx="687">
                  <c:v>0.16322809248241202</c:v>
                </c:pt>
                <c:pt idx="688">
                  <c:v>0.16322809246459641</c:v>
                </c:pt>
                <c:pt idx="689">
                  <c:v>0.16322809250007719</c:v>
                </c:pt>
                <c:pt idx="690">
                  <c:v>0.16322809242912131</c:v>
                </c:pt>
                <c:pt idx="691">
                  <c:v>0.16322809250008885</c:v>
                </c:pt>
                <c:pt idx="692">
                  <c:v>0.1632280924646311</c:v>
                </c:pt>
                <c:pt idx="693">
                  <c:v>0.16322809246468314</c:v>
                </c:pt>
                <c:pt idx="694">
                  <c:v>0.16322809249117806</c:v>
                </c:pt>
                <c:pt idx="695">
                  <c:v>0.16322809244681549</c:v>
                </c:pt>
                <c:pt idx="696">
                  <c:v>0.1632280924913285</c:v>
                </c:pt>
                <c:pt idx="697">
                  <c:v>0.16322809245566258</c:v>
                </c:pt>
                <c:pt idx="698">
                  <c:v>0.16322809248241771</c:v>
                </c:pt>
                <c:pt idx="699">
                  <c:v>0.16322809246457906</c:v>
                </c:pt>
                <c:pt idx="700">
                  <c:v>0.16322809248230793</c:v>
                </c:pt>
                <c:pt idx="701">
                  <c:v>0.16322809246471784</c:v>
                </c:pt>
                <c:pt idx="702">
                  <c:v>0.16322809247342615</c:v>
                </c:pt>
                <c:pt idx="703">
                  <c:v>0.16322809247357062</c:v>
                </c:pt>
                <c:pt idx="704">
                  <c:v>0.16322809246447498</c:v>
                </c:pt>
                <c:pt idx="705">
                  <c:v>0.16322809247363432</c:v>
                </c:pt>
                <c:pt idx="706">
                  <c:v>0.16322809248230793</c:v>
                </c:pt>
                <c:pt idx="707">
                  <c:v>0.16322809247346654</c:v>
                </c:pt>
                <c:pt idx="708">
                  <c:v>0.16322809244681549</c:v>
                </c:pt>
                <c:pt idx="709">
                  <c:v>0.16322809248237732</c:v>
                </c:pt>
                <c:pt idx="710">
                  <c:v>0.1632280924823887</c:v>
                </c:pt>
                <c:pt idx="711">
                  <c:v>0.16322809247352454</c:v>
                </c:pt>
                <c:pt idx="712">
                  <c:v>0.16322809246457906</c:v>
                </c:pt>
                <c:pt idx="713">
                  <c:v>0.16322809247342615</c:v>
                </c:pt>
                <c:pt idx="714">
                  <c:v>0.16322809245580705</c:v>
                </c:pt>
                <c:pt idx="715">
                  <c:v>0.16322809249125911</c:v>
                </c:pt>
                <c:pt idx="716">
                  <c:v>0.16322809247342615</c:v>
                </c:pt>
                <c:pt idx="717">
                  <c:v>0.16322809245573197</c:v>
                </c:pt>
                <c:pt idx="718">
                  <c:v>0.16322809247356493</c:v>
                </c:pt>
                <c:pt idx="719">
                  <c:v>0.16322809248231362</c:v>
                </c:pt>
                <c:pt idx="720">
                  <c:v>0.16322809247349554</c:v>
                </c:pt>
                <c:pt idx="721">
                  <c:v>0.16322809247349554</c:v>
                </c:pt>
                <c:pt idx="722">
                  <c:v>0.16322809246461376</c:v>
                </c:pt>
                <c:pt idx="723">
                  <c:v>0.16322809245566827</c:v>
                </c:pt>
                <c:pt idx="724">
                  <c:v>0.1632280924913285</c:v>
                </c:pt>
                <c:pt idx="725">
                  <c:v>0.16322809248230793</c:v>
                </c:pt>
                <c:pt idx="726">
                  <c:v>0.16322809244688488</c:v>
                </c:pt>
                <c:pt idx="727">
                  <c:v>0.1632280924913285</c:v>
                </c:pt>
                <c:pt idx="728">
                  <c:v>0.16322809245556419</c:v>
                </c:pt>
                <c:pt idx="729">
                  <c:v>0.1632280924825161</c:v>
                </c:pt>
                <c:pt idx="730">
                  <c:v>0.16322809246447498</c:v>
                </c:pt>
                <c:pt idx="731">
                  <c:v>0.16322809248244671</c:v>
                </c:pt>
                <c:pt idx="732">
                  <c:v>0.16322809245577236</c:v>
                </c:pt>
                <c:pt idx="733">
                  <c:v>0.16322809248227324</c:v>
                </c:pt>
                <c:pt idx="734">
                  <c:v>0.16322809246464845</c:v>
                </c:pt>
                <c:pt idx="735">
                  <c:v>0.16322809248231931</c:v>
                </c:pt>
                <c:pt idx="736">
                  <c:v>0.16322809247355924</c:v>
                </c:pt>
                <c:pt idx="737">
                  <c:v>0.16322809245569728</c:v>
                </c:pt>
                <c:pt idx="738">
                  <c:v>0.16322809247349554</c:v>
                </c:pt>
                <c:pt idx="739">
                  <c:v>0.16322809249119541</c:v>
                </c:pt>
                <c:pt idx="740">
                  <c:v>0.16322809246461376</c:v>
                </c:pt>
                <c:pt idx="741">
                  <c:v>0.16322809244688488</c:v>
                </c:pt>
                <c:pt idx="742">
                  <c:v>0.16322809250021028</c:v>
                </c:pt>
                <c:pt idx="743">
                  <c:v>0.16322809246450967</c:v>
                </c:pt>
                <c:pt idx="744">
                  <c:v>0.16322809247350123</c:v>
                </c:pt>
                <c:pt idx="745">
                  <c:v>0.16322809247349554</c:v>
                </c:pt>
                <c:pt idx="746">
                  <c:v>0.16322809245580136</c:v>
                </c:pt>
                <c:pt idx="747">
                  <c:v>0.16322809248229059</c:v>
                </c:pt>
                <c:pt idx="748">
                  <c:v>0.16322809248229628</c:v>
                </c:pt>
                <c:pt idx="749">
                  <c:v>0.16322809246470049</c:v>
                </c:pt>
                <c:pt idx="750">
                  <c:v>0.16322809245571462</c:v>
                </c:pt>
                <c:pt idx="751">
                  <c:v>0.16322809248239467</c:v>
                </c:pt>
                <c:pt idx="752">
                  <c:v>0.16322809248230793</c:v>
                </c:pt>
                <c:pt idx="753">
                  <c:v>0.16322809246468883</c:v>
                </c:pt>
                <c:pt idx="754">
                  <c:v>0.1632280924734088</c:v>
                </c:pt>
                <c:pt idx="755">
                  <c:v>0.16322809246468314</c:v>
                </c:pt>
                <c:pt idx="756">
                  <c:v>0.16322809246457906</c:v>
                </c:pt>
                <c:pt idx="757">
                  <c:v>0.1632280924912301</c:v>
                </c:pt>
                <c:pt idx="758">
                  <c:v>0.16322809247349554</c:v>
                </c:pt>
                <c:pt idx="759">
                  <c:v>0.16322809245573197</c:v>
                </c:pt>
                <c:pt idx="760">
                  <c:v>0.16322809246455575</c:v>
                </c:pt>
                <c:pt idx="761">
                  <c:v>0.16322809249128811</c:v>
                </c:pt>
                <c:pt idx="762">
                  <c:v>0.16322809247349554</c:v>
                </c:pt>
                <c:pt idx="763">
                  <c:v>0.16322809245573197</c:v>
                </c:pt>
                <c:pt idx="764">
                  <c:v>0.1632280924912301</c:v>
                </c:pt>
                <c:pt idx="765">
                  <c:v>0.16322809244685019</c:v>
                </c:pt>
                <c:pt idx="766">
                  <c:v>0.16322809249125911</c:v>
                </c:pt>
                <c:pt idx="767">
                  <c:v>0.1632280924735042</c:v>
                </c:pt>
                <c:pt idx="768">
                  <c:v>0.16322809245571895</c:v>
                </c:pt>
                <c:pt idx="769">
                  <c:v>0.16322809247347086</c:v>
                </c:pt>
                <c:pt idx="770">
                  <c:v>0.16322809248237732</c:v>
                </c:pt>
                <c:pt idx="771">
                  <c:v>0.16322809248237732</c:v>
                </c:pt>
                <c:pt idx="772">
                  <c:v>0.16322809248237732</c:v>
                </c:pt>
                <c:pt idx="773">
                  <c:v>-9.7995046846018188E-2</c:v>
                </c:pt>
                <c:pt idx="774">
                  <c:v>-9.7995046841625064E-2</c:v>
                </c:pt>
                <c:pt idx="775">
                  <c:v>-9.7995046823831145E-2</c:v>
                </c:pt>
                <c:pt idx="776">
                  <c:v>-9.7995046846057282E-2</c:v>
                </c:pt>
                <c:pt idx="777">
                  <c:v>-9.7995046832712929E-2</c:v>
                </c:pt>
                <c:pt idx="778">
                  <c:v>-9.7995046832717203E-2</c:v>
                </c:pt>
                <c:pt idx="779">
                  <c:v>-9.7995046837171168E-2</c:v>
                </c:pt>
                <c:pt idx="780">
                  <c:v>-9.7995046841603387E-2</c:v>
                </c:pt>
                <c:pt idx="781">
                  <c:v>-9.7995046837166824E-2</c:v>
                </c:pt>
                <c:pt idx="782">
                  <c:v>-9.7995046828267637E-2</c:v>
                </c:pt>
                <c:pt idx="783">
                  <c:v>-9.7995046846039935E-2</c:v>
                </c:pt>
                <c:pt idx="784">
                  <c:v>-9.7995046832743279E-2</c:v>
                </c:pt>
                <c:pt idx="785">
                  <c:v>-9.7995046832682439E-2</c:v>
                </c:pt>
                <c:pt idx="786">
                  <c:v>-9.7995046846066025E-2</c:v>
                </c:pt>
                <c:pt idx="787">
                  <c:v>-9.799504682828504E-2</c:v>
                </c:pt>
                <c:pt idx="788">
                  <c:v>-9.7995046841607716E-2</c:v>
                </c:pt>
                <c:pt idx="789">
                  <c:v>-9.7995046832708529E-2</c:v>
                </c:pt>
                <c:pt idx="790">
                  <c:v>-9.7995046837166824E-2</c:v>
                </c:pt>
                <c:pt idx="791">
                  <c:v>-9.7995046832725932E-2</c:v>
                </c:pt>
                <c:pt idx="792">
                  <c:v>-9.7995046846048608E-2</c:v>
                </c:pt>
                <c:pt idx="793">
                  <c:v>-9.7995046828267637E-2</c:v>
                </c:pt>
                <c:pt idx="794">
                  <c:v>-9.7995046837166824E-2</c:v>
                </c:pt>
                <c:pt idx="795">
                  <c:v>-9.7995046850489501E-2</c:v>
                </c:pt>
                <c:pt idx="796">
                  <c:v>-9.7995046819403256E-2</c:v>
                </c:pt>
                <c:pt idx="797">
                  <c:v>-9.7995046837166824E-2</c:v>
                </c:pt>
                <c:pt idx="798">
                  <c:v>-9.7995046850437403E-2</c:v>
                </c:pt>
                <c:pt idx="799">
                  <c:v>-9.7995046823948231E-2</c:v>
                </c:pt>
                <c:pt idx="800">
                  <c:v>-9.7995046841503633E-2</c:v>
                </c:pt>
                <c:pt idx="801">
                  <c:v>-9.7995046837201519E-2</c:v>
                </c:pt>
                <c:pt idx="802">
                  <c:v>-9.7995046832708585E-2</c:v>
                </c:pt>
                <c:pt idx="803">
                  <c:v>-9.7995046841607716E-2</c:v>
                </c:pt>
                <c:pt idx="804">
                  <c:v>-9.7995046828250221E-2</c:v>
                </c:pt>
                <c:pt idx="805">
                  <c:v>-9.7995046846117997E-2</c:v>
                </c:pt>
                <c:pt idx="806">
                  <c:v>-9.7995046828198304E-2</c:v>
                </c:pt>
                <c:pt idx="807">
                  <c:v>-9.7995046846117997E-2</c:v>
                </c:pt>
                <c:pt idx="808">
                  <c:v>-9.799504682828504E-2</c:v>
                </c:pt>
                <c:pt idx="809">
                  <c:v>-9.7995046837114783E-2</c:v>
                </c:pt>
                <c:pt idx="810">
                  <c:v>-9.7995046837201519E-2</c:v>
                </c:pt>
                <c:pt idx="811">
                  <c:v>-9.7995046837114783E-2</c:v>
                </c:pt>
                <c:pt idx="812">
                  <c:v>-9.799504684155555E-2</c:v>
                </c:pt>
                <c:pt idx="813">
                  <c:v>-9.7995046832812668E-2</c:v>
                </c:pt>
                <c:pt idx="814">
                  <c:v>-9.7995046832708585E-2</c:v>
                </c:pt>
                <c:pt idx="815">
                  <c:v>-9.7995046837184172E-2</c:v>
                </c:pt>
                <c:pt idx="816">
                  <c:v>-9.7995046846013914E-2</c:v>
                </c:pt>
                <c:pt idx="817">
                  <c:v>-9.7995046828215651E-2</c:v>
                </c:pt>
                <c:pt idx="818">
                  <c:v>-9.7995046837288255E-2</c:v>
                </c:pt>
                <c:pt idx="819">
                  <c:v>-9.7995046837114783E-2</c:v>
                </c:pt>
                <c:pt idx="820">
                  <c:v>-9.7995046837201519E-2</c:v>
                </c:pt>
                <c:pt idx="821">
                  <c:v>-9.7995046832569682E-2</c:v>
                </c:pt>
                <c:pt idx="822">
                  <c:v>-9.7995046846204734E-2</c:v>
                </c:pt>
                <c:pt idx="823">
                  <c:v>-9.7995046828198304E-2</c:v>
                </c:pt>
                <c:pt idx="824">
                  <c:v>-9.7995046837201519E-2</c:v>
                </c:pt>
                <c:pt idx="825">
                  <c:v>-9.7995046846013914E-2</c:v>
                </c:pt>
                <c:pt idx="826">
                  <c:v>-9.7995046828302387E-2</c:v>
                </c:pt>
                <c:pt idx="827">
                  <c:v>-9.7995046832708585E-2</c:v>
                </c:pt>
                <c:pt idx="828">
                  <c:v>-9.7995046846083303E-2</c:v>
                </c:pt>
                <c:pt idx="829">
                  <c:v>-9.7995046828198179E-2</c:v>
                </c:pt>
                <c:pt idx="830">
                  <c:v>-9.7995046837184172E-2</c:v>
                </c:pt>
                <c:pt idx="831">
                  <c:v>-9.79950468417118E-2</c:v>
                </c:pt>
                <c:pt idx="832">
                  <c:v>-9.7995046832604502E-2</c:v>
                </c:pt>
                <c:pt idx="833">
                  <c:v>-9.7995046832691238E-2</c:v>
                </c:pt>
                <c:pt idx="834">
                  <c:v>-9.7995046841729147E-2</c:v>
                </c:pt>
                <c:pt idx="835">
                  <c:v>-9.7995046841590369E-2</c:v>
                </c:pt>
                <c:pt idx="836">
                  <c:v>-9.7995046823792106E-2</c:v>
                </c:pt>
                <c:pt idx="837">
                  <c:v>-9.7995046854878226E-2</c:v>
                </c:pt>
                <c:pt idx="838">
                  <c:v>-9.7995046823913537E-2</c:v>
                </c:pt>
                <c:pt idx="839">
                  <c:v>-9.7995046832691238E-2</c:v>
                </c:pt>
                <c:pt idx="840">
                  <c:v>-9.7995046846013914E-2</c:v>
                </c:pt>
                <c:pt idx="841">
                  <c:v>-9.7995046832812668E-2</c:v>
                </c:pt>
                <c:pt idx="842">
                  <c:v>-9.7995046832691238E-2</c:v>
                </c:pt>
                <c:pt idx="843">
                  <c:v>-9.7995046841538327E-2</c:v>
                </c:pt>
                <c:pt idx="844">
                  <c:v>-9.7995046841659758E-2</c:v>
                </c:pt>
                <c:pt idx="845">
                  <c:v>-9.7995046823844148E-2</c:v>
                </c:pt>
                <c:pt idx="846">
                  <c:v>-9.7995046846013789E-2</c:v>
                </c:pt>
                <c:pt idx="847">
                  <c:v>-9.7995046832725932E-2</c:v>
                </c:pt>
                <c:pt idx="848">
                  <c:v>-9.7995046832725932E-2</c:v>
                </c:pt>
                <c:pt idx="849">
                  <c:v>-9.7995046841607716E-2</c:v>
                </c:pt>
                <c:pt idx="850">
                  <c:v>-9.7995046837166824E-2</c:v>
                </c:pt>
                <c:pt idx="851">
                  <c:v>-9.7995046832725932E-2</c:v>
                </c:pt>
                <c:pt idx="852">
                  <c:v>-9.7995046841607716E-2</c:v>
                </c:pt>
                <c:pt idx="853">
                  <c:v>-9.7995046837201519E-2</c:v>
                </c:pt>
                <c:pt idx="854">
                  <c:v>-9.79950468282242E-2</c:v>
                </c:pt>
                <c:pt idx="855">
                  <c:v>-9.7995046846057282E-2</c:v>
                </c:pt>
                <c:pt idx="856">
                  <c:v>-9.7995046832725932E-2</c:v>
                </c:pt>
                <c:pt idx="857">
                  <c:v>-9.7995046832725932E-2</c:v>
                </c:pt>
                <c:pt idx="858">
                  <c:v>-9.7995046841607716E-2</c:v>
                </c:pt>
                <c:pt idx="859">
                  <c:v>-9.7995046837166824E-2</c:v>
                </c:pt>
                <c:pt idx="860">
                  <c:v>-9.7995046837175498E-2</c:v>
                </c:pt>
                <c:pt idx="861">
                  <c:v>-9.7995046832717259E-2</c:v>
                </c:pt>
                <c:pt idx="862">
                  <c:v>-9.7995046837123331E-2</c:v>
                </c:pt>
                <c:pt idx="863">
                  <c:v>-9.7995046832725932E-2</c:v>
                </c:pt>
                <c:pt idx="864">
                  <c:v>-9.7995046837171168E-2</c:v>
                </c:pt>
                <c:pt idx="865">
                  <c:v>-9.7995046846048608E-2</c:v>
                </c:pt>
                <c:pt idx="866">
                  <c:v>-9.799504682828071E-2</c:v>
                </c:pt>
                <c:pt idx="867">
                  <c:v>-9.7995046837175498E-2</c:v>
                </c:pt>
                <c:pt idx="868">
                  <c:v>-9.7995046846044279E-2</c:v>
                </c:pt>
                <c:pt idx="869">
                  <c:v>-9.7995046819396747E-2</c:v>
                </c:pt>
                <c:pt idx="870">
                  <c:v>-9.7995046859340795E-2</c:v>
                </c:pt>
                <c:pt idx="871">
                  <c:v>-9.7995046814963446E-2</c:v>
                </c:pt>
                <c:pt idx="872">
                  <c:v>-9.7995046841607716E-2</c:v>
                </c:pt>
                <c:pt idx="873">
                  <c:v>-9.7995046841607716E-2</c:v>
                </c:pt>
                <c:pt idx="874">
                  <c:v>-9.7995046841607716E-2</c:v>
                </c:pt>
                <c:pt idx="875">
                  <c:v>5.9254655164769056E-2</c:v>
                </c:pt>
                <c:pt idx="876">
                  <c:v>5.9254655169205611E-2</c:v>
                </c:pt>
                <c:pt idx="877">
                  <c:v>5.9254655173644331E-2</c:v>
                </c:pt>
                <c:pt idx="878">
                  <c:v>5.9254655164771221E-2</c:v>
                </c:pt>
                <c:pt idx="879">
                  <c:v>5.9254655173629781E-2</c:v>
                </c:pt>
                <c:pt idx="880">
                  <c:v>5.925465515144638E-2</c:v>
                </c:pt>
                <c:pt idx="881">
                  <c:v>5.9254655182517442E-2</c:v>
                </c:pt>
                <c:pt idx="882">
                  <c:v>5.925465516921645E-2</c:v>
                </c:pt>
                <c:pt idx="883">
                  <c:v>5.9254655169212113E-2</c:v>
                </c:pt>
                <c:pt idx="884">
                  <c:v>5.9254655160321655E-2</c:v>
                </c:pt>
                <c:pt idx="885">
                  <c:v>5.9254655173644331E-2</c:v>
                </c:pt>
                <c:pt idx="886">
                  <c:v>5.9254655160330329E-2</c:v>
                </c:pt>
                <c:pt idx="887">
                  <c:v>5.9254655178072844E-2</c:v>
                </c:pt>
                <c:pt idx="888">
                  <c:v>5.9254655169203439E-2</c:v>
                </c:pt>
                <c:pt idx="889">
                  <c:v>5.9254655164766884E-2</c:v>
                </c:pt>
                <c:pt idx="890">
                  <c:v>5.9254655169207776E-2</c:v>
                </c:pt>
                <c:pt idx="891">
                  <c:v>5.9254655164766884E-2</c:v>
                </c:pt>
                <c:pt idx="892">
                  <c:v>5.9254655164766884E-2</c:v>
                </c:pt>
                <c:pt idx="893">
                  <c:v>5.9254655173648668E-2</c:v>
                </c:pt>
                <c:pt idx="894">
                  <c:v>5.9254655169207776E-2</c:v>
                </c:pt>
                <c:pt idx="895">
                  <c:v>5.9254655169186723E-2</c:v>
                </c:pt>
                <c:pt idx="896">
                  <c:v>5.9254655164766884E-2</c:v>
                </c:pt>
                <c:pt idx="897">
                  <c:v>5.9254655169207776E-2</c:v>
                </c:pt>
                <c:pt idx="898">
                  <c:v>5.925465516921645E-2</c:v>
                </c:pt>
                <c:pt idx="899">
                  <c:v>5.9254655164749537E-2</c:v>
                </c:pt>
                <c:pt idx="900">
                  <c:v>5.9254655173657342E-2</c:v>
                </c:pt>
                <c:pt idx="901">
                  <c:v>5.9254655169207776E-2</c:v>
                </c:pt>
                <c:pt idx="902">
                  <c:v>5.9254655169207776E-2</c:v>
                </c:pt>
                <c:pt idx="903">
                  <c:v>5.92546551558851E-2</c:v>
                </c:pt>
                <c:pt idx="904">
                  <c:v>5.9254655178068508E-2</c:v>
                </c:pt>
                <c:pt idx="905">
                  <c:v>5.925465516475821E-2</c:v>
                </c:pt>
                <c:pt idx="906">
                  <c:v>5.9254655178106908E-2</c:v>
                </c:pt>
                <c:pt idx="907">
                  <c:v>5.9254655155876426E-2</c:v>
                </c:pt>
                <c:pt idx="908">
                  <c:v>5.925465517808956E-2</c:v>
                </c:pt>
                <c:pt idx="909">
                  <c:v>5.9254655151444208E-2</c:v>
                </c:pt>
                <c:pt idx="910">
                  <c:v>5.9254655186962671E-2</c:v>
                </c:pt>
                <c:pt idx="911">
                  <c:v>5.9254655160343339E-2</c:v>
                </c:pt>
                <c:pt idx="912">
                  <c:v>5.925465516917805E-2</c:v>
                </c:pt>
                <c:pt idx="913">
                  <c:v>5.9254655173648668E-2</c:v>
                </c:pt>
                <c:pt idx="914">
                  <c:v>5.92546551558851E-2</c:v>
                </c:pt>
                <c:pt idx="915">
                  <c:v>5.925465517808956E-2</c:v>
                </c:pt>
                <c:pt idx="916">
                  <c:v>5.9254655164766884E-2</c:v>
                </c:pt>
                <c:pt idx="917">
                  <c:v>5.9254655169207776E-2</c:v>
                </c:pt>
                <c:pt idx="918">
                  <c:v>5.9254655173648668E-2</c:v>
                </c:pt>
                <c:pt idx="919">
                  <c:v>5.9254655151444208E-2</c:v>
                </c:pt>
                <c:pt idx="920">
                  <c:v>5.92546551825094E-2</c:v>
                </c:pt>
                <c:pt idx="921">
                  <c:v>5.9254655169207776E-2</c:v>
                </c:pt>
                <c:pt idx="922">
                  <c:v>5.9254655164766884E-2</c:v>
                </c:pt>
                <c:pt idx="923">
                  <c:v>5.9254655169207776E-2</c:v>
                </c:pt>
                <c:pt idx="924">
                  <c:v>5.925465516921645E-2</c:v>
                </c:pt>
                <c:pt idx="925">
                  <c:v>5.9254655155867753E-2</c:v>
                </c:pt>
                <c:pt idx="926">
                  <c:v>5.9254655182530452E-2</c:v>
                </c:pt>
                <c:pt idx="927">
                  <c:v>5.9254655169225123E-2</c:v>
                </c:pt>
                <c:pt idx="928">
                  <c:v>5.925465516475821E-2</c:v>
                </c:pt>
                <c:pt idx="929">
                  <c:v>5.9254655164754505E-2</c:v>
                </c:pt>
                <c:pt idx="930">
                  <c:v>5.9254655173631321E-2</c:v>
                </c:pt>
                <c:pt idx="931">
                  <c:v>5.9254655160334666E-2</c:v>
                </c:pt>
                <c:pt idx="932">
                  <c:v>5.9254655173648668E-2</c:v>
                </c:pt>
                <c:pt idx="933">
                  <c:v>5.9254655164766884E-2</c:v>
                </c:pt>
                <c:pt idx="934">
                  <c:v>5.925465517808956E-2</c:v>
                </c:pt>
                <c:pt idx="935">
                  <c:v>5.9254655160325992E-2</c:v>
                </c:pt>
                <c:pt idx="936">
                  <c:v>5.9254655164766884E-2</c:v>
                </c:pt>
                <c:pt idx="937">
                  <c:v>5.9254655169186723E-2</c:v>
                </c:pt>
                <c:pt idx="938">
                  <c:v>5.925465517808956E-2</c:v>
                </c:pt>
                <c:pt idx="939">
                  <c:v>5.9254655164766884E-2</c:v>
                </c:pt>
                <c:pt idx="940">
                  <c:v>5.9254655164766884E-2</c:v>
                </c:pt>
                <c:pt idx="941">
                  <c:v>5.9254655173648668E-2</c:v>
                </c:pt>
                <c:pt idx="942">
                  <c:v>5.92546551558851E-2</c:v>
                </c:pt>
                <c:pt idx="943">
                  <c:v>5.925465517808956E-2</c:v>
                </c:pt>
                <c:pt idx="944">
                  <c:v>5.9254655169207776E-2</c:v>
                </c:pt>
                <c:pt idx="945">
                  <c:v>5.9254655164745831E-2</c:v>
                </c:pt>
                <c:pt idx="946">
                  <c:v>5.9254655169207776E-2</c:v>
                </c:pt>
                <c:pt idx="947">
                  <c:v>5.9254655169207776E-2</c:v>
                </c:pt>
                <c:pt idx="948">
                  <c:v>5.9254655164766884E-2</c:v>
                </c:pt>
                <c:pt idx="949">
                  <c:v>5.9254655169207776E-2</c:v>
                </c:pt>
                <c:pt idx="950">
                  <c:v>5.9254655173648668E-2</c:v>
                </c:pt>
                <c:pt idx="951">
                  <c:v>5.9254655164766884E-2</c:v>
                </c:pt>
                <c:pt idx="952">
                  <c:v>5.9254655169207776E-2</c:v>
                </c:pt>
                <c:pt idx="953">
                  <c:v>5.9254655160325992E-2</c:v>
                </c:pt>
                <c:pt idx="954">
                  <c:v>5.9254655178068508E-2</c:v>
                </c:pt>
                <c:pt idx="955">
                  <c:v>5.9254655164766884E-2</c:v>
                </c:pt>
                <c:pt idx="956">
                  <c:v>5.9254655169207776E-2</c:v>
                </c:pt>
                <c:pt idx="957">
                  <c:v>5.9254655169207776E-2</c:v>
                </c:pt>
                <c:pt idx="958">
                  <c:v>5.925465516921645E-2</c:v>
                </c:pt>
                <c:pt idx="959">
                  <c:v>5.9254655160325992E-2</c:v>
                </c:pt>
                <c:pt idx="960">
                  <c:v>5.925465517807655E-2</c:v>
                </c:pt>
                <c:pt idx="961">
                  <c:v>5.9254655164775558E-2</c:v>
                </c:pt>
                <c:pt idx="962">
                  <c:v>5.925465516919106E-2</c:v>
                </c:pt>
                <c:pt idx="963">
                  <c:v>5.9254655164762547E-2</c:v>
                </c:pt>
                <c:pt idx="964">
                  <c:v>5.9254655164762547E-2</c:v>
                </c:pt>
                <c:pt idx="965">
                  <c:v>5.9254655178102571E-2</c:v>
                </c:pt>
                <c:pt idx="966">
                  <c:v>5.9254655164753874E-2</c:v>
                </c:pt>
                <c:pt idx="967">
                  <c:v>5.9254655169212113E-2</c:v>
                </c:pt>
                <c:pt idx="968">
                  <c:v>5.9254655164771221E-2</c:v>
                </c:pt>
                <c:pt idx="969">
                  <c:v>5.9254655173642166E-2</c:v>
                </c:pt>
                <c:pt idx="970">
                  <c:v>5.9254655160307104E-2</c:v>
                </c:pt>
                <c:pt idx="971">
                  <c:v>5.9254655173648668E-2</c:v>
                </c:pt>
                <c:pt idx="972">
                  <c:v>5.9254655169207776E-2</c:v>
                </c:pt>
                <c:pt idx="973">
                  <c:v>5.9254655169207776E-2</c:v>
                </c:pt>
                <c:pt idx="974">
                  <c:v>5.9254655169207776E-2</c:v>
                </c:pt>
                <c:pt idx="975">
                  <c:v>5.9254655169207776E-2</c:v>
                </c:pt>
                <c:pt idx="976">
                  <c:v>-3.0970761233375065E-2</c:v>
                </c:pt>
                <c:pt idx="977">
                  <c:v>-3.0970761235594665E-2</c:v>
                </c:pt>
                <c:pt idx="978">
                  <c:v>-3.0970761231154043E-2</c:v>
                </c:pt>
                <c:pt idx="979">
                  <c:v>-3.0970761242245268E-2</c:v>
                </c:pt>
                <c:pt idx="980">
                  <c:v>-3.0970761231151875E-2</c:v>
                </c:pt>
                <c:pt idx="981">
                  <c:v>-3.0970761235603609E-2</c:v>
                </c:pt>
                <c:pt idx="982">
                  <c:v>-3.0970761235579757E-2</c:v>
                </c:pt>
                <c:pt idx="983">
                  <c:v>-3.0970761235612283E-2</c:v>
                </c:pt>
                <c:pt idx="984">
                  <c:v>-3.0970761231141033E-2</c:v>
                </c:pt>
                <c:pt idx="985">
                  <c:v>-3.0970761237821887E-2</c:v>
                </c:pt>
                <c:pt idx="986">
                  <c:v>-3.0970761237811045E-2</c:v>
                </c:pt>
                <c:pt idx="987">
                  <c:v>-3.0970761233369989E-2</c:v>
                </c:pt>
                <c:pt idx="988">
                  <c:v>-3.0970761235590599E-2</c:v>
                </c:pt>
                <c:pt idx="989">
                  <c:v>-3.0970761228933597E-2</c:v>
                </c:pt>
                <c:pt idx="990">
                  <c:v>-3.0970761240027154E-2</c:v>
                </c:pt>
                <c:pt idx="991">
                  <c:v>-3.0970761237824055E-2</c:v>
                </c:pt>
                <c:pt idx="992">
                  <c:v>-3.0970761233383163E-2</c:v>
                </c:pt>
                <c:pt idx="993">
                  <c:v>-3.0970761233357142E-2</c:v>
                </c:pt>
                <c:pt idx="994">
                  <c:v>-3.0970761235603609E-2</c:v>
                </c:pt>
                <c:pt idx="995">
                  <c:v>-3.0970761233372158E-2</c:v>
                </c:pt>
                <c:pt idx="996">
                  <c:v>-3.0970761237798034E-2</c:v>
                </c:pt>
                <c:pt idx="997">
                  <c:v>-3.0970761237824055E-2</c:v>
                </c:pt>
                <c:pt idx="998">
                  <c:v>-3.097076123115838E-2</c:v>
                </c:pt>
                <c:pt idx="999">
                  <c:v>-3.097076123115838E-2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639-4474-9B7C-8196D0D976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10"/>
          <c:min val="-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角度の時間２回微分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データとフィット結果の差分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2.334779790767072E-2</c:v>
                </c:pt>
                <c:pt idx="1">
                  <c:v>1.8749998014639391E-2</c:v>
                </c:pt>
                <c:pt idx="2">
                  <c:v>1.4511169262362844E-2</c:v>
                </c:pt>
                <c:pt idx="3">
                  <c:v>1.0623767785710614E-2</c:v>
                </c:pt>
                <c:pt idx="4">
                  <c:v>7.0798540868405313E-3</c:v>
                </c:pt>
                <c:pt idx="5">
                  <c:v>3.8711000887546865E-3</c:v>
                </c:pt>
                <c:pt idx="6">
                  <c:v>9.8879551702901747E-4</c:v>
                </c:pt>
                <c:pt idx="7">
                  <c:v>-1.5761463360500771E-3</c:v>
                </c:pt>
                <c:pt idx="8">
                  <c:v>-3.8331834063212167E-3</c:v>
                </c:pt>
                <c:pt idx="9">
                  <c:v>-5.7921401490165225E-3</c:v>
                </c:pt>
                <c:pt idx="10">
                  <c:v>-7.463203260493545E-3</c:v>
                </c:pt>
                <c:pt idx="11">
                  <c:v>-8.8569177614870043E-3</c:v>
                </c:pt>
                <c:pt idx="12">
                  <c:v>-9.9841833704586991E-3</c:v>
                </c:pt>
                <c:pt idx="13">
                  <c:v>-1.0856251093615876E-2</c:v>
                </c:pt>
                <c:pt idx="14">
                  <c:v>-1.1484719956648237E-2</c:v>
                </c:pt>
                <c:pt idx="15">
                  <c:v>-1.188153380220891E-2</c:v>
                </c:pt>
                <c:pt idx="16">
                  <c:v>-1.2058978076630922E-2</c:v>
                </c:pt>
                <c:pt idx="17">
                  <c:v>-1.2029676529350164E-2</c:v>
                </c:pt>
                <c:pt idx="18">
                  <c:v>-1.1806587748984465E-2</c:v>
                </c:pt>
                <c:pt idx="19">
                  <c:v>-1.1403001461027462E-2</c:v>
                </c:pt>
                <c:pt idx="20">
                  <c:v>-1.0832534513631087E-2</c:v>
                </c:pt>
                <c:pt idx="21">
                  <c:v>-1.0109126480002506E-2</c:v>
                </c:pt>
                <c:pt idx="22">
                  <c:v>-9.2470348085105236E-3</c:v>
                </c:pt>
                <c:pt idx="23">
                  <c:v>-8.2608294546889782E-3</c:v>
                </c:pt>
                <c:pt idx="24">
                  <c:v>-7.1653869329363351E-3</c:v>
                </c:pt>
                <c:pt idx="25">
                  <c:v>-5.9758837298284906E-3</c:v>
                </c:pt>
                <c:pt idx="26">
                  <c:v>-4.7077890255708965E-3</c:v>
                </c:pt>
                <c:pt idx="27">
                  <c:v>-3.3768566752025997E-3</c:v>
                </c:pt>
                <c:pt idx="28">
                  <c:v>-1.9991164067048039E-3</c:v>
                </c:pt>
                <c:pt idx="29">
                  <c:v>-5.908641991179131E-4</c:v>
                </c:pt>
                <c:pt idx="30">
                  <c:v>8.3134818987340431E-4</c:v>
                </c:pt>
                <c:pt idx="31">
                  <c:v>2.2507245707441559E-3</c:v>
                </c:pt>
                <c:pt idx="32">
                  <c:v>3.6502365601768227E-3</c:v>
                </c:pt>
                <c:pt idx="33">
                  <c:v>5.0126367199724853E-3</c:v>
                </c:pt>
                <c:pt idx="34">
                  <c:v>6.3204725990002597E-3</c:v>
                </c:pt>
                <c:pt idx="35">
                  <c:v>7.5561016727971331E-3</c:v>
                </c:pt>
                <c:pt idx="36">
                  <c:v>8.7017071677893965E-3</c:v>
                </c:pt>
                <c:pt idx="37">
                  <c:v>9.7393147494782006E-3</c:v>
                </c:pt>
                <c:pt idx="38">
                  <c:v>1.0650810046360204E-2</c:v>
                </c:pt>
                <c:pt idx="39">
                  <c:v>1.1417956973946763E-2</c:v>
                </c:pt>
                <c:pt idx="40">
                  <c:v>1.2022416816040216E-2</c:v>
                </c:pt>
                <c:pt idx="41">
                  <c:v>1.2445768013522707E-2</c:v>
                </c:pt>
                <c:pt idx="42">
                  <c:v>1.2669526604371428E-2</c:v>
                </c:pt>
                <c:pt idx="43">
                  <c:v>1.2675167252500619E-2</c:v>
                </c:pt>
                <c:pt idx="44">
                  <c:v>1.2444144797428003E-2</c:v>
                </c:pt>
                <c:pt idx="45">
                  <c:v>1.1957916251705503E-2</c:v>
                </c:pt>
                <c:pt idx="46">
                  <c:v>1.1197963168624897E-2</c:v>
                </c:pt>
                <c:pt idx="47">
                  <c:v>1.0145814298932299E-2</c:v>
                </c:pt>
                <c:pt idx="48">
                  <c:v>8.7830684522226254E-3</c:v>
                </c:pt>
                <c:pt idx="49">
                  <c:v>7.0914174763498927E-3</c:v>
                </c:pt>
                <c:pt idx="50">
                  <c:v>5.0526692666217898E-3</c:v>
                </c:pt>
                <c:pt idx="51">
                  <c:v>2.6487707157493157E-3</c:v>
                </c:pt>
                <c:pt idx="52">
                  <c:v>-1.3816948449409117E-4</c:v>
                </c:pt>
                <c:pt idx="53">
                  <c:v>-3.3258582781907908E-3</c:v>
                </c:pt>
                <c:pt idx="54">
                  <c:v>-6.9317960035499282E-3</c:v>
                </c:pt>
                <c:pt idx="55">
                  <c:v>-1.0973254559048039E-2</c:v>
                </c:pt>
                <c:pt idx="56">
                  <c:v>-1.5467256059009529E-2</c:v>
                </c:pt>
                <c:pt idx="57">
                  <c:v>-2.0430552056579759E-2</c:v>
                </c:pt>
                <c:pt idx="58">
                  <c:v>-2.5879603407822523E-2</c:v>
                </c:pt>
                <c:pt idx="59">
                  <c:v>-2.2814103268229302E-2</c:v>
                </c:pt>
                <c:pt idx="60">
                  <c:v>-2.1914338737265077E-2</c:v>
                </c:pt>
                <c:pt idx="61">
                  <c:v>-2.0868409857910247E-2</c:v>
                </c:pt>
                <c:pt idx="62">
                  <c:v>-1.969142846092542E-2</c:v>
                </c:pt>
                <c:pt idx="63">
                  <c:v>-1.8398126837539927E-2</c:v>
                </c:pt>
                <c:pt idx="64">
                  <c:v>-1.7002842700225507E-2</c:v>
                </c:pt>
                <c:pt idx="65">
                  <c:v>-1.5519505144074602E-2</c:v>
                </c:pt>
                <c:pt idx="66">
                  <c:v>-1.3961621634363403E-2</c:v>
                </c:pt>
                <c:pt idx="67">
                  <c:v>-1.2342266039165301E-2</c:v>
                </c:pt>
                <c:pt idx="68">
                  <c:v>-1.0674067719199293E-2</c:v>
                </c:pt>
                <c:pt idx="69">
                  <c:v>-8.9692016805952013E-3</c:v>
                </c:pt>
                <c:pt idx="70">
                  <c:v>-7.2393797899218959E-3</c:v>
                </c:pt>
                <c:pt idx="71">
                  <c:v>-5.4958430447863138E-3</c:v>
                </c:pt>
                <c:pt idx="72">
                  <c:v>-3.749354887552403E-3</c:v>
                </c:pt>
                <c:pt idx="73">
                  <c:v>-2.0101955443241892E-3</c:v>
                </c:pt>
                <c:pt idx="74">
                  <c:v>-2.8815736634280054E-4</c:v>
                </c:pt>
                <c:pt idx="75">
                  <c:v>1.4074588536496235E-3</c:v>
                </c:pt>
                <c:pt idx="76">
                  <c:v>3.0678466216805256E-3</c:v>
                </c:pt>
                <c:pt idx="77">
                  <c:v>4.684695574720843E-3</c:v>
                </c:pt>
                <c:pt idx="78">
                  <c:v>6.2501924432439293E-3</c:v>
                </c:pt>
                <c:pt idx="79">
                  <c:v>7.7570211853945081E-3</c:v>
                </c:pt>
                <c:pt idx="80">
                  <c:v>9.198362336221011E-3</c:v>
                </c:pt>
                <c:pt idx="81">
                  <c:v>1.0567891617217107E-2</c:v>
                </c:pt>
                <c:pt idx="82">
                  <c:v>1.1859777852708309E-2</c:v>
                </c:pt>
                <c:pt idx="83">
                  <c:v>1.3068680240500286E-2</c:v>
                </c:pt>
                <c:pt idx="84">
                  <c:v>1.4189745024610845E-2</c:v>
                </c:pt>
                <c:pt idx="85">
                  <c:v>1.5218601617923377E-2</c:v>
                </c:pt>
                <c:pt idx="86">
                  <c:v>1.6151358222236012E-2</c:v>
                </c:pt>
                <c:pt idx="87">
                  <c:v>1.6984596992429601E-2</c:v>
                </c:pt>
                <c:pt idx="88">
                  <c:v>1.7715368790405195E-2</c:v>
                </c:pt>
                <c:pt idx="89">
                  <c:v>1.8341187573084949E-2</c:v>
                </c:pt>
                <c:pt idx="90">
                  <c:v>1.8860024457093283E-2</c:v>
                </c:pt>
                <c:pt idx="91">
                  <c:v>1.927030150085951E-2</c:v>
                </c:pt>
                <c:pt idx="92">
                  <c:v>1.9570885242772285E-2</c:v>
                </c:pt>
                <c:pt idx="93">
                  <c:v>1.9761080031726996E-2</c:v>
                </c:pt>
                <c:pt idx="94">
                  <c:v>1.9840621183956519E-2</c:v>
                </c:pt>
                <c:pt idx="95">
                  <c:v>1.9809667997493119E-2</c:v>
                </c:pt>
                <c:pt idx="96">
                  <c:v>1.9668796652929921E-2</c:v>
                </c:pt>
                <c:pt idx="97">
                  <c:v>1.9418993026435405E-2</c:v>
                </c:pt>
                <c:pt idx="98">
                  <c:v>1.90616454382046E-2</c:v>
                </c:pt>
                <c:pt idx="99">
                  <c:v>1.8598537356757483E-2</c:v>
                </c:pt>
                <c:pt idx="100">
                  <c:v>1.8031840076699279E-2</c:v>
                </c:pt>
                <c:pt idx="101">
                  <c:v>1.7364105384833239E-2</c:v>
                </c:pt>
                <c:pt idx="102">
                  <c:v>1.6598258226798002E-2</c:v>
                </c:pt>
                <c:pt idx="103">
                  <c:v>1.5737589383794992E-2</c:v>
                </c:pt>
                <c:pt idx="104">
                  <c:v>1.4785748166385893E-2</c:v>
                </c:pt>
                <c:pt idx="105">
                  <c:v>1.3746735129948284E-2</c:v>
                </c:pt>
                <c:pt idx="106">
                  <c:v>1.2624894814000198E-2</c:v>
                </c:pt>
                <c:pt idx="107">
                  <c:v>1.1424908505419662E-2</c:v>
                </c:pt>
                <c:pt idx="108">
                  <c:v>1.0151787023537029E-2</c:v>
                </c:pt>
                <c:pt idx="109">
                  <c:v>8.8108635231228805E-3</c:v>
                </c:pt>
                <c:pt idx="110">
                  <c:v>7.4077863095854957E-3</c:v>
                </c:pt>
                <c:pt idx="111">
                  <c:v>5.9485116590633491E-3</c:v>
                </c:pt>
                <c:pt idx="112">
                  <c:v>4.4392966346957219E-3</c:v>
                </c:pt>
                <c:pt idx="113">
                  <c:v>2.8866918891099491E-3</c:v>
                </c:pt>
                <c:pt idx="114">
                  <c:v>1.2975344420939616E-3</c:v>
                </c:pt>
                <c:pt idx="115">
                  <c:v>-3.2105957842998301E-4</c:v>
                </c:pt>
                <c:pt idx="116">
                  <c:v>-1.9617022447545596E-3</c:v>
                </c:pt>
                <c:pt idx="117">
                  <c:v>-3.6167412001327781E-3</c:v>
                </c:pt>
                <c:pt idx="118">
                  <c:v>-5.2782671053546171E-3</c:v>
                </c:pt>
                <c:pt idx="119">
                  <c:v>-6.9381211747137628E-3</c:v>
                </c:pt>
                <c:pt idx="120">
                  <c:v>-8.5879028148717618E-3</c:v>
                </c:pt>
                <c:pt idx="121">
                  <c:v>-1.0218977379908678E-2</c:v>
                </c:pt>
                <c:pt idx="122">
                  <c:v>-1.1822484055466098E-2</c:v>
                </c:pt>
                <c:pt idx="123">
                  <c:v>-1.3389343884295135E-2</c:v>
                </c:pt>
                <c:pt idx="124">
                  <c:v>-1.491026794482575E-2</c:v>
                </c:pt>
                <c:pt idx="125">
                  <c:v>-1.6375765693486311E-2</c:v>
                </c:pt>
                <c:pt idx="126">
                  <c:v>-1.7776153480474621E-2</c:v>
                </c:pt>
                <c:pt idx="127">
                  <c:v>-1.9101563247535758E-2</c:v>
                </c:pt>
                <c:pt idx="128">
                  <c:v>-2.0341951415026982E-2</c:v>
                </c:pt>
                <c:pt idx="129">
                  <c:v>-2.1487107964140217E-2</c:v>
                </c:pt>
                <c:pt idx="130">
                  <c:v>-2.2526665718677508E-2</c:v>
                </c:pt>
                <c:pt idx="131">
                  <c:v>-2.3450109829203813E-2</c:v>
                </c:pt>
                <c:pt idx="132">
                  <c:v>-2.4246787460728891E-2</c:v>
                </c:pt>
                <c:pt idx="133">
                  <c:v>-2.4905917683390011E-2</c:v>
                </c:pt>
                <c:pt idx="134">
                  <c:v>-2.5416601563828745E-2</c:v>
                </c:pt>
                <c:pt idx="135">
                  <c:v>-2.5767832453215178E-2</c:v>
                </c:pt>
                <c:pt idx="136">
                  <c:v>-2.594850646602781E-2</c:v>
                </c:pt>
                <c:pt idx="137">
                  <c:v>-2.59474331419699E-2</c:v>
                </c:pt>
                <c:pt idx="138">
                  <c:v>-2.5753346281587486E-2</c:v>
                </c:pt>
                <c:pt idx="139">
                  <c:v>-2.5354914944460016E-2</c:v>
                </c:pt>
                <c:pt idx="140">
                  <c:v>-2.474075459710931E-2</c:v>
                </c:pt>
                <c:pt idx="141">
                  <c:v>-2.3899438396209866E-2</c:v>
                </c:pt>
                <c:pt idx="142">
                  <c:v>-2.281950859108528E-2</c:v>
                </c:pt>
                <c:pt idx="143">
                  <c:v>-2.148948802809042E-2</c:v>
                </c:pt>
                <c:pt idx="144">
                  <c:v>-1.9897891738082596E-2</c:v>
                </c:pt>
                <c:pt idx="145">
                  <c:v>-1.8033238587021216E-2</c:v>
                </c:pt>
                <c:pt idx="146">
                  <c:v>-1.5884062968591822E-2</c:v>
                </c:pt>
                <c:pt idx="147">
                  <c:v>-1.3438926516821798E-2</c:v>
                </c:pt>
                <c:pt idx="148">
                  <c:v>-1.0686429815857407E-2</c:v>
                </c:pt>
                <c:pt idx="149">
                  <c:v>-7.615224083370703E-3</c:v>
                </c:pt>
                <c:pt idx="150">
                  <c:v>-4.2140228036111893E-3</c:v>
                </c:pt>
                <c:pt idx="151">
                  <c:v>-4.7161328574840677E-4</c:v>
                </c:pt>
                <c:pt idx="152">
                  <c:v>3.6231318770073018E-3</c:v>
                </c:pt>
                <c:pt idx="153">
                  <c:v>8.0812434720444748E-3</c:v>
                </c:pt>
                <c:pt idx="154">
                  <c:v>1.2913644480129272E-2</c:v>
                </c:pt>
                <c:pt idx="155">
                  <c:v>1.8131139060400134E-2</c:v>
                </c:pt>
                <c:pt idx="156">
                  <c:v>2.3744401731184354E-2</c:v>
                </c:pt>
                <c:pt idx="157">
                  <c:v>2.9763966769636409E-2</c:v>
                </c:pt>
                <c:pt idx="158">
                  <c:v>3.6200217852426851E-2</c:v>
                </c:pt>
                <c:pt idx="159">
                  <c:v>4.3063377958835372E-2</c:v>
                </c:pt>
                <c:pt idx="160">
                  <c:v>5.0363499556583313E-2</c:v>
                </c:pt>
                <c:pt idx="161">
                  <c:v>5.8110455089583124E-2</c:v>
                </c:pt>
                <c:pt idx="162">
                  <c:v>1.3229585455709023E-2</c:v>
                </c:pt>
                <c:pt idx="163">
                  <c:v>1.2739545284797451E-2</c:v>
                </c:pt>
                <c:pt idx="164">
                  <c:v>1.2159025805977493E-2</c:v>
                </c:pt>
                <c:pt idx="165">
                  <c:v>1.1497090884602462E-2</c:v>
                </c:pt>
                <c:pt idx="166">
                  <c:v>1.0762581910866771E-2</c:v>
                </c:pt>
                <c:pt idx="167">
                  <c:v>9.9641104275849449E-3</c:v>
                </c:pt>
                <c:pt idx="168">
                  <c:v>9.1100511555895075E-3</c:v>
                </c:pt>
                <c:pt idx="169">
                  <c:v>8.2085354242013853E-3</c:v>
                </c:pt>
                <c:pt idx="170">
                  <c:v>7.2674450127460932E-3</c:v>
                </c:pt>
                <c:pt idx="171">
                  <c:v>6.2944064074126893E-3</c:v>
                </c:pt>
                <c:pt idx="172">
                  <c:v>5.2967854762697025E-3</c:v>
                </c:pt>
                <c:pt idx="173">
                  <c:v>4.2816825636934064E-3</c:v>
                </c:pt>
                <c:pt idx="174">
                  <c:v>3.2559280040155847E-3</c:v>
                </c:pt>
                <c:pt idx="175">
                  <c:v>2.2260780527795232E-3</c:v>
                </c:pt>
                <c:pt idx="176">
                  <c:v>1.1984112326590968E-3</c:v>
                </c:pt>
                <c:pt idx="177">
                  <c:v>1.7892508980718591E-4</c:v>
                </c:pt>
                <c:pt idx="178">
                  <c:v>-8.2666664476138685E-4</c:v>
                </c:pt>
                <c:pt idx="179">
                  <c:v>-1.8129364952839122E-3</c:v>
                </c:pt>
                <c:pt idx="180">
                  <c:v>-2.7747452903705006E-3</c:v>
                </c:pt>
                <c:pt idx="181">
                  <c:v>-3.7072438295630006E-3</c:v>
                </c:pt>
                <c:pt idx="182">
                  <c:v>-4.6058741766231148E-3</c:v>
                </c:pt>
                <c:pt idx="183">
                  <c:v>-5.4663705894655024E-3</c:v>
                </c:pt>
                <c:pt idx="184">
                  <c:v>-6.2847600973962026E-3</c:v>
                </c:pt>
                <c:pt idx="185">
                  <c:v>-7.0573627366906921E-3</c:v>
                </c:pt>
                <c:pt idx="186">
                  <c:v>-7.7807914561151825E-3</c:v>
                </c:pt>
                <c:pt idx="187">
                  <c:v>-8.4519517041846959E-3</c:v>
                </c:pt>
                <c:pt idx="188">
                  <c:v>-9.0680407102599059E-3</c:v>
                </c:pt>
                <c:pt idx="189">
                  <c:v>-9.6265464716994154E-3</c:v>
                </c:pt>
                <c:pt idx="190">
                  <c:v>-1.0125246459344595E-2</c:v>
                </c:pt>
                <c:pt idx="191">
                  <c:v>-1.0562206053545381E-2</c:v>
                </c:pt>
                <c:pt idx="192">
                  <c:v>-1.0935776722887591E-2</c:v>
                </c:pt>
                <c:pt idx="193">
                  <c:v>-1.1244593957547705E-2</c:v>
                </c:pt>
                <c:pt idx="194">
                  <c:v>-1.1487574969016395E-2</c:v>
                </c:pt>
                <c:pt idx="195">
                  <c:v>-1.1663916167537175E-2</c:v>
                </c:pt>
                <c:pt idx="196">
                  <c:v>-1.1773090428368188E-2</c:v>
                </c:pt>
                <c:pt idx="197">
                  <c:v>-1.1814844157462118E-2</c:v>
                </c:pt>
                <c:pt idx="198">
                  <c:v>-1.1789194166778094E-2</c:v>
                </c:pt>
                <c:pt idx="199">
                  <c:v>-1.1696424368948688E-2</c:v>
                </c:pt>
                <c:pt idx="200">
                  <c:v>-1.1537082300520585E-2</c:v>
                </c:pt>
                <c:pt idx="201">
                  <c:v>-1.1311975482443115E-2</c:v>
                </c:pt>
                <c:pt idx="202">
                  <c:v>-1.1022167625962531E-2</c:v>
                </c:pt>
                <c:pt idx="203">
                  <c:v>-1.0668974691540822E-2</c:v>
                </c:pt>
                <c:pt idx="204">
                  <c:v>-1.0253960807812101E-2</c:v>
                </c:pt>
                <c:pt idx="205">
                  <c:v>-9.7789340571248773E-3</c:v>
                </c:pt>
                <c:pt idx="206">
                  <c:v>-9.2459421335921999E-3</c:v>
                </c:pt>
                <c:pt idx="207">
                  <c:v>-8.6572678791324575E-3</c:v>
                </c:pt>
                <c:pt idx="208">
                  <c:v>-8.0154247023737635E-3</c:v>
                </c:pt>
                <c:pt idx="209">
                  <c:v>-7.323151884925827E-3</c:v>
                </c:pt>
                <c:pt idx="210">
                  <c:v>-6.5834097789722046E-3</c:v>
                </c:pt>
                <c:pt idx="211">
                  <c:v>-5.7993748997461347E-3</c:v>
                </c:pt>
                <c:pt idx="212">
                  <c:v>-4.9744349160433798E-3</c:v>
                </c:pt>
                <c:pt idx="213">
                  <c:v>-4.1121835416004227E-3</c:v>
                </c:pt>
                <c:pt idx="214">
                  <c:v>-3.2164153297855047E-3</c:v>
                </c:pt>
                <c:pt idx="215">
                  <c:v>-2.2911203738229524E-3</c:v>
                </c:pt>
                <c:pt idx="216">
                  <c:v>-1.3404789144882967E-3</c:v>
                </c:pt>
                <c:pt idx="217">
                  <c:v>-3.6885585706480928E-4</c:v>
                </c:pt>
                <c:pt idx="218">
                  <c:v>6.1920480086347096E-4</c:v>
                </c:pt>
                <c:pt idx="219">
                  <c:v>1.6189856292488924E-3</c:v>
                </c:pt>
                <c:pt idx="220">
                  <c:v>2.625601511662301E-3</c:v>
                </c:pt>
                <c:pt idx="221">
                  <c:v>3.6340054761510587E-3</c:v>
                </c:pt>
                <c:pt idx="222">
                  <c:v>4.6389946094929357E-3</c:v>
                </c:pt>
                <c:pt idx="223">
                  <c:v>5.6352160533133244E-3</c:v>
                </c:pt>
                <c:pt idx="224">
                  <c:v>6.6171730805151818E-3</c:v>
                </c:pt>
                <c:pt idx="225">
                  <c:v>7.5792312502425963E-3</c:v>
                </c:pt>
                <c:pt idx="226">
                  <c:v>8.5156246394998969E-3</c:v>
                </c:pt>
                <c:pt idx="227">
                  <c:v>9.420462149290515E-3</c:v>
                </c:pt>
                <c:pt idx="228">
                  <c:v>1.0287733882934913E-2</c:v>
                </c:pt>
                <c:pt idx="229">
                  <c:v>1.1111317593927306E-2</c:v>
                </c:pt>
                <c:pt idx="230">
                  <c:v>1.1884985200419501E-2</c:v>
                </c:pt>
                <c:pt idx="231">
                  <c:v>1.2602409363088596E-2</c:v>
                </c:pt>
                <c:pt idx="232">
                  <c:v>1.3257170122851797E-2</c:v>
                </c:pt>
                <c:pt idx="233">
                  <c:v>1.3842761594492381E-2</c:v>
                </c:pt>
                <c:pt idx="234">
                  <c:v>1.43525987119279E-2</c:v>
                </c:pt>
                <c:pt idx="235">
                  <c:v>1.4780024020498023E-2</c:v>
                </c:pt>
                <c:pt idx="236">
                  <c:v>1.5118314511292807E-2</c:v>
                </c:pt>
                <c:pt idx="237">
                  <c:v>1.5360688492092406E-2</c:v>
                </c:pt>
                <c:pt idx="238">
                  <c:v>1.5500312489250406E-2</c:v>
                </c:pt>
                <c:pt idx="239">
                  <c:v>1.5530308174393104E-2</c:v>
                </c:pt>
                <c:pt idx="240">
                  <c:v>1.54437593095198E-2</c:v>
                </c:pt>
                <c:pt idx="241">
                  <c:v>1.5233718703737908E-2</c:v>
                </c:pt>
                <c:pt idx="242">
                  <c:v>1.4893215174550806E-2</c:v>
                </c:pt>
                <c:pt idx="243">
                  <c:v>1.4415260506339123E-2</c:v>
                </c:pt>
                <c:pt idx="244">
                  <c:v>1.3792856398416792E-2</c:v>
                </c:pt>
                <c:pt idx="245">
                  <c:v>1.3019001394756105E-2</c:v>
                </c:pt>
                <c:pt idx="246">
                  <c:v>1.2086697787325601E-2</c:v>
                </c:pt>
                <c:pt idx="247">
                  <c:v>1.0988958484766706E-2</c:v>
                </c:pt>
                <c:pt idx="248">
                  <c:v>9.7188138379962069E-3</c:v>
                </c:pt>
                <c:pt idx="249">
                  <c:v>8.2693184142103027E-3</c:v>
                </c:pt>
                <c:pt idx="250">
                  <c:v>6.6335577106724775E-3</c:v>
                </c:pt>
                <c:pt idx="251">
                  <c:v>4.8046547996901529E-3</c:v>
                </c:pt>
                <c:pt idx="252">
                  <c:v>2.7757768960721269E-3</c:v>
                </c:pt>
                <c:pt idx="253">
                  <c:v>5.4014183849915298E-4</c:v>
                </c:pt>
                <c:pt idx="254">
                  <c:v>-1.9089755237552408E-3</c:v>
                </c:pt>
                <c:pt idx="255">
                  <c:v>-4.5782370471496026E-3</c:v>
                </c:pt>
                <c:pt idx="256">
                  <c:v>-7.4742351215765501E-3</c:v>
                </c:pt>
                <c:pt idx="257">
                  <c:v>-1.0603486617508491E-2</c:v>
                </c:pt>
                <c:pt idx="258">
                  <c:v>-1.3972426960483821E-2</c:v>
                </c:pt>
                <c:pt idx="259">
                  <c:v>-1.7587404340573681E-2</c:v>
                </c:pt>
                <c:pt idx="260">
                  <c:v>-2.1454674064177535E-2</c:v>
                </c:pt>
                <c:pt idx="261">
                  <c:v>-2.5580393055207307E-2</c:v>
                </c:pt>
                <c:pt idx="262">
                  <c:v>-2.9970614512376651E-2</c:v>
                </c:pt>
                <c:pt idx="263">
                  <c:v>-3.4631282728904249E-2</c:v>
                </c:pt>
                <c:pt idx="264">
                  <c:v>-7.971448493341235E-3</c:v>
                </c:pt>
                <c:pt idx="265">
                  <c:v>-7.6831636356333201E-3</c:v>
                </c:pt>
                <c:pt idx="266">
                  <c:v>-7.3396293945995478E-3</c:v>
                </c:pt>
                <c:pt idx="267">
                  <c:v>-6.9463060880094324E-3</c:v>
                </c:pt>
                <c:pt idx="268">
                  <c:v>-6.5085218579280339E-3</c:v>
                </c:pt>
                <c:pt idx="269">
                  <c:v>-6.0314685758096898E-3</c:v>
                </c:pt>
                <c:pt idx="270">
                  <c:v>-5.5201979428831371E-3</c:v>
                </c:pt>
                <c:pt idx="271">
                  <c:v>-4.97961778870009E-3</c:v>
                </c:pt>
                <c:pt idx="272">
                  <c:v>-4.4144885702971856E-3</c:v>
                </c:pt>
                <c:pt idx="273">
                  <c:v>-3.829420073919107E-3</c:v>
                </c:pt>
                <c:pt idx="274">
                  <c:v>-3.2288683208503838E-3</c:v>
                </c:pt>
                <c:pt idx="275">
                  <c:v>-2.6171326784150961E-3</c:v>
                </c:pt>
                <c:pt idx="276">
                  <c:v>-1.998353176800069E-3</c:v>
                </c:pt>
                <c:pt idx="277">
                  <c:v>-1.3765080318897949E-3</c:v>
                </c:pt>
                <c:pt idx="278">
                  <c:v>-7.5541137395138125E-4</c:v>
                </c:pt>
                <c:pt idx="279">
                  <c:v>-1.3871118155302231E-4</c:v>
                </c:pt>
                <c:pt idx="280">
                  <c:v>4.701125802138717E-4</c:v>
                </c:pt>
                <c:pt idx="281">
                  <c:v>1.0677496185704932E-3</c:v>
                </c:pt>
                <c:pt idx="282">
                  <c:v>1.6510607705668978E-3</c:v>
                </c:pt>
                <c:pt idx="283">
                  <c:v>2.2170792612703077E-3</c:v>
                </c:pt>
                <c:pt idx="284">
                  <c:v>2.7630117648997921E-3</c:v>
                </c:pt>
                <c:pt idx="285">
                  <c:v>3.2862392714187033E-3</c:v>
                </c:pt>
                <c:pt idx="286">
                  <c:v>3.7843177614172024E-3</c:v>
                </c:pt>
                <c:pt idx="287">
                  <c:v>4.2549786922593119E-3</c:v>
                </c:pt>
                <c:pt idx="288">
                  <c:v>4.6961292987519887E-3</c:v>
                </c:pt>
                <c:pt idx="289">
                  <c:v>5.1058527116854269E-3</c:v>
                </c:pt>
                <c:pt idx="290">
                  <c:v>5.482407897862307E-3</c:v>
                </c:pt>
                <c:pt idx="291">
                  <c:v>5.8242294252522919E-3</c:v>
                </c:pt>
                <c:pt idx="292">
                  <c:v>6.1299270571287812E-3</c:v>
                </c:pt>
                <c:pt idx="293">
                  <c:v>6.3982851790400919E-3</c:v>
                </c:pt>
                <c:pt idx="294">
                  <c:v>6.6282620626308963E-3</c:v>
                </c:pt>
                <c:pt idx="295">
                  <c:v>6.8189889703305084E-3</c:v>
                </c:pt>
                <c:pt idx="296">
                  <c:v>6.9697691049837029E-3</c:v>
                </c:pt>
                <c:pt idx="297">
                  <c:v>7.0800764085000856E-3</c:v>
                </c:pt>
                <c:pt idx="298">
                  <c:v>7.1495542136539025E-3</c:v>
                </c:pt>
                <c:pt idx="299">
                  <c:v>7.1780137531076982E-3</c:v>
                </c:pt>
                <c:pt idx="300">
                  <c:v>7.1654325297492993E-3</c:v>
                </c:pt>
                <c:pt idx="301">
                  <c:v>7.1119525523731242E-3</c:v>
                </c:pt>
                <c:pt idx="302">
                  <c:v>7.0178784407377848E-3</c:v>
                </c:pt>
                <c:pt idx="303">
                  <c:v>6.8836754039720005E-3</c:v>
                </c:pt>
                <c:pt idx="304">
                  <c:v>6.7099670961933144E-3</c:v>
                </c:pt>
                <c:pt idx="305">
                  <c:v>6.4975333532548973E-3</c:v>
                </c:pt>
                <c:pt idx="306">
                  <c:v>6.2473078143723826E-3</c:v>
                </c:pt>
                <c:pt idx="307">
                  <c:v>5.9603754323891145E-3</c:v>
                </c:pt>
                <c:pt idx="308">
                  <c:v>5.6379698763056041E-3</c:v>
                </c:pt>
                <c:pt idx="309">
                  <c:v>5.2814708297155011E-3</c:v>
                </c:pt>
                <c:pt idx="310">
                  <c:v>4.8924011886539165E-3</c:v>
                </c:pt>
                <c:pt idx="311">
                  <c:v>4.4724241623559924E-3</c:v>
                </c:pt>
                <c:pt idx="312">
                  <c:v>4.0233402802960783E-3</c:v>
                </c:pt>
                <c:pt idx="313">
                  <c:v>3.5470843089143167E-3</c:v>
                </c:pt>
                <c:pt idx="314">
                  <c:v>3.0457220813141228E-3</c:v>
                </c:pt>
                <c:pt idx="315">
                  <c:v>2.5214472432044943E-3</c:v>
                </c:pt>
                <c:pt idx="316">
                  <c:v>1.9765779182787935E-3</c:v>
                </c:pt>
                <c:pt idx="317">
                  <c:v>1.4135532962734065E-3</c:v>
                </c:pt>
                <c:pt idx="318">
                  <c:v>8.349301468295045E-4</c:v>
                </c:pt>
                <c:pt idx="319">
                  <c:v>2.4337926232481655E-4</c:v>
                </c:pt>
                <c:pt idx="320">
                  <c:v>-3.5831816721437759E-4</c:v>
                </c:pt>
                <c:pt idx="321">
                  <c:v>-9.6727424395917638E-4</c:v>
                </c:pt>
                <c:pt idx="322">
                  <c:v>-1.5804981137747809E-3</c:v>
                </c:pt>
                <c:pt idx="323">
                  <c:v>-2.1948997762095968E-3</c:v>
                </c:pt>
                <c:pt idx="324">
                  <c:v>-2.807293949850298E-3</c:v>
                </c:pt>
                <c:pt idx="325">
                  <c:v>-3.414403989812298E-3</c:v>
                </c:pt>
                <c:pt idx="326">
                  <c:v>-4.0128658541921103E-3</c:v>
                </c:pt>
                <c:pt idx="327">
                  <c:v>-4.5992321162151018E-3</c:v>
                </c:pt>
                <c:pt idx="328">
                  <c:v>-5.169976018811806E-3</c:v>
                </c:pt>
                <c:pt idx="329">
                  <c:v>-5.7214955682595159E-3</c:v>
                </c:pt>
                <c:pt idx="330">
                  <c:v>-6.2501176635264E-3</c:v>
                </c:pt>
                <c:pt idx="331">
                  <c:v>-6.75210225787512E-3</c:v>
                </c:pt>
                <c:pt idx="332">
                  <c:v>-7.223646549245899E-3</c:v>
                </c:pt>
                <c:pt idx="333">
                  <c:v>-7.6608891958317993E-3</c:v>
                </c:pt>
                <c:pt idx="334">
                  <c:v>-8.0599145532977978E-3</c:v>
                </c:pt>
                <c:pt idx="335">
                  <c:v>-8.4167569299075928E-3</c:v>
                </c:pt>
                <c:pt idx="336">
                  <c:v>-8.727404855878404E-3</c:v>
                </c:pt>
                <c:pt idx="337">
                  <c:v>-8.9878053631662069E-3</c:v>
                </c:pt>
                <c:pt idx="338">
                  <c:v>-9.1938682718359088E-3</c:v>
                </c:pt>
                <c:pt idx="339">
                  <c:v>-9.3414704791131009E-3</c:v>
                </c:pt>
                <c:pt idx="340">
                  <c:v>-9.426460247200702E-3</c:v>
                </c:pt>
                <c:pt idx="341">
                  <c:v>-9.4446614858535866E-3</c:v>
                </c:pt>
                <c:pt idx="342">
                  <c:v>-9.3918780256974643E-3</c:v>
                </c:pt>
                <c:pt idx="343">
                  <c:v>-9.2638978782113024E-3</c:v>
                </c:pt>
                <c:pt idx="344">
                  <c:v>-9.0564974783069463E-3</c:v>
                </c:pt>
                <c:pt idx="345">
                  <c:v>-8.7654459054010286E-3</c:v>
                </c:pt>
                <c:pt idx="346">
                  <c:v>-8.3865090788376589E-3</c:v>
                </c:pt>
                <c:pt idx="347">
                  <c:v>-7.9154539235541249E-3</c:v>
                </c:pt>
                <c:pt idx="348">
                  <c:v>-7.3480525018551346E-3</c:v>
                </c:pt>
                <c:pt idx="349">
                  <c:v>-6.6800861072317391E-3</c:v>
                </c:pt>
                <c:pt idx="350">
                  <c:v>-5.9073493160719873E-3</c:v>
                </c:pt>
                <c:pt idx="351">
                  <c:v>-5.0256539932612351E-3</c:v>
                </c:pt>
                <c:pt idx="352">
                  <c:v>-4.0308332476578501E-3</c:v>
                </c:pt>
                <c:pt idx="353">
                  <c:v>-2.9187453334518429E-3</c:v>
                </c:pt>
                <c:pt idx="354">
                  <c:v>-1.6852774935413942E-3</c:v>
                </c:pt>
                <c:pt idx="355">
                  <c:v>-3.2634974107283166E-4</c:v>
                </c:pt>
                <c:pt idx="356">
                  <c:v>1.1620814245863961E-3</c:v>
                </c:pt>
                <c:pt idx="357">
                  <c:v>2.7840193711253583E-3</c:v>
                </c:pt>
                <c:pt idx="358">
                  <c:v>4.54342375936332E-3</c:v>
                </c:pt>
                <c:pt idx="359">
                  <c:v>6.4442070455886513E-3</c:v>
                </c:pt>
                <c:pt idx="360">
                  <c:v>8.4902310634861096E-3</c:v>
                </c:pt>
                <c:pt idx="361">
                  <c:v>1.068530368890732E-2</c:v>
                </c:pt>
                <c:pt idx="362">
                  <c:v>1.303317559053626E-2</c:v>
                </c:pt>
                <c:pt idx="363">
                  <c:v>1.553753706943365E-2</c:v>
                </c:pt>
                <c:pt idx="364">
                  <c:v>1.8202014990219118E-2</c:v>
                </c:pt>
                <c:pt idx="365">
                  <c:v>2.1030169806631489E-2</c:v>
                </c:pt>
                <c:pt idx="366">
                  <c:v>4.5823427302737682E-3</c:v>
                </c:pt>
                <c:pt idx="367">
                  <c:v>4.4200157535052029E-3</c:v>
                </c:pt>
                <c:pt idx="368">
                  <c:v>4.2246056275348411E-3</c:v>
                </c:pt>
                <c:pt idx="369">
                  <c:v>3.9993793887818582E-3</c:v>
                </c:pt>
                <c:pt idx="370">
                  <c:v>3.747524287421769E-3</c:v>
                </c:pt>
                <c:pt idx="371">
                  <c:v>3.4721454258045403E-3</c:v>
                </c:pt>
                <c:pt idx="372">
                  <c:v>3.1762635052911201E-3</c:v>
                </c:pt>
                <c:pt idx="373">
                  <c:v>2.8628126828216388E-3</c:v>
                </c:pt>
                <c:pt idx="374">
                  <c:v>2.5346385384018358E-3</c:v>
                </c:pt>
                <c:pt idx="375">
                  <c:v>2.194496154465278E-3</c:v>
                </c:pt>
                <c:pt idx="376">
                  <c:v>1.8450483079681113E-3</c:v>
                </c:pt>
                <c:pt idx="377">
                  <c:v>1.4888637758371653E-3</c:v>
                </c:pt>
                <c:pt idx="378">
                  <c:v>1.1284157542714099E-3</c:v>
                </c:pt>
                <c:pt idx="379">
                  <c:v>7.6608039222812035E-4</c:v>
                </c:pt>
                <c:pt idx="380">
                  <c:v>4.0413543924117112E-4</c:v>
                </c:pt>
                <c:pt idx="381">
                  <c:v>4.4759007599808054E-5</c:v>
                </c:pt>
                <c:pt idx="382">
                  <c:v>-3.0997155126513687E-4</c:v>
                </c:pt>
                <c:pt idx="383">
                  <c:v>-6.5808065647437325E-4</c:v>
                </c:pt>
                <c:pt idx="384">
                  <c:v>-9.9769539387667416E-4</c:v>
                </c:pt>
                <c:pt idx="385">
                  <c:v>-1.3270462993097004E-3</c:v>
                </c:pt>
                <c:pt idx="386">
                  <c:v>-1.644468029607396E-3</c:v>
                </c:pt>
                <c:pt idx="387">
                  <c:v>-1.9483999221774212E-3</c:v>
                </c:pt>
                <c:pt idx="388">
                  <c:v>-2.2373864440973917E-3</c:v>
                </c:pt>
                <c:pt idx="389">
                  <c:v>-2.5100775317548202E-3</c:v>
                </c:pt>
                <c:pt idx="390">
                  <c:v>-2.7652288222166782E-3</c:v>
                </c:pt>
                <c:pt idx="391">
                  <c:v>-3.0017017775525595E-3</c:v>
                </c:pt>
                <c:pt idx="392">
                  <c:v>-3.2184637034745472E-3</c:v>
                </c:pt>
                <c:pt idx="393">
                  <c:v>-3.4145876637384082E-3</c:v>
                </c:pt>
                <c:pt idx="394">
                  <c:v>-3.5892522918219566E-3</c:v>
                </c:pt>
                <c:pt idx="395">
                  <c:v>-3.741741501464696E-3</c:v>
                </c:pt>
                <c:pt idx="396">
                  <c:v>-3.871444097775803E-3</c:v>
                </c:pt>
                <c:pt idx="397">
                  <c:v>-3.9778532905914987E-3</c:v>
                </c:pt>
                <c:pt idx="398">
                  <c:v>-4.0605661119427205E-3</c:v>
                </c:pt>
                <c:pt idx="399">
                  <c:v>-4.1192827394248982E-3</c:v>
                </c:pt>
                <c:pt idx="400">
                  <c:v>-4.1538057274259632E-3</c:v>
                </c:pt>
                <c:pt idx="401">
                  <c:v>-4.1640391481213845E-3</c:v>
                </c:pt>
                <c:pt idx="402">
                  <c:v>-4.1499876442624567E-3</c:v>
                </c:pt>
                <c:pt idx="403">
                  <c:v>-4.1117553957786684E-3</c:v>
                </c:pt>
                <c:pt idx="404">
                  <c:v>-4.0495450022493135E-3</c:v>
                </c:pt>
                <c:pt idx="405">
                  <c:v>-3.963656283383063E-3</c:v>
                </c:pt>
                <c:pt idx="406">
                  <c:v>-3.8544849995729019E-3</c:v>
                </c:pt>
                <c:pt idx="407">
                  <c:v>-3.7225214947699398E-3</c:v>
                </c:pt>
                <c:pt idx="408">
                  <c:v>-3.5683492637510056E-3</c:v>
                </c:pt>
                <c:pt idx="409">
                  <c:v>-3.3926434460759547E-3</c:v>
                </c:pt>
                <c:pt idx="410">
                  <c:v>-3.1961692488951116E-3</c:v>
                </c:pt>
                <c:pt idx="411">
                  <c:v>-2.979780300864987E-3</c:v>
                </c:pt>
                <c:pt idx="412">
                  <c:v>-2.7444169394442719E-3</c:v>
                </c:pt>
                <c:pt idx="413">
                  <c:v>-2.491104433798727E-3</c:v>
                </c:pt>
                <c:pt idx="414">
                  <c:v>-2.2209511456386249E-3</c:v>
                </c:pt>
                <c:pt idx="415">
                  <c:v>-1.9351466302751225E-3</c:v>
                </c:pt>
                <c:pt idx="416">
                  <c:v>-1.6349596802007482E-3</c:v>
                </c:pt>
                <c:pt idx="417">
                  <c:v>-1.3217363135104576E-3</c:v>
                </c:pt>
                <c:pt idx="418">
                  <c:v>-9.968977095179965E-4</c:v>
                </c:pt>
                <c:pt idx="419">
                  <c:v>-6.6193809389637759E-4</c:v>
                </c:pt>
                <c:pt idx="420">
                  <c:v>-3.1842257570441346E-4</c:v>
                </c:pt>
                <c:pt idx="421">
                  <c:v>3.2015061325871286E-5</c:v>
                </c:pt>
                <c:pt idx="422">
                  <c:v>3.8767461089202204E-4</c:v>
                </c:pt>
                <c:pt idx="423">
                  <c:v>7.4679173716743485E-4</c:v>
                </c:pt>
                <c:pt idx="424">
                  <c:v>1.1075403064584738E-3</c:v>
                </c:pt>
                <c:pt idx="425">
                  <c:v>1.4680347550184297E-3</c:v>
                </c:pt>
                <c:pt idx="426">
                  <c:v>1.8263324906101636E-3</c:v>
                </c:pt>
                <c:pt idx="427">
                  <c:v>2.1804363253988407E-3</c:v>
                </c:pt>
                <c:pt idx="428">
                  <c:v>2.528296937718999E-3</c:v>
                </c:pt>
                <c:pt idx="429">
                  <c:v>2.8678153602753054E-3</c:v>
                </c:pt>
                <c:pt idx="430">
                  <c:v>3.1968454923324424E-3</c:v>
                </c:pt>
                <c:pt idx="431">
                  <c:v>3.5131966334114584E-3</c:v>
                </c:pt>
                <c:pt idx="432">
                  <c:v>3.814636036020988E-3</c:v>
                </c:pt>
                <c:pt idx="433">
                  <c:v>4.0988914749765515E-3</c:v>
                </c:pt>
                <c:pt idx="434">
                  <c:v>4.3636538307870731E-3</c:v>
                </c:pt>
                <c:pt idx="435">
                  <c:v>4.6065796846524038E-3</c:v>
                </c:pt>
                <c:pt idx="436">
                  <c:v>4.8252939225582742E-3</c:v>
                </c:pt>
                <c:pt idx="437">
                  <c:v>5.0173923460110487E-3</c:v>
                </c:pt>
                <c:pt idx="438">
                  <c:v>5.1804442868969985E-3</c:v>
                </c:pt>
                <c:pt idx="439">
                  <c:v>5.3119952239970569E-3</c:v>
                </c:pt>
                <c:pt idx="440">
                  <c:v>5.4095693986624671E-3</c:v>
                </c:pt>
                <c:pt idx="441">
                  <c:v>5.4706724271956289E-3</c:v>
                </c:pt>
                <c:pt idx="442">
                  <c:v>5.4927939074629964E-3</c:v>
                </c:pt>
                <c:pt idx="443">
                  <c:v>5.4734100172852476E-3</c:v>
                </c:pt>
                <c:pt idx="444">
                  <c:v>5.4099861021591825E-3</c:v>
                </c:pt>
                <c:pt idx="445">
                  <c:v>5.2999792499148213E-3</c:v>
                </c:pt>
                <c:pt idx="446">
                  <c:v>5.1408408498723746E-3</c:v>
                </c:pt>
                <c:pt idx="447">
                  <c:v>4.9300191341535363E-3</c:v>
                </c:pt>
                <c:pt idx="448">
                  <c:v>4.6649616987465004E-3</c:v>
                </c:pt>
                <c:pt idx="449">
                  <c:v>4.3431180020459675E-3</c:v>
                </c:pt>
                <c:pt idx="450">
                  <c:v>3.9619418385518149E-3</c:v>
                </c:pt>
                <c:pt idx="451">
                  <c:v>3.518893785443622E-3</c:v>
                </c:pt>
                <c:pt idx="452">
                  <c:v>3.0114436198538097E-3</c:v>
                </c:pt>
                <c:pt idx="453">
                  <c:v>2.4370727046077664E-3</c:v>
                </c:pt>
                <c:pt idx="454">
                  <c:v>1.7932763403157234E-3</c:v>
                </c:pt>
                <c:pt idx="455">
                  <c:v>1.0775660817342915E-3</c:v>
                </c:pt>
                <c:pt idx="456">
                  <c:v>2.874720163141796E-4</c:v>
                </c:pt>
                <c:pt idx="457">
                  <c:v>-5.7945499702152098E-4</c:v>
                </c:pt>
                <c:pt idx="458">
                  <c:v>-1.525641130832079E-3</c:v>
                </c:pt>
                <c:pt idx="459">
                  <c:v>-2.5534874356953306E-3</c:v>
                </c:pt>
                <c:pt idx="460">
                  <c:v>-3.6653677321906494E-3</c:v>
                </c:pt>
                <c:pt idx="461">
                  <c:v>-4.8636265500300192E-3</c:v>
                </c:pt>
                <c:pt idx="462">
                  <c:v>-6.1505771160848127E-3</c:v>
                </c:pt>
                <c:pt idx="463">
                  <c:v>-7.5284993928768345E-3</c:v>
                </c:pt>
                <c:pt idx="464">
                  <c:v>-8.9996381691332776E-3</c:v>
                </c:pt>
                <c:pt idx="465">
                  <c:v>-1.0566201203857782E-2</c:v>
                </c:pt>
                <c:pt idx="466">
                  <c:v>-1.2230357425347638E-2</c:v>
                </c:pt>
                <c:pt idx="467">
                  <c:v>-2.7283211666039335E-3</c:v>
                </c:pt>
                <c:pt idx="468">
                  <c:v>-2.6452286350588422E-3</c:v>
                </c:pt>
                <c:pt idx="469">
                  <c:v>-2.5409265930645547E-3</c:v>
                </c:pt>
                <c:pt idx="470">
                  <c:v>-2.417411779955133E-3</c:v>
                </c:pt>
                <c:pt idx="471">
                  <c:v>-2.2766339674312203E-3</c:v>
                </c:pt>
                <c:pt idx="472">
                  <c:v>-2.1204945134849999E-3</c:v>
                </c:pt>
                <c:pt idx="473">
                  <c:v>-1.9508449789607286E-3</c:v>
                </c:pt>
                <c:pt idx="474">
                  <c:v>-1.7694858075336072E-3</c:v>
                </c:pt>
                <c:pt idx="475">
                  <c:v>-1.57816506980233E-3</c:v>
                </c:pt>
                <c:pt idx="476">
                  <c:v>-1.3785772721156588E-3</c:v>
                </c:pt>
                <c:pt idx="477">
                  <c:v>-1.1723622306716308E-3</c:v>
                </c:pt>
                <c:pt idx="478">
                  <c:v>-9.6110401135170859E-4</c:v>
                </c:pt>
                <c:pt idx="479">
                  <c:v>-7.4632993567079128E-4</c:v>
                </c:pt>
                <c:pt idx="480">
                  <c:v>-5.2950965312610968E-4</c:v>
                </c:pt>
                <c:pt idx="481">
                  <c:v>-3.1205428019244821E-4</c:v>
                </c:pt>
                <c:pt idx="482">
                  <c:v>-9.5315606098440864E-5</c:v>
                </c:pt>
                <c:pt idx="483">
                  <c:v>1.194146345606939E-4</c:v>
                </c:pt>
                <c:pt idx="484">
                  <c:v>3.3090542233223802E-4</c:v>
                </c:pt>
                <c:pt idx="485">
                  <c:v>5.3798704667993441E-4</c:v>
                </c:pt>
                <c:pt idx="486">
                  <c:v>7.395516331073354E-4</c:v>
                </c:pt>
                <c:pt idx="487">
                  <c:v>9.3455360388620956E-4</c:v>
                </c:pt>
                <c:pt idx="488">
                  <c:v>1.1220100726591145E-3</c:v>
                </c:pt>
                <c:pt idx="489">
                  <c:v>1.3010011732720525E-3</c:v>
                </c:pt>
                <c:pt idx="490">
                  <c:v>1.4706703232637147E-3</c:v>
                </c:pt>
                <c:pt idx="491">
                  <c:v>1.630224422456486E-3</c:v>
                </c:pt>
                <c:pt idx="492">
                  <c:v>1.7789339872378435E-3</c:v>
                </c:pt>
                <c:pt idx="493">
                  <c:v>1.916133221076137E-3</c:v>
                </c:pt>
                <c:pt idx="494">
                  <c:v>2.0412200219655646E-3</c:v>
                </c:pt>
                <c:pt idx="495">
                  <c:v>2.1536559274935863E-3</c:v>
                </c:pt>
                <c:pt idx="496">
                  <c:v>2.2529659982858802E-3</c:v>
                </c:pt>
                <c:pt idx="497">
                  <c:v>2.3387386406457725E-3</c:v>
                </c:pt>
                <c:pt idx="498">
                  <c:v>2.4106253692626478E-3</c:v>
                </c:pt>
                <c:pt idx="499">
                  <c:v>2.4683405108636147E-3</c:v>
                </c:pt>
                <c:pt idx="500">
                  <c:v>2.5116608497891407E-3</c:v>
                </c:pt>
                <c:pt idx="501">
                  <c:v>2.5404252164864596E-3</c:v>
                </c:pt>
                <c:pt idx="502">
                  <c:v>2.5545340199320116E-3</c:v>
                </c:pt>
                <c:pt idx="503">
                  <c:v>2.5539487250784559E-3</c:v>
                </c:pt>
                <c:pt idx="504">
                  <c:v>2.5386912764310404E-3</c:v>
                </c:pt>
                <c:pt idx="505">
                  <c:v>2.5088434689054251E-3</c:v>
                </c:pt>
                <c:pt idx="506">
                  <c:v>2.4645462671398707E-3</c:v>
                </c:pt>
                <c:pt idx="507">
                  <c:v>2.4059990744745019E-3</c:v>
                </c:pt>
                <c:pt idx="508">
                  <c:v>2.3334589528500038E-3</c:v>
                </c:pt>
                <c:pt idx="509">
                  <c:v>2.2472397948887848E-3</c:v>
                </c:pt>
                <c:pt idx="510">
                  <c:v>2.1477114494677027E-3</c:v>
                </c:pt>
                <c:pt idx="511">
                  <c:v>2.0352988020936186E-3</c:v>
                </c:pt>
                <c:pt idx="512">
                  <c:v>1.9104808114446814E-3</c:v>
                </c:pt>
                <c:pt idx="513">
                  <c:v>1.7737895034415641E-3</c:v>
                </c:pt>
                <c:pt idx="514">
                  <c:v>1.6258089242408569E-3</c:v>
                </c:pt>
                <c:pt idx="515">
                  <c:v>1.4671740535938949E-3</c:v>
                </c:pt>
                <c:pt idx="516">
                  <c:v>1.2985696799419355E-3</c:v>
                </c:pt>
                <c:pt idx="517">
                  <c:v>1.1207292387735157E-3</c:v>
                </c:pt>
                <c:pt idx="518">
                  <c:v>9.3443361565952177E-4</c:v>
                </c:pt>
                <c:pt idx="519">
                  <c:v>7.405099154602704E-4</c:v>
                </c:pt>
                <c:pt idx="520">
                  <c:v>5.3983019923013742E-4</c:v>
                </c:pt>
                <c:pt idx="521">
                  <c:v>3.333101902865121E-4</c:v>
                </c:pt>
                <c:pt idx="522">
                  <c:v>1.2190795100269075E-4</c:v>
                </c:pt>
                <c:pt idx="523">
                  <c:v>-9.3377468170799394E-5</c:v>
                </c:pt>
                <c:pt idx="524">
                  <c:v>-3.1150740588348214E-4</c:v>
                </c:pt>
                <c:pt idx="525">
                  <c:v>-5.3140499174202799E-4</c:v>
                </c:pt>
                <c:pt idx="526">
                  <c:v>-7.519565712466314E-4</c:v>
                </c:pt>
                <c:pt idx="527">
                  <c:v>-9.7201315229015345E-4</c:v>
                </c:pt>
                <c:pt idx="528">
                  <c:v>-1.1903918716071604E-3</c:v>
                </c:pt>
                <c:pt idx="529">
                  <c:v>-1.40587747962332E-3</c:v>
                </c:pt>
                <c:pt idx="530">
                  <c:v>-1.6172238421016602E-3</c:v>
                </c:pt>
                <c:pt idx="531">
                  <c:v>-1.8231554570369846E-3</c:v>
                </c:pt>
                <c:pt idx="532">
                  <c:v>-2.0223689851919732E-3</c:v>
                </c:pt>
                <c:pt idx="533">
                  <c:v>-2.2135347927019836E-3</c:v>
                </c:pt>
                <c:pt idx="534">
                  <c:v>-2.3952985041780783E-3</c:v>
                </c:pt>
                <c:pt idx="535">
                  <c:v>-2.5662825647076865E-3</c:v>
                </c:pt>
                <c:pt idx="536">
                  <c:v>-2.7250878092126007E-3</c:v>
                </c:pt>
                <c:pt idx="537">
                  <c:v>-2.8702950375662784E-3</c:v>
                </c:pt>
                <c:pt idx="538">
                  <c:v>-3.0004665939255062E-3</c:v>
                </c:pt>
                <c:pt idx="539">
                  <c:v>-3.1141479487368159E-3</c:v>
                </c:pt>
                <c:pt idx="540">
                  <c:v>-3.2098692818259764E-3</c:v>
                </c:pt>
                <c:pt idx="541">
                  <c:v>-3.2861470650922472E-3</c:v>
                </c:pt>
                <c:pt idx="542">
                  <c:v>-3.3414856432487788E-3</c:v>
                </c:pt>
                <c:pt idx="543">
                  <c:v>-3.3743788111145062E-3</c:v>
                </c:pt>
                <c:pt idx="544">
                  <c:v>-3.3833113859570371E-3</c:v>
                </c:pt>
                <c:pt idx="545">
                  <c:v>-3.3667607734080771E-3</c:v>
                </c:pt>
                <c:pt idx="546">
                  <c:v>-3.3231985254838989E-3</c:v>
                </c:pt>
                <c:pt idx="547">
                  <c:v>-3.2510918892851431E-3</c:v>
                </c:pt>
                <c:pt idx="548">
                  <c:v>-3.1489053449250196E-3</c:v>
                </c:pt>
                <c:pt idx="549">
                  <c:v>-3.0151021313029255E-3</c:v>
                </c:pt>
                <c:pt idx="550">
                  <c:v>-2.8481457583380693E-3</c:v>
                </c:pt>
                <c:pt idx="551">
                  <c:v>-2.6465015042892413E-3</c:v>
                </c:pt>
                <c:pt idx="552">
                  <c:v>-2.4086378968587417E-3</c:v>
                </c:pt>
                <c:pt idx="553">
                  <c:v>-2.1330281767526008E-3</c:v>
                </c:pt>
                <c:pt idx="554">
                  <c:v>-1.8181517424264403E-3</c:v>
                </c:pt>
                <c:pt idx="555">
                  <c:v>-1.4624955747613196E-3</c:v>
                </c:pt>
                <c:pt idx="556">
                  <c:v>-1.0645556404633889E-3</c:v>
                </c:pt>
                <c:pt idx="557">
                  <c:v>-6.2283827299342009E-4</c:v>
                </c:pt>
                <c:pt idx="558">
                  <c:v>-1.3586152985504973E-4</c:v>
                </c:pt>
                <c:pt idx="559">
                  <c:v>3.9784347483344008E-4</c:v>
                </c:pt>
                <c:pt idx="560">
                  <c:v>9.7973126364369993E-4</c:v>
                </c:pt>
                <c:pt idx="561">
                  <c:v>1.6112407159884542E-3</c:v>
                </c:pt>
                <c:pt idx="562">
                  <c:v>2.2937938161969283E-3</c:v>
                </c:pt>
                <c:pt idx="563">
                  <c:v>3.0287944304631838E-3</c:v>
                </c:pt>
                <c:pt idx="564">
                  <c:v>3.8176271135987629E-3</c:v>
                </c:pt>
                <c:pt idx="565">
                  <c:v>4.6616559465184606E-3</c:v>
                </c:pt>
                <c:pt idx="566">
                  <c:v>5.5622234052875742E-3</c:v>
                </c:pt>
                <c:pt idx="567">
                  <c:v>6.5206492625681477E-3</c:v>
                </c:pt>
                <c:pt idx="568">
                  <c:v>7.5382295222391864E-3</c:v>
                </c:pt>
                <c:pt idx="569">
                  <c:v>1.7306230997984867E-3</c:v>
                </c:pt>
                <c:pt idx="570">
                  <c:v>1.669483075870387E-3</c:v>
                </c:pt>
                <c:pt idx="571">
                  <c:v>1.5961674187215621E-3</c:v>
                </c:pt>
                <c:pt idx="572">
                  <c:v>1.5118670915447059E-3</c:v>
                </c:pt>
                <c:pt idx="573">
                  <c:v>1.4177444836569022E-3</c:v>
                </c:pt>
                <c:pt idx="574">
                  <c:v>1.3149325581244984E-3</c:v>
                </c:pt>
                <c:pt idx="575">
                  <c:v>1.2045340367810055E-3</c:v>
                </c:pt>
                <c:pt idx="576">
                  <c:v>1.08762062311989E-3</c:v>
                </c:pt>
                <c:pt idx="577">
                  <c:v>9.652322634212309E-4</c:v>
                </c:pt>
                <c:pt idx="578">
                  <c:v>8.3837644648922932E-4</c:v>
                </c:pt>
                <c:pt idx="579">
                  <c:v>7.0802754226594045E-4</c:v>
                </c:pt>
                <c:pt idx="580">
                  <c:v>5.7512617962190982E-4</c:v>
                </c:pt>
                <c:pt idx="581">
                  <c:v>4.4057866350391897E-4</c:v>
                </c:pt>
                <c:pt idx="582">
                  <c:v>3.0525643163630684E-4</c:v>
                </c:pt>
                <c:pt idx="583">
                  <c:v>1.6999555090149027E-4</c:v>
                </c:pt>
                <c:pt idx="584">
                  <c:v>3.5596253487320262E-5</c:v>
                </c:pt>
                <c:pt idx="585">
                  <c:v>-9.7177487161988207E-5</c:v>
                </c:pt>
                <c:pt idx="586">
                  <c:v>-2.275983405496812E-4</c:v>
                </c:pt>
                <c:pt idx="587">
                  <c:v>-3.5497596356775032E-4</c:v>
                </c:pt>
                <c:pt idx="588">
                  <c:v>-4.7865730520686017E-4</c:v>
                </c:pt>
                <c:pt idx="589">
                  <c:v>-5.9802687168463917E-4</c:v>
                </c:pt>
                <c:pt idx="590">
                  <c:v>-7.1250695209432169E-4</c:v>
                </c:pt>
                <c:pt idx="591">
                  <c:v>-8.2155780483809254E-4</c:v>
                </c:pt>
                <c:pt idx="592">
                  <c:v>-9.2467780498048033E-4</c:v>
                </c:pt>
                <c:pt idx="593">
                  <c:v>-1.0214035528774111E-3</c:v>
                </c:pt>
                <c:pt idx="594">
                  <c:v>-1.1113099442998688E-3</c:v>
                </c:pt>
                <c:pt idx="595">
                  <c:v>-1.194010202447849E-3</c:v>
                </c:pt>
                <c:pt idx="596">
                  <c:v>-1.2691558721732998E-3</c:v>
                </c:pt>
                <c:pt idx="597">
                  <c:v>-1.3364367768561279E-3</c:v>
                </c:pt>
                <c:pt idx="598">
                  <c:v>-1.3955809383249911E-3</c:v>
                </c:pt>
                <c:pt idx="599">
                  <c:v>-1.446354460318159E-3</c:v>
                </c:pt>
                <c:pt idx="600">
                  <c:v>-1.4885613759687798E-3</c:v>
                </c:pt>
                <c:pt idx="601">
                  <c:v>-1.5220434598258795E-3</c:v>
                </c:pt>
                <c:pt idx="602">
                  <c:v>-1.5466800049857704E-3</c:v>
                </c:pt>
                <c:pt idx="603">
                  <c:v>-1.5623875658874811E-3</c:v>
                </c:pt>
                <c:pt idx="604">
                  <c:v>-1.5691196674199534E-3</c:v>
                </c:pt>
                <c:pt idx="605">
                  <c:v>-1.5668664809026581E-3</c:v>
                </c:pt>
                <c:pt idx="606">
                  <c:v>-1.5556544676914169E-3</c:v>
                </c:pt>
                <c:pt idx="607">
                  <c:v>-1.5355459909952088E-3</c:v>
                </c:pt>
                <c:pt idx="608">
                  <c:v>-1.5066388966782432E-3</c:v>
                </c:pt>
                <c:pt idx="609">
                  <c:v>-1.4690660637263209E-3</c:v>
                </c:pt>
                <c:pt idx="610">
                  <c:v>-1.4229949251648305E-3</c:v>
                </c:pt>
                <c:pt idx="611">
                  <c:v>-1.3686269601417417E-3</c:v>
                </c:pt>
                <c:pt idx="612">
                  <c:v>-1.3061971580258722E-3</c:v>
                </c:pt>
                <c:pt idx="613">
                  <c:v>-1.2359734552544535E-3</c:v>
                </c:pt>
                <c:pt idx="614">
                  <c:v>-1.1582561458142113E-3</c:v>
                </c:pt>
                <c:pt idx="615">
                  <c:v>-1.0733772661466259E-3</c:v>
                </c:pt>
                <c:pt idx="616">
                  <c:v>-9.8169995535050958E-4</c:v>
                </c:pt>
                <c:pt idx="617">
                  <c:v>-8.8361779153946912E-4</c:v>
                </c:pt>
                <c:pt idx="618">
                  <c:v>-7.7955410525622909E-4</c:v>
                </c:pt>
                <c:pt idx="619">
                  <c:v>-6.6996127078360057E-4</c:v>
                </c:pt>
                <c:pt idx="620">
                  <c:v>-5.553199763398825E-4</c:v>
                </c:pt>
                <c:pt idx="621">
                  <c:v>-4.3613847396554301E-4</c:v>
                </c:pt>
                <c:pt idx="622">
                  <c:v>-3.1295181014676099E-4</c:v>
                </c:pt>
                <c:pt idx="623">
                  <c:v>-1.8632103798920524E-4</c:v>
                </c:pt>
                <c:pt idx="624">
                  <c:v>-5.6832411985861808E-5</c:v>
                </c:pt>
                <c:pt idx="625">
                  <c:v>7.4903433743910008E-5</c:v>
                </c:pt>
                <c:pt idx="626">
                  <c:v>2.0825232274870875E-4</c:v>
                </c:pt>
                <c:pt idx="627">
                  <c:v>3.4255738813444847E-4</c:v>
                </c:pt>
                <c:pt idx="628">
                  <c:v>4.7713993806846461E-4</c:v>
                </c:pt>
                <c:pt idx="629">
                  <c:v>6.1130033394463795E-4</c:v>
                </c:pt>
                <c:pt idx="630">
                  <c:v>7.4431888022302717E-4</c:v>
                </c:pt>
                <c:pt idx="631">
                  <c:v>8.7545672499175081E-4</c:v>
                </c:pt>
                <c:pt idx="632">
                  <c:v>1.003956770243411E-3</c:v>
                </c:pt>
                <c:pt idx="633">
                  <c:v>1.129044590943408E-3</c:v>
                </c:pt>
                <c:pt idx="634">
                  <c:v>1.2499293618521909E-3</c:v>
                </c:pt>
                <c:pt idx="635">
                  <c:v>1.365804791198022E-3</c:v>
                </c:pt>
                <c:pt idx="636">
                  <c:v>1.4758500601724615E-3</c:v>
                </c:pt>
                <c:pt idx="637">
                  <c:v>1.5792307673163017E-3</c:v>
                </c:pt>
                <c:pt idx="638">
                  <c:v>1.6750998768254415E-3</c:v>
                </c:pt>
                <c:pt idx="639">
                  <c:v>1.7625986698278119E-3</c:v>
                </c:pt>
                <c:pt idx="640">
                  <c:v>1.8408576976530026E-3</c:v>
                </c:pt>
                <c:pt idx="641">
                  <c:v>1.9089977361883524E-3</c:v>
                </c:pt>
                <c:pt idx="642">
                  <c:v>1.96613074035926E-3</c:v>
                </c:pt>
                <c:pt idx="643">
                  <c:v>2.0113607978077506E-3</c:v>
                </c:pt>
                <c:pt idx="644">
                  <c:v>2.0437850808598321E-3</c:v>
                </c:pt>
                <c:pt idx="645">
                  <c:v>2.062494795873171E-3</c:v>
                </c:pt>
                <c:pt idx="646">
                  <c:v>2.0665761290460521E-3</c:v>
                </c:pt>
                <c:pt idx="647">
                  <c:v>2.0551111878199003E-3</c:v>
                </c:pt>
                <c:pt idx="648">
                  <c:v>2.027178937006071E-3</c:v>
                </c:pt>
                <c:pt idx="649">
                  <c:v>1.9818561287444914E-3</c:v>
                </c:pt>
                <c:pt idx="650">
                  <c:v>1.9182182254874509E-3</c:v>
                </c:pt>
                <c:pt idx="651">
                  <c:v>1.8353403151309781E-3</c:v>
                </c:pt>
                <c:pt idx="652">
                  <c:v>1.7322980175245792E-3</c:v>
                </c:pt>
                <c:pt idx="653">
                  <c:v>1.6081683814956286E-3</c:v>
                </c:pt>
                <c:pt idx="654">
                  <c:v>1.4620307716761306E-3</c:v>
                </c:pt>
                <c:pt idx="655">
                  <c:v>1.2929677442895613E-3</c:v>
                </c:pt>
                <c:pt idx="656">
                  <c:v>1.1000659112085399E-3</c:v>
                </c:pt>
                <c:pt idx="657">
                  <c:v>8.8241679150189919E-4</c:v>
                </c:pt>
                <c:pt idx="658">
                  <c:v>6.3911764980192041E-4</c:v>
                </c:pt>
                <c:pt idx="659">
                  <c:v>3.6927232075439735E-4</c:v>
                </c:pt>
                <c:pt idx="660">
                  <c:v>7.1992018927392529E-5</c:v>
                </c:pt>
                <c:pt idx="661">
                  <c:v>-2.5360386653531207E-4</c:v>
                </c:pt>
                <c:pt idx="662">
                  <c:v>-6.0838699307353382E-4</c:v>
                </c:pt>
                <c:pt idx="663">
                  <c:v>-9.9321930236616514E-4</c:v>
                </c:pt>
                <c:pt idx="664">
                  <c:v>-1.4089522750080482E-3</c:v>
                </c:pt>
                <c:pt idx="665">
                  <c:v>-1.8564262028282256E-3</c:v>
                </c:pt>
                <c:pt idx="666">
                  <c:v>-2.3364694793293248E-3</c:v>
                </c:pt>
                <c:pt idx="667">
                  <c:v>-2.849897908841382E-3</c:v>
                </c:pt>
                <c:pt idx="668">
                  <c:v>-3.397514034806026E-3</c:v>
                </c:pt>
                <c:pt idx="669">
                  <c:v>-3.9801064877358827E-3</c:v>
                </c:pt>
                <c:pt idx="670">
                  <c:v>-4.5984493532347992E-3</c:v>
                </c:pt>
                <c:pt idx="671">
                  <c:v>-1.0128746963411145E-3</c:v>
                </c:pt>
                <c:pt idx="672">
                  <c:v>-9.7583669358143892E-4</c:v>
                </c:pt>
                <c:pt idx="673">
                  <c:v>-9.3167105554644702E-4</c:v>
                </c:pt>
                <c:pt idx="674">
                  <c:v>-8.8108778454830177E-4</c:v>
                </c:pt>
                <c:pt idx="675">
                  <c:v>-8.2477949337801584E-4</c:v>
                </c:pt>
                <c:pt idx="676">
                  <c:v>-7.6342090187000305E-4</c:v>
                </c:pt>
                <c:pt idx="677">
                  <c:v>-6.9766835598820184E-4</c:v>
                </c:pt>
                <c:pt idx="678">
                  <c:v>-6.2815936966877962E-4</c:v>
                </c:pt>
                <c:pt idx="679">
                  <c:v>-5.5551218966916945E-4</c:v>
                </c:pt>
                <c:pt idx="680">
                  <c:v>-4.8032538360981945E-4</c:v>
                </c:pt>
                <c:pt idx="681">
                  <c:v>-4.0317745135571431E-4</c:v>
                </c:pt>
                <c:pt idx="682">
                  <c:v>-3.2462645992452702E-4</c:v>
                </c:pt>
                <c:pt idx="683">
                  <c:v>-2.4520970202742375E-4</c:v>
                </c:pt>
                <c:pt idx="684">
                  <c:v>-1.6544337831576883E-4</c:v>
                </c:pt>
                <c:pt idx="685">
                  <c:v>-8.5822303447289153E-5</c:v>
                </c:pt>
                <c:pt idx="686">
                  <c:v>-6.8196359985697036E-6</c:v>
                </c:pt>
                <c:pt idx="687">
                  <c:v>7.11133677625507E-5</c:v>
                </c:pt>
                <c:pt idx="688">
                  <c:v>1.4754757622048066E-4</c:v>
                </c:pt>
                <c:pt idx="689">
                  <c:v>2.2207618090904976E-4</c:v>
                </c:pt>
                <c:pt idx="690">
                  <c:v>2.9431487120623948E-4</c:v>
                </c:pt>
                <c:pt idx="691">
                  <c:v>3.6390198530267953E-4</c:v>
                </c:pt>
                <c:pt idx="692">
                  <c:v>4.3049863752022029E-4</c:v>
                </c:pt>
                <c:pt idx="693">
                  <c:v>4.9378882210620971E-4</c:v>
                </c:pt>
                <c:pt idx="694">
                  <c:v>5.5347949365347135E-4</c:v>
                </c:pt>
                <c:pt idx="695">
                  <c:v>6.0930062426971937E-4</c:v>
                </c:pt>
                <c:pt idx="696">
                  <c:v>6.6100523771064901E-4</c:v>
                </c:pt>
                <c:pt idx="697">
                  <c:v>7.0836942065807124E-4</c:v>
                </c:pt>
                <c:pt idx="698">
                  <c:v>7.5119231136572956E-4</c:v>
                </c:pt>
                <c:pt idx="699">
                  <c:v>7.892960659208817E-4</c:v>
                </c:pt>
                <c:pt idx="700">
                  <c:v>8.2252580237275955E-4</c:v>
                </c:pt>
                <c:pt idx="701">
                  <c:v>8.5074952301173248E-4</c:v>
                </c:pt>
                <c:pt idx="702">
                  <c:v>8.7385801509191896E-4</c:v>
                </c:pt>
                <c:pt idx="703">
                  <c:v>8.917647303156688E-4</c:v>
                </c:pt>
                <c:pt idx="704">
                  <c:v>9.044056434186383E-4</c:v>
                </c:pt>
                <c:pt idx="705">
                  <c:v>9.1173909018142998E-4</c:v>
                </c:pt>
                <c:pt idx="706">
                  <c:v>9.1374558526807759E-4</c:v>
                </c:pt>
                <c:pt idx="707">
                  <c:v>9.1042762024267851E-4</c:v>
                </c:pt>
                <c:pt idx="708">
                  <c:v>9.0180944216942255E-4</c:v>
                </c:pt>
                <c:pt idx="709">
                  <c:v>8.8793681322264784E-4</c:v>
                </c:pt>
                <c:pt idx="710">
                  <c:v>8.688767517137895E-4</c:v>
                </c:pt>
                <c:pt idx="711">
                  <c:v>8.4471725496776742E-4</c:v>
                </c:pt>
                <c:pt idx="712">
                  <c:v>8.1556700454043021E-4</c:v>
                </c:pt>
                <c:pt idx="713">
                  <c:v>7.8155505418964211E-4</c:v>
                </c:pt>
                <c:pt idx="714">
                  <c:v>7.4283050111306065E-4</c:v>
                </c:pt>
                <c:pt idx="715">
                  <c:v>6.9956214092871047E-4</c:v>
                </c:pt>
                <c:pt idx="716">
                  <c:v>6.5193810689403997E-4</c:v>
                </c:pt>
                <c:pt idx="717">
                  <c:v>6.0016549387737969E-4</c:v>
                </c:pt>
                <c:pt idx="718">
                  <c:v>5.4446996758904936E-4</c:v>
                </c:pt>
                <c:pt idx="719">
                  <c:v>4.8509535962159775E-4</c:v>
                </c:pt>
                <c:pt idx="720">
                  <c:v>4.2230324880949965E-4</c:v>
                </c:pt>
                <c:pt idx="721">
                  <c:v>3.5637252945850198E-4</c:v>
                </c:pt>
                <c:pt idx="722">
                  <c:v>2.8759896701669938E-4</c:v>
                </c:pt>
                <c:pt idx="723">
                  <c:v>2.1629474170637916E-4</c:v>
                </c:pt>
                <c:pt idx="724">
                  <c:v>1.4278798070507109E-4</c:v>
                </c:pt>
                <c:pt idx="725">
                  <c:v>6.742227945183768E-5</c:v>
                </c:pt>
                <c:pt idx="726">
                  <c:v>-9.4437873816508033E-6</c:v>
                </c:pt>
                <c:pt idx="727">
                  <c:v>-8.7437164642108212E-5</c:v>
                </c:pt>
                <c:pt idx="728">
                  <c:v>-1.6617082461050162E-4</c:v>
                </c:pt>
                <c:pt idx="729">
                  <c:v>-2.4524428348371083E-4</c:v>
                </c:pt>
                <c:pt idx="730">
                  <c:v>-3.2424412584175846E-4</c:v>
                </c:pt>
                <c:pt idx="731">
                  <c:v>-4.0274453652401968E-4</c:v>
                </c:pt>
                <c:pt idx="732">
                  <c:v>-4.8030783928196957E-4</c:v>
                </c:pt>
                <c:pt idx="733">
                  <c:v>-5.5648504168647958E-4</c:v>
                </c:pt>
                <c:pt idx="734">
                  <c:v>-6.3081638562258874E-4</c:v>
                </c:pt>
                <c:pt idx="735">
                  <c:v>-7.0283190283973798E-4</c:v>
                </c:pt>
                <c:pt idx="736">
                  <c:v>-7.7205197494345859E-4</c:v>
                </c:pt>
                <c:pt idx="737">
                  <c:v>-8.3798789722847045E-4</c:v>
                </c:pt>
                <c:pt idx="738">
                  <c:v>-9.001424457966388E-4</c:v>
                </c:pt>
                <c:pt idx="739">
                  <c:v>-9.5801044734314042E-4</c:v>
                </c:pt>
                <c:pt idx="740">
                  <c:v>-1.0110793510623405E-3</c:v>
                </c:pt>
                <c:pt idx="741">
                  <c:v>-1.0588298020641519E-3</c:v>
                </c:pt>
                <c:pt idx="742">
                  <c:v>-1.1007362157496089E-3</c:v>
                </c:pt>
                <c:pt idx="743">
                  <c:v>-1.1362673525714614E-3</c:v>
                </c:pt>
                <c:pt idx="744">
                  <c:v>-1.1648868926100991E-3</c:v>
                </c:pt>
                <c:pt idx="745">
                  <c:v>-1.1860540094080791E-3</c:v>
                </c:pt>
                <c:pt idx="746">
                  <c:v>-1.1992239425311791E-3</c:v>
                </c:pt>
                <c:pt idx="747">
                  <c:v>-1.2038485682658705E-3</c:v>
                </c:pt>
                <c:pt idx="748">
                  <c:v>-1.1993769679671407E-3</c:v>
                </c:pt>
                <c:pt idx="749">
                  <c:v>-1.1852559934903192E-3</c:v>
                </c:pt>
                <c:pt idx="750">
                  <c:v>-1.1609308291909391E-3</c:v>
                </c:pt>
                <c:pt idx="751">
                  <c:v>-1.1258455499894397E-3</c:v>
                </c:pt>
                <c:pt idx="752">
                  <c:v>-1.0794436749798405E-3</c:v>
                </c:pt>
                <c:pt idx="753">
                  <c:v>-1.0211687161062084E-3</c:v>
                </c:pt>
                <c:pt idx="754">
                  <c:v>-9.5046472138326892E-4</c:v>
                </c:pt>
                <c:pt idx="755">
                  <c:v>-8.6677681222624599E-4</c:v>
                </c:pt>
                <c:pt idx="756">
                  <c:v>-7.6955171440686032E-4</c:v>
                </c:pt>
                <c:pt idx="757">
                  <c:v>-6.5823828215599497E-4</c:v>
                </c:pt>
                <c:pt idx="758">
                  <c:v>-5.3228801500797025E-4</c:v>
                </c:pt>
                <c:pt idx="759">
                  <c:v>-3.9115556693629198E-4</c:v>
                </c:pt>
                <c:pt idx="760">
                  <c:v>-2.342992473397176E-4</c:v>
                </c:pt>
                <c:pt idx="761">
                  <c:v>-6.1181513503739959E-5</c:v>
                </c:pt>
                <c:pt idx="762">
                  <c:v>1.2873054588718492E-4</c:v>
                </c:pt>
                <c:pt idx="763">
                  <c:v>3.3596473655168359E-4</c:v>
                </c:pt>
                <c:pt idx="764">
                  <c:v>5.6104329411446737E-4</c:v>
                </c:pt>
                <c:pt idx="765">
                  <c:v>8.0448242965900632E-4</c:v>
                </c:pt>
                <c:pt idx="766">
                  <c:v>1.0667918856847179E-3</c:v>
                </c:pt>
                <c:pt idx="767">
                  <c:v>1.3484745027859269E-3</c:v>
                </c:pt>
                <c:pt idx="768">
                  <c:v>1.6500257973862602E-3</c:v>
                </c:pt>
                <c:pt idx="769">
                  <c:v>1.9719335508055053E-3</c:v>
                </c:pt>
                <c:pt idx="770">
                  <c:v>2.3146774100061968E-3</c:v>
                </c:pt>
                <c:pt idx="771">
                  <c:v>2.6787285002036519E-3</c:v>
                </c:pt>
                <c:pt idx="772">
                  <c:v>6.0750841402072817E-4</c:v>
                </c:pt>
                <c:pt idx="773">
                  <c:v>5.8778588999567759E-4</c:v>
                </c:pt>
                <c:pt idx="774">
                  <c:v>5.6352699189950411E-4</c:v>
                </c:pt>
                <c:pt idx="775">
                  <c:v>5.351651315304469E-4</c:v>
                </c:pt>
                <c:pt idx="776">
                  <c:v>5.0312344949586399E-4</c:v>
                </c:pt>
                <c:pt idx="777">
                  <c:v>4.6781450430362879E-4</c:v>
                </c:pt>
                <c:pt idx="778">
                  <c:v>4.2963997489341979E-4</c:v>
                </c:pt>
                <c:pt idx="779">
                  <c:v>3.8899037675493679E-4</c:v>
                </c:pt>
                <c:pt idx="780">
                  <c:v>3.4624479177396746E-4</c:v>
                </c:pt>
                <c:pt idx="781">
                  <c:v>3.0177061194300563E-4</c:v>
                </c:pt>
                <c:pt idx="782">
                  <c:v>2.5592329704484437E-4</c:v>
                </c:pt>
                <c:pt idx="783">
                  <c:v>2.0904614639872827E-4</c:v>
                </c:pt>
                <c:pt idx="784">
                  <c:v>1.6147008476159914E-4</c:v>
                </c:pt>
                <c:pt idx="785">
                  <c:v>1.1351346245287892E-4</c:v>
                </c:pt>
                <c:pt idx="786">
                  <c:v>6.5481869745503095E-5</c:v>
                </c:pt>
                <c:pt idx="787">
                  <c:v>1.7667965577981143E-5</c:v>
                </c:pt>
                <c:pt idx="788">
                  <c:v>-2.9648679407247649E-5</c:v>
                </c:pt>
                <c:pt idx="789">
                  <c:v>-7.6201725467386384E-5</c:v>
                </c:pt>
                <c:pt idx="790">
                  <c:v>-1.2173819203556771E-4</c:v>
                </c:pt>
                <c:pt idx="791">
                  <c:v>-1.66018571652932E-4</c:v>
                </c:pt>
                <c:pt idx="792">
                  <c:v>-2.0881692962985803E-4</c:v>
                </c:pt>
                <c:pt idx="793">
                  <c:v>-2.4992098944251993E-4</c:v>
                </c:pt>
                <c:pt idx="794">
                  <c:v>-2.891322039577527E-4</c:v>
                </c:pt>
                <c:pt idx="795">
                  <c:v>-3.262658125271975E-4</c:v>
                </c:pt>
                <c:pt idx="796">
                  <c:v>-3.6115088406962759E-4</c:v>
                </c:pt>
                <c:pt idx="797">
                  <c:v>-3.9363034620438879E-4</c:v>
                </c:pt>
                <c:pt idx="798">
                  <c:v>-4.2356100058430976E-4</c:v>
                </c:pt>
                <c:pt idx="799">
                  <c:v>-4.5081352451563882E-4</c:v>
                </c:pt>
                <c:pt idx="800">
                  <c:v>-4.7527245902453941E-4</c:v>
                </c:pt>
                <c:pt idx="801">
                  <c:v>-4.9683618351662948E-4</c:v>
                </c:pt>
                <c:pt idx="802">
                  <c:v>-5.1541687717122919E-4</c:v>
                </c:pt>
                <c:pt idx="803">
                  <c:v>-5.3094046725622041E-4</c:v>
                </c:pt>
                <c:pt idx="804">
                  <c:v>-5.4334656454749046E-4</c:v>
                </c:pt>
                <c:pt idx="805">
                  <c:v>-5.5258838602697917E-4</c:v>
                </c:pt>
                <c:pt idx="806">
                  <c:v>-5.5863266508075944E-4</c:v>
                </c:pt>
                <c:pt idx="807">
                  <c:v>-5.6145954940360968E-4</c:v>
                </c:pt>
                <c:pt idx="808">
                  <c:v>-5.6106248682310893E-4</c:v>
                </c:pt>
                <c:pt idx="809">
                  <c:v>-5.5744809929808049E-4</c:v>
                </c:pt>
                <c:pt idx="810">
                  <c:v>-5.5063604530078067E-4</c:v>
                </c:pt>
                <c:pt idx="811">
                  <c:v>-5.4065887086746957E-4</c:v>
                </c:pt>
                <c:pt idx="812">
                  <c:v>-5.2756184954461972E-4</c:v>
                </c:pt>
                <c:pt idx="813">
                  <c:v>-5.1140281153040992E-4</c:v>
                </c:pt>
                <c:pt idx="814">
                  <c:v>-4.922519622408885E-4</c:v>
                </c:pt>
                <c:pt idx="815">
                  <c:v>-4.7019169064211989E-4</c:v>
                </c:pt>
                <c:pt idx="816">
                  <c:v>-4.4531636757887127E-4</c:v>
                </c:pt>
                <c:pt idx="817">
                  <c:v>-4.1773213443830996E-4</c:v>
                </c:pt>
                <c:pt idx="818">
                  <c:v>-3.8755668242805054E-4</c:v>
                </c:pt>
                <c:pt idx="819">
                  <c:v>-3.5491902279185909E-4</c:v>
                </c:pt>
                <c:pt idx="820">
                  <c:v>-3.1995924825697908E-4</c:v>
                </c:pt>
                <c:pt idx="821">
                  <c:v>-2.8282828606688085E-4</c:v>
                </c:pt>
                <c:pt idx="822">
                  <c:v>-2.4368764288210977E-4</c:v>
                </c:pt>
                <c:pt idx="823">
                  <c:v>-2.0270914191087945E-4</c:v>
                </c:pt>
                <c:pt idx="824">
                  <c:v>-1.6007465259629088E-4</c:v>
                </c:pt>
                <c:pt idx="825">
                  <c:v>-1.1597581317708029E-4</c:v>
                </c:pt>
                <c:pt idx="826">
                  <c:v>-7.0613746497780877E-5</c:v>
                </c:pt>
                <c:pt idx="827">
                  <c:v>-2.4198769380720173E-5</c:v>
                </c:pt>
                <c:pt idx="828">
                  <c:v>2.3049904070869195E-5</c:v>
                </c:pt>
                <c:pt idx="829">
                  <c:v>7.0904464907428633E-5</c:v>
                </c:pt>
                <c:pt idx="830">
                  <c:v>1.1912881713223994E-4</c:v>
                </c:pt>
                <c:pt idx="831">
                  <c:v>1.6747889053721036E-4</c:v>
                </c:pt>
                <c:pt idx="832">
                  <c:v>2.1570295819478037E-4</c:v>
                </c:pt>
                <c:pt idx="833">
                  <c:v>2.6354195827418998E-4</c:v>
                </c:pt>
                <c:pt idx="834">
                  <c:v>3.1072981980109077E-4</c:v>
                </c:pt>
                <c:pt idx="835">
                  <c:v>3.5699379203235106E-4</c:v>
                </c:pt>
                <c:pt idx="836">
                  <c:v>4.0205477705719007E-4</c:v>
                </c:pt>
                <c:pt idx="837">
                  <c:v>4.4562766529760052E-4</c:v>
                </c:pt>
                <c:pt idx="838">
                  <c:v>4.8742167353376872E-4</c:v>
                </c:pt>
                <c:pt idx="839">
                  <c:v>5.2714068510520927E-4</c:v>
                </c:pt>
                <c:pt idx="840">
                  <c:v>5.6448359193866926E-4</c:v>
                </c:pt>
                <c:pt idx="841">
                  <c:v>5.9914463804075502E-4</c:v>
                </c:pt>
                <c:pt idx="842">
                  <c:v>6.3081376411764853E-4</c:v>
                </c:pt>
                <c:pt idx="843">
                  <c:v>6.5917695297386392E-4</c:v>
                </c:pt>
                <c:pt idx="844">
                  <c:v>6.8391657532427402E-4</c:v>
                </c:pt>
                <c:pt idx="845">
                  <c:v>7.0471173571854881E-4</c:v>
                </c:pt>
                <c:pt idx="846">
                  <c:v>7.2123861818976752E-4</c:v>
                </c:pt>
                <c:pt idx="847">
                  <c:v>7.3317083134292679E-4</c:v>
                </c:pt>
                <c:pt idx="848">
                  <c:v>7.4017975251173922E-4</c:v>
                </c:pt>
                <c:pt idx="849">
                  <c:v>7.4193487067785065E-4</c:v>
                </c:pt>
                <c:pt idx="850">
                  <c:v>7.3810412783108671E-4</c:v>
                </c:pt>
                <c:pt idx="851">
                  <c:v>7.2835425843845256E-4</c:v>
                </c:pt>
                <c:pt idx="852">
                  <c:v>7.1235112672749304E-4</c:v>
                </c:pt>
                <c:pt idx="853">
                  <c:v>6.897600614592372E-4</c:v>
                </c:pt>
                <c:pt idx="854">
                  <c:v>6.6024618790875862E-4</c:v>
                </c:pt>
                <c:pt idx="855">
                  <c:v>6.2347475672912961E-4</c:v>
                </c:pt>
                <c:pt idx="856">
                  <c:v>5.7911146944219453E-4</c:v>
                </c:pt>
                <c:pt idx="857">
                  <c:v>5.2682280024181783E-4</c:v>
                </c:pt>
                <c:pt idx="858">
                  <c:v>4.6627631385451167E-4</c:v>
                </c:pt>
                <c:pt idx="859">
                  <c:v>3.9714097916316964E-4</c:v>
                </c:pt>
                <c:pt idx="860">
                  <c:v>3.1908747836286062E-4</c:v>
                </c:pt>
                <c:pt idx="861">
                  <c:v>2.3178851134778543E-4</c:v>
                </c:pt>
                <c:pt idx="862">
                  <c:v>1.3491909512494682E-4</c:v>
                </c:pt>
                <c:pt idx="863">
                  <c:v>2.8156857972604955E-5</c:v>
                </c:pt>
                <c:pt idx="864">
                  <c:v>-8.8817671866046888E-5</c:v>
                </c:pt>
                <c:pt idx="865">
                  <c:v>-2.1632078319139009E-4</c:v>
                </c:pt>
                <c:pt idx="866">
                  <c:v>-3.5466530478190208E-4</c:v>
                </c:pt>
                <c:pt idx="867">
                  <c:v>-5.0416033445321406E-4</c:v>
                </c:pt>
                <c:pt idx="868">
                  <c:v>-6.6511097446411119E-4</c:v>
                </c:pt>
                <c:pt idx="869">
                  <c:v>-8.3781807344413743E-4</c:v>
                </c:pt>
                <c:pt idx="870">
                  <c:v>-1.0225779750500112E-3</c:v>
                </c:pt>
                <c:pt idx="871">
                  <c:v>-1.2196822735167263E-3</c:v>
                </c:pt>
                <c:pt idx="872">
                  <c:v>-1.4294175762713931E-3</c:v>
                </c:pt>
                <c:pt idx="873">
                  <c:v>-1.6520652737878696E-3</c:v>
                </c:pt>
                <c:pt idx="874">
                  <c:v>-3.5583068620617686E-4</c:v>
                </c:pt>
                <c:pt idx="875">
                  <c:v>-3.4380629410200414E-4</c:v>
                </c:pt>
                <c:pt idx="876">
                  <c:v>-3.2912729311772727E-4</c:v>
                </c:pt>
                <c:pt idx="877">
                  <c:v>-3.1205205417034611E-4</c:v>
                </c:pt>
                <c:pt idx="878">
                  <c:v>-2.9283269396997093E-4</c:v>
                </c:pt>
                <c:pt idx="879">
                  <c:v>-2.717148911502501E-4</c:v>
                </c:pt>
                <c:pt idx="880">
                  <c:v>-2.4893771051924703E-4</c:v>
                </c:pt>
                <c:pt idx="881">
                  <c:v>-2.2473343551632436E-4</c:v>
                </c:pt>
                <c:pt idx="882">
                  <c:v>-1.9932740895565581E-4</c:v>
                </c:pt>
                <c:pt idx="883">
                  <c:v>-1.7293788213340079E-4</c:v>
                </c:pt>
                <c:pt idx="884">
                  <c:v>-1.457758723617409E-4</c:v>
                </c:pt>
                <c:pt idx="885">
                  <c:v>-1.1804502897570877E-4</c:v>
                </c:pt>
                <c:pt idx="886">
                  <c:v>-8.9941507878246903E-5</c:v>
                </c:pt>
                <c:pt idx="887">
                  <c:v>-6.1653854643334022E-5</c:v>
                </c:pt>
                <c:pt idx="888">
                  <c:v>-3.3362896213508242E-5</c:v>
                </c:pt>
                <c:pt idx="889">
                  <c:v>-5.2416412106084942E-6</c:v>
                </c:pt>
                <c:pt idx="890">
                  <c:v>2.2544811126146494E-5</c:v>
                </c:pt>
                <c:pt idx="891">
                  <c:v>4.9839353375767323E-5</c:v>
                </c:pt>
                <c:pt idx="892">
                  <c:v>7.6492943746783899E-5</c:v>
                </c:pt>
                <c:pt idx="893">
                  <c:v>1.0236467128654E-4</c:v>
                </c:pt>
                <c:pt idx="894">
                  <c:v>1.2732181249025792E-4</c:v>
                </c:pt>
                <c:pt idx="895">
                  <c:v>1.5123987936907588E-4</c:v>
                </c:pt>
                <c:pt idx="896">
                  <c:v>1.7400265899059769E-4</c:v>
                </c:pt>
                <c:pt idx="897">
                  <c:v>1.9550224455340895E-4</c:v>
                </c:pt>
                <c:pt idx="898">
                  <c:v>2.1563905803949086E-4</c:v>
                </c:pt>
                <c:pt idx="899">
                  <c:v>2.3432186451436635E-4</c:v>
                </c:pt>
                <c:pt idx="900">
                  <c:v>2.5146777814526698E-4</c:v>
                </c:pt>
                <c:pt idx="901">
                  <c:v>2.6700225999895522E-4</c:v>
                </c:pt>
                <c:pt idx="902">
                  <c:v>2.8085910772502644E-4</c:v>
                </c:pt>
                <c:pt idx="903">
                  <c:v>2.9298043719980325E-4</c:v>
                </c:pt>
                <c:pt idx="904">
                  <c:v>3.0331665623729073E-4</c:v>
                </c:pt>
                <c:pt idx="905">
                  <c:v>3.1182643046402843E-4</c:v>
                </c:pt>
                <c:pt idx="906">
                  <c:v>3.1847664148031401E-4</c:v>
                </c:pt>
                <c:pt idx="907">
                  <c:v>3.2324233741365827E-4</c:v>
                </c:pt>
                <c:pt idx="908">
                  <c:v>3.2610667600048177E-4</c:v>
                </c:pt>
                <c:pt idx="909">
                  <c:v>3.2706086031285796E-4</c:v>
                </c:pt>
                <c:pt idx="910">
                  <c:v>3.2610406727736664E-4</c:v>
                </c:pt>
                <c:pt idx="911">
                  <c:v>3.2324336912592858E-4</c:v>
                </c:pt>
                <c:pt idx="912">
                  <c:v>3.1849364791729836E-4</c:v>
                </c:pt>
                <c:pt idx="913">
                  <c:v>3.1187750329406301E-4</c:v>
                </c:pt>
                <c:pt idx="914">
                  <c:v>3.0342515362371657E-4</c:v>
                </c:pt>
                <c:pt idx="915">
                  <c:v>2.9317433068574636E-4</c:v>
                </c:pt>
                <c:pt idx="916">
                  <c:v>2.8117016808282963E-4</c:v>
                </c:pt>
                <c:pt idx="917">
                  <c:v>2.6746508353029091E-4</c:v>
                </c:pt>
                <c:pt idx="918">
                  <c:v>2.5211865521508788E-4</c:v>
                </c:pt>
                <c:pt idx="919">
                  <c:v>2.3519749239785635E-4</c:v>
                </c:pt>
                <c:pt idx="920">
                  <c:v>2.1677510043491797E-4</c:v>
                </c:pt>
                <c:pt idx="921">
                  <c:v>1.969317404251613E-4</c:v>
                </c:pt>
                <c:pt idx="922">
                  <c:v>1.7575428364972195E-4</c:v>
                </c:pt>
                <c:pt idx="923">
                  <c:v>1.5333606101768961E-4</c:v>
                </c:pt>
                <c:pt idx="924">
                  <c:v>1.2977670770516689E-4</c:v>
                </c:pt>
                <c:pt idx="925">
                  <c:v>1.0518200318396665E-4</c:v>
                </c:pt>
                <c:pt idx="926">
                  <c:v>7.9663706849793757E-5</c:v>
                </c:pt>
                <c:pt idx="927">
                  <c:v>5.3339389452751636E-5</c:v>
                </c:pt>
                <c:pt idx="928">
                  <c:v>2.6332260528401374E-5</c:v>
                </c:pt>
                <c:pt idx="929">
                  <c:v>-1.2290079523689587E-6</c:v>
                </c:pt>
                <c:pt idx="930">
                  <c:v>-2.9210461510302196E-5</c:v>
                </c:pt>
                <c:pt idx="931">
                  <c:v>-5.7473046450482942E-5</c:v>
                </c:pt>
                <c:pt idx="932">
                  <c:v>-8.5872796306329761E-5</c:v>
                </c:pt>
                <c:pt idx="933">
                  <c:v>-1.1426102122562547E-4</c:v>
                </c:pt>
                <c:pt idx="934">
                  <c:v>-1.4248450008064618E-4</c:v>
                </c:pt>
                <c:pt idx="935">
                  <c:v>-1.7038567508431343E-4</c:v>
                </c:pt>
                <c:pt idx="936">
                  <c:v>-1.9780284871355209E-4</c:v>
                </c:pt>
                <c:pt idx="937">
                  <c:v>-2.2457038270049835E-4</c:v>
                </c:pt>
                <c:pt idx="938">
                  <c:v>-2.5051889890205341E-4</c:v>
                </c:pt>
                <c:pt idx="939">
                  <c:v>-2.7547548181284989E-4</c:v>
                </c:pt>
                <c:pt idx="940">
                  <c:v>-2.9926388251918113E-4</c:v>
                </c:pt>
                <c:pt idx="941">
                  <c:v>-3.217047238801762E-4</c:v>
                </c:pt>
                <c:pt idx="942">
                  <c:v>-3.4261570671499566E-4</c:v>
                </c:pt>
                <c:pt idx="943">
                  <c:v>-3.6181181679812921E-4</c:v>
                </c:pt>
                <c:pt idx="944">
                  <c:v>-3.7910553243867499E-4</c:v>
                </c:pt>
                <c:pt idx="945">
                  <c:v>-3.9430703244936176E-4</c:v>
                </c:pt>
                <c:pt idx="946">
                  <c:v>-4.0722440428487931E-4</c:v>
                </c:pt>
                <c:pt idx="947">
                  <c:v>-4.1766385215748474E-4</c:v>
                </c:pt>
                <c:pt idx="948">
                  <c:v>-4.254299049120348E-4</c:v>
                </c:pt>
                <c:pt idx="949">
                  <c:v>-4.3032562348251611E-4</c:v>
                </c:pt>
                <c:pt idx="950">
                  <c:v>-4.3215280770528362E-4</c:v>
                </c:pt>
                <c:pt idx="951">
                  <c:v>-4.3071220231120921E-4</c:v>
                </c:pt>
                <c:pt idx="952">
                  <c:v>-4.2580370190034491E-4</c:v>
                </c:pt>
                <c:pt idx="953">
                  <c:v>-4.1722655470607072E-4</c:v>
                </c:pt>
                <c:pt idx="954">
                  <c:v>-4.0477956496542868E-4</c:v>
                </c:pt>
                <c:pt idx="955">
                  <c:v>-3.8826129370354671E-4</c:v>
                </c:pt>
                <c:pt idx="956">
                  <c:v>-3.674702577727328E-4</c:v>
                </c:pt>
                <c:pt idx="957">
                  <c:v>-3.4220512693748737E-4</c:v>
                </c:pt>
                <c:pt idx="958">
                  <c:v>-3.122649188664799E-4</c:v>
                </c:pt>
                <c:pt idx="959">
                  <c:v>-2.7744919183149289E-4</c:v>
                </c:pt>
                <c:pt idx="960">
                  <c:v>-2.3755823497360277E-4</c:v>
                </c:pt>
                <c:pt idx="961">
                  <c:v>-1.9239325595697384E-4</c:v>
                </c:pt>
                <c:pt idx="962">
                  <c:v>-1.4175656586096989E-4</c:v>
                </c:pt>
                <c:pt idx="963">
                  <c:v>-8.545176115663496E-5</c:v>
                </c:pt>
                <c:pt idx="964">
                  <c:v>-2.3283902618906945E-5</c:v>
                </c:pt>
                <c:pt idx="965">
                  <c:v>4.4940308969210934E-5</c:v>
                </c:pt>
                <c:pt idx="966">
                  <c:v>1.1941236046548098E-4</c:v>
                </c:pt>
                <c:pt idx="967">
                  <c:v>2.0032175749413387E-4</c:v>
                </c:pt>
                <c:pt idx="968">
                  <c:v>2.8785585919200904E-4</c:v>
                </c:pt>
                <c:pt idx="969">
                  <c:v>3.8219971668899694E-4</c:v>
                </c:pt>
                <c:pt idx="970">
                  <c:v>4.8353591544951301E-4</c:v>
                </c:pt>
                <c:pt idx="971">
                  <c:v>5.9204442159320925E-4</c:v>
                </c:pt>
                <c:pt idx="972">
                  <c:v>7.0790243229168557E-4</c:v>
                </c:pt>
                <c:pt idx="973">
                  <c:v>8.3128423036970091E-4</c:v>
                </c:pt>
                <c:pt idx="974">
                  <c:v>9.6236104318408761E-4</c:v>
                </c:pt>
                <c:pt idx="975">
                  <c:v>-1.2155924601909353E-5</c:v>
                </c:pt>
                <c:pt idx="976">
                  <c:v>-5.8558940491085134E-6</c:v>
                </c:pt>
                <c:pt idx="977">
                  <c:v>-1.0197054425037811E-6</c:v>
                </c:pt>
                <c:pt idx="978">
                  <c:v>2.5103246184260538E-6</c:v>
                </c:pt>
                <c:pt idx="979">
                  <c:v>4.8881860160896688E-6</c:v>
                </c:pt>
                <c:pt idx="980">
                  <c:v>6.2640615582806826E-6</c:v>
                </c:pt>
                <c:pt idx="981">
                  <c:v>6.7842182727411576E-6</c:v>
                </c:pt>
                <c:pt idx="982">
                  <c:v>6.590903604702025E-6</c:v>
                </c:pt>
                <c:pt idx="983">
                  <c:v>5.8222465688249816E-6</c:v>
                </c:pt>
                <c:pt idx="984">
                  <c:v>4.6121639111660825E-6</c:v>
                </c:pt>
                <c:pt idx="985">
                  <c:v>3.0902713065389473E-6</c:v>
                </c:pt>
                <c:pt idx="986">
                  <c:v>1.3817996508370348E-6</c:v>
                </c:pt>
                <c:pt idx="987">
                  <c:v>-3.9248354719413972E-7</c:v>
                </c:pt>
                <c:pt idx="988">
                  <c:v>-2.1163476224520146E-6</c:v>
                </c:pt>
                <c:pt idx="989">
                  <c:v>-3.6781670597050599E-6</c:v>
                </c:pt>
                <c:pt idx="990">
                  <c:v>-4.9709846195581699E-6</c:v>
                </c:pt>
                <c:pt idx="991">
                  <c:v>-5.8925692831500974E-6</c:v>
                </c:pt>
                <c:pt idx="992">
                  <c:v>-6.3454690020251989E-6</c:v>
                </c:pt>
                <c:pt idx="993">
                  <c:v>-6.2370582637441725E-6</c:v>
                </c:pt>
                <c:pt idx="994">
                  <c:v>-5.4795804678548464E-6</c:v>
                </c:pt>
                <c:pt idx="995">
                  <c:v>-3.9901851333558509E-6</c:v>
                </c:pt>
                <c:pt idx="996">
                  <c:v>-1.6909599399768382E-6</c:v>
                </c:pt>
                <c:pt idx="997">
                  <c:v>1.4910423633092071E-6</c:v>
                </c:pt>
                <c:pt idx="998">
                  <c:v>5.6237821660478152E-6</c:v>
                </c:pt>
                <c:pt idx="999">
                  <c:v>1.0770216291820182E-5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B3E-4042-8AA0-246B5B1930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2.9727339578531251</c:v>
                </c:pt>
                <c:pt idx="1">
                  <c:v>2.3883750444074496</c:v>
                </c:pt>
                <c:pt idx="2">
                  <c:v>1.850866425162524</c:v>
                </c:pt>
                <c:pt idx="3">
                  <c:v>1.35800108164703</c:v>
                </c:pt>
                <c:pt idx="4">
                  <c:v>0.90775843871968176</c:v>
                </c:pt>
                <c:pt idx="5">
                  <c:v>0.4982865662178661</c:v>
                </c:pt>
                <c:pt idx="6">
                  <c:v>0.1278862666717204</c:v>
                </c:pt>
                <c:pt idx="7">
                  <c:v>-0.20500321121183998</c:v>
                </c:pt>
                <c:pt idx="8">
                  <c:v>-0.50181705880454142</c:v>
                </c:pt>
                <c:pt idx="9">
                  <c:v>-0.76387659034540312</c:v>
                </c:pt>
                <c:pt idx="10">
                  <c:v>-0.9923998954602975</c:v>
                </c:pt>
                <c:pt idx="11">
                  <c:v>-1.1885116153798199</c:v>
                </c:pt>
                <c:pt idx="12">
                  <c:v>-1.3532519813826391</c:v>
                </c:pt>
                <c:pt idx="13">
                  <c:v>-1.4875852418998414</c:v>
                </c:pt>
                <c:pt idx="14">
                  <c:v>-1.5924075956618471</c:v>
                </c:pt>
                <c:pt idx="15">
                  <c:v>-1.6685547420544813</c:v>
                </c:pt>
                <c:pt idx="16">
                  <c:v>-1.7168091563827286</c:v>
                </c:pt>
                <c:pt idx="17">
                  <c:v>-1.7379071970404281</c:v>
                </c:pt>
                <c:pt idx="18">
                  <c:v>-1.7325461537841573</c:v>
                </c:pt>
                <c:pt idx="19">
                  <c:v>-1.7013913516803976</c:v>
                </c:pt>
                <c:pt idx="20">
                  <c:v>-1.6450834342551097</c:v>
                </c:pt>
                <c:pt idx="21">
                  <c:v>-1.5642459625419574</c:v>
                </c:pt>
                <c:pt idx="22">
                  <c:v>-1.459493484953063</c:v>
                </c:pt>
                <c:pt idx="23">
                  <c:v>-1.3314402573568704</c:v>
                </c:pt>
                <c:pt idx="24">
                  <c:v>-1.180709825029479</c:v>
                </c:pt>
                <c:pt idx="25">
                  <c:v>-1.0079457203952034</c:v>
                </c:pt>
                <c:pt idx="26">
                  <c:v>-0.81382358559655854</c:v>
                </c:pt>
                <c:pt idx="27">
                  <c:v>-0.59906510088823717</c:v>
                </c:pt>
                <c:pt idx="28">
                  <c:v>-0.36445419404391949</c:v>
                </c:pt>
                <c:pt idx="29">
                  <c:v>-0.11085612985355268</c:v>
                </c:pt>
                <c:pt idx="30">
                  <c:v>0.16075975725632849</c:v>
                </c:pt>
                <c:pt idx="31">
                  <c:v>0.44929270588165393</c:v>
                </c:pt>
                <c:pt idx="32">
                  <c:v>0.7534772701644552</c:v>
                </c:pt>
                <c:pt idx="33">
                  <c:v>1.0718424881048378</c:v>
                </c:pt>
                <c:pt idx="34">
                  <c:v>1.4026612550989759</c:v>
                </c:pt>
                <c:pt idx="35">
                  <c:v>1.7438869246161566</c:v>
                </c:pt>
                <c:pt idx="36">
                  <c:v>2.0930730950310714</c:v>
                </c:pt>
                <c:pt idx="37">
                  <c:v>2.4472710304500307</c:v>
                </c:pt>
                <c:pt idx="38">
                  <c:v>2.8028969837747257</c:v>
                </c:pt>
                <c:pt idx="39">
                  <c:v>3.1555584970331916</c:v>
                </c:pt>
                <c:pt idx="40">
                  <c:v>3.4998239951315417</c:v>
                </c:pt>
                <c:pt idx="41">
                  <c:v>3.8289127628237405</c:v>
                </c:pt>
                <c:pt idx="42">
                  <c:v>4.1342711926825313</c:v>
                </c:pt>
                <c:pt idx="43">
                  <c:v>4.40498342595808</c:v>
                </c:pt>
                <c:pt idx="44">
                  <c:v>4.6269356076443824</c:v>
                </c:pt>
                <c:pt idx="45">
                  <c:v>4.7816046077726027</c:v>
                </c:pt>
                <c:pt idx="46">
                  <c:v>4.8442584720748814</c:v>
                </c:pt>
                <c:pt idx="47">
                  <c:v>4.7812060547123441</c:v>
                </c:pt>
                <c:pt idx="48">
                  <c:v>4.5454533359114668</c:v>
                </c:pt>
                <c:pt idx="49">
                  <c:v>4.0695748065241357</c:v>
                </c:pt>
                <c:pt idx="50">
                  <c:v>3.2534680510742748</c:v>
                </c:pt>
                <c:pt idx="51">
                  <c:v>1.942125161422259</c:v>
                </c:pt>
                <c:pt idx="52">
                  <c:v>-0.11756620559522303</c:v>
                </c:pt>
                <c:pt idx="53">
                  <c:v>-3.368376820416795</c:v>
                </c:pt>
                <c:pt idx="54">
                  <c:v>-8.6602719243013055</c:v>
                </c:pt>
                <c:pt idx="55">
                  <c:v>-17.856359392820842</c:v>
                </c:pt>
                <c:pt idx="56">
                  <c:v>-35.979114983000656</c:v>
                </c:pt>
                <c:pt idx="57">
                  <c:v>-82.82233018837799</c:v>
                </c:pt>
                <c:pt idx="58">
                  <c:v>-397.86962213977858</c:v>
                </c:pt>
                <c:pt idx="59">
                  <c:v>198.65195477985358</c:v>
                </c:pt>
                <c:pt idx="60">
                  <c:v>74.83571979044919</c:v>
                </c:pt>
                <c:pt idx="61">
                  <c:v>44.517960109757489</c:v>
                </c:pt>
                <c:pt idx="62">
                  <c:v>30.648749314331724</c:v>
                </c:pt>
                <c:pt idx="63">
                  <c:v>22.606139957002053</c:v>
                </c:pt>
                <c:pt idx="64">
                  <c:v>17.301733087910552</c:v>
                </c:pt>
                <c:pt idx="65">
                  <c:v>13.507478748514357</c:v>
                </c:pt>
                <c:pt idx="66">
                  <c:v>10.638113679131171</c:v>
                </c:pt>
                <c:pt idx="67">
                  <c:v>8.3791691926351</c:v>
                </c:pt>
                <c:pt idx="68">
                  <c:v>6.5465192041771827</c:v>
                </c:pt>
                <c:pt idx="69">
                  <c:v>5.0251333627286305</c:v>
                </c:pt>
                <c:pt idx="70">
                  <c:v>3.7394016449706662</c:v>
                </c:pt>
                <c:pt idx="71">
                  <c:v>2.6375456470900396</c:v>
                </c:pt>
                <c:pt idx="72">
                  <c:v>1.6828871186998127</c:v>
                </c:pt>
                <c:pt idx="73">
                  <c:v>0.84869491758888782</c:v>
                </c:pt>
                <c:pt idx="74">
                  <c:v>0.11500875436440156</c:v>
                </c:pt>
                <c:pt idx="75">
                  <c:v>-0.53339187070742478</c:v>
                </c:pt>
                <c:pt idx="76">
                  <c:v>-1.1083279865621207</c:v>
                </c:pt>
                <c:pt idx="77">
                  <c:v>-1.6191301283113277</c:v>
                </c:pt>
                <c:pt idx="78">
                  <c:v>-2.0732697104613664</c:v>
                </c:pt>
                <c:pt idx="79">
                  <c:v>-2.4768069457064636</c:v>
                </c:pt>
                <c:pt idx="80">
                  <c:v>-2.8347146530757752</c:v>
                </c:pt>
                <c:pt idx="81">
                  <c:v>-3.1511163300713365</c:v>
                </c:pt>
                <c:pt idx="82">
                  <c:v>-3.4294638776192494</c:v>
                </c:pt>
                <c:pt idx="83">
                  <c:v>-3.6726721241560343</c:v>
                </c:pt>
                <c:pt idx="84">
                  <c:v>-3.8832219459761319</c:v>
                </c:pt>
                <c:pt idx="85">
                  <c:v>-4.0632402390078859</c:v>
                </c:pt>
                <c:pt idx="86">
                  <c:v>-4.214562608612372</c:v>
                </c:pt>
                <c:pt idx="87">
                  <c:v>-4.3387830060900363</c:v>
                </c:pt>
                <c:pt idx="88">
                  <c:v>-4.4372934000906668</c:v>
                </c:pt>
                <c:pt idx="89">
                  <c:v>-4.5113157657220579</c:v>
                </c:pt>
                <c:pt idx="90">
                  <c:v>-4.5619280979323342</c:v>
                </c:pt>
                <c:pt idx="91">
                  <c:v>-4.5900857385203171</c:v>
                </c:pt>
                <c:pt idx="92">
                  <c:v>-4.5966390006448563</c:v>
                </c:pt>
                <c:pt idx="93">
                  <c:v>-4.5823478487249352</c:v>
                </c:pt>
                <c:pt idx="94">
                  <c:v>-4.5478942228583774</c:v>
                </c:pt>
                <c:pt idx="95">
                  <c:v>-4.4938924697554352</c:v>
                </c:pt>
                <c:pt idx="96">
                  <c:v>-4.4208982456355592</c:v>
                </c:pt>
                <c:pt idx="97">
                  <c:v>-4.3294161827024</c:v>
                </c:pt>
                <c:pt idx="98">
                  <c:v>-4.2199065539896736</c:v>
                </c:pt>
                <c:pt idx="99">
                  <c:v>-4.0927911274193418</c:v>
                </c:pt>
                <c:pt idx="100">
                  <c:v>-3.9484583657803536</c:v>
                </c:pt>
                <c:pt idx="101">
                  <c:v>-3.7872681027870225</c:v>
                </c:pt>
                <c:pt idx="102">
                  <c:v>-3.6095558047183363</c:v>
                </c:pt>
                <c:pt idx="103">
                  <c:v>-3.4156365111430094</c:v>
                </c:pt>
                <c:pt idx="104">
                  <c:v>-3.2058085359414976</c:v>
                </c:pt>
                <c:pt idx="105">
                  <c:v>-2.9803570005813325</c:v>
                </c:pt>
                <c:pt idx="106">
                  <c:v>-2.7395572648262272</c:v>
                </c:pt>
                <c:pt idx="107">
                  <c:v>-2.4836783154206796</c:v>
                </c:pt>
                <c:pt idx="108">
                  <c:v>-2.2129861705090459</c:v>
                </c:pt>
                <c:pt idx="109">
                  <c:v>-1.9277473564344991</c:v>
                </c:pt>
                <c:pt idx="110">
                  <c:v>-1.6282325140523646</c:v>
                </c:pt>
                <c:pt idx="111">
                  <c:v>-1.3147201937181578</c:v>
                </c:pt>
                <c:pt idx="112">
                  <c:v>-0.98750090174039673</c:v>
                </c:pt>
                <c:pt idx="113">
                  <c:v>-0.64688146640887845</c:v>
                </c:pt>
                <c:pt idx="114">
                  <c:v>-0.29318979889569635</c:v>
                </c:pt>
                <c:pt idx="115">
                  <c:v>7.3219866362040475E-2</c:v>
                </c:pt>
                <c:pt idx="116">
                  <c:v>0.45196115543488946</c:v>
                </c:pt>
                <c:pt idx="117">
                  <c:v>0.84260905178058643</c:v>
                </c:pt>
                <c:pt idx="118">
                  <c:v>1.2446925770261887</c:v>
                </c:pt>
                <c:pt idx="119">
                  <c:v>1.6576865040373443</c:v>
                </c:pt>
                <c:pt idx="120">
                  <c:v>2.0810019230402497</c:v>
                </c:pt>
                <c:pt idx="121">
                  <c:v>2.5139754474971587</c:v>
                </c:pt>
                <c:pt idx="122">
                  <c:v>2.9558568043301219</c:v>
                </c:pt>
                <c:pt idx="123">
                  <c:v>3.405794500866747</c:v>
                </c:pt>
                <c:pt idx="124">
                  <c:v>3.8628191958961731</c:v>
                </c:pt>
                <c:pt idx="125">
                  <c:v>4.3258243209611598</c:v>
                </c:pt>
                <c:pt idx="126">
                  <c:v>4.7935433959034732</c:v>
                </c:pt>
                <c:pt idx="127">
                  <c:v>5.2645233536779932</c:v>
                </c:pt>
                <c:pt idx="128">
                  <c:v>5.737093025501661</c:v>
                </c:pt>
                <c:pt idx="129">
                  <c:v>6.2093257277124083</c:v>
                </c:pt>
                <c:pt idx="130">
                  <c:v>6.6789946217180356</c:v>
                </c:pt>
                <c:pt idx="131">
                  <c:v>7.1435191682410419</c:v>
                </c:pt>
                <c:pt idx="132">
                  <c:v>7.599900539395402</c:v>
                </c:pt>
                <c:pt idx="133">
                  <c:v>8.0446432490790265</c:v>
                </c:pt>
                <c:pt idx="134">
                  <c:v>8.4736594605408477</c:v>
                </c:pt>
                <c:pt idx="135">
                  <c:v>8.8821513544682915</c:v>
                </c:pt>
                <c:pt idx="136">
                  <c:v>9.2644654834349911</c:v>
                </c:pt>
                <c:pt idx="137">
                  <c:v>9.6139110422457659</c:v>
                </c:pt>
                <c:pt idx="138">
                  <c:v>9.9225312177682898</c:v>
                </c:pt>
                <c:pt idx="139">
                  <c:v>10.180812901946314</c:v>
                </c:pt>
                <c:pt idx="140">
                  <c:v>10.377314535987356</c:v>
                </c:pt>
                <c:pt idx="141">
                  <c:v>10.498183898395903</c:v>
                </c:pt>
                <c:pt idx="142">
                  <c:v>10.526525993605334</c:v>
                </c:pt>
                <c:pt idx="143">
                  <c:v>10.441563824739044</c:v>
                </c:pt>
                <c:pt idx="144">
                  <c:v>10.217508447844013</c:v>
                </c:pt>
                <c:pt idx="145">
                  <c:v>9.8220137929435474</c:v>
                </c:pt>
                <c:pt idx="146">
                  <c:v>9.2140268354227537</c:v>
                </c:pt>
                <c:pt idx="147">
                  <c:v>8.3407380904931916</c:v>
                </c:pt>
                <c:pt idx="148">
                  <c:v>7.1331605870929931</c:v>
                </c:pt>
                <c:pt idx="149">
                  <c:v>5.4995597929567701</c:v>
                </c:pt>
                <c:pt idx="150">
                  <c:v>3.3154088562833248</c:v>
                </c:pt>
                <c:pt idx="151">
                  <c:v>0.4075187474418881</c:v>
                </c:pt>
                <c:pt idx="152">
                  <c:v>-3.4720184592081385</c:v>
                </c:pt>
                <c:pt idx="153">
                  <c:v>-8.6906145262176224</c:v>
                </c:pt>
                <c:pt idx="154">
                  <c:v>-15.816537986506738</c:v>
                </c:pt>
                <c:pt idx="155">
                  <c:v>-25.777154840623105</c:v>
                </c:pt>
                <c:pt idx="156">
                  <c:v>-40.194682978872933</c:v>
                </c:pt>
                <c:pt idx="157">
                  <c:v>-62.185201901321832</c:v>
                </c:pt>
                <c:pt idx="158">
                  <c:v>-98.589297106549139</c:v>
                </c:pt>
                <c:pt idx="159">
                  <c:v>-167.90118781348079</c:v>
                </c:pt>
                <c:pt idx="160">
                  <c:v>-343.47304162086505</c:v>
                </c:pt>
                <c:pt idx="161">
                  <c:v>-1540.177533852562</c:v>
                </c:pt>
                <c:pt idx="162">
                  <c:v>188.65998422898446</c:v>
                </c:pt>
                <c:pt idx="163">
                  <c:v>72.041569833393893</c:v>
                </c:pt>
                <c:pt idx="164">
                  <c:v>43.069200425940046</c:v>
                </c:pt>
                <c:pt idx="165">
                  <c:v>29.749266675140905</c:v>
                </c:pt>
                <c:pt idx="166">
                  <c:v>22.000121271477191</c:v>
                </c:pt>
                <c:pt idx="167">
                  <c:v>16.875588164586322</c:v>
                </c:pt>
                <c:pt idx="168">
                  <c:v>13.201029453335227</c:v>
                </c:pt>
                <c:pt idx="169">
                  <c:v>10.415689914616138</c:v>
                </c:pt>
                <c:pt idx="170">
                  <c:v>8.2179161132274334</c:v>
                </c:pt>
                <c:pt idx="171">
                  <c:v>6.4309339589686711</c:v>
                </c:pt>
                <c:pt idx="172">
                  <c:v>4.9442347644804663</c:v>
                </c:pt>
                <c:pt idx="173">
                  <c:v>3.6851449868337265</c:v>
                </c:pt>
                <c:pt idx="174">
                  <c:v>2.6038789842911902</c:v>
                </c:pt>
                <c:pt idx="175">
                  <c:v>1.6651611062672842</c:v>
                </c:pt>
                <c:pt idx="176">
                  <c:v>0.84327848135811712</c:v>
                </c:pt>
                <c:pt idx="177">
                  <c:v>0.11903014540492358</c:v>
                </c:pt>
                <c:pt idx="178">
                  <c:v>-0.52222467913442994</c:v>
                </c:pt>
                <c:pt idx="179">
                  <c:v>-1.0918550374317044</c:v>
                </c:pt>
                <c:pt idx="180">
                  <c:v>-1.5988323545688701</c:v>
                </c:pt>
                <c:pt idx="181">
                  <c:v>-2.0503377947716448</c:v>
                </c:pt>
                <c:pt idx="182">
                  <c:v>-2.4521932837986817</c:v>
                </c:pt>
                <c:pt idx="183">
                  <c:v>-2.8091732034119432</c:v>
                </c:pt>
                <c:pt idx="184">
                  <c:v>-3.1252336333385262</c:v>
                </c:pt>
                <c:pt idx="185">
                  <c:v>-3.4036835438951161</c:v>
                </c:pt>
                <c:pt idx="186">
                  <c:v>-3.6473144238860984</c:v>
                </c:pt>
                <c:pt idx="187">
                  <c:v>-3.8584996880460096</c:v>
                </c:pt>
                <c:pt idx="188">
                  <c:v>-4.039271803959096</c:v>
                </c:pt>
                <c:pt idx="189">
                  <c:v>-4.1913827821194793</c:v>
                </c:pt>
                <c:pt idx="190">
                  <c:v>-4.3163520979160843</c:v>
                </c:pt>
                <c:pt idx="191">
                  <c:v>-4.4155050175274049</c:v>
                </c:pt>
                <c:pt idx="192">
                  <c:v>-4.4900035250892749</c:v>
                </c:pt>
                <c:pt idx="193">
                  <c:v>-4.5408714941998367</c:v>
                </c:pt>
                <c:pt idx="194">
                  <c:v>-4.569015345474571</c:v>
                </c:pt>
                <c:pt idx="195">
                  <c:v>-4.5752411379316822</c:v>
                </c:pt>
                <c:pt idx="196">
                  <c:v>-4.5602688246262959</c:v>
                </c:pt>
                <c:pt idx="197">
                  <c:v>-4.5247442405528071</c:v>
                </c:pt>
                <c:pt idx="198">
                  <c:v>-4.4692492685675056</c:v>
                </c:pt>
                <c:pt idx="199">
                  <c:v>-4.3943105362378976</c:v>
                </c:pt>
                <c:pt idx="200">
                  <c:v>-4.3004069255535651</c:v>
                </c:pt>
                <c:pt idx="201">
                  <c:v>-4.1879761228487702</c:v>
                </c:pt>
                <c:pt idx="202">
                  <c:v>-4.0574203941266802</c:v>
                </c:pt>
                <c:pt idx="203">
                  <c:v>-3.9091117382919793</c:v>
                </c:pt>
                <c:pt idx="204">
                  <c:v>-3.7433965454145928</c:v>
                </c:pt>
                <c:pt idx="205">
                  <c:v>-3.5605998675314199</c:v>
                </c:pt>
                <c:pt idx="206">
                  <c:v>-3.3610293943360592</c:v>
                </c:pt>
                <c:pt idx="207">
                  <c:v>-3.1449792146433375</c:v>
                </c:pt>
                <c:pt idx="208">
                  <c:v>-2.9127334359508334</c:v>
                </c:pt>
                <c:pt idx="209">
                  <c:v>-2.6645697284159104</c:v>
                </c:pt>
                <c:pt idx="210">
                  <c:v>-2.4007628556194751</c:v>
                </c:pt>
                <c:pt idx="211">
                  <c:v>-2.1215882524819745</c:v>
                </c:pt>
                <c:pt idx="212">
                  <c:v>-1.8273257104192506</c:v>
                </c:pt>
                <c:pt idx="213">
                  <c:v>-1.5182632312460629</c:v>
                </c:pt>
                <c:pt idx="214">
                  <c:v>-1.1947011144078996</c:v>
                </c:pt>
                <c:pt idx="215">
                  <c:v>-0.85695634700045009</c:v>
                </c:pt>
                <c:pt idx="216">
                  <c:v>-0.50536737279522004</c:v>
                </c:pt>
                <c:pt idx="217">
                  <c:v>-0.14029932543121304</c:v>
                </c:pt>
                <c:pt idx="218">
                  <c:v>0.23785017769568159</c:v>
                </c:pt>
                <c:pt idx="219">
                  <c:v>0.62864456998848484</c:v>
                </c:pt>
                <c:pt idx="220">
                  <c:v>1.0316010700522351</c:v>
                </c:pt>
                <c:pt idx="221">
                  <c:v>1.4461824653290438</c:v>
                </c:pt>
                <c:pt idx="222">
                  <c:v>1.8717877672662344</c:v>
                </c:pt>
                <c:pt idx="223">
                  <c:v>2.3077415267965273</c:v>
                </c:pt>
                <c:pt idx="224">
                  <c:v>2.7532815575309915</c:v>
                </c:pt>
                <c:pt idx="225">
                  <c:v>3.2075447626758651</c:v>
                </c:pt>
                <c:pt idx="226">
                  <c:v>3.6695506977983912</c:v>
                </c:pt>
                <c:pt idx="227">
                  <c:v>4.1381824216515684</c:v>
                </c:pt>
                <c:pt idx="228">
                  <c:v>4.6121640869254685</c:v>
                </c:pt>
                <c:pt idx="229">
                  <c:v>5.0900345960424769</c:v>
                </c:pt>
                <c:pt idx="230">
                  <c:v>5.5701164861369836</c:v>
                </c:pt>
                <c:pt idx="231">
                  <c:v>6.0504790015762966</c:v>
                </c:pt>
                <c:pt idx="232">
                  <c:v>6.5288940476009776</c:v>
                </c:pt>
                <c:pt idx="233">
                  <c:v>7.0027833754451416</c:v>
                </c:pt>
                <c:pt idx="234">
                  <c:v>7.4691549011002074</c:v>
                </c:pt>
                <c:pt idx="235">
                  <c:v>7.9245254697566034</c:v>
                </c:pt>
                <c:pt idx="236">
                  <c:v>8.364826594194124</c:v>
                </c:pt>
                <c:pt idx="237">
                  <c:v>8.785288644716541</c:v>
                </c:pt>
                <c:pt idx="238">
                  <c:v>9.1802975459197818</c:v>
                </c:pt>
                <c:pt idx="239">
                  <c:v>9.5432160893354538</c:v>
                </c:pt>
                <c:pt idx="240">
                  <c:v>9.8661592775662914</c:v>
                </c:pt>
                <c:pt idx="241">
                  <c:v>10.139709341843647</c:v>
                </c:pt>
                <c:pt idx="242">
                  <c:v>10.352550717281028</c:v>
                </c:pt>
                <c:pt idx="243">
                  <c:v>10.490997543655196</c:v>
                </c:pt>
                <c:pt idx="244">
                  <c:v>10.538374971131718</c:v>
                </c:pt>
                <c:pt idx="245">
                  <c:v>10.474198753185227</c:v>
                </c:pt>
                <c:pt idx="246">
                  <c:v>10.273072145079512</c:v>
                </c:pt>
                <c:pt idx="247">
                  <c:v>9.9031797247935316</c:v>
                </c:pt>
                <c:pt idx="248">
                  <c:v>9.3241953893048084</c:v>
                </c:pt>
                <c:pt idx="249">
                  <c:v>8.4843205541933635</c:v>
                </c:pt>
                <c:pt idx="250">
                  <c:v>7.3159995911915594</c:v>
                </c:pt>
                <c:pt idx="251">
                  <c:v>5.7295683147799856</c:v>
                </c:pt>
                <c:pt idx="252">
                  <c:v>3.6035710608043634</c:v>
                </c:pt>
                <c:pt idx="253">
                  <c:v>0.76951326515391349</c:v>
                </c:pt>
                <c:pt idx="254">
                  <c:v>-3.0130753523329203</c:v>
                </c:pt>
                <c:pt idx="255">
                  <c:v>-8.0993002414453503</c:v>
                </c:pt>
                <c:pt idx="256">
                  <c:v>-15.035951468818165</c:v>
                </c:pt>
                <c:pt idx="257">
                  <c:v>-24.710304816924324</c:v>
                </c:pt>
                <c:pt idx="258">
                  <c:v>-38.662946839150194</c:v>
                </c:pt>
                <c:pt idx="259">
                  <c:v>-59.823030325709837</c:v>
                </c:pt>
                <c:pt idx="260">
                  <c:v>-94.524741576659494</c:v>
                </c:pt>
                <c:pt idx="261">
                  <c:v>-159.47567167115429</c:v>
                </c:pt>
                <c:pt idx="262">
                  <c:v>-317.69434487656548</c:v>
                </c:pt>
                <c:pt idx="263">
                  <c:v>-1200.8922069294454</c:v>
                </c:pt>
                <c:pt idx="264">
                  <c:v>221.19330577977982</c:v>
                </c:pt>
                <c:pt idx="265">
                  <c:v>76.652256963189728</c:v>
                </c:pt>
                <c:pt idx="266">
                  <c:v>44.837753542160819</c:v>
                </c:pt>
                <c:pt idx="267">
                  <c:v>30.686860066842087</c:v>
                </c:pt>
                <c:pt idx="268">
                  <c:v>22.584580461610198</c:v>
                </c:pt>
                <c:pt idx="269">
                  <c:v>17.276634526999889</c:v>
                </c:pt>
                <c:pt idx="270">
                  <c:v>13.493800840555528</c:v>
                </c:pt>
                <c:pt idx="271">
                  <c:v>10.638492456596623</c:v>
                </c:pt>
                <c:pt idx="272">
                  <c:v>8.3923081224575107</c:v>
                </c:pt>
                <c:pt idx="273">
                  <c:v>6.5699739940660553</c:v>
                </c:pt>
                <c:pt idx="274">
                  <c:v>5.0562982835194887</c:v>
                </c:pt>
                <c:pt idx="275">
                  <c:v>3.7758573003927882</c:v>
                </c:pt>
                <c:pt idx="276">
                  <c:v>2.6771661390163652</c:v>
                </c:pt>
                <c:pt idx="277">
                  <c:v>1.7238549001229713</c:v>
                </c:pt>
                <c:pt idx="278">
                  <c:v>0.88948165837884363</c:v>
                </c:pt>
                <c:pt idx="279">
                  <c:v>0.15434577469654689</c:v>
                </c:pt>
                <c:pt idx="280">
                  <c:v>-0.49654416093805975</c:v>
                </c:pt>
                <c:pt idx="281">
                  <c:v>-1.0748081086091352</c:v>
                </c:pt>
                <c:pt idx="282">
                  <c:v>-1.5895999702816805</c:v>
                </c:pt>
                <c:pt idx="283">
                  <c:v>-2.0482353553275954</c:v>
                </c:pt>
                <c:pt idx="284">
                  <c:v>-2.4566362538432465</c:v>
                </c:pt>
                <c:pt idx="285">
                  <c:v>-2.8196520697930882</c:v>
                </c:pt>
                <c:pt idx="286">
                  <c:v>-3.1412953815987334</c:v>
                </c:pt>
                <c:pt idx="287">
                  <c:v>-3.4249177687203889</c:v>
                </c:pt>
                <c:pt idx="288">
                  <c:v>-3.6733427889930677</c:v>
                </c:pt>
                <c:pt idx="289">
                  <c:v>-3.888967844250494</c:v>
                </c:pt>
                <c:pt idx="290">
                  <c:v>-4.0738431368923687</c:v>
                </c:pt>
                <c:pt idx="291">
                  <c:v>-4.2297335395650153</c:v>
                </c:pt>
                <c:pt idx="292">
                  <c:v>-4.3581675700975149</c:v>
                </c:pt>
                <c:pt idx="293">
                  <c:v>-4.460476530096515</c:v>
                </c:pt>
                <c:pt idx="294">
                  <c:v>-4.5378260660009975</c:v>
                </c:pt>
                <c:pt idx="295">
                  <c:v>-4.5912418398589425</c:v>
                </c:pt>
                <c:pt idx="296">
                  <c:v>-4.6216305837096314</c:v>
                </c:pt>
                <c:pt idx="297">
                  <c:v>-4.6297975090553374</c:v>
                </c:pt>
                <c:pt idx="298">
                  <c:v>-4.6164608194599941</c:v>
                </c:pt>
                <c:pt idx="299">
                  <c:v>-4.5822639075376257</c:v>
                </c:pt>
                <c:pt idx="300">
                  <c:v>-4.5277856921240867</c:v>
                </c:pt>
                <c:pt idx="301">
                  <c:v>-4.4535494562095783</c:v>
                </c:pt>
                <c:pt idx="302">
                  <c:v>-4.3600304735125457</c:v>
                </c:pt>
                <c:pt idx="303">
                  <c:v>-4.2476626556781341</c:v>
                </c:pt>
                <c:pt idx="304">
                  <c:v>-4.1168444088944671</c:v>
                </c:pt>
                <c:pt idx="305">
                  <c:v>-3.9679438553535888</c:v>
                </c:pt>
                <c:pt idx="306">
                  <c:v>-3.8013035489883586</c:v>
                </c:pt>
                <c:pt idx="307">
                  <c:v>-3.617244794881231</c:v>
                </c:pt>
                <c:pt idx="308">
                  <c:v>-3.4160716662464146</c:v>
                </c:pt>
                <c:pt idx="309">
                  <c:v>-3.198074801194315</c:v>
                </c:pt>
                <c:pt idx="310">
                  <c:v>-2.9635350527327948</c:v>
                </c:pt>
                <c:pt idx="311">
                  <c:v>-2.7127270593157089</c:v>
                </c:pt>
                <c:pt idx="312">
                  <c:v>-2.4459227992070445</c:v>
                </c:pt>
                <c:pt idx="313">
                  <c:v>-2.1633951899154549</c:v>
                </c:pt>
                <c:pt idx="314">
                  <c:v>-1.8654217936233348</c:v>
                </c:pt>
                <c:pt idx="315">
                  <c:v>-1.5522886909835449</c:v>
                </c:pt>
                <c:pt idx="316">
                  <c:v>-1.2242945887791987</c:v>
                </c:pt>
                <c:pt idx="317">
                  <c:v>-0.88175523194387351</c:v>
                </c:pt>
                <c:pt idx="318">
                  <c:v>-0.52500819729009218</c:v>
                </c:pt>
                <c:pt idx="319">
                  <c:v>-0.15441815543680873</c:v>
                </c:pt>
                <c:pt idx="320">
                  <c:v>0.22961730096642055</c:v>
                </c:pt>
                <c:pt idx="321">
                  <c:v>0.62666114997379085</c:v>
                </c:pt>
                <c:pt idx="322">
                  <c:v>1.0362296231538868</c:v>
                </c:pt>
                <c:pt idx="323">
                  <c:v>1.4577839250766489</c:v>
                </c:pt>
                <c:pt idx="324">
                  <c:v>1.8907208083239579</c:v>
                </c:pt>
                <c:pt idx="325">
                  <c:v>2.3343617884859675</c:v>
                </c:pt>
                <c:pt idx="326">
                  <c:v>2.7879407411636161</c:v>
                </c:pt>
                <c:pt idx="327">
                  <c:v>3.2505895702032541</c:v>
                </c:pt>
                <c:pt idx="328">
                  <c:v>3.7213215706819853</c:v>
                </c:pt>
                <c:pt idx="329">
                  <c:v>4.1990120278630698</c:v>
                </c:pt>
                <c:pt idx="330">
                  <c:v>4.6823754899156622</c:v>
                </c:pt>
                <c:pt idx="331">
                  <c:v>5.1699390213492604</c:v>
                </c:pt>
                <c:pt idx="332">
                  <c:v>5.660010577718448</c:v>
                </c:pt>
                <c:pt idx="333">
                  <c:v>6.1506414290977309</c:v>
                </c:pt>
                <c:pt idx="334">
                  <c:v>6.6395812853602143</c:v>
                </c:pt>
                <c:pt idx="335">
                  <c:v>7.124224419788332</c:v>
                </c:pt>
                <c:pt idx="336">
                  <c:v>7.6015446213574034</c:v>
                </c:pt>
                <c:pt idx="337">
                  <c:v>8.0680161909235331</c:v>
                </c:pt>
                <c:pt idx="338">
                  <c:v>8.5195173780554221</c:v>
                </c:pt>
                <c:pt idx="339">
                  <c:v>8.9512115557465233</c:v>
                </c:pt>
                <c:pt idx="340">
                  <c:v>9.3573999383831605</c:v>
                </c:pt>
                <c:pt idx="341">
                  <c:v>9.7313376020371596</c:v>
                </c:pt>
                <c:pt idx="342">
                  <c:v>10.065001726841901</c:v>
                </c:pt>
                <c:pt idx="343">
                  <c:v>10.348796991926802</c:v>
                </c:pt>
                <c:pt idx="344">
                  <c:v>10.571177372484833</c:v>
                </c:pt>
                <c:pt idx="345">
                  <c:v>10.718155379457647</c:v>
                </c:pt>
                <c:pt idx="346">
                  <c:v>10.772657730046733</c:v>
                </c:pt>
                <c:pt idx="347">
                  <c:v>10.713668433122528</c:v>
                </c:pt>
                <c:pt idx="348">
                  <c:v>10.515072862020803</c:v>
                </c:pt>
                <c:pt idx="349">
                  <c:v>10.144073770250579</c:v>
                </c:pt>
                <c:pt idx="350">
                  <c:v>9.5589823956573152</c:v>
                </c:pt>
                <c:pt idx="351">
                  <c:v>8.7060770857182863</c:v>
                </c:pt>
                <c:pt idx="352">
                  <c:v>7.5150358190471511</c:v>
                </c:pt>
                <c:pt idx="353">
                  <c:v>5.8921259638647916</c:v>
                </c:pt>
                <c:pt idx="354">
                  <c:v>3.7097525735626755</c:v>
                </c:pt>
                <c:pt idx="355">
                  <c:v>0.78987216173820507</c:v>
                </c:pt>
                <c:pt idx="356">
                  <c:v>-3.1233831406043602</c:v>
                </c:pt>
                <c:pt idx="357">
                  <c:v>-8.4110539799886261</c:v>
                </c:pt>
                <c:pt idx="358">
                  <c:v>-15.66602581646066</c:v>
                </c:pt>
                <c:pt idx="359">
                  <c:v>-25.863245109258642</c:v>
                </c:pt>
                <c:pt idx="360">
                  <c:v>-40.725407960901009</c:v>
                </c:pt>
                <c:pt idx="361">
                  <c:v>-63.607991550339868</c:v>
                </c:pt>
                <c:pt idx="362">
                  <c:v>-102.03093145511521</c:v>
                </c:pt>
                <c:pt idx="363">
                  <c:v>-177.03771737363118</c:v>
                </c:pt>
                <c:pt idx="364">
                  <c:v>-378.40000688488539</c:v>
                </c:pt>
                <c:pt idx="365">
                  <c:v>-2392.8248431417146</c:v>
                </c:pt>
                <c:pt idx="366">
                  <c:v>152.02374374609315</c:v>
                </c:pt>
                <c:pt idx="367">
                  <c:v>64.378579146139771</c:v>
                </c:pt>
                <c:pt idx="368">
                  <c:v>39.585615612185642</c:v>
                </c:pt>
                <c:pt idx="369">
                  <c:v>27.71535715452692</c:v>
                </c:pt>
                <c:pt idx="370">
                  <c:v>20.662504523993686</c:v>
                </c:pt>
                <c:pt idx="371">
                  <c:v>15.935390845825459</c:v>
                </c:pt>
                <c:pt idx="372">
                  <c:v>12.513177039089864</c:v>
                </c:pt>
                <c:pt idx="373">
                  <c:v>9.9000109063296211</c:v>
                </c:pt>
                <c:pt idx="374">
                  <c:v>7.8259045634094235</c:v>
                </c:pt>
                <c:pt idx="375">
                  <c:v>6.1312134971718404</c:v>
                </c:pt>
                <c:pt idx="376">
                  <c:v>4.7154416043812537</c:v>
                </c:pt>
                <c:pt idx="377">
                  <c:v>3.5121321713318054</c:v>
                </c:pt>
                <c:pt idx="378">
                  <c:v>2.4755512964020472</c:v>
                </c:pt>
                <c:pt idx="379">
                  <c:v>1.5731712991383853</c:v>
                </c:pt>
                <c:pt idx="380">
                  <c:v>0.78120627489176264</c:v>
                </c:pt>
                <c:pt idx="381">
                  <c:v>8.1845457725049323E-2</c:v>
                </c:pt>
                <c:pt idx="382">
                  <c:v>-0.53852406847028256</c:v>
                </c:pt>
                <c:pt idx="383">
                  <c:v>-1.0904949173678711</c:v>
                </c:pt>
                <c:pt idx="384">
                  <c:v>-1.5824408041720224</c:v>
                </c:pt>
                <c:pt idx="385">
                  <c:v>-2.0210749490451518</c:v>
                </c:pt>
                <c:pt idx="386">
                  <c:v>-2.4118473536426022</c:v>
                </c:pt>
                <c:pt idx="387">
                  <c:v>-2.7592327456828958</c:v>
                </c:pt>
                <c:pt idx="388">
                  <c:v>-3.0669427938921432</c:v>
                </c:pt>
                <c:pt idx="389">
                  <c:v>-3.3380848897933282</c:v>
                </c:pt>
                <c:pt idx="390">
                  <c:v>-3.5752825941498569</c:v>
                </c:pt>
                <c:pt idx="391">
                  <c:v>-3.7807681607046049</c:v>
                </c:pt>
                <c:pt idx="392">
                  <c:v>-3.956454439707414</c:v>
                </c:pt>
                <c:pt idx="393">
                  <c:v>-4.1039913613718983</c:v>
                </c:pt>
                <c:pt idx="394">
                  <c:v>-4.2248107546758362</c:v>
                </c:pt>
                <c:pt idx="395">
                  <c:v>-4.3201622489758593</c:v>
                </c:pt>
                <c:pt idx="396">
                  <c:v>-4.391142292900299</c:v>
                </c:pt>
                <c:pt idx="397">
                  <c:v>-4.4387178138936756</c:v>
                </c:pt>
                <c:pt idx="398">
                  <c:v>-4.4637456713914938</c:v>
                </c:pt>
                <c:pt idx="399">
                  <c:v>-4.4669887848104075</c:v>
                </c:pt>
                <c:pt idx="400">
                  <c:v>-4.4491296164932237</c:v>
                </c:pt>
                <c:pt idx="401">
                  <c:v>-4.4107815392695038</c:v>
                </c:pt>
                <c:pt idx="402">
                  <c:v>-4.3524985050213232</c:v>
                </c:pt>
                <c:pt idx="403">
                  <c:v>-4.2747833444945957</c:v>
                </c:pt>
                <c:pt idx="404">
                  <c:v>-4.1780949627620485</c:v>
                </c:pt>
                <c:pt idx="405">
                  <c:v>-4.0628546441793372</c:v>
                </c:pt>
                <c:pt idx="406">
                  <c:v>-3.9294516414908816</c:v>
                </c:pt>
                <c:pt idx="407">
                  <c:v>-3.7782481936533365</c:v>
                </c:pt>
                <c:pt idx="408">
                  <c:v>-3.6095840933445791</c:v>
                </c:pt>
                <c:pt idx="409">
                  <c:v>-3.4237809072899368</c:v>
                </c:pt>
                <c:pt idx="410">
                  <c:v>-3.2211459385973349</c:v>
                </c:pt>
                <c:pt idx="411">
                  <c:v>-3.001976010035166</c:v>
                </c:pt>
                <c:pt idx="412">
                  <c:v>-2.7665611396818117</c:v>
                </c:pt>
                <c:pt idx="413">
                  <c:v>-2.5151881752143868</c:v>
                </c:pt>
                <c:pt idx="414">
                  <c:v>-2.2481444501750008</c:v>
                </c:pt>
                <c:pt idx="415">
                  <c:v>-1.9657215243812778</c:v>
                </c:pt>
                <c:pt idx="416">
                  <c:v>-1.6682190713123344</c:v>
                </c:pt>
                <c:pt idx="417">
                  <c:v>-1.3559489777059499</c:v>
                </c:pt>
                <c:pt idx="418">
                  <c:v>-1.0292397248269298</c:v>
                </c:pt>
                <c:pt idx="419">
                  <c:v>-0.68844112693734971</c:v>
                </c:pt>
                <c:pt idx="420">
                  <c:v>-0.33392951074163268</c:v>
                </c:pt>
                <c:pt idx="421">
                  <c:v>3.3886569796853089E-2</c:v>
                </c:pt>
                <c:pt idx="422">
                  <c:v>0.41455997549191814</c:v>
                </c:pt>
                <c:pt idx="423">
                  <c:v>0.80759785622096358</c:v>
                </c:pt>
                <c:pt idx="424">
                  <c:v>1.2124536122606417</c:v>
                </c:pt>
                <c:pt idx="425">
                  <c:v>1.6285177717569548</c:v>
                </c:pt>
                <c:pt idx="426">
                  <c:v>2.0551075818854665</c:v>
                </c:pt>
                <c:pt idx="427">
                  <c:v>2.491455072233919</c:v>
                </c:pt>
                <c:pt idx="428">
                  <c:v>2.9366933005849543</c:v>
                </c:pt>
                <c:pt idx="429">
                  <c:v>3.3898404312646115</c:v>
                </c:pt>
                <c:pt idx="430">
                  <c:v>3.8497812213353342</c:v>
                </c:pt>
                <c:pt idx="431">
                  <c:v>4.315245396018824</c:v>
                </c:pt>
                <c:pt idx="432">
                  <c:v>4.7847822765198034</c:v>
                </c:pt>
                <c:pt idx="433">
                  <c:v>5.2567308736809499</c:v>
                </c:pt>
                <c:pt idx="434">
                  <c:v>5.7291844699170484</c:v>
                </c:pt>
                <c:pt idx="435">
                  <c:v>6.1999484670655836</c:v>
                </c:pt>
                <c:pt idx="436">
                  <c:v>6.666489961367625</c:v>
                </c:pt>
                <c:pt idx="437">
                  <c:v>7.1258770951575414</c:v>
                </c:pt>
                <c:pt idx="438">
                  <c:v>7.5747056947082365</c:v>
                </c:pt>
                <c:pt idx="439">
                  <c:v>8.0090099893291757</c:v>
                </c:pt>
                <c:pt idx="440">
                  <c:v>8.4241532531926389</c:v>
                </c:pt>
                <c:pt idx="441">
                  <c:v>8.8146929262955975</c:v>
                </c:pt>
                <c:pt idx="442">
                  <c:v>9.1742130211062616</c:v>
                </c:pt>
                <c:pt idx="443">
                  <c:v>9.4951142124427435</c:v>
                </c:pt>
                <c:pt idx="444">
                  <c:v>9.7683486519981528</c:v>
                </c:pt>
                <c:pt idx="445">
                  <c:v>9.9830818131634746</c:v>
                </c:pt>
                <c:pt idx="446">
                  <c:v>10.126256895866916</c:v>
                </c:pt>
                <c:pt idx="447">
                  <c:v>10.182027479997275</c:v>
                </c:pt>
                <c:pt idx="448">
                  <c:v>10.131009586720824</c:v>
                </c:pt>
                <c:pt idx="449">
                  <c:v>9.9492824705090612</c:v>
                </c:pt>
                <c:pt idx="450">
                  <c:v>9.607033994916069</c:v>
                </c:pt>
                <c:pt idx="451">
                  <c:v>9.0666940235903581</c:v>
                </c:pt>
                <c:pt idx="452">
                  <c:v>8.280315160632032</c:v>
                </c:pt>
                <c:pt idx="453">
                  <c:v>7.1858216030874429</c:v>
                </c:pt>
                <c:pt idx="454">
                  <c:v>5.701511578181047</c:v>
                </c:pt>
                <c:pt idx="455">
                  <c:v>3.7177855137937219</c:v>
                </c:pt>
                <c:pt idx="456">
                  <c:v>1.0843173161647883</c:v>
                </c:pt>
                <c:pt idx="457">
                  <c:v>-2.4105551875894582</c:v>
                </c:pt>
                <c:pt idx="458">
                  <c:v>-7.0743443186282384</c:v>
                </c:pt>
                <c:pt idx="459">
                  <c:v>-13.371160344715063</c:v>
                </c:pt>
                <c:pt idx="460">
                  <c:v>-22.035328439211906</c:v>
                </c:pt>
                <c:pt idx="461">
                  <c:v>-34.3006599423517</c:v>
                </c:pt>
                <c:pt idx="462">
                  <c:v>-52.41078516779519</c:v>
                </c:pt>
                <c:pt idx="463">
                  <c:v>-80.915733349435015</c:v>
                </c:pt>
                <c:pt idx="464">
                  <c:v>-130.65622130439843</c:v>
                </c:pt>
                <c:pt idx="465">
                  <c:v>-235.36661857092764</c:v>
                </c:pt>
                <c:pt idx="466">
                  <c:v>-579.6481594253454</c:v>
                </c:pt>
                <c:pt idx="467">
                  <c:v>1101.405120096952</c:v>
                </c:pt>
                <c:pt idx="468">
                  <c:v>102.46125358337031</c:v>
                </c:pt>
                <c:pt idx="469">
                  <c:v>51.962565177420494</c:v>
                </c:pt>
                <c:pt idx="470">
                  <c:v>33.713725392761049</c:v>
                </c:pt>
                <c:pt idx="471">
                  <c:v>24.164986358975639</c:v>
                </c:pt>
                <c:pt idx="472">
                  <c:v>18.216650517160623</c:v>
                </c:pt>
                <c:pt idx="473">
                  <c:v>14.109783325997306</c:v>
                </c:pt>
                <c:pt idx="474">
                  <c:v>11.075407355340335</c:v>
                </c:pt>
                <c:pt idx="475">
                  <c:v>8.7238463051636135</c:v>
                </c:pt>
                <c:pt idx="476">
                  <c:v>6.8364544442338389</c:v>
                </c:pt>
                <c:pt idx="477">
                  <c:v>5.2810030076375742</c:v>
                </c:pt>
                <c:pt idx="478">
                  <c:v>3.9727805131605876</c:v>
                </c:pt>
                <c:pt idx="479">
                  <c:v>2.8549730200986665</c:v>
                </c:pt>
                <c:pt idx="480">
                  <c:v>1.8880264321953837</c:v>
                </c:pt>
                <c:pt idx="481">
                  <c:v>1.0435334352767398</c:v>
                </c:pt>
                <c:pt idx="482">
                  <c:v>0.30054833618249038</c:v>
                </c:pt>
                <c:pt idx="483">
                  <c:v>-0.35672543404553547</c:v>
                </c:pt>
                <c:pt idx="484">
                  <c:v>-0.94043687208677995</c:v>
                </c:pt>
                <c:pt idx="485">
                  <c:v>-1.4600915321400234</c:v>
                </c:pt>
                <c:pt idx="486">
                  <c:v>-1.9232404765963409</c:v>
                </c:pt>
                <c:pt idx="487">
                  <c:v>-2.3359637771988657</c:v>
                </c:pt>
                <c:pt idx="488">
                  <c:v>-2.7032167043516235</c:v>
                </c:pt>
                <c:pt idx="489">
                  <c:v>-3.0290820841333699</c:v>
                </c:pt>
                <c:pt idx="490">
                  <c:v>-3.3169572492199086</c:v>
                </c:pt>
                <c:pt idx="491">
                  <c:v>-3.5696945767867234</c:v>
                </c:pt>
                <c:pt idx="492">
                  <c:v>-3.7897085552866585</c:v>
                </c:pt>
                <c:pt idx="493">
                  <c:v>-3.9790583566750248</c:v>
                </c:pt>
                <c:pt idx="494">
                  <c:v>-4.1395122423967301</c:v>
                </c:pt>
                <c:pt idx="495">
                  <c:v>-4.2725983310150335</c:v>
                </c:pt>
                <c:pt idx="496">
                  <c:v>-4.3796450118513297</c:v>
                </c:pt>
                <c:pt idx="497">
                  <c:v>-4.4618134173381501</c:v>
                </c:pt>
                <c:pt idx="498">
                  <c:v>-4.5201237474297811</c:v>
                </c:pt>
                <c:pt idx="499">
                  <c:v>-4.5554767936974079</c:v>
                </c:pt>
                <c:pt idx="500">
                  <c:v>-4.5686716865109149</c:v>
                </c:pt>
                <c:pt idx="501">
                  <c:v>-4.5604206500470372</c:v>
                </c:pt>
                <c:pt idx="502">
                  <c:v>-4.5313613725644544</c:v>
                </c:pt>
                <c:pt idx="503">
                  <c:v>-4.4820674665927127</c:v>
                </c:pt>
                <c:pt idx="504">
                  <c:v>-4.4130573932041246</c:v>
                </c:pt>
                <c:pt idx="505">
                  <c:v>-4.3248021481057268</c:v>
                </c:pt>
                <c:pt idx="506">
                  <c:v>-4.2177319486948424</c:v>
                </c:pt>
                <c:pt idx="507">
                  <c:v>-4.0922421161361244</c:v>
                </c:pt>
                <c:pt idx="508">
                  <c:v>-3.9486983116818997</c:v>
                </c:pt>
                <c:pt idx="509">
                  <c:v>-3.7874412594521893</c:v>
                </c:pt>
                <c:pt idx="510">
                  <c:v>-3.6087910670716115</c:v>
                </c:pt>
                <c:pt idx="511">
                  <c:v>-3.4130512394884112</c:v>
                </c:pt>
                <c:pt idx="512">
                  <c:v>-3.2005124691654121</c:v>
                </c:pt>
                <c:pt idx="513">
                  <c:v>-2.971456276745863</c:v>
                </c:pt>
                <c:pt idx="514">
                  <c:v>-2.7261585698611213</c:v>
                </c:pt>
                <c:pt idx="515">
                  <c:v>-2.4648931835755583</c:v>
                </c:pt>
                <c:pt idx="516">
                  <c:v>-2.1879354635500698</c:v>
                </c:pt>
                <c:pt idx="517">
                  <c:v>-1.8955659527725606</c:v>
                </c:pt>
                <c:pt idx="518">
                  <c:v>-1.5880742437465174</c:v>
                </c:pt>
                <c:pt idx="519">
                  <c:v>-1.2657630611040007</c:v>
                </c:pt>
                <c:pt idx="520">
                  <c:v>-0.92895264439175373</c:v>
                </c:pt>
                <c:pt idx="521">
                  <c:v>-0.57798550733798049</c:v>
                </c:pt>
                <c:pt idx="522">
                  <c:v>-0.21323165887907575</c:v>
                </c:pt>
                <c:pt idx="523">
                  <c:v>0.16490561758070293</c:v>
                </c:pt>
                <c:pt idx="524">
                  <c:v>0.55598331589679517</c:v>
                </c:pt>
                <c:pt idx="525">
                  <c:v>0.95951146156339429</c:v>
                </c:pt>
                <c:pt idx="526">
                  <c:v>1.3749449184275477</c:v>
                </c:pt>
                <c:pt idx="527">
                  <c:v>1.8016740706126497</c:v>
                </c:pt>
                <c:pt idx="528">
                  <c:v>2.2390141690730259</c:v>
                </c:pt>
                <c:pt idx="529">
                  <c:v>2.6861930911626426</c:v>
                </c:pt>
                <c:pt idx="530">
                  <c:v>3.1423372104807923</c:v>
                </c:pt>
                <c:pt idx="531">
                  <c:v>3.6064550108762488</c:v>
                </c:pt>
                <c:pt idx="532">
                  <c:v>4.0774179990572135</c:v>
                </c:pt>
                <c:pt idx="533">
                  <c:v>4.5539383707144259</c:v>
                </c:pt>
                <c:pt idx="534">
                  <c:v>5.0345427593450083</c:v>
                </c:pt>
                <c:pt idx="535">
                  <c:v>5.5175412372769861</c:v>
                </c:pt>
                <c:pt idx="536">
                  <c:v>6.0009905345871379</c:v>
                </c:pt>
                <c:pt idx="537">
                  <c:v>6.4826501792112383</c:v>
                </c:pt>
                <c:pt idx="538">
                  <c:v>6.9599299219326536</c:v>
                </c:pt>
                <c:pt idx="539">
                  <c:v>7.4298263665618869</c:v>
                </c:pt>
                <c:pt idx="540">
                  <c:v>7.8888461421017313</c:v>
                </c:pt>
                <c:pt idx="541">
                  <c:v>8.3329121796892203</c:v>
                </c:pt>
                <c:pt idx="542">
                  <c:v>8.7572486198439545</c:v>
                </c:pt>
                <c:pt idx="543">
                  <c:v>9.1562384728334898</c:v>
                </c:pt>
                <c:pt idx="544">
                  <c:v>9.523246237151211</c:v>
                </c:pt>
                <c:pt idx="545">
                  <c:v>9.8503950295156795</c:v>
                </c:pt>
                <c:pt idx="546">
                  <c:v>10.128284068544094</c:v>
                </c:pt>
                <c:pt idx="547">
                  <c:v>10.345627091131842</c:v>
                </c:pt>
                <c:pt idx="548">
                  <c:v>10.488784709121436</c:v>
                </c:pt>
                <c:pt idx="549">
                  <c:v>10.541152652307918</c:v>
                </c:pt>
                <c:pt idx="550">
                  <c:v>10.482351407469654</c:v>
                </c:pt>
                <c:pt idx="551">
                  <c:v>10.287137885088054</c:v>
                </c:pt>
                <c:pt idx="552">
                  <c:v>9.9239213170848632</c:v>
                </c:pt>
                <c:pt idx="553">
                  <c:v>9.3527048807730289</c:v>
                </c:pt>
                <c:pt idx="554">
                  <c:v>8.522176216828294</c:v>
                </c:pt>
                <c:pt idx="555">
                  <c:v>7.3655062445343926</c:v>
                </c:pt>
                <c:pt idx="556">
                  <c:v>5.7941342256116855</c:v>
                </c:pt>
                <c:pt idx="557">
                  <c:v>3.6883157618637119</c:v>
                </c:pt>
                <c:pt idx="558">
                  <c:v>0.8822804568332383</c:v>
                </c:pt>
                <c:pt idx="559">
                  <c:v>-2.8599628000086081</c:v>
                </c:pt>
                <c:pt idx="560">
                  <c:v>-7.8858535842123736</c:v>
                </c:pt>
                <c:pt idx="561">
                  <c:v>-14.728388270919659</c:v>
                </c:pt>
                <c:pt idx="562">
                  <c:v>-24.248390298975089</c:v>
                </c:pt>
                <c:pt idx="563">
                  <c:v>-37.931321757535009</c:v>
                </c:pt>
                <c:pt idx="564">
                  <c:v>-58.577774169407817</c:v>
                </c:pt>
                <c:pt idx="565">
                  <c:v>-92.169699141091769</c:v>
                </c:pt>
                <c:pt idx="566">
                  <c:v>-154.17352099923502</c:v>
                </c:pt>
                <c:pt idx="567">
                  <c:v>-300.66337522279287</c:v>
                </c:pt>
                <c:pt idx="568">
                  <c:v>-1016.01392217446</c:v>
                </c:pt>
                <c:pt idx="569">
                  <c:v>257.76406850183866</c:v>
                </c:pt>
                <c:pt idx="570">
                  <c:v>80.650595783551765</c:v>
                </c:pt>
                <c:pt idx="571">
                  <c:v>46.229488990822418</c:v>
                </c:pt>
                <c:pt idx="572">
                  <c:v>31.377860457272856</c:v>
                </c:pt>
                <c:pt idx="573">
                  <c:v>22.994700946875884</c:v>
                </c:pt>
                <c:pt idx="574">
                  <c:v>17.547946372213616</c:v>
                </c:pt>
                <c:pt idx="575">
                  <c:v>13.686817966236294</c:v>
                </c:pt>
                <c:pt idx="576">
                  <c:v>10.783033607921876</c:v>
                </c:pt>
                <c:pt idx="577">
                  <c:v>8.504632231899981</c:v>
                </c:pt>
                <c:pt idx="578">
                  <c:v>6.6596347357194885</c:v>
                </c:pt>
                <c:pt idx="579">
                  <c:v>5.1292432638903724</c:v>
                </c:pt>
                <c:pt idx="580">
                  <c:v>3.8359646657920079</c:v>
                </c:pt>
                <c:pt idx="581">
                  <c:v>2.7270634402460909</c:v>
                </c:pt>
                <c:pt idx="582">
                  <c:v>1.7653815750847273</c:v>
                </c:pt>
                <c:pt idx="583">
                  <c:v>0.92396303811084557</c:v>
                </c:pt>
                <c:pt idx="584">
                  <c:v>0.18276206874820236</c:v>
                </c:pt>
                <c:pt idx="585">
                  <c:v>-0.47345002900435323</c:v>
                </c:pt>
                <c:pt idx="586">
                  <c:v>-1.0564596352230013</c:v>
                </c:pt>
                <c:pt idx="587">
                  <c:v>-1.5755392960942625</c:v>
                </c:pt>
                <c:pt idx="588">
                  <c:v>-2.0380903273469952</c:v>
                </c:pt>
                <c:pt idx="589">
                  <c:v>-2.4500972654085631</c:v>
                </c:pt>
                <c:pt idx="590">
                  <c:v>-2.8164554897464398</c:v>
                </c:pt>
                <c:pt idx="591">
                  <c:v>-3.1412115142880137</c:v>
                </c:pt>
                <c:pt idx="592">
                  <c:v>-3.4277419864108518</c:v>
                </c:pt>
                <c:pt idx="593">
                  <c:v>-3.6788889228850765</c:v>
                </c:pt>
                <c:pt idx="594">
                  <c:v>-3.8970632079140635</c:v>
                </c:pt>
                <c:pt idx="595">
                  <c:v>-4.0843247462815206</c:v>
                </c:pt>
                <c:pt idx="596">
                  <c:v>-4.2424452214699597</c:v>
                </c:pt>
                <c:pt idx="597">
                  <c:v>-4.3729577383265346</c:v>
                </c:pt>
                <c:pt idx="598">
                  <c:v>-4.4771964691022861</c:v>
                </c:pt>
                <c:pt idx="599">
                  <c:v>-4.5563286042772297</c:v>
                </c:pt>
                <c:pt idx="600">
                  <c:v>-4.6113803256747934</c:v>
                </c:pt>
                <c:pt idx="601">
                  <c:v>-4.6432580974985189</c:v>
                </c:pt>
                <c:pt idx="602">
                  <c:v>-4.6527662627183348</c:v>
                </c:pt>
                <c:pt idx="603">
                  <c:v>-4.6406217044054436</c:v>
                </c:pt>
                <c:pt idx="604">
                  <c:v>-4.6074661620795556</c:v>
                </c:pt>
                <c:pt idx="605">
                  <c:v>-4.553876665132921</c:v>
                </c:pt>
                <c:pt idx="606">
                  <c:v>-4.4803744491096635</c:v>
                </c:pt>
                <c:pt idx="607">
                  <c:v>-4.3874326461677207</c:v>
                </c:pt>
                <c:pt idx="608">
                  <c:v>-4.2754829847890887</c:v>
                </c:pt>
                <c:pt idx="609">
                  <c:v>-4.1449216896586023</c:v>
                </c:pt>
                <c:pt idx="610">
                  <c:v>-3.9961147389658702</c:v>
                </c:pt>
                <c:pt idx="611">
                  <c:v>-3.8294026098191112</c:v>
                </c:pt>
                <c:pt idx="612">
                  <c:v>-3.6451046224376054</c:v>
                </c:pt>
                <c:pt idx="613">
                  <c:v>-3.4435229777474028</c:v>
                </c:pt>
                <c:pt idx="614">
                  <c:v>-3.2249465714782772</c:v>
                </c:pt>
                <c:pt idx="615">
                  <c:v>-2.9896546587232549</c:v>
                </c:pt>
                <c:pt idx="616">
                  <c:v>-2.7379204368465597</c:v>
                </c:pt>
                <c:pt idx="617">
                  <c:v>-2.47001461048007</c:v>
                </c:pt>
                <c:pt idx="618">
                  <c:v>-2.1862090003265373</c:v>
                </c:pt>
                <c:pt idx="619">
                  <c:v>-1.8867802569717114</c:v>
                </c:pt>
                <c:pt idx="620">
                  <c:v>-1.5720137427126892</c:v>
                </c:pt>
                <c:pt idx="621">
                  <c:v>-1.2422076470348822</c:v>
                </c:pt>
                <c:pt idx="622">
                  <c:v>-0.8976774069937119</c:v>
                </c:pt>
                <c:pt idx="623">
                  <c:v>-0.53876051003475012</c:v>
                </c:pt>
                <c:pt idx="624">
                  <c:v>-0.1658217665897605</c:v>
                </c:pt>
                <c:pt idx="625">
                  <c:v>0.22074084897672491</c:v>
                </c:pt>
                <c:pt idx="626">
                  <c:v>0.62048967543942457</c:v>
                </c:pt>
                <c:pt idx="627">
                  <c:v>1.0329400280146739</c:v>
                </c:pt>
                <c:pt idx="628">
                  <c:v>1.4575518932947307</c:v>
                </c:pt>
                <c:pt idx="629">
                  <c:v>1.8937204732502453</c:v>
                </c:pt>
                <c:pt idx="630">
                  <c:v>2.3407653609683905</c:v>
                </c:pt>
                <c:pt idx="631">
                  <c:v>2.7979180879595416</c:v>
                </c:pt>
                <c:pt idx="632">
                  <c:v>3.2643077293632015</c:v>
                </c:pt>
                <c:pt idx="633">
                  <c:v>3.7389441871686433</c:v>
                </c:pt>
                <c:pt idx="634">
                  <c:v>4.2206986879590049</c:v>
                </c:pt>
                <c:pt idx="635">
                  <c:v>4.708280927376495</c:v>
                </c:pt>
                <c:pt idx="636">
                  <c:v>5.2002121605859122</c:v>
                </c:pt>
                <c:pt idx="637">
                  <c:v>5.6947933696683997</c:v>
                </c:pt>
                <c:pt idx="638">
                  <c:v>6.1900674227342245</c:v>
                </c:pt>
                <c:pt idx="639">
                  <c:v>6.683773861036979</c:v>
                </c:pt>
                <c:pt idx="640">
                  <c:v>7.1732945883731389</c:v>
                </c:pt>
                <c:pt idx="641">
                  <c:v>7.6555882635402943</c:v>
                </c:pt>
                <c:pt idx="642">
                  <c:v>8.1271105710110696</c:v>
                </c:pt>
                <c:pt idx="643">
                  <c:v>8.5837167121848292</c:v>
                </c:pt>
                <c:pt idx="644">
                  <c:v>9.0205413398331267</c:v>
                </c:pt>
                <c:pt idx="645">
                  <c:v>9.4318496375370273</c:v>
                </c:pt>
                <c:pt idx="646">
                  <c:v>9.8108511578935733</c:v>
                </c:pt>
                <c:pt idx="647">
                  <c:v>10.149465133273711</c:v>
                </c:pt>
                <c:pt idx="648">
                  <c:v>10.438021893571561</c:v>
                </c:pt>
                <c:pt idx="649">
                  <c:v>10.664879208952573</c:v>
                </c:pt>
                <c:pt idx="650">
                  <c:v>10.81592396024174</c:v>
                </c:pt>
                <c:pt idx="651">
                  <c:v>10.873917165729811</c:v>
                </c:pt>
                <c:pt idx="652">
                  <c:v>10.81762188053497</c:v>
                </c:pt>
                <c:pt idx="653">
                  <c:v>10.6206252487946</c:v>
                </c:pt>
                <c:pt idx="654">
                  <c:v>10.249722008113896</c:v>
                </c:pt>
                <c:pt idx="655">
                  <c:v>9.6626566151721409</c:v>
                </c:pt>
                <c:pt idx="656">
                  <c:v>8.8049063901372673</c:v>
                </c:pt>
                <c:pt idx="657">
                  <c:v>7.6049946835793287</c:v>
                </c:pt>
                <c:pt idx="658">
                  <c:v>5.9674862849467125</c:v>
                </c:pt>
                <c:pt idx="659">
                  <c:v>3.7622083764886036</c:v>
                </c:pt>
                <c:pt idx="660">
                  <c:v>0.807090877902916</c:v>
                </c:pt>
                <c:pt idx="661">
                  <c:v>-3.1602614904924295</c:v>
                </c:pt>
                <c:pt idx="662">
                  <c:v>-8.5319576852556924</c:v>
                </c:pt>
                <c:pt idx="663">
                  <c:v>-15.92072380727986</c:v>
                </c:pt>
                <c:pt idx="664">
                  <c:v>-26.339664238410975</c:v>
                </c:pt>
                <c:pt idx="665">
                  <c:v>-41.59193184092517</c:v>
                </c:pt>
                <c:pt idx="666">
                  <c:v>-65.225367354531144</c:v>
                </c:pt>
                <c:pt idx="667">
                  <c:v>-105.31225414228385</c:v>
                </c:pt>
                <c:pt idx="668">
                  <c:v>-185.02878523312171</c:v>
                </c:pt>
                <c:pt idx="669">
                  <c:v>-408.99642414228146</c:v>
                </c:pt>
                <c:pt idx="670">
                  <c:v>-3906.6299986068757</c:v>
                </c:pt>
                <c:pt idx="671">
                  <c:v>138.87833866972457</c:v>
                </c:pt>
                <c:pt idx="672">
                  <c:v>62.265486954115332</c:v>
                </c:pt>
                <c:pt idx="673">
                  <c:v>38.896667588830638</c:v>
                </c:pt>
                <c:pt idx="674">
                  <c:v>27.425176634328519</c:v>
                </c:pt>
                <c:pt idx="675">
                  <c:v>20.522631949828792</c:v>
                </c:pt>
                <c:pt idx="676">
                  <c:v>15.861266098445068</c:v>
                </c:pt>
                <c:pt idx="677">
                  <c:v>12.470052499852917</c:v>
                </c:pt>
                <c:pt idx="678">
                  <c:v>9.8718319313539098</c:v>
                </c:pt>
                <c:pt idx="679">
                  <c:v>7.8046686824494644</c:v>
                </c:pt>
                <c:pt idx="680">
                  <c:v>6.1127380789971353</c:v>
                </c:pt>
                <c:pt idx="681">
                  <c:v>4.6974875889427192</c:v>
                </c:pt>
                <c:pt idx="682">
                  <c:v>3.4935018386810825</c:v>
                </c:pt>
                <c:pt idx="683">
                  <c:v>2.4556263591239991</c:v>
                </c:pt>
                <c:pt idx="684">
                  <c:v>1.551664524052119</c:v>
                </c:pt>
                <c:pt idx="685">
                  <c:v>0.75802265823339487</c:v>
                </c:pt>
                <c:pt idx="686">
                  <c:v>5.7002250769749616E-2</c:v>
                </c:pt>
                <c:pt idx="687">
                  <c:v>-0.56494450249655392</c:v>
                </c:pt>
                <c:pt idx="688">
                  <c:v>-1.1183733500273789</c:v>
                </c:pt>
                <c:pt idx="689">
                  <c:v>-1.6116382300590217</c:v>
                </c:pt>
                <c:pt idx="690">
                  <c:v>-2.0514429461916417</c:v>
                </c:pt>
                <c:pt idx="691">
                  <c:v>-2.4432343205478104</c:v>
                </c:pt>
                <c:pt idx="692">
                  <c:v>-2.7914875803409052</c:v>
                </c:pt>
                <c:pt idx="693">
                  <c:v>-3.0999169737045427</c:v>
                </c:pt>
                <c:pt idx="694">
                  <c:v>-3.3716335491563156</c:v>
                </c:pt>
                <c:pt idx="695">
                  <c:v>-3.6092649756296216</c:v>
                </c:pt>
                <c:pt idx="696">
                  <c:v>-3.8150476792912258</c:v>
                </c:pt>
                <c:pt idx="697">
                  <c:v>-3.9908985135275716</c:v>
                </c:pt>
                <c:pt idx="698">
                  <c:v>-4.1384711074960574</c:v>
                </c:pt>
                <c:pt idx="699">
                  <c:v>-4.259200613460834</c:v>
                </c:pt>
                <c:pt idx="700">
                  <c:v>-4.3543395774684104</c:v>
                </c:pt>
                <c:pt idx="701">
                  <c:v>-4.4249869528633008</c:v>
                </c:pt>
                <c:pt idx="702">
                  <c:v>-4.4721117702537114</c:v>
                </c:pt>
                <c:pt idx="703">
                  <c:v>-4.4965726104116834</c:v>
                </c:pt>
                <c:pt idx="704">
                  <c:v>-4.4991337571756027</c:v>
                </c:pt>
                <c:pt idx="705">
                  <c:v>-4.4804787075730443</c:v>
                </c:pt>
                <c:pt idx="706">
                  <c:v>-4.4412215672848072</c:v>
                </c:pt>
                <c:pt idx="707">
                  <c:v>-4.3819167465462145</c:v>
                </c:pt>
                <c:pt idx="708">
                  <c:v>-4.3030672861203909</c:v>
                </c:pt>
                <c:pt idx="709">
                  <c:v>-4.2051320774665131</c:v>
                </c:pt>
                <c:pt idx="710">
                  <c:v>-4.0885321906427627</c:v>
                </c:pt>
                <c:pt idx="711">
                  <c:v>-3.9536564845989011</c:v>
                </c:pt>
                <c:pt idx="712">
                  <c:v>-3.8008666445744881</c:v>
                </c:pt>
                <c:pt idx="713">
                  <c:v>-3.630501767547186</c:v>
                </c:pt>
                <c:pt idx="714">
                  <c:v>-3.4428825990969623</c:v>
                </c:pt>
                <c:pt idx="715">
                  <c:v>-3.2383155110755331</c:v>
                </c:pt>
                <c:pt idx="716">
                  <c:v>-3.0170962992008827</c:v>
                </c:pt>
                <c:pt idx="717">
                  <c:v>-2.7795138722582893</c:v>
                </c:pt>
                <c:pt idx="718">
                  <c:v>-2.5258538994391366</c:v>
                </c:pt>
                <c:pt idx="719">
                  <c:v>-2.2564024795240094</c:v>
                </c:pt>
                <c:pt idx="720">
                  <c:v>-1.9714498943149237</c:v>
                </c:pt>
                <c:pt idx="721">
                  <c:v>-1.6712945095760854</c:v>
                </c:pt>
                <c:pt idx="722">
                  <c:v>-1.3562468892784332</c:v>
                </c:pt>
                <c:pt idx="723">
                  <c:v>-1.0266341929390708</c:v>
                </c:pt>
                <c:pt idx="724">
                  <c:v>-0.68280493234702844</c:v>
                </c:pt>
                <c:pt idx="725">
                  <c:v>-0.32513417222919522</c:v>
                </c:pt>
                <c:pt idx="726">
                  <c:v>4.5970730010979587E-2</c:v>
                </c:pt>
                <c:pt idx="727">
                  <c:v>0.43006373640631829</c:v>
                </c:pt>
                <c:pt idx="728">
                  <c:v>0.82665296661494536</c:v>
                </c:pt>
                <c:pt idx="729">
                  <c:v>1.2351926151797912</c:v>
                </c:pt>
                <c:pt idx="730">
                  <c:v>1.6550737749573643</c:v>
                </c:pt>
                <c:pt idx="731">
                  <c:v>2.0856139617467329</c:v>
                </c:pt>
                <c:pt idx="732">
                  <c:v>2.5260450951914164</c:v>
                </c:pt>
                <c:pt idx="733">
                  <c:v>2.9754996424264237</c:v>
                </c:pt>
                <c:pt idx="734">
                  <c:v>3.4329945690711217</c:v>
                </c:pt>
                <c:pt idx="735">
                  <c:v>3.8974126665489432</c:v>
                </c:pt>
                <c:pt idx="736">
                  <c:v>4.3674807285773198</c:v>
                </c:pt>
                <c:pt idx="737">
                  <c:v>4.841743929052889</c:v>
                </c:pt>
                <c:pt idx="738">
                  <c:v>5.3185356007828632</c:v>
                </c:pt>
                <c:pt idx="739">
                  <c:v>5.7959414189673941</c:v>
                </c:pt>
                <c:pt idx="740">
                  <c:v>6.2717567430441639</c:v>
                </c:pt>
                <c:pt idx="741">
                  <c:v>6.7434355459820363</c:v>
                </c:pt>
                <c:pt idx="742">
                  <c:v>7.2080289380854632</c:v>
                </c:pt>
                <c:pt idx="743">
                  <c:v>7.6621107375464277</c:v>
                </c:pt>
                <c:pt idx="744">
                  <c:v>8.1016868052883169</c:v>
                </c:pt>
                <c:pt idx="745">
                  <c:v>8.5220838796984104</c:v>
                </c:pt>
                <c:pt idx="746">
                  <c:v>8.9178123216386602</c:v>
                </c:pt>
                <c:pt idx="747">
                  <c:v>9.2823953722272421</c:v>
                </c:pt>
                <c:pt idx="748">
                  <c:v>9.6081550340241311</c:v>
                </c:pt>
                <c:pt idx="749">
                  <c:v>9.8859412068255459</c:v>
                </c:pt>
                <c:pt idx="750">
                  <c:v>10.104785790963538</c:v>
                </c:pt>
                <c:pt idx="751">
                  <c:v>10.251456418735041</c:v>
                </c:pt>
                <c:pt idx="752">
                  <c:v>10.309874207813685</c:v>
                </c:pt>
                <c:pt idx="753">
                  <c:v>10.260344735550493</c:v>
                </c:pt>
                <c:pt idx="754">
                  <c:v>10.078528531496026</c:v>
                </c:pt>
                <c:pt idx="755">
                  <c:v>9.7340421782468738</c:v>
                </c:pt>
                <c:pt idx="756">
                  <c:v>9.1885257802980966</c:v>
                </c:pt>
                <c:pt idx="757">
                  <c:v>8.3929234644249195</c:v>
                </c:pt>
                <c:pt idx="758">
                  <c:v>7.2835761524800242</c:v>
                </c:pt>
                <c:pt idx="759">
                  <c:v>5.7764743411073143</c:v>
                </c:pt>
                <c:pt idx="760">
                  <c:v>3.7585744363765219</c:v>
                </c:pt>
                <c:pt idx="761">
                  <c:v>1.0742660494024989</c:v>
                </c:pt>
                <c:pt idx="762">
                  <c:v>-2.4964920237969652</c:v>
                </c:pt>
                <c:pt idx="763">
                  <c:v>-7.2750340479761046</c:v>
                </c:pt>
                <c:pt idx="764">
                  <c:v>-13.749398737858096</c:v>
                </c:pt>
                <c:pt idx="765">
                  <c:v>-22.697906497067585</c:v>
                </c:pt>
                <c:pt idx="766">
                  <c:v>-35.441741435499978</c:v>
                </c:pt>
                <c:pt idx="767">
                  <c:v>-54.416742108555937</c:v>
                </c:pt>
                <c:pt idx="768">
                  <c:v>-84.660620353737855</c:v>
                </c:pt>
                <c:pt idx="769">
                  <c:v>-138.54772399203875</c:v>
                </c:pt>
                <c:pt idx="770">
                  <c:v>-256.77847537700904</c:v>
                </c:pt>
                <c:pt idx="771">
                  <c:v>-697.79665081304256</c:v>
                </c:pt>
                <c:pt idx="772">
                  <c:v>471.3494737706153</c:v>
                </c:pt>
                <c:pt idx="773">
                  <c:v>92.35672728682988</c:v>
                </c:pt>
                <c:pt idx="774">
                  <c:v>49.505948402853541</c:v>
                </c:pt>
                <c:pt idx="775">
                  <c:v>32.7504717960826</c:v>
                </c:pt>
                <c:pt idx="776">
                  <c:v>23.695270362777983</c:v>
                </c:pt>
                <c:pt idx="777">
                  <c:v>17.954153044757444</c:v>
                </c:pt>
                <c:pt idx="778">
                  <c:v>13.946802357215779</c:v>
                </c:pt>
                <c:pt idx="779">
                  <c:v>10.964311996847776</c:v>
                </c:pt>
                <c:pt idx="780">
                  <c:v>8.6412166258095766</c:v>
                </c:pt>
                <c:pt idx="781">
                  <c:v>6.7699038389359814</c:v>
                </c:pt>
                <c:pt idx="782">
                  <c:v>5.2236383918126457</c:v>
                </c:pt>
                <c:pt idx="783">
                  <c:v>3.9206314523792036</c:v>
                </c:pt>
                <c:pt idx="784">
                  <c:v>2.8057049641673806</c:v>
                </c:pt>
                <c:pt idx="785">
                  <c:v>1.8402572075634716</c:v>
                </c:pt>
                <c:pt idx="786">
                  <c:v>0.99645244435257829</c:v>
                </c:pt>
                <c:pt idx="787">
                  <c:v>0.25369602419004444</c:v>
                </c:pt>
                <c:pt idx="788">
                  <c:v>-0.40358940582372449</c:v>
                </c:pt>
                <c:pt idx="789">
                  <c:v>-0.98741449405287929</c:v>
                </c:pt>
                <c:pt idx="790">
                  <c:v>-1.5071971052037012</c:v>
                </c:pt>
                <c:pt idx="791">
                  <c:v>-1.9704328781785878</c:v>
                </c:pt>
                <c:pt idx="792">
                  <c:v>-2.3831672716582668</c:v>
                </c:pt>
                <c:pt idx="793">
                  <c:v>-2.7503344792402604</c:v>
                </c:pt>
                <c:pt idx="794">
                  <c:v>-3.0760050919303414</c:v>
                </c:pt>
                <c:pt idx="795">
                  <c:v>-3.3635699778683423</c:v>
                </c:pt>
                <c:pt idx="796">
                  <c:v>-3.6158787892864122</c:v>
                </c:pt>
                <c:pt idx="797">
                  <c:v>-3.8353456745969932</c:v>
                </c:pt>
                <c:pt idx="798">
                  <c:v>-4.0240309421335176</c:v>
                </c:pt>
                <c:pt idx="799">
                  <c:v>-4.1837048547780524</c:v>
                </c:pt>
                <c:pt idx="800">
                  <c:v>-4.3158979864522502</c:v>
                </c:pt>
                <c:pt idx="801">
                  <c:v>-4.4219413604635109</c:v>
                </c:pt>
                <c:pt idx="802">
                  <c:v>-4.5029987391208719</c:v>
                </c:pt>
                <c:pt idx="803">
                  <c:v>-4.5600928289157583</c:v>
                </c:pt>
                <c:pt idx="804">
                  <c:v>-4.5941267290694032</c:v>
                </c:pt>
                <c:pt idx="805">
                  <c:v>-4.6059016329539464</c:v>
                </c:pt>
                <c:pt idx="806">
                  <c:v>-4.5961315578366762</c:v>
                </c:pt>
                <c:pt idx="807">
                  <c:v>-4.5654557038058421</c:v>
                </c:pt>
                <c:pt idx="808">
                  <c:v>-4.5144489118344344</c:v>
                </c:pt>
                <c:pt idx="809">
                  <c:v>-4.4436305921631645</c:v>
                </c:pt>
                <c:pt idx="810">
                  <c:v>-4.3534724182547864</c:v>
                </c:pt>
                <c:pt idx="811">
                  <c:v>-4.2444050242241804</c:v>
                </c:pt>
                <c:pt idx="812">
                  <c:v>-4.116823898501889</c:v>
                </c:pt>
                <c:pt idx="813">
                  <c:v>-3.9710946324959231</c:v>
                </c:pt>
                <c:pt idx="814">
                  <c:v>-3.8075576556764279</c:v>
                </c:pt>
                <c:pt idx="815">
                  <c:v>-3.626532568655807</c:v>
                </c:pt>
                <c:pt idx="816">
                  <c:v>-3.4283221690195624</c:v>
                </c:pt>
                <c:pt idx="817">
                  <c:v>-3.2132162533721567</c:v>
                </c:pt>
                <c:pt idx="818">
                  <c:v>-2.9814952695839207</c:v>
                </c:pt>
                <c:pt idx="819">
                  <c:v>-2.7334338871402757</c:v>
                </c:pt>
                <c:pt idx="820">
                  <c:v>-2.4693045490628638</c:v>
                </c:pt>
                <c:pt idx="821">
                  <c:v>-2.1893810670908955</c:v>
                </c:pt>
                <c:pt idx="822">
                  <c:v>-1.8939423208252002</c:v>
                </c:pt>
                <c:pt idx="823">
                  <c:v>-1.583276123435069</c:v>
                </c:pt>
                <c:pt idx="824">
                  <c:v>-1.2576833192796752</c:v>
                </c:pt>
                <c:pt idx="825">
                  <c:v>-0.91748218353630628</c:v>
                </c:pt>
                <c:pt idx="826">
                  <c:v>-0.56301320116093823</c:v>
                </c:pt>
                <c:pt idx="827">
                  <c:v>-0.19464431096932885</c:v>
                </c:pt>
                <c:pt idx="828">
                  <c:v>0.18722328745857808</c:v>
                </c:pt>
                <c:pt idx="829">
                  <c:v>0.58214865223023937</c:v>
                </c:pt>
                <c:pt idx="830">
                  <c:v>0.98964381284977665</c:v>
                </c:pt>
                <c:pt idx="831">
                  <c:v>1.4091655272423593</c:v>
                </c:pt>
                <c:pt idx="832">
                  <c:v>1.8401059022912118</c:v>
                </c:pt>
                <c:pt idx="833">
                  <c:v>2.2817816645956435</c:v>
                </c:pt>
                <c:pt idx="834">
                  <c:v>2.7334218258152259</c:v>
                </c:pt>
                <c:pt idx="835">
                  <c:v>3.1941534353823</c:v>
                </c:pt>
                <c:pt idx="836">
                  <c:v>3.6629850480523189</c:v>
                </c:pt>
                <c:pt idx="837">
                  <c:v>4.1387874532627951</c:v>
                </c:pt>
                <c:pt idx="838">
                  <c:v>4.6202711110222445</c:v>
                </c:pt>
                <c:pt idx="839">
                  <c:v>5.105959610587238</c:v>
                </c:pt>
                <c:pt idx="840">
                  <c:v>5.5941583046498318</c:v>
                </c:pt>
                <c:pt idx="841">
                  <c:v>6.0829170624610374</c:v>
                </c:pt>
                <c:pt idx="842">
                  <c:v>6.5699858162168567</c:v>
                </c:pt>
                <c:pt idx="843">
                  <c:v>7.0527612256433923</c:v>
                </c:pt>
                <c:pt idx="844">
                  <c:v>7.5282223290219568</c:v>
                </c:pt>
                <c:pt idx="845">
                  <c:v>7.9928524480804137</c:v>
                </c:pt>
                <c:pt idx="846">
                  <c:v>8.4425438137680686</c:v>
                </c:pt>
                <c:pt idx="847">
                  <c:v>8.872480308446864</c:v>
                </c:pt>
                <c:pt idx="848">
                  <c:v>9.2769922656606969</c:v>
                </c:pt>
                <c:pt idx="849">
                  <c:v>9.6493752787624807</c:v>
                </c:pt>
                <c:pt idx="850">
                  <c:v>9.9816622117462597</c:v>
                </c:pt>
                <c:pt idx="851">
                  <c:v>10.264333737335496</c:v>
                </c:pt>
                <c:pt idx="852">
                  <c:v>10.485947229410009</c:v>
                </c:pt>
                <c:pt idx="853">
                  <c:v>10.632655906768887</c:v>
                </c:pt>
                <c:pt idx="854">
                  <c:v>10.687578508764211</c:v>
                </c:pt>
                <c:pt idx="855">
                  <c:v>10.629962469412447</c:v>
                </c:pt>
                <c:pt idx="856">
                  <c:v>10.434057265861702</c:v>
                </c:pt>
                <c:pt idx="857">
                  <c:v>10.067573856370144</c:v>
                </c:pt>
                <c:pt idx="858">
                  <c:v>9.4895414736464527</c:v>
                </c:pt>
                <c:pt idx="859">
                  <c:v>8.6472678556959401</c:v>
                </c:pt>
                <c:pt idx="860">
                  <c:v>7.4719329318054264</c:v>
                </c:pt>
                <c:pt idx="861">
                  <c:v>5.8720416606616785</c:v>
                </c:pt>
                <c:pt idx="862">
                  <c:v>3.723416199516155</c:v>
                </c:pt>
                <c:pt idx="863">
                  <c:v>0.85338793285280667</c:v>
                </c:pt>
                <c:pt idx="864">
                  <c:v>-2.9851506961671994</c:v>
                </c:pt>
                <c:pt idx="865">
                  <c:v>-8.1583301825230983</c:v>
                </c:pt>
                <c:pt idx="866">
                  <c:v>-15.2322598694589</c:v>
                </c:pt>
                <c:pt idx="867">
                  <c:v>-25.130418360522427</c:v>
                </c:pt>
                <c:pt idx="868">
                  <c:v>-39.467389863705129</c:v>
                </c:pt>
                <c:pt idx="869">
                  <c:v>-61.342384890861268</c:v>
                </c:pt>
                <c:pt idx="870">
                  <c:v>-97.55180835717492</c:v>
                </c:pt>
                <c:pt idx="871">
                  <c:v>-166.43854392650636</c:v>
                </c:pt>
                <c:pt idx="872">
                  <c:v>-340.49383817019805</c:v>
                </c:pt>
                <c:pt idx="873">
                  <c:v>-1508.6434391857147</c:v>
                </c:pt>
                <c:pt idx="874">
                  <c:v>179.8822033873997</c:v>
                </c:pt>
                <c:pt idx="875">
                  <c:v>68.503404168837591</c:v>
                </c:pt>
                <c:pt idx="876">
                  <c:v>41.016040493931655</c:v>
                </c:pt>
                <c:pt idx="877">
                  <c:v>28.388620024395699</c:v>
                </c:pt>
                <c:pt idx="878">
                  <c:v>21.037297513374277</c:v>
                </c:pt>
                <c:pt idx="879">
                  <c:v>16.169160234224947</c:v>
                </c:pt>
                <c:pt idx="880">
                  <c:v>12.672305812329085</c:v>
                </c:pt>
                <c:pt idx="881">
                  <c:v>10.016412556394375</c:v>
                </c:pt>
                <c:pt idx="882">
                  <c:v>7.9163755597883743</c:v>
                </c:pt>
                <c:pt idx="883">
                  <c:v>6.205192599606197</c:v>
                </c:pt>
                <c:pt idx="884">
                  <c:v>4.7784979644046652</c:v>
                </c:pt>
                <c:pt idx="885">
                  <c:v>3.5676748564434124</c:v>
                </c:pt>
                <c:pt idx="886">
                  <c:v>2.5257256890137265</c:v>
                </c:pt>
                <c:pt idx="887">
                  <c:v>1.6193553041257462</c:v>
                </c:pt>
                <c:pt idx="888">
                  <c:v>0.82429744465144228</c:v>
                </c:pt>
                <c:pt idx="889">
                  <c:v>0.12243335535347219</c:v>
                </c:pt>
                <c:pt idx="890">
                  <c:v>-0.50005115977540926</c:v>
                </c:pt>
                <c:pt idx="891">
                  <c:v>-1.0538821896212422</c:v>
                </c:pt>
                <c:pt idx="892">
                  <c:v>-1.5475228806310881</c:v>
                </c:pt>
                <c:pt idx="893">
                  <c:v>-1.9877467362178565</c:v>
                </c:pt>
                <c:pt idx="894">
                  <c:v>-2.3800444465184447</c:v>
                </c:pt>
                <c:pt idx="895">
                  <c:v>-2.7289180834147984</c:v>
                </c:pt>
                <c:pt idx="896">
                  <c:v>-3.0380974768674625</c:v>
                </c:pt>
                <c:pt idx="897">
                  <c:v>-3.3107018104791925</c:v>
                </c:pt>
                <c:pt idx="898">
                  <c:v>-3.5493619963431651</c:v>
                </c:pt>
                <c:pt idx="899">
                  <c:v>-3.7563145364111961</c:v>
                </c:pt>
                <c:pt idx="900">
                  <c:v>-3.9334743636614808</c:v>
                </c:pt>
                <c:pt idx="901">
                  <c:v>-4.0824919886388535</c:v>
                </c:pt>
                <c:pt idx="902">
                  <c:v>-4.2047987911534559</c:v>
                </c:pt>
                <c:pt idx="903">
                  <c:v>-4.3016432612730657</c:v>
                </c:pt>
                <c:pt idx="904">
                  <c:v>-4.374120263184035</c:v>
                </c:pt>
                <c:pt idx="905">
                  <c:v>-4.4231948722929442</c:v>
                </c:pt>
                <c:pt idx="906">
                  <c:v>-4.4497219575799463</c:v>
                </c:pt>
                <c:pt idx="907">
                  <c:v>-4.4544624036713243</c:v>
                </c:pt>
                <c:pt idx="908">
                  <c:v>-4.4380966624205236</c:v>
                </c:pt>
                <c:pt idx="909">
                  <c:v>-4.4012361703641805</c:v>
                </c:pt>
                <c:pt idx="910">
                  <c:v>-4.3444330535079674</c:v>
                </c:pt>
                <c:pt idx="911">
                  <c:v>-4.2681884532607128</c:v>
                </c:pt>
                <c:pt idx="912">
                  <c:v>-4.1729597404463652</c:v>
                </c:pt>
                <c:pt idx="913">
                  <c:v>-4.0591668332826192</c:v>
                </c:pt>
                <c:pt idx="914">
                  <c:v>-3.9271977953377593</c:v>
                </c:pt>
                <c:pt idx="915">
                  <c:v>-3.7774138589752657</c:v>
                </c:pt>
                <c:pt idx="916">
                  <c:v>-3.6101539962639602</c:v>
                </c:pt>
                <c:pt idx="917">
                  <c:v>-3.4257391407167463</c:v>
                </c:pt>
                <c:pt idx="918">
                  <c:v>-3.2244761497107652</c:v>
                </c:pt>
                <c:pt idx="919">
                  <c:v>-3.0066615867014881</c:v>
                </c:pt>
                <c:pt idx="920">
                  <c:v>-2.7725853947458186</c:v>
                </c:pt>
                <c:pt idx="921">
                  <c:v>-2.522534527985258</c:v>
                </c:pt>
                <c:pt idx="922">
                  <c:v>-2.2567966041528584</c:v>
                </c:pt>
                <c:pt idx="923">
                  <c:v>-1.9756636405337633</c:v>
                </c:pt>
                <c:pt idx="924">
                  <c:v>-1.6794359360510027</c:v>
                </c:pt>
                <c:pt idx="925">
                  <c:v>-1.3684261645860893</c:v>
                </c:pt>
                <c:pt idx="926">
                  <c:v>-1.042963748935084</c:v>
                </c:pt>
                <c:pt idx="927">
                  <c:v>-0.70339959073839853</c:v>
                </c:pt>
                <c:pt idx="928">
                  <c:v>-0.35011123979330688</c:v>
                </c:pt>
                <c:pt idx="929">
                  <c:v>1.6491403055261832E-2</c:v>
                </c:pt>
                <c:pt idx="930">
                  <c:v>0.39595974212120955</c:v>
                </c:pt>
                <c:pt idx="931">
                  <c:v>0.78779937816139611</c:v>
                </c:pt>
                <c:pt idx="932">
                  <c:v>1.1914620900928963</c:v>
                </c:pt>
                <c:pt idx="933">
                  <c:v>1.6063367371563528</c:v>
                </c:pt>
                <c:pt idx="934">
                  <c:v>2.0317388800596956</c:v>
                </c:pt>
                <c:pt idx="935">
                  <c:v>2.4668988808901551</c:v>
                </c:pt>
                <c:pt idx="936">
                  <c:v>2.9109481938962527</c:v>
                </c:pt>
                <c:pt idx="937">
                  <c:v>3.3629034990903071</c:v>
                </c:pt>
                <c:pt idx="938">
                  <c:v>3.8216482570407191</c:v>
                </c:pt>
                <c:pt idx="939">
                  <c:v>4.2859111694941783</c:v>
                </c:pt>
                <c:pt idx="940">
                  <c:v>4.7542409137334225</c:v>
                </c:pt>
                <c:pt idx="941">
                  <c:v>5.2249763700033922</c:v>
                </c:pt>
                <c:pt idx="942">
                  <c:v>5.6962113721352594</c:v>
                </c:pt>
                <c:pt idx="943">
                  <c:v>6.1657527694194973</c:v>
                </c:pt>
                <c:pt idx="944">
                  <c:v>6.6310702743227754</c:v>
                </c:pt>
                <c:pt idx="945">
                  <c:v>7.089236163950388</c:v>
                </c:pt>
                <c:pt idx="946">
                  <c:v>7.5368523689053601</c:v>
                </c:pt>
                <c:pt idx="947">
                  <c:v>7.9699617779470513</c:v>
                </c:pt>
                <c:pt idx="948">
                  <c:v>8.3839396449902992</c:v>
                </c:pt>
                <c:pt idx="949">
                  <c:v>8.7733597178741078</c:v>
                </c:pt>
                <c:pt idx="950">
                  <c:v>9.1318279823896749</c:v>
                </c:pt>
                <c:pt idx="951">
                  <c:v>9.4517745428484936</c:v>
                </c:pt>
                <c:pt idx="952">
                  <c:v>9.724190856820524</c:v>
                </c:pt>
                <c:pt idx="953">
                  <c:v>9.9382948846036196</c:v>
                </c:pt>
                <c:pt idx="954">
                  <c:v>10.081100057432156</c:v>
                </c:pt>
                <c:pt idx="955">
                  <c:v>10.13685431009015</c:v>
                </c:pt>
                <c:pt idx="956">
                  <c:v>10.086301182052797</c:v>
                </c:pt>
                <c:pt idx="957">
                  <c:v>9.9056936113229455</c:v>
                </c:pt>
                <c:pt idx="958">
                  <c:v>9.5654583244469453</c:v>
                </c:pt>
                <c:pt idx="959">
                  <c:v>9.0283575517449783</c:v>
                </c:pt>
                <c:pt idx="960">
                  <c:v>8.2469128435369274</c:v>
                </c:pt>
                <c:pt idx="961">
                  <c:v>7.1597209780023112</c:v>
                </c:pt>
                <c:pt idx="962">
                  <c:v>5.6860635818341745</c:v>
                </c:pt>
                <c:pt idx="963">
                  <c:v>3.7178118912992537</c:v>
                </c:pt>
                <c:pt idx="964">
                  <c:v>1.1068993196540124</c:v>
                </c:pt>
                <c:pt idx="965">
                  <c:v>-2.35475265716856</c:v>
                </c:pt>
                <c:pt idx="966">
                  <c:v>-6.9687499859367357</c:v>
                </c:pt>
                <c:pt idx="967">
                  <c:v>-13.189000463130496</c:v>
                </c:pt>
                <c:pt idx="968">
                  <c:v>-21.73114433164578</c:v>
                </c:pt>
                <c:pt idx="969">
                  <c:v>-33.792117477213154</c:v>
                </c:pt>
                <c:pt idx="970">
                  <c:v>-51.535216041689836</c:v>
                </c:pt>
                <c:pt idx="971">
                  <c:v>-79.309754602081966</c:v>
                </c:pt>
                <c:pt idx="972">
                  <c:v>-127.34139957014608</c:v>
                </c:pt>
                <c:pt idx="973">
                  <c:v>-226.70832765122094</c:v>
                </c:pt>
                <c:pt idx="974">
                  <c:v>-537.73036872171497</c:v>
                </c:pt>
                <c:pt idx="975">
                  <c:v>-172.46913106729633</c:v>
                </c:pt>
                <c:pt idx="976">
                  <c:v>-3.062613254552581</c:v>
                </c:pt>
                <c:pt idx="977">
                  <c:v>-0.27312729305788708</c:v>
                </c:pt>
                <c:pt idx="978">
                  <c:v>0.45369529677896031</c:v>
                </c:pt>
                <c:pt idx="979">
                  <c:v>0.66875568407358643</c:v>
                </c:pt>
                <c:pt idx="980">
                  <c:v>0.69133051682362567</c:v>
                </c:pt>
                <c:pt idx="981">
                  <c:v>0.62897729923646206</c:v>
                </c:pt>
                <c:pt idx="982">
                  <c:v>0.52796295915717306</c:v>
                </c:pt>
                <c:pt idx="983">
                  <c:v>0.41140483028413599</c:v>
                </c:pt>
                <c:pt idx="984">
                  <c:v>0.29209104344420639</c:v>
                </c:pt>
                <c:pt idx="985">
                  <c:v>0.17763756820265375</c:v>
                </c:pt>
                <c:pt idx="986">
                  <c:v>7.2841804513287159E-2</c:v>
                </c:pt>
                <c:pt idx="987">
                  <c:v>-1.9137066708085949E-2</c:v>
                </c:pt>
                <c:pt idx="988">
                  <c:v>-9.6141039837557174E-2</c:v>
                </c:pt>
                <c:pt idx="989">
                  <c:v>-0.15664860200940076</c:v>
                </c:pt>
                <c:pt idx="990">
                  <c:v>-0.19955560343167222</c:v>
                </c:pt>
                <c:pt idx="991">
                  <c:v>-0.22403812668959031</c:v>
                </c:pt>
                <c:pt idx="992">
                  <c:v>-0.22946364122139307</c:v>
                </c:pt>
                <c:pt idx="993">
                  <c:v>-0.21533168171010805</c:v>
                </c:pt>
                <c:pt idx="994">
                  <c:v>-0.18123317163497862</c:v>
                </c:pt>
                <c:pt idx="995">
                  <c:v>-0.12682185646411198</c:v>
                </c:pt>
                <c:pt idx="996">
                  <c:v>-5.1793794698768054E-2</c:v>
                </c:pt>
                <c:pt idx="997">
                  <c:v>4.4127674370258829E-2</c:v>
                </c:pt>
                <c:pt idx="998">
                  <c:v>0.16120317267913076</c:v>
                </c:pt>
                <c:pt idx="999">
                  <c:v>0.29968586141560771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7DE-4A13-9CCD-D97837726A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データとフィット結果の差分</a:t>
            </a:r>
            <a:endParaRPr lang="en-US" altLang="ja-JP" sz="1400" b="0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2.334779790767072E-2</c:v>
                </c:pt>
                <c:pt idx="1">
                  <c:v>1.8749998014639391E-2</c:v>
                </c:pt>
                <c:pt idx="2">
                  <c:v>1.4511169262362844E-2</c:v>
                </c:pt>
                <c:pt idx="3">
                  <c:v>1.0623767785710614E-2</c:v>
                </c:pt>
                <c:pt idx="4">
                  <c:v>7.0798540868405313E-3</c:v>
                </c:pt>
                <c:pt idx="5">
                  <c:v>3.8711000887546865E-3</c:v>
                </c:pt>
                <c:pt idx="6">
                  <c:v>9.8879551702901747E-4</c:v>
                </c:pt>
                <c:pt idx="7">
                  <c:v>-1.5761463360500771E-3</c:v>
                </c:pt>
                <c:pt idx="8">
                  <c:v>-3.8331834063212167E-3</c:v>
                </c:pt>
                <c:pt idx="9">
                  <c:v>-5.7921401490165225E-3</c:v>
                </c:pt>
                <c:pt idx="10">
                  <c:v>-7.463203260493545E-3</c:v>
                </c:pt>
                <c:pt idx="11">
                  <c:v>-8.8569177614870043E-3</c:v>
                </c:pt>
                <c:pt idx="12">
                  <c:v>-9.9841833704586991E-3</c:v>
                </c:pt>
                <c:pt idx="13">
                  <c:v>-1.0856251093615876E-2</c:v>
                </c:pt>
                <c:pt idx="14">
                  <c:v>-1.1484719956648237E-2</c:v>
                </c:pt>
                <c:pt idx="15">
                  <c:v>-1.188153380220891E-2</c:v>
                </c:pt>
                <c:pt idx="16">
                  <c:v>-1.2058978076630922E-2</c:v>
                </c:pt>
                <c:pt idx="17">
                  <c:v>-1.2029676529350164E-2</c:v>
                </c:pt>
                <c:pt idx="18">
                  <c:v>-1.1806587748984465E-2</c:v>
                </c:pt>
                <c:pt idx="19">
                  <c:v>-1.1403001461027462E-2</c:v>
                </c:pt>
                <c:pt idx="20">
                  <c:v>-1.0832534513631087E-2</c:v>
                </c:pt>
                <c:pt idx="21">
                  <c:v>-1.0109126480002506E-2</c:v>
                </c:pt>
                <c:pt idx="22">
                  <c:v>-9.2470348085105236E-3</c:v>
                </c:pt>
                <c:pt idx="23">
                  <c:v>-8.2608294546889782E-3</c:v>
                </c:pt>
                <c:pt idx="24">
                  <c:v>-7.1653869329363351E-3</c:v>
                </c:pt>
                <c:pt idx="25">
                  <c:v>-5.9758837298284906E-3</c:v>
                </c:pt>
                <c:pt idx="26">
                  <c:v>-4.7077890255708965E-3</c:v>
                </c:pt>
                <c:pt idx="27">
                  <c:v>-3.3768566752025997E-3</c:v>
                </c:pt>
                <c:pt idx="28">
                  <c:v>-1.9991164067048039E-3</c:v>
                </c:pt>
                <c:pt idx="29">
                  <c:v>-5.908641991179131E-4</c:v>
                </c:pt>
                <c:pt idx="30">
                  <c:v>8.3134818987340431E-4</c:v>
                </c:pt>
                <c:pt idx="31">
                  <c:v>2.2507245707441559E-3</c:v>
                </c:pt>
                <c:pt idx="32">
                  <c:v>3.6502365601768227E-3</c:v>
                </c:pt>
                <c:pt idx="33">
                  <c:v>5.0126367199724853E-3</c:v>
                </c:pt>
                <c:pt idx="34">
                  <c:v>6.3204725990002597E-3</c:v>
                </c:pt>
                <c:pt idx="35">
                  <c:v>7.5561016727971331E-3</c:v>
                </c:pt>
                <c:pt idx="36">
                  <c:v>8.7017071677893965E-3</c:v>
                </c:pt>
                <c:pt idx="37">
                  <c:v>9.7393147494782006E-3</c:v>
                </c:pt>
                <c:pt idx="38">
                  <c:v>1.0650810046360204E-2</c:v>
                </c:pt>
                <c:pt idx="39">
                  <c:v>1.1417956973946763E-2</c:v>
                </c:pt>
                <c:pt idx="40">
                  <c:v>1.2022416816040216E-2</c:v>
                </c:pt>
                <c:pt idx="41">
                  <c:v>1.2445768013522707E-2</c:v>
                </c:pt>
                <c:pt idx="42">
                  <c:v>1.2669526604371428E-2</c:v>
                </c:pt>
                <c:pt idx="43">
                  <c:v>1.2675167252500619E-2</c:v>
                </c:pt>
                <c:pt idx="44">
                  <c:v>1.2444144797428003E-2</c:v>
                </c:pt>
                <c:pt idx="45">
                  <c:v>1.1957916251705503E-2</c:v>
                </c:pt>
                <c:pt idx="46">
                  <c:v>1.1197963168624897E-2</c:v>
                </c:pt>
                <c:pt idx="47">
                  <c:v>1.0145814298932299E-2</c:v>
                </c:pt>
                <c:pt idx="48">
                  <c:v>8.7830684522226254E-3</c:v>
                </c:pt>
                <c:pt idx="49">
                  <c:v>7.0914174763498927E-3</c:v>
                </c:pt>
                <c:pt idx="50">
                  <c:v>5.0526692666217898E-3</c:v>
                </c:pt>
                <c:pt idx="51">
                  <c:v>2.6487707157493157E-3</c:v>
                </c:pt>
                <c:pt idx="52">
                  <c:v>-1.3816948449409117E-4</c:v>
                </c:pt>
                <c:pt idx="53">
                  <c:v>-3.3258582781907908E-3</c:v>
                </c:pt>
                <c:pt idx="54">
                  <c:v>-6.9317960035499282E-3</c:v>
                </c:pt>
                <c:pt idx="55">
                  <c:v>-1.0973254559048039E-2</c:v>
                </c:pt>
                <c:pt idx="56">
                  <c:v>-1.5467256059009529E-2</c:v>
                </c:pt>
                <c:pt idx="57">
                  <c:v>-2.0430552056579759E-2</c:v>
                </c:pt>
                <c:pt idx="58">
                  <c:v>-2.5879603407822523E-2</c:v>
                </c:pt>
                <c:pt idx="59">
                  <c:v>4.8645713082989834E-3</c:v>
                </c:pt>
                <c:pt idx="60">
                  <c:v>3.386746365951189E-3</c:v>
                </c:pt>
                <c:pt idx="61">
                  <c:v>2.1173837982126076E-3</c:v>
                </c:pt>
                <c:pt idx="62">
                  <c:v>1.0413717743237294E-3</c:v>
                </c:pt>
                <c:pt idx="63">
                  <c:v>1.4397800305455954E-4</c:v>
                </c:pt>
                <c:pt idx="64">
                  <c:v>-5.8913522806749996E-4</c:v>
                </c:pt>
                <c:pt idx="65">
                  <c:v>-1.1718970141341017E-3</c:v>
                </c:pt>
                <c:pt idx="66">
                  <c:v>-1.6178148204210874E-3</c:v>
                </c:pt>
                <c:pt idx="67">
                  <c:v>-1.9399625150011979E-3</c:v>
                </c:pt>
                <c:pt idx="68">
                  <c:v>-2.1509694585960804E-3</c:v>
                </c:pt>
                <c:pt idx="69">
                  <c:v>-2.2630106573331976E-3</c:v>
                </c:pt>
                <c:pt idx="70">
                  <c:v>-2.2877979777821966E-3</c:v>
                </c:pt>
                <c:pt idx="71">
                  <c:v>-2.2365724175492097E-3</c:v>
                </c:pt>
                <c:pt idx="72">
                  <c:v>-2.1200974189998223E-3</c:v>
                </c:pt>
                <c:pt idx="73">
                  <c:v>-1.948653208236506E-3</c:v>
                </c:pt>
                <c:pt idx="74">
                  <c:v>-1.7320321365019153E-3</c:v>
                </c:pt>
                <c:pt idx="75">
                  <c:v>-1.4795349965366911E-3</c:v>
                </c:pt>
                <c:pt idx="76">
                  <c:v>-1.1999682823135571E-3</c:v>
                </c:pt>
                <c:pt idx="77">
                  <c:v>-9.0164235686268634E-4</c:v>
                </c:pt>
                <c:pt idx="78">
                  <c:v>-5.9237048971011452E-4</c:v>
                </c:pt>
                <c:pt idx="79">
                  <c:v>-2.7946872271128465E-4</c:v>
                </c:pt>
                <c:pt idx="80">
                  <c:v>3.0243479183400535E-5</c:v>
                </c:pt>
                <c:pt idx="81">
                  <c:v>3.3044183746611111E-4</c:v>
                </c:pt>
                <c:pt idx="82">
                  <c:v>6.1529517646280452E-4</c:v>
                </c:pt>
                <c:pt idx="83">
                  <c:v>8.7946269397970456E-4</c:v>
                </c:pt>
                <c:pt idx="84">
                  <c:v>1.1180906340335084E-3</c:v>
                </c:pt>
                <c:pt idx="85">
                  <c:v>1.3268084095086063E-3</c:v>
                </c:pt>
                <c:pt idx="86">
                  <c:v>1.5017242222032379E-3</c:v>
                </c:pt>
                <c:pt idx="87">
                  <c:v>1.6394202269969238E-3</c:v>
                </c:pt>
                <c:pt idx="88">
                  <c:v>1.7369472857919899E-3</c:v>
                </c:pt>
                <c:pt idx="89">
                  <c:v>1.7918193555108153E-3</c:v>
                </c:pt>
                <c:pt idx="90">
                  <c:v>1.8020075527767077E-3</c:v>
                </c:pt>
                <c:pt idx="91">
                  <c:v>1.7659339360188153E-3</c:v>
                </c:pt>
                <c:pt idx="92">
                  <c:v>1.6824650436277899E-3</c:v>
                </c:pt>
                <c:pt idx="93">
                  <c:v>1.5509052244963573E-3</c:v>
                </c:pt>
                <c:pt idx="94">
                  <c:v>1.3709897948590011E-3</c:v>
                </c:pt>
                <c:pt idx="95">
                  <c:v>1.142878052747931E-3</c:v>
                </c:pt>
                <c:pt idx="96">
                  <c:v>8.6714617875682798E-4</c:v>
                </c:pt>
                <c:pt idx="97">
                  <c:v>5.447800490521737E-4</c:v>
                </c:pt>
                <c:pt idx="98">
                  <c:v>1.7716798383088372E-4</c:v>
                </c:pt>
                <c:pt idx="99">
                  <c:v>-2.3390654838817415E-4</c:v>
                </c:pt>
                <c:pt idx="100">
                  <c:v>-6.8627225299888739E-4</c:v>
                </c:pt>
                <c:pt idx="101">
                  <c:v>-1.1773773431990042E-3</c:v>
                </c:pt>
                <c:pt idx="102">
                  <c:v>-1.7042968733486097E-3</c:v>
                </c:pt>
                <c:pt idx="103">
                  <c:v>-2.2637400622479431E-3</c:v>
                </c:pt>
                <c:pt idx="104">
                  <c:v>-2.8520575993337127E-3</c:v>
                </c:pt>
                <c:pt idx="105">
                  <c:v>-1.3861405153869133E-2</c:v>
                </c:pt>
                <c:pt idx="106">
                  <c:v>-1.1013950274585405E-2</c:v>
                </c:pt>
                <c:pt idx="107">
                  <c:v>-8.3990989784687997E-3</c:v>
                </c:pt>
                <c:pt idx="108">
                  <c:v>-6.0118404461893538E-3</c:v>
                </c:pt>
                <c:pt idx="109">
                  <c:v>-3.8468415229765962E-3</c:v>
                </c:pt>
                <c:pt idx="110">
                  <c:v>-1.898453903422137E-3</c:v>
                </c:pt>
                <c:pt idx="111">
                  <c:v>-1.6072131138689105E-4</c:v>
                </c:pt>
                <c:pt idx="112">
                  <c:v>1.3726133162680343E-3</c:v>
                </c:pt>
                <c:pt idx="113">
                  <c:v>2.7081006321691414E-3</c:v>
                </c:pt>
                <c:pt idx="114">
                  <c:v>3.8525776561065816E-3</c:v>
                </c:pt>
                <c:pt idx="115">
                  <c:v>4.8131605160004476E-3</c:v>
                </c:pt>
                <c:pt idx="116">
                  <c:v>5.5972371395578979E-3</c:v>
                </c:pt>
                <c:pt idx="117">
                  <c:v>6.2124598835274214E-3</c:v>
                </c:pt>
                <c:pt idx="118">
                  <c:v>6.6667380871182624E-3</c:v>
                </c:pt>
                <c:pt idx="119">
                  <c:v>6.9682305360371233E-3</c:v>
                </c:pt>
                <c:pt idx="120">
                  <c:v>7.1253378236232345E-3</c:v>
                </c:pt>
                <c:pt idx="121">
                  <c:v>7.1466945957944228E-3</c:v>
                </c:pt>
                <c:pt idx="122">
                  <c:v>7.0411616669097121E-3</c:v>
                </c:pt>
                <c:pt idx="123">
                  <c:v>6.8178179942190997E-3</c:v>
                </c:pt>
                <c:pt idx="124">
                  <c:v>6.4859524992917361E-3</c:v>
                </c:pt>
                <c:pt idx="125">
                  <c:v>6.0550557256993653E-3</c:v>
                </c:pt>
                <c:pt idx="126">
                  <c:v>5.5348113232457918E-3</c:v>
                </c:pt>
                <c:pt idx="127">
                  <c:v>4.9350873501834425E-3</c:v>
                </c:pt>
                <c:pt idx="128">
                  <c:v>4.265927386154944E-3</c:v>
                </c:pt>
                <c:pt idx="129">
                  <c:v>3.5375414499705937E-3</c:v>
                </c:pt>
                <c:pt idx="130">
                  <c:v>2.7602967178267934E-3</c:v>
                </c:pt>
                <c:pt idx="131">
                  <c:v>1.9447080391594707E-3</c:v>
                </c:pt>
                <c:pt idx="132">
                  <c:v>1.1014282489586469E-3</c:v>
                </c:pt>
                <c:pt idx="133">
                  <c:v>2.4123827708705248E-4</c:v>
                </c:pt>
                <c:pt idx="134">
                  <c:v>-6.2496294309760669E-4</c:v>
                </c:pt>
                <c:pt idx="135">
                  <c:v>-1.4861687627648612E-3</c:v>
                </c:pt>
                <c:pt idx="136">
                  <c:v>-2.3312752963930983E-3</c:v>
                </c:pt>
                <c:pt idx="137">
                  <c:v>-3.149092083685634E-3</c:v>
                </c:pt>
                <c:pt idx="138">
                  <c:v>-3.9283529251887828E-3</c:v>
                </c:pt>
                <c:pt idx="139">
                  <c:v>-4.6577268804813832E-3</c:v>
                </c:pt>
                <c:pt idx="140">
                  <c:v>-5.3258294160860031E-3</c:v>
                </c:pt>
                <c:pt idx="141">
                  <c:v>-5.9212336886765859E-3</c:v>
                </c:pt>
                <c:pt idx="142">
                  <c:v>-6.4324819475772843E-3</c:v>
                </c:pt>
                <c:pt idx="143">
                  <c:v>-6.8480970391422147E-3</c:v>
                </c:pt>
                <c:pt idx="144">
                  <c:v>-7.156593994230076E-3</c:v>
                </c:pt>
                <c:pt idx="145">
                  <c:v>-7.3464916787985002E-3</c:v>
                </c:pt>
                <c:pt idx="146">
                  <c:v>-7.4063244865330002E-3</c:v>
                </c:pt>
                <c:pt idx="147">
                  <c:v>-7.3246540514627922E-3</c:v>
                </c:pt>
                <c:pt idx="148">
                  <c:v>-7.0900809577326973E-3</c:v>
                </c:pt>
                <c:pt idx="149">
                  <c:v>-6.6912564230166838E-3</c:v>
                </c:pt>
                <c:pt idx="150">
                  <c:v>-6.1168939315615067E-3</c:v>
                </c:pt>
                <c:pt idx="151">
                  <c:v>-5.3557807925376094E-3</c:v>
                </c:pt>
                <c:pt idx="152">
                  <c:v>-4.3967895991559036E-3</c:v>
                </c:pt>
                <c:pt idx="153">
                  <c:v>-3.2288895640276705E-3</c:v>
                </c:pt>
                <c:pt idx="154">
                  <c:v>-1.8411577063872642E-3</c:v>
                </c:pt>
                <c:pt idx="155">
                  <c:v>-2.2278986709579895E-4</c:v>
                </c:pt>
                <c:pt idx="156">
                  <c:v>1.6368884721744623E-3</c:v>
                </c:pt>
                <c:pt idx="157">
                  <c:v>3.7484115885770969E-3</c:v>
                </c:pt>
                <c:pt idx="158">
                  <c:v>6.122163158783573E-3</c:v>
                </c:pt>
                <c:pt idx="159">
                  <c:v>8.7683661620744403E-3</c:v>
                </c:pt>
                <c:pt idx="160">
                  <c:v>1.1697073066168403E-2</c:v>
                </c:pt>
                <c:pt idx="161">
                  <c:v>1.4918156314980113E-2</c:v>
                </c:pt>
                <c:pt idx="162">
                  <c:v>-3.0143046646686125E-3</c:v>
                </c:pt>
                <c:pt idx="163">
                  <c:v>-2.1040888473803712E-3</c:v>
                </c:pt>
                <c:pt idx="164">
                  <c:v>-1.3210245203304598E-3</c:v>
                </c:pt>
                <c:pt idx="165">
                  <c:v>-6.5604781816822749E-4</c:v>
                </c:pt>
                <c:pt idx="166">
                  <c:v>-1.0031735069747361E-4</c:v>
                </c:pt>
                <c:pt idx="167">
                  <c:v>3.5477842489540362E-4</c:v>
                </c:pt>
                <c:pt idx="168">
                  <c:v>7.1761422944384423E-4</c:v>
                </c:pt>
                <c:pt idx="169">
                  <c:v>9.9632139226610295E-4</c:v>
                </c:pt>
                <c:pt idx="170">
                  <c:v>1.1987816926912476E-3</c:v>
                </c:pt>
                <c:pt idx="171">
                  <c:v>1.3326216169056854E-3</c:v>
                </c:pt>
                <c:pt idx="172">
                  <c:v>1.4052070329797078E-3</c:v>
                </c:pt>
                <c:pt idx="173">
                  <c:v>1.4236382852877011E-3</c:v>
                </c:pt>
                <c:pt idx="174">
                  <c:v>1.394745708164391E-3</c:v>
                </c:pt>
                <c:pt idx="175">
                  <c:v>1.3250855571501075E-3</c:v>
                </c:pt>
                <c:pt idx="176">
                  <c:v>1.2209363549199048E-3</c:v>
                </c:pt>
                <c:pt idx="177">
                  <c:v>1.0882956476281069E-3</c:v>
                </c:pt>
                <c:pt idx="178">
                  <c:v>9.3287716628620565E-4</c:v>
                </c:pt>
                <c:pt idx="179">
                  <c:v>7.6010838665957481E-4</c:v>
                </c:pt>
                <c:pt idx="180">
                  <c:v>5.7512848013790974E-4</c:v>
                </c:pt>
                <c:pt idx="181">
                  <c:v>3.8278664717791844E-4</c:v>
                </c:pt>
                <c:pt idx="182">
                  <c:v>1.8764082401839799E-4</c:v>
                </c:pt>
                <c:pt idx="183">
                  <c:v>-6.0432472550886462E-6</c:v>
                </c:pt>
                <c:pt idx="184">
                  <c:v>-1.9429259594488935E-4</c:v>
                </c:pt>
                <c:pt idx="185">
                  <c:v>-3.7342725833389157E-4</c:v>
                </c:pt>
                <c:pt idx="186">
                  <c:v>-5.4006018318378257E-4</c:v>
                </c:pt>
                <c:pt idx="187">
                  <c:v>-6.9109681901027842E-4</c:v>
                </c:pt>
                <c:pt idx="188">
                  <c:v>-8.2373439517161029E-4</c:v>
                </c:pt>
                <c:pt idx="189">
                  <c:v>-9.3546090903240398E-4</c:v>
                </c:pt>
                <c:pt idx="190">
                  <c:v>-1.02405383142809E-3</c:v>
                </c:pt>
                <c:pt idx="191">
                  <c:v>-1.087578542710993E-3</c:v>
                </c:pt>
                <c:pt idx="192">
                  <c:v>-1.1243865114689E-3</c:v>
                </c:pt>
                <c:pt idx="193">
                  <c:v>-1.1331132278744882E-3</c:v>
                </c:pt>
                <c:pt idx="194">
                  <c:v>-1.1126759034186806E-3</c:v>
                </c:pt>
                <c:pt idx="195">
                  <c:v>-1.0622709483493753E-3</c:v>
                </c:pt>
                <c:pt idx="196">
                  <c:v>-9.8137123792119141E-4</c:v>
                </c:pt>
                <c:pt idx="197">
                  <c:v>-8.6972317808853283E-4</c:v>
                </c:pt>
                <c:pt idx="198">
                  <c:v>-7.2734358080511763E-4</c:v>
                </c:pt>
                <c:pt idx="199">
                  <c:v>-5.5451635871250904E-4</c:v>
                </c:pt>
                <c:pt idx="200">
                  <c:v>-3.5178904835109215E-4</c:v>
                </c:pt>
                <c:pt idx="201">
                  <c:v>-1.1996917067214063E-4</c:v>
                </c:pt>
                <c:pt idx="202">
                  <c:v>1.3987956307737193E-4</c:v>
                </c:pt>
                <c:pt idx="203">
                  <c:v>4.264411924390088E-4</c:v>
                </c:pt>
                <c:pt idx="204">
                  <c:v>7.3815158877499343E-4</c:v>
                </c:pt>
                <c:pt idx="205">
                  <c:v>1.073202669737594E-3</c:v>
                </c:pt>
                <c:pt idx="206">
                  <c:v>1.4295467412134277E-3</c:v>
                </c:pt>
                <c:pt idx="207">
                  <c:v>1.8049009612860489E-3</c:v>
                </c:pt>
                <c:pt idx="208">
                  <c:v>8.1525345009620942E-3</c:v>
                </c:pt>
                <c:pt idx="209">
                  <c:v>6.4421582097343721E-3</c:v>
                </c:pt>
                <c:pt idx="210">
                  <c:v>4.8748252199067865E-3</c:v>
                </c:pt>
                <c:pt idx="211">
                  <c:v>3.4473590162474865E-3</c:v>
                </c:pt>
                <c:pt idx="212">
                  <c:v>2.1563719299598216E-3</c:v>
                </c:pt>
                <c:pt idx="213">
                  <c:v>9.9827024730686498E-4</c:v>
                </c:pt>
                <c:pt idx="214">
                  <c:v>-3.0740585081401317E-5</c:v>
                </c:pt>
                <c:pt idx="215">
                  <c:v>-9.346506604244742E-4</c:v>
                </c:pt>
                <c:pt idx="216">
                  <c:v>-1.7176402195022145E-3</c:v>
                </c:pt>
                <c:pt idx="217">
                  <c:v>-2.3840741675952293E-3</c:v>
                </c:pt>
                <c:pt idx="218">
                  <c:v>-2.9384965022916099E-3</c:v>
                </c:pt>
                <c:pt idx="219">
                  <c:v>-3.3856246536329015E-3</c:v>
                </c:pt>
                <c:pt idx="220">
                  <c:v>-3.7303437380520887E-3</c:v>
                </c:pt>
                <c:pt idx="221">
                  <c:v>-3.9777007275018095E-3</c:v>
                </c:pt>
                <c:pt idx="222">
                  <c:v>-4.1328985352048764E-3</c:v>
                </c:pt>
                <c:pt idx="223">
                  <c:v>-4.201290019534093E-3</c:v>
                </c:pt>
                <c:pt idx="224">
                  <c:v>-4.188371907585392E-3</c:v>
                </c:pt>
                <c:pt idx="225">
                  <c:v>-4.0997786402175995E-3</c:v>
                </c:pt>
                <c:pt idx="226">
                  <c:v>-3.941276140426303E-3</c:v>
                </c:pt>
                <c:pt idx="227">
                  <c:v>-3.7187555072053791E-3</c:v>
                </c:pt>
                <c:pt idx="228">
                  <c:v>-3.4382266372367798E-3</c:v>
                </c:pt>
                <c:pt idx="229">
                  <c:v>-3.1058117770241811E-3</c:v>
                </c:pt>
                <c:pt idx="230">
                  <c:v>-2.7277390084199105E-3</c:v>
                </c:pt>
                <c:pt idx="231">
                  <c:v>-2.3103356707419864E-3</c:v>
                </c:pt>
                <c:pt idx="232">
                  <c:v>-1.8600217230737848E-3</c:v>
                </c:pt>
                <c:pt idx="233">
                  <c:v>-1.3833030506359145E-3</c:v>
                </c:pt>
                <c:pt idx="234">
                  <c:v>-8.8676471950899227E-4</c:v>
                </c:pt>
                <c:pt idx="235">
                  <c:v>-3.7706418435129452E-4</c:v>
                </c:pt>
                <c:pt idx="236">
                  <c:v>1.3907554592609839E-4</c:v>
                </c:pt>
                <c:pt idx="237">
                  <c:v>6.5487277910228348E-4</c:v>
                </c:pt>
                <c:pt idx="238">
                  <c:v>1.1634940415315154E-3</c:v>
                </c:pt>
                <c:pt idx="239">
                  <c:v>1.6580610048407829E-3</c:v>
                </c:pt>
                <c:pt idx="240">
                  <c:v>2.1316574310286107E-3</c:v>
                </c:pt>
                <c:pt idx="241">
                  <c:v>2.5773361292032171E-3</c:v>
                </c:pt>
                <c:pt idx="242">
                  <c:v>2.9881259168648144E-3</c:v>
                </c:pt>
                <c:pt idx="243">
                  <c:v>3.3570385783995016E-3</c:v>
                </c:pt>
                <c:pt idx="244">
                  <c:v>3.6770758131171866E-3</c:v>
                </c:pt>
                <c:pt idx="245">
                  <c:v>3.9412361649896061E-3</c:v>
                </c:pt>
                <c:pt idx="246">
                  <c:v>4.1425219259891011E-3</c:v>
                </c:pt>
                <c:pt idx="247">
                  <c:v>4.2739460047541006E-3</c:v>
                </c:pt>
                <c:pt idx="248">
                  <c:v>4.328538752203806E-3</c:v>
                </c:pt>
                <c:pt idx="249">
                  <c:v>4.2993547355286987E-3</c:v>
                </c:pt>
                <c:pt idx="250">
                  <c:v>4.17947945200009E-3</c:v>
                </c:pt>
                <c:pt idx="251">
                  <c:v>3.9620359739215155E-3</c:v>
                </c:pt>
                <c:pt idx="252">
                  <c:v>3.6401915161008574E-3</c:v>
                </c:pt>
                <c:pt idx="253">
                  <c:v>3.2071639172184252E-3</c:v>
                </c:pt>
                <c:pt idx="254">
                  <c:v>2.6562280265512994E-3</c:v>
                </c:pt>
                <c:pt idx="255">
                  <c:v>1.9807219876395998E-3</c:v>
                </c:pt>
                <c:pt idx="256">
                  <c:v>1.1740534105889391E-3</c:v>
                </c:pt>
                <c:pt idx="257">
                  <c:v>2.2970542492866536E-4</c:v>
                </c:pt>
                <c:pt idx="258">
                  <c:v>-8.5875739488182334E-4</c:v>
                </c:pt>
                <c:pt idx="259">
                  <c:v>-2.0976832389109912E-3</c:v>
                </c:pt>
                <c:pt idx="260">
                  <c:v>-3.4933274135596493E-3</c:v>
                </c:pt>
                <c:pt idx="261">
                  <c:v>-5.0518468427415003E-3</c:v>
                </c:pt>
                <c:pt idx="262">
                  <c:v>-6.7792947251644232E-3</c:v>
                </c:pt>
                <c:pt idx="263">
                  <c:v>-8.6816153540524247E-3</c:v>
                </c:pt>
                <c:pt idx="264">
                  <c:v>1.8442900605529352E-3</c:v>
                </c:pt>
                <c:pt idx="265">
                  <c:v>1.2889854957938672E-3</c:v>
                </c:pt>
                <c:pt idx="266">
                  <c:v>8.1089742347549218E-4</c:v>
                </c:pt>
                <c:pt idx="267">
                  <c:v>4.0456552582830707E-4</c:v>
                </c:pt>
                <c:pt idx="268">
                  <c:v>6.4661660787248415E-5</c:v>
                </c:pt>
                <c:pt idx="269">
                  <c:v>-2.1400604310115035E-4</c:v>
                </c:pt>
                <c:pt idx="270">
                  <c:v>-4.3648928706737505E-4</c:v>
                </c:pt>
                <c:pt idx="271">
                  <c:v>-6.0769590066227924E-4</c:v>
                </c:pt>
                <c:pt idx="272">
                  <c:v>-7.3238634092158417E-4</c:v>
                </c:pt>
                <c:pt idx="273">
                  <c:v>-8.1517039409177705E-4</c:v>
                </c:pt>
                <c:pt idx="274">
                  <c:v>-8.6050408145470214E-4</c:v>
                </c:pt>
                <c:pt idx="275">
                  <c:v>-8.7268677033711106E-4</c:v>
                </c:pt>
                <c:pt idx="276">
                  <c:v>-8.5585849092582877E-4</c:v>
                </c:pt>
                <c:pt idx="277">
                  <c:v>-8.1399745910357146E-4</c:v>
                </c:pt>
                <c:pt idx="278">
                  <c:v>-7.5091780513567019E-4</c:v>
                </c:pt>
                <c:pt idx="279">
                  <c:v>-6.7026750759742459E-4</c:v>
                </c:pt>
                <c:pt idx="280">
                  <c:v>-5.7552653157313949E-4</c:v>
                </c:pt>
                <c:pt idx="281">
                  <c:v>-4.7000516984428697E-4</c:v>
                </c:pt>
                <c:pt idx="282">
                  <c:v>-3.5684258536090863E-4</c:v>
                </c:pt>
                <c:pt idx="283">
                  <c:v>-2.3900555305550464E-4</c:v>
                </c:pt>
                <c:pt idx="284">
                  <c:v>-1.1928739870920024E-4</c:v>
                </c:pt>
                <c:pt idx="285">
                  <c:v>-3.0713235869839206E-7</c:v>
                </c:pt>
                <c:pt idx="286">
                  <c:v>1.1549122658439936E-4</c:v>
                </c:pt>
                <c:pt idx="287">
                  <c:v>2.2583913549130419E-4</c:v>
                </c:pt>
                <c:pt idx="288">
                  <c:v>3.2864382916100721E-4</c:v>
                </c:pt>
                <c:pt idx="289">
                  <c:v>4.2198843838361921E-4</c:v>
                </c:pt>
                <c:pt idx="290">
                  <c:v>5.0413192996709433E-4</c:v>
                </c:pt>
                <c:pt idx="291">
                  <c:v>5.7350887188140076E-4</c:v>
                </c:pt>
                <c:pt idx="292">
                  <c:v>6.2872902739327663E-4</c:v>
                </c:pt>
                <c:pt idx="293">
                  <c:v>6.6857678205500815E-4</c:v>
                </c:pt>
                <c:pt idx="294">
                  <c:v>6.9201040751171172E-4</c:v>
                </c:pt>
                <c:pt idx="295">
                  <c:v>6.9816116619308977E-4</c:v>
                </c:pt>
                <c:pt idx="296">
                  <c:v>6.8633226094300115E-4</c:v>
                </c:pt>
                <c:pt idx="297">
                  <c:v>6.5599763367080177E-4</c:v>
                </c:pt>
                <c:pt idx="298">
                  <c:v>6.0680061715090439E-4</c:v>
                </c:pt>
                <c:pt idx="299">
                  <c:v>5.3855244404579783E-4</c:v>
                </c:pt>
                <c:pt idx="300">
                  <c:v>4.5123061724428037E-4</c:v>
                </c:pt>
                <c:pt idx="301">
                  <c:v>3.4497714553802239E-4</c:v>
                </c:pt>
                <c:pt idx="302">
                  <c:v>2.2009664868918866E-4</c:v>
                </c:pt>
                <c:pt idx="303">
                  <c:v>7.7054335824805475E-5</c:v>
                </c:pt>
                <c:pt idx="304">
                  <c:v>-8.3526138938583294E-5</c:v>
                </c:pt>
                <c:pt idx="305">
                  <c:v>-2.6086493974689096E-4</c:v>
                </c:pt>
                <c:pt idx="306">
                  <c:v>-4.5402842738159754E-4</c:v>
                </c:pt>
                <c:pt idx="307">
                  <c:v>-6.6193164900418822E-4</c:v>
                </c:pt>
                <c:pt idx="308">
                  <c:v>-8.8334093561490135E-4</c:v>
                </c:pt>
                <c:pt idx="309">
                  <c:v>-1.1168766036137034E-3</c:v>
                </c:pt>
                <c:pt idx="310">
                  <c:v>-4.9606032628485008E-3</c:v>
                </c:pt>
                <c:pt idx="311">
                  <c:v>-3.9189308236108056E-3</c:v>
                </c:pt>
                <c:pt idx="312">
                  <c:v>-2.964483622748898E-3</c:v>
                </c:pt>
                <c:pt idx="313">
                  <c:v>-2.0953268938219971E-3</c:v>
                </c:pt>
                <c:pt idx="314">
                  <c:v>-1.309394803725189E-3</c:v>
                </c:pt>
                <c:pt idx="315">
                  <c:v>-6.0449370675288994E-4</c:v>
                </c:pt>
                <c:pt idx="316">
                  <c:v>2.1694520790316307E-5</c:v>
                </c:pt>
                <c:pt idx="317">
                  <c:v>5.7160906864059391E-4</c:v>
                </c:pt>
                <c:pt idx="318">
                  <c:v>1.0478067064397245E-3</c:v>
                </c:pt>
                <c:pt idx="319">
                  <c:v>1.4529582265637997E-3</c:v>
                </c:pt>
                <c:pt idx="320">
                  <c:v>1.7898448190399041E-3</c:v>
                </c:pt>
                <c:pt idx="321">
                  <c:v>2.0613543816977165E-3</c:v>
                </c:pt>
                <c:pt idx="322">
                  <c:v>2.2704777686728961E-3</c:v>
                </c:pt>
                <c:pt idx="323">
                  <c:v>2.420304980413901E-3</c:v>
                </c:pt>
                <c:pt idx="324">
                  <c:v>2.5140212983353893E-3</c:v>
                </c:pt>
                <c:pt idx="325">
                  <c:v>2.554903367322503E-3</c:v>
                </c:pt>
                <c:pt idx="326">
                  <c:v>2.5463152292793945E-3</c:v>
                </c:pt>
                <c:pt idx="327">
                  <c:v>2.4917043109786985E-3</c:v>
                </c:pt>
                <c:pt idx="328">
                  <c:v>2.394597369491186E-3</c:v>
                </c:pt>
                <c:pt idx="329">
                  <c:v>2.2585963985393975E-3</c:v>
                </c:pt>
                <c:pt idx="330">
                  <c:v>2.087374499155803E-3</c:v>
                </c:pt>
                <c:pt idx="331">
                  <c:v>1.8846717180753814E-3</c:v>
                </c:pt>
                <c:pt idx="332">
                  <c:v>1.6542908573620174E-3</c:v>
                </c:pt>
                <c:pt idx="333">
                  <c:v>1.4000932588176945E-3</c:v>
                </c:pt>
                <c:pt idx="334">
                  <c:v>1.1259945667814047E-3</c:v>
                </c:pt>
                <c:pt idx="335">
                  <c:v>8.3596047298820086E-4</c:v>
                </c:pt>
                <c:pt idx="336">
                  <c:v>5.3400244722040524E-4</c:v>
                </c:pt>
                <c:pt idx="337">
                  <c:v>2.2417345752188955E-4</c:v>
                </c:pt>
                <c:pt idx="338">
                  <c:v>-8.9436316172003538E-5</c:v>
                </c:pt>
                <c:pt idx="339">
                  <c:v>-4.027037710866016E-4</c:v>
                </c:pt>
                <c:pt idx="340">
                  <c:v>-7.1147716942389361E-4</c:v>
                </c:pt>
                <c:pt idx="341">
                  <c:v>-1.0115804209413076E-3</c:v>
                </c:pt>
                <c:pt idx="342">
                  <c:v>-1.2988173562621247E-3</c:v>
                </c:pt>
                <c:pt idx="343">
                  <c:v>-1.5689759868650621E-3</c:v>
                </c:pt>
                <c:pt idx="344">
                  <c:v>-1.8178327476647826E-3</c:v>
                </c:pt>
                <c:pt idx="345">
                  <c:v>-2.0411567180761009E-3</c:v>
                </c:pt>
                <c:pt idx="346">
                  <c:v>-2.2347138174440145E-3</c:v>
                </c:pt>
                <c:pt idx="347">
                  <c:v>-2.3942709707022586E-3</c:v>
                </c:pt>
                <c:pt idx="348">
                  <c:v>-2.5156002401608701E-3</c:v>
                </c:pt>
                <c:pt idx="349">
                  <c:v>-2.5944829193082358E-3</c:v>
                </c:pt>
                <c:pt idx="350">
                  <c:v>-2.6267135845315162E-3</c:v>
                </c:pt>
                <c:pt idx="351">
                  <c:v>-2.6081041007178438E-3</c:v>
                </c:pt>
                <c:pt idx="352">
                  <c:v>-2.5344875767247046E-3</c:v>
                </c:pt>
                <c:pt idx="353">
                  <c:v>-2.4017222667420887E-3</c:v>
                </c:pt>
                <c:pt idx="354">
                  <c:v>-2.2056954136682044E-3</c:v>
                </c:pt>
                <c:pt idx="355">
                  <c:v>-1.9423270306502399E-3</c:v>
                </c:pt>
                <c:pt idx="356">
                  <c:v>-1.6075736170547902E-3</c:v>
                </c:pt>
                <c:pt idx="357">
                  <c:v>-1.1974318051918495E-3</c:v>
                </c:pt>
                <c:pt idx="358">
                  <c:v>-7.0794193424307886E-4</c:v>
                </c:pt>
                <c:pt idx="359">
                  <c:v>-1.351915479218882E-4</c:v>
                </c:pt>
                <c:pt idx="360">
                  <c:v>5.2468118745829101E-4</c:v>
                </c:pt>
                <c:pt idx="361">
                  <c:v>1.2754841477490512E-3</c:v>
                </c:pt>
                <c:pt idx="362">
                  <c:v>2.1209680016361608E-3</c:v>
                </c:pt>
                <c:pt idx="363">
                  <c:v>3.0648230501750043E-3</c:v>
                </c:pt>
                <c:pt idx="364">
                  <c:v>4.1106761579914313E-3</c:v>
                </c:pt>
                <c:pt idx="365">
                  <c:v>5.2620877788198328E-3</c:v>
                </c:pt>
                <c:pt idx="366">
                  <c:v>-1.0541021423262978E-3</c:v>
                </c:pt>
                <c:pt idx="367">
                  <c:v>-7.3111685185939419E-4</c:v>
                </c:pt>
                <c:pt idx="368">
                  <c:v>-4.5375808239773996E-4</c:v>
                </c:pt>
                <c:pt idx="369">
                  <c:v>-2.1875879751860096E-4</c:v>
                </c:pt>
                <c:pt idx="370">
                  <c:v>-2.293174704824999E-5</c:v>
                </c:pt>
                <c:pt idx="371">
                  <c:v>1.3682817136507E-4</c:v>
                </c:pt>
                <c:pt idx="372">
                  <c:v>2.6354165907873164E-4</c:v>
                </c:pt>
                <c:pt idx="373">
                  <c:v>3.6014287303644255E-4</c:v>
                </c:pt>
                <c:pt idx="374">
                  <c:v>4.2947739323859896E-4</c:v>
                </c:pt>
                <c:pt idx="375">
                  <c:v>4.7430030212498864E-4</c:v>
                </c:pt>
                <c:pt idx="376">
                  <c:v>4.9727437664821156E-4</c:v>
                </c:pt>
                <c:pt idx="377">
                  <c:v>5.0096839373685309E-4</c:v>
                </c:pt>
                <c:pt idx="378">
                  <c:v>4.8785554958991062E-4</c:v>
                </c:pt>
                <c:pt idx="379">
                  <c:v>4.6031199316196036E-4</c:v>
                </c:pt>
                <c:pt idx="380">
                  <c:v>4.2061547398958288E-4</c:v>
                </c:pt>
                <c:pt idx="381">
                  <c:v>3.7094410436289138E-4</c:v>
                </c:pt>
                <c:pt idx="382">
                  <c:v>3.1337523570915127E-4</c:v>
                </c:pt>
                <c:pt idx="383">
                  <c:v>2.4988444891035216E-4</c:v>
                </c:pt>
                <c:pt idx="384">
                  <c:v>1.8234465811589606E-4</c:v>
                </c:pt>
                <c:pt idx="385">
                  <c:v>1.1252532748905197E-4</c:v>
                </c:pt>
                <c:pt idx="386">
                  <c:v>4.2091800194973827E-5</c:v>
                </c:pt>
                <c:pt idx="387">
                  <c:v>-2.7395261170445884E-5</c:v>
                </c:pt>
                <c:pt idx="388">
                  <c:v>-9.448032368659931E-5</c:v>
                </c:pt>
                <c:pt idx="389">
                  <c:v>-1.5781332374277535E-4</c:v>
                </c:pt>
                <c:pt idx="390">
                  <c:v>-2.1614989840683385E-4</c:v>
                </c:pt>
                <c:pt idx="391">
                  <c:v>-2.6835150974570399E-4</c:v>
                </c:pt>
                <c:pt idx="392">
                  <c:v>-3.1338546347235707E-4</c:v>
                </c:pt>
                <c:pt idx="393">
                  <c:v>-3.5032482334255988E-4</c:v>
                </c:pt>
                <c:pt idx="394">
                  <c:v>-3.7834822283323855E-4</c:v>
                </c:pt>
                <c:pt idx="395">
                  <c:v>-3.9673957568478468E-4</c:v>
                </c:pt>
                <c:pt idx="396">
                  <c:v>-4.0488768700548683E-4</c:v>
                </c:pt>
                <c:pt idx="397">
                  <c:v>-4.0228576663423055E-4</c:v>
                </c:pt>
                <c:pt idx="398">
                  <c:v>-3.8853084659840054E-4</c:v>
                </c:pt>
                <c:pt idx="399">
                  <c:v>-3.6332310449609106E-4</c:v>
                </c:pt>
                <c:pt idx="400">
                  <c:v>-3.2646509471434548E-4</c:v>
                </c:pt>
                <c:pt idx="401">
                  <c:v>-2.7786088942774456E-4</c:v>
                </c:pt>
                <c:pt idx="402">
                  <c:v>-2.1751513138935918E-4</c:v>
                </c:pt>
                <c:pt idx="403">
                  <c:v>-1.455320005286781E-4</c:v>
                </c:pt>
                <c:pt idx="404">
                  <c:v>-6.2114096423218634E-5</c:v>
                </c:pt>
                <c:pt idx="405">
                  <c:v>3.2438761221012524E-5</c:v>
                </c:pt>
                <c:pt idx="406">
                  <c:v>1.3773081200392501E-4</c:v>
                </c:pt>
                <c:pt idx="407">
                  <c:v>2.5327171197973841E-4</c:v>
                </c:pt>
                <c:pt idx="408">
                  <c:v>3.7847796636984732E-4</c:v>
                </c:pt>
                <c:pt idx="409">
                  <c:v>5.1267443561173187E-4</c:v>
                </c:pt>
                <c:pt idx="410">
                  <c:v>6.550959125595085E-4</c:v>
                </c:pt>
                <c:pt idx="411">
                  <c:v>2.9686168533529927E-3</c:v>
                </c:pt>
                <c:pt idx="412">
                  <c:v>2.3465847427738551E-3</c:v>
                </c:pt>
                <c:pt idx="413">
                  <c:v>1.7763563979495828E-3</c:v>
                </c:pt>
                <c:pt idx="414">
                  <c:v>1.256823457170958E-3</c:v>
                </c:pt>
                <c:pt idx="415">
                  <c:v>7.867963651232851E-4</c:v>
                </c:pt>
                <c:pt idx="416">
                  <c:v>3.6500632931793509E-4</c:v>
                </c:pt>
                <c:pt idx="417">
                  <c:v>-9.8926683404498839E-6</c:v>
                </c:pt>
                <c:pt idx="418">
                  <c:v>-3.3932180716694793E-4</c:v>
                </c:pt>
                <c:pt idx="419">
                  <c:v>-6.247753128332395E-4</c:v>
                </c:pt>
                <c:pt idx="420">
                  <c:v>-8.6781829440035763E-4</c:v>
                </c:pt>
                <c:pt idx="421">
                  <c:v>-1.0700845355954419E-3</c:v>
                </c:pt>
                <c:pt idx="422">
                  <c:v>-1.2332742427262761E-3</c:v>
                </c:pt>
                <c:pt idx="423">
                  <c:v>-1.3591517516181317E-3</c:v>
                </c:pt>
                <c:pt idx="424">
                  <c:v>-1.4495431959628685E-3</c:v>
                </c:pt>
                <c:pt idx="425">
                  <c:v>-1.5063341395098601E-3</c:v>
                </c:pt>
                <c:pt idx="426">
                  <c:v>-1.5314671744935809E-3</c:v>
                </c:pt>
                <c:pt idx="427">
                  <c:v>-1.5269394887506421E-3</c:v>
                </c:pt>
                <c:pt idx="428">
                  <c:v>-1.4948004039460616E-3</c:v>
                </c:pt>
                <c:pt idx="429">
                  <c:v>-1.4371488873733962E-3</c:v>
                </c:pt>
                <c:pt idx="430">
                  <c:v>-1.3561310397688514E-3</c:v>
                </c:pt>
                <c:pt idx="431">
                  <c:v>-1.2539375616149318E-3</c:v>
                </c:pt>
                <c:pt idx="432">
                  <c:v>-1.1328012003985616E-3</c:v>
                </c:pt>
                <c:pt idx="433">
                  <c:v>-9.9499418130599704E-4</c:v>
                </c:pt>
                <c:pt idx="434">
                  <c:v>-8.4282562382742565E-4</c:v>
                </c:pt>
                <c:pt idx="435">
                  <c:v>-6.7863894676477299E-4</c:v>
                </c:pt>
                <c:pt idx="436">
                  <c:v>-5.048092641323082E-4</c:v>
                </c:pt>
                <c:pt idx="437">
                  <c:v>-3.2374077441922611E-4</c:v>
                </c:pt>
                <c:pt idx="438">
                  <c:v>-1.3786414574369632E-4</c:v>
                </c:pt>
                <c:pt idx="439">
                  <c:v>5.0366100676102477E-5</c:v>
                </c:pt>
                <c:pt idx="440">
                  <c:v>2.384742061905254E-4</c:v>
                </c:pt>
                <c:pt idx="441">
                  <c:v>4.2396578710286043E-4</c:v>
                </c:pt>
                <c:pt idx="442">
                  <c:v>6.04330441281338E-4</c:v>
                </c:pt>
                <c:pt idx="443">
                  <c:v>7.7704434654397164E-4</c:v>
                </c:pt>
                <c:pt idx="444">
                  <c:v>9.3957284838933758E-4</c:v>
                </c:pt>
                <c:pt idx="445">
                  <c:v>1.0893730346456659E-3</c:v>
                </c:pt>
                <c:pt idx="446">
                  <c:v>1.2238962946376497E-3</c:v>
                </c:pt>
                <c:pt idx="447">
                  <c:v>1.340590860480731E-3</c:v>
                </c:pt>
                <c:pt idx="448">
                  <c:v>1.4369043281657612E-3</c:v>
                </c:pt>
                <c:pt idx="449">
                  <c:v>1.5102861560892383E-3</c:v>
                </c:pt>
                <c:pt idx="450">
                  <c:v>1.5581901387474867E-3</c:v>
                </c:pt>
                <c:pt idx="451">
                  <c:v>1.5780768533236109E-3</c:v>
                </c:pt>
                <c:pt idx="452">
                  <c:v>1.5674160769474088E-3</c:v>
                </c:pt>
                <c:pt idx="453">
                  <c:v>1.5236891724442342E-3</c:v>
                </c:pt>
                <c:pt idx="454">
                  <c:v>1.4443914404287939E-3</c:v>
                </c:pt>
                <c:pt idx="455">
                  <c:v>1.3270344356523314E-3</c:v>
                </c:pt>
                <c:pt idx="456">
                  <c:v>1.1691482455682377E-3</c:v>
                </c:pt>
                <c:pt idx="457">
                  <c:v>9.6828372909871924E-4</c:v>
                </c:pt>
                <c:pt idx="458">
                  <c:v>7.2201471368450038E-4</c:v>
                </c:pt>
                <c:pt idx="459">
                  <c:v>4.2794014874687064E-4</c:v>
                </c:pt>
                <c:pt idx="460">
                  <c:v>8.3686213710871399E-5</c:v>
                </c:pt>
                <c:pt idx="461">
                  <c:v>-3.1309162114256071E-4</c:v>
                </c:pt>
                <c:pt idx="462">
                  <c:v>-7.6470658267858982E-4</c:v>
                </c:pt>
                <c:pt idx="463">
                  <c:v>-1.2734386334225783E-3</c:v>
                </c:pt>
                <c:pt idx="464">
                  <c:v>-1.8415325620999394E-3</c:v>
                </c:pt>
                <c:pt idx="465">
                  <c:v>-2.4711961277143132E-3</c:v>
                </c:pt>
                <c:pt idx="466">
                  <c:v>-3.1645982585647658E-3</c:v>
                </c:pt>
                <c:pt idx="467">
                  <c:v>6.9058514718800274E-4</c:v>
                </c:pt>
                <c:pt idx="468">
                  <c:v>4.8360917000938707E-4</c:v>
                </c:pt>
                <c:pt idx="469">
                  <c:v>3.0521254587927149E-4</c:v>
                </c:pt>
                <c:pt idx="470">
                  <c:v>1.5339853546003993E-4</c:v>
                </c:pt>
                <c:pt idx="471">
                  <c:v>2.6217367053712332E-5</c:v>
                </c:pt>
                <c:pt idx="472">
                  <c:v>-7.8232317334550258E-5</c:v>
                </c:pt>
                <c:pt idx="473">
                  <c:v>-1.6180207854635947E-4</c:v>
                </c:pt>
                <c:pt idx="474">
                  <c:v>-2.2629236026044941E-4</c:v>
                </c:pt>
                <c:pt idx="475">
                  <c:v>-2.7345123307286057E-4</c:v>
                </c:pt>
                <c:pt idx="476">
                  <c:v>-3.049732033323406E-4</c:v>
                </c:pt>
                <c:pt idx="477">
                  <c:v>-3.224980872378394E-4</c:v>
                </c:pt>
                <c:pt idx="478">
                  <c:v>-3.2760995067167981E-4</c:v>
                </c:pt>
                <c:pt idx="479">
                  <c:v>-3.2183611514612076E-4</c:v>
                </c:pt>
                <c:pt idx="480">
                  <c:v>-3.066462301592604E-4</c:v>
                </c:pt>
                <c:pt idx="481">
                  <c:v>-2.8345141218856854E-4</c:v>
                </c:pt>
                <c:pt idx="482">
                  <c:v>-2.5360345045734312E-4</c:v>
                </c:pt>
                <c:pt idx="483">
                  <c:v>-2.1839407956788376E-4</c:v>
                </c:pt>
                <c:pt idx="484">
                  <c:v>-1.7905431896584473E-4</c:v>
                </c:pt>
                <c:pt idx="485">
                  <c:v>-1.367538791918893E-4</c:v>
                </c:pt>
                <c:pt idx="486">
                  <c:v>-9.2600634740716559E-5</c:v>
                </c:pt>
                <c:pt idx="487">
                  <c:v>-4.7640163340544051E-5</c:v>
                </c:pt>
                <c:pt idx="488">
                  <c:v>-2.8553513532481034E-6</c:v>
                </c:pt>
                <c:pt idx="489">
                  <c:v>4.0833935074285899E-5</c:v>
                </c:pt>
                <c:pt idx="490">
                  <c:v>8.2571113478049907E-5</c:v>
                </c:pt>
                <c:pt idx="491">
                  <c:v>1.2156308368045654E-4</c:v>
                </c:pt>
                <c:pt idx="492">
                  <c:v>1.5708036206630444E-4</c:v>
                </c:pt>
                <c:pt idx="493">
                  <c:v>1.8845715210574071E-4</c:v>
                </c:pt>
                <c:pt idx="494">
                  <c:v>2.1509135179383077E-4</c:v>
                </c:pt>
                <c:pt idx="495">
                  <c:v>2.3644449871804141E-4</c:v>
                </c:pt>
                <c:pt idx="496">
                  <c:v>2.5204165350405094E-4</c:v>
                </c:pt>
                <c:pt idx="497">
                  <c:v>2.6147122245518545E-4</c:v>
                </c:pt>
                <c:pt idx="498">
                  <c:v>2.6438472025727688E-4</c:v>
                </c:pt>
                <c:pt idx="499">
                  <c:v>2.6049647364097955E-4</c:v>
                </c:pt>
                <c:pt idx="500">
                  <c:v>2.4958326694766997E-4</c:v>
                </c:pt>
                <c:pt idx="501">
                  <c:v>2.3148393062367989E-4</c:v>
                </c:pt>
                <c:pt idx="502">
                  <c:v>2.0609887364454044E-4</c:v>
                </c:pt>
                <c:pt idx="503">
                  <c:v>1.733895609620506E-4</c:v>
                </c:pt>
                <c:pt idx="504">
                  <c:v>1.3337793708412954E-4</c:v>
                </c:pt>
                <c:pt idx="505">
                  <c:v>8.6145796923758899E-5</c:v>
                </c:pt>
                <c:pt idx="506">
                  <c:v>3.1834105121850143E-5</c:v>
                </c:pt>
                <c:pt idx="507">
                  <c:v>-2.9357734984108985E-5</c:v>
                </c:pt>
                <c:pt idx="508">
                  <c:v>-9.7172661452565867E-5</c:v>
                </c:pt>
                <c:pt idx="509">
                  <c:v>-1.7129678166021012E-4</c:v>
                </c:pt>
                <c:pt idx="510">
                  <c:v>-2.5136024673109991E-4</c:v>
                </c:pt>
                <c:pt idx="511">
                  <c:v>-3.3693817115744429E-4</c:v>
                </c:pt>
                <c:pt idx="512">
                  <c:v>-4.2755159626111511E-4</c:v>
                </c:pt>
                <c:pt idx="513">
                  <c:v>-1.7966285475916263E-3</c:v>
                </c:pt>
                <c:pt idx="514">
                  <c:v>-1.4196932375474675E-3</c:v>
                </c:pt>
                <c:pt idx="515">
                  <c:v>-1.0742401429692794E-3</c:v>
                </c:pt>
                <c:pt idx="516">
                  <c:v>-7.5958447541310536E-4</c:v>
                </c:pt>
                <c:pt idx="517">
                  <c:v>-4.7499279939220568E-4</c:v>
                </c:pt>
                <c:pt idx="518">
                  <c:v>-2.1968422933789367E-4</c:v>
                </c:pt>
                <c:pt idx="519">
                  <c:v>7.1683396158997437E-6</c:v>
                </c:pt>
                <c:pt idx="520">
                  <c:v>2.0643696852133686E-4</c:v>
                </c:pt>
                <c:pt idx="521">
                  <c:v>3.7903738069447468E-4</c:v>
                </c:pt>
                <c:pt idx="522">
                  <c:v>5.2592763850817237E-4</c:v>
                </c:pt>
                <c:pt idx="523">
                  <c:v>6.4810679241560087E-4</c:v>
                </c:pt>
                <c:pt idx="524">
                  <c:v>7.4661350376237223E-4</c:v>
                </c:pt>
                <c:pt idx="525">
                  <c:v>8.225246429480193E-4</c:v>
                </c:pt>
                <c:pt idx="526">
                  <c:v>8.7695386446971085E-4</c:v>
                </c:pt>
                <c:pt idx="527">
                  <c:v>9.1105016043276782E-4</c:v>
                </c:pt>
                <c:pt idx="528">
                  <c:v>9.2599639410264473E-4</c:v>
                </c:pt>
                <c:pt idx="529">
                  <c:v>9.2300781505724044E-4</c:v>
                </c:pt>
                <c:pt idx="530">
                  <c:v>9.0333055753218094E-4</c:v>
                </c:pt>
                <c:pt idx="531">
                  <c:v>8.6824012353130947E-4</c:v>
                </c:pt>
                <c:pt idx="532">
                  <c:v>8.1903985229243165E-4</c:v>
                </c:pt>
                <c:pt idx="533">
                  <c:v>7.5705937767971132E-4</c:v>
                </c:pt>
                <c:pt idx="534">
                  <c:v>6.8365307508343881E-4</c:v>
                </c:pt>
                <c:pt idx="535">
                  <c:v>6.0019849941441578E-4</c:v>
                </c:pt>
                <c:pt idx="536">
                  <c:v>5.0809481575302823E-4</c:v>
                </c:pt>
                <c:pt idx="537">
                  <c:v>4.0876122422631167E-4</c:v>
                </c:pt>
                <c:pt idx="538">
                  <c:v>3.0363538067168516E-4</c:v>
                </c:pt>
                <c:pt idx="539">
                  <c:v>1.9417181464881361E-4</c:v>
                </c:pt>
                <c:pt idx="540">
                  <c:v>8.184034633020032E-5</c:v>
                </c:pt>
                <c:pt idx="541">
                  <c:v>-3.1875496182581786E-5</c:v>
                </c:pt>
                <c:pt idx="542">
                  <c:v>-1.4548005760574301E-4</c:v>
                </c:pt>
                <c:pt idx="543">
                  <c:v>-2.5746713275602573E-4</c:v>
                </c:pt>
                <c:pt idx="544">
                  <c:v>-3.6632153890147484E-4</c:v>
                </c:pt>
                <c:pt idx="545">
                  <c:v>-4.7052068167247052E-4</c:v>
                </c:pt>
                <c:pt idx="546">
                  <c:v>-5.6853611308703422E-4</c:v>
                </c:pt>
                <c:pt idx="547">
                  <c:v>-6.5883508024407178E-4</c:v>
                </c:pt>
                <c:pt idx="548">
                  <c:v>-7.3988206325898906E-4</c:v>
                </c:pt>
                <c:pt idx="549">
                  <c:v>-8.1014030103206819E-4</c:v>
                </c:pt>
                <c:pt idx="550">
                  <c:v>-8.6807330347809034E-4</c:v>
                </c:pt>
                <c:pt idx="551">
                  <c:v>-9.1214634885894083E-4</c:v>
                </c:pt>
                <c:pt idx="552">
                  <c:v>-9.4082796487693007E-4</c:v>
                </c:pt>
                <c:pt idx="553">
                  <c:v>-9.5259139223808839E-4</c:v>
                </c:pt>
                <c:pt idx="554">
                  <c:v>-9.4591602939581021E-4</c:v>
                </c:pt>
                <c:pt idx="555">
                  <c:v>-9.1928885723337878E-4</c:v>
                </c:pt>
                <c:pt idx="556">
                  <c:v>-8.7120584245650029E-4</c:v>
                </c:pt>
                <c:pt idx="557">
                  <c:v>-8.0017331852417009E-4</c:v>
                </c:pt>
                <c:pt idx="558">
                  <c:v>-7.0470934294446057E-4</c:v>
                </c:pt>
                <c:pt idx="559">
                  <c:v>-5.8334502983032992E-4</c:v>
                </c:pt>
                <c:pt idx="560">
                  <c:v>-4.3462585661457886E-4</c:v>
                </c:pt>
                <c:pt idx="561">
                  <c:v>-2.5711294388091992E-4</c:v>
                </c:pt>
                <c:pt idx="562">
                  <c:v>-4.9384307302783453E-5</c:v>
                </c:pt>
                <c:pt idx="563">
                  <c:v>1.8996391931387982E-4</c:v>
                </c:pt>
                <c:pt idx="564">
                  <c:v>4.6231629078416752E-4</c:v>
                </c:pt>
                <c:pt idx="565">
                  <c:v>7.6903688801932459E-4</c:v>
                </c:pt>
                <c:pt idx="566">
                  <c:v>1.1114681870864219E-3</c:v>
                </c:pt>
                <c:pt idx="567">
                  <c:v>1.4909299606457281E-3</c:v>
                </c:pt>
                <c:pt idx="568">
                  <c:v>1.9087182125753599E-3</c:v>
                </c:pt>
                <c:pt idx="569">
                  <c:v>-4.0606966551343348E-4</c:v>
                </c:pt>
                <c:pt idx="570">
                  <c:v>-2.8401998142175218E-4</c:v>
                </c:pt>
                <c:pt idx="571">
                  <c:v>-1.788943231978749E-4</c:v>
                </c:pt>
                <c:pt idx="572">
                  <c:v>-8.9501727653550772E-5</c:v>
                </c:pt>
                <c:pt idx="573">
                  <c:v>-1.4679805469030964E-5</c:v>
                </c:pt>
                <c:pt idx="574">
                  <c:v>4.6704406419367621E-5</c:v>
                </c:pt>
                <c:pt idx="575">
                  <c:v>9.5753629847823707E-5</c:v>
                </c:pt>
                <c:pt idx="576">
                  <c:v>1.3353956830890017E-4</c:v>
                </c:pt>
                <c:pt idx="577">
                  <c:v>1.6110216808357981E-4</c:v>
                </c:pt>
                <c:pt idx="578">
                  <c:v>1.7944891797340955E-4</c:v>
                </c:pt>
                <c:pt idx="579">
                  <c:v>1.8955418792309005E-4</c:v>
                </c:pt>
                <c:pt idx="580">
                  <c:v>1.9235860680140091E-4</c:v>
                </c:pt>
                <c:pt idx="581">
                  <c:v>1.8876847955509937E-4</c:v>
                </c:pt>
                <c:pt idx="582">
                  <c:v>1.7965524391033716E-4</c:v>
                </c:pt>
                <c:pt idx="583">
                  <c:v>1.658549667494999E-4</c:v>
                </c:pt>
                <c:pt idx="584">
                  <c:v>1.481678802577914E-4</c:v>
                </c:pt>
                <c:pt idx="585">
                  <c:v>1.2735795788298976E-4</c:v>
                </c:pt>
                <c:pt idx="586">
                  <c:v>1.0415253011826844E-4</c:v>
                </c:pt>
                <c:pt idx="587">
                  <c:v>7.924194007431079E-5</c:v>
                </c:pt>
                <c:pt idx="588">
                  <c:v>5.327923875780155E-5</c:v>
                </c:pt>
                <c:pt idx="589">
                  <c:v>2.6879919953769899E-5</c:v>
                </c:pt>
                <c:pt idx="590">
                  <c:v>6.2169456719121663E-7</c:v>
                </c:pt>
                <c:pt idx="591">
                  <c:v>-2.4955695800552707E-5</c:v>
                </c:pt>
                <c:pt idx="592">
                  <c:v>-4.9350626219319543E-5</c:v>
                </c:pt>
                <c:pt idx="593">
                  <c:v>-7.209969704148958E-5</c:v>
                </c:pt>
                <c:pt idx="594">
                  <c:v>-9.2777804039819584E-5</c:v>
                </c:pt>
                <c:pt idx="595">
                  <c:v>-1.1099817041252888E-4</c:v>
                </c:pt>
                <c:pt idx="596">
                  <c:v>-1.2641234101334886E-4</c:v>
                </c:pt>
                <c:pt idx="597">
                  <c:v>-1.3871013922217915E-4</c:v>
                </c:pt>
                <c:pt idx="598">
                  <c:v>-1.47619586864111E-4</c:v>
                </c:pt>
                <c:pt idx="599">
                  <c:v>-1.529067876827675E-4</c:v>
                </c:pt>
                <c:pt idx="600">
                  <c:v>-1.5437577480772319E-4</c:v>
                </c:pt>
                <c:pt idx="601">
                  <c:v>-1.5186832278981516E-4</c:v>
                </c:pt>
                <c:pt idx="602">
                  <c:v>-1.4526372472264265E-4</c:v>
                </c:pt>
                <c:pt idx="603">
                  <c:v>-1.3447853504969243E-4</c:v>
                </c:pt>
                <c:pt idx="604">
                  <c:v>-1.1946627865549314E-4</c:v>
                </c:pt>
                <c:pt idx="605">
                  <c:v>-1.0021712686392875E-4</c:v>
                </c:pt>
                <c:pt idx="606">
                  <c:v>-7.6757541025498921E-5</c:v>
                </c:pt>
                <c:pt idx="607">
                  <c:v>-4.9149884352742146E-5</c:v>
                </c:pt>
                <c:pt idx="608">
                  <c:v>-1.7492002708070775E-5</c:v>
                </c:pt>
                <c:pt idx="609">
                  <c:v>1.8083224919154817E-5</c:v>
                </c:pt>
                <c:pt idx="610">
                  <c:v>5.740836550884032E-5</c:v>
                </c:pt>
                <c:pt idx="611">
                  <c:v>1.0028193990772871E-4</c:v>
                </c:pt>
                <c:pt idx="612">
                  <c:v>1.4646895875054106E-4</c:v>
                </c:pt>
                <c:pt idx="613">
                  <c:v>1.9570148559826944E-4</c:v>
                </c:pt>
                <c:pt idx="614">
                  <c:v>2.4767922646596469E-4</c:v>
                </c:pt>
                <c:pt idx="615">
                  <c:v>1.0865591128275329E-3</c:v>
                </c:pt>
                <c:pt idx="616">
                  <c:v>8.5830324293607874E-4</c:v>
                </c:pt>
                <c:pt idx="617">
                  <c:v>6.491689569580808E-4</c:v>
                </c:pt>
                <c:pt idx="618">
                  <c:v>4.5873292435703178E-4</c:v>
                </c:pt>
                <c:pt idx="619">
                  <c:v>2.8654277084213392E-4</c:v>
                </c:pt>
                <c:pt idx="620">
                  <c:v>1.3211780820305413E-4</c:v>
                </c:pt>
                <c:pt idx="621">
                  <c:v>-5.0502156077464333E-6</c:v>
                </c:pt>
                <c:pt idx="622">
                  <c:v>-1.2549634707068047E-4</c:v>
                </c:pt>
                <c:pt idx="623">
                  <c:v>-2.2978163929544132E-4</c:v>
                </c:pt>
                <c:pt idx="624">
                  <c:v>-3.1849234677229499E-4</c:v>
                </c:pt>
                <c:pt idx="625">
                  <c:v>-3.922391036215514E-4</c:v>
                </c:pt>
                <c:pt idx="626">
                  <c:v>-4.5165608629502141E-4</c:v>
                </c:pt>
                <c:pt idx="627">
                  <c:v>-4.9740016168724199E-4</c:v>
                </c:pt>
                <c:pt idx="628">
                  <c:v>-5.3015002162954544E-4</c:v>
                </c:pt>
                <c:pt idx="629">
                  <c:v>-5.5060530472938324E-4</c:v>
                </c:pt>
                <c:pt idx="630">
                  <c:v>-5.5948570652447974E-4</c:v>
                </c:pt>
                <c:pt idx="631">
                  <c:v>-5.5753007893025522E-4</c:v>
                </c:pt>
                <c:pt idx="632">
                  <c:v>-5.4549551995013157E-4</c:v>
                </c:pt>
                <c:pt idx="633">
                  <c:v>-5.2415645462180332E-4</c:v>
                </c:pt>
                <c:pt idx="634">
                  <c:v>-4.9430370818261127E-4</c:v>
                </c:pt>
                <c:pt idx="635">
                  <c:v>-4.567435724051605E-4</c:v>
                </c:pt>
                <c:pt idx="636">
                  <c:v>-4.1229686610013902E-4</c:v>
                </c:pt>
                <c:pt idx="637">
                  <c:v>-3.617979907249505E-4</c:v>
                </c:pt>
                <c:pt idx="638">
                  <c:v>-3.0609398208105917E-4</c:v>
                </c:pt>
                <c:pt idx="639">
                  <c:v>-2.4604355904405892E-4</c:v>
                </c:pt>
                <c:pt idx="640">
                  <c:v>-1.8251617028260808E-4</c:v>
                </c:pt>
                <c:pt idx="641">
                  <c:v>-1.163910399097981E-4</c:v>
                </c:pt>
                <c:pt idx="642">
                  <c:v>-4.8556213002010074E-5</c:v>
                </c:pt>
                <c:pt idx="643">
                  <c:v>2.0092398084120555E-5</c:v>
                </c:pt>
                <c:pt idx="644">
                  <c:v>8.8651965676811439E-5</c:v>
                </c:pt>
                <c:pt idx="645">
                  <c:v>1.5621369613195296E-4</c:v>
                </c:pt>
                <c:pt idx="646">
                  <c:v>2.2186377564560947E-4</c:v>
                </c:pt>
                <c:pt idx="647">
                  <c:v>2.846843116641011E-4</c:v>
                </c:pt>
                <c:pt idx="648">
                  <c:v>3.4375426899254172E-4</c:v>
                </c:pt>
                <c:pt idx="649">
                  <c:v>3.9815039977666999E-4</c:v>
                </c:pt>
                <c:pt idx="650">
                  <c:v>4.469481664647508E-4</c:v>
                </c:pt>
                <c:pt idx="651">
                  <c:v>4.8922265695636874E-4</c:v>
                </c:pt>
                <c:pt idx="652">
                  <c:v>5.2404949109659954E-4</c:v>
                </c:pt>
                <c:pt idx="653">
                  <c:v>5.5050571771725169E-4</c:v>
                </c:pt>
                <c:pt idx="654">
                  <c:v>5.6767070144765966E-4</c:v>
                </c:pt>
                <c:pt idx="655">
                  <c:v>5.7462699851264058E-4</c:v>
                </c:pt>
                <c:pt idx="656">
                  <c:v>5.7046122078258099E-4</c:v>
                </c:pt>
                <c:pt idx="657">
                  <c:v>5.5426488732944999E-4</c:v>
                </c:pt>
                <c:pt idx="658">
                  <c:v>5.2513526278283144E-4</c:v>
                </c:pt>
                <c:pt idx="659">
                  <c:v>4.8217618179163813E-4</c:v>
                </c:pt>
                <c:pt idx="660">
                  <c:v>4.2449885891861043E-4</c:v>
                </c:pt>
                <c:pt idx="661">
                  <c:v>3.5122268331463403E-4</c:v>
                </c:pt>
                <c:pt idx="662">
                  <c:v>2.6147599753367258E-4</c:v>
                </c:pt>
                <c:pt idx="663">
                  <c:v>1.5439685990083132E-4</c:v>
                </c:pt>
                <c:pt idx="664">
                  <c:v>2.9133789817712731E-5</c:v>
                </c:pt>
                <c:pt idx="665">
                  <c:v>-1.1515350454028173E-4</c:v>
                </c:pt>
                <c:pt idx="666">
                  <c:v>-2.7929341668022278E-4</c:v>
                </c:pt>
                <c:pt idx="667">
                  <c:v>-4.6410175092770432E-4</c:v>
                </c:pt>
                <c:pt idx="668">
                  <c:v>-6.7038105072790783E-4</c:v>
                </c:pt>
                <c:pt idx="669">
                  <c:v>-8.9891994659257242E-4</c:v>
                </c:pt>
                <c:pt idx="670">
                  <c:v>-1.1504925241264323E-3</c:v>
                </c:pt>
                <c:pt idx="671">
                  <c:v>2.2879833910253165E-4</c:v>
                </c:pt>
                <c:pt idx="672">
                  <c:v>1.5867263710326912E-4</c:v>
                </c:pt>
                <c:pt idx="673">
                  <c:v>9.845690021518215E-5</c:v>
                </c:pt>
                <c:pt idx="674">
                  <c:v>4.7441126130547909E-5</c:v>
                </c:pt>
                <c:pt idx="675">
                  <c:v>4.9327020539150293E-6</c:v>
                </c:pt>
                <c:pt idx="676">
                  <c:v>-2.9743091850907566E-5</c:v>
                </c:pt>
                <c:pt idx="677">
                  <c:v>-5.7242601538977367E-5</c:v>
                </c:pt>
                <c:pt idx="678">
                  <c:v>-7.8203340955340997E-5</c:v>
                </c:pt>
                <c:pt idx="679">
                  <c:v>-9.3243556853882248E-5</c:v>
                </c:pt>
                <c:pt idx="680">
                  <c:v>-1.029618168541576E-4</c:v>
                </c:pt>
                <c:pt idx="681">
                  <c:v>-1.0793662082204253E-4</c:v>
                </c:pt>
                <c:pt idx="682">
                  <c:v>-1.0872603577787368E-4</c:v>
                </c:pt>
                <c:pt idx="683">
                  <c:v>-1.0586735442837461E-4</c:v>
                </c:pt>
                <c:pt idx="684">
                  <c:v>-9.9876777425809971E-5</c:v>
                </c:pt>
                <c:pt idx="685">
                  <c:v>-9.1249119431440276E-5</c:v>
                </c:pt>
                <c:pt idx="686">
                  <c:v>-8.0457539017420032E-5</c:v>
                </c:pt>
                <c:pt idx="687">
                  <c:v>-6.795329245335921E-5</c:v>
                </c:pt>
                <c:pt idx="688">
                  <c:v>-5.4165511355739118E-5</c:v>
                </c:pt>
                <c:pt idx="689">
                  <c:v>-3.9501004191620087E-5</c:v>
                </c:pt>
                <c:pt idx="690">
                  <c:v>-2.4344081578579757E-5</c:v>
                </c:pt>
                <c:pt idx="691">
                  <c:v>-9.0564053313296061E-6</c:v>
                </c:pt>
                <c:pt idx="692">
                  <c:v>6.0231388746695425E-6</c:v>
                </c:pt>
                <c:pt idx="693">
                  <c:v>2.0578545287641692E-5</c:v>
                </c:pt>
                <c:pt idx="694">
                  <c:v>3.4316768497740652E-5</c:v>
                </c:pt>
                <c:pt idx="695">
                  <c:v>4.696778061624024E-5</c:v>
                </c:pt>
                <c:pt idx="696">
                  <c:v>5.8284605395281242E-5</c:v>
                </c:pt>
                <c:pt idx="697">
                  <c:v>6.804332951845099E-5</c:v>
                </c:pt>
                <c:pt idx="698">
                  <c:v>7.6043091239489519E-5</c:v>
                </c:pt>
                <c:pt idx="699">
                  <c:v>8.2106046645661485E-5</c:v>
                </c:pt>
                <c:pt idx="700">
                  <c:v>8.6077313787080029E-5</c:v>
                </c:pt>
                <c:pt idx="701">
                  <c:v>8.7824894952352045E-5</c:v>
                </c:pt>
                <c:pt idx="702">
                  <c:v>8.723957739469046E-5</c:v>
                </c:pt>
                <c:pt idx="703">
                  <c:v>8.423481282000822E-5</c:v>
                </c:pt>
                <c:pt idx="704">
                  <c:v>7.8746575959510318E-5</c:v>
                </c:pt>
                <c:pt idx="705">
                  <c:v>7.0733202599138761E-5</c:v>
                </c:pt>
                <c:pt idx="706">
                  <c:v>6.0175207398479452E-5</c:v>
                </c:pt>
                <c:pt idx="707">
                  <c:v>4.7075081922528378E-5</c:v>
                </c:pt>
                <c:pt idx="708">
                  <c:v>3.1457073237241284E-5</c:v>
                </c:pt>
                <c:pt idx="709">
                  <c:v>1.3366943516959773E-5</c:v>
                </c:pt>
                <c:pt idx="710">
                  <c:v>-7.1282889304406793E-6</c:v>
                </c:pt>
                <c:pt idx="711">
                  <c:v>-2.9940626775581958E-5</c:v>
                </c:pt>
                <c:pt idx="712">
                  <c:v>-5.4961388464398742E-5</c:v>
                </c:pt>
                <c:pt idx="713">
                  <c:v>-8.2061520240820501E-5</c:v>
                </c:pt>
                <c:pt idx="714">
                  <c:v>-1.1109192490538905E-4</c:v>
                </c:pt>
                <c:pt idx="715">
                  <c:v>-1.4188380684009017E-4</c:v>
                </c:pt>
                <c:pt idx="716">
                  <c:v>-6.4891895746330142E-4</c:v>
                </c:pt>
                <c:pt idx="717">
                  <c:v>-5.1287599946175239E-4</c:v>
                </c:pt>
                <c:pt idx="718">
                  <c:v>-3.8817487471511092E-4</c:v>
                </c:pt>
                <c:pt idx="719">
                  <c:v>-2.7457175163081091E-4</c:v>
                </c:pt>
                <c:pt idx="720">
                  <c:v>-1.7180505137663962E-4</c:v>
                </c:pt>
                <c:pt idx="721">
                  <c:v>-7.9595879642818668E-5</c:v>
                </c:pt>
                <c:pt idx="722">
                  <c:v>2.3515290156310431E-6</c:v>
                </c:pt>
                <c:pt idx="723">
                  <c:v>7.4349354819210067E-5</c:v>
                </c:pt>
                <c:pt idx="724">
                  <c:v>1.3672572495079111E-4</c:v>
                </c:pt>
                <c:pt idx="725">
                  <c:v>1.8982423484498884E-4</c:v>
                </c:pt>
                <c:pt idx="726">
                  <c:v>2.3400345917612766E-4</c:v>
                </c:pt>
                <c:pt idx="727">
                  <c:v>2.6963645309485001E-4</c:v>
                </c:pt>
                <c:pt idx="728">
                  <c:v>2.9711024432283947E-4</c:v>
                </c:pt>
                <c:pt idx="729">
                  <c:v>3.1682531666233152E-4</c:v>
                </c:pt>
                <c:pt idx="730">
                  <c:v>3.29195085530639E-4</c:v>
                </c:pt>
                <c:pt idx="731">
                  <c:v>3.3464536609327869E-4</c:v>
                </c:pt>
                <c:pt idx="732">
                  <c:v>3.3361383459342211E-4</c:v>
                </c:pt>
                <c:pt idx="733">
                  <c:v>3.2654948346600224E-4</c:v>
                </c:pt>
                <c:pt idx="734">
                  <c:v>3.1391207082329814E-4</c:v>
                </c:pt>
                <c:pt idx="735">
                  <c:v>2.961715649136519E-4</c:v>
                </c:pt>
                <c:pt idx="736">
                  <c:v>2.7380758413508149E-4</c:v>
                </c:pt>
                <c:pt idx="737">
                  <c:v>2.4730883319110109E-4</c:v>
                </c:pt>
                <c:pt idx="738">
                  <c:v>2.1717253597983849E-4</c:v>
                </c:pt>
                <c:pt idx="739">
                  <c:v>1.8390386580522181E-4</c:v>
                </c:pt>
                <c:pt idx="740">
                  <c:v>1.480153734746692E-4</c:v>
                </c:pt>
                <c:pt idx="741">
                  <c:v>1.1002641387826938E-4</c:v>
                </c:pt>
                <c:pt idx="742">
                  <c:v>7.0462571613218866E-5</c:v>
                </c:pt>
                <c:pt idx="743">
                  <c:v>2.9855086228079003E-5</c:v>
                </c:pt>
                <c:pt idx="744">
                  <c:v>-1.1259722356630683E-5</c:v>
                </c:pt>
                <c:pt idx="745">
                  <c:v>-5.2341027687479932E-5</c:v>
                </c:pt>
                <c:pt idx="746">
                  <c:v>-9.2844069324908574E-5</c:v>
                </c:pt>
                <c:pt idx="747">
                  <c:v>-1.3222072355848977E-4</c:v>
                </c:pt>
                <c:pt idx="748">
                  <c:v>-1.699200717432299E-4</c:v>
                </c:pt>
                <c:pt idx="749">
                  <c:v>-2.0538896573221894E-4</c:v>
                </c:pt>
                <c:pt idx="750">
                  <c:v>-2.3807258988278908E-4</c:v>
                </c:pt>
                <c:pt idx="751">
                  <c:v>-2.6741501911536035E-4</c:v>
                </c:pt>
                <c:pt idx="752">
                  <c:v>-2.9285977252573037E-4</c:v>
                </c:pt>
                <c:pt idx="753">
                  <c:v>-3.1385036205351831E-4</c:v>
                </c:pt>
                <c:pt idx="754">
                  <c:v>-3.2983083571614009E-4</c:v>
                </c:pt>
                <c:pt idx="755">
                  <c:v>-3.4024631493057185E-4</c:v>
                </c:pt>
                <c:pt idx="756">
                  <c:v>-3.4454352546499367E-4</c:v>
                </c:pt>
                <c:pt idx="757">
                  <c:v>-3.4217132155117333E-4</c:v>
                </c:pt>
                <c:pt idx="758">
                  <c:v>-3.3258120272742792E-4</c:v>
                </c:pt>
                <c:pt idx="759">
                  <c:v>-3.152278229619351E-4</c:v>
                </c:pt>
                <c:pt idx="760">
                  <c:v>-2.8956949165567011E-4</c:v>
                </c:pt>
                <c:pt idx="761">
                  <c:v>-2.5506866609235294E-4</c:v>
                </c:pt>
                <c:pt idx="762">
                  <c:v>-2.1119243495865657E-4</c:v>
                </c:pt>
                <c:pt idx="763">
                  <c:v>-1.5741299253595707E-4</c:v>
                </c:pt>
                <c:pt idx="764">
                  <c:v>-9.3208103199986757E-5</c:v>
                </c:pt>
                <c:pt idx="765">
                  <c:v>-1.8061555865053844E-5</c:v>
                </c:pt>
                <c:pt idx="766">
                  <c:v>6.8536391967812926E-5</c:v>
                </c:pt>
                <c:pt idx="767">
                  <c:v>1.67088580892497E-4</c:v>
                </c:pt>
                <c:pt idx="768">
                  <c:v>2.7809052732951506E-4</c:v>
                </c:pt>
                <c:pt idx="769">
                  <c:v>4.020300126044271E-4</c:v>
                </c:pt>
                <c:pt idx="770">
                  <c:v>5.393866836744391E-4</c:v>
                </c:pt>
                <c:pt idx="771">
                  <c:v>6.9063166575842163E-4</c:v>
                </c:pt>
                <c:pt idx="772">
                  <c:v>-1.4914757940904963E-4</c:v>
                </c:pt>
                <c:pt idx="773">
                  <c:v>-1.044014087967129E-4</c:v>
                </c:pt>
                <c:pt idx="774">
                  <c:v>-6.5842991818370906E-5</c:v>
                </c:pt>
                <c:pt idx="775">
                  <c:v>-3.3038916675341961E-5</c:v>
                </c:pt>
                <c:pt idx="776">
                  <c:v>-5.5660427607110222E-6</c:v>
                </c:pt>
                <c:pt idx="777">
                  <c:v>1.6988188433838744E-5</c:v>
                </c:pt>
                <c:pt idx="778">
                  <c:v>3.5025455848874867E-5</c:v>
                </c:pt>
                <c:pt idx="779">
                  <c:v>4.8936274970987678E-5</c:v>
                </c:pt>
                <c:pt idx="780">
                  <c:v>5.9099727688186575E-5</c:v>
                </c:pt>
                <c:pt idx="781">
                  <c:v>6.5883205995184539E-5</c:v>
                </c:pt>
                <c:pt idx="782">
                  <c:v>6.9642169670776528E-5</c:v>
                </c:pt>
                <c:pt idx="783">
                  <c:v>7.0719918035544622E-5</c:v>
                </c:pt>
                <c:pt idx="784">
                  <c:v>6.94473758473136E-5</c:v>
                </c:pt>
                <c:pt idx="785">
                  <c:v>6.6142893424618945E-5</c:v>
                </c:pt>
                <c:pt idx="786">
                  <c:v>6.1112061041283458E-5</c:v>
                </c:pt>
                <c:pt idx="787">
                  <c:v>5.464753763404287E-5</c:v>
                </c:pt>
                <c:pt idx="788">
                  <c:v>4.7028893848000131E-5</c:v>
                </c:pt>
                <c:pt idx="789">
                  <c:v>3.8522469422839177E-5</c:v>
                </c:pt>
                <c:pt idx="790">
                  <c:v>2.93812449280971E-5</c:v>
                </c:pt>
                <c:pt idx="791">
                  <c:v>1.9844727820411343E-5</c:v>
                </c:pt>
                <c:pt idx="792">
                  <c:v>1.0138852792511768E-5</c:v>
                </c:pt>
                <c:pt idx="793">
                  <c:v>4.7589636467150476E-7</c:v>
                </c:pt>
                <c:pt idx="794">
                  <c:v>-8.9455943272798849E-6</c:v>
                </c:pt>
                <c:pt idx="795">
                  <c:v>-1.7940858636315837E-5</c:v>
                </c:pt>
                <c:pt idx="796">
                  <c:v>-2.633896548120962E-5</c:v>
                </c:pt>
                <c:pt idx="797">
                  <c:v>-3.3982842481749403E-5</c:v>
                </c:pt>
                <c:pt idx="798">
                  <c:v>-4.0729291288990957E-5</c:v>
                </c:pt>
                <c:pt idx="799">
                  <c:v>-4.6448989209189537E-5</c:v>
                </c:pt>
                <c:pt idx="800">
                  <c:v>-5.102647727158946E-5</c:v>
                </c:pt>
                <c:pt idx="801">
                  <c:v>-5.4360134879629859E-5</c:v>
                </c:pt>
                <c:pt idx="802">
                  <c:v>-5.6362141210819852E-5</c:v>
                </c:pt>
                <c:pt idx="803">
                  <c:v>-5.6958423537480443E-5</c:v>
                </c:pt>
                <c:pt idx="804">
                  <c:v>-5.608859263154034E-5</c:v>
                </c:pt>
                <c:pt idx="805">
                  <c:v>-5.3705865476229991E-5</c:v>
                </c:pt>
                <c:pt idx="806">
                  <c:v>-4.9776975458529563E-5</c:v>
                </c:pt>
                <c:pt idx="807">
                  <c:v>-4.4282070271890392E-5</c:v>
                </c:pt>
                <c:pt idx="808">
                  <c:v>-3.7214597745218597E-5</c:v>
                </c:pt>
                <c:pt idx="809">
                  <c:v>-2.8581179835120499E-5</c:v>
                </c:pt>
                <c:pt idx="810">
                  <c:v>-1.8401475017380819E-5</c:v>
                </c:pt>
                <c:pt idx="811">
                  <c:v>-6.7080293247399198E-6</c:v>
                </c:pt>
                <c:pt idx="812">
                  <c:v>6.4538836932297172E-6</c:v>
                </c:pt>
                <c:pt idx="813">
                  <c:v>2.1026433842368658E-5</c:v>
                </c:pt>
                <c:pt idx="814">
                  <c:v>3.6939415702610945E-5</c:v>
                </c:pt>
                <c:pt idx="815">
                  <c:v>5.4110440309659835E-5</c:v>
                </c:pt>
                <c:pt idx="816">
                  <c:v>7.2445136819209582E-5</c:v>
                </c:pt>
                <c:pt idx="817">
                  <c:v>9.1837363843209896E-5</c:v>
                </c:pt>
                <c:pt idx="818">
                  <c:v>3.9239196355557969E-4</c:v>
                </c:pt>
                <c:pt idx="819">
                  <c:v>3.1002019817492031E-4</c:v>
                </c:pt>
                <c:pt idx="820">
                  <c:v>2.3453715692858985E-4</c:v>
                </c:pt>
                <c:pt idx="821">
                  <c:v>1.6579191257645905E-4</c:v>
                </c:pt>
                <c:pt idx="822">
                  <c:v>1.0362295845708046E-4</c:v>
                </c:pt>
                <c:pt idx="823">
                  <c:v>4.7858471360040858E-5</c:v>
                </c:pt>
                <c:pt idx="824">
                  <c:v>-1.6834181544595622E-6</c:v>
                </c:pt>
                <c:pt idx="825">
                  <c:v>-4.5194348327339331E-5</c:v>
                </c:pt>
                <c:pt idx="826">
                  <c:v>-8.2875442001610275E-5</c:v>
                </c:pt>
                <c:pt idx="827">
                  <c:v>-1.1493701600180997E-4</c:v>
                </c:pt>
                <c:pt idx="828">
                  <c:v>-1.4159828442849957E-4</c:v>
                </c:pt>
                <c:pt idx="829">
                  <c:v>-1.6308705623391088E-4</c:v>
                </c:pt>
                <c:pt idx="830">
                  <c:v>-1.7963942741209063E-4</c:v>
                </c:pt>
                <c:pt idx="831">
                  <c:v>-1.9149946817357925E-4</c:v>
                </c:pt>
                <c:pt idx="832">
                  <c:v>-1.9891890544393963E-4</c:v>
                </c:pt>
                <c:pt idx="833">
                  <c:v>-2.0215680105593013E-4</c:v>
                </c:pt>
                <c:pt idx="834">
                  <c:v>-2.0147922598078016E-4</c:v>
                </c:pt>
                <c:pt idx="835">
                  <c:v>-1.9715893096539962E-4</c:v>
                </c:pt>
                <c:pt idx="836">
                  <c:v>-1.8947501391836097E-4</c:v>
                </c:pt>
                <c:pt idx="837">
                  <c:v>-1.787125844176507E-4</c:v>
                </c:pt>
                <c:pt idx="838">
                  <c:v>-1.6516242568354045E-4</c:v>
                </c:pt>
                <c:pt idx="839">
                  <c:v>-1.4912065437652083E-4</c:v>
                </c:pt>
                <c:pt idx="840">
                  <c:v>-1.3088837857050395E-4</c:v>
                </c:pt>
                <c:pt idx="841">
                  <c:v>-1.1077135425865622E-4</c:v>
                </c:pt>
                <c:pt idx="842">
                  <c:v>-8.9079640732367057E-5</c:v>
                </c:pt>
                <c:pt idx="843">
                  <c:v>-6.6127255190878004E-5</c:v>
                </c:pt>
                <c:pt idx="844">
                  <c:v>-4.2231826915560544E-5</c:v>
                </c:pt>
                <c:pt idx="845">
                  <c:v>-1.7714251361173466E-5</c:v>
                </c:pt>
                <c:pt idx="846">
                  <c:v>7.1016555097998951E-6</c:v>
                </c:pt>
                <c:pt idx="847">
                  <c:v>3.1889502300135736E-5</c:v>
                </c:pt>
                <c:pt idx="848">
                  <c:v>5.6320666342658462E-5</c:v>
                </c:pt>
                <c:pt idx="849">
                  <c:v>8.0064636621234378E-5</c:v>
                </c:pt>
                <c:pt idx="850">
                  <c:v>1.0278935512391275E-4</c:v>
                </c:pt>
                <c:pt idx="851">
                  <c:v>1.2416155631903101E-4</c:v>
                </c:pt>
                <c:pt idx="852">
                  <c:v>1.4384710443235763E-4</c:v>
                </c:pt>
                <c:pt idx="853">
                  <c:v>1.615113282275862E-4</c:v>
                </c:pt>
                <c:pt idx="854">
                  <c:v>1.7681935297668167E-4</c:v>
                </c:pt>
                <c:pt idx="855">
                  <c:v>1.8943642933538091E-4</c:v>
                </c:pt>
                <c:pt idx="856">
                  <c:v>1.9902825882375276E-4</c:v>
                </c:pt>
                <c:pt idx="857">
                  <c:v>2.0526131563699136E-4</c:v>
                </c:pt>
                <c:pt idx="858">
                  <c:v>2.0780316450027918E-4</c:v>
                </c:pt>
                <c:pt idx="859">
                  <c:v>2.0632277429828531E-4</c:v>
                </c:pt>
                <c:pt idx="860">
                  <c:v>2.0049082722341325E-4</c:v>
                </c:pt>
                <c:pt idx="861">
                  <c:v>1.899800231734191E-4</c:v>
                </c:pt>
                <c:pt idx="862">
                  <c:v>1.7446537915219397E-4</c:v>
                </c:pt>
                <c:pt idx="863">
                  <c:v>1.5362452343888793E-4</c:v>
                </c:pt>
                <c:pt idx="864">
                  <c:v>1.2713798427713835E-4</c:v>
                </c:pt>
                <c:pt idx="865">
                  <c:v>9.4689472866118889E-5</c:v>
                </c:pt>
                <c:pt idx="866">
                  <c:v>5.5966160428684835E-5</c:v>
                </c:pt>
                <c:pt idx="867">
                  <c:v>1.065894914698386E-5</c:v>
                </c:pt>
                <c:pt idx="868">
                  <c:v>-4.1537263236435164E-5</c:v>
                </c:pt>
                <c:pt idx="869">
                  <c:v>-1.0092332535067299E-4</c:v>
                </c:pt>
                <c:pt idx="870">
                  <c:v>-1.6779558085422571E-4</c:v>
                </c:pt>
                <c:pt idx="871">
                  <c:v>-2.4244562398030925E-4</c:v>
                </c:pt>
                <c:pt idx="872">
                  <c:v>-3.2516006215647816E-4</c:v>
                </c:pt>
                <c:pt idx="873">
                  <c:v>-4.1622028585748013E-4</c:v>
                </c:pt>
                <c:pt idx="874">
                  <c:v>8.3983501643486203E-5</c:v>
                </c:pt>
                <c:pt idx="875">
                  <c:v>5.8286754034094336E-5</c:v>
                </c:pt>
                <c:pt idx="876">
                  <c:v>3.6212122802035886E-5</c:v>
                </c:pt>
                <c:pt idx="877">
                  <c:v>1.7501237025869913E-5</c:v>
                </c:pt>
                <c:pt idx="878">
                  <c:v>1.901979998151105E-6</c:v>
                </c:pt>
                <c:pt idx="879">
                  <c:v>-1.0831326916545042E-5</c:v>
                </c:pt>
                <c:pt idx="880">
                  <c:v>-2.0937748524950742E-5</c:v>
                </c:pt>
                <c:pt idx="881">
                  <c:v>-2.8649568267759187E-5</c:v>
                </c:pt>
                <c:pt idx="882">
                  <c:v>-3.4192128957370987E-5</c:v>
                </c:pt>
                <c:pt idx="883">
                  <c:v>-3.7783681891273915E-5</c:v>
                </c:pt>
                <c:pt idx="884">
                  <c:v>-3.9635244379875815E-5</c:v>
                </c:pt>
                <c:pt idx="885">
                  <c:v>-3.9950465760428024E-5</c:v>
                </c:pt>
                <c:pt idx="886">
                  <c:v>-3.8925501935431137E-5</c:v>
                </c:pt>
                <c:pt idx="887">
                  <c:v>-3.6748898478861265E-5</c:v>
                </c:pt>
                <c:pt idx="888">
                  <c:v>-3.3601482331925558E-5</c:v>
                </c:pt>
                <c:pt idx="889">
                  <c:v>-2.9656262117351562E-5</c:v>
                </c:pt>
                <c:pt idx="890">
                  <c:v>-2.5078337074357568E-5</c:v>
                </c:pt>
                <c:pt idx="891">
                  <c:v>-2.0024814624377066E-5</c:v>
                </c:pt>
                <c:pt idx="892">
                  <c:v>-1.4644736557103792E-5</c:v>
                </c:pt>
                <c:pt idx="893">
                  <c:v>-9.0790138278585078E-6</c:v>
                </c:pt>
                <c:pt idx="894">
                  <c:v>-3.4603699396425561E-6</c:v>
                </c:pt>
                <c:pt idx="895">
                  <c:v>2.0867071173500187E-6</c:v>
                </c:pt>
                <c:pt idx="896">
                  <c:v>7.4460044124993741E-6</c:v>
                </c:pt>
                <c:pt idx="897">
                  <c:v>1.2509615143058844E-5</c:v>
                </c:pt>
                <c:pt idx="898">
                  <c:v>1.717796129189781E-5</c:v>
                </c:pt>
                <c:pt idx="899">
                  <c:v>2.1359807924984167E-5</c:v>
                </c:pt>
                <c:pt idx="900">
                  <c:v>2.4972269207326411E-5</c:v>
                </c:pt>
                <c:pt idx="901">
                  <c:v>2.7940806207021884E-5</c:v>
                </c:pt>
                <c:pt idx="902">
                  <c:v>3.0199216573221013E-5</c:v>
                </c:pt>
                <c:pt idx="903">
                  <c:v>3.1689616183578663E-5</c:v>
                </c:pt>
                <c:pt idx="904">
                  <c:v>3.2362412850767651E-5</c:v>
                </c:pt>
                <c:pt idx="905">
                  <c:v>3.2176272202215708E-5</c:v>
                </c:pt>
                <c:pt idx="906">
                  <c:v>3.1098075836888221E-5</c:v>
                </c:pt>
                <c:pt idx="907">
                  <c:v>2.9102871884515574E-5</c:v>
                </c:pt>
                <c:pt idx="908">
                  <c:v>2.6173818079300477E-5</c:v>
                </c:pt>
                <c:pt idx="909">
                  <c:v>2.2302117494646043E-5</c:v>
                </c:pt>
                <c:pt idx="910">
                  <c:v>1.7486947055800686E-5</c:v>
                </c:pt>
                <c:pt idx="911">
                  <c:v>1.1735378996017426E-5</c:v>
                </c:pt>
                <c:pt idx="912">
                  <c:v>5.0622953740517285E-6</c:v>
                </c:pt>
                <c:pt idx="913">
                  <c:v>-2.5097041688442595E-6</c:v>
                </c:pt>
                <c:pt idx="914">
                  <c:v>-1.0950401263841621E-5</c:v>
                </c:pt>
                <c:pt idx="915">
                  <c:v>-2.0222064131009826E-5</c:v>
                </c:pt>
                <c:pt idx="916">
                  <c:v>-3.0279559169003878E-5</c:v>
                </c:pt>
                <c:pt idx="917">
                  <c:v>-4.1070468662943345E-5</c:v>
                </c:pt>
                <c:pt idx="918">
                  <c:v>-5.2535214424094187E-5</c:v>
                </c:pt>
                <c:pt idx="919">
                  <c:v>-2.3428571312046099E-4</c:v>
                </c:pt>
                <c:pt idx="920">
                  <c:v>-1.8520443617033901E-4</c:v>
                </c:pt>
                <c:pt idx="921">
                  <c:v>-1.4020795243193003E-4</c:v>
                </c:pt>
                <c:pt idx="922">
                  <c:v>-9.9209390624319625E-5</c:v>
                </c:pt>
                <c:pt idx="923">
                  <c:v>-6.211541983731049E-5</c:v>
                </c:pt>
                <c:pt idx="924">
                  <c:v>-2.882640489612967E-5</c:v>
                </c:pt>
                <c:pt idx="925">
                  <c:v>7.6343367058986922E-7</c:v>
                </c:pt>
                <c:pt idx="926">
                  <c:v>2.6765855259664947E-5</c:v>
                </c:pt>
                <c:pt idx="927">
                  <c:v>4.9298430620976948E-5</c:v>
                </c:pt>
                <c:pt idx="928">
                  <c:v>6.8484369289641134E-5</c:v>
                </c:pt>
                <c:pt idx="929">
                  <c:v>8.4452343236990531E-5</c:v>
                </c:pt>
                <c:pt idx="930">
                  <c:v>9.733630694250435E-5</c:v>
                </c:pt>
                <c:pt idx="931">
                  <c:v>1.0727531410176325E-4</c:v>
                </c:pt>
                <c:pt idx="932">
                  <c:v>1.1441333117957492E-4</c:v>
                </c:pt>
                <c:pt idx="933">
                  <c:v>1.1889904802837598E-4</c:v>
                </c:pt>
                <c:pt idx="934">
                  <c:v>1.2088568577766756E-4</c:v>
                </c:pt>
                <c:pt idx="935">
                  <c:v>1.2053080221208559E-4</c:v>
                </c:pt>
                <c:pt idx="936">
                  <c:v>1.179960948564816E-4</c:v>
                </c:pt>
                <c:pt idx="937">
                  <c:v>1.1344720197827528E-4</c:v>
                </c:pt>
                <c:pt idx="938">
                  <c:v>1.0705350172056545E-4</c:v>
                </c:pt>
                <c:pt idx="939">
                  <c:v>9.8987909589163571E-5</c:v>
                </c:pt>
                <c:pt idx="940">
                  <c:v>8.9426674496444029E-5</c:v>
                </c:pt>
                <c:pt idx="941">
                  <c:v>7.8549173584610034E-5</c:v>
                </c:pt>
                <c:pt idx="942">
                  <c:v>6.6537706033834888E-5</c:v>
                </c:pt>
                <c:pt idx="943">
                  <c:v>5.357728606962802E-5</c:v>
                </c:pt>
                <c:pt idx="944">
                  <c:v>3.9855435382449809E-5</c:v>
                </c:pt>
                <c:pt idx="945">
                  <c:v>2.5561975160902015E-5</c:v>
                </c:pt>
                <c:pt idx="946">
                  <c:v>1.0888817949849042E-5</c:v>
                </c:pt>
                <c:pt idx="947">
                  <c:v>-3.9702404627415741E-6</c:v>
                </c:pt>
                <c:pt idx="948">
                  <c:v>-1.8819728923503802E-5</c:v>
                </c:pt>
                <c:pt idx="949">
                  <c:v>-3.3462708364647049E-5</c:v>
                </c:pt>
                <c:pt idx="950">
                  <c:v>-4.7700978623417024E-5</c:v>
                </c:pt>
                <c:pt idx="951">
                  <c:v>-6.1335284430016901E-5</c:v>
                </c:pt>
                <c:pt idx="952">
                  <c:v>-7.4165520384720726E-5</c:v>
                </c:pt>
                <c:pt idx="953">
                  <c:v>-8.5990934721355203E-5</c:v>
                </c:pt>
                <c:pt idx="954">
                  <c:v>-9.6610331675405468E-5</c:v>
                </c:pt>
                <c:pt idx="955">
                  <c:v>-1.0582227227444278E-4</c:v>
                </c:pt>
                <c:pt idx="956">
                  <c:v>-1.1342527336855512E-4</c:v>
                </c:pt>
                <c:pt idx="957">
                  <c:v>-1.1921800472424002E-4</c:v>
                </c:pt>
                <c:pt idx="958">
                  <c:v>-1.2299948400861394E-4</c:v>
                </c:pt>
                <c:pt idx="959">
                  <c:v>-1.2456926949390391E-4</c:v>
                </c:pt>
                <c:pt idx="960">
                  <c:v>-1.2372765032162784E-4</c:v>
                </c:pt>
                <c:pt idx="961">
                  <c:v>-1.2027583415550897E-4</c:v>
                </c:pt>
                <c:pt idx="962">
                  <c:v>-1.1401613207424324E-4</c:v>
                </c:pt>
                <c:pt idx="963">
                  <c:v>-1.0475214054954125E-4</c:v>
                </c:pt>
                <c:pt idx="964">
                  <c:v>-9.2288920357451107E-5</c:v>
                </c:pt>
                <c:pt idx="965">
                  <c:v>-7.6433172279421081E-5</c:v>
                </c:pt>
                <c:pt idx="966">
                  <c:v>-5.6993409458578996E-5</c:v>
                </c:pt>
                <c:pt idx="967">
                  <c:v>-3.3780126269581127E-5</c:v>
                </c:pt>
                <c:pt idx="968">
                  <c:v>-6.6059635769231354E-6</c:v>
                </c:pt>
                <c:pt idx="969">
                  <c:v>2.4714129749731041E-5</c:v>
                </c:pt>
                <c:pt idx="970">
                  <c:v>6.0362739175907226E-5</c:v>
                </c:pt>
                <c:pt idx="971">
                  <c:v>1.0051983081992466E-4</c:v>
                </c:pt>
                <c:pt idx="972">
                  <c:v>1.4536260185382742E-4</c:v>
                </c:pt>
                <c:pt idx="973">
                  <c:v>1.9506533510148629E-4</c:v>
                </c:pt>
                <c:pt idx="974">
                  <c:v>2.4979925792150998E-4</c:v>
                </c:pt>
                <c:pt idx="975">
                  <c:v>-1.2155924601909353E-5</c:v>
                </c:pt>
                <c:pt idx="976">
                  <c:v>-5.8558940491085134E-6</c:v>
                </c:pt>
                <c:pt idx="977">
                  <c:v>-1.0197054425037811E-6</c:v>
                </c:pt>
                <c:pt idx="978">
                  <c:v>2.5103246184260538E-6</c:v>
                </c:pt>
                <c:pt idx="979">
                  <c:v>4.8881860160896688E-6</c:v>
                </c:pt>
                <c:pt idx="980">
                  <c:v>6.2640615582806826E-6</c:v>
                </c:pt>
                <c:pt idx="981">
                  <c:v>6.7842182727411576E-6</c:v>
                </c:pt>
                <c:pt idx="982">
                  <c:v>6.590903604702025E-6</c:v>
                </c:pt>
                <c:pt idx="983">
                  <c:v>5.8222465688249816E-6</c:v>
                </c:pt>
                <c:pt idx="984">
                  <c:v>4.6121639111660825E-6</c:v>
                </c:pt>
                <c:pt idx="985">
                  <c:v>3.0902713065389473E-6</c:v>
                </c:pt>
                <c:pt idx="986">
                  <c:v>1.3817996508370348E-6</c:v>
                </c:pt>
                <c:pt idx="987">
                  <c:v>-3.9248354719413972E-7</c:v>
                </c:pt>
                <c:pt idx="988">
                  <c:v>-2.1163476224520146E-6</c:v>
                </c:pt>
                <c:pt idx="989">
                  <c:v>-3.6781670597050599E-6</c:v>
                </c:pt>
                <c:pt idx="990">
                  <c:v>-4.9709846195581699E-6</c:v>
                </c:pt>
                <c:pt idx="991">
                  <c:v>-5.8925692831500974E-6</c:v>
                </c:pt>
                <c:pt idx="992">
                  <c:v>-6.3454690020251989E-6</c:v>
                </c:pt>
                <c:pt idx="993">
                  <c:v>-6.2370582637441725E-6</c:v>
                </c:pt>
                <c:pt idx="994">
                  <c:v>-5.4795804678548464E-6</c:v>
                </c:pt>
                <c:pt idx="995">
                  <c:v>-3.9901851333558509E-6</c:v>
                </c:pt>
                <c:pt idx="996">
                  <c:v>-1.6909599399768382E-6</c:v>
                </c:pt>
                <c:pt idx="997">
                  <c:v>1.4910423633092071E-6</c:v>
                </c:pt>
                <c:pt idx="998">
                  <c:v>5.6237821660478152E-6</c:v>
                </c:pt>
                <c:pt idx="999">
                  <c:v>1.0770216291820182E-5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09F-4C29-9EB9-595D06445C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2.9727339578531251</c:v>
                </c:pt>
                <c:pt idx="1">
                  <c:v>2.3883750444074496</c:v>
                </c:pt>
                <c:pt idx="2">
                  <c:v>1.850866425162524</c:v>
                </c:pt>
                <c:pt idx="3">
                  <c:v>1.35800108164703</c:v>
                </c:pt>
                <c:pt idx="4">
                  <c:v>0.90775843871968176</c:v>
                </c:pt>
                <c:pt idx="5">
                  <c:v>0.4982865662178661</c:v>
                </c:pt>
                <c:pt idx="6">
                  <c:v>0.1278862666717204</c:v>
                </c:pt>
                <c:pt idx="7">
                  <c:v>-0.20500321121183998</c:v>
                </c:pt>
                <c:pt idx="8">
                  <c:v>-0.50181705880454142</c:v>
                </c:pt>
                <c:pt idx="9">
                  <c:v>-0.76387659034540312</c:v>
                </c:pt>
                <c:pt idx="10">
                  <c:v>-0.9923998954602975</c:v>
                </c:pt>
                <c:pt idx="11">
                  <c:v>-1.1885116153798199</c:v>
                </c:pt>
                <c:pt idx="12">
                  <c:v>-1.3532519813826391</c:v>
                </c:pt>
                <c:pt idx="13">
                  <c:v>-1.4875852418998414</c:v>
                </c:pt>
                <c:pt idx="14">
                  <c:v>-1.5924075956618471</c:v>
                </c:pt>
                <c:pt idx="15">
                  <c:v>-1.6685547420544813</c:v>
                </c:pt>
                <c:pt idx="16">
                  <c:v>-1.7168091563827286</c:v>
                </c:pt>
                <c:pt idx="17">
                  <c:v>-1.7379071970404281</c:v>
                </c:pt>
                <c:pt idx="18">
                  <c:v>-1.7325461537841573</c:v>
                </c:pt>
                <c:pt idx="19">
                  <c:v>-1.7013913516803976</c:v>
                </c:pt>
                <c:pt idx="20">
                  <c:v>-1.6450834342551097</c:v>
                </c:pt>
                <c:pt idx="21">
                  <c:v>-1.5642459625419574</c:v>
                </c:pt>
                <c:pt idx="22">
                  <c:v>-1.459493484953063</c:v>
                </c:pt>
                <c:pt idx="23">
                  <c:v>-1.3314402573568704</c:v>
                </c:pt>
                <c:pt idx="24">
                  <c:v>-1.180709825029479</c:v>
                </c:pt>
                <c:pt idx="25">
                  <c:v>-1.0079457203952034</c:v>
                </c:pt>
                <c:pt idx="26">
                  <c:v>-0.81382358559655854</c:v>
                </c:pt>
                <c:pt idx="27">
                  <c:v>-0.59906510088823717</c:v>
                </c:pt>
                <c:pt idx="28">
                  <c:v>-0.36445419404391949</c:v>
                </c:pt>
                <c:pt idx="29">
                  <c:v>-0.11085612985355268</c:v>
                </c:pt>
                <c:pt idx="30">
                  <c:v>0.16075975725632849</c:v>
                </c:pt>
                <c:pt idx="31">
                  <c:v>0.44929270588165393</c:v>
                </c:pt>
                <c:pt idx="32">
                  <c:v>0.7534772701644552</c:v>
                </c:pt>
                <c:pt idx="33">
                  <c:v>1.0718424881048378</c:v>
                </c:pt>
                <c:pt idx="34">
                  <c:v>1.4026612550989759</c:v>
                </c:pt>
                <c:pt idx="35">
                  <c:v>1.7438869246161566</c:v>
                </c:pt>
                <c:pt idx="36">
                  <c:v>2.0930730950310714</c:v>
                </c:pt>
                <c:pt idx="37">
                  <c:v>2.4472710304500307</c:v>
                </c:pt>
                <c:pt idx="38">
                  <c:v>2.8028969837747257</c:v>
                </c:pt>
                <c:pt idx="39">
                  <c:v>3.1555584970331916</c:v>
                </c:pt>
                <c:pt idx="40">
                  <c:v>3.4998239951315417</c:v>
                </c:pt>
                <c:pt idx="41">
                  <c:v>3.8289127628237405</c:v>
                </c:pt>
                <c:pt idx="42">
                  <c:v>4.1342711926825313</c:v>
                </c:pt>
                <c:pt idx="43">
                  <c:v>4.40498342595808</c:v>
                </c:pt>
                <c:pt idx="44">
                  <c:v>4.6269356076443824</c:v>
                </c:pt>
                <c:pt idx="45">
                  <c:v>4.7816046077726027</c:v>
                </c:pt>
                <c:pt idx="46">
                  <c:v>4.8442584720748814</c:v>
                </c:pt>
                <c:pt idx="47">
                  <c:v>4.7812060547123441</c:v>
                </c:pt>
                <c:pt idx="48">
                  <c:v>4.5454533359114668</c:v>
                </c:pt>
                <c:pt idx="49">
                  <c:v>4.0695748065241357</c:v>
                </c:pt>
                <c:pt idx="50">
                  <c:v>3.2534680510742748</c:v>
                </c:pt>
                <c:pt idx="51">
                  <c:v>1.942125161422259</c:v>
                </c:pt>
                <c:pt idx="52">
                  <c:v>-0.11756620559522303</c:v>
                </c:pt>
                <c:pt idx="53">
                  <c:v>-3.368376820416795</c:v>
                </c:pt>
                <c:pt idx="54">
                  <c:v>-8.6602719243013055</c:v>
                </c:pt>
                <c:pt idx="55">
                  <c:v>-17.856359392820842</c:v>
                </c:pt>
                <c:pt idx="56">
                  <c:v>-35.979114983000656</c:v>
                </c:pt>
                <c:pt idx="57">
                  <c:v>-82.82233018837799</c:v>
                </c:pt>
                <c:pt idx="58">
                  <c:v>-397.86962213977858</c:v>
                </c:pt>
                <c:pt idx="59">
                  <c:v>-42.357860319906656</c:v>
                </c:pt>
                <c:pt idx="60">
                  <c:v>-11.565468850431573</c:v>
                </c:pt>
                <c:pt idx="61">
                  <c:v>-4.5169520872787272</c:v>
                </c:pt>
                <c:pt idx="62">
                  <c:v>-1.6208444459782403</c:v>
                </c:pt>
                <c:pt idx="63">
                  <c:v>-0.17690860143109274</c:v>
                </c:pt>
                <c:pt idx="64">
                  <c:v>0.59949154670318772</c:v>
                </c:pt>
                <c:pt idx="65">
                  <c:v>1.0199664143226574</c:v>
                </c:pt>
                <c:pt idx="66">
                  <c:v>1.2327005001383884</c:v>
                </c:pt>
                <c:pt idx="67">
                  <c:v>1.3170413025438461</c:v>
                </c:pt>
                <c:pt idx="68">
                  <c:v>1.31921243510287</c:v>
                </c:pt>
                <c:pt idx="69">
                  <c:v>1.2678865699919071</c:v>
                </c:pt>
                <c:pt idx="70">
                  <c:v>1.1817304478746804</c:v>
                </c:pt>
                <c:pt idx="71">
                  <c:v>1.073367961245685</c:v>
                </c:pt>
                <c:pt idx="72">
                  <c:v>0.95159960682000222</c:v>
                </c:pt>
                <c:pt idx="73">
                  <c:v>0.82271203845972163</c:v>
                </c:pt>
                <c:pt idx="74">
                  <c:v>0.69128497760222296</c:v>
                </c:pt>
                <c:pt idx="75">
                  <c:v>0.56070693472383903</c:v>
                </c:pt>
                <c:pt idx="76">
                  <c:v>0.43351529404245692</c:v>
                </c:pt>
                <c:pt idx="77">
                  <c:v>0.31162671761120836</c:v>
                </c:pt>
                <c:pt idx="78">
                  <c:v>0.19649695666806136</c:v>
                </c:pt>
                <c:pt idx="79">
                  <c:v>8.9234005809128131E-2</c:v>
                </c:pt>
                <c:pt idx="80">
                  <c:v>-9.320314906881462E-3</c:v>
                </c:pt>
                <c:pt idx="81">
                  <c:v>-9.8530597009703361E-2</c:v>
                </c:pt>
                <c:pt idx="82">
                  <c:v>-0.17792344915387082</c:v>
                </c:pt>
                <c:pt idx="83">
                  <c:v>-0.24715411663410491</c:v>
                </c:pt>
                <c:pt idx="84">
                  <c:v>-0.30598112088263979</c:v>
                </c:pt>
                <c:pt idx="85">
                  <c:v>-0.35424682597776419</c:v>
                </c:pt>
                <c:pt idx="86">
                  <c:v>-0.39186244700038941</c:v>
                </c:pt>
                <c:pt idx="87">
                  <c:v>-0.41879643207931155</c:v>
                </c:pt>
                <c:pt idx="88">
                  <c:v>-0.43506544056393343</c:v>
                </c:pt>
                <c:pt idx="89">
                  <c:v>-0.44072734525130075</c:v>
                </c:pt>
                <c:pt idx="90">
                  <c:v>-0.43587583390468809</c:v>
                </c:pt>
                <c:pt idx="91">
                  <c:v>-0.42063629230333899</c:v>
                </c:pt>
                <c:pt idx="92">
                  <c:v>-0.39516272978082445</c:v>
                </c:pt>
                <c:pt idx="93">
                  <c:v>-0.35963556686360204</c:v>
                </c:pt>
                <c:pt idx="94">
                  <c:v>-0.31426014890495818</c:v>
                </c:pt>
                <c:pt idx="95">
                  <c:v>-0.25926588349399049</c:v>
                </c:pt>
                <c:pt idx="96">
                  <c:v>-0.19490592576768445</c:v>
                </c:pt>
                <c:pt idx="97">
                  <c:v>-0.1214573565770951</c:v>
                </c:pt>
                <c:pt idx="98">
                  <c:v>-3.9221815270292927E-2</c:v>
                </c:pt>
                <c:pt idx="99">
                  <c:v>5.1473437266859656E-2</c:v>
                </c:pt>
                <c:pt idx="100">
                  <c:v>0.1502740378702605</c:v>
                </c:pt>
                <c:pt idx="101">
                  <c:v>0.2567966248774608</c:v>
                </c:pt>
                <c:pt idx="102">
                  <c:v>0.37062651924686502</c:v>
                </c:pt>
                <c:pt idx="103">
                  <c:v>0.49131496697410248</c:v>
                </c:pt>
                <c:pt idx="104">
                  <c:v>0.61837591808353576</c:v>
                </c:pt>
                <c:pt idx="105">
                  <c:v>3.0052180025078759</c:v>
                </c:pt>
                <c:pt idx="106">
                  <c:v>2.3899880302935248</c:v>
                </c:pt>
                <c:pt idx="107">
                  <c:v>1.8258929594052515</c:v>
                </c:pt>
                <c:pt idx="108">
                  <c:v>1.310519983908077</c:v>
                </c:pt>
                <c:pt idx="109">
                  <c:v>0.84165854539444696</c:v>
                </c:pt>
                <c:pt idx="110">
                  <c:v>0.41728044557409966</c:v>
                </c:pt>
                <c:pt idx="111">
                  <c:v>3.5522087835073955E-2</c:v>
                </c:pt>
                <c:pt idx="112">
                  <c:v>-0.3053314520507292</c:v>
                </c:pt>
                <c:pt idx="113">
                  <c:v>-0.60686078577666358</c:v>
                </c:pt>
                <c:pt idx="114">
                  <c:v>-0.87052522968183843</c:v>
                </c:pt>
                <c:pt idx="115">
                  <c:v>-1.0976746792105392</c:v>
                </c:pt>
                <c:pt idx="116">
                  <c:v>-1.2895605189839467</c:v>
                </c:pt>
                <c:pt idx="117">
                  <c:v>-1.4473457297668402</c:v>
                </c:pt>
                <c:pt idx="118">
                  <c:v>-1.5721143406319482</c:v>
                </c:pt>
                <c:pt idx="119">
                  <c:v>-1.6648803654090403</c:v>
                </c:pt>
                <c:pt idx="120">
                  <c:v>-1.7265963568653626</c:v>
                </c:pt>
                <c:pt idx="121">
                  <c:v>-1.7581617099878901</c:v>
                </c:pt>
                <c:pt idx="122">
                  <c:v>-1.7604308473480923</c:v>
                </c:pt>
                <c:pt idx="123">
                  <c:v>-1.7342214251332717</c:v>
                </c:pt>
                <c:pt idx="124">
                  <c:v>-1.6803227085284731</c:v>
                </c:pt>
                <c:pt idx="125">
                  <c:v>-1.5995042804883384</c:v>
                </c:pt>
                <c:pt idx="126">
                  <c:v>-1.492525269612391</c:v>
                </c:pt>
                <c:pt idx="127">
                  <c:v>-1.3601443123160772</c:v>
                </c:pt>
                <c:pt idx="128">
                  <c:v>-1.2031305038083338</c:v>
                </c:pt>
                <c:pt idx="129">
                  <c:v>-1.0222756442984344</c:v>
                </c:pt>
                <c:pt idx="130">
                  <c:v>-0.81840815515921095</c:v>
                </c:pt>
                <c:pt idx="131">
                  <c:v>-0.59240912966077131</c:v>
                </c:pt>
                <c:pt idx="132">
                  <c:v>-0.34523110151906766</c:v>
                </c:pt>
                <c:pt idx="133">
                  <c:v>-7.7920271875067948E-2</c:v>
                </c:pt>
                <c:pt idx="134">
                  <c:v>0.20835685455301056</c:v>
                </c:pt>
                <c:pt idx="135">
                  <c:v>0.51228119063283106</c:v>
                </c:pt>
                <c:pt idx="136">
                  <c:v>0.83234152779062642</c:v>
                </c:pt>
                <c:pt idx="137">
                  <c:v>1.1667855926536399</c:v>
                </c:pt>
                <c:pt idx="138">
                  <c:v>1.5135588248764977</c:v>
                </c:pt>
                <c:pt idx="139">
                  <c:v>1.8702269766007658</c:v>
                </c:pt>
                <c:pt idx="140">
                  <c:v>2.2338771761713274</c:v>
                </c:pt>
                <c:pt idx="141">
                  <c:v>2.6009899956043325</c:v>
                </c:pt>
                <c:pt idx="142">
                  <c:v>2.9672719793370903</c:v>
                </c:pt>
                <c:pt idx="143">
                  <c:v>3.3274334976589901</c:v>
                </c:pt>
                <c:pt idx="144">
                  <c:v>3.6748898102549323</c:v>
                </c:pt>
                <c:pt idx="145">
                  <c:v>4.0013524054873066</c:v>
                </c:pt>
                <c:pt idx="146">
                  <c:v>4.2962605163239038</c:v>
                </c:pt>
                <c:pt idx="147">
                  <c:v>4.5459747823049357</c:v>
                </c:pt>
                <c:pt idx="148">
                  <c:v>4.7326082628597366</c:v>
                </c:pt>
                <c:pt idx="149">
                  <c:v>4.8322891599137394</c:v>
                </c:pt>
                <c:pt idx="150">
                  <c:v>4.8125046443189348</c:v>
                </c:pt>
                <c:pt idx="151">
                  <c:v>4.627904145415866</c:v>
                </c:pt>
                <c:pt idx="152">
                  <c:v>4.2134085006403659</c:v>
                </c:pt>
                <c:pt idx="153">
                  <c:v>3.4723659354854455</c:v>
                </c:pt>
                <c:pt idx="154">
                  <c:v>2.255036589169928</c:v>
                </c:pt>
                <c:pt idx="155">
                  <c:v>0.31674176023464429</c:v>
                </c:pt>
                <c:pt idx="156">
                  <c:v>-2.7709358170273179</c:v>
                </c:pt>
                <c:pt idx="157">
                  <c:v>-7.8314739849364754</c:v>
                </c:pt>
                <c:pt idx="158">
                  <c:v>-16.673373764120022</c:v>
                </c:pt>
                <c:pt idx="159">
                  <c:v>-34.187264529111864</c:v>
                </c:pt>
                <c:pt idx="160">
                  <c:v>-79.772638904581271</c:v>
                </c:pt>
                <c:pt idx="161">
                  <c:v>-395.39544420039965</c:v>
                </c:pt>
                <c:pt idx="162">
                  <c:v>-42.985373381622495</c:v>
                </c:pt>
                <c:pt idx="163">
                  <c:v>-11.898530147312735</c:v>
                </c:pt>
                <c:pt idx="164">
                  <c:v>-4.6792786479426276</c:v>
                </c:pt>
                <c:pt idx="165">
                  <c:v>-1.697554771917922</c:v>
                </c:pt>
                <c:pt idx="166">
                  <c:v>-0.20506174998300059</c:v>
                </c:pt>
                <c:pt idx="167">
                  <c:v>0.60086594099164103</c:v>
                </c:pt>
                <c:pt idx="168">
                  <c:v>1.0398675503823385</c:v>
                </c:pt>
                <c:pt idx="169">
                  <c:v>1.264217566333032</c:v>
                </c:pt>
                <c:pt idx="170">
                  <c:v>1.3555640766915076</c:v>
                </c:pt>
                <c:pt idx="171">
                  <c:v>1.3615265770767417</c:v>
                </c:pt>
                <c:pt idx="172">
                  <c:v>1.3116773361649652</c:v>
                </c:pt>
                <c:pt idx="173">
                  <c:v>1.2252924900548983</c:v>
                </c:pt>
                <c:pt idx="174">
                  <c:v>1.1154267027527949</c:v>
                </c:pt>
                <c:pt idx="175">
                  <c:v>0.99119657079760526</c:v>
                </c:pt>
                <c:pt idx="176">
                  <c:v>0.85912859221726945</c:v>
                </c:pt>
                <c:pt idx="177">
                  <c:v>0.72399007495435408</c:v>
                </c:pt>
                <c:pt idx="178">
                  <c:v>0.58932035291719009</c:v>
                </c:pt>
                <c:pt idx="179">
                  <c:v>0.45778115953166509</c:v>
                </c:pt>
                <c:pt idx="180">
                  <c:v>0.33139402930772371</c:v>
                </c:pt>
                <c:pt idx="181">
                  <c:v>0.21170496631059735</c:v>
                </c:pt>
                <c:pt idx="182">
                  <c:v>9.9901028725391749E-2</c:v>
                </c:pt>
                <c:pt idx="183">
                  <c:v>-3.105630687261501E-3</c:v>
                </c:pt>
                <c:pt idx="184">
                  <c:v>-9.6616218621803862E-2</c:v>
                </c:pt>
                <c:pt idx="185">
                  <c:v>-0.18009960114774293</c:v>
                </c:pt>
                <c:pt idx="186">
                  <c:v>-0.25315796047260358</c:v>
                </c:pt>
                <c:pt idx="187">
                  <c:v>-0.31550072147720321</c:v>
                </c:pt>
                <c:pt idx="188">
                  <c:v>-0.36692458963085306</c:v>
                </c:pt>
                <c:pt idx="189">
                  <c:v>-0.40729816855827067</c:v>
                </c:pt>
                <c:pt idx="190">
                  <c:v>-0.43655005548869952</c:v>
                </c:pt>
                <c:pt idx="191">
                  <c:v>-0.45465961258004345</c:v>
                </c:pt>
                <c:pt idx="192">
                  <c:v>-0.46164982405796023</c:v>
                </c:pt>
                <c:pt idx="193">
                  <c:v>-0.45758180113763325</c:v>
                </c:pt>
                <c:pt idx="194">
                  <c:v>-0.44255060715351557</c:v>
                </c:pt>
                <c:pt idx="195">
                  <c:v>-0.41668215655085405</c:v>
                </c:pt>
                <c:pt idx="196">
                  <c:v>-0.38013100204287031</c:v>
                </c:pt>
                <c:pt idx="197">
                  <c:v>-0.3330788699778065</c:v>
                </c:pt>
                <c:pt idx="198">
                  <c:v>-0.27573383901598175</c:v>
                </c:pt>
                <c:pt idx="199">
                  <c:v>-0.20833008454067165</c:v>
                </c:pt>
                <c:pt idx="200">
                  <c:v>-0.1311281327857626</c:v>
                </c:pt>
                <c:pt idx="201">
                  <c:v>-4.4415586210621943E-2</c:v>
                </c:pt>
                <c:pt idx="202">
                  <c:v>5.1491703919908031E-2</c:v>
                </c:pt>
                <c:pt idx="203">
                  <c:v>0.15624802937964491</c:v>
                </c:pt>
                <c:pt idx="204">
                  <c:v>0.2694757820126864</c:v>
                </c:pt>
                <c:pt idx="205">
                  <c:v>0.39076296673847649</c:v>
                </c:pt>
                <c:pt idx="206">
                  <c:v>0.519660251856771</c:v>
                </c:pt>
                <c:pt idx="207">
                  <c:v>0.65567752863657847</c:v>
                </c:pt>
                <c:pt idx="208">
                  <c:v>2.9625579068396237</c:v>
                </c:pt>
                <c:pt idx="209">
                  <c:v>2.3440152575093158</c:v>
                </c:pt>
                <c:pt idx="210">
                  <c:v>1.7776957091400074</c:v>
                </c:pt>
                <c:pt idx="211">
                  <c:v>1.2611490923407358</c:v>
                </c:pt>
                <c:pt idx="212">
                  <c:v>0.79212894235152942</c:v>
                </c:pt>
                <c:pt idx="213">
                  <c:v>0.36857231589985295</c:v>
                </c:pt>
                <c:pt idx="214">
                  <c:v>-1.1418242822748319E-2</c:v>
                </c:pt>
                <c:pt idx="215">
                  <c:v>-0.34959089222468315</c:v>
                </c:pt>
                <c:pt idx="216">
                  <c:v>-0.64755910425386831</c:v>
                </c:pt>
                <c:pt idx="217">
                  <c:v>-0.90681492806774477</c:v>
                </c:pt>
                <c:pt idx="218">
                  <c:v>-1.1287411115895147</c:v>
                </c:pt>
                <c:pt idx="219">
                  <c:v>-1.3146222647528323</c:v>
                </c:pt>
                <c:pt idx="220">
                  <c:v>-1.4656552316656877</c:v>
                </c:pt>
                <c:pt idx="221">
                  <c:v>-1.5829588266147616</c:v>
                </c:pt>
                <c:pt idx="222">
                  <c:v>-1.6675830805491274</c:v>
                </c:pt>
                <c:pt idx="223">
                  <c:v>-1.7205181402927729</c:v>
                </c:pt>
                <c:pt idx="224">
                  <c:v>-1.7427029622652621</c:v>
                </c:pt>
                <c:pt idx="225">
                  <c:v>-1.7350339462382058</c:v>
                </c:pt>
                <c:pt idx="226">
                  <c:v>-1.6983736629526747</c:v>
                </c:pt>
                <c:pt idx="227">
                  <c:v>-1.6335598430801241</c:v>
                </c:pt>
                <c:pt idx="228">
                  <c:v>-1.5414148149067477</c:v>
                </c:pt>
                <c:pt idx="229">
                  <c:v>-1.4227556057338515</c:v>
                </c:pt>
                <c:pt idx="230">
                  <c:v>-1.2784049592373408</c:v>
                </c:pt>
                <c:pt idx="231">
                  <c:v>-1.1092035704981413</c:v>
                </c:pt>
                <c:pt idx="232">
                  <c:v>-0.91602390582980875</c:v>
                </c:pt>
                <c:pt idx="233">
                  <c:v>-0.69978606075610572</c:v>
                </c:pt>
                <c:pt idx="234">
                  <c:v>-0.46147622348968048</c:v>
                </c:pt>
                <c:pt idx="235">
                  <c:v>-0.20216846254652759</c:v>
                </c:pt>
                <c:pt idx="236">
                  <c:v>7.6949240888970857E-2</c:v>
                </c:pt>
                <c:pt idx="237">
                  <c:v>0.37454352341973424</c:v>
                </c:pt>
                <c:pt idx="238">
                  <c:v>0.6890971715293851</c:v>
                </c:pt>
                <c:pt idx="239">
                  <c:v>1.0188615886313286</c:v>
                </c:pt>
                <c:pt idx="240">
                  <c:v>1.3617974301614515</c:v>
                </c:pt>
                <c:pt idx="241">
                  <c:v>1.7154996580014719</c:v>
                </c:pt>
                <c:pt idx="242">
                  <c:v>2.0771018709798432</c:v>
                </c:pt>
                <c:pt idx="243">
                  <c:v>2.4431527591511406</c:v>
                </c:pt>
                <c:pt idx="244">
                  <c:v>2.8094545898669634</c:v>
                </c:pt>
                <c:pt idx="245">
                  <c:v>3.1708492589892696</c:v>
                </c:pt>
                <c:pt idx="246">
                  <c:v>3.5209308081555117</c:v>
                </c:pt>
                <c:pt idx="247">
                  <c:v>3.8516530459020744</c:v>
                </c:pt>
                <c:pt idx="248">
                  <c:v>4.1527846657516836</c:v>
                </c:pt>
                <c:pt idx="249">
                  <c:v>4.4111378864951067</c:v>
                </c:pt>
                <c:pt idx="250">
                  <c:v>4.6094526189215026</c:v>
                </c:pt>
                <c:pt idx="251">
                  <c:v>4.7247423019158674</c:v>
                </c:pt>
                <c:pt idx="252">
                  <c:v>4.7257720250387711</c:v>
                </c:pt>
                <c:pt idx="253">
                  <c:v>4.5690872321241898</c:v>
                </c:pt>
                <c:pt idx="254">
                  <c:v>4.19251849873576</c:v>
                </c:pt>
                <c:pt idx="255">
                  <c:v>3.5040697778446219</c:v>
                </c:pt>
                <c:pt idx="256">
                  <c:v>2.3618483786327773</c:v>
                </c:pt>
                <c:pt idx="257">
                  <c:v>0.53530421387207483</c:v>
                </c:pt>
                <c:pt idx="258">
                  <c:v>-2.3762580115783525</c:v>
                </c:pt>
                <c:pt idx="259">
                  <c:v>-7.1352068551471151</c:v>
                </c:pt>
                <c:pt idx="260">
                  <c:v>-15.39085935408008</c:v>
                </c:pt>
                <c:pt idx="261">
                  <c:v>-31.494694654896961</c:v>
                </c:pt>
                <c:pt idx="262">
                  <c:v>-71.861843057867844</c:v>
                </c:pt>
                <c:pt idx="263">
                  <c:v>-301.04816803505241</c:v>
                </c:pt>
                <c:pt idx="264">
                  <c:v>-51.175719902256297</c:v>
                </c:pt>
                <c:pt idx="265">
                  <c:v>-12.859760917648563</c:v>
                </c:pt>
                <c:pt idx="266">
                  <c:v>-4.953767672318703</c:v>
                </c:pt>
                <c:pt idx="267">
                  <c:v>-1.7872586554157026</c:v>
                </c:pt>
                <c:pt idx="268">
                  <c:v>-0.22437605845205788</c:v>
                </c:pt>
                <c:pt idx="269">
                  <c:v>0.61300231390687776</c:v>
                </c:pt>
                <c:pt idx="270">
                  <c:v>1.066972519765659</c:v>
                </c:pt>
                <c:pt idx="271">
                  <c:v>1.2982860390953825</c:v>
                </c:pt>
                <c:pt idx="272">
                  <c:v>1.3923270475880667</c:v>
                </c:pt>
                <c:pt idx="273">
                  <c:v>1.3985533544337623</c:v>
                </c:pt>
                <c:pt idx="274">
                  <c:v>1.3475202075986226</c:v>
                </c:pt>
                <c:pt idx="275">
                  <c:v>1.2590652128225621</c:v>
                </c:pt>
                <c:pt idx="276">
                  <c:v>1.1465817945981183</c:v>
                </c:pt>
                <c:pt idx="277">
                  <c:v>1.0194008869217284</c:v>
                </c:pt>
                <c:pt idx="278">
                  <c:v>0.88419057172054905</c:v>
                </c:pt>
                <c:pt idx="279">
                  <c:v>0.74581556119542725</c:v>
                </c:pt>
                <c:pt idx="280">
                  <c:v>0.60788489979903726</c:v>
                </c:pt>
                <c:pt idx="281">
                  <c:v>0.47311219676497812</c:v>
                </c:pt>
                <c:pt idx="282">
                  <c:v>0.34355910648290405</c:v>
                </c:pt>
                <c:pt idx="283">
                  <c:v>0.22080384424660626</c:v>
                </c:pt>
                <c:pt idx="284">
                  <c:v>0.10606026076993684</c:v>
                </c:pt>
                <c:pt idx="285">
                  <c:v>2.6352505687465979E-4</c:v>
                </c:pt>
                <c:pt idx="286">
                  <c:v>-9.5867228799751569E-2</c:v>
                </c:pt>
                <c:pt idx="287">
                  <c:v>-0.18178245391069534</c:v>
                </c:pt>
                <c:pt idx="288">
                  <c:v>-0.25706733422277755</c:v>
                </c:pt>
                <c:pt idx="289">
                  <c:v>-0.32141535609977551</c:v>
                </c:pt>
                <c:pt idx="290">
                  <c:v>-0.37460809944213541</c:v>
                </c:pt>
                <c:pt idx="291">
                  <c:v>-0.41649968322286285</c:v>
                </c:pt>
                <c:pt idx="292">
                  <c:v>-0.44700474117024458</c:v>
                </c:pt>
                <c:pt idx="293">
                  <c:v>-0.46608911004670467</c:v>
                </c:pt>
                <c:pt idx="294">
                  <c:v>-0.47376262970269428</c:v>
                </c:pt>
                <c:pt idx="295">
                  <c:v>-0.47007360931910463</c:v>
                </c:pt>
                <c:pt idx="296">
                  <c:v>-0.45510462685093073</c:v>
                </c:pt>
                <c:pt idx="297">
                  <c:v>-0.42896941149801682</c:v>
                </c:pt>
                <c:pt idx="298">
                  <c:v>-0.39181062071696027</c:v>
                </c:pt>
                <c:pt idx="299">
                  <c:v>-0.3437983697925926</c:v>
                </c:pt>
                <c:pt idx="300">
                  <c:v>-0.28512940762816102</c:v>
                </c:pt>
                <c:pt idx="301">
                  <c:v>-0.21602686007838079</c:v>
                </c:pt>
                <c:pt idx="302">
                  <c:v>-0.13674048410875045</c:v>
                </c:pt>
                <c:pt idx="303">
                  <c:v>-4.7547393729845212E-2</c:v>
                </c:pt>
                <c:pt idx="304">
                  <c:v>5.1246766661632262E-2</c:v>
                </c:pt>
                <c:pt idx="305">
                  <c:v>0.15930621336900638</c:v>
                </c:pt>
                <c:pt idx="306">
                  <c:v>0.27626297977133651</c:v>
                </c:pt>
                <c:pt idx="307">
                  <c:v>0.4017144287449369</c:v>
                </c:pt>
                <c:pt idx="308">
                  <c:v>0.53522030234169649</c:v>
                </c:pt>
                <c:pt idx="309">
                  <c:v>0.67629928048904575</c:v>
                </c:pt>
                <c:pt idx="310">
                  <c:v>3.0048479438369569</c:v>
                </c:pt>
                <c:pt idx="311">
                  <c:v>2.3770083746250075</c:v>
                </c:pt>
                <c:pt idx="312">
                  <c:v>1.8022085072614911</c:v>
                </c:pt>
                <c:pt idx="313">
                  <c:v>1.2779566902322814</c:v>
                </c:pt>
                <c:pt idx="314">
                  <c:v>0.80196864261240508</c:v>
                </c:pt>
                <c:pt idx="315">
                  <c:v>0.37214688797957629</c:v>
                </c:pt>
                <c:pt idx="316">
                  <c:v>-1.3437610611814881E-2</c:v>
                </c:pt>
                <c:pt idx="317">
                  <c:v>-0.35656192676227327</c:v>
                </c:pt>
                <c:pt idx="318">
                  <c:v>-0.65886602866757205</c:v>
                </c:pt>
                <c:pt idx="319">
                  <c:v>-0.92186625569306468</c:v>
                </c:pt>
                <c:pt idx="320">
                  <c:v>-1.1469676229137162</c:v>
                </c:pt>
                <c:pt idx="321">
                  <c:v>-1.3354751410011931</c:v>
                </c:pt>
                <c:pt idx="322">
                  <c:v>-1.4886043217046543</c:v>
                </c:pt>
                <c:pt idx="323">
                  <c:v>-1.6074910264574254</c:v>
                </c:pt>
                <c:pt idx="324">
                  <c:v>-1.6932008069856059</c:v>
                </c:pt>
                <c:pt idx="325">
                  <c:v>-1.7467378821448849</c:v>
                </c:pt>
                <c:pt idx="326">
                  <c:v>-1.769053894522123</c:v>
                </c:pt>
                <c:pt idx="327">
                  <c:v>-1.7610565939349163</c:v>
                </c:pt>
                <c:pt idx="328">
                  <c:v>-1.723618603212377</c:v>
                </c:pt>
                <c:pt idx="329">
                  <c:v>-1.6575864352963476</c:v>
                </c:pt>
                <c:pt idx="330">
                  <c:v>-1.5637899507331139</c:v>
                </c:pt>
                <c:pt idx="331">
                  <c:v>-1.4430524724869287</c:v>
                </c:pt>
                <c:pt idx="332">
                  <c:v>-1.2962018126799693</c:v>
                </c:pt>
                <c:pt idx="333">
                  <c:v>-1.1240825160309023</c:v>
                </c:pt>
                <c:pt idx="334">
                  <c:v>-0.92756969116504584</c:v>
                </c:pt>
                <c:pt idx="335">
                  <c:v>-0.70758488872099701</c:v>
                </c:pt>
                <c:pt idx="336">
                  <c:v>-0.46511460136123178</c:v>
                </c:pt>
                <c:pt idx="337">
                  <c:v>-0.20123211526965812</c:v>
                </c:pt>
                <c:pt idx="338">
                  <c:v>8.2876350555378342E-2</c:v>
                </c:pt>
                <c:pt idx="339">
                  <c:v>0.38588000222801405</c:v>
                </c:pt>
                <c:pt idx="340">
                  <c:v>0.70626473211990826</c:v>
                </c:pt>
                <c:pt idx="341">
                  <c:v>1.0422851684557803</c:v>
                </c:pt>
                <c:pt idx="342">
                  <c:v>1.3919046752802897</c:v>
                </c:pt>
                <c:pt idx="343">
                  <c:v>1.7527194477676633</c:v>
                </c:pt>
                <c:pt idx="344">
                  <c:v>2.1218613989685897</c:v>
                </c:pt>
                <c:pt idx="345">
                  <c:v>2.4958724398359697</c:v>
                </c:pt>
                <c:pt idx="346">
                  <c:v>2.8705396790993576</c:v>
                </c:pt>
                <c:pt idx="347">
                  <c:v>3.2406764750184598</c:v>
                </c:pt>
                <c:pt idx="348">
                  <c:v>3.5998272753672373</c:v>
                </c:pt>
                <c:pt idx="349">
                  <c:v>3.9398633051489802</c:v>
                </c:pt>
                <c:pt idx="350">
                  <c:v>4.2504188544696362</c:v>
                </c:pt>
                <c:pt idx="351">
                  <c:v>4.5180896613403672</c:v>
                </c:pt>
                <c:pt idx="352">
                  <c:v>4.72526739553998</c:v>
                </c:pt>
                <c:pt idx="353">
                  <c:v>4.8484017991139154</c:v>
                </c:pt>
                <c:pt idx="354">
                  <c:v>4.8553334799222654</c:v>
                </c:pt>
                <c:pt idx="355">
                  <c:v>4.7010610318206689</c:v>
                </c:pt>
                <c:pt idx="356">
                  <c:v>4.3207543176902448</c:v>
                </c:pt>
                <c:pt idx="357">
                  <c:v>3.617670069139173</c:v>
                </c:pt>
                <c:pt idx="358">
                  <c:v>2.4410306424865209</c:v>
                </c:pt>
                <c:pt idx="359">
                  <c:v>0.54257911266171788</c:v>
                </c:pt>
                <c:pt idx="360">
                  <c:v>-2.5167578183526125</c:v>
                </c:pt>
                <c:pt idx="361">
                  <c:v>-7.5927635989268332</c:v>
                </c:pt>
                <c:pt idx="362">
                  <c:v>-16.604114575926442</c:v>
                </c:pt>
                <c:pt idx="363">
                  <c:v>-34.921189538108067</c:v>
                </c:pt>
                <c:pt idx="364">
                  <c:v>-85.456466623136578</c:v>
                </c:pt>
                <c:pt idx="365">
                  <c:v>-598.72338073000594</c:v>
                </c:pt>
                <c:pt idx="366">
                  <c:v>-34.970879176828177</c:v>
                </c:pt>
                <c:pt idx="367">
                  <c:v>-10.648890578089009</c:v>
                </c:pt>
                <c:pt idx="368">
                  <c:v>-4.2518271797125893</c:v>
                </c:pt>
                <c:pt idx="369">
                  <c:v>-1.5159797594920197</c:v>
                </c:pt>
                <c:pt idx="370">
                  <c:v>-0.1264374266280017</c:v>
                </c:pt>
                <c:pt idx="371">
                  <c:v>0.6279720812433266</c:v>
                </c:pt>
                <c:pt idx="372">
                  <c:v>1.0382461756507759</c:v>
                </c:pt>
                <c:pt idx="373">
                  <c:v>1.2454249599675262</c:v>
                </c:pt>
                <c:pt idx="374">
                  <c:v>1.3260467087138885</c:v>
                </c:pt>
                <c:pt idx="375">
                  <c:v>1.325149924817252</c:v>
                </c:pt>
                <c:pt idx="376">
                  <c:v>1.2708980433266019</c:v>
                </c:pt>
                <c:pt idx="377">
                  <c:v>1.1817516424390802</c:v>
                </c:pt>
                <c:pt idx="378">
                  <c:v>1.0702716916816053</c:v>
                </c:pt>
                <c:pt idx="379">
                  <c:v>0.94526582802284576</c:v>
                </c:pt>
                <c:pt idx="380">
                  <c:v>0.81306269060246372</c:v>
                </c:pt>
                <c:pt idx="381">
                  <c:v>0.67830123231149353</c:v>
                </c:pt>
                <c:pt idx="382">
                  <c:v>0.5444374046687126</c:v>
                </c:pt>
                <c:pt idx="383">
                  <c:v>0.41407951865034343</c:v>
                </c:pt>
                <c:pt idx="384">
                  <c:v>0.28921615675120466</c:v>
                </c:pt>
                <c:pt idx="385">
                  <c:v>0.17137466917282734</c:v>
                </c:pt>
                <c:pt idx="386">
                  <c:v>6.1733639743995317E-2</c:v>
                </c:pt>
                <c:pt idx="387">
                  <c:v>-3.879588622317047E-2</c:v>
                </c:pt>
                <c:pt idx="388">
                  <c:v>-0.12951081770414072</c:v>
                </c:pt>
                <c:pt idx="389">
                  <c:v>-0.20987171301658317</c:v>
                </c:pt>
                <c:pt idx="390">
                  <c:v>-0.27946944690158376</c:v>
                </c:pt>
                <c:pt idx="391">
                  <c:v>-0.33799988110437929</c:v>
                </c:pt>
                <c:pt idx="392">
                  <c:v>-0.38524445901205057</c:v>
                </c:pt>
                <c:pt idx="393">
                  <c:v>-0.42105524597893196</c:v>
                </c:pt>
                <c:pt idx="394">
                  <c:v>-0.44534335033521971</c:v>
                </c:pt>
                <c:pt idx="395">
                  <c:v>-0.45806994867955853</c:v>
                </c:pt>
                <c:pt idx="396">
                  <c:v>-0.45923934360974256</c:v>
                </c:pt>
                <c:pt idx="397">
                  <c:v>-0.44889362884715972</c:v>
                </c:pt>
                <c:pt idx="398">
                  <c:v>-0.42710864369498724</c:v>
                </c:pt>
                <c:pt idx="399">
                  <c:v>-0.39399097748583373</c:v>
                </c:pt>
                <c:pt idx="400">
                  <c:v>-0.34967584354142112</c:v>
                </c:pt>
                <c:pt idx="401">
                  <c:v>-0.29432568666551207</c:v>
                </c:pt>
                <c:pt idx="402">
                  <c:v>-0.22812942238529432</c:v>
                </c:pt>
                <c:pt idx="403">
                  <c:v>-0.15130223276162508</c:v>
                </c:pt>
                <c:pt idx="404">
                  <c:v>-6.4085864767082903E-2</c:v>
                </c:pt>
                <c:pt idx="405">
                  <c:v>3.3250605566062463E-2</c:v>
                </c:pt>
                <c:pt idx="406">
                  <c:v>0.14040956583633452</c:v>
                </c:pt>
                <c:pt idx="407">
                  <c:v>0.25706322707213131</c:v>
                </c:pt>
                <c:pt idx="408">
                  <c:v>0.38285155014616679</c:v>
                </c:pt>
                <c:pt idx="409">
                  <c:v>0.51737972828630518</c:v>
                </c:pt>
                <c:pt idx="410">
                  <c:v>0.66021520570671899</c:v>
                </c:pt>
                <c:pt idx="411">
                  <c:v>2.9907294085288179</c:v>
                </c:pt>
                <c:pt idx="412">
                  <c:v>2.3655189075035268</c:v>
                </c:pt>
                <c:pt idx="413">
                  <c:v>1.7935300288780271</c:v>
                </c:pt>
                <c:pt idx="414">
                  <c:v>1.2722119915322048</c:v>
                </c:pt>
                <c:pt idx="415">
                  <c:v>0.79922757584933346</c:v>
                </c:pt>
                <c:pt idx="416">
                  <c:v>0.37243152053946971</c:v>
                </c:pt>
                <c:pt idx="417">
                  <c:v>-1.0148736465740528E-2</c:v>
                </c:pt>
                <c:pt idx="418">
                  <c:v>-0.35033030982200419</c:v>
                </c:pt>
                <c:pt idx="419">
                  <c:v>-0.64979040247966657</c:v>
                </c:pt>
                <c:pt idx="420">
                  <c:v>-0.91008037925915486</c:v>
                </c:pt>
                <c:pt idx="421">
                  <c:v>-1.1326386020283912</c:v>
                </c:pt>
                <c:pt idx="422">
                  <c:v>-1.3188022260808319</c:v>
                </c:pt>
                <c:pt idx="423">
                  <c:v>-1.4698181383863811</c:v>
                </c:pt>
                <c:pt idx="424">
                  <c:v>-1.5868532041898298</c:v>
                </c:pt>
                <c:pt idx="425">
                  <c:v>-1.671003978625309</c:v>
                </c:pt>
                <c:pt idx="426">
                  <c:v>-1.7233060343020956</c:v>
                </c:pt>
                <c:pt idx="427">
                  <c:v>-1.744743054372927</c:v>
                </c:pt>
                <c:pt idx="428">
                  <c:v>-1.7362558434059903</c:v>
                </c:pt>
                <c:pt idx="429">
                  <c:v>-1.6987514160247803</c:v>
                </c:pt>
                <c:pt idx="430">
                  <c:v>-1.6331123362371025</c:v>
                </c:pt>
                <c:pt idx="431">
                  <c:v>-1.5402064997425307</c:v>
                </c:pt>
                <c:pt idx="432">
                  <c:v>-1.4208975785121467</c:v>
                </c:pt>
                <c:pt idx="433">
                  <c:v>-1.2760563835211218</c:v>
                </c:pt>
                <c:pt idx="434">
                  <c:v>-1.1065734501696898</c:v>
                </c:pt>
                <c:pt idx="435">
                  <c:v>-0.91337321520852877</c:v>
                </c:pt>
                <c:pt idx="436">
                  <c:v>-0.69743023860382636</c:v>
                </c:pt>
                <c:pt idx="437">
                  <c:v>-0.4597880353201001</c:v>
                </c:pt>
                <c:pt idx="438">
                  <c:v>-0.2015812297223584</c:v>
                </c:pt>
                <c:pt idx="439">
                  <c:v>7.593805838080836E-2</c:v>
                </c:pt>
                <c:pt idx="440">
                  <c:v>0.37136842359008537</c:v>
                </c:pt>
                <c:pt idx="441">
                  <c:v>0.6831204526136565</c:v>
                </c:pt>
                <c:pt idx="442">
                  <c:v>1.0093690564143007</c:v>
                </c:pt>
                <c:pt idx="443">
                  <c:v>1.3479941746128166</c:v>
                </c:pt>
                <c:pt idx="444">
                  <c:v>1.6965062374846001</c:v>
                </c:pt>
                <c:pt idx="445">
                  <c:v>2.0519514543564736</c:v>
                </c:pt>
                <c:pt idx="446">
                  <c:v>2.4107901130042073</c:v>
                </c:pt>
                <c:pt idx="447">
                  <c:v>2.7687383374003138</c:v>
                </c:pt>
                <c:pt idx="448">
                  <c:v>3.1205597095812365</c:v>
                </c:pt>
                <c:pt idx="449">
                  <c:v>3.4597870864094786</c:v>
                </c:pt>
                <c:pt idx="450">
                  <c:v>3.7783456303744813</c:v>
                </c:pt>
                <c:pt idx="451">
                  <c:v>4.0660334887009606</c:v>
                </c:pt>
                <c:pt idx="452">
                  <c:v>4.3097931568103087</c:v>
                </c:pt>
                <c:pt idx="453">
                  <c:v>4.4926680074168663</c:v>
                </c:pt>
                <c:pt idx="454">
                  <c:v>4.5922730010370181</c:v>
                </c:pt>
                <c:pt idx="455">
                  <c:v>4.5784935929249206</c:v>
                </c:pt>
                <c:pt idx="456">
                  <c:v>4.4099168471682351</c:v>
                </c:pt>
                <c:pt idx="457">
                  <c:v>4.0280977439749215</c:v>
                </c:pt>
                <c:pt idx="458">
                  <c:v>3.3479568585924104</c:v>
                </c:pt>
                <c:pt idx="459">
                  <c:v>2.2408789903747737</c:v>
                </c:pt>
                <c:pt idx="460">
                  <c:v>0.50310182761690048</c:v>
                </c:pt>
                <c:pt idx="461">
                  <c:v>-2.2080743899928548</c:v>
                </c:pt>
                <c:pt idx="462">
                  <c:v>-6.516278336930899</c:v>
                </c:pt>
                <c:pt idx="463">
                  <c:v>-13.686820642687939</c:v>
                </c:pt>
                <c:pt idx="464">
                  <c:v>-26.735262179563552</c:v>
                </c:pt>
                <c:pt idx="465">
                  <c:v>-55.046943095625423</c:v>
                </c:pt>
                <c:pt idx="466">
                  <c:v>-149.98364251366758</c:v>
                </c:pt>
                <c:pt idx="467">
                  <c:v>-278.78463367366118</c:v>
                </c:pt>
                <c:pt idx="468">
                  <c:v>-18.73229449690756</c:v>
                </c:pt>
                <c:pt idx="469">
                  <c:v>-6.2416705982403631</c:v>
                </c:pt>
                <c:pt idx="470">
                  <c:v>-2.1393277483935691</c:v>
                </c:pt>
                <c:pt idx="471">
                  <c:v>-0.27828027091067981</c:v>
                </c:pt>
                <c:pt idx="472">
                  <c:v>0.67207473302485876</c:v>
                </c:pt>
                <c:pt idx="473">
                  <c:v>1.1702581674128434</c:v>
                </c:pt>
                <c:pt idx="474">
                  <c:v>1.4163889083570993</c:v>
                </c:pt>
                <c:pt idx="475">
                  <c:v>1.5115950637431772</c:v>
                </c:pt>
                <c:pt idx="476">
                  <c:v>1.5123819705034929</c:v>
                </c:pt>
                <c:pt idx="477">
                  <c:v>1.4527194105227219</c:v>
                </c:pt>
                <c:pt idx="478">
                  <c:v>1.3541951886304935</c:v>
                </c:pt>
                <c:pt idx="479">
                  <c:v>1.2311356971226237</c:v>
                </c:pt>
                <c:pt idx="480">
                  <c:v>1.0933817437618401</c:v>
                </c:pt>
                <c:pt idx="481">
                  <c:v>0.94788325195463308</c:v>
                </c:pt>
                <c:pt idx="482">
                  <c:v>0.79966018373081382</c:v>
                </c:pt>
                <c:pt idx="483">
                  <c:v>0.65240515212757721</c:v>
                </c:pt>
                <c:pt idx="484">
                  <c:v>0.50887435592638974</c:v>
                </c:pt>
                <c:pt idx="485">
                  <c:v>0.37114867770072768</c:v>
                </c:pt>
                <c:pt idx="486">
                  <c:v>0.24081251520407596</c:v>
                </c:pt>
                <c:pt idx="487">
                  <c:v>0.11907898641723953</c:v>
                </c:pt>
                <c:pt idx="488">
                  <c:v>6.87929071492243E-3</c:v>
                </c:pt>
                <c:pt idx="489">
                  <c:v>-9.5072428602891015E-2</c:v>
                </c:pt>
                <c:pt idx="490">
                  <c:v>-0.18623130493268639</c:v>
                </c:pt>
                <c:pt idx="491">
                  <c:v>-0.2661860996400201</c:v>
                </c:pt>
                <c:pt idx="492">
                  <c:v>-0.3346323114071853</c:v>
                </c:pt>
                <c:pt idx="493">
                  <c:v>-0.39135170650628137</c:v>
                </c:pt>
                <c:pt idx="494">
                  <c:v>-0.43619662476505189</c:v>
                </c:pt>
                <c:pt idx="495">
                  <c:v>-0.46907788644590653</c:v>
                </c:pt>
                <c:pt idx="496">
                  <c:v>-0.48995545045403277</c:v>
                </c:pt>
                <c:pt idx="497">
                  <c:v>-0.49883120256491043</c:v>
                </c:pt>
                <c:pt idx="498">
                  <c:v>-0.4957434148542269</c:v>
                </c:pt>
                <c:pt idx="499">
                  <c:v>-0.48076253470243346</c:v>
                </c:pt>
                <c:pt idx="500">
                  <c:v>-0.45398804748118865</c:v>
                </c:pt>
                <c:pt idx="501">
                  <c:v>-0.41554622057732676</c:v>
                </c:pt>
                <c:pt idx="502">
                  <c:v>-0.36558858393546417</c:v>
                </c:pt>
                <c:pt idx="503">
                  <c:v>-0.30429103865854917</c:v>
                </c:pt>
                <c:pt idx="504">
                  <c:v>-0.23185351318767219</c:v>
                </c:pt>
                <c:pt idx="505">
                  <c:v>-0.14850010859732782</c:v>
                </c:pt>
                <c:pt idx="506">
                  <c:v>-5.4479692274698677E-2</c:v>
                </c:pt>
                <c:pt idx="507">
                  <c:v>4.9933086346915338E-2</c:v>
                </c:pt>
                <c:pt idx="508">
                  <c:v>0.16443637191506599</c:v>
                </c:pt>
                <c:pt idx="509">
                  <c:v>0.28869927452640209</c:v>
                </c:pt>
                <c:pt idx="510">
                  <c:v>0.42235962994234189</c:v>
                </c:pt>
                <c:pt idx="511">
                  <c:v>0.56502133323958847</c:v>
                </c:pt>
                <c:pt idx="512">
                  <c:v>0.71625122160244048</c:v>
                </c:pt>
                <c:pt idx="513">
                  <c:v>3.0097162963044997</c:v>
                </c:pt>
                <c:pt idx="514">
                  <c:v>2.3805435118527734</c:v>
                </c:pt>
                <c:pt idx="515">
                  <c:v>1.8047532938863773</c:v>
                </c:pt>
                <c:pt idx="516">
                  <c:v>1.2798094988577899</c:v>
                </c:pt>
                <c:pt idx="517">
                  <c:v>0.80338778287370682</c:v>
                </c:pt>
                <c:pt idx="518">
                  <c:v>0.3733543619602947</c:v>
                </c:pt>
                <c:pt idx="519">
                  <c:v>-1.2252934506102695E-2</c:v>
                </c:pt>
                <c:pt idx="520">
                  <c:v>-0.3552416446534491</c:v>
                </c:pt>
                <c:pt idx="521">
                  <c:v>-0.65727997272581595</c:v>
                </c:pt>
                <c:pt idx="522">
                  <c:v>-0.91991065297272712</c:v>
                </c:pt>
                <c:pt idx="523">
                  <c:v>-1.1445635971415753</c:v>
                </c:pt>
                <c:pt idx="524">
                  <c:v>-1.3325675206270891</c:v>
                </c:pt>
                <c:pt idx="525">
                  <c:v>-1.4851607241019162</c:v>
                </c:pt>
                <c:pt idx="526">
                  <c:v>-1.6035011937578447</c:v>
                </c:pt>
                <c:pt idx="527">
                  <c:v>-1.688676173991972</c:v>
                </c:pt>
                <c:pt idx="528">
                  <c:v>-1.7417113610723345</c:v>
                </c:pt>
                <c:pt idx="529">
                  <c:v>-1.7635798651246557</c:v>
                </c:pt>
                <c:pt idx="530">
                  <c:v>-1.755211091006966</c:v>
                </c:pt>
                <c:pt idx="531">
                  <c:v>-1.7174996965109508</c:v>
                </c:pt>
                <c:pt idx="532">
                  <c:v>-1.6513147996903812</c:v>
                </c:pt>
                <c:pt idx="533">
                  <c:v>-1.5575096268156945</c:v>
                </c:pt>
                <c:pt idx="534">
                  <c:v>-1.4369318200055914</c:v>
                </c:pt>
                <c:pt idx="535">
                  <c:v>-1.2904346608644077</c:v>
                </c:pt>
                <c:pt idx="536">
                  <c:v>-1.1188895160364503</c:v>
                </c:pt>
                <c:pt idx="537">
                  <c:v>-0.92319987625108968</c:v>
                </c:pt>
                <c:pt idx="538">
                  <c:v>-0.70431744701728882</c:v>
                </c:pt>
                <c:pt idx="539">
                  <c:v>-0.4632608636035121</c:v>
                </c:pt>
                <c:pt idx="540">
                  <c:v>-0.20113775475866033</c:v>
                </c:pt>
                <c:pt idx="541">
                  <c:v>8.0828917608414083E-2</c:v>
                </c:pt>
                <c:pt idx="542">
                  <c:v>0.38126904308469606</c:v>
                </c:pt>
                <c:pt idx="543">
                  <c:v>0.69862650235532586</c:v>
                </c:pt>
                <c:pt idx="544">
                  <c:v>1.0311111863397404</c:v>
                </c:pt>
                <c:pt idx="545">
                  <c:v>1.3766391187156255</c:v>
                </c:pt>
                <c:pt idx="546">
                  <c:v>1.7327569245153396</c:v>
                </c:pt>
                <c:pt idx="547">
                  <c:v>2.0965454951381952</c:v>
                </c:pt>
                <c:pt idx="548">
                  <c:v>2.4644956966303773</c:v>
                </c:pt>
                <c:pt idx="549">
                  <c:v>2.8323460403894796</c:v>
                </c:pt>
                <c:pt idx="550">
                  <c:v>3.194867884784816</c:v>
                </c:pt>
                <c:pt idx="551">
                  <c:v>3.5455771503941023</c:v>
                </c:pt>
                <c:pt idx="552">
                  <c:v>3.8763413581295572</c:v>
                </c:pt>
                <c:pt idx="553">
                  <c:v>4.1768347275802951</c:v>
                </c:pt>
                <c:pt idx="554">
                  <c:v>4.4337680407661431</c:v>
                </c:pt>
                <c:pt idx="555">
                  <c:v>4.6297766197264378</c:v>
                </c:pt>
                <c:pt idx="556">
                  <c:v>4.7417752510641762</c:v>
                </c:pt>
                <c:pt idx="557">
                  <c:v>4.7384561786020294</c:v>
                </c:pt>
                <c:pt idx="558">
                  <c:v>4.5763600755197924</c:v>
                </c:pt>
                <c:pt idx="559">
                  <c:v>4.1934710267225563</c:v>
                </c:pt>
                <c:pt idx="560">
                  <c:v>3.4983020307310473</c:v>
                </c:pt>
                <c:pt idx="561">
                  <c:v>2.3502753060918189</c:v>
                </c:pt>
                <c:pt idx="562">
                  <c:v>0.52205649420916012</c:v>
                </c:pt>
                <c:pt idx="563">
                  <c:v>-2.3790266098433319</c:v>
                </c:pt>
                <c:pt idx="564">
                  <c:v>-7.0937937285510202</c:v>
                </c:pt>
                <c:pt idx="565">
                  <c:v>-15.205304597839419</c:v>
                </c:pt>
                <c:pt idx="566">
                  <c:v>-30.807637772846817</c:v>
                </c:pt>
                <c:pt idx="567">
                  <c:v>-68.745920250889341</c:v>
                </c:pt>
                <c:pt idx="568">
                  <c:v>-257.25991385155692</c:v>
                </c:pt>
                <c:pt idx="569">
                  <c:v>-60.481204191779916</c:v>
                </c:pt>
                <c:pt idx="570">
                  <c:v>-13.720642663092194</c:v>
                </c:pt>
                <c:pt idx="571">
                  <c:v>-5.1812817676862073</c:v>
                </c:pt>
                <c:pt idx="572">
                  <c:v>-1.8575526491079204</c:v>
                </c:pt>
                <c:pt idx="573">
                  <c:v>-0.2380949039900267</c:v>
                </c:pt>
                <c:pt idx="574">
                  <c:v>0.62327639096722054</c:v>
                </c:pt>
                <c:pt idx="575">
                  <c:v>1.0880244653242661</c:v>
                </c:pt>
                <c:pt idx="576">
                  <c:v>1.3239558192006817</c:v>
                </c:pt>
                <c:pt idx="577">
                  <c:v>1.4194663224955404</c:v>
                </c:pt>
                <c:pt idx="578">
                  <c:v>1.4254506462191607</c:v>
                </c:pt>
                <c:pt idx="579">
                  <c:v>1.3732086444477998</c:v>
                </c:pt>
                <c:pt idx="580">
                  <c:v>1.2829894464832703</c:v>
                </c:pt>
                <c:pt idx="581">
                  <c:v>1.1684261220720102</c:v>
                </c:pt>
                <c:pt idx="582">
                  <c:v>1.0389954955790659</c:v>
                </c:pt>
                <c:pt idx="583">
                  <c:v>0.90145805670198753</c:v>
                </c:pt>
                <c:pt idx="584">
                  <c:v>0.76073928194706952</c:v>
                </c:pt>
                <c:pt idx="585">
                  <c:v>0.62048968968630236</c:v>
                </c:pt>
                <c:pt idx="586">
                  <c:v>0.48345231213265394</c:v>
                </c:pt>
                <c:pt idx="587">
                  <c:v>0.35171054747202579</c:v>
                </c:pt>
                <c:pt idx="588">
                  <c:v>0.2268593834868107</c:v>
                </c:pt>
                <c:pt idx="589">
                  <c:v>0.1101261857809329</c:v>
                </c:pt>
                <c:pt idx="590">
                  <c:v>2.457484901114965E-3</c:v>
                </c:pt>
                <c:pt idx="591">
                  <c:v>-9.541765477015221E-2</c:v>
                </c:pt>
                <c:pt idx="592">
                  <c:v>-0.18294070933302092</c:v>
                </c:pt>
                <c:pt idx="593">
                  <c:v>-0.25968851982360475</c:v>
                </c:pt>
                <c:pt idx="594">
                  <c:v>-0.32534664923063117</c:v>
                </c:pt>
                <c:pt idx="595">
                  <c:v>-0.37968902885288885</c:v>
                </c:pt>
                <c:pt idx="596">
                  <c:v>-0.42256230603775907</c:v>
                </c:pt>
                <c:pt idx="597">
                  <c:v>-0.45387375385081846</c:v>
                </c:pt>
                <c:pt idx="598">
                  <c:v>-0.4735819148343986</c:v>
                </c:pt>
                <c:pt idx="599">
                  <c:v>-0.4816893711890548</c:v>
                </c:pt>
                <c:pt idx="600">
                  <c:v>-0.47823719075461751</c:v>
                </c:pt>
                <c:pt idx="601">
                  <c:v>-0.46330071260120148</c:v>
                </c:pt>
                <c:pt idx="602">
                  <c:v>-0.43698641956164236</c:v>
                </c:pt>
                <c:pt idx="603">
                  <c:v>-0.39942970755387741</c:v>
                </c:pt>
                <c:pt idx="604">
                  <c:v>-0.35079340845928919</c:v>
                </c:pt>
                <c:pt idx="605">
                  <c:v>-0.29126695926853724</c:v>
                </c:pt>
                <c:pt idx="606">
                  <c:v>-0.22106613822636445</c:v>
                </c:pt>
                <c:pt idx="607">
                  <c:v>-0.14043331064596021</c:v>
                </c:pt>
                <c:pt idx="608">
                  <c:v>-4.9638144955056654E-2</c:v>
                </c:pt>
                <c:pt idx="609">
                  <c:v>5.1021225686922661E-2</c:v>
                </c:pt>
                <c:pt idx="610">
                  <c:v>0.16121660836087892</c:v>
                </c:pt>
                <c:pt idx="611">
                  <c:v>0.28058772301300317</c:v>
                </c:pt>
                <c:pt idx="612">
                  <c:v>0.40873973374136313</c:v>
                </c:pt>
                <c:pt idx="613">
                  <c:v>0.54524032014765633</c:v>
                </c:pt>
                <c:pt idx="614">
                  <c:v>0.6896162607074372</c:v>
                </c:pt>
                <c:pt idx="615">
                  <c:v>3.0263697733274855</c:v>
                </c:pt>
                <c:pt idx="616">
                  <c:v>2.3937721266446705</c:v>
                </c:pt>
                <c:pt idx="617">
                  <c:v>1.8146497543502036</c:v>
                </c:pt>
                <c:pt idx="618">
                  <c:v>1.2864867764961871</c:v>
                </c:pt>
                <c:pt idx="619">
                  <c:v>0.80697686027516213</c:v>
                </c:pt>
                <c:pt idx="620">
                  <c:v>0.37400241122455763</c:v>
                </c:pt>
                <c:pt idx="621">
                  <c:v>-1.4384001461914509E-2</c:v>
                </c:pt>
                <c:pt idx="622">
                  <c:v>-0.35997630233472966</c:v>
                </c:pt>
                <c:pt idx="623">
                  <c:v>-0.6644299243899946</c:v>
                </c:pt>
                <c:pt idx="624">
                  <c:v>-0.92927542121982831</c:v>
                </c:pt>
                <c:pt idx="625">
                  <c:v>-1.155930888713502</c:v>
                </c:pt>
                <c:pt idx="626">
                  <c:v>-1.3457133860331756</c:v>
                </c:pt>
                <c:pt idx="627">
                  <c:v>-1.4998495281207325</c:v>
                </c:pt>
                <c:pt idx="628">
                  <c:v>-1.6194854090070088</c:v>
                </c:pt>
                <c:pt idx="629">
                  <c:v>-1.7056960062787305</c:v>
                </c:pt>
                <c:pt idx="630">
                  <c:v>-1.7594942122078294</c:v>
                </c:pt>
                <c:pt idx="631">
                  <c:v>-1.7818396362597717</c:v>
                </c:pt>
                <c:pt idx="632">
                  <c:v>-1.7736473271398803</c:v>
                </c:pt>
                <c:pt idx="633">
                  <c:v>-1.7357965707426597</c:v>
                </c:pt>
                <c:pt idx="634">
                  <c:v>-1.6691399340263937</c:v>
                </c:pt>
                <c:pt idx="635">
                  <c:v>-1.5745127448050036</c:v>
                </c:pt>
                <c:pt idx="636">
                  <c:v>-1.4527432255651107</c:v>
                </c:pt>
                <c:pt idx="637">
                  <c:v>-1.304663537071989</c:v>
                </c:pt>
                <c:pt idx="638">
                  <c:v>-1.1311220381472245</c:v>
                </c:pt>
                <c:pt idx="639">
                  <c:v>-0.93299713472258572</c:v>
                </c:pt>
                <c:pt idx="640">
                  <c:v>-0.71121317973031717</c:v>
                </c:pt>
                <c:pt idx="641">
                  <c:v>-0.46675900249825397</c:v>
                </c:pt>
                <c:pt idx="642">
                  <c:v>-0.20070980218985546</c:v>
                </c:pt>
                <c:pt idx="643">
                  <c:v>8.5746651426493986E-2</c:v>
                </c:pt>
                <c:pt idx="644">
                  <c:v>0.39127828494995742</c:v>
                </c:pt>
                <c:pt idx="645">
                  <c:v>0.71436984771479761</c:v>
                </c:pt>
                <c:pt idx="646">
                  <c:v>1.0532747618603999</c:v>
                </c:pt>
                <c:pt idx="647">
                  <c:v>1.4059548273346427</c:v>
                </c:pt>
                <c:pt idx="648">
                  <c:v>1.7700038808868563</c:v>
                </c:pt>
                <c:pt idx="649">
                  <c:v>2.1425500363158823</c:v>
                </c:pt>
                <c:pt idx="650">
                  <c:v>2.5201290022274567</c:v>
                </c:pt>
                <c:pt idx="651">
                  <c:v>2.8985178407973686</c:v>
                </c:pt>
                <c:pt idx="652">
                  <c:v>3.2725138423183324</c:v>
                </c:pt>
                <c:pt idx="653">
                  <c:v>3.6356360394028364</c:v>
                </c:pt>
                <c:pt idx="654">
                  <c:v>3.9797157451884591</c:v>
                </c:pt>
                <c:pt idx="655">
                  <c:v>4.2943247369914346</c:v>
                </c:pt>
                <c:pt idx="656">
                  <c:v>4.5659606365548662</c:v>
                </c:pt>
                <c:pt idx="657">
                  <c:v>4.776860053015084</c:v>
                </c:pt>
                <c:pt idx="658">
                  <c:v>4.9032247495741403</c:v>
                </c:pt>
                <c:pt idx="659">
                  <c:v>4.9124918606783794</c:v>
                </c:pt>
                <c:pt idx="660">
                  <c:v>4.7589880353118801</c:v>
                </c:pt>
                <c:pt idx="661">
                  <c:v>4.3767294869382622</c:v>
                </c:pt>
                <c:pt idx="662">
                  <c:v>3.6669129551848827</c:v>
                </c:pt>
                <c:pt idx="663">
                  <c:v>2.4748912524519175</c:v>
                </c:pt>
                <c:pt idx="664">
                  <c:v>0.54464175643323787</c:v>
                </c:pt>
                <c:pt idx="665">
                  <c:v>-2.5799338022628802</c:v>
                </c:pt>
                <c:pt idx="666">
                  <c:v>-7.796813039431953</c:v>
                </c:pt>
                <c:pt idx="667">
                  <c:v>-17.149948210407139</c:v>
                </c:pt>
                <c:pt idx="668">
                  <c:v>-36.508985743327571</c:v>
                </c:pt>
                <c:pt idx="669">
                  <c:v>-92.373167622375945</c:v>
                </c:pt>
                <c:pt idx="670">
                  <c:v>-977.40526483423264</c:v>
                </c:pt>
                <c:pt idx="671">
                  <c:v>-31.371238061070777</c:v>
                </c:pt>
                <c:pt idx="672">
                  <c:v>-10.124469678700551</c:v>
                </c:pt>
                <c:pt idx="673">
                  <c:v>-4.1105122851009162</c:v>
                </c:pt>
                <c:pt idx="674">
                  <c:v>-1.4766760891240212</c:v>
                </c:pt>
                <c:pt idx="675">
                  <c:v>-0.12273829500300837</c:v>
                </c:pt>
                <c:pt idx="676">
                  <c:v>0.61795936328459433</c:v>
                </c:pt>
                <c:pt idx="677">
                  <c:v>1.0231483774380623</c:v>
                </c:pt>
                <c:pt idx="678">
                  <c:v>1.2290037777969678</c:v>
                </c:pt>
                <c:pt idx="679">
                  <c:v>1.3100253811731608</c:v>
                </c:pt>
                <c:pt idx="680">
                  <c:v>1.310317214212436</c:v>
                </c:pt>
                <c:pt idx="681">
                  <c:v>1.2575875337249929</c:v>
                </c:pt>
                <c:pt idx="682">
                  <c:v>1.1700666852320518</c:v>
                </c:pt>
                <c:pt idx="683">
                  <c:v>1.0601973084897143</c:v>
                </c:pt>
                <c:pt idx="684">
                  <c:v>0.9367268360084483</c:v>
                </c:pt>
                <c:pt idx="685">
                  <c:v>0.80595483102314358</c:v>
                </c:pt>
                <c:pt idx="686">
                  <c:v>0.67250815385891216</c:v>
                </c:pt>
                <c:pt idx="687">
                  <c:v>0.53983997954154661</c:v>
                </c:pt>
                <c:pt idx="688">
                  <c:v>0.41056089122293177</c:v>
                </c:pt>
                <c:pt idx="689">
                  <c:v>0.28666436994883659</c:v>
                </c:pt>
                <c:pt idx="690">
                  <c:v>0.16968389749118662</c:v>
                </c:pt>
                <c:pt idx="691">
                  <c:v>6.0804615583210805E-2</c:v>
                </c:pt>
                <c:pt idx="692">
                  <c:v>-3.9055913068990381E-2</c:v>
                </c:pt>
                <c:pt idx="693">
                  <c:v>-0.1291883877792338</c:v>
                </c:pt>
                <c:pt idx="694">
                  <c:v>-0.20904761475779976</c:v>
                </c:pt>
                <c:pt idx="695">
                  <c:v>-0.27821925468143066</c:v>
                </c:pt>
                <c:pt idx="696">
                  <c:v>-0.33639453345603992</c:v>
                </c:pt>
                <c:pt idx="697">
                  <c:v>-0.38335085438665695</c:v>
                </c:pt>
                <c:pt idx="698">
                  <c:v>-0.41893684381188551</c:v>
                </c:pt>
                <c:pt idx="699">
                  <c:v>-0.44306077192217935</c:v>
                </c:pt>
                <c:pt idx="700">
                  <c:v>-0.45568157626669831</c:v>
                </c:pt>
                <c:pt idx="701">
                  <c:v>-0.45680191853059482</c:v>
                </c:pt>
                <c:pt idx="702">
                  <c:v>-0.44646285112772749</c:v>
                </c:pt>
                <c:pt idx="703">
                  <c:v>-0.42473977641560995</c:v>
                </c:pt>
                <c:pt idx="704">
                  <c:v>-0.39173945976521118</c:v>
                </c:pt>
                <c:pt idx="705">
                  <c:v>-0.34759791652766237</c:v>
                </c:pt>
                <c:pt idx="706">
                  <c:v>-0.2924790370785279</c:v>
                </c:pt>
                <c:pt idx="707">
                  <c:v>-0.22657384863431257</c:v>
                </c:pt>
                <c:pt idx="708">
                  <c:v>-0.15010033875741549</c:v>
                </c:pt>
                <c:pt idx="709">
                  <c:v>-6.3303787075619455E-2</c:v>
                </c:pt>
                <c:pt idx="710">
                  <c:v>3.3542431304353026E-2</c:v>
                </c:pt>
                <c:pt idx="711">
                  <c:v>0.14013559271824277</c:v>
                </c:pt>
                <c:pt idx="712">
                  <c:v>0.25614193192078599</c:v>
                </c:pt>
                <c:pt idx="713">
                  <c:v>0.38119450790426018</c:v>
                </c:pt>
                <c:pt idx="714">
                  <c:v>0.51489061715135009</c:v>
                </c:pt>
                <c:pt idx="715">
                  <c:v>0.65678873337934252</c:v>
                </c:pt>
                <c:pt idx="716">
                  <c:v>3.0031240149028946</c:v>
                </c:pt>
                <c:pt idx="717">
                  <c:v>2.3752547752162676</c:v>
                </c:pt>
                <c:pt idx="718">
                  <c:v>1.8007843946013469</c:v>
                </c:pt>
                <c:pt idx="719">
                  <c:v>1.2771599828748978</c:v>
                </c:pt>
                <c:pt idx="720">
                  <c:v>0.80204225597145606</c:v>
                </c:pt>
                <c:pt idx="721">
                  <c:v>0.37328398132722035</c:v>
                </c:pt>
                <c:pt idx="722">
                  <c:v>-1.1089239803536551E-2</c:v>
                </c:pt>
                <c:pt idx="723">
                  <c:v>-0.35289618822069196</c:v>
                </c:pt>
                <c:pt idx="724">
                  <c:v>-0.65381553064996722</c:v>
                </c:pt>
                <c:pt idx="725">
                  <c:v>-0.91539986436462106</c:v>
                </c:pt>
                <c:pt idx="726">
                  <c:v>-1.1390885254704493</c:v>
                </c:pt>
                <c:pt idx="727">
                  <c:v>-1.326219359513328</c:v>
                </c:pt>
                <c:pt idx="728">
                  <c:v>-1.4780396345559488</c:v>
                </c:pt>
                <c:pt idx="729">
                  <c:v>-1.5957162625130206</c:v>
                </c:pt>
                <c:pt idx="730">
                  <c:v>-1.6803454850328037</c:v>
                </c:pt>
                <c:pt idx="731">
                  <c:v>-1.7329621744387427</c:v>
                </c:pt>
                <c:pt idx="732">
                  <c:v>-1.754548898936428</c:v>
                </c:pt>
                <c:pt idx="733">
                  <c:v>-1.7460449041773951</c:v>
                </c:pt>
                <c:pt idx="734">
                  <c:v>-1.7083551709562037</c:v>
                </c:pt>
                <c:pt idx="735">
                  <c:v>-1.6423597220078061</c:v>
                </c:pt>
                <c:pt idx="736">
                  <c:v>-1.5489233702638479</c:v>
                </c:pt>
                <c:pt idx="737">
                  <c:v>-1.4289061281963888</c:v>
                </c:pt>
                <c:pt idx="738">
                  <c:v>-1.2831745347802612</c:v>
                </c:pt>
                <c:pt idx="739">
                  <c:v>-1.1126142057059671</c:v>
                </c:pt>
                <c:pt idx="740">
                  <c:v>-0.91814397721462271</c:v>
                </c:pt>
                <c:pt idx="741">
                  <c:v>-0.70073209962284344</c:v>
                </c:pt>
                <c:pt idx="742">
                  <c:v>-0.46141504928510058</c:v>
                </c:pt>
                <c:pt idx="743">
                  <c:v>-0.20131967731084841</c:v>
                </c:pt>
                <c:pt idx="744">
                  <c:v>7.8310387580657559E-2</c:v>
                </c:pt>
                <c:pt idx="745">
                  <c:v>0.37608289737575457</c:v>
                </c:pt>
                <c:pt idx="746">
                  <c:v>0.69041815798738271</c:v>
                </c:pt>
                <c:pt idx="747">
                  <c:v>1.0195011771620162</c:v>
                </c:pt>
                <c:pt idx="748">
                  <c:v>1.3612220647096707</c:v>
                </c:pt>
                <c:pt idx="749">
                  <c:v>1.713101010170937</c:v>
                </c:pt>
                <c:pt idx="750">
                  <c:v>2.0721928154341693</c:v>
                </c:pt>
                <c:pt idx="751">
                  <c:v>2.4349640269946691</c:v>
                </c:pt>
                <c:pt idx="752">
                  <c:v>2.7971328984123227</c:v>
                </c:pt>
                <c:pt idx="753">
                  <c:v>3.1534582476491666</c:v>
                </c:pt>
                <c:pt idx="754">
                  <c:v>3.497456995031202</c:v>
                </c:pt>
                <c:pt idx="755">
                  <c:v>3.8210205139437501</c:v>
                </c:pt>
                <c:pt idx="756">
                  <c:v>4.1138847551135616</c:v>
                </c:pt>
                <c:pt idx="757">
                  <c:v>4.3628846746709558</c:v>
                </c:pt>
                <c:pt idx="758">
                  <c:v>4.5508830720382596</c:v>
                </c:pt>
                <c:pt idx="759">
                  <c:v>4.6551949783174384</c:v>
                </c:pt>
                <c:pt idx="760">
                  <c:v>4.6452069362113129</c:v>
                </c:pt>
                <c:pt idx="761">
                  <c:v>4.4786667174006256</c:v>
                </c:pt>
                <c:pt idx="762">
                  <c:v>4.0956886007661373</c:v>
                </c:pt>
                <c:pt idx="763">
                  <c:v>3.4086460741296434</c:v>
                </c:pt>
                <c:pt idx="764">
                  <c:v>2.28423615421482</c:v>
                </c:pt>
                <c:pt idx="765">
                  <c:v>0.50959410809049388</c:v>
                </c:pt>
                <c:pt idx="766">
                  <c:v>-2.2769662158483928</c:v>
                </c:pt>
                <c:pt idx="767">
                  <c:v>-6.7427424077554363</c:v>
                </c:pt>
                <c:pt idx="768">
                  <c:v>-14.26845361782153</c:v>
                </c:pt>
                <c:pt idx="769">
                  <c:v>-28.24656195949467</c:v>
                </c:pt>
                <c:pt idx="770">
                  <c:v>-59.836800443052987</c:v>
                </c:pt>
                <c:pt idx="771">
                  <c:v>-179.90642324334883</c:v>
                </c:pt>
                <c:pt idx="772">
                  <c:v>-115.71960395303751</c:v>
                </c:pt>
                <c:pt idx="773">
                  <c:v>-16.404225764367638</c:v>
                </c:pt>
                <c:pt idx="774">
                  <c:v>-5.7843187682322732</c:v>
                </c:pt>
                <c:pt idx="775">
                  <c:v>-2.0218808083675568</c:v>
                </c:pt>
                <c:pt idx="776">
                  <c:v>-0.26214021270124682</c:v>
                </c:pt>
                <c:pt idx="777">
                  <c:v>0.65198605919314834</c:v>
                </c:pt>
                <c:pt idx="778">
                  <c:v>1.1369824474941492</c:v>
                </c:pt>
                <c:pt idx="779">
                  <c:v>1.3793466851841141</c:v>
                </c:pt>
                <c:pt idx="780">
                  <c:v>1.4749494046205407</c:v>
                </c:pt>
                <c:pt idx="781">
                  <c:v>1.4780198983473203</c:v>
                </c:pt>
                <c:pt idx="782">
                  <c:v>1.4214630531180359</c:v>
                </c:pt>
                <c:pt idx="783">
                  <c:v>1.3263422442190607</c:v>
                </c:pt>
                <c:pt idx="784">
                  <c:v>1.2067179344761489</c:v>
                </c:pt>
                <c:pt idx="785">
                  <c:v>1.0722951597418258</c:v>
                </c:pt>
                <c:pt idx="786">
                  <c:v>0.92995607548596004</c:v>
                </c:pt>
                <c:pt idx="787">
                  <c:v>0.78468927100528574</c:v>
                </c:pt>
                <c:pt idx="788">
                  <c:v>0.64017567406464715</c:v>
                </c:pt>
                <c:pt idx="789">
                  <c:v>0.49917038520472889</c:v>
                </c:pt>
                <c:pt idx="790">
                  <c:v>0.36375870679902012</c:v>
                </c:pt>
                <c:pt idx="791">
                  <c:v>0.23553210804384872</c:v>
                </c:pt>
                <c:pt idx="792">
                  <c:v>0.11571179688402117</c:v>
                </c:pt>
                <c:pt idx="793">
                  <c:v>5.2371518823638779E-3</c:v>
                </c:pt>
                <c:pt idx="794">
                  <c:v>-9.5169937227320325E-2</c:v>
                </c:pt>
                <c:pt idx="795">
                  <c:v>-0.18495757498730128</c:v>
                </c:pt>
                <c:pt idx="796">
                  <c:v>-0.26370835796401226</c:v>
                </c:pt>
                <c:pt idx="797">
                  <c:v>-0.33111255059388339</c:v>
                </c:pt>
                <c:pt idx="798">
                  <c:v>-0.38694763722810049</c:v>
                </c:pt>
                <c:pt idx="799">
                  <c:v>-0.43106262586689165</c:v>
                </c:pt>
                <c:pt idx="800">
                  <c:v>-0.46336594164155792</c:v>
                </c:pt>
                <c:pt idx="801">
                  <c:v>-0.48381606807138849</c:v>
                </c:pt>
                <c:pt idx="802">
                  <c:v>-0.49241431945224917</c:v>
                </c:pt>
                <c:pt idx="803">
                  <c:v>-0.48919928831544179</c:v>
                </c:pt>
                <c:pt idx="804">
                  <c:v>-0.47424262785031868</c:v>
                </c:pt>
                <c:pt idx="805">
                  <c:v>-0.44764591466476378</c:v>
                </c:pt>
                <c:pt idx="806">
                  <c:v>-0.40953839984551449</c:v>
                </c:pt>
                <c:pt idx="807">
                  <c:v>-0.36007550412826472</c:v>
                </c:pt>
                <c:pt idx="808">
                  <c:v>-0.29943794896454412</c:v>
                </c:pt>
                <c:pt idx="809">
                  <c:v>-0.2278314433852725</c:v>
                </c:pt>
                <c:pt idx="810">
                  <c:v>-0.14548686855327872</c:v>
                </c:pt>
                <c:pt idx="811">
                  <c:v>-5.2660919671746992E-2</c:v>
                </c:pt>
                <c:pt idx="812">
                  <c:v>5.03628203013049E-2</c:v>
                </c:pt>
                <c:pt idx="813">
                  <c:v>0.16327238859342036</c:v>
                </c:pt>
                <c:pt idx="814">
                  <c:v>0.28572553457057093</c:v>
                </c:pt>
                <c:pt idx="815">
                  <c:v>0.41734738829454926</c:v>
                </c:pt>
                <c:pt idx="816">
                  <c:v>0.55772768907031667</c:v>
                </c:pt>
                <c:pt idx="817">
                  <c:v>0.70641754808890189</c:v>
                </c:pt>
                <c:pt idx="818">
                  <c:v>3.0186933581796787</c:v>
                </c:pt>
                <c:pt idx="819">
                  <c:v>2.3876424225540513</c:v>
                </c:pt>
                <c:pt idx="820">
                  <c:v>1.8100544731336896</c:v>
                </c:pt>
                <c:pt idx="821">
                  <c:v>1.283399477186145</c:v>
                </c:pt>
                <c:pt idx="822">
                  <c:v>0.80535846672340361</c:v>
                </c:pt>
                <c:pt idx="823">
                  <c:v>0.37380245554868585</c:v>
                </c:pt>
                <c:pt idx="824">
                  <c:v>-1.3226372182583924E-2</c:v>
                </c:pt>
                <c:pt idx="825">
                  <c:v>-0.35753152533240634</c:v>
                </c:pt>
                <c:pt idx="826">
                  <c:v>-0.66077740118803385</c:v>
                </c:pt>
                <c:pt idx="827">
                  <c:v>-0.92450305767892826</c:v>
                </c:pt>
                <c:pt idx="828">
                  <c:v>-1.1501347783352742</c:v>
                </c:pt>
                <c:pt idx="829">
                  <c:v>-1.3389976231640888</c:v>
                </c:pt>
                <c:pt idx="830">
                  <c:v>-1.4923261404073789</c:v>
                </c:pt>
                <c:pt idx="831">
                  <c:v>-1.6112744010296456</c:v>
                </c:pt>
                <c:pt idx="832">
                  <c:v>-1.696925508338059</c:v>
                </c:pt>
                <c:pt idx="833">
                  <c:v>-1.7503007302648015</c:v>
                </c:pt>
                <c:pt idx="834">
                  <c:v>-1.7723684006149234</c:v>
                </c:pt>
                <c:pt idx="835">
                  <c:v>-1.7640527390525711</c:v>
                </c:pt>
                <c:pt idx="836">
                  <c:v>-1.7262427474247801</c:v>
                </c:pt>
                <c:pt idx="837">
                  <c:v>-1.6598013537467049</c:v>
                </c:pt>
                <c:pt idx="838">
                  <c:v>-1.5655749948081716</c:v>
                </c:pt>
                <c:pt idx="839">
                  <c:v>-1.4444038562473882</c:v>
                </c:pt>
                <c:pt idx="840">
                  <c:v>-1.2971330263960796</c:v>
                </c:pt>
                <c:pt idx="841">
                  <c:v>-1.1246248703072961</c:v>
                </c:pt>
                <c:pt idx="842">
                  <c:v>-0.92777299643099398</c:v>
                </c:pt>
                <c:pt idx="843">
                  <c:v>-0.70751827603253881</c:v>
                </c:pt>
                <c:pt idx="844">
                  <c:v>-0.46486749093684254</c:v>
                </c:pt>
                <c:pt idx="845">
                  <c:v>-0.20091533911195569</c:v>
                </c:pt>
                <c:pt idx="846">
                  <c:v>8.3129267179642044E-2</c:v>
                </c:pt>
                <c:pt idx="847">
                  <c:v>0.38591139896533333</c:v>
                </c:pt>
                <c:pt idx="848">
                  <c:v>0.70589121667363175</c:v>
                </c:pt>
                <c:pt idx="849">
                  <c:v>1.0412958816859452</c:v>
                </c:pt>
                <c:pt idx="850">
                  <c:v>1.3900594551950887</c:v>
                </c:pt>
                <c:pt idx="851">
                  <c:v>1.7497469626083111</c:v>
                </c:pt>
                <c:pt idx="852">
                  <c:v>2.1174573740207681</c:v>
                </c:pt>
                <c:pt idx="853">
                  <c:v>2.4896981922323431</c:v>
                </c:pt>
                <c:pt idx="854">
                  <c:v>2.8622213220083434</c:v>
                </c:pt>
                <c:pt idx="855">
                  <c:v>3.2298053969961464</c:v>
                </c:pt>
                <c:pt idx="856">
                  <c:v>3.5859629098557666</c:v>
                </c:pt>
                <c:pt idx="857">
                  <c:v>3.9225399016188636</c:v>
                </c:pt>
                <c:pt idx="858">
                  <c:v>4.2291591686891232</c:v>
                </c:pt>
                <c:pt idx="859">
                  <c:v>4.492430617074505</c:v>
                </c:pt>
                <c:pt idx="860">
                  <c:v>4.6948066471977716</c:v>
                </c:pt>
                <c:pt idx="861">
                  <c:v>4.8128813817434555</c:v>
                </c:pt>
                <c:pt idx="862">
                  <c:v>4.8147908076941546</c:v>
                </c:pt>
                <c:pt idx="863">
                  <c:v>4.6561059696562861</c:v>
                </c:pt>
                <c:pt idx="864">
                  <c:v>4.2730915402352352</c:v>
                </c:pt>
                <c:pt idx="865">
                  <c:v>3.571122353821095</c:v>
                </c:pt>
                <c:pt idx="866">
                  <c:v>2.4036495480430085</c:v>
                </c:pt>
                <c:pt idx="867">
                  <c:v>0.5313068741073198</c:v>
                </c:pt>
                <c:pt idx="868">
                  <c:v>-2.4648027546750271</c:v>
                </c:pt>
                <c:pt idx="869">
                  <c:v>-7.3892861282842492</c:v>
                </c:pt>
                <c:pt idx="870">
                  <c:v>-16.007348824300394</c:v>
                </c:pt>
                <c:pt idx="871">
                  <c:v>-33.084269168139684</c:v>
                </c:pt>
                <c:pt idx="872">
                  <c:v>-77.454621673337215</c:v>
                </c:pt>
                <c:pt idx="873">
                  <c:v>-380.08667906636117</c:v>
                </c:pt>
                <c:pt idx="874">
                  <c:v>-42.455971082455115</c:v>
                </c:pt>
                <c:pt idx="875">
                  <c:v>-11.613635752993371</c:v>
                </c:pt>
                <c:pt idx="876">
                  <c:v>-4.5127764432719131</c:v>
                </c:pt>
                <c:pt idx="877">
                  <c:v>-1.5921573379968468</c:v>
                </c:pt>
                <c:pt idx="878">
                  <c:v>-0.13663952116526651</c:v>
                </c:pt>
                <c:pt idx="879">
                  <c:v>0.64454862860661888</c:v>
                </c:pt>
                <c:pt idx="880">
                  <c:v>1.0658471622333958</c:v>
                </c:pt>
                <c:pt idx="881">
                  <c:v>1.2769167822009115</c:v>
                </c:pt>
                <c:pt idx="882">
                  <c:v>1.3579554133244238</c:v>
                </c:pt>
                <c:pt idx="883">
                  <c:v>1.3557181362771269</c:v>
                </c:pt>
                <c:pt idx="884">
                  <c:v>1.2992337587795877</c:v>
                </c:pt>
                <c:pt idx="885">
                  <c:v>1.2074229083040193</c:v>
                </c:pt>
                <c:pt idx="886">
                  <c:v>1.0931008665004858</c:v>
                </c:pt>
                <c:pt idx="887">
                  <c:v>0.9652198393236503</c:v>
                </c:pt>
                <c:pt idx="888">
                  <c:v>0.83019219451015125</c:v>
                </c:pt>
                <c:pt idx="889">
                  <c:v>0.69270587825066188</c:v>
                </c:pt>
                <c:pt idx="890">
                  <c:v>0.55624557992979928</c:v>
                </c:pt>
                <c:pt idx="891">
                  <c:v>0.42343638216941576</c:v>
                </c:pt>
                <c:pt idx="892">
                  <c:v>0.29627654255214253</c:v>
                </c:pt>
                <c:pt idx="893">
                  <c:v>0.17629891130979991</c:v>
                </c:pt>
                <c:pt idx="894">
                  <c:v>6.468517920584739E-2</c:v>
                </c:pt>
                <c:pt idx="895">
                  <c:v>-3.7651794031324654E-2</c:v>
                </c:pt>
                <c:pt idx="896">
                  <c:v>-0.13000770993724131</c:v>
                </c:pt>
                <c:pt idx="897">
                  <c:v>-0.21184209724614483</c:v>
                </c:pt>
                <c:pt idx="898">
                  <c:v>-0.28274471025072923</c:v>
                </c:pt>
                <c:pt idx="899">
                  <c:v>-0.34241003147467669</c:v>
                </c:pt>
                <c:pt idx="900">
                  <c:v>-0.39061776206066279</c:v>
                </c:pt>
                <c:pt idx="901">
                  <c:v>-0.42721779769476093</c:v>
                </c:pt>
                <c:pt idx="902">
                  <c:v>-0.45211860982333457</c:v>
                </c:pt>
                <c:pt idx="903">
                  <c:v>-0.46527824591734407</c:v>
                </c:pt>
                <c:pt idx="904">
                  <c:v>-0.46669737024045005</c:v>
                </c:pt>
                <c:pt idx="905">
                  <c:v>-0.45641391591647151</c:v>
                </c:pt>
                <c:pt idx="906">
                  <c:v>-0.43449902713961336</c:v>
                </c:pt>
                <c:pt idx="907">
                  <c:v>-0.4010540503007764</c:v>
                </c:pt>
                <c:pt idx="908">
                  <c:v>-0.35620839194464637</c:v>
                </c:pt>
                <c:pt idx="909">
                  <c:v>-0.30011810676231204</c:v>
                </c:pt>
                <c:pt idx="910">
                  <c:v>-0.23296511272748885</c:v>
                </c:pt>
                <c:pt idx="911">
                  <c:v>-0.15495695785155106</c:v>
                </c:pt>
                <c:pt idx="912">
                  <c:v>-6.6327083533079104E-2</c:v>
                </c:pt>
                <c:pt idx="913">
                  <c:v>3.2664452600540198E-2</c:v>
                </c:pt>
                <c:pt idx="914">
                  <c:v>0.14172981767606915</c:v>
                </c:pt>
                <c:pt idx="915">
                  <c:v>0.26055181955013135</c:v>
                </c:pt>
                <c:pt idx="916">
                  <c:v>0.38878189775413058</c:v>
                </c:pt>
                <c:pt idx="917">
                  <c:v>0.52603768001848894</c:v>
                </c:pt>
                <c:pt idx="918">
                  <c:v>0.67190008524325617</c:v>
                </c:pt>
                <c:pt idx="919">
                  <c:v>2.995005800319813</c:v>
                </c:pt>
                <c:pt idx="920">
                  <c:v>2.3687919587525781</c:v>
                </c:pt>
                <c:pt idx="921">
                  <c:v>1.7959491971385109</c:v>
                </c:pt>
                <c:pt idx="922">
                  <c:v>1.2739115725182677</c:v>
                </c:pt>
                <c:pt idx="923">
                  <c:v>0.80032821812806632</c:v>
                </c:pt>
                <c:pt idx="924">
                  <c:v>0.37304151989817563</c:v>
                </c:pt>
                <c:pt idx="925">
                  <c:v>-9.9323323205202391E-3</c:v>
                </c:pt>
                <c:pt idx="926">
                  <c:v>-0.35042076058184662</c:v>
                </c:pt>
                <c:pt idx="927">
                  <c:v>-0.65011047705293246</c:v>
                </c:pt>
                <c:pt idx="928">
                  <c:v>-0.9105616820324911</c:v>
                </c:pt>
                <c:pt idx="929">
                  <c:v>-1.1332210085361716</c:v>
                </c:pt>
                <c:pt idx="930">
                  <c:v>-1.3194334154012544</c:v>
                </c:pt>
                <c:pt idx="931">
                  <c:v>-1.4704532117372628</c:v>
                </c:pt>
                <c:pt idx="932">
                  <c:v>-1.5874543809592805</c:v>
                </c:pt>
                <c:pt idx="933">
                  <c:v>-1.6715403626907539</c:v>
                </c:pt>
                <c:pt idx="934">
                  <c:v>-1.7237534447476912</c:v>
                </c:pt>
                <c:pt idx="935">
                  <c:v>-1.7450839159022764</c:v>
                </c:pt>
                <c:pt idx="936">
                  <c:v>-1.7364791328495821</c:v>
                </c:pt>
                <c:pt idx="937">
                  <c:v>-1.698852662167637</c:v>
                </c:pt>
                <c:pt idx="938">
                  <c:v>-1.6330936709907082</c:v>
                </c:pt>
                <c:pt idx="939">
                  <c:v>-1.5400767595037788</c:v>
                </c:pt>
                <c:pt idx="940">
                  <c:v>-1.4206724549958523</c:v>
                </c:pt>
                <c:pt idx="941">
                  <c:v>-1.2757586239726724</c:v>
                </c:pt>
                <c:pt idx="942">
                  <c:v>-1.1062331071149765</c:v>
                </c:pt>
                <c:pt idx="943">
                  <c:v>-0.91302794608862459</c:v>
                </c:pt>
                <c:pt idx="944">
                  <c:v>-0.69712565557851991</c:v>
                </c:pt>
                <c:pt idx="945">
                  <c:v>-0.45957810492751061</c:v>
                </c:pt>
                <c:pt idx="946">
                  <c:v>-0.20152872101075653</c:v>
                </c:pt>
                <c:pt idx="947">
                  <c:v>7.5761080528888927E-2</c:v>
                </c:pt>
                <c:pt idx="948">
                  <c:v>0.37088006651144717</c:v>
                </c:pt>
                <c:pt idx="949">
                  <c:v>0.68222843725059135</c:v>
                </c:pt>
                <c:pt idx="950">
                  <c:v>1.0079701522563209</c:v>
                </c:pt>
                <c:pt idx="951">
                  <c:v>1.3459736613989077</c:v>
                </c:pt>
                <c:pt idx="952">
                  <c:v>1.6937374475556508</c:v>
                </c:pt>
                <c:pt idx="953">
                  <c:v>2.0482954812537812</c:v>
                </c:pt>
                <c:pt idx="954">
                  <c:v>2.4060958222647715</c:v>
                </c:pt>
                <c:pt idx="955">
                  <c:v>2.7628428952482</c:v>
                </c:pt>
                <c:pt idx="956">
                  <c:v>3.1132899728703154</c:v>
                </c:pt>
                <c:pt idx="957">
                  <c:v>3.4509624046845504</c:v>
                </c:pt>
                <c:pt idx="958">
                  <c:v>3.767782953281249</c:v>
                </c:pt>
                <c:pt idx="959">
                  <c:v>4.053556247637931</c:v>
                </c:pt>
                <c:pt idx="960">
                  <c:v>4.2952463788572137</c:v>
                </c:pt>
                <c:pt idx="961">
                  <c:v>4.4759438612677105</c:v>
                </c:pt>
                <c:pt idx="962">
                  <c:v>4.5733541327798788</c:v>
                </c:pt>
                <c:pt idx="963">
                  <c:v>4.5575275278442424</c:v>
                </c:pt>
                <c:pt idx="964">
                  <c:v>4.3873462635217635</c:v>
                </c:pt>
                <c:pt idx="965">
                  <c:v>4.004894929496281</c:v>
                </c:pt>
                <c:pt idx="966">
                  <c:v>3.3260612202517454</c:v>
                </c:pt>
                <c:pt idx="967">
                  <c:v>2.224052477310952</c:v>
                </c:pt>
                <c:pt idx="968">
                  <c:v>0.49870497110137263</c:v>
                </c:pt>
                <c:pt idx="969">
                  <c:v>-2.18509522478158</c:v>
                </c:pt>
                <c:pt idx="970">
                  <c:v>-6.4334555198586054</c:v>
                </c:pt>
                <c:pt idx="971">
                  <c:v>-13.465548908505184</c:v>
                </c:pt>
                <c:pt idx="972">
                  <c:v>-26.148627721619576</c:v>
                </c:pt>
                <c:pt idx="973">
                  <c:v>-53.198333720243305</c:v>
                </c:pt>
                <c:pt idx="974">
                  <c:v>-139.57822588507432</c:v>
                </c:pt>
                <c:pt idx="975">
                  <c:v>-172.46913106729633</c:v>
                </c:pt>
                <c:pt idx="976">
                  <c:v>-3.062613254552581</c:v>
                </c:pt>
                <c:pt idx="977">
                  <c:v>-0.27312729305788708</c:v>
                </c:pt>
                <c:pt idx="978">
                  <c:v>0.45369529677896031</c:v>
                </c:pt>
                <c:pt idx="979">
                  <c:v>0.66875568407358643</c:v>
                </c:pt>
                <c:pt idx="980">
                  <c:v>0.69133051682362567</c:v>
                </c:pt>
                <c:pt idx="981">
                  <c:v>0.62897729923646206</c:v>
                </c:pt>
                <c:pt idx="982">
                  <c:v>0.52796295915717306</c:v>
                </c:pt>
                <c:pt idx="983">
                  <c:v>0.41140483028413599</c:v>
                </c:pt>
                <c:pt idx="984">
                  <c:v>0.29209104344420639</c:v>
                </c:pt>
                <c:pt idx="985">
                  <c:v>0.17763756820265375</c:v>
                </c:pt>
                <c:pt idx="986">
                  <c:v>7.2841804513287159E-2</c:v>
                </c:pt>
                <c:pt idx="987">
                  <c:v>-1.9137066708085949E-2</c:v>
                </c:pt>
                <c:pt idx="988">
                  <c:v>-9.6141039837557174E-2</c:v>
                </c:pt>
                <c:pt idx="989">
                  <c:v>-0.15664860200940076</c:v>
                </c:pt>
                <c:pt idx="990">
                  <c:v>-0.19955560343167222</c:v>
                </c:pt>
                <c:pt idx="991">
                  <c:v>-0.22403812668959031</c:v>
                </c:pt>
                <c:pt idx="992">
                  <c:v>-0.22946364122139307</c:v>
                </c:pt>
                <c:pt idx="993">
                  <c:v>-0.21533168171010805</c:v>
                </c:pt>
                <c:pt idx="994">
                  <c:v>-0.18123317163497862</c:v>
                </c:pt>
                <c:pt idx="995">
                  <c:v>-0.12682185646411198</c:v>
                </c:pt>
                <c:pt idx="996">
                  <c:v>-5.1793794698768054E-2</c:v>
                </c:pt>
                <c:pt idx="997">
                  <c:v>4.4127674370258829E-2</c:v>
                </c:pt>
                <c:pt idx="998">
                  <c:v>0.16120317267913076</c:v>
                </c:pt>
                <c:pt idx="999">
                  <c:v>0.29968586141560771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EC6-4556-B805-C84BAA4210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エラー率 </a:t>
                </a:r>
                <a:r>
                  <a:rPr lang="en-US" altLang="ja-JP"/>
                  <a:t>[%]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  <c:majorUnit val="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データとフィット結果の差分</a:t>
            </a:r>
            <a:endParaRPr lang="en-US" altLang="ja-JP" sz="1400" b="0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Pos!$H$1</c:f>
              <c:strCache>
                <c:ptCount val="1"/>
                <c:pt idx="0">
                  <c:v>差_fit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Pos!$H$2:$H$1001</c:f>
              <c:numCache>
                <c:formatCode>General</c:formatCode>
                <c:ptCount val="1000"/>
                <c:pt idx="0">
                  <c:v>1.8765351879135306E-3</c:v>
                </c:pt>
                <c:pt idx="1">
                  <c:v>1.1017502428050108E-3</c:v>
                </c:pt>
                <c:pt idx="2">
                  <c:v>4.593494511314633E-4</c:v>
                </c:pt>
                <c:pt idx="3">
                  <c:v>-5.8211052237910899E-5</c:v>
                </c:pt>
                <c:pt idx="4">
                  <c:v>-4.5887076514516956E-4</c:v>
                </c:pt>
                <c:pt idx="5">
                  <c:v>-7.5095776458811159E-4</c:v>
                </c:pt>
                <c:pt idx="6">
                  <c:v>-9.4318232499102095E-4</c:v>
                </c:pt>
                <c:pt idx="7">
                  <c:v>-1.044631154067277E-3</c:v>
                </c:pt>
                <c:pt idx="8">
                  <c:v>-1.0647621876556101E-3</c:v>
                </c:pt>
                <c:pt idx="9">
                  <c:v>-1.0133998809881417E-3</c:v>
                </c:pt>
                <c:pt idx="10">
                  <c:v>-9.0073093042242203E-4</c:v>
                </c:pt>
                <c:pt idx="11">
                  <c:v>-7.3730035669317129E-4</c:v>
                </c:pt>
                <c:pt idx="12">
                  <c:v>-5.3400787826207718E-4</c:v>
                </c:pt>
                <c:pt idx="13">
                  <c:v>-3.0210450133649758E-4</c:v>
                </c:pt>
                <c:pt idx="14">
                  <c:v>-5.3189251606244881E-5</c:v>
                </c:pt>
                <c:pt idx="15">
                  <c:v>2.0079402827588577E-4</c:v>
                </c:pt>
                <c:pt idx="16">
                  <c:v>4.4755989197653445E-4</c:v>
                </c:pt>
                <c:pt idx="17">
                  <c:v>6.7448459006003159E-4</c:v>
                </c:pt>
                <c:pt idx="18">
                  <c:v>8.6860953390843765E-4</c:v>
                </c:pt>
                <c:pt idx="19">
                  <c:v>1.0166449980281156E-3</c:v>
                </c:pt>
                <c:pt idx="20">
                  <c:v>1.1049741342670227E-3</c:v>
                </c:pt>
                <c:pt idx="21">
                  <c:v>1.1196573694182144E-3</c:v>
                </c:pt>
                <c:pt idx="22">
                  <c:v>1.0464372551127754E-3</c:v>
                </c:pt>
                <c:pt idx="23">
                  <c:v>8.7074383581697834E-4</c:v>
                </c:pt>
                <c:pt idx="24">
                  <c:v>5.7770059713213584E-4</c:v>
                </c:pt>
                <c:pt idx="25">
                  <c:v>1.5213105248257364E-4</c:v>
                </c:pt>
                <c:pt idx="26">
                  <c:v>-4.2143397833716012E-4</c:v>
                </c:pt>
                <c:pt idx="27">
                  <c:v>-1.1587483503664453E-3</c:v>
                </c:pt>
                <c:pt idx="28">
                  <c:v>-2.0758417915860417E-3</c:v>
                </c:pt>
                <c:pt idx="29">
                  <c:v>3.334048991091465E-3</c:v>
                </c:pt>
                <c:pt idx="30">
                  <c:v>1.9590390021407833E-3</c:v>
                </c:pt>
                <c:pt idx="31">
                  <c:v>8.2688653718387961E-4</c:v>
                </c:pt>
                <c:pt idx="32">
                  <c:v>-7.9436787096154315E-5</c:v>
                </c:pt>
                <c:pt idx="33">
                  <c:v>-7.7717840889868217E-4</c:v>
                </c:pt>
                <c:pt idx="34">
                  <c:v>-1.2837907793545322E-3</c:v>
                </c:pt>
                <c:pt idx="35">
                  <c:v>-1.616916422926773E-3</c:v>
                </c:pt>
                <c:pt idx="36">
                  <c:v>-1.7943721131886692E-3</c:v>
                </c:pt>
                <c:pt idx="37">
                  <c:v>-1.8341321846395697E-3</c:v>
                </c:pt>
                <c:pt idx="38">
                  <c:v>-1.7543110087824831E-3</c:v>
                </c:pt>
                <c:pt idx="39">
                  <c:v>-1.5731446701063301E-3</c:v>
                </c:pt>
                <c:pt idx="40">
                  <c:v>-1.3089718848087739E-3</c:v>
                </c:pt>
                <c:pt idx="41">
                  <c:v>-9.8021421200750192E-4</c:v>
                </c:pt>
                <c:pt idx="42">
                  <c:v>-6.0535561372526692E-4</c:v>
                </c:pt>
                <c:pt idx="43">
                  <c:v>-2.0292142604788621E-4</c:v>
                </c:pt>
                <c:pt idx="44">
                  <c:v>2.0854319054219861E-4</c:v>
                </c:pt>
                <c:pt idx="45">
                  <c:v>6.1049524859718707E-4</c:v>
                </c:pt>
                <c:pt idx="46">
                  <c:v>9.844163014085805E-4</c:v>
                </c:pt>
                <c:pt idx="47">
                  <c:v>1.3118350997226857E-3</c:v>
                </c:pt>
                <c:pt idx="48">
                  <c:v>1.574350453134421E-3</c:v>
                </c:pt>
                <c:pt idx="49">
                  <c:v>1.7536542094975793E-3</c:v>
                </c:pt>
                <c:pt idx="50">
                  <c:v>1.8315542641199889E-3</c:v>
                </c:pt>
                <c:pt idx="51">
                  <c:v>1.7899975097125931E-3</c:v>
                </c:pt>
                <c:pt idx="52">
                  <c:v>1.6110926380492052E-3</c:v>
                </c:pt>
                <c:pt idx="53">
                  <c:v>1.2771327050469655E-3</c:v>
                </c:pt>
                <c:pt idx="54">
                  <c:v>7.7061737249700668E-4</c:v>
                </c:pt>
                <c:pt idx="55">
                  <c:v>7.4274741922605858E-5</c:v>
                </c:pt>
                <c:pt idx="56">
                  <c:v>-8.2891730100041056E-4</c:v>
                </c:pt>
                <c:pt idx="57">
                  <c:v>-1.9557103094176818E-3</c:v>
                </c:pt>
                <c:pt idx="58">
                  <c:v>-3.3225651393928232E-3</c:v>
                </c:pt>
                <c:pt idx="59">
                  <c:v>8.9237541622056056E-4</c:v>
                </c:pt>
                <c:pt idx="60">
                  <c:v>3.8834657337297879E-4</c:v>
                </c:pt>
                <c:pt idx="61">
                  <c:v>1.2365810098023677E-5</c:v>
                </c:pt>
                <c:pt idx="62">
                  <c:v>-2.5067870436445983E-4</c:v>
                </c:pt>
                <c:pt idx="63">
                  <c:v>-4.1551926124382133E-4</c:v>
                </c:pt>
                <c:pt idx="64">
                  <c:v>-4.964935730124298E-4</c:v>
                </c:pt>
                <c:pt idx="65">
                  <c:v>-5.0753073476170196E-4</c:v>
                </c:pt>
                <c:pt idx="66">
                  <c:v>-4.6213821176910308E-4</c:v>
                </c:pt>
                <c:pt idx="67">
                  <c:v>-3.7338987210619456E-4</c:v>
                </c:pt>
                <c:pt idx="68">
                  <c:v>-2.539150764933884E-4</c:v>
                </c:pt>
                <c:pt idx="69">
                  <c:v>-1.1588883106070091E-4</c:v>
                </c:pt>
                <c:pt idx="70">
                  <c:v>2.8976997624080569E-5</c:v>
                </c:pt>
                <c:pt idx="71">
                  <c:v>1.6944141195318618E-4</c:v>
                </c:pt>
                <c:pt idx="72">
                  <c:v>2.9474096956308427E-4</c:v>
                </c:pt>
                <c:pt idx="73">
                  <c:v>3.9459544434999883E-4</c:v>
                </c:pt>
                <c:pt idx="74">
                  <c:v>4.592124850714141E-4</c:v>
                </c:pt>
                <c:pt idx="75">
                  <c:v>4.7929129898671707E-4</c:v>
                </c:pt>
                <c:pt idx="76">
                  <c:v>4.4602539212351688E-4</c:v>
                </c:pt>
                <c:pt idx="77">
                  <c:v>3.5110440145103006E-4</c:v>
                </c:pt>
                <c:pt idx="78">
                  <c:v>1.8671505744422001E-4</c:v>
                </c:pt>
                <c:pt idx="79">
                  <c:v>-5.4458681752911353E-5</c:v>
                </c:pt>
                <c:pt idx="80">
                  <c:v>-3.7923628109148844E-4</c:v>
                </c:pt>
                <c:pt idx="81">
                  <c:v>-7.939420190786195E-4</c:v>
                </c:pt>
                <c:pt idx="82">
                  <c:v>5.2758834165222979E-5</c:v>
                </c:pt>
                <c:pt idx="83">
                  <c:v>7.321263737314343E-6</c:v>
                </c:pt>
                <c:pt idx="84">
                  <c:v>-1.9233392951678585E-5</c:v>
                </c:pt>
                <c:pt idx="85">
                  <c:v>-3.1275723017920587E-5</c:v>
                </c:pt>
                <c:pt idx="86">
                  <c:v>-3.2697524663505284E-5</c:v>
                </c:pt>
                <c:pt idx="87">
                  <c:v>-2.6916643007079966E-5</c:v>
                </c:pt>
                <c:pt idx="88">
                  <c:v>-1.6882216149260998E-5</c:v>
                </c:pt>
                <c:pt idx="89">
                  <c:v>-5.0802871660593496E-6</c:v>
                </c:pt>
                <c:pt idx="90">
                  <c:v>6.4602605656105538E-6</c:v>
                </c:pt>
                <c:pt idx="91">
                  <c:v>1.6161485475896242E-5</c:v>
                </c:pt>
                <c:pt idx="92">
                  <c:v>2.2889925953784029E-5</c:v>
                </c:pt>
                <c:pt idx="93">
                  <c:v>2.5949930893665041E-5</c:v>
                </c:pt>
                <c:pt idx="94">
                  <c:v>2.5076816528135648E-5</c:v>
                </c:pt>
                <c:pt idx="95">
                  <c:v>2.0429880890848739E-5</c:v>
                </c:pt>
                <c:pt idx="96">
                  <c:v>1.2585304575096767E-5</c:v>
                </c:pt>
                <c:pt idx="97">
                  <c:v>2.5289637469727566E-6</c:v>
                </c:pt>
                <c:pt idx="98">
                  <c:v>-8.3508213956084987E-6</c:v>
                </c:pt>
                <c:pt idx="99">
                  <c:v>-1.8270582334722896E-5</c:v>
                </c:pt>
                <c:pt idx="100">
                  <c:v>-2.5059024464535451E-5</c:v>
                </c:pt>
                <c:pt idx="101">
                  <c:v>-2.6164360982072754E-5</c:v>
                </c:pt>
                <c:pt idx="102">
                  <c:v>-1.8661646247308816E-5</c:v>
                </c:pt>
                <c:pt idx="103">
                  <c:v>7.399009402941914E-7</c:v>
                </c:pt>
                <c:pt idx="104">
                  <c:v>3.5689591141363497E-5</c:v>
                </c:pt>
                <c:pt idx="105">
                  <c:v>-1.1545336280305296E-3</c:v>
                </c:pt>
                <c:pt idx="106">
                  <c:v>-6.6064379567914999E-4</c:v>
                </c:pt>
                <c:pt idx="107">
                  <c:v>-2.54026484756531E-4</c:v>
                </c:pt>
                <c:pt idx="108">
                  <c:v>7.0329124065515725E-5</c:v>
                </c:pt>
                <c:pt idx="109">
                  <c:v>3.1775618555840435E-4</c:v>
                </c:pt>
                <c:pt idx="110">
                  <c:v>4.9390300512996976E-4</c:v>
                </c:pt>
                <c:pt idx="111">
                  <c:v>6.0472585891963027E-4</c:v>
                </c:pt>
                <c:pt idx="112">
                  <c:v>6.5648181006661144E-4</c:v>
                </c:pt>
                <c:pt idx="113">
                  <c:v>6.5572151119713817E-4</c:v>
                </c:pt>
                <c:pt idx="114">
                  <c:v>6.092819821010842E-4</c:v>
                </c:pt>
                <c:pt idx="115">
                  <c:v>5.2427935069854215E-4</c:v>
                </c:pt>
                <c:pt idx="116">
                  <c:v>4.0810154469783644E-4</c:v>
                </c:pt>
                <c:pt idx="117">
                  <c:v>2.684009208459015E-4</c:v>
                </c:pt>
                <c:pt idx="118">
                  <c:v>1.1308681835187073E-4</c:v>
                </c:pt>
                <c:pt idx="119">
                  <c:v>-4.968197707666544E-5</c:v>
                </c:pt>
                <c:pt idx="120">
                  <c:v>-2.1150487210019886E-4</c:v>
                </c:pt>
                <c:pt idx="121">
                  <c:v>-3.6374722080068089E-4</c:v>
                </c:pt>
                <c:pt idx="122">
                  <c:v>-4.9754820882019768E-4</c:v>
                </c:pt>
                <c:pt idx="123">
                  <c:v>-6.0382887890852999E-4</c:v>
                </c:pt>
                <c:pt idx="124">
                  <c:v>-6.7330030949647179E-4</c:v>
                </c:pt>
                <c:pt idx="125">
                  <c:v>-6.9647195701144637E-4</c:v>
                </c:pt>
                <c:pt idx="126">
                  <c:v>-6.6366017165159219E-4</c:v>
                </c:pt>
                <c:pt idx="127">
                  <c:v>-5.6499689516287255E-4</c:v>
                </c:pt>
                <c:pt idx="128">
                  <c:v>-3.9043854790166144E-4</c:v>
                </c:pt>
                <c:pt idx="129">
                  <c:v>-1.297751110601042E-4</c:v>
                </c:pt>
                <c:pt idx="130">
                  <c:v>2.273605915596999E-4</c:v>
                </c:pt>
                <c:pt idx="131">
                  <c:v>6.9148340939306774E-4</c:v>
                </c:pt>
                <c:pt idx="132">
                  <c:v>1.2732461774304094E-3</c:v>
                </c:pt>
                <c:pt idx="133">
                  <c:v>-1.8518141357931062E-3</c:v>
                </c:pt>
                <c:pt idx="134">
                  <c:v>-1.056876264448614E-3</c:v>
                </c:pt>
                <c:pt idx="135">
                  <c:v>-4.0909770638647425E-4</c:v>
                </c:pt>
                <c:pt idx="136">
                  <c:v>1.0262542391409335E-4</c:v>
                </c:pt>
                <c:pt idx="137">
                  <c:v>4.894835867509939E-4</c:v>
                </c:pt>
                <c:pt idx="138">
                  <c:v>7.6274298157630316E-4</c:v>
                </c:pt>
                <c:pt idx="139">
                  <c:v>9.337345488125981E-4</c:v>
                </c:pt>
                <c:pt idx="140">
                  <c:v>1.0138428219362838E-3</c:v>
                </c:pt>
                <c:pt idx="141">
                  <c:v>1.0144946442739999E-3</c:v>
                </c:pt>
                <c:pt idx="142">
                  <c:v>9.4714776650101085E-4</c:v>
                </c:pt>
                <c:pt idx="143">
                  <c:v>8.2327934226428257E-4</c:v>
                </c:pt>
                <c:pt idx="144">
                  <c:v>6.5437434070450551E-4</c:v>
                </c:pt>
                <c:pt idx="145">
                  <c:v>4.5191389586318742E-4</c:v>
                </c:pt>
                <c:pt idx="146">
                  <c:v>2.2736361405648053E-4</c:v>
                </c:pt>
                <c:pt idx="147">
                  <c:v>-7.8381387458859031E-6</c:v>
                </c:pt>
                <c:pt idx="148">
                  <c:v>-2.4229194668920484E-4</c:v>
                </c:pt>
                <c:pt idx="149">
                  <c:v>-4.6464902744539072E-4</c:v>
                </c:pt>
                <c:pt idx="150">
                  <c:v>-6.6362286526369663E-4</c:v>
                </c:pt>
                <c:pt idx="151">
                  <c:v>-8.2800076931320576E-4</c:v>
                </c:pt>
                <c:pt idx="152">
                  <c:v>-9.4665533280519076E-4</c:v>
                </c:pt>
                <c:pt idx="153">
                  <c:v>-1.0085557683508495E-3</c:v>
                </c:pt>
                <c:pt idx="154">
                  <c:v>-1.0027790951842586E-3</c:v>
                </c:pt>
                <c:pt idx="155">
                  <c:v>-9.1852115416697633E-4</c:v>
                </c:pt>
                <c:pt idx="156">
                  <c:v>-7.4510742697082161E-4</c:v>
                </c:pt>
                <c:pt idx="157">
                  <c:v>-4.720036364424321E-4</c:v>
                </c:pt>
                <c:pt idx="158">
                  <c:v>-8.8826105910801145E-5</c:v>
                </c:pt>
                <c:pt idx="159">
                  <c:v>4.1464814390530097E-4</c:v>
                </c:pt>
                <c:pt idx="160">
                  <c:v>1.0484715807245696E-3</c:v>
                </c:pt>
                <c:pt idx="161">
                  <c:v>1.8225166484612198E-3</c:v>
                </c:pt>
                <c:pt idx="162">
                  <c:v>-5.4125373450968593E-4</c:v>
                </c:pt>
                <c:pt idx="163">
                  <c:v>-2.3607591361698987E-4</c:v>
                </c:pt>
                <c:pt idx="164">
                  <c:v>-8.1941381323696882E-6</c:v>
                </c:pt>
                <c:pt idx="165">
                  <c:v>1.5145545729929738E-4</c:v>
                </c:pt>
                <c:pt idx="166">
                  <c:v>2.5171426286797055E-4</c:v>
                </c:pt>
                <c:pt idx="167">
                  <c:v>3.0119382139171674E-4</c:v>
                </c:pt>
                <c:pt idx="168">
                  <c:v>3.0826885370217882E-4</c:v>
                </c:pt>
                <c:pt idx="169">
                  <c:v>2.8107068912205935E-4</c:v>
                </c:pt>
                <c:pt idx="170">
                  <c:v>2.2748110697243251E-4</c:v>
                </c:pt>
                <c:pt idx="171">
                  <c:v>1.5512659344681101E-4</c:v>
                </c:pt>
                <c:pt idx="172">
                  <c:v>7.1373016611905871E-5</c:v>
                </c:pt>
                <c:pt idx="173">
                  <c:v>-1.6679279155995541E-5</c:v>
                </c:pt>
                <c:pt idx="174">
                  <c:v>-1.0219995952510941E-4</c:v>
                </c:pt>
                <c:pt idx="175">
                  <c:v>-1.7863276895208058E-4</c:v>
                </c:pt>
                <c:pt idx="176">
                  <c:v>-2.3969918476302032E-4</c:v>
                </c:pt>
                <c:pt idx="177">
                  <c:v>-2.7940166080431261E-4</c:v>
                </c:pt>
                <c:pt idx="178">
                  <c:v>-2.9202646606288352E-4</c:v>
                </c:pt>
                <c:pt idx="179">
                  <c:v>-2.7214612477502453E-4</c:v>
                </c:pt>
                <c:pt idx="180">
                  <c:v>-2.1462146554998562E-4</c:v>
                </c:pt>
                <c:pt idx="181">
                  <c:v>-1.1460328793139185E-4</c:v>
                </c:pt>
                <c:pt idx="182">
                  <c:v>3.2466344321607776E-5</c:v>
                </c:pt>
                <c:pt idx="183">
                  <c:v>2.3085317328910837E-4</c:v>
                </c:pt>
                <c:pt idx="184">
                  <c:v>4.8453016967309193E-4</c:v>
                </c:pt>
                <c:pt idx="185">
                  <c:v>-3.9299983837587371E-5</c:v>
                </c:pt>
                <c:pt idx="186">
                  <c:v>-7.3776843123873892E-6</c:v>
                </c:pt>
                <c:pt idx="187">
                  <c:v>1.1897566699003992E-5</c:v>
                </c:pt>
                <c:pt idx="188">
                  <c:v>2.1328539833109783E-5</c:v>
                </c:pt>
                <c:pt idx="189">
                  <c:v>2.3427237729689576E-5</c:v>
                </c:pt>
                <c:pt idx="190">
                  <c:v>2.0416189547206587E-5</c:v>
                </c:pt>
                <c:pt idx="191">
                  <c:v>1.4230014938498847E-5</c:v>
                </c:pt>
                <c:pt idx="192">
                  <c:v>6.5172453159179078E-6</c:v>
                </c:pt>
                <c:pt idx="193">
                  <c:v>-1.3576094969047769E-6</c:v>
                </c:pt>
                <c:pt idx="194">
                  <c:v>-8.3117609880889454E-6</c:v>
                </c:pt>
                <c:pt idx="195">
                  <c:v>-1.3541619405588179E-5</c:v>
                </c:pt>
                <c:pt idx="196">
                  <c:v>-1.6520060008407E-5</c:v>
                </c:pt>
                <c:pt idx="197">
                  <c:v>-1.6993488743011209E-5</c:v>
                </c:pt>
                <c:pt idx="198">
                  <c:v>-1.4978717570335309E-5</c:v>
                </c:pt>
                <c:pt idx="199">
                  <c:v>-1.0759659126502452E-5</c:v>
                </c:pt>
                <c:pt idx="200">
                  <c:v>-4.8838499553949255E-6</c:v>
                </c:pt>
                <c:pt idx="201">
                  <c:v>1.841188994378129E-6</c:v>
                </c:pt>
                <c:pt idx="202">
                  <c:v>8.3517464714022438E-6</c:v>
                </c:pt>
                <c:pt idx="203">
                  <c:v>1.3331862020460328E-5</c:v>
                </c:pt>
                <c:pt idx="204">
                  <c:v>1.5217407004164407E-5</c:v>
                </c:pt>
                <c:pt idx="205">
                  <c:v>1.2200299074005549E-5</c:v>
                </c:pt>
                <c:pt idx="206">
                  <c:v>2.2328441152130729E-6</c:v>
                </c:pt>
                <c:pt idx="207">
                  <c:v>-1.6967799786493654E-5</c:v>
                </c:pt>
                <c:pt idx="208">
                  <c:v>7.3480806222758766E-4</c:v>
                </c:pt>
                <c:pt idx="209">
                  <c:v>4.2035618599245428E-4</c:v>
                </c:pt>
                <c:pt idx="210">
                  <c:v>1.6147395451177049E-4</c:v>
                </c:pt>
                <c:pt idx="211">
                  <c:v>-4.5015147446647585E-5</c:v>
                </c:pt>
                <c:pt idx="212">
                  <c:v>-2.0249878867600879E-4</c:v>
                </c:pt>
                <c:pt idx="213">
                  <c:v>-3.1457068291523838E-4</c:v>
                </c:pt>
                <c:pt idx="214">
                  <c:v>-3.8502538353279991E-4</c:v>
                </c:pt>
                <c:pt idx="215">
                  <c:v>-4.1785298375318636E-4</c:v>
                </c:pt>
                <c:pt idx="216">
                  <c:v>-4.1723372434970818E-4</c:v>
                </c:pt>
                <c:pt idx="217">
                  <c:v>-3.8753251060763549E-4</c:v>
                </c:pt>
                <c:pt idx="218">
                  <c:v>-3.3329334011189538E-4</c:v>
                </c:pt>
                <c:pt idx="219">
                  <c:v>-2.5923364290852957E-4</c:v>
                </c:pt>
                <c:pt idx="220">
                  <c:v>-1.7023853542547096E-4</c:v>
                </c:pt>
                <c:pt idx="221">
                  <c:v>-7.135498961641229E-5</c:v>
                </c:pt>
                <c:pt idx="222">
                  <c:v>3.2214081293613361E-5</c:v>
                </c:pt>
                <c:pt idx="223">
                  <c:v>1.3511581893202451E-4</c:v>
                </c:pt>
                <c:pt idx="224">
                  <c:v>2.3185349620530316E-4</c:v>
                </c:pt>
                <c:pt idx="225">
                  <c:v>3.1679267225370733E-4</c:v>
                </c:pt>
                <c:pt idx="226">
                  <c:v>3.8416742408012294E-4</c:v>
                </c:pt>
                <c:pt idx="227">
                  <c:v>4.2808665269042367E-4</c:v>
                </c:pt>
                <c:pt idx="228">
                  <c:v>4.4254046140601577E-4</c:v>
                </c:pt>
                <c:pt idx="229">
                  <c:v>4.2140660372030903E-4</c:v>
                </c:pt>
                <c:pt idx="230">
                  <c:v>3.5845699778327966E-4</c:v>
                </c:pt>
                <c:pt idx="231">
                  <c:v>2.473643042719964E-4</c:v>
                </c:pt>
                <c:pt idx="232">
                  <c:v>8.1708564108218251E-5</c:v>
                </c:pt>
                <c:pt idx="233">
                  <c:v>-1.4501610792941322E-4</c:v>
                </c:pt>
                <c:pt idx="234">
                  <c:v>-4.3939477792309667E-4</c:v>
                </c:pt>
                <c:pt idx="235">
                  <c:v>-8.0808490053080329E-4</c:v>
                </c:pt>
                <c:pt idx="236">
                  <c:v>1.0035236214653021E-3</c:v>
                </c:pt>
                <c:pt idx="237">
                  <c:v>5.5594443566397977E-4</c:v>
                </c:pt>
                <c:pt idx="238">
                  <c:v>1.9476447759961268E-4</c:v>
                </c:pt>
                <c:pt idx="239">
                  <c:v>-8.6894581100699364E-5</c:v>
                </c:pt>
                <c:pt idx="240">
                  <c:v>-2.9594897843648882E-4</c:v>
                </c:pt>
                <c:pt idx="241">
                  <c:v>-4.3934590530270157E-4</c:v>
                </c:pt>
                <c:pt idx="242">
                  <c:v>-5.2405654419637737E-4</c:v>
                </c:pt>
                <c:pt idx="243">
                  <c:v>-5.5706911073349907E-4</c:v>
                </c:pt>
                <c:pt idx="244">
                  <c:v>-5.4538190560241007E-4</c:v>
                </c:pt>
                <c:pt idx="245">
                  <c:v>-4.9599638483159569E-4</c:v>
                </c:pt>
                <c:pt idx="246">
                  <c:v>-4.1591025645069946E-4</c:v>
                </c:pt>
                <c:pt idx="247">
                  <c:v>-3.121106118182948E-4</c:v>
                </c:pt>
                <c:pt idx="248">
                  <c:v>-1.9156710001799748E-4</c:v>
                </c:pt>
                <c:pt idx="249">
                  <c:v>-6.1225153857188963E-5</c:v>
                </c:pt>
                <c:pt idx="250">
                  <c:v>7.2000723933818289E-5</c:v>
                </c:pt>
                <c:pt idx="251">
                  <c:v>2.0123360565958703E-4</c:v>
                </c:pt>
                <c:pt idx="252">
                  <c:v>3.196407061284573E-4</c:v>
                </c:pt>
                <c:pt idx="253">
                  <c:v>4.2043986401885114E-4</c:v>
                </c:pt>
                <c:pt idx="254">
                  <c:v>4.9690592861018068E-4</c:v>
                </c:pt>
                <c:pt idx="255">
                  <c:v>5.4237704344056725E-4</c:v>
                </c:pt>
                <c:pt idx="256">
                  <c:v>5.5026081861728887E-4</c:v>
                </c:pt>
                <c:pt idx="257">
                  <c:v>5.1404038366748006E-4</c:v>
                </c:pt>
                <c:pt idx="258">
                  <c:v>4.2728031305251657E-4</c:v>
                </c:pt>
                <c:pt idx="259">
                  <c:v>2.8363241670361847E-4</c:v>
                </c:pt>
                <c:pt idx="260">
                  <c:v>7.6841388219749118E-5</c:v>
                </c:pt>
                <c:pt idx="261">
                  <c:v>-1.9924969631279071E-4</c:v>
                </c:pt>
                <c:pt idx="262">
                  <c:v>-5.5069403560232058E-4</c:v>
                </c:pt>
                <c:pt idx="263">
                  <c:v>-9.8343592287308303E-4</c:v>
                </c:pt>
                <c:pt idx="264">
                  <c:v>3.2779438106829428E-4</c:v>
                </c:pt>
                <c:pt idx="265">
                  <c:v>1.4311873426447672E-4</c:v>
                </c:pt>
                <c:pt idx="266">
                  <c:v>5.1527175335304432E-6</c:v>
                </c:pt>
                <c:pt idx="267">
                  <c:v>-9.1563986898510197E-5</c:v>
                </c:pt>
                <c:pt idx="268">
                  <c:v>-1.5235952109579967E-4</c:v>
                </c:pt>
                <c:pt idx="269">
                  <c:v>-1.8242575650914E-4</c:v>
                </c:pt>
                <c:pt idx="270">
                  <c:v>-1.8681439436992603E-4</c:v>
                </c:pt>
                <c:pt idx="271">
                  <c:v>-1.7043326423076682E-4</c:v>
                </c:pt>
                <c:pt idx="272">
                  <c:v>-1.3804282312739752E-4</c:v>
                </c:pt>
                <c:pt idx="273">
                  <c:v>-9.4252857302724868E-5</c:v>
                </c:pt>
                <c:pt idx="274">
                  <c:v>-4.3519388043075646E-5</c:v>
                </c:pt>
                <c:pt idx="275">
                  <c:v>9.8582173274908147E-6</c:v>
                </c:pt>
                <c:pt idx="276">
                  <c:v>6.1739928623030793E-5</c:v>
                </c:pt>
                <c:pt idx="277">
                  <c:v>1.0814752995638721E-4</c:v>
                </c:pt>
                <c:pt idx="278">
                  <c:v>1.4526689106578172E-4</c:v>
                </c:pt>
                <c:pt idx="279">
                  <c:v>1.6945003337591469E-4</c:v>
                </c:pt>
                <c:pt idx="280">
                  <c:v>1.7721699180159312E-4</c:v>
                </c:pt>
                <c:pt idx="281">
                  <c:v>1.6525747356045672E-4</c:v>
                </c:pt>
                <c:pt idx="282">
                  <c:v>1.3043231570429581E-4</c:v>
                </c:pt>
                <c:pt idx="283">
                  <c:v>6.9774743300402009E-5</c:v>
                </c:pt>
                <c:pt idx="284">
                  <c:v>-1.9508569433002165E-5</c:v>
                </c:pt>
                <c:pt idx="285">
                  <c:v>-1.4003663253270293E-4</c:v>
                </c:pt>
                <c:pt idx="286">
                  <c:v>-2.9425346540930264E-4</c:v>
                </c:pt>
                <c:pt idx="287">
                  <c:v>2.6501573423903801E-5</c:v>
                </c:pt>
                <c:pt idx="288">
                  <c:v>5.6290556560978366E-6</c:v>
                </c:pt>
                <c:pt idx="289">
                  <c:v>-7.1919487611982191E-6</c:v>
                </c:pt>
                <c:pt idx="290">
                  <c:v>-1.3702473025206663E-5</c:v>
                </c:pt>
                <c:pt idx="291">
                  <c:v>-1.546794916271188E-5</c:v>
                </c:pt>
                <c:pt idx="292">
                  <c:v>-1.387861390400591E-5</c:v>
                </c:pt>
                <c:pt idx="293">
                  <c:v>-1.0150081704185521E-5</c:v>
                </c:pt>
                <c:pt idx="294">
                  <c:v>-5.3240809115839838E-6</c:v>
                </c:pt>
                <c:pt idx="295">
                  <c:v>-2.6934909769238402E-7</c:v>
                </c:pt>
                <c:pt idx="296">
                  <c:v>4.3173165769072597E-6</c:v>
                </c:pt>
                <c:pt idx="297">
                  <c:v>7.9098580272052299E-6</c:v>
                </c:pt>
                <c:pt idx="298">
                  <c:v>1.0151608022895831E-5</c:v>
                </c:pt>
                <c:pt idx="299">
                  <c:v>1.0853799231019812E-5</c:v>
                </c:pt>
                <c:pt idx="300">
                  <c:v>9.993934539376248E-6</c:v>
                </c:pt>
                <c:pt idx="301">
                  <c:v>7.7140227344174583E-6</c:v>
                </c:pt>
                <c:pt idx="302">
                  <c:v>4.3186835845809846E-6</c:v>
                </c:pt>
                <c:pt idx="303">
                  <c:v>2.7312621320163544E-7</c:v>
                </c:pt>
                <c:pt idx="304">
                  <c:v>-3.7989952587080822E-6</c:v>
                </c:pt>
                <c:pt idx="305">
                  <c:v>-7.1178449813913414E-6</c:v>
                </c:pt>
                <c:pt idx="306">
                  <c:v>-8.7497837366057318E-6</c:v>
                </c:pt>
                <c:pt idx="307">
                  <c:v>-7.6098586855033457E-6</c:v>
                </c:pt>
                <c:pt idx="308">
                  <c:v>-2.4644008212171276E-6</c:v>
                </c:pt>
                <c:pt idx="309">
                  <c:v>8.0662734453229579E-6</c:v>
                </c:pt>
                <c:pt idx="310">
                  <c:v>-4.4948749976100877E-4</c:v>
                </c:pt>
                <c:pt idx="311">
                  <c:v>-2.5714902221241065E-4</c:v>
                </c:pt>
                <c:pt idx="312">
                  <c:v>-9.8785634449899407E-5</c:v>
                </c:pt>
                <c:pt idx="313">
                  <c:v>2.7537429967916527E-5</c:v>
                </c:pt>
                <c:pt idx="314">
                  <c:v>1.2388600414600659E-4</c:v>
                </c:pt>
                <c:pt idx="315">
                  <c:v>1.9245373378720676E-4</c:v>
                </c:pt>
                <c:pt idx="316">
                  <c:v>2.3555874258940346E-4</c:v>
                </c:pt>
                <c:pt idx="317">
                  <c:v>2.5564022028959354E-4</c:v>
                </c:pt>
                <c:pt idx="318">
                  <c:v>2.5525493652750475E-4</c:v>
                </c:pt>
                <c:pt idx="319">
                  <c:v>2.3707368367981152E-4</c:v>
                </c:pt>
                <c:pt idx="320">
                  <c:v>2.0387765177282136E-4</c:v>
                </c:pt>
                <c:pt idx="321">
                  <c:v>1.5855473863632397E-4</c:v>
                </c:pt>
                <c:pt idx="322">
                  <c:v>1.0409579840869876E-4</c:v>
                </c:pt>
                <c:pt idx="323">
                  <c:v>4.3590831534323637E-5</c:v>
                </c:pt>
                <c:pt idx="324">
                  <c:v>-1.9774880568923514E-5</c:v>
                </c:pt>
                <c:pt idx="325">
                  <c:v>-8.2724693017316442E-5</c:v>
                </c:pt>
                <c:pt idx="326">
                  <c:v>-1.4189456390559241E-4</c:v>
                </c:pt>
                <c:pt idx="327">
                  <c:v>-1.9383706646278198E-4</c:v>
                </c:pt>
                <c:pt idx="328">
                  <c:v>-2.3502544361592159E-4</c:v>
                </c:pt>
                <c:pt idx="329">
                  <c:v>-2.6185770164480204E-4</c:v>
                </c:pt>
                <c:pt idx="330">
                  <c:v>-2.706607395158156E-4</c:v>
                </c:pt>
                <c:pt idx="331">
                  <c:v>-2.5769451049439951E-4</c:v>
                </c:pt>
                <c:pt idx="332">
                  <c:v>-2.1915621251800133E-4</c:v>
                </c:pt>
                <c:pt idx="333">
                  <c:v>-1.5118450378159842E-4</c:v>
                </c:pt>
                <c:pt idx="334">
                  <c:v>-4.9863739947295094E-5</c:v>
                </c:pt>
                <c:pt idx="335">
                  <c:v>8.8771770719198173E-5</c:v>
                </c:pt>
                <c:pt idx="336">
                  <c:v>2.6873349800080049E-4</c:v>
                </c:pt>
                <c:pt idx="337">
                  <c:v>4.9407440994068963E-4</c:v>
                </c:pt>
                <c:pt idx="338">
                  <c:v>-6.0517831725530324E-4</c:v>
                </c:pt>
                <c:pt idx="339">
                  <c:v>-3.3507168805850529E-4</c:v>
                </c:pt>
                <c:pt idx="340">
                  <c:v>-1.1718196400330172E-4</c:v>
                </c:pt>
                <c:pt idx="341">
                  <c:v>5.2666945154419831E-5</c:v>
                </c:pt>
                <c:pt idx="342">
                  <c:v>1.7867120879157261E-4</c:v>
                </c:pt>
                <c:pt idx="343">
                  <c:v>2.6504281543021646E-4</c:v>
                </c:pt>
                <c:pt idx="344">
                  <c:v>3.1600533015418986E-4</c:v>
                </c:pt>
                <c:pt idx="345">
                  <c:v>3.357896735483451E-4</c:v>
                </c:pt>
                <c:pt idx="346">
                  <c:v>3.286299262696829E-4</c:v>
                </c:pt>
                <c:pt idx="347">
                  <c:v>2.987591633840242E-4</c:v>
                </c:pt>
                <c:pt idx="348">
                  <c:v>2.504053225795555E-4</c:v>
                </c:pt>
                <c:pt idx="349">
                  <c:v>1.8778711036955553E-4</c:v>
                </c:pt>
                <c:pt idx="350">
                  <c:v>1.1510995036674576E-4</c:v>
                </c:pt>
                <c:pt idx="351">
                  <c:v>3.6561977682564306E-5</c:v>
                </c:pt>
                <c:pt idx="352">
                  <c:v>-4.3689916539253748E-5</c:v>
                </c:pt>
                <c:pt idx="353">
                  <c:v>-1.2150398648871213E-4</c:v>
                </c:pt>
                <c:pt idx="354">
                  <c:v>-1.9276747506410952E-4</c:v>
                </c:pt>
                <c:pt idx="355">
                  <c:v>-2.5340039541289772E-4</c:v>
                </c:pt>
                <c:pt idx="356">
                  <c:v>-2.993592469011791E-4</c:v>
                </c:pt>
                <c:pt idx="357">
                  <c:v>-3.2664066183943352E-4</c:v>
                </c:pt>
                <c:pt idx="358">
                  <c:v>-3.3128497940872886E-4</c:v>
                </c:pt>
                <c:pt idx="359">
                  <c:v>-3.0937974332403972E-4</c:v>
                </c:pt>
                <c:pt idx="360">
                  <c:v>-2.5706311989704897E-4</c:v>
                </c:pt>
                <c:pt idx="361">
                  <c:v>-1.7052723327646083E-4</c:v>
                </c:pt>
                <c:pt idx="362">
                  <c:v>-4.6021414776199754E-5</c:v>
                </c:pt>
                <c:pt idx="363">
                  <c:v>1.2014463665736136E-4</c:v>
                </c:pt>
                <c:pt idx="364">
                  <c:v>3.3159778565083724E-4</c:v>
                </c:pt>
                <c:pt idx="365">
                  <c:v>5.9189848593951041E-4</c:v>
                </c:pt>
                <c:pt idx="366">
                  <c:v>-1.7189378616126088E-4</c:v>
                </c:pt>
                <c:pt idx="367">
                  <c:v>-7.0661411447905768E-5</c:v>
                </c:pt>
                <c:pt idx="368">
                  <c:v>3.7898485215001609E-6</c:v>
                </c:pt>
                <c:pt idx="369">
                  <c:v>5.4727030167889962E-5</c:v>
                </c:pt>
                <c:pt idx="370">
                  <c:v>8.5337383668570438E-5</c:v>
                </c:pt>
                <c:pt idx="371">
                  <c:v>9.8726011372618494E-5</c:v>
                </c:pt>
                <c:pt idx="372">
                  <c:v>9.7913614641859797E-5</c:v>
                </c:pt>
                <c:pt idx="373">
                  <c:v>8.5834350413770827E-5</c:v>
                </c:pt>
                <c:pt idx="374">
                  <c:v>6.5333798694978962E-5</c:v>
                </c:pt>
                <c:pt idx="375">
                  <c:v>3.9167041919932477E-5</c:v>
                </c:pt>
                <c:pt idx="376">
                  <c:v>9.9968570438854765E-6</c:v>
                </c:pt>
                <c:pt idx="377">
                  <c:v>-1.9607979003646858E-5</c:v>
                </c:pt>
                <c:pt idx="378">
                  <c:v>-4.7174270027268428E-5</c:v>
                </c:pt>
                <c:pt idx="379">
                  <c:v>-7.0325867068815606E-5</c:v>
                </c:pt>
                <c:pt idx="380">
                  <c:v>-8.6785020591728657E-5</c:v>
                </c:pt>
                <c:pt idx="381">
                  <c:v>-9.4373618310328311E-5</c:v>
                </c:pt>
                <c:pt idx="382">
                  <c:v>-9.1014308792908283E-5</c:v>
                </c:pt>
                <c:pt idx="383">
                  <c:v>-7.4731511156597707E-5</c:v>
                </c:pt>
                <c:pt idx="384">
                  <c:v>-4.3652311256414666E-5</c:v>
                </c:pt>
                <c:pt idx="385">
                  <c:v>3.9927550735535666E-6</c:v>
                </c:pt>
                <c:pt idx="386">
                  <c:v>6.9869030999356041E-5</c:v>
                </c:pt>
                <c:pt idx="387">
                  <c:v>1.5553717911333254E-4</c:v>
                </c:pt>
                <c:pt idx="388">
                  <c:v>-2.2420737086650822E-5</c:v>
                </c:pt>
                <c:pt idx="389">
                  <c:v>-6.286189063078873E-6</c:v>
                </c:pt>
                <c:pt idx="390">
                  <c:v>4.1343155616352378E-6</c:v>
                </c:pt>
                <c:pt idx="391">
                  <c:v>9.9793147125687431E-6</c:v>
                </c:pt>
                <c:pt idx="392">
                  <c:v>1.2281502680303036E-5</c:v>
                </c:pt>
                <c:pt idx="393">
                  <c:v>1.1967815708183172E-5</c:v>
                </c:pt>
                <c:pt idx="394">
                  <c:v>9.8596203157302886E-6</c:v>
                </c:pt>
                <c:pt idx="395">
                  <c:v>6.6730027687700311E-6</c:v>
                </c:pt>
                <c:pt idx="396">
                  <c:v>3.019157957237506E-6</c:v>
                </c:pt>
                <c:pt idx="397">
                  <c:v>-5.9512395775285221E-7</c:v>
                </c:pt>
                <c:pt idx="398">
                  <c:v>-3.7668750080266378E-6</c:v>
                </c:pt>
                <c:pt idx="399">
                  <c:v>-6.1962727863490441E-6</c:v>
                </c:pt>
                <c:pt idx="400">
                  <c:v>-7.685871679763423E-6</c:v>
                </c:pt>
                <c:pt idx="401">
                  <c:v>-8.1397438646269027E-6</c:v>
                </c:pt>
                <c:pt idx="402">
                  <c:v>-7.562532096674901E-6</c:v>
                </c:pt>
                <c:pt idx="403">
                  <c:v>-6.0584162991789148E-6</c:v>
                </c:pt>
                <c:pt idx="404">
                  <c:v>-3.8299960567617086E-6</c:v>
                </c:pt>
                <c:pt idx="405">
                  <c:v>-1.1770910692127101E-6</c:v>
                </c:pt>
                <c:pt idx="406">
                  <c:v>1.5045382571604593E-6</c:v>
                </c:pt>
                <c:pt idx="407">
                  <c:v>3.7245479854591812E-6</c:v>
                </c:pt>
                <c:pt idx="408">
                  <c:v>4.8994433264198944E-6</c:v>
                </c:pt>
                <c:pt idx="409">
                  <c:v>4.3540847281808848E-6</c:v>
                </c:pt>
                <c:pt idx="410">
                  <c:v>1.3232650395295087E-6</c:v>
                </c:pt>
                <c:pt idx="411">
                  <c:v>2.6563236717402905E-4</c:v>
                </c:pt>
                <c:pt idx="412">
                  <c:v>1.5220458526543634E-4</c:v>
                </c:pt>
                <c:pt idx="413">
                  <c:v>5.8714644450189035E-5</c:v>
                </c:pt>
                <c:pt idx="414">
                  <c:v>-1.594581698376174E-5</c:v>
                </c:pt>
                <c:pt idx="415">
                  <c:v>-7.296635435023735E-5</c:v>
                </c:pt>
                <c:pt idx="416">
                  <c:v>-1.1361576013554919E-4</c:v>
                </c:pt>
                <c:pt idx="417">
                  <c:v>-1.3924005243820536E-4</c:v>
                </c:pt>
                <c:pt idx="418">
                  <c:v>-1.5126041057195172E-4</c:v>
                </c:pt>
                <c:pt idx="419">
                  <c:v>-1.511710602089128E-4</c:v>
                </c:pt>
                <c:pt idx="420">
                  <c:v>-1.4053711040790118E-4</c:v>
                </c:pt>
                <c:pt idx="421">
                  <c:v>-1.2099234489916511E-4</c:v>
                </c:pt>
                <c:pt idx="422">
                  <c:v>-9.4236969990488251E-5</c:v>
                </c:pt>
                <c:pt idx="423">
                  <c:v>-6.203532150403368E-5</c:v>
                </c:pt>
                <c:pt idx="424">
                  <c:v>-2.6213533135213685E-5</c:v>
                </c:pt>
                <c:pt idx="425">
                  <c:v>1.1342831369262618E-5</c:v>
                </c:pt>
                <c:pt idx="426">
                  <c:v>4.8691179774032478E-5</c:v>
                </c:pt>
                <c:pt idx="427">
                  <c:v>8.383432424070858E-5</c:v>
                </c:pt>
                <c:pt idx="428">
                  <c:v>1.1472294310738151E-4</c:v>
                </c:pt>
                <c:pt idx="429">
                  <c:v>1.3925806907783E-4</c:v>
                </c:pt>
                <c:pt idx="430">
                  <c:v>1.5529360141851301E-4</c:v>
                </c:pt>
                <c:pt idx="431">
                  <c:v>1.6063883964603787E-4</c:v>
                </c:pt>
                <c:pt idx="432">
                  <c:v>1.5306103627081569E-4</c:v>
                </c:pt>
                <c:pt idx="433">
                  <c:v>1.3028796611014304E-4</c:v>
                </c:pt>
                <c:pt idx="434">
                  <c:v>9.001050967116786E-5</c:v>
                </c:pt>
                <c:pt idx="435">
                  <c:v>2.9885248152852761E-5</c:v>
                </c:pt>
                <c:pt idx="436">
                  <c:v>-5.2462932454630518E-5</c:v>
                </c:pt>
                <c:pt idx="437">
                  <c:v>-1.5943823064935858E-4</c:v>
                </c:pt>
                <c:pt idx="438">
                  <c:v>-2.9347131454239561E-4</c:v>
                </c:pt>
                <c:pt idx="439">
                  <c:v>3.6567053675201633E-4</c:v>
                </c:pt>
                <c:pt idx="440">
                  <c:v>2.0255566003721248E-4</c:v>
                </c:pt>
                <c:pt idx="441">
                  <c:v>7.0938315625670989E-5</c:v>
                </c:pt>
                <c:pt idx="442">
                  <c:v>-3.1691898616618974E-5</c:v>
                </c:pt>
                <c:pt idx="443">
                  <c:v>-1.0785880487129001E-4</c:v>
                </c:pt>
                <c:pt idx="444">
                  <c:v>-1.6009705763943977E-4</c:v>
                </c:pt>
                <c:pt idx="445">
                  <c:v>-1.9094956909139482E-4</c:v>
                </c:pt>
                <c:pt idx="446">
                  <c:v>-2.0296494990434955E-4</c:v>
                </c:pt>
                <c:pt idx="447">
                  <c:v>-1.9869496796175862E-4</c:v>
                </c:pt>
                <c:pt idx="448">
                  <c:v>-1.8069202727431094E-4</c:v>
                </c:pt>
                <c:pt idx="449">
                  <c:v>-1.5150666944417635E-4</c:v>
                </c:pt>
                <c:pt idx="450">
                  <c:v>-1.1368509997482235E-4</c:v>
                </c:pt>
                <c:pt idx="451">
                  <c:v>-6.9766741683796596E-5</c:v>
                </c:pt>
                <c:pt idx="452">
                  <c:v>-2.2281817440877871E-5</c:v>
                </c:pt>
                <c:pt idx="453">
                  <c:v>2.6251035578649107E-5</c:v>
                </c:pt>
                <c:pt idx="454">
                  <c:v>7.3327117989234469E-5</c:v>
                </c:pt>
                <c:pt idx="455">
                  <c:v>1.1645798454460246E-4</c:v>
                </c:pt>
                <c:pt idx="456">
                  <c:v>1.5317372269512894E-4</c:v>
                </c:pt>
                <c:pt idx="457">
                  <c:v>1.8102519136323908E-4</c:v>
                </c:pt>
                <c:pt idx="458">
                  <c:v>1.9758621799243967E-4</c:v>
                </c:pt>
                <c:pt idx="459">
                  <c:v>2.0045575200190041E-4</c:v>
                </c:pt>
                <c:pt idx="460">
                  <c:v>1.8725997281456019E-4</c:v>
                </c:pt>
                <c:pt idx="461">
                  <c:v>1.5565435071624931E-4</c:v>
                </c:pt>
                <c:pt idx="462">
                  <c:v>1.0332565883868113E-4</c:v>
                </c:pt>
                <c:pt idx="463">
                  <c:v>2.799393465805107E-5</c:v>
                </c:pt>
                <c:pt idx="464">
                  <c:v>-7.2585610552605012E-5</c:v>
                </c:pt>
                <c:pt idx="465">
                  <c:v>-2.0062073579870526E-4</c:v>
                </c:pt>
                <c:pt idx="466">
                  <c:v>-3.5828036937420884E-4</c:v>
                </c:pt>
                <c:pt idx="467">
                  <c:v>1.2078977183171708E-4</c:v>
                </c:pt>
                <c:pt idx="468">
                  <c:v>5.2810995866011106E-5</c:v>
                </c:pt>
                <c:pt idx="469">
                  <c:v>1.9925092115541387E-6</c:v>
                </c:pt>
                <c:pt idx="470">
                  <c:v>-3.3662427469268591E-5</c:v>
                </c:pt>
                <c:pt idx="471">
                  <c:v>-5.6103585877102097E-5</c:v>
                </c:pt>
                <c:pt idx="472">
                  <c:v>-6.7232324004119076E-5</c:v>
                </c:pt>
                <c:pt idx="473">
                  <c:v>-6.890020269370925E-5</c:v>
                </c:pt>
                <c:pt idx="474">
                  <c:v>-6.2907665621059206E-5</c:v>
                </c:pt>
                <c:pt idx="475">
                  <c:v>-5.1002783385750011E-5</c:v>
                </c:pt>
                <c:pt idx="476">
                  <c:v>-3.488006233565849E-5</c:v>
                </c:pt>
                <c:pt idx="477">
                  <c:v>-1.6179318668822079E-5</c:v>
                </c:pt>
                <c:pt idx="478">
                  <c:v>3.5153817333002935E-6</c:v>
                </c:pt>
                <c:pt idx="479">
                  <c:v>2.2676717354019188E-5</c:v>
                </c:pt>
                <c:pt idx="480">
                  <c:v>3.9835038698789182E-5</c:v>
                </c:pt>
                <c:pt idx="481">
                  <c:v>5.357922929103906E-5</c:v>
                </c:pt>
                <c:pt idx="482">
                  <c:v>6.2557499904788982E-5</c:v>
                </c:pt>
                <c:pt idx="483">
                  <c:v>6.5478115938620574E-5</c:v>
                </c:pt>
                <c:pt idx="484">
                  <c:v>6.1110057946026086E-5</c:v>
                </c:pt>
                <c:pt idx="485">
                  <c:v>4.8283615388979018E-5</c:v>
                </c:pt>
                <c:pt idx="486">
                  <c:v>2.5890913771905999E-5</c:v>
                </c:pt>
                <c:pt idx="487">
                  <c:v>-7.1136246360958832E-6</c:v>
                </c:pt>
                <c:pt idx="488">
                  <c:v>-5.1712886192441243E-5</c:v>
                </c:pt>
                <c:pt idx="489">
                  <c:v>-1.0882673704847023E-4</c:v>
                </c:pt>
                <c:pt idx="490">
                  <c:v>1.2013821471715258E-5</c:v>
                </c:pt>
                <c:pt idx="491">
                  <c:v>3.1123233744240197E-6</c:v>
                </c:pt>
                <c:pt idx="492">
                  <c:v>-2.5433442514197213E-6</c:v>
                </c:pt>
                <c:pt idx="493">
                  <c:v>-5.6189779356688452E-6</c:v>
                </c:pt>
                <c:pt idx="494">
                  <c:v>-6.7166796841461318E-6</c:v>
                </c:pt>
                <c:pt idx="495">
                  <c:v>-6.3749119138326038E-6</c:v>
                </c:pt>
                <c:pt idx="496">
                  <c:v>-5.068613991035531E-6</c:v>
                </c:pt>
                <c:pt idx="497">
                  <c:v>-3.2093796186669077E-6</c:v>
                </c:pt>
                <c:pt idx="498">
                  <c:v>-1.1456941073281768E-6</c:v>
                </c:pt>
                <c:pt idx="499">
                  <c:v>8.3676927184472838E-7</c:v>
                </c:pt>
                <c:pt idx="500">
                  <c:v>2.5147948611095594E-6</c:v>
                </c:pt>
                <c:pt idx="501">
                  <c:v>3.7272131077209503E-6</c:v>
                </c:pt>
                <c:pt idx="502">
                  <c:v>4.3744329836295504E-6</c:v>
                </c:pt>
                <c:pt idx="503">
                  <c:v>4.4179194450960635E-6</c:v>
                </c:pt>
                <c:pt idx="504">
                  <c:v>3.8796169955571114E-6</c:v>
                </c:pt>
                <c:pt idx="505">
                  <c:v>2.8413205542601738E-6</c:v>
                </c:pt>
                <c:pt idx="506">
                  <c:v>1.4439947576411205E-6</c:v>
                </c:pt>
                <c:pt idx="507">
                  <c:v>-1.129570594629592E-7</c:v>
                </c:pt>
                <c:pt idx="508">
                  <c:v>-1.5724729492613831E-6</c:v>
                </c:pt>
                <c:pt idx="509">
                  <c:v>-2.6206602929332301E-6</c:v>
                </c:pt>
                <c:pt idx="510">
                  <c:v>-2.8876702109284502E-6</c:v>
                </c:pt>
                <c:pt idx="511">
                  <c:v>-1.948617198176128E-6</c:v>
                </c:pt>
                <c:pt idx="512">
                  <c:v>6.7545742259839114E-7</c:v>
                </c:pt>
                <c:pt idx="513">
                  <c:v>-1.6195400686998956E-4</c:v>
                </c:pt>
                <c:pt idx="514">
                  <c:v>-9.2732352025053089E-5</c:v>
                </c:pt>
                <c:pt idx="515">
                  <c:v>-3.5704502000945271E-5</c:v>
                </c:pt>
                <c:pt idx="516">
                  <c:v>9.8143316462906416E-6</c:v>
                </c:pt>
                <c:pt idx="517">
                  <c:v>4.4557584405149897E-5</c:v>
                </c:pt>
                <c:pt idx="518">
                  <c:v>6.930614184656736E-5</c:v>
                </c:pt>
                <c:pt idx="519">
                  <c:v>8.4887108831706304E-5</c:v>
                </c:pt>
                <c:pt idx="520">
                  <c:v>9.2172546414068246E-5</c:v>
                </c:pt>
                <c:pt idx="521">
                  <c:v>9.2078177912818804E-5</c:v>
                </c:pt>
                <c:pt idx="522">
                  <c:v>8.5562065697715461E-5</c:v>
                </c:pt>
                <c:pt idx="523">
                  <c:v>7.3623260221915288E-5</c:v>
                </c:pt>
                <c:pt idx="524">
                  <c:v>5.7300422832362585E-5</c:v>
                </c:pt>
                <c:pt idx="525">
                  <c:v>3.7670423929499208E-5</c:v>
                </c:pt>
                <c:pt idx="526">
                  <c:v>1.5846918006906519E-5</c:v>
                </c:pt>
                <c:pt idx="527">
                  <c:v>-7.0211028265002029E-6</c:v>
                </c:pt>
                <c:pt idx="528">
                  <c:v>-2.9750775305280308E-5</c:v>
                </c:pt>
                <c:pt idx="529">
                  <c:v>-5.1126849855115397E-5</c:v>
                </c:pt>
                <c:pt idx="530">
                  <c:v>-6.9903192238145173E-5</c:v>
                </c:pt>
                <c:pt idx="531">
                  <c:v>-8.4804300448278191E-5</c:v>
                </c:pt>
                <c:pt idx="532">
                  <c:v>-9.4526835251733388E-5</c:v>
                </c:pt>
                <c:pt idx="533">
                  <c:v>-9.7741162783895885E-5</c:v>
                </c:pt>
                <c:pt idx="534">
                  <c:v>-9.3092907649590384E-5</c:v>
                </c:pt>
                <c:pt idx="535">
                  <c:v>-7.9204514943344295E-5</c:v>
                </c:pt>
                <c:pt idx="536">
                  <c:v>-5.4676819583425462E-5</c:v>
                </c:pt>
                <c:pt idx="537">
                  <c:v>-1.8090621444179222E-5</c:v>
                </c:pt>
                <c:pt idx="538">
                  <c:v>3.1991735317649095E-5</c:v>
                </c:pt>
                <c:pt idx="539">
                  <c:v>9.7024780255472454E-5</c:v>
                </c:pt>
                <c:pt idx="540">
                  <c:v>1.7847833354445869E-4</c:v>
                </c:pt>
                <c:pt idx="541">
                  <c:v>-2.1974885284259393E-4</c:v>
                </c:pt>
                <c:pt idx="542">
                  <c:v>-1.2167926395766082E-4</c:v>
                </c:pt>
                <c:pt idx="543">
                  <c:v>-4.2564946978081164E-5</c:v>
                </c:pt>
                <c:pt idx="544">
                  <c:v>1.9109280829959774E-5</c:v>
                </c:pt>
                <c:pt idx="545">
                  <c:v>6.4866013836123448E-5</c:v>
                </c:pt>
                <c:pt idx="546">
                  <c:v>9.6233700021694513E-5</c:v>
                </c:pt>
                <c:pt idx="547">
                  <c:v>1.147450922868859E-4</c:v>
                </c:pt>
                <c:pt idx="548">
                  <c:v>1.2193571051763094E-4</c:v>
                </c:pt>
                <c:pt idx="549">
                  <c:v>1.1934231581374119E-4</c:v>
                </c:pt>
                <c:pt idx="550">
                  <c:v>1.0850139825912056E-4</c:v>
                </c:pt>
                <c:pt idx="551">
                  <c:v>9.0947679593639252E-5</c:v>
                </c:pt>
                <c:pt idx="552">
                  <c:v>6.8212632114018901E-5</c:v>
                </c:pt>
                <c:pt idx="553">
                  <c:v>4.1823015114100803E-5</c:v>
                </c:pt>
                <c:pt idx="554">
                  <c:v>1.3299430140150531E-5</c:v>
                </c:pt>
                <c:pt idx="555">
                  <c:v>-1.584510368989045E-5</c:v>
                </c:pt>
                <c:pt idx="556">
                  <c:v>-4.4106553082720601E-5</c:v>
                </c:pt>
                <c:pt idx="557">
                  <c:v>-6.9991251497009133E-5</c:v>
                </c:pt>
                <c:pt idx="558">
                  <c:v>-9.2017256441159767E-5</c:v>
                </c:pt>
                <c:pt idx="559">
                  <c:v>-1.0871568202779069E-4</c:v>
                </c:pt>
                <c:pt idx="560">
                  <c:v>-1.1863200568913886E-4</c:v>
                </c:pt>
                <c:pt idx="561">
                  <c:v>-1.2032734801106088E-4</c:v>
                </c:pt>
                <c:pt idx="562">
                  <c:v>-1.123797246634084E-4</c:v>
                </c:pt>
                <c:pt idx="563">
                  <c:v>-9.338526945457809E-5</c:v>
                </c:pt>
                <c:pt idx="564">
                  <c:v>-6.1959427570694448E-5</c:v>
                </c:pt>
                <c:pt idx="565">
                  <c:v>-1.6738118097517525E-5</c:v>
                </c:pt>
                <c:pt idx="566">
                  <c:v>4.3621135030137877E-5</c:v>
                </c:pt>
                <c:pt idx="567">
                  <c:v>1.2043810447409696E-4</c:v>
                </c:pt>
                <c:pt idx="568">
                  <c:v>2.1500879411025242E-4</c:v>
                </c:pt>
                <c:pt idx="569">
                  <c:v>-7.1723100711187536E-5</c:v>
                </c:pt>
                <c:pt idx="570">
                  <c:v>-3.1334064022732044E-5</c:v>
                </c:pt>
                <c:pt idx="571">
                  <c:v>-1.1520262958360922E-6</c:v>
                </c:pt>
                <c:pt idx="572">
                  <c:v>2.0013975655087252E-5</c:v>
                </c:pt>
                <c:pt idx="573">
                  <c:v>3.332633115156209E-5</c:v>
                </c:pt>
                <c:pt idx="574">
                  <c:v>3.9918003258160133E-5</c:v>
                </c:pt>
                <c:pt idx="575">
                  <c:v>4.0891713808395569E-5</c:v>
                </c:pt>
                <c:pt idx="576">
                  <c:v>3.731916629571945E-5</c:v>
                </c:pt>
                <c:pt idx="577">
                  <c:v>3.0240307001119793E-5</c:v>
                </c:pt>
                <c:pt idx="578">
                  <c:v>2.066262472878895E-5</c:v>
                </c:pt>
                <c:pt idx="579">
                  <c:v>9.5604894207890895E-6</c:v>
                </c:pt>
                <c:pt idx="580">
                  <c:v>-2.1254700558991091E-6</c:v>
                </c:pt>
                <c:pt idx="581">
                  <c:v>-1.3488948748280327E-5</c:v>
                </c:pt>
                <c:pt idx="582">
                  <c:v>-2.3658508939101985E-5</c:v>
                </c:pt>
                <c:pt idx="583">
                  <c:v>-3.1798083737967497E-5</c:v>
                </c:pt>
                <c:pt idx="584">
                  <c:v>-3.7107440965019473E-5</c:v>
                </c:pt>
                <c:pt idx="585">
                  <c:v>-3.8822607168038925E-5</c:v>
                </c:pt>
                <c:pt idx="586">
                  <c:v>-3.6216251858272458E-5</c:v>
                </c:pt>
                <c:pt idx="587">
                  <c:v>-2.8598031920609723E-5</c:v>
                </c:pt>
                <c:pt idx="588">
                  <c:v>-1.5314896351047852E-5</c:v>
                </c:pt>
                <c:pt idx="589">
                  <c:v>4.248648635470087E-6</c:v>
                </c:pt>
                <c:pt idx="590">
                  <c:v>3.0670313945688893E-5</c:v>
                </c:pt>
                <c:pt idx="591">
                  <c:v>6.4489841176539053E-5</c:v>
                </c:pt>
                <c:pt idx="592">
                  <c:v>-6.1923512601688713E-6</c:v>
                </c:pt>
                <c:pt idx="593">
                  <c:v>-1.4037619985481087E-6</c:v>
                </c:pt>
                <c:pt idx="594">
                  <c:v>1.5679650693413427E-6</c:v>
                </c:pt>
                <c:pt idx="595">
                  <c:v>3.1096067443919795E-6</c:v>
                </c:pt>
                <c:pt idx="596">
                  <c:v>3.5696181737709942E-6</c:v>
                </c:pt>
                <c:pt idx="597">
                  <c:v>3.2581759820092537E-6</c:v>
                </c:pt>
                <c:pt idx="598">
                  <c:v>2.4472583360184152E-6</c:v>
                </c:pt>
                <c:pt idx="599">
                  <c:v>1.37076149574894E-6</c:v>
                </c:pt>
                <c:pt idx="600">
                  <c:v>2.2465233248669669E-7</c:v>
                </c:pt>
                <c:pt idx="601">
                  <c:v>-8.3284370457070711E-7</c:v>
                </c:pt>
                <c:pt idx="602">
                  <c:v>-1.681019709952325E-6</c:v>
                </c:pt>
                <c:pt idx="603">
                  <c:v>-2.2364301280122789E-6</c:v>
                </c:pt>
                <c:pt idx="604">
                  <c:v>-2.4525998397126325E-6</c:v>
                </c:pt>
                <c:pt idx="605">
                  <c:v>-2.319700173399053E-6</c:v>
                </c:pt>
                <c:pt idx="606">
                  <c:v>-1.8641924768997287E-6</c:v>
                </c:pt>
                <c:pt idx="607">
                  <c:v>-1.1484399645295129E-6</c:v>
                </c:pt>
                <c:pt idx="608">
                  <c:v>-2.7028849602928062E-7</c:v>
                </c:pt>
                <c:pt idx="609">
                  <c:v>6.3738293566012461E-7</c:v>
                </c:pt>
                <c:pt idx="610">
                  <c:v>1.4071413140387401E-6</c:v>
                </c:pt>
                <c:pt idx="611">
                  <c:v>1.8375074831641913E-6</c:v>
                </c:pt>
                <c:pt idx="612">
                  <c:v>1.6934920821845556E-6</c:v>
                </c:pt>
                <c:pt idx="613">
                  <c:v>7.071586650073125E-7</c:v>
                </c:pt>
                <c:pt idx="614">
                  <c:v>-1.4217867471064127E-6</c:v>
                </c:pt>
                <c:pt idx="615">
                  <c:v>9.868091984579358E-5</c:v>
                </c:pt>
                <c:pt idx="616">
                  <c:v>5.6459783178877676E-5</c:v>
                </c:pt>
                <c:pt idx="617">
                  <c:v>2.1693664839825266E-5</c:v>
                </c:pt>
                <c:pt idx="618">
                  <c:v>-6.040765710556284E-6</c:v>
                </c:pt>
                <c:pt idx="619">
                  <c:v>-2.7195882761281431E-5</c:v>
                </c:pt>
                <c:pt idx="620">
                  <c:v>-4.2252374520865277E-5</c:v>
                </c:pt>
                <c:pt idx="621">
                  <c:v>-5.1718493041343072E-5</c:v>
                </c:pt>
                <c:pt idx="622">
                  <c:v>-5.612928479823559E-5</c:v>
                </c:pt>
                <c:pt idx="623">
                  <c:v>-5.6045802906079523E-5</c:v>
                </c:pt>
                <c:pt idx="624">
                  <c:v>-5.2054301852524909E-5</c:v>
                </c:pt>
                <c:pt idx="625">
                  <c:v>-4.4765415756958804E-5</c:v>
                </c:pt>
                <c:pt idx="626">
                  <c:v>-3.4813321073440262E-5</c:v>
                </c:pt>
                <c:pt idx="627">
                  <c:v>-2.2854884696041355E-5</c:v>
                </c:pt>
                <c:pt idx="628">
                  <c:v>-9.5687984529788106E-6</c:v>
                </c:pt>
                <c:pt idx="629">
                  <c:v>4.3452990433692773E-6</c:v>
                </c:pt>
                <c:pt idx="630">
                  <c:v>1.8167712261096813E-5</c:v>
                </c:pt>
                <c:pt idx="631">
                  <c:v>3.1159589278545452E-5</c:v>
                </c:pt>
                <c:pt idx="632">
                  <c:v>4.2563832094510284E-5</c:v>
                </c:pt>
                <c:pt idx="633">
                  <c:v>5.1606015673538036E-5</c:v>
                </c:pt>
                <c:pt idx="634">
                  <c:v>5.7495314775158485E-5</c:v>
                </c:pt>
                <c:pt idx="635">
                  <c:v>5.942543762943106E-5</c:v>
                </c:pt>
                <c:pt idx="636">
                  <c:v>5.6575565425241031E-5</c:v>
                </c:pt>
                <c:pt idx="637">
                  <c:v>4.811129670339101E-5</c:v>
                </c:pt>
                <c:pt idx="638">
                  <c:v>3.3185595664210477E-5</c:v>
                </c:pt>
                <c:pt idx="639">
                  <c:v>1.0939743431200022E-5</c:v>
                </c:pt>
                <c:pt idx="640">
                  <c:v>-1.9495708666068118E-5</c:v>
                </c:pt>
                <c:pt idx="641">
                  <c:v>-5.8999984736688577E-5</c:v>
                </c:pt>
                <c:pt idx="642">
                  <c:v>-1.0846112985971046E-4</c:v>
                </c:pt>
                <c:pt idx="643">
                  <c:v>1.3199024261024983E-4</c:v>
                </c:pt>
                <c:pt idx="644">
                  <c:v>7.3059264577610139E-5</c:v>
                </c:pt>
                <c:pt idx="645">
                  <c:v>2.5528933071949922E-5</c:v>
                </c:pt>
                <c:pt idx="646">
                  <c:v>-1.1514565709677682E-5</c:v>
                </c:pt>
                <c:pt idx="647">
                  <c:v>-3.8989124322961338E-5</c:v>
                </c:pt>
                <c:pt idx="648">
                  <c:v>-5.7815777959529385E-5</c:v>
                </c:pt>
                <c:pt idx="649">
                  <c:v>-6.8917774476248694E-5</c:v>
                </c:pt>
                <c:pt idx="650">
                  <c:v>-7.3219651423810095E-5</c:v>
                </c:pt>
                <c:pt idx="651">
                  <c:v>-7.1646320902649802E-5</c:v>
                </c:pt>
                <c:pt idx="652">
                  <c:v>-6.5122163068458833E-5</c:v>
                </c:pt>
                <c:pt idx="653">
                  <c:v>-5.4570129088670621E-5</c:v>
                </c:pt>
                <c:pt idx="654">
                  <c:v>-4.0910854334821542E-5</c:v>
                </c:pt>
                <c:pt idx="655">
                  <c:v>-2.5061782580548808E-5</c:v>
                </c:pt>
                <c:pt idx="656">
                  <c:v>-7.936301956229172E-6</c:v>
                </c:pt>
                <c:pt idx="657">
                  <c:v>9.5571066098601443E-6</c:v>
                </c:pt>
                <c:pt idx="658">
                  <c:v>2.6515707747320344E-5</c:v>
                </c:pt>
                <c:pt idx="659">
                  <c:v>4.2043336105183904E-5</c:v>
                </c:pt>
                <c:pt idx="660">
                  <c:v>5.525120624661449E-5</c:v>
                </c:pt>
                <c:pt idx="661">
                  <c:v>6.5258707320619072E-5</c:v>
                </c:pt>
                <c:pt idx="662">
                  <c:v>7.1194181883603783E-5</c:v>
                </c:pt>
                <c:pt idx="663">
                  <c:v>7.2195688259784827E-5</c:v>
                </c:pt>
                <c:pt idx="664">
                  <c:v>6.7411745850101158E-5</c:v>
                </c:pt>
                <c:pt idx="665">
                  <c:v>5.6002062831505932E-5</c:v>
                </c:pt>
                <c:pt idx="666">
                  <c:v>3.7138245695597042E-5</c:v>
                </c:pt>
                <c:pt idx="667">
                  <c:v>1.0004490117003061E-5</c:v>
                </c:pt>
                <c:pt idx="668">
                  <c:v>-2.6201747350346975E-5</c:v>
                </c:pt>
                <c:pt idx="669">
                  <c:v>-7.2269097216525542E-5</c:v>
                </c:pt>
                <c:pt idx="670">
                  <c:v>-1.2897164508626722E-4</c:v>
                </c:pt>
                <c:pt idx="671">
                  <c:v>3.7344947702500054E-5</c:v>
                </c:pt>
                <c:pt idx="672">
                  <c:v>1.535097686659599E-5</c:v>
                </c:pt>
                <c:pt idx="673">
                  <c:v>-8.2410171639091603E-7</c:v>
                </c:pt>
                <c:pt idx="674">
                  <c:v>-1.1890290358623941E-5</c:v>
                </c:pt>
                <c:pt idx="675">
                  <c:v>-1.8540201852003911E-5</c:v>
                </c:pt>
                <c:pt idx="676">
                  <c:v>-2.1448556033607478E-5</c:v>
                </c:pt>
                <c:pt idx="677">
                  <c:v>-2.1271698862047016E-5</c:v>
                </c:pt>
                <c:pt idx="678">
                  <c:v>-1.8647144276151897E-5</c:v>
                </c:pt>
                <c:pt idx="679">
                  <c:v>-1.4193139035133251E-5</c:v>
                </c:pt>
                <c:pt idx="680">
                  <c:v>-8.5082507567720705E-6</c:v>
                </c:pt>
                <c:pt idx="681">
                  <c:v>-2.1709793060556426E-6</c:v>
                </c:pt>
                <c:pt idx="682">
                  <c:v>4.260608297567553E-6</c:v>
                </c:pt>
                <c:pt idx="683">
                  <c:v>1.0249219343819518E-5</c:v>
                </c:pt>
                <c:pt idx="684">
                  <c:v>1.5278653182220631E-5</c:v>
                </c:pt>
                <c:pt idx="685">
                  <c:v>1.8854095153279793E-5</c:v>
                </c:pt>
                <c:pt idx="686">
                  <c:v>2.0502386682169291E-5</c:v>
                </c:pt>
                <c:pt idx="687">
                  <c:v>1.977227150018121E-5</c:v>
                </c:pt>
                <c:pt idx="688">
                  <c:v>1.6234617991710276E-5</c:v>
                </c:pt>
                <c:pt idx="689">
                  <c:v>9.4826176888201247E-6</c:v>
                </c:pt>
                <c:pt idx="690">
                  <c:v>-8.6804002519084988E-7</c:v>
                </c:pt>
                <c:pt idx="691">
                  <c:v>-1.5179016965899753E-5</c:v>
                </c:pt>
                <c:pt idx="692">
                  <c:v>-3.378919880969028E-5</c:v>
                </c:pt>
                <c:pt idx="693">
                  <c:v>4.782049731588689E-6</c:v>
                </c:pt>
                <c:pt idx="694">
                  <c:v>1.3215023526511049E-6</c:v>
                </c:pt>
                <c:pt idx="695">
                  <c:v>-9.0642421441203269E-7</c:v>
                </c:pt>
                <c:pt idx="696">
                  <c:v>-2.1487062183689343E-6</c:v>
                </c:pt>
                <c:pt idx="697">
                  <c:v>-2.6292569738385618E-6</c:v>
                </c:pt>
                <c:pt idx="698">
                  <c:v>-2.5489382288711171E-6</c:v>
                </c:pt>
                <c:pt idx="699">
                  <c:v>-2.0855938935200602E-6</c:v>
                </c:pt>
                <c:pt idx="700">
                  <c:v>-1.3941059230186681E-6</c:v>
                </c:pt>
                <c:pt idx="701">
                  <c:v>-6.064720225393283E-7</c:v>
                </c:pt>
                <c:pt idx="702">
                  <c:v>1.6809505846981931E-7</c:v>
                </c:pt>
                <c:pt idx="703">
                  <c:v>8.4304702503701368E-7</c:v>
                </c:pt>
                <c:pt idx="704">
                  <c:v>1.3543586110283112E-6</c:v>
                </c:pt>
                <c:pt idx="705">
                  <c:v>1.6603655970497122E-6</c:v>
                </c:pt>
                <c:pt idx="706">
                  <c:v>1.7415826498203002E-6</c:v>
                </c:pt>
                <c:pt idx="707">
                  <c:v>1.6005013289688286E-6</c:v>
                </c:pt>
                <c:pt idx="708">
                  <c:v>1.2613687040211041E-6</c:v>
                </c:pt>
                <c:pt idx="709">
                  <c:v>7.6994694400006614E-7</c:v>
                </c:pt>
                <c:pt idx="710">
                  <c:v>1.9325436386927186E-7</c:v>
                </c:pt>
                <c:pt idx="711">
                  <c:v>-3.8071171232223477E-7</c:v>
                </c:pt>
                <c:pt idx="712">
                  <c:v>-8.4326972783071996E-7</c:v>
                </c:pt>
                <c:pt idx="713">
                  <c:v>-1.0653659265891235E-6</c:v>
                </c:pt>
                <c:pt idx="714">
                  <c:v>-8.9790311359055908E-7</c:v>
                </c:pt>
                <c:pt idx="715">
                  <c:v>-1.7208566371190726E-7</c:v>
                </c:pt>
                <c:pt idx="716">
                  <c:v>-5.8242710155059774E-5</c:v>
                </c:pt>
                <c:pt idx="717">
                  <c:v>-3.3365656739999666E-5</c:v>
                </c:pt>
                <c:pt idx="718">
                  <c:v>-1.2863936959102429E-5</c:v>
                </c:pt>
                <c:pt idx="719">
                  <c:v>3.5062807819397079E-6</c:v>
                </c:pt>
                <c:pt idx="720">
                  <c:v>1.6006575311377363E-5</c:v>
                </c:pt>
                <c:pt idx="721">
                  <c:v>2.4915840942080214E-5</c:v>
                </c:pt>
                <c:pt idx="722">
                  <c:v>3.0529843120359612E-5</c:v>
                </c:pt>
                <c:pt idx="723">
                  <c:v>3.3160762064058519E-5</c:v>
                </c:pt>
                <c:pt idx="724">
                  <c:v>3.3136724956941283E-5</c:v>
                </c:pt>
                <c:pt idx="725">
                  <c:v>3.0801327232717057E-5</c:v>
                </c:pt>
                <c:pt idx="726">
                  <c:v>2.651314356750048E-5</c:v>
                </c:pt>
                <c:pt idx="727">
                  <c:v>2.0645229111042329E-5</c:v>
                </c:pt>
                <c:pt idx="728">
                  <c:v>1.3584611585019252E-5</c:v>
                </c:pt>
                <c:pt idx="729">
                  <c:v>5.7317747925791918E-6</c:v>
                </c:pt>
                <c:pt idx="730">
                  <c:v>-2.4998658525489381E-6</c:v>
                </c:pt>
                <c:pt idx="731">
                  <c:v>-1.0684495180841164E-5</c:v>
                </c:pt>
                <c:pt idx="732">
                  <c:v>-1.8384436949108601E-5</c:v>
                </c:pt>
                <c:pt idx="733">
                  <c:v>-2.5150698724659554E-5</c:v>
                </c:pt>
                <c:pt idx="734">
                  <c:v>-3.0523522394319824E-5</c:v>
                </c:pt>
                <c:pt idx="735">
                  <c:v>-3.4032939710187948E-5</c:v>
                </c:pt>
                <c:pt idx="736">
                  <c:v>-3.5199332273368189E-5</c:v>
                </c:pt>
                <c:pt idx="737">
                  <c:v>-3.3533995382119264E-5</c:v>
                </c:pt>
                <c:pt idx="738">
                  <c:v>-2.8539705134750237E-5</c:v>
                </c:pt>
                <c:pt idx="739">
                  <c:v>-1.971128823088919E-5</c:v>
                </c:pt>
                <c:pt idx="740">
                  <c:v>-6.5361938613416048E-6</c:v>
                </c:pt>
                <c:pt idx="741">
                  <c:v>1.1504932863969086E-5</c:v>
                </c:pt>
                <c:pt idx="742">
                  <c:v>3.4937676539590484E-5</c:v>
                </c:pt>
                <c:pt idx="743">
                  <c:v>6.4293276718070322E-5</c:v>
                </c:pt>
                <c:pt idx="744">
                  <c:v>-7.9652010822189867E-5</c:v>
                </c:pt>
                <c:pt idx="745">
                  <c:v>-4.4112599594138893E-5</c:v>
                </c:pt>
                <c:pt idx="746">
                  <c:v>-1.5439407916199854E-5</c:v>
                </c:pt>
                <c:pt idx="747">
                  <c:v>6.915687922170316E-6</c:v>
                </c:pt>
                <c:pt idx="748">
                  <c:v>2.3503606566319113E-5</c:v>
                </c:pt>
                <c:pt idx="749">
                  <c:v>3.4877496162349919E-5</c:v>
                </c:pt>
                <c:pt idx="750">
                  <c:v>4.1592172354280171E-5</c:v>
                </c:pt>
                <c:pt idx="751">
                  <c:v>4.4203560221129506E-5</c:v>
                </c:pt>
                <c:pt idx="752">
                  <c:v>4.326814066676031E-5</c:v>
                </c:pt>
                <c:pt idx="753">
                  <c:v>3.9342401751116252E-5</c:v>
                </c:pt>
                <c:pt idx="754">
                  <c:v>3.2982295458004393E-5</c:v>
                </c:pt>
                <c:pt idx="755">
                  <c:v>2.4742700369338386E-5</c:v>
                </c:pt>
                <c:pt idx="756">
                  <c:v>1.5176890717824576E-5</c:v>
                </c:pt>
                <c:pt idx="757">
                  <c:v>4.8360122710290609E-6</c:v>
                </c:pt>
                <c:pt idx="758">
                  <c:v>-5.7314345081440135E-6</c:v>
                </c:pt>
                <c:pt idx="759">
                  <c:v>-1.5980103589870696E-5</c:v>
                </c:pt>
                <c:pt idx="760">
                  <c:v>-2.5368304373572792E-5</c:v>
                </c:pt>
                <c:pt idx="761">
                  <c:v>-3.3358494143855E-5</c:v>
                </c:pt>
                <c:pt idx="762">
                  <c:v>-3.9417761586951414E-5</c:v>
                </c:pt>
                <c:pt idx="763">
                  <c:v>-4.3018300984345656E-5</c:v>
                </c:pt>
                <c:pt idx="764">
                  <c:v>-4.3637876711215794E-5</c:v>
                </c:pt>
                <c:pt idx="765">
                  <c:v>-4.076027768231457E-5</c:v>
                </c:pt>
                <c:pt idx="766">
                  <c:v>-3.387576139911308E-5</c:v>
                </c:pt>
                <c:pt idx="767">
                  <c:v>-2.2481487267508003E-5</c:v>
                </c:pt>
                <c:pt idx="768">
                  <c:v>-6.0819388670941069E-6</c:v>
                </c:pt>
                <c:pt idx="769">
                  <c:v>1.5810665128802078E-5</c:v>
                </c:pt>
                <c:pt idx="770">
                  <c:v>4.3675971675829822E-5</c:v>
                </c:pt>
                <c:pt idx="771">
                  <c:v>7.7985105995191336E-5</c:v>
                </c:pt>
                <c:pt idx="772">
                  <c:v>-2.6177168136644612E-5</c:v>
                </c:pt>
                <c:pt idx="773">
                  <c:v>-1.1441817855802018E-5</c:v>
                </c:pt>
                <c:pt idx="774">
                  <c:v>-4.2763084233095675E-7</c:v>
                </c:pt>
                <c:pt idx="775">
                  <c:v>7.2988047051139419E-6</c:v>
                </c:pt>
                <c:pt idx="776">
                  <c:v>1.2160629391229881E-5</c:v>
                </c:pt>
                <c:pt idx="777">
                  <c:v>1.4570401724774747E-5</c:v>
                </c:pt>
                <c:pt idx="778">
                  <c:v>1.4929800646762761E-5</c:v>
                </c:pt>
                <c:pt idx="779">
                  <c:v>1.3629341644225742E-5</c:v>
                </c:pt>
                <c:pt idx="780">
                  <c:v>1.1048106604286644E-5</c:v>
                </c:pt>
                <c:pt idx="781">
                  <c:v>7.5534875203257454E-6</c:v>
                </c:pt>
                <c:pt idx="782">
                  <c:v>3.5009441742483646E-6</c:v>
                </c:pt>
                <c:pt idx="783">
                  <c:v>-7.6622411558906894E-7</c:v>
                </c:pt>
                <c:pt idx="784">
                  <c:v>-4.9170925900243051E-6</c:v>
                </c:pt>
                <c:pt idx="785">
                  <c:v>-8.6333109314109049E-6</c:v>
                </c:pt>
                <c:pt idx="786">
                  <c:v>-1.160928886681685E-5</c:v>
                </c:pt>
                <c:pt idx="787">
                  <c:v>-1.355236745683927E-5</c:v>
                </c:pt>
                <c:pt idx="788">
                  <c:v>-1.4182976058597398E-5</c:v>
                </c:pt>
                <c:pt idx="789">
                  <c:v>-1.3234774931960604E-5</c:v>
                </c:pt>
                <c:pt idx="790">
                  <c:v>-1.0454783506062132E-5</c:v>
                </c:pt>
                <c:pt idx="791">
                  <c:v>-5.6034943251518504E-6</c:v>
                </c:pt>
                <c:pt idx="792">
                  <c:v>1.5450273017237476E-6</c:v>
                </c:pt>
                <c:pt idx="793">
                  <c:v>1.1203057896614146E-5</c:v>
                </c:pt>
                <c:pt idx="794">
                  <c:v>2.3569144596237088E-5</c:v>
                </c:pt>
                <c:pt idx="795">
                  <c:v>-2.4745086449270981E-6</c:v>
                </c:pt>
                <c:pt idx="796">
                  <c:v>-6.1269266116159571E-7</c:v>
                </c:pt>
                <c:pt idx="797">
                  <c:v>5.6045369727086847E-7</c:v>
                </c:pt>
                <c:pt idx="798">
                  <c:v>1.1881287779891975E-6</c:v>
                </c:pt>
                <c:pt idx="799">
                  <c:v>1.3996552747416041E-6</c:v>
                </c:pt>
                <c:pt idx="800">
                  <c:v>1.3104921600393116E-6</c:v>
                </c:pt>
                <c:pt idx="801">
                  <c:v>1.0222600291404094E-6</c:v>
                </c:pt>
                <c:pt idx="802">
                  <c:v>6.2277970407087491E-7</c:v>
                </c:pt>
                <c:pt idx="803">
                  <c:v>1.8612391428085573E-7</c:v>
                </c:pt>
                <c:pt idx="804">
                  <c:v>-2.2731811346980713E-7</c:v>
                </c:pt>
                <c:pt idx="805">
                  <c:v>-5.7076336243064296E-7</c:v>
                </c:pt>
                <c:pt idx="806">
                  <c:v>-8.1094521956967536E-7</c:v>
                </c:pt>
                <c:pt idx="807">
                  <c:v>-9.2801137656015054E-7</c:v>
                </c:pt>
                <c:pt idx="808">
                  <c:v>-9.1540966497966059E-7</c:v>
                </c:pt>
                <c:pt idx="809">
                  <c:v>-7.7976204010052341E-7</c:v>
                </c:pt>
                <c:pt idx="810">
                  <c:v>-5.4072697772133971E-7</c:v>
                </c:pt>
                <c:pt idx="811">
                  <c:v>-2.3085051011062507E-7</c:v>
                </c:pt>
                <c:pt idx="812">
                  <c:v>1.0459381181993077E-7</c:v>
                </c:pt>
                <c:pt idx="813">
                  <c:v>4.0777579432896283E-7</c:v>
                </c:pt>
                <c:pt idx="814">
                  <c:v>6.0849001872094466E-7</c:v>
                </c:pt>
                <c:pt idx="815">
                  <c:v>6.2434751977973046E-7</c:v>
                </c:pt>
                <c:pt idx="816">
                  <c:v>3.609774518898573E-7</c:v>
                </c:pt>
                <c:pt idx="817">
                  <c:v>-2.8776157079933584E-7</c:v>
                </c:pt>
                <c:pt idx="818">
                  <c:v>3.5488392935009369E-5</c:v>
                </c:pt>
                <c:pt idx="819">
                  <c:v>2.0313133345141454E-5</c:v>
                </c:pt>
                <c:pt idx="820">
                  <c:v>7.8136164223512744E-6</c:v>
                </c:pt>
                <c:pt idx="821">
                  <c:v>-2.1610850728104314E-6</c:v>
                </c:pt>
                <c:pt idx="822">
                  <c:v>-9.7724778017997671E-6</c:v>
                </c:pt>
                <c:pt idx="823">
                  <c:v>-1.5192384975479256E-5</c:v>
                </c:pt>
                <c:pt idx="824">
                  <c:v>-1.8602676032960022E-5</c:v>
                </c:pt>
                <c:pt idx="825">
                  <c:v>-2.0194989216079998E-5</c:v>
                </c:pt>
                <c:pt idx="826">
                  <c:v>-2.0170447367150179E-5</c:v>
                </c:pt>
                <c:pt idx="827">
                  <c:v>-1.87393673111904E-5</c:v>
                </c:pt>
                <c:pt idx="828">
                  <c:v>-1.6120963147410461E-5</c:v>
                </c:pt>
                <c:pt idx="829">
                  <c:v>-1.2543043830240061E-5</c:v>
                </c:pt>
                <c:pt idx="830">
                  <c:v>-8.2417053515505823E-6</c:v>
                </c:pt>
                <c:pt idx="831">
                  <c:v>-3.4610179242989397E-6</c:v>
                </c:pt>
                <c:pt idx="832">
                  <c:v>1.5472915288403111E-6</c:v>
                </c:pt>
                <c:pt idx="833">
                  <c:v>6.5241611726715026E-6</c:v>
                </c:pt>
                <c:pt idx="834">
                  <c:v>1.1203520037269751E-5</c:v>
                </c:pt>
                <c:pt idx="835">
                  <c:v>1.5312617374630549E-5</c:v>
                </c:pt>
                <c:pt idx="836">
                  <c:v>1.8572355278419217E-5</c:v>
                </c:pt>
                <c:pt idx="837">
                  <c:v>2.0697624167950041E-5</c:v>
                </c:pt>
                <c:pt idx="838">
                  <c:v>2.139764082432008E-5</c:v>
                </c:pt>
                <c:pt idx="839">
                  <c:v>2.0376288587009225E-5</c:v>
                </c:pt>
                <c:pt idx="840">
                  <c:v>1.733245938234998E-5</c:v>
                </c:pt>
                <c:pt idx="841">
                  <c:v>1.1960397216046609E-5</c:v>
                </c:pt>
                <c:pt idx="842">
                  <c:v>3.950042797832079E-6</c:v>
                </c:pt>
                <c:pt idx="843">
                  <c:v>-7.0126210722047666E-6</c:v>
                </c:pt>
                <c:pt idx="844">
                  <c:v>-2.1245223675213365E-5</c:v>
                </c:pt>
                <c:pt idx="845">
                  <c:v>-3.9068660465508415E-5</c:v>
                </c:pt>
                <c:pt idx="846">
                  <c:v>4.7837763638846828E-5</c:v>
                </c:pt>
                <c:pt idx="847">
                  <c:v>2.648399613168137E-5</c:v>
                </c:pt>
                <c:pt idx="848">
                  <c:v>9.2593913385129872E-6</c:v>
                </c:pt>
                <c:pt idx="849">
                  <c:v>-4.166561757846729E-6</c:v>
                </c:pt>
                <c:pt idx="850">
                  <c:v>-1.4125921168737891E-5</c:v>
                </c:pt>
                <c:pt idx="851">
                  <c:v>-2.0951952426433683E-5</c:v>
                </c:pt>
                <c:pt idx="852">
                  <c:v>-2.4978791304110931E-5</c:v>
                </c:pt>
                <c:pt idx="853">
                  <c:v>-2.6541109039187119E-5</c:v>
                </c:pt>
                <c:pt idx="854">
                  <c:v>-2.597378035902858E-5</c:v>
                </c:pt>
                <c:pt idx="855">
                  <c:v>-2.3611554608400642E-5</c:v>
                </c:pt>
                <c:pt idx="856">
                  <c:v>-1.9788730266401787E-5</c:v>
                </c:pt>
                <c:pt idx="857">
                  <c:v>-1.4838833138223866E-5</c:v>
                </c:pt>
                <c:pt idx="858">
                  <c:v>-9.0942984996315521E-6</c:v>
                </c:pt>
                <c:pt idx="859">
                  <c:v>-2.886157464509001E-6</c:v>
                </c:pt>
                <c:pt idx="860">
                  <c:v>3.4562721589349171E-6</c:v>
                </c:pt>
                <c:pt idx="861">
                  <c:v>9.6056902677329331E-6</c:v>
                </c:pt>
                <c:pt idx="862">
                  <c:v>1.5237113866888984E-5</c:v>
                </c:pt>
                <c:pt idx="863">
                  <c:v>2.002817123538574E-5</c:v>
                </c:pt>
                <c:pt idx="864">
                  <c:v>2.3659390616693164E-5</c:v>
                </c:pt>
                <c:pt idx="865">
                  <c:v>2.5814483209598942E-5</c:v>
                </c:pt>
                <c:pt idx="866">
                  <c:v>2.6180620236900248E-5</c:v>
                </c:pt>
                <c:pt idx="867">
                  <c:v>2.4448703881744822E-5</c:v>
                </c:pt>
                <c:pt idx="868">
                  <c:v>2.031363188640398E-5</c:v>
                </c:pt>
                <c:pt idx="869">
                  <c:v>1.3474555620388972E-5</c:v>
                </c:pt>
                <c:pt idx="870">
                  <c:v>3.6351314266480899E-6</c:v>
                </c:pt>
                <c:pt idx="871">
                  <c:v>-9.496234927814512E-6</c:v>
                </c:pt>
                <c:pt idx="872">
                  <c:v>-2.6206150871939588E-5</c:v>
                </c:pt>
                <c:pt idx="873">
                  <c:v>-4.6776006879587165E-5</c:v>
                </c:pt>
                <c:pt idx="874">
                  <c:v>1.36258226175188E-5</c:v>
                </c:pt>
                <c:pt idx="875">
                  <c:v>5.6038360117989256E-6</c:v>
                </c:pt>
                <c:pt idx="876">
                  <c:v>-2.9718697646264735E-7</c:v>
                </c:pt>
                <c:pt idx="877">
                  <c:v>-4.3356172664860311E-6</c:v>
                </c:pt>
                <c:pt idx="878">
                  <c:v>-6.7635715661619293E-6</c:v>
                </c:pt>
                <c:pt idx="879">
                  <c:v>-7.8267285118019392E-6</c:v>
                </c:pt>
                <c:pt idx="880">
                  <c:v>-7.7641529096939693E-6</c:v>
                </c:pt>
                <c:pt idx="881">
                  <c:v>-6.8081281987563726E-6</c:v>
                </c:pt>
                <c:pt idx="882">
                  <c:v>-5.1839971944959984E-6</c:v>
                </c:pt>
                <c:pt idx="883">
                  <c:v>-3.110011193070087E-6</c:v>
                </c:pt>
                <c:pt idx="884">
                  <c:v>-7.9718750399786903E-7</c:v>
                </c:pt>
                <c:pt idx="885">
                  <c:v>1.5508245341370498E-6</c:v>
                </c:pt>
                <c:pt idx="886">
                  <c:v>3.7378690192790311E-6</c:v>
                </c:pt>
                <c:pt idx="887">
                  <c:v>5.5754003792265854E-6</c:v>
                </c:pt>
                <c:pt idx="888">
                  <c:v>6.8825916692202838E-6</c:v>
                </c:pt>
                <c:pt idx="889">
                  <c:v>7.4864342687538943E-6</c:v>
                </c:pt>
                <c:pt idx="890">
                  <c:v>7.2218289377205119E-6</c:v>
                </c:pt>
                <c:pt idx="891">
                  <c:v>5.9316682569079612E-6</c:v>
                </c:pt>
                <c:pt idx="892">
                  <c:v>3.4669104339553683E-6</c:v>
                </c:pt>
                <c:pt idx="893">
                  <c:v>-3.133554855672474E-7</c:v>
                </c:pt>
                <c:pt idx="894">
                  <c:v>-5.541853003773918E-6</c:v>
                </c:pt>
                <c:pt idx="895">
                  <c:v>-1.2343070111746866E-5</c:v>
                </c:pt>
                <c:pt idx="896">
                  <c:v>1.8654297039358281E-6</c:v>
                </c:pt>
                <c:pt idx="897">
                  <c:v>5.383589980097192E-7</c:v>
                </c:pt>
                <c:pt idx="898">
                  <c:v>-3.2460320139194448E-7</c:v>
                </c:pt>
                <c:pt idx="899">
                  <c:v>-8.1469182696466275E-7</c:v>
                </c:pt>
                <c:pt idx="900">
                  <c:v>-1.014792713702542E-6</c:v>
                </c:pt>
                <c:pt idx="901">
                  <c:v>-9.9944479395319696E-7</c:v>
                </c:pt>
                <c:pt idx="902">
                  <c:v>-8.3485041812124405E-7</c:v>
                </c:pt>
                <c:pt idx="903">
                  <c:v>-5.7889371032730785E-7</c:v>
                </c:pt>
                <c:pt idx="904">
                  <c:v>-2.8116685568072702E-7</c:v>
                </c:pt>
                <c:pt idx="905">
                  <c:v>1.6995770584296577E-8</c:v>
                </c:pt>
                <c:pt idx="906">
                  <c:v>2.8247577098499538E-7</c:v>
                </c:pt>
                <c:pt idx="907">
                  <c:v>4.9032127347626436E-7</c:v>
                </c:pt>
                <c:pt idx="908">
                  <c:v>6.2369001181412226E-7</c:v>
                </c:pt>
                <c:pt idx="909">
                  <c:v>6.7378505984837245E-7</c:v>
                </c:pt>
                <c:pt idx="910">
                  <c:v>6.3978334238247447E-7</c:v>
                </c:pt>
                <c:pt idx="911">
                  <c:v>5.2875709355762468E-7</c:v>
                </c:pt>
                <c:pt idx="912">
                  <c:v>3.5558837035293278E-7</c:v>
                </c:pt>
                <c:pt idx="913">
                  <c:v>1.4287681712917E-7</c:v>
                </c:pt>
                <c:pt idx="914">
                  <c:v>-7.9159199505192401E-8</c:v>
                </c:pt>
                <c:pt idx="915">
                  <c:v>-2.7278789917553614E-7</c:v>
                </c:pt>
                <c:pt idx="916">
                  <c:v>-3.9287568142504226E-7</c:v>
                </c:pt>
                <c:pt idx="917">
                  <c:v>-3.8700483048510065E-7</c:v>
                </c:pt>
                <c:pt idx="918">
                  <c:v>-1.9559715717758219E-7</c:v>
                </c:pt>
                <c:pt idx="919">
                  <c:v>-2.0938343519136607E-5</c:v>
                </c:pt>
                <c:pt idx="920">
                  <c:v>-1.2000325392525282E-5</c:v>
                </c:pt>
                <c:pt idx="921">
                  <c:v>-4.632050085233777E-6</c:v>
                </c:pt>
                <c:pt idx="922">
                  <c:v>1.2533536825421257E-6</c:v>
                </c:pt>
                <c:pt idx="923">
                  <c:v>5.749216822109951E-6</c:v>
                </c:pt>
                <c:pt idx="924">
                  <c:v>8.9551745073544742E-6</c:v>
                </c:pt>
                <c:pt idx="925">
                  <c:v>1.0977006209643599E-5</c:v>
                </c:pt>
                <c:pt idx="926">
                  <c:v>1.1926471326458542E-5</c:v>
                </c:pt>
                <c:pt idx="927">
                  <c:v>1.1921140607014553E-5</c:v>
                </c:pt>
                <c:pt idx="928">
                  <c:v>1.1084223586428632E-5</c:v>
                </c:pt>
                <c:pt idx="929">
                  <c:v>9.5443922369219808E-6</c:v>
                </c:pt>
                <c:pt idx="930">
                  <c:v>7.4356010373050757E-6</c:v>
                </c:pt>
                <c:pt idx="931">
                  <c:v>4.8969036820509584E-6</c:v>
                </c:pt>
                <c:pt idx="932">
                  <c:v>2.0722666381868884E-6</c:v>
                </c:pt>
                <c:pt idx="933">
                  <c:v>-8.8962024296073555E-7</c:v>
                </c:pt>
                <c:pt idx="934">
                  <c:v>-3.8355358332230541E-6</c:v>
                </c:pt>
                <c:pt idx="935">
                  <c:v>-6.6079223450775382E-6</c:v>
                </c:pt>
                <c:pt idx="936">
                  <c:v>-9.0450822554490398E-6</c:v>
                </c:pt>
                <c:pt idx="937">
                  <c:v>-1.0981377297362808E-5</c:v>
                </c:pt>
                <c:pt idx="938">
                  <c:v>-1.2247429326829248E-5</c:v>
                </c:pt>
                <c:pt idx="939">
                  <c:v>-1.2670322838482725E-5</c:v>
                </c:pt>
                <c:pt idx="940">
                  <c:v>-1.2073808919062408E-5</c:v>
                </c:pt>
                <c:pt idx="941">
                  <c:v>-1.0278510426806574E-5</c:v>
                </c:pt>
                <c:pt idx="942">
                  <c:v>-7.1021281835411884E-6</c:v>
                </c:pt>
                <c:pt idx="943">
                  <c:v>-2.3596479602049775E-6</c:v>
                </c:pt>
                <c:pt idx="944">
                  <c:v>4.1364519318886836E-6</c:v>
                </c:pt>
                <c:pt idx="945">
                  <c:v>1.2575992680449906E-5</c:v>
                </c:pt>
                <c:pt idx="946">
                  <c:v>2.3150886831678832E-5</c:v>
                </c:pt>
                <c:pt idx="947">
                  <c:v>-2.8862878257751405E-5</c:v>
                </c:pt>
                <c:pt idx="948">
                  <c:v>-1.5987496257803373E-5</c:v>
                </c:pt>
                <c:pt idx="949">
                  <c:v>-5.5984787713427714E-6</c:v>
                </c:pt>
                <c:pt idx="950">
                  <c:v>2.5023743656085382E-6</c:v>
                </c:pt>
                <c:pt idx="951">
                  <c:v>8.5143184219566015E-6</c:v>
                </c:pt>
                <c:pt idx="952">
                  <c:v>1.263745879737186E-5</c:v>
                </c:pt>
                <c:pt idx="953">
                  <c:v>1.5072547258585325E-5</c:v>
                </c:pt>
                <c:pt idx="954">
                  <c:v>1.6020779569942724E-5</c:v>
                </c:pt>
                <c:pt idx="955">
                  <c:v>1.568359470354103E-5</c:v>
                </c:pt>
                <c:pt idx="956">
                  <c:v>1.4262475809345612E-5</c:v>
                </c:pt>
                <c:pt idx="957">
                  <c:v>1.1958753121195896E-5</c:v>
                </c:pt>
                <c:pt idx="958">
                  <c:v>8.973408971916022E-6</c:v>
                </c:pt>
                <c:pt idx="959">
                  <c:v>5.5068850886722323E-6</c:v>
                </c:pt>
                <c:pt idx="960">
                  <c:v>1.7588923307749506E-6</c:v>
                </c:pt>
                <c:pt idx="961">
                  <c:v>-2.0717769656617042E-6</c:v>
                </c:pt>
                <c:pt idx="962">
                  <c:v>-5.7874338798358585E-6</c:v>
                </c:pt>
                <c:pt idx="963">
                  <c:v>-9.1916748832360749E-6</c:v>
                </c:pt>
                <c:pt idx="964">
                  <c:v>-1.2089560751409132E-5</c:v>
                </c:pt>
                <c:pt idx="965">
                  <c:v>-1.4287792266359052E-5</c:v>
                </c:pt>
                <c:pt idx="966">
                  <c:v>-1.5594882571157934E-5</c:v>
                </c:pt>
                <c:pt idx="967">
                  <c:v>-1.582132604068605E-5</c:v>
                </c:pt>
                <c:pt idx="968">
                  <c:v>-1.4779763538659086E-5</c:v>
                </c:pt>
                <c:pt idx="969">
                  <c:v>-1.2285143935131075E-5</c:v>
                </c:pt>
                <c:pt idx="970">
                  <c:v>-8.1548817646874333E-6</c:v>
                </c:pt>
                <c:pt idx="971">
                  <c:v>-2.2090109096744009E-6</c:v>
                </c:pt>
                <c:pt idx="972">
                  <c:v>5.7296658033396519E-6</c:v>
                </c:pt>
                <c:pt idx="973">
                  <c:v>1.5835431197559389E-5</c:v>
                </c:pt>
                <c:pt idx="974">
                  <c:v>2.8279512630871784E-5</c:v>
                </c:pt>
                <c:pt idx="975">
                  <c:v>-1.193065982119724E-6</c:v>
                </c:pt>
                <c:pt idx="976">
                  <c:v>1.1981746184420452E-7</c:v>
                </c:pt>
                <c:pt idx="977">
                  <c:v>7.627623255484074E-7</c:v>
                </c:pt>
                <c:pt idx="978">
                  <c:v>8.9345201018055289E-7</c:v>
                </c:pt>
                <c:pt idx="979">
                  <c:v>6.6587639726092308E-7</c:v>
                </c:pt>
                <c:pt idx="980">
                  <c:v>2.302182950272803E-7</c:v>
                </c:pt>
                <c:pt idx="981">
                  <c:v>-2.6725526855583479E-7</c:v>
                </c:pt>
                <c:pt idx="982">
                  <c:v>-6.8429684936901526E-7</c:v>
                </c:pt>
                <c:pt idx="983">
                  <c:v>-8.8277743097312303E-7</c:v>
                </c:pt>
                <c:pt idx="984">
                  <c:v>-7.2878026886598161E-7</c:v>
                </c:pt>
                <c:pt idx="985">
                  <c:v>-9.2689686903004928E-8</c:v>
                </c:pt>
                <c:pt idx="986">
                  <c:v>1.1507252092560379E-6</c:v>
                </c:pt>
                <c:pt idx="987">
                  <c:v>-9.7535814422679626E-7</c:v>
                </c:pt>
                <c:pt idx="988">
                  <c:v>1.9717424613180379E-8</c:v>
                </c:pt>
                <c:pt idx="989">
                  <c:v>5.4176009112302456E-7</c:v>
                </c:pt>
                <c:pt idx="990">
                  <c:v>6.9772709558818882E-7</c:v>
                </c:pt>
                <c:pt idx="991">
                  <c:v>5.8984945686688453E-7</c:v>
                </c:pt>
                <c:pt idx="992">
                  <c:v>3.1557922319618015E-7</c:v>
                </c:pt>
                <c:pt idx="993">
                  <c:v>-3.2458092543135447E-8</c:v>
                </c:pt>
                <c:pt idx="994">
                  <c:v>-3.6650589078663504E-7</c:v>
                </c:pt>
                <c:pt idx="995">
                  <c:v>-6.037136894231597E-7</c:v>
                </c:pt>
                <c:pt idx="996">
                  <c:v>-6.6616916884589331E-7</c:v>
                </c:pt>
                <c:pt idx="997">
                  <c:v>-4.8092507802998882E-7</c:v>
                </c:pt>
                <c:pt idx="998">
                  <c:v>1.9978972126862005E-8</c:v>
                </c:pt>
                <c:pt idx="999">
                  <c:v>8.9949980609316596E-7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50D-4B64-9F56-8BFB731806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6.0000000000000019E-3"/>
          <c:min val="-6.0000000000000019E-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エラー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  <c:majorUnit val="2.0000000000000005E-3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  <c:userShapes r:id="rId5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角度の時間発展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5BB-4C17-A185-EDDCB40583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4142096"/>
        <c:axId val="404143856"/>
      </c:scatterChart>
      <c:valAx>
        <c:axId val="40414209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3856"/>
        <c:crosses val="autoZero"/>
        <c:crossBetween val="midCat"/>
      </c:valAx>
      <c:valAx>
        <c:axId val="404143856"/>
        <c:scaling>
          <c:orientation val="minMax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20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エラー率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Pos!$I$1</c:f>
              <c:strCache>
                <c:ptCount val="1"/>
                <c:pt idx="0">
                  <c:v>エラー率_fit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Pos!$I$2:$I$1001</c:f>
              <c:numCache>
                <c:formatCode>General</c:formatCode>
                <c:ptCount val="1000"/>
                <c:pt idx="0">
                  <c:v>0.23892788083385366</c:v>
                </c:pt>
                <c:pt idx="1">
                  <c:v>0.14034096339801372</c:v>
                </c:pt>
                <c:pt idx="2">
                  <c:v>5.8588971098364979E-2</c:v>
                </c:pt>
                <c:pt idx="3">
                  <c:v>-7.4409261852674373E-3</c:v>
                </c:pt>
                <c:pt idx="4">
                  <c:v>-5.8835083920235495E-2</c:v>
                </c:pt>
                <c:pt idx="5">
                  <c:v>-9.6663004652930734E-2</c:v>
                </c:pt>
                <c:pt idx="6">
                  <c:v>-0.1219868660977305</c:v>
                </c:pt>
                <c:pt idx="7">
                  <c:v>-0.13587110296649391</c:v>
                </c:pt>
                <c:pt idx="8">
                  <c:v>-0.13939218991047994</c:v>
                </c:pt>
                <c:pt idx="9">
                  <c:v>-0.13364877676122869</c:v>
                </c:pt>
                <c:pt idx="10">
                  <c:v>-0.11977233501341822</c:v>
                </c:pt>
                <c:pt idx="11">
                  <c:v>-9.8938486452243679E-2</c:v>
                </c:pt>
                <c:pt idx="12">
                  <c:v>-7.2379201434768392E-2</c:v>
                </c:pt>
                <c:pt idx="13">
                  <c:v>-4.1396076216767164E-2</c:v>
                </c:pt>
                <c:pt idx="14">
                  <c:v>-7.3749267361389332E-3</c:v>
                </c:pt>
                <c:pt idx="15">
                  <c:v>2.819802843919561E-2</c:v>
                </c:pt>
                <c:pt idx="16">
                  <c:v>6.3718079234592204E-2</c:v>
                </c:pt>
                <c:pt idx="17">
                  <c:v>9.7441657761807896E-2</c:v>
                </c:pt>
                <c:pt idx="18">
                  <c:v>0.12746325518503487</c:v>
                </c:pt>
                <c:pt idx="19">
                  <c:v>0.15168909811034226</c:v>
                </c:pt>
                <c:pt idx="20">
                  <c:v>0.1678069560983784</c:v>
                </c:pt>
                <c:pt idx="21">
                  <c:v>0.17325132126968468</c:v>
                </c:pt>
                <c:pt idx="22">
                  <c:v>0.16516303743591818</c:v>
                </c:pt>
                <c:pt idx="23">
                  <c:v>0.14034225052231342</c:v>
                </c:pt>
                <c:pt idx="24">
                  <c:v>9.5193292050146164E-2</c:v>
                </c:pt>
                <c:pt idx="25">
                  <c:v>2.5659776900215744E-2</c:v>
                </c:pt>
                <c:pt idx="26">
                  <c:v>-7.2852226274302725E-2</c:v>
                </c:pt>
                <c:pt idx="27">
                  <c:v>-0.20556563816102896</c:v>
                </c:pt>
                <c:pt idx="28">
                  <c:v>-0.37844181788404041</c:v>
                </c:pt>
                <c:pt idx="29">
                  <c:v>0.62552405179787229</c:v>
                </c:pt>
                <c:pt idx="30">
                  <c:v>0.37882398527600064</c:v>
                </c:pt>
                <c:pt idx="31">
                  <c:v>0.16506421735362431</c:v>
                </c:pt>
                <c:pt idx="32">
                  <c:v>-1.6397242344464921E-2</c:v>
                </c:pt>
                <c:pt idx="33">
                  <c:v>-0.16618256738539292</c:v>
                </c:pt>
                <c:pt idx="34">
                  <c:v>-0.28490331342291553</c:v>
                </c:pt>
                <c:pt idx="35">
                  <c:v>-0.3731711840631331</c:v>
                </c:pt>
                <c:pt idx="36">
                  <c:v>-0.43161093796533401</c:v>
                </c:pt>
                <c:pt idx="37">
                  <c:v>-0.46087621942035817</c:v>
                </c:pt>
                <c:pt idx="38">
                  <c:v>-0.46166939544655583</c:v>
                </c:pt>
                <c:pt idx="39">
                  <c:v>-0.43476692390272559</c:v>
                </c:pt>
                <c:pt idx="40">
                  <c:v>-0.38105243575436043</c:v>
                </c:pt>
                <c:pt idx="41">
                  <c:v>-0.30156071546398927</c:v>
                </c:pt>
                <c:pt idx="42">
                  <c:v>-0.197537315584428</c:v>
                </c:pt>
                <c:pt idx="43">
                  <c:v>-7.0521003842089008E-2</c:v>
                </c:pt>
                <c:pt idx="44">
                  <c:v>7.7539753013071505E-2</c:v>
                </c:pt>
                <c:pt idx="45">
                  <c:v>0.24411835910786261</c:v>
                </c:pt>
                <c:pt idx="46">
                  <c:v>0.4258602154995958</c:v>
                </c:pt>
                <c:pt idx="47">
                  <c:v>0.61820113563859835</c:v>
                </c:pt>
                <c:pt idx="48">
                  <c:v>0.81476497172040896</c:v>
                </c:pt>
                <c:pt idx="49">
                  <c:v>1.0063752436134565</c:v>
                </c:pt>
                <c:pt idx="50">
                  <c:v>1.1793574777371796</c:v>
                </c:pt>
                <c:pt idx="51">
                  <c:v>1.3124575795955846</c:v>
                </c:pt>
                <c:pt idx="52">
                  <c:v>1.3708529709824839</c:v>
                </c:pt>
                <c:pt idx="53">
                  <c:v>1.2934598652280933</c:v>
                </c:pt>
                <c:pt idx="54">
                  <c:v>0.96277443710070065</c:v>
                </c:pt>
                <c:pt idx="55">
                  <c:v>0.12086445989585475</c:v>
                </c:pt>
                <c:pt idx="56">
                  <c:v>-1.9281836914260113</c:v>
                </c:pt>
                <c:pt idx="57">
                  <c:v>-7.9281501816903095</c:v>
                </c:pt>
                <c:pt idx="58">
                  <c:v>-51.08067985869689</c:v>
                </c:pt>
                <c:pt idx="59">
                  <c:v>-7.7702865962111805</c:v>
                </c:pt>
                <c:pt idx="60">
                  <c:v>-1.3261725893239678</c:v>
                </c:pt>
                <c:pt idx="61">
                  <c:v>-2.6379616099977309E-2</c:v>
                </c:pt>
                <c:pt idx="62">
                  <c:v>0.39016919385779969</c:v>
                </c:pt>
                <c:pt idx="63">
                  <c:v>0.5105566809845915</c:v>
                </c:pt>
                <c:pt idx="64">
                  <c:v>0.5052213580738566</c:v>
                </c:pt>
                <c:pt idx="65">
                  <c:v>0.44173190771027926</c:v>
                </c:pt>
                <c:pt idx="66">
                  <c:v>0.35212806656855644</c:v>
                </c:pt>
                <c:pt idx="67">
                  <c:v>0.25349452874099426</c:v>
                </c:pt>
                <c:pt idx="68">
                  <c:v>0.15572881568890579</c:v>
                </c:pt>
                <c:pt idx="69">
                  <c:v>6.4928502231215809E-2</c:v>
                </c:pt>
                <c:pt idx="70">
                  <c:v>-1.4967667911641228E-2</c:v>
                </c:pt>
                <c:pt idx="71">
                  <c:v>-8.1317725941588065E-2</c:v>
                </c:pt>
                <c:pt idx="72">
                  <c:v>-0.13229363341345626</c:v>
                </c:pt>
                <c:pt idx="73">
                  <c:v>-0.16659630406063825</c:v>
                </c:pt>
                <c:pt idx="74">
                  <c:v>-0.18327990905433328</c:v>
                </c:pt>
                <c:pt idx="75">
                  <c:v>-0.18163947167435904</c:v>
                </c:pt>
                <c:pt idx="76">
                  <c:v>-0.16113661658125647</c:v>
                </c:pt>
                <c:pt idx="77">
                  <c:v>-0.12134912621423724</c:v>
                </c:pt>
                <c:pt idx="78">
                  <c:v>-6.1935800633562577E-2</c:v>
                </c:pt>
                <c:pt idx="79">
                  <c:v>1.7388587448181468E-2</c:v>
                </c:pt>
                <c:pt idx="80">
                  <c:v>0.11687152600575441</c:v>
                </c:pt>
                <c:pt idx="81">
                  <c:v>0.23673630957498959</c:v>
                </c:pt>
                <c:pt idx="82">
                  <c:v>-1.525614714221803E-2</c:v>
                </c:pt>
                <c:pt idx="83">
                  <c:v>-2.0574840570588091E-3</c:v>
                </c:pt>
                <c:pt idx="84">
                  <c:v>5.2634866571599475E-3</c:v>
                </c:pt>
                <c:pt idx="85">
                  <c:v>8.350358295785433E-3</c:v>
                </c:pt>
                <c:pt idx="86">
                  <c:v>8.5321471386393555E-3</c:v>
                </c:pt>
                <c:pt idx="87">
                  <c:v>6.8759637518726272E-3</c:v>
                </c:pt>
                <c:pt idx="88">
                  <c:v>4.228607780301619E-3</c:v>
                </c:pt>
                <c:pt idx="89">
                  <c:v>1.2495799138040266E-3</c:v>
                </c:pt>
                <c:pt idx="90">
                  <c:v>-1.5626302214650013E-3</c:v>
                </c:pt>
                <c:pt idx="91">
                  <c:v>-3.8495819067961043E-3</c:v>
                </c:pt>
                <c:pt idx="92">
                  <c:v>-5.3761863633579945E-3</c:v>
                </c:pt>
                <c:pt idx="93">
                  <c:v>-6.0174651291442904E-3</c:v>
                </c:pt>
                <c:pt idx="94">
                  <c:v>-5.7481420545546121E-3</c:v>
                </c:pt>
                <c:pt idx="95">
                  <c:v>-4.6345899338143372E-3</c:v>
                </c:pt>
                <c:pt idx="96">
                  <c:v>-2.828762323319176E-3</c:v>
                </c:pt>
                <c:pt idx="97">
                  <c:v>-5.6382617557494241E-4</c:v>
                </c:pt>
                <c:pt idx="98">
                  <c:v>1.8487221395848549E-3</c:v>
                </c:pt>
                <c:pt idx="99">
                  <c:v>4.0206213982288859E-3</c:v>
                </c:pt>
                <c:pt idx="100">
                  <c:v>5.4872111977715202E-3</c:v>
                </c:pt>
                <c:pt idx="101">
                  <c:v>5.7066832745533425E-3</c:v>
                </c:pt>
                <c:pt idx="102">
                  <c:v>4.0582724173323266E-3</c:v>
                </c:pt>
                <c:pt idx="103">
                  <c:v>-1.6058575456925935E-4</c:v>
                </c:pt>
                <c:pt idx="104">
                  <c:v>-7.7381269204459587E-3</c:v>
                </c:pt>
                <c:pt idx="105">
                  <c:v>0.25030833490135762</c:v>
                </c:pt>
                <c:pt idx="106">
                  <c:v>0.14335735359221827</c:v>
                </c:pt>
                <c:pt idx="107">
                  <c:v>5.5223205632941981E-2</c:v>
                </c:pt>
                <c:pt idx="108">
                  <c:v>-1.5331032711792935E-2</c:v>
                </c:pt>
                <c:pt idx="109">
                  <c:v>-6.9522543970107209E-2</c:v>
                </c:pt>
                <c:pt idx="110">
                  <c:v>-0.10855995274866226</c:v>
                </c:pt>
                <c:pt idx="111">
                  <c:v>-0.1336544910648092</c:v>
                </c:pt>
                <c:pt idx="112">
                  <c:v>-0.14603132720401793</c:v>
                </c:pt>
                <c:pt idx="113">
                  <c:v>-0.1469412424371469</c:v>
                </c:pt>
                <c:pt idx="114">
                  <c:v>-0.13767284783185141</c:v>
                </c:pt>
                <c:pt idx="115">
                  <c:v>-0.11956554662609523</c:v>
                </c:pt>
                <c:pt idx="116">
                  <c:v>-9.4023466695616953E-2</c:v>
                </c:pt>
                <c:pt idx="117">
                  <c:v>-6.2530613305342E-2</c:v>
                </c:pt>
                <c:pt idx="118">
                  <c:v>-2.6667525639103809E-2</c:v>
                </c:pt>
                <c:pt idx="119">
                  <c:v>1.1870237031032934E-2</c:v>
                </c:pt>
                <c:pt idx="120">
                  <c:v>5.1251400378064034E-2</c:v>
                </c:pt>
                <c:pt idx="121">
                  <c:v>8.9485625439011535E-2</c:v>
                </c:pt>
                <c:pt idx="122">
                  <c:v>0.12439697542611441</c:v>
                </c:pt>
                <c:pt idx="123">
                  <c:v>0.15359356612413028</c:v>
                </c:pt>
                <c:pt idx="124">
                  <c:v>0.17443263727721028</c:v>
                </c:pt>
                <c:pt idx="125">
                  <c:v>0.18398011958035762</c:v>
                </c:pt>
                <c:pt idx="126">
                  <c:v>0.17896356691783666</c:v>
                </c:pt>
                <c:pt idx="127">
                  <c:v>0.15571706413736708</c:v>
                </c:pt>
                <c:pt idx="128">
                  <c:v>0.11011639072143792</c:v>
                </c:pt>
                <c:pt idx="129">
                  <c:v>3.7502298460410047E-2</c:v>
                </c:pt>
                <c:pt idx="130">
                  <c:v>-6.7410782722220688E-2</c:v>
                </c:pt>
                <c:pt idx="131">
                  <c:v>-0.2106440023307882</c:v>
                </c:pt>
                <c:pt idx="132">
                  <c:v>-0.39908562428358957</c:v>
                </c:pt>
                <c:pt idx="133">
                  <c:v>0.59813833304332298</c:v>
                </c:pt>
                <c:pt idx="134">
                  <c:v>0.35235275394217574</c:v>
                </c:pt>
                <c:pt idx="135">
                  <c:v>0.14101565405192251</c:v>
                </c:pt>
                <c:pt idx="136">
                  <c:v>-3.6640632817143609E-2</c:v>
                </c:pt>
                <c:pt idx="137">
                  <c:v>-0.1813609706176193</c:v>
                </c:pt>
                <c:pt idx="138">
                  <c:v>-0.29387796688912476</c:v>
                </c:pt>
                <c:pt idx="139">
                  <c:v>-0.37492441849509717</c:v>
                </c:pt>
                <c:pt idx="140">
                  <c:v>-0.42524838165263967</c:v>
                </c:pt>
                <c:pt idx="141">
                  <c:v>-0.44563186644650149</c:v>
                </c:pt>
                <c:pt idx="142">
                  <c:v>-0.43691456124314171</c:v>
                </c:pt>
                <c:pt idx="143">
                  <c:v>-0.40002459744991725</c:v>
                </c:pt>
                <c:pt idx="144">
                  <c:v>-0.33601928496797251</c:v>
                </c:pt>
                <c:pt idx="145">
                  <c:v>-0.24614017592966805</c:v>
                </c:pt>
                <c:pt idx="146">
                  <c:v>-0.13188907935315475</c:v>
                </c:pt>
                <c:pt idx="147">
                  <c:v>4.8646640276326161E-3</c:v>
                </c:pt>
                <c:pt idx="148">
                  <c:v>0.16172916441456131</c:v>
                </c:pt>
                <c:pt idx="149">
                  <c:v>0.33556006772739166</c:v>
                </c:pt>
                <c:pt idx="150">
                  <c:v>0.52210944915673907</c:v>
                </c:pt>
                <c:pt idx="151">
                  <c:v>0.71547143939334457</c:v>
                </c:pt>
                <c:pt idx="152">
                  <c:v>0.90717227569489944</c:v>
                </c:pt>
                <c:pt idx="153">
                  <c:v>1.0846065263658018</c:v>
                </c:pt>
                <c:pt idx="154">
                  <c:v>1.2281965540759496</c:v>
                </c:pt>
                <c:pt idx="155">
                  <c:v>1.3058673223163442</c:v>
                </c:pt>
                <c:pt idx="156">
                  <c:v>1.2613228647055088</c:v>
                </c:pt>
                <c:pt idx="157">
                  <c:v>0.98614682839498735</c:v>
                </c:pt>
                <c:pt idx="158">
                  <c:v>0.24191300124650184</c:v>
                </c:pt>
                <c:pt idx="159">
                  <c:v>-1.6166849696023702</c:v>
                </c:pt>
                <c:pt idx="160">
                  <c:v>-7.1504507441923906</c:v>
                </c:pt>
                <c:pt idx="161">
                  <c:v>-48.304546792913008</c:v>
                </c:pt>
                <c:pt idx="162">
                  <c:v>-7.7185276408196932</c:v>
                </c:pt>
                <c:pt idx="163">
                  <c:v>-1.3349989372945694</c:v>
                </c:pt>
                <c:pt idx="164">
                  <c:v>-2.9024938607118654E-2</c:v>
                </c:pt>
                <c:pt idx="165">
                  <c:v>0.39189816222436596</c:v>
                </c:pt>
                <c:pt idx="166">
                  <c:v>0.51453678631374566</c:v>
                </c:pt>
                <c:pt idx="167">
                  <c:v>0.51011306272290413</c:v>
                </c:pt>
                <c:pt idx="168">
                  <c:v>0.44670069879591334</c:v>
                </c:pt>
                <c:pt idx="169">
                  <c:v>0.35664646501390523</c:v>
                </c:pt>
                <c:pt idx="170">
                  <c:v>0.25723217047598729</c:v>
                </c:pt>
                <c:pt idx="171">
                  <c:v>0.15849133550724923</c:v>
                </c:pt>
                <c:pt idx="172">
                  <c:v>6.6622473490647843E-2</c:v>
                </c:pt>
                <c:pt idx="173">
                  <c:v>-1.4355469152924934E-2</c:v>
                </c:pt>
                <c:pt idx="174">
                  <c:v>-8.1732865860251649E-2</c:v>
                </c:pt>
                <c:pt idx="175">
                  <c:v>-0.13362170243421162</c:v>
                </c:pt>
                <c:pt idx="176">
                  <c:v>-0.16866761509005138</c:v>
                </c:pt>
                <c:pt idx="177">
                  <c:v>-0.18587231308785856</c:v>
                </c:pt>
                <c:pt idx="178">
                  <c:v>-0.18447995755589022</c:v>
                </c:pt>
                <c:pt idx="179">
                  <c:v>-0.16390211020965403</c:v>
                </c:pt>
                <c:pt idx="180">
                  <c:v>-0.12366675395293186</c:v>
                </c:pt>
                <c:pt idx="181">
                  <c:v>-6.3382788792321787E-2</c:v>
                </c:pt>
                <c:pt idx="182">
                  <c:v>1.7285264087112426E-2</c:v>
                </c:pt>
                <c:pt idx="183">
                  <c:v>0.11863567200806768</c:v>
                </c:pt>
                <c:pt idx="184">
                  <c:v>0.24094316396530985</c:v>
                </c:pt>
                <c:pt idx="185">
                  <c:v>-1.8953922768898873E-2</c:v>
                </c:pt>
                <c:pt idx="186">
                  <c:v>-3.4583544051036419E-3</c:v>
                </c:pt>
                <c:pt idx="187">
                  <c:v>5.4314978366339136E-3</c:v>
                </c:pt>
                <c:pt idx="188">
                  <c:v>9.5005936034256652E-3</c:v>
                </c:pt>
                <c:pt idx="189">
                  <c:v>1.0200181460870919E-2</c:v>
                </c:pt>
                <c:pt idx="190">
                  <c:v>8.7033400063272932E-3</c:v>
                </c:pt>
                <c:pt idx="191">
                  <c:v>5.9488237629430401E-3</c:v>
                </c:pt>
                <c:pt idx="192">
                  <c:v>2.6758460037958989E-3</c:v>
                </c:pt>
                <c:pt idx="193">
                  <c:v>-5.4823947294352349E-4</c:v>
                </c:pt>
                <c:pt idx="194">
                  <c:v>-3.305881668230537E-3</c:v>
                </c:pt>
                <c:pt idx="195">
                  <c:v>-5.3117815053486447E-3</c:v>
                </c:pt>
                <c:pt idx="196">
                  <c:v>-6.3989922693336535E-3</c:v>
                </c:pt>
                <c:pt idx="197">
                  <c:v>-6.5080156193406359E-3</c:v>
                </c:pt>
                <c:pt idx="198">
                  <c:v>-5.6783883273334498E-3</c:v>
                </c:pt>
                <c:pt idx="199">
                  <c:v>-4.0423707258295874E-3</c:v>
                </c:pt>
                <c:pt idx="200">
                  <c:v>-1.8204379256787579E-3</c:v>
                </c:pt>
                <c:pt idx="201">
                  <c:v>6.8165419542106222E-4</c:v>
                </c:pt>
                <c:pt idx="202">
                  <c:v>3.074399483802425E-3</c:v>
                </c:pt>
                <c:pt idx="203">
                  <c:v>4.8847935086763147E-3</c:v>
                </c:pt>
                <c:pt idx="204">
                  <c:v>5.5553936549238205E-3</c:v>
                </c:pt>
                <c:pt idx="205">
                  <c:v>4.4422411494939411E-3</c:v>
                </c:pt>
                <c:pt idx="206">
                  <c:v>8.1167009221652425E-4</c:v>
                </c:pt>
                <c:pt idx="207">
                  <c:v>-6.1639975095814786E-3</c:v>
                </c:pt>
                <c:pt idx="208">
                  <c:v>0.2670226583530485</c:v>
                </c:pt>
                <c:pt idx="209">
                  <c:v>0.15294894683987653</c:v>
                </c:pt>
                <c:pt idx="210">
                  <c:v>5.8884481622283061E-2</c:v>
                </c:pt>
                <c:pt idx="211">
                  <c:v>-1.6467914155839813E-2</c:v>
                </c:pt>
                <c:pt idx="212">
                  <c:v>-7.4386588451084812E-2</c:v>
                </c:pt>
                <c:pt idx="213">
                  <c:v>-0.11614294368589703</c:v>
                </c:pt>
                <c:pt idx="214">
                  <c:v>-0.14301332620891366</c:v>
                </c:pt>
                <c:pt idx="215">
                  <c:v>-0.15629111880441077</c:v>
                </c:pt>
                <c:pt idx="216">
                  <c:v>-0.15729923748682581</c:v>
                </c:pt>
                <c:pt idx="217">
                  <c:v>-0.14740324378626465</c:v>
                </c:pt>
                <c:pt idx="218">
                  <c:v>-0.12802529964214657</c:v>
                </c:pt>
                <c:pt idx="219">
                  <c:v>-0.100659214651823</c:v>
                </c:pt>
                <c:pt idx="220">
                  <c:v>-6.6886865554040248E-2</c:v>
                </c:pt>
                <c:pt idx="221">
                  <c:v>-2.8396306905483028E-2</c:v>
                </c:pt>
                <c:pt idx="222">
                  <c:v>1.2998058496493136E-2</c:v>
                </c:pt>
                <c:pt idx="223">
                  <c:v>5.5332818356310903E-2</c:v>
                </c:pt>
                <c:pt idx="224">
                  <c:v>9.6469889389902946E-2</c:v>
                </c:pt>
                <c:pt idx="225">
                  <c:v>0.13406724814062729</c:v>
                </c:pt>
                <c:pt idx="226">
                  <c:v>0.16554532389386942</c:v>
                </c:pt>
                <c:pt idx="227">
                  <c:v>0.18804816929714949</c:v>
                </c:pt>
                <c:pt idx="228">
                  <c:v>0.19839833012146019</c:v>
                </c:pt>
                <c:pt idx="229">
                  <c:v>0.19304408984848323</c:v>
                </c:pt>
                <c:pt idx="230">
                  <c:v>0.16799745218473969</c:v>
                </c:pt>
                <c:pt idx="231">
                  <c:v>0.11876082466586692</c:v>
                </c:pt>
                <c:pt idx="232">
                  <c:v>4.0239851559618761E-2</c:v>
                </c:pt>
                <c:pt idx="233">
                  <c:v>-7.3360823477874301E-2</c:v>
                </c:pt>
                <c:pt idx="234">
                  <c:v>-0.22866295678668044</c:v>
                </c:pt>
                <c:pt idx="235">
                  <c:v>-0.43326650667826899</c:v>
                </c:pt>
                <c:pt idx="236">
                  <c:v>0.55524053759198688</c:v>
                </c:pt>
                <c:pt idx="237">
                  <c:v>0.31796311345330841</c:v>
                </c:pt>
                <c:pt idx="238">
                  <c:v>0.11535224576795225</c:v>
                </c:pt>
                <c:pt idx="239">
                  <c:v>-5.3395834462806095E-2</c:v>
                </c:pt>
                <c:pt idx="240">
                  <c:v>-0.18906535000759603</c:v>
                </c:pt>
                <c:pt idx="241">
                  <c:v>-0.2924328502406619</c:v>
                </c:pt>
                <c:pt idx="242">
                  <c:v>-0.36428144553948921</c:v>
                </c:pt>
                <c:pt idx="243">
                  <c:v>-0.40541831830103425</c:v>
                </c:pt>
                <c:pt idx="244">
                  <c:v>-0.41669679272295457</c:v>
                </c:pt>
                <c:pt idx="245">
                  <c:v>-0.39904479291937317</c:v>
                </c:pt>
                <c:pt idx="246">
                  <c:v>-0.35350234990379154</c:v>
                </c:pt>
                <c:pt idx="247">
                  <c:v>-0.28127210482563403</c:v>
                </c:pt>
                <c:pt idx="248">
                  <c:v>-0.18378879362284192</c:v>
                </c:pt>
                <c:pt idx="249">
                  <c:v>-6.2817006829916075E-2</c:v>
                </c:pt>
                <c:pt idx="250">
                  <c:v>7.9407957213944377E-2</c:v>
                </c:pt>
                <c:pt idx="251">
                  <c:v>0.23997180628470019</c:v>
                </c:pt>
                <c:pt idx="252">
                  <c:v>0.41496418537437474</c:v>
                </c:pt>
                <c:pt idx="253">
                  <c:v>0.59897980401035134</c:v>
                </c:pt>
                <c:pt idx="254">
                  <c:v>0.7843028825106102</c:v>
                </c:pt>
                <c:pt idx="255">
                  <c:v>0.95951224754244491</c:v>
                </c:pt>
                <c:pt idx="256">
                  <c:v>1.1069620943603027</c:v>
                </c:pt>
                <c:pt idx="257">
                  <c:v>1.197916782170352</c:v>
                </c:pt>
                <c:pt idx="258">
                  <c:v>1.1823225897466327</c:v>
                </c:pt>
                <c:pt idx="259">
                  <c:v>0.96476719004354627</c:v>
                </c:pt>
                <c:pt idx="260">
                  <c:v>0.33854685194174705</c:v>
                </c:pt>
                <c:pt idx="261">
                  <c:v>-1.242181036123188</c:v>
                </c:pt>
                <c:pt idx="262">
                  <c:v>-5.8374639197292071</c:v>
                </c:pt>
                <c:pt idx="263">
                  <c:v>-34.102130869298009</c:v>
                </c:pt>
                <c:pt idx="264">
                  <c:v>-9.0957023463300342</c:v>
                </c:pt>
                <c:pt idx="265">
                  <c:v>-1.427845938905719</c:v>
                </c:pt>
                <c:pt idx="266">
                  <c:v>-3.1477921625144151E-2</c:v>
                </c:pt>
                <c:pt idx="267">
                  <c:v>0.40450438225965618</c:v>
                </c:pt>
                <c:pt idx="268">
                  <c:v>0.52868776327285893</c:v>
                </c:pt>
                <c:pt idx="269">
                  <c:v>0.52254323866667662</c:v>
                </c:pt>
                <c:pt idx="270">
                  <c:v>0.4566568550366466</c:v>
                </c:pt>
                <c:pt idx="271">
                  <c:v>0.36411489250974588</c:v>
                </c:pt>
                <c:pt idx="272">
                  <c:v>0.26243083141588763</c:v>
                </c:pt>
                <c:pt idx="273">
                  <c:v>0.16170563933759807</c:v>
                </c:pt>
                <c:pt idx="274">
                  <c:v>6.8149885717256012E-2</c:v>
                </c:pt>
                <c:pt idx="275">
                  <c:v>-1.4222902098875173E-2</c:v>
                </c:pt>
                <c:pt idx="276">
                  <c:v>-8.271212929415131E-2</c:v>
                </c:pt>
                <c:pt idx="277">
                  <c:v>-0.13543738585786896</c:v>
                </c:pt>
                <c:pt idx="278">
                  <c:v>-0.1710488346195414</c:v>
                </c:pt>
                <c:pt idx="279">
                  <c:v>-0.18854930353083293</c:v>
                </c:pt>
                <c:pt idx="280">
                  <c:v>-0.18718082902196828</c:v>
                </c:pt>
                <c:pt idx="281">
                  <c:v>-0.16634992839317239</c:v>
                </c:pt>
                <c:pt idx="282">
                  <c:v>-0.12557696776729188</c:v>
                </c:pt>
                <c:pt idx="283">
                  <c:v>-6.4460977391897739E-2</c:v>
                </c:pt>
                <c:pt idx="284">
                  <c:v>1.7345369114441483E-2</c:v>
                </c:pt>
                <c:pt idx="285">
                  <c:v>0.12015393529066649</c:v>
                </c:pt>
                <c:pt idx="286">
                  <c:v>0.24425460814461492</c:v>
                </c:pt>
                <c:pt idx="287">
                  <c:v>-2.1331648471870798E-2</c:v>
                </c:pt>
                <c:pt idx="288">
                  <c:v>-4.4030838351624456E-3</c:v>
                </c:pt>
                <c:pt idx="289">
                  <c:v>5.4778817661123797E-3</c:v>
                </c:pt>
                <c:pt idx="290">
                  <c:v>1.0181972361807831E-2</c:v>
                </c:pt>
                <c:pt idx="291">
                  <c:v>1.123329776092654E-2</c:v>
                </c:pt>
                <c:pt idx="292">
                  <c:v>9.8672177451119558E-3</c:v>
                </c:pt>
                <c:pt idx="293">
                  <c:v>7.0759898868518155E-3</c:v>
                </c:pt>
                <c:pt idx="294">
                  <c:v>3.6449604601925833E-3</c:v>
                </c:pt>
                <c:pt idx="295">
                  <c:v>1.8135340183628257E-4</c:v>
                </c:pt>
                <c:pt idx="296">
                  <c:v>-2.8627981832459598E-3</c:v>
                </c:pt>
                <c:pt idx="297">
                  <c:v>-5.17240759539971E-3</c:v>
                </c:pt>
                <c:pt idx="298">
                  <c:v>-6.5548843035156765E-3</c:v>
                </c:pt>
                <c:pt idx="299">
                  <c:v>-6.9287931434276117E-3</c:v>
                </c:pt>
                <c:pt idx="300">
                  <c:v>-6.3150959314099775E-3</c:v>
                </c:pt>
                <c:pt idx="301">
                  <c:v>-4.8305695940828019E-3</c:v>
                </c:pt>
                <c:pt idx="302">
                  <c:v>-2.6830889410862954E-3</c:v>
                </c:pt>
                <c:pt idx="303">
                  <c:v>-1.6853613048545919E-4</c:v>
                </c:pt>
                <c:pt idx="304">
                  <c:v>2.3308418902831486E-3</c:v>
                </c:pt>
                <c:pt idx="305">
                  <c:v>4.346758642358165E-3</c:v>
                </c:pt>
                <c:pt idx="306">
                  <c:v>5.3239867410281297E-3</c:v>
                </c:pt>
                <c:pt idx="307">
                  <c:v>4.6182865546248132E-3</c:v>
                </c:pt>
                <c:pt idx="308">
                  <c:v>1.4931916991991214E-3</c:v>
                </c:pt>
                <c:pt idx="309">
                  <c:v>-4.8843488256887328E-3</c:v>
                </c:pt>
                <c:pt idx="310">
                  <c:v>0.27227365662411596</c:v>
                </c:pt>
                <c:pt idx="311">
                  <c:v>0.15597248505712225</c:v>
                </c:pt>
                <c:pt idx="312">
                  <c:v>6.0055083264635233E-2</c:v>
                </c:pt>
                <c:pt idx="313">
                  <c:v>-1.6795299560685855E-2</c:v>
                </c:pt>
                <c:pt idx="314">
                  <c:v>-7.5876802245581132E-2</c:v>
                </c:pt>
                <c:pt idx="315">
                  <c:v>-0.11848106491245357</c:v>
                </c:pt>
                <c:pt idx="316">
                  <c:v>-0.14590535046701933</c:v>
                </c:pt>
                <c:pt idx="317">
                  <c:v>-0.15946487644285803</c:v>
                </c:pt>
                <c:pt idx="318">
                  <c:v>-0.16050556394997154</c:v>
                </c:pt>
                <c:pt idx="319">
                  <c:v>-0.15041742088768389</c:v>
                </c:pt>
                <c:pt idx="320">
                  <c:v>-0.13064879319791461</c:v>
                </c:pt>
                <c:pt idx="321">
                  <c:v>-0.10272174150005187</c:v>
                </c:pt>
                <c:pt idx="322">
                  <c:v>-6.824883181880205E-2</c:v>
                </c:pt>
                <c:pt idx="323">
                  <c:v>-2.8951669766534752E-2</c:v>
                </c:pt>
                <c:pt idx="324">
                  <c:v>1.3318440762421262E-2</c:v>
                </c:pt>
                <c:pt idx="325">
                  <c:v>5.6557268243606802E-2</c:v>
                </c:pt>
                <c:pt idx="326">
                  <c:v>9.8581325674961598E-2</c:v>
                </c:pt>
                <c:pt idx="327">
                  <c:v>0.13699781412233591</c:v>
                </c:pt>
                <c:pt idx="328">
                  <c:v>0.16917007928172917</c:v>
                </c:pt>
                <c:pt idx="329">
                  <c:v>0.19217766153572066</c:v>
                </c:pt>
                <c:pt idx="330">
                  <c:v>0.20276981666874014</c:v>
                </c:pt>
                <c:pt idx="331">
                  <c:v>0.19731112689216809</c:v>
                </c:pt>
                <c:pt idx="332">
                  <c:v>0.17171749372954745</c:v>
                </c:pt>
                <c:pt idx="333">
                  <c:v>0.1213803840032851</c:v>
                </c:pt>
                <c:pt idx="334">
                  <c:v>4.1076658118747243E-2</c:v>
                </c:pt>
                <c:pt idx="335">
                  <c:v>-7.5139394188553074E-2</c:v>
                </c:pt>
                <c:pt idx="336">
                  <c:v>-0.23406610671104716</c:v>
                </c:pt>
                <c:pt idx="337">
                  <c:v>-0.44351208975426948</c:v>
                </c:pt>
                <c:pt idx="338">
                  <c:v>0.56078976098374467</c:v>
                </c:pt>
                <c:pt idx="339">
                  <c:v>0.32107338698538035</c:v>
                </c:pt>
                <c:pt idx="340">
                  <c:v>0.11632346331378604</c:v>
                </c:pt>
                <c:pt idx="341">
                  <c:v>-5.4265557800382523E-2</c:v>
                </c:pt>
                <c:pt idx="342">
                  <c:v>-0.19147672277084965</c:v>
                </c:pt>
                <c:pt idx="343">
                  <c:v>-0.29608209493622317</c:v>
                </c:pt>
                <c:pt idx="344">
                  <c:v>-0.36885654787760896</c:v>
                </c:pt>
                <c:pt idx="345">
                  <c:v>-0.41059473011987774</c:v>
                </c:pt>
                <c:pt idx="346">
                  <c:v>-0.42213246086945744</c:v>
                </c:pt>
                <c:pt idx="347">
                  <c:v>-0.40437436043040209</c:v>
                </c:pt>
                <c:pt idx="348">
                  <c:v>-0.35833034825174398</c:v>
                </c:pt>
                <c:pt idx="349">
                  <c:v>-0.28516493202516063</c:v>
                </c:pt>
                <c:pt idx="350">
                  <c:v>-0.18626526556116413</c:v>
                </c:pt>
                <c:pt idx="351">
                  <c:v>-6.3337308246355944E-2</c:v>
                </c:pt>
                <c:pt idx="352">
                  <c:v>8.1454941832300343E-2</c:v>
                </c:pt>
                <c:pt idx="353">
                  <c:v>0.24528237708787748</c:v>
                </c:pt>
                <c:pt idx="354">
                  <c:v>0.42433346404901373</c:v>
                </c:pt>
                <c:pt idx="355">
                  <c:v>0.61331109824730345</c:v>
                </c:pt>
                <c:pt idx="356">
                  <c:v>0.80460250458606852</c:v>
                </c:pt>
                <c:pt idx="357">
                  <c:v>0.98684379400712763</c:v>
                </c:pt>
                <c:pt idx="358">
                  <c:v>1.1422925341989363</c:v>
                </c:pt>
                <c:pt idx="359">
                  <c:v>1.2416677609554141</c:v>
                </c:pt>
                <c:pt idx="360">
                  <c:v>1.2330642536377252</c:v>
                </c:pt>
                <c:pt idx="361">
                  <c:v>1.0151227451412903</c:v>
                </c:pt>
                <c:pt idx="362">
                  <c:v>0.36028117505817003</c:v>
                </c:pt>
                <c:pt idx="363">
                  <c:v>-1.3689513423815023</c:v>
                </c:pt>
                <c:pt idx="364">
                  <c:v>-6.8935557102175009</c:v>
                </c:pt>
                <c:pt idx="365">
                  <c:v>-67.34655092168677</c:v>
                </c:pt>
                <c:pt idx="366">
                  <c:v>-5.7027460487146993</c:v>
                </c:pt>
                <c:pt idx="367">
                  <c:v>-1.0292002389062511</c:v>
                </c:pt>
                <c:pt idx="368">
                  <c:v>3.5511832352516592E-2</c:v>
                </c:pt>
                <c:pt idx="369">
                  <c:v>0.37925363904313769</c:v>
                </c:pt>
                <c:pt idx="370">
                  <c:v>0.4705197193880577</c:v>
                </c:pt>
                <c:pt idx="371">
                  <c:v>0.45310244386078558</c:v>
                </c:pt>
                <c:pt idx="372">
                  <c:v>0.38573953090158264</c:v>
                </c:pt>
                <c:pt idx="373">
                  <c:v>0.29682731613320584</c:v>
                </c:pt>
                <c:pt idx="374">
                  <c:v>0.20172346691859888</c:v>
                </c:pt>
                <c:pt idx="375">
                  <c:v>0.10942898923525311</c:v>
                </c:pt>
                <c:pt idx="376">
                  <c:v>2.5549247363448491E-2</c:v>
                </c:pt>
                <c:pt idx="377">
                  <c:v>-4.62539387357883E-2</c:v>
                </c:pt>
                <c:pt idx="378">
                  <c:v>-0.10349228542827998</c:v>
                </c:pt>
                <c:pt idx="379">
                  <c:v>-0.14441648263298415</c:v>
                </c:pt>
                <c:pt idx="380">
                  <c:v>-0.16775812282181679</c:v>
                </c:pt>
                <c:pt idx="381">
                  <c:v>-0.17256977761524456</c:v>
                </c:pt>
                <c:pt idx="382">
                  <c:v>-0.15812223947688522</c:v>
                </c:pt>
                <c:pt idx="383">
                  <c:v>-0.12383639039033763</c:v>
                </c:pt>
                <c:pt idx="384">
                  <c:v>-6.9236761994219381E-2</c:v>
                </c:pt>
                <c:pt idx="385">
                  <c:v>6.0809161376130577E-3</c:v>
                </c:pt>
                <c:pt idx="386">
                  <c:v>0.10247291797919665</c:v>
                </c:pt>
                <c:pt idx="387">
                  <c:v>0.22026447080794606</c:v>
                </c:pt>
                <c:pt idx="388">
                  <c:v>-3.0733679567543165E-2</c:v>
                </c:pt>
                <c:pt idx="389">
                  <c:v>-8.3598344913185449E-3</c:v>
                </c:pt>
                <c:pt idx="390">
                  <c:v>5.3454333860111624E-3</c:v>
                </c:pt>
                <c:pt idx="391">
                  <c:v>1.2569361691118329E-2</c:v>
                </c:pt>
                <c:pt idx="392">
                  <c:v>1.509763983148419E-2</c:v>
                </c:pt>
                <c:pt idx="393">
                  <c:v>1.438411226118616E-2</c:v>
                </c:pt>
                <c:pt idx="394">
                  <c:v>1.1605489544947252E-2</c:v>
                </c:pt>
                <c:pt idx="395">
                  <c:v>7.7045553888922692E-3</c:v>
                </c:pt>
                <c:pt idx="396">
                  <c:v>3.4244462428344837E-3</c:v>
                </c:pt>
                <c:pt idx="397">
                  <c:v>-6.640735893906468E-4</c:v>
                </c:pt>
                <c:pt idx="398">
                  <c:v>-4.1408935474041833E-3</c:v>
                </c:pt>
                <c:pt idx="399">
                  <c:v>-6.7192962452757967E-3</c:v>
                </c:pt>
                <c:pt idx="400">
                  <c:v>-8.2323155108633955E-3</c:v>
                </c:pt>
                <c:pt idx="401">
                  <c:v>-8.6220687883484717E-3</c:v>
                </c:pt>
                <c:pt idx="402">
                  <c:v>-7.931568107307739E-3</c:v>
                </c:pt>
                <c:pt idx="403">
                  <c:v>-6.2986278600943068E-3</c:v>
                </c:pt>
                <c:pt idx="404">
                  <c:v>-3.9515765902752697E-3</c:v>
                </c:pt>
                <c:pt idx="405">
                  <c:v>-1.2065501080964181E-3</c:v>
                </c:pt>
                <c:pt idx="406">
                  <c:v>1.533800319612109E-3</c:v>
                </c:pt>
                <c:pt idx="407">
                  <c:v>3.7803050212087555E-3</c:v>
                </c:pt>
                <c:pt idx="408">
                  <c:v>4.9560599005654214E-3</c:v>
                </c:pt>
                <c:pt idx="409">
                  <c:v>4.3940462350415413E-3</c:v>
                </c:pt>
                <c:pt idx="410">
                  <c:v>1.333605787378689E-3</c:v>
                </c:pt>
                <c:pt idx="411">
                  <c:v>0.26761100256747383</c:v>
                </c:pt>
                <c:pt idx="412">
                  <c:v>0.1534326963314874</c:v>
                </c:pt>
                <c:pt idx="413">
                  <c:v>5.9282291592984426E-2</c:v>
                </c:pt>
                <c:pt idx="414">
                  <c:v>-1.6141057414048674E-2</c:v>
                </c:pt>
                <c:pt idx="415">
                  <c:v>-7.4119206812509705E-2</c:v>
                </c:pt>
                <c:pt idx="416">
                  <c:v>-0.11592700428948724</c:v>
                </c:pt>
                <c:pt idx="417">
                  <c:v>-0.14284423059986814</c:v>
                </c:pt>
                <c:pt idx="418">
                  <c:v>-0.15616770092646456</c:v>
                </c:pt>
                <c:pt idx="419">
                  <c:v>-0.1572237283367918</c:v>
                </c:pt>
                <c:pt idx="420">
                  <c:v>-0.14738115981800592</c:v>
                </c:pt>
                <c:pt idx="421">
                  <c:v>-0.12806520963922904</c:v>
                </c:pt>
                <c:pt idx="422">
                  <c:v>-0.10077233554139203</c:v>
                </c:pt>
                <c:pt idx="423">
                  <c:v>-6.7086431414817904E-2</c:v>
                </c:pt>
                <c:pt idx="424">
                  <c:v>-2.86966467536823E-2</c:v>
                </c:pt>
                <c:pt idx="425">
                  <c:v>1.2582810048427328E-2</c:v>
                </c:pt>
                <c:pt idx="426">
                  <c:v>5.4790468460171375E-2</c:v>
                </c:pt>
                <c:pt idx="427">
                  <c:v>9.5792502593998227E-2</c:v>
                </c:pt>
                <c:pt idx="428">
                  <c:v>0.1332541654505143</c:v>
                </c:pt>
                <c:pt idx="429">
                  <c:v>0.16460705228057332</c:v>
                </c:pt>
                <c:pt idx="430">
                  <c:v>0.18701134977228204</c:v>
                </c:pt>
                <c:pt idx="431">
                  <c:v>0.19731204527861831</c:v>
                </c:pt>
                <c:pt idx="432">
                  <c:v>0.19198784016581452</c:v>
                </c:pt>
                <c:pt idx="433">
                  <c:v>0.16709121919950423</c:v>
                </c:pt>
                <c:pt idx="434">
                  <c:v>0.11817775518741336</c:v>
                </c:pt>
                <c:pt idx="435">
                  <c:v>4.0222249729114402E-2</c:v>
                </c:pt>
                <c:pt idx="436">
                  <c:v>-7.2481307494585756E-2</c:v>
                </c:pt>
                <c:pt idx="437">
                  <c:v>-0.22643978336275949</c:v>
                </c:pt>
                <c:pt idx="438">
                  <c:v>-0.42910582845575057</c:v>
                </c:pt>
                <c:pt idx="439">
                  <c:v>0.55132937025620399</c:v>
                </c:pt>
                <c:pt idx="440">
                  <c:v>0.31543359493215273</c:v>
                </c:pt>
                <c:pt idx="441">
                  <c:v>0.11430029439168357</c:v>
                </c:pt>
                <c:pt idx="442">
                  <c:v>-5.2932666662976205E-2</c:v>
                </c:pt>
                <c:pt idx="443">
                  <c:v>-0.18711035128671624</c:v>
                </c:pt>
                <c:pt idx="444">
                  <c:v>-0.28907354799986079</c:v>
                </c:pt>
                <c:pt idx="445">
                  <c:v>-0.35967408182934729</c:v>
                </c:pt>
                <c:pt idx="446">
                  <c:v>-0.3997935908946153</c:v>
                </c:pt>
                <c:pt idx="447">
                  <c:v>-0.41036709369104013</c:v>
                </c:pt>
                <c:pt idx="448">
                  <c:v>-0.3924132241111335</c:v>
                </c:pt>
                <c:pt idx="449">
                  <c:v>-0.34707384182425</c:v>
                </c:pt>
                <c:pt idx="450">
                  <c:v>-0.27566699983984794</c:v>
                </c:pt>
                <c:pt idx="451">
                  <c:v>-0.1797592477745405</c:v>
                </c:pt>
                <c:pt idx="452">
                  <c:v>-6.1266453585836295E-2</c:v>
                </c:pt>
                <c:pt idx="453">
                  <c:v>7.7402392718043111E-2</c:v>
                </c:pt>
                <c:pt idx="454">
                  <c:v>0.23313496242116363</c:v>
                </c:pt>
                <c:pt idx="455">
                  <c:v>0.40179977380941523</c:v>
                </c:pt>
                <c:pt idx="456">
                  <c:v>0.57775682666180739</c:v>
                </c:pt>
                <c:pt idx="457">
                  <c:v>0.75307179395818291</c:v>
                </c:pt>
                <c:pt idx="458">
                  <c:v>0.91620035042690884</c:v>
                </c:pt>
                <c:pt idx="459">
                  <c:v>1.0496726808087771</c:v>
                </c:pt>
                <c:pt idx="460">
                  <c:v>1.1257628991076905</c:v>
                </c:pt>
                <c:pt idx="461">
                  <c:v>1.0977501865213444</c:v>
                </c:pt>
                <c:pt idx="462">
                  <c:v>0.88046679287263496</c:v>
                </c:pt>
                <c:pt idx="463">
                  <c:v>0.30087666000684837</c:v>
                </c:pt>
                <c:pt idx="464">
                  <c:v>-1.0537936545497122</c:v>
                </c:pt>
                <c:pt idx="465">
                  <c:v>-4.4689120800494146</c:v>
                </c:pt>
                <c:pt idx="466">
                  <c:v>-16.980415979959805</c:v>
                </c:pt>
                <c:pt idx="467">
                  <c:v>-48.762028011678289</c:v>
                </c:pt>
                <c:pt idx="468">
                  <c:v>-2.0456004323033938</c:v>
                </c:pt>
                <c:pt idx="469">
                  <c:v>-4.0747296696643384E-2</c:v>
                </c:pt>
                <c:pt idx="470">
                  <c:v>0.46946318585976315</c:v>
                </c:pt>
                <c:pt idx="471">
                  <c:v>0.59550301313456477</c:v>
                </c:pt>
                <c:pt idx="472">
                  <c:v>0.57757647664303191</c:v>
                </c:pt>
                <c:pt idx="473">
                  <c:v>0.49833120602101078</c:v>
                </c:pt>
                <c:pt idx="474">
                  <c:v>0.39374603602947333</c:v>
                </c:pt>
                <c:pt idx="475">
                  <c:v>0.28193530062642019</c:v>
                </c:pt>
                <c:pt idx="476">
                  <c:v>0.17297249997732447</c:v>
                </c:pt>
                <c:pt idx="477">
                  <c:v>7.2881084289645681E-2</c:v>
                </c:pt>
                <c:pt idx="478">
                  <c:v>-1.4531039181424669E-2</c:v>
                </c:pt>
                <c:pt idx="479">
                  <c:v>-8.6746374674009682E-2</c:v>
                </c:pt>
                <c:pt idx="480">
                  <c:v>-0.14203632652741804</c:v>
                </c:pt>
                <c:pt idx="481">
                  <c:v>-0.17917305017279869</c:v>
                </c:pt>
                <c:pt idx="482">
                  <c:v>-0.1972557620071429</c:v>
                </c:pt>
                <c:pt idx="483">
                  <c:v>-0.19560173185319665</c:v>
                </c:pt>
                <c:pt idx="484">
                  <c:v>-0.17367546093004502</c:v>
                </c:pt>
                <c:pt idx="485">
                  <c:v>-0.13104125537151784</c:v>
                </c:pt>
                <c:pt idx="486">
                  <c:v>-6.7330597504026216E-2</c:v>
                </c:pt>
                <c:pt idx="487">
                  <c:v>1.7780862869084538E-2</c:v>
                </c:pt>
                <c:pt idx="488">
                  <c:v>0.12458991339921108</c:v>
                </c:pt>
                <c:pt idx="489">
                  <c:v>0.25337803396375747</c:v>
                </c:pt>
                <c:pt idx="490">
                  <c:v>-2.709603341488934E-2</c:v>
                </c:pt>
                <c:pt idx="491">
                  <c:v>-6.8150395232988419E-3</c:v>
                </c:pt>
                <c:pt idx="492">
                  <c:v>5.4181512848659671E-3</c:v>
                </c:pt>
                <c:pt idx="493">
                  <c:v>1.1668416822468579E-2</c:v>
                </c:pt>
                <c:pt idx="494">
                  <c:v>1.3621156701180626E-2</c:v>
                </c:pt>
                <c:pt idx="495">
                  <c:v>1.2647070340111305E-2</c:v>
                </c:pt>
                <c:pt idx="496">
                  <c:v>9.8531136287578428E-3</c:v>
                </c:pt>
                <c:pt idx="497">
                  <c:v>6.1228103025422545E-3</c:v>
                </c:pt>
                <c:pt idx="498">
                  <c:v>2.1482720657704226E-3</c:v>
                </c:pt>
                <c:pt idx="499">
                  <c:v>-1.5443100264290719E-3</c:v>
                </c:pt>
                <c:pt idx="500">
                  <c:v>-4.574372403940978E-3</c:v>
                </c:pt>
                <c:pt idx="501">
                  <c:v>-6.690871871869254E-3</c:v>
                </c:pt>
                <c:pt idx="502">
                  <c:v>-7.759590005154202E-3</c:v>
                </c:pt>
                <c:pt idx="503">
                  <c:v>-7.7532539398511647E-3</c:v>
                </c:pt>
                <c:pt idx="504">
                  <c:v>-6.7440151640308175E-3</c:v>
                </c:pt>
                <c:pt idx="505">
                  <c:v>-4.8979338044882132E-3</c:v>
                </c:pt>
                <c:pt idx="506">
                  <c:v>-2.4711984125657207E-3</c:v>
                </c:pt>
                <c:pt idx="507">
                  <c:v>1.921229484056117E-4</c:v>
                </c:pt>
                <c:pt idx="508">
                  <c:v>2.6609515767698246E-3</c:v>
                </c:pt>
                <c:pt idx="509">
                  <c:v>4.4167947466214174E-3</c:v>
                </c:pt>
                <c:pt idx="510">
                  <c:v>4.8521408518030522E-3</c:v>
                </c:pt>
                <c:pt idx="511">
                  <c:v>3.2676923588232684E-3</c:v>
                </c:pt>
                <c:pt idx="512">
                  <c:v>-1.1315527957497509E-3</c:v>
                </c:pt>
                <c:pt idx="513">
                  <c:v>0.2713057267078518</c:v>
                </c:pt>
                <c:pt idx="514">
                  <c:v>0.15549373140175052</c:v>
                </c:pt>
                <c:pt idx="515">
                  <c:v>5.9984555608458119E-2</c:v>
                </c:pt>
                <c:pt idx="516">
                  <c:v>-1.6535981543109174E-2</c:v>
                </c:pt>
                <c:pt idx="517">
                  <c:v>-7.5363287593552597E-2</c:v>
                </c:pt>
                <c:pt idx="518">
                  <c:v>-0.11778610802897305</c:v>
                </c:pt>
                <c:pt idx="519">
                  <c:v>-0.14509861985616279</c:v>
                </c:pt>
                <c:pt idx="520">
                  <c:v>-0.15861270979982287</c:v>
                </c:pt>
                <c:pt idx="521">
                  <c:v>-0.15967064292258765</c:v>
                </c:pt>
                <c:pt idx="522">
                  <c:v>-0.14965833693194988</c:v>
                </c:pt>
                <c:pt idx="523">
                  <c:v>-0.1300194729310126</c:v>
                </c:pt>
                <c:pt idx="524">
                  <c:v>-0.10227069561402898</c:v>
                </c:pt>
                <c:pt idx="525">
                  <c:v>-6.8018185910931825E-2</c:v>
                </c:pt>
                <c:pt idx="526">
                  <c:v>-2.897592789196831E-2</c:v>
                </c:pt>
                <c:pt idx="527">
                  <c:v>1.3013958586678216E-2</c:v>
                </c:pt>
                <c:pt idx="528">
                  <c:v>5.5958385669667238E-2</c:v>
                </c:pt>
                <c:pt idx="529">
                  <c:v>9.7687453454704781E-2</c:v>
                </c:pt>
                <c:pt idx="530">
                  <c:v>0.13582498376715604</c:v>
                </c:pt>
                <c:pt idx="531">
                  <c:v>0.16775469865450068</c:v>
                </c:pt>
                <c:pt idx="532">
                  <c:v>0.19058115619427735</c:v>
                </c:pt>
                <c:pt idx="533">
                  <c:v>0.20108436202012514</c:v>
                </c:pt>
                <c:pt idx="534">
                  <c:v>0.195666729360081</c:v>
                </c:pt>
                <c:pt idx="535">
                  <c:v>0.17029074794349533</c:v>
                </c:pt>
                <c:pt idx="536">
                  <c:v>0.12040532259996123</c:v>
                </c:pt>
                <c:pt idx="537">
                  <c:v>4.0858228444205051E-2</c:v>
                </c:pt>
                <c:pt idx="538">
                  <c:v>-7.4208536879775577E-2</c:v>
                </c:pt>
                <c:pt idx="539">
                  <c:v>-0.23148459303110186</c:v>
                </c:pt>
                <c:pt idx="540">
                  <c:v>-0.43864344289746171</c:v>
                </c:pt>
                <c:pt idx="541">
                  <c:v>0.55723248413819304</c:v>
                </c:pt>
                <c:pt idx="542">
                  <c:v>0.3188927561337182</c:v>
                </c:pt>
                <c:pt idx="543">
                  <c:v>0.11549823743295164</c:v>
                </c:pt>
                <c:pt idx="544">
                  <c:v>-5.3788246483586037E-2</c:v>
                </c:pt>
                <c:pt idx="545">
                  <c:v>-0.18978356446426359</c:v>
                </c:pt>
                <c:pt idx="546">
                  <c:v>-0.29329642611250678</c:v>
                </c:pt>
                <c:pt idx="547">
                  <c:v>-0.36514192024226494</c:v>
                </c:pt>
                <c:pt idx="548">
                  <c:v>-0.40615937155254161</c:v>
                </c:pt>
                <c:pt idx="549">
                  <c:v>-0.41723481132261386</c:v>
                </c:pt>
                <c:pt idx="550">
                  <c:v>-0.39932990838838828</c:v>
                </c:pt>
                <c:pt idx="551">
                  <c:v>-0.3535200410021469</c:v>
                </c:pt>
                <c:pt idx="552">
                  <c:v>-0.28104548002570917</c:v>
                </c:pt>
                <c:pt idx="553">
                  <c:v>-0.18338169267965707</c:v>
                </c:pt>
                <c:pt idx="554">
                  <c:v>-6.233807915641882E-2</c:v>
                </c:pt>
                <c:pt idx="555">
                  <c:v>7.9800043287125672E-2</c:v>
                </c:pt>
                <c:pt idx="556">
                  <c:v>0.24006193671484188</c:v>
                </c:pt>
                <c:pt idx="557">
                  <c:v>0.41447330275368793</c:v>
                </c:pt>
                <c:pt idx="558">
                  <c:v>0.59755713877257044</c:v>
                </c:pt>
                <c:pt idx="559">
                  <c:v>0.78152043716995934</c:v>
                </c:pt>
                <c:pt idx="560">
                  <c:v>0.95486860732273038</c:v>
                </c:pt>
                <c:pt idx="561">
                  <c:v>1.0999150428182678</c:v>
                </c:pt>
                <c:pt idx="562">
                  <c:v>1.1880001620406029</c:v>
                </c:pt>
                <c:pt idx="563">
                  <c:v>1.1695170419849215</c:v>
                </c:pt>
                <c:pt idx="564">
                  <c:v>0.95070714030018255</c:v>
                </c:pt>
                <c:pt idx="565">
                  <c:v>0.33094405227147838</c:v>
                </c:pt>
                <c:pt idx="566">
                  <c:v>-1.2090891515048245</c:v>
                </c:pt>
                <c:pt idx="567">
                  <c:v>-5.5533315071075551</c:v>
                </c:pt>
                <c:pt idx="568">
                  <c:v>-28.979208919214315</c:v>
                </c:pt>
                <c:pt idx="569">
                  <c:v>-10.682648490613301</c:v>
                </c:pt>
                <c:pt idx="570">
                  <c:v>-1.5137086253095329</c:v>
                </c:pt>
                <c:pt idx="571">
                  <c:v>-3.3365915339350058E-2</c:v>
                </c:pt>
                <c:pt idx="572">
                  <c:v>0.41537760747139996</c:v>
                </c:pt>
                <c:pt idx="573">
                  <c:v>0.54052689135497123</c:v>
                </c:pt>
                <c:pt idx="574">
                  <c:v>0.53271095626314291</c:v>
                </c:pt>
                <c:pt idx="575">
                  <c:v>0.4646422816897911</c:v>
                </c:pt>
                <c:pt idx="576">
                  <c:v>0.36999466158707578</c:v>
                </c:pt>
                <c:pt idx="577">
                  <c:v>0.26644642887578096</c:v>
                </c:pt>
                <c:pt idx="578">
                  <c:v>0.16413334839166094</c:v>
                </c:pt>
                <c:pt idx="579">
                  <c:v>6.9260124830932829E-2</c:v>
                </c:pt>
                <c:pt idx="580">
                  <c:v>-1.4176416100529296E-2</c:v>
                </c:pt>
                <c:pt idx="581">
                  <c:v>-8.3492965106925443E-2</c:v>
                </c:pt>
                <c:pt idx="582">
                  <c:v>-0.13682363890314286</c:v>
                </c:pt>
                <c:pt idx="583">
                  <c:v>-0.17282954701362105</c:v>
                </c:pt>
                <c:pt idx="584">
                  <c:v>-0.19052096814442859</c:v>
                </c:pt>
                <c:pt idx="585">
                  <c:v>-0.18914426609008217</c:v>
                </c:pt>
                <c:pt idx="586">
                  <c:v>-0.16810758872375467</c:v>
                </c:pt>
                <c:pt idx="587">
                  <c:v>-0.12693063110251715</c:v>
                </c:pt>
                <c:pt idx="588">
                  <c:v>-6.5209789504629231E-2</c:v>
                </c:pt>
                <c:pt idx="589">
                  <c:v>1.7406579697870895E-2</c:v>
                </c:pt>
                <c:pt idx="590">
                  <c:v>0.12123611402060688</c:v>
                </c:pt>
                <c:pt idx="591">
                  <c:v>0.24657574971035934</c:v>
                </c:pt>
                <c:pt idx="592">
                  <c:v>-2.2954787380814294E-2</c:v>
                </c:pt>
                <c:pt idx="593">
                  <c:v>-5.0560666763663298E-3</c:v>
                </c:pt>
                <c:pt idx="594">
                  <c:v>5.4984291415426795E-3</c:v>
                </c:pt>
                <c:pt idx="595">
                  <c:v>1.0636964199540669E-2</c:v>
                </c:pt>
                <c:pt idx="596">
                  <c:v>1.1932269231717521E-2</c:v>
                </c:pt>
                <c:pt idx="597">
                  <c:v>1.0661084848977376E-2</c:v>
                </c:pt>
                <c:pt idx="598">
                  <c:v>7.8511077932559483E-3</c:v>
                </c:pt>
                <c:pt idx="599">
                  <c:v>4.3181944565295997E-3</c:v>
                </c:pt>
                <c:pt idx="600">
                  <c:v>6.9594533545644887E-4</c:v>
                </c:pt>
                <c:pt idx="601">
                  <c:v>-2.5407344647313777E-3</c:v>
                </c:pt>
                <c:pt idx="602">
                  <c:v>-5.0568907390140441E-3</c:v>
                </c:pt>
                <c:pt idx="603">
                  <c:v>-6.642670755347942E-3</c:v>
                </c:pt>
                <c:pt idx="604">
                  <c:v>-7.201662821025195E-3</c:v>
                </c:pt>
                <c:pt idx="605">
                  <c:v>-6.7418817228517931E-3</c:v>
                </c:pt>
                <c:pt idx="606">
                  <c:v>-5.3689816827503737E-3</c:v>
                </c:pt>
                <c:pt idx="607">
                  <c:v>-3.2813754990658607E-3</c:v>
                </c:pt>
                <c:pt idx="608">
                  <c:v>-7.6701449053602564E-4</c:v>
                </c:pt>
                <c:pt idx="609">
                  <c:v>1.7983550364880636E-3</c:v>
                </c:pt>
                <c:pt idx="610">
                  <c:v>3.9515939553942322E-3</c:v>
                </c:pt>
                <c:pt idx="611">
                  <c:v>5.1413249603546899E-3</c:v>
                </c:pt>
                <c:pt idx="612">
                  <c:v>4.7258989800298889E-3</c:v>
                </c:pt>
                <c:pt idx="613">
                  <c:v>1.9702017883260559E-3</c:v>
                </c:pt>
                <c:pt idx="614">
                  <c:v>-3.9586980065025781E-3</c:v>
                </c:pt>
                <c:pt idx="615">
                  <c:v>0.27485384780244843</c:v>
                </c:pt>
                <c:pt idx="616">
                  <c:v>0.15746399231543429</c:v>
                </c:pt>
                <c:pt idx="617">
                  <c:v>6.064122929877961E-2</c:v>
                </c:pt>
                <c:pt idx="618">
                  <c:v>-1.6940936204731191E-2</c:v>
                </c:pt>
                <c:pt idx="619">
                  <c:v>-7.6590479036029613E-2</c:v>
                </c:pt>
                <c:pt idx="620">
                  <c:v>-0.11960908348161178</c:v>
                </c:pt>
                <c:pt idx="621">
                  <c:v>-0.14730438010876418</c:v>
                </c:pt>
                <c:pt idx="622">
                  <c:v>-0.16100239461935953</c:v>
                </c:pt>
                <c:pt idx="623">
                  <c:v>-0.16206041832343102</c:v>
                </c:pt>
                <c:pt idx="624">
                  <c:v>-0.15188052011464231</c:v>
                </c:pt>
                <c:pt idx="625">
                  <c:v>-0.13192393706237213</c:v>
                </c:pt>
                <c:pt idx="626">
                  <c:v>-0.10372660438411059</c:v>
                </c:pt>
                <c:pt idx="627">
                  <c:v>-6.8916117578919162E-2</c:v>
                </c:pt>
                <c:pt idx="628">
                  <c:v>-2.9230460896135887E-2</c:v>
                </c:pt>
                <c:pt idx="629">
                  <c:v>1.3461111182000994E-2</c:v>
                </c:pt>
                <c:pt idx="630">
                  <c:v>5.7134586638556813E-2</c:v>
                </c:pt>
                <c:pt idx="631">
                  <c:v>9.958456650916013E-2</c:v>
                </c:pt>
                <c:pt idx="632">
                  <c:v>0.1383938534163586</c:v>
                </c:pt>
                <c:pt idx="633">
                  <c:v>0.17089848698029009</c:v>
                </c:pt>
                <c:pt idx="634">
                  <c:v>0.19414729107227593</c:v>
                </c:pt>
                <c:pt idx="635">
                  <c:v>0.20485479066611798</c:v>
                </c:pt>
                <c:pt idx="636">
                  <c:v>0.1993460929777533</c:v>
                </c:pt>
                <c:pt idx="637">
                  <c:v>0.17349199315450295</c:v>
                </c:pt>
                <c:pt idx="638">
                  <c:v>0.12263213523384786</c:v>
                </c:pt>
                <c:pt idx="639">
                  <c:v>4.1483505260473535E-2</c:v>
                </c:pt>
                <c:pt idx="640">
                  <c:v>-7.5969186346725878E-2</c:v>
                </c:pt>
                <c:pt idx="641">
                  <c:v>-0.23660561882127046</c:v>
                </c:pt>
                <c:pt idx="642">
                  <c:v>-0.44833010182506489</c:v>
                </c:pt>
                <c:pt idx="643">
                  <c:v>0.56328374927749914</c:v>
                </c:pt>
                <c:pt idx="644">
                  <c:v>0.32245764124223808</c:v>
                </c:pt>
                <c:pt idx="645">
                  <c:v>0.11674456518540688</c:v>
                </c:pt>
                <c:pt idx="646">
                  <c:v>-5.4664180398512438E-2</c:v>
                </c:pt>
                <c:pt idx="647">
                  <c:v>-0.1925534541576584</c:v>
                </c:pt>
                <c:pt idx="648">
                  <c:v>-0.29769565237626205</c:v>
                </c:pt>
                <c:pt idx="649">
                  <c:v>-0.37086432737408165</c:v>
                </c:pt>
                <c:pt idx="650">
                  <c:v>-0.41285093201222783</c:v>
                </c:pt>
                <c:pt idx="651">
                  <c:v>-0.42448593991088346</c:v>
                </c:pt>
                <c:pt idx="652">
                  <c:v>-0.40666613307322047</c:v>
                </c:pt>
                <c:pt idx="653">
                  <c:v>-0.36039067643532779</c:v>
                </c:pt>
                <c:pt idx="654">
                  <c:v>-0.28680988948381114</c:v>
                </c:pt>
                <c:pt idx="655">
                  <c:v>-0.18729268406692223</c:v>
                </c:pt>
                <c:pt idx="656">
                  <c:v>-6.3522008178302919E-2</c:v>
                </c:pt>
                <c:pt idx="657">
                  <c:v>8.2366683927989168E-2</c:v>
                </c:pt>
                <c:pt idx="658">
                  <c:v>0.24757902143185967</c:v>
                </c:pt>
                <c:pt idx="659">
                  <c:v>0.42834456410734123</c:v>
                </c:pt>
                <c:pt idx="660">
                  <c:v>0.61941233513327543</c:v>
                </c:pt>
                <c:pt idx="661">
                  <c:v>0.81321543903177274</c:v>
                </c:pt>
                <c:pt idx="662">
                  <c:v>0.99842000927506236</c:v>
                </c:pt>
                <c:pt idx="663">
                  <c:v>1.1572546064320901</c:v>
                </c:pt>
                <c:pt idx="664">
                  <c:v>1.2602291666739502</c:v>
                </c:pt>
                <c:pt idx="665">
                  <c:v>1.2546870846202587</c:v>
                </c:pt>
                <c:pt idx="666">
                  <c:v>1.0367589818008152</c:v>
                </c:pt>
                <c:pt idx="667">
                  <c:v>0.36969584155880503</c:v>
                </c:pt>
                <c:pt idx="668">
                  <c:v>-1.4269484786680675</c:v>
                </c:pt>
                <c:pt idx="669">
                  <c:v>-7.4263848036799782</c:v>
                </c:pt>
                <c:pt idx="670">
                  <c:v>-109.56834771035567</c:v>
                </c:pt>
                <c:pt idx="671">
                  <c:v>-5.1204796737110758</c:v>
                </c:pt>
                <c:pt idx="672">
                  <c:v>-0.97950410771286411</c:v>
                </c:pt>
                <c:pt idx="673">
                  <c:v>3.4405716836444326E-2</c:v>
                </c:pt>
                <c:pt idx="674">
                  <c:v>0.37010309192504565</c:v>
                </c:pt>
                <c:pt idx="675">
                  <c:v>0.46132783603268035</c:v>
                </c:pt>
                <c:pt idx="676">
                  <c:v>0.44562737782412443</c:v>
                </c:pt>
                <c:pt idx="677">
                  <c:v>0.38020815949874265</c:v>
                </c:pt>
                <c:pt idx="678">
                  <c:v>0.29304899868156609</c:v>
                </c:pt>
                <c:pt idx="679">
                  <c:v>0.19940651131188547</c:v>
                </c:pt>
                <c:pt idx="680">
                  <c:v>0.10827807599030584</c:v>
                </c:pt>
                <c:pt idx="681">
                  <c:v>2.5294441223723752E-2</c:v>
                </c:pt>
                <c:pt idx="682">
                  <c:v>-4.5850984928685827E-2</c:v>
                </c:pt>
                <c:pt idx="683">
                  <c:v>-0.10263971194056595</c:v>
                </c:pt>
                <c:pt idx="684">
                  <c:v>-0.14329581733334421</c:v>
                </c:pt>
                <c:pt idx="685">
                  <c:v>-0.16652817219538224</c:v>
                </c:pt>
                <c:pt idx="686">
                  <c:v>-0.17137017097107513</c:v>
                </c:pt>
                <c:pt idx="687">
                  <c:v>-0.15707646026826294</c:v>
                </c:pt>
                <c:pt idx="688">
                  <c:v>-0.12305430271977282</c:v>
                </c:pt>
                <c:pt idx="689">
                  <c:v>-6.8816696710915309E-2</c:v>
                </c:pt>
                <c:pt idx="690">
                  <c:v>6.0504403987182301E-3</c:v>
                </c:pt>
                <c:pt idx="691">
                  <c:v>0.10191176938047525</c:v>
                </c:pt>
                <c:pt idx="692">
                  <c:v>0.21909971508908632</c:v>
                </c:pt>
                <c:pt idx="693">
                  <c:v>-3.0020843867669657E-2</c:v>
                </c:pt>
                <c:pt idx="694">
                  <c:v>-8.050201892894503E-3</c:v>
                </c:pt>
                <c:pt idx="695">
                  <c:v>5.3693120273117217E-3</c:v>
                </c:pt>
                <c:pt idx="696">
                  <c:v>1.2401439813485106E-2</c:v>
                </c:pt>
                <c:pt idx="697">
                  <c:v>1.481303038014584E-2</c:v>
                </c:pt>
                <c:pt idx="698">
                  <c:v>1.4042618721425502E-2</c:v>
                </c:pt>
                <c:pt idx="699">
                  <c:v>1.1254284892889899E-2</c:v>
                </c:pt>
                <c:pt idx="700">
                  <c:v>7.3802068923210177E-3</c:v>
                </c:pt>
                <c:pt idx="701">
                  <c:v>3.1544311391593178E-3</c:v>
                </c:pt>
                <c:pt idx="702">
                  <c:v>-8.6025404187119712E-4</c:v>
                </c:pt>
                <c:pt idx="703">
                  <c:v>-4.2509218330810247E-3</c:v>
                </c:pt>
                <c:pt idx="704">
                  <c:v>-6.7375083189063611E-3</c:v>
                </c:pt>
                <c:pt idx="705">
                  <c:v>-8.1593876850094074E-3</c:v>
                </c:pt>
                <c:pt idx="706">
                  <c:v>-8.464888422220606E-3</c:v>
                </c:pt>
                <c:pt idx="707">
                  <c:v>-7.7032631923101861E-3</c:v>
                </c:pt>
                <c:pt idx="708">
                  <c:v>-6.0187376093025838E-3</c:v>
                </c:pt>
                <c:pt idx="709">
                  <c:v>-3.6463502176591694E-3</c:v>
                </c:pt>
                <c:pt idx="710">
                  <c:v>-9.0936566791923747E-4</c:v>
                </c:pt>
                <c:pt idx="711">
                  <c:v>1.7819019575289609E-3</c:v>
                </c:pt>
                <c:pt idx="712">
                  <c:v>3.9299723542608085E-3</c:v>
                </c:pt>
                <c:pt idx="713">
                  <c:v>4.9488681044698923E-3</c:v>
                </c:pt>
                <c:pt idx="714">
                  <c:v>4.161615605207095E-3</c:v>
                </c:pt>
                <c:pt idx="715">
                  <c:v>7.9659495765764456E-4</c:v>
                </c:pt>
                <c:pt idx="716">
                  <c:v>0.26954071775531457</c:v>
                </c:pt>
                <c:pt idx="717">
                  <c:v>0.15452455483018024</c:v>
                </c:pt>
                <c:pt idx="718">
                  <c:v>5.9677167271808954E-2</c:v>
                </c:pt>
                <c:pt idx="719">
                  <c:v>-1.6309330718907777E-2</c:v>
                </c:pt>
                <c:pt idx="720">
                  <c:v>-7.4723936637754132E-2</c:v>
                </c:pt>
                <c:pt idx="721">
                  <c:v>-0.11684881612856945</c:v>
                </c:pt>
                <c:pt idx="722">
                  <c:v>-0.14397132643297036</c:v>
                </c:pt>
                <c:pt idx="723">
                  <c:v>-0.1573962082032215</c:v>
                </c:pt>
                <c:pt idx="724">
                  <c:v>-0.15845814984358012</c:v>
                </c:pt>
                <c:pt idx="725">
                  <c:v>-0.14853493703848761</c:v>
                </c:pt>
                <c:pt idx="726">
                  <c:v>-0.12906141523813613</c:v>
                </c:pt>
                <c:pt idx="727">
                  <c:v>-0.10154451378657238</c:v>
                </c:pt>
                <c:pt idx="728">
                  <c:v>-6.7579609678113273E-2</c:v>
                </c:pt>
                <c:pt idx="729">
                  <c:v>-2.8868546068017694E-2</c:v>
                </c:pt>
                <c:pt idx="730">
                  <c:v>1.2760331132365355E-2</c:v>
                </c:pt>
                <c:pt idx="731">
                  <c:v>5.5329694887242778E-2</c:v>
                </c:pt>
                <c:pt idx="732">
                  <c:v>9.668781765581097E-2</c:v>
                </c:pt>
                <c:pt idx="733">
                  <c:v>0.13447961662222238</c:v>
                </c:pt>
                <c:pt idx="734">
                  <c:v>0.16611345075508838</c:v>
                </c:pt>
                <c:pt idx="735">
                  <c:v>0.18872280807183012</c:v>
                </c:pt>
                <c:pt idx="736">
                  <c:v>0.19912183421845908</c:v>
                </c:pt>
                <c:pt idx="737">
                  <c:v>0.19375341707828581</c:v>
                </c:pt>
                <c:pt idx="738">
                  <c:v>0.16862824156756526</c:v>
                </c:pt>
                <c:pt idx="739">
                  <c:v>0.11925284551484094</c:v>
                </c:pt>
                <c:pt idx="740">
                  <c:v>4.0544214339499E-2</c:v>
                </c:pt>
                <c:pt idx="741">
                  <c:v>-7.3272185083741628E-2</c:v>
                </c:pt>
                <c:pt idx="742">
                  <c:v>-0.22878486227995926</c:v>
                </c:pt>
                <c:pt idx="743">
                  <c:v>-0.43354427527881356</c:v>
                </c:pt>
                <c:pt idx="744">
                  <c:v>0.55397279271199795</c:v>
                </c:pt>
                <c:pt idx="745">
                  <c:v>0.31695965859127845</c:v>
                </c:pt>
                <c:pt idx="746">
                  <c:v>0.11481236929216229</c:v>
                </c:pt>
                <c:pt idx="747">
                  <c:v>-5.3324106749566079E-2</c:v>
                </c:pt>
                <c:pt idx="748">
                  <c:v>-0.18828633680590118</c:v>
                </c:pt>
                <c:pt idx="749">
                  <c:v>-0.29090498457377434</c:v>
                </c:pt>
                <c:pt idx="750">
                  <c:v>-0.36201983929889503</c:v>
                </c:pt>
                <c:pt idx="751">
                  <c:v>-0.40249825667836009</c:v>
                </c:pt>
                <c:pt idx="752">
                  <c:v>-0.41325832724770717</c:v>
                </c:pt>
                <c:pt idx="753">
                  <c:v>-0.39529864000357218</c:v>
                </c:pt>
                <c:pt idx="754">
                  <c:v>-0.34973734251172234</c:v>
                </c:pt>
                <c:pt idx="755">
                  <c:v>-0.27786448091553079</c:v>
                </c:pt>
                <c:pt idx="756">
                  <c:v>-0.18121361958498527</c:v>
                </c:pt>
                <c:pt idx="757">
                  <c:v>-6.1661987708803122E-2</c:v>
                </c:pt>
                <c:pt idx="758">
                  <c:v>7.842622513752022E-2</c:v>
                </c:pt>
                <c:pt idx="759">
                  <c:v>0.23598963215103463</c:v>
                </c:pt>
                <c:pt idx="760">
                  <c:v>0.40695248232906395</c:v>
                </c:pt>
                <c:pt idx="761">
                  <c:v>0.58573081419021933</c:v>
                </c:pt>
                <c:pt idx="762">
                  <c:v>0.76443494214647689</c:v>
                </c:pt>
                <c:pt idx="763">
                  <c:v>0.93152515814425085</c:v>
                </c:pt>
                <c:pt idx="764">
                  <c:v>1.0694265010742348</c:v>
                </c:pt>
                <c:pt idx="765">
                  <c:v>1.1500225952974972</c:v>
                </c:pt>
                <c:pt idx="766">
                  <c:v>1.1254453586956599</c:v>
                </c:pt>
                <c:pt idx="767">
                  <c:v>0.90722463963931488</c:v>
                </c:pt>
                <c:pt idx="768">
                  <c:v>0.31205616194445585</c:v>
                </c:pt>
                <c:pt idx="769">
                  <c:v>-1.1108547078074831</c:v>
                </c:pt>
                <c:pt idx="770">
                  <c:v>-4.8451889533492221</c:v>
                </c:pt>
                <c:pt idx="771">
                  <c:v>-20.314767163826978</c:v>
                </c:pt>
                <c:pt idx="772">
                  <c:v>-20.310162198990323</c:v>
                </c:pt>
                <c:pt idx="773">
                  <c:v>-1.7978125527675706</c:v>
                </c:pt>
                <c:pt idx="774">
                  <c:v>-3.7567447025998922E-2</c:v>
                </c:pt>
                <c:pt idx="775">
                  <c:v>0.44666455932275095</c:v>
                </c:pt>
                <c:pt idx="776">
                  <c:v>0.57272107172795383</c:v>
                </c:pt>
                <c:pt idx="777">
                  <c:v>0.55919433896050419</c:v>
                </c:pt>
                <c:pt idx="778">
                  <c:v>0.48464526352485277</c:v>
                </c:pt>
                <c:pt idx="779">
                  <c:v>0.38416465555153284</c:v>
                </c:pt>
                <c:pt idx="780">
                  <c:v>0.27572712930510052</c:v>
                </c:pt>
                <c:pt idx="781">
                  <c:v>0.16945448674394523</c:v>
                </c:pt>
                <c:pt idx="782">
                  <c:v>7.1457607054007694E-2</c:v>
                </c:pt>
                <c:pt idx="783">
                  <c:v>-1.4370426907655342E-2</c:v>
                </c:pt>
                <c:pt idx="784">
                  <c:v>-8.5439424333434072E-2</c:v>
                </c:pt>
                <c:pt idx="785">
                  <c:v>-0.1399614840685576</c:v>
                </c:pt>
                <c:pt idx="786">
                  <c:v>-0.17666117833065162</c:v>
                </c:pt>
                <c:pt idx="787">
                  <c:v>-0.19459975326460513</c:v>
                </c:pt>
                <c:pt idx="788">
                  <c:v>-0.19306421043839719</c:v>
                </c:pt>
                <c:pt idx="789">
                  <c:v>-0.17149491711888701</c:v>
                </c:pt>
                <c:pt idx="790">
                  <c:v>-0.12943694310216527</c:v>
                </c:pt>
                <c:pt idx="791">
                  <c:v>-6.6506471782257062E-2</c:v>
                </c:pt>
                <c:pt idx="792">
                  <c:v>1.7632950095632632E-2</c:v>
                </c:pt>
                <c:pt idx="793">
                  <c:v>0.12328758970870406</c:v>
                </c:pt>
                <c:pt idx="794">
                  <c:v>0.25074622542240615</c:v>
                </c:pt>
                <c:pt idx="795">
                  <c:v>-2.5510435566578525E-2</c:v>
                </c:pt>
                <c:pt idx="796">
                  <c:v>-6.1343402316538179E-3</c:v>
                </c:pt>
                <c:pt idx="797">
                  <c:v>5.4607925541482341E-3</c:v>
                </c:pt>
                <c:pt idx="798">
                  <c:v>1.1287788439616137E-2</c:v>
                </c:pt>
                <c:pt idx="799">
                  <c:v>1.298928326128561E-2</c:v>
                </c:pt>
                <c:pt idx="800">
                  <c:v>1.1900438090571317E-2</c:v>
                </c:pt>
                <c:pt idx="801">
                  <c:v>9.0983186289074099E-3</c:v>
                </c:pt>
                <c:pt idx="802">
                  <c:v>5.4409864061350163E-3</c:v>
                </c:pt>
                <c:pt idx="803">
                  <c:v>1.5985640182749094E-3</c:v>
                </c:pt>
                <c:pt idx="804">
                  <c:v>-1.9220296754116945E-3</c:v>
                </c:pt>
                <c:pt idx="805">
                  <c:v>-4.7573926081776767E-3</c:v>
                </c:pt>
                <c:pt idx="806">
                  <c:v>-6.6720246564925595E-3</c:v>
                </c:pt>
                <c:pt idx="807">
                  <c:v>-7.546037531668371E-3</c:v>
                </c:pt>
                <c:pt idx="808">
                  <c:v>-7.3656148165419308E-3</c:v>
                </c:pt>
                <c:pt idx="809">
                  <c:v>-6.2157794785940128E-3</c:v>
                </c:pt>
                <c:pt idx="810">
                  <c:v>-4.2751287413998595E-3</c:v>
                </c:pt>
                <c:pt idx="811">
                  <c:v>-1.8122759428438817E-3</c:v>
                </c:pt>
                <c:pt idx="812">
                  <c:v>8.1619682034889422E-4</c:v>
                </c:pt>
                <c:pt idx="813">
                  <c:v>3.1664203473492536E-3</c:v>
                </c:pt>
                <c:pt idx="814">
                  <c:v>4.7066563607721006E-3</c:v>
                </c:pt>
                <c:pt idx="815">
                  <c:v>4.8155181380354212E-3</c:v>
                </c:pt>
                <c:pt idx="816">
                  <c:v>2.7790287780316198E-3</c:v>
                </c:pt>
                <c:pt idx="817">
                  <c:v>-2.2134762450861391E-3</c:v>
                </c:pt>
                <c:pt idx="818">
                  <c:v>0.27301419497652213</c:v>
                </c:pt>
                <c:pt idx="819">
                  <c:v>0.15644302918125341</c:v>
                </c:pt>
                <c:pt idx="820">
                  <c:v>6.0302049968713314E-2</c:v>
                </c:pt>
                <c:pt idx="821">
                  <c:v>-1.6729015363283205E-2</c:v>
                </c:pt>
                <c:pt idx="822">
                  <c:v>-7.5951776090293494E-2</c:v>
                </c:pt>
                <c:pt idx="823">
                  <c:v>-0.118661349769243</c:v>
                </c:pt>
                <c:pt idx="824">
                  <c:v>-0.14615852641968963</c:v>
                </c:pt>
                <c:pt idx="825">
                  <c:v>-0.15976212879982582</c:v>
                </c:pt>
                <c:pt idx="826">
                  <c:v>-0.16082177627247585</c:v>
                </c:pt>
                <c:pt idx="827">
                  <c:v>-0.15073126987994243</c:v>
                </c:pt>
                <c:pt idx="828">
                  <c:v>-0.13094283204723797</c:v>
                </c:pt>
                <c:pt idx="829">
                  <c:v>-0.10298245773622716</c:v>
                </c:pt>
                <c:pt idx="830">
                  <c:v>-6.8466664110656786E-2</c:v>
                </c:pt>
                <c:pt idx="831">
                  <c:v>-2.9120966424161794E-2</c:v>
                </c:pt>
                <c:pt idx="832">
                  <c:v>1.3199542086081347E-2</c:v>
                </c:pt>
                <c:pt idx="833">
                  <c:v>5.6487063533088196E-2</c:v>
                </c:pt>
                <c:pt idx="834">
                  <c:v>9.8554899608395585E-2</c:v>
                </c:pt>
                <c:pt idx="835">
                  <c:v>0.13700756283022009</c:v>
                </c:pt>
                <c:pt idx="836">
                  <c:v>0.16920644542494323</c:v>
                </c:pt>
                <c:pt idx="837">
                  <c:v>0.19223013715149989</c:v>
                </c:pt>
                <c:pt idx="838">
                  <c:v>0.20282828424080532</c:v>
                </c:pt>
                <c:pt idx="839">
                  <c:v>0.19736762780541953</c:v>
                </c:pt>
                <c:pt idx="840">
                  <c:v>0.17176853849865972</c:v>
                </c:pt>
                <c:pt idx="841">
                  <c:v>0.12142995143411854</c:v>
                </c:pt>
                <c:pt idx="842">
                  <c:v>4.1140074347468171E-2</c:v>
                </c:pt>
                <c:pt idx="843">
                  <c:v>-7.5030447841122519E-2</c:v>
                </c:pt>
                <c:pt idx="844">
                  <c:v>-0.23385712969593311</c:v>
                </c:pt>
                <c:pt idx="845">
                  <c:v>-0.44311740903045965</c:v>
                </c:pt>
                <c:pt idx="846">
                  <c:v>0.55997059126884008</c:v>
                </c:pt>
                <c:pt idx="847">
                  <c:v>0.32049656658724746</c:v>
                </c:pt>
                <c:pt idx="848">
                  <c:v>0.11605194757167892</c:v>
                </c:pt>
                <c:pt idx="849">
                  <c:v>-5.4189012556953034E-2</c:v>
                </c:pt>
                <c:pt idx="850">
                  <c:v>-0.19103019238007171</c:v>
                </c:pt>
                <c:pt idx="851">
                  <c:v>-0.29526542841221598</c:v>
                </c:pt>
                <c:pt idx="852">
                  <c:v>-0.36769266958645752</c:v>
                </c:pt>
                <c:pt idx="853">
                  <c:v>-0.40913137127813731</c:v>
                </c:pt>
                <c:pt idx="854">
                  <c:v>-0.42044440670799865</c:v>
                </c:pt>
                <c:pt idx="855">
                  <c:v>-0.40256632144743704</c:v>
                </c:pt>
                <c:pt idx="856">
                  <c:v>-0.35654058970237151</c:v>
                </c:pt>
                <c:pt idx="857">
                  <c:v>-0.28356982365389138</c:v>
                </c:pt>
                <c:pt idx="858">
                  <c:v>-0.18508493831171105</c:v>
                </c:pt>
                <c:pt idx="859">
                  <c:v>-6.28426125199021E-2</c:v>
                </c:pt>
                <c:pt idx="860">
                  <c:v>8.0934024419034939E-2</c:v>
                </c:pt>
                <c:pt idx="861">
                  <c:v>0.24334689024732431</c:v>
                </c:pt>
                <c:pt idx="862">
                  <c:v>0.42050472213222279</c:v>
                </c:pt>
                <c:pt idx="863">
                  <c:v>0.6070208425250162</c:v>
                </c:pt>
                <c:pt idx="864">
                  <c:v>0.79518912043575474</c:v>
                </c:pt>
                <c:pt idx="865">
                  <c:v>0.97356839416014618</c:v>
                </c:pt>
                <c:pt idx="866">
                  <c:v>1.124412243360853</c:v>
                </c:pt>
                <c:pt idx="867">
                  <c:v>1.2186721464058232</c:v>
                </c:pt>
                <c:pt idx="868">
                  <c:v>1.2054018953069587</c:v>
                </c:pt>
                <c:pt idx="869">
                  <c:v>0.98656427128786472</c:v>
                </c:pt>
                <c:pt idx="870">
                  <c:v>0.34678396458536598</c:v>
                </c:pt>
                <c:pt idx="871">
                  <c:v>-1.2958616751986471</c:v>
                </c:pt>
                <c:pt idx="872">
                  <c:v>-6.2424256159837794</c:v>
                </c:pt>
                <c:pt idx="873">
                  <c:v>-42.715210476154724</c:v>
                </c:pt>
                <c:pt idx="874">
                  <c:v>-6.8882282794040837</c:v>
                </c:pt>
                <c:pt idx="875">
                  <c:v>-1.1165643264758107</c:v>
                </c:pt>
                <c:pt idx="876">
                  <c:v>3.7035619092522218E-2</c:v>
                </c:pt>
                <c:pt idx="877">
                  <c:v>0.39442839585440365</c:v>
                </c:pt>
                <c:pt idx="878">
                  <c:v>0.48589952631770833</c:v>
                </c:pt>
                <c:pt idx="879">
                  <c:v>0.46575153419590576</c:v>
                </c:pt>
                <c:pt idx="880">
                  <c:v>0.39523831017847938</c:v>
                </c:pt>
                <c:pt idx="881">
                  <c:v>0.30343958663245946</c:v>
                </c:pt>
                <c:pt idx="882">
                  <c:v>0.20588472457217069</c:v>
                </c:pt>
                <c:pt idx="883">
                  <c:v>0.11159046359226654</c:v>
                </c:pt>
                <c:pt idx="884">
                  <c:v>2.6131614260896201E-2</c:v>
                </c:pt>
                <c:pt idx="885">
                  <c:v>-4.6870569181992963E-2</c:v>
                </c:pt>
                <c:pt idx="886">
                  <c:v>-0.10496635009657133</c:v>
                </c:pt>
                <c:pt idx="887">
                  <c:v>-0.14643941127371879</c:v>
                </c:pt>
                <c:pt idx="888">
                  <c:v>-0.17004826826816466</c:v>
                </c:pt>
                <c:pt idx="889">
                  <c:v>-0.17486684615148465</c:v>
                </c:pt>
                <c:pt idx="890">
                  <c:v>-0.16018248792594866</c:v>
                </c:pt>
                <c:pt idx="891">
                  <c:v>-0.12542858418657674</c:v>
                </c:pt>
                <c:pt idx="892">
                  <c:v>-7.0138799199634172E-2</c:v>
                </c:pt>
                <c:pt idx="893">
                  <c:v>6.0848272737447787E-3</c:v>
                </c:pt>
                <c:pt idx="894">
                  <c:v>0.10359463321387215</c:v>
                </c:pt>
                <c:pt idx="895">
                  <c:v>0.22271392554211447</c:v>
                </c:pt>
                <c:pt idx="896">
                  <c:v>-3.2570521103975174E-2</c:v>
                </c:pt>
                <c:pt idx="897">
                  <c:v>-9.1167552243198186E-3</c:v>
                </c:pt>
                <c:pt idx="898">
                  <c:v>5.3428830444107187E-3</c:v>
                </c:pt>
                <c:pt idx="899">
                  <c:v>1.3059979522888839E-2</c:v>
                </c:pt>
                <c:pt idx="900">
                  <c:v>1.5873449684967293E-2</c:v>
                </c:pt>
                <c:pt idx="901">
                  <c:v>1.5281613587902598E-2</c:v>
                </c:pt>
                <c:pt idx="902">
                  <c:v>1.249871530727421E-2</c:v>
                </c:pt>
                <c:pt idx="903">
                  <c:v>8.499523899353708E-3</c:v>
                </c:pt>
                <c:pt idx="904">
                  <c:v>4.0546986638500555E-3</c:v>
                </c:pt>
                <c:pt idx="905">
                  <c:v>-2.4108156960030353E-4</c:v>
                </c:pt>
                <c:pt idx="906">
                  <c:v>-3.9467216019167719E-3</c:v>
                </c:pt>
                <c:pt idx="907">
                  <c:v>-6.7569047294235331E-3</c:v>
                </c:pt>
                <c:pt idx="908">
                  <c:v>-8.4880094874634944E-3</c:v>
                </c:pt>
                <c:pt idx="909">
                  <c:v>-9.0670805843870855E-3</c:v>
                </c:pt>
                <c:pt idx="910">
                  <c:v>-8.5233401807470743E-3</c:v>
                </c:pt>
                <c:pt idx="911">
                  <c:v>-6.9818444455797468E-3</c:v>
                </c:pt>
                <c:pt idx="912">
                  <c:v>-4.6589813120512394E-3</c:v>
                </c:pt>
                <c:pt idx="913">
                  <c:v>-1.8595789411231739E-3</c:v>
                </c:pt>
                <c:pt idx="914">
                  <c:v>1.0245486574360083E-3</c:v>
                </c:pt>
                <c:pt idx="915">
                  <c:v>3.5147442427725323E-3</c:v>
                </c:pt>
                <c:pt idx="916">
                  <c:v>5.0444245952640148E-3</c:v>
                </c:pt>
                <c:pt idx="917">
                  <c:v>4.9568249355774769E-3</c:v>
                </c:pt>
                <c:pt idx="918">
                  <c:v>2.5015934173228042E-3</c:v>
                </c:pt>
                <c:pt idx="919">
                  <c:v>0.26766660012537563</c:v>
                </c:pt>
                <c:pt idx="920">
                  <c:v>0.15348592549955781</c:v>
                </c:pt>
                <c:pt idx="921">
                  <c:v>5.9332773122977842E-2</c:v>
                </c:pt>
                <c:pt idx="922">
                  <c:v>-1.6093857150024711E-2</c:v>
                </c:pt>
                <c:pt idx="923">
                  <c:v>-7.4075977702840065E-2</c:v>
                </c:pt>
                <c:pt idx="924">
                  <c:v>-0.11588860703283317</c:v>
                </c:pt>
                <c:pt idx="925">
                  <c:v>-0.14281171732228451</c:v>
                </c:pt>
                <c:pt idx="926">
                  <c:v>-0.15614233555141416</c:v>
                </c:pt>
                <c:pt idx="927">
                  <c:v>-0.15720700049513531</c:v>
                </c:pt>
                <c:pt idx="928">
                  <c:v>-0.14737478606537011</c:v>
                </c:pt>
                <c:pt idx="929">
                  <c:v>-0.12807111540100066</c:v>
                </c:pt>
                <c:pt idx="930">
                  <c:v>-0.10079261049022216</c:v>
                </c:pt>
                <c:pt idx="931">
                  <c:v>-6.7123250182322292E-2</c:v>
                </c:pt>
                <c:pt idx="932">
                  <c:v>-2.875214557071476E-2</c:v>
                </c:pt>
                <c:pt idx="933">
                  <c:v>1.2506711939533229E-2</c:v>
                </c:pt>
                <c:pt idx="934">
                  <c:v>5.4692315822497985E-2</c:v>
                </c:pt>
                <c:pt idx="935">
                  <c:v>9.5671635717113096E-2</c:v>
                </c:pt>
                <c:pt idx="936">
                  <c:v>0.13311115601409684</c:v>
                </c:pt>
                <c:pt idx="937">
                  <c:v>0.1644442677349113</c:v>
                </c:pt>
                <c:pt idx="938">
                  <c:v>0.18683367660180442</c:v>
                </c:pt>
                <c:pt idx="939">
                  <c:v>0.19712780904197774</c:v>
                </c:pt>
                <c:pt idx="940">
                  <c:v>0.19180997006522119</c:v>
                </c:pt>
                <c:pt idx="941">
                  <c:v>0.16693871775069447</c:v>
                </c:pt>
                <c:pt idx="942">
                  <c:v>0.11807755024816265</c:v>
                </c:pt>
                <c:pt idx="943">
                  <c:v>4.0211527844062761E-2</c:v>
                </c:pt>
                <c:pt idx="944">
                  <c:v>-7.2352158171548359E-2</c:v>
                </c:pt>
                <c:pt idx="945">
                  <c:v>-0.22610345434118101</c:v>
                </c:pt>
                <c:pt idx="946">
                  <c:v>-0.42847337837232197</c:v>
                </c:pt>
                <c:pt idx="947">
                  <c:v>0.55076836390686745</c:v>
                </c:pt>
                <c:pt idx="948">
                  <c:v>0.31506530723938297</c:v>
                </c:pt>
                <c:pt idx="949">
                  <c:v>0.11414023579720116</c:v>
                </c:pt>
                <c:pt idx="950">
                  <c:v>-5.2877713269105009E-2</c:v>
                </c:pt>
                <c:pt idx="951">
                  <c:v>-0.18684267053155881</c:v>
                </c:pt>
                <c:pt idx="952">
                  <c:v>-0.28860496219831006</c:v>
                </c:pt>
                <c:pt idx="953">
                  <c:v>-0.35902657112386643</c:v>
                </c:pt>
                <c:pt idx="954">
                  <c:v>-0.39900008750800314</c:v>
                </c:pt>
                <c:pt idx="955">
                  <c:v>-0.40947247934965775</c:v>
                </c:pt>
                <c:pt idx="956">
                  <c:v>-0.3914755645442512</c:v>
                </c:pt>
                <c:pt idx="957">
                  <c:v>-0.3461658960289577</c:v>
                </c:pt>
                <c:pt idx="958">
                  <c:v>-0.27487804221063578</c:v>
                </c:pt>
                <c:pt idx="959">
                  <c:v>-0.17919723336985521</c:v>
                </c:pt>
                <c:pt idx="960">
                  <c:v>-6.1060530082985211E-2</c:v>
                </c:pt>
                <c:pt idx="961">
                  <c:v>7.7099090241018409E-2</c:v>
                </c:pt>
                <c:pt idx="962">
                  <c:v>0.2321424536249187</c:v>
                </c:pt>
                <c:pt idx="963">
                  <c:v>0.39990888097920002</c:v>
                </c:pt>
                <c:pt idx="964">
                  <c:v>0.5747286779916464</c:v>
                </c:pt>
                <c:pt idx="965">
                  <c:v>0.74864231190157993</c:v>
                </c:pt>
                <c:pt idx="966">
                  <c:v>0.91009705590618128</c:v>
                </c:pt>
                <c:pt idx="967">
                  <c:v>1.0416615703067473</c:v>
                </c:pt>
                <c:pt idx="968">
                  <c:v>1.1157708429063389</c:v>
                </c:pt>
                <c:pt idx="969">
                  <c:v>1.0861887357656783</c:v>
                </c:pt>
                <c:pt idx="970">
                  <c:v>0.86914659306519348</c:v>
                </c:pt>
                <c:pt idx="971">
                  <c:v>0.29591717575539456</c:v>
                </c:pt>
                <c:pt idx="972">
                  <c:v>-1.030683932112612</c:v>
                </c:pt>
                <c:pt idx="973">
                  <c:v>-4.3186481750508507</c:v>
                </c:pt>
                <c:pt idx="974">
                  <c:v>-15.801504915406491</c:v>
                </c:pt>
                <c:pt idx="975">
                  <c:v>-16.927305818417061</c:v>
                </c:pt>
                <c:pt idx="976">
                  <c:v>6.2664136969276821E-2</c:v>
                </c:pt>
                <c:pt idx="977">
                  <c:v>0.20430528321202213</c:v>
                </c:pt>
                <c:pt idx="978">
                  <c:v>0.16147512235719449</c:v>
                </c:pt>
                <c:pt idx="979">
                  <c:v>9.1098952472948427E-2</c:v>
                </c:pt>
                <c:pt idx="980">
                  <c:v>2.5407945212969452E-2</c:v>
                </c:pt>
                <c:pt idx="981">
                  <c:v>-2.4777725342118848E-2</c:v>
                </c:pt>
                <c:pt idx="982">
                  <c:v>-5.481545645380885E-2</c:v>
                </c:pt>
                <c:pt idx="983">
                  <c:v>-6.2377794357386399E-2</c:v>
                </c:pt>
                <c:pt idx="984">
                  <c:v>-4.6154081527599998E-2</c:v>
                </c:pt>
                <c:pt idx="985">
                  <c:v>-5.328066355881185E-3</c:v>
                </c:pt>
                <c:pt idx="986">
                  <c:v>6.0660675873209745E-2</c:v>
                </c:pt>
                <c:pt idx="987">
                  <c:v>-4.7557391905425121E-2</c:v>
                </c:pt>
                <c:pt idx="988">
                  <c:v>8.9571943905580507E-4</c:v>
                </c:pt>
                <c:pt idx="989">
                  <c:v>2.30728946024851E-2</c:v>
                </c:pt>
                <c:pt idx="990">
                  <c:v>2.8009612229117006E-2</c:v>
                </c:pt>
                <c:pt idx="991">
                  <c:v>2.2426340870222907E-2</c:v>
                </c:pt>
                <c:pt idx="992">
                  <c:v>1.1411915750483188E-2</c:v>
                </c:pt>
                <c:pt idx="993">
                  <c:v>-1.1206013086400045E-3</c:v>
                </c:pt>
                <c:pt idx="994">
                  <c:v>-1.2121917982558312E-2</c:v>
                </c:pt>
                <c:pt idx="995">
                  <c:v>-1.9188104889020782E-2</c:v>
                </c:pt>
                <c:pt idx="996">
                  <c:v>-2.0404640198824434E-2</c:v>
                </c:pt>
                <c:pt idx="997">
                  <c:v>-1.4233066586182366E-2</c:v>
                </c:pt>
                <c:pt idx="998">
                  <c:v>5.7268820139622263E-4</c:v>
                </c:pt>
                <c:pt idx="999">
                  <c:v>2.5028965707674312E-2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A1F-4C60-A96C-D22CB12C56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/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5"/>
          <c:min val="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エラー率 </a:t>
                </a:r>
                <a:r>
                  <a:rPr lang="en-US" altLang="ja-JP" dirty="0"/>
                  <a:t>[%]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角度の時間発展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3D7-4815-AE23-9207F4A1B3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4142096"/>
        <c:axId val="404143856"/>
      </c:scatterChart>
      <c:valAx>
        <c:axId val="40414209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3856"/>
        <c:crosses val="autoZero"/>
        <c:crossBetween val="midCat"/>
      </c:valAx>
      <c:valAx>
        <c:axId val="404143856"/>
        <c:scaling>
          <c:orientation val="minMax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20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角度の時間発展</a:t>
            </a:r>
            <a:endParaRPr lang="en-US" altLang="ja-JP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C1F-45A9-A387-4C4AC30EE2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4142096"/>
        <c:axId val="404143856"/>
      </c:scatterChart>
      <c:valAx>
        <c:axId val="40414209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3856"/>
        <c:crosses val="autoZero"/>
        <c:crossBetween val="midCat"/>
      </c:valAx>
      <c:valAx>
        <c:axId val="404143856"/>
        <c:scaling>
          <c:orientation val="minMax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41420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ja-JP" dirty="0"/>
              <a:t>sin</a:t>
            </a:r>
            <a:r>
              <a:rPr lang="ja-JP" altLang="en-US" dirty="0"/>
              <a:t>を</a:t>
            </a:r>
            <a:r>
              <a:rPr lang="en-US" altLang="ja-JP" dirty="0"/>
              <a:t>1</a:t>
            </a:r>
            <a:r>
              <a:rPr lang="ja-JP" altLang="en-US" dirty="0"/>
              <a:t>次近似した場合のデータに対するフィット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Pos!$B$2:$B$10001</c:f>
              <c:numCache>
                <c:formatCode>General</c:formatCode>
                <c:ptCount val="10000"/>
                <c:pt idx="0">
                  <c:v>0.78539816339744828</c:v>
                </c:pt>
                <c:pt idx="1">
                  <c:v>0.78501423800717407</c:v>
                </c:pt>
                <c:pt idx="2">
                  <c:v>0.78386793411226596</c:v>
                </c:pt>
                <c:pt idx="3">
                  <c:v>0.78196795633403704</c:v>
                </c:pt>
                <c:pt idx="4">
                  <c:v>0.7793236582908265</c:v>
                </c:pt>
                <c:pt idx="5">
                  <c:v>0.77594502701094592</c:v>
                </c:pt>
                <c:pt idx="6">
                  <c:v>0.77184266688249026</c:v>
                </c:pt>
                <c:pt idx="7">
                  <c:v>0.76702778316028886</c:v>
                </c:pt>
                <c:pt idx="8">
                  <c:v>0.76151216505050012</c:v>
                </c:pt>
                <c:pt idx="9">
                  <c:v>0.75530816839356241</c:v>
                </c:pt>
                <c:pt idx="10">
                  <c:v>0.7484286979663991</c:v>
                </c:pt>
                <c:pt idx="11">
                  <c:v>0.74088718942494114</c:v>
                </c:pt>
                <c:pt idx="12">
                  <c:v>0.73269759090816899</c:v>
                </c:pt>
                <c:pt idx="13">
                  <c:v>0.72387434432499853</c:v>
                </c:pt>
                <c:pt idx="14">
                  <c:v>0.71443236634543006</c:v>
                </c:pt>
                <c:pt idx="15">
                  <c:v>0.70438702911745699</c:v>
                </c:pt>
                <c:pt idx="16">
                  <c:v>0.69375414073128339</c:v>
                </c:pt>
                <c:pt idx="17">
                  <c:v>0.68254992545243287</c:v>
                </c:pt>
                <c:pt idx="18">
                  <c:v>0.67079100374534084</c:v>
                </c:pt>
                <c:pt idx="19">
                  <c:v>0.65849437210901252</c:v>
                </c:pt>
                <c:pt idx="20">
                  <c:v>0.64567738274629827</c:v>
                </c:pt>
                <c:pt idx="21">
                  <c:v>0.63235772308828486</c:v>
                </c:pt>
                <c:pt idx="22">
                  <c:v>0.61855339519522856</c:v>
                </c:pt>
                <c:pt idx="23">
                  <c:v>0.60428269505536525</c:v>
                </c:pt>
                <c:pt idx="24">
                  <c:v>0.58956419180281705</c:v>
                </c:pt>
                <c:pt idx="25">
                  <c:v>0.5744167068756858</c:v>
                </c:pt>
                <c:pt idx="26">
                  <c:v>0.55885929313526983</c:v>
                </c:pt>
                <c:pt idx="27">
                  <c:v>0.54291121396717212</c:v>
                </c:pt>
                <c:pt idx="28">
                  <c:v>0.52659192238487751</c:v>
                </c:pt>
                <c:pt idx="29">
                  <c:v>0.50992104015616935</c:v>
                </c:pt>
                <c:pt idx="30">
                  <c:v>0.49291833697253318</c:v>
                </c:pt>
                <c:pt idx="31">
                  <c:v>0.47560370968144983</c:v>
                </c:pt>
                <c:pt idx="32">
                  <c:v>0.45799716160122128</c:v>
                </c:pt>
                <c:pt idx="33">
                  <c:v>0.44011878193770082</c:v>
                </c:pt>
                <c:pt idx="34">
                  <c:v>0.42198872532199888</c:v>
                </c:pt>
                <c:pt idx="35">
                  <c:v>0.40362719148793669</c:v>
                </c:pt>
                <c:pt idx="36">
                  <c:v>0.38505440510768968</c:v>
                </c:pt>
                <c:pt idx="37">
                  <c:v>0.36629059580373002</c:v>
                </c:pt>
                <c:pt idx="38">
                  <c:v>0.34735597835482102</c:v>
                </c:pt>
                <c:pt idx="39">
                  <c:v>0.32827073311345439</c:v>
                </c:pt>
                <c:pt idx="40">
                  <c:v>0.30905498665173692</c:v>
                </c:pt>
                <c:pt idx="41">
                  <c:v>0.28972879265234602</c:v>
                </c:pt>
                <c:pt idx="42">
                  <c:v>0.27031211306076558</c:v>
                </c:pt>
                <c:pt idx="43">
                  <c:v>0.25082479951459907</c:v>
                </c:pt>
                <c:pt idx="44">
                  <c:v>0.2312865750653269</c:v>
                </c:pt>
                <c:pt idx="45">
                  <c:v>0.2117170162074403</c:v>
                </c:pt>
                <c:pt idx="46">
                  <c:v>0.19213553522943261</c:v>
                </c:pt>
                <c:pt idx="47">
                  <c:v>0.17256136290067101</c:v>
                </c:pt>
                <c:pt idx="48">
                  <c:v>0.15301353150770511</c:v>
                </c:pt>
                <c:pt idx="49">
                  <c:v>0.13351085825309281</c:v>
                </c:pt>
                <c:pt idx="50">
                  <c:v>0.11407192902933889</c:v>
                </c:pt>
                <c:pt idx="51">
                  <c:v>9.4715082580052457E-2</c:v>
                </c:pt>
                <c:pt idx="52">
                  <c:v>7.5458395059927366E-2</c:v>
                </c:pt>
                <c:pt idx="53">
                  <c:v>5.6319665004649438E-2</c:v>
                </c:pt>
                <c:pt idx="54">
                  <c:v>3.731639872131999E-2</c:v>
                </c:pt>
                <c:pt idx="55">
                  <c:v>1.8465796109471539E-2</c:v>
                </c:pt>
                <c:pt idx="56">
                  <c:v>-2.152630777698325E-4</c:v>
                </c:pt>
                <c:pt idx="57">
                  <c:v>-1.871023252334543E-2</c:v>
                </c:pt>
                <c:pt idx="58">
                  <c:v>-3.7002912178246417E-2</c:v>
                </c:pt>
                <c:pt idx="59">
                  <c:v>-5.5077460627847519E-2</c:v>
                </c:pt>
                <c:pt idx="60">
                  <c:v>-7.2918406985155018E-2</c:v>
                </c:pt>
                <c:pt idx="61">
                  <c:v>-9.0510662304068512E-2</c:v>
                </c:pt>
                <c:pt idx="62">
                  <c:v>-0.1078395305062923</c:v>
                </c:pt>
                <c:pt idx="63">
                  <c:v>-0.1248907188160711</c:v>
                </c:pt>
                <c:pt idx="64">
                  <c:v>-0.14165034769746199</c:v>
                </c:pt>
                <c:pt idx="65">
                  <c:v>-0.1581049602893943</c:v>
                </c:pt>
                <c:pt idx="66">
                  <c:v>-0.17424153133430459</c:v>
                </c:pt>
                <c:pt idx="67">
                  <c:v>-0.19004747559667209</c:v>
                </c:pt>
                <c:pt idx="68">
                  <c:v>-0.20551065576831251</c:v>
                </c:pt>
                <c:pt idx="69">
                  <c:v>-0.22061938985782201</c:v>
                </c:pt>
                <c:pt idx="70">
                  <c:v>-0.23536245806209111</c:v>
                </c:pt>
                <c:pt idx="71">
                  <c:v>-0.24972910911833629</c:v>
                </c:pt>
                <c:pt idx="72">
                  <c:v>-0.26370906613561629</c:v>
                </c:pt>
                <c:pt idx="73">
                  <c:v>-0.27729253190532388</c:v>
                </c:pt>
                <c:pt idx="74">
                  <c:v>-0.29047019369065058</c:v>
                </c:pt>
                <c:pt idx="75">
                  <c:v>-0.30323322749553661</c:v>
                </c:pt>
                <c:pt idx="76">
                  <c:v>-0.31557330181411741</c:v>
                </c:pt>
                <c:pt idx="77">
                  <c:v>-0.32748258086217702</c:v>
                </c:pt>
                <c:pt idx="78">
                  <c:v>-0.33895372729260731</c:v>
                </c:pt>
                <c:pt idx="79">
                  <c:v>-0.34997990439735782</c:v>
                </c:pt>
                <c:pt idx="80">
                  <c:v>-0.36055477779883721</c:v>
                </c:pt>
                <c:pt idx="81">
                  <c:v>-0.37067251663419332</c:v>
                </c:pt>
                <c:pt idx="82">
                  <c:v>-0.38032779423636381</c:v>
                </c:pt>
                <c:pt idx="83">
                  <c:v>-0.38951578831623968</c:v>
                </c:pt>
                <c:pt idx="84">
                  <c:v>-0.39823218065072691</c:v>
                </c:pt>
                <c:pt idx="85">
                  <c:v>-0.40647315628192709</c:v>
                </c:pt>
                <c:pt idx="86">
                  <c:v>-0.41423540223308553</c:v>
                </c:pt>
                <c:pt idx="87">
                  <c:v>-0.42151610574736431</c:v>
                </c:pt>
                <c:pt idx="88">
                  <c:v>-0.42831295205591058</c:v>
                </c:pt>
                <c:pt idx="89">
                  <c:v>-0.43462412168208142</c:v>
                </c:pt>
                <c:pt idx="90">
                  <c:v>-0.44044828728906982</c:v>
                </c:pt>
                <c:pt idx="91">
                  <c:v>-0.44578461007855458</c:v>
                </c:pt>
                <c:pt idx="92">
                  <c:v>-0.45063273574835538</c:v>
                </c:pt>
                <c:pt idx="93">
                  <c:v>-0.45499279001742521</c:v>
                </c:pt>
                <c:pt idx="94">
                  <c:v>-0.45886537372685487</c:v>
                </c:pt>
                <c:pt idx="95">
                  <c:v>-0.46225155752588948</c:v>
                </c:pt>
                <c:pt idx="96">
                  <c:v>-0.46515287615227169</c:v>
                </c:pt>
                <c:pt idx="97">
                  <c:v>-0.46757132231653181</c:v>
                </c:pt>
                <c:pt idx="98">
                  <c:v>-0.4695093402001343</c:v>
                </c:pt>
                <c:pt idx="99">
                  <c:v>-0.47096981857766912</c:v>
                </c:pt>
                <c:pt idx="100">
                  <c:v>-0.47195608357354119</c:v>
                </c:pt>
                <c:pt idx="101">
                  <c:v>-0.47247189106386511</c:v>
                </c:pt>
                <c:pt idx="102">
                  <c:v>-0.47252141873451081</c:v>
                </c:pt>
                <c:pt idx="103">
                  <c:v>-0.47210925780647361</c:v>
                </c:pt>
                <c:pt idx="104">
                  <c:v>-0.47124040443995491</c:v>
                </c:pt>
                <c:pt idx="105">
                  <c:v>-0.46992025082873973</c:v>
                </c:pt>
                <c:pt idx="106">
                  <c:v>-0.46815457599664623</c:v>
                </c:pt>
                <c:pt idx="107">
                  <c:v>-0.46594953630799352</c:v>
                </c:pt>
                <c:pt idx="108">
                  <c:v>-0.46331165570419502</c:v>
                </c:pt>
                <c:pt idx="109">
                  <c:v>-0.46024781567873352</c:v>
                </c:pt>
                <c:pt idx="110">
                  <c:v>-0.45676524500290422</c:v>
                </c:pt>
                <c:pt idx="111">
                  <c:v>-0.45287150921483432</c:v>
                </c:pt>
                <c:pt idx="112">
                  <c:v>-0.4485744998843938</c:v>
                </c:pt>
                <c:pt idx="113">
                  <c:v>-0.44388242366670427</c:v>
                </c:pt>
                <c:pt idx="114">
                  <c:v>-0.43880379115703527</c:v>
                </c:pt>
                <c:pt idx="115">
                  <c:v>-0.43334740555993928</c:v>
                </c:pt>
                <c:pt idx="116">
                  <c:v>-0.42752235118553689</c:v>
                </c:pt>
                <c:pt idx="117">
                  <c:v>-0.42133798178589621</c:v>
                </c:pt>
                <c:pt idx="118">
                  <c:v>-0.4148039087444842</c:v>
                </c:pt>
                <c:pt idx="119">
                  <c:v>-0.40792998913167872</c:v>
                </c:pt>
                <c:pt idx="120">
                  <c:v>-0.4007263136393317</c:v>
                </c:pt>
                <c:pt idx="121">
                  <c:v>-0.39320319440736351</c:v>
                </c:pt>
                <c:pt idx="122">
                  <c:v>-0.38537115275534439</c:v>
                </c:pt>
                <c:pt idx="123">
                  <c:v>-0.37724090683198341</c:v>
                </c:pt>
                <c:pt idx="124">
                  <c:v>-0.3688233591953945</c:v>
                </c:pt>
                <c:pt idx="125">
                  <c:v>-0.36012958433695241</c:v>
                </c:pt>
                <c:pt idx="126">
                  <c:v>-0.35117081616147572</c:v>
                </c:pt>
                <c:pt idx="127">
                  <c:v>-0.34195843543639171</c:v>
                </c:pt>
                <c:pt idx="128">
                  <c:v>-0.3325039572224413</c:v>
                </c:pt>
                <c:pt idx="129">
                  <c:v>-0.32281901829837661</c:v>
                </c:pt>
                <c:pt idx="130">
                  <c:v>-0.31291536459198349</c:v>
                </c:pt>
                <c:pt idx="131">
                  <c:v>-0.30280483862963542</c:v>
                </c:pt>
                <c:pt idx="132">
                  <c:v>-0.29249936701644241</c:v>
                </c:pt>
                <c:pt idx="133">
                  <c:v>-0.2820109479589113</c:v>
                </c:pt>
                <c:pt idx="134">
                  <c:v>-0.27135163884187291</c:v>
                </c:pt>
                <c:pt idx="135">
                  <c:v>-0.26053354387125982</c:v>
                </c:pt>
                <c:pt idx="136">
                  <c:v>-0.24956880179414281</c:v>
                </c:pt>
                <c:pt idx="137">
                  <c:v>-0.23846957370724131</c:v>
                </c:pt>
                <c:pt idx="138">
                  <c:v>-0.2272480309649266</c:v>
                </c:pt>
                <c:pt idx="139">
                  <c:v>-0.215916343197532</c:v>
                </c:pt>
                <c:pt idx="140">
                  <c:v>-0.20448666645056399</c:v>
                </c:pt>
                <c:pt idx="141">
                  <c:v>-0.1929711314551909</c:v>
                </c:pt>
                <c:pt idx="142">
                  <c:v>-0.18138183204014821</c:v>
                </c:pt>
                <c:pt idx="143">
                  <c:v>-0.16973081369496651</c:v>
                </c:pt>
                <c:pt idx="144">
                  <c:v>-0.15803006229417749</c:v>
                </c:pt>
                <c:pt idx="145">
                  <c:v>-0.14629149299190169</c:v>
                </c:pt>
                <c:pt idx="146">
                  <c:v>-0.13452693929596249</c:v>
                </c:pt>
                <c:pt idx="147">
                  <c:v>-0.1227481423304041</c:v>
                </c:pt>
                <c:pt idx="148">
                  <c:v>-0.1109667402950185</c:v>
                </c:pt>
                <c:pt idx="149">
                  <c:v>-9.9194258130209045E-2</c:v>
                </c:pt>
                <c:pt idx="150">
                  <c:v>-8.7442097395235563E-2</c:v>
                </c:pt>
                <c:pt idx="151">
                  <c:v>-7.5721526367595923E-2</c:v>
                </c:pt>
                <c:pt idx="152">
                  <c:v>-6.4043670371007985E-2</c:v>
                </c:pt>
                <c:pt idx="153">
                  <c:v>-5.2419502339156987E-2</c:v>
                </c:pt>
                <c:pt idx="154">
                  <c:v>-4.0859833622072732E-2</c:v>
                </c:pt>
                <c:pt idx="155">
                  <c:v>-2.9375305041695499E-2</c:v>
                </c:pt>
                <c:pt idx="156">
                  <c:v>-1.7976378202881449E-2</c:v>
                </c:pt>
                <c:pt idx="157">
                  <c:v>-6.6733270657864229E-3</c:v>
                </c:pt>
                <c:pt idx="158">
                  <c:v>4.523770214746925E-3</c:v>
                </c:pt>
                <c:pt idx="159">
                  <c:v>1.5605039177490379E-2</c:v>
                </c:pt>
                <c:pt idx="160">
                  <c:v>2.6560816665830139E-2</c:v>
                </c:pt>
                <c:pt idx="161">
                  <c:v>3.7381658156796123E-2</c:v>
                </c:pt>
                <c:pt idx="162">
                  <c:v>4.8058344803772843E-2</c:v>
                </c:pt>
                <c:pt idx="163">
                  <c:v>5.8581890188867017E-2</c:v>
                </c:pt>
                <c:pt idx="164">
                  <c:v>6.8943546781230131E-2</c:v>
                </c:pt>
                <c:pt idx="165">
                  <c:v>7.9134812097958362E-2</c:v>
                </c:pt>
                <c:pt idx="166">
                  <c:v>8.9147434564516098E-2</c:v>
                </c:pt>
                <c:pt idx="167">
                  <c:v>9.8973419071952715E-2</c:v>
                </c:pt>
                <c:pt idx="168">
                  <c:v>0.10860503222850559</c:v>
                </c:pt>
                <c:pt idx="169">
                  <c:v>0.11803480730350489</c:v>
                </c:pt>
                <c:pt idx="170">
                  <c:v>0.12725554886181531</c:v>
                </c:pt>
                <c:pt idx="171">
                  <c:v>0.13626033708737251</c:v>
                </c:pt>
                <c:pt idx="172">
                  <c:v>0.1450425317946854</c:v>
                </c:pt>
                <c:pt idx="173">
                  <c:v>0.15359577612749639</c:v>
                </c:pt>
                <c:pt idx="174">
                  <c:v>0.16191399994410041</c:v>
                </c:pt>
                <c:pt idx="175">
                  <c:v>0.1699914228891363</c:v>
                </c:pt>
                <c:pt idx="176">
                  <c:v>0.17782255715197451</c:v>
                </c:pt>
                <c:pt idx="177">
                  <c:v>0.18540220991212419</c:v>
                </c:pt>
                <c:pt idx="178">
                  <c:v>0.19272548547238849</c:v>
                </c:pt>
                <c:pt idx="179">
                  <c:v>0.19978778708079351</c:v>
                </c:pt>
                <c:pt idx="180">
                  <c:v>0.2065848184426084</c:v>
                </c:pt>
                <c:pt idx="181">
                  <c:v>0.21311258492406479</c:v>
                </c:pt>
                <c:pt idx="182">
                  <c:v>0.2193673944496688</c:v>
                </c:pt>
                <c:pt idx="183">
                  <c:v>0.2253458580952778</c:v>
                </c:pt>
                <c:pt idx="184">
                  <c:v>0.2310448903793911</c:v>
                </c:pt>
                <c:pt idx="185">
                  <c:v>0.23646170925537219</c:v>
                </c:pt>
                <c:pt idx="186">
                  <c:v>0.24159383580758689</c:v>
                </c:pt>
                <c:pt idx="187">
                  <c:v>0.24643909365469929</c:v>
                </c:pt>
                <c:pt idx="188">
                  <c:v>0.25099560806362198</c:v>
                </c:pt>
                <c:pt idx="189">
                  <c:v>0.25526180477786448</c:v>
                </c:pt>
                <c:pt idx="190">
                  <c:v>0.25923640856426522</c:v>
                </c:pt>
                <c:pt idx="191">
                  <c:v>0.26291844148232763</c:v>
                </c:pt>
                <c:pt idx="192">
                  <c:v>0.26630722088060932</c:v>
                </c:pt>
                <c:pt idx="193">
                  <c:v>0.26940235712483651</c:v>
                </c:pt>
                <c:pt idx="194">
                  <c:v>0.27220375106262978</c:v>
                </c:pt>
                <c:pt idx="195">
                  <c:v>0.27471159122993721</c:v>
                </c:pt>
                <c:pt idx="196">
                  <c:v>0.27692635080446992</c:v>
                </c:pt>
                <c:pt idx="197">
                  <c:v>0.27884878431163412</c:v>
                </c:pt>
                <c:pt idx="198">
                  <c:v>0.28047992408863343</c:v>
                </c:pt>
                <c:pt idx="199">
                  <c:v>0.28182107651260208</c:v>
                </c:pt>
                <c:pt idx="200">
                  <c:v>0.28287381799879691</c:v>
                </c:pt>
                <c:pt idx="201">
                  <c:v>0.28363999077504232</c:v>
                </c:pt>
                <c:pt idx="202">
                  <c:v>0.28412169843877849</c:v>
                </c:pt>
                <c:pt idx="203">
                  <c:v>0.28432130130321348</c:v>
                </c:pt>
                <c:pt idx="204">
                  <c:v>0.28424141153921823</c:v>
                </c:pt>
                <c:pt idx="205">
                  <c:v>0.28388488811973978</c:v>
                </c:pt>
                <c:pt idx="206">
                  <c:v>0.28325483157363313</c:v>
                </c:pt>
                <c:pt idx="207">
                  <c:v>0.28235457855592438</c:v>
                </c:pt>
                <c:pt idx="208">
                  <c:v>0.28118769624163742</c:v>
                </c:pt>
                <c:pt idx="209">
                  <c:v>0.27975797655040507</c:v>
                </c:pt>
                <c:pt idx="210">
                  <c:v>0.27806943020919123</c:v>
                </c:pt>
                <c:pt idx="211">
                  <c:v>0.27612628066052453</c:v>
                </c:pt>
                <c:pt idx="212">
                  <c:v>0.27393295782373112</c:v>
                </c:pt>
                <c:pt idx="213">
                  <c:v>0.27149409171671501</c:v>
                </c:pt>
                <c:pt idx="214">
                  <c:v>0.26881450594590089</c:v>
                </c:pt>
                <c:pt idx="215">
                  <c:v>0.26589921107200432</c:v>
                </c:pt>
                <c:pt idx="216">
                  <c:v>0.26275339785934038</c:v>
                </c:pt>
                <c:pt idx="217">
                  <c:v>0.25938243041641879</c:v>
                </c:pt>
                <c:pt idx="218">
                  <c:v>0.25579183923560089</c:v>
                </c:pt>
                <c:pt idx="219">
                  <c:v>0.25198731413961861</c:v>
                </c:pt>
                <c:pt idx="220">
                  <c:v>0.2479746971427641</c:v>
                </c:pt>
                <c:pt idx="221">
                  <c:v>0.24375997523456899</c:v>
                </c:pt>
                <c:pt idx="222">
                  <c:v>0.23934927309378601</c:v>
                </c:pt>
                <c:pt idx="223">
                  <c:v>0.23474884574047861</c:v>
                </c:pt>
                <c:pt idx="224">
                  <c:v>0.2299650711340076</c:v>
                </c:pt>
                <c:pt idx="225">
                  <c:v>0.22500444272467471</c:v>
                </c:pt>
                <c:pt idx="226">
                  <c:v>0.2198735619667567</c:v>
                </c:pt>
                <c:pt idx="227">
                  <c:v>0.2145791308006208</c:v>
                </c:pt>
                <c:pt idx="228">
                  <c:v>0.20912794411156629</c:v>
                </c:pt>
                <c:pt idx="229">
                  <c:v>0.20352688217298501</c:v>
                </c:pt>
                <c:pt idx="230">
                  <c:v>0.19778290308137181</c:v>
                </c:pt>
                <c:pt idx="231">
                  <c:v>0.19190303519065091</c:v>
                </c:pt>
                <c:pt idx="232">
                  <c:v>0.18589436955320751</c:v>
                </c:pt>
                <c:pt idx="233">
                  <c:v>0.17976405237493739</c:v>
                </c:pt>
                <c:pt idx="234">
                  <c:v>0.1735192774915385</c:v>
                </c:pt>
                <c:pt idx="235">
                  <c:v>0.16716727887317559</c:v>
                </c:pt>
                <c:pt idx="236">
                  <c:v>0.1607153231645535</c:v>
                </c:pt>
                <c:pt idx="237">
                  <c:v>0.15417070226732571</c:v>
                </c:pt>
                <c:pt idx="238">
                  <c:v>0.1475407259716576</c:v>
                </c:pt>
                <c:pt idx="239">
                  <c:v>0.14083271464364749</c:v>
                </c:pt>
                <c:pt idx="240">
                  <c:v>0.1340539919751865</c:v>
                </c:pt>
                <c:pt idx="241">
                  <c:v>0.12721187780271229</c:v>
                </c:pt>
                <c:pt idx="242">
                  <c:v>0.1203136810011802</c:v>
                </c:pt>
                <c:pt idx="243">
                  <c:v>0.11336669245944039</c:v>
                </c:pt>
                <c:pt idx="244">
                  <c:v>0.1063781781430643</c:v>
                </c:pt>
                <c:pt idx="245">
                  <c:v>9.9355372250525251E-2</c:v>
                </c:pt>
                <c:pt idx="246">
                  <c:v>9.2305470468479811E-2</c:v>
                </c:pt>
                <c:pt idx="247">
                  <c:v>8.5235623331750443E-2</c:v>
                </c:pt>
                <c:pt idx="248">
                  <c:v>7.8152929693446296E-2</c:v>
                </c:pt>
                <c:pt idx="249">
                  <c:v>7.1064430310500623E-2</c:v>
                </c:pt>
                <c:pt idx="250">
                  <c:v>6.3977101549736778E-2</c:v>
                </c:pt>
                <c:pt idx="251">
                  <c:v>5.6897849219406708E-2</c:v>
                </c:pt>
                <c:pt idx="252">
                  <c:v>4.9833502530974051E-2</c:v>
                </c:pt>
                <c:pt idx="253">
                  <c:v>4.2790808195739348E-2</c:v>
                </c:pt>
                <c:pt idx="254">
                  <c:v>3.5776424660727599E-2</c:v>
                </c:pt>
                <c:pt idx="255">
                  <c:v>2.8796916488078389E-2</c:v>
                </c:pt>
                <c:pt idx="256">
                  <c:v>2.1858748881996619E-2</c:v>
                </c:pt>
                <c:pt idx="257">
                  <c:v>1.4968282367137511E-2</c:v>
                </c:pt>
                <c:pt idx="258">
                  <c:v>8.131767622113005E-3</c:v>
                </c:pt>
                <c:pt idx="259">
                  <c:v>1.3553404716189E-3</c:v>
                </c:pt>
                <c:pt idx="260">
                  <c:v>-5.3549829595078164E-3</c:v>
                </c:pt>
                <c:pt idx="261">
                  <c:v>-1.1993310927182879E-2</c:v>
                </c:pt>
                <c:pt idx="262">
                  <c:v>-1.855388058099345E-2</c:v>
                </c:pt>
                <c:pt idx="263">
                  <c:v>-2.5031062306408249E-2</c:v>
                </c:pt>
                <c:pt idx="264">
                  <c:v>-3.1419363893739567E-2</c:v>
                </c:pt>
                <c:pt idx="265">
                  <c:v>-3.771343453151195E-2</c:v>
                </c:pt>
                <c:pt idx="266">
                  <c:v>-4.3908068622087043E-2</c:v>
                </c:pt>
                <c:pt idx="267">
                  <c:v>-4.9998209417589159E-2</c:v>
                </c:pt>
                <c:pt idx="268">
                  <c:v>-5.5978952474370673E-2</c:v>
                </c:pt>
                <c:pt idx="269">
                  <c:v>-6.1845548924451127E-2</c:v>
                </c:pt>
                <c:pt idx="270">
                  <c:v>-6.7593408562558355E-2</c:v>
                </c:pt>
                <c:pt idx="271">
                  <c:v>-7.3218102747593106E-2</c:v>
                </c:pt>
                <c:pt idx="272">
                  <c:v>-7.8715367117531965E-2</c:v>
                </c:pt>
                <c:pt idx="273">
                  <c:v>-8.4081104116974961E-2</c:v>
                </c:pt>
                <c:pt idx="274">
                  <c:v>-8.9311385336735147E-2</c:v>
                </c:pt>
                <c:pt idx="275">
                  <c:v>-9.4402453665056854E-2</c:v>
                </c:pt>
                <c:pt idx="276">
                  <c:v>-9.9350725250237221E-2</c:v>
                </c:pt>
                <c:pt idx="277">
                  <c:v>-0.10415279127461211</c:v>
                </c:pt>
                <c:pt idx="278">
                  <c:v>-0.1088054195400518</c:v>
                </c:pt>
                <c:pt idx="279">
                  <c:v>-0.1133055558652946</c:v>
                </c:pt>
                <c:pt idx="280">
                  <c:v>-0.1176503252956265</c:v>
                </c:pt>
                <c:pt idx="281">
                  <c:v>-0.12183703312559351</c:v>
                </c:pt>
                <c:pt idx="282">
                  <c:v>-0.12586316573560941</c:v>
                </c:pt>
                <c:pt idx="283">
                  <c:v>-0.129726391243493</c:v>
                </c:pt>
                <c:pt idx="284">
                  <c:v>-0.1334245599721412</c:v>
                </c:pt>
                <c:pt idx="285">
                  <c:v>-0.13695570473471089</c:v>
                </c:pt>
                <c:pt idx="286">
                  <c:v>-0.14031804093884689</c:v>
                </c:pt>
                <c:pt idx="287">
                  <c:v>-0.1435099665116551</c:v>
                </c:pt>
                <c:pt idx="288">
                  <c:v>-0.1465300616472768</c:v>
                </c:pt>
                <c:pt idx="289">
                  <c:v>-0.14937708837907679</c:v>
                </c:pt>
                <c:pt idx="290">
                  <c:v>-0.15204998997860761</c:v>
                </c:pt>
                <c:pt idx="291">
                  <c:v>-0.1545478901836595</c:v>
                </c:pt>
                <c:pt idx="292">
                  <c:v>-0.1568700922578509</c:v>
                </c:pt>
                <c:pt idx="293">
                  <c:v>-0.1590160778843536</c:v>
                </c:pt>
                <c:pt idx="294">
                  <c:v>-0.16098550589648181</c:v>
                </c:pt>
                <c:pt idx="295">
                  <c:v>-0.16277821084800859</c:v>
                </c:pt>
                <c:pt idx="296">
                  <c:v>-0.16439420142619871</c:v>
                </c:pt>
                <c:pt idx="297">
                  <c:v>-0.16583365871067229</c:v>
                </c:pt>
                <c:pt idx="298">
                  <c:v>-0.16709693428133329</c:v>
                </c:pt>
                <c:pt idx="299">
                  <c:v>-0.1681845481787099</c:v>
                </c:pt>
                <c:pt idx="300">
                  <c:v>-0.16909718672016771</c:v>
                </c:pt>
                <c:pt idx="301">
                  <c:v>-0.16983570017555999</c:v>
                </c:pt>
                <c:pt idx="302">
                  <c:v>-0.17040110030598371</c:v>
                </c:pt>
                <c:pt idx="303">
                  <c:v>-0.17079455776940311</c:v>
                </c:pt>
                <c:pt idx="304">
                  <c:v>-0.17101739939700131</c:v>
                </c:pt>
                <c:pt idx="305">
                  <c:v>-0.17107110534420161</c:v>
                </c:pt>
                <c:pt idx="306">
                  <c:v>-0.17095730612038751</c:v>
                </c:pt>
                <c:pt idx="307">
                  <c:v>-0.17067777950142701</c:v>
                </c:pt>
                <c:pt idx="308">
                  <c:v>-0.17023444732918219</c:v>
                </c:pt>
                <c:pt idx="309">
                  <c:v>-0.16962937220224969</c:v>
                </c:pt>
                <c:pt idx="310">
                  <c:v>-0.16886475406224699</c:v>
                </c:pt>
                <c:pt idx="311">
                  <c:v>-0.16794292668001451</c:v>
                </c:pt>
                <c:pt idx="312">
                  <c:v>-0.1668663540461581</c:v>
                </c:pt>
                <c:pt idx="313">
                  <c:v>-0.16563762667040879</c:v>
                </c:pt>
                <c:pt idx="314">
                  <c:v>-0.16425945779431761</c:v>
                </c:pt>
                <c:pt idx="315">
                  <c:v>-0.16273467952184359</c:v>
                </c:pt>
                <c:pt idx="316">
                  <c:v>-0.16106623887243129</c:v>
                </c:pt>
                <c:pt idx="317">
                  <c:v>-0.15925719376119851</c:v>
                </c:pt>
                <c:pt idx="318">
                  <c:v>-0.15731070891088389</c:v>
                </c:pt>
                <c:pt idx="319">
                  <c:v>-0.1552300517002255</c:v>
                </c:pt>
                <c:pt idx="320">
                  <c:v>-0.15301858795345069</c:v>
                </c:pt>
                <c:pt idx="321">
                  <c:v>-0.15067977767557769</c:v>
                </c:pt>
                <c:pt idx="322">
                  <c:v>-0.14821717073822671</c:v>
                </c:pt>
                <c:pt idx="323">
                  <c:v>-0.14563440252064569</c:v>
                </c:pt>
                <c:pt idx="324">
                  <c:v>-0.14293518951065129</c:v>
                </c:pt>
                <c:pt idx="325">
                  <c:v>-0.14012332487017509</c:v>
                </c:pt>
                <c:pt idx="326">
                  <c:v>-0.1372026739700985</c:v>
                </c:pt>
                <c:pt idx="327">
                  <c:v>-0.1341771698990375</c:v>
                </c:pt>
                <c:pt idx="328">
                  <c:v>-0.13105080895072199</c:v>
                </c:pt>
                <c:pt idx="329">
                  <c:v>-0.12782764609458591</c:v>
                </c:pt>
                <c:pt idx="330">
                  <c:v>-0.1245117904341556</c:v>
                </c:pt>
                <c:pt idx="331">
                  <c:v>-0.1211074006577931</c:v>
                </c:pt>
                <c:pt idx="332">
                  <c:v>-0.11761868048630721</c:v>
                </c:pt>
                <c:pt idx="333">
                  <c:v>-0.1140498741219096</c:v>
                </c:pt>
                <c:pt idx="334">
                  <c:v>-0.110405261702943</c:v>
                </c:pt>
                <c:pt idx="335">
                  <c:v>-0.1066891547687609</c:v>
                </c:pt>
                <c:pt idx="336">
                  <c:v>-0.1029058917390839</c:v>
                </c:pt>
                <c:pt idx="337">
                  <c:v>-9.9059833412101492E-2</c:v>
                </c:pt>
                <c:pt idx="338">
                  <c:v>-9.5155358485526073E-2</c:v>
                </c:pt>
                <c:pt idx="339">
                  <c:v>-9.1196859104742789E-2</c:v>
                </c:pt>
                <c:pt idx="340">
                  <c:v>-8.7188736442130765E-2</c:v>
                </c:pt>
                <c:pt idx="341">
                  <c:v>-8.3135396311560097E-2</c:v>
                </c:pt>
                <c:pt idx="342">
                  <c:v>-7.9041244821995107E-2</c:v>
                </c:pt>
                <c:pt idx="343">
                  <c:v>-7.4910684074056988E-2</c:v>
                </c:pt>
                <c:pt idx="344">
                  <c:v>-7.0748107903318563E-2</c:v>
                </c:pt>
                <c:pt idx="345">
                  <c:v>-6.6557897674020997E-2</c:v>
                </c:pt>
                <c:pt idx="346">
                  <c:v>-6.2344418126816049E-2</c:v>
                </c:pt>
                <c:pt idx="347">
                  <c:v>-5.8112013284049198E-2</c:v>
                </c:pt>
                <c:pt idx="348">
                  <c:v>-5.3865002416007578E-2</c:v>
                </c:pt>
                <c:pt idx="349">
                  <c:v>-4.9607676071463137E-2</c:v>
                </c:pt>
                <c:pt idx="350">
                  <c:v>-4.5344292175745829E-2</c:v>
                </c:pt>
                <c:pt idx="351">
                  <c:v>-4.1079072199482897E-2</c:v>
                </c:pt>
                <c:pt idx="352">
                  <c:v>-3.6816197401040973E-2</c:v>
                </c:pt>
                <c:pt idx="353">
                  <c:v>-3.2559805145604831E-2</c:v>
                </c:pt>
                <c:pt idx="354">
                  <c:v>-2.8313985303723081E-2</c:v>
                </c:pt>
                <c:pt idx="355">
                  <c:v>-2.4082776732045171E-2</c:v>
                </c:pt>
                <c:pt idx="356">
                  <c:v>-1.9870163838866819E-2</c:v>
                </c:pt>
                <c:pt idx="357">
                  <c:v>-1.5680073236992189E-2</c:v>
                </c:pt>
                <c:pt idx="358">
                  <c:v>-1.151637048631078E-2</c:v>
                </c:pt>
                <c:pt idx="359">
                  <c:v>-7.3828569283758676E-3</c:v>
                </c:pt>
                <c:pt idx="360">
                  <c:v>-3.283266615158455E-3</c:v>
                </c:pt>
                <c:pt idx="361">
                  <c:v>7.7873666596253027E-4</c:v>
                </c:pt>
                <c:pt idx="362">
                  <c:v>4.7995622690278142E-3</c:v>
                </c:pt>
                <c:pt idx="363">
                  <c:v>8.7756954663120775E-3</c:v>
                </c:pt>
                <c:pt idx="364">
                  <c:v>1.2703700123409919E-2</c:v>
                </c:pt>
                <c:pt idx="365">
                  <c:v>1.6580221270994691E-2</c:v>
                </c:pt>
                <c:pt idx="366">
                  <c:v>2.0401987571768289E-2</c:v>
                </c:pt>
                <c:pt idx="367">
                  <c:v>2.4165813681236822E-2</c:v>
                </c:pt>
                <c:pt idx="368">
                  <c:v>2.7868602501064509E-2</c:v>
                </c:pt>
                <c:pt idx="369">
                  <c:v>3.150734732387532E-2</c:v>
                </c:pt>
                <c:pt idx="370">
                  <c:v>3.5079133868489071E-2</c:v>
                </c:pt>
                <c:pt idx="371">
                  <c:v>3.8581142204695627E-2</c:v>
                </c:pt>
                <c:pt idx="372">
                  <c:v>4.2010648566787878E-2</c:v>
                </c:pt>
                <c:pt idx="373">
                  <c:v>4.5365027055190042E-2</c:v>
                </c:pt>
                <c:pt idx="374">
                  <c:v>4.8641751225634182E-2</c:v>
                </c:pt>
                <c:pt idx="375">
                  <c:v>5.1838395565452597E-2</c:v>
                </c:pt>
                <c:pt idx="376">
                  <c:v>5.4952636856668402E-2</c:v>
                </c:pt>
                <c:pt idx="377">
                  <c:v>5.7982255425680272E-2</c:v>
                </c:pt>
                <c:pt idx="378">
                  <c:v>6.092513627945019E-2</c:v>
                </c:pt>
                <c:pt idx="379">
                  <c:v>6.377927012821423E-2</c:v>
                </c:pt>
                <c:pt idx="380">
                  <c:v>6.6542754294847559E-2</c:v>
                </c:pt>
                <c:pt idx="381">
                  <c:v>6.9213793511123833E-2</c:v>
                </c:pt>
                <c:pt idx="382">
                  <c:v>7.1790700601217144E-2</c:v>
                </c:pt>
                <c:pt idx="383">
                  <c:v>7.4271897052901506E-2</c:v>
                </c:pt>
                <c:pt idx="384">
                  <c:v>7.665591347700762E-2</c:v>
                </c:pt>
                <c:pt idx="385">
                  <c:v>7.8941389955800495E-2</c:v>
                </c:pt>
                <c:pt idx="386">
                  <c:v>8.112707628104307E-2</c:v>
                </c:pt>
                <c:pt idx="387">
                  <c:v>8.3211832082611126E-2</c:v>
                </c:pt>
                <c:pt idx="388">
                  <c:v>8.5194626848623015E-2</c:v>
                </c:pt>
                <c:pt idx="389">
                  <c:v>8.7074539838143963E-2</c:v>
                </c:pt>
                <c:pt idx="390">
                  <c:v>8.8850759887619091E-2</c:v>
                </c:pt>
                <c:pt idx="391">
                  <c:v>9.0522585112281534E-2</c:v>
                </c:pt>
                <c:pt idx="392">
                  <c:v>9.2089422503871962E-2</c:v>
                </c:pt>
                <c:pt idx="393">
                  <c:v>9.3550787426094045E-2</c:v>
                </c:pt>
                <c:pt idx="394">
                  <c:v>9.4906303009315712E-2</c:v>
                </c:pt>
                <c:pt idx="395">
                  <c:v>9.6155699446109591E-2</c:v>
                </c:pt>
                <c:pt idx="396">
                  <c:v>9.7298813189306901E-2</c:v>
                </c:pt>
                <c:pt idx="397">
                  <c:v>9.8335586054317387E-2</c:v>
                </c:pt>
                <c:pt idx="398">
                  <c:v>9.9266064227544207E-2</c:v>
                </c:pt>
                <c:pt idx="399">
                  <c:v>0.1000903971827958</c:v>
                </c:pt>
                <c:pt idx="400">
                  <c:v>0.1008088365076681</c:v>
                </c:pt>
                <c:pt idx="401">
                  <c:v>0.10142173464193779</c:v>
                </c:pt>
                <c:pt idx="402">
                  <c:v>0.1019295435300739</c:v>
                </c:pt>
                <c:pt idx="403">
                  <c:v>0.1023328131900381</c:v>
                </c:pt>
                <c:pt idx="404">
                  <c:v>0.10263219020060189</c:v>
                </c:pt>
                <c:pt idx="405">
                  <c:v>0.1028284161094692</c:v>
                </c:pt>
                <c:pt idx="406">
                  <c:v>0.10292232576454639</c:v>
                </c:pt>
                <c:pt idx="407">
                  <c:v>0.1029148455707512</c:v>
                </c:pt>
                <c:pt idx="408">
                  <c:v>0.1028069916748055</c:v>
                </c:pt>
                <c:pt idx="409">
                  <c:v>0.1025998680804977</c:v>
                </c:pt>
                <c:pt idx="410">
                  <c:v>0.10229466469694851</c:v>
                </c:pt>
                <c:pt idx="411">
                  <c:v>0.1018926553224492</c:v>
                </c:pt>
                <c:pt idx="412">
                  <c:v>0.1013951955664838</c:v>
                </c:pt>
                <c:pt idx="413">
                  <c:v>0.1008037207125759</c:v>
                </c:pt>
                <c:pt idx="414">
                  <c:v>0.1001197435246375</c:v>
                </c:pt>
                <c:pt idx="415">
                  <c:v>9.9344851999520686E-2</c:v>
                </c:pt>
                <c:pt idx="416">
                  <c:v>9.8480707068502413E-2</c:v>
                </c:pt>
                <c:pt idx="417">
                  <c:v>9.7529040250453766E-2</c:v>
                </c:pt>
                <c:pt idx="418">
                  <c:v>9.6491651259464684E-2</c:v>
                </c:pt>
                <c:pt idx="419">
                  <c:v>9.5370405569712546E-2</c:v>
                </c:pt>
                <c:pt idx="420">
                  <c:v>9.416723194037685E-2</c:v>
                </c:pt>
                <c:pt idx="421">
                  <c:v>9.288411990341322E-2</c:v>
                </c:pt>
                <c:pt idx="422">
                  <c:v>9.1523117217008329E-2</c:v>
                </c:pt>
                <c:pt idx="423">
                  <c:v>9.0086327287542761E-2</c:v>
                </c:pt>
                <c:pt idx="424">
                  <c:v>8.8575906562891327E-2</c:v>
                </c:pt>
                <c:pt idx="425">
                  <c:v>8.6994061899890368E-2</c:v>
                </c:pt>
                <c:pt idx="426">
                  <c:v>8.5343047908798444E-2</c:v>
                </c:pt>
                <c:pt idx="427">
                  <c:v>8.3625164277571162E-2</c:v>
                </c:pt>
                <c:pt idx="428">
                  <c:v>8.1842753078762792E-2</c:v>
                </c:pt>
                <c:pt idx="429">
                  <c:v>7.9998196061855847E-2</c:v>
                </c:pt>
                <c:pt idx="430">
                  <c:v>7.8093911933806548E-2</c:v>
                </c:pt>
                <c:pt idx="431">
                  <c:v>7.6132353630577645E-2</c:v>
                </c:pt>
                <c:pt idx="432">
                  <c:v>7.4116005582411354E-2</c:v>
                </c:pt>
                <c:pt idx="433">
                  <c:v>7.2047380975573866E-2</c:v>
                </c:pt>
                <c:pt idx="434">
                  <c:v>6.9929019013279164E-2</c:v>
                </c:pt>
                <c:pt idx="435">
                  <c:v>6.776348217847375E-2</c:v>
                </c:pt>
                <c:pt idx="436">
                  <c:v>6.5553353501135406E-2</c:v>
                </c:pt>
                <c:pt idx="437">
                  <c:v>6.3301233832708123E-2</c:v>
                </c:pt>
                <c:pt idx="438">
                  <c:v>6.1009739130262683E-2</c:v>
                </c:pt>
                <c:pt idx="439">
                  <c:v>5.8681497752936587E-2</c:v>
                </c:pt>
                <c:pt idx="440">
                  <c:v>5.6319147773170188E-2</c:v>
                </c:pt>
                <c:pt idx="441">
                  <c:v>5.3925334305215879E-2</c:v>
                </c:pt>
                <c:pt idx="442">
                  <c:v>5.150270685335602E-2</c:v>
                </c:pt>
                <c:pt idx="443">
                  <c:v>4.9053916682221831E-2</c:v>
                </c:pt>
                <c:pt idx="444">
                  <c:v>4.6581614211559791E-2</c:v>
                </c:pt>
                <c:pt idx="445">
                  <c:v>4.4088446437745211E-2</c:v>
                </c:pt>
                <c:pt idx="446">
                  <c:v>4.1577054384293523E-2</c:v>
                </c:pt>
                <c:pt idx="447">
                  <c:v>3.9050070583569053E-2</c:v>
                </c:pt>
                <c:pt idx="448">
                  <c:v>3.6510116591838879E-2</c:v>
                </c:pt>
                <c:pt idx="449">
                  <c:v>3.3959800539765307E-2</c:v>
                </c:pt>
                <c:pt idx="450">
                  <c:v>3.1401714720375201E-2</c:v>
                </c:pt>
                <c:pt idx="451">
                  <c:v>2.883843321648738E-2</c:v>
                </c:pt>
                <c:pt idx="452">
                  <c:v>2.627250956952135E-2</c:v>
                </c:pt>
                <c:pt idx="453">
                  <c:v>2.3706474491550718E-2</c:v>
                </c:pt>
                <c:pt idx="454">
                  <c:v>2.1142833622404281E-2</c:v>
                </c:pt>
                <c:pt idx="455">
                  <c:v>1.8584065333555611E-2</c:v>
                </c:pt>
                <c:pt idx="456">
                  <c:v>1.6032618580479101E-2</c:v>
                </c:pt>
                <c:pt idx="457">
                  <c:v>1.3490910805086329E-2</c:v>
                </c:pt>
                <c:pt idx="458">
                  <c:v>1.0961325889791771E-2</c:v>
                </c:pt>
                <c:pt idx="459">
                  <c:v>8.4462121646910315E-3</c:v>
                </c:pt>
                <c:pt idx="460">
                  <c:v>5.9478804692681877E-3</c:v>
                </c:pt>
                <c:pt idx="461">
                  <c:v>3.4686022699814321E-3</c:v>
                </c:pt>
                <c:pt idx="462">
                  <c:v>1.0106078350084059E-3</c:v>
                </c:pt>
                <c:pt idx="463">
                  <c:v>-1.4239155326360761E-3</c:v>
                </c:pt>
                <c:pt idx="464">
                  <c:v>-3.832825202466176E-3</c:v>
                </c:pt>
                <c:pt idx="465">
                  <c:v>-6.2140248633008061E-3</c:v>
                </c:pt>
                <c:pt idx="466">
                  <c:v>-8.5654661084446203E-3</c:v>
                </c:pt>
                <c:pt idx="467">
                  <c:v>-1.088514995833989E-2</c:v>
                </c:pt>
                <c:pt idx="468">
                  <c:v>-1.3171128319825309E-2</c:v>
                </c:pt>
                <c:pt idx="469">
                  <c:v>-1.5421505381208209E-2</c:v>
                </c:pt>
                <c:pt idx="470">
                  <c:v>-1.7634438942427191E-2</c:v>
                </c:pt>
                <c:pt idx="471">
                  <c:v>-1.9808141679652801E-2</c:v>
                </c:pt>
                <c:pt idx="472">
                  <c:v>-2.1940882343744288E-2</c:v>
                </c:pt>
                <c:pt idx="473">
                  <c:v>-2.403098689205084E-2</c:v>
                </c:pt>
                <c:pt idx="474">
                  <c:v>-2.607683955311588E-2</c:v>
                </c:pt>
                <c:pt idx="475">
                  <c:v>-2.8076883823912858E-2</c:v>
                </c:pt>
                <c:pt idx="476">
                  <c:v>-3.0029623399310531E-2</c:v>
                </c:pt>
                <c:pt idx="477">
                  <c:v>-3.1933623033534878E-2</c:v>
                </c:pt>
                <c:pt idx="478">
                  <c:v>-3.3787509333463417E-2</c:v>
                </c:pt>
                <c:pt idx="479">
                  <c:v>-3.5589971483656051E-2</c:v>
                </c:pt>
                <c:pt idx="480">
                  <c:v>-3.733976190309387E-2</c:v>
                </c:pt>
                <c:pt idx="481">
                  <c:v>-3.903569683366459E-2</c:v>
                </c:pt>
                <c:pt idx="482">
                  <c:v>-4.0676656860499233E-2</c:v>
                </c:pt>
                <c:pt idx="483">
                  <c:v>-4.2261587364330333E-2</c:v>
                </c:pt>
                <c:pt idx="484">
                  <c:v>-4.3789498906106623E-2</c:v>
                </c:pt>
                <c:pt idx="485">
                  <c:v>-4.5259467544162719E-2</c:v>
                </c:pt>
                <c:pt idx="486">
                  <c:v>-4.6670635084305467E-2</c:v>
                </c:pt>
                <c:pt idx="487">
                  <c:v>-4.8022209263240218E-2</c:v>
                </c:pt>
                <c:pt idx="488">
                  <c:v>-4.9313463865821409E-2</c:v>
                </c:pt>
                <c:pt idx="489">
                  <c:v>-5.0543738776671378E-2</c:v>
                </c:pt>
                <c:pt idx="490">
                  <c:v>-5.1712439966770107E-2</c:v>
                </c:pt>
                <c:pt idx="491">
                  <c:v>-5.2819039415676033E-2</c:v>
                </c:pt>
                <c:pt idx="492">
                  <c:v>-5.3863074970094342E-2</c:v>
                </c:pt>
                <c:pt idx="493">
                  <c:v>-5.4844150139564063E-2</c:v>
                </c:pt>
                <c:pt idx="494">
                  <c:v>-5.576193383008924E-2</c:v>
                </c:pt>
                <c:pt idx="495">
                  <c:v>-5.6616160016591338E-2</c:v>
                </c:pt>
                <c:pt idx="496">
                  <c:v>-5.7406627355111622E-2</c:v>
                </c:pt>
                <c:pt idx="497">
                  <c:v>-5.8133198735741333E-2</c:v>
                </c:pt>
                <c:pt idx="498">
                  <c:v>-5.8795800777305791E-2</c:v>
                </c:pt>
                <c:pt idx="499">
                  <c:v>-5.9394423264875311E-2</c:v>
                </c:pt>
                <c:pt idx="500">
                  <c:v>-5.9929118531220633E-2</c:v>
                </c:pt>
                <c:pt idx="501">
                  <c:v>-6.0400000783374493E-2</c:v>
                </c:pt>
                <c:pt idx="502">
                  <c:v>-6.080724537550284E-2</c:v>
                </c:pt>
                <c:pt idx="503">
                  <c:v>-6.1151088029329448E-2</c:v>
                </c:pt>
                <c:pt idx="504">
                  <c:v>-6.1431824003396973E-2</c:v>
                </c:pt>
                <c:pt idx="505">
                  <c:v>-6.1649807212483948E-2</c:v>
                </c:pt>
                <c:pt idx="506">
                  <c:v>-6.180544929853371E-2</c:v>
                </c:pt>
                <c:pt idx="507">
                  <c:v>-6.1899218654483848E-2</c:v>
                </c:pt>
                <c:pt idx="508">
                  <c:v>-6.193163940241829E-2</c:v>
                </c:pt>
                <c:pt idx="509">
                  <c:v>-6.1903290327493261E-2</c:v>
                </c:pt>
                <c:pt idx="510">
                  <c:v>-6.181480376911818E-2</c:v>
                </c:pt>
                <c:pt idx="511">
                  <c:v>-6.1666864470898752E-2</c:v>
                </c:pt>
                <c:pt idx="512">
                  <c:v>-6.1460208390875147E-2</c:v>
                </c:pt>
                <c:pt idx="513">
                  <c:v>-6.1195621473611753E-2</c:v>
                </c:pt>
                <c:pt idx="514">
                  <c:v>-6.0873938385716177E-2</c:v>
                </c:pt>
                <c:pt idx="515">
                  <c:v>-6.0496041216386062E-2</c:v>
                </c:pt>
                <c:pt idx="516">
                  <c:v>-6.0062858144599489E-2</c:v>
                </c:pt>
                <c:pt idx="517">
                  <c:v>-5.9575362074582167E-2</c:v>
                </c:pt>
                <c:pt idx="518">
                  <c:v>-5.9034569241198633E-2</c:v>
                </c:pt>
                <c:pt idx="519">
                  <c:v>-5.8441537786927858E-2</c:v>
                </c:pt>
                <c:pt idx="520">
                  <c:v>-5.7797366312095318E-2</c:v>
                </c:pt>
                <c:pt idx="521">
                  <c:v>-5.710319240004201E-2</c:v>
                </c:pt>
                <c:pt idx="522">
                  <c:v>-5.6360191118919913E-2</c:v>
                </c:pt>
                <c:pt idx="523">
                  <c:v>-5.5569573501808293E-2</c:v>
                </c:pt>
                <c:pt idx="524">
                  <c:v>-5.4732585006850347E-2</c:v>
                </c:pt>
                <c:pt idx="525">
                  <c:v>-5.385050395911168E-2</c:v>
                </c:pt>
                <c:pt idx="526">
                  <c:v>-5.292463997586342E-2</c:v>
                </c:pt>
                <c:pt idx="527">
                  <c:v>-5.1956332376991918E-2</c:v>
                </c:pt>
                <c:pt idx="528">
                  <c:v>-5.0946948582234378E-2</c:v>
                </c:pt>
                <c:pt idx="529">
                  <c:v>-4.9897882496935941E-2</c:v>
                </c:pt>
                <c:pt idx="530">
                  <c:v>-4.881055288801793E-2</c:v>
                </c:pt>
                <c:pt idx="531">
                  <c:v>-4.7686401751839892E-2</c:v>
                </c:pt>
                <c:pt idx="532">
                  <c:v>-4.6526892675628928E-2</c:v>
                </c:pt>
                <c:pt idx="533">
                  <c:v>-4.533350919413974E-2</c:v>
                </c:pt>
                <c:pt idx="534">
                  <c:v>-4.4107753143196773E-2</c:v>
                </c:pt>
                <c:pt idx="535">
                  <c:v>-4.2851143011756437E-2</c:v>
                </c:pt>
                <c:pt idx="536">
                  <c:v>-4.1565212294112683E-2</c:v>
                </c:pt>
                <c:pt idx="537">
                  <c:v>-4.0251507843852577E-2</c:v>
                </c:pt>
                <c:pt idx="538">
                  <c:v>-3.891158823115138E-2</c:v>
                </c:pt>
                <c:pt idx="539">
                  <c:v>-3.7547022104976888E-2</c:v>
                </c:pt>
                <c:pt idx="540">
                  <c:v>-3.6159386561753007E-2</c:v>
                </c:pt>
                <c:pt idx="541">
                  <c:v>-3.4750265522010382E-2</c:v>
                </c:pt>
                <c:pt idx="542">
                  <c:v>-3.3321248116529013E-2</c:v>
                </c:pt>
                <c:pt idx="543">
                  <c:v>-3.1873927083453733E-2</c:v>
                </c:pt>
                <c:pt idx="544">
                  <c:v>-3.0409897177837781E-2</c:v>
                </c:pt>
                <c:pt idx="545">
                  <c:v>-2.8930753595042959E-2</c:v>
                </c:pt>
                <c:pt idx="546">
                  <c:v>-2.743809040939766E-2</c:v>
                </c:pt>
                <c:pt idx="547">
                  <c:v>-2.593349902948449E-2</c:v>
                </c:pt>
                <c:pt idx="548">
                  <c:v>-2.4418566671400049E-2</c:v>
                </c:pt>
                <c:pt idx="549">
                  <c:v>-2.2894874851297872E-2</c:v>
                </c:pt>
                <c:pt idx="550">
                  <c:v>-2.1363997898494299E-2</c:v>
                </c:pt>
                <c:pt idx="551">
                  <c:v>-1.982750149038363E-2</c:v>
                </c:pt>
                <c:pt idx="552">
                  <c:v>-1.828694121037577E-2</c:v>
                </c:pt>
                <c:pt idx="553">
                  <c:v>-1.67438611300346E-2</c:v>
                </c:pt>
                <c:pt idx="554">
                  <c:v>-1.5199792416560279E-2</c:v>
                </c:pt>
                <c:pt idx="555">
                  <c:v>-1.3656251966722391E-2</c:v>
                </c:pt>
                <c:pt idx="556">
                  <c:v>-1.2114741068314059E-2</c:v>
                </c:pt>
                <c:pt idx="557">
                  <c:v>-1.057674409015967E-2</c:v>
                </c:pt>
                <c:pt idx="558">
                  <c:v>-9.0437272016706764E-3</c:v>
                </c:pt>
                <c:pt idx="559">
                  <c:v>-7.5171371229052573E-3</c:v>
                </c:pt>
                <c:pt idx="560">
                  <c:v>-5.9983999060482509E-3</c:v>
                </c:pt>
                <c:pt idx="561">
                  <c:v>-4.4889197491880684E-3</c:v>
                </c:pt>
                <c:pt idx="562">
                  <c:v>-2.990077843227005E-3</c:v>
                </c:pt>
                <c:pt idx="563">
                  <c:v>-1.5032312527207381E-3</c:v>
                </c:pt>
                <c:pt idx="564">
                  <c:v>-2.9711831401709391E-5</c:v>
                </c:pt>
                <c:pt idx="565">
                  <c:v>1.4291748269001929E-3</c:v>
                </c:pt>
                <c:pt idx="566">
                  <c:v>2.8721504012679581E-3</c:v>
                </c:pt>
                <c:pt idx="567">
                  <c:v>4.2979648200089232E-3</c:v>
                </c:pt>
                <c:pt idx="568">
                  <c:v>5.705397199679667E-3</c:v>
                </c:pt>
                <c:pt idx="569">
                  <c:v>7.0932567462787801E-3</c:v>
                </c:pt>
                <c:pt idx="570">
                  <c:v>8.4603836181043855E-3</c:v>
                </c:pt>
                <c:pt idx="571">
                  <c:v>9.805649749815664E-3</c:v>
                </c:pt>
                <c:pt idx="572">
                  <c:v>1.11279596372801E-2</c:v>
                </c:pt>
                <c:pt idx="573">
                  <c:v>1.2426251082830591E-2</c:v>
                </c:pt>
                <c:pt idx="574">
                  <c:v>1.369949590059899E-2</c:v>
                </c:pt>
                <c:pt idx="575">
                  <c:v>1.494670058163485E-2</c:v>
                </c:pt>
                <c:pt idx="576">
                  <c:v>1.6166906918560379E-2</c:v>
                </c:pt>
                <c:pt idx="577">
                  <c:v>1.7359192589554529E-2</c:v>
                </c:pt>
                <c:pt idx="578">
                  <c:v>1.8522671701500879E-2</c:v>
                </c:pt>
                <c:pt idx="579">
                  <c:v>1.9656495292175599E-2</c:v>
                </c:pt>
                <c:pt idx="580">
                  <c:v>2.0759851791392801E-2</c:v>
                </c:pt>
                <c:pt idx="581">
                  <c:v>2.1831967441065629E-2</c:v>
                </c:pt>
                <c:pt idx="582">
                  <c:v>2.287210667418188E-2</c:v>
                </c:pt>
                <c:pt idx="583">
                  <c:v>2.3879572452733019E-2</c:v>
                </c:pt>
                <c:pt idx="584">
                  <c:v>2.4853706564675299E-2</c:v>
                </c:pt>
                <c:pt idx="585">
                  <c:v>2.5793889880040621E-2</c:v>
                </c:pt>
                <c:pt idx="586">
                  <c:v>2.6699542566353769E-2</c:v>
                </c:pt>
                <c:pt idx="587">
                  <c:v>2.7570124263550599E-2</c:v>
                </c:pt>
                <c:pt idx="588">
                  <c:v>2.840513421862945E-2</c:v>
                </c:pt>
                <c:pt idx="589">
                  <c:v>2.9204111380304969E-2</c:v>
                </c:pt>
                <c:pt idx="590">
                  <c:v>2.996663445397009E-2</c:v>
                </c:pt>
                <c:pt idx="591">
                  <c:v>3.0692321917307239E-2</c:v>
                </c:pt>
                <c:pt idx="592">
                  <c:v>3.138083199692529E-2</c:v>
                </c:pt>
                <c:pt idx="593">
                  <c:v>3.2031862606432732E-2</c:v>
                </c:pt>
                <c:pt idx="594">
                  <c:v>3.2645151246391287E-2</c:v>
                </c:pt>
                <c:pt idx="595">
                  <c:v>3.322047486662686E-2</c:v>
                </c:pt>
                <c:pt idx="596">
                  <c:v>3.3757649691406842E-2</c:v>
                </c:pt>
                <c:pt idx="597">
                  <c:v>3.4256531008023748E-2</c:v>
                </c:pt>
                <c:pt idx="598">
                  <c:v>3.4717012919355889E-2</c:v>
                </c:pt>
                <c:pt idx="599">
                  <c:v>3.513902806100469E-2</c:v>
                </c:pt>
                <c:pt idx="600">
                  <c:v>3.5522547283637532E-2</c:v>
                </c:pt>
                <c:pt idx="601">
                  <c:v>3.5867579301192151E-2</c:v>
                </c:pt>
                <c:pt idx="602">
                  <c:v>3.6174170305625752E-2</c:v>
                </c:pt>
                <c:pt idx="603">
                  <c:v>3.644240354891768E-2</c:v>
                </c:pt>
                <c:pt idx="604">
                  <c:v>3.6672398893059503E-2</c:v>
                </c:pt>
                <c:pt idx="605">
                  <c:v>3.6864312328790207E-2</c:v>
                </c:pt>
                <c:pt idx="606">
                  <c:v>3.7018335463857389E-2</c:v>
                </c:pt>
                <c:pt idx="607">
                  <c:v>3.7134694981606778E-2</c:v>
                </c:pt>
                <c:pt idx="608">
                  <c:v>3.7213652070724218E-2</c:v>
                </c:pt>
                <c:pt idx="609">
                  <c:v>3.7255501826973403E-2</c:v>
                </c:pt>
                <c:pt idx="610">
                  <c:v>3.7260572627792053E-2</c:v>
                </c:pt>
                <c:pt idx="611">
                  <c:v>3.7229225480627029E-2</c:v>
                </c:pt>
                <c:pt idx="612">
                  <c:v>3.7161853345905688E-2</c:v>
                </c:pt>
                <c:pt idx="613">
                  <c:v>3.7058880435556663E-2</c:v>
                </c:pt>
                <c:pt idx="614">
                  <c:v>3.6920761488008019E-2</c:v>
                </c:pt>
                <c:pt idx="615">
                  <c:v>3.6747981020604517E-2</c:v>
                </c:pt>
                <c:pt idx="616">
                  <c:v>3.6541052560398239E-2</c:v>
                </c:pt>
                <c:pt idx="617">
                  <c:v>3.6300517854278617E-2</c:v>
                </c:pt>
                <c:pt idx="618">
                  <c:v>3.602694605941837E-2</c:v>
                </c:pt>
                <c:pt idx="619">
                  <c:v>3.5720932915021222E-2</c:v>
                </c:pt>
                <c:pt idx="620">
                  <c:v>3.5383099896366142E-2</c:v>
                </c:pt>
                <c:pt idx="621">
                  <c:v>3.5014093352149632E-2</c:v>
                </c:pt>
                <c:pt idx="622">
                  <c:v>3.4614583626134419E-2</c:v>
                </c:pt>
                <c:pt idx="623">
                  <c:v>3.4185264164117928E-2</c:v>
                </c:pt>
                <c:pt idx="624">
                  <c:v>3.372685060723829E-2</c:v>
                </c:pt>
                <c:pt idx="625">
                  <c:v>3.3240079872638648E-2</c:v>
                </c:pt>
                <c:pt idx="626">
                  <c:v>3.2725709222513139E-2</c:v>
                </c:pt>
                <c:pt idx="627">
                  <c:v>3.2184515322558407E-2</c:v>
                </c:pt>
                <c:pt idx="628">
                  <c:v>3.1617293290855407E-2</c:v>
                </c:pt>
                <c:pt idx="629">
                  <c:v>3.1024855738204831E-2</c:v>
                </c:pt>
                <c:pt idx="630">
                  <c:v>3.0408031800937822E-2</c:v>
                </c:pt>
                <c:pt idx="631">
                  <c:v>2.9767666167221131E-2</c:v>
                </c:pt>
                <c:pt idx="632">
                  <c:v>2.9104618097871449E-2</c:v>
                </c:pt>
                <c:pt idx="633">
                  <c:v>2.8419760442689519E-2</c:v>
                </c:pt>
                <c:pt idx="634">
                  <c:v>2.771397865331858E-2</c:v>
                </c:pt>
                <c:pt idx="635">
                  <c:v>2.6988169793625231E-2</c:v>
                </c:pt>
                <c:pt idx="636">
                  <c:v>2.6243241548593321E-2</c:v>
                </c:pt>
                <c:pt idx="637">
                  <c:v>2.5480111232712929E-2</c:v>
                </c:pt>
                <c:pt idx="638">
                  <c:v>2.4699704798837312E-2</c:v>
                </c:pt>
                <c:pt idx="639">
                  <c:v>2.390295584847061E-2</c:v>
                </c:pt>
                <c:pt idx="640">
                  <c:v>2.3090804644438041E-2</c:v>
                </c:pt>
                <c:pt idx="641">
                  <c:v>2.2264197126878521E-2</c:v>
                </c:pt>
                <c:pt idx="642">
                  <c:v>2.1424083933487031E-2</c:v>
                </c:pt>
                <c:pt idx="643">
                  <c:v>2.057141942492087E-2</c:v>
                </c:pt>
                <c:pt idx="644">
                  <c:v>1.9707160716269451E-2</c:v>
                </c:pt>
                <c:pt idx="645">
                  <c:v>1.883226671547281E-2</c:v>
                </c:pt>
                <c:pt idx="646">
                  <c:v>1.7947697169558029E-2</c:v>
                </c:pt>
                <c:pt idx="647">
                  <c:v>1.7054411719546921E-2</c:v>
                </c:pt>
                <c:pt idx="648">
                  <c:v>1.6153368964870869E-2</c:v>
                </c:pt>
                <c:pt idx="649">
                  <c:v>1.5245525538111629E-2</c:v>
                </c:pt>
                <c:pt idx="650">
                  <c:v>1.433183519086823E-2</c:v>
                </c:pt>
                <c:pt idx="651">
                  <c:v>1.341324789153165E-2</c:v>
                </c:pt>
                <c:pt idx="652">
                  <c:v>1.2490708935729299E-2</c:v>
                </c:pt>
                <c:pt idx="653">
                  <c:v>1.156515807018144E-2</c:v>
                </c:pt>
                <c:pt idx="654">
                  <c:v>1.063752863069138E-2</c:v>
                </c:pt>
                <c:pt idx="655">
                  <c:v>9.7087466949699816E-3</c:v>
                </c:pt>
                <c:pt idx="656">
                  <c:v>8.7797302509738696E-3</c:v>
                </c:pt>
                <c:pt idx="657">
                  <c:v>7.851388381414675E-3</c:v>
                </c:pt>
                <c:pt idx="658">
                  <c:v>6.9246204650743274E-3</c:v>
                </c:pt>
                <c:pt idx="659">
                  <c:v>6.0003153955387424E-3</c:v>
                </c:pt>
                <c:pt idx="660">
                  <c:v>5.0793508179391217E-3</c:v>
                </c:pt>
                <c:pt idx="661">
                  <c:v>4.1625923842666494E-3</c:v>
                </c:pt>
                <c:pt idx="662">
                  <c:v>3.2508930278026061E-3</c:v>
                </c:pt>
                <c:pt idx="663">
                  <c:v>2.3450922571818951E-3</c:v>
                </c:pt>
                <c:pt idx="664">
                  <c:v>1.4460154705836241E-3</c:v>
                </c:pt>
                <c:pt idx="665">
                  <c:v>5.544732905178603E-4</c:v>
                </c:pt>
                <c:pt idx="666">
                  <c:v>-3.2873908034712152E-4</c:v>
                </c:pt>
                <c:pt idx="667">
                  <c:v>-1.202842481897707E-3</c:v>
                </c:pt>
                <c:pt idx="668">
                  <c:v>-2.0670743974336801E-3</c:v>
                </c:pt>
                <c:pt idx="669">
                  <c:v>-2.9206895323038158E-3</c:v>
                </c:pt>
                <c:pt idx="670">
                  <c:v>-3.7629603699746981E-3</c:v>
                </c:pt>
                <c:pt idx="671">
                  <c:v>-4.5931777052145503E-3</c:v>
                </c:pt>
                <c:pt idx="672">
                  <c:v>-5.4106511540993928E-3</c:v>
                </c:pt>
                <c:pt idx="673">
                  <c:v>-6.2147096405743684E-3</c:v>
                </c:pt>
                <c:pt idx="674">
                  <c:v>-7.0047018593286121E-3</c:v>
                </c:pt>
                <c:pt idx="675">
                  <c:v>-7.7799967147675663E-3</c:v>
                </c:pt>
                <c:pt idx="676">
                  <c:v>-8.5399837358921329E-3</c:v>
                </c:pt>
                <c:pt idx="677">
                  <c:v>-9.2840734669194565E-3</c:v>
                </c:pt>
                <c:pt idx="678">
                  <c:v>-1.001169783350545E-2</c:v>
                </c:pt>
                <c:pt idx="679">
                  <c:v>-1.0722310484454361E-2</c:v>
                </c:pt>
                <c:pt idx="680">
                  <c:v>-1.141538710882588E-2</c:v>
                </c:pt>
                <c:pt idx="681">
                  <c:v>-1.209042572837488E-2</c:v>
                </c:pt>
                <c:pt idx="682">
                  <c:v>-1.274694696528398E-2</c:v>
                </c:pt>
                <c:pt idx="683">
                  <c:v>-1.3384494285173441E-2</c:v>
                </c:pt>
                <c:pt idx="684">
                  <c:v>-1.400263421539704E-2</c:v>
                </c:pt>
                <c:pt idx="685">
                  <c:v>-1.460095653865701E-2</c:v>
                </c:pt>
                <c:pt idx="686">
                  <c:v>-1.517907446199443E-2</c:v>
                </c:pt>
                <c:pt idx="687">
                  <c:v>-1.5736624761235309E-2</c:v>
                </c:pt>
                <c:pt idx="688">
                  <c:v>-1.6273267900995491E-2</c:v>
                </c:pt>
                <c:pt idx="689">
                  <c:v>-1.6788688130370471E-2</c:v>
                </c:pt>
                <c:pt idx="690">
                  <c:v>-1.7282593554458769E-2</c:v>
                </c:pt>
                <c:pt idx="691">
                  <c:v>-1.7754716181889299E-2</c:v>
                </c:pt>
                <c:pt idx="692">
                  <c:v>-1.820481194854533E-2</c:v>
                </c:pt>
                <c:pt idx="693">
                  <c:v>-1.863266071769858E-2</c:v>
                </c:pt>
                <c:pt idx="694">
                  <c:v>-1.9038066256788149E-2</c:v>
                </c:pt>
                <c:pt idx="695">
                  <c:v>-1.942085619109921E-2</c:v>
                </c:pt>
                <c:pt idx="696">
                  <c:v>-1.9780881934616641E-2</c:v>
                </c:pt>
                <c:pt idx="697">
                  <c:v>-2.0118018598348188E-2</c:v>
                </c:pt>
                <c:pt idx="698">
                  <c:v>-2.0432164876430702E-2</c:v>
                </c:pt>
                <c:pt idx="699">
                  <c:v>-2.07232429103518E-2</c:v>
                </c:pt>
                <c:pt idx="700">
                  <c:v>-2.0991198131637231E-2</c:v>
                </c:pt>
                <c:pt idx="701">
                  <c:v>-2.123599908337169E-2</c:v>
                </c:pt>
                <c:pt idx="702">
                  <c:v>-2.145763722093785E-2</c:v>
                </c:pt>
                <c:pt idx="703">
                  <c:v>-2.1656126692375079E-2</c:v>
                </c:pt>
                <c:pt idx="704">
                  <c:v>-2.1831504098774771E-2</c:v>
                </c:pt>
                <c:pt idx="705">
                  <c:v>-2.1983828235144949E-2</c:v>
                </c:pt>
                <c:pt idx="706">
                  <c:v>-2.2113179812191321E-2</c:v>
                </c:pt>
                <c:pt idx="707">
                  <c:v>-2.2219661159476291E-2</c:v>
                </c:pt>
                <c:pt idx="708">
                  <c:v>-2.2303395910430811E-2</c:v>
                </c:pt>
                <c:pt idx="709">
                  <c:v>-2.2364528669707319E-2</c:v>
                </c:pt>
                <c:pt idx="710">
                  <c:v>-2.2403224663373821E-2</c:v>
                </c:pt>
                <c:pt idx="711">
                  <c:v>-2.2419669372461599E-2</c:v>
                </c:pt>
                <c:pt idx="712">
                  <c:v>-2.2414068150389599E-2</c:v>
                </c:pt>
                <c:pt idx="713">
                  <c:v>-2.238664582479951E-2</c:v>
                </c:pt>
                <c:pt idx="714">
                  <c:v>-2.233764628434512E-2</c:v>
                </c:pt>
                <c:pt idx="715">
                  <c:v>-2.2267332050989078E-2</c:v>
                </c:pt>
                <c:pt idx="716">
                  <c:v>-2.2175983838368701E-2</c:v>
                </c:pt>
                <c:pt idx="717">
                  <c:v>-2.2063900096800419E-2</c:v>
                </c:pt>
                <c:pt idx="718">
                  <c:v>-2.193139654549995E-2</c:v>
                </c:pt>
                <c:pt idx="719">
                  <c:v>-2.177880569260203E-2</c:v>
                </c:pt>
                <c:pt idx="720">
                  <c:v>-2.1606476343569419E-2</c:v>
                </c:pt>
                <c:pt idx="721">
                  <c:v>-2.141477309858672E-2</c:v>
                </c:pt>
                <c:pt idx="722">
                  <c:v>-2.1204075839538952E-2</c:v>
                </c:pt>
                <c:pt idx="723">
                  <c:v>-2.0974779207179439E-2</c:v>
                </c:pt>
                <c:pt idx="724">
                  <c:v>-2.0727292069094821E-2</c:v>
                </c:pt>
                <c:pt idx="725">
                  <c:v>-2.0462036979078051E-2</c:v>
                </c:pt>
                <c:pt idx="726">
                  <c:v>-2.0179449628522542E-2</c:v>
                </c:pt>
                <c:pt idx="727">
                  <c:v>-1.9879978290452349E-2</c:v>
                </c:pt>
                <c:pt idx="728">
                  <c:v>-1.9564083256804289E-2</c:v>
                </c:pt>
                <c:pt idx="729">
                  <c:v>-1.923223626957829E-2</c:v>
                </c:pt>
                <c:pt idx="730">
                  <c:v>-1.8884919946472331E-2</c:v>
                </c:pt>
                <c:pt idx="731">
                  <c:v>-1.8522627201617379E-2</c:v>
                </c:pt>
                <c:pt idx="732">
                  <c:v>-1.814586066202643E-2</c:v>
                </c:pt>
                <c:pt idx="733">
                  <c:v>-1.775513208036994E-2</c:v>
                </c:pt>
                <c:pt idx="734">
                  <c:v>-1.7350961744687272E-2</c:v>
                </c:pt>
                <c:pt idx="735">
                  <c:v>-1.693387788564087E-2</c:v>
                </c:pt>
                <c:pt idx="736">
                  <c:v>-1.6504416081916051E-2</c:v>
                </c:pt>
                <c:pt idx="737">
                  <c:v>-1.60631186643653E-2</c:v>
                </c:pt>
                <c:pt idx="738">
                  <c:v>-1.56105341194911E-2</c:v>
                </c:pt>
                <c:pt idx="739">
                  <c:v>-1.5147216492856049E-2</c:v>
                </c:pt>
                <c:pt idx="740">
                  <c:v>-1.4673724793003429E-2</c:v>
                </c:pt>
                <c:pt idx="741">
                  <c:v>-1.419062239646471E-2</c:v>
                </c:pt>
                <c:pt idx="742">
                  <c:v>-1.3698476454424161E-2</c:v>
                </c:pt>
                <c:pt idx="743">
                  <c:v>-1.319785730160295E-2</c:v>
                </c:pt>
                <c:pt idx="744">
                  <c:v>-1.268933786791783E-2</c:v>
                </c:pt>
                <c:pt idx="745">
                  <c:v>-1.217349309346079E-2</c:v>
                </c:pt>
                <c:pt idx="746">
                  <c:v>-1.165089934733792E-2</c:v>
                </c:pt>
                <c:pt idx="747">
                  <c:v>-1.1122133850896009E-2</c:v>
                </c:pt>
                <c:pt idx="748">
                  <c:v>-1.0587774105856439E-2</c:v>
                </c:pt>
                <c:pt idx="749">
                  <c:v>-1.0048397327865491E-2</c:v>
                </c:pt>
                <c:pt idx="750">
                  <c:v>-9.504579885960247E-3</c:v>
                </c:pt>
                <c:pt idx="751">
                  <c:v>-8.9568967484380934E-3</c:v>
                </c:pt>
                <c:pt idx="752">
                  <c:v>-8.4059209356071828E-3</c:v>
                </c:pt>
                <c:pt idx="753">
                  <c:v>-7.8522229798833627E-3</c:v>
                </c:pt>
                <c:pt idx="754">
                  <c:v>-7.2963703936875061E-3</c:v>
                </c:pt>
                <c:pt idx="755">
                  <c:v>-6.7389271455849664E-3</c:v>
                </c:pt>
                <c:pt idx="756">
                  <c:v>-6.1804531450964347E-3</c:v>
                </c:pt>
                <c:pt idx="757">
                  <c:v>-5.6215037365967861E-3</c:v>
                </c:pt>
                <c:pt idx="758">
                  <c:v>-5.062629202705427E-3</c:v>
                </c:pt>
                <c:pt idx="759">
                  <c:v>-4.5043742775584296E-3</c:v>
                </c:pt>
                <c:pt idx="760">
                  <c:v>-3.9472776703391912E-3</c:v>
                </c:pt>
                <c:pt idx="761">
                  <c:v>-3.3918715994305701E-3</c:v>
                </c:pt>
                <c:pt idx="762">
                  <c:v>-2.838681337537527E-3</c:v>
                </c:pt>
                <c:pt idx="763">
                  <c:v>-2.2882247681150639E-3</c:v>
                </c:pt>
                <c:pt idx="764">
                  <c:v>-1.741011953421918E-3</c:v>
                </c:pt>
                <c:pt idx="765">
                  <c:v>-1.1975447145059321E-3</c:v>
                </c:pt>
                <c:pt idx="766">
                  <c:v>-6.583162234123156E-4</c:v>
                </c:pt>
                <c:pt idx="767">
                  <c:v>-1.2381060789120891E-4</c:v>
                </c:pt>
                <c:pt idx="768">
                  <c:v>4.0549743113402008E-4</c:v>
                </c:pt>
                <c:pt idx="769">
                  <c:v>9.2914298909133909E-4</c:v>
                </c:pt>
                <c:pt idx="770">
                  <c:v>1.446671314046239E-3</c:v>
                </c:pt>
                <c:pt idx="771">
                  <c:v>1.9576381495335182E-3</c:v>
                </c:pt>
                <c:pt idx="772">
                  <c:v>2.4616100637339291E-3</c:v>
                </c:pt>
                <c:pt idx="773">
                  <c:v>2.958164764810263E-3</c:v>
                </c:pt>
                <c:pt idx="774">
                  <c:v>3.4468914022328201E-3</c:v>
                </c:pt>
                <c:pt idx="775">
                  <c:v>3.9273908539395547E-3</c:v>
                </c:pt>
                <c:pt idx="776">
                  <c:v>4.3992759991915899E-3</c:v>
                </c:pt>
                <c:pt idx="777">
                  <c:v>4.8621719770000921E-3</c:v>
                </c:pt>
                <c:pt idx="778">
                  <c:v>5.3157164300158596E-3</c:v>
                </c:pt>
                <c:pt idx="779">
                  <c:v>5.7595597337882221E-3</c:v>
                </c:pt>
                <c:pt idx="780">
                  <c:v>6.1933652113150654E-3</c:v>
                </c:pt>
                <c:pt idx="781">
                  <c:v>6.6168093328209309E-3</c:v>
                </c:pt>
                <c:pt idx="782">
                  <c:v>7.0295819007151822E-3</c:v>
                </c:pt>
                <c:pt idx="783">
                  <c:v>7.4313862196971727E-3</c:v>
                </c:pt>
                <c:pt idx="784">
                  <c:v>7.8219392519901822E-3</c:v>
                </c:pt>
                <c:pt idx="785">
                  <c:v>8.2009717577005738E-3</c:v>
                </c:pt>
                <c:pt idx="786">
                  <c:v>8.5682284203131842E-3</c:v>
                </c:pt>
                <c:pt idx="787">
                  <c:v>8.9234679573483647E-3</c:v>
                </c:pt>
                <c:pt idx="788">
                  <c:v>9.266463216220296E-3</c:v>
                </c:pt>
                <c:pt idx="789">
                  <c:v>9.59700125535028E-3</c:v>
                </c:pt>
                <c:pt idx="790">
                  <c:v>9.914883410602553E-3</c:v>
                </c:pt>
                <c:pt idx="791">
                  <c:v>1.021992534712381E-2</c:v>
                </c:pt>
                <c:pt idx="792">
                  <c:v>1.051195709668111E-2</c:v>
                </c:pt>
                <c:pt idx="793">
                  <c:v>1.079082308060593E-2</c:v>
                </c:pt>
                <c:pt idx="794">
                  <c:v>1.105638211846533E-2</c:v>
                </c:pt>
                <c:pt idx="795">
                  <c:v>1.130850742259366E-2</c:v>
                </c:pt>
                <c:pt idx="796">
                  <c:v>1.1547086578630881E-2</c:v>
                </c:pt>
                <c:pt idx="797">
                  <c:v>1.1772021512225761E-2</c:v>
                </c:pt>
                <c:pt idx="798">
                  <c:v>1.198322844207407E-2</c:v>
                </c:pt>
                <c:pt idx="799">
                  <c:v>1.218063781947356E-2</c:v>
                </c:pt>
                <c:pt idx="800">
                  <c:v>1.236419425458896E-2</c:v>
                </c:pt>
                <c:pt idx="801">
                  <c:v>1.2533856429631099E-2</c:v>
                </c:pt>
                <c:pt idx="802">
                  <c:v>1.2689596999165231E-2</c:v>
                </c:pt>
                <c:pt idx="803">
                  <c:v>1.283140247777371E-2</c:v>
                </c:pt>
                <c:pt idx="804">
                  <c:v>1.295927311530881E-2</c:v>
                </c:pt>
                <c:pt idx="805">
                  <c:v>1.307322275998056E-2</c:v>
                </c:pt>
                <c:pt idx="806">
                  <c:v>1.317327870953461E-2</c:v>
                </c:pt>
                <c:pt idx="807">
                  <c:v>1.3259481550783599E-2</c:v>
                </c:pt>
                <c:pt idx="808">
                  <c:v>1.3331884987764791E-2</c:v>
                </c:pt>
                <c:pt idx="809">
                  <c:v>1.33905556588046E-2</c:v>
                </c:pt>
                <c:pt idx="810">
                  <c:v>1.343557294277925E-2</c:v>
                </c:pt>
                <c:pt idx="811">
                  <c:v>1.3467028754867849E-2</c:v>
                </c:pt>
                <c:pt idx="812">
                  <c:v>1.3485027332102001E-2</c:v>
                </c:pt>
                <c:pt idx="813">
                  <c:v>1.348968500902269E-2</c:v>
                </c:pt>
                <c:pt idx="814">
                  <c:v>1.3481129983761921E-2</c:v>
                </c:pt>
                <c:pt idx="815">
                  <c:v>1.345950207487254E-2</c:v>
                </c:pt>
                <c:pt idx="816">
                  <c:v>1.3424952469235869E-2</c:v>
                </c:pt>
                <c:pt idx="817">
                  <c:v>1.337764346138175E-2</c:v>
                </c:pt>
                <c:pt idx="818">
                  <c:v>1.331774818456106E-2</c:v>
                </c:pt>
                <c:pt idx="819">
                  <c:v>1.3245450333915091E-2</c:v>
                </c:pt>
                <c:pt idx="820">
                  <c:v>1.316094388209077E-2</c:v>
                </c:pt>
                <c:pt idx="821">
                  <c:v>1.306443278765438E-2</c:v>
                </c:pt>
                <c:pt idx="822">
                  <c:v>1.295613069665996E-2</c:v>
                </c:pt>
                <c:pt idx="823">
                  <c:v>1.283626063773196E-2</c:v>
                </c:pt>
                <c:pt idx="824">
                  <c:v>1.270505471102415E-2</c:v>
                </c:pt>
                <c:pt idx="825">
                  <c:v>1.256275377141931E-2</c:v>
                </c:pt>
                <c:pt idx="826">
                  <c:v>1.240960710633629E-2</c:v>
                </c:pt>
                <c:pt idx="827">
                  <c:v>1.224587210851248E-2</c:v>
                </c:pt>
                <c:pt idx="828">
                  <c:v>1.2071813944131159E-2</c:v>
                </c:pt>
                <c:pt idx="829">
                  <c:v>1.188770521666385E-2</c:v>
                </c:pt>
                <c:pt idx="830">
                  <c:v>1.169382562679849E-2</c:v>
                </c:pt>
                <c:pt idx="831">
                  <c:v>1.149046162882428E-2</c:v>
                </c:pt>
                <c:pt idx="832">
                  <c:v>1.1277906083843809E-2</c:v>
                </c:pt>
                <c:pt idx="833">
                  <c:v>1.105645791018253E-2</c:v>
                </c:pt>
                <c:pt idx="834">
                  <c:v>1.082642173136473E-2</c:v>
                </c:pt>
                <c:pt idx="835">
                  <c:v>1.058810752202363E-2</c:v>
                </c:pt>
                <c:pt idx="836">
                  <c:v>1.034183025211201E-2</c:v>
                </c:pt>
                <c:pt idx="837">
                  <c:v>1.008790952977733E-2</c:v>
                </c:pt>
                <c:pt idx="838">
                  <c:v>9.8266692432633189E-3</c:v>
                </c:pt>
                <c:pt idx="839">
                  <c:v>9.5584372021971613E-3</c:v>
                </c:pt>
                <c:pt idx="840">
                  <c:v>9.2835447786185667E-3</c:v>
                </c:pt>
                <c:pt idx="841">
                  <c:v>9.0023265481036247E-3</c:v>
                </c:pt>
                <c:pt idx="842">
                  <c:v>8.7151199313327803E-3</c:v>
                </c:pt>
                <c:pt idx="843">
                  <c:v>8.4222648364483659E-3</c:v>
                </c:pt>
                <c:pt idx="844">
                  <c:v>8.1241033025428837E-3</c:v>
                </c:pt>
                <c:pt idx="845">
                  <c:v>7.8209791446147685E-3</c:v>
                </c:pt>
                <c:pt idx="846">
                  <c:v>7.5132376003235624E-3</c:v>
                </c:pt>
                <c:pt idx="847">
                  <c:v>7.201224978871365E-3</c:v>
                </c:pt>
                <c:pt idx="848">
                  <c:v>6.8852883123321253E-3</c:v>
                </c:pt>
                <c:pt idx="849">
                  <c:v>6.5657750097446992E-3</c:v>
                </c:pt>
                <c:pt idx="850">
                  <c:v>6.2430325142798287E-3</c:v>
                </c:pt>
                <c:pt idx="851">
                  <c:v>5.9174079637850383E-3</c:v>
                </c:pt>
                <c:pt idx="852">
                  <c:v>5.5892478550051798E-3</c:v>
                </c:pt>
                <c:pt idx="853">
                  <c:v>5.2588977117697727E-3</c:v>
                </c:pt>
                <c:pt idx="854">
                  <c:v>4.9267017574315284E-3</c:v>
                </c:pt>
                <c:pt idx="855">
                  <c:v>4.5930025918334751E-3</c:v>
                </c:pt>
                <c:pt idx="856">
                  <c:v>4.2581408730749098E-3</c:v>
                </c:pt>
                <c:pt idx="857">
                  <c:v>3.9224550043390344E-3</c:v>
                </c:pt>
                <c:pt idx="858">
                  <c:v>3.5862808260375741E-3</c:v>
                </c:pt>
                <c:pt idx="859">
                  <c:v>3.2499513135199631E-3</c:v>
                </c:pt>
                <c:pt idx="860">
                  <c:v>2.913796280586755E-3</c:v>
                </c:pt>
                <c:pt idx="861">
                  <c:v>2.5781420890388998E-3</c:v>
                </c:pt>
                <c:pt idx="862">
                  <c:v>2.2433113644863148E-3</c:v>
                </c:pt>
                <c:pt idx="863">
                  <c:v>1.909622718630847E-3</c:v>
                </c:pt>
                <c:pt idx="864">
                  <c:v>1.5773904782302661E-3</c:v>
                </c:pt>
                <c:pt idx="865">
                  <c:v>1.2469244209413479E-3</c:v>
                </c:pt>
                <c:pt idx="866">
                  <c:v>9.1852951823143971E-4</c:v>
                </c:pt>
                <c:pt idx="867">
                  <c:v>5.9250568553907506E-4</c:v>
                </c:pt>
                <c:pt idx="868">
                  <c:v>2.6914753985538827E-4</c:v>
                </c:pt>
                <c:pt idx="869">
                  <c:v>-5.1255835110921059E-5</c:v>
                </c:pt>
                <c:pt idx="870">
                  <c:v>-3.6842111603131608E-4</c:v>
                </c:pt>
                <c:pt idx="871">
                  <c:v>-6.820709591731785E-4</c:v>
                </c:pt>
                <c:pt idx="872">
                  <c:v>-9.9193421159805687E-4</c:v>
                </c:pt>
                <c:pt idx="873">
                  <c:v>-1.2977461142160481E-3</c:v>
                </c:pt>
                <c:pt idx="874">
                  <c:v>-1.599248496579154E-3</c:v>
                </c:pt>
                <c:pt idx="875">
                  <c:v>-1.8961899633056941E-3</c:v>
                </c:pt>
                <c:pt idx="876">
                  <c:v>-2.188326072037082E-3</c:v>
                </c:pt>
                <c:pt idx="877">
                  <c:v>-2.475419502837535E-3</c:v>
                </c:pt>
                <c:pt idx="878">
                  <c:v>-2.7572402189565198E-3</c:v>
                </c:pt>
                <c:pt idx="879">
                  <c:v>-3.0335656188829642E-3</c:v>
                </c:pt>
                <c:pt idx="880">
                  <c:v>-3.3041806796294802E-3</c:v>
                </c:pt>
                <c:pt idx="881">
                  <c:v>-3.5688780911940052E-3</c:v>
                </c:pt>
                <c:pt idx="882">
                  <c:v>-3.8274583821554082E-3</c:v>
                </c:pt>
                <c:pt idx="883">
                  <c:v>-4.0797300363687051E-3</c:v>
                </c:pt>
                <c:pt idx="884">
                  <c:v>-4.3255096007345272E-3</c:v>
                </c:pt>
                <c:pt idx="885">
                  <c:v>-4.5646217840264866E-3</c:v>
                </c:pt>
                <c:pt idx="886">
                  <c:v>-4.7968995467689464E-3</c:v>
                </c:pt>
                <c:pt idx="887">
                  <c:v>-5.0221841821665126E-3</c:v>
                </c:pt>
                <c:pt idx="888">
                  <c:v>-5.2403253880953316E-3</c:v>
                </c:pt>
                <c:pt idx="889">
                  <c:v>-5.4511813301748079E-3</c:v>
                </c:pt>
                <c:pt idx="890">
                  <c:v>-5.6546186959469807E-3</c:v>
                </c:pt>
                <c:pt idx="891">
                  <c:v>-5.850512740199142E-3</c:v>
                </c:pt>
                <c:pt idx="892">
                  <c:v>-6.0387473214735801E-3</c:v>
                </c:pt>
                <c:pt idx="893">
                  <c:v>-6.2192149298165118E-3</c:v>
                </c:pt>
                <c:pt idx="894">
                  <c:v>-6.391816705826287E-3</c:v>
                </c:pt>
                <c:pt idx="895">
                  <c:v>-6.5564624510688523E-3</c:v>
                </c:pt>
                <c:pt idx="896">
                  <c:v>-6.7130706299361968E-3</c:v>
                </c:pt>
                <c:pt idx="897">
                  <c:v>-6.8615683630311201E-3</c:v>
                </c:pt>
                <c:pt idx="898">
                  <c:v>-7.0018914121690859E-3</c:v>
                </c:pt>
                <c:pt idx="899">
                  <c:v>-7.1339841570952122E-3</c:v>
                </c:pt>
                <c:pt idx="900">
                  <c:v>-7.2577995640215652E-3</c:v>
                </c:pt>
                <c:pt idx="901">
                  <c:v>-7.3732991460968454E-3</c:v>
                </c:pt>
                <c:pt idx="902">
                  <c:v>-7.4804529159273299E-3</c:v>
                </c:pt>
                <c:pt idx="903">
                  <c:v>-7.5792393302745011E-3</c:v>
                </c:pt>
                <c:pt idx="904">
                  <c:v>-7.6696452270611799E-3</c:v>
                </c:pt>
                <c:pt idx="905">
                  <c:v>-7.7516657548241828E-3</c:v>
                </c:pt>
                <c:pt idx="906">
                  <c:v>-7.8253042947575152E-3</c:v>
                </c:pt>
                <c:pt idx="907">
                  <c:v>-7.8905723754959106E-3</c:v>
                </c:pt>
                <c:pt idx="908">
                  <c:v>-7.9474895807941405E-3</c:v>
                </c:pt>
                <c:pt idx="909">
                  <c:v>-7.9960834502628662E-3</c:v>
                </c:pt>
                <c:pt idx="910">
                  <c:v>-8.036389373327027E-3</c:v>
                </c:pt>
                <c:pt idx="911">
                  <c:v>-8.0684504765776918E-3</c:v>
                </c:pt>
                <c:pt idx="912">
                  <c:v>-8.0923175046930598E-3</c:v>
                </c:pt>
                <c:pt idx="913">
                  <c:v>-8.1080486951088312E-3</c:v>
                </c:pt>
                <c:pt idx="914">
                  <c:v>-8.115709646622447E-3</c:v>
                </c:pt>
                <c:pt idx="915">
                  <c:v>-8.1153731821198317E-3</c:v>
                </c:pt>
                <c:pt idx="916">
                  <c:v>-8.1071192056170801E-3</c:v>
                </c:pt>
                <c:pt idx="917">
                  <c:v>-8.0910345538132023E-3</c:v>
                </c:pt>
                <c:pt idx="918">
                  <c:v>-8.0672128423534255E-3</c:v>
                </c:pt>
                <c:pt idx="919">
                  <c:v>-8.0357543070057307E-3</c:v>
                </c:pt>
                <c:pt idx="920">
                  <c:v>-7.9967656399562732E-3</c:v>
                </c:pt>
                <c:pt idx="921">
                  <c:v>-7.9503598214320115E-3</c:v>
                </c:pt>
                <c:pt idx="922">
                  <c:v>-7.8966559468613973E-3</c:v>
                </c:pt>
                <c:pt idx="923">
                  <c:v>-7.8357790497862161E-3</c:v>
                </c:pt>
                <c:pt idx="924">
                  <c:v>-7.7678599207397026E-3</c:v>
                </c:pt>
                <c:pt idx="925">
                  <c:v>-7.6930349223078356E-3</c:v>
                </c:pt>
                <c:pt idx="926">
                  <c:v>-7.6114458005923109E-3</c:v>
                </c:pt>
                <c:pt idx="927">
                  <c:v>-7.5232394932950074E-3</c:v>
                </c:pt>
                <c:pt idx="928">
                  <c:v>-7.4285679346448733E-3</c:v>
                </c:pt>
                <c:pt idx="929">
                  <c:v>-7.3275878573890669E-3</c:v>
                </c:pt>
                <c:pt idx="930">
                  <c:v>-7.2204605920707992E-3</c:v>
                </c:pt>
                <c:pt idx="931">
                  <c:v>-7.1073518638168111E-3</c:v>
                </c:pt>
                <c:pt idx="932">
                  <c:v>-6.9884315868575918E-3</c:v>
                </c:pt>
                <c:pt idx="933">
                  <c:v>-6.8638736570034624E-3</c:v>
                </c:pt>
                <c:pt idx="934">
                  <c:v>-6.733855742299402E-3</c:v>
                </c:pt>
                <c:pt idx="935">
                  <c:v>-6.5985590720810871E-3</c:v>
                </c:pt>
                <c:pt idx="936">
                  <c:v>-6.4581682246539094E-3</c:v>
                </c:pt>
                <c:pt idx="937">
                  <c:v>-6.3128709138159343E-3</c:v>
                </c:pt>
                <c:pt idx="938">
                  <c:v>-6.1628577744446472E-3</c:v>
                </c:pt>
                <c:pt idx="939">
                  <c:v>-6.0083221473660837E-3</c:v>
                </c:pt>
                <c:pt idx="940">
                  <c:v>-5.8494598637234569E-3</c:v>
                </c:pt>
                <c:pt idx="941">
                  <c:v>-5.6864690290607204E-3</c:v>
                </c:pt>
                <c:pt idx="942">
                  <c:v>-5.5195498073346526E-3</c:v>
                </c:pt>
                <c:pt idx="943">
                  <c:v>-5.348904205066984E-3</c:v>
                </c:pt>
                <c:pt idx="944">
                  <c:v>-5.1747358558458367E-3</c:v>
                </c:pt>
                <c:pt idx="945">
                  <c:v>-4.997249805383349E-3</c:v>
                </c:pt>
                <c:pt idx="946">
                  <c:v>-4.8166522973337334E-3</c:v>
                </c:pt>
                <c:pt idx="947">
                  <c:v>-4.6331505600732464E-3</c:v>
                </c:pt>
                <c:pt idx="948">
                  <c:v>-4.4469525946406263E-3</c:v>
                </c:pt>
                <c:pt idx="949">
                  <c:v>-4.2582669640333966E-3</c:v>
                </c:pt>
                <c:pt idx="950">
                  <c:v>-4.0673025840522346E-3</c:v>
                </c:pt>
                <c:pt idx="951">
                  <c:v>-3.874268515882115E-3</c:v>
                </c:pt>
                <c:pt idx="952">
                  <c:v>-3.679373760595411E-3</c:v>
                </c:pt>
                <c:pt idx="953">
                  <c:v>-3.4828270557583931E-3</c:v>
                </c:pt>
                <c:pt idx="954">
                  <c:v>-3.2848366743187191E-3</c:v>
                </c:pt>
                <c:pt idx="955">
                  <c:v>-3.085610225947508E-3</c:v>
                </c:pt>
                <c:pt idx="956">
                  <c:v>-2.8853544610054739E-3</c:v>
                </c:pt>
                <c:pt idx="957">
                  <c:v>-2.6842750772983382E-3</c:v>
                </c:pt>
                <c:pt idx="958">
                  <c:v>-2.4825765297823909E-3</c:v>
                </c:pt>
                <c:pt idx="959">
                  <c:v>-2.2804618433765731E-3</c:v>
                </c:pt>
                <c:pt idx="960">
                  <c:v>-2.0781324290328621E-3</c:v>
                </c:pt>
                <c:pt idx="961">
                  <c:v>-1.8757879032120809E-3</c:v>
                </c:pt>
                <c:pt idx="962">
                  <c:v>-1.6736259109074319E-3</c:v>
                </c:pt>
                <c:pt idx="963">
                  <c:v>-1.4718419523531809E-3</c:v>
                </c:pt>
                <c:pt idx="964">
                  <c:v>-1.2706292135509791E-3</c:v>
                </c:pt>
                <c:pt idx="965">
                  <c:v>-1.0701784007412409E-3</c:v>
                </c:pt>
                <c:pt idx="966">
                  <c:v>-8.7067757894187896E-4</c:v>
                </c:pt>
                <c:pt idx="967">
                  <c:v>-6.7231201467152289E-4</c:v>
                </c:pt>
                <c:pt idx="968">
                  <c:v>-4.7526402296909612E-4</c:v>
                </c:pt>
                <c:pt idx="969">
                  <c:v>-2.7971281881630539E-4</c:v>
                </c:pt>
                <c:pt idx="970">
                  <c:v>-8.5834373064257131E-5</c:v>
                </c:pt>
                <c:pt idx="971">
                  <c:v>1.061987270399994E-4</c:v>
                </c:pt>
                <c:pt idx="972">
                  <c:v>2.9621741263664001E-4</c:v>
                </c:pt>
                <c:pt idx="973">
                  <c:v>4.8405626326106233E-4</c:v>
                </c:pt>
                <c:pt idx="974">
                  <c:v>6.6955363199733275E-4</c:v>
                </c:pt>
                <c:pt idx="975">
                  <c:v>8.5255176570323324E-4</c:v>
                </c:pt>
                <c:pt idx="976">
                  <c:v>1.0328969202386029E-3</c:v>
                </c:pt>
                <c:pt idx="977">
                  <c:v>1.210439470634228E-3</c:v>
                </c:pt>
                <c:pt idx="978">
                  <c:v>1.3850340161440889E-3</c:v>
                </c:pt>
                <c:pt idx="979">
                  <c:v>1.556539480129348E-3</c:v>
                </c:pt>
                <c:pt idx="980">
                  <c:v>1.72481920472801E-3</c:v>
                </c:pt>
                <c:pt idx="981">
                  <c:v>1.8897410402697371E-3</c:v>
                </c:pt>
                <c:pt idx="982">
                  <c:v>2.0511774294008369E-3</c:v>
                </c:pt>
                <c:pt idx="983">
                  <c:v>2.209005485889942E-3</c:v>
                </c:pt>
                <c:pt idx="984">
                  <c:v>2.363107068090405E-3</c:v>
                </c:pt>
                <c:pt idx="985">
                  <c:v>2.5133688470408591E-3</c:v>
                </c:pt>
                <c:pt idx="986">
                  <c:v>2.6596823691908389E-3</c:v>
                </c:pt>
                <c:pt idx="987">
                  <c:v>2.8019441137437139E-3</c:v>
                </c:pt>
                <c:pt idx="988">
                  <c:v>2.940055544614531E-3</c:v>
                </c:pt>
                <c:pt idx="989">
                  <c:v>3.0739231570056252E-3</c:v>
                </c:pt>
                <c:pt idx="990">
                  <c:v>3.2034585186081072E-3</c:v>
                </c:pt>
                <c:pt idx="991">
                  <c:v>3.3285783054424782E-3</c:v>
                </c:pt>
                <c:pt idx="992">
                  <c:v>3.449204332356732E-3</c:v>
                </c:pt>
                <c:pt idx="993">
                  <c:v>3.5652635782053399E-3</c:v>
                </c:pt>
                <c:pt idx="994">
                  <c:v>3.6766882057374731E-3</c:v>
                </c:pt>
                <c:pt idx="995">
                  <c:v>3.783415576227675E-3</c:v>
                </c:pt>
                <c:pt idx="996">
                  <c:v>3.8853882588870512E-3</c:v>
                </c:pt>
                <c:pt idx="997">
                  <c:v>3.9825540350976853E-3</c:v>
                </c:pt>
                <c:pt idx="998">
                  <c:v>4.0748658975176986E-3</c:v>
                </c:pt>
                <c:pt idx="999">
                  <c:v>4.1622820441088318E-3</c:v>
                </c:pt>
                <c:pt idx="1000">
                  <c:v>4.2447658671429106E-3</c:v>
                </c:pt>
                <c:pt idx="1001">
                  <c:v>4.3222859372479046E-3</c:v>
                </c:pt>
                <c:pt idx="1002">
                  <c:v>4.3948159825584754E-3</c:v>
                </c:pt>
                <c:pt idx="1003">
                  <c:v>4.4623348630401004E-3</c:v>
                </c:pt>
                <c:pt idx="1004">
                  <c:v>4.5248265400598424E-3</c:v>
                </c:pt>
                <c:pt idx="1005">
                  <c:v>4.5822800412807698E-3</c:v>
                </c:pt>
                <c:pt idx="1006">
                  <c:v>4.6346894209608174E-3</c:v>
                </c:pt>
                <c:pt idx="1007">
                  <c:v>4.6820537157405617E-3</c:v>
                </c:pt>
                <c:pt idx="1008">
                  <c:v>4.7243768960079646E-3</c:v>
                </c:pt>
                <c:pt idx="1009">
                  <c:v>4.7616678129315353E-3</c:v>
                </c:pt>
                <c:pt idx="1010">
                  <c:v>4.7939401412567407E-3</c:v>
                </c:pt>
                <c:pt idx="1011">
                  <c:v>4.8212123179636286E-3</c:v>
                </c:pt>
                <c:pt idx="1012">
                  <c:v>4.8435074768867327E-3</c:v>
                </c:pt>
                <c:pt idx="1013">
                  <c:v>4.8608533794012388E-3</c:v>
                </c:pt>
                <c:pt idx="1014">
                  <c:v>4.8732823412822113E-3</c:v>
                </c:pt>
                <c:pt idx="1015">
                  <c:v>4.8808311558463449E-3</c:v>
                </c:pt>
                <c:pt idx="1016">
                  <c:v>4.8835410134882443E-3</c:v>
                </c:pt>
                <c:pt idx="1017">
                  <c:v>4.8814574177256488E-3</c:v>
                </c:pt>
                <c:pt idx="1018">
                  <c:v>4.8746300978702748E-3</c:v>
                </c:pt>
                <c:pt idx="1019">
                  <c:v>4.8631129184430882E-3</c:v>
                </c:pt>
                <c:pt idx="1020">
                  <c:v>4.8469637854548194E-3</c:v>
                </c:pt>
                <c:pt idx="1021">
                  <c:v>4.8262445496743758E-3</c:v>
                </c:pt>
                <c:pt idx="1022">
                  <c:v>4.8010209070095478E-3</c:v>
                </c:pt>
                <c:pt idx="1023">
                  <c:v>4.7713622961259618E-3</c:v>
                </c:pt>
                <c:pt idx="1024">
                  <c:v>4.7373417934316944E-3</c:v>
                </c:pt>
                <c:pt idx="1025">
                  <c:v>4.6990360055562518E-3</c:v>
                </c:pt>
                <c:pt idx="1026">
                  <c:v>4.656524959453805E-3</c:v>
                </c:pt>
                <c:pt idx="1027">
                  <c:v>4.6098919902615564E-3</c:v>
                </c:pt>
                <c:pt idx="1028">
                  <c:v>4.5592236270450507E-3</c:v>
                </c:pt>
                <c:pt idx="1029">
                  <c:v>4.5046094765629719E-3</c:v>
                </c:pt>
                <c:pt idx="1030">
                  <c:v>4.4461421051845574E-3</c:v>
                </c:pt>
                <c:pt idx="1031">
                  <c:v>4.3839169190932944E-3</c:v>
                </c:pt>
                <c:pt idx="1032">
                  <c:v>4.3180320429108557E-3</c:v>
                </c:pt>
                <c:pt idx="1033">
                  <c:v>4.2485881968754684E-3</c:v>
                </c:pt>
                <c:pt idx="1034">
                  <c:v>4.1756885727089674E-3</c:v>
                </c:pt>
                <c:pt idx="1035">
                  <c:v>4.0994387083067583E-3</c:v>
                </c:pt>
                <c:pt idx="1036">
                  <c:v>4.0199463613846912E-3</c:v>
                </c:pt>
                <c:pt idx="1037">
                  <c:v>3.937321382216548E-3</c:v>
                </c:pt>
                <c:pt idx="1038">
                  <c:v>3.85167558559542E-3</c:v>
                </c:pt>
                <c:pt idx="1039">
                  <c:v>3.7631226221516529E-3</c:v>
                </c:pt>
                <c:pt idx="1040">
                  <c:v>3.671777849159368E-3</c:v>
                </c:pt>
                <c:pt idx="1041">
                  <c:v>3.5777582009627359E-3</c:v>
                </c:pt>
                <c:pt idx="1042">
                  <c:v>3.481182059152271E-3</c:v>
                </c:pt>
                <c:pt idx="1043">
                  <c:v>3.3821691226203219E-3</c:v>
                </c:pt>
                <c:pt idx="1044">
                  <c:v>3.2808402776238138E-3</c:v>
                </c:pt>
                <c:pt idx="1045">
                  <c:v>3.177317467980978E-3</c:v>
                </c:pt>
                <c:pt idx="1046">
                  <c:v>3.0717235655274319E-3</c:v>
                </c:pt>
                <c:pt idx="1047">
                  <c:v>2.9641822409554718E-3</c:v>
                </c:pt>
                <c:pt idx="1048">
                  <c:v>2.8548178351588262E-3</c:v>
                </c:pt>
                <c:pt idx="1049">
                  <c:v>2.7437552312034059E-3</c:v>
                </c:pt>
                <c:pt idx="1050">
                  <c:v>2.6311197270428E-3</c:v>
                </c:pt>
                <c:pt idx="1051">
                  <c:v>2.517036909095321E-3</c:v>
                </c:pt>
                <c:pt idx="1052">
                  <c:v>2.401632526797435E-3</c:v>
                </c:pt>
                <c:pt idx="1053">
                  <c:v>2.2850323682462891E-3</c:v>
                </c:pt>
                <c:pt idx="1054">
                  <c:v>2.1673621370418899E-3</c:v>
                </c:pt>
                <c:pt idx="1055">
                  <c:v>2.0487473304371911E-3</c:v>
                </c:pt>
                <c:pt idx="1056">
                  <c:v>1.9293131189020011E-3</c:v>
                </c:pt>
                <c:pt idx="1057">
                  <c:v>1.809184227204217E-3</c:v>
                </c:pt>
                <c:pt idx="1058">
                  <c:v>1.6884848171093249E-3</c:v>
                </c:pt>
                <c:pt idx="1059">
                  <c:v>1.5673383717965731E-3</c:v>
                </c:pt>
                <c:pt idx="1060">
                  <c:v>1.4458675820875459E-3</c:v>
                </c:pt>
                <c:pt idx="1061">
                  <c:v>1.324194234580148E-3</c:v>
                </c:pt>
                <c:pt idx="1062">
                  <c:v>1.2024391017782211E-3</c:v>
                </c:pt>
                <c:pt idx="1063">
                  <c:v>1.0807218343041811E-3</c:v>
                </c:pt>
                <c:pt idx="1064">
                  <c:v>9.5916085527914885E-4</c:v>
                </c:pt>
                <c:pt idx="1065">
                  <c:v>8.3787325695209398E-4</c:v>
                </c:pt>
                <c:pt idx="1066">
                  <c:v>7.1697469965650894E-4</c:v>
                </c:pt>
                <c:pt idx="1067">
                  <c:v>5.9657931317007784E-4</c:v>
                </c:pt>
                <c:pt idx="1068">
                  <c:v>4.767996005497019E-4</c:v>
                </c:pt>
                <c:pt idx="1069">
                  <c:v>3.5774634451111342E-4</c:v>
                </c:pt>
                <c:pt idx="1070">
                  <c:v>2.395285164191351E-4</c:v>
                </c:pt>
                <c:pt idx="1071">
                  <c:v>1.2225318795143809E-4</c:v>
                </c:pt>
                <c:pt idx="1072">
                  <c:v>6.0254454954126934E-6</c:v>
                </c:pt>
                <c:pt idx="1073">
                  <c:v>-1.090516926654875E-4</c:v>
                </c:pt>
                <c:pt idx="1074">
                  <c:v>-2.2287735632285879E-4</c:v>
                </c:pt>
                <c:pt idx="1075">
                  <c:v>-3.353529004221454E-4</c:v>
                </c:pt>
                <c:pt idx="1076">
                  <c:v>-4.4638197920266978E-4</c:v>
                </c:pt>
                <c:pt idx="1077">
                  <c:v>-5.558706173557752E-4</c:v>
                </c:pt>
                <c:pt idx="1078">
                  <c:v>-6.637272781612961E-4</c:v>
                </c:pt>
                <c:pt idx="1079">
                  <c:v>-7.6986292856592083E-4</c:v>
                </c:pt>
                <c:pt idx="1080">
                  <c:v>-8.741911011703557E-4</c:v>
                </c:pt>
                <c:pt idx="1081">
                  <c:v>-9.7662795309554746E-4</c:v>
                </c:pt>
                <c:pt idx="1082">
                  <c:v>-1.0770923217015629E-3</c:v>
                </c:pt>
                <c:pt idx="1083">
                  <c:v>-1.1755057771360581E-3</c:v>
                </c:pt>
                <c:pt idx="1084">
                  <c:v>-1.2717926716925951E-3</c:v>
                </c:pt>
                <c:pt idx="1085">
                  <c:v>-1.365880185962373E-3</c:v>
                </c:pt>
                <c:pt idx="1086">
                  <c:v>-1.457698371766234E-3</c:v>
                </c:pt>
                <c:pt idx="1087">
                  <c:v>-1.5471801918570821E-3</c:v>
                </c:pt>
                <c:pt idx="1088">
                  <c:v>-1.634261556386083E-3</c:v>
                </c:pt>
                <c:pt idx="1089">
                  <c:v>-1.7188813561292841E-3</c:v>
                </c:pt>
                <c:pt idx="1090">
                  <c:v>-1.800981492474419E-3</c:v>
                </c:pt>
                <c:pt idx="1091">
                  <c:v>-1.880506904170909E-3</c:v>
                </c:pt>
                <c:pt idx="1092">
                  <c:v>-1.9574055908491172E-3</c:v>
                </c:pt>
                <c:pt idx="1093">
                  <c:v>-2.0316286333180761E-3</c:v>
                </c:pt>
                <c:pt idx="1094">
                  <c:v>-2.1031302106539222E-3</c:v>
                </c:pt>
                <c:pt idx="1095">
                  <c:v>-2.1718676140942889E-3</c:v>
                </c:pt>
                <c:pt idx="1096">
                  <c:v>-2.2378012577568781E-3</c:v>
                </c:pt>
                <c:pt idx="1097">
                  <c:v>-2.300894686203358E-3</c:v>
                </c:pt>
                <c:pt idx="1098">
                  <c:v>-2.361114578872578E-3</c:v>
                </c:pt>
                <c:pt idx="1099">
                  <c:v>-2.4184307514099408E-3</c:v>
                </c:pt>
                <c:pt idx="1100">
                  <c:v>-2.4728161539225081E-3</c:v>
                </c:pt>
                <c:pt idx="1101">
                  <c:v>-2.5242468661921332E-3</c:v>
                </c:pt>
                <c:pt idx="1102">
                  <c:v>-2.5727020898815632E-3</c:v>
                </c:pt>
                <c:pt idx="1103">
                  <c:v>-2.6181641377710421E-3</c:v>
                </c:pt>
                <c:pt idx="1104">
                  <c:v>-2.6606184200654568E-3</c:v>
                </c:pt>
                <c:pt idx="1105">
                  <c:v>-2.7000534278145481E-3</c:v>
                </c:pt>
                <c:pt idx="1106">
                  <c:v>-2.7364607134910878E-3</c:v>
                </c:pt>
                <c:pt idx="1107">
                  <c:v>-2.769834868774274E-3</c:v>
                </c:pt>
                <c:pt idx="1108">
                  <c:v>-2.800173499587803E-3</c:v>
                </c:pt>
                <c:pt idx="1109">
                  <c:v>-2.8274771984443379E-3</c:v>
                </c:pt>
                <c:pt idx="1110">
                  <c:v>-2.8517495141501389E-3</c:v>
                </c:pt>
                <c:pt idx="1111">
                  <c:v>-2.872996918925706E-3</c:v>
                </c:pt>
                <c:pt idx="1112">
                  <c:v>-2.891228773000229E-3</c:v>
                </c:pt>
                <c:pt idx="1113">
                  <c:v>-2.9064572867395482E-3</c:v>
                </c:pt>
                <c:pt idx="1114">
                  <c:v>-2.9186974803691139E-3</c:v>
                </c:pt>
                <c:pt idx="1115">
                  <c:v>-2.9279671413552089E-3</c:v>
                </c:pt>
                <c:pt idx="1116">
                  <c:v>-2.9342867795093121E-3</c:v>
                </c:pt>
                <c:pt idx="1117">
                  <c:v>-2.9376795798820949E-3</c:v>
                </c:pt>
                <c:pt idx="1118">
                  <c:v>-2.938171353515001E-3</c:v>
                </c:pt>
                <c:pt idx="1119">
                  <c:v>-2.9357904861188181E-3</c:v>
                </c:pt>
                <c:pt idx="1120">
                  <c:v>-2.9305678847499411E-3</c:v>
                </c:pt>
                <c:pt idx="1121">
                  <c:v>-2.9225369225563051E-3</c:v>
                </c:pt>
                <c:pt idx="1122">
                  <c:v>-2.911733381666119E-3</c:v>
                </c:pt>
                <c:pt idx="1123">
                  <c:v>-2.8981953942936321E-3</c:v>
                </c:pt>
                <c:pt idx="1124">
                  <c:v>-2.8819633821371422E-3</c:v>
                </c:pt>
                <c:pt idx="1125">
                  <c:v>-2.8630799941454011E-3</c:v>
                </c:pt>
                <c:pt idx="1126">
                  <c:v>-2.8415900427293831E-3</c:v>
                </c:pt>
                <c:pt idx="1127">
                  <c:v>-2.8175404384971538E-3</c:v>
                </c:pt>
                <c:pt idx="1128">
                  <c:v>-2.790980123590229E-3</c:v>
                </c:pt>
                <c:pt idx="1129">
                  <c:v>-2.7619600037004101E-3</c:v>
                </c:pt>
                <c:pt idx="1130">
                  <c:v>-2.7305328788465701E-3</c:v>
                </c:pt>
                <c:pt idx="1131">
                  <c:v>-2.696753372991305E-3</c:v>
                </c:pt>
                <c:pt idx="1132">
                  <c:v>-2.6606778625776861E-3</c:v>
                </c:pt>
                <c:pt idx="1133">
                  <c:v>-2.622364404066599E-3</c:v>
                </c:pt>
                <c:pt idx="1134">
                  <c:v>-2.5818726605553572E-3</c:v>
                </c:pt>
                <c:pt idx="1135">
                  <c:v>-2.539263827558336E-3</c:v>
                </c:pt>
                <c:pt idx="1136">
                  <c:v>-2.494600558030424E-3</c:v>
                </c:pt>
                <c:pt idx="1137">
                  <c:v>-2.4479468867139868E-3</c:v>
                </c:pt>
                <c:pt idx="1138">
                  <c:v>-2.3993681538899271E-3</c:v>
                </c:pt>
                <c:pt idx="1139">
                  <c:v>-2.3489309286131872E-3</c:v>
                </c:pt>
                <c:pt idx="1140">
                  <c:v>-2.2967029315127509E-3</c:v>
                </c:pt>
                <c:pt idx="1141">
                  <c:v>-2.2427529572358221E-3</c:v>
                </c:pt>
                <c:pt idx="1142">
                  <c:v>-2.18715079661542E-3</c:v>
                </c:pt>
                <c:pt idx="1143">
                  <c:v>-2.1299671586401171E-3</c:v>
                </c:pt>
                <c:pt idx="1144">
                  <c:v>-2.0712735923040359E-3</c:v>
                </c:pt>
                <c:pt idx="1145">
                  <c:v>-2.0111424084145869E-3</c:v>
                </c:pt>
                <c:pt idx="1146">
                  <c:v>-1.9496466014346681E-3</c:v>
                </c:pt>
                <c:pt idx="1147">
                  <c:v>-1.8868597714352851E-3</c:v>
                </c:pt>
                <c:pt idx="1148">
                  <c:v>-1.8228560462336669E-3</c:v>
                </c:pt>
                <c:pt idx="1149">
                  <c:v>-1.7577100037910131E-3</c:v>
                </c:pt>
                <c:pt idx="1150">
                  <c:v>-1.691496594943051E-3</c:v>
                </c:pt>
                <c:pt idx="1151">
                  <c:v>-1.6242910665354941E-3</c:v>
                </c:pt>
                <c:pt idx="1152">
                  <c:v>-1.556168885035401E-3</c:v>
                </c:pt>
                <c:pt idx="1153">
                  <c:v>-1.487205660688257E-3</c:v>
                </c:pt>
                <c:pt idx="1154">
                  <c:v>-1.417477072289376E-3</c:v>
                </c:pt>
                <c:pt idx="1155">
                  <c:v>-1.347058792636928E-3</c:v>
                </c:pt>
                <c:pt idx="1156">
                  <c:v>-1.276026414732576E-3</c:v>
                </c:pt>
                <c:pt idx="1157">
                  <c:v>-1.2044553787943181E-3</c:v>
                </c:pt>
                <c:pt idx="1158">
                  <c:v>-1.1324209001446731E-3</c:v>
                </c:pt>
                <c:pt idx="1159">
                  <c:v>-1.0599978980359119E-3</c:v>
                </c:pt>
                <c:pt idx="1160">
                  <c:v>-9.8726092547245107E-4</c:v>
                </c:pt>
                <c:pt idx="1161">
                  <c:v>-9.1428410008899733E-4</c:v>
                </c:pt>
                <c:pt idx="1162">
                  <c:v>-8.4114103614140573E-4</c:v>
                </c:pt>
                <c:pt idx="1163">
                  <c:v>-7.6790477766554809E-4</c:v>
                </c:pt>
                <c:pt idx="1164">
                  <c:v>-6.9464773285781638E-4</c:v>
                </c:pt>
                <c:pt idx="1165">
                  <c:v>-6.2144160972915077E-4</c:v>
                </c:pt>
                <c:pt idx="1166">
                  <c:v>-5.4835735308272318E-4</c:v>
                </c:pt>
                <c:pt idx="1167">
                  <c:v>-4.7546508286361848E-4</c:v>
                </c:pt>
                <c:pt idx="1168">
                  <c:v>-4.0283403392703379E-4</c:v>
                </c:pt>
                <c:pt idx="1169">
                  <c:v>-3.3053249726967029E-4</c:v>
                </c:pt>
                <c:pt idx="1170">
                  <c:v>-2.5862776276711741E-4</c:v>
                </c:pt>
                <c:pt idx="1171">
                  <c:v>-1.8718606345813579E-4</c:v>
                </c:pt>
                <c:pt idx="1172">
                  <c:v>-1.1627252141482669E-4</c:v>
                </c:pt>
                <c:pt idx="1173">
                  <c:v>-4.595109523574081E-5</c:v>
                </c:pt>
                <c:pt idx="1174">
                  <c:v>2.371547080297392E-5</c:v>
                </c:pt>
                <c:pt idx="1175">
                  <c:v>9.2665695905253217E-5</c:v>
                </c:pt>
                <c:pt idx="1176">
                  <c:v>1.608394101904736E-4</c:v>
                </c:pt>
                <c:pt idx="1177">
                  <c:v>2.2817780037732519E-4</c:v>
                </c:pt>
                <c:pt idx="1178">
                  <c:v>2.9462345368903902E-4</c:v>
                </c:pt>
                <c:pt idx="1179">
                  <c:v>3.6012039995481288E-4</c:v>
                </c:pt>
                <c:pt idx="1180">
                  <c:v>4.2461415188429331E-4</c:v>
                </c:pt>
                <c:pt idx="1181">
                  <c:v>4.8805174349397952E-4</c:v>
                </c:pt>
                <c:pt idx="1182">
                  <c:v>5.5038176666643787E-4</c:v>
                </c:pt>
                <c:pt idx="1183">
                  <c:v>6.1155440582521712E-4</c:v>
                </c:pt>
                <c:pt idx="1184">
                  <c:v>6.7152147071037368E-4</c:v>
                </c:pt>
                <c:pt idx="1185">
                  <c:v>7.3023642724151451E-4</c:v>
                </c:pt>
                <c:pt idx="1186">
                  <c:v>7.876544264572643E-4</c:v>
                </c:pt>
                <c:pt idx="1187">
                  <c:v>8.4373233152205051E-4</c:v>
                </c:pt>
                <c:pt idx="1188">
                  <c:v>8.984287427930784E-4</c:v>
                </c:pt>
                <c:pt idx="1189">
                  <c:v>9.5170402094232995E-4</c:v>
                </c:pt>
                <c:pt idx="1190">
                  <c:v>1.0035203081303729E-3</c:v>
                </c:pt>
                <c:pt idx="1191">
                  <c:v>1.0538415472306981E-3</c:v>
                </c:pt>
                <c:pt idx="1192">
                  <c:v>1.1026334991052159E-3</c:v>
                </c:pt>
                <c:pt idx="1193">
                  <c:v>1.149863757933452E-3</c:v>
                </c:pt>
                <c:pt idx="1194">
                  <c:v>1.1955017645998299E-3</c:v>
                </c:pt>
                <c:pt idx="1195">
                  <c:v>1.2395188181453141E-3</c:v>
                </c:pt>
                <c:pt idx="1196">
                  <c:v>1.2818880852914799E-3</c:v>
                </c:pt>
                <c:pt idx="1197">
                  <c:v>1.322584608046912E-3</c:v>
                </c:pt>
                <c:pt idx="1198">
                  <c:v>1.361585309407569E-3</c:v>
                </c:pt>
                <c:pt idx="1199">
                  <c:v>1.3988689971645321E-3</c:v>
                </c:pt>
                <c:pt idx="1200">
                  <c:v>1.434416365834244E-3</c:v>
                </c:pt>
                <c:pt idx="1201">
                  <c:v>1.468209996728038E-3</c:v>
                </c:pt>
                <c:pt idx="1202">
                  <c:v>1.500234356179407E-3</c:v>
                </c:pt>
                <c:pt idx="1203">
                  <c:v>1.5304757919490639E-3</c:v>
                </c:pt>
                <c:pt idx="1204">
                  <c:v>1.5589225278294489E-3</c:v>
                </c:pt>
                <c:pt idx="1205">
                  <c:v>1.5855646564718489E-3</c:v>
                </c:pt>
                <c:pt idx="1206">
                  <c:v>1.6103941304608279E-3</c:v>
                </c:pt>
                <c:pt idx="1207">
                  <c:v>1.633404751662113E-3</c:v>
                </c:pt>
                <c:pt idx="1208">
                  <c:v>1.654592158871513E-3</c:v>
                </c:pt>
                <c:pt idx="1209">
                  <c:v>1.673953813793835E-3</c:v>
                </c:pt>
                <c:pt idx="1210">
                  <c:v>1.691488985382092E-3</c:v>
                </c:pt>
                <c:pt idx="1211">
                  <c:v>1.707198732568605E-3</c:v>
                </c:pt>
                <c:pt idx="1212">
                  <c:v>1.7210858854208679E-3</c:v>
                </c:pt>
                <c:pt idx="1213">
                  <c:v>1.733155024756215E-3</c:v>
                </c:pt>
                <c:pt idx="1214">
                  <c:v>1.743412460250557E-3</c:v>
                </c:pt>
                <c:pt idx="1215">
                  <c:v>1.751866207077499E-3</c:v>
                </c:pt>
                <c:pt idx="1216">
                  <c:v>1.7585259611153021E-3</c:v>
                </c:pt>
                <c:pt idx="1217">
                  <c:v>1.7634030727601061E-3</c:v>
                </c:pt>
                <c:pt idx="1218">
                  <c:v>1.766510519384858E-3</c:v>
                </c:pt>
                <c:pt idx="1219">
                  <c:v>1.767862876484299E-3</c:v>
                </c:pt>
                <c:pt idx="1220">
                  <c:v>1.7674762875472469E-3</c:v>
                </c:pt>
                <c:pt idx="1221">
                  <c:v>1.7653684326982379E-3</c:v>
                </c:pt>
                <c:pt idx="1222">
                  <c:v>1.761558496151392E-3</c:v>
                </c:pt>
                <c:pt idx="1223">
                  <c:v>1.756067132520069E-3</c:v>
                </c:pt>
                <c:pt idx="1224">
                  <c:v>1.748916432026606E-3</c:v>
                </c:pt>
                <c:pt idx="1225">
                  <c:v>1.74012988465701E-3</c:v>
                </c:pt>
                <c:pt idx="1226">
                  <c:v>1.729732343306115E-3</c:v>
                </c:pt>
                <c:pt idx="1227">
                  <c:v>1.717749985959206E-3</c:v>
                </c:pt>
                <c:pt idx="1228">
                  <c:v>1.7042102769566051E-3</c:v>
                </c:pt>
                <c:pt idx="1229">
                  <c:v>1.689141927388172E-3</c:v>
                </c:pt>
                <c:pt idx="1230">
                  <c:v>1.672574854665002E-3</c:v>
                </c:pt>
                <c:pt idx="1231">
                  <c:v>1.654540141316004E-3</c:v>
                </c:pt>
                <c:pt idx="1232">
                  <c:v>1.635069993057248E-3</c:v>
                </c:pt>
                <c:pt idx="1233">
                  <c:v>1.6141976961822791E-3</c:v>
                </c:pt>
                <c:pt idx="1234">
                  <c:v>1.5919575743217199E-3</c:v>
                </c:pt>
                <c:pt idx="1235">
                  <c:v>1.568384944620649E-3</c:v>
                </c:pt>
                <c:pt idx="1236">
                  <c:v>1.5435160733823219E-3</c:v>
                </c:pt>
                <c:pt idx="1237">
                  <c:v>1.5173881312268349E-3</c:v>
                </c:pt>
                <c:pt idx="1238">
                  <c:v>1.490039147813325E-3</c:v>
                </c:pt>
                <c:pt idx="1239">
                  <c:v>1.461507966174246E-3</c:v>
                </c:pt>
                <c:pt idx="1240">
                  <c:v>1.431834196710145E-3</c:v>
                </c:pt>
                <c:pt idx="1241">
                  <c:v>1.401058170893224E-3</c:v>
                </c:pt>
                <c:pt idx="1242">
                  <c:v>1.3692208947277669E-3</c:v>
                </c:pt>
                <c:pt idx="1243">
                  <c:v>1.3363640020152871E-3</c:v>
                </c:pt>
                <c:pt idx="1244">
                  <c:v>1.302529707471933E-3</c:v>
                </c:pt>
                <c:pt idx="1245">
                  <c:v>1.267760759745403E-3</c:v>
                </c:pt>
                <c:pt idx="1246">
                  <c:v>1.232100394378209E-3</c:v>
                </c:pt>
                <c:pt idx="1247">
                  <c:v>1.19559228676374E-3</c:v>
                </c:pt>
                <c:pt idx="1248">
                  <c:v>1.1582805051411149E-3</c:v>
                </c:pt>
                <c:pt idx="1249">
                  <c:v>1.1202094636743121E-3</c:v>
                </c:pt>
                <c:pt idx="1250">
                  <c:v>1.0814238756605349E-3</c:v>
                </c:pt>
                <c:pt idx="1251">
                  <c:v>1.0419687069122029E-3</c:v>
                </c:pt>
                <c:pt idx="1252">
                  <c:v>1.0018891293563309E-3</c:v>
                </c:pt>
                <c:pt idx="1253">
                  <c:v>9.6123047489443366E-4</c:v>
                </c:pt>
                <c:pt idx="1254">
                  <c:v>9.2003818956538648E-4</c:v>
                </c:pt>
                <c:pt idx="1255">
                  <c:v>8.7835778805297581E-4</c:v>
                </c:pt>
                <c:pt idx="1256">
                  <c:v>8.3623480857910508E-4</c:v>
                </c:pt>
                <c:pt idx="1257">
                  <c:v>7.9371476822284748E-4</c:v>
                </c:pt>
                <c:pt idx="1258">
                  <c:v>7.5084311870471745E-4</c:v>
                </c:pt>
                <c:pt idx="1259">
                  <c:v>7.0766520267468856E-4</c:v>
                </c:pt>
                <c:pt idx="1260">
                  <c:v>6.6422621054160809E-4</c:v>
                </c:pt>
                <c:pt idx="1261">
                  <c:v>6.2057113788075943E-4</c:v>
                </c:pt>
                <c:pt idx="1262">
                  <c:v>5.7674474345538918E-4</c:v>
                </c:pt>
                <c:pt idx="1263">
                  <c:v>5.3279150788706326E-4</c:v>
                </c:pt>
                <c:pt idx="1264">
                  <c:v>4.887555930087349E-4</c:v>
                </c:pt>
                <c:pt idx="1265">
                  <c:v>4.4468080193340399E-4</c:v>
                </c:pt>
                <c:pt idx="1266">
                  <c:v>4.0061053987022239E-4</c:v>
                </c:pt>
                <c:pt idx="1267">
                  <c:v>3.5658777571885098E-4</c:v>
                </c:pt>
                <c:pt idx="1268">
                  <c:v>3.1265500447181252E-4</c:v>
                </c:pt>
                <c:pt idx="1269">
                  <c:v>2.6885421045349438E-4</c:v>
                </c:pt>
                <c:pt idx="1270">
                  <c:v>2.2522683142335849E-4</c:v>
                </c:pt>
                <c:pt idx="1271">
                  <c:v>1.8181372356979389E-4</c:v>
                </c:pt>
                <c:pt idx="1272">
                  <c:v>1.3865512741991881E-4</c:v>
                </c:pt>
                <c:pt idx="1273">
                  <c:v>9.579063468949023E-5</c:v>
                </c:pt>
                <c:pt idx="1274">
                  <c:v>5.3259156095922862E-5</c:v>
                </c:pt>
                <c:pt idx="1275">
                  <c:v>1.1098890156249429E-5</c:v>
                </c:pt>
                <c:pt idx="1276">
                  <c:v>-3.0652707009323161E-5</c:v>
                </c:pt>
                <c:pt idx="1277">
                  <c:v>-7.1958950848795565E-5</c:v>
                </c:pt>
                <c:pt idx="1278">
                  <c:v>-1.127839565064227E-4</c:v>
                </c:pt>
                <c:pt idx="1279">
                  <c:v>-1.5309266589035299E-4</c:v>
                </c:pt>
                <c:pt idx="1280">
                  <c:v>-1.928508736639926E-4</c:v>
                </c:pt>
                <c:pt idx="1281">
                  <c:v>-2.3202525214643509E-4</c:v>
                </c:pt>
                <c:pt idx="1282">
                  <c:v>-2.705833751085084E-4</c:v>
                </c:pt>
                <c:pt idx="1283">
                  <c:v>-3.0849374045220141E-4</c:v>
                </c:pt>
                <c:pt idx="1284">
                  <c:v>-3.4572579176244571E-4</c:v>
                </c:pt>
                <c:pt idx="1285">
                  <c:v>-3.8224993872143731E-4</c:v>
                </c:pt>
                <c:pt idx="1286">
                  <c:v>-4.1803757637689078E-4</c:v>
                </c:pt>
                <c:pt idx="1287">
                  <c:v>-4.5306110325682349E-4</c:v>
                </c:pt>
                <c:pt idx="1288">
                  <c:v>-4.8729393832466598E-4</c:v>
                </c:pt>
                <c:pt idx="1289">
                  <c:v>-5.2071053676968986E-4</c:v>
                </c:pt>
                <c:pt idx="1290">
                  <c:v>-5.5328640462892829E-4</c:v>
                </c:pt>
                <c:pt idx="1291">
                  <c:v>-5.8499811223794635E-4</c:v>
                </c:pt>
                <c:pt idx="1292">
                  <c:v>-6.1582330650898414E-4</c:v>
                </c:pt>
                <c:pt idx="1293">
                  <c:v>-6.4574072203615863E-4</c:v>
                </c:pt>
                <c:pt idx="1294">
                  <c:v>-6.747301910285541E-4</c:v>
                </c:pt>
                <c:pt idx="1295">
                  <c:v>-7.0277265207317058E-4</c:v>
                </c:pt>
                <c:pt idx="1296">
                  <c:v>-7.2985015773081982E-4</c:v>
                </c:pt>
                <c:pt idx="1297">
                  <c:v>-7.5594588096916659E-4</c:v>
                </c:pt>
                <c:pt idx="1298">
                  <c:v>-7.8104412043820883E-4</c:v>
                </c:pt>
                <c:pt idx="1299">
                  <c:v>-8.0513030459456337E-4</c:v>
                </c:pt>
                <c:pt idx="1300">
                  <c:v>-8.2819099468198849E-4</c:v>
                </c:pt>
                <c:pt idx="1301">
                  <c:v>-8.5021388657661318E-4</c:v>
                </c:pt>
                <c:pt idx="1302">
                  <c:v>-8.7118781150636909E-4</c:v>
                </c:pt>
                <c:pt idx="1303">
                  <c:v>-8.9110273565512542E-4</c:v>
                </c:pt>
                <c:pt idx="1304">
                  <c:v>-9.0994975866300965E-4</c:v>
                </c:pt>
                <c:pt idx="1305">
                  <c:v>-9.2772111103536119E-4</c:v>
                </c:pt>
                <c:pt idx="1306">
                  <c:v>-9.4441015047370676E-4</c:v>
                </c:pt>
                <c:pt idx="1307">
                  <c:v>-9.6001135714306337E-4</c:v>
                </c:pt>
                <c:pt idx="1308">
                  <c:v>-9.7452032789077366E-4</c:v>
                </c:pt>
                <c:pt idx="1309">
                  <c:v>-9.8793376943294691E-4</c:v>
                </c:pt>
                <c:pt idx="1310">
                  <c:v>-1.0002494905254301E-3</c:v>
                </c:pt>
                <c:pt idx="1311">
                  <c:v>-1.0114663931370519E-3</c:v>
                </c:pt>
                <c:pt idx="1312">
                  <c:v>-1.021584462643686E-3</c:v>
                </c:pt>
                <c:pt idx="1313">
                  <c:v>-1.030604757062446E-3</c:v>
                </c:pt>
                <c:pt idx="1314">
                  <c:v>-1.038529395346065E-3</c:v>
                </c:pt>
                <c:pt idx="1315">
                  <c:v>-1.0453615447582501E-3</c:v>
                </c:pt>
                <c:pt idx="1316">
                  <c:v>-1.0511054073514641E-3</c:v>
                </c:pt>
                <c:pt idx="1317">
                  <c:v>-1.055766205569267E-3</c:v>
                </c:pt>
                <c:pt idx="1318">
                  <c:v>-1.059350166995992E-3</c:v>
                </c:pt>
                <c:pt idx="1319">
                  <c:v>-1.0618645082771021E-3</c:v>
                </c:pt>
                <c:pt idx="1320">
                  <c:v>-1.0633174182341999E-3</c:v>
                </c:pt>
                <c:pt idx="1321">
                  <c:v>-1.063718040199164E-3</c:v>
                </c:pt>
                <c:pt idx="1322">
                  <c:v>-1.063076453592433E-3</c:v>
                </c:pt>
                <c:pt idx="1323">
                  <c:v>-1.0614036547709389E-3</c:v>
                </c:pt>
                <c:pt idx="1324">
                  <c:v>-1.058711537171645E-3</c:v>
                </c:pt>
                <c:pt idx="1325">
                  <c:v>-1.0550128707770799E-3</c:v>
                </c:pt>
                <c:pt idx="1326">
                  <c:v>-1.050321280929662E-3</c:v>
                </c:pt>
                <c:pt idx="1327">
                  <c:v>-1.04465122652196E-3</c:v>
                </c:pt>
                <c:pt idx="1328">
                  <c:v>-1.038017977590398E-3</c:v>
                </c:pt>
                <c:pt idx="1329">
                  <c:v>-1.0304375923402031E-3</c:v>
                </c:pt>
                <c:pt idx="1330">
                  <c:v>-1.0219268936296801E-3</c:v>
                </c:pt>
                <c:pt idx="1331">
                  <c:v>-1.012503444942144E-3</c:v>
                </c:pt>
                <c:pt idx="1332">
                  <c:v>-1.0021855258740731E-3</c:v>
                </c:pt>
                <c:pt idx="1333">
                  <c:v>-9.9099210716819381E-4</c:v>
                </c:pt>
                <c:pt idx="1334">
                  <c:v>-9.7894282532042247E-4</c:v>
                </c:pt>
                <c:pt idx="1335">
                  <c:v>-9.66057956789672E-4</c:v>
                </c:pt>
                <c:pt idx="1336">
                  <c:v>-9.5235839183965018E-4</c:v>
                </c:pt>
                <c:pt idx="1337">
                  <c:v>-9.3786560804184525E-4</c:v>
                </c:pt>
                <c:pt idx="1338">
                  <c:v>-9.2260164346892961E-4</c:v>
                </c:pt>
                <c:pt idx="1339">
                  <c:v>-9.0658906960782674E-4</c:v>
                </c:pt>
                <c:pt idx="1340">
                  <c:v>-8.8985096402166867E-4</c:v>
                </c:pt>
                <c:pt idx="1341">
                  <c:v>-8.7241088278982529E-4</c:v>
                </c:pt>
                <c:pt idx="1342">
                  <c:v>-8.5429283275511268E-4</c:v>
                </c:pt>
                <c:pt idx="1343">
                  <c:v>-8.3552124360718714E-4</c:v>
                </c:pt>
                <c:pt idx="1344">
                  <c:v>-8.1612093983100256E-4</c:v>
                </c:pt>
                <c:pt idx="1345">
                  <c:v>-7.9611711254905205E-4</c:v>
                </c:pt>
                <c:pt idx="1346">
                  <c:v>-7.7553529128593466E-4</c:v>
                </c:pt>
                <c:pt idx="1347">
                  <c:v>-7.5440131568357805E-4</c:v>
                </c:pt>
                <c:pt idx="1348">
                  <c:v>-7.3274130719521498E-4</c:v>
                </c:pt>
                <c:pt idx="1349">
                  <c:v>-7.10581640785953E-4</c:v>
                </c:pt>
                <c:pt idx="1350">
                  <c:v>-6.879489166674921E-4</c:v>
                </c:pt>
                <c:pt idx="1351">
                  <c:v>-6.6486993209423958E-4</c:v>
                </c:pt>
                <c:pt idx="1352">
                  <c:v>-6.4137165324773776E-4</c:v>
                </c:pt>
                <c:pt idx="1353">
                  <c:v>-6.1748118723596818E-4</c:v>
                </c:pt>
                <c:pt idx="1354">
                  <c:v>-5.9322575423371884E-4</c:v>
                </c:pt>
                <c:pt idx="1355">
                  <c:v>-5.6863265978980299E-4</c:v>
                </c:pt>
                <c:pt idx="1356">
                  <c:v>-5.4372926732649705E-4</c:v>
                </c:pt>
                <c:pt idx="1357">
                  <c:v>-5.1854297085612822E-4</c:v>
                </c:pt>
                <c:pt idx="1358">
                  <c:v>-4.9310116793927947E-4</c:v>
                </c:pt>
                <c:pt idx="1359">
                  <c:v>-4.6743123290860118E-4</c:v>
                </c:pt>
                <c:pt idx="1360">
                  <c:v>-4.4156049038172261E-4</c:v>
                </c:pt>
                <c:pt idx="1361">
                  <c:v>-4.1551618908623609E-4</c:v>
                </c:pt>
                <c:pt idx="1362">
                  <c:v>-3.8932547601920001E-4</c:v>
                </c:pt>
                <c:pt idx="1363">
                  <c:v>-3.6301537096304902E-4</c:v>
                </c:pt>
                <c:pt idx="1364">
                  <c:v>-3.366127413792428E-4</c:v>
                </c:pt>
                <c:pt idx="1365">
                  <c:v>-3.1014427770039598E-4</c:v>
                </c:pt>
                <c:pt idx="1366">
                  <c:v>-2.8363646904104117E-4</c:v>
                </c:pt>
                <c:pt idx="1367">
                  <c:v>-2.5711557934656728E-4</c:v>
                </c:pt>
                <c:pt idx="1368">
                  <c:v>-2.3060762399925171E-4</c:v>
                </c:pt>
                <c:pt idx="1369">
                  <c:v>-2.04138346899672E-4</c:v>
                </c:pt>
                <c:pt idx="1370">
                  <c:v>-1.777331980411357E-4</c:v>
                </c:pt>
                <c:pt idx="1371">
                  <c:v>-1.5141731159411151E-4</c:v>
                </c:pt>
                <c:pt idx="1372">
                  <c:v>-1.2521548451697621E-4</c:v>
                </c:pt>
                <c:pt idx="1373">
                  <c:v>-9.9152155708719114E-5</c:v>
                </c:pt>
                <c:pt idx="1374">
                  <c:v>-7.325138571855663E-5</c:v>
                </c:pt>
                <c:pt idx="1375">
                  <c:v>-4.7536837026721318E-5</c:v>
                </c:pt>
                <c:pt idx="1376">
                  <c:v>-2.203175490998828E-5</c:v>
                </c:pt>
                <c:pt idx="1377">
                  <c:v>3.241051095203655E-6</c:v>
                </c:pt>
                <c:pt idx="1378">
                  <c:v>2.825922511988945E-5</c:v>
                </c:pt>
                <c:pt idx="1379">
                  <c:v>5.3000882268543543E-5</c:v>
                </c:pt>
                <c:pt idx="1380">
                  <c:v>7.7444625293163492E-5</c:v>
                </c:pt>
                <c:pt idx="1381">
                  <c:v>1.015695606254843E-4</c:v>
                </c:pt>
                <c:pt idx="1382">
                  <c:v>1.2535531375806229E-4</c:v>
                </c:pt>
                <c:pt idx="1383">
                  <c:v>1.4878204396569491E-4</c:v>
                </c:pt>
                <c:pt idx="1384">
                  <c:v>1.7183045835937179E-4</c:v>
                </c:pt>
                <c:pt idx="1385">
                  <c:v>1.9448182526568111E-4</c:v>
                </c:pt>
                <c:pt idx="1386">
                  <c:v>2.1671798692532459E-4</c:v>
                </c:pt>
                <c:pt idx="1387">
                  <c:v>2.38521371505122E-4</c:v>
                </c:pt>
                <c:pt idx="1388">
                  <c:v>2.598750044186117E-4</c:v>
                </c:pt>
                <c:pt idx="1389">
                  <c:v>2.8076251895107812E-4</c:v>
                </c:pt>
                <c:pt idx="1390">
                  <c:v>3.0116816618555592E-4</c:v>
                </c:pt>
                <c:pt idx="1391">
                  <c:v>3.2107682422707879E-4</c:v>
                </c:pt>
                <c:pt idx="1392">
                  <c:v>3.4047400672315318E-4</c:v>
                </c:pt>
                <c:pt idx="1393">
                  <c:v>3.5934587067914061E-4</c:v>
                </c:pt>
                <c:pt idx="1394">
                  <c:v>3.7767922356793978E-4</c:v>
                </c:pt>
                <c:pt idx="1395">
                  <c:v>3.9546152973404867E-4</c:v>
                </c:pt>
                <c:pt idx="1396">
                  <c:v>4.1268091609277771E-4</c:v>
                </c:pt>
                <c:pt idx="1397">
                  <c:v>4.2932617712606458E-4</c:v>
                </c:pt>
                <c:pt idx="1398">
                  <c:v>4.4538677917701499E-4</c:v>
                </c:pt>
                <c:pt idx="1399">
                  <c:v>4.6085286404595288E-4</c:v>
                </c:pt>
                <c:pt idx="1400">
                  <c:v>4.7571525189142269E-4</c:v>
                </c:pt>
                <c:pt idx="1401">
                  <c:v>4.8996544344022711E-4</c:v>
                </c:pt>
                <c:pt idx="1402">
                  <c:v>5.0359562151121805E-4</c:v>
                </c:pt>
                <c:pt idx="1403">
                  <c:v>5.1659865185818294E-4</c:v>
                </c:pt>
                <c:pt idx="1404">
                  <c:v>5.2896808333777775E-4</c:v>
                </c:pt>
                <c:pt idx="1405">
                  <c:v>5.4069814740905929E-4</c:v>
                </c:pt>
                <c:pt idx="1406">
                  <c:v>5.5178375697175581E-4</c:v>
                </c:pt>
                <c:pt idx="1407">
                  <c:v>5.6222050455098931E-4</c:v>
                </c:pt>
                <c:pt idx="1408">
                  <c:v>5.7200465983672441E-4</c:v>
                </c:pt>
                <c:pt idx="1409">
                  <c:v>5.8113316658676593E-4</c:v>
                </c:pt>
                <c:pt idx="1410">
                  <c:v>5.8960363890266088E-4</c:v>
                </c:pt>
                <c:pt idx="1411">
                  <c:v>5.9741435688837887E-4</c:v>
                </c:pt>
                <c:pt idx="1412">
                  <c:v>6.0456426170215044E-4</c:v>
                </c:pt>
                <c:pt idx="1413">
                  <c:v>6.1105295001233015E-4</c:v>
                </c:pt>
                <c:pt idx="1414">
                  <c:v>6.168806678686266E-4</c:v>
                </c:pt>
                <c:pt idx="1415">
                  <c:v>6.22048304000498E-4</c:v>
                </c:pt>
                <c:pt idx="1416">
                  <c:v>6.265573825549541E-4</c:v>
                </c:pt>
                <c:pt idx="1417">
                  <c:v>6.3041005528643068E-4</c:v>
                </c:pt>
                <c:pt idx="1418">
                  <c:v>6.3360909321181125E-4</c:v>
                </c:pt>
                <c:pt idx="1419">
                  <c:v>6.3615787774406324E-4</c:v>
                </c:pt>
                <c:pt idx="1420">
                  <c:v>6.3806039131833025E-4</c:v>
                </c:pt>
                <c:pt idx="1421">
                  <c:v>6.393212075246795E-4</c:v>
                </c:pt>
                <c:pt idx="1422">
                  <c:v>6.3994548076204416E-4</c:v>
                </c:pt>
                <c:pt idx="1423">
                  <c:v>6.3993893542822311E-4</c:v>
                </c:pt>
                <c:pt idx="1424">
                  <c:v>6.3930785466110522E-4</c:v>
                </c:pt>
                <c:pt idx="1425">
                  <c:v>6.3805906864657189E-4</c:v>
                </c:pt>
                <c:pt idx="1426">
                  <c:v>6.3619994250880261E-4</c:v>
                </c:pt>
                <c:pt idx="1427">
                  <c:v>6.3373836379895668E-4</c:v>
                </c:pt>
                <c:pt idx="1428">
                  <c:v>6.3068272959843964E-4</c:v>
                </c:pt>
                <c:pt idx="1429">
                  <c:v>6.2704193325317694E-4</c:v>
                </c:pt>
                <c:pt idx="1430">
                  <c:v>6.2282535075551396E-4</c:v>
                </c:pt>
                <c:pt idx="1431">
                  <c:v>6.1804282679053986E-4</c:v>
                </c:pt>
                <c:pt idx="1432">
                  <c:v>6.1270466046379438E-4</c:v>
                </c:pt>
                <c:pt idx="1433">
                  <c:v>6.0682159072745774E-4</c:v>
                </c:pt>
                <c:pt idx="1434">
                  <c:v>6.0040478152224765E-4</c:v>
                </c:pt>
                <c:pt idx="1435">
                  <c:v>5.934658066523551E-4</c:v>
                </c:pt>
                <c:pt idx="1436">
                  <c:v>5.8601663441083742E-4</c:v>
                </c:pt>
                <c:pt idx="1437">
                  <c:v>5.7806961197295751E-4</c:v>
                </c:pt>
                <c:pt idx="1438">
                  <c:v>5.6963744957501102E-4</c:v>
                </c:pt>
                <c:pt idx="1439">
                  <c:v>5.6073320449621781E-4</c:v>
                </c:pt>
                <c:pt idx="1440">
                  <c:v>5.5137026486127151E-4</c:v>
                </c:pt>
                <c:pt idx="1441">
                  <c:v>5.4156233328114041E-4</c:v>
                </c:pt>
                <c:pt idx="1442">
                  <c:v>5.3132341034969736E-4</c:v>
                </c:pt>
                <c:pt idx="1443">
                  <c:v>5.2066777801371925E-4</c:v>
                </c:pt>
                <c:pt idx="1444">
                  <c:v>5.0960998283374956E-4</c:v>
                </c:pt>
                <c:pt idx="1445">
                  <c:v>4.981648191532455E-4</c:v>
                </c:pt>
                <c:pt idx="1446">
                  <c:v>4.8634731219335221E-4</c:v>
                </c:pt>
                <c:pt idx="1447">
                  <c:v>4.7417270109054182E-4</c:v>
                </c:pt>
                <c:pt idx="1448">
                  <c:v>4.6165642189424351E-4</c:v>
                </c:pt>
                <c:pt idx="1449">
                  <c:v>4.4881409054145651E-4</c:v>
                </c:pt>
                <c:pt idx="1450">
                  <c:v>4.3566148582519193E-4</c:v>
                </c:pt>
                <c:pt idx="1451">
                  <c:v>4.2221453237343008E-4</c:v>
                </c:pt>
                <c:pt idx="1452">
                  <c:v>4.0848928365509941E-4</c:v>
                </c:pt>
                <c:pt idx="1453">
                  <c:v>3.9450190502939589E-4</c:v>
                </c:pt>
                <c:pt idx="1454">
                  <c:v>3.8026865685455757E-4</c:v>
                </c:pt>
                <c:pt idx="1455">
                  <c:v>3.6580587767198519E-4</c:v>
                </c:pt>
                <c:pt idx="1456">
                  <c:v>3.5112996748137658E-4</c:v>
                </c:pt>
                <c:pt idx="1457">
                  <c:v>3.3625737112228982E-4</c:v>
                </c:pt>
                <c:pt idx="1458">
                  <c:v>3.2120456177729733E-4</c:v>
                </c:pt>
                <c:pt idx="1459">
                  <c:v>3.059880246116236E-4</c:v>
                </c:pt>
                <c:pt idx="1460">
                  <c:v>2.9062424056387488E-4</c:v>
                </c:pt>
                <c:pt idx="1461">
                  <c:v>2.751296703021798E-4</c:v>
                </c:pt>
                <c:pt idx="1462">
                  <c:v>2.5952073835975269E-4</c:v>
                </c:pt>
                <c:pt idx="1463">
                  <c:v>2.4381381746358121E-4</c:v>
                </c:pt>
                <c:pt idx="1464">
                  <c:v>2.2802521306960829E-4</c:v>
                </c:pt>
                <c:pt idx="1465">
                  <c:v>2.121711481174527E-4</c:v>
                </c:pt>
                <c:pt idx="1466">
                  <c:v>1.9626774801735939E-4</c:v>
                </c:pt>
                <c:pt idx="1467">
                  <c:v>1.8033102588172471E-4</c:v>
                </c:pt>
                <c:pt idx="1468">
                  <c:v>1.6437686801317619E-4</c:v>
                </c:pt>
                <c:pt idx="1469">
                  <c:v>1.484210196608198E-4</c:v>
                </c:pt>
                <c:pt idx="1470">
                  <c:v>1.324790710558858E-4</c:v>
                </c:pt>
                <c:pt idx="1471">
                  <c:v>1.16566443737626E-4</c:v>
                </c:pt>
                <c:pt idx="1472">
                  <c:v>1.006983771799187E-4</c:v>
                </c:pt>
                <c:pt idx="1473">
                  <c:v>8.4889915728642972E-5</c:v>
                </c:pt>
                <c:pt idx="1474">
                  <c:v>6.9155895859478788E-5</c:v>
                </c:pt>
                <c:pt idx="1475">
                  <c:v>5.3510933765382542E-5</c:v>
                </c:pt>
                <c:pt idx="1476">
                  <c:v>3.7969413282571897E-5</c:v>
                </c:pt>
                <c:pt idx="1477">
                  <c:v>2.2545474163436628E-5</c:v>
                </c:pt>
                <c:pt idx="1478">
                  <c:v>7.253000704369363E-6</c:v>
                </c:pt>
                <c:pt idx="1479">
                  <c:v>-7.8943892639154426E-6</c:v>
                </c:pt>
                <c:pt idx="1480">
                  <c:v>-2.2883355016435609E-5</c:v>
                </c:pt>
                <c:pt idx="1481">
                  <c:v>-3.7700843197661082E-5</c:v>
                </c:pt>
                <c:pt idx="1482">
                  <c:v>-5.2334097702626362E-5</c:v>
                </c:pt>
                <c:pt idx="1483">
                  <c:v>-6.6770669169598449E-5</c:v>
                </c:pt>
                <c:pt idx="1484">
                  <c:v>-8.0998424078899953E-5</c:v>
                </c:pt>
                <c:pt idx="1485">
                  <c:v>-9.500555345292569E-5</c:v>
                </c:pt>
                <c:pt idx="1486">
                  <c:v>-1.087805811528294E-4</c:v>
                </c:pt>
                <c:pt idx="1487">
                  <c:v>-1.223123717677959E-4</c:v>
                </c:pt>
                <c:pt idx="1488">
                  <c:v>-1.3559013809325251E-4</c:v>
                </c:pt>
                <c:pt idx="1489">
                  <c:v>-1.486034481948102E-4</c:v>
                </c:pt>
                <c:pt idx="1490">
                  <c:v>-1.6134223205516361E-4</c:v>
                </c:pt>
                <c:pt idx="1491">
                  <c:v>-1.7379678780160961E-4</c:v>
                </c:pt>
                <c:pt idx="1492">
                  <c:v>-1.859577875122811E-4</c:v>
                </c:pt>
                <c:pt idx="1493">
                  <c:v>-1.9781628259961951E-4</c:v>
                </c:pt>
                <c:pt idx="1494">
                  <c:v>-2.0936370877003909E-4</c:v>
                </c:pt>
                <c:pt idx="1495">
                  <c:v>-2.2059189055915839E-4</c:v>
                </c:pt>
                <c:pt idx="1496">
                  <c:v>-2.314930454423959E-4</c:v>
                </c:pt>
                <c:pt idx="1497">
                  <c:v>-2.4205978752114279E-4</c:v>
                </c:pt>
                <c:pt idx="1498">
                  <c:v>-2.52285130785139E-4</c:v>
                </c:pt>
                <c:pt idx="1499">
                  <c:v>-2.6216249195208332E-4</c:v>
                </c:pt>
                <c:pt idx="1500">
                  <c:v>-2.7168569288591458E-4</c:v>
                </c:pt>
                <c:pt idx="1501">
                  <c:v>-2.8084896259559491E-4</c:v>
                </c:pt>
                <c:pt idx="1502">
                  <c:v>-2.8964693881661761E-4</c:v>
                </c:pt>
                <c:pt idx="1503">
                  <c:v>-2.9807466917785029E-4</c:v>
                </c:pt>
                <c:pt idx="1504">
                  <c:v>-3.0612761195669772E-4</c:v>
                </c:pt>
                <c:pt idx="1505">
                  <c:v>-3.138016364259446E-4</c:v>
                </c:pt>
                <c:pt idx="1506">
                  <c:v>-3.2109302279600391E-4</c:v>
                </c:pt>
                <c:pt idx="1507">
                  <c:v>-3.2799846175665079E-4</c:v>
                </c:pt>
                <c:pt idx="1508">
                  <c:v>-3.3451505362267609E-4</c:v>
                </c:pt>
                <c:pt idx="1509">
                  <c:v>-3.4064030708823322E-4</c:v>
                </c:pt>
                <c:pt idx="1510">
                  <c:v>-3.4637213759498912E-4</c:v>
                </c:pt>
                <c:pt idx="1511">
                  <c:v>-3.517088653195132E-4</c:v>
                </c:pt>
                <c:pt idx="1512">
                  <c:v>-3.56649212785659E-4</c:v>
                </c:pt>
                <c:pt idx="1513">
                  <c:v>-3.6119230210799859E-4</c:v>
                </c:pt>
                <c:pt idx="1514">
                  <c:v>-3.6533765187267252E-4</c:v>
                </c:pt>
                <c:pt idx="1515">
                  <c:v>-3.6908517366230698E-4</c:v>
                </c:pt>
                <c:pt idx="1516">
                  <c:v>-3.7243516823193208E-4</c:v>
                </c:pt>
                <c:pt idx="1517">
                  <c:v>-3.7538832134310479E-4</c:v>
                </c:pt>
                <c:pt idx="1518">
                  <c:v>-3.7794569926370589E-4</c:v>
                </c:pt>
                <c:pt idx="1519">
                  <c:v>-3.8010874394112771E-4</c:v>
                </c:pt>
                <c:pt idx="1520">
                  <c:v>-3.8187926785681421E-4</c:v>
                </c:pt>
                <c:pt idx="1521">
                  <c:v>-3.8325944857034731E-4</c:v>
                </c:pt>
                <c:pt idx="1522">
                  <c:v>-3.842518229614916E-4</c:v>
                </c:pt>
                <c:pt idx="1523">
                  <c:v>-3.8485928117882462E-4</c:v>
                </c:pt>
                <c:pt idx="1524">
                  <c:v>-3.8508506030377751E-4</c:v>
                </c:pt>
                <c:pt idx="1525">
                  <c:v>-3.8493273773910168E-4</c:v>
                </c:pt>
                <c:pt idx="1526">
                  <c:v>-3.8440622433095827E-4</c:v>
                </c:pt>
                <c:pt idx="1527">
                  <c:v>-3.8350975723399109E-4</c:v>
                </c:pt>
                <c:pt idx="1528">
                  <c:v>-3.8224789252890679E-4</c:v>
                </c:pt>
                <c:pt idx="1529">
                  <c:v>-3.8062549760222992E-4</c:v>
                </c:pt>
                <c:pt idx="1530">
                  <c:v>-3.786477432980348E-4</c:v>
                </c:pt>
                <c:pt idx="1531">
                  <c:v>-3.763200958515869E-4</c:v>
                </c:pt>
                <c:pt idx="1532">
                  <c:v>-3.73648308614933E-4</c:v>
                </c:pt>
                <c:pt idx="1533">
                  <c:v>-3.7063841358458879E-4</c:v>
                </c:pt>
                <c:pt idx="1534">
                  <c:v>-3.6729671274156198E-4</c:v>
                </c:pt>
                <c:pt idx="1535">
                  <c:v>-3.636297692140293E-4</c:v>
                </c:pt>
                <c:pt idx="1536">
                  <c:v>-3.5964439827305928E-4</c:v>
                </c:pt>
                <c:pt idx="1537">
                  <c:v>-3.5534765817182948E-4</c:v>
                </c:pt>
                <c:pt idx="1538">
                  <c:v>-3.5074684083883631E-4</c:v>
                </c:pt>
                <c:pt idx="1539">
                  <c:v>-3.4584946243563548E-4</c:v>
                </c:pt>
                <c:pt idx="1540">
                  <c:v>-3.4066325378967488E-4</c:v>
                </c:pt>
                <c:pt idx="1541">
                  <c:v>-3.3519615071280281E-4</c:v>
                </c:pt>
                <c:pt idx="1542">
                  <c:v>-3.2945628421603612E-4</c:v>
                </c:pt>
                <c:pt idx="1543">
                  <c:v>-3.2345197063117362E-4</c:v>
                </c:pt>
                <c:pt idx="1544">
                  <c:v>-3.1719170164982177E-4</c:v>
                </c:pt>
                <c:pt idx="1545">
                  <c:v>-3.1068413429037709E-4</c:v>
                </c:pt>
                <c:pt idx="1546">
                  <c:v>-3.039380808034739E-4</c:v>
                </c:pt>
                <c:pt idx="1547">
                  <c:v>-2.9696249852636419E-4</c:v>
                </c:pt>
                <c:pt idx="1548">
                  <c:v>-2.8976647969663832E-4</c:v>
                </c:pt>
                <c:pt idx="1549">
                  <c:v>-2.8235924123563329E-4</c:v>
                </c:pt>
                <c:pt idx="1550">
                  <c:v>-2.7475011451180437E-4</c:v>
                </c:pt>
                <c:pt idx="1551">
                  <c:v>-2.6694853509424661E-4</c:v>
                </c:pt>
                <c:pt idx="1552">
                  <c:v>-2.5896403250646902E-4</c:v>
                </c:pt>
                <c:pt idx="1553">
                  <c:v>-2.5080621999041739E-4</c:v>
                </c:pt>
                <c:pt idx="1554">
                  <c:v>-2.4248478429063499E-4</c:v>
                </c:pt>
                <c:pt idx="1555">
                  <c:v>-2.3400947546833181E-4</c:v>
                </c:pt>
                <c:pt idx="1556">
                  <c:v>-2.2539009675500571E-4</c:v>
                </c:pt>
                <c:pt idx="1557">
                  <c:v>-2.1663649445512721E-4</c:v>
                </c:pt>
                <c:pt idx="1558">
                  <c:v>-2.0775854790725291E-4</c:v>
                </c:pt>
                <c:pt idx="1559">
                  <c:v>-1.987661595127844E-4</c:v>
                </c:pt>
                <c:pt idx="1560">
                  <c:v>-1.8966924484143429E-4</c:v>
                </c:pt>
                <c:pt idx="1561">
                  <c:v>-1.8047772282229059E-4</c:v>
                </c:pt>
                <c:pt idx="1562">
                  <c:v>-1.7120150602920311E-4</c:v>
                </c:pt>
                <c:pt idx="1563">
                  <c:v>-1.6185049106903451E-4</c:v>
                </c:pt>
                <c:pt idx="1564">
                  <c:v>-1.5243454908113501E-4</c:v>
                </c:pt>
                <c:pt idx="1565">
                  <c:v>-1.4296351635620499E-4</c:v>
                </c:pt>
                <c:pt idx="1566">
                  <c:v>-1.3344718508251531E-4</c:v>
                </c:pt>
                <c:pt idx="1567">
                  <c:v>-1.238952942272494E-4</c:v>
                </c:pt>
                <c:pt idx="1568">
                  <c:v>-1.1431752056052371E-4</c:v>
                </c:pt>
                <c:pt idx="1569">
                  <c:v>-1.047234698294257E-4</c:v>
                </c:pt>
                <c:pt idx="1570">
                  <c:v>-9.5122668089193412E-5</c:v>
                </c:pt>
                <c:pt idx="1571">
                  <c:v>-8.5524553198432473E-5</c:v>
                </c:pt>
                <c:pt idx="1572">
                  <c:v>-7.5938466485039877E-5</c:v>
                </c:pt>
                <c:pt idx="1573">
                  <c:v>-6.6373644589270303E-5</c:v>
                </c:pt>
                <c:pt idx="1574">
                  <c:v>-5.6839211490143617E-5</c:v>
                </c:pt>
                <c:pt idx="1575">
                  <c:v>-4.7344170721151943E-5</c:v>
                </c:pt>
                <c:pt idx="1576">
                  <c:v>-3.7897397780980301E-5</c:v>
                </c:pt>
                <c:pt idx="1577">
                  <c:v>-2.8507632744707859E-5</c:v>
                </c:pt>
                <c:pt idx="1578">
                  <c:v>-1.9183473080706702E-5</c:v>
                </c:pt>
                <c:pt idx="1579">
                  <c:v>-9.933366678202214E-6</c:v>
                </c:pt>
                <c:pt idx="1580">
                  <c:v>-7.6560509020441823E-7</c:v>
                </c:pt>
                <c:pt idx="1581">
                  <c:v>8.3116830037376876E-6</c:v>
                </c:pt>
                <c:pt idx="1582">
                  <c:v>1.7290538110765489E-5</c:v>
                </c:pt>
                <c:pt idx="1583">
                  <c:v>2.616317600999087E-5</c:v>
                </c:pt>
                <c:pt idx="1584">
                  <c:v>3.4921993606155882E-5</c:v>
                </c:pt>
                <c:pt idx="1585">
                  <c:v>4.3559574548263113E-5</c:v>
                </c:pt>
                <c:pt idx="1586">
                  <c:v>5.2068694610031518E-5</c:v>
                </c:pt>
                <c:pt idx="1587">
                  <c:v>6.0442326829296098E-5</c:v>
                </c:pt>
                <c:pt idx="1588">
                  <c:v>6.8673646403733611E-5</c:v>
                </c:pt>
                <c:pt idx="1589">
                  <c:v>7.6756035340560673E-5</c:v>
                </c:pt>
                <c:pt idx="1590">
                  <c:v>8.4683086858113979E-5</c:v>
                </c:pt>
                <c:pt idx="1591">
                  <c:v>9.2448609537485366E-5</c:v>
                </c:pt>
                <c:pt idx="1592">
                  <c:v>1.000466312226465E-4</c:v>
                </c:pt>
                <c:pt idx="1593">
                  <c:v>1.0747140266775939E-4</c:v>
                </c:pt>
                <c:pt idx="1594">
                  <c:v>1.147174009306279E-4</c:v>
                </c:pt>
                <c:pt idx="1595">
                  <c:v>1.217793325115047E-4</c:v>
                </c:pt>
                <c:pt idx="1596">
                  <c:v>1.2865213623672331E-4</c:v>
                </c:pt>
                <c:pt idx="1597">
                  <c:v>1.353309858868797E-4</c:v>
                </c:pt>
                <c:pt idx="1598">
                  <c:v>1.4181129256954109E-4</c:v>
                </c:pt>
                <c:pt idx="1599">
                  <c:v>1.480887068367064E-4</c:v>
                </c:pt>
                <c:pt idx="1600">
                  <c:v>1.541591205474929E-4</c:v>
                </c:pt>
                <c:pt idx="1601">
                  <c:v>1.600186684767651E-4</c:v>
                </c:pt>
                <c:pt idx="1602">
                  <c:v>1.6566372967066439E-4</c:v>
                </c:pt>
                <c:pt idx="1603">
                  <c:v>1.7109092855023431E-4</c:v>
                </c:pt>
                <c:pt idx="1604">
                  <c:v>1.762971357645709E-4</c:v>
                </c:pt>
                <c:pt idx="1605">
                  <c:v>1.8127946879515779E-4</c:v>
                </c:pt>
                <c:pt idx="1606">
                  <c:v>1.860352923132722E-4</c:v>
                </c:pt>
                <c:pt idx="1607">
                  <c:v>1.905622182925688E-4</c:v>
                </c:pt>
                <c:pt idx="1608">
                  <c:v>1.9485810587916921E-4</c:v>
                </c:pt>
                <c:pt idx="1609">
                  <c:v>1.98921061021796E-4</c:v>
                </c:pt>
                <c:pt idx="1610">
                  <c:v>2.0274943586469921E-4</c:v>
                </c:pt>
                <c:pt idx="1611">
                  <c:v>2.063418279063294E-4</c:v>
                </c:pt>
                <c:pt idx="1612">
                  <c:v>2.0969707892690809E-4</c:v>
                </c:pt>
                <c:pt idx="1613">
                  <c:v>2.1281427368824299E-4</c:v>
                </c:pt>
                <c:pt idx="1614">
                  <c:v>2.1569273840932191E-4</c:v>
                </c:pt>
                <c:pt idx="1615">
                  <c:v>2.1833203902140501E-4</c:v>
                </c:pt>
                <c:pt idx="1616">
                  <c:v>2.207319792065134E-4</c:v>
                </c:pt>
                <c:pt idx="1617">
                  <c:v>2.2289259822338159E-4</c:v>
                </c:pt>
                <c:pt idx="1618">
                  <c:v>2.248141685251125E-4</c:v>
                </c:pt>
                <c:pt idx="1619">
                  <c:v>2.2649719317293209E-4</c:v>
                </c:pt>
                <c:pt idx="1620">
                  <c:v>2.2794240305059639E-4</c:v>
                </c:pt>
                <c:pt idx="1621">
                  <c:v>2.2915075388415431E-4</c:v>
                </c:pt>
                <c:pt idx="1622">
                  <c:v>2.3012342307191069E-4</c:v>
                </c:pt>
                <c:pt idx="1623">
                  <c:v>2.308618063295727E-4</c:v>
                </c:pt>
                <c:pt idx="1624">
                  <c:v>2.313675141556928E-4</c:v>
                </c:pt>
                <c:pt idx="1625">
                  <c:v>2.3164236812264679E-4</c:v>
                </c:pt>
                <c:pt idx="1626">
                  <c:v>2.3168839699850199E-4</c:v>
                </c:pt>
                <c:pt idx="1627">
                  <c:v>2.3150783270524429E-4</c:v>
                </c:pt>
                <c:pt idx="1628">
                  <c:v>2.311031061189368E-4</c:v>
                </c:pt>
                <c:pt idx="1629">
                  <c:v>2.3047684271748219E-4</c:v>
                </c:pt>
                <c:pt idx="1630">
                  <c:v>2.2963185808175281E-4</c:v>
                </c:pt>
                <c:pt idx="1631">
                  <c:v>2.2857115325593919E-4</c:v>
                </c:pt>
                <c:pt idx="1632">
                  <c:v>2.272979099730453E-4</c:v>
                </c:pt>
                <c:pt idx="1633">
                  <c:v>2.2581548575153351E-4</c:v>
                </c:pt>
                <c:pt idx="1634">
                  <c:v>2.241274088691863E-4</c:v>
                </c:pt>
                <c:pt idx="1635">
                  <c:v>2.2223737322031221E-4</c:v>
                </c:pt>
                <c:pt idx="1636">
                  <c:v>2.2014923306247681E-4</c:v>
                </c:pt>
                <c:pt idx="1637">
                  <c:v>2.178669976589852E-4</c:v>
                </c:pt>
                <c:pt idx="1638">
                  <c:v>2.153948258233814E-4</c:v>
                </c:pt>
                <c:pt idx="1639">
                  <c:v>2.12737020372266E-4</c:v>
                </c:pt>
                <c:pt idx="1640">
                  <c:v>2.0989802249275709E-4</c:v>
                </c:pt>
                <c:pt idx="1641">
                  <c:v>2.0688240603094219E-4</c:v>
                </c:pt>
                <c:pt idx="1642">
                  <c:v>2.036948717076819E-4</c:v>
                </c:pt>
                <c:pt idx="1643">
                  <c:v>2.003402412681325E-4</c:v>
                </c:pt>
                <c:pt idx="1644">
                  <c:v>1.9682345157135989E-4</c:v>
                </c:pt>
                <c:pt idx="1645">
                  <c:v>1.9314954862640639E-4</c:v>
                </c:pt>
                <c:pt idx="1646">
                  <c:v>1.8932368158116689E-4</c:v>
                </c:pt>
                <c:pt idx="1647">
                  <c:v>1.853510966704096E-4</c:v>
                </c:pt>
                <c:pt idx="1648">
                  <c:v>1.81237131129255E-4</c:v>
                </c:pt>
                <c:pt idx="1649">
                  <c:v>1.76987207078398E-4</c:v>
                </c:pt>
                <c:pt idx="1650">
                  <c:v>1.7260682538732119E-4</c:v>
                </c:pt>
                <c:pt idx="1651">
                  <c:v>1.681015595217099E-4</c:v>
                </c:pt>
                <c:pt idx="1652">
                  <c:v>1.6347704938122991E-4</c:v>
                </c:pt>
                <c:pt idx="1653">
                  <c:v>1.5873899513377799E-4</c:v>
                </c:pt>
                <c:pt idx="1654">
                  <c:v>1.538931510522603E-4</c:v>
                </c:pt>
                <c:pt idx="1655">
                  <c:v>1.4894531935988651E-4</c:v>
                </c:pt>
                <c:pt idx="1656">
                  <c:v>1.439013440899037E-4</c:v>
                </c:pt>
                <c:pt idx="1657">
                  <c:v>1.3876710496561929E-4</c:v>
                </c:pt>
                <c:pt idx="1658">
                  <c:v>1.3354851130648331E-4</c:v>
                </c:pt>
                <c:pt idx="1659">
                  <c:v>1.2825149596592069E-4</c:v>
                </c:pt>
                <c:pt idx="1660">
                  <c:v>1.2288200930651169E-4</c:v>
                </c:pt>
                <c:pt idx="1661">
                  <c:v>1.174460132180321E-4</c:v>
                </c:pt>
                <c:pt idx="1662">
                  <c:v>1.119494751837632E-4</c:v>
                </c:pt>
                <c:pt idx="1663">
                  <c:v>1.063983624003841E-4</c:v>
                </c:pt>
                <c:pt idx="1664">
                  <c:v>1.007986359566512E-4</c:v>
                </c:pt>
                <c:pt idx="1665">
                  <c:v>9.5156245075962801E-5</c:v>
                </c:pt>
                <c:pt idx="1666">
                  <c:v>8.947712142779185E-5</c:v>
                </c:pt>
                <c:pt idx="1667">
                  <c:v>8.3767173512854271E-5</c:v>
                </c:pt>
                <c:pt idx="1668">
                  <c:v>7.8032281126758985E-5</c:v>
                </c:pt>
                <c:pt idx="1669">
                  <c:v>7.2278289906762823E-5</c:v>
                </c:pt>
                <c:pt idx="1670">
                  <c:v>6.6511005966125625E-5</c:v>
                </c:pt>
                <c:pt idx="1671">
                  <c:v>6.0736190620431192E-5</c:v>
                </c:pt>
                <c:pt idx="1672">
                  <c:v>5.4959555210105999E-5</c:v>
                </c:pt>
                <c:pt idx="1673">
                  <c:v>4.9186756023232217E-5</c:v>
                </c:pt>
                <c:pt idx="1674">
                  <c:v>4.3423389322612263E-5</c:v>
                </c:pt>
                <c:pt idx="1675">
                  <c:v>3.7674986480901508E-5</c:v>
                </c:pt>
                <c:pt idx="1676">
                  <c:v>3.1947009227482071E-5</c:v>
                </c:pt>
                <c:pt idx="1677">
                  <c:v>2.6244845010604971E-5</c:v>
                </c:pt>
                <c:pt idx="1678">
                  <c:v>2.0573802478180509E-5</c:v>
                </c:pt>
                <c:pt idx="1679">
                  <c:v>1.4939107080447171E-5</c:v>
                </c:pt>
                <c:pt idx="1680">
                  <c:v>9.3458967975981635E-6</c:v>
                </c:pt>
                <c:pt idx="1681">
                  <c:v>3.7992179952923819E-6</c:v>
                </c:pt>
                <c:pt idx="1682">
                  <c:v>-1.695978589177635E-6</c:v>
                </c:pt>
                <c:pt idx="1683">
                  <c:v>-7.1348417274431517E-6</c:v>
                </c:pt>
                <c:pt idx="1684">
                  <c:v>-1.2512623444880649E-5</c:v>
                </c:pt>
                <c:pt idx="1685">
                  <c:v>-1.782468262739272E-5</c:v>
                </c:pt>
                <c:pt idx="1686">
                  <c:v>-2.3066488488001709E-5</c:v>
                </c:pt>
                <c:pt idx="1687">
                  <c:v>-2.8233623891267349E-5</c:v>
                </c:pt>
                <c:pt idx="1688">
                  <c:v>-3.3321788533698442E-5</c:v>
                </c:pt>
                <c:pt idx="1689">
                  <c:v>-3.8326801978487307E-5</c:v>
                </c:pt>
                <c:pt idx="1690">
                  <c:v>-4.3244606543054363E-5</c:v>
                </c:pt>
                <c:pt idx="1691">
                  <c:v>-4.8071270038049248E-5</c:v>
                </c:pt>
                <c:pt idx="1692">
                  <c:v>-5.280298835661303E-5</c:v>
                </c:pt>
                <c:pt idx="1693">
                  <c:v>-5.7436087912864322E-5</c:v>
                </c:pt>
                <c:pt idx="1694">
                  <c:v>-6.1967027928729396E-5</c:v>
                </c:pt>
                <c:pt idx="1695">
                  <c:v>-6.639240256839348E-5</c:v>
                </c:pt>
                <c:pt idx="1696">
                  <c:v>-7.0708942919805876E-5</c:v>
                </c:pt>
                <c:pt idx="1697">
                  <c:v>-7.4913518822826978E-5</c:v>
                </c:pt>
                <c:pt idx="1698">
                  <c:v>-7.9003140543758613E-5</c:v>
                </c:pt>
                <c:pt idx="1699">
                  <c:v>-8.2974960296151932E-5</c:v>
                </c:pt>
                <c:pt idx="1700">
                  <c:v>-8.6826273607938008E-5</c:v>
                </c:pt>
                <c:pt idx="1701">
                  <c:v>-9.055452053507594E-5</c:v>
                </c:pt>
                <c:pt idx="1702">
                  <c:v>-9.4157286722061011E-5</c:v>
                </c:pt>
                <c:pt idx="1703">
                  <c:v>-9.76323043097816E-5</c:v>
                </c:pt>
                <c:pt idx="1704">
                  <c:v>-1.0097745269135779E-4</c:v>
                </c:pt>
                <c:pt idx="1705">
                  <c:v>-1.041907591167361E-4</c:v>
                </c:pt>
                <c:pt idx="1706">
                  <c:v>-1.072703991469563E-4</c:v>
                </c:pt>
                <c:pt idx="1707">
                  <c:v>-1.102146969591405E-4</c:v>
                </c:pt>
                <c:pt idx="1708">
                  <c:v>-1.130221255033952E-4</c:v>
                </c:pt>
                <c:pt idx="1709">
                  <c:v>-1.156913065129437E-4</c:v>
                </c:pt>
                <c:pt idx="1710">
                  <c:v>-1.1822101036894131E-4</c:v>
                </c:pt>
                <c:pt idx="1711">
                  <c:v>-1.206101558215507E-4</c:v>
                </c:pt>
                <c:pt idx="1712">
                  <c:v>-1.2285780956897919E-4</c:v>
                </c:pt>
                <c:pt idx="1713">
                  <c:v>-1.249631856963037E-4</c:v>
                </c:pt>
                <c:pt idx="1714">
                  <c:v>-1.269256449760238E-4</c:v>
                </c:pt>
                <c:pt idx="1715">
                  <c:v>-1.2874469403240449E-4</c:v>
                </c:pt>
                <c:pt idx="1716">
                  <c:v>-1.3041998437177691E-4</c:v>
                </c:pt>
                <c:pt idx="1717">
                  <c:v>-1.3195131128107849E-4</c:v>
                </c:pt>
                <c:pt idx="1718">
                  <c:v>-1.3333861259701851E-4</c:v>
                </c:pt>
                <c:pt idx="1719">
                  <c:v>-1.345819673483575E-4</c:v>
                </c:pt>
                <c:pt idx="1720">
                  <c:v>-1.3568159427388831E-4</c:v>
                </c:pt>
                <c:pt idx="1721">
                  <c:v>-1.3663785021880259E-4</c:v>
                </c:pt>
                <c:pt idx="1722">
                  <c:v>-1.374512284122163E-4</c:v>
                </c:pt>
                <c:pt idx="1723">
                  <c:v>-1.381223566287205E-4</c:v>
                </c:pt>
                <c:pt idx="1724">
                  <c:v>-1.3865199523690371E-4</c:v>
                </c:pt>
                <c:pt idx="1725">
                  <c:v>-1.390410351378754E-4</c:v>
                </c:pt>
                <c:pt idx="1726">
                  <c:v>-1.39290495596899E-4</c:v>
                </c:pt>
                <c:pt idx="1727">
                  <c:v>-1.3940152197131159E-4</c:v>
                </c:pt>
                <c:pt idx="1728">
                  <c:v>-1.393753833379826E-4</c:v>
                </c:pt>
                <c:pt idx="1729">
                  <c:v>-1.3921347002362431E-4</c:v>
                </c:pt>
                <c:pt idx="1730">
                  <c:v>-1.3891729104133349E-4</c:v>
                </c:pt>
                <c:pt idx="1731">
                  <c:v>-1.3848847143679811E-4</c:v>
                </c:pt>
                <c:pt idx="1732">
                  <c:v>-1.379287495476572E-4</c:v>
                </c:pt>
                <c:pt idx="1733">
                  <c:v>-1.37239974179556E-4</c:v>
                </c:pt>
                <c:pt idx="1734">
                  <c:v>-1.364241017024772E-4</c:v>
                </c:pt>
                <c:pt idx="1735">
                  <c:v>-1.3548319307098031E-4</c:v>
                </c:pt>
                <c:pt idx="1736">
                  <c:v>-1.344194107720102E-4</c:v>
                </c:pt>
                <c:pt idx="1737">
                  <c:v>-1.3323501570397861E-4</c:v>
                </c:pt>
                <c:pt idx="1738">
                  <c:v>-1.319323639908447E-4</c:v>
                </c:pt>
                <c:pt idx="1739">
                  <c:v>-1.305139037349547E-4</c:v>
                </c:pt>
                <c:pt idx="1740">
                  <c:v>-1.2898217171241599E-4</c:v>
                </c:pt>
                <c:pt idx="1741">
                  <c:v>-1.2733979001480571E-4</c:v>
                </c:pt>
                <c:pt idx="1742">
                  <c:v>-1.255894626410231E-4</c:v>
                </c:pt>
                <c:pt idx="1743">
                  <c:v>-1.2373397204311039E-4</c:v>
                </c:pt>
                <c:pt idx="1744">
                  <c:v>-1.2177617562986989E-4</c:v>
                </c:pt>
                <c:pt idx="1745">
                  <c:v>-1.197190022321109E-4</c:v>
                </c:pt>
                <c:pt idx="1746">
                  <c:v>-1.1756544853335791E-4</c:v>
                </c:pt>
                <c:pt idx="1747">
                  <c:v>-1.15318575469847E-4</c:v>
                </c:pt>
                <c:pt idx="1748">
                  <c:v>-1.129815046036307E-4</c:v>
                </c:pt>
                <c:pt idx="1749">
                  <c:v>-1.1055741447259809E-4</c:v>
                </c:pt>
                <c:pt idx="1750">
                  <c:v>-1.080495369212027E-4</c:v>
                </c:pt>
                <c:pt idx="1751">
                  <c:v>-1.054611534156714E-4</c:v>
                </c:pt>
                <c:pt idx="1752">
                  <c:v>-1.02795591347445E-4</c:v>
                </c:pt>
                <c:pt idx="1753">
                  <c:v>-1.0005622032857591E-4</c:v>
                </c:pt>
                <c:pt idx="1754">
                  <c:v>-9.7246448482778608E-5</c:v>
                </c:pt>
                <c:pt idx="1755">
                  <c:v>-9.4369718735796076E-5</c:v>
                </c:pt>
                <c:pt idx="1756">
                  <c:v>-9.1429505108709831E-5</c:v>
                </c:pt>
                <c:pt idx="1757">
                  <c:v>-8.8429309017782137E-5</c:v>
                </c:pt>
                <c:pt idx="1758">
                  <c:v>-8.537265558437686E-5</c:v>
                </c:pt>
                <c:pt idx="1759">
                  <c:v>-8.2263089958460259E-5</c:v>
                </c:pt>
                <c:pt idx="1760">
                  <c:v>-7.9104173659135026E-5</c:v>
                </c:pt>
                <c:pt idx="1761">
                  <c:v>-7.5899480935609818E-5</c:v>
                </c:pt>
                <c:pt idx="1762">
                  <c:v>-7.2652595151952767E-5</c:v>
                </c:pt>
                <c:pt idx="1763">
                  <c:v>-6.936710519892092E-5</c:v>
                </c:pt>
                <c:pt idx="1764">
                  <c:v>-6.6046601936098321E-5</c:v>
                </c:pt>
                <c:pt idx="1765">
                  <c:v>-6.2694674667513743E-5</c:v>
                </c:pt>
                <c:pt idx="1766">
                  <c:v>-5.9314907653844989E-5</c:v>
                </c:pt>
                <c:pt idx="1767">
                  <c:v>-5.5910876664249683E-5</c:v>
                </c:pt>
                <c:pt idx="1768">
                  <c:v>-5.2486145570793963E-5</c:v>
                </c:pt>
                <c:pt idx="1769">
                  <c:v>-4.9044262988379168E-5</c:v>
                </c:pt>
                <c:pt idx="1770">
                  <c:v>-4.5588758962993152E-5</c:v>
                </c:pt>
                <c:pt idx="1771">
                  <c:v>-4.2123141711037988E-5</c:v>
                </c:pt>
                <c:pt idx="1772">
                  <c:v>-3.865089441240829E-5</c:v>
                </c:pt>
                <c:pt idx="1773">
                  <c:v>-3.5175472059915227E-5</c:v>
                </c:pt>
                <c:pt idx="1774">
                  <c:v>-3.170029836757095E-5</c:v>
                </c:pt>
                <c:pt idx="1775">
                  <c:v>-2.8228762740165009E-5</c:v>
                </c:pt>
                <c:pt idx="1776">
                  <c:v>-2.4764217306481029E-5</c:v>
                </c:pt>
                <c:pt idx="1777">
                  <c:v>-2.1309974018415821E-5</c:v>
                </c:pt>
                <c:pt idx="1778">
                  <c:v>-1.7869301818176721E-5</c:v>
                </c:pt>
                <c:pt idx="1779">
                  <c:v>-1.444542387564454E-5</c:v>
                </c:pt>
                <c:pt idx="1780">
                  <c:v>-1.104151489790046E-5</c:v>
                </c:pt>
                <c:pt idx="1781">
                  <c:v>-7.6606985128248312E-6</c:v>
                </c:pt>
                <c:pt idx="1782">
                  <c:v>-4.3060447285844523E-6</c:v>
                </c:pt>
                <c:pt idx="1783">
                  <c:v>-9.8056747073296506E-7</c:v>
                </c:pt>
                <c:pt idx="1784">
                  <c:v>2.3127778014441459E-6</c:v>
                </c:pt>
                <c:pt idx="1785">
                  <c:v>5.5710963978018474E-6</c:v>
                </c:pt>
                <c:pt idx="1786">
                  <c:v>8.7915566179812914E-6</c:v>
                </c:pt>
                <c:pt idx="1787">
                  <c:v>1.1971391888479761E-5</c:v>
                </c:pt>
                <c:pt idx="1788">
                  <c:v>1.5107902814890539E-5</c:v>
                </c:pt>
                <c:pt idx="1789">
                  <c:v>1.8198459148153709E-5</c:v>
                </c:pt>
                <c:pt idx="1790">
                  <c:v>2.1240501663754459E-5</c:v>
                </c:pt>
                <c:pt idx="1791">
                  <c:v>2.4231543952900801E-5</c:v>
                </c:pt>
                <c:pt idx="1792">
                  <c:v>2.716917412480838E-5</c:v>
                </c:pt>
                <c:pt idx="1793">
                  <c:v>3.0051056419315269E-5</c:v>
                </c:pt>
                <c:pt idx="1794">
                  <c:v>3.2874932729145219E-5</c:v>
                </c:pt>
                <c:pt idx="1795">
                  <c:v>3.5638624031232341E-5</c:v>
                </c:pt>
                <c:pt idx="1796">
                  <c:v>3.8340031726615268E-5</c:v>
                </c:pt>
                <c:pt idx="1797">
                  <c:v>4.0977138888502693E-5</c:v>
                </c:pt>
                <c:pt idx="1798">
                  <c:v>4.3548011418205747E-5</c:v>
                </c:pt>
                <c:pt idx="1799">
                  <c:v>4.605079910872599E-5</c:v>
                </c:pt>
                <c:pt idx="1800">
                  <c:v>4.8483736615879387E-5</c:v>
                </c:pt>
                <c:pt idx="1801">
                  <c:v>5.0845144336928841E-5</c:v>
                </c:pt>
                <c:pt idx="1802">
                  <c:v>5.3133429196787683E-5</c:v>
                </c:pt>
                <c:pt idx="1803">
                  <c:v>5.5347085341946723E-5</c:v>
                </c:pt>
                <c:pt idx="1804">
                  <c:v>5.7484694742365519E-5</c:v>
                </c:pt>
                <c:pt idx="1805">
                  <c:v>5.9544927701656303E-5</c:v>
                </c:pt>
                <c:pt idx="1806">
                  <c:v>6.1526543275974995E-5</c:v>
                </c:pt>
                <c:pt idx="1807">
                  <c:v>6.3428389602119029E-5</c:v>
                </c:pt>
                <c:pt idx="1808">
                  <c:v>6.5249404135414924E-5</c:v>
                </c:pt>
                <c:pt idx="1809">
                  <c:v>6.6988613798061141E-5</c:v>
                </c:pt>
                <c:pt idx="1810">
                  <c:v>6.8645135038672509E-5</c:v>
                </c:pt>
                <c:pt idx="1811">
                  <c:v>7.0218173803851503E-5</c:v>
                </c:pt>
                <c:pt idx="1812">
                  <c:v>7.1707025422689517E-5</c:v>
                </c:pt>
                <c:pt idx="1813">
                  <c:v>7.311107440517733E-5</c:v>
                </c:pt>
                <c:pt idx="1814">
                  <c:v>7.442979415557793E-5</c:v>
                </c:pt>
                <c:pt idx="1815">
                  <c:v>7.5662746601887866E-5</c:v>
                </c:pt>
                <c:pt idx="1816">
                  <c:v>7.6809581742583416E-5</c:v>
                </c:pt>
                <c:pt idx="1817">
                  <c:v>7.787003711191727E-5</c:v>
                </c:pt>
                <c:pt idx="1818">
                  <c:v>7.8843937165097835E-5</c:v>
                </c:pt>
                <c:pt idx="1819">
                  <c:v>7.9731192584748563E-5</c:v>
                </c:pt>
                <c:pt idx="1820">
                  <c:v>8.0531799510107457E-5</c:v>
                </c:pt>
                <c:pt idx="1821">
                  <c:v>8.1245838690487772E-5</c:v>
                </c:pt>
                <c:pt idx="1822">
                  <c:v>8.1873474564579887E-5</c:v>
                </c:pt>
                <c:pt idx="1823">
                  <c:v>8.2414954267230747E-5</c:v>
                </c:pt>
                <c:pt idx="1824">
                  <c:v>8.2870606565392001E-5</c:v>
                </c:pt>
                <c:pt idx="1825">
                  <c:v>8.3240840724980135E-5</c:v>
                </c:pt>
                <c:pt idx="1826">
                  <c:v>8.3526145310441983E-5</c:v>
                </c:pt>
                <c:pt idx="1827">
                  <c:v>8.3727086918866859E-5</c:v>
                </c:pt>
                <c:pt idx="1828">
                  <c:v>8.3844308850532272E-5</c:v>
                </c:pt>
                <c:pt idx="1829">
                  <c:v>8.387852971781311E-5</c:v>
                </c:pt>
                <c:pt idx="1830">
                  <c:v>8.3830541994425471E-5</c:v>
                </c:pt>
                <c:pt idx="1831">
                  <c:v>8.3701210507014737E-5</c:v>
                </c:pt>
                <c:pt idx="1832">
                  <c:v>8.3491470871133891E-5</c:v>
                </c:pt>
                <c:pt idx="1833">
                  <c:v>8.3202327873691881E-5</c:v>
                </c:pt>
                <c:pt idx="1834">
                  <c:v>8.2834853803983487E-5</c:v>
                </c:pt>
                <c:pt idx="1835">
                  <c:v>8.2390186735441253E-5</c:v>
                </c:pt>
                <c:pt idx="1836">
                  <c:v>8.186952876027684E-5</c:v>
                </c:pt>
                <c:pt idx="1837">
                  <c:v>8.1274144179203754E-5</c:v>
                </c:pt>
                <c:pt idx="1838">
                  <c:v>8.0605357648455032E-5</c:v>
                </c:pt>
                <c:pt idx="1839">
                  <c:v>7.9864552286329672E-5</c:v>
                </c:pt>
                <c:pt idx="1840">
                  <c:v>7.9053167741518297E-5</c:v>
                </c:pt>
                <c:pt idx="1841">
                  <c:v>7.8172698225473922E-5</c:v>
                </c:pt>
                <c:pt idx="1842">
                  <c:v>7.722469051110594E-5</c:v>
                </c:pt>
                <c:pt idx="1843">
                  <c:v>7.6210741900085884E-5</c:v>
                </c:pt>
                <c:pt idx="1844">
                  <c:v>7.5132498161061066E-5</c:v>
                </c:pt>
                <c:pt idx="1845">
                  <c:v>7.3991651441078087E-5</c:v>
                </c:pt>
                <c:pt idx="1846">
                  <c:v>7.2789938152521242E-5</c:v>
                </c:pt>
                <c:pt idx="1847">
                  <c:v>7.1529136837871911E-5</c:v>
                </c:pt>
                <c:pt idx="1848">
                  <c:v>7.0211066014593568E-5</c:v>
                </c:pt>
                <c:pt idx="1849">
                  <c:v>6.8837582002443789E-5</c:v>
                </c:pt>
                <c:pt idx="1850">
                  <c:v>6.7410576735508546E-5</c:v>
                </c:pt>
                <c:pt idx="1851">
                  <c:v>6.5931975561246507E-5</c:v>
                </c:pt>
                <c:pt idx="1852">
                  <c:v>6.4403735028820645E-5</c:v>
                </c:pt>
                <c:pt idx="1853">
                  <c:v>6.2827840668982493E-5</c:v>
                </c:pt>
                <c:pt idx="1854">
                  <c:v>6.1206304767759921E-5</c:v>
                </c:pt>
                <c:pt idx="1855">
                  <c:v>5.954116413618322E-5</c:v>
                </c:pt>
                <c:pt idx="1856">
                  <c:v>5.7834477878265472E-5</c:v>
                </c:pt>
                <c:pt idx="1857">
                  <c:v>5.6088325159433323E-5</c:v>
                </c:pt>
                <c:pt idx="1858">
                  <c:v>5.4304802977581583E-5</c:v>
                </c:pt>
                <c:pt idx="1859">
                  <c:v>5.2486023938901302E-5</c:v>
                </c:pt>
                <c:pt idx="1860">
                  <c:v>5.0634114040604322E-5</c:v>
                </c:pt>
                <c:pt idx="1861">
                  <c:v>4.8751210462640223E-5</c:v>
                </c:pt>
                <c:pt idx="1862">
                  <c:v>4.6839459370471258E-5</c:v>
                </c:pt>
                <c:pt idx="1863">
                  <c:v>4.4901013730939911E-5</c:v>
                </c:pt>
                <c:pt idx="1864">
                  <c:v>4.2938031143230533E-5</c:v>
                </c:pt>
                <c:pt idx="1865">
                  <c:v>4.0952671686892057E-5</c:v>
                </c:pt>
                <c:pt idx="1866">
                  <c:v>3.8947095788852238E-5</c:v>
                </c:pt>
                <c:pt idx="1867">
                  <c:v>3.6923462111316463E-5</c:v>
                </c:pt>
                <c:pt idx="1868">
                  <c:v>3.4883925462404659E-5</c:v>
                </c:pt>
                <c:pt idx="1869">
                  <c:v>3.283063473133956E-5</c:v>
                </c:pt>
                <c:pt idx="1870">
                  <c:v>3.0765730849957072E-5</c:v>
                </c:pt>
                <c:pt idx="1871">
                  <c:v>2.8691344782266709E-5</c:v>
                </c:pt>
                <c:pt idx="1872">
                  <c:v>2.6609595543745099E-5</c:v>
                </c:pt>
                <c:pt idx="1873">
                  <c:v>2.4522588252000018E-5</c:v>
                </c:pt>
                <c:pt idx="1874">
                  <c:v>2.243241221039541E-5</c:v>
                </c:pt>
                <c:pt idx="1875">
                  <c:v>2.034113902617979E-5</c:v>
                </c:pt>
                <c:pt idx="1876">
                  <c:v>1.825082076461163E-5</c:v>
                </c:pt>
                <c:pt idx="1877">
                  <c:v>1.6163488140525049E-5</c:v>
                </c:pt>
                <c:pt idx="1878">
                  <c:v>1.4081148748728451E-5</c:v>
                </c:pt>
                <c:pt idx="1879">
                  <c:v>1.2005785334576789E-5</c:v>
                </c:pt>
                <c:pt idx="1880">
                  <c:v>9.9393541060058914E-6</c:v>
                </c:pt>
                <c:pt idx="1881">
                  <c:v>7.8837830882635495E-6</c:v>
                </c:pt>
                <c:pt idx="1882">
                  <c:v>5.8409705225186011E-6</c:v>
                </c:pt>
                <c:pt idx="1883">
                  <c:v>3.8127833094742619E-6</c:v>
                </c:pt>
                <c:pt idx="1884">
                  <c:v>1.8010554990570651E-6</c:v>
                </c:pt>
                <c:pt idx="1885">
                  <c:v>-1.9241317280296601E-7</c:v>
                </c:pt>
                <c:pt idx="1886">
                  <c:v>-2.165858699341329E-6</c:v>
                </c:pt>
                <c:pt idx="1887">
                  <c:v>-4.1175541691740808E-6</c:v>
                </c:pt>
                <c:pt idx="1888">
                  <c:v>-6.0458110827125656E-6</c:v>
                </c:pt>
                <c:pt idx="1889">
                  <c:v>-7.9489806179884721E-6</c:v>
                </c:pt>
                <c:pt idx="1890">
                  <c:v>-9.8254548451570998E-6</c:v>
                </c:pt>
                <c:pt idx="1891">
                  <c:v>-1.1673667889004141E-5</c:v>
                </c:pt>
                <c:pt idx="1892">
                  <c:v>-1.349209703883865E-5</c:v>
                </c:pt>
                <c:pt idx="1893">
                  <c:v>-1.5279263805212491E-5</c:v>
                </c:pt>
                <c:pt idx="1894">
                  <c:v>-1.7033734922963941E-5</c:v>
                </c:pt>
                <c:pt idx="1895">
                  <c:v>-1.8754123300140409E-5</c:v>
                </c:pt>
                <c:pt idx="1896">
                  <c:v>-2.0439088912412858E-5</c:v>
                </c:pt>
                <c:pt idx="1897">
                  <c:v>-2.2087339642651091E-5</c:v>
                </c:pt>
                <c:pt idx="1898">
                  <c:v>-2.3697632065386169E-5</c:v>
                </c:pt>
                <c:pt idx="1899">
                  <c:v>-2.526877217594273E-5</c:v>
                </c:pt>
                <c:pt idx="1900">
                  <c:v>-2.679961606408013E-5</c:v>
                </c:pt>
                <c:pt idx="1901">
                  <c:v>-2.8289070532036859E-5</c:v>
                </c:pt>
                <c:pt idx="1902">
                  <c:v>-2.973609365692847E-5</c:v>
                </c:pt>
                <c:pt idx="1903">
                  <c:v>-3.1139695297503567E-5</c:v>
                </c:pt>
                <c:pt idx="1904">
                  <c:v>-3.2498937545317063E-5</c:v>
                </c:pt>
                <c:pt idx="1905">
                  <c:v>-3.381293512043321E-5</c:v>
                </c:pt>
                <c:pt idx="1906">
                  <c:v>-3.50808557118244E-5</c:v>
                </c:pt>
                <c:pt idx="1907">
                  <c:v>-3.6301920262683437E-5</c:v>
                </c:pt>
                <c:pt idx="1908">
                  <c:v>-3.7475403200919243E-5</c:v>
                </c:pt>
                <c:pt idx="1909">
                  <c:v>-3.860063261515626E-5</c:v>
                </c:pt>
                <c:pt idx="1910">
                  <c:v>-3.96769903766081E-5</c:v>
                </c:pt>
                <c:pt idx="1911">
                  <c:v>-4.0703912207245043E-5</c:v>
                </c:pt>
                <c:pt idx="1912">
                  <c:v>-4.1680887694723169E-5</c:v>
                </c:pt>
                <c:pt idx="1913">
                  <c:v>-4.2607460254590428E-5</c:v>
                </c:pt>
                <c:pt idx="1914">
                  <c:v>-4.348322704033095E-5</c:v>
                </c:pt>
                <c:pt idx="1915">
                  <c:v>-4.4307838801854582E-5</c:v>
                </c:pt>
                <c:pt idx="1916">
                  <c:v>-4.5080999693082617E-5</c:v>
                </c:pt>
                <c:pt idx="1917">
                  <c:v>-4.5802467029324183E-5</c:v>
                </c:pt>
                <c:pt idx="1918">
                  <c:v>-4.6472050995179411E-5</c:v>
                </c:pt>
                <c:pt idx="1919">
                  <c:v>-4.7089614303747128E-5</c:v>
                </c:pt>
                <c:pt idx="1920">
                  <c:v>-4.7655071807953867E-5</c:v>
                </c:pt>
                <c:pt idx="1921">
                  <c:v>-4.8168390064860183E-5</c:v>
                </c:pt>
                <c:pt idx="1922">
                  <c:v>-4.8629586853837272E-5</c:v>
                </c:pt>
                <c:pt idx="1923">
                  <c:v>-4.9038730649543283E-5</c:v>
                </c:pt>
                <c:pt idx="1924">
                  <c:v>-4.9395940050663387E-5</c:v>
                </c:pt>
                <c:pt idx="1925">
                  <c:v>-4.9701383165411323E-5</c:v>
                </c:pt>
                <c:pt idx="1926">
                  <c:v>-4.995527695482243E-5</c:v>
                </c:pt>
                <c:pt idx="1927">
                  <c:v>-5.0157886534899237E-5</c:v>
                </c:pt>
                <c:pt idx="1928">
                  <c:v>-5.0309524438699928E-5</c:v>
                </c:pt>
                <c:pt idx="1929">
                  <c:v>-5.0410549839488677E-5</c:v>
                </c:pt>
                <c:pt idx="1930">
                  <c:v>-5.0461367736093411E-5</c:v>
                </c:pt>
                <c:pt idx="1931">
                  <c:v>-5.046242810164229E-5</c:v>
                </c:pt>
                <c:pt idx="1932">
                  <c:v>-5.0414224996873958E-5</c:v>
                </c:pt>
                <c:pt idx="1933">
                  <c:v>-5.0317295649239709E-5</c:v>
                </c:pt>
                <c:pt idx="1934">
                  <c:v>-5.0172219499036548E-5</c:v>
                </c:pt>
                <c:pt idx="1935">
                  <c:v>-4.9979617213830477E-5</c:v>
                </c:pt>
                <c:pt idx="1936">
                  <c:v>-4.974014967244716E-5</c:v>
                </c:pt>
                <c:pt idx="1937">
                  <c:v>-4.9454516919824691E-5</c:v>
                </c:pt>
                <c:pt idx="1938">
                  <c:v>-4.9123457094038378E-5</c:v>
                </c:pt>
                <c:pt idx="1939">
                  <c:v>-4.874774532682167E-5</c:v>
                </c:pt>
                <c:pt idx="1940">
                  <c:v>-4.8328192618920158E-5</c:v>
                </c:pt>
                <c:pt idx="1941">
                  <c:v>-4.7865644691626652E-5</c:v>
                </c:pt>
                <c:pt idx="1942">
                  <c:v>-4.7360980815855367E-5</c:v>
                </c:pt>
                <c:pt idx="1943">
                  <c:v>-4.6815112620121512E-5</c:v>
                </c:pt>
                <c:pt idx="1944">
                  <c:v>-4.6228982878799608E-5</c:v>
                </c:pt>
                <c:pt idx="1945">
                  <c:v>-4.5603564282039623E-5</c:v>
                </c:pt>
                <c:pt idx="1946">
                  <c:v>-4.4939858188723689E-5</c:v>
                </c:pt>
                <c:pt idx="1947">
                  <c:v>-4.4238893363849767E-5</c:v>
                </c:pt>
                <c:pt idx="1948">
                  <c:v>-4.3501724701729117E-5</c:v>
                </c:pt>
                <c:pt idx="1949">
                  <c:v>-4.2729431936385263E-5</c:v>
                </c:pt>
                <c:pt idx="1950">
                  <c:v>-4.1923118340540273E-5</c:v>
                </c:pt>
                <c:pt idx="1951">
                  <c:v>-4.1083909414571907E-5</c:v>
                </c:pt>
                <c:pt idx="1952">
                  <c:v>-4.0212951566820952E-5</c:v>
                </c:pt>
                <c:pt idx="1953">
                  <c:v>-3.9311410786622793E-5</c:v>
                </c:pt>
                <c:pt idx="1954">
                  <c:v>-3.8380471311430993E-5</c:v>
                </c:pt>
                <c:pt idx="1955">
                  <c:v>-3.7421334289392432E-5</c:v>
                </c:pt>
                <c:pt idx="1956">
                  <c:v>-3.6435216438724683E-5</c:v>
                </c:pt>
                <c:pt idx="1957">
                  <c:v>-3.5423348705235852E-5</c:v>
                </c:pt>
                <c:pt idx="1958">
                  <c:v>-3.4386974919315883E-5</c:v>
                </c:pt>
                <c:pt idx="1959">
                  <c:v>-3.3327350453715128E-5</c:v>
                </c:pt>
                <c:pt idx="1960">
                  <c:v>-3.2245740883412678E-5</c:v>
                </c:pt>
                <c:pt idx="1961">
                  <c:v>-3.1143420648861321E-5</c:v>
                </c:pt>
                <c:pt idx="1962">
                  <c:v>-3.0021671723880681E-5</c:v>
                </c:pt>
                <c:pt idx="1963">
                  <c:v>-2.8881782289452089E-5</c:v>
                </c:pt>
                <c:pt idx="1964">
                  <c:v>-2.7725045414651111E-5</c:v>
                </c:pt>
                <c:pt idx="1965">
                  <c:v>-2.6552757745933992E-5</c:v>
                </c:pt>
                <c:pt idx="1966">
                  <c:v>-2.5366218205974391E-5</c:v>
                </c:pt>
                <c:pt idx="1967">
                  <c:v>-2.4166726703225169E-5</c:v>
                </c:pt>
                <c:pt idx="1968">
                  <c:v>-2.295558285335811E-5</c:v>
                </c:pt>
                <c:pt idx="1969">
                  <c:v>-2.1734084713711329E-5</c:v>
                </c:pt>
                <c:pt idx="1970">
                  <c:v>-2.0503527531850072E-5</c:v>
                </c:pt>
                <c:pt idx="1971">
                  <c:v>-1.9265202509322031E-5</c:v>
                </c:pt>
                <c:pt idx="1972">
                  <c:v>-1.8020395581662449E-5</c:v>
                </c:pt>
                <c:pt idx="1973">
                  <c:v>-1.6770386215678301E-5</c:v>
                </c:pt>
                <c:pt idx="1974">
                  <c:v>-1.551644622501321E-5</c:v>
                </c:pt>
                <c:pt idx="1975">
                  <c:v>-1.425983860496761E-5</c:v>
                </c:pt>
                <c:pt idx="1976">
                  <c:v>-1.300181638751944E-5</c:v>
                </c:pt>
                <c:pt idx="1977">
                  <c:v>-1.1743621517462231E-5</c:v>
                </c:pt>
                <c:pt idx="1978">
                  <c:v>-1.048648375054714E-5</c:v>
                </c:pt>
                <c:pt idx="1979">
                  <c:v>-9.2316195744856361E-6</c:v>
                </c:pt>
                <c:pt idx="1980">
                  <c:v>-7.9802311536383343E-6</c:v>
                </c:pt>
                <c:pt idx="1981">
                  <c:v>-6.7335052981844418E-6</c:v>
                </c:pt>
                <c:pt idx="1982">
                  <c:v>-5.4926124585342836E-6</c:v>
                </c:pt>
                <c:pt idx="1983">
                  <c:v>-4.2587057457152503E-6</c:v>
                </c:pt>
                <c:pt idx="1984">
                  <c:v>-3.032919978428835E-6</c:v>
                </c:pt>
                <c:pt idx="1985">
                  <c:v>-1.81637075744352E-6</c:v>
                </c:pt>
                <c:pt idx="1986">
                  <c:v>-6.1015356795489954E-7</c:v>
                </c:pt>
                <c:pt idx="1987">
                  <c:v>5.8465708948909141E-7</c:v>
                </c:pt>
                <c:pt idx="1988">
                  <c:v>1.767008538933838E-6</c:v>
                </c:pt>
                <c:pt idx="1989">
                  <c:v>2.935870739304615E-6</c:v>
                </c:pt>
                <c:pt idx="1990">
                  <c:v>4.0902370645383089E-6</c:v>
                </c:pt>
                <c:pt idx="1991">
                  <c:v>5.2291250530989239E-6</c:v>
                </c:pt>
                <c:pt idx="1992">
                  <c:v>6.3515771264499309E-6</c:v>
                </c:pt>
                <c:pt idx="1993">
                  <c:v>7.4566612760911143E-6</c:v>
                </c:pt>
                <c:pt idx="1994">
                  <c:v>8.5434717188021264E-6</c:v>
                </c:pt>
                <c:pt idx="1995">
                  <c:v>9.6111295197695568E-6</c:v>
                </c:pt>
                <c:pt idx="1996">
                  <c:v>1.0658783183308899E-5</c:v>
                </c:pt>
                <c:pt idx="1997">
                  <c:v>1.168560921092727E-5</c:v>
                </c:pt>
                <c:pt idx="1998">
                  <c:v>1.2690812626507199E-5</c:v>
                </c:pt>
                <c:pt idx="1999">
                  <c:v>1.367362746842596E-5</c:v>
                </c:pt>
                <c:pt idx="2000">
                  <c:v>1.463331724845924E-5</c:v>
                </c:pt>
                <c:pt idx="2001">
                  <c:v>1.5569175377351631E-5</c:v>
                </c:pt>
                <c:pt idx="2002">
                  <c:v>1.648052555697031E-5</c:v>
                </c:pt>
                <c:pt idx="2003">
                  <c:v>1.7366722138991609E-5</c:v>
                </c:pt>
                <c:pt idx="2004">
                  <c:v>1.8227150450103449E-5</c:v>
                </c:pt>
                <c:pt idx="2005">
                  <c:v>1.9061227083739341E-5</c:v>
                </c:pt>
                <c:pt idx="2006">
                  <c:v>1.9868400158392269E-5</c:v>
                </c:pt>
                <c:pt idx="2007">
                  <c:v>2.0648149542588879E-5</c:v>
                </c:pt>
                <c:pt idx="2008">
                  <c:v>2.1399987046636041E-5</c:v>
                </c:pt>
                <c:pt idx="2009">
                  <c:v>2.2123456581283359E-5</c:v>
                </c:pt>
                <c:pt idx="2010">
                  <c:v>2.2818134283475972E-5</c:v>
                </c:pt>
                <c:pt idx="2011">
                  <c:v>2.348362860940217E-5</c:v>
                </c:pt>
                <c:pt idx="2012">
                  <c:v>2.411958039507075E-5</c:v>
                </c:pt>
                <c:pt idx="2013">
                  <c:v>2.4725662884681711E-5</c:v>
                </c:pt>
                <c:pt idx="2014">
                  <c:v>2.5301581727083392E-5</c:v>
                </c:pt>
                <c:pt idx="2015">
                  <c:v>2.5847074940636821E-5</c:v>
                </c:pt>
                <c:pt idx="2016">
                  <c:v>2.6361912846836031E-5</c:v>
                </c:pt>
                <c:pt idx="2017">
                  <c:v>2.6845897973059969E-5</c:v>
                </c:pt>
                <c:pt idx="2018">
                  <c:v>2.7298864924858109E-5</c:v>
                </c:pt>
                <c:pt idx="2019">
                  <c:v>2.7720680228197529E-5</c:v>
                </c:pt>
                <c:pt idx="2020">
                  <c:v>2.811124214212434E-5</c:v>
                </c:pt>
                <c:pt idx="2021">
                  <c:v>2.84704804423166E-5</c:v>
                </c:pt>
                <c:pt idx="2022">
                  <c:v>2.8798356176029809E-5</c:v>
                </c:pt>
                <c:pt idx="2023">
                  <c:v>2.9094861388958629E-5</c:v>
                </c:pt>
                <c:pt idx="2024">
                  <c:v>2.9360018824560871E-5</c:v>
                </c:pt>
                <c:pt idx="2025">
                  <c:v>2.9593881596411371E-5</c:v>
                </c:pt>
                <c:pt idx="2026">
                  <c:v>2.979653283417378E-5</c:v>
                </c:pt>
                <c:pt idx="2027">
                  <c:v>2.9968085303798271E-5</c:v>
                </c:pt>
                <c:pt idx="2028">
                  <c:v>3.010868100257252E-5</c:v>
                </c:pt>
                <c:pt idx="2029">
                  <c:v>3.021849072967115E-5</c:v>
                </c:pt>
                <c:pt idx="2030">
                  <c:v>3.0297713632866889E-5</c:v>
                </c:pt>
                <c:pt idx="2031">
                  <c:v>3.0346576732082729E-5</c:v>
                </c:pt>
                <c:pt idx="2032">
                  <c:v>3.0365334420480858E-5</c:v>
                </c:pt>
                <c:pt idx="2033">
                  <c:v>3.035426794379867E-5</c:v>
                </c:pt>
                <c:pt idx="2034">
                  <c:v>3.0313684858656411E-5</c:v>
                </c:pt>
                <c:pt idx="2035">
                  <c:v>3.0243918470574659E-5</c:v>
                </c:pt>
                <c:pt idx="2036">
                  <c:v>3.0145327252451771E-5</c:v>
                </c:pt>
                <c:pt idx="2037">
                  <c:v>3.0018294244263449E-5</c:v>
                </c:pt>
                <c:pt idx="2038">
                  <c:v>2.986322643475717E-5</c:v>
                </c:pt>
                <c:pt idx="2039">
                  <c:v>2.9680554125924118E-5</c:v>
                </c:pt>
                <c:pt idx="2040">
                  <c:v>2.947073028104019E-5</c:v>
                </c:pt>
                <c:pt idx="2041">
                  <c:v>2.92342298570761E-5</c:v>
                </c:pt>
                <c:pt idx="2042">
                  <c:v>2.8971549122283419E-5</c:v>
                </c:pt>
                <c:pt idx="2043">
                  <c:v>2.8683204959770411E-5</c:v>
                </c:pt>
                <c:pt idx="2044">
                  <c:v>2.8369734157886579E-5</c:v>
                </c:pt>
                <c:pt idx="2045">
                  <c:v>2.8031692688239849E-5</c:v>
                </c:pt>
                <c:pt idx="2046">
                  <c:v>2.7669654972174179E-5</c:v>
                </c:pt>
                <c:pt idx="2047">
                  <c:v>2.72842131365383E-5</c:v>
                </c:pt>
                <c:pt idx="2048">
                  <c:v>2.6875976259578542E-5</c:v>
                </c:pt>
                <c:pt idx="2049">
                  <c:v>2.6445569607790079E-5</c:v>
                </c:pt>
                <c:pt idx="2050">
                  <c:v>2.599363386456133E-5</c:v>
                </c:pt>
                <c:pt idx="2051">
                  <c:v>2.5520824351446191E-5</c:v>
                </c:pt>
                <c:pt idx="2052">
                  <c:v>2.5027810242897348E-5</c:v>
                </c:pt>
                <c:pt idx="2053">
                  <c:v>2.4515273775292281E-5</c:v>
                </c:pt>
                <c:pt idx="2054">
                  <c:v>2.398390945108079E-5</c:v>
                </c:pt>
                <c:pt idx="2055">
                  <c:v>2.3434423238879249E-5</c:v>
                </c:pt>
                <c:pt idx="2056">
                  <c:v>2.286753177033271E-5</c:v>
                </c:pt>
                <c:pt idx="2057">
                  <c:v>2.2283961534560991E-5</c:v>
                </c:pt>
                <c:pt idx="2058">
                  <c:v>2.168444807099885E-5</c:v>
                </c:pt>
                <c:pt idx="2059">
                  <c:v>2.1069735161434239E-5</c:v>
                </c:pt>
                <c:pt idx="2060">
                  <c:v>2.0440574022041001E-5</c:v>
                </c:pt>
                <c:pt idx="2061">
                  <c:v>1.9797722496194921E-5</c:v>
                </c:pt>
                <c:pt idx="2062">
                  <c:v>1.9141944248852911E-5</c:v>
                </c:pt>
                <c:pt idx="2063">
                  <c:v>1.847400796326626E-5</c:v>
                </c:pt>
                <c:pt idx="2064">
                  <c:v>1.779468654078873E-5</c:v>
                </c:pt>
                <c:pt idx="2065">
                  <c:v>1.7104756304529631E-5</c:v>
                </c:pt>
                <c:pt idx="2066">
                  <c:v>1.640499620759101E-5</c:v>
                </c:pt>
                <c:pt idx="2067">
                  <c:v>1.5696187046615989E-5</c:v>
                </c:pt>
                <c:pt idx="2068">
                  <c:v>1.497911068136314E-5</c:v>
                </c:pt>
                <c:pt idx="2069">
                  <c:v>1.425454926100852E-5</c:v>
                </c:pt>
                <c:pt idx="2070">
                  <c:v>1.352328445786372E-5</c:v>
                </c:pt>
                <c:pt idx="2071">
                  <c:v>1.278609670918389E-5</c:v>
                </c:pt>
                <c:pt idx="2072">
                  <c:v>1.2043764467725479E-5</c:v>
                </c:pt>
                <c:pt idx="2073">
                  <c:v>1.129706346169786E-5</c:v>
                </c:pt>
                <c:pt idx="2074">
                  <c:v>1.054676596473788E-5</c:v>
                </c:pt>
                <c:pt idx="2075">
                  <c:v>9.7936400765200145E-6</c:v>
                </c:pt>
                <c:pt idx="2076">
                  <c:v>9.0384490145985337E-6</c:v>
                </c:pt>
                <c:pt idx="2077">
                  <c:v>8.2819504180610067E-6</c:v>
                </c:pt>
                <c:pt idx="2078">
                  <c:v>7.5248956635553662E-6</c:v>
                </c:pt>
                <c:pt idx="2079">
                  <c:v>6.7680291942349407E-6</c:v>
                </c:pt>
                <c:pt idx="2080">
                  <c:v>6.012087862147907E-6</c:v>
                </c:pt>
                <c:pt idx="2081">
                  <c:v>5.2578002845792338E-6</c:v>
                </c:pt>
                <c:pt idx="2082">
                  <c:v>4.5058862148345194E-6</c:v>
                </c:pt>
                <c:pt idx="2083">
                  <c:v>3.757055927936156E-6</c:v>
                </c:pt>
                <c:pt idx="2084">
                  <c:v>3.012009621683026E-6</c:v>
                </c:pt>
                <c:pt idx="2085">
                  <c:v>2.2714368335054339E-6</c:v>
                </c:pt>
                <c:pt idx="2086">
                  <c:v>1.536015873527291E-6</c:v>
                </c:pt>
                <c:pt idx="2087">
                  <c:v>8.0641327422762591E-7</c:v>
                </c:pt>
                <c:pt idx="2088">
                  <c:v>8.3283257073410702E-8</c:v>
                </c:pt>
                <c:pt idx="2089">
                  <c:v>-6.3273278352459039E-7</c:v>
                </c:pt>
                <c:pt idx="2090">
                  <c:v>-1.3410067786016331E-6</c:v>
                </c:pt>
                <c:pt idx="2091">
                  <c:v>-2.0409244650636879E-6</c:v>
                </c:pt>
                <c:pt idx="2092">
                  <c:v>-2.73188584785687E-6</c:v>
                </c:pt>
                <c:pt idx="2093">
                  <c:v>-3.413305643612145E-6</c:v>
                </c:pt>
                <c:pt idx="2094">
                  <c:v>-4.0846137055166256E-6</c:v>
                </c:pt>
                <c:pt idx="2095">
                  <c:v>-4.7452554291835852E-6</c:v>
                </c:pt>
                <c:pt idx="2096">
                  <c:v>-5.3946921393140846E-6</c:v>
                </c:pt>
                <c:pt idx="2097">
                  <c:v>-6.032401456963972E-6</c:v>
                </c:pt>
                <c:pt idx="2098">
                  <c:v>-6.6578776472507507E-6</c:v>
                </c:pt>
                <c:pt idx="2099">
                  <c:v>-7.2706319473555839E-6</c:v>
                </c:pt>
                <c:pt idx="2100">
                  <c:v>-7.8701928746963549E-6</c:v>
                </c:pt>
                <c:pt idx="2101">
                  <c:v>-8.4561065151682947E-6</c:v>
                </c:pt>
                <c:pt idx="2102">
                  <c:v>-9.027936791369185E-6</c:v>
                </c:pt>
                <c:pt idx="2103">
                  <c:v>-9.5852657107464917E-6</c:v>
                </c:pt>
                <c:pt idx="2104">
                  <c:v>-1.012769359362401E-5</c:v>
                </c:pt>
                <c:pt idx="2105">
                  <c:v>-1.0654839281085651E-5</c:v>
                </c:pt>
                <c:pt idx="2106">
                  <c:v>-1.116634032271394E-5</c:v>
                </c:pt>
                <c:pt idx="2107">
                  <c:v>-1.166185314420034E-5</c:v>
                </c:pt>
                <c:pt idx="2108">
                  <c:v>-1.214105319486422E-5</c:v>
                </c:pt>
                <c:pt idx="2109">
                  <c:v>-1.2603635075136279E-5</c:v>
                </c:pt>
                <c:pt idx="2110">
                  <c:v>-1.30493126440814E-5</c:v>
                </c:pt>
                <c:pt idx="2111">
                  <c:v>-1.3477819107054611E-5</c:v>
                </c:pt>
                <c:pt idx="2112">
                  <c:v>-1.38889070836023E-5</c:v>
                </c:pt>
                <c:pt idx="2113">
                  <c:v>-1.428234865573884E-5</c:v>
                </c:pt>
                <c:pt idx="2114">
                  <c:v>-1.465793539674703E-5</c:v>
                </c:pt>
                <c:pt idx="2115">
                  <c:v>-1.5015478380667689E-5</c:v>
                </c:pt>
                <c:pt idx="2116">
                  <c:v>-1.5354808172661642E-5</c:v>
                </c:pt>
                <c:pt idx="2117">
                  <c:v>-1.5675774800443501E-5</c:v>
                </c:pt>
                <c:pt idx="2118">
                  <c:v>-1.5978247707003809E-5</c:v>
                </c:pt>
                <c:pt idx="2119">
                  <c:v>-1.626211568485146E-5</c:v>
                </c:pt>
                <c:pt idx="2120">
                  <c:v>-1.6527286792024902E-5</c:v>
                </c:pt>
                <c:pt idx="2121">
                  <c:v>-1.67736882501351E-5</c:v>
                </c:pt>
                <c:pt idx="2122">
                  <c:v>-1.7001266324718821E-5</c:v>
                </c:pt>
                <c:pt idx="2123">
                  <c:v>-1.7209986188194991E-5</c:v>
                </c:pt>
                <c:pt idx="2124">
                  <c:v>-1.7399831765730839E-5</c:v>
                </c:pt>
                <c:pt idx="2125">
                  <c:v>-1.7570805564338501E-5</c:v>
                </c:pt>
                <c:pt idx="2126">
                  <c:v>-1.772292848553568E-5</c:v>
                </c:pt>
                <c:pt idx="2127">
                  <c:v>-1.7856239621916689E-5</c:v>
                </c:pt>
                <c:pt idx="2128">
                  <c:v>-1.7970796037992639E-5</c:v>
                </c:pt>
                <c:pt idx="2129">
                  <c:v>-1.8066672535671148E-5</c:v>
                </c:pt>
                <c:pt idx="2130">
                  <c:v>-1.8143961404757209E-5</c:v>
                </c:pt>
                <c:pt idx="2131">
                  <c:v>-1.8202772158868051E-5</c:v>
                </c:pt>
                <c:pt idx="2132">
                  <c:v>-1.8243231257164519E-5</c:v>
                </c:pt>
                <c:pt idx="2133">
                  <c:v>-1.8265481812312052E-5</c:v>
                </c:pt>
                <c:pt idx="2134">
                  <c:v>-1.826968328509302E-5</c:v>
                </c:pt>
                <c:pt idx="2135">
                  <c:v>-1.8256011166101551E-5</c:v>
                </c:pt>
                <c:pt idx="2136">
                  <c:v>-1.8224656644959859E-5</c:v>
                </c:pt>
                <c:pt idx="2137">
                  <c:v>-1.8175826267503251E-5</c:v>
                </c:pt>
                <c:pt idx="2138">
                  <c:v>-1.8109741581387971E-5</c:v>
                </c:pt>
                <c:pt idx="2139">
                  <c:v>-1.802663877058315E-5</c:v>
                </c:pt>
                <c:pt idx="2140">
                  <c:v>-1.7926768279214032E-5</c:v>
                </c:pt>
                <c:pt idx="2141">
                  <c:v>-1.7810394425229732E-5</c:v>
                </c:pt>
                <c:pt idx="2142">
                  <c:v>-1.7677795004373711E-5</c:v>
                </c:pt>
                <c:pt idx="2143">
                  <c:v>-1.752926088494011E-5</c:v>
                </c:pt>
                <c:pt idx="2144">
                  <c:v>-1.736509559380308E-5</c:v>
                </c:pt>
                <c:pt idx="2145">
                  <c:v>-1.7185614894210001E-5</c:v>
                </c:pt>
                <c:pt idx="2146">
                  <c:v>-1.69911463558327E-5</c:v>
                </c:pt>
                <c:pt idx="2147">
                  <c:v>-1.6782028917573231E-5</c:v>
                </c:pt>
                <c:pt idx="2148">
                  <c:v>-1.6558612443623061E-5</c:v>
                </c:pt>
                <c:pt idx="2149">
                  <c:v>-1.6321257273276239E-5</c:v>
                </c:pt>
                <c:pt idx="2150">
                  <c:v>-1.6070333764997821E-5</c:v>
                </c:pt>
                <c:pt idx="2151">
                  <c:v>-1.5806221835249938E-5</c:v>
                </c:pt>
                <c:pt idx="2152">
                  <c:v>-1.5529310492577731E-5</c:v>
                </c:pt>
                <c:pt idx="2153">
                  <c:v>-1.523999736745699E-5</c:v>
                </c:pt>
                <c:pt idx="2154">
                  <c:v>-1.493868823840466E-5</c:v>
                </c:pt>
                <c:pt idx="2155">
                  <c:v>-1.462579655485187E-5</c:v>
                </c:pt>
                <c:pt idx="2156">
                  <c:v>-1.4301742957277371E-5</c:v>
                </c:pt>
                <c:pt idx="2157">
                  <c:v>-1.3966954795097079E-5</c:v>
                </c:pt>
                <c:pt idx="2158">
                  <c:v>-1.362186564280255E-5</c:v>
                </c:pt>
                <c:pt idx="2159">
                  <c:v>-1.326691481483807E-5</c:v>
                </c:pt>
                <c:pt idx="2160">
                  <c:v>-1.290254687970243E-5</c:v>
                </c:pt>
                <c:pt idx="2161">
                  <c:v>-1.2529211173757369E-5</c:v>
                </c:pt>
                <c:pt idx="2162">
                  <c:v>-1.214736131522012E-5</c:v>
                </c:pt>
                <c:pt idx="2163">
                  <c:v>-1.1757454718812499E-5</c:v>
                </c:pt>
                <c:pt idx="2164">
                  <c:v>-1.1359952111533939E-5</c:v>
                </c:pt>
                <c:pt idx="2165">
                  <c:v>-1.095531705001972E-5</c:v>
                </c:pt>
                <c:pt idx="2166">
                  <c:v>-1.0544015439939681E-5</c:v>
                </c:pt>
                <c:pt idx="2167">
                  <c:v>-1.012651505788637E-5</c:v>
                </c:pt>
                <c:pt idx="2168">
                  <c:v>-9.7032850761943775E-6</c:v>
                </c:pt>
                <c:pt idx="2169">
                  <c:v>-9.2747955911254518E-6</c:v>
                </c:pt>
                <c:pt idx="2170">
                  <c:v>-8.841517154846535E-6</c:v>
                </c:pt>
                <c:pt idx="2171">
                  <c:v>-8.4039203116196849E-6</c:v>
                </c:pt>
                <c:pt idx="2172">
                  <c:v>-7.9624751386147077E-6</c:v>
                </c:pt>
                <c:pt idx="2173">
                  <c:v>-7.5176507917466798E-6</c:v>
                </c:pt>
                <c:pt idx="2174">
                  <c:v>-7.0699150569316306E-6</c:v>
                </c:pt>
                <c:pt idx="2175">
                  <c:v>-6.6197339071444714E-6</c:v>
                </c:pt>
                <c:pt idx="2176">
                  <c:v>-6.1675710656537506E-6</c:v>
                </c:pt>
                <c:pt idx="2177">
                  <c:v>-5.7138875757981024E-6</c:v>
                </c:pt>
                <c:pt idx="2178">
                  <c:v>-5.2591413776591524E-6</c:v>
                </c:pt>
                <c:pt idx="2179">
                  <c:v>-4.8037868919755097E-6</c:v>
                </c:pt>
                <c:pt idx="2180">
                  <c:v>-4.3482746116318483E-6</c:v>
                </c:pt>
                <c:pt idx="2181">
                  <c:v>-3.893050701046463E-6</c:v>
                </c:pt>
                <c:pt idx="2182">
                  <c:v>-3.4385566037696978E-6</c:v>
                </c:pt>
                <c:pt idx="2183">
                  <c:v>-2.9852286585945559E-6</c:v>
                </c:pt>
                <c:pt idx="2184">
                  <c:v>-2.533497724469472E-6</c:v>
                </c:pt>
                <c:pt idx="2185">
                  <c:v>-2.0837888144917731E-6</c:v>
                </c:pt>
                <c:pt idx="2186">
                  <c:v>-1.6365207392486881E-6</c:v>
                </c:pt>
                <c:pt idx="2187">
                  <c:v>-1.1921057597610299E-6</c:v>
                </c:pt>
                <c:pt idx="2188">
                  <c:v>-7.5094925027272599E-7</c:v>
                </c:pt>
                <c:pt idx="2189">
                  <c:v>-3.1344937111735381E-7</c:v>
                </c:pt>
                <c:pt idx="2190">
                  <c:v>1.200032481192792E-7</c:v>
                </c:pt>
                <c:pt idx="2191">
                  <c:v>5.4902581493372835E-7</c:v>
                </c:pt>
                <c:pt idx="2192">
                  <c:v>9.7324366954218449E-7</c:v>
                </c:pt>
                <c:pt idx="2193">
                  <c:v>1.392290569638316E-6</c:v>
                </c:pt>
                <c:pt idx="2194">
                  <c:v>1.8058089641019989E-6</c:v>
                </c:pt>
                <c:pt idx="2195">
                  <c:v>2.2134502555017321E-6</c:v>
                </c:pt>
                <c:pt idx="2196">
                  <c:v>2.614875051246019E-6</c:v>
                </c:pt>
                <c:pt idx="2197">
                  <c:v>3.0097534032515489E-6</c:v>
                </c:pt>
                <c:pt idx="2198">
                  <c:v>3.397765036008498E-6</c:v>
                </c:pt>
                <c:pt idx="2199">
                  <c:v>3.7785995629357961E-6</c:v>
                </c:pt>
                <c:pt idx="2200">
                  <c:v>4.1519566909317384E-6</c:v>
                </c:pt>
                <c:pt idx="2201">
                  <c:v>4.5175464130377091E-6</c:v>
                </c:pt>
                <c:pt idx="2202">
                  <c:v>4.8750891891452829E-6</c:v>
                </c:pt>
                <c:pt idx="2203">
                  <c:v>5.2243161146892797E-6</c:v>
                </c:pt>
                <c:pt idx="2204">
                  <c:v>5.5649690772816728E-6</c:v>
                </c:pt>
                <c:pt idx="2205">
                  <c:v>5.8968009012534566E-6</c:v>
                </c:pt>
                <c:pt idx="2206">
                  <c:v>6.2195754800837179E-6</c:v>
                </c:pt>
                <c:pt idx="2207">
                  <c:v>6.5330678967071783E-6</c:v>
                </c:pt>
                <c:pt idx="2208">
                  <c:v>6.8370645317033926E-6</c:v>
                </c:pt>
                <c:pt idx="2209">
                  <c:v>7.1313631593825996E-6</c:v>
                </c:pt>
                <c:pt idx="2210">
                  <c:v>7.4157730317948459E-6</c:v>
                </c:pt>
                <c:pt idx="2211">
                  <c:v>7.6901149507005857E-6</c:v>
                </c:pt>
                <c:pt idx="2212">
                  <c:v>7.9542213275522705E-6</c:v>
                </c:pt>
                <c:pt idx="2213">
                  <c:v>8.2079362315476894E-6</c:v>
                </c:pt>
                <c:pt idx="2214">
                  <c:v>8.4511154258268446E-6</c:v>
                </c:pt>
                <c:pt idx="2215">
                  <c:v>8.6836263918950045E-6</c:v>
                </c:pt>
                <c:pt idx="2216">
                  <c:v>8.9053483423652545E-6</c:v>
                </c:pt>
                <c:pt idx="2217">
                  <c:v>9.1161722221243151E-6</c:v>
                </c:pt>
                <c:pt idx="2218">
                  <c:v>9.3160006980357084E-6</c:v>
                </c:pt>
                <c:pt idx="2219">
                  <c:v>9.5047481373043426E-6</c:v>
                </c:pt>
                <c:pt idx="2220">
                  <c:v>9.6823405746364856E-6</c:v>
                </c:pt>
                <c:pt idx="2221">
                  <c:v>9.8487156683386454E-6</c:v>
                </c:pt>
                <c:pt idx="2222">
                  <c:v>1.000382264550828E-5</c:v>
                </c:pt>
                <c:pt idx="2223">
                  <c:v>1.0147622236478351E-5</c:v>
                </c:pt>
                <c:pt idx="2224">
                  <c:v>1.028008659868665E-5</c:v>
                </c:pt>
                <c:pt idx="2225">
                  <c:v>1.0401199230149481E-5</c:v>
                </c:pt>
                <c:pt idx="2226">
                  <c:v>1.0510954872727381E-5</c:v>
                </c:pt>
                <c:pt idx="2227">
                  <c:v>1.0609359405379199E-5</c:v>
                </c:pt>
                <c:pt idx="2228">
                  <c:v>1.069642972760803E-5</c:v>
                </c:pt>
                <c:pt idx="2229">
                  <c:v>1.077219363331056E-5</c:v>
                </c:pt>
                <c:pt idx="2230">
                  <c:v>1.0836689675248251E-5</c:v>
                </c:pt>
                <c:pt idx="2231">
                  <c:v>1.088996702036622E-5</c:v>
                </c:pt>
                <c:pt idx="2232">
                  <c:v>1.093208529619185E-5</c:v>
                </c:pt>
                <c:pt idx="2233">
                  <c:v>1.0963114428551859E-5</c:v>
                </c:pt>
                <c:pt idx="2234">
                  <c:v>1.0983134470852771E-5</c:v>
                </c:pt>
                <c:pt idx="2235">
                  <c:v>1.099223542517512E-5</c:v>
                </c:pt>
                <c:pt idx="2236">
                  <c:v>1.099051705543767E-5</c:v>
                </c:pt>
                <c:pt idx="2237">
                  <c:v>1.0978088692892759E-5</c:v>
                </c:pt>
                <c:pt idx="2238">
                  <c:v>1.095506903421897E-5</c:v>
                </c:pt>
                <c:pt idx="2239">
                  <c:v>1.0921585932481941E-5</c:v>
                </c:pt>
                <c:pt idx="2240">
                  <c:v>1.0877776181238121E-5</c:v>
                </c:pt>
                <c:pt idx="2241">
                  <c:v>1.082378529206062E-5</c:v>
                </c:pt>
                <c:pt idx="2242">
                  <c:v>1.0759767265769629E-5</c:v>
                </c:pt>
                <c:pt idx="2243">
                  <c:v>1.0685884357653291E-5</c:v>
                </c:pt>
                <c:pt idx="2244">
                  <c:v>1.0602306836968149E-5</c:v>
                </c:pt>
                <c:pt idx="2245">
                  <c:v>1.0509212741010699E-5</c:v>
                </c:pt>
                <c:pt idx="2246">
                  <c:v>1.040678762405401E-5</c:v>
                </c:pt>
                <c:pt idx="2247">
                  <c:v>1.0295224301445831E-5</c:v>
                </c:pt>
                <c:pt idx="2248">
                  <c:v>1.017472258916577E-5</c:v>
                </c:pt>
                <c:pt idx="2249">
                  <c:v>1.004548903914122E-5</c:v>
                </c:pt>
                <c:pt idx="2250">
                  <c:v>9.9077366706223137E-6</c:v>
                </c:pt>
                <c:pt idx="2251">
                  <c:v>9.761684697917528E-6</c:v>
                </c:pt>
                <c:pt idx="2252">
                  <c:v>9.6075582547917434E-6</c:v>
                </c:pt>
                <c:pt idx="2253">
                  <c:v>9.4455881158290217E-6</c:v>
                </c:pt>
                <c:pt idx="2254">
                  <c:v>9.2760104150622594E-6</c:v>
                </c:pt>
                <c:pt idx="2255">
                  <c:v>9.099066362171528E-6</c:v>
                </c:pt>
                <c:pt idx="2256">
                  <c:v>8.915001956552291E-6</c:v>
                </c:pt>
                <c:pt idx="2257">
                  <c:v>8.7240676995537875E-6</c:v>
                </c:pt>
                <c:pt idx="2258">
                  <c:v>8.5265183051866329E-6</c:v>
                </c:pt>
                <c:pt idx="2259">
                  <c:v>8.3226124095972456E-6</c:v>
                </c:pt>
                <c:pt idx="2260">
                  <c:v>8.1126122796049139E-6</c:v>
                </c:pt>
                <c:pt idx="2261">
                  <c:v>7.8967835205953217E-6</c:v>
                </c:pt>
                <c:pt idx="2262">
                  <c:v>7.6753947840620392E-6</c:v>
                </c:pt>
                <c:pt idx="2263">
                  <c:v>7.4487174750849188E-6</c:v>
                </c:pt>
                <c:pt idx="2264">
                  <c:v>7.2170254600315504E-6</c:v>
                </c:pt>
                <c:pt idx="2265">
                  <c:v>6.9805947747648322E-6</c:v>
                </c:pt>
                <c:pt idx="2266">
                  <c:v>6.7397033336364446E-6</c:v>
                </c:pt>
                <c:pt idx="2267">
                  <c:v>6.494630639542403E-6</c:v>
                </c:pt>
                <c:pt idx="2268">
                  <c:v>6.2456574953131513E-6</c:v>
                </c:pt>
                <c:pt idx="2269">
                  <c:v>5.9930657167065906E-6</c:v>
                </c:pt>
                <c:pt idx="2270">
                  <c:v>5.7371378472682234E-6</c:v>
                </c:pt>
                <c:pt idx="2271">
                  <c:v>5.4781568753181471E-6</c:v>
                </c:pt>
                <c:pt idx="2272">
                  <c:v>5.216405953319957E-6</c:v>
                </c:pt>
                <c:pt idx="2273">
                  <c:v>4.9521681198817654E-6</c:v>
                </c:pt>
                <c:pt idx="2274">
                  <c:v>4.6857260246344881E-6</c:v>
                </c:pt>
                <c:pt idx="2275">
                  <c:v>4.4173616562272836E-6</c:v>
                </c:pt>
                <c:pt idx="2276">
                  <c:v>4.1473560736746326E-6</c:v>
                </c:pt>
                <c:pt idx="2277">
                  <c:v>3.8759891412838976E-6</c:v>
                </c:pt>
                <c:pt idx="2278">
                  <c:v>3.6035392673864839E-6</c:v>
                </c:pt>
                <c:pt idx="2279">
                  <c:v>3.330283147089733E-6</c:v>
                </c:pt>
                <c:pt idx="2280">
                  <c:v>3.0564955092606519E-6</c:v>
                </c:pt>
                <c:pt idx="2281">
                  <c:v>2.7824488679462969E-6</c:v>
                </c:pt>
                <c:pt idx="2282">
                  <c:v>2.5084132784293069E-6</c:v>
                </c:pt>
                <c:pt idx="2283">
                  <c:v>2.2346560981105541E-6</c:v>
                </c:pt>
                <c:pt idx="2284">
                  <c:v>1.9614417524042692E-6</c:v>
                </c:pt>
                <c:pt idx="2285">
                  <c:v>1.689031505824258E-6</c:v>
                </c:pt>
                <c:pt idx="2286">
                  <c:v>1.4176832384329971E-6</c:v>
                </c:pt>
                <c:pt idx="2287">
                  <c:v>1.1476512278184101E-6</c:v>
                </c:pt>
                <c:pt idx="2288">
                  <c:v>8.7918593675616124E-7</c:v>
                </c:pt>
                <c:pt idx="2289">
                  <c:v>6.1253380670810439E-7</c:v>
                </c:pt>
                <c:pt idx="2290">
                  <c:v>3.4793705730039531E-7</c:v>
                </c:pt>
                <c:pt idx="2291">
                  <c:v>8.5633491917471219E-8</c:v>
                </c:pt>
                <c:pt idx="2292">
                  <c:v>-1.7414369045920641E-7</c:v>
                </c:pt>
                <c:pt idx="2293">
                  <c:v>-4.3116607704613008E-7</c:v>
                </c:pt>
                <c:pt idx="2294">
                  <c:v>-6.8521021657235522E-7</c:v>
                </c:pt>
                <c:pt idx="2295">
                  <c:v>-9.360577880071064E-7</c:v>
                </c:pt>
                <c:pt idx="2296">
                  <c:v>-1.1834957626012399E-6</c:v>
                </c:pt>
                <c:pt idx="2297">
                  <c:v>-1.427316559150935E-6</c:v>
                </c:pt>
                <c:pt idx="2298">
                  <c:v>-1.6673181923995069E-6</c:v>
                </c:pt>
                <c:pt idx="2299">
                  <c:v>-1.903304414500776E-6</c:v>
                </c:pt>
                <c:pt idx="2300">
                  <c:v>-2.1350848494749679E-6</c:v>
                </c:pt>
                <c:pt idx="2301">
                  <c:v>-2.3624751205956151E-6</c:v>
                </c:pt>
                <c:pt idx="2302">
                  <c:v>-2.5852969706534892E-6</c:v>
                </c:pt>
                <c:pt idx="2303">
                  <c:v>-2.8033783750510368E-6</c:v>
                </c:pt>
                <c:pt idx="2304">
                  <c:v>-3.0165536476882911E-6</c:v>
                </c:pt>
                <c:pt idx="2305">
                  <c:v>-3.2246635396086188E-6</c:v>
                </c:pt>
                <c:pt idx="2306">
                  <c:v>-3.427555330380073E-6</c:v>
                </c:pt>
                <c:pt idx="2307">
                  <c:v>-3.6250829121954462E-6</c:v>
                </c:pt>
                <c:pt idx="2308">
                  <c:v>-3.8171068666813749E-6</c:v>
                </c:pt>
                <c:pt idx="2309">
                  <c:v>-4.0034945344140938E-6</c:v>
                </c:pt>
                <c:pt idx="2310">
                  <c:v>-4.184120077146536E-6</c:v>
                </c:pt>
                <c:pt idx="2311">
                  <c:v>-4.3588645327585913E-6</c:v>
                </c:pt>
                <c:pt idx="2312">
                  <c:v>-4.5276158629492747E-6</c:v>
                </c:pt>
                <c:pt idx="2313">
                  <c:v>-4.6902689936964926E-6</c:v>
                </c:pt>
                <c:pt idx="2314">
                  <c:v>-4.8467258485168691E-6</c:v>
                </c:pt>
                <c:pt idx="2315">
                  <c:v>-4.996895374564804E-6</c:v>
                </c:pt>
                <c:pt idx="2316">
                  <c:v>-5.1406935616165684E-6</c:v>
                </c:pt>
                <c:pt idx="2317">
                  <c:v>-5.2780434539916639E-6</c:v>
                </c:pt>
                <c:pt idx="2318">
                  <c:v>-5.4088751554701242E-6</c:v>
                </c:pt>
                <c:pt idx="2319">
                  <c:v>-5.5331258272706171E-6</c:v>
                </c:pt>
                <c:pt idx="2320">
                  <c:v>-5.6507396791603929E-6</c:v>
                </c:pt>
                <c:pt idx="2321">
                  <c:v>-5.7616679537740809E-6</c:v>
                </c:pt>
                <c:pt idx="2322">
                  <c:v>-5.8658689042242163E-6</c:v>
                </c:pt>
                <c:pt idx="2323">
                  <c:v>-5.963307765092099E-6</c:v>
                </c:pt>
                <c:pt idx="2324">
                  <c:v>-6.0539567168931667E-6</c:v>
                </c:pt>
                <c:pt idx="2325">
                  <c:v>-6.1377948441164876E-6</c:v>
                </c:pt>
                <c:pt idx="2326">
                  <c:v>-6.2148080869432822E-6</c:v>
                </c:pt>
                <c:pt idx="2327">
                  <c:v>-6.2849891867544636E-6</c:v>
                </c:pt>
                <c:pt idx="2328">
                  <c:v>-6.3483376255422242E-6</c:v>
                </c:pt>
                <c:pt idx="2329">
                  <c:v>-6.4048595593454224E-6</c:v>
                </c:pt>
                <c:pt idx="2330">
                  <c:v>-6.4545677458332197E-6</c:v>
                </c:pt>
                <c:pt idx="2331">
                  <c:v>-6.4974814661658867E-6</c:v>
                </c:pt>
                <c:pt idx="2332">
                  <c:v>-6.533626441265954E-6</c:v>
                </c:pt>
                <c:pt idx="2333">
                  <c:v>-6.5630347426370854E-6</c:v>
                </c:pt>
                <c:pt idx="2334">
                  <c:v>-6.5857446978719401E-6</c:v>
                </c:pt>
                <c:pt idx="2335">
                  <c:v>-6.6018007909941149E-6</c:v>
                </c:pt>
                <c:pt idx="2336">
                  <c:v>-6.6112535577828241E-6</c:v>
                </c:pt>
                <c:pt idx="2337">
                  <c:v>-6.6141594762324158E-6</c:v>
                </c:pt>
                <c:pt idx="2338">
                  <c:v>-6.6105808523020438E-6</c:v>
                </c:pt>
                <c:pt idx="2339">
                  <c:v>-6.6005857011138722E-6</c:v>
                </c:pt>
                <c:pt idx="2340">
                  <c:v>-6.5842476237610532E-6</c:v>
                </c:pt>
                <c:pt idx="2341">
                  <c:v>-6.5616456798894051E-6</c:v>
                </c:pt>
                <c:pt idx="2342">
                  <c:v>-6.5328642562192016E-6</c:v>
                </c:pt>
                <c:pt idx="2343">
                  <c:v>-6.4979929311758002E-6</c:v>
                </c:pt>
                <c:pt idx="2344">
                  <c:v>-6.4571263357999514E-6</c:v>
                </c:pt>
                <c:pt idx="2345">
                  <c:v>-6.4103640111105578E-6</c:v>
                </c:pt>
                <c:pt idx="2346">
                  <c:v>-6.35781026209441E-6</c:v>
                </c:pt>
                <c:pt idx="2347">
                  <c:v>-6.2995740084989604E-6</c:v>
                </c:pt>
                <c:pt idx="2348">
                  <c:v>-6.2357686326055847E-6</c:v>
                </c:pt>
                <c:pt idx="2349">
                  <c:v>-6.1665118241619517E-6</c:v>
                </c:pt>
                <c:pt idx="2350">
                  <c:v>-6.0919254226531168E-6</c:v>
                </c:pt>
                <c:pt idx="2351">
                  <c:v>-6.0121352570917717E-6</c:v>
                </c:pt>
                <c:pt idx="2352">
                  <c:v>-5.9272709835087012E-6</c:v>
                </c:pt>
                <c:pt idx="2353">
                  <c:v>-5.8374659203249494E-6</c:v>
                </c:pt>
                <c:pt idx="2354">
                  <c:v>-5.7428568817874462E-6</c:v>
                </c:pt>
                <c:pt idx="2355">
                  <c:v>-5.6435840096499533E-6</c:v>
                </c:pt>
                <c:pt idx="2356">
                  <c:v>-5.5397906032810428E-6</c:v>
                </c:pt>
                <c:pt idx="2357">
                  <c:v>-5.4316229483806147E-6</c:v>
                </c:pt>
                <c:pt idx="2358">
                  <c:v>-5.3192301444859503E-6</c:v>
                </c:pt>
                <c:pt idx="2359">
                  <c:v>-5.2027639314477197E-6</c:v>
                </c:pt>
                <c:pt idx="2360">
                  <c:v>-5.08237851505555E-6</c:v>
                </c:pt>
                <c:pt idx="2361">
                  <c:v>-4.9582303919918146E-6</c:v>
                </c:pt>
                <c:pt idx="2362">
                  <c:v>-4.8304781742911824E-6</c:v>
                </c:pt>
                <c:pt idx="2363">
                  <c:v>-4.6992824134821622E-6</c:v>
                </c:pt>
                <c:pt idx="2364">
                  <c:v>-4.5648054245854727E-6</c:v>
                </c:pt>
                <c:pt idx="2365">
                  <c:v>-4.427211110142429E-6</c:v>
                </c:pt>
                <c:pt idx="2366">
                  <c:v>-4.2866647844448034E-6</c:v>
                </c:pt>
                <c:pt idx="2367">
                  <c:v>-4.1433329981357161E-6</c:v>
                </c:pt>
                <c:pt idx="2368">
                  <c:v>-3.9973833633490673E-6</c:v>
                </c:pt>
                <c:pt idx="2369">
                  <c:v>-3.8489843795527958E-6</c:v>
                </c:pt>
                <c:pt idx="2370">
                  <c:v>-3.6983052602589751E-6</c:v>
                </c:pt>
                <c:pt idx="2371">
                  <c:v>-3.545515760761235E-6</c:v>
                </c:pt>
                <c:pt idx="2372">
                  <c:v>-3.390786007057433E-6</c:v>
                </c:pt>
                <c:pt idx="2373">
                  <c:v>-3.2342863261127488E-6</c:v>
                </c:pt>
                <c:pt idx="2374">
                  <c:v>-3.0761870776155481E-6</c:v>
                </c:pt>
                <c:pt idx="2375">
                  <c:v>-2.9166584873753519E-6</c:v>
                </c:pt>
                <c:pt idx="2376">
                  <c:v>-2.7558704825092079E-6</c:v>
                </c:pt>
                <c:pt idx="2377">
                  <c:v>-2.5939925285595051E-6</c:v>
                </c:pt>
                <c:pt idx="2378">
                  <c:v>-2.4311934686830119E-6</c:v>
                </c:pt>
                <c:pt idx="2379">
                  <c:v>-2.267641365047481E-6</c:v>
                </c:pt>
                <c:pt idx="2380">
                  <c:v>-2.1035033425686411E-6</c:v>
                </c:pt>
                <c:pt idx="2381">
                  <c:v>-1.9389454351168342E-6</c:v>
                </c:pt>
                <c:pt idx="2382">
                  <c:v>-1.774132434318808E-6</c:v>
                </c:pt>
                <c:pt idx="2383">
                  <c:v>-1.609227741076425E-6</c:v>
                </c:pt>
                <c:pt idx="2384">
                  <c:v>-1.4443932199201839E-6</c:v>
                </c:pt>
                <c:pt idx="2385">
                  <c:v>-1.279789056311481E-6</c:v>
                </c:pt>
                <c:pt idx="2386">
                  <c:v>-1.115573617003576E-6</c:v>
                </c:pt>
                <c:pt idx="2387">
                  <c:v>-9.519033135670948E-7</c:v>
                </c:pt>
                <c:pt idx="2388">
                  <c:v>-7.8893246918180601E-7</c:v>
                </c:pt>
                <c:pt idx="2389">
                  <c:v>-6.2681318879216709E-7</c:v>
                </c:pt>
                <c:pt idx="2390">
                  <c:v>-4.6569523271991809E-7</c:v>
                </c:pt>
                <c:pt idx="2391">
                  <c:v>-3.0572589382267488E-7</c:v>
                </c:pt>
                <c:pt idx="2392">
                  <c:v>-1.4704987828313719E-7</c:v>
                </c:pt>
                <c:pt idx="2393">
                  <c:v>1.019080989085969E-8</c:v>
                </c:pt>
                <c:pt idx="2394">
                  <c:v>1.6585698057964191E-7</c:v>
                </c:pt>
                <c:pt idx="2395">
                  <c:v>3.1981236540698398E-7</c:v>
                </c:pt>
                <c:pt idx="2396">
                  <c:v>4.7192372167050589E-7</c:v>
                </c:pt>
                <c:pt idx="2397">
                  <c:v>6.2206093228479026E-7</c:v>
                </c:pt>
                <c:pt idx="2398">
                  <c:v>7.7009710167934955E-7</c:v>
                </c:pt>
                <c:pt idx="2399">
                  <c:v>9.1590864759809284E-7</c:v>
                </c:pt>
                <c:pt idx="2400">
                  <c:v>1.059375388751472E-6</c:v>
                </c:pt>
                <c:pt idx="2401">
                  <c:v>1.2003806282770281E-6</c:v>
                </c:pt>
                <c:pt idx="2402">
                  <c:v>1.33881123296857E-6</c:v>
                </c:pt>
                <c:pt idx="2403">
                  <c:v>1.4745577082387881E-6</c:v>
                </c:pt>
                <c:pt idx="2404">
                  <c:v>1.6075142687845479E-6</c:v>
                </c:pt>
                <c:pt idx="2405">
                  <c:v>1.7375789049286931E-6</c:v>
                </c:pt>
                <c:pt idx="2406">
                  <c:v>1.864653444616596E-6</c:v>
                </c:pt>
                <c:pt idx="2407">
                  <c:v>1.988643611050195E-6</c:v>
                </c:pt>
                <c:pt idx="2408">
                  <c:v>2.10945907594667E-6</c:v>
                </c:pt>
                <c:pt idx="2409">
                  <c:v>2.2270135084133109E-6</c:v>
                </c:pt>
                <c:pt idx="2410">
                  <c:v>2.3412246194344959E-6</c:v>
                </c:pt>
                <c:pt idx="2411">
                  <c:v>2.4520142019710099E-6</c:v>
                </c:pt>
                <c:pt idx="2412">
                  <c:v>2.559308166676241E-6</c:v>
                </c:pt>
                <c:pt idx="2413">
                  <c:v>2.663036573237991E-6</c:v>
                </c:pt>
                <c:pt idx="2414">
                  <c:v>2.7631336573588411E-6</c:v>
                </c:pt>
                <c:pt idx="2415">
                  <c:v>2.8595378533921389E-6</c:v>
                </c:pt>
                <c:pt idx="2416">
                  <c:v>2.9521918126547381E-6</c:v>
                </c:pt>
                <c:pt idx="2417">
                  <c:v>3.041042417441633E-6</c:v>
                </c:pt>
                <c:pt idx="2418">
                  <c:v>3.1260407907715769E-6</c:v>
                </c:pt>
                <c:pt idx="2419">
                  <c:v>3.2071423018966511E-6</c:v>
                </c:pt>
                <c:pt idx="2420">
                  <c:v>3.284306567612555E-6</c:v>
                </c:pt>
                <c:pt idx="2421">
                  <c:v>3.3574974494101198E-6</c:v>
                </c:pt>
                <c:pt idx="2422">
                  <c:v>3.4266830465122159E-6</c:v>
                </c:pt>
                <c:pt idx="2423">
                  <c:v>3.491835684843774E-6</c:v>
                </c:pt>
                <c:pt idx="2424">
                  <c:v>3.552931901986172E-6</c:v>
                </c:pt>
                <c:pt idx="2425">
                  <c:v>3.6099524281706089E-6</c:v>
                </c:pt>
                <c:pt idx="2426">
                  <c:v>3.662882163368452E-6</c:v>
                </c:pt>
                <c:pt idx="2427">
                  <c:v>3.7117101505397291E-6</c:v>
                </c:pt>
                <c:pt idx="2428">
                  <c:v>3.7564295451041212E-6</c:v>
                </c:pt>
                <c:pt idx="2429">
                  <c:v>3.7970375807018322E-6</c:v>
                </c:pt>
                <c:pt idx="2430">
                  <c:v>3.8335355313146753E-6</c:v>
                </c:pt>
                <c:pt idx="2431">
                  <c:v>3.8659286698205533E-6</c:v>
                </c:pt>
                <c:pt idx="2432">
                  <c:v>3.8942262230572864E-6</c:v>
                </c:pt>
                <c:pt idx="2433">
                  <c:v>3.9184413234743712E-6</c:v>
                </c:pt>
                <c:pt idx="2434">
                  <c:v>3.9385909574538106E-6</c:v>
                </c:pt>
                <c:pt idx="2435">
                  <c:v>3.9546959103836036E-6</c:v>
                </c:pt>
                <c:pt idx="2436">
                  <c:v>3.966780708569809E-6</c:v>
                </c:pt>
                <c:pt idx="2437">
                  <c:v>3.9748735580753468E-6</c:v>
                </c:pt>
                <c:pt idx="2438">
                  <c:v>3.9790062805757989E-6</c:v>
                </c:pt>
                <c:pt idx="2439">
                  <c:v>3.9792142463245044E-6</c:v>
                </c:pt>
                <c:pt idx="2440">
                  <c:v>3.9755363043211422E-6</c:v>
                </c:pt>
                <c:pt idx="2441">
                  <c:v>3.9680147097797801E-6</c:v>
                </c:pt>
                <c:pt idx="2442">
                  <c:v>3.9566950489940563E-6</c:v>
                </c:pt>
                <c:pt idx="2443">
                  <c:v>3.9416261616987268E-6</c:v>
                </c:pt>
                <c:pt idx="2444">
                  <c:v>3.9228600610282664E-6</c:v>
                </c:pt>
                <c:pt idx="2445">
                  <c:v>3.9004518511745541E-6</c:v>
                </c:pt>
                <c:pt idx="2446">
                  <c:v>3.874459642846921E-6</c:v>
                </c:pt>
                <c:pt idx="2447">
                  <c:v>3.8449444666389097E-6</c:v>
                </c:pt>
                <c:pt idx="2448">
                  <c:v>3.811970184407167E-6</c:v>
                </c:pt>
                <c:pt idx="2449">
                  <c:v>3.775603398768716E-6</c:v>
                </c:pt>
                <c:pt idx="2450">
                  <c:v>3.7359133608236928E-6</c:v>
                </c:pt>
                <c:pt idx="2451">
                  <c:v>3.692971876211234E-6</c:v>
                </c:pt>
                <c:pt idx="2452">
                  <c:v>3.6468532096068319E-6</c:v>
                </c:pt>
                <c:pt idx="2453">
                  <c:v>3.5976339877698498E-6</c:v>
                </c:pt>
                <c:pt idx="2454">
                  <c:v>3.5453931012502629E-6</c:v>
                </c:pt>
                <c:pt idx="2455">
                  <c:v>3.4902116048639061E-6</c:v>
                </c:pt>
                <c:pt idx="2456">
                  <c:v>3.4321726170456149E-6</c:v>
                </c:pt>
                <c:pt idx="2457">
                  <c:v>3.3713612181896631E-6</c:v>
                </c:pt>
                <c:pt idx="2458">
                  <c:v>3.3078643480867971E-6</c:v>
                </c:pt>
                <c:pt idx="2459">
                  <c:v>3.2417707025669571E-6</c:v>
                </c:pt>
                <c:pt idx="2460">
                  <c:v>3.173170629456472E-6</c:v>
                </c:pt>
                <c:pt idx="2461">
                  <c:v>3.102156023958095E-6</c:v>
                </c:pt>
                <c:pt idx="2462">
                  <c:v>3.0288202235617411E-6</c:v>
                </c:pt>
                <c:pt idx="2463">
                  <c:v>2.9532579025931591E-6</c:v>
                </c:pt>
                <c:pt idx="2464">
                  <c:v>2.8755649665070689E-6</c:v>
                </c:pt>
                <c:pt idx="2465">
                  <c:v>2.7958384460304778E-6</c:v>
                </c:pt>
                <c:pt idx="2466">
                  <c:v>2.714176391260991E-6</c:v>
                </c:pt>
                <c:pt idx="2467">
                  <c:v>2.630677765823918E-6</c:v>
                </c:pt>
                <c:pt idx="2468">
                  <c:v>2.5454423411909051E-6</c:v>
                </c:pt>
                <c:pt idx="2469">
                  <c:v>2.4585705912616339E-6</c:v>
                </c:pt>
                <c:pt idx="2470">
                  <c:v>2.3701635873088519E-6</c:v>
                </c:pt>
                <c:pt idx="2471">
                  <c:v>2.280322893385665E-6</c:v>
                </c:pt>
                <c:pt idx="2472">
                  <c:v>2.189150462292576E-6</c:v>
                </c:pt>
                <c:pt idx="2473">
                  <c:v>2.0967485322002399E-6</c:v>
                </c:pt>
                <c:pt idx="2474">
                  <c:v>2.003219524022309E-6</c:v>
                </c:pt>
                <c:pt idx="2475">
                  <c:v>1.9086659396310669E-6</c:v>
                </c:pt>
                <c:pt idx="2476">
                  <c:v>1.813190261006826E-6</c:v>
                </c:pt>
                <c:pt idx="2477">
                  <c:v>1.71689485041021E-6</c:v>
                </c:pt>
                <c:pt idx="2478">
                  <c:v>1.6198818516645969E-6</c:v>
                </c:pt>
                <c:pt idx="2479">
                  <c:v>1.5222530926340159E-6</c:v>
                </c:pt>
                <c:pt idx="2480">
                  <c:v>1.424109988979791E-6</c:v>
                </c:pt>
                <c:pt idx="2481">
                  <c:v>1.3255534492771469E-6</c:v>
                </c:pt>
                <c:pt idx="2482">
                  <c:v>1.2266837815708511E-6</c:v>
                </c:pt>
                <c:pt idx="2483">
                  <c:v>1.1276006014467789E-6</c:v>
                </c:pt>
                <c:pt idx="2484">
                  <c:v>1.0284027416940489E-6</c:v>
                </c:pt>
                <c:pt idx="2485">
                  <c:v>9.2918816363006014E-7</c:v>
                </c:pt>
                <c:pt idx="2486">
                  <c:v>8.300538701584488E-7</c:v>
                </c:pt>
                <c:pt idx="2487">
                  <c:v>7.3109582062757725E-7</c:v>
                </c:pt>
                <c:pt idx="2488">
                  <c:v>6.3240884755473329E-7</c:v>
                </c:pt>
                <c:pt idx="2489">
                  <c:v>5.3408657527876225E-7</c:v>
                </c:pt>
                <c:pt idx="2490">
                  <c:v>4.3622134060133899E-7</c:v>
                </c:pt>
                <c:pt idx="2491">
                  <c:v>3.389041154745493E-7</c:v>
                </c:pt>
                <c:pt idx="2492">
                  <c:v>2.422244317898779E-7</c:v>
                </c:pt>
                <c:pt idx="2493">
                  <c:v>1.4627030832110479E-7</c:v>
                </c:pt>
                <c:pt idx="2494">
                  <c:v>5.1128179870980971E-8</c:v>
                </c:pt>
                <c:pt idx="2495">
                  <c:v>-4.3117171331087497E-8</c:v>
                </c:pt>
                <c:pt idx="2496">
                  <c:v>-1.3638268193578709E-7</c:v>
                </c:pt>
                <c:pt idx="2497">
                  <c:v>-2.2858707144320059E-7</c:v>
                </c:pt>
                <c:pt idx="2498">
                  <c:v>-3.1965090379548768E-7</c:v>
                </c:pt>
                <c:pt idx="2499">
                  <c:v>-4.0949664655647589E-7</c:v>
                </c:pt>
                <c:pt idx="2500">
                  <c:v>-4.9804872764440888E-7</c:v>
                </c:pt>
                <c:pt idx="2501">
                  <c:v>-5.8523358958682718E-7</c:v>
                </c:pt>
                <c:pt idx="2502">
                  <c:v>-6.7097974126928215E-7</c:v>
                </c:pt>
                <c:pt idx="2503">
                  <c:v>-7.552178071523106E-7</c:v>
                </c:pt>
                <c:pt idx="2504">
                  <c:v>-8.378805739338246E-7</c:v>
                </c:pt>
                <c:pt idx="2505">
                  <c:v>-9.1890303463679132E-7</c:v>
                </c:pt>
                <c:pt idx="2506">
                  <c:v>-9.9822243010478991E-7</c:v>
                </c:pt>
                <c:pt idx="2507">
                  <c:v>-1.075778287890738E-6</c:v>
                </c:pt>
                <c:pt idx="2508">
                  <c:v>-1.1515124585267649E-6</c:v>
                </c:pt>
                <c:pt idx="2509">
                  <c:v>-1.2253691491659011E-6</c:v>
                </c:pt>
                <c:pt idx="2510">
                  <c:v>-1.2972949545888791E-6</c:v>
                </c:pt>
                <c:pt idx="2511">
                  <c:v>-1.3672388855720239E-6</c:v>
                </c:pt>
                <c:pt idx="2512">
                  <c:v>-1.43515239461478E-6</c:v>
                </c:pt>
                <c:pt idx="2513">
                  <c:v>-1.500989399028053E-6</c:v>
                </c:pt>
                <c:pt idx="2514">
                  <c:v>-1.564706301387084E-6</c:v>
                </c:pt>
                <c:pt idx="2515">
                  <c:v>-1.6262620073551159E-6</c:v>
                </c:pt>
                <c:pt idx="2516">
                  <c:v>-1.68561794088662E-6</c:v>
                </c:pt>
                <c:pt idx="2517">
                  <c:v>-1.7427380568213141E-6</c:v>
                </c:pt>
                <c:pt idx="2518">
                  <c:v>-1.7975888508826519E-6</c:v>
                </c:pt>
                <c:pt idx="2519">
                  <c:v>-1.850139367096832E-6</c:v>
                </c:pt>
                <c:pt idx="2520">
                  <c:v>-1.9003612026507711E-6</c:v>
                </c:pt>
                <c:pt idx="2521">
                  <c:v>-1.94822851020977E-6</c:v>
                </c:pt>
                <c:pt idx="2522">
                  <c:v>-1.9937179977178952E-6</c:v>
                </c:pt>
                <c:pt idx="2523">
                  <c:v>-2.0368089257063088E-6</c:v>
                </c:pt>
                <c:pt idx="2524">
                  <c:v>-2.0774831021369821E-6</c:v>
                </c:pt>
                <c:pt idx="2525">
                  <c:v>-2.1157248748113319E-6</c:v>
                </c:pt>
                <c:pt idx="2526">
                  <c:v>-2.1515211213754439E-6</c:v>
                </c:pt>
                <c:pt idx="2527">
                  <c:v>-2.1848612369555231E-6</c:v>
                </c:pt>
                <c:pt idx="2528">
                  <c:v>-2.2157371194592429E-6</c:v>
                </c:pt>
                <c:pt idx="2529">
                  <c:v>-2.244143152580551E-6</c:v>
                </c:pt>
                <c:pt idx="2530">
                  <c:v>-2.2700761865473729E-6</c:v>
                </c:pt>
                <c:pt idx="2531">
                  <c:v>-2.2935355166534722E-6</c:v>
                </c:pt>
                <c:pt idx="2532">
                  <c:v>-2.3145228596174468E-6</c:v>
                </c:pt>
                <c:pt idx="2533">
                  <c:v>-2.333042327813589E-6</c:v>
                </c:pt>
                <c:pt idx="2534">
                  <c:v>-2.3491004014208959E-6</c:v>
                </c:pt>
                <c:pt idx="2535">
                  <c:v>-2.362705898538172E-6</c:v>
                </c:pt>
                <c:pt idx="2536">
                  <c:v>-2.3738699433145861E-6</c:v>
                </c:pt>
                <c:pt idx="2537">
                  <c:v>-2.3826059321465759E-6</c:v>
                </c:pt>
                <c:pt idx="2538">
                  <c:v>-2.3889294979933048E-6</c:v>
                </c:pt>
                <c:pt idx="2539">
                  <c:v>-2.3928584728642261E-6</c:v>
                </c:pt>
                <c:pt idx="2540">
                  <c:v>-2.394412848533568E-6</c:v>
                </c:pt>
                <c:pt idx="2541">
                  <c:v>-2.393614735537716E-6</c:v>
                </c:pt>
                <c:pt idx="2542">
                  <c:v>-2.3904883205125962E-6</c:v>
                </c:pt>
                <c:pt idx="2543">
                  <c:v>-2.3850598219292198E-6</c:v>
                </c:pt>
                <c:pt idx="2544">
                  <c:v>-2.3773574442865369E-6</c:v>
                </c:pt>
                <c:pt idx="2545">
                  <c:v>-2.367411330821648E-6</c:v>
                </c:pt>
                <c:pt idx="2546">
                  <c:v>-2.3552535147982869E-6</c:v>
                </c:pt>
                <c:pt idx="2547">
                  <c:v>-2.3409178694352718E-6</c:v>
                </c:pt>
                <c:pt idx="2548">
                  <c:v>-2.324440056537316E-6</c:v>
                </c:pt>
                <c:pt idx="2549">
                  <c:v>-2.305857473891254E-6</c:v>
                </c:pt>
                <c:pt idx="2550">
                  <c:v>-2.285209201491318E-6</c:v>
                </c:pt>
                <c:pt idx="2551">
                  <c:v>-2.2625359466575869E-6</c:v>
                </c:pt>
                <c:pt idx="2552">
                  <c:v>-2.2378799881122001E-6</c:v>
                </c:pt>
                <c:pt idx="2553">
                  <c:v>-2.2112851190782758E-6</c:v>
                </c:pt>
                <c:pt idx="2554">
                  <c:v>-2.182796589466818E-6</c:v>
                </c:pt>
                <c:pt idx="2555">
                  <c:v>-2.1524610472170839E-6</c:v>
                </c:pt>
                <c:pt idx="2556">
                  <c:v>-2.1203264788561182E-6</c:v>
                </c:pt>
                <c:pt idx="2557">
                  <c:v>-2.086442149343216E-6</c:v>
                </c:pt>
                <c:pt idx="2558">
                  <c:v>-2.0508585412651641E-6</c:v>
                </c:pt>
                <c:pt idx="2559">
                  <c:v>-2.0136272934480409E-6</c:v>
                </c:pt>
                <c:pt idx="2560">
                  <c:v>-1.974801139051332E-6</c:v>
                </c:pt>
                <c:pt idx="2561">
                  <c:v>-1.9344338432099008E-6</c:v>
                </c:pt>
                <c:pt idx="2562">
                  <c:v>-1.8925801402891989E-6</c:v>
                </c:pt>
                <c:pt idx="2563">
                  <c:v>-1.849295670818795E-6</c:v>
                </c:pt>
                <c:pt idx="2564">
                  <c:v>-1.804636918168983E-6</c:v>
                </c:pt>
                <c:pt idx="2565">
                  <c:v>-1.758661145034827E-6</c:v>
                </c:pt>
                <c:pt idx="2566">
                  <c:v>-1.7114263297915579E-6</c:v>
                </c:pt>
                <c:pt idx="2567">
                  <c:v>-1.662991102784716E-6</c:v>
                </c:pt>
                <c:pt idx="2568">
                  <c:v>-1.613414682617873E-6</c:v>
                </c:pt>
                <c:pt idx="2569">
                  <c:v>-1.562756812500143E-6</c:v>
                </c:pt>
                <c:pt idx="2570">
                  <c:v>-1.511077696715021E-6</c:v>
                </c:pt>
                <c:pt idx="2571">
                  <c:v>-1.458437937271334E-6</c:v>
                </c:pt>
                <c:pt idx="2572">
                  <c:v>-1.404898470796341E-6</c:v>
                </c:pt>
                <c:pt idx="2573">
                  <c:v>-1.350520505730157E-6</c:v>
                </c:pt>
                <c:pt idx="2574">
                  <c:v>-1.2953654598798009E-6</c:v>
                </c:pt>
                <c:pt idx="2575">
                  <c:v>-1.2394948983902481E-6</c:v>
                </c:pt>
                <c:pt idx="2576">
                  <c:v>-1.182970472188872E-6</c:v>
                </c:pt>
                <c:pt idx="2577">
                  <c:v>-1.125853856958648E-6</c:v>
                </c:pt>
                <c:pt idx="2578">
                  <c:v>-1.068206692694421E-6</c:v>
                </c:pt>
                <c:pt idx="2579">
                  <c:v>-1.010090523895431E-6</c:v>
                </c:pt>
                <c:pt idx="2580">
                  <c:v>-9.5156674044614271E-7</c:v>
                </c:pt>
                <c:pt idx="2581">
                  <c:v>-8.9269651923622311E-7</c:v>
                </c:pt>
                <c:pt idx="2582">
                  <c:v>-8.3354076656930674E-7</c:v>
                </c:pt>
                <c:pt idx="2583">
                  <c:v>-7.7416006140889912E-7</c:v>
                </c:pt>
                <c:pt idx="2584">
                  <c:v>-7.1461459950848915E-7</c:v>
                </c:pt>
                <c:pt idx="2585">
                  <c:v>-6.5496413847160022E-7</c:v>
                </c:pt>
                <c:pt idx="2586">
                  <c:v>-5.9526794378615183E-7</c:v>
                </c:pt>
                <c:pt idx="2587">
                  <c:v>-5.355847358761081E-7</c:v>
                </c:pt>
                <c:pt idx="2588">
                  <c:v>-4.7597263821197098E-7</c:v>
                </c:pt>
                <c:pt idx="2589">
                  <c:v>-4.1648912652022821E-7</c:v>
                </c:pt>
                <c:pt idx="2590">
                  <c:v>-3.5719097913039372E-7</c:v>
                </c:pt>
                <c:pt idx="2591">
                  <c:v>-2.9813422849678522E-7</c:v>
                </c:pt>
                <c:pt idx="2592">
                  <c:v>-2.3937411393066548E-7</c:v>
                </c:pt>
                <c:pt idx="2593">
                  <c:v>-1.8096503557683971E-7</c:v>
                </c:pt>
                <c:pt idx="2594">
                  <c:v>-1.2296050966724499E-7</c:v>
                </c:pt>
                <c:pt idx="2595">
                  <c:v>-6.5413125082503055E-8</c:v>
                </c:pt>
                <c:pt idx="2596">
                  <c:v>-8.3745012508144598E-9</c:v>
                </c:pt>
                <c:pt idx="2597">
                  <c:v>4.8104752588016453E-8</c:v>
                </c:pt>
                <c:pt idx="2598">
                  <c:v>1.039750767272519E-7</c:v>
                </c:pt>
                <c:pt idx="2599">
                  <c:v>1.5918799892202771E-7</c:v>
                </c:pt>
                <c:pt idx="2600">
                  <c:v>2.1369617087936501E-7</c:v>
                </c:pt>
                <c:pt idx="2601">
                  <c:v>2.6745340328808791E-7</c:v>
                </c:pt>
                <c:pt idx="2602">
                  <c:v>3.204146993689857E-7</c:v>
                </c:pt>
                <c:pt idx="2603">
                  <c:v>3.7253628692719509E-7</c:v>
                </c:pt>
                <c:pt idx="2604">
                  <c:v>4.2377564889042469E-7</c:v>
                </c:pt>
                <c:pt idx="2605">
                  <c:v>4.740915523182785E-7</c:v>
                </c:pt>
                <c:pt idx="2606">
                  <c:v>5.2344407586957974E-7</c:v>
                </c:pt>
                <c:pt idx="2607">
                  <c:v>5.7179463571622723E-7</c:v>
                </c:pt>
                <c:pt idx="2608">
                  <c:v>6.1910600989375043E-7</c:v>
                </c:pt>
                <c:pt idx="2609">
                  <c:v>6.6534236108035012E-7</c:v>
                </c:pt>
                <c:pt idx="2610">
                  <c:v>7.1046925779782911E-7</c:v>
                </c:pt>
                <c:pt idx="2611">
                  <c:v>7.5445369402942263E-7</c:v>
                </c:pt>
                <c:pt idx="2612">
                  <c:v>7.9726410725113257E-7</c:v>
                </c:pt>
                <c:pt idx="2613">
                  <c:v>8.3887039487475294E-7</c:v>
                </c:pt>
                <c:pt idx="2614">
                  <c:v>8.7924392910234073E-7</c:v>
                </c:pt>
                <c:pt idx="2615">
                  <c:v>9.1835757019344072E-7</c:v>
                </c:pt>
                <c:pt idx="2616">
                  <c:v>9.5618567814790845E-7</c:v>
                </c:pt>
                <c:pt idx="2617">
                  <c:v>9.9270412280869302E-7</c:v>
                </c:pt>
                <c:pt idx="2618">
                  <c:v>1.027890292390441E-6</c:v>
                </c:pt>
                <c:pt idx="2619">
                  <c:v>1.0617231004412619E-6</c:v>
                </c:pt>
                <c:pt idx="2620">
                  <c:v>1.0941829912464479E-6</c:v>
                </c:pt>
                <c:pt idx="2621">
                  <c:v>1.125251943684378E-6</c:v>
                </c:pt>
                <c:pt idx="2622">
                  <c:v>1.1549134735462439E-6</c:v>
                </c:pt>
                <c:pt idx="2623">
                  <c:v>1.1831526343326229E-6</c:v>
                </c:pt>
                <c:pt idx="2624">
                  <c:v>1.2099560165412661E-6</c:v>
                </c:pt>
                <c:pt idx="2625">
                  <c:v>1.235311745461818E-6</c:v>
                </c:pt>
                <c:pt idx="2626">
                  <c:v>1.2592094774944751E-6</c:v>
                </c:pt>
                <c:pt idx="2627">
                  <c:v>1.2816403950108601E-6</c:v>
                </c:pt>
                <c:pt idx="2628">
                  <c:v>1.302597199776637E-6</c:v>
                </c:pt>
                <c:pt idx="2629">
                  <c:v>1.3220741049565959E-6</c:v>
                </c:pt>
                <c:pt idx="2630">
                  <c:v>1.340066825724111E-6</c:v>
                </c:pt>
                <c:pt idx="2631">
                  <c:v>1.3565725684980341E-6</c:v>
                </c:pt>
                <c:pt idx="2632">
                  <c:v>1.371590018831179E-6</c:v>
                </c:pt>
                <c:pt idx="2633">
                  <c:v>1.385119327975632E-6</c:v>
                </c:pt>
                <c:pt idx="2634">
                  <c:v>1.397162098151179E-6</c:v>
                </c:pt>
                <c:pt idx="2635">
                  <c:v>1.4077213665441131E-6</c:v>
                </c:pt>
                <c:pt idx="2636">
                  <c:v>1.416801588064693E-6</c:v>
                </c:pt>
                <c:pt idx="2637">
                  <c:v>1.424408616892425E-6</c:v>
                </c:pt>
                <c:pt idx="2638">
                  <c:v>1.4305496868392319E-6</c:v>
                </c:pt>
                <c:pt idx="2639">
                  <c:v>1.435233390561459E-6</c:v>
                </c:pt>
                <c:pt idx="2640">
                  <c:v>1.438469657652439E-6</c:v>
                </c:pt>
                <c:pt idx="2641">
                  <c:v>1.4402697316481541E-6</c:v>
                </c:pt>
                <c:pt idx="2642">
                  <c:v>1.440646145979241E-6</c:v>
                </c:pt>
                <c:pt idx="2643">
                  <c:v>1.4396126989033061E-6</c:v>
                </c:pt>
                <c:pt idx="2644">
                  <c:v>1.437184427452148E-6</c:v>
                </c:pt>
                <c:pt idx="2645">
                  <c:v>1.4333775804291349E-6</c:v>
                </c:pt>
                <c:pt idx="2646">
                  <c:v>1.4282095904925321E-6</c:v>
                </c:pt>
                <c:pt idx="2647">
                  <c:v>1.421699045361126E-6</c:v>
                </c:pt>
                <c:pt idx="2648">
                  <c:v>1.4138656581789819E-6</c:v>
                </c:pt>
                <c:pt idx="2649">
                  <c:v>1.404730237076624E-6</c:v>
                </c:pt>
                <c:pt idx="2650">
                  <c:v>1.394314653966348E-6</c:v>
                </c:pt>
                <c:pt idx="2651">
                  <c:v>1.382641812609743E-6</c:v>
                </c:pt>
                <c:pt idx="2652">
                  <c:v>1.3697356159958239E-6</c:v>
                </c:pt>
                <c:pt idx="2653">
                  <c:v>1.355620933068485E-6</c:v>
                </c:pt>
                <c:pt idx="2654">
                  <c:v>1.340323564842214E-6</c:v>
                </c:pt>
                <c:pt idx="2655">
                  <c:v>1.3238702099452339E-6</c:v>
                </c:pt>
                <c:pt idx="2656">
                  <c:v>1.3062884296293939E-6</c:v>
                </c:pt>
                <c:pt idx="2657">
                  <c:v>1.2876066122862709E-6</c:v>
                </c:pt>
                <c:pt idx="2658">
                  <c:v>1.267853937509029E-6</c:v>
                </c:pt>
                <c:pt idx="2659">
                  <c:v>1.2470603397396291E-6</c:v>
                </c:pt>
                <c:pt idx="2660">
                  <c:v>1.2252564715410001E-6</c:v>
                </c:pt>
                <c:pt idx="2661">
                  <c:v>1.202473666533749E-6</c:v>
                </c:pt>
                <c:pt idx="2662">
                  <c:v>1.1787439020369231E-6</c:v>
                </c:pt>
                <c:pt idx="2663">
                  <c:v>1.1540997614522351E-6</c:v>
                </c:pt>
                <c:pt idx="2664">
                  <c:v>1.1285743964310091E-6</c:v>
                </c:pt>
                <c:pt idx="2665">
                  <c:v>1.1022014888629509E-6</c:v>
                </c:pt>
                <c:pt idx="2666">
                  <c:v>1.0750152127255989E-6</c:v>
                </c:pt>
                <c:pt idx="2667">
                  <c:v>1.047050195833096E-6</c:v>
                </c:pt>
                <c:pt idx="2668">
                  <c:v>1.018341481522594E-6</c:v>
                </c:pt>
                <c:pt idx="2669">
                  <c:v>9.8892449031633745E-7</c:v>
                </c:pt>
                <c:pt idx="2670">
                  <c:v>9.5883498159705974E-7</c:v>
                </c:pt>
                <c:pt idx="2671">
                  <c:v>9.2810901533398217E-7</c:v>
                </c:pt>
                <c:pt idx="2672">
                  <c:v>8.9678291389626239E-7</c:v>
                </c:pt>
                <c:pt idx="2673">
                  <c:v>8.6489322399029518E-7</c:v>
                </c:pt>
                <c:pt idx="2674">
                  <c:v>8.3247667875678272E-7</c:v>
                </c:pt>
                <c:pt idx="2675">
                  <c:v>7.9957016006297987E-7</c:v>
                </c:pt>
                <c:pt idx="2676">
                  <c:v>7.6621066102497624E-7</c:v>
                </c:pt>
                <c:pt idx="2677">
                  <c:v>7.3243524879430476E-7</c:v>
                </c:pt>
                <c:pt idx="2678">
                  <c:v>6.9828102764256941E-7</c:v>
                </c:pt>
                <c:pt idx="2679">
                  <c:v>6.6378510237715631E-7</c:v>
                </c:pt>
                <c:pt idx="2680">
                  <c:v>6.2898454212044181E-7</c:v>
                </c:pt>
                <c:pt idx="2681">
                  <c:v>5.93916344484233E-7</c:v>
                </c:pt>
                <c:pt idx="2682">
                  <c:v>5.5861740017047507E-7</c:v>
                </c:pt>
                <c:pt idx="2683">
                  <c:v>5.2312445802853486E-7</c:v>
                </c:pt>
                <c:pt idx="2684">
                  <c:v>4.8747409059862319E-7</c:v>
                </c:pt>
                <c:pt idx="2685">
                  <c:v>4.5170266017014839E-7</c:v>
                </c:pt>
                <c:pt idx="2686">
                  <c:v>4.1584628538300742E-7</c:v>
                </c:pt>
                <c:pt idx="2687">
                  <c:v>3.7994080839900749E-7</c:v>
                </c:pt>
                <c:pt idx="2688">
                  <c:v>3.4402176266979132E-7</c:v>
                </c:pt>
                <c:pt idx="2689">
                  <c:v>3.0812434132678468E-7</c:v>
                </c:pt>
                <c:pt idx="2690">
                  <c:v>2.7228336621783568E-7</c:v>
                </c:pt>
                <c:pt idx="2691">
                  <c:v>2.3653325761432631E-7</c:v>
                </c:pt>
                <c:pt idx="2692">
                  <c:v>2.0090800461165621E-7</c:v>
                </c:pt>
                <c:pt idx="2693">
                  <c:v>1.6544113624508739E-7</c:v>
                </c:pt>
                <c:pt idx="2694">
                  <c:v>1.301656933420241E-7</c:v>
                </c:pt>
                <c:pt idx="2695">
                  <c:v>9.5114201130873937E-8</c:v>
                </c:pt>
                <c:pt idx="2696">
                  <c:v>6.0318642625695348E-8</c:v>
                </c:pt>
                <c:pt idx="2697">
                  <c:v>2.5810432804891529E-8</c:v>
                </c:pt>
                <c:pt idx="2698">
                  <c:v>-8.3796063987492962E-9</c:v>
                </c:pt>
                <c:pt idx="2699">
                  <c:v>-4.2221270280328947E-8</c:v>
                </c:pt>
                <c:pt idx="2700">
                  <c:v>-7.5684994702062911E-8</c:v>
                </c:pt>
                <c:pt idx="2701">
                  <c:v>-1.087418785750611E-7</c:v>
                </c:pt>
                <c:pt idx="2702">
                  <c:v>-1.4136370547025449E-7</c:v>
                </c:pt>
                <c:pt idx="2703">
                  <c:v>-1.7352296434604E-7</c:v>
                </c:pt>
                <c:pt idx="2704">
                  <c:v>-2.0519286938120149E-7</c:v>
                </c:pt>
                <c:pt idx="2705">
                  <c:v>-2.36347378902652E-7</c:v>
                </c:pt>
                <c:pt idx="2706">
                  <c:v>-2.6696121339852938E-7</c:v>
                </c:pt>
                <c:pt idx="2707">
                  <c:v>-2.9700987260816589E-7</c:v>
                </c:pt>
                <c:pt idx="2708">
                  <c:v>-3.2646965168143582E-7</c:v>
                </c:pt>
                <c:pt idx="2709">
                  <c:v>-3.5531765640096878E-7</c:v>
                </c:pt>
                <c:pt idx="2710">
                  <c:v>-3.8353181746169687E-7</c:v>
                </c:pt>
                <c:pt idx="2711">
                  <c:v>-4.1109090380317771E-7</c:v>
                </c:pt>
                <c:pt idx="2712">
                  <c:v>-4.3797453499110428E-7</c:v>
                </c:pt>
                <c:pt idx="2713">
                  <c:v>-4.6416319264538091E-7</c:v>
                </c:pt>
                <c:pt idx="2714">
                  <c:v>-4.8963823091309338E-7</c:v>
                </c:pt>
                <c:pt idx="2715">
                  <c:v>-5.1438188598565967E-7</c:v>
                </c:pt>
                <c:pt idx="2716">
                  <c:v>-5.3837728466037862E-7</c:v>
                </c:pt>
                <c:pt idx="2717">
                  <c:v>-5.6160845194753129E-7</c:v>
                </c:pt>
                <c:pt idx="2718">
                  <c:v>-5.8406031772510593E-7</c:v>
                </c:pt>
                <c:pt idx="2719">
                  <c:v>-6.0571872244412788E-7</c:v>
                </c:pt>
                <c:pt idx="2720">
                  <c:v>-6.26570421888473E-7</c:v>
                </c:pt>
                <c:pt idx="2721">
                  <c:v>-6.4660309099392568E-7</c:v>
                </c:pt>
                <c:pt idx="2722">
                  <c:v>-6.6580532673211608E-7</c:v>
                </c:pt>
                <c:pt idx="2723">
                  <c:v>-6.8416665006582535E-7</c:v>
                </c:pt>
                <c:pt idx="2724">
                  <c:v>-7.0167750698299076E-7</c:v>
                </c:pt>
                <c:pt idx="2725">
                  <c:v>-7.183292686175688E-7</c:v>
                </c:pt>
                <c:pt idx="2726">
                  <c:v>-7.3411423046622381E-7</c:v>
                </c:pt>
                <c:pt idx="2727">
                  <c:v>-7.4902561071060356E-7</c:v>
                </c:pt>
                <c:pt idx="2728">
                  <c:v>-7.6305754765573903E-7</c:v>
                </c:pt>
                <c:pt idx="2729">
                  <c:v>-7.7620509629586325E-7</c:v>
                </c:pt>
                <c:pt idx="2730">
                  <c:v>-7.8846422401968259E-7</c:v>
                </c:pt>
                <c:pt idx="2731">
                  <c:v>-7.9983180546785655E-7</c:v>
                </c:pt>
                <c:pt idx="2732">
                  <c:v>-8.1030561655613921E-7</c:v>
                </c:pt>
                <c:pt idx="2733">
                  <c:v>-8.1988432767831879E-7</c:v>
                </c:pt>
                <c:pt idx="2734">
                  <c:v>-8.2856749610375045E-7</c:v>
                </c:pt>
                <c:pt idx="2735">
                  <c:v>-8.3635555758491626E-7</c:v>
                </c:pt>
                <c:pt idx="2736">
                  <c:v>-8.4324981719106428E-7</c:v>
                </c:pt>
                <c:pt idx="2737">
                  <c:v>-8.4925243938457373E-7</c:v>
                </c:pt>
                <c:pt idx="2738">
                  <c:v>-8.5436643735726742E-7</c:v>
                </c:pt>
                <c:pt idx="2739">
                  <c:v>-8.5859566164444263E-7</c:v>
                </c:pt>
                <c:pt idx="2740">
                  <c:v>-8.6194478803492116E-7</c:v>
                </c:pt>
                <c:pt idx="2741">
                  <c:v>-8.6441930479592231E-7</c:v>
                </c:pt>
                <c:pt idx="2742">
                  <c:v>-8.660254992320467E-7</c:v>
                </c:pt>
                <c:pt idx="2743">
                  <c:v>-8.6677044359811415E-7</c:v>
                </c:pt>
                <c:pt idx="2744">
                  <c:v>-8.6666198038603531E-7</c:v>
                </c:pt>
                <c:pt idx="2745">
                  <c:v>-8.657087070063058E-7</c:v>
                </c:pt>
                <c:pt idx="2746">
                  <c:v>-8.6391995988509742E-7</c:v>
                </c:pt>
                <c:pt idx="2747">
                  <c:v>-8.6130579799828368E-7</c:v>
                </c:pt>
                <c:pt idx="2748">
                  <c:v>-8.5787698586407284E-7</c:v>
                </c:pt>
                <c:pt idx="2749">
                  <c:v>-8.5364497601623599E-7</c:v>
                </c:pt>
                <c:pt idx="2750">
                  <c:v>-8.4862189098020401E-7</c:v>
                </c:pt>
                <c:pt idx="2751">
                  <c:v>-8.4282050477457304E-7</c:v>
                </c:pt>
                <c:pt idx="2752">
                  <c:v>-8.3625422396079467E-7</c:v>
                </c:pt>
                <c:pt idx="2753">
                  <c:v>-8.2893706826404327E-7</c:v>
                </c:pt>
                <c:pt idx="2754">
                  <c:v>-8.208836507884417E-7</c:v>
                </c:pt>
                <c:pt idx="2755">
                  <c:v>-8.1210915784999269E-7</c:v>
                </c:pt>
                <c:pt idx="2756">
                  <c:v>-8.0262932845070235E-7</c:v>
                </c:pt>
                <c:pt idx="2757">
                  <c:v>-7.9246043341750114E-7</c:v>
                </c:pt>
                <c:pt idx="2758">
                  <c:v>-7.8161925422965808E-7</c:v>
                </c:pt>
                <c:pt idx="2759">
                  <c:v>-7.701230615584528E-7</c:v>
                </c:pt>
                <c:pt idx="2760">
                  <c:v>-7.5798959354291438E-7</c:v>
                </c:pt>
                <c:pt idx="2761">
                  <c:v>-7.4523703382545759E-7</c:v>
                </c:pt>
                <c:pt idx="2762">
                  <c:v>-7.3188398937124224E-7</c:v>
                </c:pt>
                <c:pt idx="2763">
                  <c:v>-7.1794946809505755E-7</c:v>
                </c:pt>
                <c:pt idx="2764">
                  <c:v>-7.0345285631948325E-7</c:v>
                </c:pt>
                <c:pt idx="2765">
                  <c:v>-6.8841389608800752E-7</c:v>
                </c:pt>
                <c:pt idx="2766">
                  <c:v>-6.7285266235668892E-7</c:v>
                </c:pt>
                <c:pt idx="2767">
                  <c:v>-6.5678954008783125E-7</c:v>
                </c:pt>
                <c:pt idx="2768">
                  <c:v>-6.4024520126900473E-7</c:v>
                </c:pt>
                <c:pt idx="2769">
                  <c:v>-6.2324058188058599E-7</c:v>
                </c:pt>
                <c:pt idx="2770">
                  <c:v>-6.0579685883480933E-7</c:v>
                </c:pt>
                <c:pt idx="2771">
                  <c:v>-5.879354269091213E-7</c:v>
                </c:pt>
                <c:pt idx="2772">
                  <c:v>-5.6967787569640902E-7</c:v>
                </c:pt>
                <c:pt idx="2773">
                  <c:v>-5.510459665944314E-7</c:v>
                </c:pt>
                <c:pt idx="2774">
                  <c:v>-5.3206160985652239E-7</c:v>
                </c:pt>
                <c:pt idx="2775">
                  <c:v>-5.1274684172535599E-7</c:v>
                </c:pt>
                <c:pt idx="2776">
                  <c:v>-4.9312380167126412E-7</c:v>
                </c:pt>
                <c:pt idx="2777">
                  <c:v>-4.7321470975628398E-7</c:v>
                </c:pt>
                <c:pt idx="2778">
                  <c:v>-4.5304184414477668E-7</c:v>
                </c:pt>
                <c:pt idx="2779">
                  <c:v>-4.3262751878110941E-7</c:v>
                </c:pt>
                <c:pt idx="2780">
                  <c:v>-4.1199406125452518E-7</c:v>
                </c:pt>
                <c:pt idx="2781">
                  <c:v>-3.9116379087094448E-7</c:v>
                </c:pt>
                <c:pt idx="2782">
                  <c:v>-3.7015899695103921E-7</c:v>
                </c:pt>
                <c:pt idx="2783">
                  <c:v>-3.4900191737351218E-7</c:v>
                </c:pt>
                <c:pt idx="2784">
                  <c:v>-3.2771471738208319E-7</c:v>
                </c:pt>
                <c:pt idx="2785">
                  <c:v>-3.0631946867424271E-7</c:v>
                </c:pt>
                <c:pt idx="2786">
                  <c:v>-2.8483812878938022E-7</c:v>
                </c:pt>
                <c:pt idx="2787">
                  <c:v>-2.632925208134266E-7</c:v>
                </c:pt>
                <c:pt idx="2788">
                  <c:v>-2.4170431341666872E-7</c:v>
                </c:pt>
                <c:pt idx="2789">
                  <c:v>-2.200950012409058E-7</c:v>
                </c:pt>
                <c:pt idx="2790">
                  <c:v>-1.9848588565161451E-7</c:v>
                </c:pt>
                <c:pt idx="2791">
                  <c:v>-1.7689805587027629E-7</c:v>
                </c:pt>
                <c:pt idx="2792">
                  <c:v>-1.553523705015012E-7</c:v>
                </c:pt>
                <c:pt idx="2793">
                  <c:v>-1.3386943946904859E-7</c:v>
                </c:pt>
                <c:pt idx="2794">
                  <c:v>-1.124696063743079E-7</c:v>
                </c:pt>
                <c:pt idx="2795">
                  <c:v>-9.1172931290254983E-8</c:v>
                </c:pt>
                <c:pt idx="2796">
                  <c:v>-6.9999174003343358E-8</c:v>
                </c:pt>
                <c:pt idx="2797">
                  <c:v>-4.8967777715230958E-8</c:v>
                </c:pt>
                <c:pt idx="2798">
                  <c:v>-2.8097853215674081E-8</c:v>
                </c:pt>
                <c:pt idx="2799">
                  <c:v>-7.408163537348108E-9</c:v>
                </c:pt>
                <c:pt idx="2800">
                  <c:v>1.3082890897222841E-8</c:v>
                </c:pt>
                <c:pt idx="2801">
                  <c:v>3.3357286627026731E-8</c:v>
                </c:pt>
                <c:pt idx="2802">
                  <c:v>5.3397390993199808E-8</c:v>
                </c:pt>
                <c:pt idx="2803">
                  <c:v>7.3185975460510869E-8</c:v>
                </c:pt>
                <c:pt idx="2804">
                  <c:v>9.2706228411857214E-8</c:v>
                </c:pt>
                <c:pt idx="2805">
                  <c:v>1.11941767408528E-7</c:v>
                </c:pt>
                <c:pt idx="2806">
                  <c:v>1.3087665090958431E-7</c:v>
                </c:pt>
                <c:pt idx="2807">
                  <c:v>1.4949538944429921E-7</c:v>
                </c:pt>
                <c:pt idx="2808">
                  <c:v>1.677829562321957E-7</c:v>
                </c:pt>
                <c:pt idx="2809">
                  <c:v>1.857247972458132E-7</c:v>
                </c:pt>
                <c:pt idx="2810">
                  <c:v>2.033068407119253E-7</c:v>
                </c:pt>
                <c:pt idx="2811">
                  <c:v>2.205155060475249E-7</c:v>
                </c:pt>
                <c:pt idx="2812">
                  <c:v>2.373377122274762E-7</c:v>
                </c:pt>
                <c:pt idx="2813">
                  <c:v>2.53760885581324E-7</c:v>
                </c:pt>
                <c:pt idx="2814">
                  <c:v>2.6977296701732868E-7</c:v>
                </c:pt>
                <c:pt idx="2815">
                  <c:v>2.8536241867237628E-7</c:v>
                </c:pt>
                <c:pt idx="2816">
                  <c:v>3.0051822998698489E-7</c:v>
                </c:pt>
                <c:pt idx="2817">
                  <c:v>3.1522992320519901E-7</c:v>
                </c:pt>
                <c:pt idx="2818">
                  <c:v>3.2948755829972589E-7</c:v>
                </c:pt>
                <c:pt idx="2819">
                  <c:v>3.4328173732322612E-7</c:v>
                </c:pt>
                <c:pt idx="2820">
                  <c:v>3.566036081872204E-7</c:v>
                </c:pt>
                <c:pt idx="2821">
                  <c:v>3.6944486787062089E-7</c:v>
                </c:pt>
                <c:pt idx="2822">
                  <c:v>3.817977650604297E-7</c:v>
                </c:pt>
                <c:pt idx="2823">
                  <c:v>3.9365510222767739E-7</c:v>
                </c:pt>
                <c:pt idx="2824">
                  <c:v>4.0501023714219498E-7</c:v>
                </c:pt>
                <c:pt idx="2825">
                  <c:v>4.1585708383032498E-7</c:v>
                </c:pt>
                <c:pt idx="2826">
                  <c:v>4.261901129801785E-7</c:v>
                </c:pt>
                <c:pt idx="2827">
                  <c:v>4.3600435179954102E-7</c:v>
                </c:pt>
                <c:pt idx="2828">
                  <c:v>4.4529538333201079E-7</c:v>
                </c:pt>
                <c:pt idx="2829">
                  <c:v>4.5405934523742988E-7</c:v>
                </c:pt>
                <c:pt idx="2830">
                  <c:v>4.6229292804312512E-7</c:v>
                </c:pt>
                <c:pt idx="2831">
                  <c:v>4.6999337287293489E-7</c:v>
                </c:pt>
                <c:pt idx="2832">
                  <c:v>4.7715846866143275E-7</c:v>
                </c:pt>
                <c:pt idx="2833">
                  <c:v>4.8378654886118892E-7</c:v>
                </c:pt>
                <c:pt idx="2834">
                  <c:v>4.8987648765132885E-7</c:v>
                </c:pt>
                <c:pt idx="2835">
                  <c:v>4.9542769565605088E-7</c:v>
                </c:pt>
                <c:pt idx="2836">
                  <c:v>5.0044011518215808E-7</c:v>
                </c:pt>
                <c:pt idx="2837">
                  <c:v>5.0491421498503867E-7</c:v>
                </c:pt>
                <c:pt idx="2838">
                  <c:v>5.0885098457289505E-7</c:v>
                </c:pt>
                <c:pt idx="2839">
                  <c:v>5.1225192805937569E-7</c:v>
                </c:pt>
                <c:pt idx="2840">
                  <c:v>5.1511905757510344E-7</c:v>
                </c:pt>
                <c:pt idx="2841">
                  <c:v>5.1745488624891933E-7</c:v>
                </c:pt>
                <c:pt idx="2842">
                  <c:v>5.1926242076997454E-7</c:v>
                </c:pt>
                <c:pt idx="2843">
                  <c:v>5.2054515354209964E-7</c:v>
                </c:pt>
                <c:pt idx="2844">
                  <c:v>5.2130705444216725E-7</c:v>
                </c:pt>
                <c:pt idx="2845">
                  <c:v>5.2155256219443089E-7</c:v>
                </c:pt>
                <c:pt idx="2846">
                  <c:v>5.2128657537308106E-7</c:v>
                </c:pt>
                <c:pt idx="2847">
                  <c:v>5.2051444304549956E-7</c:v>
                </c:pt>
                <c:pt idx="2848">
                  <c:v>5.1924195506891913E-7</c:v>
                </c:pt>
                <c:pt idx="2849">
                  <c:v>5.1747533205340808E-7</c:v>
                </c:pt>
                <c:pt idx="2850">
                  <c:v>5.1522121500429683E-7</c:v>
                </c:pt>
                <c:pt idx="2851">
                  <c:v>5.1248665465734515E-7</c:v>
                </c:pt>
                <c:pt idx="2852">
                  <c:v>5.0927910052011585E-7</c:v>
                </c:pt>
                <c:pt idx="2853">
                  <c:v>5.056063896331752E-7</c:v>
                </c:pt>
                <c:pt idx="2854">
                  <c:v>5.0147673506487698E-7</c:v>
                </c:pt>
                <c:pt idx="2855">
                  <c:v>4.968987141536099E-7</c:v>
                </c:pt>
                <c:pt idx="2856">
                  <c:v>4.9188125651149809E-7</c:v>
                </c:pt>
                <c:pt idx="2857">
                  <c:v>4.8643363180363599E-7</c:v>
                </c:pt>
                <c:pt idx="2858">
                  <c:v>4.8056543731702007E-7</c:v>
                </c:pt>
                <c:pt idx="2859">
                  <c:v>4.7428658533340169E-7</c:v>
                </c:pt>
                <c:pt idx="2860">
                  <c:v>4.6760729032033818E-7</c:v>
                </c:pt>
                <c:pt idx="2861">
                  <c:v>4.6053805595475161E-7</c:v>
                </c:pt>
                <c:pt idx="2862">
                  <c:v>4.5308966199332801E-7</c:v>
                </c:pt>
                <c:pt idx="2863">
                  <c:v>4.452731510040961E-7</c:v>
                </c:pt>
                <c:pt idx="2864">
                  <c:v>4.3709981497351612E-7</c:v>
                </c:pt>
                <c:pt idx="2865">
                  <c:v>4.285811818033911E-7</c:v>
                </c:pt>
                <c:pt idx="2866">
                  <c:v>4.1972900171187432E-7</c:v>
                </c:pt>
                <c:pt idx="2867">
                  <c:v>4.1055523355280161E-7</c:v>
                </c:pt>
                <c:pt idx="2868">
                  <c:v>4.0107203106751402E-7</c:v>
                </c:pt>
                <c:pt idx="2869">
                  <c:v>3.9129172908326019E-7</c:v>
                </c:pt>
                <c:pt idx="2870">
                  <c:v>3.812268296721816E-7</c:v>
                </c:pt>
                <c:pt idx="2871">
                  <c:v>3.7088998828478149E-7</c:v>
                </c:pt>
                <c:pt idx="2872">
                  <c:v>3.6029399987166721E-7</c:v>
                </c:pt>
                <c:pt idx="2873">
                  <c:v>3.494517850072251E-7</c:v>
                </c:pt>
                <c:pt idx="2874">
                  <c:v>3.3837637602875648E-7</c:v>
                </c:pt>
                <c:pt idx="2875">
                  <c:v>3.2708090320444562E-7</c:v>
                </c:pt>
                <c:pt idx="2876">
                  <c:v>3.1557858094337612E-7</c:v>
                </c:pt>
                <c:pt idx="2877">
                  <c:v>3.038826940606353E-7</c:v>
                </c:pt>
                <c:pt idx="2878">
                  <c:v>2.9200658411036498E-7</c:v>
                </c:pt>
                <c:pt idx="2879">
                  <c:v>2.7996363579942131E-7</c:v>
                </c:pt>
                <c:pt idx="2880">
                  <c:v>2.6776726349410221E-7</c:v>
                </c:pt>
                <c:pt idx="2881">
                  <c:v>2.554308978321874E-7</c:v>
                </c:pt>
                <c:pt idx="2882">
                  <c:v>2.4296797245230851E-7</c:v>
                </c:pt>
                <c:pt idx="2883">
                  <c:v>2.3039191085243591E-7</c:v>
                </c:pt>
                <c:pt idx="2884">
                  <c:v>2.1771611338902291E-7</c:v>
                </c:pt>
                <c:pt idx="2885">
                  <c:v>2.049539444280975E-7</c:v>
                </c:pt>
                <c:pt idx="2886">
                  <c:v>1.9211871965933131E-7</c:v>
                </c:pt>
                <c:pt idx="2887">
                  <c:v>1.7922369358384439E-7</c:v>
                </c:pt>
                <c:pt idx="2888">
                  <c:v>1.662820471862308E-7</c:v>
                </c:pt>
                <c:pt idx="2889">
                  <c:v>1.5330687580100431E-7</c:v>
                </c:pt>
                <c:pt idx="2890">
                  <c:v>1.4031117718337191E-7</c:v>
                </c:pt>
                <c:pt idx="2891">
                  <c:v>1.2730783979394509E-7</c:v>
                </c:pt>
                <c:pt idx="2892">
                  <c:v>1.143096313066962E-7</c:v>
                </c:pt>
                <c:pt idx="2893">
                  <c:v>1.013291873491533E-7</c:v>
                </c:pt>
                <c:pt idx="2894">
                  <c:v>8.8379000483513591E-8</c:v>
                </c:pt>
                <c:pt idx="2895">
                  <c:v>7.5471409437032965E-8</c:v>
                </c:pt>
                <c:pt idx="2896">
                  <c:v>6.2618588589722854E-8</c:v>
                </c:pt>
                <c:pt idx="2897">
                  <c:v>4.9832537727054021E-8</c:v>
                </c:pt>
                <c:pt idx="2898">
                  <c:v>3.7125072065032609E-8</c:v>
                </c:pt>
                <c:pt idx="2899">
                  <c:v>2.450781255467391E-8</c:v>
                </c:pt>
                <c:pt idx="2900">
                  <c:v>1.199217647255697E-8</c:v>
                </c:pt>
                <c:pt idx="2901">
                  <c:v>-4.106316962025937E-10</c:v>
                </c:pt>
                <c:pt idx="2902">
                  <c:v>-1.2689629076572649E-8</c:v>
                </c:pt>
                <c:pt idx="2903">
                  <c:v>-2.4834062918179509E-8</c:v>
                </c:pt>
                <c:pt idx="2904">
                  <c:v>-3.6833418800552448E-8</c:v>
                </c:pt>
                <c:pt idx="2905">
                  <c:v>-4.8677428524107291E-8</c:v>
                </c:pt>
                <c:pt idx="2906">
                  <c:v>-6.0356077682293949E-8</c:v>
                </c:pt>
                <c:pt idx="2907">
                  <c:v>-7.185961291068994E-8</c:v>
                </c:pt>
                <c:pt idx="2908">
                  <c:v>-8.3178548809178841E-8</c:v>
                </c:pt>
                <c:pt idx="2909">
                  <c:v>-9.4303674533710289E-8</c:v>
                </c:pt>
                <c:pt idx="2910">
                  <c:v>-1.052260600544955E-7</c:v>
                </c:pt>
                <c:pt idx="2911">
                  <c:v>-1.159370620778493E-7</c:v>
                </c:pt>
                <c:pt idx="2912">
                  <c:v>-1.2642832962924511E-7</c:v>
                </c:pt>
                <c:pt idx="2913">
                  <c:v>-1.366918092955049E-7</c:v>
                </c:pt>
                <c:pt idx="2914">
                  <c:v>-1.4671975012439989E-7</c:v>
                </c:pt>
                <c:pt idx="2915">
                  <c:v>-1.5650470818028679E-7</c:v>
                </c:pt>
                <c:pt idx="2916">
                  <c:v>-1.66039550754758E-7</c:v>
                </c:pt>
                <c:pt idx="2917">
                  <c:v>-1.753174602316271E-7</c:v>
                </c:pt>
                <c:pt idx="2918">
                  <c:v>-1.843319376059166E-7</c:v>
                </c:pt>
                <c:pt idx="2919">
                  <c:v>-1.9307680565685799E-7</c:v>
                </c:pt>
                <c:pt idx="2920">
                  <c:v>-2.0154621177524679E-7</c:v>
                </c:pt>
                <c:pt idx="2921">
                  <c:v>-2.0973463044583489E-7</c:v>
                </c:pt>
                <c:pt idx="2922">
                  <c:v>-2.176368653857686E-7</c:v>
                </c:pt>
                <c:pt idx="2923">
                  <c:v>-2.252480513404068E-7</c:v>
                </c:pt>
                <c:pt idx="2924">
                  <c:v>-2.3256365553817801E-7</c:v>
                </c:pt>
                <c:pt idx="2925">
                  <c:v>-2.3957947880644571E-7</c:v>
                </c:pt>
                <c:pt idx="2926">
                  <c:v>-2.4629165635066882E-7</c:v>
                </c:pt>
                <c:pt idx="2927">
                  <c:v>-2.5269665819944532E-7</c:v>
                </c:pt>
                <c:pt idx="2928">
                  <c:v>-2.5879128931832972E-7</c:v>
                </c:pt>
                <c:pt idx="2929">
                  <c:v>-2.6457268939560902E-7</c:v>
                </c:pt>
                <c:pt idx="2930">
                  <c:v>-2.7003833230351042E-7</c:v>
                </c:pt>
                <c:pt idx="2931">
                  <c:v>-2.7518602523859568E-7</c:v>
                </c:pt>
                <c:pt idx="2932">
                  <c:v>-2.8001390754537462E-7</c:v>
                </c:pt>
                <c:pt idx="2933">
                  <c:v>-2.8452044922743528E-7</c:v>
                </c:pt>
                <c:pt idx="2934">
                  <c:v>-2.8870444915065702E-7</c:v>
                </c:pt>
                <c:pt idx="2935">
                  <c:v>-2.9256503294331969E-7</c:v>
                </c:pt>
                <c:pt idx="2936">
                  <c:v>-2.9610165059817939E-7</c:v>
                </c:pt>
                <c:pt idx="2937">
                  <c:v>-2.9931407378181099E-7</c:v>
                </c:pt>
                <c:pt idx="2938">
                  <c:v>-3.022023928567619E-7</c:v>
                </c:pt>
                <c:pt idx="2939">
                  <c:v>-3.0476701362227721E-7</c:v>
                </c:pt>
                <c:pt idx="2940">
                  <c:v>-3.070086537795794E-7</c:v>
                </c:pt>
                <c:pt idx="2941">
                  <c:v>-3.0892833912789277E-7</c:v>
                </c:pt>
                <c:pt idx="2942">
                  <c:v>-3.1052739949760528E-7</c:v>
                </c:pt>
                <c:pt idx="2943">
                  <c:v>-3.1180746442715141E-7</c:v>
                </c:pt>
                <c:pt idx="2944">
                  <c:v>-3.1277045859038618E-7</c:v>
                </c:pt>
                <c:pt idx="2945">
                  <c:v>-3.1341859698139731E-7</c:v>
                </c:pt>
                <c:pt idx="2946">
                  <c:v>-3.1375437986386563E-7</c:v>
                </c:pt>
                <c:pt idx="2947">
                  <c:v>-3.1378058749225019E-7</c:v>
                </c:pt>
                <c:pt idx="2948">
                  <c:v>-3.1350027461221719E-7</c:v>
                </c:pt>
                <c:pt idx="2949">
                  <c:v>-3.1291676474787867E-7</c:v>
                </c:pt>
                <c:pt idx="2950">
                  <c:v>-3.1203364428353878E-7</c:v>
                </c:pt>
                <c:pt idx="2951">
                  <c:v>-3.1085475634776648E-7</c:v>
                </c:pt>
                <c:pt idx="2952">
                  <c:v>-3.0938419450773368E-7</c:v>
                </c:pt>
                <c:pt idx="2953">
                  <c:v>-3.0762629628185849E-7</c:v>
                </c:pt>
                <c:pt idx="2954">
                  <c:v>-3.0558563647889562E-7</c:v>
                </c:pt>
                <c:pt idx="2955">
                  <c:v>-3.0326702037170038E-7</c:v>
                </c:pt>
                <c:pt idx="2956">
                  <c:v>-3.0067547671397531E-7</c:v>
                </c:pt>
                <c:pt idx="2957">
                  <c:v>-2.9781625060837628E-7</c:v>
                </c:pt>
                <c:pt idx="2958">
                  <c:v>-2.9469479623441953E-7</c:v>
                </c:pt>
                <c:pt idx="2959">
                  <c:v>-2.9131676944468073E-7</c:v>
                </c:pt>
                <c:pt idx="2960">
                  <c:v>-2.8768802023782437E-7</c:v>
                </c:pt>
                <c:pt idx="2961">
                  <c:v>-2.8381458511703571E-7</c:v>
                </c:pt>
                <c:pt idx="2962">
                  <c:v>-2.7970267934245132E-7</c:v>
                </c:pt>
                <c:pt idx="2963">
                  <c:v>-2.7535868908620901E-7</c:v>
                </c:pt>
                <c:pt idx="2964">
                  <c:v>-2.7078916349873981E-7</c:v>
                </c:pt>
                <c:pt idx="2965">
                  <c:v>-2.6600080669492921E-7</c:v>
                </c:pt>
                <c:pt idx="2966">
                  <c:v>-2.6100046966876849E-7</c:v>
                </c:pt>
                <c:pt idx="2967">
                  <c:v>-2.557951421450968E-7</c:v>
                </c:pt>
                <c:pt idx="2968">
                  <c:v>-2.5039194437701491E-7</c:v>
                </c:pt>
                <c:pt idx="2969">
                  <c:v>-2.4479811889751571E-7</c:v>
                </c:pt>
                <c:pt idx="2970">
                  <c:v>-2.3902102223383888E-7</c:v>
                </c:pt>
                <c:pt idx="2971">
                  <c:v>-2.3306811659300679E-7</c:v>
                </c:pt>
                <c:pt idx="2972">
                  <c:v>-2.2694696152694411E-7</c:v>
                </c:pt>
                <c:pt idx="2973">
                  <c:v>-2.206652055855188E-7</c:v>
                </c:pt>
                <c:pt idx="2974">
                  <c:v>-2.142305779657725E-7</c:v>
                </c:pt>
                <c:pt idx="2975">
                  <c:v>-2.0765088016552781E-7</c:v>
                </c:pt>
                <c:pt idx="2976">
                  <c:v>-2.0093397764947589E-7</c:v>
                </c:pt>
                <c:pt idx="2977">
                  <c:v>-1.9408779153575421E-7</c:v>
                </c:pt>
                <c:pt idx="2978">
                  <c:v>-1.8712029031092469E-7</c:v>
                </c:pt>
                <c:pt idx="2979">
                  <c:v>-1.8003948158115609E-7</c:v>
                </c:pt>
                <c:pt idx="2980">
                  <c:v>-1.728534038673017E-7</c:v>
                </c:pt>
                <c:pt idx="2981">
                  <c:v>-1.6557011845144331E-7</c:v>
                </c:pt>
                <c:pt idx="2982">
                  <c:v>-1.581977012823479E-7</c:v>
                </c:pt>
                <c:pt idx="2983">
                  <c:v>-1.507442349471516E-7</c:v>
                </c:pt>
                <c:pt idx="2984">
                  <c:v>-1.4321780071644701E-7</c:v>
                </c:pt>
                <c:pt idx="2985">
                  <c:v>-1.3562647066980799E-7</c:v>
                </c:pt>
                <c:pt idx="2986">
                  <c:v>-1.2797829990863851E-7</c:v>
                </c:pt>
                <c:pt idx="2987">
                  <c:v>-1.202813188630751E-7</c:v>
                </c:pt>
                <c:pt idx="2988">
                  <c:v>-1.125435256995173E-7</c:v>
                </c:pt>
                <c:pt idx="2989">
                  <c:v>-1.0477287883519509E-7</c:v>
                </c:pt>
                <c:pt idx="2990">
                  <c:v>-9.6977289566013447E-8</c:v>
                </c:pt>
                <c:pt idx="2991">
                  <c:v>-8.9164614813743475E-8</c:v>
                </c:pt>
                <c:pt idx="2992">
                  <c:v>-8.1342649998451005E-8</c:v>
                </c:pt>
                <c:pt idx="2993">
                  <c:v>-7.3519122041873064E-8</c:v>
                </c:pt>
                <c:pt idx="2994">
                  <c:v>-6.5701682507268629E-8</c:v>
                </c:pt>
                <c:pt idx="2995">
                  <c:v>-5.7897900881081218E-8</c:v>
                </c:pt>
                <c:pt idx="2996">
                  <c:v>-5.0115258001559558E-8</c:v>
                </c:pt>
                <c:pt idx="2997">
                  <c:v>-4.2361139639288097E-8</c:v>
                </c:pt>
                <c:pt idx="2998">
                  <c:v>-3.4642830234381203E-8</c:v>
                </c:pt>
                <c:pt idx="2999">
                  <c:v>-2.6967506794895149E-8</c:v>
                </c:pt>
                <c:pt idx="3000">
                  <c:v>-1.934223296080904E-8</c:v>
                </c:pt>
                <c:pt idx="3001">
                  <c:v>-1.177395323772071E-8</c:v>
                </c:pt>
                <c:pt idx="3002">
                  <c:v>-4.2694874041974551E-9</c:v>
                </c:pt>
                <c:pt idx="3003">
                  <c:v>3.1644749034880761E-9</c:v>
                </c:pt>
                <c:pt idx="3004">
                  <c:v>1.052137942571621E-8</c:v>
                </c:pt>
                <c:pt idx="3005">
                  <c:v>1.7794812329663921E-8</c:v>
                </c:pt>
                <c:pt idx="3006">
                  <c:v>2.4978505072137841E-8</c:v>
                </c:pt>
                <c:pt idx="3007">
                  <c:v>3.2066339072213942E-8</c:v>
                </c:pt>
                <c:pt idx="3008">
                  <c:v>3.9052350191015767E-8</c:v>
                </c:pt>
                <c:pt idx="3009">
                  <c:v>4.5930733016177972E-8</c:v>
                </c:pt>
                <c:pt idx="3010">
                  <c:v>5.269584494875643E-8</c:v>
                </c:pt>
                <c:pt idx="3011">
                  <c:v>5.93422100905621E-8</c:v>
                </c:pt>
                <c:pt idx="3012">
                  <c:v>6.586452293010994E-8</c:v>
                </c:pt>
                <c:pt idx="3013">
                  <c:v>7.2257651825589318E-8</c:v>
                </c:pt>
                <c:pt idx="3014">
                  <c:v>7.851664228347592E-8</c:v>
                </c:pt>
                <c:pt idx="3015">
                  <c:v>8.4636720031618716E-8</c:v>
                </c:pt>
                <c:pt idx="3016">
                  <c:v>9.0613293885847408E-8</c:v>
                </c:pt>
                <c:pt idx="3017">
                  <c:v>9.6441958409357012E-8</c:v>
                </c:pt>
                <c:pt idx="3018">
                  <c:v>1.021184963643359E-7</c:v>
                </c:pt>
                <c:pt idx="3019">
                  <c:v>1.076388809555114E-7</c:v>
                </c:pt>
                <c:pt idx="3020">
                  <c:v>1.1299927786549421E-7</c:v>
                </c:pt>
                <c:pt idx="3021">
                  <c:v>1.18196047082006E-7</c:v>
                </c:pt>
                <c:pt idx="3022">
                  <c:v>1.2322574451727801E-7</c:v>
                </c:pt>
                <c:pt idx="3023">
                  <c:v>1.280851234201074E-7</c:v>
                </c:pt>
                <c:pt idx="3024">
                  <c:v>1.3277113558125789E-7</c:v>
                </c:pt>
                <c:pt idx="3025">
                  <c:v>1.3728093233308209E-7</c:v>
                </c:pt>
                <c:pt idx="3026">
                  <c:v>1.416118653444388E-7</c:v>
                </c:pt>
                <c:pt idx="3027">
                  <c:v>1.457614872121664E-7</c:v>
                </c:pt>
                <c:pt idx="3028">
                  <c:v>1.497275518505586E-7</c:v>
                </c:pt>
                <c:pt idx="3029">
                  <c:v>1.5350801468047289E-7</c:v>
                </c:pt>
                <c:pt idx="3030">
                  <c:v>1.571010326198804E-7</c:v>
                </c:pt>
                <c:pt idx="3031">
                  <c:v>1.6050496387784209E-7</c:v>
                </c:pt>
                <c:pt idx="3032">
                  <c:v>1.6371836755406899E-7</c:v>
                </c:pt>
                <c:pt idx="3033">
                  <c:v>1.6674000304639089E-7</c:v>
                </c:pt>
                <c:pt idx="3034">
                  <c:v>1.6956882926862349E-7</c:v>
                </c:pt>
                <c:pt idx="3035">
                  <c:v>1.7220400368148439E-7</c:v>
                </c:pt>
                <c:pt idx="3036">
                  <c:v>1.746448811393631E-7</c:v>
                </c:pt>
                <c:pt idx="3037">
                  <c:v>1.7689101255590389E-7</c:v>
                </c:pt>
                <c:pt idx="3038">
                  <c:v>1.789421433915062E-7</c:v>
                </c:pt>
                <c:pt idx="3039">
                  <c:v>1.8079821196599041E-7</c:v>
                </c:pt>
                <c:pt idx="3040">
                  <c:v>1.8245934759981669E-7</c:v>
                </c:pt>
                <c:pt idx="3041">
                  <c:v>1.8392586858737629E-7</c:v>
                </c:pt>
                <c:pt idx="3042">
                  <c:v>1.8519828000600379E-7</c:v>
                </c:pt>
                <c:pt idx="3043">
                  <c:v>1.8627727136448471E-7</c:v>
                </c:pt>
                <c:pt idx="3044">
                  <c:v>1.8716371409494971E-7</c:v>
                </c:pt>
                <c:pt idx="3045">
                  <c:v>1.8785865889216161E-7</c:v>
                </c:pt>
                <c:pt idx="3046">
                  <c:v>1.8836333290431169E-7</c:v>
                </c:pt>
                <c:pt idx="3047">
                  <c:v>1.8867913677954341E-7</c:v>
                </c:pt>
                <c:pt idx="3048">
                  <c:v>1.888076415725219E-7</c:v>
                </c:pt>
                <c:pt idx="3049">
                  <c:v>1.8875058551546261E-7</c:v>
                </c:pt>
                <c:pt idx="3050">
                  <c:v>1.8850987065811741E-7</c:v>
                </c:pt>
                <c:pt idx="3051">
                  <c:v>1.8808755938130191E-7</c:v>
                </c:pt>
                <c:pt idx="3052">
                  <c:v>1.874858707886269E-7</c:v>
                </c:pt>
                <c:pt idx="3053">
                  <c:v>1.867071769811651E-7</c:v>
                </c:pt>
                <c:pt idx="3054">
                  <c:v>1.8575399921985551E-7</c:v>
                </c:pt>
                <c:pt idx="3055">
                  <c:v>1.846290039805082E-7</c:v>
                </c:pt>
                <c:pt idx="3056">
                  <c:v>1.8333499890632789E-7</c:v>
                </c:pt>
                <c:pt idx="3057">
                  <c:v>1.818749286629264E-7</c:v>
                </c:pt>
                <c:pt idx="3058">
                  <c:v>1.802518707008408E-7</c:v>
                </c:pt>
                <c:pt idx="3059">
                  <c:v>1.7846903093061269E-7</c:v>
                </c:pt>
                <c:pt idx="3060">
                  <c:v>1.7652973931552029E-7</c:v>
                </c:pt>
                <c:pt idx="3061">
                  <c:v>1.7443744538708359E-7</c:v>
                </c:pt>
                <c:pt idx="3062">
                  <c:v>1.721957136884898E-7</c:v>
                </c:pt>
                <c:pt idx="3063">
                  <c:v>1.69808219151101E-7</c:v>
                </c:pt>
                <c:pt idx="3064">
                  <c:v>1.672787424092253E-7</c:v>
                </c:pt>
                <c:pt idx="3065">
                  <c:v>1.6461116505833641E-7</c:v>
                </c:pt>
                <c:pt idx="3066">
                  <c:v>1.6180946486193401E-7</c:v>
                </c:pt>
                <c:pt idx="3067">
                  <c:v>1.5887771091223361E-7</c:v>
                </c:pt>
                <c:pt idx="3068">
                  <c:v>1.5582005874986789E-7</c:v>
                </c:pt>
                <c:pt idx="3069">
                  <c:v>1.526407454477729E-7</c:v>
                </c:pt>
                <c:pt idx="3070">
                  <c:v>1.4934408466441079E-7</c:v>
                </c:pt>
                <c:pt idx="3071">
                  <c:v>1.459344616714649E-7</c:v>
                </c:pt>
                <c:pt idx="3072">
                  <c:v>1.424163283611128E-7</c:v>
                </c:pt>
                <c:pt idx="3073">
                  <c:v>1.3879419823795429E-7</c:v>
                </c:pt>
                <c:pt idx="3074">
                  <c:v>1.350726414006355E-7</c:v>
                </c:pt>
                <c:pt idx="3075">
                  <c:v>1.312562795181674E-7</c:v>
                </c:pt>
                <c:pt idx="3076">
                  <c:v>1.2734978080589881E-7</c:v>
                </c:pt>
                <c:pt idx="3077">
                  <c:v>1.233578550060463E-7</c:v>
                </c:pt>
                <c:pt idx="3078">
                  <c:v>1.1928524837763881E-7</c:v>
                </c:pt>
                <c:pt idx="3079">
                  <c:v>1.151367387006709E-7</c:v>
                </c:pt>
                <c:pt idx="3080">
                  <c:v>1.109171302992001E-7</c:v>
                </c:pt>
                <c:pt idx="3081">
                  <c:v>1.066312490880571E-7</c:v>
                </c:pt>
                <c:pt idx="3082">
                  <c:v>1.022839376477697E-7</c:v>
                </c:pt>
                <c:pt idx="3083">
                  <c:v>9.7880050332224741E-8</c:v>
                </c:pt>
                <c:pt idx="3084">
                  <c:v>9.3424448413519077E-8</c:v>
                </c:pt>
                <c:pt idx="3085">
                  <c:v>8.8921995268367542E-8</c:v>
                </c:pt>
                <c:pt idx="3086">
                  <c:v>8.4377551610352727E-8</c:v>
                </c:pt>
                <c:pt idx="3087">
                  <c:v>7.979597077221403E-8</c:v>
                </c:pt>
                <c:pt idx="3088">
                  <c:v>7.5182094042282616E-8</c:v>
                </c:pt>
                <c:pt idx="3089">
                  <c:v>7.0540746059075374E-8</c:v>
                </c:pt>
                <c:pt idx="3090">
                  <c:v>6.5876730267964142E-8</c:v>
                </c:pt>
                <c:pt idx="3091">
                  <c:v>6.1194824443737E-8</c:v>
                </c:pt>
                <c:pt idx="3092">
                  <c:v>5.6499776282766138E-8</c:v>
                </c:pt>
                <c:pt idx="3093">
                  <c:v>5.1796299068391891E-8</c:v>
                </c:pt>
                <c:pt idx="3094">
                  <c:v>4.7089067413025048E-8</c:v>
                </c:pt>
                <c:pt idx="3095">
                  <c:v>4.2382713080360108E-8</c:v>
                </c:pt>
                <c:pt idx="3096">
                  <c:v>3.7681820890979751E-8</c:v>
                </c:pt>
                <c:pt idx="3097">
                  <c:v>3.2990924714517352E-8</c:v>
                </c:pt>
                <c:pt idx="3098">
                  <c:v>2.8314503551427749E-8</c:v>
                </c:pt>
                <c:pt idx="3099">
                  <c:v>2.365697770729913E-8</c:v>
                </c:pt>
                <c:pt idx="3100">
                  <c:v>1.902270506251921E-8</c:v>
                </c:pt>
                <c:pt idx="3101">
                  <c:v>1.441597743998776E-8</c:v>
                </c:pt>
                <c:pt idx="3102">
                  <c:v>9.8410170734452531E-9</c:v>
                </c:pt>
                <c:pt idx="3103">
                  <c:v>5.3019731788633804E-9</c:v>
                </c:pt>
                <c:pt idx="3104">
                  <c:v>8.0291863121847742E-10</c:v>
                </c:pt>
                <c:pt idx="3105">
                  <c:v>-3.652153251157192E-9</c:v>
                </c:pt>
                <c:pt idx="3106">
                  <c:v>-8.0593318125781178E-9</c:v>
                </c:pt>
                <c:pt idx="3107">
                  <c:v>-1.2414792054421641E-8</c:v>
                </c:pt>
                <c:pt idx="3108">
                  <c:v>-1.6714797516145121E-8</c:v>
                </c:pt>
                <c:pt idx="3109">
                  <c:v>-2.0955703041220531E-8</c:v>
                </c:pt>
                <c:pt idx="3110">
                  <c:v>-2.5133957426431989E-8</c:v>
                </c:pt>
                <c:pt idx="3111">
                  <c:v>-2.924610595311091E-8</c:v>
                </c:pt>
                <c:pt idx="3112">
                  <c:v>-3.3288792799013023E-8</c:v>
                </c:pt>
                <c:pt idx="3113">
                  <c:v>-3.7258763329670732E-8</c:v>
                </c:pt>
                <c:pt idx="3114">
                  <c:v>-4.1152866268183748E-8</c:v>
                </c:pt>
                <c:pt idx="3115">
                  <c:v>-4.4968055742539698E-8</c:v>
                </c:pt>
                <c:pt idx="3116">
                  <c:v>-4.8701393209684968E-8</c:v>
                </c:pt>
                <c:pt idx="3117">
                  <c:v>-5.2350049255694433E-8</c:v>
                </c:pt>
                <c:pt idx="3118">
                  <c:v>-5.5911305271515542E-8</c:v>
                </c:pt>
                <c:pt idx="3119">
                  <c:v>-5.9382555003889658E-8</c:v>
                </c:pt>
                <c:pt idx="3120">
                  <c:v>-6.2761305981178452E-8</c:v>
                </c:pt>
                <c:pt idx="3121">
                  <c:v>-6.6045180813948778E-8</c:v>
                </c:pt>
                <c:pt idx="3122">
                  <c:v>-6.923191837029263E-8</c:v>
                </c:pt>
                <c:pt idx="3123">
                  <c:v>-7.2319374825981433E-8</c:v>
                </c:pt>
                <c:pt idx="3124">
                  <c:v>-7.5305524589675162E-8</c:v>
                </c:pt>
                <c:pt idx="3125">
                  <c:v>-7.8188461103526435E-8</c:v>
                </c:pt>
                <c:pt idx="3126">
                  <c:v>-8.0966397519638046E-8</c:v>
                </c:pt>
                <c:pt idx="3127">
                  <c:v>-8.363766725294894E-8</c:v>
                </c:pt>
                <c:pt idx="3128">
                  <c:v>-8.6200724411238556E-8</c:v>
                </c:pt>
                <c:pt idx="3129">
                  <c:v>-8.8654144103052517E-8</c:v>
                </c:pt>
                <c:pt idx="3130">
                  <c:v>-9.0996622624463946E-8</c:v>
                </c:pt>
                <c:pt idx="3131">
                  <c:v>-9.3226977525693503E-8</c:v>
                </c:pt>
                <c:pt idx="3132">
                  <c:v>-9.5344147558718775E-8</c:v>
                </c:pt>
                <c:pt idx="3133">
                  <c:v>-9.7347192507108156E-8</c:v>
                </c:pt>
                <c:pt idx="3134">
                  <c:v>-9.9235292899417331E-8</c:v>
                </c:pt>
                <c:pt idx="3135">
                  <c:v>-1.010077496075865E-7</c:v>
                </c:pt>
                <c:pt idx="3136">
                  <c:v>-1.026639833318749E-7</c:v>
                </c:pt>
                <c:pt idx="3137">
                  <c:v>-1.042035339739637E-7</c:v>
                </c:pt>
                <c:pt idx="3138">
                  <c:v>-1.056260598999528E-7</c:v>
                </c:pt>
                <c:pt idx="3139">
                  <c:v>-1.069313370950654E-7</c:v>
                </c:pt>
                <c:pt idx="3140">
                  <c:v>-1.08119258211964E-7</c:v>
                </c:pt>
                <c:pt idx="3141">
                  <c:v>-1.09189831514664E-7</c:v>
                </c:pt>
                <c:pt idx="3142">
                  <c:v>-1.1014317972011609E-7</c:v>
                </c:pt>
                <c:pt idx="3143">
                  <c:v>-1.109795387396045E-7</c:v>
                </c:pt>
                <c:pt idx="3144">
                  <c:v>-1.11699256322188E-7</c:v>
                </c:pt>
                <c:pt idx="3145">
                  <c:v>-1.123027906024815E-7</c:v>
                </c:pt>
                <c:pt idx="3146">
                  <c:v>-1.127907085551475E-7</c:v>
                </c:pt>
                <c:pt idx="3147">
                  <c:v>-1.1316368435853461E-7</c:v>
                </c:pt>
                <c:pt idx="3148">
                  <c:v>-1.134224976699633E-7</c:v>
                </c:pt>
                <c:pt idx="3149">
                  <c:v>-1.135680318152232E-7</c:v>
                </c:pt>
                <c:pt idx="3150">
                  <c:v>-1.136012718949004E-7</c:v>
                </c:pt>
                <c:pt idx="3151">
                  <c:v>-1.135233028102122E-7</c:v>
                </c:pt>
                <c:pt idx="3152">
                  <c:v>-1.133353072110767E-7</c:v>
                </c:pt>
                <c:pt idx="3153">
                  <c:v>-1.1303856336919319E-7</c:v>
                </c:pt>
                <c:pt idx="3154">
                  <c:v>-1.126344429789562E-7</c:v>
                </c:pt>
                <c:pt idx="3155">
                  <c:v>-1.121244088890672E-7</c:v>
                </c:pt>
                <c:pt idx="3156">
                  <c:v>-1.115100127677479E-7</c:v>
                </c:pt>
                <c:pt idx="3157">
                  <c:v>-1.1079289270449409E-7</c:v>
                </c:pt>
                <c:pt idx="3158">
                  <c:v>-1.0997477075134261E-7</c:v>
                </c:pt>
                <c:pt idx="3159">
                  <c:v>-1.09057450406653E-7</c:v>
                </c:pt>
                <c:pt idx="3160">
                  <c:v>-1.0804281404443239E-7</c:v>
                </c:pt>
                <c:pt idx="3161">
                  <c:v>-1.069328202922527E-7</c:v>
                </c:pt>
                <c:pt idx="3162">
                  <c:v>-1.0572950136083351E-7</c:v>
                </c:pt>
                <c:pt idx="3163">
                  <c:v>-1.044349603283749E-7</c:v>
                </c:pt>
                <c:pt idx="3164">
                  <c:v>-1.030513683827449E-7</c:v>
                </c:pt>
                <c:pt idx="3165">
                  <c:v>-1.015809620246281E-7</c:v>
                </c:pt>
                <c:pt idx="3166">
                  <c:v>-1.000260402347581E-7</c:v>
                </c:pt>
                <c:pt idx="3167">
                  <c:v>-9.8388961608352165E-8</c:v>
                </c:pt>
                <c:pt idx="3168">
                  <c:v>-9.6672141459874836E-8</c:v>
                </c:pt>
                <c:pt idx="3169">
                  <c:v>-9.4878048901248363E-8</c:v>
                </c:pt>
                <c:pt idx="3170">
                  <c:v>-9.3009203896628385E-8</c:v>
                </c:pt>
                <c:pt idx="3171">
                  <c:v>-9.1068174296851247E-8</c:v>
                </c:pt>
                <c:pt idx="3172">
                  <c:v>-8.905757285665033E-8</c:v>
                </c:pt>
                <c:pt idx="3173">
                  <c:v>-8.6980054237723872E-8</c:v>
                </c:pt>
                <c:pt idx="3174">
                  <c:v>-8.4838312000720284E-8</c:v>
                </c:pt>
                <c:pt idx="3175">
                  <c:v>-8.2635075589187071E-8</c:v>
                </c:pt>
                <c:pt idx="3176">
                  <c:v>-8.0373107308507179E-8</c:v>
                </c:pt>
                <c:pt idx="3177">
                  <c:v>-7.8055199302821201E-8</c:v>
                </c:pt>
                <c:pt idx="3178">
                  <c:v>-7.5684170532906106E-8</c:v>
                </c:pt>
                <c:pt idx="3179">
                  <c:v>-7.3262863757950815E-8</c:v>
                </c:pt>
                <c:pt idx="3180">
                  <c:v>-7.0794142524135455E-8</c:v>
                </c:pt>
                <c:pt idx="3181">
                  <c:v>-6.8280888162886122E-8</c:v>
                </c:pt>
                <c:pt idx="3182">
                  <c:v>-6.5725996801638467E-8</c:v>
                </c:pt>
                <c:pt idx="3183">
                  <c:v>-6.3132376389903347E-8</c:v>
                </c:pt>
                <c:pt idx="3184">
                  <c:v>-6.0502943743384862E-8</c:v>
                </c:pt>
                <c:pt idx="3185">
                  <c:v>-5.7840621608856292E-8</c:v>
                </c:pt>
                <c:pt idx="3186">
                  <c:v>-5.5148335752451987E-8</c:v>
                </c:pt>
                <c:pt idx="3187">
                  <c:v>-5.2429012073984387E-8</c:v>
                </c:pt>
                <c:pt idx="3188">
                  <c:v>-4.9685573749843452E-8</c:v>
                </c:pt>
                <c:pt idx="3189">
                  <c:v>-4.6920938406982927E-8</c:v>
                </c:pt>
                <c:pt idx="3190">
                  <c:v>-4.4138015330442398E-8</c:v>
                </c:pt>
                <c:pt idx="3191">
                  <c:v>-4.1339702706796792E-8</c:v>
                </c:pt>
                <c:pt idx="3192">
                  <c:v>-3.8528884905866602E-8</c:v>
                </c:pt>
                <c:pt idx="3193">
                  <c:v>-3.5708429802961028E-8</c:v>
                </c:pt>
                <c:pt idx="3194">
                  <c:v>-3.2881186143864531E-8</c:v>
                </c:pt>
                <c:pt idx="3195">
                  <c:v>-3.0049980954713058E-8</c:v>
                </c:pt>
                <c:pt idx="3196">
                  <c:v>-2.7217616998841669E-8</c:v>
                </c:pt>
                <c:pt idx="3197">
                  <c:v>-2.4386870282618039E-8</c:v>
                </c:pt>
                <c:pt idx="3198">
                  <c:v>-2.1560487612209119E-8</c:v>
                </c:pt>
                <c:pt idx="3199">
                  <c:v>-1.874118420315862E-8</c:v>
                </c:pt>
                <c:pt idx="3200">
                  <c:v>-1.593164134458302E-8</c:v>
                </c:pt>
                <c:pt idx="3201">
                  <c:v>-1.3134504119722531E-8</c:v>
                </c:pt>
                <c:pt idx="3202">
                  <c:v>-1.0352379184510979E-8</c:v>
                </c:pt>
                <c:pt idx="3203">
                  <c:v>-7.5878326057555867E-9</c:v>
                </c:pt>
                <c:pt idx="3204">
                  <c:v>-4.8433877604434839E-9</c:v>
                </c:pt>
                <c:pt idx="3205">
                  <c:v>-2.12152329761705E-9</c:v>
                </c:pt>
                <c:pt idx="3206">
                  <c:v>5.7532883581515403E-10</c:v>
                </c:pt>
                <c:pt idx="3207">
                  <c:v>3.2447853040412001E-9</c:v>
                </c:pt>
                <c:pt idx="3208">
                  <c:v>5.8845132248681542E-9</c:v>
                </c:pt>
                <c:pt idx="3209">
                  <c:v>8.4922319446667029E-9</c:v>
                </c:pt>
                <c:pt idx="3210">
                  <c:v>1.1065714744678069E-8</c:v>
                </c:pt>
                <c:pt idx="3211">
                  <c:v>1.360279047770077E-8</c:v>
                </c:pt>
                <c:pt idx="3212">
                  <c:v>1.610134513425244E-8</c:v>
                </c:pt>
                <c:pt idx="3213">
                  <c:v>1.8559323337379921E-8</c:v>
                </c:pt>
                <c:pt idx="3214">
                  <c:v>2.0974729765368519E-8</c:v>
                </c:pt>
                <c:pt idx="3215">
                  <c:v>2.3345630501679268E-8</c:v>
                </c:pt>
                <c:pt idx="3216">
                  <c:v>2.5670154311520719E-8</c:v>
                </c:pt>
                <c:pt idx="3217">
                  <c:v>2.7946493844539209E-8</c:v>
                </c:pt>
                <c:pt idx="3218">
                  <c:v>3.0172906763189052E-8</c:v>
                </c:pt>
                <c:pt idx="3219">
                  <c:v>3.2347716796420633E-8</c:v>
                </c:pt>
                <c:pt idx="3220">
                  <c:v>3.4469314718401098E-8</c:v>
                </c:pt>
                <c:pt idx="3221">
                  <c:v>3.6536159252058541E-8</c:v>
                </c:pt>
                <c:pt idx="3222">
                  <c:v>3.8546777897315443E-8</c:v>
                </c:pt>
                <c:pt idx="3223">
                  <c:v>4.0499767683952649E-8</c:v>
                </c:pt>
                <c:pt idx="3224">
                  <c:v>4.2393795849118931E-8</c:v>
                </c:pt>
                <c:pt idx="3225">
                  <c:v>4.4227600439574467E-8</c:v>
                </c:pt>
                <c:pt idx="3226">
                  <c:v>4.5999990838829663E-8</c:v>
                </c:pt>
                <c:pt idx="3227">
                  <c:v>4.7709848219411781E-8</c:v>
                </c:pt>
                <c:pt idx="3228">
                  <c:v>4.9356125920563208E-8</c:v>
                </c:pt>
                <c:pt idx="3229">
                  <c:v>5.093784975174457E-8</c:v>
                </c:pt>
                <c:pt idx="3230">
                  <c:v>5.2454118222384608E-8</c:v>
                </c:pt>
                <c:pt idx="3231">
                  <c:v>5.3904102698386709E-8</c:v>
                </c:pt>
                <c:pt idx="3232">
                  <c:v>5.5287047485967838E-8</c:v>
                </c:pt>
                <c:pt idx="3233">
                  <c:v>5.6602269843471302E-8</c:v>
                </c:pt>
                <c:pt idx="3234">
                  <c:v>5.7849159921858248E-8</c:v>
                </c:pt>
                <c:pt idx="3235">
                  <c:v>5.9027180634646047E-8</c:v>
                </c:pt>
                <c:pt idx="3236">
                  <c:v>6.0135867458122002E-8</c:v>
                </c:pt>
                <c:pt idx="3237">
                  <c:v>6.1174828162721529E-8</c:v>
                </c:pt>
                <c:pt idx="3238">
                  <c:v>6.2143742476517887E-8</c:v>
                </c:pt>
                <c:pt idx="3239">
                  <c:v>6.3042361681827141E-8</c:v>
                </c:pt>
                <c:pt idx="3240">
                  <c:v>6.387050814598792E-8</c:v>
                </c:pt>
                <c:pt idx="3241">
                  <c:v>6.4628074787428713E-8</c:v>
                </c:pt>
                <c:pt idx="3242">
                  <c:v>6.5315024478187799E-8</c:v>
                </c:pt>
                <c:pt idx="3243">
                  <c:v>6.5931389384101283E-8</c:v>
                </c:pt>
                <c:pt idx="3244">
                  <c:v>6.647727024392346E-8</c:v>
                </c:pt>
                <c:pt idx="3245">
                  <c:v>6.6952835588690692E-8</c:v>
                </c:pt>
                <c:pt idx="3246">
                  <c:v>6.7358320902685351E-8</c:v>
                </c:pt>
                <c:pt idx="3247">
                  <c:v>6.7694027727399829E-8</c:v>
                </c:pt>
                <c:pt idx="3248">
                  <c:v>6.7960322709942383E-8</c:v>
                </c:pt>
                <c:pt idx="3249">
                  <c:v>6.8157636597366291E-8</c:v>
                </c:pt>
                <c:pt idx="3250">
                  <c:v>6.8286463178442067E-8</c:v>
                </c:pt>
                <c:pt idx="3251">
                  <c:v>6.834735817442854E-8</c:v>
                </c:pt>
                <c:pt idx="3252">
                  <c:v>6.8340938080432862E-8</c:v>
                </c:pt>
                <c:pt idx="3253">
                  <c:v>6.826787895898199E-8</c:v>
                </c:pt>
                <c:pt idx="3254">
                  <c:v>6.8128915187458645E-8</c:v>
                </c:pt>
                <c:pt idx="3255">
                  <c:v>6.7924838161083381E-8</c:v>
                </c:pt>
                <c:pt idx="3256">
                  <c:v>6.7656494953150928E-8</c:v>
                </c:pt>
                <c:pt idx="3257">
                  <c:v>6.7324786934253962E-8</c:v>
                </c:pt>
                <c:pt idx="3258">
                  <c:v>6.693066835224984E-8</c:v>
                </c:pt>
                <c:pt idx="3259">
                  <c:v>6.6475144874747082E-8</c:v>
                </c:pt>
                <c:pt idx="3260">
                  <c:v>6.5959272095907075E-8</c:v>
                </c:pt>
                <c:pt idx="3261">
                  <c:v>6.53841540093734E-8</c:v>
                </c:pt>
                <c:pt idx="3262">
                  <c:v>6.4750941449156405E-8</c:v>
                </c:pt>
                <c:pt idx="3263">
                  <c:v>6.4060830500313535E-8</c:v>
                </c:pt>
                <c:pt idx="3264">
                  <c:v>6.331506088127718E-8</c:v>
                </c:pt>
                <c:pt idx="3265">
                  <c:v>6.2514914299691169E-8</c:v>
                </c:pt>
                <c:pt idx="3266">
                  <c:v>6.1661712783624048E-8</c:v>
                </c:pt>
                <c:pt idx="3267">
                  <c:v>6.0756816990033179E-8</c:v>
                </c:pt>
                <c:pt idx="3268">
                  <c:v>5.9801624492356794E-8</c:v>
                </c:pt>
                <c:pt idx="3269">
                  <c:v>5.879756804911321E-8</c:v>
                </c:pt>
                <c:pt idx="3270">
                  <c:v>5.7746113855385982E-8</c:v>
                </c:pt>
                <c:pt idx="3271">
                  <c:v>5.6648759779071933E-8</c:v>
                </c:pt>
                <c:pt idx="3272">
                  <c:v>5.550703358376519E-8</c:v>
                </c:pt>
                <c:pt idx="3273">
                  <c:v>5.4322491140144601E-8</c:v>
                </c:pt>
                <c:pt idx="3274">
                  <c:v>5.3096714627724812E-8</c:v>
                </c:pt>
                <c:pt idx="3275">
                  <c:v>5.1831310728821892E-8</c:v>
                </c:pt>
                <c:pt idx="3276">
                  <c:v>5.0527908816573912E-8</c:v>
                </c:pt>
                <c:pt idx="3277">
                  <c:v>4.9188159138843918E-8</c:v>
                </c:pt>
                <c:pt idx="3278">
                  <c:v>4.781373099981911E-8</c:v>
                </c:pt>
                <c:pt idx="3279">
                  <c:v>4.6406310941103743E-8</c:v>
                </c:pt>
                <c:pt idx="3280">
                  <c:v>4.4967600924086252E-8</c:v>
                </c:pt>
                <c:pt idx="3281">
                  <c:v>4.3499316515341899E-8</c:v>
                </c:pt>
                <c:pt idx="3282">
                  <c:v>4.2003185076811891E-8</c:v>
                </c:pt>
                <c:pt idx="3283">
                  <c:v>4.0480943962477869E-8</c:v>
                </c:pt>
                <c:pt idx="3284">
                  <c:v>3.8934338723227222E-8</c:v>
                </c:pt>
                <c:pt idx="3285">
                  <c:v>3.7365121321579863E-8</c:v>
                </c:pt>
                <c:pt idx="3286">
                  <c:v>3.5775048357920809E-8</c:v>
                </c:pt>
                <c:pt idx="3287">
                  <c:v>3.416587930985534E-8</c:v>
                </c:pt>
                <c:pt idx="3288">
                  <c:v>3.2539374786274623E-8</c:v>
                </c:pt>
                <c:pt idx="3289">
                  <c:v>3.0897294797689469E-8</c:v>
                </c:pt>
                <c:pt idx="3290">
                  <c:v>2.924139704435863E-8</c:v>
                </c:pt>
                <c:pt idx="3291">
                  <c:v>2.757343522370537E-8</c:v>
                </c:pt>
                <c:pt idx="3292">
                  <c:v>2.5895157358482381E-8</c:v>
                </c:pt>
                <c:pt idx="3293">
                  <c:v>2.4208304147110451E-8</c:v>
                </c:pt>
                <c:pt idx="3294">
                  <c:v>2.25146073375803E-8</c:v>
                </c:pt>
                <c:pt idx="3295">
                  <c:v>2.081578812627022E-8</c:v>
                </c:pt>
                <c:pt idx="3296">
                  <c:v>1.9113555582994479E-8</c:v>
                </c:pt>
                <c:pt idx="3297">
                  <c:v>1.74096051035587E-8</c:v>
                </c:pt>
                <c:pt idx="3298">
                  <c:v>1.570561689105879E-8</c:v>
                </c:pt>
                <c:pt idx="3299">
                  <c:v>1.4003254467119751E-8</c:v>
                </c:pt>
                <c:pt idx="3300">
                  <c:v>1.2304163214229571E-8</c:v>
                </c:pt>
                <c:pt idx="3301">
                  <c:v>1.060996895028156E-8</c:v>
                </c:pt>
                <c:pt idx="3302">
                  <c:v>8.9222765363957427E-9</c:v>
                </c:pt>
                <c:pt idx="3303">
                  <c:v>7.2426685190473069E-9</c:v>
                </c:pt>
                <c:pt idx="3304">
                  <c:v>5.5727038074857508E-9</c:v>
                </c:pt>
                <c:pt idx="3305">
                  <c:v>3.9139163873846852E-9</c:v>
                </c:pt>
                <c:pt idx="3306">
                  <c:v>2.2678140716172051E-9</c:v>
                </c:pt>
                <c:pt idx="3307">
                  <c:v>6.3587728900673187E-10</c:v>
                </c:pt>
                <c:pt idx="3308">
                  <c:v>-9.8044208814231714E-10</c:v>
                </c:pt>
                <c:pt idx="3309">
                  <c:v>-2.579721876975534E-9</c:v>
                </c:pt>
                <c:pt idx="3310">
                  <c:v>-4.160570676768834E-9</c:v>
                </c:pt>
                <c:pt idx="3311">
                  <c:v>-5.7216289206920908E-9</c:v>
                </c:pt>
                <c:pt idx="3312">
                  <c:v>-7.261569886036667E-9</c:v>
                </c:pt>
                <c:pt idx="3313">
                  <c:v>-8.7791006623341135E-9</c:v>
                </c:pt>
                <c:pt idx="3314">
                  <c:v>-1.0272963076840119E-8</c:v>
                </c:pt>
                <c:pt idx="3315">
                  <c:v>-1.174193457690462E-8</c:v>
                </c:pt>
                <c:pt idx="3316">
                  <c:v>-1.3184829068795871E-8</c:v>
                </c:pt>
                <c:pt idx="3317">
                  <c:v>-1.4600497712592959E-8</c:v>
                </c:pt>
                <c:pt idx="3318">
                  <c:v>-1.5987829672808242E-8</c:v>
                </c:pt>
                <c:pt idx="3319">
                  <c:v>-1.7345752824447259E-8</c:v>
                </c:pt>
                <c:pt idx="3320">
                  <c:v>-1.8673234414260749E-8</c:v>
                </c:pt>
                <c:pt idx="3321">
                  <c:v>-1.9969281676988951E-8</c:v>
                </c:pt>
                <c:pt idx="3322">
                  <c:v>-2.1232942406444581E-8</c:v>
                </c:pt>
                <c:pt idx="3323">
                  <c:v>-2.246330548132665E-8</c:v>
                </c:pt>
                <c:pt idx="3324">
                  <c:v>-2.3659501345702059E-8</c:v>
                </c:pt>
                <c:pt idx="3325">
                  <c:v>-2.4820702444137321E-8</c:v>
                </c:pt>
                <c:pt idx="3326">
                  <c:v>-2.594612361150675E-8</c:v>
                </c:pt>
                <c:pt idx="3327">
                  <c:v>-2.70350224175478E-8</c:v>
                </c:pt>
                <c:pt idx="3328">
                  <c:v>-2.8086699466277409E-8</c:v>
                </c:pt>
                <c:pt idx="3329">
                  <c:v>-2.910049865042625E-8</c:v>
                </c:pt>
                <c:pt idx="3330">
                  <c:v>-3.007580736109027E-8</c:v>
                </c:pt>
                <c:pt idx="3331">
                  <c:v>-3.1012056652840279E-8</c:v>
                </c:pt>
                <c:pt idx="3332">
                  <c:v>-3.1908721364571833E-8</c:v>
                </c:pt>
                <c:pt idx="3333">
                  <c:v>-3.2765320196417668E-8</c:v>
                </c:pt>
                <c:pt idx="3334">
                  <c:v>-3.3581415743085042E-8</c:v>
                </c:pt>
                <c:pt idx="3335">
                  <c:v>-3.4356614484018618E-8</c:v>
                </c:pt>
                <c:pt idx="3336">
                  <c:v>-3.5090566730828723E-8</c:v>
                </c:pt>
                <c:pt idx="3337">
                  <c:v>-3.5782966532460693E-8</c:v>
                </c:pt>
                <c:pt idx="3338">
                  <c:v>-3.6433551538619152E-8</c:v>
                </c:pt>
                <c:pt idx="3339">
                  <c:v>-3.7042102821995329E-8</c:v>
                </c:pt>
                <c:pt idx="3340">
                  <c:v>-3.7608444659881068E-8</c:v>
                </c:pt>
                <c:pt idx="3341">
                  <c:v>-3.8132444275786817E-8</c:v>
                </c:pt>
                <c:pt idx="3342">
                  <c:v>-3.8614011541713639E-8</c:v>
                </c:pt>
                <c:pt idx="3343">
                  <c:v>-3.9053098641761412E-8</c:v>
                </c:pt>
                <c:pt idx="3344">
                  <c:v>-3.9449699697786297E-8</c:v>
                </c:pt>
                <c:pt idx="3345">
                  <c:v>-3.9803850357850319E-8</c:v>
                </c:pt>
                <c:pt idx="3346">
                  <c:v>-4.0115627348235107E-8</c:v>
                </c:pt>
                <c:pt idx="3347">
                  <c:v>-4.0385147989819552E-8</c:v>
                </c:pt>
                <c:pt idx="3348">
                  <c:v>-4.0612569679647887E-8</c:v>
                </c:pt>
                <c:pt idx="3349">
                  <c:v>-4.0798089338540822E-8</c:v>
                </c:pt>
                <c:pt idx="3350">
                  <c:v>-4.0941942825626378E-8</c:v>
                </c:pt>
                <c:pt idx="3351">
                  <c:v>-4.1044404320691422E-8</c:v>
                </c:pt>
                <c:pt idx="3352">
                  <c:v>-4.1105785675276568E-8</c:v>
                </c:pt>
                <c:pt idx="3353">
                  <c:v>-4.1126435733459127E-8</c:v>
                </c:pt>
                <c:pt idx="3354">
                  <c:v>-4.1106739623288352E-8</c:v>
                </c:pt>
                <c:pt idx="3355">
                  <c:v>-4.1047118019856843E-8</c:v>
                </c:pt>
                <c:pt idx="3356">
                  <c:v>-4.0948026381009348E-8</c:v>
                </c:pt>
                <c:pt idx="3357">
                  <c:v>-4.0809954156707552E-8</c:v>
                </c:pt>
                <c:pt idx="3358">
                  <c:v>-4.0633423973084092E-8</c:v>
                </c:pt>
                <c:pt idx="3359">
                  <c:v>-4.0418990792234762E-8</c:v>
                </c:pt>
                <c:pt idx="3360">
                  <c:v>-4.016724104880973E-8</c:v>
                </c:pt>
                <c:pt idx="3361">
                  <c:v>-3.9878791764477727E-8</c:v>
                </c:pt>
                <c:pt idx="3362">
                  <c:v>-3.955428964134756E-8</c:v>
                </c:pt>
                <c:pt idx="3363">
                  <c:v>-3.9194410135441182E-8</c:v>
                </c:pt>
                <c:pt idx="3364">
                  <c:v>-3.879985651132111E-8</c:v>
                </c:pt>
                <c:pt idx="3365">
                  <c:v>-3.8371358878982502E-8</c:v>
                </c:pt>
                <c:pt idx="3366">
                  <c:v>-3.7909673214126228E-8</c:v>
                </c:pt>
                <c:pt idx="3367">
                  <c:v>-3.7415580362934812E-8</c:v>
                </c:pt>
                <c:pt idx="3368">
                  <c:v>-3.6889885032476422E-8</c:v>
                </c:pt>
                <c:pt idx="3369">
                  <c:v>-3.6333414767865719E-8</c:v>
                </c:pt>
                <c:pt idx="3370">
                  <c:v>-3.5747018917311418E-8</c:v>
                </c:pt>
                <c:pt idx="3371">
                  <c:v>-3.5131567586181247E-8</c:v>
                </c:pt>
                <c:pt idx="3372">
                  <c:v>-3.4487950581214508E-8</c:v>
                </c:pt>
                <c:pt idx="3373">
                  <c:v>-3.3817076346010777E-8</c:v>
                </c:pt>
                <c:pt idx="3374">
                  <c:v>-3.3119870888920493E-8</c:v>
                </c:pt>
                <c:pt idx="3375">
                  <c:v>-3.2397276704459413E-8</c:v>
                </c:pt>
                <c:pt idx="3376">
                  <c:v>-3.1650251689364209E-8</c:v>
                </c:pt>
                <c:pt idx="3377">
                  <c:v>-3.0879768054400467E-8</c:v>
                </c:pt>
                <c:pt idx="3378">
                  <c:v>-3.0086811233027333E-8</c:v>
                </c:pt>
                <c:pt idx="3379">
                  <c:v>-2.9272378788015431E-8</c:v>
                </c:pt>
                <c:pt idx="3380">
                  <c:v>-2.843747931710554E-8</c:v>
                </c:pt>
                <c:pt idx="3381">
                  <c:v>-2.7583131358785609E-8</c:v>
                </c:pt>
                <c:pt idx="3382">
                  <c:v>-2.671036229925304E-8</c:v>
                </c:pt>
                <c:pt idx="3383">
                  <c:v>-2.5820207281617222E-8</c:v>
                </c:pt>
                <c:pt idx="3384">
                  <c:v>-2.491370811838468E-8</c:v>
                </c:pt>
                <c:pt idx="3385">
                  <c:v>-2.3991912208255619E-8</c:v>
                </c:pt>
                <c:pt idx="3386">
                  <c:v>-2.305587145824629E-8</c:v>
                </c:pt>
                <c:pt idx="3387">
                  <c:v>-2.2106641212136069E-8</c:v>
                </c:pt>
                <c:pt idx="3388">
                  <c:v>-2.1145279186222349E-8</c:v>
                </c:pt>
                <c:pt idx="3389">
                  <c:v>-2.0172844413349151E-8</c:v>
                </c:pt>
                <c:pt idx="3390">
                  <c:v>-1.9190396196157851E-8</c:v>
                </c:pt>
                <c:pt idx="3391">
                  <c:v>-1.8198993070489891E-8</c:v>
                </c:pt>
                <c:pt idx="3392">
                  <c:v>-1.7199691779852279E-8</c:v>
                </c:pt>
                <c:pt idx="3393">
                  <c:v>-1.6193546261836588E-8</c:v>
                </c:pt>
                <c:pt idx="3394">
                  <c:v>-1.5181606647362089E-8</c:v>
                </c:pt>
                <c:pt idx="3395">
                  <c:v>-1.4164918273591831E-8</c:v>
                </c:pt>
                <c:pt idx="3396">
                  <c:v>-1.3144520711349321E-8</c:v>
                </c:pt>
                <c:pt idx="3397">
                  <c:v>-1.2121446807840729E-8</c:v>
                </c:pt>
                <c:pt idx="3398">
                  <c:v>-1.109672174546455E-8</c:v>
                </c:pt>
                <c:pt idx="3399">
                  <c:v>-1.007136211746741E-8</c:v>
                </c:pt>
                <c:pt idx="3400">
                  <c:v>-9.046375021180513E-9</c:v>
                </c:pt>
                <c:pt idx="3401">
                  <c:v>-8.02275716954684E-9</c:v>
                </c:pt>
                <c:pt idx="3402">
                  <c:v>-7.0014940216243322E-9</c:v>
                </c:pt>
                <c:pt idx="3403">
                  <c:v>-5.9835589327248119E-9</c:v>
                </c:pt>
                <c:pt idx="3404">
                  <c:v>-4.9699123248228193E-9</c:v>
                </c:pt>
                <c:pt idx="3405">
                  <c:v>-3.9615008778423633E-9</c:v>
                </c:pt>
                <c:pt idx="3406">
                  <c:v>-2.9592567424031759E-9</c:v>
                </c:pt>
                <c:pt idx="3407">
                  <c:v>-1.964096774581328E-9</c:v>
                </c:pt>
                <c:pt idx="3408">
                  <c:v>-9.7692179321206814E-10</c:v>
                </c:pt>
                <c:pt idx="3409">
                  <c:v>1.384139764538164E-12</c:v>
                </c:pt>
                <c:pt idx="3410">
                  <c:v>9.6995441544201975E-10</c:v>
                </c:pt>
                <c:pt idx="3411">
                  <c:v>1.9279405501245159E-9</c:v>
                </c:pt>
                <c:pt idx="3412">
                  <c:v>2.874512833124737E-9</c:v>
                </c:pt>
                <c:pt idx="3413">
                  <c:v>3.8088609497931857E-9</c:v>
                </c:pt>
                <c:pt idx="3414">
                  <c:v>4.7301945794169894E-9</c:v>
                </c:pt>
                <c:pt idx="3415">
                  <c:v>5.6377439676548186E-9</c:v>
                </c:pt>
                <c:pt idx="3416">
                  <c:v>6.5307604732025746E-9</c:v>
                </c:pt>
                <c:pt idx="3417">
                  <c:v>7.4085170884126582E-9</c:v>
                </c:pt>
                <c:pt idx="3418">
                  <c:v>8.2703089336178607E-9</c:v>
                </c:pt>
                <c:pt idx="3419">
                  <c:v>9.1154537249390537E-9</c:v>
                </c:pt>
                <c:pt idx="3420">
                  <c:v>9.9432922153839089E-9</c:v>
                </c:pt>
                <c:pt idx="3421">
                  <c:v>1.0753188609071879E-8</c:v>
                </c:pt>
                <c:pt idx="3422">
                  <c:v>1.154453094844857E-8</c:v>
                </c:pt>
                <c:pt idx="3423">
                  <c:v>1.231673147438026E-8</c:v>
                </c:pt>
                <c:pt idx="3424">
                  <c:v>1.3069226959047059E-8</c:v>
                </c:pt>
                <c:pt idx="3425">
                  <c:v>1.3801479011580359E-8</c:v>
                </c:pt>
                <c:pt idx="3426">
                  <c:v>1.4512974356417471E-8</c:v>
                </c:pt>
                <c:pt idx="3427">
                  <c:v>1.5203225084373319E-8</c:v>
                </c:pt>
                <c:pt idx="3428">
                  <c:v>1.5871768876455481E-8</c:v>
                </c:pt>
                <c:pt idx="3429">
                  <c:v>1.6518169200475441E-8</c:v>
                </c:pt>
                <c:pt idx="3430">
                  <c:v>1.7142015480534771E-8</c:v>
                </c:pt>
                <c:pt idx="3431">
                  <c:v>1.7742923239490771E-8</c:v>
                </c:pt>
                <c:pt idx="3432">
                  <c:v>1.832053421453127E-8</c:v>
                </c:pt>
                <c:pt idx="3433">
                  <c:v>1.8874516446013569E-8</c:v>
                </c:pt>
                <c:pt idx="3434">
                  <c:v>1.9404564339746501E-8</c:v>
                </c:pt>
                <c:pt idx="3435">
                  <c:v>1.9910398702919468E-8</c:v>
                </c:pt>
                <c:pt idx="3436">
                  <c:v>2.0391766753905241E-8</c:v>
                </c:pt>
                <c:pt idx="3437">
                  <c:v>2.0848442106187162E-8</c:v>
                </c:pt>
                <c:pt idx="3438">
                  <c:v>2.1280224726683781E-8</c:v>
                </c:pt>
                <c:pt idx="3439">
                  <c:v>2.1686940868766392E-8</c:v>
                </c:pt>
                <c:pt idx="3440">
                  <c:v>2.206844298028664E-8</c:v>
                </c:pt>
                <c:pt idx="3441">
                  <c:v>2.242460958695267E-8</c:v>
                </c:pt>
                <c:pt idx="3442">
                  <c:v>2.2755345151412829E-8</c:v>
                </c:pt>
                <c:pt idx="3443">
                  <c:v>2.3060579908426301E-8</c:v>
                </c:pt>
                <c:pt idx="3444">
                  <c:v>2.3340269676519381E-8</c:v>
                </c:pt>
                <c:pt idx="3445">
                  <c:v>2.3594395646545271E-8</c:v>
                </c:pt>
                <c:pt idx="3446">
                  <c:v>2.3822964147583529E-8</c:v>
                </c:pt>
                <c:pt idx="3447">
                  <c:v>2.402600639063318E-8</c:v>
                </c:pt>
                <c:pt idx="3448">
                  <c:v>2.4203578190570539E-8</c:v>
                </c:pt>
                <c:pt idx="3449">
                  <c:v>2.4355759666859509E-8</c:v>
                </c:pt>
                <c:pt idx="3450">
                  <c:v>2.448265492351778E-8</c:v>
                </c:pt>
                <c:pt idx="3451">
                  <c:v>2.4584391708857699E-8</c:v>
                </c:pt>
                <c:pt idx="3452">
                  <c:v>2.4661121055535279E-8</c:v>
                </c:pt>
                <c:pt idx="3453">
                  <c:v>2.4713016901454479E-8</c:v>
                </c:pt>
                <c:pt idx="3454">
                  <c:v>2.4740275692087292E-8</c:v>
                </c:pt>
                <c:pt idx="3455">
                  <c:v>2.4743115964782761E-8</c:v>
                </c:pt>
                <c:pt idx="3456">
                  <c:v>2.4721777915649809E-8</c:v>
                </c:pt>
                <c:pt idx="3457">
                  <c:v>2.467652294960997E-8</c:v>
                </c:pt>
                <c:pt idx="3458">
                  <c:v>2.4607633214226798E-8</c:v>
                </c:pt>
                <c:pt idx="3459">
                  <c:v>2.4515411117928209E-8</c:v>
                </c:pt>
                <c:pt idx="3460">
                  <c:v>2.4400178833247361E-8</c:v>
                </c:pt>
                <c:pt idx="3461">
                  <c:v>2.4262277785715979E-8</c:v>
                </c:pt>
                <c:pt idx="3462">
                  <c:v>2.4102068129051781E-8</c:v>
                </c:pt>
                <c:pt idx="3463">
                  <c:v>2.3919928207288529E-8</c:v>
                </c:pt>
                <c:pt idx="3464">
                  <c:v>2.3716254004503641E-8</c:v>
                </c:pt>
                <c:pt idx="3465">
                  <c:v>2.349145858280396E-8</c:v>
                </c:pt>
                <c:pt idx="3466">
                  <c:v>2.3245971509234831E-8</c:v>
                </c:pt>
                <c:pt idx="3467">
                  <c:v>2.2980238272282319E-8</c:v>
                </c:pt>
                <c:pt idx="3468">
                  <c:v>2.2694719688641382E-8</c:v>
                </c:pt>
                <c:pt idx="3469">
                  <c:v>2.2389891300926079E-8</c:v>
                </c:pt>
                <c:pt idx="3470">
                  <c:v>2.2066242766999641E-8</c:v>
                </c:pt>
                <c:pt idx="3471">
                  <c:v>2.1724277241603901E-8</c:v>
                </c:pt>
                <c:pt idx="3472">
                  <c:v>2.136451075096823E-8</c:v>
                </c:pt>
                <c:pt idx="3473">
                  <c:v>2.098747156107825E-8</c:v>
                </c:pt>
                <c:pt idx="3474">
                  <c:v>2.0593699540284011E-8</c:v>
                </c:pt>
                <c:pt idx="3475">
                  <c:v>2.0183745516925959E-8</c:v>
                </c:pt>
                <c:pt idx="3476">
                  <c:v>1.9758170632655471E-8</c:v>
                </c:pt>
                <c:pt idx="3477">
                  <c:v>1.9317545692123739E-8</c:v>
                </c:pt>
                <c:pt idx="3478">
                  <c:v>1.8862450509709979E-8</c:v>
                </c:pt>
                <c:pt idx="3479">
                  <c:v>1.8393473253956081E-8</c:v>
                </c:pt>
                <c:pt idx="3480">
                  <c:v>1.7911209790370249E-8</c:v>
                </c:pt>
                <c:pt idx="3481">
                  <c:v>1.741626302325743E-8</c:v>
                </c:pt>
                <c:pt idx="3482">
                  <c:v>1.6909242237228501E-8</c:v>
                </c:pt>
                <c:pt idx="3483">
                  <c:v>1.6390762439034181E-8</c:v>
                </c:pt>
                <c:pt idx="3484">
                  <c:v>1.5861443700362881E-8</c:v>
                </c:pt>
                <c:pt idx="3485">
                  <c:v>1.5321910502234171E-8</c:v>
                </c:pt>
                <c:pt idx="3486">
                  <c:v>1.477279108161209E-8</c:v>
                </c:pt>
                <c:pt idx="3487">
                  <c:v>1.421471678085381E-8</c:v>
                </c:pt>
                <c:pt idx="3488">
                  <c:v>1.36483214006004E-8</c:v>
                </c:pt>
                <c:pt idx="3489">
                  <c:v>1.3074240556707149E-8</c:v>
                </c:pt>
                <c:pt idx="3490">
                  <c:v>1.2493111041800731E-8</c:v>
                </c:pt>
                <c:pt idx="3491">
                  <c:v>1.190557019204051E-8</c:v>
                </c:pt>
                <c:pt idx="3492">
                  <c:v>1.1312255259650121E-8</c:v>
                </c:pt>
                <c:pt idx="3493">
                  <c:v>1.0713802791774389E-8</c:v>
                </c:pt>
                <c:pt idx="3494">
                  <c:v>1.011084801620492E-8</c:v>
                </c:pt>
                <c:pt idx="3495">
                  <c:v>9.5040242345055577E-9</c:v>
                </c:pt>
                <c:pt idx="3496">
                  <c:v>8.8939622230563853E-9</c:v>
                </c:pt>
                <c:pt idx="3497">
                  <c:v>8.281289642522099E-9</c:v>
                </c:pt>
                <c:pt idx="3498">
                  <c:v>7.6666304562373196E-9</c:v>
                </c:pt>
                <c:pt idx="3499">
                  <c:v>7.0506043579877682E-9</c:v>
                </c:pt>
                <c:pt idx="3500">
                  <c:v>6.4338262096523267E-9</c:v>
                </c:pt>
                <c:pt idx="3501">
                  <c:v>5.8169054891567521E-9</c:v>
                </c:pt>
                <c:pt idx="3502">
                  <c:v>5.2004457491752472E-9</c:v>
                </c:pt>
                <c:pt idx="3503">
                  <c:v>4.5850440870012721E-9</c:v>
                </c:pt>
                <c:pt idx="3504">
                  <c:v>3.9712906259938857E-9</c:v>
                </c:pt>
                <c:pt idx="3505">
                  <c:v>3.359768008990562E-9</c:v>
                </c:pt>
                <c:pt idx="3506">
                  <c:v>2.7510509040618561E-9</c:v>
                </c:pt>
                <c:pt idx="3507">
                  <c:v>2.1457055229675191E-9</c:v>
                </c:pt>
                <c:pt idx="3508">
                  <c:v>1.544289152657679E-9</c:v>
                </c:pt>
                <c:pt idx="3509">
                  <c:v>9.4734970014655588E-10</c:v>
                </c:pt>
                <c:pt idx="3510">
                  <c:v>3.5542525106987708E-10</c:v>
                </c:pt>
                <c:pt idx="3511">
                  <c:v>-2.309563577793108E-10</c:v>
                </c:pt>
                <c:pt idx="3512">
                  <c:v>-8.1127795165829424E-10</c:v>
                </c:pt>
                <c:pt idx="3513">
                  <c:v>-1.3850334165643639E-9</c:v>
                </c:pt>
                <c:pt idx="3514">
                  <c:v>-1.951728083161828E-9</c:v>
                </c:pt>
                <c:pt idx="3515">
                  <c:v>-2.5108790957185301E-9</c:v>
                </c:pt>
                <c:pt idx="3516">
                  <c:v>-3.0620157658409401E-9</c:v>
                </c:pt>
                <c:pt idx="3517">
                  <c:v>-3.6046799108138169E-9</c:v>
                </c:pt>
                <c:pt idx="3518">
                  <c:v>-4.1384261763673992E-9</c:v>
                </c:pt>
                <c:pt idx="3519">
                  <c:v>-4.6628223437120383E-9</c:v>
                </c:pt>
                <c:pt idx="3520">
                  <c:v>-5.17744962069715E-9</c:v>
                </c:pt>
                <c:pt idx="3521">
                  <c:v>-5.6819029169682583E-9</c:v>
                </c:pt>
                <c:pt idx="3522">
                  <c:v>-6.1757911030127992E-9</c:v>
                </c:pt>
                <c:pt idx="3523">
                  <c:v>-6.658737253002152E-9</c:v>
                </c:pt>
                <c:pt idx="3524">
                  <c:v>-7.1303788713541117E-9</c:v>
                </c:pt>
                <c:pt idx="3525">
                  <c:v>-7.5903681029566499E-9</c:v>
                </c:pt>
                <c:pt idx="3526">
                  <c:v>-8.0383719270103554E-9</c:v>
                </c:pt>
                <c:pt idx="3527">
                  <c:v>-8.4740723344633538E-9</c:v>
                </c:pt>
                <c:pt idx="3528">
                  <c:v>-8.8971664890287829E-9</c:v>
                </c:pt>
                <c:pt idx="3529">
                  <c:v>-9.3073668717910166E-9</c:v>
                </c:pt>
                <c:pt idx="3530">
                  <c:v>-9.7044014094228008E-9</c:v>
                </c:pt>
                <c:pt idx="3531">
                  <c:v>-1.008801358605123E-8</c:v>
                </c:pt>
                <c:pt idx="3532">
                  <c:v>-1.0457962538826049E-8</c:v>
                </c:pt>
                <c:pt idx="3533">
                  <c:v>-1.081402313725925E-8</c:v>
                </c:pt>
                <c:pt idx="3534">
                  <c:v>-1.115598604641986E-8</c:v>
                </c:pt>
                <c:pt idx="3535">
                  <c:v>-1.1483657774083041E-8</c:v>
                </c:pt>
                <c:pt idx="3536">
                  <c:v>-1.1796860701947029E-8</c:v>
                </c:pt>
                <c:pt idx="3537">
                  <c:v>-1.209543310104607E-8</c:v>
                </c:pt>
                <c:pt idx="3538">
                  <c:v>-1.237922913150136E-8</c:v>
                </c:pt>
                <c:pt idx="3539">
                  <c:v>-1.264811882676642E-8</c:v>
                </c:pt>
                <c:pt idx="3540">
                  <c:v>-1.2901988062536169E-8</c:v>
                </c:pt>
                <c:pt idx="3541">
                  <c:v>-1.314073851050295E-8</c:v>
                </c:pt>
                <c:pt idx="3542">
                  <c:v>-1.336428757715526E-8</c:v>
                </c:pt>
                <c:pt idx="3543">
                  <c:v>-1.357256832782774E-8</c:v>
                </c:pt>
                <c:pt idx="3544">
                  <c:v>-1.376552939622348E-8</c:v>
                </c:pt>
                <c:pt idx="3545">
                  <c:v>-1.394313487964124E-8</c:v>
                </c:pt>
                <c:pt idx="3546">
                  <c:v>-1.410536422015227E-8</c:v>
                </c:pt>
                <c:pt idx="3547">
                  <c:v>-1.42522120719825E-8</c:v>
                </c:pt>
                <c:pt idx="3548">
                  <c:v>-1.4383688155366691E-8</c:v>
                </c:pt>
                <c:pt idx="3549">
                  <c:v>-1.449981709715191E-8</c:v>
                </c:pt>
                <c:pt idx="3550">
                  <c:v>-1.460063825843767E-8</c:v>
                </c:pt>
                <c:pt idx="3551">
                  <c:v>-1.468620554955002E-8</c:v>
                </c:pt>
                <c:pt idx="3552">
                  <c:v>-1.4756587232656139E-8</c:v>
                </c:pt>
                <c:pt idx="3553">
                  <c:v>-1.48118657123351E-8</c:v>
                </c:pt>
                <c:pt idx="3554">
                  <c:v>-1.4852137314429091E-8</c:v>
                </c:pt>
                <c:pt idx="3555">
                  <c:v>-1.4877512053507439E-8</c:v>
                </c:pt>
                <c:pt idx="3556">
                  <c:v>-1.4888113389283871E-8</c:v>
                </c:pt>
                <c:pt idx="3557">
                  <c:v>-1.4884077972334471E-8</c:v>
                </c:pt>
                <c:pt idx="3558">
                  <c:v>-1.486555537947118E-8</c:v>
                </c:pt>
                <c:pt idx="3559">
                  <c:v>-1.483270783913192E-8</c:v>
                </c:pt>
                <c:pt idx="3560">
                  <c:v>-1.478570994715475E-8</c:v>
                </c:pt>
                <c:pt idx="3561">
                  <c:v>-1.472474837330911E-8</c:v>
                </c:pt>
                <c:pt idx="3562">
                  <c:v>-1.465002155896269E-8</c:v>
                </c:pt>
                <c:pt idx="3563">
                  <c:v>-1.4561739406267009E-8</c:v>
                </c:pt>
                <c:pt idx="3564">
                  <c:v>-1.446012295924959E-8</c:v>
                </c:pt>
                <c:pt idx="3565">
                  <c:v>-1.434540407720453E-8</c:v>
                </c:pt>
                <c:pt idx="3566">
                  <c:v>-1.4217825100776839E-8</c:v>
                </c:pt>
                <c:pt idx="3567">
                  <c:v>-1.4077638511139149E-8</c:v>
                </c:pt>
                <c:pt idx="3568">
                  <c:v>-1.392510658266218E-8</c:v>
                </c:pt>
                <c:pt idx="3569">
                  <c:v>-1.376050102948276E-8</c:v>
                </c:pt>
                <c:pt idx="3570">
                  <c:v>-1.358410264637506E-8</c:v>
                </c:pt>
                <c:pt idx="3571">
                  <c:v>-1.339620094433214E-8</c:v>
                </c:pt>
                <c:pt idx="3572">
                  <c:v>-1.319709378126635E-8</c:v>
                </c:pt>
                <c:pt idx="3573">
                  <c:v>-1.29870869882373E-8</c:v>
                </c:pt>
                <c:pt idx="3574">
                  <c:v>-1.2766493991617081E-8</c:v>
                </c:pt>
                <c:pt idx="3575">
                  <c:v>-1.253563543160153E-8</c:v>
                </c:pt>
                <c:pt idx="3576">
                  <c:v>-1.229483877747664E-8</c:v>
                </c:pt>
                <c:pt idx="3577">
                  <c:v>-1.204443794004757E-8</c:v>
                </c:pt>
                <c:pt idx="3578">
                  <c:v>-1.178477288163707E-8</c:v>
                </c:pt>
                <c:pt idx="3579">
                  <c:v>-1.1516189224057849E-8</c:v>
                </c:pt>
                <c:pt idx="3580">
                  <c:v>-1.123903785496202E-8</c:v>
                </c:pt>
                <c:pt idx="3581">
                  <c:v>-1.0953674532967691E-8</c:v>
                </c:pt>
                <c:pt idx="3582">
                  <c:v>-1.066045949196039E-8</c:v>
                </c:pt>
                <c:pt idx="3583">
                  <c:v>-1.0359757044963851E-8</c:v>
                </c:pt>
                <c:pt idx="3584">
                  <c:v>-1.005193518797089E-8</c:v>
                </c:pt>
                <c:pt idx="3585">
                  <c:v>-9.737365204121575E-9</c:v>
                </c:pt>
                <c:pt idx="3586">
                  <c:v>-9.4164212686115282E-9</c:v>
                </c:pt>
                <c:pt idx="3587">
                  <c:v>-9.0894800547087119E-9</c:v>
                </c:pt>
                <c:pt idx="3588">
                  <c:v>-8.7569203412522231E-9</c:v>
                </c:pt>
                <c:pt idx="3589">
                  <c:v>-8.4191226220014262E-9</c:v>
                </c:pt>
                <c:pt idx="3590">
                  <c:v>-8.0764687171983219E-9</c:v>
                </c:pt>
                <c:pt idx="3591">
                  <c:v>-7.7293413877002384E-9</c:v>
                </c:pt>
                <c:pt idx="3592">
                  <c:v>-7.3781239520338963E-9</c:v>
                </c:pt>
                <c:pt idx="3593">
                  <c:v>-7.0231999067155496E-9</c:v>
                </c:pt>
                <c:pt idx="3594">
                  <c:v>-6.6649525501752831E-9</c:v>
                </c:pt>
                <c:pt idx="3595">
                  <c:v>-6.3037646106166522E-9</c:v>
                </c:pt>
                <c:pt idx="3596">
                  <c:v>-5.9400178781357558E-9</c:v>
                </c:pt>
                <c:pt idx="3597">
                  <c:v>-5.5740928414163962E-9</c:v>
                </c:pt>
                <c:pt idx="3598">
                  <c:v>-5.2063683293104059E-9</c:v>
                </c:pt>
                <c:pt idx="3599">
                  <c:v>-4.837221157604359E-9</c:v>
                </c:pt>
                <c:pt idx="3600">
                  <c:v>-4.4670257812658252E-9</c:v>
                </c:pt>
                <c:pt idx="3601">
                  <c:v>-4.0961539524540664E-9</c:v>
                </c:pt>
                <c:pt idx="3602">
                  <c:v>-3.72497438457161E-9</c:v>
                </c:pt>
                <c:pt idx="3603">
                  <c:v>-3.3538524226244848E-9</c:v>
                </c:pt>
                <c:pt idx="3604">
                  <c:v>-2.9831497201500919E-9</c:v>
                </c:pt>
                <c:pt idx="3605">
                  <c:v>-2.6132239229626841E-9</c:v>
                </c:pt>
                <c:pt idx="3606">
                  <c:v>-2.244428359957291E-9</c:v>
                </c:pt>
                <c:pt idx="3607">
                  <c:v>-1.877111741203656E-9</c:v>
                </c:pt>
                <c:pt idx="3608">
                  <c:v>-1.5116178635522961E-9</c:v>
                </c:pt>
                <c:pt idx="3609">
                  <c:v>-1.1482853239652929E-9</c:v>
                </c:pt>
                <c:pt idx="3610">
                  <c:v>-7.8744724077474575E-10</c:v>
                </c:pt>
                <c:pt idx="3611">
                  <c:v>-4.294309830620587E-10</c:v>
                </c:pt>
                <c:pt idx="3612">
                  <c:v>-7.4557908341406448E-11</c:v>
                </c:pt>
                <c:pt idx="3613">
                  <c:v>2.7685689127923359E-10</c:v>
                </c:pt>
                <c:pt idx="3614">
                  <c:v>6.2450483429607343E-10</c:v>
                </c:pt>
                <c:pt idx="3615">
                  <c:v>9.680840862131912E-10</c:v>
                </c:pt>
                <c:pt idx="3616">
                  <c:v>1.30729978700866E-9</c:v>
                </c:pt>
                <c:pt idx="3617">
                  <c:v>1.641864269530046E-9</c:v>
                </c:pt>
                <c:pt idx="3618">
                  <c:v>1.971497268696363E-9</c:v>
                </c:pt>
                <c:pt idx="3619">
                  <c:v>2.2959261213937861E-9</c:v>
                </c:pt>
                <c:pt idx="3620">
                  <c:v>2.6148859569626019E-9</c:v>
                </c:pt>
                <c:pt idx="3621">
                  <c:v>2.9281198781831109E-9</c:v>
                </c:pt>
                <c:pt idx="3622">
                  <c:v>3.235379132678346E-9</c:v>
                </c:pt>
                <c:pt idx="3623">
                  <c:v>3.5364232746617029E-9</c:v>
                </c:pt>
                <c:pt idx="3624">
                  <c:v>3.8310203169676428E-9</c:v>
                </c:pt>
                <c:pt idx="3625">
                  <c:v>4.118946873313796E-9</c:v>
                </c:pt>
                <c:pt idx="3626">
                  <c:v>4.3999882907527917E-9</c:v>
                </c:pt>
                <c:pt idx="3627">
                  <c:v>4.6739387722821692E-9</c:v>
                </c:pt>
                <c:pt idx="3628">
                  <c:v>4.94060148959061E-9</c:v>
                </c:pt>
                <c:pt idx="3629">
                  <c:v>5.1997886859286088E-9</c:v>
                </c:pt>
                <c:pt idx="3630">
                  <c:v>5.4513217691014279E-9</c:v>
                </c:pt>
                <c:pt idx="3631">
                  <c:v>5.6950313945918683E-9</c:v>
                </c:pt>
                <c:pt idx="3632">
                  <c:v>5.9307575388299242E-9</c:v>
                </c:pt>
                <c:pt idx="3633">
                  <c:v>6.158349562635859E-9</c:v>
                </c:pt>
                <c:pt idx="3634">
                  <c:v>6.3776662648725507E-9</c:v>
                </c:pt>
                <c:pt idx="3635">
                  <c:v>6.5885759263521603E-9</c:v>
                </c:pt>
                <c:pt idx="3636">
                  <c:v>6.7909563440512359E-9</c:v>
                </c:pt>
                <c:pt idx="3637">
                  <c:v>6.9846948556973046E-9</c:v>
                </c:pt>
                <c:pt idx="3638">
                  <c:v>7.1696883547987433E-9</c:v>
                </c:pt>
                <c:pt idx="3639">
                  <c:v>7.3458432961983521E-9</c:v>
                </c:pt>
                <c:pt idx="3640">
                  <c:v>7.5130756922395207E-9</c:v>
                </c:pt>
                <c:pt idx="3641">
                  <c:v>7.6713110996421017E-9</c:v>
                </c:pt>
                <c:pt idx="3642">
                  <c:v>7.8204845971932741E-9</c:v>
                </c:pt>
                <c:pt idx="3643">
                  <c:v>7.9605407543665369E-9</c:v>
                </c:pt>
                <c:pt idx="3644">
                  <c:v>8.0914335909897519E-9</c:v>
                </c:pt>
                <c:pt idx="3645">
                  <c:v>8.2131265280906395E-9</c:v>
                </c:pt>
                <c:pt idx="3646">
                  <c:v>8.3255923300555169E-9</c:v>
                </c:pt>
                <c:pt idx="3647">
                  <c:v>8.4288130382441436E-9</c:v>
                </c:pt>
                <c:pt idx="3648">
                  <c:v>8.5227798962104927E-9</c:v>
                </c:pt>
                <c:pt idx="3649">
                  <c:v>8.6074932666859632E-9</c:v>
                </c:pt>
                <c:pt idx="3650">
                  <c:v>8.6829625404880114E-9</c:v>
                </c:pt>
                <c:pt idx="3651">
                  <c:v>8.7492060375234659E-9</c:v>
                </c:pt>
                <c:pt idx="3652">
                  <c:v>8.8062509000617988E-9</c:v>
                </c:pt>
                <c:pt idx="3653">
                  <c:v>8.8541329784594447E-9</c:v>
                </c:pt>
                <c:pt idx="3654">
                  <c:v>8.8928967095218108E-9</c:v>
                </c:pt>
                <c:pt idx="3655">
                  <c:v>8.9225949876949702E-9</c:v>
                </c:pt>
                <c:pt idx="3656">
                  <c:v>8.9432890292840786E-9</c:v>
                </c:pt>
                <c:pt idx="3657">
                  <c:v>8.9550482299004635E-9</c:v>
                </c:pt>
                <c:pt idx="3658">
                  <c:v>8.95795001534386E-9</c:v>
                </c:pt>
                <c:pt idx="3659">
                  <c:v>8.9520796861306878E-9</c:v>
                </c:pt>
                <c:pt idx="3660">
                  <c:v>8.9375302558833241E-9</c:v>
                </c:pt>
                <c:pt idx="3661">
                  <c:v>8.9144022837991901E-9</c:v>
                </c:pt>
                <c:pt idx="3662">
                  <c:v>8.8828037014220884E-9</c:v>
                </c:pt>
                <c:pt idx="3663">
                  <c:v>8.8428496339415418E-9</c:v>
                </c:pt>
                <c:pt idx="3664">
                  <c:v>8.7946622162490137E-9</c:v>
                </c:pt>
                <c:pt idx="3665">
                  <c:v>8.7383704039827117E-9</c:v>
                </c:pt>
                <c:pt idx="3666">
                  <c:v>8.6741097797952606E-9</c:v>
                </c:pt>
                <c:pt idx="3667">
                  <c:v>8.6020223550808671E-9</c:v>
                </c:pt>
                <c:pt idx="3668">
                  <c:v>8.5222563674006822E-9</c:v>
                </c:pt>
                <c:pt idx="3669">
                  <c:v>8.4349660738468766E-9</c:v>
                </c:pt>
                <c:pt idx="3670">
                  <c:v>8.3403115405875248E-9</c:v>
                </c:pt>
                <c:pt idx="3671">
                  <c:v>8.2384584288357192E-9</c:v>
                </c:pt>
                <c:pt idx="3672">
                  <c:v>8.1295777774873781E-9</c:v>
                </c:pt>
                <c:pt idx="3673">
                  <c:v>8.0138457826730579E-9</c:v>
                </c:pt>
                <c:pt idx="3674">
                  <c:v>7.8914435744696379E-9</c:v>
                </c:pt>
                <c:pt idx="3675">
                  <c:v>7.7625569910180817E-9</c:v>
                </c:pt>
                <c:pt idx="3676">
                  <c:v>7.6273763502935294E-9</c:v>
                </c:pt>
                <c:pt idx="3677">
                  <c:v>7.4860962197738709E-9</c:v>
                </c:pt>
                <c:pt idx="3678">
                  <c:v>7.338915184252501E-9</c:v>
                </c:pt>
                <c:pt idx="3679">
                  <c:v>7.1860356120403446E-9</c:v>
                </c:pt>
                <c:pt idx="3680">
                  <c:v>7.0276634198013907E-9</c:v>
                </c:pt>
                <c:pt idx="3681">
                  <c:v>6.8640078362648333E-9</c:v>
                </c:pt>
                <c:pt idx="3682">
                  <c:v>6.6952811650556434E-9</c:v>
                </c:pt>
                <c:pt idx="3683">
                  <c:v>6.5216985468838198E-9</c:v>
                </c:pt>
                <c:pt idx="3684">
                  <c:v>6.3434777213308177E-9</c:v>
                </c:pt>
                <c:pt idx="3685">
                  <c:v>6.1608387884696486E-9</c:v>
                </c:pt>
                <c:pt idx="3686">
                  <c:v>5.9740039705529962E-9</c:v>
                </c:pt>
                <c:pt idx="3687">
                  <c:v>5.7831973740012564E-9</c:v>
                </c:pt>
                <c:pt idx="3688">
                  <c:v>5.5886447519198288E-9</c:v>
                </c:pt>
                <c:pt idx="3689">
                  <c:v>5.3905732673721897E-9</c:v>
                </c:pt>
                <c:pt idx="3690">
                  <c:v>5.1892112576322653E-9</c:v>
                </c:pt>
                <c:pt idx="3691">
                  <c:v>4.9847879996364672E-9</c:v>
                </c:pt>
                <c:pt idx="3692">
                  <c:v>4.777533476852392E-9</c:v>
                </c:pt>
                <c:pt idx="3693">
                  <c:v>4.5676781477776014E-9</c:v>
                </c:pt>
                <c:pt idx="3694">
                  <c:v>4.3554527162782406E-9</c:v>
                </c:pt>
                <c:pt idx="3695">
                  <c:v>4.1410879039733484E-9</c:v>
                </c:pt>
                <c:pt idx="3696">
                  <c:v>3.924814224866634E-9</c:v>
                </c:pt>
                <c:pt idx="3697">
                  <c:v>3.706861762423361E-9</c:v>
                </c:pt>
                <c:pt idx="3698">
                  <c:v>3.487459949285564E-9</c:v>
                </c:pt>
                <c:pt idx="3699">
                  <c:v>3.2668373498143611E-9</c:v>
                </c:pt>
                <c:pt idx="3700">
                  <c:v>3.0452214456434792E-9</c:v>
                </c:pt>
                <c:pt idx="3701">
                  <c:v>2.822838424423327E-9</c:v>
                </c:pt>
                <c:pt idx="3702">
                  <c:v>2.599912971930071E-9</c:v>
                </c:pt>
                <c:pt idx="3703">
                  <c:v>2.3766680677091428E-9</c:v>
                </c:pt>
                <c:pt idx="3704">
                  <c:v>2.153324784417453E-9</c:v>
                </c:pt>
                <c:pt idx="3705">
                  <c:v>1.9301020910233699E-9</c:v>
                </c:pt>
                <c:pt idx="3706">
                  <c:v>1.7072166600181641E-9</c:v>
                </c:pt>
                <c:pt idx="3707">
                  <c:v>1.4848826787871519E-9</c:v>
                </c:pt>
                <c:pt idx="3708">
                  <c:v>1.2633116652832841E-9</c:v>
                </c:pt>
                <c:pt idx="3709">
                  <c:v>1.042712288140248E-9</c:v>
                </c:pt>
                <c:pt idx="3710">
                  <c:v>8.2329019135651321E-10</c:v>
                </c:pt>
                <c:pt idx="3711">
                  <c:v>6.052478236759298E-10</c:v>
                </c:pt>
                <c:pt idx="3712">
                  <c:v>3.8878427278469048E-10</c:v>
                </c:pt>
                <c:pt idx="3713">
                  <c:v>1.740951044385591E-10</c:v>
                </c:pt>
                <c:pt idx="3714">
                  <c:v>-3.862779337167581E-11</c:v>
                </c:pt>
                <c:pt idx="3715">
                  <c:v>-2.4919636111455329E-10</c:v>
                </c:pt>
                <c:pt idx="3716">
                  <c:v>-4.574265131761619E-10</c:v>
                </c:pt>
                <c:pt idx="3717">
                  <c:v>-6.6313827799235825E-10</c:v>
                </c:pt>
                <c:pt idx="3718">
                  <c:v>-8.6615593277120612E-10</c:v>
                </c:pt>
                <c:pt idx="3719">
                  <c:v>-1.066308132727969E-9</c:v>
                </c:pt>
                <c:pt idx="3720">
                  <c:v>-1.2634280347611169E-9</c:v>
                </c:pt>
                <c:pt idx="3721">
                  <c:v>-1.457353415503961E-9</c:v>
                </c:pt>
                <c:pt idx="3722">
                  <c:v>-1.647926783692635E-9</c:v>
                </c:pt>
                <c:pt idx="3723">
                  <c:v>-1.8349954867973239E-9</c:v>
                </c:pt>
                <c:pt idx="3724">
                  <c:v>-2.0184118118697391E-9</c:v>
                </c:pt>
                <c:pt idx="3725">
                  <c:v>-2.1980330805659481E-9</c:v>
                </c:pt>
                <c:pt idx="3726">
                  <c:v>-2.3737217383097882E-9</c:v>
                </c:pt>
                <c:pt idx="3727">
                  <c:v>-2.545345437568123E-9</c:v>
                </c:pt>
                <c:pt idx="3728">
                  <c:v>-2.7127771152152691E-9</c:v>
                </c:pt>
                <c:pt idx="3729">
                  <c:v>-2.8758950639698679E-9</c:v>
                </c:pt>
                <c:pt idx="3730">
                  <c:v>-3.0345829978934979E-9</c:v>
                </c:pt>
                <c:pt idx="3731">
                  <c:v>-3.1887301119461441E-9</c:v>
                </c:pt>
                <c:pt idx="3732">
                  <c:v>-3.338231135599563E-9</c:v>
                </c:pt>
                <c:pt idx="3733">
                  <c:v>-3.482986380515323E-9</c:v>
                </c:pt>
                <c:pt idx="3734">
                  <c:v>-3.6229017823000502E-9</c:v>
                </c:pt>
                <c:pt idx="3735">
                  <c:v>-3.7578889363560477E-9</c:v>
                </c:pt>
                <c:pt idx="3736">
                  <c:v>-3.887865127851071E-9</c:v>
                </c:pt>
                <c:pt idx="3737">
                  <c:v>-4.0127533558364913E-9</c:v>
                </c:pt>
                <c:pt idx="3738">
                  <c:v>-4.1324823515485616E-9</c:v>
                </c:pt>
                <c:pt idx="3739">
                  <c:v>-4.2469865909327842E-9</c:v>
                </c:pt>
                <c:pt idx="3740">
                  <c:v>-4.3562063014366413E-9</c:v>
                </c:pt>
                <c:pt idx="3741">
                  <c:v>-4.4600874631210868E-9</c:v>
                </c:pt>
                <c:pt idx="3742">
                  <c:v>-4.5585818041462597E-9</c:v>
                </c:pt>
                <c:pt idx="3743">
                  <c:v>-4.6516467906917713E-9</c:v>
                </c:pt>
                <c:pt idx="3744">
                  <c:v>-4.7392456113768097E-9</c:v>
                </c:pt>
                <c:pt idx="3745">
                  <c:v>-4.8213471562499869E-9</c:v>
                </c:pt>
                <c:pt idx="3746">
                  <c:v>-4.8979259904234602E-9</c:v>
                </c:pt>
                <c:pt idx="3747">
                  <c:v>-4.9689623224303606E-9</c:v>
                </c:pt>
                <c:pt idx="3748">
                  <c:v>-5.0344419673889148E-9</c:v>
                </c:pt>
                <c:pt idx="3749">
                  <c:v>-5.0943563050608823E-9</c:v>
                </c:pt>
                <c:pt idx="3750">
                  <c:v>-5.1487022328960536E-9</c:v>
                </c:pt>
                <c:pt idx="3751">
                  <c:v>-5.1974821141585279E-9</c:v>
                </c:pt>
                <c:pt idx="3752">
                  <c:v>-5.2407037212343321E-9</c:v>
                </c:pt>
                <c:pt idx="3753">
                  <c:v>-5.2783801742236647E-9</c:v>
                </c:pt>
                <c:pt idx="3754">
                  <c:v>-5.3105298749246246E-9</c:v>
                </c:pt>
                <c:pt idx="3755">
                  <c:v>-5.3371764363187074E-9</c:v>
                </c:pt>
                <c:pt idx="3756">
                  <c:v>-5.3583486076716446E-9</c:v>
                </c:pt>
                <c:pt idx="3757">
                  <c:v>-5.3740801953663457E-9</c:v>
                </c:pt>
                <c:pt idx="3758">
                  <c:v>-5.3844099795876372E-9</c:v>
                </c:pt>
                <c:pt idx="3759">
                  <c:v>-5.3893816269814342E-9</c:v>
                </c:pt>
                <c:pt idx="3760">
                  <c:v>-5.3890435994136168E-9</c:v>
                </c:pt>
                <c:pt idx="3761">
                  <c:v>-5.3834490589564877E-9</c:v>
                </c:pt>
                <c:pt idx="3762">
                  <c:v>-5.372655769233084E-9</c:v>
                </c:pt>
                <c:pt idx="3763">
                  <c:v>-5.3567259932518646E-9</c:v>
                </c:pt>
                <c:pt idx="3764">
                  <c:v>-5.3357263878664261E-9</c:v>
                </c:pt>
                <c:pt idx="3765">
                  <c:v>-5.3097278949968181E-9</c:v>
                </c:pt>
                <c:pt idx="3766">
                  <c:v>-5.2788056297508789E-9</c:v>
                </c:pt>
                <c:pt idx="3767">
                  <c:v>-5.2430387655856123E-9</c:v>
                </c:pt>
                <c:pt idx="3768">
                  <c:v>-5.2025104166501471E-9</c:v>
                </c:pt>
                <c:pt idx="3769">
                  <c:v>-5.1573075174531766E-9</c:v>
                </c:pt>
                <c:pt idx="3770">
                  <c:v>-5.1075206999989242E-9</c:v>
                </c:pt>
                <c:pt idx="3771">
                  <c:v>-5.0532441685367526E-9</c:v>
                </c:pt>
                <c:pt idx="3772">
                  <c:v>-4.9945755720704259E-9</c:v>
                </c:pt>
                <c:pt idx="3773">
                  <c:v>-4.9316158747737251E-9</c:v>
                </c:pt>
                <c:pt idx="3774">
                  <c:v>-4.8644692244597394E-9</c:v>
                </c:pt>
                <c:pt idx="3775">
                  <c:v>-4.793242819251584E-9</c:v>
                </c:pt>
                <c:pt idx="3776">
                  <c:v>-4.7180467726025626E-9</c:v>
                </c:pt>
                <c:pt idx="3777">
                  <c:v>-4.6389939768139487E-9</c:v>
                </c:pt>
                <c:pt idx="3778">
                  <c:v>-4.5561999651985451E-9</c:v>
                </c:pt>
                <c:pt idx="3779">
                  <c:v>-4.4697827730380296E-9</c:v>
                </c:pt>
                <c:pt idx="3780">
                  <c:v>-4.3798627974817953E-9</c:v>
                </c:pt>
                <c:pt idx="3781">
                  <c:v>-4.2865626565345632E-9</c:v>
                </c:pt>
                <c:pt idx="3782">
                  <c:v>-4.1900070472794704E-9</c:v>
                </c:pt>
                <c:pt idx="3783">
                  <c:v>-4.0903226034826124E-9</c:v>
                </c:pt>
                <c:pt idx="3784">
                  <c:v>-3.9876377527241773E-9</c:v>
                </c:pt>
                <c:pt idx="3785">
                  <c:v>-3.8820825732003444E-9</c:v>
                </c:pt>
                <c:pt idx="3786">
                  <c:v>-3.773788650338953E-9</c:v>
                </c:pt>
                <c:pt idx="3787">
                  <c:v>-3.6628889333707812E-9</c:v>
                </c:pt>
                <c:pt idx="3788">
                  <c:v>-3.549517591996839E-9</c:v>
                </c:pt>
                <c:pt idx="3789">
                  <c:v>-3.4338098732906359E-9</c:v>
                </c:pt>
                <c:pt idx="3790">
                  <c:v>-3.3159019589727382E-9</c:v>
                </c:pt>
                <c:pt idx="3791">
                  <c:v>-3.1959308231932299E-9</c:v>
                </c:pt>
                <c:pt idx="3792">
                  <c:v>-3.0740340909558169E-9</c:v>
                </c:pt>
                <c:pt idx="3793">
                  <c:v>-2.950349897315393E-9</c:v>
                </c:pt>
                <c:pt idx="3794">
                  <c:v>-2.8250167474787742E-9</c:v>
                </c:pt>
                <c:pt idx="3795">
                  <c:v>-2.6981733779361862E-9</c:v>
                </c:pt>
                <c:pt idx="3796">
                  <c:v>-2.569958618748767E-9</c:v>
                </c:pt>
                <c:pt idx="3797">
                  <c:v>-2.44051125711501E-9</c:v>
                </c:pt>
                <c:pt idx="3798">
                  <c:v>-2.3099699023365772E-9</c:v>
                </c:pt>
                <c:pt idx="3799">
                  <c:v>-2.178472852301352E-9</c:v>
                </c:pt>
                <c:pt idx="3800">
                  <c:v>-2.0461579615989719E-9</c:v>
                </c:pt>
                <c:pt idx="3801">
                  <c:v>-1.9131625113812901E-9</c:v>
                </c:pt>
                <c:pt idx="3802">
                  <c:v>-1.779623081077447E-9</c:v>
                </c:pt>
                <c:pt idx="3803">
                  <c:v>-1.6456754220703089E-9</c:v>
                </c:pt>
                <c:pt idx="3804">
                  <c:v>-1.511454333438035E-9</c:v>
                </c:pt>
                <c:pt idx="3805">
                  <c:v>-1.3770935398615199E-9</c:v>
                </c:pt>
                <c:pt idx="3806">
                  <c:v>-1.242725571795325E-9</c:v>
                </c:pt>
                <c:pt idx="3807">
                  <c:v>-1.1084816479965319E-9</c:v>
                </c:pt>
                <c:pt idx="3808">
                  <c:v>-9.7449156050270489E-10</c:v>
                </c:pt>
                <c:pt idx="3809">
                  <c:v>-8.4088356214687266E-10</c:v>
                </c:pt>
                <c:pt idx="3810">
                  <c:v>-7.0778425669406284E-10</c:v>
                </c:pt>
                <c:pt idx="3811">
                  <c:v>-5.7531849168053883E-10</c:v>
                </c:pt>
                <c:pt idx="3812">
                  <c:v>-4.4360925403343932E-10</c:v>
                </c:pt>
                <c:pt idx="3813">
                  <c:v>-3.1277756854503238E-10</c:v>
                </c:pt>
                <c:pt idx="3814">
                  <c:v>-1.829423992722731E-10</c:v>
                </c:pt>
                <c:pt idx="3815">
                  <c:v>-5.4220553928794759E-11</c:v>
                </c:pt>
                <c:pt idx="3816">
                  <c:v>7.3273408667125609E-11</c:v>
                </c:pt>
                <c:pt idx="3817">
                  <c:v>1.994272680287009E-10</c:v>
                </c:pt>
                <c:pt idx="3818">
                  <c:v>3.2413122826457812E-10</c:v>
                </c:pt>
                <c:pt idx="3819">
                  <c:v>4.4727800111795969E-10</c:v>
                </c:pt>
                <c:pt idx="3820">
                  <c:v>5.6876288573194321E-10</c:v>
                </c:pt>
                <c:pt idx="3821">
                  <c:v>6.8848384509579667E-10</c:v>
                </c:pt>
                <c:pt idx="3822">
                  <c:v>8.0634157913058472E-10</c:v>
                </c:pt>
                <c:pt idx="3823">
                  <c:v>9.2223959437624819E-10</c:v>
                </c:pt>
                <c:pt idx="3824">
                  <c:v>1.036084270245938E-9</c:v>
                </c:pt>
                <c:pt idx="3825">
                  <c:v>1.1477849218170899E-9</c:v>
                </c:pt>
                <c:pt idx="3826">
                  <c:v>1.257253859132423E-9</c:v>
                </c:pt>
                <c:pt idx="3827">
                  <c:v>1.364406442987695E-9</c:v>
                </c:pt>
                <c:pt idx="3828">
                  <c:v>1.4691611371867371E-9</c:v>
                </c:pt>
                <c:pt idx="3829">
                  <c:v>1.571439557247899E-9</c:v>
                </c:pt>
                <c:pt idx="3830">
                  <c:v>1.6711665155496961E-9</c:v>
                </c:pt>
                <c:pt idx="3831">
                  <c:v>1.768270062907004E-9</c:v>
                </c:pt>
                <c:pt idx="3832">
                  <c:v>1.8626815265727529E-9</c:v>
                </c:pt>
                <c:pt idx="3833">
                  <c:v>1.954335544663589E-9</c:v>
                </c:pt>
                <c:pt idx="3834">
                  <c:v>2.0431700970114838E-9</c:v>
                </c:pt>
                <c:pt idx="3835">
                  <c:v>2.1291265324467611E-9</c:v>
                </c:pt>
                <c:pt idx="3836">
                  <c:v>2.212149592521381E-9</c:v>
                </c:pt>
                <c:pt idx="3837">
                  <c:v>2.2921874316847928E-9</c:v>
                </c:pt>
                <c:pt idx="3838">
                  <c:v>2.369191633927924E-9</c:v>
                </c:pt>
                <c:pt idx="3839">
                  <c:v>2.4431172259142241E-9</c:v>
                </c:pt>
                <c:pt idx="3840">
                  <c:v>2.5139226866198961E-9</c:v>
                </c:pt>
                <c:pt idx="3841">
                  <c:v>2.581569953508641E-9</c:v>
                </c:pt>
                <c:pt idx="3842">
                  <c:v>2.646024425269364E-9</c:v>
                </c:pt>
                <c:pt idx="3843">
                  <c:v>2.7072549611483822E-9</c:v>
                </c:pt>
                <c:pt idx="3844">
                  <c:v>2.7652338769106581E-9</c:v>
                </c:pt>
                <c:pt idx="3845">
                  <c:v>2.8199369374675548E-9</c:v>
                </c:pt>
                <c:pt idx="3846">
                  <c:v>2.8713433462114652E-9</c:v>
                </c:pt>
                <c:pt idx="3847">
                  <c:v>2.9194357311004949E-9</c:v>
                </c:pt>
                <c:pt idx="3848">
                  <c:v>2.964200127539137E-9</c:v>
                </c:pt>
                <c:pt idx="3849">
                  <c:v>3.0056259581034861E-9</c:v>
                </c:pt>
                <c:pt idx="3850">
                  <c:v>3.043706009162228E-9</c:v>
                </c:pt>
                <c:pt idx="3851">
                  <c:v>3.0784364044470761E-9</c:v>
                </c:pt>
                <c:pt idx="3852">
                  <c:v>3.1098165756288091E-9</c:v>
                </c:pt>
                <c:pt idx="3853">
                  <c:v>3.1378492299574411E-9</c:v>
                </c:pt>
                <c:pt idx="3854">
                  <c:v>3.1625403150273019E-9</c:v>
                </c:pt>
                <c:pt idx="3855">
                  <c:v>3.1838989807300371E-9</c:v>
                </c:pt>
                <c:pt idx="3856">
                  <c:v>3.2019375384606281E-9</c:v>
                </c:pt>
                <c:pt idx="3857">
                  <c:v>3.2166714176436101E-9</c:v>
                </c:pt>
                <c:pt idx="3858">
                  <c:v>3.2281191196485479E-9</c:v>
                </c:pt>
                <c:pt idx="3859">
                  <c:v>3.2363021691657598E-9</c:v>
                </c:pt>
                <c:pt idx="3860">
                  <c:v>3.241245063114996E-9</c:v>
                </c:pt>
                <c:pt idx="3861">
                  <c:v>3.2429752171614959E-9</c:v>
                </c:pt>
                <c:pt idx="3862">
                  <c:v>3.241522909915435E-9</c:v>
                </c:pt>
                <c:pt idx="3863">
                  <c:v>3.2369212248922721E-9</c:v>
                </c:pt>
                <c:pt idx="3864">
                  <c:v>3.2292059903129191E-9</c:v>
                </c:pt>
                <c:pt idx="3865">
                  <c:v>3.218415716823998E-9</c:v>
                </c:pt>
                <c:pt idx="3866">
                  <c:v>3.2045915332196549E-9</c:v>
                </c:pt>
                <c:pt idx="3867">
                  <c:v>3.1877771202475548E-9</c:v>
                </c:pt>
                <c:pt idx="3868">
                  <c:v>3.1680186425827421E-9</c:v>
                </c:pt>
                <c:pt idx="3869">
                  <c:v>3.145364679053969E-9</c:v>
                </c:pt>
                <c:pt idx="3870">
                  <c:v>3.1198661512079979E-9</c:v>
                </c:pt>
                <c:pt idx="3871">
                  <c:v>3.0915762502981409E-9</c:v>
                </c:pt>
                <c:pt idx="3872">
                  <c:v>3.060550362783955E-9</c:v>
                </c:pt>
                <c:pt idx="3873">
                  <c:v>3.026845994429655E-9</c:v>
                </c:pt>
                <c:pt idx="3874">
                  <c:v>2.990522693089237E-9</c:v>
                </c:pt>
                <c:pt idx="3875">
                  <c:v>2.9516419702667681E-9</c:v>
                </c:pt>
                <c:pt idx="3876">
                  <c:v>2.9102672215405769E-9</c:v>
                </c:pt>
                <c:pt idx="3877">
                  <c:v>2.8664636459403191E-9</c:v>
                </c:pt>
                <c:pt idx="3878">
                  <c:v>2.82029816436603E-9</c:v>
                </c:pt>
                <c:pt idx="3879">
                  <c:v>2.7718393371383242E-9</c:v>
                </c:pt>
                <c:pt idx="3880">
                  <c:v>2.7211572807688561E-9</c:v>
                </c:pt>
                <c:pt idx="3881">
                  <c:v>2.6683235840400328E-9</c:v>
                </c:pt>
                <c:pt idx="3882">
                  <c:v>2.6134112234827762E-9</c:v>
                </c:pt>
                <c:pt idx="3883">
                  <c:v>2.5564944783407921E-9</c:v>
                </c:pt>
                <c:pt idx="3884">
                  <c:v>2.4976488451094911E-9</c:v>
                </c:pt>
                <c:pt idx="3885">
                  <c:v>2.4369509517371651E-9</c:v>
                </c:pt>
                <c:pt idx="3886">
                  <c:v>2.3744784715755568E-9</c:v>
                </c:pt>
                <c:pt idx="3887">
                  <c:v>2.3103100371662842E-9</c:v>
                </c:pt>
                <c:pt idx="3888">
                  <c:v>2.2445251539488999E-9</c:v>
                </c:pt>
                <c:pt idx="3889">
                  <c:v>2.1772041139756052E-9</c:v>
                </c:pt>
                <c:pt idx="3890">
                  <c:v>2.1084279097167439E-9</c:v>
                </c:pt>
                <c:pt idx="3891">
                  <c:v>2.0382781480403288E-9</c:v>
                </c:pt>
                <c:pt idx="3892">
                  <c:v>1.9668369644478059E-9</c:v>
                </c:pt>
                <c:pt idx="3893">
                  <c:v>1.89418693764723E-9</c:v>
                </c:pt>
                <c:pt idx="3894">
                  <c:v>1.8204110045438591E-9</c:v>
                </c:pt>
                <c:pt idx="3895">
                  <c:v>1.74559237572701E-9</c:v>
                </c:pt>
                <c:pt idx="3896">
                  <c:v>1.6698144515306891E-9</c:v>
                </c:pt>
                <c:pt idx="3897">
                  <c:v>1.5931607387442591E-9</c:v>
                </c:pt>
                <c:pt idx="3898">
                  <c:v>1.5157147680479229E-9</c:v>
                </c:pt>
                <c:pt idx="3899">
                  <c:v>1.4375600122464389E-9</c:v>
                </c:pt>
                <c:pt idx="3900">
                  <c:v>1.358779805372899E-9</c:v>
                </c:pt>
                <c:pt idx="3901">
                  <c:v>1.27945726273289E-9</c:v>
                </c:pt>
                <c:pt idx="3902">
                  <c:v>1.1996752019577141E-9</c:v>
                </c:pt>
                <c:pt idx="3903">
                  <c:v>1.1195160651336751E-9</c:v>
                </c:pt>
                <c:pt idx="3904">
                  <c:v>1.0390618420727459E-9</c:v>
                </c:pt>
                <c:pt idx="3905">
                  <c:v>9.5839399478813045E-10</c:v>
                </c:pt>
                <c:pt idx="3906">
                  <c:v>8.7759338323645771E-10</c:v>
                </c:pt>
                <c:pt idx="3907">
                  <c:v>7.9674019238648131E-10</c:v>
                </c:pt>
                <c:pt idx="3908">
                  <c:v>7.1591386067226425E-10</c:v>
                </c:pt>
                <c:pt idx="3909">
                  <c:v>6.3519300988690913E-10</c:v>
                </c:pt>
                <c:pt idx="3910">
                  <c:v>5.5465537657092424E-10</c:v>
                </c:pt>
                <c:pt idx="3911">
                  <c:v>4.7437774494732137E-10</c:v>
                </c:pt>
                <c:pt idx="3912">
                  <c:v>3.944358814535125E-10</c:v>
                </c:pt>
                <c:pt idx="3913">
                  <c:v>3.1490447091801541E-10</c:v>
                </c:pt>
                <c:pt idx="3914">
                  <c:v>2.3585705442789631E-10</c:v>
                </c:pt>
                <c:pt idx="3915">
                  <c:v>1.5736596893076939E-10</c:v>
                </c:pt>
                <c:pt idx="3916">
                  <c:v>7.9502288613044761E-11</c:v>
                </c:pt>
                <c:pt idx="3917">
                  <c:v>2.33576809396644E-12</c:v>
                </c:pt>
                <c:pt idx="3918">
                  <c:v>-7.4065212527180853E-11</c:v>
                </c:pt>
                <c:pt idx="3919">
                  <c:v>-1.496337007355011E-10</c:v>
                </c:pt>
                <c:pt idx="3920">
                  <c:v>-2.2430422274354941E-10</c:v>
                </c:pt>
                <c:pt idx="3921">
                  <c:v>-2.9801283268222721E-10</c:v>
                </c:pt>
                <c:pt idx="3922">
                  <c:v>-3.7069715981092449E-10</c:v>
                </c:pt>
                <c:pt idx="3923">
                  <c:v>-4.4229645372053718E-10</c:v>
                </c:pt>
                <c:pt idx="3924">
                  <c:v>-5.1275162750521328E-10</c:v>
                </c:pt>
                <c:pt idx="3925">
                  <c:v>-5.8200529888090062E-10</c:v>
                </c:pt>
                <c:pt idx="3926">
                  <c:v>-6.5000182923099439E-10</c:v>
                </c:pt>
                <c:pt idx="3927">
                  <c:v>-7.1668736056159914E-10</c:v>
                </c:pt>
                <c:pt idx="3928">
                  <c:v>-7.8200985035113613E-10</c:v>
                </c:pt>
                <c:pt idx="3929">
                  <c:v>-8.4591910428123304E-10</c:v>
                </c:pt>
                <c:pt idx="3930">
                  <c:v>-9.0836680683803158E-10</c:v>
                </c:pt>
                <c:pt idx="3931">
                  <c:v>-9.6930654977523432E-10</c:v>
                </c:pt>
                <c:pt idx="3932">
                  <c:v>-1.028693858432387E-9</c:v>
                </c:pt>
                <c:pt idx="3933">
                  <c:v>-1.086486215904046E-9</c:v>
                </c:pt>
                <c:pt idx="3934">
                  <c:v>-1.1426430850576331E-9</c:v>
                </c:pt>
                <c:pt idx="3935">
                  <c:v>-1.1971259283998859E-9</c:v>
                </c:pt>
                <c:pt idx="3936">
                  <c:v>-1.249898225793917E-9</c:v>
                </c:pt>
                <c:pt idx="3937">
                  <c:v>-1.300925490030994E-9</c:v>
                </c:pt>
                <c:pt idx="3938">
                  <c:v>-1.3501752802631659E-9</c:v>
                </c:pt>
                <c:pt idx="3939">
                  <c:v>-1.397617213304924E-9</c:v>
                </c:pt>
                <c:pt idx="3940">
                  <c:v>-1.443222972814064E-9</c:v>
                </c:pt>
                <c:pt idx="3941">
                  <c:v>-1.4869663163638971E-9</c:v>
                </c:pt>
                <c:pt idx="3942">
                  <c:v>-1.5288230804208779E-9</c:v>
                </c:pt>
                <c:pt idx="3943">
                  <c:v>-1.568771183243649E-9</c:v>
                </c:pt>
                <c:pt idx="3944">
                  <c:v>-1.606790625721331E-9</c:v>
                </c:pt>
                <c:pt idx="3945">
                  <c:v>-1.6428634901707709E-9</c:v>
                </c:pt>
                <c:pt idx="3946">
                  <c:v>-1.6769739371142111E-9</c:v>
                </c:pt>
                <c:pt idx="3947">
                  <c:v>-1.7091082000606339E-9</c:v>
                </c:pt>
                <c:pt idx="3948">
                  <c:v>-1.7392545783157249E-9</c:v>
                </c:pt>
                <c:pt idx="3949">
                  <c:v>-1.7674034278471021E-9</c:v>
                </c:pt>
                <c:pt idx="3950">
                  <c:v>-1.793547150233065E-9</c:v>
                </c:pt>
                <c:pt idx="3951">
                  <c:v>-1.8176801797247301E-9</c:v>
                </c:pt>
                <c:pt idx="3952">
                  <c:v>-1.8397989684529439E-9</c:v>
                </c:pt>
                <c:pt idx="3953">
                  <c:v>-1.85990196981288E-9</c:v>
                </c:pt>
                <c:pt idx="3954">
                  <c:v>-1.8779896200606572E-9</c:v>
                </c:pt>
                <c:pt idx="3955">
                  <c:v>-1.8940643181577482E-9</c:v>
                </c:pt>
                <c:pt idx="3956">
                  <c:v>-1.9081304039002718E-9</c:v>
                </c:pt>
                <c:pt idx="3957">
                  <c:v>-1.920194134371591E-9</c:v>
                </c:pt>
                <c:pt idx="3958">
                  <c:v>-1.9302636587578722E-9</c:v>
                </c:pt>
                <c:pt idx="3959">
                  <c:v>-1.9383489915674889E-9</c:v>
                </c:pt>
                <c:pt idx="3960">
                  <c:v>-1.9444619842962821E-9</c:v>
                </c:pt>
                <c:pt idx="3961">
                  <c:v>-1.9486162955817929E-9</c:v>
                </c:pt>
                <c:pt idx="3962">
                  <c:v>-1.950827359890644E-9</c:v>
                </c:pt>
                <c:pt idx="3963">
                  <c:v>-1.951112354784221E-9</c:v>
                </c:pt>
                <c:pt idx="3964">
                  <c:v>-1.9494901668087498E-9</c:v>
                </c:pt>
                <c:pt idx="3965">
                  <c:v>-1.9459813560567471E-9</c:v>
                </c:pt>
                <c:pt idx="3966">
                  <c:v>-1.94060811944766E-9</c:v>
                </c:pt>
                <c:pt idx="3967">
                  <c:v>-1.9333942527762781E-9</c:v>
                </c:pt>
                <c:pt idx="3968">
                  <c:v>-1.9243651115782068E-9</c:v>
                </c:pt>
                <c:pt idx="3969">
                  <c:v>-1.9135475708623891E-9</c:v>
                </c:pt>
                <c:pt idx="3970">
                  <c:v>-1.9009699837612389E-9</c:v>
                </c:pt>
                <c:pt idx="3971">
                  <c:v>-1.8866621391495171E-9</c:v>
                </c:pt>
                <c:pt idx="3972">
                  <c:v>-1.870655218283573E-9</c:v>
                </c:pt>
                <c:pt idx="3973">
                  <c:v>-1.8529817505130351E-9</c:v>
                </c:pt>
                <c:pt idx="3974">
                  <c:v>-1.8336755681173809E-9</c:v>
                </c:pt>
                <c:pt idx="3975">
                  <c:v>-1.8127717603202061E-9</c:v>
                </c:pt>
                <c:pt idx="3976">
                  <c:v>-1.7903066265342281E-9</c:v>
                </c:pt>
                <c:pt idx="3977">
                  <c:v>-1.766317628890338E-9</c:v>
                </c:pt>
                <c:pt idx="3978">
                  <c:v>-1.740843344104138E-9</c:v>
                </c:pt>
                <c:pt idx="3979">
                  <c:v>-1.7139234147335529E-9</c:v>
                </c:pt>
                <c:pt idx="3980">
                  <c:v>-1.6855984998811331E-9</c:v>
                </c:pt>
                <c:pt idx="3981">
                  <c:v>-1.6559102253947039E-9</c:v>
                </c:pt>
                <c:pt idx="3982">
                  <c:v>-1.624901133619952E-9</c:v>
                </c:pt>
                <c:pt idx="3983">
                  <c:v>-1.5926146327584471E-9</c:v>
                </c:pt>
                <c:pt idx="3984">
                  <c:v>-1.5590949458844611E-9</c:v>
                </c:pt>
                <c:pt idx="3985">
                  <c:v>-1.5243870596737379E-9</c:v>
                </c:pt>
                <c:pt idx="3986">
                  <c:v>-1.488536672897119E-9</c:v>
                </c:pt>
                <c:pt idx="3987">
                  <c:v>-1.451590144731635E-9</c:v>
                </c:pt>
                <c:pt idx="3988">
                  <c:v>-1.413594442941343E-9</c:v>
                </c:pt>
                <c:pt idx="3989">
                  <c:v>-1.374597091979764E-9</c:v>
                </c:pt>
                <c:pt idx="3990">
                  <c:v>-1.3346461210653661E-9</c:v>
                </c:pt>
                <c:pt idx="3991">
                  <c:v>-1.293790012281044E-9</c:v>
                </c:pt>
                <c:pt idx="3992">
                  <c:v>-1.2520776487479951E-9</c:v>
                </c:pt>
                <c:pt idx="3993">
                  <c:v>-1.209558262923863E-9</c:v>
                </c:pt>
                <c:pt idx="3994">
                  <c:v>-1.1662813850743471E-9</c:v>
                </c:pt>
                <c:pt idx="3995">
                  <c:v>-1.122296791966866E-9</c:v>
                </c:pt>
                <c:pt idx="3996">
                  <c:v>-1.077654455834132E-9</c:v>
                </c:pt>
                <c:pt idx="3997">
                  <c:v>-1.0324044936547621E-9</c:v>
                </c:pt>
                <c:pt idx="3998">
                  <c:v>-9.8659711679728703E-10</c:v>
                </c:pt>
                <c:pt idx="3999">
                  <c:v>-9.4028258107307483E-10</c:v>
                </c:pt>
                <c:pt idx="4000">
                  <c:v>-8.9351113724286367E-10</c:v>
                </c:pt>
                <c:pt idx="4001">
                  <c:v>-8.4633298202069093E-10</c:v>
                </c:pt>
                <c:pt idx="4002">
                  <c:v>-7.9879820961809232E-10</c:v>
                </c:pt>
                <c:pt idx="4003">
                  <c:v>-7.5095676387049058E-10</c:v>
                </c:pt>
                <c:pt idx="4004">
                  <c:v>-7.0285839098670576E-10</c:v>
                </c:pt>
                <c:pt idx="4005">
                  <c:v>-6.5455259296150588E-10</c:v>
                </c:pt>
                <c:pt idx="4006">
                  <c:v>-6.0608858169007093E-10</c:v>
                </c:pt>
                <c:pt idx="4007">
                  <c:v>-5.5751523382217207E-10</c:v>
                </c:pt>
                <c:pt idx="4008">
                  <c:v>-5.0888104639276888E-10</c:v>
                </c:pt>
                <c:pt idx="4009">
                  <c:v>-4.6023409326460611E-10</c:v>
                </c:pt>
                <c:pt idx="4010">
                  <c:v>-4.1162198241724282E-10</c:v>
                </c:pt>
                <c:pt idx="4011">
                  <c:v>-3.630918141157795E-10</c:v>
                </c:pt>
                <c:pt idx="4012">
                  <c:v>-3.1469013999135878E-10</c:v>
                </c:pt>
                <c:pt idx="4013">
                  <c:v>-2.6646292306430589E-10</c:v>
                </c:pt>
                <c:pt idx="4014">
                  <c:v>-2.184554987395479E-10</c:v>
                </c:pt>
                <c:pt idx="4015">
                  <c:v>-1.707125368027082E-10</c:v>
                </c:pt>
                <c:pt idx="4016">
                  <c:v>-1.2327800444401021E-10</c:v>
                </c:pt>
                <c:pt idx="4017">
                  <c:v>-7.6195130335856473E-11</c:v>
                </c:pt>
                <c:pt idx="4018">
                  <c:v>-2.9506369788656622E-11</c:v>
                </c:pt>
                <c:pt idx="4019">
                  <c:v>1.674662899181254E-11</c:v>
                </c:pt>
                <c:pt idx="4020">
                  <c:v>6.2523057523542935E-11</c:v>
                </c:pt>
                <c:pt idx="4021">
                  <c:v>1.077829785232684E-10</c:v>
                </c:pt>
                <c:pt idx="4022">
                  <c:v>1.524873562179394E-10</c:v>
                </c:pt>
                <c:pt idx="4023">
                  <c:v>1.9659808547469049E-10</c:v>
                </c:pt>
                <c:pt idx="4024">
                  <c:v>2.4007801973262708E-10</c:v>
                </c:pt>
                <c:pt idx="4025">
                  <c:v>2.828909977210882E-10</c:v>
                </c:pt>
                <c:pt idx="4026">
                  <c:v>3.2500186895038439E-10</c:v>
                </c:pt>
                <c:pt idx="4027">
                  <c:v>3.6637651796234539E-10</c:v>
                </c:pt>
                <c:pt idx="4028">
                  <c:v>4.0698188732934618E-10</c:v>
                </c:pt>
                <c:pt idx="4029">
                  <c:v>4.4678599939181828E-10</c:v>
                </c:pt>
                <c:pt idx="4030">
                  <c:v>4.8575797672558144E-10</c:v>
                </c:pt>
                <c:pt idx="4031">
                  <c:v>5.2386806133165823E-10</c:v>
                </c:pt>
                <c:pt idx="4032">
                  <c:v>5.6108763254255133E-10</c:v>
                </c:pt>
                <c:pt idx="4033">
                  <c:v>5.9738922364028031E-10</c:v>
                </c:pt>
                <c:pt idx="4034">
                  <c:v>6.3274653718277411E-10</c:v>
                </c:pt>
                <c:pt idx="4035">
                  <c:v>6.6713445903651374E-10</c:v>
                </c:pt>
                <c:pt idx="4036">
                  <c:v>7.0052907111460142E-10</c:v>
                </c:pt>
                <c:pt idx="4037">
                  <c:v>7.3290766282070442E-10</c:v>
                </c:pt>
                <c:pt idx="4038">
                  <c:v>7.6424874120058131E-10</c:v>
                </c:pt>
                <c:pt idx="4039">
                  <c:v>7.9453203980414124E-10</c:v>
                </c:pt>
                <c:pt idx="4040">
                  <c:v>8.237385262622182E-10</c:v>
                </c:pt>
                <c:pt idx="4041">
                  <c:v>8.5185040858345266E-10</c:v>
                </c:pt>
                <c:pt idx="4042">
                  <c:v>8.7885114017787095E-10</c:v>
                </c:pt>
                <c:pt idx="4043">
                  <c:v>9.0472542361492766E-10</c:v>
                </c:pt>
                <c:pt idx="4044">
                  <c:v>9.2945921312493637E-10</c:v>
                </c:pt>
                <c:pt idx="4045">
                  <c:v>9.5303971585395016E-10</c:v>
                </c:pt>
                <c:pt idx="4046">
                  <c:v>9.7545539188327043E-10</c:v>
                </c:pt>
                <c:pt idx="4047">
                  <c:v>9.9669595302585773E-10</c:v>
                </c:pt>
                <c:pt idx="4048">
                  <c:v>1.0167523604129889E-9</c:v>
                </c:pt>
                <c:pt idx="4049">
                  <c:v>1.0356168208855519E-9</c:v>
                </c:pt>
                <c:pt idx="4050">
                  <c:v>1.0532827822053991E-9</c:v>
                </c:pt>
                <c:pt idx="4051">
                  <c:v>1.0697449271031679E-9</c:v>
                </c:pt>
                <c:pt idx="4052">
                  <c:v>1.084999166179958E-9</c:v>
                </c:pt>
                <c:pt idx="4053">
                  <c:v>1.099042629681202E-9</c:v>
                </c:pt>
                <c:pt idx="4054">
                  <c:v>1.111873658161966E-9</c:v>
                </c:pt>
                <c:pt idx="4055">
                  <c:v>1.123491792063848E-9</c:v>
                </c:pt>
                <c:pt idx="4056">
                  <c:v>1.1338977602244409E-9</c:v>
                </c:pt>
                <c:pt idx="4057">
                  <c:v>1.1430934673412359E-9</c:v>
                </c:pt>
                <c:pt idx="4058">
                  <c:v>1.1510819804125711E-9</c:v>
                </c:pt>
                <c:pt idx="4059">
                  <c:v>1.1578675141790609E-9</c:v>
                </c:pt>
                <c:pt idx="4060">
                  <c:v>1.1634554155896491E-9</c:v>
                </c:pt>
                <c:pt idx="4061">
                  <c:v>1.167852147317156E-9</c:v>
                </c:pt>
                <c:pt idx="4062">
                  <c:v>1.171065270348874E-9</c:v>
                </c:pt>
                <c:pt idx="4063">
                  <c:v>1.173103425678387E-9</c:v>
                </c:pt>
                <c:pt idx="4064">
                  <c:v>1.173976315125453E-9</c:v>
                </c:pt>
                <c:pt idx="4065">
                  <c:v>1.1736946813113221E-9</c:v>
                </c:pt>
                <c:pt idx="4066">
                  <c:v>1.1722702868174561E-9</c:v>
                </c:pt>
                <c:pt idx="4067">
                  <c:v>1.1697158925561011E-9</c:v>
                </c:pt>
                <c:pt idx="4068">
                  <c:v>1.166045235381678E-9</c:v>
                </c:pt>
                <c:pt idx="4069">
                  <c:v>1.161273004972399E-9</c:v>
                </c:pt>
                <c:pt idx="4070">
                  <c:v>1.155414820011916E-9</c:v>
                </c:pt>
                <c:pt idx="4071">
                  <c:v>1.148487203701244E-9</c:v>
                </c:pt>
                <c:pt idx="4072">
                  <c:v>1.14050755863149E-9</c:v>
                </c:pt>
                <c:pt idx="4073">
                  <c:v>1.131494141048305E-9</c:v>
                </c:pt>
                <c:pt idx="4074">
                  <c:v>1.121466034539204E-9</c:v>
                </c:pt>
                <c:pt idx="4075">
                  <c:v>1.1104431231751979E-9</c:v>
                </c:pt>
                <c:pt idx="4076">
                  <c:v>1.0984460641383711E-9</c:v>
                </c:pt>
                <c:pt idx="4077">
                  <c:v>1.085496259867231E-9</c:v>
                </c:pt>
                <c:pt idx="4078">
                  <c:v>1.0716158297518391E-9</c:v>
                </c:pt>
                <c:pt idx="4079">
                  <c:v>1.056827581410792E-9</c:v>
                </c:pt>
                <c:pt idx="4080">
                  <c:v>1.0411549815822881E-9</c:v>
                </c:pt>
                <c:pt idx="4081">
                  <c:v>1.024622126661494E-9</c:v>
                </c:pt>
                <c:pt idx="4082">
                  <c:v>1.0072537129165199E-9</c:v>
                </c:pt>
                <c:pt idx="4083">
                  <c:v>9.8907500641524465E-10</c:v>
                </c:pt>
                <c:pt idx="4084">
                  <c:v>9.7011181269523637E-10</c:v>
                </c:pt>
                <c:pt idx="4085">
                  <c:v>9.5039044620892145E-10</c:v>
                </c:pt>
                <c:pt idx="4086">
                  <c:v>9.2993769957606289E-10</c:v>
                </c:pt>
                <c:pt idx="4087">
                  <c:v>9.0878081267547571E-10</c:v>
                </c:pt>
                <c:pt idx="4088">
                  <c:v>8.8694744160774442E-10</c:v>
                </c:pt>
                <c:pt idx="4089">
                  <c:v>8.6446562756052276E-10</c:v>
                </c:pt>
                <c:pt idx="4090">
                  <c:v>8.4136376560777044E-10</c:v>
                </c:pt>
                <c:pt idx="4091">
                  <c:v>8.1767057347403903E-10</c:v>
                </c:pt>
                <c:pt idx="4092">
                  <c:v>7.9341506029464158E-10</c:v>
                </c:pt>
                <c:pt idx="4093">
                  <c:v>7.6862649540223701E-10</c:v>
                </c:pt>
                <c:pt idx="4094">
                  <c:v>7.4333437717003245E-10</c:v>
                </c:pt>
                <c:pt idx="4095">
                  <c:v>7.1756840194145074E-10</c:v>
                </c:pt>
                <c:pt idx="4096">
                  <c:v>6.9135843307572688E-10</c:v>
                </c:pt>
                <c:pt idx="4097">
                  <c:v>6.6473447013849371E-10</c:v>
                </c:pt>
                <c:pt idx="4098">
                  <c:v>6.3772661826598466E-10</c:v>
                </c:pt>
                <c:pt idx="4099">
                  <c:v>6.1036505773102719E-10</c:v>
                </c:pt>
                <c:pt idx="4100">
                  <c:v>5.826800137385245E-10</c:v>
                </c:pt>
                <c:pt idx="4101">
                  <c:v>5.5470172647762157E-10</c:v>
                </c:pt>
                <c:pt idx="4102">
                  <c:v>5.2646042145723227E-10</c:v>
                </c:pt>
                <c:pt idx="4103">
                  <c:v>4.979862801510611E-10</c:v>
                </c:pt>
                <c:pt idx="4104">
                  <c:v>4.6930941097769198E-10</c:v>
                </c:pt>
                <c:pt idx="4105">
                  <c:v>4.4045982064073371E-10</c:v>
                </c:pt>
                <c:pt idx="4106">
                  <c:v>4.1146738585341249E-10</c:v>
                </c:pt>
                <c:pt idx="4107">
                  <c:v>3.8236182547138529E-10</c:v>
                </c:pt>
                <c:pt idx="4108">
                  <c:v>3.531726730569087E-10</c:v>
                </c:pt>
                <c:pt idx="4109">
                  <c:v>3.2392924989685208E-10</c:v>
                </c:pt>
                <c:pt idx="4110">
                  <c:v>2.9466063849637378E-10</c:v>
                </c:pt>
                <c:pt idx="4111">
                  <c:v>2.6539565656939681E-10</c:v>
                </c:pt>
                <c:pt idx="4112">
                  <c:v>2.361628315463294E-10</c:v>
                </c:pt>
                <c:pt idx="4113">
                  <c:v>2.0699037561876309E-10</c:v>
                </c:pt>
                <c:pt idx="4114">
                  <c:v>1.779061613401641E-10</c:v>
                </c:pt>
                <c:pt idx="4115">
                  <c:v>1.4893769780083779E-10</c:v>
                </c:pt>
                <c:pt idx="4116">
                  <c:v>1.201121073947099E-10</c:v>
                </c:pt>
                <c:pt idx="4117">
                  <c:v>9.1456103194707633E-11</c:v>
                </c:pt>
                <c:pt idx="4118">
                  <c:v>6.2995966952771587E-11</c:v>
                </c:pt>
                <c:pt idx="4119">
                  <c:v>3.4757527739752978E-11</c:v>
                </c:pt>
                <c:pt idx="4120">
                  <c:v>6.7661412396788046E-12</c:v>
                </c:pt>
                <c:pt idx="4121">
                  <c:v>-2.0953330287917039E-11</c:v>
                </c:pt>
                <c:pt idx="4122">
                  <c:v>-4.8376537364686777E-11</c:v>
                </c:pt>
                <c:pt idx="4123">
                  <c:v>-7.5479661957068789E-11</c:v>
                </c:pt>
                <c:pt idx="4124">
                  <c:v>-1.022394354354749E-10</c:v>
                </c:pt>
                <c:pt idx="4125">
                  <c:v>-1.2863315581854499E-10</c:v>
                </c:pt>
                <c:pt idx="4126">
                  <c:v>-1.5463870429275271E-10</c:v>
                </c:pt>
                <c:pt idx="4127">
                  <c:v>-1.8023456099844671E-10</c:v>
                </c:pt>
                <c:pt idx="4128">
                  <c:v>-2.0539982007422179E-10</c:v>
                </c:pt>
                <c:pt idx="4129">
                  <c:v>-2.301142039523137E-10</c:v>
                </c:pt>
                <c:pt idx="4130">
                  <c:v>-2.5435807689851769E-10</c:v>
                </c:pt>
                <c:pt idx="4131">
                  <c:v>-2.7811245779093392E-10</c:v>
                </c:pt>
                <c:pt idx="4132">
                  <c:v>-3.0135903213263871E-10</c:v>
                </c:pt>
                <c:pt idx="4133">
                  <c:v>-3.2408016329418198E-10</c:v>
                </c:pt>
                <c:pt idx="4134">
                  <c:v>-3.4625890298259901E-10</c:v>
                </c:pt>
                <c:pt idx="4135">
                  <c:v>-3.6787900093441581E-10</c:v>
                </c:pt>
                <c:pt idx="4136">
                  <c:v>-3.8892491383090962E-10</c:v>
                </c:pt>
                <c:pt idx="4137">
                  <c:v>-4.0938181343465929E-10</c:v>
                </c:pt>
                <c:pt idx="4138">
                  <c:v>-4.2923559394719552E-10</c:v>
                </c:pt>
                <c:pt idx="4139">
                  <c:v>-4.484728785883161E-10</c:v>
                </c:pt>
                <c:pt idx="4140">
                  <c:v>-4.6708102539839254E-10</c:v>
                </c:pt>
                <c:pt idx="4141">
                  <c:v>-4.8504813226573459E-10</c:v>
                </c:pt>
                <c:pt idx="4142">
                  <c:v>-5.023630411818158E-10</c:v>
                </c:pt>
                <c:pt idx="4143">
                  <c:v>-5.1901534172789206E-10</c:v>
                </c:pt>
                <c:pt idx="4144">
                  <c:v>-5.3499537379725549E-10</c:v>
                </c:pt>
                <c:pt idx="4145">
                  <c:v>-5.5029422955807368E-10</c:v>
                </c:pt>
                <c:pt idx="4146">
                  <c:v>-5.6490375466245464E-10</c:v>
                </c:pt>
                <c:pt idx="4147">
                  <c:v>-5.788165487080567E-10</c:v>
                </c:pt>
                <c:pt idx="4148">
                  <c:v>-5.9202596495923115E-10</c:v>
                </c:pt>
                <c:pt idx="4149">
                  <c:v>-6.0452610933533703E-10</c:v>
                </c:pt>
                <c:pt idx="4150">
                  <c:v>-6.1631183867450722E-10</c:v>
                </c:pt>
                <c:pt idx="4151">
                  <c:v>-6.2737875828177021E-10</c:v>
                </c:pt>
                <c:pt idx="4152">
                  <c:v>-6.3772321877104093E-10</c:v>
                </c:pt>
                <c:pt idx="4153">
                  <c:v>-6.4734231221108946E-10</c:v>
                </c:pt>
                <c:pt idx="4154">
                  <c:v>-6.5623386758617467E-10</c:v>
                </c:pt>
                <c:pt idx="4155">
                  <c:v>-6.6439644558259291E-10</c:v>
                </c:pt>
                <c:pt idx="4156">
                  <c:v>-6.7182933271293637E-10</c:v>
                </c:pt>
                <c:pt idx="4157">
                  <c:v>-6.7853253479038753E-10</c:v>
                </c:pt>
                <c:pt idx="4158">
                  <c:v>-6.8450676976588517E-10</c:v>
                </c:pt>
                <c:pt idx="4159">
                  <c:v>-6.8975345994149251E-10</c:v>
                </c:pt>
                <c:pt idx="4160">
                  <c:v>-6.9427472357377527E-10</c:v>
                </c:pt>
                <c:pt idx="4161">
                  <c:v>-6.9807336588145384E-10</c:v>
                </c:pt>
                <c:pt idx="4162">
                  <c:v>-7.0115286947203385E-10</c:v>
                </c:pt>
                <c:pt idx="4163">
                  <c:v>-7.0351738420254081E-10</c:v>
                </c:pt>
                <c:pt idx="4164">
                  <c:v>-7.051717164898854E-10</c:v>
                </c:pt>
                <c:pt idx="4165">
                  <c:v>-7.0612131808676963E-10</c:v>
                </c:pt>
                <c:pt idx="4166">
                  <c:v>-7.0637227433940613E-10</c:v>
                </c:pt>
                <c:pt idx="4167">
                  <c:v>-7.0593129194366787E-10</c:v>
                </c:pt>
                <c:pt idx="4168">
                  <c:v>-7.0480568621660967E-10</c:v>
                </c:pt>
                <c:pt idx="4169">
                  <c:v>-7.0300336790060658E-10</c:v>
                </c:pt>
                <c:pt idx="4170">
                  <c:v>-7.005328295176393E-10</c:v>
                </c:pt>
                <c:pt idx="4171">
                  <c:v>-6.9740313129152163E-10</c:v>
                </c:pt>
                <c:pt idx="4172">
                  <c:v>-6.9362388665610933E-10</c:v>
                </c:pt>
                <c:pt idx="4173">
                  <c:v>-6.89205247367754E-10</c:v>
                </c:pt>
                <c:pt idx="4174">
                  <c:v>-6.8415788824047088E-10</c:v>
                </c:pt>
                <c:pt idx="4175">
                  <c:v>-6.7849299152247367E-10</c:v>
                </c:pt>
                <c:pt idx="4176">
                  <c:v>-6.7222223093289346E-10</c:v>
                </c:pt>
                <c:pt idx="4177">
                  <c:v>-6.6535775537764413E-10</c:v>
                </c:pt>
                <c:pt idx="4178">
                  <c:v>-6.5791217236351992E-10</c:v>
                </c:pt>
                <c:pt idx="4179">
                  <c:v>-6.4989853112971692E-10</c:v>
                </c:pt>
                <c:pt idx="4180">
                  <c:v>-6.413303055160539E-10</c:v>
                </c:pt>
                <c:pt idx="4181">
                  <c:v>-6.3222137658723328E-10</c:v>
                </c:pt>
                <c:pt idx="4182">
                  <c:v>-6.2258601503252996E-10</c:v>
                </c:pt>
                <c:pt idx="4183">
                  <c:v>-6.1243886336031949E-10</c:v>
                </c:pt>
                <c:pt idx="4184">
                  <c:v>-6.0179491790686717E-10</c:v>
                </c:pt>
                <c:pt idx="4185">
                  <c:v>-5.9066951067878501E-10</c:v>
                </c:pt>
                <c:pt idx="4186">
                  <c:v>-5.7907829104853493E-10</c:v>
                </c:pt>
                <c:pt idx="4187">
                  <c:v>-5.6703720732230522E-10</c:v>
                </c:pt>
                <c:pt idx="4188">
                  <c:v>-5.5456248819952107E-10</c:v>
                </c:pt>
                <c:pt idx="4189">
                  <c:v>-5.4167062414316356E-10</c:v>
                </c:pt>
                <c:pt idx="4190">
                  <c:v>-5.2837834867996737E-10</c:v>
                </c:pt>
                <c:pt idx="4191">
                  <c:v>-5.1470261964944714E-10</c:v>
                </c:pt>
                <c:pt idx="4192">
                  <c:v>-5.0066060042056229E-10</c:v>
                </c:pt>
                <c:pt idx="4193">
                  <c:v>-4.8626964109467611E-10</c:v>
                </c:pt>
                <c:pt idx="4194">
                  <c:v>-4.7154725971329215E-10</c:v>
                </c:pt>
                <c:pt idx="4195">
                  <c:v>-4.5651112348886128E-10</c:v>
                </c:pt>
                <c:pt idx="4196">
                  <c:v>-4.4117903007675031E-10</c:v>
                </c:pt>
                <c:pt idx="4197">
                  <c:v>-4.2556888890624102E-10</c:v>
                </c:pt>
                <c:pt idx="4198">
                  <c:v>-4.0969870258819369E-10</c:v>
                </c:pt>
                <c:pt idx="4199">
                  <c:v>-3.935865484167604E-10</c:v>
                </c:pt>
                <c:pt idx="4200">
                  <c:v>-3.7725055998226429E-10</c:v>
                </c:pt>
                <c:pt idx="4201">
                  <c:v>-3.6070890891208869E-10</c:v>
                </c:pt>
                <c:pt idx="4202">
                  <c:v>-3.4397978675612089E-10</c:v>
                </c:pt>
                <c:pt idx="4203">
                  <c:v>-3.2708138703299451E-10</c:v>
                </c:pt>
                <c:pt idx="4204">
                  <c:v>-3.1003188745305222E-10</c:v>
                </c:pt>
                <c:pt idx="4205">
                  <c:v>-2.9284943233362361E-10</c:v>
                </c:pt>
                <c:pt idx="4206">
                  <c:v>-2.7555211522186551E-10</c:v>
                </c:pt>
                <c:pt idx="4207">
                  <c:v>-2.5815796174006171E-10</c:v>
                </c:pt>
                <c:pt idx="4208">
                  <c:v>-2.4068491266791162E-10</c:v>
                </c:pt>
                <c:pt idx="4209">
                  <c:v>-2.231508072759617E-10</c:v>
                </c:pt>
                <c:pt idx="4210">
                  <c:v>-2.055733669239484E-10</c:v>
                </c:pt>
                <c:pt idx="4211">
                  <c:v>-1.8797017893742519E-10</c:v>
                </c:pt>
                <c:pt idx="4212">
                  <c:v>-1.703586807756407E-10</c:v>
                </c:pt>
                <c:pt idx="4213">
                  <c:v>-1.5275614450322411E-10</c:v>
                </c:pt>
                <c:pt idx="4214">
                  <c:v>-1.3517966157780969E-10</c:v>
                </c:pt>
                <c:pt idx="4215">
                  <c:v>-1.176461279653053E-10</c:v>
                </c:pt>
                <c:pt idx="4216">
                  <c:v>-1.001722295940727E-10</c:v>
                </c:pt>
                <c:pt idx="4217">
                  <c:v>-8.2774428158843919E-11</c:v>
                </c:pt>
                <c:pt idx="4218">
                  <c:v>-6.5468947284750852E-11</c:v>
                </c:pt>
                <c:pt idx="4219">
                  <c:v>-4.8271759061387703E-11</c:v>
                </c:pt>
                <c:pt idx="4220">
                  <c:v>-3.11985709563689E-11</c:v>
                </c:pt>
                <c:pt idx="4221">
                  <c:v>-1.426481311737843E-11</c:v>
                </c:pt>
                <c:pt idx="4222">
                  <c:v>2.5143739287610579E-12</c:v>
                </c:pt>
                <c:pt idx="4223">
                  <c:v>1.9124151171943749E-11</c:v>
                </c:pt>
                <c:pt idx="4224">
                  <c:v>3.5549992601980663E-11</c:v>
                </c:pt>
                <c:pt idx="4225">
                  <c:v>5.1777696272042089E-11</c:v>
                </c:pt>
                <c:pt idx="4226">
                  <c:v>6.7793394935720914E-11</c:v>
                </c:pt>
                <c:pt idx="4227">
                  <c:v>8.3583566251577213E-11</c:v>
                </c:pt>
                <c:pt idx="4228">
                  <c:v>9.9135042549507817E-11</c:v>
                </c:pt>
                <c:pt idx="4229">
                  <c:v>1.144350201537685E-10</c:v>
                </c:pt>
                <c:pt idx="4230">
                  <c:v>1.2947106825796079E-10</c:v>
                </c:pt>
                <c:pt idx="4231">
                  <c:v>1.442311373477783E-10</c:v>
                </c:pt>
                <c:pt idx="4232">
                  <c:v>1.5870356716779331E-10</c:v>
                </c:pt>
                <c:pt idx="4233">
                  <c:v>1.728770942290423E-10</c:v>
                </c:pt>
                <c:pt idx="4234">
                  <c:v>1.867408588546545E-10</c:v>
                </c:pt>
                <c:pt idx="4235">
                  <c:v>2.002844117612409E-10</c:v>
                </c:pt>
                <c:pt idx="4236">
                  <c:v>2.1349772017424091E-10</c:v>
                </c:pt>
                <c:pt idx="4237">
                  <c:v>2.2637117347589429E-10</c:v>
                </c:pt>
                <c:pt idx="4238">
                  <c:v>2.3889558838497697E-10</c:v>
                </c:pt>
                <c:pt idx="4239">
                  <c:v>2.5106221366790328E-10</c:v>
                </c:pt>
                <c:pt idx="4240">
                  <c:v>2.6286273438125949E-10</c:v>
                </c:pt>
                <c:pt idx="4241">
                  <c:v>2.7428927564629169E-10</c:v>
                </c:pt>
                <c:pt idx="4242">
                  <c:v>2.8533440595631851E-10</c:v>
                </c:pt>
                <c:pt idx="4243">
                  <c:v>2.9599114001849042E-10</c:v>
                </c:pt>
                <c:pt idx="4244">
                  <c:v>3.062529411317537E-10</c:v>
                </c:pt>
                <c:pt idx="4245">
                  <c:v>3.16113723103314E-10</c:v>
                </c:pt>
                <c:pt idx="4246">
                  <c:v>3.2556785170632061E-10</c:v>
                </c:pt>
                <c:pt idx="4247">
                  <c:v>3.3461014568191242E-10</c:v>
                </c:pt>
                <c:pt idx="4248">
                  <c:v>3.432358772891837E-10</c:v>
                </c:pt>
                <c:pt idx="4249">
                  <c:v>3.5144077240702951E-10</c:v>
                </c:pt>
                <c:pt idx="4250">
                  <c:v>3.5922101019222941E-10</c:v>
                </c:pt>
                <c:pt idx="4251">
                  <c:v>3.665732222985217E-10</c:v>
                </c:pt>
                <c:pt idx="4252">
                  <c:v>3.734944916617948E-10</c:v>
                </c:pt>
                <c:pt idx="4253">
                  <c:v>3.7998235085690198E-10</c:v>
                </c:pt>
                <c:pt idx="4254">
                  <c:v>3.860347800319635E-10</c:v>
                </c:pt>
                <c:pt idx="4255">
                  <c:v>3.9165020442637741E-10</c:v>
                </c:pt>
                <c:pt idx="4256">
                  <c:v>3.9682749147910368E-10</c:v>
                </c:pt>
                <c:pt idx="4257">
                  <c:v>4.015659475341204E-10</c:v>
                </c:pt>
                <c:pt idx="4258">
                  <c:v>4.0586531415027549E-10</c:v>
                </c:pt>
                <c:pt idx="4259">
                  <c:v>4.0972576402307462E-10</c:v>
                </c:pt>
                <c:pt idx="4260">
                  <c:v>4.1314789652624221E-10</c:v>
                </c:pt>
                <c:pt idx="4261">
                  <c:v>4.1613273288119581E-10</c:v>
                </c:pt>
                <c:pt idx="4262">
                  <c:v>4.1868171096284652E-10</c:v>
                </c:pt>
                <c:pt idx="4263">
                  <c:v>4.207966797504172E-10</c:v>
                </c:pt>
                <c:pt idx="4264">
                  <c:v>4.2247989343222362E-10</c:v>
                </c:pt>
                <c:pt idx="4265">
                  <c:v>4.2373400517361838E-10</c:v>
                </c:pt>
                <c:pt idx="4266">
                  <c:v>4.2456206055753028E-10</c:v>
                </c:pt>
                <c:pt idx="4267">
                  <c:v>4.2496749070725919E-10</c:v>
                </c:pt>
                <c:pt idx="4268">
                  <c:v>4.2495410510140118E-10</c:v>
                </c:pt>
                <c:pt idx="4269">
                  <c:v>4.2452608409097919E-10</c:v>
                </c:pt>
                <c:pt idx="4270">
                  <c:v>4.2368797112904701E-10</c:v>
                </c:pt>
                <c:pt idx="4271">
                  <c:v>4.224446647232099E-10</c:v>
                </c:pt>
                <c:pt idx="4272">
                  <c:v>4.208014101216759E-10</c:v>
                </c:pt>
                <c:pt idx="4273">
                  <c:v>4.1876379074360108E-10</c:v>
                </c:pt>
                <c:pt idx="4274">
                  <c:v>4.163377193646402E-10</c:v>
                </c:pt>
                <c:pt idx="4275">
                  <c:v>4.1352942906873888E-10</c:v>
                </c:pt>
                <c:pt idx="4276">
                  <c:v>4.103454639773275E-10</c:v>
                </c:pt>
                <c:pt idx="4277">
                  <c:v>4.0679266976717709E-10</c:v>
                </c:pt>
                <c:pt idx="4278">
                  <c:v>4.0287818398827838E-10</c:v>
                </c:pt>
                <c:pt idx="4279">
                  <c:v>3.9860942619318038E-10</c:v>
                </c:pt>
                <c:pt idx="4280">
                  <c:v>3.9399408788930161E-10</c:v>
                </c:pt>
                <c:pt idx="4281">
                  <c:v>3.8904012232578032E-10</c:v>
                </c:pt>
                <c:pt idx="4282">
                  <c:v>3.8375573412647939E-10</c:v>
                </c:pt>
                <c:pt idx="4283">
                  <c:v>3.7814936878079453E-10</c:v>
                </c:pt>
                <c:pt idx="4284">
                  <c:v>3.7222970200393879E-10</c:v>
                </c:pt>
                <c:pt idx="4285">
                  <c:v>3.6600562897838612E-10</c:v>
                </c:pt>
                <c:pt idx="4286">
                  <c:v>3.5948625348815712E-10</c:v>
                </c:pt>
                <c:pt idx="4287">
                  <c:v>3.5268087695761937E-10</c:v>
                </c:pt>
                <c:pt idx="4288">
                  <c:v>3.4559898740644992E-10</c:v>
                </c:pt>
                <c:pt idx="4289">
                  <c:v>3.382502483323748E-10</c:v>
                </c:pt>
                <c:pt idx="4290">
                  <c:v>3.3064448753325518E-10</c:v>
                </c:pt>
                <c:pt idx="4291">
                  <c:v>3.2279168588003351E-10</c:v>
                </c:pt>
                <c:pt idx="4292">
                  <c:v>3.1470196605198641E-10</c:v>
                </c:pt>
                <c:pt idx="4293">
                  <c:v>3.0638558124565441E-10</c:v>
                </c:pt>
                <c:pt idx="4294">
                  <c:v>2.9785290386873061E-10</c:v>
                </c:pt>
                <c:pt idx="4295">
                  <c:v>2.891144142300935E-10</c:v>
                </c:pt>
                <c:pt idx="4296">
                  <c:v>2.8018068923706059E-10</c:v>
                </c:pt>
                <c:pt idx="4297">
                  <c:v>2.710623911108228E-10</c:v>
                </c:pt>
                <c:pt idx="4298">
                  <c:v>2.617702561308939E-10</c:v>
                </c:pt>
                <c:pt idx="4299">
                  <c:v>2.5231508341927102E-10</c:v>
                </c:pt>
                <c:pt idx="4300">
                  <c:v>2.4270772377485771E-10</c:v>
                </c:pt>
                <c:pt idx="4301">
                  <c:v>2.3295906856854889E-10</c:v>
                </c:pt>
                <c:pt idx="4302">
                  <c:v>2.2308003870921189E-10</c:v>
                </c:pt>
                <c:pt idx="4303">
                  <c:v>2.1308157369062749E-10</c:v>
                </c:pt>
                <c:pt idx="4304">
                  <c:v>2.0297462072927629E-10</c:v>
                </c:pt>
                <c:pt idx="4305">
                  <c:v>1.927701240026684E-10</c:v>
                </c:pt>
                <c:pt idx="4306">
                  <c:v>1.8247901399771981E-10</c:v>
                </c:pt>
                <c:pt idx="4307">
                  <c:v>1.7211219697847669E-10</c:v>
                </c:pt>
                <c:pt idx="4308">
                  <c:v>1.616805445822794E-10</c:v>
                </c:pt>
                <c:pt idx="4309">
                  <c:v>1.5119488355324319E-10</c:v>
                </c:pt>
                <c:pt idx="4310">
                  <c:v>1.406659856217108E-10</c:v>
                </c:pt>
                <c:pt idx="4311">
                  <c:v>1.301045575380994E-10</c:v>
                </c:pt>
                <c:pt idx="4312">
                  <c:v>1.1952123126933661E-10</c:v>
                </c:pt>
                <c:pt idx="4313">
                  <c:v>1.089265543658341E-10</c:v>
                </c:pt>
                <c:pt idx="4314">
                  <c:v>9.8330980506703722E-11</c:v>
                </c:pt>
                <c:pt idx="4315">
                  <c:v>8.7744860230673143E-11</c:v>
                </c:pt>
                <c:pt idx="4316">
                  <c:v>7.7178431859897497E-11</c:v>
                </c:pt>
                <c:pt idx="4317">
                  <c:v>6.6641812623608066E-11</c:v>
                </c:pt>
                <c:pt idx="4318">
                  <c:v>5.6144989988272522E-11</c:v>
                </c:pt>
                <c:pt idx="4319">
                  <c:v>4.5697813200674022E-11</c:v>
                </c:pt>
                <c:pt idx="4320">
                  <c:v>3.5309985050044928E-11</c:v>
                </c:pt>
                <c:pt idx="4321">
                  <c:v>2.49910538551157E-11</c:v>
                </c:pt>
                <c:pt idx="4322">
                  <c:v>1.4750405681662209E-11</c:v>
                </c:pt>
                <c:pt idx="4323">
                  <c:v>4.5972567958536476E-12</c:v>
                </c:pt>
                <c:pt idx="4324">
                  <c:v>-5.4593536415793343E-12</c:v>
                </c:pt>
                <c:pt idx="4325">
                  <c:v>-1.541057063562173E-11</c:v>
                </c:pt>
                <c:pt idx="4326">
                  <c:v>-2.524773016724889E-11</c:v>
                </c:pt>
                <c:pt idx="4327">
                  <c:v>-3.4962365749539168E-11</c:v>
                </c:pt>
                <c:pt idx="4328">
                  <c:v>-4.454621472575474E-11</c:v>
                </c:pt>
                <c:pt idx="4329">
                  <c:v>-5.3991224305810703E-11</c:v>
                </c:pt>
                <c:pt idx="4330">
                  <c:v>-6.3289557337843831E-11</c:v>
                </c:pt>
                <c:pt idx="4331">
                  <c:v>-7.2433597811883669E-11</c:v>
                </c:pt>
                <c:pt idx="4332">
                  <c:v>-8.1415956092919596E-11</c:v>
                </c:pt>
                <c:pt idx="4333">
                  <c:v>-9.0229473880949027E-11</c:v>
                </c:pt>
                <c:pt idx="4334">
                  <c:v>-9.8867228895881975E-11</c:v>
                </c:pt>
                <c:pt idx="4335">
                  <c:v>-1.073225392854672E-10</c:v>
                </c:pt>
                <c:pt idx="4336">
                  <c:v>-1.155889677546938E-10</c:v>
                </c:pt>
                <c:pt idx="4337">
                  <c:v>-1.2366032541540831E-10</c:v>
                </c:pt>
                <c:pt idx="4338">
                  <c:v>-1.3153067535517581E-10</c:v>
                </c:pt>
                <c:pt idx="4339">
                  <c:v>-1.391943359246924E-10</c:v>
                </c:pt>
                <c:pt idx="4340">
                  <c:v>-1.466458837433444E-10</c:v>
                </c:pt>
                <c:pt idx="4341">
                  <c:v>-1.538801564227814E-10</c:v>
                </c:pt>
                <c:pt idx="4342">
                  <c:v>-1.6089225500865439E-10</c:v>
                </c:pt>
                <c:pt idx="4343">
                  <c:v>-1.6767754614093679E-10</c:v>
                </c:pt>
                <c:pt idx="4344">
                  <c:v>-1.7423166393352299E-10</c:v>
                </c:pt>
                <c:pt idx="4345">
                  <c:v>-1.805505115740602E-10</c:v>
                </c:pt>
                <c:pt idx="4346">
                  <c:v>-1.8663026264523809E-10</c:v>
                </c:pt>
                <c:pt idx="4347">
                  <c:v>-1.924673621690174E-10</c:v>
                </c:pt>
                <c:pt idx="4348">
                  <c:v>-1.980585273755341E-10</c:v>
                </c:pt>
                <c:pt idx="4349">
                  <c:v>-2.0340074819867041E-10</c:v>
                </c:pt>
                <c:pt idx="4350">
                  <c:v>-2.084912875005259E-10</c:v>
                </c:pt>
                <c:pt idx="4351">
                  <c:v>-2.133276810272699E-10</c:v>
                </c:pt>
                <c:pt idx="4352">
                  <c:v>-2.179077370990888E-10</c:v>
                </c:pt>
                <c:pt idx="4353">
                  <c:v>-2.222295360371778E-10</c:v>
                </c:pt>
                <c:pt idx="4354">
                  <c:v>-2.2629142933095299E-10</c:v>
                </c:pt>
                <c:pt idx="4355">
                  <c:v>-2.3009203854888061E-10</c:v>
                </c:pt>
                <c:pt idx="4356">
                  <c:v>-2.3363025399653851E-10</c:v>
                </c:pt>
                <c:pt idx="4357">
                  <c:v>-2.3690523312573372E-10</c:v>
                </c:pt>
                <c:pt idx="4358">
                  <c:v>-2.399163986987072E-10</c:v>
                </c:pt>
                <c:pt idx="4359">
                  <c:v>-2.426634367116527E-10</c:v>
                </c:pt>
                <c:pt idx="4360">
                  <c:v>-2.4514629408197321E-10</c:v>
                </c:pt>
                <c:pt idx="4361">
                  <c:v>-2.4736517610388179E-10</c:v>
                </c:pt>
                <c:pt idx="4362">
                  <c:v>-2.4932054367713593E-10</c:v>
                </c:pt>
                <c:pt idx="4363">
                  <c:v>-2.5101311031386721E-10</c:v>
                </c:pt>
                <c:pt idx="4364">
                  <c:v>-2.5244383892863598E-10</c:v>
                </c:pt>
                <c:pt idx="4365">
                  <c:v>-2.5361393841700098E-10</c:v>
                </c:pt>
                <c:pt idx="4366">
                  <c:v>-2.5452486002804711E-10</c:v>
                </c:pt>
                <c:pt idx="4367">
                  <c:v>-2.5517829353646319E-10</c:v>
                </c:pt>
                <c:pt idx="4368">
                  <c:v>-2.5557616321989919E-10</c:v>
                </c:pt>
                <c:pt idx="4369">
                  <c:v>-2.5572062364746722E-10</c:v>
                </c:pt>
                <c:pt idx="4370">
                  <c:v>-2.5561405528537579E-10</c:v>
                </c:pt>
                <c:pt idx="4371">
                  <c:v>-2.5525905992580651E-10</c:v>
                </c:pt>
                <c:pt idx="4372">
                  <c:v>-2.5465845594525271E-10</c:v>
                </c:pt>
                <c:pt idx="4373">
                  <c:v>-2.5381527339864518E-10</c:v>
                </c:pt>
                <c:pt idx="4374">
                  <c:v>-2.5273274895568801E-10</c:v>
                </c:pt>
                <c:pt idx="4375">
                  <c:v>-2.5141432068591479E-10</c:v>
                </c:pt>
                <c:pt idx="4376">
                  <c:v>-2.4986362269906408E-10</c:v>
                </c:pt>
                <c:pt idx="4377">
                  <c:v>-2.4808447964743989E-10</c:v>
                </c:pt>
                <c:pt idx="4378">
                  <c:v>-2.4608090109700152E-10</c:v>
                </c:pt>
                <c:pt idx="4379">
                  <c:v>-2.4385707577397839E-10</c:v>
                </c:pt>
                <c:pt idx="4380">
                  <c:v>-2.4141736569386761E-10</c:v>
                </c:pt>
                <c:pt idx="4381">
                  <c:v>-2.3876630017971202E-10</c:v>
                </c:pt>
                <c:pt idx="4382">
                  <c:v>-2.359085697766006E-10</c:v>
                </c:pt>
                <c:pt idx="4383">
                  <c:v>-2.3284902006936282E-10</c:v>
                </c:pt>
                <c:pt idx="4384">
                  <c:v>-2.2959264541045341E-10</c:v>
                </c:pt>
                <c:pt idx="4385">
                  <c:v>-2.2614458256504491E-10</c:v>
                </c:pt>
                <c:pt idx="4386">
                  <c:v>-2.2251010428035299E-10</c:v>
                </c:pt>
                <c:pt idx="4387">
                  <c:v>-2.1869461278622501E-10</c:v>
                </c:pt>
                <c:pt idx="4388">
                  <c:v>-2.1470363323401949E-10</c:v>
                </c:pt>
                <c:pt idx="4389">
                  <c:v>-2.105428070807958E-10</c:v>
                </c:pt>
                <c:pt idx="4390">
                  <c:v>-2.0621788542581221E-10</c:v>
                </c:pt>
                <c:pt idx="4391">
                  <c:v>-2.0173472230631471E-10</c:v>
                </c:pt>
                <c:pt idx="4392">
                  <c:v>-1.9709926795956179E-10</c:v>
                </c:pt>
                <c:pt idx="4393">
                  <c:v>-1.923175620579991E-10</c:v>
                </c:pt>
                <c:pt idx="4394">
                  <c:v>-1.8739572692445459E-10</c:v>
                </c:pt>
                <c:pt idx="4395">
                  <c:v>-1.8233996073417301E-10</c:v>
                </c:pt>
                <c:pt idx="4396">
                  <c:v>-1.771565307104574E-10</c:v>
                </c:pt>
                <c:pt idx="4397">
                  <c:v>-1.7185176632062271E-10</c:v>
                </c:pt>
                <c:pt idx="4398">
                  <c:v>-1.6643205247889739E-10</c:v>
                </c:pt>
                <c:pt idx="4399">
                  <c:v>-1.6090382276284039E-10</c:v>
                </c:pt>
                <c:pt idx="4400">
                  <c:v>-1.5527355264975839E-10</c:v>
                </c:pt>
                <c:pt idx="4401">
                  <c:v>-1.4954775277952659E-10</c:v>
                </c:pt>
                <c:pt idx="4402">
                  <c:v>-1.4373296225012579E-10</c:v>
                </c:pt>
                <c:pt idx="4403">
                  <c:v>-1.3783574195211361E-10</c:v>
                </c:pt>
                <c:pt idx="4404">
                  <c:v>-1.31862667948149E-10</c:v>
                </c:pt>
                <c:pt idx="4405">
                  <c:v>-1.258203249035833E-10</c:v>
                </c:pt>
                <c:pt idx="4406">
                  <c:v>-1.1971529957402081E-10</c:v>
                </c:pt>
                <c:pt idx="4407">
                  <c:v>-1.135541743556396E-10</c:v>
                </c:pt>
                <c:pt idx="4408">
                  <c:v>-1.073435209039425E-10</c:v>
                </c:pt>
                <c:pt idx="4409">
                  <c:v>-1.010898938264858E-10</c:v>
                </c:pt>
                <c:pt idx="4410">
                  <c:v>-9.4799824455005766E-11</c:v>
                </c:pt>
                <c:pt idx="4411">
                  <c:v>-8.8479814702231191E-11</c:v>
                </c:pt>
                <c:pt idx="4412">
                  <c:v>-8.2136331008535956E-11</c:v>
                </c:pt>
                <c:pt idx="4413">
                  <c:v>-7.5775798383445234E-11</c:v>
                </c:pt>
                <c:pt idx="4414">
                  <c:v>-6.940459454686764E-11</c:v>
                </c:pt>
                <c:pt idx="4415">
                  <c:v>-6.3029044174779184E-11</c:v>
                </c:pt>
                <c:pt idx="4416">
                  <c:v>-5.6655413253936218E-11</c:v>
                </c:pt>
                <c:pt idx="4417">
                  <c:v>-5.0289903550042502E-11</c:v>
                </c:pt>
                <c:pt idx="4418">
                  <c:v>-4.3938647193640532E-11</c:v>
                </c:pt>
                <c:pt idx="4419">
                  <c:v>-3.7607701387840443E-11</c:v>
                </c:pt>
                <c:pt idx="4420">
                  <c:v>-3.1303043241839303E-11</c:v>
                </c:pt>
                <c:pt idx="4421">
                  <c:v>-2.503056473402198E-11</c:v>
                </c:pt>
                <c:pt idx="4422">
                  <c:v>-1.879606780827034E-11</c:v>
                </c:pt>
                <c:pt idx="4423">
                  <c:v>-1.260525960694147E-11</c:v>
                </c:pt>
                <c:pt idx="4424">
                  <c:v>-6.4637478438078533E-12</c:v>
                </c:pt>
                <c:pt idx="4425">
                  <c:v>-3.770363200829877E-13</c:v>
                </c:pt>
                <c:pt idx="4426">
                  <c:v>5.6494794135147736E-12</c:v>
                </c:pt>
                <c:pt idx="4427">
                  <c:v>1.161051624587933E-11</c:v>
                </c:pt>
                <c:pt idx="4428">
                  <c:v>1.7500907543206869E-11</c:v>
                </c:pt>
                <c:pt idx="4429">
                  <c:v>2.3315607032824779E-11</c:v>
                </c:pt>
                <c:pt idx="4430">
                  <c:v>2.9049692530899509E-11</c:v>
                </c:pt>
                <c:pt idx="4431">
                  <c:v>3.4698369511938497E-11</c:v>
                </c:pt>
                <c:pt idx="4432">
                  <c:v>4.0256974518176447E-11</c:v>
                </c:pt>
                <c:pt idx="4433">
                  <c:v>4.5720978407111337E-11</c:v>
                </c:pt>
                <c:pt idx="4434">
                  <c:v>5.1085989435631108E-11</c:v>
                </c:pt>
                <c:pt idx="4435">
                  <c:v>5.6347756179346478E-11</c:v>
                </c:pt>
                <c:pt idx="4436">
                  <c:v>6.1502170285920556E-11</c:v>
                </c:pt>
                <c:pt idx="4437">
                  <c:v>6.654526906135949E-11</c:v>
                </c:pt>
                <c:pt idx="4438">
                  <c:v>7.1473237888401931E-11</c:v>
                </c:pt>
                <c:pt idx="4439">
                  <c:v>7.6282412476317613E-11</c:v>
                </c:pt>
                <c:pt idx="4440">
                  <c:v>8.0969280941596601E-11</c:v>
                </c:pt>
                <c:pt idx="4441">
                  <c:v>8.5530485719181136E-11</c:v>
                </c:pt>
                <c:pt idx="4442">
                  <c:v>8.996282530406066E-11</c:v>
                </c:pt>
                <c:pt idx="4443">
                  <c:v>9.4263255823218228E-11</c:v>
                </c:pt>
                <c:pt idx="4444">
                  <c:v>9.842889243808197E-11</c:v>
                </c:pt>
                <c:pt idx="4445">
                  <c:v>1.024570105777993E-10</c:v>
                </c:pt>
                <c:pt idx="4446">
                  <c:v>1.063450470038134E-10</c:v>
                </c:pt>
                <c:pt idx="4447">
                  <c:v>1.10090600706382E-10</c:v>
                </c:pt>
                <c:pt idx="4448">
                  <c:v>1.136914336338345E-10</c:v>
                </c:pt>
                <c:pt idx="4449">
                  <c:v>1.171454712555214E-10</c:v>
                </c:pt>
                <c:pt idx="4450">
                  <c:v>1.2045080295956001E-10</c:v>
                </c:pt>
                <c:pt idx="4451">
                  <c:v>1.23605682286633E-10</c:v>
                </c:pt>
                <c:pt idx="4452">
                  <c:v>1.2660852700124271E-10</c:v>
                </c:pt>
                <c:pt idx="4453">
                  <c:v>1.294579190019681E-10</c:v>
                </c:pt>
                <c:pt idx="4454">
                  <c:v>1.3215260407241561E-10</c:v>
                </c:pt>
                <c:pt idx="4455">
                  <c:v>1.346914914746902E-10</c:v>
                </c:pt>
                <c:pt idx="4456">
                  <c:v>1.370736533873522E-10</c:v>
                </c:pt>
                <c:pt idx="4457">
                  <c:v>1.39298324189954E-10</c:v>
                </c:pt>
                <c:pt idx="4458">
                  <c:v>1.4136489959638319E-10</c:v>
                </c:pt>
                <c:pt idx="4459">
                  <c:v>1.432729356393619E-10</c:v>
                </c:pt>
                <c:pt idx="4460">
                  <c:v>1.4502214750857281E-10</c:v>
                </c:pt>
                <c:pt idx="4461">
                  <c:v>1.4661240824500559E-10</c:v>
                </c:pt>
                <c:pt idx="4462">
                  <c:v>1.4804374729422629E-10</c:v>
                </c:pt>
                <c:pt idx="4463">
                  <c:v>1.4931634892138549E-10</c:v>
                </c:pt>
                <c:pt idx="4464">
                  <c:v>1.504305504908897E-10</c:v>
                </c:pt>
                <c:pt idx="4465">
                  <c:v>1.513868406137595E-10</c:v>
                </c:pt>
                <c:pt idx="4466">
                  <c:v>1.5218585716580161E-10</c:v>
                </c:pt>
                <c:pt idx="4467">
                  <c:v>1.5282838517981179E-10</c:v>
                </c:pt>
                <c:pt idx="4468">
                  <c:v>1.5331535461512269E-10</c:v>
                </c:pt>
                <c:pt idx="4469">
                  <c:v>1.536478380078901E-10</c:v>
                </c:pt>
                <c:pt idx="4470">
                  <c:v>1.5382704800560131E-10</c:v>
                </c:pt>
                <c:pt idx="4471">
                  <c:v>1.538543347893622E-10</c:v>
                </c:pt>
                <c:pt idx="4472">
                  <c:v>1.5373118338759529E-10</c:v>
                </c:pt>
                <c:pt idx="4473">
                  <c:v>1.5345921088485211E-10</c:v>
                </c:pt>
                <c:pt idx="4474">
                  <c:v>1.530401635295072E-10</c:v>
                </c:pt>
                <c:pt idx="4475">
                  <c:v>1.5247591374416359E-10</c:v>
                </c:pt>
                <c:pt idx="4476">
                  <c:v>1.517684570426547E-10</c:v>
                </c:pt>
                <c:pt idx="4477">
                  <c:v>1.509199088575817E-10</c:v>
                </c:pt>
                <c:pt idx="4478">
                  <c:v>1.4993250128237279E-10</c:v>
                </c:pt>
                <c:pt idx="4479">
                  <c:v>1.4880857973189591E-10</c:v>
                </c:pt>
                <c:pt idx="4480">
                  <c:v>1.475505995256919E-10</c:v>
                </c:pt>
                <c:pt idx="4481">
                  <c:v>1.461611223979362E-10</c:v>
                </c:pt>
                <c:pt idx="4482">
                  <c:v>1.4464281293826189E-10</c:v>
                </c:pt>
                <c:pt idx="4483">
                  <c:v>1.4299843496760769E-10</c:v>
                </c:pt>
                <c:pt idx="4484">
                  <c:v>1.4123084785327371E-10</c:v>
                </c:pt>
                <c:pt idx="4485">
                  <c:v>1.3934300276738641E-10</c:v>
                </c:pt>
                <c:pt idx="4486">
                  <c:v>1.373379388929889E-10</c:v>
                </c:pt>
                <c:pt idx="4487">
                  <c:v>1.3521877958197871E-10</c:v>
                </c:pt>
                <c:pt idx="4488">
                  <c:v>1.3298872846912451E-10</c:v>
                </c:pt>
                <c:pt idx="4489">
                  <c:v>1.3065106554638939E-10</c:v>
                </c:pt>
                <c:pt idx="4490">
                  <c:v>1.2820914320178861E-10</c:v>
                </c:pt>
                <c:pt idx="4491">
                  <c:v>1.256663822270006E-10</c:v>
                </c:pt>
                <c:pt idx="4492">
                  <c:v>1.2302626779793909E-10</c:v>
                </c:pt>
                <c:pt idx="4493">
                  <c:v>1.202923454324771E-10</c:v>
                </c:pt>
                <c:pt idx="4494">
                  <c:v>1.1746821692949801E-10</c:v>
                </c:pt>
                <c:pt idx="4495">
                  <c:v>1.145575362934204E-10</c:v>
                </c:pt>
                <c:pt idx="4496">
                  <c:v>1.115640056483215E-10</c:v>
                </c:pt>
                <c:pt idx="4497">
                  <c:v>1.084913711457482E-10</c:v>
                </c:pt>
                <c:pt idx="4498">
                  <c:v>1.053434188702751E-10</c:v>
                </c:pt>
                <c:pt idx="4499">
                  <c:v>1.021239707468261E-10</c:v>
                </c:pt>
                <c:pt idx="4500">
                  <c:v>9.883688045373784E-11</c:v>
                </c:pt>
                <c:pt idx="4501">
                  <c:v>9.5486029345496798E-11</c:v>
                </c:pt>
                <c:pt idx="4502">
                  <c:v>9.207532238903251E-11</c:v>
                </c:pt>
                <c:pt idx="4503">
                  <c:v>8.8608684117399167E-11</c:v>
                </c:pt>
                <c:pt idx="4504">
                  <c:v>8.5090054604621587E-11</c:v>
                </c:pt>
                <c:pt idx="4505">
                  <c:v>8.1523385465423553E-11</c:v>
                </c:pt>
                <c:pt idx="4506">
                  <c:v>7.7912635883495503E-11</c:v>
                </c:pt>
                <c:pt idx="4507">
                  <c:v>7.4261768671894071E-11</c:v>
                </c:pt>
                <c:pt idx="4508">
                  <c:v>7.0574746369098893E-11</c:v>
                </c:pt>
                <c:pt idx="4509">
                  <c:v>6.6855527374182309E-11</c:v>
                </c:pt>
                <c:pt idx="4510">
                  <c:v>6.3108062124474961E-11</c:v>
                </c:pt>
                <c:pt idx="4511">
                  <c:v>5.933628931903517E-11</c:v>
                </c:pt>
                <c:pt idx="4512">
                  <c:v>5.5544132191152318E-11</c:v>
                </c:pt>
                <c:pt idx="4513">
                  <c:v>5.1735494833034567E-11</c:v>
                </c:pt>
                <c:pt idx="4514">
                  <c:v>4.7914258575748779E-11</c:v>
                </c:pt>
                <c:pt idx="4515">
                  <c:v>4.408427842739624E-11</c:v>
                </c:pt>
                <c:pt idx="4516">
                  <c:v>4.0249379572421243E-11</c:v>
                </c:pt>
                <c:pt idx="4517">
                  <c:v>3.6413353934860862E-11</c:v>
                </c:pt>
                <c:pt idx="4518">
                  <c:v>3.257995680825419E-11</c:v>
                </c:pt>
                <c:pt idx="4519">
                  <c:v>2.875290355483715E-11</c:v>
                </c:pt>
                <c:pt idx="4520">
                  <c:v>2.4935866376554931E-11</c:v>
                </c:pt>
                <c:pt idx="4521">
                  <c:v>2.1132471160329291E-11</c:v>
                </c:pt>
                <c:pt idx="4522">
                  <c:v>1.7346294399920849E-11</c:v>
                </c:pt>
                <c:pt idx="4523">
                  <c:v>1.3580860196628671E-11</c:v>
                </c:pt>
                <c:pt idx="4524">
                  <c:v>9.8396373409700755E-12</c:v>
                </c:pt>
                <c:pt idx="4525">
                  <c:v>6.1260364773832402E-12</c:v>
                </c:pt>
                <c:pt idx="4526">
                  <c:v>2.4434073538939472E-12</c:v>
                </c:pt>
                <c:pt idx="4527">
                  <c:v>-1.2049638414146211E-12</c:v>
                </c:pt>
                <c:pt idx="4528">
                  <c:v>-4.815857055392995E-12</c:v>
                </c:pt>
                <c:pt idx="4529">
                  <c:v>-8.3861208546451663E-12</c:v>
                </c:pt>
                <c:pt idx="4530">
                  <c:v>-1.1912674818648941E-11</c:v>
                </c:pt>
                <c:pt idx="4531">
                  <c:v>-1.5392511839753499E-11</c:v>
                </c:pt>
                <c:pt idx="4532">
                  <c:v>-1.8822700328736019E-11</c:v>
                </c:pt>
                <c:pt idx="4533">
                  <c:v>-2.2200386324704171E-11</c:v>
                </c:pt>
                <c:pt idx="4534">
                  <c:v>-2.5522795508237091E-11</c:v>
                </c:pt>
                <c:pt idx="4535">
                  <c:v>-2.878723511676272E-11</c:v>
                </c:pt>
                <c:pt idx="4536">
                  <c:v>-3.1991095761274677E-11</c:v>
                </c:pt>
                <c:pt idx="4537">
                  <c:v>-3.5131853143597348E-11</c:v>
                </c:pt>
                <c:pt idx="4538">
                  <c:v>-3.820706967351256E-11</c:v>
                </c:pt>
                <c:pt idx="4539">
                  <c:v>-4.1214395985165792E-11</c:v>
                </c:pt>
                <c:pt idx="4540">
                  <c:v>-4.415157235227429E-11</c:v>
                </c:pt>
                <c:pt idx="4541">
                  <c:v>-4.7016430001762447E-11</c:v>
                </c:pt>
                <c:pt idx="4542">
                  <c:v>-4.9806892325553147E-11</c:v>
                </c:pt>
                <c:pt idx="4543">
                  <c:v>-5.2520975990345682E-11</c:v>
                </c:pt>
                <c:pt idx="4544">
                  <c:v>-5.5156791945311939E-11</c:v>
                </c:pt>
                <c:pt idx="4545">
                  <c:v>-5.7712546327743392E-11</c:v>
                </c:pt>
                <c:pt idx="4546">
                  <c:v>-6.018654126677994E-11</c:v>
                </c:pt>
                <c:pt idx="4547">
                  <c:v>-6.2577175585450607E-11</c:v>
                </c:pt>
                <c:pt idx="4548">
                  <c:v>-6.4882945401352402E-11</c:v>
                </c:pt>
                <c:pt idx="4549">
                  <c:v>-6.7102444626389881E-11</c:v>
                </c:pt>
                <c:pt idx="4550">
                  <c:v>-6.9234365366091795E-11</c:v>
                </c:pt>
                <c:pt idx="4551">
                  <c:v>-7.1277498219114498E-11</c:v>
                </c:pt>
                <c:pt idx="4552">
                  <c:v>-7.3230732477632747E-11</c:v>
                </c:pt>
                <c:pt idx="4553">
                  <c:v>-7.5093056229408658E-11</c:v>
                </c:pt>
                <c:pt idx="4554">
                  <c:v>-7.6863556362417467E-11</c:v>
                </c:pt>
                <c:pt idx="4555">
                  <c:v>-7.8541418472995095E-11</c:v>
                </c:pt>
                <c:pt idx="4556">
                  <c:v>-8.0125926678557233E-11</c:v>
                </c:pt>
                <c:pt idx="4557">
                  <c:v>-8.1616463336022186E-11</c:v>
                </c:pt>
                <c:pt idx="4558">
                  <c:v>-8.3012508667150664E-11</c:v>
                </c:pt>
                <c:pt idx="4559">
                  <c:v>-8.4313640292094249E-11</c:v>
                </c:pt>
                <c:pt idx="4560">
                  <c:v>-8.5519532672521329E-11</c:v>
                </c:pt>
                <c:pt idx="4561">
                  <c:v>-8.6629956465763602E-11</c:v>
                </c:pt>
                <c:pt idx="4562">
                  <c:v>-8.7644777791498902E-11</c:v>
                </c:pt>
                <c:pt idx="4563">
                  <c:v>-8.8563957412556465E-11</c:v>
                </c:pt>
                <c:pt idx="4564">
                  <c:v>-8.9387549831498587E-11</c:v>
                </c:pt>
                <c:pt idx="4565">
                  <c:v>-9.0115702304698475E-11</c:v>
                </c:pt>
                <c:pt idx="4566">
                  <c:v>-9.0748653775697616E-11</c:v>
                </c:pt>
                <c:pt idx="4567">
                  <c:v>-9.1286733729686802E-11</c:v>
                </c:pt>
                <c:pt idx="4568">
                  <c:v>-9.173036097101378E-11</c:v>
                </c:pt>
                <c:pt idx="4569">
                  <c:v>-9.2080042325676574E-11</c:v>
                </c:pt>
                <c:pt idx="4570">
                  <c:v>-9.2336371270815346E-11</c:v>
                </c:pt>
                <c:pt idx="4571">
                  <c:v>-9.250002649326674E-11</c:v>
                </c:pt>
                <c:pt idx="4572">
                  <c:v>-9.2571770379293547E-11</c:v>
                </c:pt>
                <c:pt idx="4573">
                  <c:v>-9.2552447437648548E-11</c:v>
                </c:pt>
                <c:pt idx="4574">
                  <c:v>-9.2442982658174904E-11</c:v>
                </c:pt>
                <c:pt idx="4575">
                  <c:v>-9.2244379808186798E-11</c:v>
                </c:pt>
                <c:pt idx="4576">
                  <c:v>-9.1957719668911952E-11</c:v>
                </c:pt>
                <c:pt idx="4577">
                  <c:v>-9.1584158214313919E-11</c:v>
                </c:pt>
                <c:pt idx="4578">
                  <c:v>-9.1124924734644877E-11</c:v>
                </c:pt>
                <c:pt idx="4579">
                  <c:v>-9.0581319907110381E-11</c:v>
                </c:pt>
                <c:pt idx="4580">
                  <c:v>-8.9954713816055405E-11</c:v>
                </c:pt>
                <c:pt idx="4581">
                  <c:v>-8.9246543925106315E-11</c:v>
                </c:pt>
                <c:pt idx="4582">
                  <c:v>-8.8458313003726035E-11</c:v>
                </c:pt>
                <c:pt idx="4583">
                  <c:v>-8.7591587010659834E-11</c:v>
                </c:pt>
                <c:pt idx="4584">
                  <c:v>-8.6647992936766402E-11</c:v>
                </c:pt>
                <c:pt idx="4585">
                  <c:v>-8.5629216609743851E-11</c:v>
                </c:pt>
                <c:pt idx="4586">
                  <c:v>-8.4537000463272506E-11</c:v>
                </c:pt>
                <c:pt idx="4587">
                  <c:v>-8.3373141273105766E-11</c:v>
                </c:pt>
                <c:pt idx="4588">
                  <c:v>-8.2139487862647786E-11</c:v>
                </c:pt>
                <c:pt idx="4589">
                  <c:v>-8.0837938780560779E-11</c:v>
                </c:pt>
                <c:pt idx="4590">
                  <c:v>-7.9470439952947169E-11</c:v>
                </c:pt>
                <c:pt idx="4591">
                  <c:v>-7.8038982312651049E-11</c:v>
                </c:pt>
                <c:pt idx="4592">
                  <c:v>-7.6545599408220414E-11</c:v>
                </c:pt>
                <c:pt idx="4593">
                  <c:v>-7.4992364995066416E-11</c:v>
                </c:pt>
                <c:pt idx="4594">
                  <c:v>-7.3381390611347811E-11</c:v>
                </c:pt>
                <c:pt idx="4595">
                  <c:v>-7.1714823141098559E-11</c:v>
                </c:pt>
                <c:pt idx="4596">
                  <c:v>-6.9994842367104086E-11</c:v>
                </c:pt>
                <c:pt idx="4597">
                  <c:v>-6.8223658516016556E-11</c:v>
                </c:pt>
                <c:pt idx="4598">
                  <c:v>-6.6403509798182505E-11</c:v>
                </c:pt>
                <c:pt idx="4599">
                  <c:v>-6.4536659944636661E-11</c:v>
                </c:pt>
                <c:pt idx="4600">
                  <c:v>-6.2625395743694041E-11</c:v>
                </c:pt>
                <c:pt idx="4601">
                  <c:v>-6.0672024579548755E-11</c:v>
                </c:pt>
                <c:pt idx="4602">
                  <c:v>-5.8678871975261929E-11</c:v>
                </c:pt>
                <c:pt idx="4603">
                  <c:v>-5.664827914249321E-11</c:v>
                </c:pt>
                <c:pt idx="4604">
                  <c:v>-5.4582600540300258E-11</c:v>
                </c:pt>
                <c:pt idx="4605">
                  <c:v>-5.2484201445298748E-11</c:v>
                </c:pt>
                <c:pt idx="4606">
                  <c:v>-5.0355455535441379E-11</c:v>
                </c:pt>
                <c:pt idx="4607">
                  <c:v>-4.8198742489638697E-11</c:v>
                </c:pt>
                <c:pt idx="4608">
                  <c:v>-4.6016445605407037E-11</c:v>
                </c:pt>
                <c:pt idx="4609">
                  <c:v>-4.3810949436689267E-11</c:v>
                </c:pt>
                <c:pt idx="4610">
                  <c:v>-4.1584637453953452E-11</c:v>
                </c:pt>
                <c:pt idx="4611">
                  <c:v>-3.9339889728631262E-11</c:v>
                </c:pt>
                <c:pt idx="4612">
                  <c:v>-3.7079080643914342E-11</c:v>
                </c:pt>
                <c:pt idx="4613">
                  <c:v>-3.4804576633880359E-11</c:v>
                </c:pt>
                <c:pt idx="4614">
                  <c:v>-3.2518733952873893E-11</c:v>
                </c:pt>
                <c:pt idx="4615">
                  <c:v>-3.0223896477017902E-11</c:v>
                </c:pt>
                <c:pt idx="4616">
                  <c:v>-2.792239353968222E-11</c:v>
                </c:pt>
                <c:pt idx="4617">
                  <c:v>-2.5616537802683609E-11</c:v>
                </c:pt>
                <c:pt idx="4618">
                  <c:v>-2.330862316493966E-11</c:v>
                </c:pt>
                <c:pt idx="4619">
                  <c:v>-2.100092271024515E-11</c:v>
                </c:pt>
                <c:pt idx="4620">
                  <c:v>-1.8695686695784599E-11</c:v>
                </c:pt>
                <c:pt idx="4621">
                  <c:v>-1.639514058293893E-11</c:v>
                </c:pt>
                <c:pt idx="4622">
                  <c:v>-1.4101483111887371E-11</c:v>
                </c:pt>
                <c:pt idx="4623">
                  <c:v>-1.181688442144822E-11</c:v>
                </c:pt>
                <c:pt idx="4624">
                  <c:v>-9.5434842155432424E-12</c:v>
                </c:pt>
                <c:pt idx="4625">
                  <c:v>-7.2833899776115313E-12</c:v>
                </c:pt>
                <c:pt idx="4626">
                  <c:v>-5.0386752342384101E-12</c:v>
                </c:pt>
                <c:pt idx="4627">
                  <c:v>-2.8113778692045029E-12</c:v>
                </c:pt>
                <c:pt idx="4628">
                  <c:v>-6.0349848909878658E-13</c:v>
                </c:pt>
                <c:pt idx="4629">
                  <c:v>1.583001158422226E-12</c:v>
                </c:pt>
                <c:pt idx="4630">
                  <c:v>3.7461997127091706E-12</c:v>
                </c:pt>
                <c:pt idx="4631">
                  <c:v>5.8842176735709316E-12</c:v>
                </c:pt>
                <c:pt idx="4632">
                  <c:v>7.9952188192075337E-12</c:v>
                </c:pt>
                <c:pt idx="4633">
                  <c:v>1.0077411567793291E-11</c:v>
                </c:pt>
                <c:pt idx="4634">
                  <c:v>1.212905028194195E-11</c:v>
                </c:pt>
                <c:pt idx="4635">
                  <c:v>1.4148436515349E-11</c:v>
                </c:pt>
                <c:pt idx="4636">
                  <c:v>1.6133920200969641E-11</c:v>
                </c:pt>
                <c:pt idx="4637">
                  <c:v>1.808390078015458E-11</c:v>
                </c:pt>
                <c:pt idx="4638">
                  <c:v>1.999682827222892E-11</c:v>
                </c:pt>
                <c:pt idx="4639">
                  <c:v>2.1871204284062881E-11</c:v>
                </c:pt>
                <c:pt idx="4640">
                  <c:v>2.3705582959246101E-11</c:v>
                </c:pt>
                <c:pt idx="4641">
                  <c:v>2.5498571866539929E-11</c:v>
                </c:pt>
                <c:pt idx="4642">
                  <c:v>2.7248832827344889E-11</c:v>
                </c:pt>
                <c:pt idx="4643">
                  <c:v>2.895508268198235E-11</c:v>
                </c:pt>
                <c:pt idx="4644">
                  <c:v>3.0616093994651438E-11</c:v>
                </c:pt>
                <c:pt idx="4645">
                  <c:v>3.2230695696983233E-11</c:v>
                </c:pt>
                <c:pt idx="4646">
                  <c:v>3.3797773670174988E-11</c:v>
                </c:pt>
                <c:pt idx="4647">
                  <c:v>3.5316271265747708E-11</c:v>
                </c:pt>
                <c:pt idx="4648">
                  <c:v>3.6785189765028928E-11</c:v>
                </c:pt>
                <c:pt idx="4649">
                  <c:v>3.8203588777522561E-11</c:v>
                </c:pt>
                <c:pt idx="4650">
                  <c:v>3.9570586578384492E-11</c:v>
                </c:pt>
                <c:pt idx="4651">
                  <c:v>4.0885360385280913E-11</c:v>
                </c:pt>
                <c:pt idx="4652">
                  <c:v>4.2147146574962017E-11</c:v>
                </c:pt>
                <c:pt idx="4653">
                  <c:v>4.3355240839939652E-11</c:v>
                </c:pt>
                <c:pt idx="4654">
                  <c:v>4.4508998285711932E-11</c:v>
                </c:pt>
                <c:pt idx="4655">
                  <c:v>4.5607833469031513E-11</c:v>
                </c:pt>
                <c:pt idx="4656">
                  <c:v>4.6651220377766847E-11</c:v>
                </c:pt>
                <c:pt idx="4657">
                  <c:v>4.7638692352957073E-11</c:v>
                </c:pt>
                <c:pt idx="4658">
                  <c:v>4.8569841953712E-11</c:v>
                </c:pt>
                <c:pt idx="4659">
                  <c:v>4.9444320765657612E-11</c:v>
                </c:pt>
                <c:pt idx="4660">
                  <c:v>5.0261839153675848E-11</c:v>
                </c:pt>
                <c:pt idx="4661">
                  <c:v>5.1022165959734268E-11</c:v>
                </c:pt>
                <c:pt idx="4662">
                  <c:v>5.1725128146646848E-11</c:v>
                </c:pt>
                <c:pt idx="4663">
                  <c:v>5.237061038865165E-11</c:v>
                </c:pt>
                <c:pt idx="4664">
                  <c:v>5.29585546097342E-11</c:v>
                </c:pt>
                <c:pt idx="4665">
                  <c:v>5.3488959470666991E-11</c:v>
                </c:pt>
                <c:pt idx="4666">
                  <c:v>5.3961879805776163E-11</c:v>
                </c:pt>
                <c:pt idx="4667">
                  <c:v>5.437742601048532E-11</c:v>
                </c:pt>
                <c:pt idx="4668">
                  <c:v>5.4735763380723958E-11</c:v>
                </c:pt>
                <c:pt idx="4669">
                  <c:v>5.5037111405324301E-11</c:v>
                </c:pt>
                <c:pt idx="4670">
                  <c:v>5.5281743012564912E-11</c:v>
                </c:pt>
                <c:pt idx="4671">
                  <c:v>5.5469983772052728E-11</c:v>
                </c:pt>
                <c:pt idx="4672">
                  <c:v>5.5602211053166947E-11</c:v>
                </c:pt>
                <c:pt idx="4673">
                  <c:v>5.5678853141318268E-11</c:v>
                </c:pt>
                <c:pt idx="4674">
                  <c:v>5.5700388313305872E-11</c:v>
                </c:pt>
                <c:pt idx="4675">
                  <c:v>5.5667343873081632E-11</c:v>
                </c:pt>
                <c:pt idx="4676">
                  <c:v>5.5580295149256488E-11</c:v>
                </c:pt>
                <c:pt idx="4677">
                  <c:v>5.5439864455708337E-11</c:v>
                </c:pt>
                <c:pt idx="4678">
                  <c:v>5.5246720016672798E-11</c:v>
                </c:pt>
                <c:pt idx="4679">
                  <c:v>5.5001574857719728E-11</c:v>
                </c:pt>
                <c:pt idx="4680">
                  <c:v>5.4705185664037031E-11</c:v>
                </c:pt>
                <c:pt idx="4681">
                  <c:v>5.4358351607461633E-11</c:v>
                </c:pt>
                <c:pt idx="4682">
                  <c:v>5.3961913143713429E-11</c:v>
                </c:pt>
                <c:pt idx="4683">
                  <c:v>5.3516750781302511E-11</c:v>
                </c:pt>
                <c:pt idx="4684">
                  <c:v>5.3023783823593222E-11</c:v>
                </c:pt>
                <c:pt idx="4685">
                  <c:v>5.2483969085519857E-11</c:v>
                </c:pt>
                <c:pt idx="4686">
                  <c:v>5.1898299586458883E-11</c:v>
                </c:pt>
                <c:pt idx="4687">
                  <c:v>5.1267803220770382E-11</c:v>
                </c:pt>
                <c:pt idx="4688">
                  <c:v>5.0593541407529081E-11</c:v>
                </c:pt>
                <c:pt idx="4689">
                  <c:v>4.9876607720969303E-11</c:v>
                </c:pt>
                <c:pt idx="4690">
                  <c:v>4.9118126503172937E-11</c:v>
                </c:pt>
                <c:pt idx="4691">
                  <c:v>4.8319251460530972E-11</c:v>
                </c:pt>
                <c:pt idx="4692">
                  <c:v>4.7481164245509888E-11</c:v>
                </c:pt>
                <c:pt idx="4693">
                  <c:v>4.6605073025253682E-11</c:v>
                </c:pt>
                <c:pt idx="4694">
                  <c:v>4.5692211038549088E-11</c:v>
                </c:pt>
                <c:pt idx="4695">
                  <c:v>4.4743835142678751E-11</c:v>
                </c:pt>
                <c:pt idx="4696">
                  <c:v>4.3761224351680951E-11</c:v>
                </c:pt>
                <c:pt idx="4697">
                  <c:v>4.2745678367528218E-11</c:v>
                </c:pt>
                <c:pt idx="4698">
                  <c:v>4.1698516105728867E-11</c:v>
                </c:pt>
                <c:pt idx="4699">
                  <c:v>4.0621074216846099E-11</c:v>
                </c:pt>
                <c:pt idx="4700">
                  <c:v>3.9514705605418133E-11</c:v>
                </c:pt>
                <c:pt idx="4701">
                  <c:v>3.8380777947751031E-11</c:v>
                </c:pt>
                <c:pt idx="4702">
                  <c:v>3.7220672210042059E-11</c:v>
                </c:pt>
                <c:pt idx="4703">
                  <c:v>3.6035781168276467E-11</c:v>
                </c:pt>
                <c:pt idx="4704">
                  <c:v>3.4827507931324952E-11</c:v>
                </c:pt>
                <c:pt idx="4705">
                  <c:v>3.3597264468651257E-11</c:v>
                </c:pt>
                <c:pt idx="4706">
                  <c:v>3.2346470144021129E-11</c:v>
                </c:pt>
                <c:pt idx="4707">
                  <c:v>3.1076550256584062E-11</c:v>
                </c:pt>
                <c:pt idx="4708">
                  <c:v>2.9788934590678289E-11</c:v>
                </c:pt>
                <c:pt idx="4709">
                  <c:v>2.8485055975687991E-11</c:v>
                </c:pt>
                <c:pt idx="4710">
                  <c:v>2.716634885725784E-11</c:v>
                </c:pt>
                <c:pt idx="4711">
                  <c:v>2.5834247881146889E-11</c:v>
                </c:pt>
                <c:pt idx="4712">
                  <c:v>2.4490186490977882E-11</c:v>
                </c:pt>
                <c:pt idx="4713">
                  <c:v>2.3135595541112628E-11</c:v>
                </c:pt>
                <c:pt idx="4714">
                  <c:v>2.1771901925856621E-11</c:v>
                </c:pt>
                <c:pt idx="4715">
                  <c:v>2.0400527226168449E-11</c:v>
                </c:pt>
                <c:pt idx="4716">
                  <c:v>1.9022886375020721E-11</c:v>
                </c:pt>
                <c:pt idx="4717">
                  <c:v>1.764038634252944E-11</c:v>
                </c:pt>
                <c:pt idx="4718">
                  <c:v>1.625442484193861E-11</c:v>
                </c:pt>
                <c:pt idx="4719">
                  <c:v>1.486638905751546E-11</c:v>
                </c:pt>
                <c:pt idx="4720">
                  <c:v>1.347765439538003E-11</c:v>
                </c:pt>
                <c:pt idx="4721">
                  <c:v>1.2089583258259909E-11</c:v>
                </c:pt>
                <c:pt idx="4722">
                  <c:v>1.070352384512824E-11</c:v>
                </c:pt>
                <c:pt idx="4723">
                  <c:v>9.3208089766486897E-12</c:v>
                </c:pt>
                <c:pt idx="4724">
                  <c:v>7.9427549473172977E-12</c:v>
                </c:pt>
                <c:pt idx="4725">
                  <c:v>6.5706604051556427E-12</c:v>
                </c:pt>
                <c:pt idx="4726">
                  <c:v>5.2058052597748314E-12</c:v>
                </c:pt>
                <c:pt idx="4727">
                  <c:v>3.8494496195936821E-12</c:v>
                </c:pt>
                <c:pt idx="4728">
                  <c:v>2.502832758958371E-12</c:v>
                </c:pt>
                <c:pt idx="4729">
                  <c:v>1.167172115874098E-12</c:v>
                </c:pt>
                <c:pt idx="4730">
                  <c:v>-1.5633767897753409E-13</c:v>
                </c:pt>
                <c:pt idx="4731">
                  <c:v>-1.4665257412990501E-12</c:v>
                </c:pt>
                <c:pt idx="4732">
                  <c:v>-2.7622458397165992E-12</c:v>
                </c:pt>
                <c:pt idx="4733">
                  <c:v>-4.0423772692372019E-12</c:v>
                </c:pt>
                <c:pt idx="4734">
                  <c:v>-5.3058256911004088E-12</c:v>
                </c:pt>
                <c:pt idx="4735">
                  <c:v>-6.5515239385390113E-12</c:v>
                </c:pt>
                <c:pt idx="4736">
                  <c:v>-7.7784327880015849E-12</c:v>
                </c:pt>
                <c:pt idx="4737">
                  <c:v>-8.9855416954277877E-12</c:v>
                </c:pt>
                <c:pt idx="4738">
                  <c:v>-1.017186949720549E-11</c:v>
                </c:pt>
                <c:pt idx="4739">
                  <c:v>-1.1336465075477049E-11</c:v>
                </c:pt>
                <c:pt idx="4740">
                  <c:v>-1.2478407987500049E-11</c:v>
                </c:pt>
                <c:pt idx="4741">
                  <c:v>-1.359680905880593E-11</c:v>
                </c:pt>
                <c:pt idx="4742">
                  <c:v>-1.4690810939937769E-11</c:v>
                </c:pt>
                <c:pt idx="4743">
                  <c:v>-1.5759588626586209E-11</c:v>
                </c:pt>
                <c:pt idx="4744">
                  <c:v>-1.6802349942980081E-11</c:v>
                </c:pt>
                <c:pt idx="4745">
                  <c:v>-1.781833598842549E-11</c:v>
                </c:pt>
                <c:pt idx="4746">
                  <c:v>-1.880682154692429E-11</c:v>
                </c:pt>
                <c:pt idx="4747">
                  <c:v>-1.9767115459839411E-11</c:v>
                </c:pt>
                <c:pt idx="4748">
                  <c:v>-2.0698560961611062E-11</c:v>
                </c:pt>
                <c:pt idx="4749">
                  <c:v>-2.1600535978563799E-11</c:v>
                </c:pt>
                <c:pt idx="4750">
                  <c:v>-2.2472453390880029E-11</c:v>
                </c:pt>
                <c:pt idx="4751">
                  <c:v>-2.3313761257850752E-11</c:v>
                </c:pt>
                <c:pt idx="4752">
                  <c:v>-2.41239430065491E-11</c:v>
                </c:pt>
                <c:pt idx="4753">
                  <c:v>-2.4902517584106521E-11</c:v>
                </c:pt>
                <c:pt idx="4754">
                  <c:v>-2.564903957380503E-11</c:v>
                </c:pt>
                <c:pt idx="4755">
                  <c:v>-2.636309927523236E-11</c:v>
                </c:pt>
                <c:pt idx="4756">
                  <c:v>-2.7044322748779302E-11</c:v>
                </c:pt>
                <c:pt idx="4757">
                  <c:v>-2.7692371824790609E-11</c:v>
                </c:pt>
                <c:pt idx="4758">
                  <c:v>-2.8306944077712291E-11</c:v>
                </c:pt>
                <c:pt idx="4759">
                  <c:v>-2.8887772765608709E-11</c:v>
                </c:pt>
                <c:pt idx="4760">
                  <c:v>-2.9434626735453188E-11</c:v>
                </c:pt>
                <c:pt idx="4761">
                  <c:v>-2.9947310294625128E-11</c:v>
                </c:pt>
                <c:pt idx="4762">
                  <c:v>-3.0425663049075219E-11</c:v>
                </c:pt>
                <c:pt idx="4763">
                  <c:v>-3.0869559708648458E-11</c:v>
                </c:pt>
                <c:pt idx="4764">
                  <c:v>-3.1278909860081719E-11</c:v>
                </c:pt>
                <c:pt idx="4765">
                  <c:v>-3.165365770821907E-11</c:v>
                </c:pt>
                <c:pt idx="4766">
                  <c:v>-3.1993781786013697E-11</c:v>
                </c:pt>
                <c:pt idx="4767">
                  <c:v>-3.229929463391007E-11</c:v>
                </c:pt>
                <c:pt idx="4768">
                  <c:v>-3.2570242449223833E-11</c:v>
                </c:pt>
                <c:pt idx="4769">
                  <c:v>-3.2806704706160352E-11</c:v>
                </c:pt>
                <c:pt idx="4770">
                  <c:v>-3.3008793747134841E-11</c:v>
                </c:pt>
                <c:pt idx="4771">
                  <c:v>-3.3176654346078438E-11</c:v>
                </c:pt>
                <c:pt idx="4772">
                  <c:v>-3.331046324443533E-11</c:v>
                </c:pt>
                <c:pt idx="4773">
                  <c:v>-3.3410428660575508E-11</c:v>
                </c:pt>
                <c:pt idx="4774">
                  <c:v>-3.3476789773366411E-11</c:v>
                </c:pt>
                <c:pt idx="4775">
                  <c:v>-3.350981618066475E-11</c:v>
                </c:pt>
                <c:pt idx="4776">
                  <c:v>-3.3509807333506512E-11</c:v>
                </c:pt>
                <c:pt idx="4777">
                  <c:v>-3.3477091946789221E-11</c:v>
                </c:pt>
                <c:pt idx="4778">
                  <c:v>-3.3412027387255588E-11</c:v>
                </c:pt>
                <c:pt idx="4779">
                  <c:v>-3.3314999039601688E-11</c:v>
                </c:pt>
                <c:pt idx="4780">
                  <c:v>-3.3186419651546062E-11</c:v>
                </c:pt>
                <c:pt idx="4781">
                  <c:v>-3.3026728658708297E-11</c:v>
                </c:pt>
                <c:pt idx="4782">
                  <c:v>-3.2836391490157088E-11</c:v>
                </c:pt>
                <c:pt idx="4783">
                  <c:v>-3.2615898855497548E-11</c:v>
                </c:pt>
                <c:pt idx="4784">
                  <c:v>-3.2365766014377697E-11</c:v>
                </c:pt>
                <c:pt idx="4785">
                  <c:v>-3.208653202930183E-11</c:v>
                </c:pt>
                <c:pt idx="4786">
                  <c:v>-3.1778759002646138E-11</c:v>
                </c:pt>
                <c:pt idx="4787">
                  <c:v>-3.1443031298778531E-11</c:v>
                </c:pt>
                <c:pt idx="4788">
                  <c:v>-3.1079954752190108E-11</c:v>
                </c:pt>
                <c:pt idx="4789">
                  <c:v>-3.0690155862550337E-11</c:v>
                </c:pt>
                <c:pt idx="4790">
                  <c:v>-3.0274280977601628E-11</c:v>
                </c:pt>
                <c:pt idx="4791">
                  <c:v>-2.983299546481203E-11</c:v>
                </c:pt>
                <c:pt idx="4792">
                  <c:v>-2.9366982872706152E-11</c:v>
                </c:pt>
                <c:pt idx="4793">
                  <c:v>-2.887694408279574E-11</c:v>
                </c:pt>
                <c:pt idx="4794">
                  <c:v>-2.8363596453031171E-11</c:v>
                </c:pt>
                <c:pt idx="4795">
                  <c:v>-2.782767295369419E-11</c:v>
                </c:pt>
                <c:pt idx="4796">
                  <c:v>-2.7269921296650519E-11</c:v>
                </c:pt>
                <c:pt idx="4797">
                  <c:v>-2.6691103058878309E-11</c:v>
                </c:pt>
                <c:pt idx="4798">
                  <c:v>-2.6091992801184901E-11</c:v>
                </c:pt>
                <c:pt idx="4799">
                  <c:v>-2.5473377183019761E-11</c:v>
                </c:pt>
                <c:pt idx="4800">
                  <c:v>-2.4836054074286611E-11</c:v>
                </c:pt>
                <c:pt idx="4801">
                  <c:v>-2.4180831665051409E-11</c:v>
                </c:pt>
                <c:pt idx="4802">
                  <c:v>-2.3508527574036001E-11</c:v>
                </c:pt>
                <c:pt idx="4803">
                  <c:v>-2.2819967956779861E-11</c:v>
                </c:pt>
                <c:pt idx="4804">
                  <c:v>-2.2115986614343461E-11</c:v>
                </c:pt>
                <c:pt idx="4805">
                  <c:v>-2.1397424103417999E-11</c:v>
                </c:pt>
                <c:pt idx="4806">
                  <c:v>-2.0665126848695918E-11</c:v>
                </c:pt>
                <c:pt idx="4807">
                  <c:v>-1.9919946258346201E-11</c:v>
                </c:pt>
                <c:pt idx="4808">
                  <c:v>-1.916273784342668E-11</c:v>
                </c:pt>
                <c:pt idx="4809">
                  <c:v>-1.839436034205394E-11</c:v>
                </c:pt>
                <c:pt idx="4810">
                  <c:v>-1.761567484913807E-11</c:v>
                </c:pt>
                <c:pt idx="4811">
                  <c:v>-1.6827543952476421E-11</c:v>
                </c:pt>
                <c:pt idx="4812">
                  <c:v>-1.6030830875986239E-11</c:v>
                </c:pt>
                <c:pt idx="4813">
                  <c:v>-1.5226398630841469E-11</c:v>
                </c:pt>
                <c:pt idx="4814">
                  <c:v>-1.4415109175263499E-11</c:v>
                </c:pt>
                <c:pt idx="4815">
                  <c:v>-1.359782258369977E-11</c:v>
                </c:pt>
                <c:pt idx="4816">
                  <c:v>-1.277539622610798E-11</c:v>
                </c:pt>
                <c:pt idx="4817">
                  <c:v>-1.1948683958046021E-11</c:v>
                </c:pt>
                <c:pt idx="4818">
                  <c:v>-1.111853532225098E-11</c:v>
                </c:pt>
                <c:pt idx="4819">
                  <c:v>-1.028579476237194E-11</c:v>
                </c:pt>
                <c:pt idx="4820">
                  <c:v>-9.451300849503131E-12</c:v>
                </c:pt>
                <c:pt idx="4821">
                  <c:v>-8.6158855221450271E-12</c:v>
                </c:pt>
                <c:pt idx="4822">
                  <c:v>-7.7803733402015709E-12</c:v>
                </c:pt>
                <c:pt idx="4823">
                  <c:v>-6.9455807536019943E-12</c:v>
                </c:pt>
                <c:pt idx="4824">
                  <c:v>-6.1123153861155579E-12</c:v>
                </c:pt>
                <c:pt idx="4825">
                  <c:v>-5.2813753349070663E-12</c:v>
                </c:pt>
                <c:pt idx="4826">
                  <c:v>-4.4535484863601912E-12</c:v>
                </c:pt>
                <c:pt idx="4827">
                  <c:v>-3.6296118486745038E-12</c:v>
                </c:pt>
                <c:pt idx="4828">
                  <c:v>-2.8103309017207331E-12</c:v>
                </c:pt>
                <c:pt idx="4829">
                  <c:v>-1.9964589646170811E-12</c:v>
                </c:pt>
                <c:pt idx="4830">
                  <c:v>-1.1887365814675391E-12</c:v>
                </c:pt>
                <c:pt idx="4831">
                  <c:v>-3.8789092568102128E-13</c:v>
                </c:pt>
                <c:pt idx="4832">
                  <c:v>4.0536477673215299E-13</c:v>
                </c:pt>
                <c:pt idx="4833">
                  <c:v>1.190331804512384E-12</c:v>
                </c:pt>
                <c:pt idx="4834">
                  <c:v>1.9663264788000792E-12</c:v>
                </c:pt>
                <c:pt idx="4835">
                  <c:v>2.732680680753376E-12</c:v>
                </c:pt>
                <c:pt idx="4836">
                  <c:v>3.488742348828426E-12</c:v>
                </c:pt>
                <c:pt idx="4837">
                  <c:v>4.2338759554392233E-12</c:v>
                </c:pt>
                <c:pt idx="4838">
                  <c:v>4.967462962736923E-12</c:v>
                </c:pt>
                <c:pt idx="4839">
                  <c:v>5.6889022572715661E-12</c:v>
                </c:pt>
                <c:pt idx="4840">
                  <c:v>6.3976105633220804E-12</c:v>
                </c:pt>
                <c:pt idx="4841">
                  <c:v>7.0930228347034013E-12</c:v>
                </c:pt>
                <c:pt idx="4842">
                  <c:v>7.7745926248824372E-12</c:v>
                </c:pt>
                <c:pt idx="4843">
                  <c:v>8.4417924352574793E-12</c:v>
                </c:pt>
                <c:pt idx="4844">
                  <c:v>9.0941140414783928E-12</c:v>
                </c:pt>
                <c:pt idx="4845">
                  <c:v>9.7310687977075915E-12</c:v>
                </c:pt>
                <c:pt idx="4846">
                  <c:v>1.035218791874432E-11</c:v>
                </c:pt>
                <c:pt idx="4847">
                  <c:v>1.0957022739957151E-11</c:v>
                </c:pt>
                <c:pt idx="4848">
                  <c:v>1.1545144954991799E-11</c:v>
                </c:pt>
                <c:pt idx="4849">
                  <c:v>1.211614683124335E-11</c:v>
                </c:pt>
                <c:pt idx="4850">
                  <c:v>1.2669641403103959E-11</c:v>
                </c:pt>
                <c:pt idx="4851">
                  <c:v>1.320526264301837E-11</c:v>
                </c:pt>
                <c:pt idx="4852">
                  <c:v>1.372266561040125E-11</c:v>
                </c:pt>
                <c:pt idx="4853">
                  <c:v>1.4221526578491229E-11</c:v>
                </c:pt>
                <c:pt idx="4854">
                  <c:v>1.4701543139237348E-11</c:v>
                </c:pt>
                <c:pt idx="4855">
                  <c:v>1.5162434286334129E-11</c:v>
                </c:pt>
                <c:pt idx="4856">
                  <c:v>1.5603940476541639E-11</c:v>
                </c:pt>
                <c:pt idx="4857">
                  <c:v>1.602582366944689E-11</c:v>
                </c:pt>
                <c:pt idx="4858">
                  <c:v>1.642786734584197E-11</c:v>
                </c:pt>
                <c:pt idx="4859">
                  <c:v>1.6809876504914149E-11</c:v>
                </c:pt>
                <c:pt idx="4860">
                  <c:v>1.7171677640461152E-11</c:v>
                </c:pt>
                <c:pt idx="4861">
                  <c:v>1.7513118696363779E-11</c:v>
                </c:pt>
                <c:pt idx="4862">
                  <c:v>1.7834069001565531E-11</c:v>
                </c:pt>
                <c:pt idx="4863">
                  <c:v>1.8134419184826821E-11</c:v>
                </c:pt>
                <c:pt idx="4864">
                  <c:v>1.841408106953798E-11</c:v>
                </c:pt>
                <c:pt idx="4865">
                  <c:v>1.867298754889235E-11</c:v>
                </c:pt>
                <c:pt idx="4866">
                  <c:v>1.8911092441736609E-11</c:v>
                </c:pt>
                <c:pt idx="4867">
                  <c:v>1.9128370329431298E-11</c:v>
                </c:pt>
                <c:pt idx="4868">
                  <c:v>1.9324816374069771E-11</c:v>
                </c:pt>
                <c:pt idx="4869">
                  <c:v>1.9500446118418391E-11</c:v>
                </c:pt>
                <c:pt idx="4870">
                  <c:v>1.9655295267955289E-11</c:v>
                </c:pt>
                <c:pt idx="4871">
                  <c:v>1.9789419455398339E-11</c:v>
                </c:pt>
                <c:pt idx="4872">
                  <c:v>1.9902893988126521E-11</c:v>
                </c:pt>
                <c:pt idx="4873">
                  <c:v>1.9995813578911391E-11</c:v>
                </c:pt>
                <c:pt idx="4874">
                  <c:v>2.0068292060387611E-11</c:v>
                </c:pt>
                <c:pt idx="4875">
                  <c:v>2.0120462083702842E-11</c:v>
                </c:pt>
                <c:pt idx="4876">
                  <c:v>2.0152474801798769E-11</c:v>
                </c:pt>
                <c:pt idx="4877">
                  <c:v>2.0164499537785091E-11</c:v>
                </c:pt>
                <c:pt idx="4878">
                  <c:v>2.015672343887871E-11</c:v>
                </c:pt>
                <c:pt idx="4879">
                  <c:v>2.0129351116389291E-11</c:v>
                </c:pt>
                <c:pt idx="4880">
                  <c:v>2.0082604272241539E-11</c:v>
                </c:pt>
                <c:pt idx="4881">
                  <c:v>2.0016721312532739E-11</c:v>
                </c:pt>
                <c:pt idx="4882">
                  <c:v>1.9931956948631559E-11</c:v>
                </c:pt>
                <c:pt idx="4883">
                  <c:v>1.982858178633158E-11</c:v>
                </c:pt>
                <c:pt idx="4884">
                  <c:v>1.9706881903579371E-11</c:v>
                </c:pt>
                <c:pt idx="4885">
                  <c:v>1.9567158417302901E-11</c:v>
                </c:pt>
                <c:pt idx="4886">
                  <c:v>1.940972703987158E-11</c:v>
                </c:pt>
                <c:pt idx="4887">
                  <c:v>1.923491762572395E-11</c:v>
                </c:pt>
                <c:pt idx="4888">
                  <c:v>1.9043073708703468E-11</c:v>
                </c:pt>
                <c:pt idx="4889">
                  <c:v>1.8834552030646291E-11</c:v>
                </c:pt>
                <c:pt idx="4890">
                  <c:v>1.8609722061768231E-11</c:v>
                </c:pt>
                <c:pt idx="4891">
                  <c:v>1.8368965513400811E-11</c:v>
                </c:pt>
                <c:pt idx="4892">
                  <c:v>1.8112675843627731E-11</c:v>
                </c:pt>
                <c:pt idx="4893">
                  <c:v>1.784125775637533E-11</c:v>
                </c:pt>
                <c:pt idx="4894">
                  <c:v>1.7555126694510771E-11</c:v>
                </c:pt>
                <c:pt idx="4895">
                  <c:v>1.7254708327502468E-11</c:v>
                </c:pt>
                <c:pt idx="4896">
                  <c:v>1.6940438034196942E-11</c:v>
                </c:pt>
                <c:pt idx="4897">
                  <c:v>1.661276038126533E-11</c:v>
                </c:pt>
                <c:pt idx="4898">
                  <c:v>1.6272128597872059E-11</c:v>
                </c:pt>
                <c:pt idx="4899">
                  <c:v>1.591900404711555E-11</c:v>
                </c:pt>
                <c:pt idx="4900">
                  <c:v>1.5553855694789379E-11</c:v>
                </c:pt>
                <c:pt idx="4901">
                  <c:v>1.5177159576008759E-11</c:v>
                </c:pt>
                <c:pt idx="4902">
                  <c:v>1.4789398260244372E-11</c:v>
                </c:pt>
                <c:pt idx="4903">
                  <c:v>1.4391060315301469E-11</c:v>
                </c:pt>
                <c:pt idx="4904">
                  <c:v>1.3982639770777809E-11</c:v>
                </c:pt>
                <c:pt idx="4905">
                  <c:v>1.356463558152955E-11</c:v>
                </c:pt>
                <c:pt idx="4906">
                  <c:v>1.3137551091668379E-11</c:v>
                </c:pt>
                <c:pt idx="4907">
                  <c:v>1.2701893499608041E-11</c:v>
                </c:pt>
                <c:pt idx="4908">
                  <c:v>1.2258173324671699E-11</c:v>
                </c:pt>
                <c:pt idx="4909">
                  <c:v>1.180690387576547E-11</c:v>
                </c:pt>
                <c:pt idx="4910">
                  <c:v>1.13486007226159E-11</c:v>
                </c:pt>
                <c:pt idx="4911">
                  <c:v>1.0883781170062119E-11</c:v>
                </c:pt>
                <c:pt idx="4912">
                  <c:v>1.041296373588541E-11</c:v>
                </c:pt>
                <c:pt idx="4913">
                  <c:v>9.9366676326505157E-12</c:v>
                </c:pt>
                <c:pt idx="4914">
                  <c:v>9.4554122540246005E-12</c:v>
                </c:pt>
                <c:pt idx="4915">
                  <c:v>8.9697166660306944E-12</c:v>
                </c:pt>
                <c:pt idx="4916">
                  <c:v>8.4800991036829991E-12</c:v>
                </c:pt>
                <c:pt idx="4917">
                  <c:v>7.9870764734418707E-12</c:v>
                </c:pt>
                <c:pt idx="4918">
                  <c:v>7.4911638619161583E-12</c:v>
                </c:pt>
                <c:pt idx="4919">
                  <c:v>6.9928740512302767E-12</c:v>
                </c:pt>
                <c:pt idx="4920">
                  <c:v>6.4927170414626993E-12</c:v>
                </c:pt>
                <c:pt idx="4921">
                  <c:v>5.9911995805516303E-12</c:v>
                </c:pt>
                <c:pt idx="4922">
                  <c:v>5.4888247020523954E-12</c:v>
                </c:pt>
                <c:pt idx="4923">
                  <c:v>4.9860912711195642E-12</c:v>
                </c:pt>
                <c:pt idx="4924">
                  <c:v>4.4834935390751307E-12</c:v>
                </c:pt>
                <c:pt idx="4925">
                  <c:v>3.9815207069120458E-12</c:v>
                </c:pt>
                <c:pt idx="4926">
                  <c:v>3.4806564980702509E-12</c:v>
                </c:pt>
                <c:pt idx="4927">
                  <c:v>2.9813787408099269E-12</c:v>
                </c:pt>
                <c:pt idx="4928">
                  <c:v>2.48415896049407E-12</c:v>
                </c:pt>
                <c:pt idx="4929">
                  <c:v>1.9894619820797631E-12</c:v>
                </c:pt>
                <c:pt idx="4930">
                  <c:v>1.497745543104517E-12</c:v>
                </c:pt>
                <c:pt idx="4931">
                  <c:v>1.009459917441024E-12</c:v>
                </c:pt>
                <c:pt idx="4932">
                  <c:v>5.2504755008036917E-13</c:v>
                </c:pt>
                <c:pt idx="4933">
                  <c:v>4.4942703190454052E-14</c:v>
                </c:pt>
                <c:pt idx="4934">
                  <c:v>-4.3042888631710959E-13</c:v>
                </c:pt>
                <c:pt idx="4935">
                  <c:v>-9.0065033749192428E-13</c:v>
                </c:pt>
                <c:pt idx="4936">
                  <c:v>-1.365313944115463E-12</c:v>
                </c:pt>
                <c:pt idx="4937">
                  <c:v>-1.8240214813450789E-12</c:v>
                </c:pt>
                <c:pt idx="4938">
                  <c:v>-2.276384500052733E-12</c:v>
                </c:pt>
                <c:pt idx="4939">
                  <c:v>-2.7220246086935979E-12</c:v>
                </c:pt>
                <c:pt idx="4940">
                  <c:v>-3.1605737425535039E-12</c:v>
                </c:pt>
                <c:pt idx="4941">
                  <c:v>-3.5916744202380181E-12</c:v>
                </c:pt>
                <c:pt idx="4942">
                  <c:v>-4.0149799872797562E-12</c:v>
                </c:pt>
                <c:pt idx="4943">
                  <c:v>-4.4301548467543477E-12</c:v>
                </c:pt>
                <c:pt idx="4944">
                  <c:v>-4.8368746768092177E-12</c:v>
                </c:pt>
                <c:pt idx="4945">
                  <c:v>-5.2348266350230899E-12</c:v>
                </c:pt>
                <c:pt idx="4946">
                  <c:v>-5.6237095495278081E-12</c:v>
                </c:pt>
                <c:pt idx="4947">
                  <c:v>-6.0032340968376227E-12</c:v>
                </c:pt>
                <c:pt idx="4948">
                  <c:v>-6.3731229663446611E-12</c:v>
                </c:pt>
                <c:pt idx="4949">
                  <c:v>-6.7331110114526798E-12</c:v>
                </c:pt>
                <c:pt idx="4950">
                  <c:v>-7.0829453873345711E-12</c:v>
                </c:pt>
                <c:pt idx="4951">
                  <c:v>-7.4223856753122302E-12</c:v>
                </c:pt>
                <c:pt idx="4952">
                  <c:v>-7.7512039938705168E-12</c:v>
                </c:pt>
                <c:pt idx="4953">
                  <c:v>-8.0691850963299409E-12</c:v>
                </c:pt>
                <c:pt idx="4954">
                  <c:v>-8.3761264552154894E-12</c:v>
                </c:pt>
                <c:pt idx="4955">
                  <c:v>-8.671838333371633E-12</c:v>
                </c:pt>
                <c:pt idx="4956">
                  <c:v>-8.95614384188596E-12</c:v>
                </c:pt>
                <c:pt idx="4957">
                  <c:v>-9.2288789848961804E-12</c:v>
                </c:pt>
                <c:pt idx="4958">
                  <c:v>-9.489892691367264E-12</c:v>
                </c:pt>
                <c:pt idx="4959">
                  <c:v>-9.7390468339373553E-12</c:v>
                </c:pt>
                <c:pt idx="4960">
                  <c:v>-9.9762162349427335E-12</c:v>
                </c:pt>
                <c:pt idx="4961">
                  <c:v>-1.0201288659743511E-11</c:v>
                </c:pt>
                <c:pt idx="4962">
                  <c:v>-1.041416479748295E-11</c:v>
                </c:pt>
                <c:pt idx="4963">
                  <c:v>-1.0614758229424191E-11</c:v>
                </c:pt>
                <c:pt idx="4964">
                  <c:v>-1.080299538501893E-11</c:v>
                </c:pt>
                <c:pt idx="4965">
                  <c:v>-1.097881548587299E-11</c:v>
                </c:pt>
                <c:pt idx="4966">
                  <c:v>-1.11421704777839E-11</c:v>
                </c:pt>
                <c:pt idx="4967">
                  <c:v>-1.1293024951035461E-11</c:v>
                </c:pt>
                <c:pt idx="4968">
                  <c:v>-1.1431356049144049E-11</c:v>
                </c:pt>
                <c:pt idx="4969">
                  <c:v>-1.15571533662605E-11</c:v>
                </c:pt>
                <c:pt idx="4970">
                  <c:v>-1.167041883344065E-11</c:v>
                </c:pt>
                <c:pt idx="4971">
                  <c:v>-1.177116659400633E-11</c:v>
                </c:pt>
                <c:pt idx="4972">
                  <c:v>-1.1859422868226979E-11</c:v>
                </c:pt>
                <c:pt idx="4973">
                  <c:v>-1.1935225807560171E-11</c:v>
                </c:pt>
                <c:pt idx="4974">
                  <c:v>-1.1998625338697311E-11</c:v>
                </c:pt>
                <c:pt idx="4975">
                  <c:v>-1.2049682997668059E-11</c:v>
                </c:pt>
                <c:pt idx="4976">
                  <c:v>-1.2088471754264439E-11</c:v>
                </c:pt>
                <c:pt idx="4977">
                  <c:v>-1.2115075827052129E-11</c:v>
                </c:pt>
                <c:pt idx="4978">
                  <c:v>-1.2129590489243329E-11</c:v>
                </c:pt>
                <c:pt idx="4979">
                  <c:v>-1.213212186571161E-11</c:v>
                </c:pt>
                <c:pt idx="4980">
                  <c:v>-1.2122786721434749E-11</c:v>
                </c:pt>
                <c:pt idx="4981">
                  <c:v>-1.210171224165774E-11</c:v>
                </c:pt>
                <c:pt idx="4982">
                  <c:v>-1.206903580407251E-11</c:v>
                </c:pt>
                <c:pt idx="4983">
                  <c:v>-1.202490474331652E-11</c:v>
                </c:pt>
                <c:pt idx="4984">
                  <c:v>-1.196947610809615E-11</c:v>
                </c:pt>
                <c:pt idx="4985">
                  <c:v>-1.190291641124572E-11</c:v>
                </c:pt>
                <c:pt idx="4986">
                  <c:v>-1.1825401373035991E-11</c:v>
                </c:pt>
                <c:pt idx="4987">
                  <c:v>-1.173711565805017E-11</c:v>
                </c:pt>
                <c:pt idx="4988">
                  <c:v>-1.163825260594809E-11</c:v>
                </c:pt>
                <c:pt idx="4989">
                  <c:v>-1.152901395644208E-11</c:v>
                </c:pt>
                <c:pt idx="4990">
                  <c:v>-1.1409609568810821E-11</c:v>
                </c:pt>
                <c:pt idx="4991">
                  <c:v>-1.128025713627899E-11</c:v>
                </c:pt>
                <c:pt idx="4992">
                  <c:v>-1.1141181895592771E-11</c:v>
                </c:pt>
                <c:pt idx="4993">
                  <c:v>-1.0992616332122399E-11</c:v>
                </c:pt>
                <c:pt idx="4994">
                  <c:v>-1.083479988082414E-11</c:v>
                </c:pt>
                <c:pt idx="4995">
                  <c:v>-1.066797862339464E-11</c:v>
                </c:pt>
                <c:pt idx="4996">
                  <c:v>-1.0492404981951281E-11</c:v>
                </c:pt>
                <c:pt idx="4997">
                  <c:v>-1.030833740957204E-11</c:v>
                </c:pt>
                <c:pt idx="4998">
                  <c:v>-1.011604007802806E-11</c:v>
                </c:pt>
                <c:pt idx="4999">
                  <c:v>-9.9157825630417333E-12</c:v>
                </c:pt>
                <c:pt idx="5000">
                  <c:v>-9.7078395274020797E-12</c:v>
                </c:pt>
                <c:pt idx="5001">
                  <c:v>-9.4924904022680863E-12</c:v>
                </c:pt>
                <c:pt idx="5002">
                  <c:v>-9.2700190669889977E-12</c:v>
                </c:pt>
                <c:pt idx="5003">
                  <c:v>-9.0407135277689073E-12</c:v>
                </c:pt>
                <c:pt idx="5004">
                  <c:v>-8.8048655955007325E-12</c:v>
                </c:pt>
                <c:pt idx="5005">
                  <c:v>-8.5627705630923132E-12</c:v>
                </c:pt>
                <c:pt idx="5006">
                  <c:v>-8.3147268826045984E-12</c:v>
                </c:pt>
                <c:pt idx="5007">
                  <c:v>-8.0610358425189391E-12</c:v>
                </c:pt>
                <c:pt idx="5008">
                  <c:v>-7.8020012454471834E-12</c:v>
                </c:pt>
                <c:pt idx="5009">
                  <c:v>-7.537929086594744E-12</c:v>
                </c:pt>
                <c:pt idx="5010">
                  <c:v>-7.2691272332829664E-12</c:v>
                </c:pt>
                <c:pt idx="5011">
                  <c:v>-6.9959051058330594E-12</c:v>
                </c:pt>
                <c:pt idx="5012">
                  <c:v>-6.7185733601095107E-12</c:v>
                </c:pt>
                <c:pt idx="5013">
                  <c:v>-6.4374435720163201E-12</c:v>
                </c:pt>
                <c:pt idx="5014">
                  <c:v>-6.1528279242345439E-12</c:v>
                </c:pt>
                <c:pt idx="5015">
                  <c:v>-5.8650388954846428E-12</c:v>
                </c:pt>
                <c:pt idx="5016">
                  <c:v>-5.5743889525917607E-12</c:v>
                </c:pt>
                <c:pt idx="5017">
                  <c:v>-5.2811902456266208E-12</c:v>
                </c:pt>
                <c:pt idx="5018">
                  <c:v>-4.9857543063889842E-12</c:v>
                </c:pt>
                <c:pt idx="5019">
                  <c:v>-4.6883917504946954E-12</c:v>
                </c:pt>
                <c:pt idx="5020">
                  <c:v>-4.3894119833212394E-12</c:v>
                </c:pt>
                <c:pt idx="5021">
                  <c:v>-4.0891229100604193E-12</c:v>
                </c:pt>
                <c:pt idx="5022">
                  <c:v>-3.7878306501202849E-12</c:v>
                </c:pt>
                <c:pt idx="5023">
                  <c:v>-3.485839256111792E-12</c:v>
                </c:pt>
                <c:pt idx="5024">
                  <c:v>-3.1834504376488501E-12</c:v>
                </c:pt>
                <c:pt idx="5025">
                  <c:v>-2.8809632901834419E-12</c:v>
                </c:pt>
                <c:pt idx="5026">
                  <c:v>-2.5786740290903898E-12</c:v>
                </c:pt>
                <c:pt idx="5027">
                  <c:v>-2.2768757292090571E-12</c:v>
                </c:pt>
                <c:pt idx="5028">
                  <c:v>-1.9758580700419288E-12</c:v>
                </c:pt>
                <c:pt idx="5029">
                  <c:v>-1.6759070868024501E-12</c:v>
                </c:pt>
                <c:pt idx="5030">
                  <c:v>-1.3773049274969319E-12</c:v>
                </c:pt>
                <c:pt idx="5031">
                  <c:v>-1.080329616217565E-12</c:v>
                </c:pt>
                <c:pt idx="5032">
                  <c:v>-7.8525482281577211E-13</c:v>
                </c:pt>
                <c:pt idx="5033">
                  <c:v>-4.9234963911723605E-13</c:v>
                </c:pt>
                <c:pt idx="5034">
                  <c:v>-2.018783618319126E-13</c:v>
                </c:pt>
                <c:pt idx="5035">
                  <c:v>8.5899717695686321E-14</c:v>
                </c:pt>
                <c:pt idx="5036">
                  <c:v>3.707305167587965E-13</c:v>
                </c:pt>
                <c:pt idx="5037">
                  <c:v>6.5236535745431774E-13</c:v>
                </c:pt>
                <c:pt idx="5038">
                  <c:v>9.3056115562158799E-13</c:v>
                </c:pt>
                <c:pt idx="5039">
                  <c:v>1.205080602441517E-12</c:v>
                </c:pt>
                <c:pt idx="5040">
                  <c:v>1.4756923385918609E-12</c:v>
                </c:pt>
                <c:pt idx="5041">
                  <c:v>1.7421711208627331E-12</c:v>
                </c:pt>
                <c:pt idx="5042">
                  <c:v>2.0042979811447321E-12</c:v>
                </c:pt>
                <c:pt idx="5043">
                  <c:v>2.261860377710433E-12</c:v>
                </c:pt>
                <c:pt idx="5044">
                  <c:v>2.5146523387182348E-12</c:v>
                </c:pt>
                <c:pt idx="5045">
                  <c:v>2.762474597875916E-12</c:v>
                </c:pt>
                <c:pt idx="5046">
                  <c:v>3.005134722209482E-12</c:v>
                </c:pt>
                <c:pt idx="5047">
                  <c:v>3.2424472318911631E-12</c:v>
                </c:pt>
                <c:pt idx="5048">
                  <c:v>3.474233712088606E-12</c:v>
                </c:pt>
                <c:pt idx="5049">
                  <c:v>3.7003229168055019E-12</c:v>
                </c:pt>
                <c:pt idx="5050">
                  <c:v>3.9205508646919563E-12</c:v>
                </c:pt>
                <c:pt idx="5051">
                  <c:v>4.1347609268110221E-12</c:v>
                </c:pt>
                <c:pt idx="5052">
                  <c:v>4.3428039063557443E-12</c:v>
                </c:pt>
                <c:pt idx="5053">
                  <c:v>4.5445381103190188E-12</c:v>
                </c:pt>
                <c:pt idx="5054">
                  <c:v>4.7398294131263769E-12</c:v>
                </c:pt>
                <c:pt idx="5055">
                  <c:v>4.928551312249561E-12</c:v>
                </c:pt>
                <c:pt idx="5056">
                  <c:v>5.1105849758264018E-12</c:v>
                </c:pt>
                <c:pt idx="5057">
                  <c:v>5.2858192823200619E-12</c:v>
                </c:pt>
                <c:pt idx="5058">
                  <c:v>5.4541508522581383E-12</c:v>
                </c:pt>
                <c:pt idx="5059">
                  <c:v>5.615484072099457E-12</c:v>
                </c:pt>
                <c:pt idx="5060">
                  <c:v>5.7697311102836004E-12</c:v>
                </c:pt>
                <c:pt idx="5061">
                  <c:v>5.9168119255252763E-12</c:v>
                </c:pt>
                <c:pt idx="5062">
                  <c:v>6.056654267422602E-12</c:v>
                </c:pt>
                <c:pt idx="5063">
                  <c:v>6.1891936694551934E-12</c:v>
                </c:pt>
                <c:pt idx="5064">
                  <c:v>6.3143734344546048E-12</c:v>
                </c:pt>
                <c:pt idx="5065">
                  <c:v>6.4321446126362117E-12</c:v>
                </c:pt>
                <c:pt idx="5066">
                  <c:v>6.5424659722879892E-12</c:v>
                </c:pt>
                <c:pt idx="5067">
                  <c:v>6.6453039632178577E-12</c:v>
                </c:pt>
                <c:pt idx="5068">
                  <c:v>6.7406326730673297E-12</c:v>
                </c:pt>
                <c:pt idx="5069">
                  <c:v>6.8284337766050773E-12</c:v>
                </c:pt>
                <c:pt idx="5070">
                  <c:v>6.90869647811976E-12</c:v>
                </c:pt>
                <c:pt idx="5071">
                  <c:v>6.9814174470370056E-12</c:v>
                </c:pt>
                <c:pt idx="5072">
                  <c:v>7.0466007468908114E-12</c:v>
                </c:pt>
                <c:pt idx="5073">
                  <c:v>7.1042577577847872E-12</c:v>
                </c:pt>
                <c:pt idx="5074">
                  <c:v>7.154407092483751E-12</c:v>
                </c:pt>
                <c:pt idx="5075">
                  <c:v>7.1970745062808942E-12</c:v>
                </c:pt>
                <c:pt idx="5076">
                  <c:v>7.2322928007904657E-12</c:v>
                </c:pt>
                <c:pt idx="5077">
                  <c:v>7.2601017218202983E-12</c:v>
                </c:pt>
                <c:pt idx="5078">
                  <c:v>7.2805478514827722E-12</c:v>
                </c:pt>
                <c:pt idx="5079">
                  <c:v>7.293684494706838E-12</c:v>
                </c:pt>
                <c:pt idx="5080">
                  <c:v>7.2995715603175917E-12</c:v>
                </c:pt>
                <c:pt idx="5081">
                  <c:v>7.2982754368535051E-12</c:v>
                </c:pt>
                <c:pt idx="5082">
                  <c:v>7.2898688632949041E-12</c:v>
                </c:pt>
                <c:pt idx="5083">
                  <c:v>7.2744307948804788E-12</c:v>
                </c:pt>
                <c:pt idx="5084">
                  <c:v>7.2520462641916819E-12</c:v>
                </c:pt>
                <c:pt idx="5085">
                  <c:v>7.2228062376876838E-12</c:v>
                </c:pt>
                <c:pt idx="5086">
                  <c:v>7.1868074678761706E-12</c:v>
                </c:pt>
                <c:pt idx="5087">
                  <c:v>7.144152341307714E-12</c:v>
                </c:pt>
                <c:pt idx="5088">
                  <c:v>7.0949487225835997E-12</c:v>
                </c:pt>
                <c:pt idx="5089">
                  <c:v>7.0393097945690783E-12</c:v>
                </c:pt>
                <c:pt idx="5090">
                  <c:v>6.9773538950056997E-12</c:v>
                </c:pt>
                <c:pt idx="5091">
                  <c:v>6.9092043497180903E-12</c:v>
                </c:pt>
                <c:pt idx="5092">
                  <c:v>6.8349893026117987E-12</c:v>
                </c:pt>
                <c:pt idx="5093">
                  <c:v>6.7548415426601057E-12</c:v>
                </c:pt>
                <c:pt idx="5094">
                  <c:v>6.6688983280786098E-12</c:v>
                </c:pt>
                <c:pt idx="5095">
                  <c:v>6.5773012078871794E-12</c:v>
                </c:pt>
                <c:pt idx="5096">
                  <c:v>6.4801958410594392E-12</c:v>
                </c:pt>
                <c:pt idx="5097">
                  <c:v>6.3777318134602997E-12</c:v>
                </c:pt>
                <c:pt idx="5098">
                  <c:v>6.2700624527722218E-12</c:v>
                </c:pt>
                <c:pt idx="5099">
                  <c:v>6.1573446416108626E-12</c:v>
                </c:pt>
                <c:pt idx="5100">
                  <c:v>6.0397386290305259E-12</c:v>
                </c:pt>
                <c:pt idx="5101">
                  <c:v>5.9174078406194127E-12</c:v>
                </c:pt>
                <c:pt idx="5102">
                  <c:v>5.7905186873840617E-12</c:v>
                </c:pt>
                <c:pt idx="5103">
                  <c:v>5.6592403736215559E-12</c:v>
                </c:pt>
                <c:pt idx="5104">
                  <c:v>5.5237447039770924E-12</c:v>
                </c:pt>
                <c:pt idx="5105">
                  <c:v>5.3842058898833426E-12</c:v>
                </c:pt>
                <c:pt idx="5106">
                  <c:v>5.2408003555766742E-12</c:v>
                </c:pt>
                <c:pt idx="5107">
                  <c:v>5.0937065438837693E-12</c:v>
                </c:pt>
                <c:pt idx="5108">
                  <c:v>4.943104721970498E-12</c:v>
                </c:pt>
                <c:pt idx="5109">
                  <c:v>4.7891767872430124E-12</c:v>
                </c:pt>
                <c:pt idx="5110">
                  <c:v>4.6321060735889764E-12</c:v>
                </c:pt>
                <c:pt idx="5111">
                  <c:v>4.4720771581447002E-12</c:v>
                </c:pt>
                <c:pt idx="5112">
                  <c:v>4.3092756687714991E-12</c:v>
                </c:pt>
                <c:pt idx="5113">
                  <c:v>4.1438880924221703E-12</c:v>
                </c:pt>
                <c:pt idx="5114">
                  <c:v>3.9761015845757478E-12</c:v>
                </c:pt>
                <c:pt idx="5115">
                  <c:v>3.8061037799159132E-12</c:v>
                </c:pt>
                <c:pt idx="5116">
                  <c:v>3.6340826044254681E-12</c:v>
                </c:pt>
                <c:pt idx="5117">
                  <c:v>3.4602260890661771E-12</c:v>
                </c:pt>
                <c:pt idx="5118">
                  <c:v>3.2847221852100719E-12</c:v>
                </c:pt>
                <c:pt idx="5119">
                  <c:v>3.10775858198492E-12</c:v>
                </c:pt>
                <c:pt idx="5120">
                  <c:v>2.929522525693097E-12</c:v>
                </c:pt>
                <c:pt idx="5121">
                  <c:v>2.7502006414594839E-12</c:v>
                </c:pt>
                <c:pt idx="5122">
                  <c:v>2.5699787572602858E-12</c:v>
                </c:pt>
                <c:pt idx="5123">
                  <c:v>2.389041730480834E-12</c:v>
                </c:pt>
                <c:pt idx="5124">
                  <c:v>2.2075732771464908E-12</c:v>
                </c:pt>
                <c:pt idx="5125">
                  <c:v>2.0257558039667532E-12</c:v>
                </c:pt>
                <c:pt idx="5126">
                  <c:v>1.843770243328454E-12</c:v>
                </c:pt>
                <c:pt idx="5127">
                  <c:v>1.661795891369819E-12</c:v>
                </c:pt>
                <c:pt idx="5128">
                  <c:v>1.480010249262728E-12</c:v>
                </c:pt>
                <c:pt idx="5129">
                  <c:v>1.2985888678261929E-12</c:v>
                </c:pt>
                <c:pt idx="5130">
                  <c:v>1.117705195589564E-12</c:v>
                </c:pt>
                <c:pt idx="5131">
                  <c:v>9.3753043041942745E-13</c:v>
                </c:pt>
                <c:pt idx="5132">
                  <c:v>7.5823337481957034E-13</c:v>
                </c:pt>
                <c:pt idx="5133">
                  <c:v>5.7998029500867E-13</c:v>
                </c:pt>
                <c:pt idx="5134">
                  <c:v>4.0293478387568701E-13</c:v>
                </c:pt>
                <c:pt idx="5135">
                  <c:v>2.2725762790812571E-13</c:v>
                </c:pt>
                <c:pt idx="5136">
                  <c:v>5.3106678183517691E-14</c:v>
                </c:pt>
                <c:pt idx="5137">
                  <c:v>-1.193632744903865E-13</c:v>
                </c:pt>
                <c:pt idx="5138">
                  <c:v>-2.9000062020612998E-13</c:v>
                </c:pt>
                <c:pt idx="5139">
                  <c:v>-4.5865704628210991E-13</c:v>
                </c:pt>
                <c:pt idx="5140">
                  <c:v>-6.2518764921248189E-13</c:v>
                </c:pt>
                <c:pt idx="5141">
                  <c:v>-7.8945104217568277E-13</c:v>
                </c:pt>
                <c:pt idx="5142">
                  <c:v>-9.5130945804083007E-13</c:v>
                </c:pt>
                <c:pt idx="5143">
                  <c:v>-1.110628847816259E-12</c:v>
                </c:pt>
                <c:pt idx="5144">
                  <c:v>-1.26727897448946E-12</c:v>
                </c:pt>
                <c:pt idx="5145">
                  <c:v>-1.4211335022126781E-12</c:v>
                </c:pt>
                <c:pt idx="5146">
                  <c:v>-1.572070080793447E-12</c:v>
                </c:pt>
                <c:pt idx="5147">
                  <c:v>-1.7199704254542981E-12</c:v>
                </c:pt>
                <c:pt idx="5148">
                  <c:v>-1.8647203918308741E-12</c:v>
                </c:pt>
                <c:pt idx="5149">
                  <c:v>-2.006210046182632E-12</c:v>
                </c:pt>
                <c:pt idx="5150">
                  <c:v>-2.1443337307952271E-12</c:v>
                </c:pt>
                <c:pt idx="5151">
                  <c:v>-2.2789901245586E-12</c:v>
                </c:pt>
                <c:pt idx="5152">
                  <c:v>-2.4100822987096462E-12</c:v>
                </c:pt>
                <c:pt idx="5153">
                  <c:v>-2.5375177677331531E-12</c:v>
                </c:pt>
                <c:pt idx="5154">
                  <c:v>-2.6612085354195282E-12</c:v>
                </c:pt>
                <c:pt idx="5155">
                  <c:v>-2.7810711360825342E-12</c:v>
                </c:pt>
                <c:pt idx="5156">
                  <c:v>-2.8970266709449699E-12</c:v>
                </c:pt>
                <c:pt idx="5157">
                  <c:v>-3.0090008397048571E-12</c:v>
                </c:pt>
                <c:pt idx="5158">
                  <c:v>-3.1169239672992901E-12</c:v>
                </c:pt>
                <c:pt idx="5159">
                  <c:v>-3.220731025887589E-12</c:v>
                </c:pt>
                <c:pt idx="5160">
                  <c:v>-3.3203616520798931E-12</c:v>
                </c:pt>
                <c:pt idx="5161">
                  <c:v>-3.415760159441673E-12</c:v>
                </c:pt>
                <c:pt idx="5162">
                  <c:v>-3.5068755463089561E-12</c:v>
                </c:pt>
                <c:pt idx="5163">
                  <c:v>-3.593661498953322E-12</c:v>
                </c:pt>
                <c:pt idx="5164">
                  <c:v>-3.6760763901398178E-12</c:v>
                </c:pt>
                <c:pt idx="5165">
                  <c:v>-3.7540832731250659E-12</c:v>
                </c:pt>
                <c:pt idx="5166">
                  <c:v>-3.8276498711467803E-12</c:v>
                </c:pt>
                <c:pt idx="5167">
                  <c:v>-3.8967485624598186E-12</c:v>
                </c:pt>
                <c:pt idx="5168">
                  <c:v>-3.9613563609776806E-12</c:v>
                </c:pt>
                <c:pt idx="5169">
                  <c:v>-4.0214548925820834E-12</c:v>
                </c:pt>
                <c:pt idx="5170">
                  <c:v>-4.0770303671668236E-12</c:v>
                </c:pt>
                <c:pt idx="5171">
                  <c:v>-4.1280735464856866E-12</c:v>
                </c:pt>
                <c:pt idx="5172">
                  <c:v>-4.174579707877493E-12</c:v>
                </c:pt>
                <c:pt idx="5173">
                  <c:v>-4.2165486039447466E-12</c:v>
                </c:pt>
                <c:pt idx="5174">
                  <c:v>-4.253984418265493E-12</c:v>
                </c:pt>
                <c:pt idx="5175">
                  <c:v>-4.2868957172210637E-12</c:v>
                </c:pt>
                <c:pt idx="5176">
                  <c:v>-4.3152953980254062E-12</c:v>
                </c:pt>
                <c:pt idx="5177">
                  <c:v>-4.3392006330444909E-12</c:v>
                </c:pt>
                <c:pt idx="5178">
                  <c:v>-4.3586328104970682E-12</c:v>
                </c:pt>
                <c:pt idx="5179">
                  <c:v>-4.3736174716306602E-12</c:v>
                </c:pt>
                <c:pt idx="5180">
                  <c:v>-4.384184244469172E-12</c:v>
                </c:pt>
                <c:pt idx="5181">
                  <c:v>-4.390366774230906E-12</c:v>
                </c:pt>
                <c:pt idx="5182">
                  <c:v>-4.3922026505180151E-12</c:v>
                </c:pt>
                <c:pt idx="5183">
                  <c:v>-4.3897333313805966E-12</c:v>
                </c:pt>
                <c:pt idx="5184">
                  <c:v>-4.3830040643606278E-12</c:v>
                </c:pt>
                <c:pt idx="5185">
                  <c:v>-4.3720638046228693E-12</c:v>
                </c:pt>
                <c:pt idx="5186">
                  <c:v>-4.3569651302816146E-12</c:v>
                </c:pt>
                <c:pt idx="5187">
                  <c:v>-4.3377641550338551E-12</c:v>
                </c:pt>
                <c:pt idx="5188">
                  <c:v>-4.3145204382108987E-12</c:v>
                </c:pt>
                <c:pt idx="5189">
                  <c:v>-4.2872968923619636E-12</c:v>
                </c:pt>
                <c:pt idx="5190">
                  <c:v>-4.2561596884844638E-12</c:v>
                </c:pt>
                <c:pt idx="5191">
                  <c:v>-4.2211781590169393E-12</c:v>
                </c:pt>
                <c:pt idx="5192">
                  <c:v>-4.1824246987115428E-12</c:v>
                </c:pt>
                <c:pt idx="5193">
                  <c:v>-4.1399746635039558E-12</c:v>
                </c:pt>
                <c:pt idx="5194">
                  <c:v>-4.0939062674993517E-12</c:v>
                </c:pt>
                <c:pt idx="5195">
                  <c:v>-4.0443004781937071E-12</c:v>
                </c:pt>
                <c:pt idx="5196">
                  <c:v>-3.9912409100502771E-12</c:v>
                </c:pt>
                <c:pt idx="5197">
                  <c:v>-3.9348137165514854E-12</c:v>
                </c:pt>
                <c:pt idx="5198">
                  <c:v>-3.8751074808467422E-12</c:v>
                </c:pt>
                <c:pt idx="5199">
                  <c:v>-3.8122131051169212E-12</c:v>
                </c:pt>
                <c:pt idx="5200">
                  <c:v>-3.7462236987762092E-12</c:v>
                </c:pt>
                <c:pt idx="5201">
                  <c:v>-3.677234465632053E-12</c:v>
                </c:pt>
                <c:pt idx="5202">
                  <c:v>-3.6053425901236811E-12</c:v>
                </c:pt>
                <c:pt idx="5203">
                  <c:v>-3.530647122759417E-12</c:v>
                </c:pt>
                <c:pt idx="5204">
                  <c:v>-3.4532488648725638E-12</c:v>
                </c:pt>
                <c:pt idx="5205">
                  <c:v>-3.3732502528151288E-12</c:v>
                </c:pt>
                <c:pt idx="5206">
                  <c:v>-3.2907552417080108E-12</c:v>
                </c:pt>
                <c:pt idx="5207">
                  <c:v>-3.205869188865522E-12</c:v>
                </c:pt>
                <c:pt idx="5208">
                  <c:v>-3.1186987370112781E-12</c:v>
                </c:pt>
                <c:pt idx="5209">
                  <c:v>-3.0293516974014989E-12</c:v>
                </c:pt>
                <c:pt idx="5210">
                  <c:v>-2.937936932970736E-12</c:v>
                </c:pt>
                <c:pt idx="5211">
                  <c:v>-2.844564241613846E-12</c:v>
                </c:pt>
                <c:pt idx="5212">
                  <c:v>-2.7493442397167751E-12</c:v>
                </c:pt>
                <c:pt idx="5213">
                  <c:v>-2.6523882460473578E-12</c:v>
                </c:pt>
                <c:pt idx="5214">
                  <c:v>-2.5538081661158788E-12</c:v>
                </c:pt>
                <c:pt idx="5215">
                  <c:v>-2.4537163771135859E-12</c:v>
                </c:pt>
                <c:pt idx="5216">
                  <c:v>-2.3522256135357031E-12</c:v>
                </c:pt>
                <c:pt idx="5217">
                  <c:v>-2.2494488535937831E-12</c:v>
                </c:pt>
                <c:pt idx="5218">
                  <c:v>-2.145499206520391E-12</c:v>
                </c:pt>
                <c:pt idx="5219">
                  <c:v>-2.0404898008672538E-12</c:v>
                </c:pt>
                <c:pt idx="5220">
                  <c:v>-1.934533673895999E-12</c:v>
                </c:pt>
                <c:pt idx="5221">
                  <c:v>-1.8277436621585761E-12</c:v>
                </c:pt>
                <c:pt idx="5222">
                  <c:v>-1.7202322933623271E-12</c:v>
                </c:pt>
                <c:pt idx="5223">
                  <c:v>-1.61211167961245E-12</c:v>
                </c:pt>
                <c:pt idx="5224">
                  <c:v>-1.503493412122361E-12</c:v>
                </c:pt>
                <c:pt idx="5225">
                  <c:v>-1.394488457480123E-12</c:v>
                </c:pt>
                <c:pt idx="5226">
                  <c:v>-1.2852070555566751E-12</c:v>
                </c:pt>
                <c:pt idx="5227">
                  <c:v>-1.1757586191392089E-12</c:v>
                </c:pt>
                <c:pt idx="5228">
                  <c:v>-1.06625163537046E-12</c:v>
                </c:pt>
                <c:pt idx="5229">
                  <c:v>-9.5679356907215418E-13</c:v>
                </c:pt>
                <c:pt idx="5230">
                  <c:v>-8.474907680282215E-13</c:v>
                </c:pt>
                <c:pt idx="5231">
                  <c:v>-7.384483703007181E-13</c:v>
                </c:pt>
                <c:pt idx="5232">
                  <c:v>-6.297702136487004E-13</c:v>
                </c:pt>
                <c:pt idx="5233">
                  <c:v>-5.2155874711753147E-13</c:v>
                </c:pt>
                <c:pt idx="5234">
                  <c:v>-4.1391494486331682E-13</c:v>
                </c:pt>
                <c:pt idx="5235">
                  <c:v>-3.0693822227433991E-13</c:v>
                </c:pt>
                <c:pt idx="5236">
                  <c:v>-2.0072635444850989E-13</c:v>
                </c:pt>
                <c:pt idx="5237">
                  <c:v>-9.5375397082947786E-14</c:v>
                </c:pt>
                <c:pt idx="5238">
                  <c:v>9.020390171077893E-15</c:v>
                </c:pt>
                <c:pt idx="5239">
                  <c:v>1.12368617837585E-13</c:v>
                </c:pt>
                <c:pt idx="5240">
                  <c:v>2.1457883818236281E-13</c:v>
                </c:pt>
                <c:pt idx="5241">
                  <c:v>3.1556261417215708E-13</c:v>
                </c:pt>
                <c:pt idx="5242">
                  <c:v>4.1523358578519258E-13</c:v>
                </c:pt>
                <c:pt idx="5243">
                  <c:v>5.1350753363466567E-13</c:v>
                </c:pt>
                <c:pt idx="5244">
                  <c:v>6.1030243986984603E-13</c:v>
                </c:pt>
                <c:pt idx="5245">
                  <c:v>7.0553854632243367E-13</c:v>
                </c:pt>
                <c:pt idx="5246">
                  <c:v>7.991384098688285E-13</c:v>
                </c:pt>
                <c:pt idx="5247">
                  <c:v>8.9102695498197983E-13</c:v>
                </c:pt>
                <c:pt idx="5248">
                  <c:v>9.8113152344948746E-13</c:v>
                </c:pt>
                <c:pt idx="5249">
                  <c:v>1.069381921237624E-12</c:v>
                </c:pt>
                <c:pt idx="5250">
                  <c:v>1.155710462483936E-12</c:v>
                </c:pt>
                <c:pt idx="5251">
                  <c:v>1.2400520106040579E-12</c:v>
                </c:pt>
                <c:pt idx="5252">
                  <c:v>1.322344016501332E-12</c:v>
                </c:pt>
                <c:pt idx="5253">
                  <c:v>1.4025265538707629E-12</c:v>
                </c:pt>
                <c:pt idx="5254">
                  <c:v>1.4805423515917669E-12</c:v>
                </c:pt>
                <c:pt idx="5255">
                  <c:v>1.556336823207066E-12</c:v>
                </c:pt>
                <c:pt idx="5256">
                  <c:v>1.6298580934879459E-12</c:v>
                </c:pt>
                <c:pt idx="5257">
                  <c:v>1.7010570220889351E-12</c:v>
                </c:pt>
                <c:pt idx="5258">
                  <c:v>1.7698872242977889E-12</c:v>
                </c:pt>
                <c:pt idx="5259">
                  <c:v>1.8363050888894278E-12</c:v>
                </c:pt>
                <c:pt idx="5260">
                  <c:v>1.900269793095203E-12</c:v>
                </c:pt>
                <c:pt idx="5261">
                  <c:v>1.961743314701601E-12</c:v>
                </c:pt>
                <c:pt idx="5262">
                  <c:v>2.020690441295138E-12</c:v>
                </c:pt>
                <c:pt idx="5263">
                  <c:v>2.0770787766728059E-12</c:v>
                </c:pt>
                <c:pt idx="5264">
                  <c:v>2.1308787444400231E-12</c:v>
                </c:pt>
                <c:pt idx="5265">
                  <c:v>2.182063588820569E-12</c:v>
                </c:pt>
                <c:pt idx="5266">
                  <c:v>2.2306093727054442E-12</c:v>
                </c:pt>
                <c:pt idx="5267">
                  <c:v>2.2764949729700311E-12</c:v>
                </c:pt>
                <c:pt idx="5268">
                  <c:v>2.3197020730913259E-12</c:v>
                </c:pt>
                <c:pt idx="5269">
                  <c:v>2.3602151530992828E-12</c:v>
                </c:pt>
                <c:pt idx="5270">
                  <c:v>2.3980214768986331E-12</c:v>
                </c:pt>
                <c:pt idx="5271">
                  <c:v>2.4331110769996939E-12</c:v>
                </c:pt>
                <c:pt idx="5272">
                  <c:v>2.465476736698875E-12</c:v>
                </c:pt>
                <c:pt idx="5273">
                  <c:v>2.4951139697516232E-12</c:v>
                </c:pt>
                <c:pt idx="5274">
                  <c:v>2.522020997582622E-12</c:v>
                </c:pt>
                <c:pt idx="5275">
                  <c:v>2.5461987240799779E-12</c:v>
                </c:pt>
                <c:pt idx="5276">
                  <c:v>2.5676507080220439E-12</c:v>
                </c:pt>
                <c:pt idx="5277">
                  <c:v>2.5863831331873351E-12</c:v>
                </c:pt>
                <c:pt idx="5278">
                  <c:v>2.6024047761997861E-12</c:v>
                </c:pt>
                <c:pt idx="5279">
                  <c:v>2.6157269721632399E-12</c:v>
                </c:pt>
                <c:pt idx="5280">
                  <c:v>2.6263635781407391E-12</c:v>
                </c:pt>
                <c:pt idx="5281">
                  <c:v>2.6343309345356742E-12</c:v>
                </c:pt>
                <c:pt idx="5282">
                  <c:v>2.6396478244333929E-12</c:v>
                </c:pt>
                <c:pt idx="5283">
                  <c:v>2.642335430963223E-12</c:v>
                </c:pt>
                <c:pt idx="5284">
                  <c:v>2.642417292742239E-12</c:v>
                </c:pt>
                <c:pt idx="5285">
                  <c:v>2.6399192574633311E-12</c:v>
                </c:pt>
                <c:pt idx="5286">
                  <c:v>2.6348694336913589E-12</c:v>
                </c:pt>
                <c:pt idx="5287">
                  <c:v>2.627298140932256E-12</c:v>
                </c:pt>
                <c:pt idx="5288">
                  <c:v>2.617237858041002E-12</c:v>
                </c:pt>
                <c:pt idx="5289">
                  <c:v>2.604723170035363E-12</c:v>
                </c:pt>
                <c:pt idx="5290">
                  <c:v>2.589790713383147E-12</c:v>
                </c:pt>
                <c:pt idx="5291">
                  <c:v>2.5724791198315961E-12</c:v>
                </c:pt>
                <c:pt idx="5292">
                  <c:v>2.5528289588482189E-12</c:v>
                </c:pt>
                <c:pt idx="5293">
                  <c:v>2.530882678743078E-12</c:v>
                </c:pt>
                <c:pt idx="5294">
                  <c:v>2.5066845465430989E-12</c:v>
                </c:pt>
                <c:pt idx="5295">
                  <c:v>2.4802805866895342E-12</c:v>
                </c:pt>
                <c:pt idx="5296">
                  <c:v>2.4517185186300832E-12</c:v>
                </c:pt>
                <c:pt idx="5297">
                  <c:v>2.4210476933776219E-12</c:v>
                </c:pt>
                <c:pt idx="5298">
                  <c:v>2.3883190291077102E-12</c:v>
                </c:pt>
                <c:pt idx="5299">
                  <c:v>2.353584945867321E-12</c:v>
                </c:pt>
                <c:pt idx="5300">
                  <c:v>2.3168992994673538E-12</c:v>
                </c:pt>
                <c:pt idx="5301">
                  <c:v>2.2783173146315782E-12</c:v>
                </c:pt>
                <c:pt idx="5302">
                  <c:v>2.2378955174746499E-12</c:v>
                </c:pt>
                <c:pt idx="5303">
                  <c:v>2.1956916673817939E-12</c:v>
                </c:pt>
                <c:pt idx="5304">
                  <c:v>2.15176468836257E-12</c:v>
                </c:pt>
                <c:pt idx="5305">
                  <c:v>2.106174599950983E-12</c:v>
                </c:pt>
                <c:pt idx="5306">
                  <c:v>2.058982447723876E-12</c:v>
                </c:pt>
                <c:pt idx="5307">
                  <c:v>2.0102502335092271E-12</c:v>
                </c:pt>
                <c:pt idx="5308">
                  <c:v>1.9600408453555548E-12</c:v>
                </c:pt>
                <c:pt idx="5309">
                  <c:v>1.9084179873331609E-12</c:v>
                </c:pt>
                <c:pt idx="5310">
                  <c:v>1.8554461092373988E-12</c:v>
                </c:pt>
                <c:pt idx="5311">
                  <c:v>1.8011903362635539E-12</c:v>
                </c:pt>
                <c:pt idx="5312">
                  <c:v>1.7457163987222591E-12</c:v>
                </c:pt>
                <c:pt idx="5313">
                  <c:v>1.689090561863648E-12</c:v>
                </c:pt>
                <c:pt idx="5314">
                  <c:v>1.6313795558776391E-12</c:v>
                </c:pt>
                <c:pt idx="5315">
                  <c:v>1.5726505061369469E-12</c:v>
                </c:pt>
                <c:pt idx="5316">
                  <c:v>1.512970863748466E-12</c:v>
                </c:pt>
                <c:pt idx="5317">
                  <c:v>1.4524083364777559E-12</c:v>
                </c:pt>
                <c:pt idx="5318">
                  <c:v>1.3910308201103349E-12</c:v>
                </c:pt>
                <c:pt idx="5319">
                  <c:v>1.328906330312423E-12</c:v>
                </c:pt>
                <c:pt idx="5320">
                  <c:v>1.266102935052679E-12</c:v>
                </c:pt>
                <c:pt idx="5321">
                  <c:v>1.202688687645295E-12</c:v>
                </c:pt>
                <c:pt idx="5322">
                  <c:v>1.138731560473639E-12</c:v>
                </c:pt>
                <c:pt idx="5323">
                  <c:v>1.074299379452339E-12</c:v>
                </c:pt>
                <c:pt idx="5324">
                  <c:v>1.0094597592844431E-12</c:v>
                </c:pt>
                <c:pt idx="5325">
                  <c:v>9.4428003956892625E-13</c:v>
                </c:pt>
                <c:pt idx="5326">
                  <c:v>8.7882722181245771E-13</c:v>
                </c:pt>
                <c:pt idx="5327">
                  <c:v>8.1316790739788916E-13</c:v>
                </c:pt>
                <c:pt idx="5328">
                  <c:v>7.4736823656050727E-13</c:v>
                </c:pt>
                <c:pt idx="5329">
                  <c:v>6.8149382842157529E-13</c:v>
                </c:pt>
                <c:pt idx="5330">
                  <c:v>6.1560972212717415E-13</c:v>
                </c:pt>
                <c:pt idx="5331">
                  <c:v>5.4978031913879648E-13</c:v>
                </c:pt>
                <c:pt idx="5332">
                  <c:v>4.8406932672055889E-13</c:v>
                </c:pt>
                <c:pt idx="5333">
                  <c:v>4.1853970266628421E-13</c:v>
                </c:pt>
                <c:pt idx="5334">
                  <c:v>3.5325360130806532E-13</c:v>
                </c:pt>
                <c:pt idx="5335">
                  <c:v>2.8827232084625638E-13</c:v>
                </c:pt>
                <c:pt idx="5336">
                  <c:v>2.236562520391513E-13</c:v>
                </c:pt>
                <c:pt idx="5337">
                  <c:v>1.594648282888999E-13</c:v>
                </c:pt>
                <c:pt idx="5338">
                  <c:v>9.5756477158488035E-14</c:v>
                </c:pt>
                <c:pt idx="5339">
                  <c:v>3.2588573352861738E-14</c:v>
                </c:pt>
                <c:pt idx="5340">
                  <c:v>-2.9982606804479972E-14</c:v>
                </c:pt>
                <c:pt idx="5341">
                  <c:v>-9.190192936987198E-14</c:v>
                </c:pt>
                <c:pt idx="5342">
                  <c:v>-1.531154452250801E-13</c:v>
                </c:pt>
                <c:pt idx="5343">
                  <c:v>-2.1357043094413049E-13</c:v>
                </c:pt>
                <c:pt idx="5344">
                  <c:v>-2.732154280571927E-13</c:v>
                </c:pt>
                <c:pt idx="5345">
                  <c:v>-3.3200028068914409E-13</c:v>
                </c:pt>
                <c:pt idx="5346">
                  <c:v>-3.8987617155225028E-13</c:v>
                </c:pt>
                <c:pt idx="5347">
                  <c:v>-4.4679565627420961E-13</c:v>
                </c:pt>
                <c:pt idx="5348">
                  <c:v>-5.0271269604461823E-13</c:v>
                </c:pt>
                <c:pt idx="5349">
                  <c:v>-5.5758268856472571E-13</c:v>
                </c:pt>
                <c:pt idx="5350">
                  <c:v>-6.1136249728715451E-13</c:v>
                </c:pt>
                <c:pt idx="5351">
                  <c:v>-6.6401047893405947E-13</c:v>
                </c:pt>
                <c:pt idx="5352">
                  <c:v>-7.1548650928399935E-13</c:v>
                </c:pt>
                <c:pt idx="5353">
                  <c:v>-7.6575200721957775E-13</c:v>
                </c:pt>
                <c:pt idx="5354">
                  <c:v>-8.1476995702968805E-13</c:v>
                </c:pt>
                <c:pt idx="5355">
                  <c:v>-8.625049289619608E-13</c:v>
                </c:pt>
                <c:pt idx="5356">
                  <c:v>-9.0892309802276601E-13</c:v>
                </c:pt>
                <c:pt idx="5357">
                  <c:v>-9.5399226102385657E-13</c:v>
                </c:pt>
                <c:pt idx="5358">
                  <c:v>-9.9768185187646175E-13</c:v>
                </c:pt>
                <c:pt idx="5359">
                  <c:v>-1.039962955135342E-12</c:v>
                </c:pt>
                <c:pt idx="5360">
                  <c:v>-1.080808317796996E-12</c:v>
                </c:pt>
                <c:pt idx="5361">
                  <c:v>-1.120192359357881E-12</c:v>
                </c:pt>
                <c:pt idx="5362">
                  <c:v>-1.1580911801401379E-12</c:v>
                </c:pt>
                <c:pt idx="5363">
                  <c:v>-1.194482567893935E-12</c:v>
                </c:pt>
                <c:pt idx="5364">
                  <c:v>-1.2293460026871331E-12</c:v>
                </c:pt>
                <c:pt idx="5365">
                  <c:v>-1.262662660094547E-12</c:v>
                </c:pt>
                <c:pt idx="5366">
                  <c:v>-1.2944154127006E-12</c:v>
                </c:pt>
                <c:pt idx="5367">
                  <c:v>-1.324588829930694E-12</c:v>
                </c:pt>
                <c:pt idx="5368">
                  <c:v>-1.3531691762280891E-12</c:v>
                </c:pt>
                <c:pt idx="5369">
                  <c:v>-1.3801444075945281E-12</c:v>
                </c:pt>
                <c:pt idx="5370">
                  <c:v>-1.405504166514271E-12</c:v>
                </c:pt>
                <c:pt idx="5371">
                  <c:v>-1.429239775282577E-12</c:v>
                </c:pt>
                <c:pt idx="5372">
                  <c:v>-1.451344227761021E-12</c:v>
                </c:pt>
                <c:pt idx="5373">
                  <c:v>-1.4718121795833389E-12</c:v>
                </c:pt>
                <c:pt idx="5374">
                  <c:v>-1.490639936836794E-12</c:v>
                </c:pt>
                <c:pt idx="5375">
                  <c:v>-1.5078254432452599E-12</c:v>
                </c:pt>
                <c:pt idx="5376">
                  <c:v>-1.523368265881461E-12</c:v>
                </c:pt>
                <c:pt idx="5377">
                  <c:v>-1.5372695794369281E-12</c:v>
                </c:pt>
                <c:pt idx="5378">
                  <c:v>-1.54953214907939E-12</c:v>
                </c:pt>
                <c:pt idx="5379">
                  <c:v>-1.5601603119283829E-12</c:v>
                </c:pt>
                <c:pt idx="5380">
                  <c:v>-1.569159957180899E-12</c:v>
                </c:pt>
                <c:pt idx="5381">
                  <c:v>-1.5765385049199231E-12</c:v>
                </c:pt>
                <c:pt idx="5382">
                  <c:v>-1.582304883639621E-12</c:v>
                </c:pt>
                <c:pt idx="5383">
                  <c:v>-1.5864695065219119E-12</c:v>
                </c:pt>
                <c:pt idx="5384">
                  <c:v>-1.589044246499984E-12</c:v>
                </c:pt>
                <c:pt idx="5385">
                  <c:v>-1.590042410145168E-12</c:v>
                </c:pt>
                <c:pt idx="5386">
                  <c:v>-1.58947871041437E-12</c:v>
                </c:pt>
                <c:pt idx="5387">
                  <c:v>-1.587369238295991E-12</c:v>
                </c:pt>
                <c:pt idx="5388">
                  <c:v>-1.5837314333929729E-12</c:v>
                </c:pt>
                <c:pt idx="5389">
                  <c:v>-1.57858405348226E-12</c:v>
                </c:pt>
                <c:pt idx="5390">
                  <c:v>-1.5719471430905639E-12</c:v>
                </c:pt>
                <c:pt idx="5391">
                  <c:v>-1.563842001126906E-12</c:v>
                </c:pt>
                <c:pt idx="5392">
                  <c:v>-1.554291147612895E-12</c:v>
                </c:pt>
                <c:pt idx="5393">
                  <c:v>-1.5433182895522029E-12</c:v>
                </c:pt>
                <c:pt idx="5394">
                  <c:v>-1.530948285981119E-12</c:v>
                </c:pt>
                <c:pt idx="5395">
                  <c:v>-1.517207112242426E-12</c:v>
                </c:pt>
                <c:pt idx="5396">
                  <c:v>-1.502121823525217E-12</c:v>
                </c:pt>
                <c:pt idx="5397">
                  <c:v>-1.4857205177135251E-12</c:v>
                </c:pt>
                <c:pt idx="5398">
                  <c:v>-1.4680322975869189E-12</c:v>
                </c:pt>
                <c:pt idx="5399">
                  <c:v>-1.449087232416394E-12</c:v>
                </c:pt>
                <c:pt idx="5400">
                  <c:v>-1.428916318999066E-12</c:v>
                </c:pt>
                <c:pt idx="5401">
                  <c:v>-1.407551442175283E-12</c:v>
                </c:pt>
                <c:pt idx="5402">
                  <c:v>-1.3850253348718399E-12</c:v>
                </c:pt>
                <c:pt idx="5403">
                  <c:v>-1.361371537715008E-12</c:v>
                </c:pt>
                <c:pt idx="5404">
                  <c:v>-1.336624358257086E-12</c:v>
                </c:pt>
                <c:pt idx="5405">
                  <c:v>-1.3108188298601039E-12</c:v>
                </c:pt>
                <c:pt idx="5406">
                  <c:v>-1.2839906702802311E-12</c:v>
                </c:pt>
                <c:pt idx="5407">
                  <c:v>-1.256176239996291E-12</c:v>
                </c:pt>
                <c:pt idx="5408">
                  <c:v>-1.227412500325583E-12</c:v>
                </c:pt>
                <c:pt idx="5409">
                  <c:v>-1.197736971370037E-12</c:v>
                </c:pt>
                <c:pt idx="5410">
                  <c:v>-1.167187689835409E-12</c:v>
                </c:pt>
                <c:pt idx="5411">
                  <c:v>-1.135803166765964E-12</c:v>
                </c:pt>
                <c:pt idx="5412">
                  <c:v>-1.103622345236737E-12</c:v>
                </c:pt>
                <c:pt idx="5413">
                  <c:v>-1.07068455804509E-12</c:v>
                </c:pt>
                <c:pt idx="5414">
                  <c:v>-1.0370294854428549E-12</c:v>
                </c:pt>
                <c:pt idx="5415">
                  <c:v>-1.0026971129499361E-12</c:v>
                </c:pt>
                <c:pt idx="5416">
                  <c:v>-9.6772768928970647E-13</c:v>
                </c:pt>
                <c:pt idx="5417">
                  <c:v>-9.3216168448607485E-13</c:v>
                </c:pt>
                <c:pt idx="5418">
                  <c:v>-8.9603974816148683E-13</c:v>
                </c:pt>
                <c:pt idx="5419">
                  <c:v>-8.5940266807457823E-13</c:v>
                </c:pt>
                <c:pt idx="5420">
                  <c:v>-8.2229132893556004E-13</c:v>
                </c:pt>
                <c:pt idx="5421">
                  <c:v>-7.8474667153676892E-13</c:v>
                </c:pt>
                <c:pt idx="5422">
                  <c:v>-7.4680965223513766E-13</c:v>
                </c:pt>
                <c:pt idx="5423">
                  <c:v>-7.0852120282263023E-13</c:v>
                </c:pt>
                <c:pt idx="5424">
                  <c:v>-6.6992219081994895E-13</c:v>
                </c:pt>
                <c:pt idx="5425">
                  <c:v>-6.3105338022805668E-13</c:v>
                </c:pt>
                <c:pt idx="5426">
                  <c:v>-5.9195539277126621E-13</c:v>
                </c:pt>
                <c:pt idx="5427">
                  <c:v>-5.5266866966483393E-13</c:v>
                </c:pt>
                <c:pt idx="5428">
                  <c:v>-5.1323343393915477E-13</c:v>
                </c:pt>
                <c:pt idx="5429">
                  <c:v>-4.7368965335179307E-13</c:v>
                </c:pt>
                <c:pt idx="5430">
                  <c:v>-4.3407700391769918E-13</c:v>
                </c:pt>
                <c:pt idx="5431">
                  <c:v>-3.9443483408705641E-13</c:v>
                </c:pt>
                <c:pt idx="5432">
                  <c:v>-3.5480212959927741E-13</c:v>
                </c:pt>
                <c:pt idx="5433">
                  <c:v>-3.1521747904072751E-13</c:v>
                </c:pt>
                <c:pt idx="5434">
                  <c:v>-2.7571904013278691E-13</c:v>
                </c:pt>
                <c:pt idx="5435">
                  <c:v>-2.3634450677589068E-13</c:v>
                </c:pt>
                <c:pt idx="5436">
                  <c:v>-1.9713107687419031E-13</c:v>
                </c:pt>
                <c:pt idx="5437">
                  <c:v>-1.581154209644722E-13</c:v>
                </c:pt>
                <c:pt idx="5438">
                  <c:v>-1.193336516719515E-13</c:v>
                </c:pt>
                <c:pt idx="5439">
                  <c:v>-8.0821294014525299E-14</c:v>
                </c:pt>
                <c:pt idx="5440">
                  <c:v>-4.2613256576025761E-14</c:v>
                </c:pt>
                <c:pt idx="5441">
                  <c:v>-4.7438035679642991E-15</c:v>
                </c:pt>
                <c:pt idx="5442">
                  <c:v>3.2753472201807002E-14</c:v>
                </c:pt>
                <c:pt idx="5443">
                  <c:v>6.9845675436156174E-14</c:v>
                </c:pt>
                <c:pt idx="5444">
                  <c:v>1.065006335151704E-13</c:v>
                </c:pt>
                <c:pt idx="5445">
                  <c:v>1.4268692070688821E-13</c:v>
                </c:pt>
                <c:pt idx="5446">
                  <c:v>1.783738814081449E-13</c:v>
                </c:pt>
                <c:pt idx="5447">
                  <c:v>2.1353165240249749E-13</c:v>
                </c:pt>
                <c:pt idx="5448">
                  <c:v>2.4813118412328582E-13</c:v>
                </c:pt>
                <c:pt idx="5449">
                  <c:v>2.8214426091097381E-13</c:v>
                </c:pt>
                <c:pt idx="5450">
                  <c:v>3.1554352025500812E-13</c:v>
                </c:pt>
                <c:pt idx="5451">
                  <c:v>3.4830247101151659E-13</c:v>
                </c:pt>
                <c:pt idx="5452">
                  <c:v>3.8039551058925611E-13</c:v>
                </c:pt>
                <c:pt idx="5453">
                  <c:v>4.117979410973019E-13</c:v>
                </c:pt>
                <c:pt idx="5454">
                  <c:v>4.4248598444904919E-13</c:v>
                </c:pt>
                <c:pt idx="5455">
                  <c:v>4.7243679641816883E-13</c:v>
                </c:pt>
                <c:pt idx="5456">
                  <c:v>5.016284796432275E-13</c:v>
                </c:pt>
                <c:pt idx="5457">
                  <c:v>5.300400955787393E-13</c:v>
                </c:pt>
                <c:pt idx="5458">
                  <c:v>5.5765167539146818E-13</c:v>
                </c:pt>
                <c:pt idx="5459">
                  <c:v>5.844442298018403E-13</c:v>
                </c:pt>
                <c:pt idx="5460">
                  <c:v>6.1039975787135757E-13</c:v>
                </c:pt>
                <c:pt idx="5461">
                  <c:v>6.3550125473792342E-13</c:v>
                </c:pt>
                <c:pt idx="5462">
                  <c:v>6.59732718301998E-13</c:v>
                </c:pt>
                <c:pt idx="5463">
                  <c:v>6.8307915486749793E-13</c:v>
                </c:pt>
                <c:pt idx="5464">
                  <c:v>7.0552658374233413E-13</c:v>
                </c:pt>
                <c:pt idx="5465">
                  <c:v>7.2706204080445013E-13</c:v>
                </c:pt>
                <c:pt idx="5466">
                  <c:v>7.4767358104017293E-13</c:v>
                </c:pt>
                <c:pt idx="5467">
                  <c:v>7.6735028006262536E-13</c:v>
                </c:pt>
                <c:pt idx="5468">
                  <c:v>7.860822346188655E-13</c:v>
                </c:pt>
                <c:pt idx="5469">
                  <c:v>8.0386056209532187E-13</c:v>
                </c:pt>
                <c:pt idx="5470">
                  <c:v>8.2067739903197291E-13</c:v>
                </c:pt>
                <c:pt idx="5471">
                  <c:v>8.365258986565846E-13</c:v>
                </c:pt>
                <c:pt idx="5472">
                  <c:v>8.5140022745116387E-13</c:v>
                </c:pt>
                <c:pt idx="5473">
                  <c:v>8.6529556076360817E-13</c:v>
                </c:pt>
                <c:pt idx="5474">
                  <c:v>8.7820807747833475E-13</c:v>
                </c:pt>
                <c:pt idx="5475">
                  <c:v>8.9013495376045515E-13</c:v>
                </c:pt>
                <c:pt idx="5476">
                  <c:v>9.0107435588881854E-13</c:v>
                </c:pt>
                <c:pt idx="5477">
                  <c:v>9.1102543219398554E-13</c:v>
                </c:pt>
                <c:pt idx="5478">
                  <c:v>9.1998830411790646E-13</c:v>
                </c:pt>
                <c:pt idx="5479">
                  <c:v>9.2796405641277135E-13</c:v>
                </c:pt>
                <c:pt idx="5480">
                  <c:v>9.3495472649715982E-13</c:v>
                </c:pt>
                <c:pt idx="5481">
                  <c:v>9.4096329298826879E-13</c:v>
                </c:pt>
                <c:pt idx="5482">
                  <c:v>9.4599366342960498E-13</c:v>
                </c:pt>
                <c:pt idx="5483">
                  <c:v>9.5005066123412887E-13</c:v>
                </c:pt>
                <c:pt idx="5484">
                  <c:v>9.5314001186339902E-13</c:v>
                </c:pt>
                <c:pt idx="5485">
                  <c:v>9.5526832826380718E-13</c:v>
                </c:pt>
                <c:pt idx="5486">
                  <c:v>9.5644309558151387E-13</c:v>
                </c:pt>
                <c:pt idx="5487">
                  <c:v>9.566726551781768E-13</c:v>
                </c:pt>
                <c:pt idx="5488">
                  <c:v>9.559661879700335E-13</c:v>
                </c:pt>
                <c:pt idx="5489">
                  <c:v>9.5433369711333005E-13</c:v>
                </c:pt>
                <c:pt idx="5490">
                  <c:v>9.5178599005950102E-13</c:v>
                </c:pt>
                <c:pt idx="5491">
                  <c:v>9.483346600038861E-13</c:v>
                </c:pt>
                <c:pt idx="5492">
                  <c:v>9.4399206675212363E-13</c:v>
                </c:pt>
                <c:pt idx="5493">
                  <c:v>9.3877131702869187E-13</c:v>
                </c:pt>
                <c:pt idx="5494">
                  <c:v>9.326862442523662E-13</c:v>
                </c:pt>
                <c:pt idx="5495">
                  <c:v>9.2575138780363765E-13</c:v>
                </c:pt>
                <c:pt idx="5496">
                  <c:v>9.1798197180938386E-13</c:v>
                </c:pt>
                <c:pt idx="5497">
                  <c:v>9.0939388347030104E-13</c:v>
                </c:pt>
                <c:pt idx="5498">
                  <c:v>9.0000365095680138E-13</c:v>
                </c:pt>
                <c:pt idx="5499">
                  <c:v>8.8982842089924298E-13</c:v>
                </c:pt>
                <c:pt idx="5500">
                  <c:v>8.7888593549849927E-13</c:v>
                </c:pt>
                <c:pt idx="5501">
                  <c:v>8.671945092829868E-13</c:v>
                </c:pt>
                <c:pt idx="5502">
                  <c:v>8.5477300553835439E-13</c:v>
                </c:pt>
                <c:pt idx="5503">
                  <c:v>8.4164081243609676E-13</c:v>
                </c:pt>
                <c:pt idx="5504">
                  <c:v>8.2781781888738706E-13</c:v>
                </c:pt>
                <c:pt idx="5505">
                  <c:v>8.1332439014843009E-13</c:v>
                </c:pt>
                <c:pt idx="5506">
                  <c:v>7.9818134320361864E-13</c:v>
                </c:pt>
                <c:pt idx="5507">
                  <c:v>7.8240992195273049E-13</c:v>
                </c:pt>
                <c:pt idx="5508">
                  <c:v>7.6603177222833429E-13</c:v>
                </c:pt>
                <c:pt idx="5509">
                  <c:v>7.4906891666947682E-13</c:v>
                </c:pt>
                <c:pt idx="5510">
                  <c:v>7.3154372947760687E-13</c:v>
                </c:pt>
                <c:pt idx="5511">
                  <c:v>7.1347891108054533E-13</c:v>
                </c:pt>
                <c:pt idx="5512">
                  <c:v>6.9489746273014599E-13</c:v>
                </c:pt>
                <c:pt idx="5513">
                  <c:v>6.7582266105910031E-13</c:v>
                </c:pt>
                <c:pt idx="5514">
                  <c:v>6.562780326221255E-13</c:v>
                </c:pt>
                <c:pt idx="5515">
                  <c:v>6.3628732844654039E-13</c:v>
                </c:pt>
                <c:pt idx="5516">
                  <c:v>6.1587449861697487E-13</c:v>
                </c:pt>
                <c:pt idx="5517">
                  <c:v>5.9506366691867947E-13</c:v>
                </c:pt>
                <c:pt idx="5518">
                  <c:v>5.7387910556360141E-13</c:v>
                </c:pt>
                <c:pt idx="5519">
                  <c:v>5.5234521002307029E-13</c:v>
                </c:pt>
                <c:pt idx="5520">
                  <c:v>5.3048647399059871E-13</c:v>
                </c:pt>
                <c:pt idx="5521">
                  <c:v>5.0832746449793851E-13</c:v>
                </c:pt>
                <c:pt idx="5522">
                  <c:v>4.858927972071564E-13</c:v>
                </c:pt>
                <c:pt idx="5523">
                  <c:v>4.6320711190109251E-13</c:v>
                </c:pt>
                <c:pt idx="5524">
                  <c:v>4.4029504819415039E-13</c:v>
                </c:pt>
                <c:pt idx="5525">
                  <c:v>4.1718122148493349E-13</c:v>
                </c:pt>
                <c:pt idx="5526">
                  <c:v>3.9389019917179128E-13</c:v>
                </c:pt>
                <c:pt idx="5527">
                  <c:v>3.7044647715187561E-13</c:v>
                </c:pt>
                <c:pt idx="5528">
                  <c:v>3.4687445662382178E-13</c:v>
                </c:pt>
                <c:pt idx="5529">
                  <c:v>3.2319842121367639E-13</c:v>
                </c:pt>
                <c:pt idx="5530">
                  <c:v>2.9944251444317951E-13</c:v>
                </c:pt>
                <c:pt idx="5531">
                  <c:v>2.7563071755898848E-13</c:v>
                </c:pt>
                <c:pt idx="5532">
                  <c:v>2.5178682774088938E-13</c:v>
                </c:pt>
                <c:pt idx="5533">
                  <c:v>2.2793443670649611E-13</c:v>
                </c:pt>
                <c:pt idx="5534">
                  <c:v>2.04096909729373E-13</c:v>
                </c:pt>
                <c:pt idx="5535">
                  <c:v>1.8029736508694849E-13</c:v>
                </c:pt>
                <c:pt idx="5536">
                  <c:v>1.5655865395399951E-13</c:v>
                </c:pt>
                <c:pt idx="5537">
                  <c:v>1.3290334075690161E-13</c:v>
                </c:pt>
                <c:pt idx="5538">
                  <c:v>1.0935368400323171E-13</c:v>
                </c:pt>
                <c:pt idx="5539">
                  <c:v>8.5931617600706446E-14</c:v>
                </c:pt>
                <c:pt idx="5540">
                  <c:v>6.2658732678819816E-14</c:v>
                </c:pt>
                <c:pt idx="5541">
                  <c:v>3.9556259925920618E-14</c:v>
                </c:pt>
                <c:pt idx="5542">
                  <c:v>1.664505245384114E-14</c:v>
                </c:pt>
                <c:pt idx="5543">
                  <c:v>-6.0544307984480123E-15</c:v>
                </c:pt>
                <c:pt idx="5544">
                  <c:v>-2.8522141111321401E-14</c:v>
                </c:pt>
                <c:pt idx="5545">
                  <c:v>-5.0738455470930202E-14</c:v>
                </c:pt>
                <c:pt idx="5546">
                  <c:v>-7.2684191486038757E-14</c:v>
                </c:pt>
                <c:pt idx="5547">
                  <c:v>-9.4340621726374665E-14</c:v>
                </c:pt>
                <c:pt idx="5548">
                  <c:v>-1.1568948747425349E-13</c:v>
                </c:pt>
                <c:pt idx="5549">
                  <c:v>-1.3671301188189469E-13</c:v>
                </c:pt>
                <c:pt idx="5550">
                  <c:v>-1.573939125274991E-13</c:v>
                </c:pt>
                <c:pt idx="5551">
                  <c:v>-1.7771541336381701E-13</c:v>
                </c:pt>
                <c:pt idx="5552">
                  <c:v>-1.976612560535876E-13</c:v>
                </c:pt>
                <c:pt idx="5553">
                  <c:v>-2.1721571068688821E-13</c:v>
                </c:pt>
                <c:pt idx="5554">
                  <c:v>-2.3636358587608221E-13</c:v>
                </c:pt>
                <c:pt idx="5555">
                  <c:v>-2.550902382247059E-13</c:v>
                </c:pt>
                <c:pt idx="5556">
                  <c:v>-2.7338158116728128E-13</c:v>
                </c:pt>
                <c:pt idx="5557">
                  <c:v>-2.9122409317768779E-13</c:v>
                </c:pt>
                <c:pt idx="5558">
                  <c:v>-3.0860482534436172E-13</c:v>
                </c:pt>
                <c:pt idx="5559">
                  <c:v>-3.255114083112319E-13</c:v>
                </c:pt>
                <c:pt idx="5560">
                  <c:v>-3.4193205858392858E-13</c:v>
                </c:pt>
                <c:pt idx="5561">
                  <c:v>-3.5785558420142291E-13</c:v>
                </c:pt>
                <c:pt idx="5562">
                  <c:v>-3.7327138977387899E-13</c:v>
                </c:pt>
                <c:pt idx="5563">
                  <c:v>-3.8816948088810601E-13</c:v>
                </c:pt>
                <c:pt idx="5564">
                  <c:v>-4.0254046788260272E-13</c:v>
                </c:pt>
                <c:pt idx="5565">
                  <c:v>-4.1637556899478342E-13</c:v>
                </c:pt>
                <c:pt idx="5566">
                  <c:v>-4.2966661288355971E-13</c:v>
                </c:pt>
                <c:pt idx="5567">
                  <c:v>-4.4240604053103192E-13</c:v>
                </c:pt>
                <c:pt idx="5568">
                  <c:v>-4.545869065276107E-13</c:v>
                </c:pt>
                <c:pt idx="5569">
                  <c:v>-4.6620287974545209E-13</c:v>
                </c:pt>
                <c:pt idx="5570">
                  <c:v>-4.7724824340563155E-13</c:v>
                </c:pt>
                <c:pt idx="5571">
                  <c:v>-4.8771789454502706E-13</c:v>
                </c:pt>
                <c:pt idx="5572">
                  <c:v>-4.976073428894028E-13</c:v>
                </c:pt>
                <c:pt idx="5573">
                  <c:v>-5.0691270913970211E-13</c:v>
                </c:pt>
                <c:pt idx="5574">
                  <c:v>-5.1563072267906127E-13</c:v>
                </c:pt>
                <c:pt idx="5575">
                  <c:v>-5.237587187085456E-13</c:v>
                </c:pt>
                <c:pt idx="5576">
                  <c:v>-5.312946348200884E-13</c:v>
                </c:pt>
                <c:pt idx="5577">
                  <c:v>-5.3823700701557729E-13</c:v>
                </c:pt>
                <c:pt idx="5578">
                  <c:v>-5.445849651814838E-13</c:v>
                </c:pt>
                <c:pt idx="5579">
                  <c:v>-5.503382280288717E-13</c:v>
                </c:pt>
                <c:pt idx="5580">
                  <c:v>-5.5549709750904136E-13</c:v>
                </c:pt>
                <c:pt idx="5581">
                  <c:v>-5.6006245271547879E-13</c:v>
                </c:pt>
                <c:pt idx="5582">
                  <c:v>-5.6403574328317221E-13</c:v>
                </c:pt>
                <c:pt idx="5583">
                  <c:v>-5.6741898229673985E-13</c:v>
                </c:pt>
                <c:pt idx="5584">
                  <c:v>-5.7021473871917866E-13</c:v>
                </c:pt>
                <c:pt idx="5585">
                  <c:v>-5.7242612935339371E-13</c:v>
                </c:pt>
                <c:pt idx="5586">
                  <c:v>-5.740568103490021E-13</c:v>
                </c:pt>
                <c:pt idx="5587">
                  <c:v>-5.7511096826722653E-13</c:v>
                </c:pt>
                <c:pt idx="5588">
                  <c:v>-5.755933107169963E-13</c:v>
                </c:pt>
                <c:pt idx="5589">
                  <c:v>-5.7550905657566157E-13</c:v>
                </c:pt>
                <c:pt idx="5590">
                  <c:v>-5.7486392580799883E-13</c:v>
                </c:pt>
                <c:pt idx="5591">
                  <c:v>-5.7366412889744246E-13</c:v>
                </c:pt>
                <c:pt idx="5592">
                  <c:v>-5.7191635590371482E-13</c:v>
                </c:pt>
                <c:pt idx="5593">
                  <c:v>-5.6962776516125378E-13</c:v>
                </c:pt>
                <c:pt idx="5594">
                  <c:v>-5.6680597163304178E-13</c:v>
                </c:pt>
                <c:pt idx="5595">
                  <c:v>-5.6345903493463217E-13</c:v>
                </c:pt>
                <c:pt idx="5596">
                  <c:v>-5.5959544704334373E-13</c:v>
                </c:pt>
                <c:pt idx="5597">
                  <c:v>-5.5522411970775195E-13</c:v>
                </c:pt>
                <c:pt idx="5598">
                  <c:v>-5.5035437157274795E-13</c:v>
                </c:pt>
                <c:pt idx="5599">
                  <c:v>-5.4499591503556209E-13</c:v>
                </c:pt>
                <c:pt idx="5600">
                  <c:v>-5.3915884284825654E-13</c:v>
                </c:pt>
                <c:pt idx="5601">
                  <c:v>-5.3285361448228832E-13</c:v>
                </c:pt>
                <c:pt idx="5602">
                  <c:v>-5.2609104227081631E-13</c:v>
                </c:pt>
                <c:pt idx="5603">
                  <c:v>-5.1888227734449139E-13</c:v>
                </c:pt>
                <c:pt idx="5604">
                  <c:v>-5.1123879537651018E-13</c:v>
                </c:pt>
                <c:pt idx="5605">
                  <c:v>-5.0317238215274428E-13</c:v>
                </c:pt>
                <c:pt idx="5606">
                  <c:v>-4.9469511898276946E-13</c:v>
                </c:pt>
                <c:pt idx="5607">
                  <c:v>-4.8581936796761728E-13</c:v>
                </c:pt>
                <c:pt idx="5608">
                  <c:v>-4.7655775714005316E-13</c:v>
                </c:pt>
                <c:pt idx="5609">
                  <c:v>-4.6692316549315386E-13</c:v>
                </c:pt>
                <c:pt idx="5610">
                  <c:v>-4.5692870791290769E-13</c:v>
                </c:pt>
                <c:pt idx="5611">
                  <c:v>-4.4658772003049928E-13</c:v>
                </c:pt>
                <c:pt idx="5612">
                  <c:v>-4.3591374300986192E-13</c:v>
                </c:pt>
                <c:pt idx="5613">
                  <c:v>-4.2492050828598978E-13</c:v>
                </c:pt>
                <c:pt idx="5614">
                  <c:v>-4.1362192226939689E-13</c:v>
                </c:pt>
                <c:pt idx="5615">
                  <c:v>-4.020320510319862E-13</c:v>
                </c:pt>
                <c:pt idx="5616">
                  <c:v>-3.9016510498946338E-13</c:v>
                </c:pt>
                <c:pt idx="5617">
                  <c:v>-3.780354235952787E-13</c:v>
                </c:pt>
                <c:pt idx="5618">
                  <c:v>-3.6565746006092132E-13</c:v>
                </c:pt>
                <c:pt idx="5619">
                  <c:v>-3.5304576611721868E-13</c:v>
                </c:pt>
                <c:pt idx="5620">
                  <c:v>-3.4021497683110511E-13</c:v>
                </c:pt>
                <c:pt idx="5621">
                  <c:v>-3.2717979549212669E-13</c:v>
                </c:pt>
                <c:pt idx="5622">
                  <c:v>-3.1395497858274202E-13</c:v>
                </c:pt>
                <c:pt idx="5623">
                  <c:v>-3.0055532084625137E-13</c:v>
                </c:pt>
                <c:pt idx="5624">
                  <c:v>-2.8699564046596039E-13</c:v>
                </c:pt>
                <c:pt idx="5625">
                  <c:v>-2.7329076436893329E-13</c:v>
                </c:pt>
                <c:pt idx="5626">
                  <c:v>-2.5945551366744419E-13</c:v>
                </c:pt>
                <c:pt idx="5627">
                  <c:v>-2.4550468925096212E-13</c:v>
                </c:pt>
                <c:pt idx="5628">
                  <c:v>-2.314530575412368E-13</c:v>
                </c:pt>
                <c:pt idx="5629">
                  <c:v>-2.1731533642276599E-13</c:v>
                </c:pt>
                <c:pt idx="5630">
                  <c:v>-2.031061813606299E-13</c:v>
                </c:pt>
                <c:pt idx="5631">
                  <c:v>-1.8884017171737901E-13</c:v>
                </c:pt>
                <c:pt idx="5632">
                  <c:v>-1.7453179728034989E-13</c:v>
                </c:pt>
                <c:pt idx="5633">
                  <c:v>-1.6019544501046471E-13</c:v>
                </c:pt>
                <c:pt idx="5634">
                  <c:v>-1.458453860232438E-13</c:v>
                </c:pt>
                <c:pt idx="5635">
                  <c:v>-1.314957628124283E-13</c:v>
                </c:pt>
                <c:pt idx="5636">
                  <c:v>-1.171605767262692E-13</c:v>
                </c:pt>
                <c:pt idx="5637">
                  <c:v>-1.028536757061906E-13</c:v>
                </c:pt>
                <c:pt idx="5638">
                  <c:v>-8.8588742297186815E-14</c:v>
                </c:pt>
                <c:pt idx="5639">
                  <c:v>-7.4379281938949017E-14</c:v>
                </c:pt>
                <c:pt idx="5640">
                  <c:v>-6.0238611546357763E-14</c:v>
                </c:pt>
                <c:pt idx="5641">
                  <c:v>-4.6179848387607753E-14</c:v>
                </c:pt>
                <c:pt idx="5642">
                  <c:v>-3.2215899267858491E-14</c:v>
                </c:pt>
                <c:pt idx="5643">
                  <c:v>-1.8359450025928001E-14</c:v>
                </c:pt>
                <c:pt idx="5644">
                  <c:v>-4.6229553511662296E-15</c:v>
                </c:pt>
                <c:pt idx="5645">
                  <c:v>8.9813710727385441E-15</c:v>
                </c:pt>
                <c:pt idx="5646">
                  <c:v>2.244156609065343E-14</c:v>
                </c:pt>
                <c:pt idx="5647">
                  <c:v>3.574592625961651E-14</c:v>
                </c:pt>
                <c:pt idx="5648">
                  <c:v>4.888301668758666E-14</c:v>
                </c:pt>
                <c:pt idx="5649">
                  <c:v>6.1841679522132201E-14</c:v>
                </c:pt>
                <c:pt idx="5650">
                  <c:v>7.4611042084256301E-14</c:v>
                </c:pt>
                <c:pt idx="5651">
                  <c:v>8.7180524642951167E-14</c:v>
                </c:pt>
                <c:pt idx="5652">
                  <c:v>9.9539847826467754E-14</c:v>
                </c:pt>
                <c:pt idx="5653">
                  <c:v>1.116790396666819E-13</c:v>
                </c:pt>
                <c:pt idx="5654">
                  <c:v>1.235884422733324E-13</c:v>
                </c:pt>
                <c:pt idx="5655">
                  <c:v>1.352587181352991E-13</c:v>
                </c:pt>
                <c:pt idx="5656">
                  <c:v>1.466808560464825E-13</c:v>
                </c:pt>
                <c:pt idx="5657">
                  <c:v>1.5784617665423561E-13</c:v>
                </c:pt>
                <c:pt idx="5658">
                  <c:v>1.687463376286886E-13</c:v>
                </c:pt>
                <c:pt idx="5659">
                  <c:v>1.7937333845169321E-13</c:v>
                </c:pt>
                <c:pt idx="5660">
                  <c:v>1.897195248244967E-13</c:v>
                </c:pt>
                <c:pt idx="5661">
                  <c:v>1.9977759269363879E-13</c:v>
                </c:pt>
                <c:pt idx="5662">
                  <c:v>2.095405918949385E-13</c:v>
                </c:pt>
                <c:pt idx="5663">
                  <c:v>2.1900192941581699E-13</c:v>
                </c:pt>
                <c:pt idx="5664">
                  <c:v>2.2815537227656702E-13</c:v>
                </c:pt>
                <c:pt idx="5665">
                  <c:v>2.3699505003155138E-13</c:v>
                </c:pt>
                <c:pt idx="5666">
                  <c:v>2.455154568916685E-13</c:v>
                </c:pt>
                <c:pt idx="5667">
                  <c:v>2.5371145346978262E-13</c:v>
                </c:pt>
                <c:pt idx="5668">
                  <c:v>2.6157826815116768E-13</c:v>
                </c:pt>
                <c:pt idx="5669">
                  <c:v>2.6911149809135678E-13</c:v>
                </c:pt>
                <c:pt idx="5670">
                  <c:v>2.7630710984413218E-13</c:v>
                </c:pt>
                <c:pt idx="5671">
                  <c:v>2.831614396227216E-13</c:v>
                </c:pt>
                <c:pt idx="5672">
                  <c:v>2.8967119319759678E-13</c:v>
                </c:pt>
                <c:pt idx="5673">
                  <c:v>2.9583344543459E-13</c:v>
                </c:pt>
                <c:pt idx="5674">
                  <c:v>3.0164563947735601E-13</c:v>
                </c:pt>
                <c:pt idx="5675">
                  <c:v>3.0710558557851979E-13</c:v>
                </c:pt>
                <c:pt idx="5676">
                  <c:v>3.1221145958414389E-13</c:v>
                </c:pt>
                <c:pt idx="5677">
                  <c:v>3.1696180107644402E-13</c:v>
                </c:pt>
                <c:pt idx="5678">
                  <c:v>3.2135551117996832E-13</c:v>
                </c:pt>
                <c:pt idx="5679">
                  <c:v>3.253918500367281E-13</c:v>
                </c:pt>
                <c:pt idx="5680">
                  <c:v>3.2907043395603931E-13</c:v>
                </c:pt>
                <c:pt idx="5681">
                  <c:v>3.3239123224509279E-13</c:v>
                </c:pt>
                <c:pt idx="5682">
                  <c:v>3.353545637265241E-13</c:v>
                </c:pt>
                <c:pt idx="5683">
                  <c:v>3.3796109294949579E-13</c:v>
                </c:pt>
                <c:pt idx="5684">
                  <c:v>3.4021182610104062E-13</c:v>
                </c:pt>
                <c:pt idx="5685">
                  <c:v>3.421081066246371E-13</c:v>
                </c:pt>
                <c:pt idx="5686">
                  <c:v>3.436516105532095E-13</c:v>
                </c:pt>
                <c:pt idx="5687">
                  <c:v>3.4484434156394618E-13</c:v>
                </c:pt>
                <c:pt idx="5688">
                  <c:v>3.4568862576253328E-13</c:v>
                </c:pt>
                <c:pt idx="5689">
                  <c:v>3.4618710620458459E-13</c:v>
                </c:pt>
                <c:pt idx="5690">
                  <c:v>3.4634273716223221E-13</c:v>
                </c:pt>
                <c:pt idx="5691">
                  <c:v>3.461587781440077E-13</c:v>
                </c:pt>
                <c:pt idx="5692">
                  <c:v>3.4563878767630618E-13</c:v>
                </c:pt>
                <c:pt idx="5693">
                  <c:v>3.447866168548754E-13</c:v>
                </c:pt>
                <c:pt idx="5694">
                  <c:v>3.4360640267491068E-13</c:v>
                </c:pt>
                <c:pt idx="5695">
                  <c:v>3.4210256114847149E-13</c:v>
                </c:pt>
                <c:pt idx="5696">
                  <c:v>3.4027978021804929E-13</c:v>
                </c:pt>
                <c:pt idx="5697">
                  <c:v>3.3814301247523581E-13</c:v>
                </c:pt>
                <c:pt idx="5698">
                  <c:v>3.3569746769353488E-13</c:v>
                </c:pt>
                <c:pt idx="5699">
                  <c:v>3.3294860518445699E-13</c:v>
                </c:pt>
                <c:pt idx="5700">
                  <c:v>3.299021259861142E-13</c:v>
                </c:pt>
                <c:pt idx="5701">
                  <c:v>3.2656396489360779E-13</c:v>
                </c:pt>
                <c:pt idx="5702">
                  <c:v>3.2294028234056099E-13</c:v>
                </c:pt>
                <c:pt idx="5703">
                  <c:v>3.1903745614120012E-13</c:v>
                </c:pt>
                <c:pt idx="5704">
                  <c:v>3.1486207310243432E-13</c:v>
                </c:pt>
                <c:pt idx="5705">
                  <c:v>3.1042092051541252E-13</c:v>
                </c:pt>
                <c:pt idx="5706">
                  <c:v>3.0572097753606249E-13</c:v>
                </c:pt>
                <c:pt idx="5707">
                  <c:v>3.007694064641277E-13</c:v>
                </c:pt>
                <c:pt idx="5708">
                  <c:v>2.9557354393022642E-13</c:v>
                </c:pt>
                <c:pt idx="5709">
                  <c:v>2.901408920004474E-13</c:v>
                </c:pt>
                <c:pt idx="5710">
                  <c:v>2.8447910920798722E-13</c:v>
                </c:pt>
                <c:pt idx="5711">
                  <c:v>2.7859600152130653E-13</c:v>
                </c:pt>
                <c:pt idx="5712">
                  <c:v>2.7249951325825378E-13</c:v>
                </c:pt>
                <c:pt idx="5713">
                  <c:v>2.6619771795556149E-13</c:v>
                </c:pt>
                <c:pt idx="5714">
                  <c:v>2.5969880920307049E-13</c:v>
                </c:pt>
                <c:pt idx="5715">
                  <c:v>2.530110914519799E-13</c:v>
                </c:pt>
                <c:pt idx="5716">
                  <c:v>2.4614297080635212E-13</c:v>
                </c:pt>
                <c:pt idx="5717">
                  <c:v>2.3910294580702778E-13</c:v>
                </c:pt>
                <c:pt idx="5718">
                  <c:v>2.318995982170209E-13</c:v>
                </c:pt>
                <c:pt idx="5719">
                  <c:v>2.2454158381737311E-13</c:v>
                </c:pt>
                <c:pt idx="5720">
                  <c:v>2.1703762322234741E-13</c:v>
                </c:pt>
                <c:pt idx="5721">
                  <c:v>2.093964927227323E-13</c:v>
                </c:pt>
                <c:pt idx="5722">
                  <c:v>2.016270151659151E-13</c:v>
                </c:pt>
                <c:pt idx="5723">
                  <c:v>1.9373805088125881E-13</c:v>
                </c:pt>
                <c:pt idx="5724">
                  <c:v>1.8573848865918991E-13</c:v>
                </c:pt>
                <c:pt idx="5725">
                  <c:v>1.7763723679226639E-13</c:v>
                </c:pt>
                <c:pt idx="5726">
                  <c:v>1.6944321418635421E-13</c:v>
                </c:pt>
                <c:pt idx="5727">
                  <c:v>1.6116534154989011E-13</c:v>
                </c:pt>
                <c:pt idx="5728">
                  <c:v>1.5281253266905321E-13</c:v>
                </c:pt>
                <c:pt idx="5729">
                  <c:v>1.443936857765065E-13</c:v>
                </c:pt>
                <c:pt idx="5730">
                  <c:v>1.3591767502120141E-13</c:v>
                </c:pt>
                <c:pt idx="5731">
                  <c:v>1.2739334204656591E-13</c:v>
                </c:pt>
                <c:pt idx="5732">
                  <c:v>1.1882948768421759E-13</c:v>
                </c:pt>
                <c:pt idx="5733">
                  <c:v>1.1023486377015861E-13</c:v>
                </c:pt>
                <c:pt idx="5734">
                  <c:v>1.016181650902227E-13</c:v>
                </c:pt>
                <c:pt idx="5735">
                  <c:v>9.2988021461349043E-14</c:v>
                </c:pt>
                <c:pt idx="5736">
                  <c:v>8.4352989955060329E-14</c:v>
                </c:pt>
                <c:pt idx="5737">
                  <c:v>7.5721547269320241E-14</c:v>
                </c:pt>
                <c:pt idx="5738">
                  <c:v>6.7102082254739535E-14</c:v>
                </c:pt>
                <c:pt idx="5739">
                  <c:v>5.8502888600889312E-14</c:v>
                </c:pt>
                <c:pt idx="5740">
                  <c:v>4.9932157688266819E-14</c:v>
                </c:pt>
                <c:pt idx="5741">
                  <c:v>4.1397971611242339E-14</c:v>
                </c:pt>
                <c:pt idx="5742">
                  <c:v>3.2908296377095562E-14</c:v>
                </c:pt>
                <c:pt idx="5743">
                  <c:v>2.4470975286027301E-14</c:v>
                </c:pt>
                <c:pt idx="5744">
                  <c:v>1.60937224968073E-14</c:v>
                </c:pt>
                <c:pt idx="5745">
                  <c:v>7.7841167824908202E-15</c:v>
                </c:pt>
                <c:pt idx="5746">
                  <c:v>-4.5040451959220975E-16</c:v>
                </c:pt>
                <c:pt idx="5747">
                  <c:v>-8.6025513596038316E-15</c:v>
                </c:pt>
                <c:pt idx="5748">
                  <c:v>-1.6665186624981349E-14</c:v>
                </c:pt>
                <c:pt idx="5749">
                  <c:v>-2.4631331584732791E-14</c:v>
                </c:pt>
                <c:pt idx="5750">
                  <c:v>-3.2494171124975272E-14</c:v>
                </c:pt>
                <c:pt idx="5751">
                  <c:v>-4.0247058772683462E-14</c:v>
                </c:pt>
                <c:pt idx="5752">
                  <c:v>-4.7883521504852107E-14</c:v>
                </c:pt>
                <c:pt idx="5753">
                  <c:v>-5.5397264340514002E-14</c:v>
                </c:pt>
                <c:pt idx="5754">
                  <c:v>-6.2782174713291778E-14</c:v>
                </c:pt>
                <c:pt idx="5755">
                  <c:v>-7.0032326622399923E-14</c:v>
                </c:pt>
                <c:pt idx="5756">
                  <c:v>-7.7141984560249592E-14</c:v>
                </c:pt>
                <c:pt idx="5757">
                  <c:v>-8.4105607215045776E-14</c:v>
                </c:pt>
                <c:pt idx="5758">
                  <c:v>-9.0917850947001845E-14</c:v>
                </c:pt>
                <c:pt idx="5759">
                  <c:v>-9.7573573037031013E-14</c:v>
                </c:pt>
                <c:pt idx="5760">
                  <c:v>-1.0406783470700791E-13</c:v>
                </c:pt>
                <c:pt idx="5761">
                  <c:v>-1.103959039109251E-13</c:v>
                </c:pt>
                <c:pt idx="5762">
                  <c:v>-1.1655325789650039E-13</c:v>
                </c:pt>
                <c:pt idx="5763">
                  <c:v>-1.2253558553701809E-13</c:v>
                </c:pt>
                <c:pt idx="5764">
                  <c:v>-1.2833878943341489E-13</c:v>
                </c:pt>
                <c:pt idx="5765">
                  <c:v>-1.3395898778684539E-13</c:v>
                </c:pt>
                <c:pt idx="5766">
                  <c:v>-1.3939251604218119E-13</c:v>
                </c:pt>
                <c:pt idx="5767">
                  <c:v>-1.4463592830312189E-13</c:v>
                </c:pt>
                <c:pt idx="5768">
                  <c:v>-1.496859985198066E-13</c:v>
                </c:pt>
                <c:pt idx="5769">
                  <c:v>-1.545397214500316E-13</c:v>
                </c:pt>
                <c:pt idx="5770">
                  <c:v>-1.591943133953885E-13</c:v>
                </c:pt>
                <c:pt idx="5771">
                  <c:v>-1.6364721271384441E-13</c:v>
                </c:pt>
                <c:pt idx="5772">
                  <c:v>-1.67896080110487E-13</c:v>
                </c:pt>
                <c:pt idx="5773">
                  <c:v>-1.7193879870835971E-13</c:v>
                </c:pt>
                <c:pt idx="5774">
                  <c:v>-1.7577347390150471E-13</c:v>
                </c:pt>
                <c:pt idx="5775">
                  <c:v>-1.793984329925243E-13</c:v>
                </c:pt>
                <c:pt idx="5776">
                  <c:v>-1.8281222461716E-13</c:v>
                </c:pt>
                <c:pt idx="5777">
                  <c:v>-1.8601361795856761E-13</c:v>
                </c:pt>
                <c:pt idx="5778">
                  <c:v>-1.890016017541501E-13</c:v>
                </c:pt>
                <c:pt idx="5779">
                  <c:v>-1.9177538309798099E-13</c:v>
                </c:pt>
                <c:pt idx="5780">
                  <c:v>-1.943343860420198E-13</c:v>
                </c:pt>
                <c:pt idx="5781">
                  <c:v>-1.9667824999948869E-13</c:v>
                </c:pt>
                <c:pt idx="5782">
                  <c:v>-1.9880682795393681E-13</c:v>
                </c:pt>
                <c:pt idx="5783">
                  <c:v>-2.0072018447767171E-13</c:v>
                </c:pt>
                <c:pt idx="5784">
                  <c:v>-2.024185935633924E-13</c:v>
                </c:pt>
                <c:pt idx="5785">
                  <c:v>-2.03902536272996E-13</c:v>
                </c:pt>
                <c:pt idx="5786">
                  <c:v>-2.05172698207673E-13</c:v>
                </c:pt>
                <c:pt idx="5787">
                  <c:v>-2.0622996680353921E-13</c:v>
                </c:pt>
                <c:pt idx="5788">
                  <c:v>-2.070754284571792E-13</c:v>
                </c:pt>
                <c:pt idx="5789">
                  <c:v>-2.0771036548559941E-13</c:v>
                </c:pt>
                <c:pt idx="5790">
                  <c:v>-2.081362529252052E-13</c:v>
                </c:pt>
                <c:pt idx="5791">
                  <c:v>-2.083547551745294E-13</c:v>
                </c:pt>
                <c:pt idx="5792">
                  <c:v>-2.0836772248554219E-13</c:v>
                </c:pt>
                <c:pt idx="5793">
                  <c:v>-2.0817718730847421E-13</c:v>
                </c:pt>
                <c:pt idx="5794">
                  <c:v>-2.0778536049517811E-13</c:v>
                </c:pt>
                <c:pt idx="5795">
                  <c:v>-2.0719462736614211E-13</c:v>
                </c:pt>
                <c:pt idx="5796">
                  <c:v>-2.0640754364634991E-13</c:v>
                </c:pt>
                <c:pt idx="5797">
                  <c:v>-2.0542683127525971E-13</c:v>
                </c:pt>
                <c:pt idx="5798">
                  <c:v>-2.042553740962439E-13</c:v>
                </c:pt>
                <c:pt idx="5799">
                  <c:v>-2.0289621343089609E-13</c:v>
                </c:pt>
                <c:pt idx="5800">
                  <c:v>-2.013525435436717E-13</c:v>
                </c:pt>
                <c:pt idx="5801">
                  <c:v>-1.9962770700237751E-13</c:v>
                </c:pt>
                <c:pt idx="5802">
                  <c:v>-1.977251899400775E-13</c:v>
                </c:pt>
                <c:pt idx="5803">
                  <c:v>-1.956486172240195E-13</c:v>
                </c:pt>
                <c:pt idx="5804">
                  <c:v>-1.9340174753722181E-13</c:v>
                </c:pt>
                <c:pt idx="5805">
                  <c:v>-1.9098846837839131E-13</c:v>
                </c:pt>
                <c:pt idx="5806">
                  <c:v>-1.8841279098586501E-13</c:v>
                </c:pt>
                <c:pt idx="5807">
                  <c:v>-1.856788451912846E-13</c:v>
                </c:pt>
                <c:pt idx="5808">
                  <c:v>-1.8279087420872831E-13</c:v>
                </c:pt>
                <c:pt idx="5809">
                  <c:v>-1.7975322936502579E-13</c:v>
                </c:pt>
                <c:pt idx="5810">
                  <c:v>-1.765703647769864E-13</c:v>
                </c:pt>
                <c:pt idx="5811">
                  <c:v>-1.7324683198126349E-13</c:v>
                </c:pt>
                <c:pt idx="5812">
                  <c:v>-1.6978727452256779E-13</c:v>
                </c:pt>
                <c:pt idx="5813">
                  <c:v>-1.661964225059258E-13</c:v>
                </c:pt>
                <c:pt idx="5814">
                  <c:v>-1.6247908711865889E-13</c:v>
                </c:pt>
                <c:pt idx="5815">
                  <c:v>-1.5864015512773069E-13</c:v>
                </c:pt>
                <c:pt idx="5816">
                  <c:v>-1.546845833580785E-13</c:v>
                </c:pt>
                <c:pt idx="5817">
                  <c:v>-1.5061739315750771E-13</c:v>
                </c:pt>
                <c:pt idx="5818">
                  <c:v>-1.464436648536846E-13</c:v>
                </c:pt>
                <c:pt idx="5819">
                  <c:v>-1.421685322087176E-13</c:v>
                </c:pt>
                <c:pt idx="5820">
                  <c:v>-1.377971768767615E-13</c:v>
                </c:pt>
                <c:pt idx="5821">
                  <c:v>-1.3333482287002669E-13</c:v>
                </c:pt>
                <c:pt idx="5822">
                  <c:v>-1.2878673103850839E-13</c:v>
                </c:pt>
                <c:pt idx="5823">
                  <c:v>-1.2415819356868969E-13</c:v>
                </c:pt>
                <c:pt idx="5824">
                  <c:v>-1.1945452850639721E-13</c:v>
                </c:pt>
                <c:pt idx="5825">
                  <c:v>-1.1468107430891631E-13</c:v>
                </c:pt>
                <c:pt idx="5826">
                  <c:v>-1.098431844313913E-13</c:v>
                </c:pt>
                <c:pt idx="5827">
                  <c:v>-1.049462219524531E-13</c:v>
                </c:pt>
                <c:pt idx="5828">
                  <c:v>-9.9995554243930416E-14</c:v>
                </c:pt>
                <c:pt idx="5829">
                  <c:v>-9.4996547689407819E-14</c:v>
                </c:pt>
                <c:pt idx="5830">
                  <c:v>-8.9954562456299296E-14</c:v>
                </c:pt>
                <c:pt idx="5831">
                  <c:v>-8.4874947326008061E-14</c:v>
                </c:pt>
                <c:pt idx="5832">
                  <c:v>-7.9763034586640074E-14</c:v>
                </c:pt>
                <c:pt idx="5833">
                  <c:v>-7.4624134992633915E-14</c:v>
                </c:pt>
                <c:pt idx="5834">
                  <c:v>-6.9463532795560716E-14</c:v>
                </c:pt>
                <c:pt idx="5835">
                  <c:v>-6.4286480850236075E-14</c:v>
                </c:pt>
                <c:pt idx="5836">
                  <c:v>-5.9098195800171226E-14</c:v>
                </c:pt>
                <c:pt idx="5837">
                  <c:v>-5.3903853346273123E-14</c:v>
                </c:pt>
                <c:pt idx="5838">
                  <c:v>-4.8708583602582962E-14</c:v>
                </c:pt>
                <c:pt idx="5839">
                  <c:v>-4.3517466542720237E-14</c:v>
                </c:pt>
                <c:pt idx="5840">
                  <c:v>-3.8335527540573897E-14</c:v>
                </c:pt>
                <c:pt idx="5841">
                  <c:v>-3.3167733008655518E-14</c:v>
                </c:pt>
                <c:pt idx="5842">
                  <c:v>-2.8018986137399741E-14</c:v>
                </c:pt>
                <c:pt idx="5843">
                  <c:v>-2.2894122738566069E-14</c:v>
                </c:pt>
                <c:pt idx="5844">
                  <c:v>-1.7797907195763289E-14</c:v>
                </c:pt>
                <c:pt idx="5845">
                  <c:v>-1.273502852498289E-14</c:v>
                </c:pt>
                <c:pt idx="5846">
                  <c:v>-7.7100965478920747E-15</c:v>
                </c:pt>
                <c:pt idx="5847">
                  <c:v>-2.7276381804992139E-15</c:v>
                </c:pt>
                <c:pt idx="5848">
                  <c:v>2.2079061603336881E-15</c:v>
                </c:pt>
                <c:pt idx="5849">
                  <c:v>7.0921860301968939E-15</c:v>
                </c:pt>
                <c:pt idx="5850">
                  <c:v>1.19209443080629E-14</c:v>
                </c:pt>
                <c:pt idx="5851">
                  <c:v>1.6690020422787512E-14</c:v>
                </c:pt>
                <c:pt idx="5852">
                  <c:v>2.1395353453271019E-14</c:v>
                </c:pt>
                <c:pt idx="5853">
                  <c:v>2.6032985100510651E-14</c:v>
                </c:pt>
                <c:pt idx="5854">
                  <c:v>3.0599062529918142E-14</c:v>
                </c:pt>
                <c:pt idx="5855">
                  <c:v>3.5089841082419331E-14</c:v>
                </c:pt>
                <c:pt idx="5856">
                  <c:v>3.9501686852995002E-14</c:v>
                </c:pt>
                <c:pt idx="5857">
                  <c:v>4.3831079135465482E-14</c:v>
                </c:pt>
                <c:pt idx="5858">
                  <c:v>4.8074612732463497E-14</c:v>
                </c:pt>
                <c:pt idx="5859">
                  <c:v>5.2229000129682307E-14</c:v>
                </c:pt>
                <c:pt idx="5860">
                  <c:v>5.6291073533627182E-14</c:v>
                </c:pt>
                <c:pt idx="5861">
                  <c:v>6.0257786772239727E-14</c:v>
                </c:pt>
                <c:pt idx="5862">
                  <c:v>6.412621705790434E-14</c:v>
                </c:pt>
                <c:pt idx="5863">
                  <c:v>6.7893566612485267E-14</c:v>
                </c:pt>
                <c:pt idx="5864">
                  <c:v>7.1557164154181153E-14</c:v>
                </c:pt>
                <c:pt idx="5865">
                  <c:v>7.5114466246120764E-14</c:v>
                </c:pt>
                <c:pt idx="5866">
                  <c:v>7.8563058506759159E-14</c:v>
                </c:pt>
                <c:pt idx="5867">
                  <c:v>8.1900656682268283E-14</c:v>
                </c:pt>
                <c:pt idx="5868">
                  <c:v>8.5125107581248268E-14</c:v>
                </c:pt>
                <c:pt idx="5869">
                  <c:v>8.8234389872217166E-14</c:v>
                </c:pt>
                <c:pt idx="5870">
                  <c:v>9.1226614744466108E-14</c:v>
                </c:pt>
                <c:pt idx="5871">
                  <c:v>9.4100026432994359E-14</c:v>
                </c:pt>
                <c:pt idx="5872">
                  <c:v>9.6853002608364419E-14</c:v>
                </c:pt>
                <c:pt idx="5873">
                  <c:v>9.9484054632440666E-14</c:v>
                </c:pt>
                <c:pt idx="5874">
                  <c:v>1.019918276810964E-13</c:v>
                </c:pt>
                <c:pt idx="5875">
                  <c:v>1.043751007350934E-13</c:v>
                </c:pt>
                <c:pt idx="5876">
                  <c:v>1.066327864404541E-13</c:v>
                </c:pt>
                <c:pt idx="5877">
                  <c:v>1.0876393083976211E-13</c:v>
                </c:pt>
                <c:pt idx="5878">
                  <c:v>1.107677129759365E-13</c:v>
                </c:pt>
                <c:pt idx="5879">
                  <c:v>1.126434443701366E-13</c:v>
                </c:pt>
                <c:pt idx="5880">
                  <c:v>1.1439056837555851E-13</c:v>
                </c:pt>
                <c:pt idx="5881">
                  <c:v>1.1600865940898891E-13</c:v>
                </c:pt>
                <c:pt idx="5882">
                  <c:v>1.1749742206208401E-13</c:v>
                </c:pt>
                <c:pt idx="5883">
                  <c:v>1.1885669009443509E-13</c:v>
                </c:pt>
                <c:pt idx="5884">
                  <c:v>1.2008642531058239E-13</c:v>
                </c:pt>
                <c:pt idx="5885">
                  <c:v>1.211867163232263E-13</c:v>
                </c:pt>
                <c:pt idx="5886">
                  <c:v>1.2215777720497701E-13</c:v>
                </c:pt>
                <c:pt idx="5887">
                  <c:v>1.2299994603106479E-13</c:v>
                </c:pt>
                <c:pt idx="5888">
                  <c:v>1.2371368331552279E-13</c:v>
                </c:pt>
                <c:pt idx="5889">
                  <c:v>1.2429957034342301E-13</c:v>
                </c:pt>
                <c:pt idx="5890">
                  <c:v>1.2475830740183269E-13</c:v>
                </c:pt>
                <c:pt idx="5891">
                  <c:v>1.250907119122225E-13</c:v>
                </c:pt>
                <c:pt idx="5892">
                  <c:v>1.252977164671303E-13</c:v>
                </c:pt>
                <c:pt idx="5893">
                  <c:v>1.2538036677395039E-13</c:v>
                </c:pt>
                <c:pt idx="5894">
                  <c:v>1.2533981950877859E-13</c:v>
                </c:pt>
                <c:pt idx="5895">
                  <c:v>1.2517734008330311E-13</c:v>
                </c:pt>
                <c:pt idx="5896">
                  <c:v>1.2489430032778521E-13</c:v>
                </c:pt>
                <c:pt idx="5897">
                  <c:v>1.244921760932277E-13</c:v>
                </c:pt>
                <c:pt idx="5898">
                  <c:v>1.2397254477587411E-13</c:v>
                </c:pt>
                <c:pt idx="5899">
                  <c:v>1.2333708276722781E-13</c:v>
                </c:pt>
                <c:pt idx="5900">
                  <c:v>1.2258756283282271E-13</c:v>
                </c:pt>
                <c:pt idx="5901">
                  <c:v>1.2172585142300991E-13</c:v>
                </c:pt>
                <c:pt idx="5902">
                  <c:v>1.2075390591906409E-13</c:v>
                </c:pt>
                <c:pt idx="5903">
                  <c:v>1.196737718179401E-13</c:v>
                </c:pt>
                <c:pt idx="5904">
                  <c:v>1.1848757985903779E-13</c:v>
                </c:pt>
                <c:pt idx="5905">
                  <c:v>1.1719754309635671E-13</c:v>
                </c:pt>
                <c:pt idx="5906">
                  <c:v>1.158059539194417E-13</c:v>
                </c:pt>
                <c:pt idx="5907">
                  <c:v>1.1431518102653689E-13</c:v>
                </c:pt>
                <c:pt idx="5908">
                  <c:v>1.127276663533772E-13</c:v>
                </c:pt>
                <c:pt idx="5909">
                  <c:v>1.1104592196105669E-13</c:v>
                </c:pt>
                <c:pt idx="5910">
                  <c:v>1.092725268864196E-13</c:v>
                </c:pt>
                <c:pt idx="5911">
                  <c:v>1.0741012395841841E-13</c:v>
                </c:pt>
                <c:pt idx="5912">
                  <c:v>1.054614165838883E-13</c:v>
                </c:pt>
                <c:pt idx="5913">
                  <c:v>1.034291655061761E-13</c:v>
                </c:pt>
                <c:pt idx="5914">
                  <c:v>1.013161855400607E-13</c:v>
                </c:pt>
                <c:pt idx="5915">
                  <c:v>9.9125342286385282E-14</c:v>
                </c:pt>
                <c:pt idx="5916">
                  <c:v>9.6859548829810494E-14</c:v>
                </c:pt>
                <c:pt idx="5917">
                  <c:v>9.4521762423080602E-14</c:v>
                </c:pt>
                <c:pt idx="5918">
                  <c:v>9.2114981161171708E-14</c:v>
                </c:pt>
                <c:pt idx="5919">
                  <c:v>8.9642240648669655E-14</c:v>
                </c:pt>
                <c:pt idx="5920">
                  <c:v>8.7106610663697494E-14</c:v>
                </c:pt>
                <c:pt idx="5921">
                  <c:v>8.4511191821682963E-14</c:v>
                </c:pt>
                <c:pt idx="5922">
                  <c:v>8.1859112242223843E-14</c:v>
                </c:pt>
                <c:pt idx="5923">
                  <c:v>7.9153524222273644E-14</c:v>
                </c:pt>
                <c:pt idx="5924">
                  <c:v>7.6397600918831771E-14</c:v>
                </c:pt>
                <c:pt idx="5925">
                  <c:v>7.3594533044281416E-14</c:v>
                </c:pt>
                <c:pt idx="5926">
                  <c:v>7.0747525577474783E-14</c:v>
                </c:pt>
                <c:pt idx="5927">
                  <c:v>6.7859794493618995E-14</c:v>
                </c:pt>
                <c:pt idx="5928">
                  <c:v>6.4934563515967488E-14</c:v>
                </c:pt>
                <c:pt idx="5929">
                  <c:v>6.1975060892270155E-14</c:v>
                </c:pt>
                <c:pt idx="5930">
                  <c:v>5.8984516198882398E-14</c:v>
                </c:pt>
                <c:pt idx="5931">
                  <c:v>5.5966157175376992E-14</c:v>
                </c:pt>
                <c:pt idx="5932">
                  <c:v>5.2923206592444877E-14</c:v>
                </c:pt>
                <c:pt idx="5933">
                  <c:v>4.985887915581067E-14</c:v>
                </c:pt>
                <c:pt idx="5934">
                  <c:v>4.6776378448826318E-14</c:v>
                </c:pt>
                <c:pt idx="5935">
                  <c:v>4.3678893916342298E-14</c:v>
                </c:pt>
                <c:pt idx="5936">
                  <c:v>4.0569597892389421E-14</c:v>
                </c:pt>
                <c:pt idx="5937">
                  <c:v>3.7451642674136329E-14</c:v>
                </c:pt>
                <c:pt idx="5938">
                  <c:v>3.4328157644518312E-14</c:v>
                </c:pt>
                <c:pt idx="5939">
                  <c:v>3.1202246445861371E-14</c:v>
                </c:pt>
                <c:pt idx="5940">
                  <c:v>2.8076984206752869E-14</c:v>
                </c:pt>
                <c:pt idx="5941">
                  <c:v>2.4955414824335612E-14</c:v>
                </c:pt>
                <c:pt idx="5942">
                  <c:v>2.1840548304126381E-14</c:v>
                </c:pt>
                <c:pt idx="5943">
                  <c:v>1.873535815938301E-14</c:v>
                </c:pt>
                <c:pt idx="5944">
                  <c:v>1.564277887196586E-14</c:v>
                </c:pt>
                <c:pt idx="5945">
                  <c:v>1.2565703416559909E-14</c:v>
                </c:pt>
                <c:pt idx="5946">
                  <c:v>9.5069808500436236E-15</c:v>
                </c:pt>
                <c:pt idx="5947">
                  <c:v>6.4694139677091633E-15</c:v>
                </c:pt>
                <c:pt idx="5948">
                  <c:v>3.4557570279563289E-15</c:v>
                </c:pt>
                <c:pt idx="5949">
                  <c:v>4.6871354699973107E-16</c:v>
                </c:pt>
                <c:pt idx="5950">
                  <c:v>-2.4890658349550349E-15</c:v>
                </c:pt>
                <c:pt idx="5951">
                  <c:v>-5.4149854146946738E-15</c:v>
                </c:pt>
                <c:pt idx="5952">
                  <c:v>-8.306506412854109E-15</c:v>
                </c:pt>
                <c:pt idx="5953">
                  <c:v>-1.116114888544338E-14</c:v>
                </c:pt>
                <c:pt idx="5954">
                  <c:v>-1.3976493558929379E-14</c:v>
                </c:pt>
                <c:pt idx="5955">
                  <c:v>-1.675018358784188E-14</c:v>
                </c:pt>
                <c:pt idx="5956">
                  <c:v>-1.9479926233959411E-14</c:v>
                </c:pt>
                <c:pt idx="5957">
                  <c:v>-2.2163494466216251E-14</c:v>
                </c:pt>
                <c:pt idx="5958">
                  <c:v>-2.479872848055771E-14</c:v>
                </c:pt>
                <c:pt idx="5959">
                  <c:v>-2.7383537139057141E-14</c:v>
                </c:pt>
                <c:pt idx="5960">
                  <c:v>-2.9915899327692953E-14</c:v>
                </c:pt>
                <c:pt idx="5961">
                  <c:v>-3.2393865232270147E-14</c:v>
                </c:pt>
                <c:pt idx="5962">
                  <c:v>-3.481555753205533E-14</c:v>
                </c:pt>
                <c:pt idx="5963">
                  <c:v>-3.7179172510778812E-14</c:v>
                </c:pt>
                <c:pt idx="5964">
                  <c:v>-3.9482981084741962E-14</c:v>
                </c:pt>
                <c:pt idx="5965">
                  <c:v>-4.1725329747850909E-14</c:v>
                </c:pt>
                <c:pt idx="5966">
                  <c:v>-4.3904641433480839E-14</c:v>
                </c:pt>
                <c:pt idx="5967">
                  <c:v>-4.6019416293157298E-14</c:v>
                </c:pt>
                <c:pt idx="5968">
                  <c:v>-4.8068232392122183E-14</c:v>
                </c:pt>
                <c:pt idx="5969">
                  <c:v>-5.00497463219324E-14</c:v>
                </c:pt>
                <c:pt idx="5970">
                  <c:v>-5.1962693730319053E-14</c:v>
                </c:pt>
                <c:pt idx="5971">
                  <c:v>-5.3805889768612917E-14</c:v>
                </c:pt>
                <c:pt idx="5972">
                  <c:v>-5.5578229457120199E-14</c:v>
                </c:pt>
                <c:pt idx="5973">
                  <c:v>-5.7278687968907829E-14</c:v>
                </c:pt>
                <c:pt idx="5974">
                  <c:v>-5.8906320832533676E-14</c:v>
                </c:pt>
                <c:pt idx="5975">
                  <c:v>-6.0460264054329903E-14</c:v>
                </c:pt>
                <c:pt idx="5976">
                  <c:v>-6.1939734160920831E-14</c:v>
                </c:pt>
                <c:pt idx="5977">
                  <c:v>-6.3344028162727331E-14</c:v>
                </c:pt>
                <c:pt idx="5978">
                  <c:v>-6.4672523439279717E-14</c:v>
                </c:pt>
                <c:pt idx="5979">
                  <c:v>-6.5924677547228918E-14</c:v>
                </c:pt>
                <c:pt idx="5980">
                  <c:v>-6.7100027952012677E-14</c:v>
                </c:pt>
                <c:pt idx="5981">
                  <c:v>-6.8198191684198128E-14</c:v>
                </c:pt>
                <c:pt idx="5982">
                  <c:v>-6.9218864921585803E-14</c:v>
                </c:pt>
                <c:pt idx="5983">
                  <c:v>-7.0161822498221565E-14</c:v>
                </c:pt>
                <c:pt idx="5984">
                  <c:v>-7.1026917341522985E-14</c:v>
                </c:pt>
                <c:pt idx="5985">
                  <c:v>-7.181407983878481E-14</c:v>
                </c:pt>
                <c:pt idx="5986">
                  <c:v>-7.2523317134384518E-14</c:v>
                </c:pt>
                <c:pt idx="5987">
                  <c:v>-7.3154712359063489E-14</c:v>
                </c:pt>
                <c:pt idx="5988">
                  <c:v>-7.3708423792711842E-14</c:v>
                </c:pt>
                <c:pt idx="5989">
                  <c:v>-7.4184683962135808E-14</c:v>
                </c:pt>
                <c:pt idx="5990">
                  <c:v>-7.4583798675335068E-14</c:v>
                </c:pt>
                <c:pt idx="5991">
                  <c:v>-7.4906145993864498E-14</c:v>
                </c:pt>
                <c:pt idx="5992">
                  <c:v>-7.5152175144899328E-14</c:v>
                </c:pt>
                <c:pt idx="5993">
                  <c:v>-7.5322405374665527E-14</c:v>
                </c:pt>
                <c:pt idx="5994">
                  <c:v>-7.5417424744937956E-14</c:v>
                </c:pt>
                <c:pt idx="5995">
                  <c:v>-7.5437888874347445E-14</c:v>
                </c:pt>
                <c:pt idx="5996">
                  <c:v>-7.5384519626274404E-14</c:v>
                </c:pt>
                <c:pt idx="5997">
                  <c:v>-7.525810374514118E-14</c:v>
                </c:pt>
                <c:pt idx="5998">
                  <c:v>-7.5059491442947602E-14</c:v>
                </c:pt>
                <c:pt idx="5999">
                  <c:v>-7.4789594937924352E-14</c:v>
                </c:pt>
                <c:pt idx="6000">
                  <c:v>-7.4449386947206946E-14</c:v>
                </c:pt>
                <c:pt idx="6001">
                  <c:v>-7.4039899135459022E-14</c:v>
                </c:pt>
                <c:pt idx="6002">
                  <c:v>-7.3562220521397447E-14</c:v>
                </c:pt>
                <c:pt idx="6003">
                  <c:v>-7.301749584419343E-14</c:v>
                </c:pt>
                <c:pt idx="6004">
                  <c:v>-7.2406923891743207E-14</c:v>
                </c:pt>
                <c:pt idx="6005">
                  <c:v>-7.1731755792819567E-14</c:v>
                </c:pt>
                <c:pt idx="6006">
                  <c:v>-7.0993293275130301E-14</c:v>
                </c:pt>
                <c:pt idx="6007">
                  <c:v>-7.0192886891323195E-14</c:v>
                </c:pt>
                <c:pt idx="6008">
                  <c:v>-6.9331934214987819E-14</c:v>
                </c:pt>
                <c:pt idx="6009">
                  <c:v>-6.8411878008713529E-14</c:v>
                </c:pt>
                <c:pt idx="6010">
                  <c:v>-6.7434204366269655E-14</c:v>
                </c:pt>
                <c:pt idx="6011">
                  <c:v>-6.6400440830978753E-14</c:v>
                </c:pt>
                <c:pt idx="6012">
                  <c:v>-6.5312154492356293E-14</c:v>
                </c:pt>
                <c:pt idx="6013">
                  <c:v>-6.4170950063090708E-14</c:v>
                </c:pt>
                <c:pt idx="6014">
                  <c:v>-6.297846793843646E-14</c:v>
                </c:pt>
                <c:pt idx="6015">
                  <c:v>-6.1736382240089153E-14</c:v>
                </c:pt>
                <c:pt idx="6016">
                  <c:v>-6.0446398846606321E-14</c:v>
                </c:pt>
                <c:pt idx="6017">
                  <c:v>-5.9110253412430175E-14</c:v>
                </c:pt>
                <c:pt idx="6018">
                  <c:v>-5.772970937755921E-14</c:v>
                </c:pt>
                <c:pt idx="6019">
                  <c:v>-5.6306555969904297E-14</c:v>
                </c:pt>
                <c:pt idx="6020">
                  <c:v>-5.4842606202351911E-14</c:v>
                </c:pt>
                <c:pt idx="6021">
                  <c:v>-5.3339694866541933E-14</c:v>
                </c:pt>
                <c:pt idx="6022">
                  <c:v>-5.1799676525351019E-14</c:v>
                </c:pt>
                <c:pt idx="6023">
                  <c:v>-5.0224423506053777E-14</c:v>
                </c:pt>
                <c:pt idx="6024">
                  <c:v>-4.8615823896113569E-14</c:v>
                </c:pt>
                <c:pt idx="6025">
                  <c:v>-4.6975779543533237E-14</c:v>
                </c:pt>
                <c:pt idx="6026">
                  <c:v>-4.5306204063671892E-14</c:v>
                </c:pt>
                <c:pt idx="6027">
                  <c:v>-4.3609020854408812E-14</c:v>
                </c:pt>
                <c:pt idx="6028">
                  <c:v>-4.1886161121508948E-14</c:v>
                </c:pt>
                <c:pt idx="6029">
                  <c:v>-4.0139561916015397E-14</c:v>
                </c:pt>
                <c:pt idx="6030">
                  <c:v>-3.8371164185465153E-14</c:v>
                </c:pt>
                <c:pt idx="6031">
                  <c:v>-3.6582910840692298E-14</c:v>
                </c:pt>
                <c:pt idx="6032">
                  <c:v>-3.4776744839950842E-14</c:v>
                </c:pt>
                <c:pt idx="6033">
                  <c:v>-3.2954607292054291E-14</c:v>
                </c:pt>
                <c:pt idx="6034">
                  <c:v>-3.1118435580194588E-14</c:v>
                </c:pt>
                <c:pt idx="6035">
                  <c:v>-2.9270161508065677E-14</c:v>
                </c:pt>
                <c:pt idx="6036">
                  <c:v>-2.741170946987909E-14</c:v>
                </c:pt>
                <c:pt idx="6037">
                  <c:v>-2.554499464582021E-14</c:v>
                </c:pt>
                <c:pt idx="6038">
                  <c:v>-2.3671921224453151E-14</c:v>
                </c:pt>
                <c:pt idx="6039">
                  <c:v>-2.1794380653541209E-14</c:v>
                </c:pt>
                <c:pt idx="6040">
                  <c:v>-1.9914249920707279E-14</c:v>
                </c:pt>
                <c:pt idx="6041">
                  <c:v>-1.80333898653157E-14</c:v>
                </c:pt>
                <c:pt idx="6042">
                  <c:v>-1.6153643522912159E-14</c:v>
                </c:pt>
                <c:pt idx="6043">
                  <c:v>-1.4276834503513989E-14</c:v>
                </c:pt>
                <c:pt idx="6044">
                  <c:v>-1.240476540499649E-14</c:v>
                </c:pt>
                <c:pt idx="6045">
                  <c:v>-1.0539216262774959E-14</c:v>
                </c:pt>
                <c:pt idx="6046">
                  <c:v>-8.6819430369342951E-15</c:v>
                </c:pt>
                <c:pt idx="6047">
                  <c:v>-6.834676137910096E-15</c:v>
                </c:pt>
                <c:pt idx="6048">
                  <c:v>-4.9991189917768793E-15</c:v>
                </c:pt>
                <c:pt idx="6049">
                  <c:v>-3.1769466461494109E-15</c:v>
                </c:pt>
                <c:pt idx="6050">
                  <c:v>-1.369804417653854E-15</c:v>
                </c:pt>
                <c:pt idx="6051">
                  <c:v>4.2069341812482311E-16</c:v>
                </c:pt>
                <c:pt idx="6052">
                  <c:v>2.192964893363157E-15</c:v>
                </c:pt>
                <c:pt idx="6053">
                  <c:v>3.9454615705820339E-15</c:v>
                </c:pt>
                <c:pt idx="6054">
                  <c:v>5.6766697203379646E-15</c:v>
                </c:pt>
                <c:pt idx="6055">
                  <c:v>7.3851114533199877E-15</c:v>
                </c:pt>
                <c:pt idx="6056">
                  <c:v>9.0693458062009347E-15</c:v>
                </c:pt>
                <c:pt idx="6057">
                  <c:v>1.072796978064336E-14</c:v>
                </c:pt>
                <c:pt idx="6058">
                  <c:v>1.2359619334912191E-14</c:v>
                </c:pt>
                <c:pt idx="6059">
                  <c:v>1.3962970327597719E-14</c:v>
                </c:pt>
                <c:pt idx="6060">
                  <c:v>1.5536739413004551E-14</c:v>
                </c:pt>
                <c:pt idx="6061">
                  <c:v>1.7079684887813258E-14</c:v>
                </c:pt>
                <c:pt idx="6062">
                  <c:v>1.8590607488673368E-14</c:v>
                </c:pt>
                <c:pt idx="6063">
                  <c:v>2.0068351140437521E-14</c:v>
                </c:pt>
                <c:pt idx="6064">
                  <c:v>2.1511803654797341E-14</c:v>
                </c:pt>
                <c:pt idx="6065">
                  <c:v>2.2919897379133021E-14</c:v>
                </c:pt>
                <c:pt idx="6066">
                  <c:v>2.4291609795438381E-14</c:v>
                </c:pt>
                <c:pt idx="6067">
                  <c:v>2.562596406923376E-14</c:v>
                </c:pt>
                <c:pt idx="6068">
                  <c:v>2.6922029548428579E-14</c:v>
                </c:pt>
                <c:pt idx="6069">
                  <c:v>2.8178922212144679E-14</c:v>
                </c:pt>
                <c:pt idx="6070">
                  <c:v>2.9395805069560238E-14</c:v>
                </c:pt>
                <c:pt idx="6071">
                  <c:v>3.057188850888229E-14</c:v>
                </c:pt>
                <c:pt idx="6072">
                  <c:v>3.1706430596603572E-14</c:v>
                </c:pt>
                <c:pt idx="6073">
                  <c:v>3.2798737327246069E-14</c:v>
                </c:pt>
                <c:pt idx="6074">
                  <c:v>3.3848162823840473E-14</c:v>
                </c:pt>
                <c:pt idx="6075">
                  <c:v>3.4854109489435701E-14</c:v>
                </c:pt>
                <c:pt idx="6076">
                  <c:v>3.5816028109978262E-14</c:v>
                </c:pt>
                <c:pt idx="6077">
                  <c:v>3.673341790894452E-14</c:v>
                </c:pt>
                <c:pt idx="6078">
                  <c:v>3.7605826554152979E-14</c:v>
                </c:pt>
                <c:pt idx="6079">
                  <c:v>3.8432850117225442E-14</c:v>
                </c:pt>
                <c:pt idx="6080">
                  <c:v>3.9214132986207971E-14</c:v>
                </c:pt>
                <c:pt idx="6081">
                  <c:v>3.9949367731902961E-14</c:v>
                </c:pt>
                <c:pt idx="6082">
                  <c:v>4.0638294928503247E-14</c:v>
                </c:pt>
                <c:pt idx="6083">
                  <c:v>4.1280702929158197E-14</c:v>
                </c:pt>
                <c:pt idx="6084">
                  <c:v>4.1876427597139161E-14</c:v>
                </c:pt>
                <c:pt idx="6085">
                  <c:v>4.2425351993308471E-14</c:v>
                </c:pt>
                <c:pt idx="6086">
                  <c:v>4.2927406020631887E-14</c:v>
                </c:pt>
                <c:pt idx="6087">
                  <c:v>4.3382566026508818E-14</c:v>
                </c:pt>
                <c:pt idx="6088">
                  <c:v>4.3790854363728137E-14</c:v>
                </c:pt>
                <c:pt idx="6089">
                  <c:v>4.4152338910889952E-14</c:v>
                </c:pt>
                <c:pt idx="6090">
                  <c:v>4.4467132553164543E-14</c:v>
                </c:pt>
                <c:pt idx="6091">
                  <c:v>4.4735392624290072E-14</c:v>
                </c:pt>
                <c:pt idx="6092">
                  <c:v>4.4957320310739222E-14</c:v>
                </c:pt>
                <c:pt idx="6093">
                  <c:v>4.5133160019012947E-14</c:v>
                </c:pt>
                <c:pt idx="6094">
                  <c:v>4.526319870704554E-14</c:v>
                </c:pt>
                <c:pt idx="6095">
                  <c:v>4.5347765180730787E-14</c:v>
                </c:pt>
                <c:pt idx="6096">
                  <c:v>4.538722935660301E-14</c:v>
                </c:pt>
                <c:pt idx="6097">
                  <c:v>4.5382001491729097E-14</c:v>
                </c:pt>
                <c:pt idx="6098">
                  <c:v>4.5332531381889729E-14</c:v>
                </c:pt>
                <c:pt idx="6099">
                  <c:v>4.5239307529147792E-14</c:v>
                </c:pt>
                <c:pt idx="6100">
                  <c:v>4.510285627992097E-14</c:v>
                </c:pt>
                <c:pt idx="6101">
                  <c:v>4.492374093469352E-14</c:v>
                </c:pt>
                <c:pt idx="6102">
                  <c:v>4.4702560830518133E-14</c:v>
                </c:pt>
                <c:pt idx="6103">
                  <c:v>4.443995039747427E-14</c:v>
                </c:pt>
                <c:pt idx="6104">
                  <c:v>4.4136578190262963E-14</c:v>
                </c:pt>
                <c:pt idx="6105">
                  <c:v>4.3793145896130707E-14</c:v>
                </c:pt>
                <c:pt idx="6106">
                  <c:v>4.3410387320326337E-14</c:v>
                </c:pt>
                <c:pt idx="6107">
                  <c:v>4.2989067350304469E-14</c:v>
                </c:pt>
                <c:pt idx="6108">
                  <c:v>4.252998089989819E-14</c:v>
                </c:pt>
                <c:pt idx="6109">
                  <c:v>4.2033951834690651E-14</c:v>
                </c:pt>
                <c:pt idx="6110">
                  <c:v>4.1501831879821583E-14</c:v>
                </c:pt>
                <c:pt idx="6111">
                  <c:v>4.0934499511469529E-14</c:v>
                </c:pt>
                <c:pt idx="6112">
                  <c:v>4.0332858833254147E-14</c:v>
                </c:pt>
                <c:pt idx="6113">
                  <c:v>3.9697838438805288E-14</c:v>
                </c:pt>
                <c:pt idx="6114">
                  <c:v>3.9030390261746741E-14</c:v>
                </c:pt>
                <c:pt idx="6115">
                  <c:v>3.8331488414342138E-14</c:v>
                </c:pt>
                <c:pt idx="6116">
                  <c:v>3.7602128016049647E-14</c:v>
                </c:pt>
                <c:pt idx="6117">
                  <c:v>3.6843324013228868E-14</c:v>
                </c:pt>
                <c:pt idx="6118">
                  <c:v>3.6056109991240343E-14</c:v>
                </c:pt>
                <c:pt idx="6119">
                  <c:v>3.5241536980172452E-14</c:v>
                </c:pt>
                <c:pt idx="6120">
                  <c:v>3.4400672255425048E-14</c:v>
                </c:pt>
                <c:pt idx="6121">
                  <c:v>3.3534598134371508E-14</c:v>
                </c:pt>
                <c:pt idx="6122">
                  <c:v>3.2644410770312742E-14</c:v>
                </c:pt>
                <c:pt idx="6123">
                  <c:v>3.1731218944927193E-14</c:v>
                </c:pt>
                <c:pt idx="6124">
                  <c:v>3.0796142860410671E-14</c:v>
                </c:pt>
                <c:pt idx="6125">
                  <c:v>2.9840312932487582E-14</c:v>
                </c:pt>
                <c:pt idx="6126">
                  <c:v>2.8864868585463279E-14</c:v>
                </c:pt>
                <c:pt idx="6127">
                  <c:v>2.7870957050473211E-14</c:v>
                </c:pt>
                <c:pt idx="6128">
                  <c:v>2.6859732168069889E-14</c:v>
                </c:pt>
                <c:pt idx="6129">
                  <c:v>2.583235319627341E-14</c:v>
                </c:pt>
                <c:pt idx="6130">
                  <c:v>2.4789983625194369E-14</c:v>
                </c:pt>
                <c:pt idx="6131">
                  <c:v>2.3733789999320879E-14</c:v>
                </c:pt>
                <c:pt idx="6132">
                  <c:v>2.2664940748542841E-14</c:v>
                </c:pt>
                <c:pt idx="6133">
                  <c:v>2.1584605028967479E-14</c:v>
                </c:pt>
                <c:pt idx="6134">
                  <c:v>2.0493951574560181E-14</c:v>
                </c:pt>
                <c:pt idx="6135">
                  <c:v>1.9394147560623731E-14</c:v>
                </c:pt>
                <c:pt idx="6136">
                  <c:v>1.8286357480107351E-14</c:v>
                </c:pt>
                <c:pt idx="6137">
                  <c:v>1.717174203371482E-14</c:v>
                </c:pt>
                <c:pt idx="6138">
                  <c:v>1.605145703475744E-14</c:v>
                </c:pt>
                <c:pt idx="6139">
                  <c:v>1.492665232967422E-14</c:v>
                </c:pt>
                <c:pt idx="6140">
                  <c:v>1.3798470735116909E-14</c:v>
                </c:pt>
                <c:pt idx="6141">
                  <c:v>1.266804699247249E-14</c:v>
                </c:pt>
                <c:pt idx="6142">
                  <c:v>1.153650674067003E-14</c:v>
                </c:pt>
                <c:pt idx="6143">
                  <c:v>1.0404965508092641E-14</c:v>
                </c:pt>
                <c:pt idx="6144">
                  <c:v>9.2745277243882219E-15</c:v>
                </c:pt>
                <c:pt idx="6145">
                  <c:v>8.1462857529455736E-15</c:v>
                </c:pt>
                <c:pt idx="6146">
                  <c:v>7.0213189447746237E-15</c:v>
                </c:pt>
                <c:pt idx="6147">
                  <c:v>5.9006927145011586E-15</c:v>
                </c:pt>
                <c:pt idx="6148">
                  <c:v>4.7854576391579153E-15</c:v>
                </c:pt>
                <c:pt idx="6149">
                  <c:v>3.6766485804248187E-15</c:v>
                </c:pt>
                <c:pt idx="6150">
                  <c:v>2.57528383094175E-15</c:v>
                </c:pt>
                <c:pt idx="6151">
                  <c:v>1.482364285287545E-15</c:v>
                </c:pt>
                <c:pt idx="6152">
                  <c:v>3.988726361889562E-16</c:v>
                </c:pt>
                <c:pt idx="6153">
                  <c:v>-6.7422740350696732E-16</c:v>
                </c:pt>
                <c:pt idx="6154">
                  <c:v>-1.7359918525940189E-15</c:v>
                </c:pt>
                <c:pt idx="6155">
                  <c:v>-2.7854971865291309E-15</c:v>
                </c:pt>
                <c:pt idx="6156">
                  <c:v>-3.8218410352742321E-15</c:v>
                </c:pt>
                <c:pt idx="6157">
                  <c:v>-4.8441428535469933E-15</c:v>
                </c:pt>
                <c:pt idx="6158">
                  <c:v>-5.8515445631008241E-15</c:v>
                </c:pt>
                <c:pt idx="6159">
                  <c:v>-6.8432111666855394E-15</c:v>
                </c:pt>
                <c:pt idx="6160">
                  <c:v>-7.8183313333712372E-15</c:v>
                </c:pt>
                <c:pt idx="6161">
                  <c:v>-8.7761179549490308E-15</c:v>
                </c:pt>
                <c:pt idx="6162">
                  <c:v>-9.7158086731533632E-15</c:v>
                </c:pt>
                <c:pt idx="6163">
                  <c:v>-1.063666637748165E-14</c:v>
                </c:pt>
                <c:pt idx="6164">
                  <c:v>-1.153797967341791E-14</c:v>
                </c:pt>
                <c:pt idx="6165">
                  <c:v>-1.2419063320897929E-14</c:v>
                </c:pt>
                <c:pt idx="6166">
                  <c:v>-1.327925864288394E-14</c:v>
                </c:pt>
                <c:pt idx="6167">
                  <c:v>-1.411793390394773E-14</c:v>
                </c:pt>
                <c:pt idx="6168">
                  <c:v>-1.4934484658790752E-14</c:v>
                </c:pt>
                <c:pt idx="6169">
                  <c:v>-1.572833407066054E-14</c:v>
                </c:pt>
                <c:pt idx="6170">
                  <c:v>-1.6498933199651859E-14</c:v>
                </c:pt>
                <c:pt idx="6171">
                  <c:v>-1.7245761260911161E-14</c:v>
                </c:pt>
                <c:pt idx="6172">
                  <c:v>-1.7968325852791509E-14</c:v>
                </c:pt>
                <c:pt idx="6173">
                  <c:v>-1.8666163155034519E-14</c:v>
                </c:pt>
                <c:pt idx="6174">
                  <c:v>-1.933883809708397E-14</c:v>
                </c:pt>
                <c:pt idx="6175">
                  <c:v>-1.998594449666409E-14</c:v>
                </c:pt>
                <c:pt idx="6176">
                  <c:v>-2.060710516878303E-14</c:v>
                </c:pt>
                <c:pt idx="6177">
                  <c:v>-2.1201972005349549E-14</c:v>
                </c:pt>
                <c:pt idx="6178">
                  <c:v>-2.1770226025617461E-14</c:v>
                </c:pt>
                <c:pt idx="6179">
                  <c:v>-2.231157739769903E-14</c:v>
                </c:pt>
                <c:pt idx="6180">
                  <c:v>-2.282576543141396E-14</c:v>
                </c:pt>
                <c:pt idx="6181">
                  <c:v>-2.3312558542766488E-14</c:v>
                </c:pt>
                <c:pt idx="6182">
                  <c:v>-2.3771754190367219E-14</c:v>
                </c:pt>
                <c:pt idx="6183">
                  <c:v>-2.4203178784141229E-14</c:v>
                </c:pt>
                <c:pt idx="6184">
                  <c:v>-2.4606687566686999E-14</c:v>
                </c:pt>
                <c:pt idx="6185">
                  <c:v>-2.4982164467674319E-14</c:v>
                </c:pt>
                <c:pt idx="6186">
                  <c:v>-2.532952193169152E-14</c:v>
                </c:pt>
                <c:pt idx="6187">
                  <c:v>-2.56487007199741E-14</c:v>
                </c:pt>
                <c:pt idx="6188">
                  <c:v>-2.5939669686468291E-14</c:v>
                </c:pt>
                <c:pt idx="6189">
                  <c:v>-2.6202425528703471E-14</c:v>
                </c:pt>
                <c:pt idx="6190">
                  <c:v>-2.64369925139672E-14</c:v>
                </c:pt>
                <c:pt idx="6191">
                  <c:v>-2.6643422181295909E-14</c:v>
                </c:pt>
                <c:pt idx="6192">
                  <c:v>-2.682179301981277E-14</c:v>
                </c:pt>
                <c:pt idx="6193">
                  <c:v>-2.6972210123961991E-14</c:v>
                </c:pt>
                <c:pt idx="6194">
                  <c:v>-2.709480482620596E-14</c:v>
                </c:pt>
                <c:pt idx="6195">
                  <c:v>-2.7189734307768011E-14</c:v>
                </c:pt>
                <c:pt idx="6196">
                  <c:v>-2.725718118801912E-14</c:v>
                </c:pt>
                <c:pt idx="6197">
                  <c:v>-2.7297353093121891E-14</c:v>
                </c:pt>
                <c:pt idx="6198">
                  <c:v>-2.731048220455909E-14</c:v>
                </c:pt>
                <c:pt idx="6199">
                  <c:v>-2.7296824788187781E-14</c:v>
                </c:pt>
                <c:pt idx="6200">
                  <c:v>-2.7256660704472189E-14</c:v>
                </c:pt>
                <c:pt idx="6201">
                  <c:v>-2.719029290056082E-14</c:v>
                </c:pt>
                <c:pt idx="6202">
                  <c:v>-2.7098046884884202E-14</c:v>
                </c:pt>
                <c:pt idx="6203">
                  <c:v>-2.6980270184959879E-14</c:v>
                </c:pt>
                <c:pt idx="6204">
                  <c:v>-2.6837331789101031E-14</c:v>
                </c:pt>
                <c:pt idx="6205">
                  <c:v>-2.666962157273379E-14</c:v>
                </c:pt>
                <c:pt idx="6206">
                  <c:v>-2.6477549710036299E-14</c:v>
                </c:pt>
                <c:pt idx="6207">
                  <c:v>-2.6261546071619842E-14</c:v>
                </c:pt>
                <c:pt idx="6208">
                  <c:v>-2.60220596089788E-14</c:v>
                </c:pt>
                <c:pt idx="6209">
                  <c:v>-2.5759557726441939E-14</c:v>
                </c:pt>
                <c:pt idx="6210">
                  <c:v>-2.547452564136224E-14</c:v>
                </c:pt>
                <c:pt idx="6211">
                  <c:v>-2.5167465733286949E-14</c:v>
                </c:pt>
                <c:pt idx="6212">
                  <c:v>-2.4838896882852652E-14</c:v>
                </c:pt>
                <c:pt idx="6213">
                  <c:v>-2.4489353801152861E-14</c:v>
                </c:pt>
                <c:pt idx="6214">
                  <c:v>-2.41193863503274E-14</c:v>
                </c:pt>
                <c:pt idx="6215">
                  <c:v>-2.3729558856124289E-14</c:v>
                </c:pt>
                <c:pt idx="6216">
                  <c:v>-2.3320449413184709E-14</c:v>
                </c:pt>
                <c:pt idx="6217">
                  <c:v>-2.2892649183801631E-14</c:v>
                </c:pt>
                <c:pt idx="6218">
                  <c:v>-2.2446761690901509E-14</c:v>
                </c:pt>
                <c:pt idx="6219">
                  <c:v>-2.198340210599654E-14</c:v>
                </c:pt>
                <c:pt idx="6220">
                  <c:v>-2.1503196532852509E-14</c:v>
                </c:pt>
                <c:pt idx="6221">
                  <c:v>-2.1006781287614081E-14</c:v>
                </c:pt>
                <c:pt idx="6222">
                  <c:v>-2.049480217612532E-14</c:v>
                </c:pt>
                <c:pt idx="6223">
                  <c:v>-1.9967913769178749E-14</c:v>
                </c:pt>
                <c:pt idx="6224">
                  <c:v>-1.9426778676420959E-14</c:v>
                </c:pt>
                <c:pt idx="6225">
                  <c:v>-1.887206681963678E-14</c:v>
                </c:pt>
                <c:pt idx="6226">
                  <c:v>-1.8304454706127541E-14</c:v>
                </c:pt>
                <c:pt idx="6227">
                  <c:v>-1.772462470289162E-14</c:v>
                </c:pt>
                <c:pt idx="6228">
                  <c:v>-1.713326431230784E-14</c:v>
                </c:pt>
                <c:pt idx="6229">
                  <c:v>-1.6531065450013571E-14</c:v>
                </c:pt>
                <c:pt idx="6230">
                  <c:v>-1.5918723725660619E-14</c:v>
                </c:pt>
                <c:pt idx="6231">
                  <c:v>-1.5296937727222259E-14</c:v>
                </c:pt>
                <c:pt idx="6232">
                  <c:v>-1.4666408309514551E-14</c:v>
                </c:pt>
                <c:pt idx="6233">
                  <c:v>-1.4027837887584501E-14</c:v>
                </c:pt>
                <c:pt idx="6234">
                  <c:v>-1.33819297356063E-14</c:v>
                </c:pt>
                <c:pt idx="6235">
                  <c:v>-1.272938729191513E-14</c:v>
                </c:pt>
                <c:pt idx="6236">
                  <c:v>-1.2070913470795699E-14</c:v>
                </c:pt>
                <c:pt idx="6237">
                  <c:v>-1.140720998163025E-14</c:v>
                </c:pt>
                <c:pt idx="6238">
                  <c:v>-1.0738976655996969E-14</c:v>
                </c:pt>
                <c:pt idx="6239">
                  <c:v>-1.0066910783296849E-14</c:v>
                </c:pt>
                <c:pt idx="6240">
                  <c:v>-9.3917064554723253E-15</c:v>
                </c:pt>
                <c:pt idx="6241">
                  <c:v>-8.7140539213669324E-15</c:v>
                </c:pt>
                <c:pt idx="6242">
                  <c:v>-8.0346389512601494E-15</c:v>
                </c:pt>
                <c:pt idx="6243">
                  <c:v>-7.3541422120964614E-15</c:v>
                </c:pt>
                <c:pt idx="6244">
                  <c:v>-6.6732386539120107E-15</c:v>
                </c:pt>
                <c:pt idx="6245">
                  <c:v>-5.9925969079462852E-15</c:v>
                </c:pt>
                <c:pt idx="6246">
                  <c:v>-5.3128786969100396E-15</c:v>
                </c:pt>
                <c:pt idx="6247">
                  <c:v>-4.6347382578640932E-15</c:v>
                </c:pt>
                <c:pt idx="6248">
                  <c:v>-3.9588217781468044E-15</c:v>
                </c:pt>
                <c:pt idx="6249">
                  <c:v>-3.2857668447709459E-15</c:v>
                </c:pt>
                <c:pt idx="6250">
                  <c:v>-2.616201907693367E-15</c:v>
                </c:pt>
                <c:pt idx="6251">
                  <c:v>-1.9507457573432521E-15</c:v>
                </c:pt>
                <c:pt idx="6252">
                  <c:v>-1.290007016777078E-15</c:v>
                </c:pt>
                <c:pt idx="6253">
                  <c:v>-6.3458364881037841E-16</c:v>
                </c:pt>
                <c:pt idx="6254">
                  <c:v>1.4937521541631081E-17</c:v>
                </c:pt>
                <c:pt idx="6255">
                  <c:v>6.5798126900079659E-16</c:v>
                </c:pt>
                <c:pt idx="6256">
                  <c:v>1.2939844140447089E-15</c:v>
                </c:pt>
                <c:pt idx="6257">
                  <c:v>1.9223962527303889E-15</c:v>
                </c:pt>
                <c:pt idx="6258">
                  <c:v>2.5426789700646021E-15</c:v>
                </c:pt>
                <c:pt idx="6259">
                  <c:v>3.1543080366810462E-15</c:v>
                </c:pt>
                <c:pt idx="6260">
                  <c:v>3.7567725886033399E-15</c:v>
                </c:pt>
                <c:pt idx="6261">
                  <c:v>4.3495757898914661E-15</c:v>
                </c:pt>
                <c:pt idx="6262">
                  <c:v>4.9322351779880086E-15</c:v>
                </c:pt>
                <c:pt idx="6263">
                  <c:v>5.5042829915992646E-15</c:v>
                </c:pt>
                <c:pt idx="6264">
                  <c:v>6.0652664809649929E-15</c:v>
                </c:pt>
                <c:pt idx="6265">
                  <c:v>6.6147482003891908E-15</c:v>
                </c:pt>
                <c:pt idx="6266">
                  <c:v>7.1523062829228996E-15</c:v>
                </c:pt>
                <c:pt idx="6267">
                  <c:v>7.6775346971085131E-15</c:v>
                </c:pt>
                <c:pt idx="6268">
                  <c:v>8.1900434857135123E-15</c:v>
                </c:pt>
                <c:pt idx="6269">
                  <c:v>8.6894589863997966E-15</c:v>
                </c:pt>
                <c:pt idx="6270">
                  <c:v>9.1754240342929972E-15</c:v>
                </c:pt>
                <c:pt idx="6271">
                  <c:v>9.647598146434144E-15</c:v>
                </c:pt>
                <c:pt idx="6272">
                  <c:v>1.010565768811393E-14</c:v>
                </c:pt>
                <c:pt idx="6273">
                  <c:v>1.054929602110752E-14</c:v>
                </c:pt>
                <c:pt idx="6274">
                  <c:v>1.0978223633845249E-14</c:v>
                </c:pt>
                <c:pt idx="6275">
                  <c:v>1.1392168253572E-14</c:v>
                </c:pt>
                <c:pt idx="6276">
                  <c:v>1.1790874940564909E-14</c:v>
                </c:pt>
                <c:pt idx="6277">
                  <c:v>1.217410616449603E-14</c:v>
                </c:pt>
                <c:pt idx="6278">
                  <c:v>1.254164186304305E-14</c:v>
                </c:pt>
                <c:pt idx="6279">
                  <c:v>1.289327948286747E-14</c:v>
                </c:pt>
                <c:pt idx="6280">
                  <c:v>1.322883400309581E-14</c:v>
                </c:pt>
                <c:pt idx="6281">
                  <c:v>1.354813794145478E-14</c:v>
                </c:pt>
                <c:pt idx="6282">
                  <c:v>1.3851041343227381E-14</c:v>
                </c:pt>
                <c:pt idx="6283">
                  <c:v>1.413741175321125E-14</c:v>
                </c:pt>
                <c:pt idx="6284">
                  <c:v>1.4407134170876101E-14</c:v>
                </c:pt>
                <c:pt idx="6285">
                  <c:v>1.4660110988930931E-14</c:v>
                </c:pt>
                <c:pt idx="6286">
                  <c:v>1.489626191552623E-14</c:v>
                </c:pt>
                <c:pt idx="6287">
                  <c:v>1.511552388032983E-14</c:v>
                </c:pt>
                <c:pt idx="6288">
                  <c:v>1.5317850924728571E-14</c:v>
                </c:pt>
                <c:pt idx="6289">
                  <c:v>1.5503214076420921E-14</c:v>
                </c:pt>
                <c:pt idx="6290">
                  <c:v>1.567160120867824E-14</c:v>
                </c:pt>
                <c:pt idx="6291">
                  <c:v>1.582301688456461E-14</c:v>
                </c:pt>
                <c:pt idx="6292">
                  <c:v>1.5957482186416911E-14</c:v>
                </c:pt>
                <c:pt idx="6293">
                  <c:v>1.60750345308983E-14</c:v>
                </c:pt>
                <c:pt idx="6294">
                  <c:v>1.6175727469949139E-14</c:v>
                </c:pt>
                <c:pt idx="6295">
                  <c:v>1.6259630477969871E-14</c:v>
                </c:pt>
                <c:pt idx="6296">
                  <c:v>1.6326828725580779E-14</c:v>
                </c:pt>
                <c:pt idx="6297">
                  <c:v>1.637742284031271E-14</c:v>
                </c:pt>
                <c:pt idx="6298">
                  <c:v>1.6411528654592651E-14</c:v>
                </c:pt>
                <c:pt idx="6299">
                  <c:v>1.6429276941396378E-14</c:v>
                </c:pt>
                <c:pt idx="6300">
                  <c:v>1.6430813137948991E-14</c:v>
                </c:pt>
                <c:pt idx="6301">
                  <c:v>1.6416297057861839E-14</c:v>
                </c:pt>
                <c:pt idx="6302">
                  <c:v>1.638590259210206E-14</c:v>
                </c:pt>
                <c:pt idx="6303">
                  <c:v>1.6339817399197389E-14</c:v>
                </c:pt>
                <c:pt idx="6304">
                  <c:v>1.6278242585086091E-14</c:v>
                </c:pt>
                <c:pt idx="6305">
                  <c:v>1.6201392373027241E-14</c:v>
                </c:pt>
                <c:pt idx="6306">
                  <c:v>1.610949376399252E-14</c:v>
                </c:pt>
                <c:pt idx="6307">
                  <c:v>1.600278618796583E-14</c:v>
                </c:pt>
                <c:pt idx="6308">
                  <c:v>1.5881521146581279E-14</c:v>
                </c:pt>
                <c:pt idx="6309">
                  <c:v>1.574596184753478E-14</c:v>
                </c:pt>
                <c:pt idx="6310">
                  <c:v>1.5596382831207791E-14</c:v>
                </c:pt>
                <c:pt idx="6311">
                  <c:v>1.5433069589945131E-14</c:v>
                </c:pt>
                <c:pt idx="6312">
                  <c:v>1.5256318180431639E-14</c:v>
                </c:pt>
                <c:pt idx="6313">
                  <c:v>1.5066434829614561E-14</c:v>
                </c:pt>
                <c:pt idx="6314">
                  <c:v>1.4863735534620589E-14</c:v>
                </c:pt>
                <c:pt idx="6315">
                  <c:v>1.4648545657117871E-14</c:v>
                </c:pt>
                <c:pt idx="6316">
                  <c:v>1.4421199512573959E-14</c:v>
                </c:pt>
                <c:pt idx="6317">
                  <c:v>1.4182039954861611E-14</c:v>
                </c:pt>
                <c:pt idx="6318">
                  <c:v>1.393141795666411E-14</c:v>
                </c:pt>
                <c:pt idx="6319">
                  <c:v>1.366969218613127E-14</c:v>
                </c:pt>
                <c:pt idx="6320">
                  <c:v>1.339722858023696E-14</c:v>
                </c:pt>
                <c:pt idx="6321">
                  <c:v>1.311439991528697E-14</c:v>
                </c:pt>
                <c:pt idx="6322">
                  <c:v>1.2821585375025211E-14</c:v>
                </c:pt>
                <c:pt idx="6323">
                  <c:v>1.251917011678328E-14</c:v>
                </c:pt>
                <c:pt idx="6324">
                  <c:v>1.220754483611665E-14</c:v>
                </c:pt>
                <c:pt idx="6325">
                  <c:v>1.18871053303672E-14</c:v>
                </c:pt>
                <c:pt idx="6326">
                  <c:v>1.155825206158894E-14</c:v>
                </c:pt>
                <c:pt idx="6327">
                  <c:v>1.1221389719269811E-14</c:v>
                </c:pt>
                <c:pt idx="6328">
                  <c:v>1.087692678327824E-14</c:v>
                </c:pt>
                <c:pt idx="6329">
                  <c:v>1.0525275087459091E-14</c:v>
                </c:pt>
                <c:pt idx="6330">
                  <c:v>1.016684938429817E-14</c:v>
                </c:pt>
                <c:pt idx="6331">
                  <c:v>9.802066911069847E-15</c:v>
                </c:pt>
                <c:pt idx="6332">
                  <c:v>9.4313469578761871E-15</c:v>
                </c:pt>
                <c:pt idx="6333">
                  <c:v>9.0551104379806893E-15</c:v>
                </c:pt>
                <c:pt idx="6334">
                  <c:v>8.6737794608329334E-15</c:v>
                </c:pt>
                <c:pt idx="6335">
                  <c:v>8.2877769081742127E-15</c:v>
                </c:pt>
                <c:pt idx="6336">
                  <c:v>7.8975260136071993E-15</c:v>
                </c:pt>
                <c:pt idx="6337">
                  <c:v>7.5034499460055398E-15</c:v>
                </c:pt>
                <c:pt idx="6338">
                  <c:v>7.1059713971317652E-15</c:v>
                </c:pt>
                <c:pt idx="6339">
                  <c:v>6.7055121738241547E-15</c:v>
                </c:pt>
                <c:pt idx="6340">
                  <c:v>6.3024927951051109E-15</c:v>
                </c:pt>
                <c:pt idx="6341">
                  <c:v>5.8973320945553321E-15</c:v>
                </c:pt>
                <c:pt idx="6342">
                  <c:v>5.490446828289466E-15</c:v>
                </c:pt>
                <c:pt idx="6343">
                  <c:v>5.0822512888601479E-15</c:v>
                </c:pt>
                <c:pt idx="6344">
                  <c:v>4.6731569254082641E-15</c:v>
                </c:pt>
                <c:pt idx="6345">
                  <c:v>4.2635719703680514E-15</c:v>
                </c:pt>
                <c:pt idx="6346">
                  <c:v>3.853901073026145E-15</c:v>
                </c:pt>
                <c:pt idx="6347">
                  <c:v>3.4445449402240401E-15</c:v>
                </c:pt>
                <c:pt idx="6348">
                  <c:v>3.0358999844835741E-15</c:v>
                </c:pt>
                <c:pt idx="6349">
                  <c:v>2.6283579798250109E-15</c:v>
                </c:pt>
                <c:pt idx="6350">
                  <c:v>2.222305725537118E-15</c:v>
                </c:pt>
                <c:pt idx="6351">
                  <c:v>1.8181247181482729E-15</c:v>
                </c:pt>
                <c:pt idx="6352">
                  <c:v>1.4161908318371869E-15</c:v>
                </c:pt>
                <c:pt idx="6353">
                  <c:v>1.016874007511173E-15</c:v>
                </c:pt>
                <c:pt idx="6354">
                  <c:v>6.205379507692019E-16</c:v>
                </c:pt>
                <c:pt idx="6355">
                  <c:v>2.2753983895613229E-16</c:v>
                </c:pt>
                <c:pt idx="6356">
                  <c:v>-1.6176996249641669E-16</c:v>
                </c:pt>
                <c:pt idx="6357">
                  <c:v>-5.4704817425809882E-16</c:v>
                </c:pt>
                <c:pt idx="6358">
                  <c:v>-9.2795886764339756E-16</c:v>
                </c:pt>
                <c:pt idx="6359">
                  <c:v>-1.3041737193484689E-15</c:v>
                </c:pt>
                <c:pt idx="6360">
                  <c:v>-1.6753722562302231E-15</c:v>
                </c:pt>
                <c:pt idx="6361">
                  <c:v>-2.0412420899877999E-15</c:v>
                </c:pt>
                <c:pt idx="6362">
                  <c:v>-2.4014791416178759E-15</c:v>
                </c:pt>
                <c:pt idx="6363">
                  <c:v>-2.7557878555264579E-15</c:v>
                </c:pt>
                <c:pt idx="6364">
                  <c:v>-3.1038814031911171E-15</c:v>
                </c:pt>
                <c:pt idx="6365">
                  <c:v>-3.4454818762788549E-15</c:v>
                </c:pt>
                <c:pt idx="6366">
                  <c:v>-3.7803204691360243E-15</c:v>
                </c:pt>
                <c:pt idx="6367">
                  <c:v>-4.1081376505779441E-15</c:v>
                </c:pt>
                <c:pt idx="6368">
                  <c:v>-4.428683324917012E-15</c:v>
                </c:pt>
                <c:pt idx="6369">
                  <c:v>-4.7417169821792068E-15</c:v>
                </c:pt>
                <c:pt idx="6370">
                  <c:v>-5.0470078374699617E-15</c:v>
                </c:pt>
                <c:pt idx="6371">
                  <c:v>-5.3443349594613387E-15</c:v>
                </c:pt>
                <c:pt idx="6372">
                  <c:v>-5.6334873879833391E-15</c:v>
                </c:pt>
                <c:pt idx="6373">
                  <c:v>-5.9142642407130017E-15</c:v>
                </c:pt>
                <c:pt idx="6374">
                  <c:v>-6.1864748089656302E-15</c:v>
                </c:pt>
                <c:pt idx="6375">
                  <c:v>-6.4499386426030819E-15</c:v>
                </c:pt>
                <c:pt idx="6376">
                  <c:v>-6.7044856240845539E-15</c:v>
                </c:pt>
                <c:pt idx="6377">
                  <c:v>-6.9499560316956003E-15</c:v>
                </c:pt>
                <c:pt idx="6378">
                  <c:v>-7.186200592001362E-15</c:v>
                </c:pt>
                <c:pt idx="6379">
                  <c:v>-7.4130805215800261E-15</c:v>
                </c:pt>
                <c:pt idx="6380">
                  <c:v>-7.6304675581024463E-15</c:v>
                </c:pt>
                <c:pt idx="6381">
                  <c:v>-7.838243980833599E-15</c:v>
                </c:pt>
                <c:pt idx="6382">
                  <c:v>-8.0363026206411226E-15</c:v>
                </c:pt>
                <c:pt idx="6383">
                  <c:v>-8.2245468596055637E-15</c:v>
                </c:pt>
                <c:pt idx="6384">
                  <c:v>-8.4028906203361978E-15</c:v>
                </c:pt>
                <c:pt idx="6385">
                  <c:v>-8.5712583451052576E-15</c:v>
                </c:pt>
                <c:pt idx="6386">
                  <c:v>-8.7295849649222712E-15</c:v>
                </c:pt>
                <c:pt idx="6387">
                  <c:v>-8.8778158586787632E-15</c:v>
                </c:pt>
                <c:pt idx="6388">
                  <c:v>-9.0159068025020246E-15</c:v>
                </c:pt>
                <c:pt idx="6389">
                  <c:v>-9.143823909464782E-15</c:v>
                </c:pt>
                <c:pt idx="6390">
                  <c:v>-9.2615435598055816E-15</c:v>
                </c:pt>
                <c:pt idx="6391">
                  <c:v>-9.3690523218224239E-15</c:v>
                </c:pt>
                <c:pt idx="6392">
                  <c:v>-9.4663468636096376E-15</c:v>
                </c:pt>
                <c:pt idx="6393">
                  <c:v>-9.5534338558152834E-15</c:v>
                </c:pt>
                <c:pt idx="6394">
                  <c:v>-9.6303298656033181E-15</c:v>
                </c:pt>
                <c:pt idx="6395">
                  <c:v>-9.697061242011546E-15</c:v>
                </c:pt>
                <c:pt idx="6396">
                  <c:v>-9.7536639929028607E-15</c:v>
                </c:pt>
                <c:pt idx="6397">
                  <c:v>-9.8001836537135248E-15</c:v>
                </c:pt>
                <c:pt idx="6398">
                  <c:v>-9.8366751482082141E-15</c:v>
                </c:pt>
                <c:pt idx="6399">
                  <c:v>-9.8632026414572668E-15</c:v>
                </c:pt>
                <c:pt idx="6400">
                  <c:v>-9.8798393852570307E-15</c:v>
                </c:pt>
                <c:pt idx="6401">
                  <c:v>-9.8866675562193682E-15</c:v>
                </c:pt>
                <c:pt idx="6402">
                  <c:v>-9.8837780867613041E-15</c:v>
                </c:pt>
                <c:pt idx="6403">
                  <c:v>-9.8712704892304045E-15</c:v>
                </c:pt>
                <c:pt idx="6404">
                  <c:v>-9.8492526734058572E-15</c:v>
                </c:pt>
                <c:pt idx="6405">
                  <c:v>-9.8178407576192952E-15</c:v>
                </c:pt>
                <c:pt idx="6406">
                  <c:v>-9.777158873743182E-15</c:v>
                </c:pt>
                <c:pt idx="6407">
                  <c:v>-9.7273389662981371E-15</c:v>
                </c:pt>
                <c:pt idx="6408">
                  <c:v>-9.6685205859337828E-15</c:v>
                </c:pt>
                <c:pt idx="6409">
                  <c:v>-9.6008506775406659E-15</c:v>
                </c:pt>
                <c:pt idx="6410">
                  <c:v>-9.5244833632534918E-15</c:v>
                </c:pt>
                <c:pt idx="6411">
                  <c:v>-9.4395797206082972E-15</c:v>
                </c:pt>
                <c:pt idx="6412">
                  <c:v>-9.3463075561183025E-15</c:v>
                </c:pt>
                <c:pt idx="6413">
                  <c:v>-9.2448411745350299E-15</c:v>
                </c:pt>
                <c:pt idx="6414">
                  <c:v>-9.1353611440628246E-15</c:v>
                </c:pt>
                <c:pt idx="6415">
                  <c:v>-9.0180540577962058E-15</c:v>
                </c:pt>
                <c:pt idx="6416">
                  <c:v>-8.8931122916504708E-15</c:v>
                </c:pt>
                <c:pt idx="6417">
                  <c:v>-8.760733759056714E-15</c:v>
                </c:pt>
                <c:pt idx="6418">
                  <c:v>-8.6211216626928876E-15</c:v>
                </c:pt>
                <c:pt idx="6419">
                  <c:v>-8.4744842435226974E-15</c:v>
                </c:pt>
                <c:pt idx="6420">
                  <c:v>-8.3210345274140834E-15</c:v>
                </c:pt>
                <c:pt idx="6421">
                  <c:v>-8.1609900696086746E-15</c:v>
                </c:pt>
                <c:pt idx="6422">
                  <c:v>-7.9945726973129973E-15</c:v>
                </c:pt>
                <c:pt idx="6423">
                  <c:v>-7.8220082506813752E-15</c:v>
                </c:pt>
                <c:pt idx="6424">
                  <c:v>-7.6435263224593264E-15</c:v>
                </c:pt>
                <c:pt idx="6425">
                  <c:v>-7.4593599965549093E-15</c:v>
                </c:pt>
                <c:pt idx="6426">
                  <c:v>-7.2697455858038345E-15</c:v>
                </c:pt>
                <c:pt idx="6427">
                  <c:v>-7.0749223691923316E-15</c:v>
                </c:pt>
                <c:pt idx="6428">
                  <c:v>-6.8751323287996287E-15</c:v>
                </c:pt>
                <c:pt idx="6429">
                  <c:v>-6.6706198867195972E-15</c:v>
                </c:pt>
                <c:pt idx="6430">
                  <c:v>-6.4616316422185361E-15</c:v>
                </c:pt>
                <c:pt idx="6431">
                  <c:v>-6.2484161093832952E-15</c:v>
                </c:pt>
                <c:pt idx="6432">
                  <c:v>-6.031223455510914E-15</c:v>
                </c:pt>
                <c:pt idx="6433">
                  <c:v>-5.8103052404877436E-15</c:v>
                </c:pt>
                <c:pt idx="6434">
                  <c:v>-5.5859141574025801E-15</c:v>
                </c:pt>
                <c:pt idx="6435">
                  <c:v>-5.3583037746346923E-15</c:v>
                </c:pt>
                <c:pt idx="6436">
                  <c:v>-5.1277282796538152E-15</c:v>
                </c:pt>
                <c:pt idx="6437">
                  <c:v>-4.894442224765117E-15</c:v>
                </c:pt>
                <c:pt idx="6438">
                  <c:v>-4.6587002750279593E-15</c:v>
                </c:pt>
                <c:pt idx="6439">
                  <c:v>-4.4207569585728483E-15</c:v>
                </c:pt>
                <c:pt idx="6440">
                  <c:v>-4.1808664195364317E-15</c:v>
                </c:pt>
                <c:pt idx="6441">
                  <c:v>-3.9392821738296183E-15</c:v>
                </c:pt>
                <c:pt idx="6442">
                  <c:v>-3.696256867949007E-15</c:v>
                </c:pt>
                <c:pt idx="6443">
                  <c:v>-3.4520420410367691E-15</c:v>
                </c:pt>
                <c:pt idx="6444">
                  <c:v>-3.2068878903888792E-15</c:v>
                </c:pt>
                <c:pt idx="6445">
                  <c:v>-2.961043040606266E-15</c:v>
                </c:pt>
                <c:pt idx="6446">
                  <c:v>-2.714754316577948E-15</c:v>
                </c:pt>
                <c:pt idx="6447">
                  <c:v>-2.4682665204795919E-15</c:v>
                </c:pt>
                <c:pt idx="6448">
                  <c:v>-2.2218222129652192E-15</c:v>
                </c:pt>
                <c:pt idx="6449">
                  <c:v>-1.9756614987238731E-15</c:v>
                </c:pt>
                <c:pt idx="6450">
                  <c:v>-1.730021816567138E-15</c:v>
                </c:pt>
                <c:pt idx="6451">
                  <c:v>-1.4851377342073059E-15</c:v>
                </c:pt>
                <c:pt idx="6452">
                  <c:v>-1.24124074787981E-15</c:v>
                </c:pt>
                <c:pt idx="6453">
                  <c:v>-9.9855908695731257E-16</c:v>
                </c:pt>
                <c:pt idx="6454">
                  <c:v>-7.5731752369647313E-16</c:v>
                </c:pt>
                <c:pt idx="6455">
                  <c:v>-5.1773718825202418E-16</c:v>
                </c:pt>
                <c:pt idx="6456">
                  <c:v>-2.800353890862918E-16</c:v>
                </c:pt>
                <c:pt idx="6457">
                  <c:v>-4.4425438895763891E-17</c:v>
                </c:pt>
                <c:pt idx="6458">
                  <c:v>1.888835138302879E-16</c:v>
                </c:pt>
                <c:pt idx="6459">
                  <c:v>4.196866475107702E-16</c:v>
                </c:pt>
                <c:pt idx="6460">
                  <c:v>6.4778362433162851E-16</c:v>
                </c:pt>
                <c:pt idx="6461">
                  <c:v>8.7297874116763964E-16</c:v>
                </c:pt>
                <c:pt idx="6462">
                  <c:v>1.095081074478904E-15</c:v>
                </c:pt>
                <c:pt idx="6463">
                  <c:v>1.3139046191005671E-15</c:v>
                </c:pt>
                <c:pt idx="6464">
                  <c:v>1.529268420851074E-15</c:v>
                </c:pt>
                <c:pt idx="6465">
                  <c:v>1.740996702891029E-15</c:v>
                </c:pt>
                <c:pt idx="6466">
                  <c:v>1.948918985771513E-15</c:v>
                </c:pt>
                <c:pt idx="6467">
                  <c:v>2.152870201117484E-15</c:v>
                </c:pt>
                <c:pt idx="6468">
                  <c:v>2.3526907988986269E-15</c:v>
                </c:pt>
                <c:pt idx="6469">
                  <c:v>2.5482268482467671E-15</c:v>
                </c:pt>
                <c:pt idx="6470">
                  <c:v>2.7393301317856461E-15</c:v>
                </c:pt>
                <c:pt idx="6471">
                  <c:v>2.9258582334455619E-15</c:v>
                </c:pt>
                <c:pt idx="6472">
                  <c:v>3.1076746197419721E-15</c:v>
                </c:pt>
                <c:pt idx="6473">
                  <c:v>3.2846487145037861E-15</c:v>
                </c:pt>
                <c:pt idx="6474">
                  <c:v>3.4566559670435528E-15</c:v>
                </c:pt>
                <c:pt idx="6475">
                  <c:v>3.6235779137683041E-15</c:v>
                </c:pt>
                <c:pt idx="6476">
                  <c:v>3.785302233236147E-15</c:v>
                </c:pt>
                <c:pt idx="6477">
                  <c:v>3.9417227946701094E-15</c:v>
                </c:pt>
                <c:pt idx="6478">
                  <c:v>4.0927396999469779E-15</c:v>
                </c:pt>
                <c:pt idx="6479">
                  <c:v>4.2382593190850741E-15</c:v>
                </c:pt>
                <c:pt idx="6480">
                  <c:v>4.3781943192610198E-15</c:v>
                </c:pt>
                <c:pt idx="6481">
                  <c:v>4.5124636873915526E-15</c:v>
                </c:pt>
                <c:pt idx="6482">
                  <c:v>4.6409927463223841E-15</c:v>
                </c:pt>
                <c:pt idx="6483">
                  <c:v>4.7637131646719116E-15</c:v>
                </c:pt>
                <c:pt idx="6484">
                  <c:v>4.8805629603833083E-15</c:v>
                </c:pt>
                <c:pt idx="6485">
                  <c:v>4.9914864980441267E-15</c:v>
                </c:pt>
                <c:pt idx="6486">
                  <c:v>5.0964344800380537E-15</c:v>
                </c:pt>
                <c:pt idx="6487">
                  <c:v>5.1953639315988082E-15</c:v>
                </c:pt>
                <c:pt idx="6488">
                  <c:v>5.2882381798414607E-15</c:v>
                </c:pt>
                <c:pt idx="6489">
                  <c:v>5.3750268268515677E-15</c:v>
                </c:pt>
                <c:pt idx="6490">
                  <c:v>5.4557057169174846E-15</c:v>
                </c:pt>
                <c:pt idx="6491">
                  <c:v>5.5302568979961559E-15</c:v>
                </c:pt>
                <c:pt idx="6492">
                  <c:v>5.5986685775073401E-15</c:v>
                </c:pt>
                <c:pt idx="6493">
                  <c:v>5.6609350725558629E-15</c:v>
                </c:pt>
                <c:pt idx="6494">
                  <c:v>5.7170567546859234E-15</c:v>
                </c:pt>
                <c:pt idx="6495">
                  <c:v>5.7670399892757743E-15</c:v>
                </c:pt>
                <c:pt idx="6496">
                  <c:v>5.8108970696852756E-15</c:v>
                </c:pt>
                <c:pt idx="6497">
                  <c:v>5.8486461462727837E-15</c:v>
                </c:pt>
                <c:pt idx="6498">
                  <c:v>5.8803111504017259E-15</c:v>
                </c:pt>
                <c:pt idx="6499">
                  <c:v>5.9059217135608692E-15</c:v>
                </c:pt>
                <c:pt idx="6500">
                  <c:v>5.9255130817258712E-15</c:v>
                </c:pt>
                <c:pt idx="6501">
                  <c:v>5.9391260250930137E-15</c:v>
                </c:pt>
                <c:pt idx="6502">
                  <c:v>5.9468067433192994E-15</c:v>
                </c:pt>
                <c:pt idx="6503">
                  <c:v>5.9486067664060917E-15</c:v>
                </c:pt>
                <c:pt idx="6504">
                  <c:v>5.9445828513664068E-15</c:v>
                </c:pt>
                <c:pt idx="6505">
                  <c:v>5.9347968748186423E-15</c:v>
                </c:pt>
                <c:pt idx="6506">
                  <c:v>5.9193157216521233E-15</c:v>
                </c:pt>
                <c:pt idx="6507">
                  <c:v>5.8982111699122241E-15</c:v>
                </c:pt>
                <c:pt idx="6508">
                  <c:v>5.8715597720550161E-15</c:v>
                </c:pt>
                <c:pt idx="6509">
                  <c:v>5.8394427327234803E-15</c:v>
                </c:pt>
                <c:pt idx="6510">
                  <c:v>5.8019457831991847E-15</c:v>
                </c:pt>
                <c:pt idx="6511">
                  <c:v>5.759159052685055E-15</c:v>
                </c:pt>
                <c:pt idx="6512">
                  <c:v>5.7111769365763748E-15</c:v>
                </c:pt>
                <c:pt idx="6513">
                  <c:v>5.6580979618785947E-15</c:v>
                </c:pt>
                <c:pt idx="6514">
                  <c:v>5.6000246499316592E-15</c:v>
                </c:pt>
                <c:pt idx="6515">
                  <c:v>5.5370633766016593E-15</c:v>
                </c:pt>
                <c:pt idx="6516">
                  <c:v>5.4693242301014628E-15</c:v>
                </c:pt>
                <c:pt idx="6517">
                  <c:v>5.3969208666026829E-15</c:v>
                </c:pt>
                <c:pt idx="6518">
                  <c:v>5.3199703638018933E-15</c:v>
                </c:pt>
                <c:pt idx="6519">
                  <c:v>5.2385930726043667E-15</c:v>
                </c:pt>
                <c:pt idx="6520">
                  <c:v>5.1529124670888318E-15</c:v>
                </c:pt>
                <c:pt idx="6521">
                  <c:v>5.0630549929167864E-15</c:v>
                </c:pt>
                <c:pt idx="6522">
                  <c:v>4.9691499143498081E-15</c:v>
                </c:pt>
                <c:pt idx="6523">
                  <c:v>4.8713291600380258E-15</c:v>
                </c:pt>
                <c:pt idx="6524">
                  <c:v>4.7697271677424907E-15</c:v>
                </c:pt>
                <c:pt idx="6525">
                  <c:v>4.6644807281536177E-15</c:v>
                </c:pt>
                <c:pt idx="6526">
                  <c:v>4.5557288279671273E-15</c:v>
                </c:pt>
                <c:pt idx="6527">
                  <c:v>4.4436124923780267E-15</c:v>
                </c:pt>
                <c:pt idx="6528">
                  <c:v>4.3282746271521833E-15</c:v>
                </c:pt>
                <c:pt idx="6529">
                  <c:v>4.20985986043379E-15</c:v>
                </c:pt>
                <c:pt idx="6530">
                  <c:v>4.088514384445803E-15</c:v>
                </c:pt>
                <c:pt idx="6531">
                  <c:v>3.9643857972388737E-15</c:v>
                </c:pt>
                <c:pt idx="6532">
                  <c:v>3.8376229446427877E-15</c:v>
                </c:pt>
                <c:pt idx="6533">
                  <c:v>3.708375762572636E-15</c:v>
                </c:pt>
                <c:pt idx="6534">
                  <c:v>3.5767951198401083E-15</c:v>
                </c:pt>
                <c:pt idx="6535">
                  <c:v>3.443032661618301E-15</c:v>
                </c:pt>
                <c:pt idx="6536">
                  <c:v>3.3072406537063359E-15</c:v>
                </c:pt>
                <c:pt idx="6537">
                  <c:v>3.1695718277378002E-15</c:v>
                </c:pt>
                <c:pt idx="6538">
                  <c:v>3.0301792274747371E-15</c:v>
                </c:pt>
                <c:pt idx="6539">
                  <c:v>2.8892160563263832E-15</c:v>
                </c:pt>
                <c:pt idx="6540">
                  <c:v>2.7468355262292941E-15</c:v>
                </c:pt>
                <c:pt idx="6541">
                  <c:v>2.6031907080228241E-15</c:v>
                </c:pt>
                <c:pt idx="6542">
                  <c:v>2.4584343834511051E-15</c:v>
                </c:pt>
                <c:pt idx="6543">
                  <c:v>2.3127188989197931E-15</c:v>
                </c:pt>
                <c:pt idx="6544">
                  <c:v>2.1661960211328708E-15</c:v>
                </c:pt>
                <c:pt idx="6545">
                  <c:v>2.0190167947316911E-15</c:v>
                </c:pt>
                <c:pt idx="6546">
                  <c:v>1.8713314020552881E-15</c:v>
                </c:pt>
                <c:pt idx="6547">
                  <c:v>1.7232890251377411E-15</c:v>
                </c:pt>
                <c:pt idx="6548">
                  <c:v>1.575037710055003E-15</c:v>
                </c:pt>
                <c:pt idx="6549">
                  <c:v>1.4267242337302421E-15</c:v>
                </c:pt>
                <c:pt idx="6550">
                  <c:v>1.27849397330322E-15</c:v>
                </c:pt>
                <c:pt idx="6551">
                  <c:v>1.130490778165704E-15</c:v>
                </c:pt>
                <c:pt idx="6552">
                  <c:v>9.8285684476127071E-16</c:v>
                </c:pt>
                <c:pt idx="6553">
                  <c:v>8.3573259424421071E-16</c:v>
                </c:pt>
                <c:pt idx="6554">
                  <c:v>6.8925655308847772E-16</c:v>
                </c:pt>
                <c:pt idx="6555">
                  <c:v>5.4356523673387155E-16</c:v>
                </c:pt>
                <c:pt idx="6556">
                  <c:v>3.987930363527916E-16</c:v>
                </c:pt>
                <c:pt idx="6557">
                  <c:v>2.5507210881703191E-16</c:v>
                </c:pt>
                <c:pt idx="6558">
                  <c:v>1.125322699401728E-16</c:v>
                </c:pt>
                <c:pt idx="6559">
                  <c:v>-2.8699108932825192E-17</c:v>
                </c:pt>
                <c:pt idx="6560">
                  <c:v>-1.6849720092119791E-16</c:v>
                </c:pt>
                <c:pt idx="6561">
                  <c:v>-3.0673982012550478E-16</c:v>
                </c:pt>
                <c:pt idx="6562">
                  <c:v>-4.433075146067135E-16</c:v>
                </c:pt>
                <c:pt idx="6563">
                  <c:v>-5.7808365577169603E-16</c:v>
                </c:pt>
                <c:pt idx="6564">
                  <c:v>-7.1095452411364912E-16</c:v>
                </c:pt>
                <c:pt idx="6565">
                  <c:v>-8.4180939126002374E-16</c:v>
                </c:pt>
                <c:pt idx="6566">
                  <c:v>-9.7054059828462342E-16</c:v>
                </c:pt>
                <c:pt idx="6567">
                  <c:v>-1.0970436302446069E-15</c:v>
                </c:pt>
                <c:pt idx="6568">
                  <c:v>-1.221217186907208E-15</c:v>
                </c:pt>
                <c:pt idx="6569">
                  <c:v>-1.342963249635056E-15</c:v>
                </c:pt>
                <c:pt idx="6570">
                  <c:v>-1.4621871444030379E-15</c:v>
                </c:pt>
                <c:pt idx="6571">
                  <c:v>-1.578797600923676E-15</c:v>
                </c:pt>
                <c:pt idx="6572">
                  <c:v>-1.692706807862056E-15</c:v>
                </c:pt>
                <c:pt idx="6573">
                  <c:v>-1.8038304641252999E-15</c:v>
                </c:pt>
                <c:pt idx="6574">
                  <c:v>-1.9120878262155998E-15</c:v>
                </c:pt>
                <c:pt idx="6575">
                  <c:v>-2.017401751639754E-15</c:v>
                </c:pt>
                <c:pt idx="6576">
                  <c:v>-2.119698738372077E-15</c:v>
                </c:pt>
                <c:pt idx="6577">
                  <c:v>-2.2189089603714369E-15</c:v>
                </c:pt>
                <c:pt idx="6578">
                  <c:v>-2.3149662991570131E-15</c:v>
                </c:pt>
                <c:pt idx="6579">
                  <c:v>-2.4078083714511781E-15</c:v>
                </c:pt>
                <c:pt idx="6580">
                  <c:v>-2.4973765529016499E-15</c:v>
                </c:pt>
                <c:pt idx="6581">
                  <c:v>-2.583615997898777E-15</c:v>
                </c:pt>
                <c:pt idx="6582">
                  <c:v>-2.6664756555074631E-15</c:v>
                </c:pt>
                <c:pt idx="6583">
                  <c:v>-2.745908281536845E-15</c:v>
                </c:pt>
                <c:pt idx="6584">
                  <c:v>-2.8218704467743799E-15</c:v>
                </c:pt>
                <c:pt idx="6585">
                  <c:v>-2.894322541414454E-15</c:v>
                </c:pt>
                <c:pt idx="6586">
                  <c:v>-2.963228775715067E-15</c:v>
                </c:pt>
                <c:pt idx="6587">
                  <c:v>-3.0285571769194861E-15</c:v>
                </c:pt>
                <c:pt idx="6588">
                  <c:v>-3.09027958248302E-15</c:v>
                </c:pt>
                <c:pt idx="6589">
                  <c:v>-3.1483716296483128E-15</c:v>
                </c:pt>
                <c:pt idx="6590">
                  <c:v>-3.2028127414156499E-15</c:v>
                </c:pt>
                <c:pt idx="6591">
                  <c:v>-3.2535861089578331E-15</c:v>
                </c:pt>
                <c:pt idx="6592">
                  <c:v>-3.300678670532194E-15</c:v>
                </c:pt>
                <c:pt idx="6593">
                  <c:v>-3.3440810869451459E-15</c:v>
                </c:pt>
                <c:pt idx="6594">
                  <c:v>-3.3837877136275529E-15</c:v>
                </c:pt>
                <c:pt idx="6595">
                  <c:v>-3.419796569381884E-15</c:v>
                </c:pt>
                <c:pt idx="6596">
                  <c:v>-3.452109301864762E-15</c:v>
                </c:pt>
                <c:pt idx="6597">
                  <c:v>-3.4807311498711039E-15</c:v>
                </c:pt>
                <c:pt idx="6598">
                  <c:v>-3.5056709024884679E-15</c:v>
                </c:pt>
                <c:pt idx="6599">
                  <c:v>-3.5269408551926279E-15</c:v>
                </c:pt>
                <c:pt idx="6600">
                  <c:v>-3.5445567629576521E-15</c:v>
                </c:pt>
                <c:pt idx="6601">
                  <c:v>-3.5585377904559782E-15</c:v>
                </c:pt>
                <c:pt idx="6602">
                  <c:v>-3.568906459426019E-15</c:v>
                </c:pt>
                <c:pt idx="6603">
                  <c:v>-3.5756885932868739E-15</c:v>
                </c:pt>
                <c:pt idx="6604">
                  <c:v>-3.5789132590815898E-15</c:v>
                </c:pt>
                <c:pt idx="6605">
                  <c:v>-3.5786127068322134E-15</c:v>
                </c:pt>
                <c:pt idx="6606">
                  <c:v>-3.5748223063915818E-15</c:v>
                </c:pt>
                <c:pt idx="6607">
                  <c:v>-3.5675804818784058E-15</c:v>
                </c:pt>
                <c:pt idx="6608">
                  <c:v>-3.5569286437836603E-15</c:v>
                </c:pt>
                <c:pt idx="6609">
                  <c:v>-3.5429111188377409E-15</c:v>
                </c:pt>
                <c:pt idx="6610">
                  <c:v>-3.52557507772912E-15</c:v>
                </c:pt>
                <c:pt idx="6611">
                  <c:v>-3.5049704607664069E-15</c:v>
                </c:pt>
                <c:pt idx="6612">
                  <c:v>-3.4811499015768558E-15</c:v>
                </c:pt>
                <c:pt idx="6613">
                  <c:v>-3.4541686489353211E-15</c:v>
                </c:pt>
                <c:pt idx="6614">
                  <c:v>-3.4240844868185581E-15</c:v>
                </c:pt>
                <c:pt idx="6615">
                  <c:v>-3.3909576527805649E-15</c:v>
                </c:pt>
                <c:pt idx="6616">
                  <c:v>-3.3548507547453288E-15</c:v>
                </c:pt>
                <c:pt idx="6617">
                  <c:v>-3.3158286863139472E-15</c:v>
                </c:pt>
                <c:pt idx="6618">
                  <c:v>-3.2739585406835609E-15</c:v>
                </c:pt>
                <c:pt idx="6619">
                  <c:v>-3.2293095232759359E-15</c:v>
                </c:pt>
                <c:pt idx="6620">
                  <c:v>-3.1819528631738038E-15</c:v>
                </c:pt>
                <c:pt idx="6621">
                  <c:v>-3.1319617234632751E-15</c:v>
                </c:pt>
                <c:pt idx="6622">
                  <c:v>-3.0794111105807029E-15</c:v>
                </c:pt>
                <c:pt idx="6623">
                  <c:v>-3.024377782762402E-15</c:v>
                </c:pt>
                <c:pt idx="6624">
                  <c:v>-2.9669401576954888E-15</c:v>
                </c:pt>
                <c:pt idx="6625">
                  <c:v>-2.9071782194679389E-15</c:v>
                </c:pt>
                <c:pt idx="6626">
                  <c:v>-2.8451734249156469E-15</c:v>
                </c:pt>
                <c:pt idx="6627">
                  <c:v>-2.7810086094639079E-15</c:v>
                </c:pt>
                <c:pt idx="6628">
                  <c:v>-2.714767892560232E-15</c:v>
                </c:pt>
                <c:pt idx="6629">
                  <c:v>-2.6465365827948881E-15</c:v>
                </c:pt>
                <c:pt idx="6630">
                  <c:v>-2.5764010828048561E-15</c:v>
                </c:pt>
                <c:pt idx="6631">
                  <c:v>-2.5044487940561912E-15</c:v>
                </c:pt>
                <c:pt idx="6632">
                  <c:v>-2.4307680215989219E-15</c:v>
                </c:pt>
                <c:pt idx="6633">
                  <c:v>-2.355447878887731E-15</c:v>
                </c:pt>
                <c:pt idx="6634">
                  <c:v>-2.2785781927606518E-15</c:v>
                </c:pt>
                <c:pt idx="6635">
                  <c:v>-2.200249408666969E-15</c:v>
                </c:pt>
                <c:pt idx="6636">
                  <c:v>-2.1205524962343169E-15</c:v>
                </c:pt>
                <c:pt idx="6637">
                  <c:v>-2.0395788552638058E-15</c:v>
                </c:pt>
                <c:pt idx="6638">
                  <c:v>-1.9574202222406321E-15</c:v>
                </c:pt>
                <c:pt idx="6639">
                  <c:v>-1.8741685774463169E-15</c:v>
                </c:pt>
                <c:pt idx="6640">
                  <c:v>-1.7899160527572428E-15</c:v>
                </c:pt>
                <c:pt idx="6641">
                  <c:v>-1.704754840212647E-15</c:v>
                </c:pt>
                <c:pt idx="6642">
                  <c:v>-1.6187771014336519E-15</c:v>
                </c:pt>
                <c:pt idx="6643">
                  <c:v>-1.5320748779732859E-15</c:v>
                </c:pt>
                <c:pt idx="6644">
                  <c:v>-1.4447400026757301E-15</c:v>
                </c:pt>
                <c:pt idx="6645">
                  <c:v>-1.3568640121212509E-15</c:v>
                </c:pt>
                <c:pt idx="6646">
                  <c:v>-1.268538060231495E-15</c:v>
                </c:pt>
                <c:pt idx="6647">
                  <c:v>-1.1798528331079011E-15</c:v>
                </c:pt>
                <c:pt idx="6648">
                  <c:v>-1.0908984651741019E-15</c:v>
                </c:pt>
                <c:pt idx="6649">
                  <c:v>-1.00176445669117E-15</c:v>
                </c:pt>
                <c:pt idx="6650">
                  <c:v>-9.1253959271256795E-16</c:v>
                </c:pt>
                <c:pt idx="6651">
                  <c:v>-8.2331186354357169E-16</c:v>
                </c:pt>
                <c:pt idx="6652">
                  <c:v>-7.3416838676783872E-16</c:v>
                </c:pt>
                <c:pt idx="6653">
                  <c:v>-6.4519533090162617E-16</c:v>
                </c:pt>
                <c:pt idx="6654">
                  <c:v>-5.5647784073398263E-16</c:v>
                </c:pt>
                <c:pt idx="6655">
                  <c:v>-4.6809996440900736E-16</c:v>
                </c:pt>
                <c:pt idx="6656">
                  <c:v>-3.8014458230401309E-16</c:v>
                </c:pt>
                <c:pt idx="6657">
                  <c:v>-2.9269333775514022E-16</c:v>
                </c:pt>
                <c:pt idx="6658">
                  <c:v>-2.0582656967965361E-16</c:v>
                </c:pt>
                <c:pt idx="6659">
                  <c:v>-1.1962324714181259E-16</c:v>
                </c:pt>
                <c:pt idx="6660">
                  <c:v>-3.4160905906841593E-17</c:v>
                </c:pt>
                <c:pt idx="6661">
                  <c:v>5.0484412974856612E-17</c:v>
                </c:pt>
                <c:pt idx="6662">
                  <c:v>1.342382225135007E-16</c:v>
                </c:pt>
                <c:pt idx="6663">
                  <c:v>2.1702764701841839E-16</c:v>
                </c:pt>
                <c:pt idx="6664">
                  <c:v>2.9878147719432308E-16</c:v>
                </c:pt>
                <c:pt idx="6665">
                  <c:v>3.7943022306291851E-16</c:v>
                </c:pt>
                <c:pt idx="6666">
                  <c:v>4.5890616467981723E-16</c:v>
                </c:pt>
                <c:pt idx="6667">
                  <c:v>5.3714340061920914E-16</c:v>
                </c:pt>
                <c:pt idx="6668">
                  <c:v>6.14077894201167E-16</c:v>
                </c:pt>
                <c:pt idx="6669">
                  <c:v>6.8964751743893283E-16</c:v>
                </c:pt>
                <c:pt idx="6670">
                  <c:v>7.6379209268597628E-16</c:v>
                </c:pt>
                <c:pt idx="6671">
                  <c:v>8.3645343196506463E-16</c:v>
                </c:pt>
                <c:pt idx="6672">
                  <c:v>9.075753739640218E-16</c:v>
                </c:pt>
                <c:pt idx="6673">
                  <c:v>9.7710381868528515E-16</c:v>
                </c:pt>
                <c:pt idx="6674">
                  <c:v>1.0449867597387849E-15</c:v>
                </c:pt>
                <c:pt idx="6675">
                  <c:v>1.111174314270076E-15</c:v>
                </c:pt>
                <c:pt idx="6676">
                  <c:v>1.1756187505180449E-15</c:v>
                </c:pt>
                <c:pt idx="6677">
                  <c:v>1.2382745129988791E-15</c:v>
                </c:pt>
                <c:pt idx="6678">
                  <c:v>1.2990982453153291E-15</c:v>
                </c:pt>
                <c:pt idx="6679">
                  <c:v>1.3580488105926431E-15</c:v>
                </c:pt>
                <c:pt idx="6680">
                  <c:v>1.415087309544841E-15</c:v>
                </c:pt>
                <c:pt idx="6681">
                  <c:v>1.4701770961772541E-15</c:v>
                </c:pt>
                <c:pt idx="6682">
                  <c:v>1.5232837911335581E-15</c:v>
                </c:pt>
                <c:pt idx="6683">
                  <c:v>1.574375292697671E-15</c:v>
                </c:pt>
                <c:pt idx="6684">
                  <c:v>1.6234217854631481E-15</c:v>
                </c:pt>
                <c:pt idx="6685">
                  <c:v>1.670395746684793E-15</c:v>
                </c:pt>
                <c:pt idx="6686">
                  <c:v>1.715271950329369E-15</c:v>
                </c:pt>
                <c:pt idx="6687">
                  <c:v>1.758027468844331E-15</c:v>
                </c:pt>
                <c:pt idx="6688">
                  <c:v>1.7986416726655812E-15</c:v>
                </c:pt>
                <c:pt idx="6689">
                  <c:v>1.8370962274872E-15</c:v>
                </c:pt>
                <c:pt idx="6690">
                  <c:v>1.8733750893181159E-15</c:v>
                </c:pt>
                <c:pt idx="6691">
                  <c:v>1.907464497352524E-15</c:v>
                </c:pt>
                <c:pt idx="6692">
                  <c:v>1.9393529646827999E-15</c:v>
                </c:pt>
                <c:pt idx="6693">
                  <c:v>1.9690312668854179E-15</c:v>
                </c:pt>
                <c:pt idx="6694">
                  <c:v>1.996492428512186E-15</c:v>
                </c:pt>
                <c:pt idx="6695">
                  <c:v>2.021731707520825E-15</c:v>
                </c:pt>
                <c:pt idx="6696">
                  <c:v>2.0447465776805929E-15</c:v>
                </c:pt>
                <c:pt idx="6697">
                  <c:v>2.065536708990274E-15</c:v>
                </c:pt>
                <c:pt idx="6698">
                  <c:v>2.0841039461474181E-15</c:v>
                </c:pt>
                <c:pt idx="6699">
                  <c:v>2.1004522851092521E-15</c:v>
                </c:pt>
                <c:pt idx="6700">
                  <c:v>2.1145878477870999E-15</c:v>
                </c:pt>
                <c:pt idx="6701">
                  <c:v>2.126518854917616E-15</c:v>
                </c:pt>
                <c:pt idx="6702">
                  <c:v>2.136255597155421E-15</c:v>
                </c:pt>
                <c:pt idx="6703">
                  <c:v>2.143810404433076E-15</c:v>
                </c:pt>
                <c:pt idx="6704">
                  <c:v>2.149197613635523E-15</c:v>
                </c:pt>
                <c:pt idx="6705">
                  <c:v>2.1524335346373278E-15</c:v>
                </c:pt>
                <c:pt idx="6706">
                  <c:v>2.1535364147521511E-15</c:v>
                </c:pt>
                <c:pt idx="6707">
                  <c:v>2.1525264016449562E-15</c:v>
                </c:pt>
                <c:pt idx="6708">
                  <c:v>2.149425504758444E-15</c:v>
                </c:pt>
                <c:pt idx="6709">
                  <c:v>2.1442575553061462E-15</c:v>
                </c:pt>
                <c:pt idx="6710">
                  <c:v>2.137048164885484E-15</c:v>
                </c:pt>
                <c:pt idx="6711">
                  <c:v>2.1278246827649329E-15</c:v>
                </c:pt>
                <c:pt idx="6712">
                  <c:v>2.1166161519001561E-15</c:v>
                </c:pt>
                <c:pt idx="6713">
                  <c:v>2.1034532637346972E-15</c:v>
                </c:pt>
                <c:pt idx="6714">
                  <c:v>2.0883683118414372E-15</c:v>
                </c:pt>
                <c:pt idx="6715">
                  <c:v>2.0713951444615971E-15</c:v>
                </c:pt>
                <c:pt idx="6716">
                  <c:v>2.0525691159985811E-15</c:v>
                </c:pt>
                <c:pt idx="6717">
                  <c:v>2.0319270375243971E-15</c:v>
                </c:pt>
                <c:pt idx="6718">
                  <c:v>2.009507126356804E-15</c:v>
                </c:pt>
                <c:pt idx="6719">
                  <c:v>1.9853489547656211E-15</c:v>
                </c:pt>
                <c:pt idx="6720">
                  <c:v>1.9594933978669501E-15</c:v>
                </c:pt>
                <c:pt idx="6721">
                  <c:v>1.9319825807642392E-15</c:v>
                </c:pt>
                <c:pt idx="6722">
                  <c:v>1.9028598249952699E-15</c:v>
                </c:pt>
                <c:pt idx="6723">
                  <c:v>1.8721695943442561E-15</c:v>
                </c:pt>
                <c:pt idx="6724">
                  <c:v>1.839957440078244E-15</c:v>
                </c:pt>
                <c:pt idx="6725">
                  <c:v>1.806269945667008E-15</c:v>
                </c:pt>
                <c:pt idx="6726">
                  <c:v>1.77115467104553E-15</c:v>
                </c:pt>
                <c:pt idx="6727">
                  <c:v>1.7346600964780091E-15</c:v>
                </c:pt>
                <c:pt idx="6728">
                  <c:v>1.696835566082175E-15</c:v>
                </c:pt>
                <c:pt idx="6729">
                  <c:v>1.6577312310723791E-15</c:v>
                </c:pt>
                <c:pt idx="6730">
                  <c:v>1.6173979927796959E-15</c:v>
                </c:pt>
                <c:pt idx="6731">
                  <c:v>1.5758874455068239E-15</c:v>
                </c:pt>
                <c:pt idx="6732">
                  <c:v>1.533251819275244E-15</c:v>
                </c:pt>
                <c:pt idx="6733">
                  <c:v>1.4895439225215649E-15</c:v>
                </c:pt>
                <c:pt idx="6734">
                  <c:v>1.444817084799499E-15</c:v>
                </c:pt>
                <c:pt idx="6735">
                  <c:v>1.399125099543334E-15</c:v>
                </c:pt>
                <c:pt idx="6736">
                  <c:v>1.352522166948161E-15</c:v>
                </c:pt>
                <c:pt idx="6737">
                  <c:v>1.305062837021438E-15</c:v>
                </c:pt>
                <c:pt idx="6738">
                  <c:v>1.2568019528597709E-15</c:v>
                </c:pt>
                <c:pt idx="6739">
                  <c:v>1.2077945942040441E-15</c:v>
                </c:pt>
                <c:pt idx="6740">
                  <c:v>1.1580960213251989E-15</c:v>
                </c:pt>
                <c:pt idx="6741">
                  <c:v>1.1077616192921721E-15</c:v>
                </c:pt>
                <c:pt idx="6742">
                  <c:v>1.0568468426725619E-15</c:v>
                </c:pt>
                <c:pt idx="6743">
                  <c:v>1.005407160715696E-15</c:v>
                </c:pt>
                <c:pt idx="6744">
                  <c:v>9.5349800306681626E-16</c:v>
                </c:pt>
                <c:pt idx="6745">
                  <c:v>9.0117470606006078E-16</c:v>
                </c:pt>
                <c:pt idx="6746">
                  <c:v>8.4849245963692377E-16</c:v>
                </c:pt>
                <c:pt idx="6747">
                  <c:v>7.9550625493576342E-16</c:v>
                </c:pt>
                <c:pt idx="6748">
                  <c:v>7.4227083259684271E-16</c:v>
                </c:pt>
                <c:pt idx="6749">
                  <c:v>6.888406318262379E-16</c:v>
                </c:pt>
                <c:pt idx="6750">
                  <c:v>6.352697402607785E-16</c:v>
                </c:pt>
                <c:pt idx="6751">
                  <c:v>5.8161184467498217E-16</c:v>
                </c:pt>
                <c:pt idx="6752">
                  <c:v>5.2792018256971822E-16</c:v>
                </c:pt>
                <c:pt idx="6753">
                  <c:v>4.7424749468107687E-16</c:v>
                </c:pt>
                <c:pt idx="6754">
                  <c:v>4.206459784466411E-16</c:v>
                </c:pt>
                <c:pt idx="6755">
                  <c:v>3.6716724246505411E-16</c:v>
                </c:pt>
                <c:pt idx="6756">
                  <c:v>3.1386226198344582E-16</c:v>
                </c:pt>
                <c:pt idx="6757">
                  <c:v>2.6078133544593871E-16</c:v>
                </c:pt>
                <c:pt idx="6758">
                  <c:v>2.079740421350841E-16</c:v>
                </c:pt>
                <c:pt idx="6759">
                  <c:v>1.5548920093669739E-16</c:v>
                </c:pt>
                <c:pt idx="6760">
                  <c:v>1.033748302571615E-16</c:v>
                </c:pt>
                <c:pt idx="6761">
                  <c:v>5.16781091208521E-17</c:v>
                </c:pt>
                <c:pt idx="6762">
                  <c:v>4.4533947391451788E-19</c:v>
                </c:pt>
                <c:pt idx="6763">
                  <c:v>-5.0278090280820831E-17</c:v>
                </c:pt>
                <c:pt idx="6764">
                  <c:v>-1.004477404944418E-16</c:v>
                </c:pt>
                <c:pt idx="6765">
                  <c:v>-1.5002015420619281E-16</c:v>
                </c:pt>
                <c:pt idx="6766">
                  <c:v>-1.9895288978092749E-16</c:v>
                </c:pt>
                <c:pt idx="6767">
                  <c:v>-2.4720455223082328E-16</c:v>
                </c:pt>
                <c:pt idx="6768">
                  <c:v>-2.9473482320387912E-16</c:v>
                </c:pt>
                <c:pt idx="6769">
                  <c:v>-3.4150448962319202E-16</c:v>
                </c:pt>
                <c:pt idx="6770">
                  <c:v>-3.8747547096248462E-16</c:v>
                </c:pt>
                <c:pt idx="6771">
                  <c:v>-4.3261084514483219E-16</c:v>
                </c:pt>
                <c:pt idx="6772">
                  <c:v>-4.7687487305300964E-16</c:v>
                </c:pt>
                <c:pt idx="6773">
                  <c:v>-5.2023302164134997E-16</c:v>
                </c:pt>
                <c:pt idx="6774">
                  <c:v>-5.6265198564047323E-16</c:v>
                </c:pt>
                <c:pt idx="6775">
                  <c:v>-6.0409970784770045E-16</c:v>
                </c:pt>
                <c:pt idx="6776">
                  <c:v>-6.4454539799742318E-16</c:v>
                </c:pt>
                <c:pt idx="6777">
                  <c:v>-6.8395955020713757E-16</c:v>
                </c:pt>
                <c:pt idx="6778">
                  <c:v>-7.2231395899629142E-16</c:v>
                </c:pt>
                <c:pt idx="6779">
                  <c:v>-7.5958173387650587E-16</c:v>
                </c:pt>
                <c:pt idx="6780">
                  <c:v>-7.9573731251314901E-16</c:v>
                </c:pt>
                <c:pt idx="6781">
                  <c:v>-8.3075647245962971E-16</c:v>
                </c:pt>
                <c:pt idx="6782">
                  <c:v>-8.646163414671603E-16</c:v>
                </c:pt>
                <c:pt idx="6783">
                  <c:v>-8.972954063740997E-16</c:v>
                </c:pt>
                <c:pt idx="6784">
                  <c:v>-9.2877352058033406E-16</c:v>
                </c:pt>
                <c:pt idx="6785">
                  <c:v>-9.5903191011347979E-16</c:v>
                </c:pt>
                <c:pt idx="6786">
                  <c:v>-9.8805317829499802E-16</c:v>
                </c:pt>
                <c:pt idx="6787">
                  <c:v>-1.015821309015598E-15</c:v>
                </c:pt>
                <c:pt idx="6788">
                  <c:v>-1.042321668630574E-15</c:v>
                </c:pt>
                <c:pt idx="6789">
                  <c:v>-1.067541006486946E-15</c:v>
                </c:pt>
                <c:pt idx="6790">
                  <c:v>-1.0914674540955241E-15</c:v>
                </c:pt>
                <c:pt idx="6791">
                  <c:v>-1.114090522962165E-15</c:v>
                </c:pt>
                <c:pt idx="6792">
                  <c:v>-1.135401101093691E-15</c:v>
                </c:pt>
                <c:pt idx="6793">
                  <c:v>-1.155391448195075E-15</c:v>
                </c:pt>
                <c:pt idx="6794">
                  <c:v>-1.174055189575584E-15</c:v>
                </c:pt>
                <c:pt idx="6795">
                  <c:v>-1.1913873087826899E-15</c:v>
                </c:pt>
                <c:pt idx="6796">
                  <c:v>-1.20738413898359E-15</c:v>
                </c:pt>
                <c:pt idx="6797">
                  <c:v>-1.22204335311521E-15</c:v>
                </c:pt>
                <c:pt idx="6798">
                  <c:v>-1.2353639528245629E-15</c:v>
                </c:pt>
                <c:pt idx="6799">
                  <c:v>-1.2473462562222809E-15</c:v>
                </c:pt>
                <c:pt idx="6800">
                  <c:v>-1.257991884473107E-15</c:v>
                </c:pt>
                <c:pt idx="6801">
                  <c:v>-1.2673037472479739E-15</c:v>
                </c:pt>
                <c:pt idx="6802">
                  <c:v>-1.275286027063229E-15</c:v>
                </c:pt>
                <c:pt idx="6803">
                  <c:v>-1.2819441625333399E-15</c:v>
                </c:pt>
                <c:pt idx="6804">
                  <c:v>-1.2872848305642541E-15</c:v>
                </c:pt>
                <c:pt idx="6805">
                  <c:v>-1.2913159275153191E-15</c:v>
                </c:pt>
                <c:pt idx="6806">
                  <c:v>-1.294046549358426E-15</c:v>
                </c:pt>
                <c:pt idx="6807">
                  <c:v>-1.29548697086371E-15</c:v>
                </c:pt>
                <c:pt idx="6808">
                  <c:v>-1.2956486238418121E-15</c:v>
                </c:pt>
                <c:pt idx="6809">
                  <c:v>-1.294544074473329E-15</c:v>
                </c:pt>
                <c:pt idx="6810">
                  <c:v>-1.2921869997566519E-15</c:v>
                </c:pt>
                <c:pt idx="6811">
                  <c:v>-1.288592163105967E-15</c:v>
                </c:pt>
                <c:pt idx="6812">
                  <c:v>-1.2837753891316801E-15</c:v>
                </c:pt>
                <c:pt idx="6813">
                  <c:v>-1.277753537636019E-15</c:v>
                </c:pt>
                <c:pt idx="6814">
                  <c:v>-1.2705444768570081E-15</c:v>
                </c:pt>
                <c:pt idx="6815">
                  <c:v>-1.2621670559943959E-15</c:v>
                </c:pt>
                <c:pt idx="6816">
                  <c:v>-1.252641077051516E-15</c:v>
                </c:pt>
                <c:pt idx="6817">
                  <c:v>-1.2419872660273509E-15</c:v>
                </c:pt>
                <c:pt idx="6818">
                  <c:v>-1.2302272434933969E-15</c:v>
                </c:pt>
                <c:pt idx="6819">
                  <c:v>-1.217383494590157E-15</c:v>
                </c:pt>
                <c:pt idx="6820">
                  <c:v>-1.203479338478333E-15</c:v>
                </c:pt>
                <c:pt idx="6821">
                  <c:v>-1.188538897279949E-15</c:v>
                </c:pt>
                <c:pt idx="6822">
                  <c:v>-1.1725870645448029E-15</c:v>
                </c:pt>
                <c:pt idx="6823">
                  <c:v>-1.1556494732777449E-15</c:v>
                </c:pt>
                <c:pt idx="6824">
                  <c:v>-1.137752463562353E-15</c:v>
                </c:pt>
                <c:pt idx="6825">
                  <c:v>-1.1189230498166329E-15</c:v>
                </c:pt>
                <c:pt idx="6826">
                  <c:v>-1.0991888877163589E-15</c:v>
                </c:pt>
                <c:pt idx="6827">
                  <c:v>-1.0785782408216349E-15</c:v>
                </c:pt>
                <c:pt idx="6828">
                  <c:v>-1.057119946942225E-15</c:v>
                </c:pt>
                <c:pt idx="6829">
                  <c:v>-1.0348433842770631E-15</c:v>
                </c:pt>
                <c:pt idx="6830">
                  <c:v>-1.01177843736324E-15</c:v>
                </c:pt>
                <c:pt idx="6831">
                  <c:v>-9.8795546286960876E-16</c:v>
                </c:pt>
                <c:pt idx="6832">
                  <c:v>-9.6340525526992639E-16</c:v>
                </c:pt>
                <c:pt idx="6833">
                  <c:v>-9.3815901243024993E-16</c:v>
                </c:pt>
                <c:pt idx="6834">
                  <c:v>-9.1224830114501375E-16</c:v>
                </c:pt>
                <c:pt idx="6835">
                  <c:v>-8.8570502265594553E-16</c:v>
                </c:pt>
                <c:pt idx="6836">
                  <c:v>-8.5856137818764368E-16</c:v>
                </c:pt>
                <c:pt idx="6837">
                  <c:v>-8.3084983453328821E-16</c:v>
                </c:pt>
                <c:pt idx="6838">
                  <c:v>-8.0260308972357634E-16</c:v>
                </c:pt>
                <c:pt idx="6839">
                  <c:v>-7.7385403881156281E-16</c:v>
                </c:pt>
                <c:pt idx="6840">
                  <c:v>-7.4463573980564675E-16</c:v>
                </c:pt>
                <c:pt idx="6841">
                  <c:v>-7.1498137978248125E-16</c:v>
                </c:pt>
                <c:pt idx="6842">
                  <c:v>-6.8492424121109103E-16</c:v>
                </c:pt>
                <c:pt idx="6843">
                  <c:v>-6.5449766851896336E-16</c:v>
                </c:pt>
                <c:pt idx="6844">
                  <c:v>-6.2373503493034029E-16</c:v>
                </c:pt>
                <c:pt idx="6845">
                  <c:v>-5.9266970960636756E-16</c:v>
                </c:pt>
                <c:pt idx="6846">
                  <c:v>-5.6133502511617069E-16</c:v>
                </c:pt>
                <c:pt idx="6847">
                  <c:v>-5.2976424526731408E-16</c:v>
                </c:pt>
                <c:pt idx="6848">
                  <c:v>-4.97990533323466E-16</c:v>
                </c:pt>
                <c:pt idx="6849">
                  <c:v>-4.6604692063643692E-16</c:v>
                </c:pt>
                <c:pt idx="6850">
                  <c:v>-4.3396627571908439E-16</c:v>
                </c:pt>
                <c:pt idx="6851">
                  <c:v>-4.0178127378488378E-16</c:v>
                </c:pt>
                <c:pt idx="6852">
                  <c:v>-3.6952436677925141E-16</c:v>
                </c:pt>
                <c:pt idx="6853">
                  <c:v>-3.3722775392697781E-16</c:v>
                </c:pt>
                <c:pt idx="6854">
                  <c:v>-3.0492335281938189E-16</c:v>
                </c:pt>
                <c:pt idx="6855">
                  <c:v>-2.7264277106403681E-16</c:v>
                </c:pt>
                <c:pt idx="6856">
                  <c:v>-2.404172785191379E-16</c:v>
                </c:pt>
                <c:pt idx="6857">
                  <c:v>-2.082777801337994E-16</c:v>
                </c:pt>
                <c:pt idx="6858">
                  <c:v>-1.7625478941475561E-16</c:v>
                </c:pt>
                <c:pt idx="6859">
                  <c:v>-1.4437840253913429E-16</c:v>
                </c:pt>
                <c:pt idx="6860">
                  <c:v>-1.1267827313213811E-16</c:v>
                </c:pt>
                <c:pt idx="6861">
                  <c:v>-8.1183587727637612E-17</c:v>
                </c:pt>
                <c:pt idx="6862">
                  <c:v>-4.9923041928830901E-17</c:v>
                </c:pt>
                <c:pt idx="6863">
                  <c:v>-1.8924817285272511E-17</c:v>
                </c:pt>
                <c:pt idx="6864">
                  <c:v>1.1783441098287641E-17</c:v>
                </c:pt>
                <c:pt idx="6865">
                  <c:v>4.2174646206682568E-17</c:v>
                </c:pt>
                <c:pt idx="6866">
                  <c:v>7.2222289999024426E-17</c:v>
                </c:pt>
                <c:pt idx="6867">
                  <c:v>1.0190046352049731E-16</c:v>
                </c:pt>
                <c:pt idx="6868">
                  <c:v>1.311838762293074E-16</c:v>
                </c:pt>
                <c:pt idx="6869">
                  <c:v>1.600478745277368E-16</c:v>
                </c:pt>
                <c:pt idx="6870">
                  <c:v>1.8846845948713149E-16</c:v>
                </c:pt>
                <c:pt idx="6871">
                  <c:v>2.1642230375754679E-16</c:v>
                </c:pt>
                <c:pt idx="6872">
                  <c:v>2.438867676536557E-16</c:v>
                </c:pt>
                <c:pt idx="6873">
                  <c:v>2.708399144094179E-16</c:v>
                </c:pt>
                <c:pt idx="6874">
                  <c:v>2.9726052459489121E-16</c:v>
                </c:pt>
                <c:pt idx="6875">
                  <c:v>3.2312810968945029E-16</c:v>
                </c:pt>
                <c:pt idx="6876">
                  <c:v>3.4842292480655949E-16</c:v>
                </c:pt>
                <c:pt idx="6877">
                  <c:v>3.7312598056612129E-16</c:v>
                </c:pt>
                <c:pt idx="6878">
                  <c:v>3.9721905411129499E-16</c:v>
                </c:pt>
                <c:pt idx="6879">
                  <c:v>4.2068469926754601E-16</c:v>
                </c:pt>
                <c:pt idx="6880">
                  <c:v>4.435062558425434E-16</c:v>
                </c:pt>
                <c:pt idx="6881">
                  <c:v>4.6566785806637957E-16</c:v>
                </c:pt>
                <c:pt idx="6882">
                  <c:v>4.8715444217242623E-16</c:v>
                </c:pt>
                <c:pt idx="6883">
                  <c:v>5.0795175311997967E-16</c:v>
                </c:pt>
                <c:pt idx="6884">
                  <c:v>5.2804635046067252E-16</c:v>
                </c:pt>
                <c:pt idx="6885">
                  <c:v>5.4742561335144558E-16</c:v>
                </c:pt>
                <c:pt idx="6886">
                  <c:v>5.6607774471767983E-16</c:v>
                </c:pt>
                <c:pt idx="6887">
                  <c:v>5.8399177457087991E-16</c:v>
                </c:pt>
                <c:pt idx="6888">
                  <c:v>6.0115756248608443E-16</c:v>
                </c:pt>
                <c:pt idx="6889">
                  <c:v>6.1756579924494559E-16</c:v>
                </c:pt>
                <c:pt idx="6890">
                  <c:v>6.3320800765117548E-16</c:v>
                </c:pt>
                <c:pt idx="6891">
                  <c:v>6.480765425257994E-16</c:v>
                </c:pt>
                <c:pt idx="6892">
                  <c:v>6.6216458989038113E-16</c:v>
                </c:pt>
                <c:pt idx="6893">
                  <c:v>6.7546616534709713E-16</c:v>
                </c:pt>
                <c:pt idx="6894">
                  <c:v>6.8797611166523271E-16</c:v>
                </c:pt>
                <c:pt idx="6895">
                  <c:v>6.9969009558435169E-16</c:v>
                </c:pt>
                <c:pt idx="6896">
                  <c:v>7.106046038450541E-16</c:v>
                </c:pt>
                <c:pt idx="6897">
                  <c:v>7.2071693845888169E-16</c:v>
                </c:pt>
                <c:pt idx="6898">
                  <c:v>7.3002521122955867E-16</c:v>
                </c:pt>
                <c:pt idx="6899">
                  <c:v>7.3852833753836388E-16</c:v>
                </c:pt>
                <c:pt idx="6900">
                  <c:v>7.4622602940702314E-16</c:v>
                </c:pt>
                <c:pt idx="6901">
                  <c:v>7.5311878785208038E-16</c:v>
                </c:pt>
                <c:pt idx="6902">
                  <c:v>7.5920789454526039E-16</c:v>
                </c:pt>
                <c:pt idx="6903">
                  <c:v>7.6449540279486835E-16</c:v>
                </c:pt>
                <c:pt idx="6904">
                  <c:v>7.6898412786378416E-16</c:v>
                </c:pt>
                <c:pt idx="6905">
                  <c:v>7.7267763664010276E-16</c:v>
                </c:pt>
                <c:pt idx="6906">
                  <c:v>7.7558023667694338E-16</c:v>
                </c:pt>
                <c:pt idx="6907">
                  <c:v>7.7769696461840219E-16</c:v>
                </c:pt>
                <c:pt idx="6908">
                  <c:v>7.7903357402905295E-16</c:v>
                </c:pt>
                <c:pt idx="6909">
                  <c:v>7.7959652264480865E-16</c:v>
                </c:pt>
                <c:pt idx="6910">
                  <c:v>7.7939295906334658E-16</c:v>
                </c:pt>
                <c:pt idx="6911">
                  <c:v>7.7843070889266252E-16</c:v>
                </c:pt>
                <c:pt idx="6912">
                  <c:v>7.7671826037666565E-16</c:v>
                </c:pt>
                <c:pt idx="6913">
                  <c:v>7.7426474951704803E-16</c:v>
                </c:pt>
                <c:pt idx="6914">
                  <c:v>7.7107994471096167E-16</c:v>
                </c:pt>
                <c:pt idx="6915">
                  <c:v>7.6717423092431535E-16</c:v>
                </c:pt>
                <c:pt idx="6916">
                  <c:v>7.625585934207598E-16</c:v>
                </c:pt>
                <c:pt idx="6917">
                  <c:v>7.5724460106666125E-16</c:v>
                </c:pt>
                <c:pt idx="6918">
                  <c:v>7.5124438923258039E-16</c:v>
                </c:pt>
                <c:pt idx="6919">
                  <c:v>7.4457064231195752E-16</c:v>
                </c:pt>
                <c:pt idx="6920">
                  <c:v>7.3723657587787612E-16</c:v>
                </c:pt>
                <c:pt idx="6921">
                  <c:v>7.2925591849892153E-16</c:v>
                </c:pt>
                <c:pt idx="6922">
                  <c:v>7.2064289323527544E-16</c:v>
                </c:pt>
                <c:pt idx="6923">
                  <c:v>7.1141219883628744E-16</c:v>
                </c:pt>
                <c:pt idx="6924">
                  <c:v>7.0157899066084667E-16</c:v>
                </c:pt>
                <c:pt idx="6925">
                  <c:v>6.9115886134193324E-16</c:v>
                </c:pt>
                <c:pt idx="6926">
                  <c:v>6.8016782121676772E-16</c:v>
                </c:pt>
                <c:pt idx="6927">
                  <c:v>6.6862227854399104E-16</c:v>
                </c:pt>
                <c:pt idx="6928">
                  <c:v>6.5653901952930286E-16</c:v>
                </c:pt>
                <c:pt idx="6929">
                  <c:v>6.4393518818096046E-16</c:v>
                </c:pt>
                <c:pt idx="6930">
                  <c:v>6.3082826601649141E-16</c:v>
                </c:pt>
                <c:pt idx="6931">
                  <c:v>6.1723605164190873E-16</c:v>
                </c:pt>
                <c:pt idx="6932">
                  <c:v>6.0317664022462754E-16</c:v>
                </c:pt>
                <c:pt idx="6933">
                  <c:v>5.8866840288117675E-16</c:v>
                </c:pt>
                <c:pt idx="6934">
                  <c:v>5.7372996600067081E-16</c:v>
                </c:pt>
                <c:pt idx="6935">
                  <c:v>5.5838019052486276E-16</c:v>
                </c:pt>
                <c:pt idx="6936">
                  <c:v>5.4263815120543332E-16</c:v>
                </c:pt>
                <c:pt idx="6937">
                  <c:v>5.2652311585898793E-16</c:v>
                </c:pt>
                <c:pt idx="6938">
                  <c:v>5.1005452464003286E-16</c:v>
                </c:pt>
                <c:pt idx="6939">
                  <c:v>4.9325196935198125E-16</c:v>
                </c:pt>
                <c:pt idx="6940">
                  <c:v>4.7613517281600394E-16</c:v>
                </c:pt>
                <c:pt idx="6941">
                  <c:v>4.5872396831728639E-16</c:v>
                </c:pt>
                <c:pt idx="6942">
                  <c:v>4.4103827914798218E-16</c:v>
                </c:pt>
                <c:pt idx="6943">
                  <c:v>4.2309809826586818E-16</c:v>
                </c:pt>
                <c:pt idx="6944">
                  <c:v>4.0492346808740318E-16</c:v>
                </c:pt>
                <c:pt idx="6945">
                  <c:v>3.8653446043357612E-16</c:v>
                </c:pt>
                <c:pt idx="6946">
                  <c:v>3.679511566465962E-16</c:v>
                </c:pt>
                <c:pt idx="6947">
                  <c:v>3.4919362789513308E-16</c:v>
                </c:pt>
                <c:pt idx="6948">
                  <c:v>3.302819156854523E-16</c:v>
                </c:pt>
                <c:pt idx="6949">
                  <c:v>3.1123601259541912E-16</c:v>
                </c:pt>
                <c:pt idx="6950">
                  <c:v>2.9207584324795888E-16</c:v>
                </c:pt>
                <c:pt idx="6951">
                  <c:v>2.7282124554016041E-16</c:v>
                </c:pt>
                <c:pt idx="6952">
                  <c:v>2.5349195214379942E-16</c:v>
                </c:pt>
                <c:pt idx="6953">
                  <c:v>2.341075722926392E-16</c:v>
                </c:pt>
                <c:pt idx="6954">
                  <c:v>2.14687573871429E-16</c:v>
                </c:pt>
                <c:pt idx="6955">
                  <c:v>1.952512658210814E-16</c:v>
                </c:pt>
                <c:pt idx="6956">
                  <c:v>1.7581778087405561E-16</c:v>
                </c:pt>
                <c:pt idx="6957">
                  <c:v>1.5640605863351079E-16</c:v>
                </c:pt>
                <c:pt idx="6958">
                  <c:v>1.370348290093253E-16</c:v>
                </c:pt>
                <c:pt idx="6959">
                  <c:v>1.177225960235982E-16</c:v>
                </c:pt>
                <c:pt idx="6960">
                  <c:v>9.8487621997760632E-17</c:v>
                </c:pt>
                <c:pt idx="6961">
                  <c:v>7.9347912132937441E-17</c:v>
                </c:pt>
                <c:pt idx="6962">
                  <c:v>6.0321199494692885E-17</c:v>
                </c:pt>
                <c:pt idx="6963">
                  <c:v>4.1424930412794139E-17</c:v>
                </c:pt>
                <c:pt idx="6964">
                  <c:v>2.267625030611259E-17</c:v>
                </c:pt>
                <c:pt idx="6965">
                  <c:v>4.0919899422682267E-18</c:v>
                </c:pt>
                <c:pt idx="6966">
                  <c:v>-1.4311347858897639E-17</c:v>
                </c:pt>
                <c:pt idx="6967">
                  <c:v>-3.2517601069459558E-17</c:v>
                </c:pt>
                <c:pt idx="6968">
                  <c:v>-5.0510960837120278E-17</c:v>
                </c:pt>
                <c:pt idx="6969">
                  <c:v>-6.8275983400992484E-17</c:v>
                </c:pt>
                <c:pt idx="6970">
                  <c:v>-8.579760153247584E-17</c:v>
                </c:pt>
                <c:pt idx="6971">
                  <c:v>-1.03061135494788E-16</c:v>
                </c:pt>
                <c:pt idx="6972">
                  <c:v>-1.2005230351524249E-16</c:v>
                </c:pt>
                <c:pt idx="6973">
                  <c:v>-1.367572317648995E-16</c:v>
                </c:pt>
                <c:pt idx="6974">
                  <c:v>-1.5316246384075259E-16</c:v>
                </c:pt>
                <c:pt idx="6975">
                  <c:v>-1.692549697461443E-16</c:v>
                </c:pt>
                <c:pt idx="6976">
                  <c:v>-1.850221543656395E-16</c:v>
                </c:pt>
                <c:pt idx="6977">
                  <c:v>-2.004518654311145E-16</c:v>
                </c:pt>
                <c:pt idx="6978">
                  <c:v>-2.1553240097634961E-16</c:v>
                </c:pt>
                <c:pt idx="6979">
                  <c:v>-2.3025251627793769E-16</c:v>
                </c:pt>
                <c:pt idx="6980">
                  <c:v>-2.4460143028084701E-16</c:v>
                </c:pt>
                <c:pt idx="6981">
                  <c:v>-2.5856883150749312E-16</c:v>
                </c:pt>
                <c:pt idx="6982">
                  <c:v>-2.7214488344969212E-16</c:v>
                </c:pt>
                <c:pt idx="6983">
                  <c:v>-2.8532022944337879E-16</c:v>
                </c:pt>
                <c:pt idx="6984">
                  <c:v>-2.9808599702647629E-16</c:v>
                </c:pt>
                <c:pt idx="6985">
                  <c:v>-3.1043380178080868E-16</c:v>
                </c:pt>
                <c:pt idx="6986">
                  <c:v>-3.223557506594397E-16</c:v>
                </c:pt>
                <c:pt idx="6987">
                  <c:v>-3.3384444480130951E-16</c:v>
                </c:pt>
                <c:pt idx="6988">
                  <c:v>-3.4489298183552459E-16</c:v>
                </c:pt>
                <c:pt idx="6989">
                  <c:v>-3.5549495767813039E-16</c:v>
                </c:pt>
                <c:pt idx="6990">
                  <c:v>-3.6564446782466048E-16</c:v>
                </c:pt>
                <c:pt idx="6991">
                  <c:v>-3.753361081422207E-16</c:v>
                </c:pt>
                <c:pt idx="6992">
                  <c:v>-3.8456497516531238E-16</c:v>
                </c:pt>
                <c:pt idx="6993">
                  <c:v>-3.933266659000462E-16</c:v>
                </c:pt>
                <c:pt idx="6994">
                  <c:v>-4.0161727714182678E-16</c:v>
                </c:pt>
                <c:pt idx="6995">
                  <c:v>-4.094334043120173E-16</c:v>
                </c:pt>
                <c:pt idx="6996">
                  <c:v>-4.1677213981950411E-16</c:v>
                </c:pt>
                <c:pt idx="6997">
                  <c:v>-4.2363107095348942E-16</c:v>
                </c:pt>
                <c:pt idx="6998">
                  <c:v>-4.3000827731423161E-16</c:v>
                </c:pt>
                <c:pt idx="6999">
                  <c:v>-4.3590232778883902E-16</c:v>
                </c:pt>
                <c:pt idx="7000">
                  <c:v>-4.4131227707959611E-16</c:v>
                </c:pt>
                <c:pt idx="7001">
                  <c:v>-4.4623766179266191E-16</c:v>
                </c:pt>
                <c:pt idx="7002">
                  <c:v>-4.5067849609533409E-16</c:v>
                </c:pt>
                <c:pt idx="7003">
                  <c:v>-4.54635266950408E-16</c:v>
                </c:pt>
                <c:pt idx="7004">
                  <c:v>-4.581089289364924E-16</c:v>
                </c:pt>
                <c:pt idx="7005">
                  <c:v>-4.6110089866345562E-16</c:v>
                </c:pt>
                <c:pt idx="7006">
                  <c:v>-4.6361304879248203E-16</c:v>
                </c:pt>
                <c:pt idx="7007">
                  <c:v>-4.6564770167050961E-16</c:v>
                </c:pt>
                <c:pt idx="7008">
                  <c:v>-4.6720762258909808E-16</c:v>
                </c:pt>
                <c:pt idx="7009">
                  <c:v>-4.6829601267804498E-16</c:v>
                </c:pt>
                <c:pt idx="7010">
                  <c:v>-4.6891650144431919E-16</c:v>
                </c:pt>
                <c:pt idx="7011">
                  <c:v>-4.6907313896712398E-16</c:v>
                </c:pt>
                <c:pt idx="7012">
                  <c:v>-4.6877038776012861E-16</c:v>
                </c:pt>
                <c:pt idx="7013">
                  <c:v>-4.6801311431212307E-16</c:v>
                </c:pt>
                <c:pt idx="7014">
                  <c:v>-4.6680658031755212E-16</c:v>
                </c:pt>
                <c:pt idx="7015">
                  <c:v>-4.65156433608574E-16</c:v>
                </c:pt>
                <c:pt idx="7016">
                  <c:v>-4.6306869880046411E-16</c:v>
                </c:pt>
                <c:pt idx="7017">
                  <c:v>-4.605497676623461E-16</c:v>
                </c:pt>
                <c:pt idx="7018">
                  <c:v>-4.5760638922538209E-16</c:v>
                </c:pt>
                <c:pt idx="7019">
                  <c:v>-4.5424565964068927E-16</c:v>
                </c:pt>
                <c:pt idx="7020">
                  <c:v>-4.504750117993715E-16</c:v>
                </c:pt>
                <c:pt idx="7021">
                  <c:v>-4.4630220472716484E-16</c:v>
                </c:pt>
                <c:pt idx="7022">
                  <c:v>-4.4173531276629031E-16</c:v>
                </c:pt>
                <c:pt idx="7023">
                  <c:v>-4.3678271455719011E-16</c:v>
                </c:pt>
                <c:pt idx="7024">
                  <c:v>-4.314530818328929E-16</c:v>
                </c:pt>
                <c:pt idx="7025">
                  <c:v>-4.2575536803880939E-16</c:v>
                </c:pt>
                <c:pt idx="7026">
                  <c:v>-4.1969879679080252E-16</c:v>
                </c:pt>
                <c:pt idx="7027">
                  <c:v>-4.1329285018440682E-16</c:v>
                </c:pt>
                <c:pt idx="7028">
                  <c:v>-4.0654725696808921E-16</c:v>
                </c:pt>
                <c:pt idx="7029">
                  <c:v>-3.994719805934463E-16</c:v>
                </c:pt>
                <c:pt idx="7030">
                  <c:v>-3.9207720715522648E-16</c:v>
                </c:pt>
                <c:pt idx="7031">
                  <c:v>-3.843733332340445E-16</c:v>
                </c:pt>
                <c:pt idx="7032">
                  <c:v>-3.763709536546219E-16</c:v>
                </c:pt>
                <c:pt idx="7033">
                  <c:v>-3.6808084917234262E-16</c:v>
                </c:pt>
                <c:pt idx="7034">
                  <c:v>-3.5951397410085488E-16</c:v>
                </c:pt>
                <c:pt idx="7035">
                  <c:v>-3.5068144389338311E-16</c:v>
                </c:pt>
                <c:pt idx="7036">
                  <c:v>-3.4159452269032928E-16</c:v>
                </c:pt>
                <c:pt idx="7037">
                  <c:v>-3.322646108456552E-16</c:v>
                </c:pt>
                <c:pt idx="7038">
                  <c:v>-3.2270323244443062E-16</c:v>
                </c:pt>
                <c:pt idx="7039">
                  <c:v>-3.1292202282381739E-16</c:v>
                </c:pt>
                <c:pt idx="7040">
                  <c:v>-3.0293271610963811E-16</c:v>
                </c:pt>
                <c:pt idx="7041">
                  <c:v>-2.9274713278053521E-16</c:v>
                </c:pt>
                <c:pt idx="7042">
                  <c:v>-2.8237716727158708E-16</c:v>
                </c:pt>
                <c:pt idx="7043">
                  <c:v>-2.7183477562908581E-16</c:v>
                </c:pt>
                <c:pt idx="7044">
                  <c:v>-2.611319632280173E-16</c:v>
                </c:pt>
                <c:pt idx="7045">
                  <c:v>-2.5028077256360872E-16</c:v>
                </c:pt>
                <c:pt idx="7046">
                  <c:v>-2.3929327112812108E-16</c:v>
                </c:pt>
                <c:pt idx="7047">
                  <c:v>-2.2818153938387228E-16</c:v>
                </c:pt>
                <c:pt idx="7048">
                  <c:v>-2.1695765884327051E-16</c:v>
                </c:pt>
                <c:pt idx="7049">
                  <c:v>-2.0563370026642949E-16</c:v>
                </c:pt>
                <c:pt idx="7050">
                  <c:v>-1.9422171198671349E-16</c:v>
                </c:pt>
                <c:pt idx="7051">
                  <c:v>-1.827337083743337E-16</c:v>
                </c:pt>
                <c:pt idx="7052">
                  <c:v>-1.7118165844788429E-16</c:v>
                </c:pt>
                <c:pt idx="7053">
                  <c:v>-1.5957747464345849E-16</c:v>
                </c:pt>
                <c:pt idx="7054">
                  <c:v>-1.4793300175074161E-16</c:v>
                </c:pt>
                <c:pt idx="7055">
                  <c:v>-1.362600060252158E-16</c:v>
                </c:pt>
                <c:pt idx="7056">
                  <c:v>-1.2457016448535251E-16</c:v>
                </c:pt>
                <c:pt idx="7057">
                  <c:v>-1.1287505440339761E-16</c:v>
                </c:pt>
                <c:pt idx="7058">
                  <c:v>-1.011861429980805E-16</c:v>
                </c:pt>
                <c:pt idx="7059">
                  <c:v>-8.9514777337298069E-17</c:v>
                </c:pt>
                <c:pt idx="7060">
                  <c:v>-7.7872174458539925E-17</c:v>
                </c:pt>
                <c:pt idx="7061">
                  <c:v>-6.6269411714530233E-17</c:v>
                </c:pt>
                <c:pt idx="7062">
                  <c:v>-5.4717417351269282E-17</c:v>
                </c:pt>
                <c:pt idx="7063">
                  <c:v>-4.3226961325357738E-17</c:v>
                </c:pt>
                <c:pt idx="7064">
                  <c:v>-3.1808646367185481E-17</c:v>
                </c:pt>
                <c:pt idx="7065">
                  <c:v>-2.0472899296261299E-17</c:v>
                </c:pt>
                <c:pt idx="7066">
                  <c:v>-9.2299625946510382E-18</c:v>
                </c:pt>
                <c:pt idx="7067">
                  <c:v>1.9101137558194521E-18</c:v>
                </c:pt>
                <c:pt idx="7068">
                  <c:v>1.293748016725382E-17</c:v>
                </c:pt>
                <c:pt idx="7069">
                  <c:v>2.3842495065240439E-17</c:v>
                </c:pt>
                <c:pt idx="7070">
                  <c:v>3.461573222956411E-17</c:v>
                </c:pt>
                <c:pt idx="7071">
                  <c:v>4.5247987851683917E-17</c:v>
                </c:pt>
                <c:pt idx="7072">
                  <c:v>5.5730287304907296E-17</c:v>
                </c:pt>
                <c:pt idx="7073">
                  <c:v>6.6053891623510932E-17</c:v>
                </c:pt>
                <c:pt idx="7074">
                  <c:v>7.6210303687380904E-17</c:v>
                </c:pt>
                <c:pt idx="7075">
                  <c:v>8.6191274109065664E-17</c:v>
                </c:pt>
                <c:pt idx="7076">
                  <c:v>9.5988806820456925E-17</c:v>
                </c:pt>
                <c:pt idx="7077">
                  <c:v>1.055951643566346E-16</c:v>
                </c:pt>
                <c:pt idx="7078">
                  <c:v>1.150028728347316E-16</c:v>
                </c:pt>
                <c:pt idx="7079">
                  <c:v>1.24204726625994E-16</c:v>
                </c:pt>
                <c:pt idx="7080">
                  <c:v>1.3319379271952851E-16</c:v>
                </c:pt>
                <c:pt idx="7081">
                  <c:v>1.4196341477654649E-16</c:v>
                </c:pt>
                <c:pt idx="7082">
                  <c:v>1.5050721687422759E-16</c:v>
                </c:pt>
                <c:pt idx="7083">
                  <c:v>1.5881910693863509E-16</c:v>
                </c:pt>
                <c:pt idx="7084">
                  <c:v>1.668932798664289E-16</c:v>
                </c:pt>
                <c:pt idx="7085">
                  <c:v>1.7472422033542431E-16</c:v>
                </c:pt>
                <c:pt idx="7086">
                  <c:v>1.8230670530434929E-16</c:v>
                </c:pt>
                <c:pt idx="7087">
                  <c:v>1.896358062024541E-16</c:v>
                </c:pt>
                <c:pt idx="7088">
                  <c:v>1.9670689080992089E-16</c:v>
                </c:pt>
                <c:pt idx="7089">
                  <c:v>2.0351562483031501E-16</c:v>
                </c:pt>
                <c:pt idx="7090">
                  <c:v>2.100579731566082E-16</c:v>
                </c:pt>
                <c:pt idx="7091">
                  <c:v>2.1633020083258581E-16</c:v>
                </c:pt>
                <c:pt idx="7092">
                  <c:v>2.2232887371173099E-16</c:v>
                </c:pt>
                <c:pt idx="7093">
                  <c:v>2.2805085881595402E-16</c:v>
                </c:pt>
                <c:pt idx="7094">
                  <c:v>2.3349332439680122E-16</c:v>
                </c:pt>
                <c:pt idx="7095">
                  <c:v>2.3865373970204641E-16</c:v>
                </c:pt>
                <c:pt idx="7096">
                  <c:v>2.4352987445082201E-16</c:v>
                </c:pt>
                <c:pt idx="7097">
                  <c:v>2.4811979802070348E-16</c:v>
                </c:pt>
                <c:pt idx="7098">
                  <c:v>2.5242187835040692E-16</c:v>
                </c:pt>
                <c:pt idx="7099">
                  <c:v>2.5643478056199869E-16</c:v>
                </c:pt>
                <c:pt idx="7100">
                  <c:v>2.601574653067554E-16</c:v>
                </c:pt>
                <c:pt idx="7101">
                  <c:v>2.6358918683903569E-16</c:v>
                </c:pt>
                <c:pt idx="7102">
                  <c:v>2.6672949082275268E-16</c:v>
                </c:pt>
                <c:pt idx="7103">
                  <c:v>2.6957821187524648E-16</c:v>
                </c:pt>
                <c:pt idx="7104">
                  <c:v>2.721354708535685E-16</c:v>
                </c:pt>
                <c:pt idx="7105">
                  <c:v>2.7440167188838852E-16</c:v>
                </c:pt>
                <c:pt idx="7106">
                  <c:v>2.7637749917093088E-16</c:v>
                </c:pt>
                <c:pt idx="7107">
                  <c:v>2.7806391349853349E-16</c:v>
                </c:pt>
                <c:pt idx="7108">
                  <c:v>2.7946214858460241E-16</c:v>
                </c:pt>
                <c:pt idx="7109">
                  <c:v>2.805737071389086E-16</c:v>
                </c:pt>
                <c:pt idx="7110">
                  <c:v>2.8140035672433761E-16</c:v>
                </c:pt>
                <c:pt idx="7111">
                  <c:v>2.8194412539635981E-16</c:v>
                </c:pt>
                <c:pt idx="7112">
                  <c:v>2.8220729713164002E-16</c:v>
                </c:pt>
                <c:pt idx="7113">
                  <c:v>2.821924070523461E-16</c:v>
                </c:pt>
                <c:pt idx="7114">
                  <c:v>2.8190223645285011E-16</c:v>
                </c:pt>
                <c:pt idx="7115">
                  <c:v>2.8133980763564358E-16</c:v>
                </c:pt>
                <c:pt idx="7116">
                  <c:v>2.8050837856340421E-16</c:v>
                </c:pt>
                <c:pt idx="7117">
                  <c:v>2.7941143733426301E-16</c:v>
                </c:pt>
                <c:pt idx="7118">
                  <c:v>2.7805269648742569E-16</c:v>
                </c:pt>
                <c:pt idx="7119">
                  <c:v>2.764360871463912E-16</c:v>
                </c:pt>
                <c:pt idx="7120">
                  <c:v>2.7456575300710071E-16</c:v>
                </c:pt>
                <c:pt idx="7121">
                  <c:v>2.7244604417842991E-16</c:v>
                </c:pt>
                <c:pt idx="7122">
                  <c:v>2.7008151088250172E-16</c:v>
                </c:pt>
                <c:pt idx="7123">
                  <c:v>2.6747689702236689E-16</c:v>
                </c:pt>
                <c:pt idx="7124">
                  <c:v>2.6463713362464751E-16</c:v>
                </c:pt>
                <c:pt idx="7125">
                  <c:v>2.6156733216478881E-16</c:v>
                </c:pt>
                <c:pt idx="7126">
                  <c:v>2.5827277778260311E-16</c:v>
                </c:pt>
                <c:pt idx="7127">
                  <c:v>2.5475892239581679E-16</c:v>
                </c:pt>
                <c:pt idx="7128">
                  <c:v>2.5103137771935979E-16</c:v>
                </c:pt>
                <c:pt idx="7129">
                  <c:v>2.4709590819814561E-16</c:v>
                </c:pt>
                <c:pt idx="7130">
                  <c:v>2.4295842386110292E-16</c:v>
                </c:pt>
                <c:pt idx="7131">
                  <c:v>2.3862497310421658E-16</c:v>
                </c:pt>
                <c:pt idx="7132">
                  <c:v>2.3410173541032712E-16</c:v>
                </c:pt>
                <c:pt idx="7133">
                  <c:v>2.2939501401342442E-16</c:v>
                </c:pt>
                <c:pt idx="7134">
                  <c:v>2.2451122851514911E-16</c:v>
                </c:pt>
                <c:pt idx="7135">
                  <c:v>2.194569074611812E-16</c:v>
                </c:pt>
                <c:pt idx="7136">
                  <c:v>2.142386808851628E-16</c:v>
                </c:pt>
                <c:pt idx="7137">
                  <c:v>2.0886327282775409E-16</c:v>
                </c:pt>
                <c:pt idx="7138">
                  <c:v>2.0333749383837271E-16</c:v>
                </c:pt>
                <c:pt idx="7139">
                  <c:v>1.9766823346710601E-16</c:v>
                </c:pt>
                <c:pt idx="7140">
                  <c:v>1.9186245275422411E-16</c:v>
                </c:pt>
                <c:pt idx="7141">
                  <c:v>1.8592717672464549E-16</c:v>
                </c:pt>
                <c:pt idx="7142">
                  <c:v>1.7986948689463381E-16</c:v>
                </c:pt>
                <c:pt idx="7143">
                  <c:v>1.736965137979164E-16</c:v>
                </c:pt>
                <c:pt idx="7144">
                  <c:v>1.6741542953832709E-16</c:v>
                </c:pt>
                <c:pt idx="7145">
                  <c:v>1.6103344037597771E-16</c:v>
                </c:pt>
                <c:pt idx="7146">
                  <c:v>1.545577793538599E-16</c:v>
                </c:pt>
                <c:pt idx="7147">
                  <c:v>1.4799569897167361E-16</c:v>
                </c:pt>
                <c:pt idx="7148">
                  <c:v>1.4135446391356161E-16</c:v>
                </c:pt>
                <c:pt idx="7149">
                  <c:v>1.346413438363113E-16</c:v>
                </c:pt>
                <c:pt idx="7150">
                  <c:v>1.2786360622446229E-16</c:v>
                </c:pt>
                <c:pt idx="7151">
                  <c:v>1.2102850931862671E-16</c:v>
                </c:pt>
                <c:pt idx="7152">
                  <c:v>1.141432951231962E-16</c:v>
                </c:pt>
                <c:pt idx="7153">
                  <c:v>1.072151824994708E-16</c:v>
                </c:pt>
                <c:pt idx="7154">
                  <c:v>1.002513603501005E-16</c:v>
                </c:pt>
                <c:pt idx="7155">
                  <c:v>9.3258980900583069E-17</c:v>
                </c:pt>
                <c:pt idx="7156">
                  <c:v>8.6245153083410631E-17</c:v>
                </c:pt>
                <c:pt idx="7157">
                  <c:v>7.9216936030300148E-17</c:v>
                </c:pt>
                <c:pt idx="7158">
                  <c:v>7.2181332677784451E-17</c:v>
                </c:pt>
                <c:pt idx="7159">
                  <c:v>6.5145283491276951E-17</c:v>
                </c:pt>
                <c:pt idx="7160">
                  <c:v>5.8115660312556811E-17</c:v>
                </c:pt>
                <c:pt idx="7161">
                  <c:v>5.1099260335451407E-17</c:v>
                </c:pt>
                <c:pt idx="7162">
                  <c:v>4.4102800214320528E-17</c:v>
                </c:pt>
                <c:pt idx="7163">
                  <c:v>3.7132910309771218E-17</c:v>
                </c:pt>
                <c:pt idx="7164">
                  <c:v>3.0196129075854062E-17</c:v>
                </c:pt>
                <c:pt idx="7165">
                  <c:v>2.3298897592811611E-17</c:v>
                </c:pt>
                <c:pt idx="7166">
                  <c:v>1.6447554249266629E-17</c:v>
                </c:pt>
                <c:pt idx="7167">
                  <c:v>9.6483295775538446E-18</c:v>
                </c:pt>
                <c:pt idx="7168">
                  <c:v>2.9073412457120162E-18</c:v>
                </c:pt>
                <c:pt idx="7169">
                  <c:v>-3.7694107905342848E-18</c:v>
                </c:pt>
                <c:pt idx="7170">
                  <c:v>-1.0376048972663431E-17</c:v>
                </c:pt>
                <c:pt idx="7171">
                  <c:v>-1.690682265816654E-17</c:v>
                </c:pt>
                <c:pt idx="7172">
                  <c:v>-2.3356112470520329E-17</c:v>
                </c:pt>
                <c:pt idx="7173">
                  <c:v>-2.9718434477757302E-17</c:v>
                </c:pt>
                <c:pt idx="7174">
                  <c:v>-3.5988444197260298E-17</c:v>
                </c:pt>
                <c:pt idx="7175">
                  <c:v>-4.2160940424601721E-17</c:v>
                </c:pt>
                <c:pt idx="7176">
                  <c:v>-4.8230868884441152E-17</c:v>
                </c:pt>
                <c:pt idx="7177">
                  <c:v>-5.4193325701688507E-17</c:v>
                </c:pt>
                <c:pt idx="7178">
                  <c:v>-6.0043560691333179E-17</c:v>
                </c:pt>
                <c:pt idx="7179">
                  <c:v>-6.5776980465532428E-17</c:v>
                </c:pt>
                <c:pt idx="7180">
                  <c:v>-7.1389151356744829E-17</c:v>
                </c:pt>
                <c:pt idx="7181">
                  <c:v>-7.6875802155885939E-17</c:v>
                </c:pt>
                <c:pt idx="7182">
                  <c:v>-8.2232826664674316E-17</c:v>
                </c:pt>
                <c:pt idx="7183">
                  <c:v>-8.7456286061525536E-17</c:v>
                </c:pt>
                <c:pt idx="7184">
                  <c:v>-9.2542411080540246E-17</c:v>
                </c:pt>
                <c:pt idx="7185">
                  <c:v>-9.7487604003319219E-17</c:v>
                </c:pt>
                <c:pt idx="7186">
                  <c:v>-1.022884404635238E-16</c:v>
                </c:pt>
                <c:pt idx="7187">
                  <c:v>-1.069416710642834E-16</c:v>
                </c:pt>
                <c:pt idx="7188">
                  <c:v>-1.114442228087342E-16</c:v>
                </c:pt>
                <c:pt idx="7189">
                  <c:v>-1.1579320034415151E-16</c:v>
                </c:pt>
                <c:pt idx="7190">
                  <c:v>-1.1998588702031639E-16</c:v>
                </c:pt>
                <c:pt idx="7191">
                  <c:v>-1.2401974576293249E-16</c:v>
                </c:pt>
                <c:pt idx="7192">
                  <c:v>-1.278924197630802E-16</c:v>
                </c:pt>
                <c:pt idx="7193">
                  <c:v>-1.31601732983866E-16</c:v>
                </c:pt>
                <c:pt idx="7194">
                  <c:v>-1.3514569048559119E-16</c:v>
                </c:pt>
                <c:pt idx="7195">
                  <c:v>-1.385224785709291E-16</c:v>
                </c:pt>
                <c:pt idx="7196">
                  <c:v>-1.4173046475175891E-16</c:v>
                </c:pt>
                <c:pt idx="7197">
                  <c:v>-1.4476819753946369E-16</c:v>
                </c:pt>
                <c:pt idx="7198">
                  <c:v>-1.4763440606065429E-16</c:v>
                </c:pt>
                <c:pt idx="7199">
                  <c:v>-1.5032799950043E-16</c:v>
                </c:pt>
                <c:pt idx="7200">
                  <c:v>-1.5284806637543681E-16</c:v>
                </c:pt>
                <c:pt idx="7201">
                  <c:v>-1.551938736391245E-16</c:v>
                </c:pt>
                <c:pt idx="7202">
                  <c:v>-1.5736486562174841E-16</c:v>
                </c:pt>
                <c:pt idx="7203">
                  <c:v>-1.5936066280779089E-16</c:v>
                </c:pt>
                <c:pt idx="7204">
                  <c:v>-1.611810604536175E-16</c:v>
                </c:pt>
                <c:pt idx="7205">
                  <c:v>-1.628260270483035E-16</c:v>
                </c:pt>
                <c:pt idx="7206">
                  <c:v>-1.6429570262069561E-16</c:v>
                </c:pt>
                <c:pt idx="7207">
                  <c:v>-1.655903968958897E-16</c:v>
                </c:pt>
                <c:pt idx="7208">
                  <c:v>-1.6671058730442439E-16</c:v>
                </c:pt>
                <c:pt idx="7209">
                  <c:v>-1.6765691684759599E-16</c:v>
                </c:pt>
                <c:pt idx="7210">
                  <c:v>-1.684301918224132E-16</c:v>
                </c:pt>
                <c:pt idx="7211">
                  <c:v>-1.6903137940980561E-16</c:v>
                </c:pt>
                <c:pt idx="7212">
                  <c:v>-1.6946160512980359E-16</c:v>
                </c:pt>
                <c:pt idx="7213">
                  <c:v>-1.697221501674948E-16</c:v>
                </c:pt>
                <c:pt idx="7214">
                  <c:v>-1.698144485736537E-16</c:v>
                </c:pt>
                <c:pt idx="7215">
                  <c:v>-1.697400843440245E-16</c:v>
                </c:pt>
                <c:pt idx="7216">
                  <c:v>-1.6950078838131341E-16</c:v>
                </c:pt>
                <c:pt idx="7217">
                  <c:v>-1.6909843534402499E-16</c:v>
                </c:pt>
                <c:pt idx="7218">
                  <c:v>-1.6853504038634209E-16</c:v>
                </c:pt>
                <c:pt idx="7219">
                  <c:v>-1.678127557933163E-16</c:v>
                </c:pt>
                <c:pt idx="7220">
                  <c:v>-1.6693386751569579E-16</c:v>
                </c:pt>
                <c:pt idx="7221">
                  <c:v>-1.6590079160876881E-16</c:v>
                </c:pt>
                <c:pt idx="7222">
                  <c:v>-1.6471607057965611E-16</c:v>
                </c:pt>
                <c:pt idx="7223">
                  <c:v>-1.6338236964752721E-16</c:v>
                </c:pt>
                <c:pt idx="7224">
                  <c:v>-1.6190247292125739E-16</c:v>
                </c:pt>
                <c:pt idx="7225">
                  <c:v>-1.6027927949907719E-16</c:v>
                </c:pt>
                <c:pt idx="7226">
                  <c:v>-1.5851579949479819E-16</c:v>
                </c:pt>
                <c:pt idx="7227">
                  <c:v>-1.566151499952236E-16</c:v>
                </c:pt>
                <c:pt idx="7228">
                  <c:v>-1.5458055095337431E-16</c:v>
                </c:pt>
                <c:pt idx="7229">
                  <c:v>-1.5241532102217761E-16</c:v>
                </c:pt>
                <c:pt idx="7230">
                  <c:v>-1.501228733332766E-16</c:v>
                </c:pt>
                <c:pt idx="7231">
                  <c:v>-1.4770671122562749E-16</c:v>
                </c:pt>
                <c:pt idx="7232">
                  <c:v>-1.451704239285526E-16</c:v>
                </c:pt>
                <c:pt idx="7233">
                  <c:v>-1.4251768220391619E-16</c:v>
                </c:pt>
                <c:pt idx="7234">
                  <c:v>-1.3975223395208279E-16</c:v>
                </c:pt>
                <c:pt idx="7235">
                  <c:v>-1.3687789978630759E-16</c:v>
                </c:pt>
                <c:pt idx="7236">
                  <c:v>-1.3389856858019229E-16</c:v>
                </c:pt>
                <c:pt idx="7237">
                  <c:v>-1.308181929928199E-16</c:v>
                </c:pt>
                <c:pt idx="7238">
                  <c:v>-1.2764078497615929E-16</c:v>
                </c:pt>
                <c:pt idx="7239">
                  <c:v>-1.243704112692991E-16</c:v>
                </c:pt>
                <c:pt idx="7240">
                  <c:v>-1.2101118888404179E-16</c:v>
                </c:pt>
                <c:pt idx="7241">
                  <c:v>-1.1756728058634831E-16</c:v>
                </c:pt>
                <c:pt idx="7242">
                  <c:v>-1.1404289037808619E-16</c:v>
                </c:pt>
                <c:pt idx="7243">
                  <c:v>-1.1044225898348681E-16</c:v>
                </c:pt>
                <c:pt idx="7244">
                  <c:v>-1.067696593446716E-16</c:v>
                </c:pt>
                <c:pt idx="7245">
                  <c:v>-1.0302939213055261E-16</c:v>
                </c:pt>
                <c:pt idx="7246">
                  <c:v>-9.9225781263357703E-17</c:v>
                </c:pt>
                <c:pt idx="7247">
                  <c:v>-9.5363169466972277E-17</c:v>
                </c:pt>
                <c:pt idx="7248">
                  <c:v>-9.1445913841224068E-17</c:v>
                </c:pt>
                <c:pt idx="7249">
                  <c:v>-8.7478381466173565E-17</c:v>
                </c:pt>
                <c:pt idx="7250">
                  <c:v>-8.3464945040401291E-17</c:v>
                </c:pt>
                <c:pt idx="7251">
                  <c:v>-7.9409978557211032E-17</c:v>
                </c:pt>
                <c:pt idx="7252">
                  <c:v>-7.531785302259189E-17</c:v>
                </c:pt>
                <c:pt idx="7253">
                  <c:v>-7.1192932218702993E-17</c:v>
                </c:pt>
                <c:pt idx="7254">
                  <c:v>-6.7039568516562985E-17</c:v>
                </c:pt>
                <c:pt idx="7255">
                  <c:v>-6.2862098741541492E-17</c:v>
                </c:pt>
                <c:pt idx="7256">
                  <c:v>-5.8664840095162773E-17</c:v>
                </c:pt>
                <c:pt idx="7257">
                  <c:v>-5.445208613664151E-17</c:v>
                </c:pt>
                <c:pt idx="7258">
                  <c:v>-5.0228102827478701E-17</c:v>
                </c:pt>
                <c:pt idx="7259">
                  <c:v>-4.5997124642350639E-17</c:v>
                </c:pt>
                <c:pt idx="7260">
                  <c:v>-4.1763350749427413E-17</c:v>
                </c:pt>
                <c:pt idx="7261">
                  <c:v>-3.7530941263158003E-17</c:v>
                </c:pt>
                <c:pt idx="7262">
                  <c:v>-3.3304013572458612E-17</c:v>
                </c:pt>
                <c:pt idx="7263">
                  <c:v>-2.9086638747137467E-17</c:v>
                </c:pt>
                <c:pt idx="7264">
                  <c:v>-2.488283802528528E-17</c:v>
                </c:pt>
                <c:pt idx="7265">
                  <c:v>-2.0696579384254021E-17</c:v>
                </c:pt>
                <c:pt idx="7266">
                  <c:v>-1.6531774197739221E-17</c:v>
                </c:pt>
                <c:pt idx="7267">
                  <c:v>-1.23922739813718E-17</c:v>
                </c:pt>
                <c:pt idx="7268">
                  <c:v>-8.2818672291151695E-18</c:v>
                </c:pt>
                <c:pt idx="7269">
                  <c:v>-4.2042763426517847E-18</c:v>
                </c:pt>
                <c:pt idx="7270">
                  <c:v>-1.631546558310408E-19</c:v>
                </c:pt>
                <c:pt idx="7271">
                  <c:v>3.837916443863275E-18</c:v>
                </c:pt>
                <c:pt idx="7272">
                  <c:v>7.795430294981712E-18</c:v>
                </c:pt>
                <c:pt idx="7273">
                  <c:v>1.170595764118476E-17</c:v>
                </c:pt>
                <c:pt idx="7274">
                  <c:v>1.5566149208111369E-17</c:v>
                </c:pt>
                <c:pt idx="7275">
                  <c:v>1.9372738176542321E-17</c:v>
                </c:pt>
                <c:pt idx="7276">
                  <c:v>2.312254255047628E-17</c:v>
                </c:pt>
                <c:pt idx="7277">
                  <c:v>2.681246741885314E-17</c:v>
                </c:pt>
                <c:pt idx="7278">
                  <c:v>3.0439507109775012E-17</c:v>
                </c:pt>
                <c:pt idx="7279">
                  <c:v>3.4000747236192272E-17</c:v>
                </c:pt>
                <c:pt idx="7280">
                  <c:v>3.7493366632137717E-17</c:v>
                </c:pt>
                <c:pt idx="7281">
                  <c:v>4.0914639178708202E-17</c:v>
                </c:pt>
                <c:pt idx="7282">
                  <c:v>4.4261935519108507E-17</c:v>
                </c:pt>
                <c:pt idx="7283">
                  <c:v>4.7532724662187372E-17</c:v>
                </c:pt>
                <c:pt idx="7284">
                  <c:v>5.0724575474010091E-17</c:v>
                </c:pt>
                <c:pt idx="7285">
                  <c:v>5.3835158057126019E-17</c:v>
                </c:pt>
                <c:pt idx="7286">
                  <c:v>5.6862245017301991E-17</c:v>
                </c:pt>
                <c:pt idx="7287">
                  <c:v>5.9803712617605272E-17</c:v>
                </c:pt>
                <c:pt idx="7288">
                  <c:v>6.2657541819830387E-17</c:v>
                </c:pt>
                <c:pt idx="7289">
                  <c:v>6.5421819213374274E-17</c:v>
                </c:pt>
                <c:pt idx="7290">
                  <c:v>6.8094737831773164E-17</c:v>
                </c:pt>
                <c:pt idx="7291">
                  <c:v>7.0674597857221938E-17</c:v>
                </c:pt>
                <c:pt idx="7292">
                  <c:v>7.3159807213502889E-17</c:v>
                </c:pt>
                <c:pt idx="7293">
                  <c:v>7.5548882047855627E-17</c:v>
                </c:pt>
                <c:pt idx="7294">
                  <c:v>7.7840447102422749E-17</c:v>
                </c:pt>
                <c:pt idx="7295">
                  <c:v>8.0033235976007518E-17</c:v>
                </c:pt>
                <c:pt idx="7296">
                  <c:v>8.2126091276979528E-17</c:v>
                </c:pt>
                <c:pt idx="7297">
                  <c:v>8.4117964668262082E-17</c:v>
                </c:pt>
                <c:pt idx="7298">
                  <c:v>8.600791680543134E-17</c:v>
                </c:pt>
                <c:pt idx="7299">
                  <c:v>8.7795117169051066E-17</c:v>
                </c:pt>
                <c:pt idx="7300">
                  <c:v>8.9478843792459095E-17</c:v>
                </c:pt>
                <c:pt idx="7301">
                  <c:v>9.1058482886311419E-17</c:v>
                </c:pt>
                <c:pt idx="7302">
                  <c:v>9.2533528361277673E-17</c:v>
                </c:pt>
                <c:pt idx="7303">
                  <c:v>9.3903581250367218E-17</c:v>
                </c:pt>
                <c:pt idx="7304">
                  <c:v>9.5168349032448507E-17</c:v>
                </c:pt>
                <c:pt idx="7305">
                  <c:v>9.6327644858604926E-17</c:v>
                </c:pt>
                <c:pt idx="7306">
                  <c:v>9.7381386683049139E-17</c:v>
                </c:pt>
                <c:pt idx="7307">
                  <c:v>9.8329596300393888E-17</c:v>
                </c:pt>
                <c:pt idx="7308">
                  <c:v>9.9172398291150504E-17</c:v>
                </c:pt>
                <c:pt idx="7309">
                  <c:v>9.9910018877397698E-17</c:v>
                </c:pt>
                <c:pt idx="7310">
                  <c:v>1.0054278469063121E-16</c:v>
                </c:pt>
                <c:pt idx="7311">
                  <c:v>1.010711214538708E-16</c:v>
                </c:pt>
                <c:pt idx="7312">
                  <c:v>1.014955525801641E-16</c:v>
                </c:pt>
                <c:pt idx="7313">
                  <c:v>1.018166976896871E-16</c:v>
                </c:pt>
                <c:pt idx="7314">
                  <c:v>1.020352710476981E-16</c:v>
                </c:pt>
                <c:pt idx="7315">
                  <c:v>1.021520799256586E-16</c:v>
                </c:pt>
                <c:pt idx="7316">
                  <c:v>1.0216802288788321E-16</c:v>
                </c:pt>
                <c:pt idx="7317">
                  <c:v>1.02084088006134E-16</c:v>
                </c:pt>
                <c:pt idx="7318">
                  <c:v>1.0190135100461701E-16</c:v>
                </c:pt>
                <c:pt idx="7319">
                  <c:v>1.016209733378853E-16</c:v>
                </c:pt>
                <c:pt idx="7320">
                  <c:v>1.012442002041919E-16</c:v>
                </c:pt>
                <c:pt idx="7321">
                  <c:v>1.0077235849687269E-16</c:v>
                </c:pt>
                <c:pt idx="7322">
                  <c:v>1.002068546963776E-16</c:v>
                </c:pt>
                <c:pt idx="7323">
                  <c:v>9.9549172705596416E-17</c:v>
                </c:pt>
                <c:pt idx="7324">
                  <c:v>9.8800871631156242E-17</c:v>
                </c:pt>
                <c:pt idx="7325">
                  <c:v>9.7963583513395101E-17</c:v>
                </c:pt>
                <c:pt idx="7326">
                  <c:v>9.7039011007736416E-17</c:v>
                </c:pt>
                <c:pt idx="7327">
                  <c:v>9.6028925020211924E-17</c:v>
                </c:pt>
                <c:pt idx="7328">
                  <c:v>9.4935162299896696E-17</c:v>
                </c:pt>
                <c:pt idx="7329">
                  <c:v>9.3759622991035025E-17</c:v>
                </c:pt>
                <c:pt idx="7330">
                  <c:v>9.2504268147647267E-17</c:v>
                </c:pt>
                <c:pt idx="7331">
                  <c:v>9.1171117213417008E-17</c:v>
                </c:pt>
                <c:pt idx="7332">
                  <c:v>8.9762245469663568E-17</c:v>
                </c:pt>
                <c:pt idx="7333">
                  <c:v>8.827978145420831E-17</c:v>
                </c:pt>
                <c:pt idx="7334">
                  <c:v>8.6725904353943655E-17</c:v>
                </c:pt>
                <c:pt idx="7335">
                  <c:v>8.5102841373911336E-17</c:v>
                </c:pt>
                <c:pt idx="7336">
                  <c:v>8.3412865085691604E-17</c:v>
                </c:pt>
                <c:pt idx="7337">
                  <c:v>8.165829075789717E-17</c:v>
                </c:pt>
                <c:pt idx="7338">
                  <c:v>7.9841473671555536E-17</c:v>
                </c:pt>
                <c:pt idx="7339">
                  <c:v>7.796480642315037E-17</c:v>
                </c:pt>
                <c:pt idx="7340">
                  <c:v>7.6030716218076975E-17</c:v>
                </c:pt>
                <c:pt idx="7341">
                  <c:v>7.4041662157248959E-17</c:v>
                </c:pt>
                <c:pt idx="7342">
                  <c:v>7.2000132519572563E-17</c:v>
                </c:pt>
                <c:pt idx="7343">
                  <c:v>6.9908642042982195E-17</c:v>
                </c:pt>
                <c:pt idx="7344">
                  <c:v>6.7769729206705291E-17</c:v>
                </c:pt>
                <c:pt idx="7345">
                  <c:v>6.5585953517396792E-17</c:v>
                </c:pt>
                <c:pt idx="7346">
                  <c:v>6.3359892801753634E-17</c:v>
                </c:pt>
                <c:pt idx="7347">
                  <c:v>6.1094140508187219E-17</c:v>
                </c:pt>
                <c:pt idx="7348">
                  <c:v>5.8791303020097439E-17</c:v>
                </c:pt>
                <c:pt idx="7349">
                  <c:v>5.6453996983255079E-17</c:v>
                </c:pt>
                <c:pt idx="7350">
                  <c:v>5.4084846649760803E-17</c:v>
                </c:pt>
                <c:pt idx="7351">
                  <c:v>5.1686481241008188E-17</c:v>
                </c:pt>
                <c:pt idx="7352">
                  <c:v>4.9261532332035588E-17</c:v>
                </c:pt>
                <c:pt idx="7353">
                  <c:v>4.6812631259606758E-17</c:v>
                </c:pt>
                <c:pt idx="7354">
                  <c:v>4.4342406556314228E-17</c:v>
                </c:pt>
                <c:pt idx="7355">
                  <c:v>4.1853481412950597E-17</c:v>
                </c:pt>
                <c:pt idx="7356">
                  <c:v>3.9348471171343491E-17</c:v>
                </c:pt>
                <c:pt idx="7357">
                  <c:v>3.6829980849798089E-17</c:v>
                </c:pt>
                <c:pt idx="7358">
                  <c:v>3.4300602703237908E-17</c:v>
                </c:pt>
                <c:pt idx="7359">
                  <c:v>3.1762913820080162E-17</c:v>
                </c:pt>
                <c:pt idx="7360">
                  <c:v>2.9219473757825432E-17</c:v>
                </c:pt>
                <c:pt idx="7361">
                  <c:v>2.6672822219284569E-17</c:v>
                </c:pt>
                <c:pt idx="7362">
                  <c:v>2.4125476771306121E-17</c:v>
                </c:pt>
                <c:pt idx="7363">
                  <c:v>2.157993060780829E-17</c:v>
                </c:pt>
                <c:pt idx="7364">
                  <c:v>1.9038650358857821E-17</c:v>
                </c:pt>
                <c:pt idx="7365">
                  <c:v>1.650407394747613E-17</c:v>
                </c:pt>
                <c:pt idx="7366">
                  <c:v>1.397860849578944E-17</c:v>
                </c:pt>
                <c:pt idx="7367">
                  <c:v>1.146462828207579E-17</c:v>
                </c:pt>
                <c:pt idx="7368">
                  <c:v>8.9644727501964073E-18</c:v>
                </c:pt>
                <c:pt idx="7369">
                  <c:v>6.4804445728329887E-18</c:v>
                </c:pt>
                <c:pt idx="7370">
                  <c:v>4.0148077698859848E-18</c:v>
                </c:pt>
                <c:pt idx="7371">
                  <c:v>1.569785883321432E-18</c:v>
                </c:pt>
                <c:pt idx="7372">
                  <c:v>-8.5243979031388572E-19</c:v>
                </c:pt>
                <c:pt idx="7373">
                  <c:v>-3.249731908557655E-18</c:v>
                </c:pt>
                <c:pt idx="7374">
                  <c:v>-5.6199987317951722E-18</c:v>
                </c:pt>
                <c:pt idx="7375">
                  <c:v>-7.9611957111072058E-18</c:v>
                </c:pt>
                <c:pt idx="7376">
                  <c:v>-1.0271327014258901E-17</c:v>
                </c:pt>
                <c:pt idx="7377">
                  <c:v>-1.2548446988955811E-17</c:v>
                </c:pt>
                <c:pt idx="7378">
                  <c:v>-1.4790661562563109E-17</c:v>
                </c:pt>
                <c:pt idx="7379">
                  <c:v>-1.6996129577553981E-17</c:v>
                </c:pt>
                <c:pt idx="7380">
                  <c:v>-1.916306406202325E-17</c:v>
                </c:pt>
                <c:pt idx="7381">
                  <c:v>-2.1289733434672339E-17</c:v>
                </c:pt>
                <c:pt idx="7382">
                  <c:v>-2.3374462643741451E-17</c:v>
                </c:pt>
                <c:pt idx="7383">
                  <c:v>-2.5415634239434539E-17</c:v>
                </c:pt>
                <c:pt idx="7384">
                  <c:v>-2.7411689379452179E-17</c:v>
                </c:pt>
                <c:pt idx="7385">
                  <c:v>-2.936112876731645E-17</c:v>
                </c:pt>
                <c:pt idx="7386">
                  <c:v>-3.1262513523240718E-17</c:v>
                </c:pt>
                <c:pt idx="7387">
                  <c:v>-3.3114465987365538E-17</c:v>
                </c:pt>
                <c:pt idx="7388">
                  <c:v>-3.4915670455249661E-17</c:v>
                </c:pt>
                <c:pt idx="7389">
                  <c:v>-3.6664873845572272E-17</c:v>
                </c:pt>
                <c:pt idx="7390">
                  <c:v>-3.8360886300069448E-17</c:v>
                </c:pt>
                <c:pt idx="7391">
                  <c:v>-4.0002581715793417E-17</c:v>
                </c:pt>
                <c:pt idx="7392">
                  <c:v>-4.1588898209848482E-17</c:v>
                </c:pt>
                <c:pt idx="7393">
                  <c:v>-4.3118838516822008E-17</c:v>
                </c:pt>
                <c:pt idx="7394">
                  <c:v>-4.4591470319192278E-17</c:v>
                </c:pt>
                <c:pt idx="7395">
                  <c:v>-4.6005926511057401E-17</c:v>
                </c:pt>
                <c:pt idx="7396">
                  <c:v>-4.7361405395591551E-17</c:v>
                </c:pt>
                <c:pt idx="7397">
                  <c:v>-4.8657170816695218E-17</c:v>
                </c:pt>
                <c:pt idx="7398">
                  <c:v>-4.9892552225365642E-17</c:v>
                </c:pt>
                <c:pt idx="7399">
                  <c:v>-5.1066944681372207E-17</c:v>
                </c:pt>
                <c:pt idx="7400">
                  <c:v>-5.2179808790879057E-17</c:v>
                </c:pt>
                <c:pt idx="7401">
                  <c:v>-5.3230670580712967E-17</c:v>
                </c:pt>
                <c:pt idx="7402">
                  <c:v>-5.4219121310029592E-17</c:v>
                </c:pt>
                <c:pt idx="7403">
                  <c:v>-5.5144817220184981E-17</c:v>
                </c:pt>
                <c:pt idx="7404">
                  <c:v>-5.6007479223671106E-17</c:v>
                </c:pt>
                <c:pt idx="7405">
                  <c:v>-5.6806892533025585E-17</c:v>
                </c:pt>
                <c:pt idx="7406">
                  <c:v>-5.7542906230674856E-17</c:v>
                </c:pt>
                <c:pt idx="7407">
                  <c:v>-5.8215432780718504E-17</c:v>
                </c:pt>
                <c:pt idx="7408">
                  <c:v>-5.8824447483708876E-17</c:v>
                </c:pt>
                <c:pt idx="7409">
                  <c:v>-5.9369987875525432E-17</c:v>
                </c:pt>
                <c:pt idx="7410">
                  <c:v>-5.9852153071486679E-17</c:v>
                </c:pt>
                <c:pt idx="7411">
                  <c:v>-6.0271103056884871E-17</c:v>
                </c:pt>
                <c:pt idx="7412">
                  <c:v>-6.0627057925168995E-17</c:v>
                </c:pt>
                <c:pt idx="7413">
                  <c:v>-6.0920297065040482E-17</c:v>
                </c:pt>
                <c:pt idx="7414">
                  <c:v>-6.1151158297763466E-17</c:v>
                </c:pt>
                <c:pt idx="7415">
                  <c:v>-6.1320036966026854E-17</c:v>
                </c:pt>
                <c:pt idx="7416">
                  <c:v>-6.142738497572973E-17</c:v>
                </c:pt>
                <c:pt idx="7417">
                  <c:v>-6.1473709792093589E-17</c:v>
                </c:pt>
                <c:pt idx="7418">
                  <c:v>-6.145957339153588E-17</c:v>
                </c:pt>
                <c:pt idx="7419">
                  <c:v>-6.1385591170767812E-17</c:v>
                </c:pt>
                <c:pt idx="7420">
                  <c:v>-6.1252430814607048E-17</c:v>
                </c:pt>
                <c:pt idx="7421">
                  <c:v>-6.10608111240209E-17</c:v>
                </c:pt>
                <c:pt idx="7422">
                  <c:v>-6.0811500805939827E-17</c:v>
                </c:pt>
                <c:pt idx="7423">
                  <c:v>-6.0505317226402615E-17</c:v>
                </c:pt>
                <c:pt idx="7424">
                  <c:v>-6.0143125128615149E-17</c:v>
                </c:pt>
                <c:pt idx="7425">
                  <c:v>-5.9725835317523192E-17</c:v>
                </c:pt>
                <c:pt idx="7426">
                  <c:v>-5.9254403312516056E-17</c:v>
                </c:pt>
                <c:pt idx="7427">
                  <c:v>-5.8729827969893467E-17</c:v>
                </c:pt>
                <c:pt idx="7428">
                  <c:v>-5.8153150076740912E-17</c:v>
                </c:pt>
                <c:pt idx="7429">
                  <c:v>-5.7525450917870356E-17</c:v>
                </c:pt>
                <c:pt idx="7430">
                  <c:v>-5.6847850817493136E-17</c:v>
                </c:pt>
                <c:pt idx="7431">
                  <c:v>-5.6121507657299715E-17</c:v>
                </c:pt>
                <c:pt idx="7432">
                  <c:v>-5.5347615372627533E-17</c:v>
                </c:pt>
                <c:pt idx="7433">
                  <c:v>-5.4527402428402751E-17</c:v>
                </c:pt>
                <c:pt idx="7434">
                  <c:v>-5.3662130276544618E-17</c:v>
                </c:pt>
                <c:pt idx="7435">
                  <c:v>-5.2753091796522661E-17</c:v>
                </c:pt>
                <c:pt idx="7436">
                  <c:v>-5.1801609720756162E-17</c:v>
                </c:pt>
                <c:pt idx="7437">
                  <c:v>-5.0809035046543941E-17</c:v>
                </c:pt>
                <c:pt idx="7438">
                  <c:v>-4.9776745436208149E-17</c:v>
                </c:pt>
                <c:pt idx="7439">
                  <c:v>-4.8706143607131033E-17</c:v>
                </c:pt>
                <c:pt idx="7440">
                  <c:v>-4.7598655713356582E-17</c:v>
                </c:pt>
                <c:pt idx="7441">
                  <c:v>-4.6455729720420589E-17</c:v>
                </c:pt>
                <c:pt idx="7442">
                  <c:v>-4.5278833775062709E-17</c:v>
                </c:pt>
                <c:pt idx="7443">
                  <c:v>-4.4069454571462659E-17</c:v>
                </c:pt>
                <c:pt idx="7444">
                  <c:v>-4.2829095715629752E-17</c:v>
                </c:pt>
                <c:pt idx="7445">
                  <c:v>-4.1559276089560562E-17</c:v>
                </c:pt>
                <c:pt idx="7446">
                  <c:v>-4.0261528216763668E-17</c:v>
                </c:pt>
                <c:pt idx="7447">
                  <c:v>-3.8937396630733089E-17</c:v>
                </c:pt>
                <c:pt idx="7448">
                  <c:v>-3.7588436247933581E-17</c:v>
                </c:pt>
                <c:pt idx="7449">
                  <c:v>-3.6216210746840939E-17</c:v>
                </c:pt>
                <c:pt idx="7450">
                  <c:v>-3.4822290954559048E-17</c:v>
                </c:pt>
                <c:pt idx="7451">
                  <c:v>-3.3408253242513161E-17</c:v>
                </c:pt>
                <c:pt idx="7452">
                  <c:v>-3.197567793269473E-17</c:v>
                </c:pt>
                <c:pt idx="7453">
                  <c:v>-3.0526147715908639E-17</c:v>
                </c:pt>
                <c:pt idx="7454">
                  <c:v>-2.9061246083447028E-17</c:v>
                </c:pt>
                <c:pt idx="7455">
                  <c:v>-2.7582555773586871E-17</c:v>
                </c:pt>
                <c:pt idx="7456">
                  <c:v>-2.6091657234280249E-17</c:v>
                </c:pt>
                <c:pt idx="7457">
                  <c:v>-2.4590127103376441E-17</c:v>
                </c:pt>
                <c:pt idx="7458">
                  <c:v>-2.307953670768488E-17</c:v>
                </c:pt>
                <c:pt idx="7459">
                  <c:v>-2.156145058215641E-17</c:v>
                </c:pt>
                <c:pt idx="7460">
                  <c:v>-2.0037425010428001E-17</c:v>
                </c:pt>
                <c:pt idx="7461">
                  <c:v>-1.8509006587942861E-17</c:v>
                </c:pt>
                <c:pt idx="7462">
                  <c:v>-1.6977730808823649E-17</c:v>
                </c:pt>
                <c:pt idx="7463">
                  <c:v>-1.5445120677641881E-17</c:v>
                </c:pt>
                <c:pt idx="7464">
                  <c:v>-1.391268534719056E-17</c:v>
                </c:pt>
                <c:pt idx="7465">
                  <c:v>-1.238191878333099E-17</c:v>
                </c:pt>
                <c:pt idx="7466">
                  <c:v>-1.085429845794757E-17</c:v>
                </c:pt>
                <c:pt idx="7467">
                  <c:v>-9.3312840710064493E-18</c:v>
                </c:pt>
                <c:pt idx="7468">
                  <c:v>-7.8143163026759314E-18</c:v>
                </c:pt>
                <c:pt idx="7469">
                  <c:v>-6.3048155964273972E-18</c:v>
                </c:pt>
                <c:pt idx="7470">
                  <c:v>-4.8041809739962097E-18</c:v>
                </c:pt>
                <c:pt idx="7471">
                  <c:v>-3.31378888304226E-18</c:v>
                </c:pt>
                <c:pt idx="7472">
                  <c:v>-1.8349920783094859E-18</c:v>
                </c:pt>
                <c:pt idx="7473">
                  <c:v>-3.6911853704306952E-19</c:v>
                </c:pt>
                <c:pt idx="7474">
                  <c:v>1.0825295906179639E-18</c:v>
                </c:pt>
                <c:pt idx="7475">
                  <c:v>2.5186769955963099E-18</c:v>
                </c:pt>
                <c:pt idx="7476">
                  <c:v>3.9380761875452037E-18</c:v>
                </c:pt>
                <c:pt idx="7477">
                  <c:v>5.3395084356373153E-18</c:v>
                </c:pt>
                <c:pt idx="7478">
                  <c:v>6.7217846719224311E-18</c:v>
                </c:pt>
                <c:pt idx="7479">
                  <c:v>8.083746356744697E-18</c:v>
                </c:pt>
                <c:pt idx="7480">
                  <c:v>9.4242663057522144E-18</c:v>
                </c:pt>
                <c:pt idx="7481">
                  <c:v>1.0742249478074E-17</c:v>
                </c:pt>
                <c:pt idx="7482">
                  <c:v>1.203663372528143E-17</c:v>
                </c:pt>
                <c:pt idx="7483">
                  <c:v>1.3306390500793239E-17</c:v>
                </c:pt>
                <c:pt idx="7484">
                  <c:v>1.455052552942554E-17</c:v>
                </c:pt>
                <c:pt idx="7485">
                  <c:v>1.5768079436829509E-17</c:v>
                </c:pt>
                <c:pt idx="7486">
                  <c:v>1.6958128338601991E-17</c:v>
                </c:pt>
                <c:pt idx="7487">
                  <c:v>1.811978438889484E-17</c:v>
                </c:pt>
                <c:pt idx="7488">
                  <c:v>1.92521962883909E-17</c:v>
                </c:pt>
                <c:pt idx="7489">
                  <c:v>2.0354549751554859E-17</c:v>
                </c:pt>
                <c:pt idx="7490">
                  <c:v>2.1426067933108371E-17</c:v>
                </c:pt>
                <c:pt idx="7491">
                  <c:v>2.2466011813718701E-17</c:v>
                </c:pt>
                <c:pt idx="7492">
                  <c:v>2.3473680544930451E-17</c:v>
                </c:pt>
                <c:pt idx="7493">
                  <c:v>2.444841175340919E-17</c:v>
                </c:pt>
                <c:pt idx="7494">
                  <c:v>2.5389581804604841E-17</c:v>
                </c:pt>
                <c:pt idx="7495">
                  <c:v>2.629660602598133E-17</c:v>
                </c:pt>
                <c:pt idx="7496">
                  <c:v>2.7168938889996861E-17</c:v>
                </c:pt>
                <c:pt idx="7497">
                  <c:v>2.8006074157056852E-17</c:v>
                </c:pt>
                <c:pt idx="7498">
                  <c:v>2.8807544978698073E-17</c:v>
                </c:pt>
                <c:pt idx="7499">
                  <c:v>2.9572923961299213E-17</c:v>
                </c:pt>
                <c:pt idx="7500">
                  <c:v>3.0301823190648252E-17</c:v>
                </c:pt>
                <c:pt idx="7501">
                  <c:v>3.0993894217732327E-17</c:v>
                </c:pt>
                <c:pt idx="7502">
                  <c:v>3.164882800614962E-17</c:v>
                </c:pt>
                <c:pt idx="7503">
                  <c:v>3.2266354841576628E-17</c:v>
                </c:pt>
                <c:pt idx="7504">
                  <c:v>3.2846244203756649E-17</c:v>
                </c:pt>
                <c:pt idx="7505">
                  <c:v>3.3388304601507298E-17</c:v>
                </c:pt>
                <c:pt idx="7506">
                  <c:v>3.3892383371276227E-17</c:v>
                </c:pt>
                <c:pt idx="7507">
                  <c:v>3.4358366439804171E-17</c:v>
                </c:pt>
                <c:pt idx="7508">
                  <c:v>3.4786178051484233E-17</c:v>
                </c:pt>
                <c:pt idx="7509">
                  <c:v>3.5175780461034707E-17</c:v>
                </c:pt>
                <c:pt idx="7510">
                  <c:v>3.5527173592130701E-17</c:v>
                </c:pt>
                <c:pt idx="7511">
                  <c:v>3.5840394662666187E-17</c:v>
                </c:pt>
                <c:pt idx="7512">
                  <c:v>3.6115517777344551E-17</c:v>
                </c:pt>
                <c:pt idx="7513">
                  <c:v>3.6352653488320137E-17</c:v>
                </c:pt>
                <c:pt idx="7514">
                  <c:v>3.6551948324637748E-17</c:v>
                </c:pt>
                <c:pt idx="7515">
                  <c:v>3.6713584291239598E-17</c:v>
                </c:pt>
                <c:pt idx="7516">
                  <c:v>3.6837778338331708E-17</c:v>
                </c:pt>
                <c:pt idx="7517">
                  <c:v>3.6924781801922508E-17</c:v>
                </c:pt>
                <c:pt idx="7518">
                  <c:v>3.6974879816366551E-17</c:v>
                </c:pt>
                <c:pt idx="7519">
                  <c:v>3.6988390699765172E-17</c:v>
                </c:pt>
                <c:pt idx="7520">
                  <c:v>3.6965665313094318E-17</c:v>
                </c:pt>
                <c:pt idx="7521">
                  <c:v>3.6907086393946111E-17</c:v>
                </c:pt>
                <c:pt idx="7522">
                  <c:v>3.681306786578728E-17</c:v>
                </c:pt>
                <c:pt idx="7523">
                  <c:v>3.6684054123652229E-17</c:v>
                </c:pt>
                <c:pt idx="7524">
                  <c:v>3.6520519297202302E-17</c:v>
                </c:pt>
                <c:pt idx="7525">
                  <c:v>3.6322966492095828E-17</c:v>
                </c:pt>
                <c:pt idx="7526">
                  <c:v>3.609192701062521E-17</c:v>
                </c:pt>
                <c:pt idx="7527">
                  <c:v>3.5827959552587891E-17</c:v>
                </c:pt>
                <c:pt idx="7528">
                  <c:v>3.5531649397368089E-17</c:v>
                </c:pt>
                <c:pt idx="7529">
                  <c:v>3.5203607568214388E-17</c:v>
                </c:pt>
                <c:pt idx="7530">
                  <c:v>3.4844469979706028E-17</c:v>
                </c:pt>
                <c:pt idx="7531">
                  <c:v>3.4454896569407411E-17</c:v>
                </c:pt>
                <c:pt idx="7532">
                  <c:v>3.4035570414715552E-17</c:v>
                </c:pt>
                <c:pt idx="7533">
                  <c:v>3.3587196835909853E-17</c:v>
                </c:pt>
                <c:pt idx="7534">
                  <c:v>3.3110502486416893E-17</c:v>
                </c:pt>
                <c:pt idx="7535">
                  <c:v>3.2606234431305479E-17</c:v>
                </c:pt>
                <c:pt idx="7536">
                  <c:v>3.2075159215028368E-17</c:v>
                </c:pt>
                <c:pt idx="7537">
                  <c:v>3.1518061919427607E-17</c:v>
                </c:pt>
                <c:pt idx="7538">
                  <c:v>3.0935745213019863E-17</c:v>
                </c:pt>
                <c:pt idx="7539">
                  <c:v>3.0329028392576258E-17</c:v>
                </c:pt>
                <c:pt idx="7540">
                  <c:v>2.9698746418009147E-17</c:v>
                </c:pt>
                <c:pt idx="7541">
                  <c:v>2.9045748941573977E-17</c:v>
                </c:pt>
                <c:pt idx="7542">
                  <c:v>2.8370899332390711E-17</c:v>
                </c:pt>
                <c:pt idx="7543">
                  <c:v>2.767507369728327E-17</c:v>
                </c:pt>
                <c:pt idx="7544">
                  <c:v>2.6959159898929451E-17</c:v>
                </c:pt>
                <c:pt idx="7545">
                  <c:v>2.622405657230625E-17</c:v>
                </c:pt>
                <c:pt idx="7546">
                  <c:v>2.5470672140407651E-17</c:v>
                </c:pt>
                <c:pt idx="7547">
                  <c:v>2.469992383020279E-17</c:v>
                </c:pt>
                <c:pt idx="7548">
                  <c:v>2.3912736689792519E-17</c:v>
                </c:pt>
                <c:pt idx="7549">
                  <c:v>2.311004260771177E-17</c:v>
                </c:pt>
                <c:pt idx="7550">
                  <c:v>2.2292779335313489E-17</c:v>
                </c:pt>
                <c:pt idx="7551">
                  <c:v>2.1461889513157839E-17</c:v>
                </c:pt>
                <c:pt idx="7552">
                  <c:v>2.0618319702316839E-17</c:v>
                </c:pt>
                <c:pt idx="7553">
                  <c:v>1.9763019421491189E-17</c:v>
                </c:pt>
                <c:pt idx="7554">
                  <c:v>1.8896940190821261E-17</c:v>
                </c:pt>
                <c:pt idx="7555">
                  <c:v>1.802103458325877E-17</c:v>
                </c:pt>
                <c:pt idx="7556">
                  <c:v>1.7136255284349929E-17</c:v>
                </c:pt>
                <c:pt idx="7557">
                  <c:v>1.6243554161264E-17</c:v>
                </c:pt>
                <c:pt idx="7558">
                  <c:v>1.5343881341883961E-17</c:v>
                </c:pt>
                <c:pt idx="7559">
                  <c:v>1.4438184304757921E-17</c:v>
                </c:pt>
                <c:pt idx="7560">
                  <c:v>1.352740698069155E-17</c:v>
                </c:pt>
                <c:pt idx="7561">
                  <c:v>1.2612488866742499E-17</c:v>
                </c:pt>
                <c:pt idx="7562">
                  <c:v>1.16943641533582E-17</c:v>
                </c:pt>
                <c:pt idx="7563">
                  <c:v>1.07739608653782E-17</c:v>
                </c:pt>
                <c:pt idx="7564">
                  <c:v>9.852200017601552E-18</c:v>
                </c:pt>
                <c:pt idx="7565">
                  <c:v>8.9299947855983484E-18</c:v>
                </c:pt>
                <c:pt idx="7566">
                  <c:v>8.0082496924232907E-18</c:v>
                </c:pt>
                <c:pt idx="7567">
                  <c:v>7.0878598118666259E-18</c:v>
                </c:pt>
                <c:pt idx="7568">
                  <c:v>6.1697099888556882E-18</c:v>
                </c:pt>
                <c:pt idx="7569">
                  <c:v>5.2546740775972557E-18</c:v>
                </c:pt>
                <c:pt idx="7570">
                  <c:v>4.3436141980278107E-18</c:v>
                </c:pt>
                <c:pt idx="7571">
                  <c:v>3.4373800111152609E-18</c:v>
                </c:pt>
                <c:pt idx="7572">
                  <c:v>2.5368080135318671E-18</c:v>
                </c:pt>
                <c:pt idx="7573">
                  <c:v>1.6427208521940701E-18</c:v>
                </c:pt>
                <c:pt idx="7574">
                  <c:v>7.5592665914055189E-19</c:v>
                </c:pt>
                <c:pt idx="7575">
                  <c:v>-1.2278159280464909E-19</c:v>
                </c:pt>
                <c:pt idx="7576">
                  <c:v>-9.9262671316189676E-19</c:v>
                </c:pt>
                <c:pt idx="7577">
                  <c:v>-1.8528478953214011E-18</c:v>
                </c:pt>
                <c:pt idx="7578">
                  <c:v>-2.7027012960922148E-18</c:v>
                </c:pt>
                <c:pt idx="7579">
                  <c:v>-3.5414605929277877E-18</c:v>
                </c:pt>
                <c:pt idx="7580">
                  <c:v>-4.3684175185063353E-18</c:v>
                </c:pt>
                <c:pt idx="7581">
                  <c:v>-5.1828823723695737E-18</c:v>
                </c:pt>
                <c:pt idx="7582">
                  <c:v>-5.9841845093487228E-18</c:v>
                </c:pt>
                <c:pt idx="7583">
                  <c:v>-6.7716728045320259E-18</c:v>
                </c:pt>
                <c:pt idx="7584">
                  <c:v>-7.5447160945533807E-18</c:v>
                </c:pt>
                <c:pt idx="7585">
                  <c:v>-8.302703595006975E-18</c:v>
                </c:pt>
                <c:pt idx="7586">
                  <c:v>-9.0450452938180716E-18</c:v>
                </c:pt>
                <c:pt idx="7587">
                  <c:v>-9.7711723204252408E-18</c:v>
                </c:pt>
                <c:pt idx="7588">
                  <c:v>-1.048053729065439E-17</c:v>
                </c:pt>
                <c:pt idx="7589">
                  <c:v>-1.117261462718982E-17</c:v>
                </c:pt>
                <c:pt idx="7590">
                  <c:v>-1.184690085557242E-17</c:v>
                </c:pt>
                <c:pt idx="7591">
                  <c:v>-1.250291487567948E-17</c:v>
                </c:pt>
                <c:pt idx="7592">
                  <c:v>-1.314019820866522E-17</c:v>
                </c:pt>
                <c:pt idx="7593">
                  <c:v>-1.375831521936513E-17</c:v>
                </c:pt>
                <c:pt idx="7594">
                  <c:v>-1.4356853314191171E-17</c:v>
                </c:pt>
                <c:pt idx="7595">
                  <c:v>-1.4935423114568661E-17</c:v>
                </c:pt>
                <c:pt idx="7596">
                  <c:v>-1.5493658605988719E-17</c:v>
                </c:pt>
                <c:pt idx="7597">
                  <c:v>-1.603121726277371E-17</c:v>
                </c:pt>
                <c:pt idx="7598">
                  <c:v>-1.6547780148675251E-17</c:v>
                </c:pt>
                <c:pt idx="7599">
                  <c:v>-1.704305199344737E-17</c:v>
                </c:pt>
                <c:pt idx="7600">
                  <c:v>-1.7516761245558849E-17</c:v>
                </c:pt>
                <c:pt idx="7601">
                  <c:v>-1.7968660101230989E-17</c:v>
                </c:pt>
                <c:pt idx="7602">
                  <c:v>-1.8398524510007789E-17</c:v>
                </c:pt>
                <c:pt idx="7603">
                  <c:v>-1.8806154157086761E-17</c:v>
                </c:pt>
                <c:pt idx="7604">
                  <c:v>-1.9191372422658789E-17</c:v>
                </c:pt>
                <c:pt idx="7605">
                  <c:v>-1.955402631852554E-17</c:v>
                </c:pt>
                <c:pt idx="7606">
                  <c:v>-1.989398640228225E-17</c:v>
                </c:pt>
                <c:pt idx="7607">
                  <c:v>-2.0211146669373131E-17</c:v>
                </c:pt>
                <c:pt idx="7608">
                  <c:v>-2.0505424423344589E-17</c:v>
                </c:pt>
                <c:pt idx="7609">
                  <c:v>-2.0776760124640131E-17</c:v>
                </c:pt>
                <c:pt idx="7610">
                  <c:v>-2.1025117218297861E-17</c:v>
                </c:pt>
                <c:pt idx="7611">
                  <c:v>-2.1250481940928739E-17</c:v>
                </c:pt>
                <c:pt idx="7612">
                  <c:v>-2.145286310737019E-17</c:v>
                </c:pt>
                <c:pt idx="7613">
                  <c:v>-2.1632291877425381E-17</c:v>
                </c:pt>
                <c:pt idx="7614">
                  <c:v>-2.178882150311421E-17</c:v>
                </c:pt>
                <c:pt idx="7615">
                  <c:v>-2.1922527056876428E-17</c:v>
                </c:pt>
                <c:pt idx="7616">
                  <c:v>-2.203350514118175E-17</c:v>
                </c:pt>
                <c:pt idx="7617">
                  <c:v>-2.2121873580015449E-17</c:v>
                </c:pt>
                <c:pt idx="7618">
                  <c:v>-2.218777109272083E-17</c:v>
                </c:pt>
                <c:pt idx="7619">
                  <c:v>-2.22313569506925E-17</c:v>
                </c:pt>
                <c:pt idx="7620">
                  <c:v>-2.2252810617426159E-17</c:v>
                </c:pt>
                <c:pt idx="7621">
                  <c:v>-2.225233137244181E-17</c:v>
                </c:pt>
                <c:pt idx="7622">
                  <c:v>-2.223013791960794E-17</c:v>
                </c:pt>
                <c:pt idx="7623">
                  <c:v>-2.2186467980404179E-17</c:v>
                </c:pt>
                <c:pt idx="7624">
                  <c:v>-2.212157787266923E-17</c:v>
                </c:pt>
                <c:pt idx="7625">
                  <c:v>-2.2035742075389771E-17</c:v>
                </c:pt>
                <c:pt idx="7626">
                  <c:v>-2.1929252780093821E-17</c:v>
                </c:pt>
                <c:pt idx="7627">
                  <c:v>-2.1802419429419949E-17</c:v>
                </c:pt>
                <c:pt idx="7628">
                  <c:v>-2.165556824344006E-17</c:v>
                </c:pt>
                <c:pt idx="7629">
                  <c:v>-2.1489041734320061E-17</c:v>
                </c:pt>
                <c:pt idx="7630">
                  <c:v>-2.130319820990822E-17</c:v>
                </c:pt>
                <c:pt idx="7631">
                  <c:v>-2.109841126684569E-17</c:v>
                </c:pt>
                <c:pt idx="7632">
                  <c:v>-2.0875069273798461E-17</c:v>
                </c:pt>
                <c:pt idx="7633">
                  <c:v>-2.063357484541314E-17</c:v>
                </c:pt>
                <c:pt idx="7634">
                  <c:v>-2.0374344307602571E-17</c:v>
                </c:pt>
                <c:pt idx="7635">
                  <c:v>-2.0097807154769209E-17</c:v>
                </c:pt>
                <c:pt idx="7636">
                  <c:v>-1.9804405499576399E-17</c:v>
                </c:pt>
                <c:pt idx="7637">
                  <c:v>-1.949459351587872E-17</c:v>
                </c:pt>
                <c:pt idx="7638">
                  <c:v>-1.916883687542313E-17</c:v>
                </c:pt>
                <c:pt idx="7639">
                  <c:v>-1.882761217893274E-17</c:v>
                </c:pt>
                <c:pt idx="7640">
                  <c:v>-1.847140638218436E-17</c:v>
                </c:pt>
                <c:pt idx="7641">
                  <c:v>-1.810071621768983E-17</c:v>
                </c:pt>
                <c:pt idx="7642">
                  <c:v>-1.771604761258928E-17</c:v>
                </c:pt>
                <c:pt idx="7643">
                  <c:v>-1.7317915103362281E-17</c:v>
                </c:pt>
                <c:pt idx="7644">
                  <c:v>-1.6906841247959601E-17</c:v>
                </c:pt>
                <c:pt idx="7645">
                  <c:v>-1.6483356035955281E-17</c:v>
                </c:pt>
                <c:pt idx="7646">
                  <c:v>-1.604799629731417E-17</c:v>
                </c:pt>
                <c:pt idx="7647">
                  <c:v>-1.5601305110366031E-17</c:v>
                </c:pt>
                <c:pt idx="7648">
                  <c:v>-1.5143831209571601E-17</c:v>
                </c:pt>
                <c:pt idx="7649">
                  <c:v>-1.4676128393661129E-17</c:v>
                </c:pt>
                <c:pt idx="7650">
                  <c:v>-1.4198754934719E-17</c:v>
                </c:pt>
                <c:pt idx="7651">
                  <c:v>-1.371227298878198E-17</c:v>
                </c:pt>
                <c:pt idx="7652">
                  <c:v>-1.321724800851126E-17</c:v>
                </c:pt>
                <c:pt idx="7653">
                  <c:v>-1.271424815849088E-17</c:v>
                </c:pt>
                <c:pt idx="7654">
                  <c:v>-1.220384373369709E-17</c:v>
                </c:pt>
                <c:pt idx="7655">
                  <c:v>-1.1686606581674771E-17</c:v>
                </c:pt>
                <c:pt idx="7656">
                  <c:v>-1.116310952894787E-17</c:v>
                </c:pt>
                <c:pt idx="7657">
                  <c:v>-1.0633925812181711E-17</c:v>
                </c:pt>
                <c:pt idx="7658">
                  <c:v>-1.009962851460489E-17</c:v>
                </c:pt>
                <c:pt idx="7659">
                  <c:v>-9.5607900081888117E-18</c:v>
                </c:pt>
                <c:pt idx="7660">
                  <c:v>-9.0179814020716576E-18</c:v>
                </c:pt>
                <c:pt idx="7661">
                  <c:v>-8.4717719977033297E-18</c:v>
                </c:pt>
                <c:pt idx="7662">
                  <c:v>-7.9227287511760788E-18</c:v>
                </c:pt>
                <c:pt idx="7663">
                  <c:v>-7.3714157431941969E-18</c:v>
                </c:pt>
                <c:pt idx="7664">
                  <c:v>-6.8183936571240701E-18</c:v>
                </c:pt>
                <c:pt idx="7665">
                  <c:v>-6.2642192655536226E-18</c:v>
                </c:pt>
                <c:pt idx="7666">
                  <c:v>-5.709444925777633E-18</c:v>
                </c:pt>
                <c:pt idx="7667">
                  <c:v>-5.1546180846125019E-18</c:v>
                </c:pt>
                <c:pt idx="7668">
                  <c:v>-4.600280792930999E-18</c:v>
                </c:pt>
                <c:pt idx="7669">
                  <c:v>-4.0469692302940636E-18</c:v>
                </c:pt>
                <c:pt idx="7670">
                  <c:v>-3.4952132400431908E-18</c:v>
                </c:pt>
                <c:pt idx="7671">
                  <c:v>-2.9455358752030749E-18</c:v>
                </c:pt>
                <c:pt idx="7672">
                  <c:v>-2.3984529555301541E-18</c:v>
                </c:pt>
                <c:pt idx="7673">
                  <c:v>-1.8544726360285051E-18</c:v>
                </c:pt>
                <c:pt idx="7674">
                  <c:v>-1.314094987240102E-18</c:v>
                </c:pt>
                <c:pt idx="7675">
                  <c:v>-7.7781158760195571E-19</c:v>
                </c:pt>
                <c:pt idx="7676">
                  <c:v>-2.4610512814792921E-19</c:v>
                </c:pt>
                <c:pt idx="7677">
                  <c:v>2.8055097018178561E-19</c:v>
                </c:pt>
                <c:pt idx="7678">
                  <c:v>8.0169292637544675E-19</c:v>
                </c:pt>
                <c:pt idx="7679">
                  <c:v>1.316866956095753E-18</c:v>
                </c:pt>
                <c:pt idx="7680">
                  <c:v>1.8256296151190851E-18</c:v>
                </c:pt>
                <c:pt idx="7681">
                  <c:v>2.327548129265186E-18</c:v>
                </c:pt>
                <c:pt idx="7682">
                  <c:v>2.822200710629697E-18</c:v>
                </c:pt>
                <c:pt idx="7683">
                  <c:v>3.3091768599471731E-18</c:v>
                </c:pt>
                <c:pt idx="7684">
                  <c:v>3.7880776549274609E-18</c:v>
                </c:pt>
                <c:pt idx="7685">
                  <c:v>4.258516024423602E-18</c:v>
                </c:pt>
                <c:pt idx="7686">
                  <c:v>4.7201170083046232E-18</c:v>
                </c:pt>
                <c:pt idx="7687">
                  <c:v>5.172518002921818E-18</c:v>
                </c:pt>
                <c:pt idx="7688">
                  <c:v>5.6153689920722822E-18</c:v>
                </c:pt>
                <c:pt idx="7689">
                  <c:v>6.0483327633785796E-18</c:v>
                </c:pt>
                <c:pt idx="7690">
                  <c:v>6.4710851100184598E-18</c:v>
                </c:pt>
                <c:pt idx="7691">
                  <c:v>6.8833150177534947E-18</c:v>
                </c:pt>
                <c:pt idx="7692">
                  <c:v>7.2847248372203776E-18</c:v>
                </c:pt>
                <c:pt idx="7693">
                  <c:v>7.6750304414633555E-18</c:v>
                </c:pt>
                <c:pt idx="7694">
                  <c:v>8.0539613687008847E-18</c:v>
                </c:pt>
                <c:pt idx="7695">
                  <c:v>8.4212609503341022E-18</c:v>
                </c:pt>
                <c:pt idx="7696">
                  <c:v>8.7766864242190109E-18</c:v>
                </c:pt>
                <c:pt idx="7697">
                  <c:v>9.1200090332384426E-18</c:v>
                </c:pt>
                <c:pt idx="7698">
                  <c:v>9.4510141092238684E-18</c:v>
                </c:pt>
                <c:pt idx="7699">
                  <c:v>9.7695011422909242E-18</c:v>
                </c:pt>
                <c:pt idx="7700">
                  <c:v>1.007528383566609E-17</c:v>
                </c:pt>
                <c:pt idx="7701">
                  <c:v>1.036819014609541E-17</c:v>
                </c:pt>
                <c:pt idx="7702">
                  <c:v>1.064806230993924E-17</c:v>
                </c:pt>
                <c:pt idx="7703">
                  <c:v>1.091475685506997E-17</c:v>
                </c:pt>
                <c:pt idx="7704">
                  <c:v>1.116814459870247E-17</c:v>
                </c:pt>
                <c:pt idx="7705">
                  <c:v>1.1408110631299221E-17</c:v>
                </c:pt>
                <c:pt idx="7706">
                  <c:v>1.163455428670442E-17</c:v>
                </c:pt>
                <c:pt idx="7707">
                  <c:v>1.184738909867335E-17</c:v>
                </c:pt>
                <c:pt idx="7708">
                  <c:v>1.2046542743974701E-17</c:v>
                </c:pt>
                <c:pt idx="7709">
                  <c:v>1.223195697225493E-17</c:v>
                </c:pt>
                <c:pt idx="7710">
                  <c:v>1.2403587522865039E-17</c:v>
                </c:pt>
                <c:pt idx="7711">
                  <c:v>1.256140402886042E-17</c:v>
                </c:pt>
                <c:pt idx="7712">
                  <c:v>1.2705389908395351E-17</c:v>
                </c:pt>
                <c:pt idx="7713">
                  <c:v>1.2835542243743331E-17</c:v>
                </c:pt>
                <c:pt idx="7714">
                  <c:v>1.295187164818463E-17</c:v>
                </c:pt>
                <c:pt idx="7715">
                  <c:v>1.305440212101166E-17</c:v>
                </c:pt>
                <c:pt idx="7716">
                  <c:v>1.3143170890911799E-17</c:v>
                </c:pt>
                <c:pt idx="7717">
                  <c:v>1.321822824799645E-17</c:v>
                </c:pt>
                <c:pt idx="7718">
                  <c:v>1.3279637364752849E-17</c:v>
                </c:pt>
                <c:pt idx="7719">
                  <c:v>1.3327474106204071E-17</c:v>
                </c:pt>
                <c:pt idx="7720">
                  <c:v>1.3361826829569439E-17</c:v>
                </c:pt>
                <c:pt idx="7721">
                  <c:v>1.3382796173725729E-17</c:v>
                </c:pt>
                <c:pt idx="7722">
                  <c:v>1.339049483877592E-17</c:v>
                </c:pt>
                <c:pt idx="7723">
                  <c:v>1.338504735603912E-17</c:v>
                </c:pt>
                <c:pt idx="7724">
                  <c:v>1.336658984878153E-17</c:v>
                </c:pt>
                <c:pt idx="7725">
                  <c:v>1.3335269784014041E-17</c:v>
                </c:pt>
                <c:pt idx="7726">
                  <c:v>1.329124571568765E-17</c:v>
                </c:pt>
                <c:pt idx="7727">
                  <c:v>1.3234687019622921E-17</c:v>
                </c:pt>
                <c:pt idx="7728">
                  <c:v>1.316577362051444E-17</c:v>
                </c:pt>
                <c:pt idx="7729">
                  <c:v>1.30846957113556E-17</c:v>
                </c:pt>
                <c:pt idx="7730">
                  <c:v>1.2991653465632981E-17</c:v>
                </c:pt>
                <c:pt idx="7731">
                  <c:v>1.2886856742643151E-17</c:v>
                </c:pt>
                <c:pt idx="7732">
                  <c:v>1.277052478628796E-17</c:v>
                </c:pt>
                <c:pt idx="7733">
                  <c:v>1.264288591770721E-17</c:v>
                </c:pt>
                <c:pt idx="7734">
                  <c:v>1.2504177222110021E-17</c:v>
                </c:pt>
                <c:pt idx="7735">
                  <c:v>1.235464423016823E-17</c:v>
                </c:pt>
                <c:pt idx="7736">
                  <c:v>1.219454059433697E-17</c:v>
                </c:pt>
                <c:pt idx="7737">
                  <c:v>1.202412776046883E-17</c:v>
                </c:pt>
                <c:pt idx="7738">
                  <c:v>1.184367463508879E-17</c:v>
                </c:pt>
                <c:pt idx="7739">
                  <c:v>1.165345724869815E-17</c:v>
                </c:pt>
                <c:pt idx="7740">
                  <c:v>1.145375841547523E-17</c:v>
                </c:pt>
                <c:pt idx="7741">
                  <c:v>1.124486738974118E-17</c:v>
                </c:pt>
                <c:pt idx="7742">
                  <c:v>1.1027079519558119E-17</c:v>
                </c:pt>
                <c:pt idx="7743">
                  <c:v>1.08006958978264E-17</c:v>
                </c:pt>
                <c:pt idx="7744">
                  <c:v>1.0566023011246369E-17</c:v>
                </c:pt>
                <c:pt idx="7745">
                  <c:v>1.032337238750848E-17</c:v>
                </c:pt>
                <c:pt idx="7746">
                  <c:v>1.007306024107375E-17</c:v>
                </c:pt>
                <c:pt idx="7747">
                  <c:v>9.8154071179043856E-18</c:v>
                </c:pt>
                <c:pt idx="7748">
                  <c:v>9.5507375395016079E-18</c:v>
                </c:pt>
                <c:pt idx="7749">
                  <c:v>9.2793796466052233E-18</c:v>
                </c:pt>
                <c:pt idx="7750">
                  <c:v>9.0016648429058763E-18</c:v>
                </c:pt>
                <c:pt idx="7751">
                  <c:v>8.7179274391177076E-18</c:v>
                </c:pt>
                <c:pt idx="7752">
                  <c:v>8.4285042977552042E-18</c:v>
                </c:pt>
                <c:pt idx="7753">
                  <c:v>8.1337344789539316E-18</c:v>
                </c:pt>
                <c:pt idx="7754">
                  <c:v>7.8339588876704704E-18</c:v>
                </c:pt>
                <c:pt idx="7755">
                  <c:v>7.5295199225921602E-18</c:v>
                </c:pt>
                <c:pt idx="7756">
                  <c:v>7.2207611270823286E-18</c:v>
                </c:pt>
                <c:pt idx="7757">
                  <c:v>6.9080268424814282E-18</c:v>
                </c:pt>
                <c:pt idx="7758">
                  <c:v>6.5916618640790367E-18</c:v>
                </c:pt>
                <c:pt idx="7759">
                  <c:v>6.2720111000659283E-18</c:v>
                </c:pt>
                <c:pt idx="7760">
                  <c:v>5.9494192337694137E-18</c:v>
                </c:pt>
                <c:pt idx="7761">
                  <c:v>5.6242303894690056E-18</c:v>
                </c:pt>
                <c:pt idx="7762">
                  <c:v>5.2967878020828777E-18</c:v>
                </c:pt>
                <c:pt idx="7763">
                  <c:v>4.9674334910090812E-18</c:v>
                </c:pt>
                <c:pt idx="7764">
                  <c:v>4.6365079383984519E-18</c:v>
                </c:pt>
                <c:pt idx="7765">
                  <c:v>4.3043497721291803E-18</c:v>
                </c:pt>
                <c:pt idx="7766">
                  <c:v>3.9712954537456467E-18</c:v>
                </c:pt>
                <c:pt idx="7767">
                  <c:v>3.6376789716167466E-18</c:v>
                </c:pt>
                <c:pt idx="7768">
                  <c:v>3.3038315395612139E-18</c:v>
                </c:pt>
                <c:pt idx="7769">
                  <c:v>2.9700813011797459E-18</c:v>
                </c:pt>
                <c:pt idx="7770">
                  <c:v>2.6367530401256818E-18</c:v>
                </c:pt>
                <c:pt idx="7771">
                  <c:v>2.304167896537967E-18</c:v>
                </c:pt>
                <c:pt idx="7772">
                  <c:v>1.9726430898518291E-18</c:v>
                </c:pt>
                <c:pt idx="7773">
                  <c:v>1.642491648194267E-18</c:v>
                </c:pt>
                <c:pt idx="7774">
                  <c:v>1.3140221445629561E-18</c:v>
                </c:pt>
                <c:pt idx="7775">
                  <c:v>9.8753843997854969E-19</c:v>
                </c:pt>
                <c:pt idx="7776">
                  <c:v>6.633394337917119E-19</c:v>
                </c:pt>
                <c:pt idx="7777">
                  <c:v>3.4171882131736878E-19</c:v>
                </c:pt>
                <c:pt idx="7778">
                  <c:v>2.296485895985047E-20</c:v>
                </c:pt>
                <c:pt idx="7779">
                  <c:v>-2.9263986301637751E-19</c:v>
                </c:pt>
                <c:pt idx="7780">
                  <c:v>-6.0481863992468346E-19</c:v>
                </c:pt>
                <c:pt idx="7781">
                  <c:v>-9.1330086416628424E-19</c:v>
                </c:pt>
                <c:pt idx="7782">
                  <c:v>-1.217822228684751E-18</c:v>
                </c:pt>
                <c:pt idx="7783">
                  <c:v>-1.518124922246581E-18</c:v>
                </c:pt>
                <c:pt idx="7784">
                  <c:v>-1.8139578164385649E-18</c:v>
                </c:pt>
                <c:pt idx="7785">
                  <c:v>-2.1050766442818649E-18</c:v>
                </c:pt>
                <c:pt idx="7786">
                  <c:v>-2.3912441703718629E-18</c:v>
                </c:pt>
                <c:pt idx="7787">
                  <c:v>-2.6722303524620628E-18</c:v>
                </c:pt>
                <c:pt idx="7788">
                  <c:v>-2.9478124944194549E-18</c:v>
                </c:pt>
                <c:pt idx="7789">
                  <c:v>-3.2177753904879051E-18</c:v>
                </c:pt>
                <c:pt idx="7790">
                  <c:v>-3.4819114608052623E-18</c:v>
                </c:pt>
                <c:pt idx="7791">
                  <c:v>-3.7400208781289341E-18</c:v>
                </c:pt>
                <c:pt idx="7792">
                  <c:v>-3.9919116857337157E-18</c:v>
                </c:pt>
                <c:pt idx="7793">
                  <c:v>-4.2373999064546501E-18</c:v>
                </c:pt>
                <c:pt idx="7794">
                  <c:v>-4.4763096428565884E-18</c:v>
                </c:pt>
                <c:pt idx="7795">
                  <c:v>-4.7084731685209741E-18</c:v>
                </c:pt>
                <c:pt idx="7796">
                  <c:v>-4.9337310104491434E-18</c:v>
                </c:pt>
                <c:pt idx="7797">
                  <c:v>-5.1519320225900929E-18</c:v>
                </c:pt>
                <c:pt idx="7798">
                  <c:v>-5.3629334505092842E-18</c:v>
                </c:pt>
                <c:pt idx="7799">
                  <c:v>-5.5666009872234859E-18</c:v>
                </c:pt>
                <c:pt idx="7800">
                  <c:v>-5.7628088202350819E-18</c:v>
                </c:pt>
                <c:pt idx="7801">
                  <c:v>-5.9514396698074911E-18</c:v>
                </c:pt>
                <c:pt idx="7802">
                  <c:v>-6.1323848185314961E-18</c:v>
                </c:pt>
                <c:pt idx="7803">
                  <c:v>-6.3055441322402812E-18</c:v>
                </c:pt>
                <c:pt idx="7804">
                  <c:v>-6.4708260723388492E-18</c:v>
                </c:pt>
                <c:pt idx="7805">
                  <c:v>-6.6281476996212067E-18</c:v>
                </c:pt>
                <c:pt idx="7806">
                  <c:v>-6.7774346696562997E-18</c:v>
                </c:pt>
                <c:pt idx="7807">
                  <c:v>-6.9186212198310727E-18</c:v>
                </c:pt>
                <c:pt idx="7808">
                  <c:v>-7.0516501481463498E-18</c:v>
                </c:pt>
                <c:pt idx="7809">
                  <c:v>-7.1764727838682524E-18</c:v>
                </c:pt>
                <c:pt idx="7810">
                  <c:v>-7.2930489501448678E-18</c:v>
                </c:pt>
                <c:pt idx="7811">
                  <c:v>-7.4013469187045844E-18</c:v>
                </c:pt>
                <c:pt idx="7812">
                  <c:v>-7.5013433567591082E-18</c:v>
                </c:pt>
                <c:pt idx="7813">
                  <c:v>-7.5930232662405531E-18</c:v>
                </c:pt>
                <c:pt idx="7814">
                  <c:v>-7.6763799155081691E-18</c:v>
                </c:pt>
                <c:pt idx="7815">
                  <c:v>-7.7514147636663191E-18</c:v>
                </c:pt>
                <c:pt idx="7816">
                  <c:v>-7.8181373776410756E-18</c:v>
                </c:pt>
                <c:pt idx="7817">
                  <c:v>-7.8765653421684225E-18</c:v>
                </c:pt>
                <c:pt idx="7818">
                  <c:v>-7.9267241628524655E-18</c:v>
                </c:pt>
                <c:pt idx="7819">
                  <c:v>-7.9686471624572054E-18</c:v>
                </c:pt>
                <c:pt idx="7820">
                  <c:v>-8.0023753706004328E-18</c:v>
                </c:pt>
                <c:pt idx="7821">
                  <c:v>-8.0279574070230533E-18</c:v>
                </c:pt>
                <c:pt idx="7822">
                  <c:v>-8.0454493586117081E-18</c:v>
                </c:pt>
                <c:pt idx="7823">
                  <c:v>-8.0549146503568624E-18</c:v>
                </c:pt>
                <c:pt idx="7824">
                  <c:v>-8.05642391043267E-18</c:v>
                </c:pt>
                <c:pt idx="7825">
                  <c:v>-8.0500548295887762E-18</c:v>
                </c:pt>
                <c:pt idx="7826">
                  <c:v>-8.0358920150479006E-18</c:v>
                </c:pt>
                <c:pt idx="7827">
                  <c:v>-8.0140268391064687E-18</c:v>
                </c:pt>
                <c:pt idx="7828">
                  <c:v>-7.9845572826387667E-18</c:v>
                </c:pt>
                <c:pt idx="7829">
                  <c:v>-7.9475877737080715E-18</c:v>
                </c:pt>
                <c:pt idx="7830">
                  <c:v>-7.9032290214909786E-18</c:v>
                </c:pt>
                <c:pt idx="7831">
                  <c:v>-7.8515978457236315E-18</c:v>
                </c:pt>
                <c:pt idx="7832">
                  <c:v>-7.7928170018809017E-18</c:v>
                </c:pt>
                <c:pt idx="7833">
                  <c:v>-7.7270150023015935E-18</c:v>
                </c:pt>
                <c:pt idx="7834">
                  <c:v>-7.6543259334745993E-18</c:v>
                </c:pt>
                <c:pt idx="7835">
                  <c:v>-7.5748892697025444E-18</c:v>
                </c:pt>
                <c:pt idx="7836">
                  <c:v>-7.4888496833608361E-18</c:v>
                </c:pt>
                <c:pt idx="7837">
                  <c:v>-7.3963568519711798E-18</c:v>
                </c:pt>
                <c:pt idx="7838">
                  <c:v>-7.2975652623095651E-18</c:v>
                </c:pt>
                <c:pt idx="7839">
                  <c:v>-7.1926340117694289E-18</c:v>
                </c:pt>
                <c:pt idx="7840">
                  <c:v>-7.0817266072011804E-18</c:v>
                </c:pt>
                <c:pt idx="7841">
                  <c:v>-6.9650107614495349E-18</c:v>
                </c:pt>
                <c:pt idx="7842">
                  <c:v>-6.8426581878101511E-18</c:v>
                </c:pt>
                <c:pt idx="7843">
                  <c:v>-6.7148443926268962E-18</c:v>
                </c:pt>
                <c:pt idx="7844">
                  <c:v>-6.5817484662506681E-18</c:v>
                </c:pt>
                <c:pt idx="7845">
                  <c:v>-6.4435528725801043E-18</c:v>
                </c:pt>
                <c:pt idx="7846">
                  <c:v>-6.3004432374037087E-18</c:v>
                </c:pt>
                <c:pt idx="7847">
                  <c:v>-6.1526081357619093E-18</c:v>
                </c:pt>
                <c:pt idx="7848">
                  <c:v>-6.0002388785463257E-18</c:v>
                </c:pt>
                <c:pt idx="7849">
                  <c:v>-5.8435292985521467E-18</c:v>
                </c:pt>
                <c:pt idx="7850">
                  <c:v>-5.6826755361978543E-18</c:v>
                </c:pt>
                <c:pt idx="7851">
                  <c:v>-5.5178758251247567E-18</c:v>
                </c:pt>
                <c:pt idx="7852">
                  <c:v>-5.3493302778868031E-18</c:v>
                </c:pt>
                <c:pt idx="7853">
                  <c:v>-5.1772406719389303E-18</c:v>
                </c:pt>
                <c:pt idx="7854">
                  <c:v>-5.0018102361298668E-18</c:v>
                </c:pt>
                <c:pt idx="7855">
                  <c:v>-4.8232434379027733E-18</c:v>
                </c:pt>
                <c:pt idx="7856">
                  <c:v>-4.6417457714043472E-18</c:v>
                </c:pt>
                <c:pt idx="7857">
                  <c:v>-4.4575235467002001E-18</c:v>
                </c:pt>
                <c:pt idx="7858">
                  <c:v>-4.2707836802912001E-18</c:v>
                </c:pt>
                <c:pt idx="7859">
                  <c:v>-4.081733487122319E-18</c:v>
                </c:pt>
                <c:pt idx="7860">
                  <c:v>-3.8905804742721307E-18</c:v>
                </c:pt>
                <c:pt idx="7861">
                  <c:v>-3.697532136507606E-18</c:v>
                </c:pt>
                <c:pt idx="7862">
                  <c:v>-3.502795753885179E-18</c:v>
                </c:pt>
                <c:pt idx="7863">
                  <c:v>-3.306578191575297E-18</c:v>
                </c:pt>
                <c:pt idx="7864">
                  <c:v>-3.1090857020836779E-18</c:v>
                </c:pt>
                <c:pt idx="7865">
                  <c:v>-2.910523730038478E-18</c:v>
                </c:pt>
                <c:pt idx="7866">
                  <c:v>-2.7110967197083889E-18</c:v>
                </c:pt>
                <c:pt idx="7867">
                  <c:v>-2.511007925412325E-18</c:v>
                </c:pt>
                <c:pt idx="7868">
                  <c:v>-2.3104592249770039E-18</c:v>
                </c:pt>
                <c:pt idx="7869">
                  <c:v>-2.1096509363941611E-18</c:v>
                </c:pt>
                <c:pt idx="7870">
                  <c:v>-1.9087816378244849E-18</c:v>
                </c:pt>
                <c:pt idx="7871">
                  <c:v>-1.7080479910906931E-18</c:v>
                </c:pt>
                <c:pt idx="7872">
                  <c:v>-1.507644568797275E-18</c:v>
                </c:pt>
                <c:pt idx="7873">
                  <c:v>-1.3077636852095689E-18</c:v>
                </c:pt>
                <c:pt idx="7874">
                  <c:v>-1.108595231019831E-18</c:v>
                </c:pt>
                <c:pt idx="7875">
                  <c:v>-9.1032651212288799E-19</c:v>
                </c:pt>
                <c:pt idx="7876">
                  <c:v>-7.1314209251885265E-19</c:v>
                </c:pt>
                <c:pt idx="7877">
                  <c:v>-5.1722364145514752E-19</c:v>
                </c:pt>
                <c:pt idx="7878">
                  <c:v>-3.2274978491486922E-19</c:v>
                </c:pt>
                <c:pt idx="7879">
                  <c:v>-1.2989596155318491E-19</c:v>
                </c:pt>
                <c:pt idx="7880">
                  <c:v>6.1165716821879324E-20</c:v>
                </c:pt>
                <c:pt idx="7881">
                  <c:v>2.502666001333041E-19</c:v>
                </c:pt>
                <c:pt idx="7882">
                  <c:v>4.3724163019806736E-19</c:v>
                </c:pt>
                <c:pt idx="7883">
                  <c:v>6.2192946608918897E-19</c:v>
                </c:pt>
                <c:pt idx="7884">
                  <c:v>8.041726046222439E-19</c:v>
                </c:pt>
                <c:pt idx="7885">
                  <c:v>9.8381749589725716E-19</c:v>
                </c:pt>
                <c:pt idx="7886">
                  <c:v>1.160714653832407E-18</c:v>
                </c:pt>
                <c:pt idx="7887">
                  <c:v>1.334718761631484E-18</c:v>
                </c:pt>
                <c:pt idx="7888">
                  <c:v>1.505688772132581E-18</c:v>
                </c:pt>
                <c:pt idx="7889">
                  <c:v>1.6734880029909939E-18</c:v>
                </c:pt>
                <c:pt idx="7890">
                  <c:v>1.837984226654843E-18</c:v>
                </c:pt>
                <c:pt idx="7891">
                  <c:v>1.9990497550973999E-18</c:v>
                </c:pt>
                <c:pt idx="7892">
                  <c:v>2.1565615192755952E-18</c:v>
                </c:pt>
                <c:pt idx="7893">
                  <c:v>2.31040114328963E-18</c:v>
                </c:pt>
                <c:pt idx="7894">
                  <c:v>2.4604550132240279E-18</c:v>
                </c:pt>
                <c:pt idx="7895">
                  <c:v>2.6066143406558591E-18</c:v>
                </c:pt>
                <c:pt idx="7896">
                  <c:v>2.7487752208212231E-18</c:v>
                </c:pt>
                <c:pt idx="7897">
                  <c:v>2.8868386854363458E-18</c:v>
                </c:pt>
                <c:pt idx="7898">
                  <c:v>3.0207107501749528E-18</c:v>
                </c:pt>
                <c:pt idx="7899">
                  <c:v>3.1503024568087261E-18</c:v>
                </c:pt>
                <c:pt idx="7900">
                  <c:v>3.2755299100228279E-18</c:v>
                </c:pt>
                <c:pt idx="7901">
                  <c:v>3.396314308923541E-18</c:v>
                </c:pt>
                <c:pt idx="7902">
                  <c:v>3.5125819732600917E-18</c:v>
                </c:pt>
                <c:pt idx="7903">
                  <c:v>3.6242643643876487E-18</c:v>
                </c:pt>
                <c:pt idx="7904">
                  <c:v>3.7312981010033604E-18</c:v>
                </c:pt>
                <c:pt idx="7905">
                  <c:v>3.833624969692103E-18</c:v>
                </c:pt>
                <c:pt idx="7906">
                  <c:v>3.9311919303232639E-18</c:v>
                </c:pt>
                <c:pt idx="7907">
                  <c:v>4.0239511163445424E-18</c:v>
                </c:pt>
                <c:pt idx="7908">
                  <c:v>4.1118598300232447E-18</c:v>
                </c:pt>
                <c:pt idx="7909">
                  <c:v>4.194880532690014E-18</c:v>
                </c:pt>
                <c:pt idx="7910">
                  <c:v>4.272980830044207E-18</c:v>
                </c:pt>
                <c:pt idx="7911">
                  <c:v>4.3461334525844369E-18</c:v>
                </c:pt>
                <c:pt idx="7912">
                  <c:v>4.4143162312318603E-18</c:v>
                </c:pt>
                <c:pt idx="7913">
                  <c:v>4.4775120682178467E-18</c:v>
                </c:pt>
                <c:pt idx="7914">
                  <c:v>4.5357089033115598E-18</c:v>
                </c:pt>
                <c:pt idx="7915">
                  <c:v>4.5888996754667893E-18</c:v>
                </c:pt>
                <c:pt idx="7916">
                  <c:v>4.6370822799710348E-18</c:v>
                </c:pt>
                <c:pt idx="7917">
                  <c:v>4.6802595211834307E-18</c:v>
                </c:pt>
                <c:pt idx="7918">
                  <c:v>4.7184390609515247E-18</c:v>
                </c:pt>
                <c:pt idx="7919">
                  <c:v>4.7516333628002591E-18</c:v>
                </c:pt>
                <c:pt idx="7920">
                  <c:v>4.7798596319896899E-18</c:v>
                </c:pt>
                <c:pt idx="7921">
                  <c:v>4.8031397515410619E-18</c:v>
                </c:pt>
                <c:pt idx="7922">
                  <c:v>4.8215002143337877E-18</c:v>
                </c:pt>
                <c:pt idx="7923">
                  <c:v>4.8349720513787117E-18</c:v>
                </c:pt>
                <c:pt idx="7924">
                  <c:v>4.8435907563757037E-18</c:v>
                </c:pt>
                <c:pt idx="7925">
                  <c:v>4.847396206666198E-18</c:v>
                </c:pt>
                <c:pt idx="7926">
                  <c:v>4.8464325806936823E-18</c:v>
                </c:pt>
                <c:pt idx="7927">
                  <c:v>4.8407482720874743E-18</c:v>
                </c:pt>
                <c:pt idx="7928">
                  <c:v>4.8303958004872138E-18</c:v>
                </c:pt>
                <c:pt idx="7929">
                  <c:v>4.8154317192275523E-18</c:v>
                </c:pt>
                <c:pt idx="7930">
                  <c:v>4.7959165200043813E-18</c:v>
                </c:pt>
                <c:pt idx="7931">
                  <c:v>4.7719145346456869E-18</c:v>
                </c:pt>
                <c:pt idx="7932">
                  <c:v>4.743493834111706E-18</c:v>
                </c:pt>
                <c:pt idx="7933">
                  <c:v>4.7107261248505367E-18</c:v>
                </c:pt>
                <c:pt idx="7934">
                  <c:v>4.6736866426366832E-18</c:v>
                </c:pt>
                <c:pt idx="7935">
                  <c:v>4.6324540440211802E-18</c:v>
                </c:pt>
                <c:pt idx="7936">
                  <c:v>4.587110295523032E-18</c:v>
                </c:pt>
                <c:pt idx="7937">
                  <c:v>4.5377405606925772E-18</c:v>
                </c:pt>
                <c:pt idx="7938">
                  <c:v>4.4844330851781867E-18</c:v>
                </c:pt>
                <c:pt idx="7939">
                  <c:v>4.427279079928345E-18</c:v>
                </c:pt>
                <c:pt idx="7940">
                  <c:v>4.3663726026616638E-18</c:v>
                </c:pt>
                <c:pt idx="7941">
                  <c:v>4.3018104377377486E-18</c:v>
                </c:pt>
                <c:pt idx="7942">
                  <c:v>4.2336919745620871E-18</c:v>
                </c:pt>
                <c:pt idx="7943">
                  <c:v>4.1621190846582177E-18</c:v>
                </c:pt>
                <c:pt idx="7944">
                  <c:v>4.0871959975404277E-18</c:v>
                </c:pt>
                <c:pt idx="7945">
                  <c:v>4.0090291755200651E-18</c:v>
                </c:pt>
                <c:pt idx="7946">
                  <c:v>3.9277271875782683E-18</c:v>
                </c:pt>
                <c:pt idx="7947">
                  <c:v>3.8434005824375019E-18</c:v>
                </c:pt>
                <c:pt idx="7948">
                  <c:v>3.7561617609637759E-18</c:v>
                </c:pt>
                <c:pt idx="7949">
                  <c:v>3.6661248480307139E-18</c:v>
                </c:pt>
                <c:pt idx="7950">
                  <c:v>3.5734055639759247E-18</c:v>
                </c:pt>
                <c:pt idx="7951">
                  <c:v>3.4781210957791753E-18</c:v>
                </c:pt>
                <c:pt idx="7952">
                  <c:v>3.3803899680908749E-18</c:v>
                </c:pt>
                <c:pt idx="7953">
                  <c:v>3.2803319142382352E-18</c:v>
                </c:pt>
                <c:pt idx="7954">
                  <c:v>3.178067747335239E-18</c:v>
                </c:pt>
                <c:pt idx="7955">
                  <c:v>3.0737192316211759E-18</c:v>
                </c:pt>
                <c:pt idx="7956">
                  <c:v>2.9674089541510559E-18</c:v>
                </c:pt>
                <c:pt idx="7957">
                  <c:v>2.859260196959627E-18</c:v>
                </c:pt>
                <c:pt idx="7958">
                  <c:v>2.7493968098190619E-18</c:v>
                </c:pt>
                <c:pt idx="7959">
                  <c:v>2.637943083708602E-18</c:v>
                </c:pt>
                <c:pt idx="7960">
                  <c:v>2.5250236251125539E-18</c:v>
                </c:pt>
                <c:pt idx="7961">
                  <c:v>2.4107632312611182E-18</c:v>
                </c:pt>
                <c:pt idx="7962">
                  <c:v>2.2952867664263982E-18</c:v>
                </c:pt>
                <c:pt idx="7963">
                  <c:v>2.1787190393838658E-18</c:v>
                </c:pt>
                <c:pt idx="7964">
                  <c:v>2.0611846821472621E-18</c:v>
                </c:pt>
                <c:pt idx="7965">
                  <c:v>1.9428080300826341E-18</c:v>
                </c:pt>
                <c:pt idx="7966">
                  <c:v>1.8237130035047988E-18</c:v>
                </c:pt>
                <c:pt idx="7967">
                  <c:v>1.704022990857035E-18</c:v>
                </c:pt>
                <c:pt idx="7968">
                  <c:v>1.5838607335722881E-18</c:v>
                </c:pt>
                <c:pt idx="7969">
                  <c:v>1.463348212711526E-18</c:v>
                </c:pt>
                <c:pt idx="7970">
                  <c:v>1.3426065374722071E-18</c:v>
                </c:pt>
                <c:pt idx="7971">
                  <c:v>1.221755835657076E-18</c:v>
                </c:pt>
                <c:pt idx="7972">
                  <c:v>1.100915146190683E-18</c:v>
                </c:pt>
                <c:pt idx="7973">
                  <c:v>9.8020231376816143E-19</c:v>
                </c:pt>
                <c:pt idx="7974">
                  <c:v>8.5973388571787637E-19</c:v>
                </c:pt>
                <c:pt idx="7975">
                  <c:v>7.3962501115657303E-19</c:v>
                </c:pt>
                <c:pt idx="7976">
                  <c:v>6.1998934251265003E-19</c:v>
                </c:pt>
                <c:pt idx="7977">
                  <c:v>5.0093893949010571E-19</c:v>
                </c:pt>
                <c:pt idx="7978">
                  <c:v>3.8258417554260919E-19</c:v>
                </c:pt>
                <c:pt idx="7979">
                  <c:v>2.6503364692400339E-19</c:v>
                </c:pt>
                <c:pt idx="7980">
                  <c:v>1.483940843783728E-19</c:v>
                </c:pt>
                <c:pt idx="7981">
                  <c:v>3.277026752960704E-20</c:v>
                </c:pt>
                <c:pt idx="7982">
                  <c:v>-8.1735057972843462E-20</c:v>
                </c:pt>
                <c:pt idx="7983">
                  <c:v>-1.9502126049857481E-19</c:v>
                </c:pt>
                <c:pt idx="7984">
                  <c:v>-3.0698989962103079E-19</c:v>
                </c:pt>
                <c:pt idx="7985">
                  <c:v>-4.1754480039561872E-19</c:v>
                </c:pt>
                <c:pt idx="7986">
                  <c:v>-5.2659212468756317E-19</c:v>
                </c:pt>
                <c:pt idx="7987">
                  <c:v>-6.3404043950923687E-19</c:v>
                </c:pt>
                <c:pt idx="7988">
                  <c:v>-7.3980078233002353E-19</c:v>
                </c:pt>
                <c:pt idx="7989">
                  <c:v>-8.4378672332509297E-19</c:v>
                </c:pt>
                <c:pt idx="7990">
                  <c:v>-9.4591442453279062E-19</c:v>
                </c:pt>
                <c:pt idx="7991">
                  <c:v>-1.04610269589366E-18</c:v>
                </c:pt>
                <c:pt idx="7992">
                  <c:v>-1.1442730481474321E-18</c:v>
                </c:pt>
                <c:pt idx="7993">
                  <c:v>-1.240349742567618E-18</c:v>
                </c:pt>
                <c:pt idx="7994">
                  <c:v>-1.334259837516621E-18</c:v>
                </c:pt>
                <c:pt idx="7995">
                  <c:v>-1.425933231807577E-18</c:v>
                </c:pt>
                <c:pt idx="7996">
                  <c:v>-1.5153027048623641E-18</c:v>
                </c:pt>
                <c:pt idx="7997">
                  <c:v>-1.6023039536584691E-18</c:v>
                </c:pt>
                <c:pt idx="7998">
                  <c:v>-1.6868756264606041E-18</c:v>
                </c:pt>
                <c:pt idx="7999">
                  <c:v>-1.7689593533361289E-18</c:v>
                </c:pt>
                <c:pt idx="8000">
                  <c:v>-1.848499773456519E-18</c:v>
                </c:pt>
                <c:pt idx="8001">
                  <c:v>-1.925444559190192E-18</c:v>
                </c:pt>
                <c:pt idx="8002">
                  <c:v>-1.9997444369951071E-18</c:v>
                </c:pt>
                <c:pt idx="8003">
                  <c:v>-2.071353205122603E-18</c:v>
                </c:pt>
                <c:pt idx="8004">
                  <c:v>-2.140227748146904E-18</c:v>
                </c:pt>
                <c:pt idx="8005">
                  <c:v>-2.2063280483377048E-18</c:v>
                </c:pt>
                <c:pt idx="8006">
                  <c:v>-2.2696171938961599E-18</c:v>
                </c:pt>
                <c:pt idx="8007">
                  <c:v>-2.330061384077423E-18</c:v>
                </c:pt>
                <c:pt idx="8008">
                  <c:v>-2.3876299312257369E-18</c:v>
                </c:pt>
                <c:pt idx="8009">
                  <c:v>-2.4422952597508001E-18</c:v>
                </c:pt>
                <c:pt idx="8010">
                  <c:v>-2.494032902076842E-18</c:v>
                </c:pt>
                <c:pt idx="8011">
                  <c:v>-2.5428214915984911E-18</c:v>
                </c:pt>
                <c:pt idx="8012">
                  <c:v>-2.5886427526800811E-18</c:v>
                </c:pt>
                <c:pt idx="8013">
                  <c:v>-2.6314814877375879E-18</c:v>
                </c:pt>
                <c:pt idx="8014">
                  <c:v>-2.6713255614448259E-18</c:v>
                </c:pt>
                <c:pt idx="8015">
                  <c:v>-2.708165882107934E-18</c:v>
                </c:pt>
                <c:pt idx="8016">
                  <c:v>-2.7419963802545079E-18</c:v>
                </c:pt>
                <c:pt idx="8017">
                  <c:v>-2.7728139844859969E-18</c:v>
                </c:pt>
                <c:pt idx="8018">
                  <c:v>-2.8006185946441431E-18</c:v>
                </c:pt>
                <c:pt idx="8019">
                  <c:v>-2.825413052344418E-18</c:v>
                </c:pt>
                <c:pt idx="8020">
                  <c:v>-2.8472031089313671E-18</c:v>
                </c:pt>
                <c:pt idx="8021">
                  <c:v>-2.8659973909128401E-18</c:v>
                </c:pt>
                <c:pt idx="8022">
                  <c:v>-2.8818073629318869E-18</c:v>
                </c:pt>
                <c:pt idx="8023">
                  <c:v>-2.8946472883369961E-18</c:v>
                </c:pt>
                <c:pt idx="8024">
                  <c:v>-2.9045341874130281E-18</c:v>
                </c:pt>
                <c:pt idx="8025">
                  <c:v>-2.9114877933369109E-18</c:v>
                </c:pt>
                <c:pt idx="8026">
                  <c:v>-2.91553050592371E-18</c:v>
                </c:pt>
                <c:pt idx="8027">
                  <c:v>-2.9166873432302081E-18</c:v>
                </c:pt>
                <c:pt idx="8028">
                  <c:v>-2.9149858910845631E-18</c:v>
                </c:pt>
                <c:pt idx="8029">
                  <c:v>-2.9104562506119078E-18</c:v>
                </c:pt>
                <c:pt idx="8030">
                  <c:v>-2.9031309838270929E-18</c:v>
                </c:pt>
                <c:pt idx="8031">
                  <c:v>-2.893045057366864E-18</c:v>
                </c:pt>
                <c:pt idx="8032">
                  <c:v>-2.8802357844349419E-18</c:v>
                </c:pt>
                <c:pt idx="8033">
                  <c:v>-2.8647427650344291E-18</c:v>
                </c:pt>
                <c:pt idx="8034">
                  <c:v>-2.8466078245629221E-18</c:v>
                </c:pt>
                <c:pt idx="8035">
                  <c:v>-2.825874950846565E-18</c:v>
                </c:pt>
                <c:pt idx="8036">
                  <c:v>-2.802590229690022E-18</c:v>
                </c:pt>
                <c:pt idx="8037">
                  <c:v>-2.7768017790200469E-18</c:v>
                </c:pt>
                <c:pt idx="8038">
                  <c:v>-2.7485596817009149E-18</c:v>
                </c:pt>
                <c:pt idx="8039">
                  <c:v>-2.7179159171005198E-18</c:v>
                </c:pt>
                <c:pt idx="8040">
                  <c:v>-2.6849242914863448E-18</c:v>
                </c:pt>
                <c:pt idx="8041">
                  <c:v>-2.6496403673308979E-18</c:v>
                </c:pt>
                <c:pt idx="8042">
                  <c:v>-2.6121213916064549E-18</c:v>
                </c:pt>
                <c:pt idx="8043">
                  <c:v>-2.5724262231491621E-18</c:v>
                </c:pt>
                <c:pt idx="8044">
                  <c:v>-2.5306152591726428E-18</c:v>
                </c:pt>
                <c:pt idx="8045">
                  <c:v>-2.4867503610113039E-18</c:v>
                </c:pt>
                <c:pt idx="8046">
                  <c:v>-2.4408947791734812E-18</c:v>
                </c:pt>
                <c:pt idx="8047">
                  <c:v>-2.3931130777844361E-18</c:v>
                </c:pt>
                <c:pt idx="8048">
                  <c:v>-2.3434710584990322E-18</c:v>
                </c:pt>
                <c:pt idx="8049">
                  <c:v>-2.2920356839636209E-18</c:v>
                </c:pt>
                <c:pt idx="8050">
                  <c:v>-2.2388750009063349E-18</c:v>
                </c:pt>
                <c:pt idx="8051">
                  <c:v>-2.1840580629345379E-18</c:v>
                </c:pt>
                <c:pt idx="8052">
                  <c:v>-2.1276548531177181E-18</c:v>
                </c:pt>
                <c:pt idx="8053">
                  <c:v>-2.069736206433502E-18</c:v>
                </c:pt>
                <c:pt idx="8054">
                  <c:v>-2.010373732153863E-18</c:v>
                </c:pt>
                <c:pt idx="8055">
                  <c:v>-1.9496397362478501E-18</c:v>
                </c:pt>
                <c:pt idx="8056">
                  <c:v>-1.887607143876442E-18</c:v>
                </c:pt>
                <c:pt idx="8057">
                  <c:v>-1.8243494220542248E-18</c:v>
                </c:pt>
                <c:pt idx="8058">
                  <c:v>-1.7599405025517401E-18</c:v>
                </c:pt>
                <c:pt idx="8059">
                  <c:v>-1.6944547051113461E-18</c:v>
                </c:pt>
                <c:pt idx="8060">
                  <c:v>-1.6279666610484301E-18</c:v>
                </c:pt>
                <c:pt idx="8061">
                  <c:v>-1.560551237308682E-18</c:v>
                </c:pt>
                <c:pt idx="8062">
                  <c:v>-1.4922834610510441E-18</c:v>
                </c:pt>
                <c:pt idx="8063">
                  <c:v>-1.4232384448246861E-18</c:v>
                </c:pt>
                <c:pt idx="8064">
                  <c:v>-1.3534913124071491E-18</c:v>
                </c:pt>
                <c:pt idx="8065">
                  <c:v>-1.2831171253694441E-18</c:v>
                </c:pt>
                <c:pt idx="8066">
                  <c:v>-1.212190810432559E-18</c:v>
                </c:pt>
                <c:pt idx="8067">
                  <c:v>-1.140787087678403E-18</c:v>
                </c:pt>
                <c:pt idx="8068">
                  <c:v>-1.068980399676741E-18</c:v>
                </c:pt>
                <c:pt idx="8069">
                  <c:v>-9.96844841588196E-19</c:v>
                </c:pt>
                <c:pt idx="8070">
                  <c:v>-9.244540923018145E-19</c:v>
                </c:pt>
                <c:pt idx="8071">
                  <c:v>-8.5188134666412198E-19</c:v>
                </c:pt>
                <c:pt idx="8072">
                  <c:v>-7.7919924885494985E-19</c:v>
                </c:pt>
                <c:pt idx="8073">
                  <c:v>-7.0647982696365308E-19</c:v>
                </c:pt>
                <c:pt idx="8074">
                  <c:v>-6.3379442881762746E-19</c:v>
                </c:pt>
                <c:pt idx="8075">
                  <c:v>-5.6121365911330265E-19</c:v>
                </c:pt>
                <c:pt idx="8076">
                  <c:v>-4.8880731789801016E-19</c:v>
                </c:pt>
                <c:pt idx="8077">
                  <c:v>-4.1664434044933051E-19</c:v>
                </c:pt>
                <c:pt idx="8078">
                  <c:v>-3.4479273859669299E-19</c:v>
                </c:pt>
                <c:pt idx="8079">
                  <c:v>-2.7331954352815061E-19</c:v>
                </c:pt>
                <c:pt idx="8080">
                  <c:v>-2.022907501233721E-19</c:v>
                </c:pt>
                <c:pt idx="8081">
                  <c:v>-1.317712628520019E-19</c:v>
                </c:pt>
                <c:pt idx="8082">
                  <c:v>-6.182484327461308E-20</c:v>
                </c:pt>
                <c:pt idx="8083">
                  <c:v>7.4859408184491918E-21</c:v>
                </c:pt>
                <c:pt idx="8084">
                  <c:v>7.6099764596990456E-20</c:v>
                </c:pt>
                <c:pt idx="8085">
                  <c:v>1.4395659367827331E-19</c:v>
                </c:pt>
                <c:pt idx="8086">
                  <c:v>2.109977298822997E-19</c:v>
                </c:pt>
                <c:pt idx="8087">
                  <c:v>2.771658552276451E-19</c:v>
                </c:pt>
                <c:pt idx="8088">
                  <c:v>3.424050741424091E-19</c:v>
                </c:pt>
                <c:pt idx="8089">
                  <c:v>4.066609538668436E-19</c:v>
                </c:pt>
                <c:pt idx="8090">
                  <c:v>4.6988056302621765E-19</c:v>
                </c:pt>
                <c:pt idx="8091">
                  <c:v>5.3201250835447639E-19</c:v>
                </c:pt>
                <c:pt idx="8092">
                  <c:v>5.9300696955125143E-19</c:v>
                </c:pt>
                <c:pt idx="8093">
                  <c:v>6.5281573225677375E-19</c:v>
                </c:pt>
                <c:pt idx="8094">
                  <c:v>7.1139221913123275E-19</c:v>
                </c:pt>
                <c:pt idx="8095">
                  <c:v>7.6869151902710616E-19</c:v>
                </c:pt>
                <c:pt idx="8096">
                  <c:v>8.2467041424496611E-19</c:v>
                </c:pt>
                <c:pt idx="8097">
                  <c:v>8.7928740586522505E-19</c:v>
                </c:pt>
                <c:pt idx="8098">
                  <c:v>9.3250273715024419E-19</c:v>
                </c:pt>
                <c:pt idx="8099">
                  <c:v>9.842784150131627E-19</c:v>
                </c:pt>
                <c:pt idx="8100">
                  <c:v>1.034578229551729E-18</c:v>
                </c:pt>
                <c:pt idx="8101">
                  <c:v>1.083367771647324E-18</c:v>
                </c:pt>
                <c:pt idx="8102">
                  <c:v>1.1306144486312489E-18</c:v>
                </c:pt>
                <c:pt idx="8103">
                  <c:v>1.1762874980222171E-18</c:v>
                </c:pt>
                <c:pt idx="8104">
                  <c:v>1.2203579993408379E-18</c:v>
                </c:pt>
                <c:pt idx="8105">
                  <c:v>1.262798884008693E-18</c:v>
                </c:pt>
                <c:pt idx="8106">
                  <c:v>1.3035849433413951E-18</c:v>
                </c:pt>
                <c:pt idx="8107">
                  <c:v>1.342692834646808E-18</c:v>
                </c:pt>
                <c:pt idx="8108">
                  <c:v>1.3801010854413139E-18</c:v>
                </c:pt>
                <c:pt idx="8109">
                  <c:v>1.4157900957987521E-18</c:v>
                </c:pt>
                <c:pt idx="8110">
                  <c:v>1.449742138848305E-18</c:v>
                </c:pt>
                <c:pt idx="8111">
                  <c:v>1.481941359439269E-18</c:v>
                </c:pt>
                <c:pt idx="8112">
                  <c:v>1.512373770992262E-18</c:v>
                </c:pt>
                <c:pt idx="8113">
                  <c:v>1.541027250557962E-18</c:v>
                </c:pt>
                <c:pt idx="8114">
                  <c:v>1.5678915321060659E-18</c:v>
                </c:pt>
                <c:pt idx="8115">
                  <c:v>1.5929581980686061E-18</c:v>
                </c:pt>
                <c:pt idx="8116">
                  <c:v>1.6162206691632491E-18</c:v>
                </c:pt>
                <c:pt idx="8117">
                  <c:v>1.6376741925236411E-18</c:v>
                </c:pt>
                <c:pt idx="8118">
                  <c:v>1.6573158281652131E-18</c:v>
                </c:pt>
                <c:pt idx="8119">
                  <c:v>1.6751444338162189E-18</c:v>
                </c:pt>
                <c:pt idx="8120">
                  <c:v>1.6911606481450951E-18</c:v>
                </c:pt>
                <c:pt idx="8121">
                  <c:v>1.705366872416441E-18</c:v>
                </c:pt>
                <c:pt idx="8122">
                  <c:v>1.717767250609195E-18</c:v>
                </c:pt>
                <c:pt idx="8123">
                  <c:v>1.7283676480316741E-18</c:v>
                </c:pt>
                <c:pt idx="8124">
                  <c:v>1.7371756284693421E-18</c:v>
                </c:pt>
                <c:pt idx="8125">
                  <c:v>1.7442004299021829E-18</c:v>
                </c:pt>
                <c:pt idx="8126">
                  <c:v>1.749452938829632E-18</c:v>
                </c:pt>
                <c:pt idx="8127">
                  <c:v>1.7529456632419629E-18</c:v>
                </c:pt>
                <c:pt idx="8128">
                  <c:v>1.7546927042779979E-18</c:v>
                </c:pt>
                <c:pt idx="8129">
                  <c:v>1.7547097266098542E-18</c:v>
                </c:pt>
                <c:pt idx="8130">
                  <c:v>1.7530139275963181E-18</c:v>
                </c:pt>
                <c:pt idx="8131">
                  <c:v>1.749624005247194E-18</c:v>
                </c:pt>
                <c:pt idx="8132">
                  <c:v>1.744560125041731E-18</c:v>
                </c:pt>
                <c:pt idx="8133">
                  <c:v>1.7378438856449149E-18</c:v>
                </c:pt>
                <c:pt idx="8134">
                  <c:v>1.7294982835660541E-18</c:v>
                </c:pt>
                <c:pt idx="8135">
                  <c:v>1.7195476768046831E-18</c:v>
                </c:pt>
                <c:pt idx="8136">
                  <c:v>1.7080177475293289E-18</c:v>
                </c:pt>
                <c:pt idx="8137">
                  <c:v>1.6949354638352079E-18</c:v>
                </c:pt>
                <c:pt idx="8138">
                  <c:v>1.6803290406273299E-18</c:v>
                </c:pt>
                <c:pt idx="8139">
                  <c:v>1.6642278996758991E-18</c:v>
                </c:pt>
                <c:pt idx="8140">
                  <c:v>1.646662628891228E-18</c:v>
                </c:pt>
                <c:pt idx="8141">
                  <c:v>1.627664940865689E-18</c:v>
                </c:pt>
                <c:pt idx="8142">
                  <c:v>1.6072676307304491E-18</c:v>
                </c:pt>
                <c:pt idx="8143">
                  <c:v>1.585504533374951E-18</c:v>
                </c:pt>
                <c:pt idx="8144">
                  <c:v>1.5624104800772259E-18</c:v>
                </c:pt>
                <c:pt idx="8145">
                  <c:v>1.538021254593238E-18</c:v>
                </c:pt>
                <c:pt idx="8146">
                  <c:v>1.5123735487534969E-18</c:v>
                </c:pt>
                <c:pt idx="8147">
                  <c:v>1.485504917615185E-18</c:v>
                </c:pt>
                <c:pt idx="8148">
                  <c:v>1.4574537342179871E-18</c:v>
                </c:pt>
                <c:pt idx="8149">
                  <c:v>1.4282591439917339E-18</c:v>
                </c:pt>
                <c:pt idx="8150">
                  <c:v>1.397961018863822E-18</c:v>
                </c:pt>
                <c:pt idx="8151">
                  <c:v>1.366599911114183E-18</c:v>
                </c:pt>
                <c:pt idx="8152">
                  <c:v>1.33421700702536E-18</c:v>
                </c:pt>
                <c:pt idx="8153">
                  <c:v>1.3008540803749681E-18</c:v>
                </c:pt>
                <c:pt idx="8154">
                  <c:v>1.2665534458174971E-18</c:v>
                </c:pt>
                <c:pt idx="8155">
                  <c:v>1.2313579122020621E-18</c:v>
                </c:pt>
                <c:pt idx="8156">
                  <c:v>1.1953107358723011E-18</c:v>
                </c:pt>
                <c:pt idx="8157">
                  <c:v>1.1584555739941699E-18</c:v>
                </c:pt>
                <c:pt idx="8158">
                  <c:v>1.120836437956935E-18</c:v>
                </c:pt>
                <c:pt idx="8159">
                  <c:v>1.08249764689208E-18</c:v>
                </c:pt>
                <c:pt idx="8160">
                  <c:v>1.0434837813543549E-18</c:v>
                </c:pt>
                <c:pt idx="8161">
                  <c:v>1.003839637208548E-18</c:v>
                </c:pt>
                <c:pt idx="8162">
                  <c:v>9.6361017976493837E-19</c:v>
                </c:pt>
                <c:pt idx="8163">
                  <c:v>9.2284049820572285E-19</c:v>
                </c:pt>
                <c:pt idx="8164">
                  <c:v>8.8157576034401189E-19</c:v>
                </c:pt>
                <c:pt idx="8165">
                  <c:v>8.39861167756228E-19</c:v>
                </c:pt>
                <c:pt idx="8166">
                  <c:v>7.9774191132799376E-19</c:v>
                </c:pt>
                <c:pt idx="8167">
                  <c:v>7.5526312725277839E-19</c:v>
                </c:pt>
                <c:pt idx="8168">
                  <c:v>7.1246985352174743E-19</c:v>
                </c:pt>
                <c:pt idx="8169">
                  <c:v>6.6940698694239366E-19</c:v>
                </c:pt>
                <c:pt idx="8170">
                  <c:v>6.2611924072263948E-19</c:v>
                </c:pt>
                <c:pt idx="8171">
                  <c:v>5.826511026561839E-19</c:v>
                </c:pt>
                <c:pt idx="8172">
                  <c:v>5.3904679394392311E-19</c:v>
                </c:pt>
                <c:pt idx="8173">
                  <c:v>4.9535022868530796E-19</c:v>
                </c:pt>
                <c:pt idx="8174">
                  <c:v>4.5160497407251001E-19</c:v>
                </c:pt>
                <c:pt idx="8175">
                  <c:v>4.0785421131925419E-19</c:v>
                </c:pt>
                <c:pt idx="8176">
                  <c:v>3.6414069735514398E-19</c:v>
                </c:pt>
                <c:pt idx="8177">
                  <c:v>3.2050672731524779E-19</c:v>
                </c:pt>
                <c:pt idx="8178">
                  <c:v>2.7699409785364802E-19</c:v>
                </c:pt>
                <c:pt idx="8179">
                  <c:v>2.3364407130855729E-19</c:v>
                </c:pt>
                <c:pt idx="8180">
                  <c:v>1.9049734074550919E-19</c:v>
                </c:pt>
                <c:pt idx="8181">
                  <c:v>1.4759399590400129E-19</c:v>
                </c:pt>
                <c:pt idx="8182">
                  <c:v>1.0497349007184079E-19</c:v>
                </c:pt>
                <c:pt idx="8183">
                  <c:v>6.2674607910292899E-20</c:v>
                </c:pt>
                <c:pt idx="8184">
                  <c:v>2.073543425197415E-20</c:v>
                </c:pt>
                <c:pt idx="8185">
                  <c:v>-2.0806676107732321E-20</c:v>
                </c:pt>
                <c:pt idx="8186">
                  <c:v>-6.19151276061425E-20</c:v>
                </c:pt>
                <c:pt idx="8187">
                  <c:v>-1.025541120772022E-19</c:v>
                </c:pt>
                <c:pt idx="8188">
                  <c:v>-1.426886358666579E-19</c:v>
                </c:pt>
                <c:pt idx="8189">
                  <c:v>-1.8228454588243829E-19</c:v>
                </c:pt>
                <c:pt idx="8190">
                  <c:v>-2.2130855456541499E-19</c:v>
                </c:pt>
                <c:pt idx="8191">
                  <c:v>-2.5972826376691219E-19</c:v>
                </c:pt>
                <c:pt idx="8192">
                  <c:v>-2.9751218752053891E-19</c:v>
                </c:pt>
                <c:pt idx="8193">
                  <c:v>-3.3462977369711909E-19</c:v>
                </c:pt>
                <c:pt idx="8194">
                  <c:v>-3.7105142453269709E-19</c:v>
                </c:pt>
                <c:pt idx="8195">
                  <c:v>-4.0674851602079502E-19</c:v>
                </c:pt>
                <c:pt idx="8196">
                  <c:v>-4.4169341616129668E-19</c:v>
                </c:pt>
                <c:pt idx="8197">
                  <c:v>-4.7585950205952202E-19</c:v>
                </c:pt>
                <c:pt idx="8198">
                  <c:v>-5.092211758702447E-19</c:v>
                </c:pt>
                <c:pt idx="8199">
                  <c:v>-5.4175387958258319E-19</c:v>
                </c:pt>
                <c:pt idx="8200">
                  <c:v>-5.7343410864286885E-19</c:v>
                </c:pt>
                <c:pt idx="8201">
                  <c:v>-6.0423942441375673E-19</c:v>
                </c:pt>
                <c:pt idx="8202">
                  <c:v>-6.3414846546899821E-19</c:v>
                </c:pt>
                <c:pt idx="8203">
                  <c:v>-6.6314095772443668E-19</c:v>
                </c:pt>
                <c:pt idx="8204">
                  <c:v>-6.9119772340691838E-19</c:v>
                </c:pt>
                <c:pt idx="8205">
                  <c:v>-7.1830068886392665E-19</c:v>
                </c:pt>
                <c:pt idx="8206">
                  <c:v>-7.4443289121785286E-19</c:v>
                </c:pt>
                <c:pt idx="8207">
                  <c:v>-7.6957848386990409E-19</c:v>
                </c:pt>
                <c:pt idx="8208">
                  <c:v>-7.937227408597241E-19</c:v>
                </c:pt>
                <c:pt idx="8209">
                  <c:v>-8.1685206008785581E-19</c:v>
                </c:pt>
                <c:pt idx="8210">
                  <c:v>-8.3895396540921645E-19</c:v>
                </c:pt>
                <c:pt idx="8211">
                  <c:v>-8.6001710760677545E-19</c:v>
                </c:pt>
                <c:pt idx="8212">
                  <c:v>-8.8003126425562665E-19</c:v>
                </c:pt>
                <c:pt idx="8213">
                  <c:v>-8.989873384886284E-19</c:v>
                </c:pt>
                <c:pt idx="8214">
                  <c:v>-9.1687735667574627E-19</c:v>
                </c:pt>
                <c:pt idx="8215">
                  <c:v>-9.3369446503017132E-19</c:v>
                </c:pt>
                <c:pt idx="8216">
                  <c:v>-9.4943292515520615E-19</c:v>
                </c:pt>
                <c:pt idx="8217">
                  <c:v>-9.6408810854680413E-19</c:v>
                </c:pt>
                <c:pt idx="8218">
                  <c:v>-9.7765649006751904E-19</c:v>
                </c:pt>
                <c:pt idx="8219">
                  <c:v>-9.901356404084699E-19</c:v>
                </c:pt>
                <c:pt idx="8220">
                  <c:v>-1.0015242175567471E-18</c:v>
                </c:pt>
                <c:pt idx="8221">
                  <c:v>-1.011821957286482E-18</c:v>
                </c:pt>
                <c:pt idx="8222">
                  <c:v>-1.0210296626925841E-18</c:v>
                </c:pt>
                <c:pt idx="8223">
                  <c:v>-1.029149192786871E-18</c:v>
                </c:pt>
                <c:pt idx="8224">
                  <c:v>-1.0361834501770701E-18</c:v>
                </c:pt>
                <c:pt idx="8225">
                  <c:v>-1.0421363678498279E-18</c:v>
                </c:pt>
                <c:pt idx="8226">
                  <c:v>-1.0470128950795501E-18</c:v>
                </c:pt>
                <c:pt idx="8227">
                  <c:v>-1.050818982485521E-18</c:v>
                </c:pt>
                <c:pt idx="8228">
                  <c:v>-1.053561566260366E-18</c:v>
                </c:pt>
                <c:pt idx="8229">
                  <c:v>-1.05524855159349E-18</c:v>
                </c:pt>
                <c:pt idx="8230">
                  <c:v>-1.055888795313683E-18</c:v>
                </c:pt>
                <c:pt idx="8231">
                  <c:v>-1.0554920877756111E-18</c:v>
                </c:pt>
                <c:pt idx="8232">
                  <c:v>-1.054069134015377E-18</c:v>
                </c:pt>
                <c:pt idx="8233">
                  <c:v>-1.0516315342008451E-18</c:v>
                </c:pt>
                <c:pt idx="8234">
                  <c:v>-1.0481917634027941E-18</c:v>
                </c:pt>
                <c:pt idx="8235">
                  <c:v>-1.0437631507134311E-18</c:v>
                </c:pt>
                <c:pt idx="8236">
                  <c:v>-1.038359857739119E-18</c:v>
                </c:pt>
                <c:pt idx="8237">
                  <c:v>-1.031996856494554E-18</c:v>
                </c:pt>
                <c:pt idx="8238">
                  <c:v>-1.0246899067259031E-18</c:v>
                </c:pt>
                <c:pt idx="8239">
                  <c:v>-1.0164555326907431E-18</c:v>
                </c:pt>
                <c:pt idx="8240">
                  <c:v>-1.007310999422846E-18</c:v>
                </c:pt>
                <c:pt idx="8241">
                  <c:v>-9.9727428851011491E-19</c:v>
                </c:pt>
                <c:pt idx="8242">
                  <c:v>-9.8636407341415922E-19</c:v>
                </c:pt>
                <c:pt idx="8243">
                  <c:v>-9.7459969436014615E-19</c:v>
                </c:pt>
                <c:pt idx="8244">
                  <c:v>-9.620011328257257E-19</c:v>
                </c:pt>
                <c:pt idx="8245">
                  <c:v>-9.4858898565790947E-19</c:v>
                </c:pt>
                <c:pt idx="8246">
                  <c:v>-9.3438443884687215E-19</c:v>
                </c:pt>
                <c:pt idx="8247">
                  <c:v>-9.1940924098568567E-19</c:v>
                </c:pt>
                <c:pt idx="8248">
                  <c:v>-9.0368567644501499E-19</c:v>
                </c:pt>
                <c:pt idx="8249">
                  <c:v>-8.8723653829179394E-19</c:v>
                </c:pt>
                <c:pt idx="8250">
                  <c:v>-8.7008510098086238E-19</c:v>
                </c:pt>
                <c:pt idx="8251">
                  <c:v>-8.5225509284847489E-19</c:v>
                </c:pt>
                <c:pt idx="8252">
                  <c:v>-8.3377066843650206E-19</c:v>
                </c:pt>
                <c:pt idx="8253">
                  <c:v>-8.1465638067602004E-19</c:v>
                </c:pt>
                <c:pt idx="8254">
                  <c:v>-7.9493715295883756E-19</c:v>
                </c:pt>
                <c:pt idx="8255">
                  <c:v>-7.7463825112533475E-19</c:v>
                </c:pt>
                <c:pt idx="8256">
                  <c:v>-7.5378525539678693E-19</c:v>
                </c:pt>
                <c:pt idx="8257">
                  <c:v>-7.3240403228012057E-19</c:v>
                </c:pt>
                <c:pt idx="8258">
                  <c:v>-7.1052070647279801E-19</c:v>
                </c:pt>
                <c:pt idx="8259">
                  <c:v>-6.8816163279525131E-19</c:v>
                </c:pt>
                <c:pt idx="8260">
                  <c:v>-6.6535336817798537E-19</c:v>
                </c:pt>
                <c:pt idx="8261">
                  <c:v>-6.4212264373014823E-19</c:v>
                </c:pt>
                <c:pt idx="8262">
                  <c:v>-6.1849633691602039E-19</c:v>
                </c:pt>
                <c:pt idx="8263">
                  <c:v>-5.9450144386550475E-19</c:v>
                </c:pt>
                <c:pt idx="8264">
                  <c:v>-5.7016505184431146E-19</c:v>
                </c:pt>
                <c:pt idx="8265">
                  <c:v>-5.4551431190911579E-19</c:v>
                </c:pt>
                <c:pt idx="8266">
                  <c:v>-5.2057641177254177E-19</c:v>
                </c:pt>
                <c:pt idx="8267">
                  <c:v>-4.9537854890236504E-19</c:v>
                </c:pt>
                <c:pt idx="8268">
                  <c:v>-4.6994790387886214E-19</c:v>
                </c:pt>
                <c:pt idx="8269">
                  <c:v>-4.4431161403374134E-19</c:v>
                </c:pt>
                <c:pt idx="8270">
                  <c:v>-4.184967473935826E-19</c:v>
                </c:pt>
                <c:pt idx="8271">
                  <c:v>-3.925302769501879E-19</c:v>
                </c:pt>
                <c:pt idx="8272">
                  <c:v>-3.6643905527970441E-19</c:v>
                </c:pt>
                <c:pt idx="8273">
                  <c:v>-3.402497895318186E-19</c:v>
                </c:pt>
                <c:pt idx="8274">
                  <c:v>-3.1398901680975571E-19</c:v>
                </c:pt>
                <c:pt idx="8275">
                  <c:v>-2.876830799612201E-19</c:v>
                </c:pt>
                <c:pt idx="8276">
                  <c:v>-2.6135810379982192E-19</c:v>
                </c:pt>
                <c:pt idx="8277">
                  <c:v>-2.3503997177591052E-19</c:v>
                </c:pt>
                <c:pt idx="8278">
                  <c:v>-2.0875430311511641E-19</c:v>
                </c:pt>
                <c:pt idx="8279">
                  <c:v>-1.8252643044226011E-19</c:v>
                </c:pt>
                <c:pt idx="8280">
                  <c:v>-1.5638137790763709E-19</c:v>
                </c:pt>
                <c:pt idx="8281">
                  <c:v>-1.3034383983203229E-19</c:v>
                </c:pt>
                <c:pt idx="8282">
                  <c:v>-1.044381598861428E-19</c:v>
                </c:pt>
                <c:pt idx="8283">
                  <c:v>-7.868831081941544E-20</c:v>
                </c:pt>
                <c:pt idx="8284">
                  <c:v>-5.3117874752615623E-20</c:v>
                </c:pt>
                <c:pt idx="8285">
                  <c:v>-2.7750024047755153E-20</c:v>
                </c:pt>
                <c:pt idx="8286">
                  <c:v>-2.6075027683043632E-21</c:v>
                </c:pt>
                <c:pt idx="8287">
                  <c:v>2.228739125808881E-20</c:v>
                </c:pt>
                <c:pt idx="8288">
                  <c:v>4.6912823762860532E-20</c:v>
                </c:pt>
                <c:pt idx="8289">
                  <c:v>7.1247440734975228E-20</c:v>
                </c:pt>
                <c:pt idx="8290">
                  <c:v>9.5270384484470996E-20</c:v>
                </c:pt>
                <c:pt idx="8291">
                  <c:v>1.1896130906174499E-19</c:v>
                </c:pt>
                <c:pt idx="8292">
                  <c:v>1.4230039502393989E-19</c:v>
                </c:pt>
                <c:pt idx="8293">
                  <c:v>1.6526836354051459E-19</c:v>
                </c:pt>
                <c:pt idx="8294">
                  <c:v>1.8784648983080861E-19</c:v>
                </c:pt>
                <c:pt idx="8295">
                  <c:v>2.1001661592712869E-19</c:v>
                </c:pt>
                <c:pt idx="8296">
                  <c:v>2.3176116275761529E-19</c:v>
                </c:pt>
                <c:pt idx="8297">
                  <c:v>2.530631415438601E-19</c:v>
                </c:pt>
                <c:pt idx="8298">
                  <c:v>2.7390616450897152E-19</c:v>
                </c:pt>
                <c:pt idx="8299">
                  <c:v>2.9427445489249632E-19</c:v>
                </c:pt>
                <c:pt idx="8300">
                  <c:v>3.1415285626931981E-19</c:v>
                </c:pt>
                <c:pt idx="8301">
                  <c:v>3.33526841170375E-19</c:v>
                </c:pt>
                <c:pt idx="8302">
                  <c:v>3.5238251900369259E-19</c:v>
                </c:pt>
                <c:pt idx="8303">
                  <c:v>3.7070664327502388E-19</c:v>
                </c:pt>
                <c:pt idx="8304">
                  <c:v>3.8848661810795711E-19</c:v>
                </c:pt>
                <c:pt idx="8305">
                  <c:v>4.0571050406413431E-19</c:v>
                </c:pt>
                <c:pt idx="8306">
                  <c:v>4.2236702326485152E-19</c:v>
                </c:pt>
                <c:pt idx="8307">
                  <c:v>4.3844556381599575E-19</c:v>
                </c:pt>
                <c:pt idx="8308">
                  <c:v>4.5393618353893035E-19</c:v>
                </c:pt>
                <c:pt idx="8309">
                  <c:v>4.6882961301059464E-19</c:v>
                </c:pt>
                <c:pt idx="8310">
                  <c:v>4.831172579167234E-19</c:v>
                </c:pt>
                <c:pt idx="8311">
                  <c:v>4.9679120072272346E-19</c:v>
                </c:pt>
                <c:pt idx="8312">
                  <c:v>5.0984420166736723E-19</c:v>
                </c:pt>
                <c:pt idx="8313">
                  <c:v>5.2226969908507006E-19</c:v>
                </c:pt>
                <c:pt idx="8314">
                  <c:v>5.3406180906311848E-19</c:v>
                </c:pt>
                <c:pt idx="8315">
                  <c:v>5.4521532444080093E-19</c:v>
                </c:pt>
                <c:pt idx="8316">
                  <c:v>5.5572571315796569E-19</c:v>
                </c:pt>
                <c:pt idx="8317">
                  <c:v>5.6558911596109223E-19</c:v>
                </c:pt>
                <c:pt idx="8318">
                  <c:v>5.7480234347550624E-19</c:v>
                </c:pt>
                <c:pt idx="8319">
                  <c:v>5.8336287265290426E-19</c:v>
                </c:pt>
                <c:pt idx="8320">
                  <c:v>5.9126884260387045E-19</c:v>
                </c:pt>
                <c:pt idx="8321">
                  <c:v>5.9851904982557239E-19</c:v>
                </c:pt>
                <c:pt idx="8322">
                  <c:v>6.0511294283531205E-19</c:v>
                </c:pt>
                <c:pt idx="8323">
                  <c:v>6.1105061622108255E-19</c:v>
                </c:pt>
                <c:pt idx="8324">
                  <c:v>6.1633280412073517E-19</c:v>
                </c:pt>
                <c:pt idx="8325">
                  <c:v>6.2096087314181228E-19</c:v>
                </c:pt>
                <c:pt idx="8326">
                  <c:v>6.2493681473451581E-19</c:v>
                </c:pt>
                <c:pt idx="8327">
                  <c:v>6.2826323703070137E-19</c:v>
                </c:pt>
                <c:pt idx="8328">
                  <c:v>6.3094335616217469E-19</c:v>
                </c:pt>
                <c:pt idx="8329">
                  <c:v>6.3298098707194493E-19</c:v>
                </c:pt>
                <c:pt idx="8330">
                  <c:v>6.3438053383244989E-19</c:v>
                </c:pt>
                <c:pt idx="8331">
                  <c:v>6.3514697948510648E-19</c:v>
                </c:pt>
                <c:pt idx="8332">
                  <c:v>6.3528587541586823E-19</c:v>
                </c:pt>
                <c:pt idx="8333">
                  <c:v>6.348033302817753E-19</c:v>
                </c:pt>
                <c:pt idx="8334">
                  <c:v>6.3370599850377276E-19</c:v>
                </c:pt>
                <c:pt idx="8335">
                  <c:v>6.3200106834134499E-19</c:v>
                </c:pt>
                <c:pt idx="8336">
                  <c:v>6.2969624956476575E-19</c:v>
                </c:pt>
                <c:pt idx="8337">
                  <c:v>6.2679976074100079E-19</c:v>
                </c:pt>
                <c:pt idx="8338">
                  <c:v>6.23320316149516E-19</c:v>
                </c:pt>
                <c:pt idx="8339">
                  <c:v>6.1926711234444462E-19</c:v>
                </c:pt>
                <c:pt idx="8340">
                  <c:v>6.1464981437974762E-19</c:v>
                </c:pt>
                <c:pt idx="8341">
                  <c:v>6.0947854171416561E-19</c:v>
                </c:pt>
                <c:pt idx="8342">
                  <c:v>6.0376385381290547E-19</c:v>
                </c:pt>
                <c:pt idx="8343">
                  <c:v>5.9751673546313211E-19</c:v>
                </c:pt>
                <c:pt idx="8344">
                  <c:v>5.9074858182044622E-19</c:v>
                </c:pt>
                <c:pt idx="8345">
                  <c:v>5.8347118320361961E-19</c:v>
                </c:pt>
                <c:pt idx="8346">
                  <c:v>5.7569670965493321E-19</c:v>
                </c:pt>
                <c:pt idx="8347">
                  <c:v>5.6743769528352074E-19</c:v>
                </c:pt>
                <c:pt idx="8348">
                  <c:v>5.5870702240915769E-19</c:v>
                </c:pt>
                <c:pt idx="8349">
                  <c:v>5.4951790552395755E-19</c:v>
                </c:pt>
                <c:pt idx="8350">
                  <c:v>5.398838750894421E-19</c:v>
                </c:pt>
                <c:pt idx="8351">
                  <c:v>5.2981876118643548E-19</c:v>
                </c:pt>
                <c:pt idx="8352">
                  <c:v>5.1933667703520899E-19</c:v>
                </c:pt>
                <c:pt idx="8353">
                  <c:v>5.0845200240324834E-19</c:v>
                </c:pt>
                <c:pt idx="8354">
                  <c:v>4.9717936691795882E-19</c:v>
                </c:pt>
                <c:pt idx="8355">
                  <c:v>4.8553363330154056E-19</c:v>
                </c:pt>
                <c:pt idx="8356">
                  <c:v>4.7352988054517137E-19</c:v>
                </c:pt>
                <c:pt idx="8357">
                  <c:v>4.6118338703952419E-19</c:v>
                </c:pt>
                <c:pt idx="8358">
                  <c:v>4.4850961367851835E-19</c:v>
                </c:pt>
                <c:pt idx="8359">
                  <c:v>4.35524186953063E-19</c:v>
                </c:pt>
                <c:pt idx="8360">
                  <c:v>4.222428820513911E-19</c:v>
                </c:pt>
                <c:pt idx="8361">
                  <c:v>4.0868160598241681E-19</c:v>
                </c:pt>
                <c:pt idx="8362">
                  <c:v>3.9485638073835548E-19</c:v>
                </c:pt>
                <c:pt idx="8363">
                  <c:v>3.807833265126518E-19</c:v>
                </c:pt>
                <c:pt idx="8364">
                  <c:v>3.6647864498904429E-19</c:v>
                </c:pt>
                <c:pt idx="8365">
                  <c:v>3.519586027173703E-19</c:v>
                </c:pt>
                <c:pt idx="8366">
                  <c:v>3.3723951459147181E-19</c:v>
                </c:pt>
                <c:pt idx="8367">
                  <c:v>3.2233772744431461E-19</c:v>
                </c:pt>
                <c:pt idx="8368">
                  <c:v>3.0726960377516482E-19</c:v>
                </c:pt>
                <c:pt idx="8369">
                  <c:v>2.920515056233915E-19</c:v>
                </c:pt>
                <c:pt idx="8370">
                  <c:v>2.7669977860317719E-19</c:v>
                </c:pt>
                <c:pt idx="8371">
                  <c:v>2.6123073611311691E-19</c:v>
                </c:pt>
                <c:pt idx="8372">
                  <c:v>2.456606437343773E-19</c:v>
                </c:pt>
                <c:pt idx="8373">
                  <c:v>2.300057038307685E-19</c:v>
                </c:pt>
                <c:pt idx="8374">
                  <c:v>2.1428204036375019E-19</c:v>
                </c:pt>
                <c:pt idx="8375">
                  <c:v>1.985056839350531E-19</c:v>
                </c:pt>
                <c:pt idx="8376">
                  <c:v>1.82692557069252E-19</c:v>
                </c:pt>
                <c:pt idx="8377">
                  <c:v>1.6685845974826529E-19</c:v>
                </c:pt>
                <c:pt idx="8378">
                  <c:v>1.510190552093952E-19</c:v>
                </c:pt>
                <c:pt idx="8379">
                  <c:v>1.35189856018146E-19</c:v>
                </c:pt>
                <c:pt idx="8380">
                  <c:v>1.1938621042668071E-19</c:v>
                </c:pt>
                <c:pt idx="8381">
                  <c:v>1.0362328902838889E-19</c:v>
                </c:pt>
                <c:pt idx="8382">
                  <c:v>8.79160717186435E-20</c:v>
                </c:pt>
                <c:pt idx="8383">
                  <c:v>7.2279334971428135E-20</c:v>
                </c:pt>
                <c:pt idx="8384">
                  <c:v>5.6727639441109526E-20</c:v>
                </c:pt>
                <c:pt idx="8385">
                  <c:v>4.1275317898221128E-20</c:v>
                </c:pt>
                <c:pt idx="8386">
                  <c:v>2.5936463507709569E-20</c:v>
                </c:pt>
                <c:pt idx="8387">
                  <c:v>1.0724918457676981E-20</c:v>
                </c:pt>
                <c:pt idx="8388">
                  <c:v>-4.3457370537693927E-21</c:v>
                </c:pt>
                <c:pt idx="8389">
                  <c:v>-1.9262195466374409E-20</c:v>
                </c:pt>
                <c:pt idx="8390">
                  <c:v>-3.4011432133541231E-20</c:v>
                </c:pt>
                <c:pt idx="8391">
                  <c:v>-4.8580715219758863E-20</c:v>
                </c:pt>
                <c:pt idx="8392">
                  <c:v>-6.2957615213755783E-20</c:v>
                </c:pt>
                <c:pt idx="8393">
                  <c:v>-7.713001405191824E-20</c:v>
                </c:pt>
                <c:pt idx="8394">
                  <c:v>-9.1086113846946108E-20</c:v>
                </c:pt>
                <c:pt idx="8395">
                  <c:v>-1.048144452171552E-19</c:v>
                </c:pt>
                <c:pt idx="8396">
                  <c:v>-1.183038752122697E-19</c:v>
                </c:pt>
                <c:pt idx="8397">
                  <c:v>-1.31543614831984E-19</c:v>
                </c:pt>
                <c:pt idx="8398">
                  <c:v>-1.4452322613400769E-19</c:v>
                </c:pt>
                <c:pt idx="8399">
                  <c:v>-1.572326289287403E-19</c:v>
                </c:pt>
                <c:pt idx="8400">
                  <c:v>-1.6966210705815571E-19</c:v>
                </c:pt>
                <c:pt idx="8401">
                  <c:v>-1.8180231425690349E-19</c:v>
                </c:pt>
                <c:pt idx="8402">
                  <c:v>-1.9364427959406521E-19</c:v>
                </c:pt>
                <c:pt idx="8403">
                  <c:v>-2.0517941249442519E-19</c:v>
                </c:pt>
                <c:pt idx="8404">
                  <c:v>-2.1639950733854099E-19</c:v>
                </c:pt>
                <c:pt idx="8405">
                  <c:v>-2.272967476413119E-19</c:v>
                </c:pt>
                <c:pt idx="8406">
                  <c:v>-2.3786370980916379E-19</c:v>
                </c:pt>
                <c:pt idx="8407">
                  <c:v>-2.480933664763743E-19</c:v>
                </c:pt>
                <c:pt idx="8408">
                  <c:v>-2.5797908942147061E-19</c:v>
                </c:pt>
                <c:pt idx="8409">
                  <c:v>-2.675146520650301E-19</c:v>
                </c:pt>
                <c:pt idx="8410">
                  <c:v>-2.76694231550614E-19</c:v>
                </c:pt>
                <c:pt idx="8411">
                  <c:v>-2.8551241041094748E-19</c:v>
                </c:pt>
                <c:pt idx="8412">
                  <c:v>-2.9396417782184881E-19</c:v>
                </c:pt>
                <c:pt idx="8413">
                  <c:v>-3.0204493044678562E-19</c:v>
                </c:pt>
                <c:pt idx="8414">
                  <c:v>-3.0975047287530669E-19</c:v>
                </c:pt>
                <c:pt idx="8415">
                  <c:v>-3.1707701765896259E-19</c:v>
                </c:pt>
                <c:pt idx="8416">
                  <c:v>-3.2402118494868481E-19</c:v>
                </c:pt>
                <c:pt idx="8417">
                  <c:v>-3.3058000173794338E-19</c:v>
                </c:pt>
                <c:pt idx="8418">
                  <c:v>-3.367509007163448E-19</c:v>
                </c:pt>
                <c:pt idx="8419">
                  <c:v>-3.4253171873866309E-19</c:v>
                </c:pt>
                <c:pt idx="8420">
                  <c:v>-3.4792069491462821E-19</c:v>
                </c:pt>
                <c:pt idx="8421">
                  <c:v>-3.5291646832510588E-19</c:v>
                </c:pt>
                <c:pt idx="8422">
                  <c:v>-3.5751807537061919E-19</c:v>
                </c:pt>
                <c:pt idx="8423">
                  <c:v>-3.6172494675845492E-19</c:v>
                </c:pt>
                <c:pt idx="8424">
                  <c:v>-3.6553690413489389E-19</c:v>
                </c:pt>
                <c:pt idx="8425">
                  <c:v>-3.6895415636938172E-19</c:v>
                </c:pt>
                <c:pt idx="8426">
                  <c:v>-3.7197729549773111E-19</c:v>
                </c:pt>
                <c:pt idx="8427">
                  <c:v>-3.7460729233170708E-19</c:v>
                </c:pt>
                <c:pt idx="8428">
                  <c:v>-3.7684549174260081E-19</c:v>
                </c:pt>
                <c:pt idx="8429">
                  <c:v>-3.7869360762663841E-19</c:v>
                </c:pt>
                <c:pt idx="8430">
                  <c:v>-3.801537175603047E-19</c:v>
                </c:pt>
                <c:pt idx="8431">
                  <c:v>-3.8122825715388471E-19</c:v>
                </c:pt>
                <c:pt idx="8432">
                  <c:v>-3.8192001411173511E-19</c:v>
                </c:pt>
                <c:pt idx="8433">
                  <c:v>-3.8223212200800258E-19</c:v>
                </c:pt>
                <c:pt idx="8434">
                  <c:v>-3.8216805378669548E-19</c:v>
                </c:pt>
                <c:pt idx="8435">
                  <c:v>-3.8173161499519379E-19</c:v>
                </c:pt>
                <c:pt idx="8436">
                  <c:v>-3.8092693676045698E-19</c:v>
                </c:pt>
                <c:pt idx="8437">
                  <c:v>-3.797584685173428E-19</c:v>
                </c:pt>
                <c:pt idx="8438">
                  <c:v>-3.7823097049860229E-19</c:v>
                </c:pt>
                <c:pt idx="8439">
                  <c:v>-3.7634950599625219E-19</c:v>
                </c:pt>
                <c:pt idx="8440">
                  <c:v>-3.7411943340415242E-19</c:v>
                </c:pt>
                <c:pt idx="8441">
                  <c:v>-3.715463980517324E-19</c:v>
                </c:pt>
                <c:pt idx="8442">
                  <c:v>-3.6863632383891539E-19</c:v>
                </c:pt>
                <c:pt idx="8443">
                  <c:v>-3.6539540468238299E-19</c:v>
                </c:pt>
                <c:pt idx="8444">
                  <c:v>-3.6183009578340552E-19</c:v>
                </c:pt>
                <c:pt idx="8445">
                  <c:v>-3.5794710472753708E-19</c:v>
                </c:pt>
                <c:pt idx="8446">
                  <c:v>-3.5375338242653612E-19</c:v>
                </c:pt>
                <c:pt idx="8447">
                  <c:v>-3.4925611391291939E-19</c:v>
                </c:pt>
                <c:pt idx="8448">
                  <c:v>-3.444627089976041E-19</c:v>
                </c:pt>
                <c:pt idx="8449">
                  <c:v>-3.393807928011167E-19</c:v>
                </c:pt>
                <c:pt idx="8450">
                  <c:v>-3.3401819616886841E-19</c:v>
                </c:pt>
                <c:pt idx="8451">
                  <c:v>-3.2838294598100668E-19</c:v>
                </c:pt>
                <c:pt idx="8452">
                  <c:v>-3.2248325536734962E-19</c:v>
                </c:pt>
                <c:pt idx="8453">
                  <c:v>-3.163275138378968E-19</c:v>
                </c:pt>
                <c:pt idx="8454">
                  <c:v>-3.0992427733939171E-19</c:v>
                </c:pt>
                <c:pt idx="8455">
                  <c:v>-3.032822582483745E-19</c:v>
                </c:pt>
                <c:pt idx="8456">
                  <c:v>-2.96410315311126E-19</c:v>
                </c:pt>
                <c:pt idx="8457">
                  <c:v>-2.8931744354084859E-19</c:v>
                </c:pt>
                <c:pt idx="8458">
                  <c:v>-2.8201276408237232E-19</c:v>
                </c:pt>
                <c:pt idx="8459">
                  <c:v>-2.745055140545985E-19</c:v>
                </c:pt>
                <c:pt idx="8460">
                  <c:v>-2.6680503638082042E-19</c:v>
                </c:pt>
                <c:pt idx="8461">
                  <c:v>-2.589207696169638E-19</c:v>
                </c:pt>
                <c:pt idx="8462">
                  <c:v>-2.5086223778769901E-19</c:v>
                </c:pt>
                <c:pt idx="8463">
                  <c:v>-2.4263904024026441E-19</c:v>
                </c:pt>
                <c:pt idx="8464">
                  <c:v>-2.342608415257288E-19</c:v>
                </c:pt>
                <c:pt idx="8465">
                  <c:v>-2.257373613172969E-19</c:v>
                </c:pt>
                <c:pt idx="8466">
                  <c:v>-2.1707836437512689E-19</c:v>
                </c:pt>
                <c:pt idx="8467">
                  <c:v>-2.082936505669949E-19</c:v>
                </c:pt>
                <c:pt idx="8468">
                  <c:v>-1.9939304495398811E-19</c:v>
                </c:pt>
                <c:pt idx="8469">
                  <c:v>-1.9038638795025839E-19</c:v>
                </c:pt>
                <c:pt idx="8470">
                  <c:v>-1.812835255657027E-19</c:v>
                </c:pt>
                <c:pt idx="8471">
                  <c:v>-1.7209429974026799E-19</c:v>
                </c:pt>
                <c:pt idx="8472">
                  <c:v>-1.6282853877840541E-19</c:v>
                </c:pt>
                <c:pt idx="8473">
                  <c:v>-1.534960478920101E-19</c:v>
                </c:pt>
                <c:pt idx="8474">
                  <c:v>-1.4410659986000059E-19</c:v>
                </c:pt>
                <c:pt idx="8475">
                  <c:v>-1.346699258124925E-19</c:v>
                </c:pt>
                <c:pt idx="8476">
                  <c:v>-1.251957061473211E-19</c:v>
                </c:pt>
                <c:pt idx="8477">
                  <c:v>-1.1569356158646289E-19</c:v>
                </c:pt>
                <c:pt idx="8478">
                  <c:v>-1.061730443796924E-19</c:v>
                </c:pt>
                <c:pt idx="8479">
                  <c:v>-9.6643629662595484E-20</c:v>
                </c:pt>
                <c:pt idx="8480">
                  <c:v>-8.7114706975837267E-20</c:v>
                </c:pt>
                <c:pt idx="8481">
                  <c:v>-7.7595571952358433E-20</c:v>
                </c:pt>
                <c:pt idx="8482">
                  <c:v>-6.8095418178942072E-20</c:v>
                </c:pt>
                <c:pt idx="8483">
                  <c:v>-5.8623329238359523E-20</c:v>
                </c:pt>
                <c:pt idx="8484">
                  <c:v>-4.9188270938065641E-20</c:v>
                </c:pt>
                <c:pt idx="8485">
                  <c:v>-3.9799083731172192E-20</c:v>
                </c:pt>
                <c:pt idx="8486">
                  <c:v>-3.0464475335183639E-20</c:v>
                </c:pt>
                <c:pt idx="8487">
                  <c:v>-2.1193013553731871E-20</c:v>
                </c:pt>
                <c:pt idx="8488">
                  <c:v>-1.199311930629618E-20</c:v>
                </c:pt>
                <c:pt idx="8489">
                  <c:v>-2.8730598706422608E-21</c:v>
                </c:pt>
                <c:pt idx="8490">
                  <c:v>6.1590576575407682E-21</c:v>
                </c:pt>
                <c:pt idx="8491">
                  <c:v>1.5095292683582931E-20</c:v>
                </c:pt>
                <c:pt idx="8492">
                  <c:v>2.392787720739118E-20</c:v>
                </c:pt>
                <c:pt idx="8493">
                  <c:v>3.2649221687917492E-20</c:v>
                </c:pt>
                <c:pt idx="8494">
                  <c:v>4.1251920675092932E-20</c:v>
                </c:pt>
                <c:pt idx="8495">
                  <c:v>4.9728758206044437E-20</c:v>
                </c:pt>
                <c:pt idx="8496">
                  <c:v>5.8072712962672862E-20</c:v>
                </c:pt>
                <c:pt idx="8497">
                  <c:v>6.6276963187932809E-20</c:v>
                </c:pt>
                <c:pt idx="8498">
                  <c:v>7.4334891358416847E-20</c:v>
                </c:pt>
                <c:pt idx="8499">
                  <c:v>8.2240088611108219E-20</c:v>
                </c:pt>
                <c:pt idx="8500">
                  <c:v>8.9986358922427545E-20</c:v>
                </c:pt>
                <c:pt idx="8501">
                  <c:v>9.7567723037959333E-20</c:v>
                </c:pt>
                <c:pt idx="8502">
                  <c:v>1.049784221515035E-19</c:v>
                </c:pt>
                <c:pt idx="8503">
                  <c:v>1.122129213323551E-19</c:v>
                </c:pt>
                <c:pt idx="8504">
                  <c:v>1.192659126999734E-19</c:v>
                </c:pt>
                <c:pt idx="8505">
                  <c:v>1.261323183454528E-19</c:v>
                </c:pt>
                <c:pt idx="8506">
                  <c:v>1.3280729299946651E-19</c:v>
                </c:pt>
                <c:pt idx="8507">
                  <c:v>1.392862264465997E-19</c:v>
                </c:pt>
                <c:pt idx="8508">
                  <c:v>1.455647456862392E-19</c:v>
                </c:pt>
                <c:pt idx="8509">
                  <c:v>1.5163871684043369E-19</c:v>
                </c:pt>
                <c:pt idx="8510">
                  <c:v>1.5750424680937809E-19</c:v>
                </c:pt>
                <c:pt idx="8511">
                  <c:v>1.6315768467541949E-19</c:v>
                </c:pt>
                <c:pt idx="8512">
                  <c:v>1.6859562285671529E-19</c:v>
                </c:pt>
                <c:pt idx="8513">
                  <c:v>1.7381489801190841E-19</c:v>
                </c:pt>
                <c:pt idx="8514">
                  <c:v>1.7881259169741489E-19</c:v>
                </c:pt>
                <c:pt idx="8515">
                  <c:v>1.8358603077914351E-19</c:v>
                </c:pt>
                <c:pt idx="8516">
                  <c:v>1.8813278760068819E-19</c:v>
                </c:pt>
                <c:pt idx="8517">
                  <c:v>1.9245067991025409E-19</c:v>
                </c:pt>
                <c:pt idx="8518">
                  <c:v>1.965377705487871E-19</c:v>
                </c:pt>
                <c:pt idx="8519">
                  <c:v>2.003923669019887E-19</c:v>
                </c:pt>
                <c:pt idx="8520">
                  <c:v>2.040130201191E-19</c:v>
                </c:pt>
                <c:pt idx="8521">
                  <c:v>2.0739852410153819E-19</c:v>
                </c:pt>
                <c:pt idx="8522">
                  <c:v>2.105479142646621E-19</c:v>
                </c:pt>
                <c:pt idx="8523">
                  <c:v>2.134604660761336E-19</c:v>
                </c:pt>
                <c:pt idx="8524">
                  <c:v>2.161356933745236E-19</c:v>
                </c:pt>
                <c:pt idx="8525">
                  <c:v>2.1857334647199079E-19</c:v>
                </c:pt>
                <c:pt idx="8526">
                  <c:v>2.2077341004503378E-19</c:v>
                </c:pt>
                <c:pt idx="8527">
                  <c:v>2.2273610081748278E-19</c:v>
                </c:pt>
                <c:pt idx="8528">
                  <c:v>2.2446186504006121E-19</c:v>
                </c:pt>
                <c:pt idx="8529">
                  <c:v>2.2595137577099992E-19</c:v>
                </c:pt>
                <c:pt idx="8530">
                  <c:v>2.272055299623393E-19</c:v>
                </c:pt>
                <c:pt idx="8531">
                  <c:v>2.2822544535669478E-19</c:v>
                </c:pt>
                <c:pt idx="8532">
                  <c:v>2.2901245719940259E-19</c:v>
                </c:pt>
                <c:pt idx="8533">
                  <c:v>2.295681147710893E-19</c:v>
                </c:pt>
                <c:pt idx="8534">
                  <c:v>2.2989417774583922E-19</c:v>
                </c:pt>
                <c:pt idx="8535">
                  <c:v>2.299926123802467E-19</c:v>
                </c:pt>
                <c:pt idx="8536">
                  <c:v>2.2986558753875779E-19</c:v>
                </c:pt>
                <c:pt idx="8537">
                  <c:v>2.295154705608087E-19</c:v>
                </c:pt>
                <c:pt idx="8538">
                  <c:v>2.2894482297536819E-19</c:v>
                </c:pt>
                <c:pt idx="8539">
                  <c:v>2.2815639606858721E-19</c:v>
                </c:pt>
                <c:pt idx="8540">
                  <c:v>2.2715312631034091E-19</c:v>
                </c:pt>
                <c:pt idx="8541">
                  <c:v>2.2593813064553349E-19</c:v>
                </c:pt>
                <c:pt idx="8542">
                  <c:v>2.245147016561046E-19</c:v>
                </c:pt>
                <c:pt idx="8543">
                  <c:v>2.2288630259974819E-19</c:v>
                </c:pt>
                <c:pt idx="8544">
                  <c:v>2.2105656233141232E-19</c:v>
                </c:pt>
                <c:pt idx="8545">
                  <c:v>2.190292701137015E-19</c:v>
                </c:pt>
                <c:pt idx="8546">
                  <c:v>2.1680837032235461E-19</c:v>
                </c:pt>
                <c:pt idx="8547">
                  <c:v>2.143979570530088E-19</c:v>
                </c:pt>
                <c:pt idx="8548">
                  <c:v>2.118022686354946E-19</c:v>
                </c:pt>
                <c:pt idx="8549">
                  <c:v>2.0902568206193921E-19</c:v>
                </c:pt>
                <c:pt idx="8550">
                  <c:v>2.0607270733497059E-19</c:v>
                </c:pt>
                <c:pt idx="8551">
                  <c:v>2.0294798174233701E-19</c:v>
                </c:pt>
                <c:pt idx="8552">
                  <c:v>1.9965626406425951E-19</c:v>
                </c:pt>
                <c:pt idx="8553">
                  <c:v>1.9620242871984249E-19</c:v>
                </c:pt>
                <c:pt idx="8554">
                  <c:v>1.925914598588612E-19</c:v>
                </c:pt>
                <c:pt idx="8555">
                  <c:v>1.888284454052356E-19</c:v>
                </c:pt>
                <c:pt idx="8556">
                  <c:v>1.849185710584871E-19</c:v>
                </c:pt>
                <c:pt idx="8557">
                  <c:v>1.8086711425944849E-19</c:v>
                </c:pt>
                <c:pt idx="8558">
                  <c:v>1.7667943812647431E-19</c:v>
                </c:pt>
                <c:pt idx="8559">
                  <c:v>1.7236098536836291E-19</c:v>
                </c:pt>
                <c:pt idx="8560">
                  <c:v>1.6791727218016301E-19</c:v>
                </c:pt>
                <c:pt idx="8561">
                  <c:v>1.633538821279932E-19</c:v>
                </c:pt>
                <c:pt idx="8562">
                  <c:v>1.5867646002895219E-19</c:v>
                </c:pt>
                <c:pt idx="8563">
                  <c:v>1.5389070583214211E-19</c:v>
                </c:pt>
                <c:pt idx="8564">
                  <c:v>1.4900236850676591E-19</c:v>
                </c:pt>
                <c:pt idx="8565">
                  <c:v>1.4401723994319439E-19</c:v>
                </c:pt>
                <c:pt idx="8566">
                  <c:v>1.389411488728259E-19</c:v>
                </c:pt>
                <c:pt idx="8567">
                  <c:v>1.3377995481248641E-19</c:v>
                </c:pt>
                <c:pt idx="8568">
                  <c:v>1.2853954203903669E-19</c:v>
                </c:pt>
                <c:pt idx="8569">
                  <c:v>1.23225813599766E-19</c:v>
                </c:pt>
                <c:pt idx="8570">
                  <c:v>1.1784468536406319E-19</c:v>
                </c:pt>
                <c:pt idx="8571">
                  <c:v>1.1240208012175979E-19</c:v>
                </c:pt>
                <c:pt idx="8572">
                  <c:v>1.06903921733441E-19</c:v>
                </c:pt>
                <c:pt idx="8573">
                  <c:v>1.0135612933791719E-19</c:v>
                </c:pt>
                <c:pt idx="8574">
                  <c:v>9.5764611621939813E-20</c:v>
                </c:pt>
                <c:pt idx="8575">
                  <c:v>9.0135261157137391E-20</c:v>
                </c:pt>
                <c:pt idx="8576">
                  <c:v>8.4473948809027701E-20</c:v>
                </c:pt>
                <c:pt idx="8577">
                  <c:v>7.8786518222847652E-20</c:v>
                </c:pt>
                <c:pt idx="8578">
                  <c:v>7.3078780390817701E-20</c:v>
                </c:pt>
                <c:pt idx="8579">
                  <c:v>6.7356508305333337E-20</c:v>
                </c:pt>
                <c:pt idx="8580">
                  <c:v>6.1625431702447191E-20</c:v>
                </c:pt>
                <c:pt idx="8581">
                  <c:v>5.5891231899873963E-20</c:v>
                </c:pt>
                <c:pt idx="8582">
                  <c:v>5.0159536733615827E-20</c:v>
                </c:pt>
                <c:pt idx="8583">
                  <c:v>4.443591559716915E-20</c:v>
                </c:pt>
                <c:pt idx="8584">
                  <c:v>3.8725874587133551E-20</c:v>
                </c:pt>
                <c:pt idx="8585">
                  <c:v>3.3034851758902869E-20</c:v>
                </c:pt>
                <c:pt idx="8586">
                  <c:v>2.7368212495973042E-20</c:v>
                </c:pt>
                <c:pt idx="8587">
                  <c:v>2.1731244996256189E-20</c:v>
                </c:pt>
                <c:pt idx="8588">
                  <c:v>1.6129155878642331E-20</c:v>
                </c:pt>
                <c:pt idx="8589">
                  <c:v>1.0567065912900009E-20</c:v>
                </c:pt>
                <c:pt idx="8590">
                  <c:v>5.050005875856782E-21</c:v>
                </c:pt>
                <c:pt idx="8591">
                  <c:v>-4.1708746335281442E-22</c:v>
                </c:pt>
                <c:pt idx="8592">
                  <c:v>-5.8293752263372807E-21</c:v>
                </c:pt>
                <c:pt idx="8593">
                  <c:v>-1.1182120174316789E-20</c:v>
                </c:pt>
                <c:pt idx="8594">
                  <c:v>-1.647069032048644E-20</c:v>
                </c:pt>
                <c:pt idx="8595">
                  <c:v>-2.169056240370673E-20</c:v>
                </c:pt>
                <c:pt idx="8596">
                  <c:v>-2.683732522151047E-20</c:v>
                </c:pt>
                <c:pt idx="8597">
                  <c:v>-3.1906682820573E-20</c:v>
                </c:pt>
                <c:pt idx="8598">
                  <c:v>-3.6894457542949858E-20</c:v>
                </c:pt>
                <c:pt idx="8599">
                  <c:v>-4.1796592926543897E-20</c:v>
                </c:pt>
                <c:pt idx="8600">
                  <c:v>-4.66091564584213E-20</c:v>
                </c:pt>
                <c:pt idx="8601">
                  <c:v>-5.1328342179753313E-20</c:v>
                </c:pt>
                <c:pt idx="8602">
                  <c:v>-5.5950473141317636E-20</c:v>
                </c:pt>
                <c:pt idx="8603">
                  <c:v>-6.0472003708649742E-20</c:v>
                </c:pt>
                <c:pt idx="8604">
                  <c:v>-6.4889521716090116E-20</c:v>
                </c:pt>
                <c:pt idx="8605">
                  <c:v>-6.9199750469128741E-20</c:v>
                </c:pt>
                <c:pt idx="8606">
                  <c:v>-7.3399550594601715E-20</c:v>
                </c:pt>
                <c:pt idx="8607">
                  <c:v>-7.7485921738448193E-20</c:v>
                </c:pt>
                <c:pt idx="8608">
                  <c:v>-8.1456004110887323E-20</c:v>
                </c:pt>
                <c:pt idx="8609">
                  <c:v>-8.5307079879025256E-20</c:v>
                </c:pt>
                <c:pt idx="8610">
                  <c:v>-8.9036574407051091E-20</c:v>
                </c:pt>
                <c:pt idx="8611">
                  <c:v>-9.2642057344327818E-20</c:v>
                </c:pt>
                <c:pt idx="8612">
                  <c:v>-9.6121243561829664E-20</c:v>
                </c:pt>
                <c:pt idx="8613">
                  <c:v>-9.9471993937520888E-20</c:v>
                </c:pt>
                <c:pt idx="8614">
                  <c:v>-1.0269231599141249E-19</c:v>
                </c:pt>
                <c:pt idx="8615">
                  <c:v>-1.057803643711728E-19</c:v>
                </c:pt>
                <c:pt idx="8616">
                  <c:v>-1.0873444118930489E-19</c:v>
                </c:pt>
                <c:pt idx="8617">
                  <c:v>-1.1155299621303861E-19</c:v>
                </c:pt>
                <c:pt idx="8618">
                  <c:v>-1.1423462690821739E-19</c:v>
                </c:pt>
                <c:pt idx="8619">
                  <c:v>-1.1677807833859089E-19</c:v>
                </c:pt>
                <c:pt idx="8620">
                  <c:v>-1.1918224292204739E-19</c:v>
                </c:pt>
                <c:pt idx="8621">
                  <c:v>-1.2144616004545179E-19</c:v>
                </c:pt>
                <c:pt idx="8622">
                  <c:v>-1.235690155398679E-19</c:v>
                </c:pt>
                <c:pt idx="8623">
                  <c:v>-1.255501410180695E-19</c:v>
                </c:pt>
                <c:pt idx="8624">
                  <c:v>-1.2738901307635439E-19</c:v>
                </c:pt>
                <c:pt idx="8625">
                  <c:v>-1.290852523627934E-19</c:v>
                </c:pt>
                <c:pt idx="8626">
                  <c:v>-1.306386225141506E-19</c:v>
                </c:pt>
                <c:pt idx="8627">
                  <c:v>-1.320490289638197E-19</c:v>
                </c:pt>
                <c:pt idx="8628">
                  <c:v>-1.333165176232248E-19</c:v>
                </c:pt>
                <c:pt idx="8629">
                  <c:v>-1.344412734392289E-19</c:v>
                </c:pt>
                <c:pt idx="8630">
                  <c:v>-1.354236188301947E-19</c:v>
                </c:pt>
                <c:pt idx="8631">
                  <c:v>-1.3626401200342959E-19</c:v>
                </c:pt>
                <c:pt idx="8632">
                  <c:v>-1.36963045156839E-19</c:v>
                </c:pt>
                <c:pt idx="8633">
                  <c:v>-1.3752144256769301E-19</c:v>
                </c:pt>
                <c:pt idx="8634">
                  <c:v>-1.3794005857149801E-19</c:v>
                </c:pt>
                <c:pt idx="8635">
                  <c:v>-1.3821987543403681E-19</c:v>
                </c:pt>
                <c:pt idx="8636">
                  <c:v>-1.383620011197195E-19</c:v>
                </c:pt>
                <c:pt idx="8637">
                  <c:v>-1.3836766695945219E-19</c:v>
                </c:pt>
                <c:pt idx="8638">
                  <c:v>-1.3823822522130299E-19</c:v>
                </c:pt>
                <c:pt idx="8639">
                  <c:v>-1.3797514658730041E-19</c:v>
                </c:pt>
                <c:pt idx="8640">
                  <c:v>-1.3758001753976299E-19</c:v>
                </c:pt>
                <c:pt idx="8641">
                  <c:v>-1.370545376606106E-19</c:v>
                </c:pt>
                <c:pt idx="8642">
                  <c:v>-1.36400516847159E-19</c:v>
                </c:pt>
                <c:pt idx="8643">
                  <c:v>-1.356198724479464E-19</c:v>
                </c:pt>
                <c:pt idx="8644">
                  <c:v>-1.3471462632218389E-19</c:v>
                </c:pt>
                <c:pt idx="8645">
                  <c:v>-1.3368690182645809E-19</c:v>
                </c:pt>
                <c:pt idx="8646">
                  <c:v>-1.32538920732353E-19</c:v>
                </c:pt>
                <c:pt idx="8647">
                  <c:v>-1.312730000786847E-19</c:v>
                </c:pt>
                <c:pt idx="8648">
                  <c:v>-1.2989154896207461E-19</c:v>
                </c:pt>
                <c:pt idx="8649">
                  <c:v>-1.2839706526960401E-19</c:v>
                </c:pt>
                <c:pt idx="8650">
                  <c:v>-1.267921323573184E-19</c:v>
                </c:pt>
                <c:pt idx="8651">
                  <c:v>-1.2507941567835981E-19</c:v>
                </c:pt>
                <c:pt idx="8652">
                  <c:v>-1.2326165936452109E-19</c:v>
                </c:pt>
                <c:pt idx="8653">
                  <c:v>-1.2134168276502111E-19</c:v>
                </c:pt>
                <c:pt idx="8654">
                  <c:v>-1.193223769463051E-19</c:v>
                </c:pt>
                <c:pt idx="8655">
                  <c:v>-1.1720670115667489E-19</c:v>
                </c:pt>
                <c:pt idx="8656">
                  <c:v>-1.149976792595479E-19</c:v>
                </c:pt>
                <c:pt idx="8657">
                  <c:v>-1.1269839613914069E-19</c:v>
                </c:pt>
                <c:pt idx="8658">
                  <c:v>-1.1031199408235719E-19</c:v>
                </c:pt>
                <c:pt idx="8659">
                  <c:v>-1.078416691406519E-19</c:v>
                </c:pt>
                <c:pt idx="8660">
                  <c:v>-1.052906674756163E-19</c:v>
                </c:pt>
                <c:pt idx="8661">
                  <c:v>-1.026622816920191E-19</c:v>
                </c:pt>
                <c:pt idx="8662">
                  <c:v>-9.9959847162002869E-20</c:v>
                </c:pt>
                <c:pt idx="8663">
                  <c:v>-9.7186738344113069E-20</c:v>
                </c:pt>
                <c:pt idx="8664">
                  <c:v>-9.4346365100804264E-20</c:v>
                </c:pt>
                <c:pt idx="8665">
                  <c:v>-9.1442169018032051E-20</c:v>
                </c:pt>
                <c:pt idx="8666">
                  <c:v>-8.8477619730502676E-20</c:v>
                </c:pt>
                <c:pt idx="8667">
                  <c:v>-8.5456211256110548E-20</c:v>
                </c:pt>
                <c:pt idx="8668">
                  <c:v>-8.2381458343049946E-20</c:v>
                </c:pt>
                <c:pt idx="8669">
                  <c:v>-7.9256892833040104E-20</c:v>
                </c:pt>
                <c:pt idx="8670">
                  <c:v>-7.6086060044053041E-20</c:v>
                </c:pt>
                <c:pt idx="8671">
                  <c:v>-7.2872515175880609E-20</c:v>
                </c:pt>
                <c:pt idx="8672">
                  <c:v>-6.9619819741821693E-20</c:v>
                </c:pt>
                <c:pt idx="8673">
                  <c:v>-6.6331538029712661E-20</c:v>
                </c:pt>
                <c:pt idx="8674">
                  <c:v>-6.3011233595462992E-20</c:v>
                </c:pt>
                <c:pt idx="8675">
                  <c:v>-5.9662465792195272E-20</c:v>
                </c:pt>
                <c:pt idx="8676">
                  <c:v>-5.628878633802283E-20</c:v>
                </c:pt>
                <c:pt idx="8677">
                  <c:v>-5.2893735925430589E-20</c:v>
                </c:pt>
                <c:pt idx="8678">
                  <c:v>-4.9480840875154513E-20</c:v>
                </c:pt>
                <c:pt idx="8679">
                  <c:v>-4.6053609837382721E-20</c:v>
                </c:pt>
                <c:pt idx="8680">
                  <c:v>-4.2615530543027278E-20</c:v>
                </c:pt>
                <c:pt idx="8681">
                  <c:v>-3.9170066607739252E-20</c:v>
                </c:pt>
                <c:pt idx="8682">
                  <c:v>-3.5720654391261529E-20</c:v>
                </c:pt>
                <c:pt idx="8683">
                  <c:v>-3.2270699914634301E-20</c:v>
                </c:pt>
                <c:pt idx="8684">
                  <c:v>-2.8823575837686288E-20</c:v>
                </c:pt>
                <c:pt idx="8685">
                  <c:v>-2.5382618499162179E-20</c:v>
                </c:pt>
                <c:pt idx="8686">
                  <c:v>-2.195112502175168E-20</c:v>
                </c:pt>
                <c:pt idx="8687">
                  <c:v>-1.8532350484200141E-20</c:v>
                </c:pt>
                <c:pt idx="8688">
                  <c:v>-1.512950516259341E-20</c:v>
                </c:pt>
                <c:pt idx="8689">
                  <c:v>-1.174575184282112E-20</c:v>
                </c:pt>
                <c:pt idx="8690">
                  <c:v>-8.38420320613336E-21</c:v>
                </c:pt>
                <c:pt idx="8691">
                  <c:v>-5.0479192896152071E-21</c:v>
                </c:pt>
                <c:pt idx="8692">
                  <c:v>-1.7399050233122911E-21</c:v>
                </c:pt>
                <c:pt idx="8693">
                  <c:v>1.5368921543513949E-21</c:v>
                </c:pt>
                <c:pt idx="8694">
                  <c:v>4.779584601315083E-21</c:v>
                </c:pt>
                <c:pt idx="8695">
                  <c:v>7.9853466953271072E-21</c:v>
                </c:pt>
                <c:pt idx="8696">
                  <c:v>1.1151416974733851E-20</c:v>
                </c:pt>
                <c:pt idx="8697">
                  <c:v>1.427510019534469E-20</c:v>
                </c:pt>
                <c:pt idx="8698">
                  <c:v>1.735376930220056E-20</c:v>
                </c:pt>
                <c:pt idx="8699">
                  <c:v>2.0384867315168091E-20</c:v>
                </c:pt>
                <c:pt idx="8700">
                  <c:v>2.33659091273767E-20</c:v>
                </c:pt>
                <c:pt idx="8701">
                  <c:v>2.6294483215610251E-20</c:v>
                </c:pt>
                <c:pt idx="8702">
                  <c:v>2.9168253261860148E-20</c:v>
                </c:pt>
                <c:pt idx="8703">
                  <c:v>3.1984959685341013E-20</c:v>
                </c:pt>
                <c:pt idx="8704">
                  <c:v>3.4742421084364551E-20</c:v>
                </c:pt>
                <c:pt idx="8705">
                  <c:v>3.7438535587561418E-20</c:v>
                </c:pt>
                <c:pt idx="8706">
                  <c:v>4.0071282114033988E-20</c:v>
                </c:pt>
                <c:pt idx="8707">
                  <c:v>4.2638721542116379E-20</c:v>
                </c:pt>
                <c:pt idx="8708">
                  <c:v>4.5138997786510312E-20</c:v>
                </c:pt>
                <c:pt idx="8709">
                  <c:v>4.7570338783657218E-20</c:v>
                </c:pt>
                <c:pt idx="8710">
                  <c:v>4.9931057385297878E-20</c:v>
                </c:pt>
                <c:pt idx="8711">
                  <c:v>5.2219552160260907E-20</c:v>
                </c:pt>
                <c:pt idx="8712">
                  <c:v>5.4434308104610812E-20</c:v>
                </c:pt>
                <c:pt idx="8713">
                  <c:v>5.6573897260374178E-20</c:v>
                </c:pt>
                <c:pt idx="8714">
                  <c:v>5.8636979243149937E-20</c:v>
                </c:pt>
                <c:pt idx="8715">
                  <c:v>6.062230167899515E-20</c:v>
                </c:pt>
                <c:pt idx="8716">
                  <c:v>6.2528700551062786E-20</c:v>
                </c:pt>
                <c:pt idx="8717">
                  <c:v>6.4355100456551059E-20</c:v>
                </c:pt>
                <c:pt idx="8718">
                  <c:v>6.6100514774605999E-20</c:v>
                </c:pt>
                <c:pt idx="8719">
                  <c:v>6.7764045745899377E-20</c:v>
                </c:pt>
                <c:pt idx="8720">
                  <c:v>6.9344884464683159E-20</c:v>
                </c:pt>
                <c:pt idx="8721">
                  <c:v>7.0842310784199126E-20</c:v>
                </c:pt>
                <c:pt idx="8722">
                  <c:v>7.2255693136398151E-20</c:v>
                </c:pt>
                <c:pt idx="8723">
                  <c:v>7.3584488266997644E-20</c:v>
                </c:pt>
                <c:pt idx="8724">
                  <c:v>7.4828240886978212E-20</c:v>
                </c:pt>
                <c:pt idx="8725">
                  <c:v>7.5986583241691124E-20</c:v>
                </c:pt>
                <c:pt idx="8726">
                  <c:v>7.7059234598816929E-20</c:v>
                </c:pt>
                <c:pt idx="8727">
                  <c:v>7.8046000656482429E-20</c:v>
                </c:pt>
                <c:pt idx="8728">
                  <c:v>7.8946772872908143E-20</c:v>
                </c:pt>
                <c:pt idx="8729">
                  <c:v>7.9761527719021349E-20</c:v>
                </c:pt>
                <c:pt idx="8730">
                  <c:v>8.0490325855530656E-20</c:v>
                </c:pt>
                <c:pt idx="8731">
                  <c:v>8.1133311236016976E-20</c:v>
                </c:pt>
                <c:pt idx="8732">
                  <c:v>8.1690710137652363E-20</c:v>
                </c:pt>
                <c:pt idx="8733">
                  <c:v>8.2162830121212982E-20</c:v>
                </c:pt>
                <c:pt idx="8734">
                  <c:v>8.2550058922104779E-20</c:v>
                </c:pt>
                <c:pt idx="8735">
                  <c:v>8.2852863274170617E-20</c:v>
                </c:pt>
                <c:pt idx="8736">
                  <c:v>8.3071787668095813E-20</c:v>
                </c:pt>
                <c:pt idx="8737">
                  <c:v>8.320745304627457E-20</c:v>
                </c:pt>
                <c:pt idx="8738">
                  <c:v>8.3260555436043458E-20</c:v>
                </c:pt>
                <c:pt idx="8739">
                  <c:v>8.3231864523229194E-20</c:v>
                </c:pt>
                <c:pt idx="8740">
                  <c:v>8.3122222167996804E-20</c:v>
                </c:pt>
                <c:pt idx="8741">
                  <c:v>8.2932540865020963E-20</c:v>
                </c:pt>
                <c:pt idx="8742">
                  <c:v>8.2663802150037345E-20</c:v>
                </c:pt>
                <c:pt idx="8743">
                  <c:v>8.2317054954862822E-20</c:v>
                </c:pt>
                <c:pt idx="8744">
                  <c:v>8.1893413913002757E-20</c:v>
                </c:pt>
                <c:pt idx="8745">
                  <c:v>8.139405761799093E-20</c:v>
                </c:pt>
                <c:pt idx="8746">
                  <c:v>8.082022683663218E-20</c:v>
                </c:pt>
                <c:pt idx="8747">
                  <c:v>8.0173222679340584E-20</c:v>
                </c:pt>
                <c:pt idx="8748">
                  <c:v>7.9454404729785789E-20</c:v>
                </c:pt>
                <c:pt idx="8749">
                  <c:v>7.8665189136077896E-20</c:v>
                </c:pt>
                <c:pt idx="8750">
                  <c:v>7.7807046665736743E-20</c:v>
                </c:pt>
                <c:pt idx="8751">
                  <c:v>7.6881500726704302E-20</c:v>
                </c:pt>
                <c:pt idx="8752">
                  <c:v>7.5890125356669573E-20</c:v>
                </c:pt>
                <c:pt idx="8753">
                  <c:v>7.4834543182983837E-20</c:v>
                </c:pt>
                <c:pt idx="8754">
                  <c:v>7.3716423355450073E-20</c:v>
                </c:pt>
                <c:pt idx="8755">
                  <c:v>7.2537479454274025E-20</c:v>
                </c:pt>
                <c:pt idx="8756">
                  <c:v>7.1299467375466076E-20</c:v>
                </c:pt>
                <c:pt idx="8757">
                  <c:v>7.0004183195982138E-20</c:v>
                </c:pt>
                <c:pt idx="8758">
                  <c:v>6.8653461020888902E-20</c:v>
                </c:pt>
                <c:pt idx="8759">
                  <c:v>6.7249170814833489E-20</c:v>
                </c:pt>
                <c:pt idx="8760">
                  <c:v>6.5793216220090294E-20</c:v>
                </c:pt>
                <c:pt idx="8761">
                  <c:v>6.4287532363448171E-20</c:v>
                </c:pt>
                <c:pt idx="8762">
                  <c:v>6.2734083654189554E-20</c:v>
                </c:pt>
                <c:pt idx="8763">
                  <c:v>6.1134861575399502E-20</c:v>
                </c:pt>
                <c:pt idx="8764">
                  <c:v>5.9491882470826586E-20</c:v>
                </c:pt>
                <c:pt idx="8765">
                  <c:v>5.7807185329500183E-20</c:v>
                </c:pt>
                <c:pt idx="8766">
                  <c:v>5.6082829570288634E-20</c:v>
                </c:pt>
                <c:pt idx="8767">
                  <c:v>5.4320892828561274E-20</c:v>
                </c:pt>
                <c:pt idx="8768">
                  <c:v>5.2523468747093651E-20</c:v>
                </c:pt>
                <c:pt idx="8769">
                  <c:v>5.0692664773329872E-20</c:v>
                </c:pt>
                <c:pt idx="8770">
                  <c:v>4.8830599965088757E-20</c:v>
                </c:pt>
                <c:pt idx="8771">
                  <c:v>4.6939402806771542E-20</c:v>
                </c:pt>
                <c:pt idx="8772">
                  <c:v>4.5021209038097897E-20</c:v>
                </c:pt>
                <c:pt idx="8773">
                  <c:v>4.3078159497365197E-20</c:v>
                </c:pt>
                <c:pt idx="8774">
                  <c:v>4.1112397981191091E-20</c:v>
                </c:pt>
                <c:pt idx="8775">
                  <c:v>3.9126069122664717E-20</c:v>
                </c:pt>
                <c:pt idx="8776">
                  <c:v>3.7121316289794268E-20</c:v>
                </c:pt>
                <c:pt idx="8777">
                  <c:v>3.5100279506099991E-20</c:v>
                </c:pt>
                <c:pt idx="8778">
                  <c:v>3.3065093395162081E-20</c:v>
                </c:pt>
                <c:pt idx="8779">
                  <c:v>3.1017885150891088E-20</c:v>
                </c:pt>
                <c:pt idx="8780">
                  <c:v>2.896077253524611E-20</c:v>
                </c:pt>
                <c:pt idx="8781">
                  <c:v>2.689586190508188E-20</c:v>
                </c:pt>
                <c:pt idx="8782">
                  <c:v>2.482524626976081E-20</c:v>
                </c:pt>
                <c:pt idx="8783">
                  <c:v>2.2751003381119661E-20</c:v>
                </c:pt>
                <c:pt idx="8784">
                  <c:v>2.067519385733325E-20</c:v>
                </c:pt>
                <c:pt idx="8785">
                  <c:v>1.8599859342168931E-20</c:v>
                </c:pt>
                <c:pt idx="8786">
                  <c:v>1.652702070107647E-20</c:v>
                </c:pt>
                <c:pt idx="8787">
                  <c:v>1.4458676255507459E-20</c:v>
                </c:pt>
                <c:pt idx="8788">
                  <c:v>1.2396800056807099E-20</c:v>
                </c:pt>
                <c:pt idx="8789">
                  <c:v>1.03433402009695E-20</c:v>
                </c:pt>
                <c:pt idx="8790">
                  <c:v>8.3002171854946583E-21</c:v>
                </c:pt>
                <c:pt idx="8791">
                  <c:v>6.2693223095320343E-21</c:v>
                </c:pt>
                <c:pt idx="8792">
                  <c:v>4.2525161184413842E-21</c:v>
                </c:pt>
                <c:pt idx="8793">
                  <c:v>2.2516268938472179E-21</c:v>
                </c:pt>
                <c:pt idx="8794">
                  <c:v>2.6844919020784352E-22</c:v>
                </c:pt>
                <c:pt idx="8795">
                  <c:v>-1.69525758113541E-21</c:v>
                </c:pt>
                <c:pt idx="8796">
                  <c:v>-3.6377705195192493E-21</c:v>
                </c:pt>
                <c:pt idx="8797">
                  <c:v>-5.5574045532764279E-21</c:v>
                </c:pt>
                <c:pt idx="8798">
                  <c:v>-7.4525137080139993E-21</c:v>
                </c:pt>
                <c:pt idx="8799">
                  <c:v>-9.3214923241118035E-21</c:v>
                </c:pt>
                <c:pt idx="8800">
                  <c:v>-1.116277622275816E-20</c:v>
                </c:pt>
                <c:pt idx="8801">
                  <c:v>-1.297484381989676E-20</c:v>
                </c:pt>
                <c:pt idx="8802">
                  <c:v>-1.4756217187515701E-20</c:v>
                </c:pt>
                <c:pt idx="8803">
                  <c:v>-1.6505463061766959E-20</c:v>
                </c:pt>
                <c:pt idx="8804">
                  <c:v>-1.8221193797461189E-20</c:v>
                </c:pt>
                <c:pt idx="8805">
                  <c:v>-1.9902068268539931E-20</c:v>
                </c:pt>
                <c:pt idx="8806">
                  <c:v>-2.1546792714183791E-20</c:v>
                </c:pt>
                <c:pt idx="8807">
                  <c:v>-2.315412153027182E-20</c:v>
                </c:pt>
                <c:pt idx="8808">
                  <c:v>-2.4722858005963189E-20</c:v>
                </c:pt>
                <c:pt idx="8809">
                  <c:v>-2.6251855005228449E-20</c:v>
                </c:pt>
                <c:pt idx="8810">
                  <c:v>-2.7740015593212833E-20</c:v>
                </c:pt>
                <c:pt idx="8811">
                  <c:v>-2.9186293607369188E-20</c:v>
                </c:pt>
                <c:pt idx="8812">
                  <c:v>-3.0589694173352748E-20</c:v>
                </c:pt>
                <c:pt idx="8813">
                  <c:v>-3.1949274165723652E-20</c:v>
                </c:pt>
                <c:pt idx="8814">
                  <c:v>-3.3264142613556927E-20</c:v>
                </c:pt>
                <c:pt idx="8815">
                  <c:v>-3.4533461051112101E-20</c:v>
                </c:pt>
                <c:pt idx="8816">
                  <c:v>-3.5756443813766868E-20</c:v>
                </c:pt>
                <c:pt idx="8817">
                  <c:v>-3.6932358279470638E-20</c:v>
                </c:pt>
                <c:pt idx="8818">
                  <c:v>-3.8060525056024371E-20</c:v>
                </c:pt>
                <c:pt idx="8819">
                  <c:v>-3.9140318114542852E-20</c:v>
                </c:pt>
                <c:pt idx="8820">
                  <c:v>-4.0171164869504813E-20</c:v>
                </c:pt>
                <c:pt idx="8821">
                  <c:v>-4.1152546205844117E-20</c:v>
                </c:pt>
                <c:pt idx="8822">
                  <c:v>-4.2083996453582508E-20</c:v>
                </c:pt>
                <c:pt idx="8823">
                  <c:v>-4.2965103310550681E-20</c:v>
                </c:pt>
                <c:pt idx="8824">
                  <c:v>-4.3795507713789608E-20</c:v>
                </c:pt>
                <c:pt idx="8825">
                  <c:v>-4.4574903660268391E-20</c:v>
                </c:pt>
                <c:pt idx="8826">
                  <c:v>-4.5303037977597688E-20</c:v>
                </c:pt>
                <c:pt idx="8827">
                  <c:v>-4.5979710045460368E-20</c:v>
                </c:pt>
                <c:pt idx="8828">
                  <c:v>-4.660477146852138E-20</c:v>
                </c:pt>
                <c:pt idx="8829">
                  <c:v>-4.7178125701619052E-20</c:v>
                </c:pt>
                <c:pt idx="8830">
                  <c:v>-4.7699727628078383E-20</c:v>
                </c:pt>
                <c:pt idx="8831">
                  <c:v>-4.8169583092024361E-20</c:v>
                </c:pt>
                <c:pt idx="8832">
                  <c:v>-4.8587748385609499E-20</c:v>
                </c:pt>
                <c:pt idx="8833">
                  <c:v>-4.8954329692104682E-20</c:v>
                </c:pt>
                <c:pt idx="8834">
                  <c:v>-4.9269482485836041E-20</c:v>
                </c:pt>
                <c:pt idx="8835">
                  <c:v>-4.9533410889982942E-20</c:v>
                </c:pt>
                <c:pt idx="8836">
                  <c:v>-4.974636699328314E-20</c:v>
                </c:pt>
                <c:pt idx="8837">
                  <c:v>-4.9908650126721037E-20</c:v>
                </c:pt>
                <c:pt idx="8838">
                  <c:v>-5.0020606101302951E-20</c:v>
                </c:pt>
                <c:pt idx="8839">
                  <c:v>-5.0082626408050769E-20</c:v>
                </c:pt>
                <c:pt idx="8840">
                  <c:v>-5.0095147381370658E-20</c:v>
                </c:pt>
                <c:pt idx="8841">
                  <c:v>-5.0058649326977838E-20</c:v>
                </c:pt>
                <c:pt idx="8842">
                  <c:v>-4.9973655615581202E-20</c:v>
                </c:pt>
                <c:pt idx="8843">
                  <c:v>-4.9840731743553218E-20</c:v>
                </c:pt>
                <c:pt idx="8844">
                  <c:v>-4.9660484361830337E-20</c:v>
                </c:pt>
                <c:pt idx="8845">
                  <c:v>-4.9433560274307811E-20</c:v>
                </c:pt>
                <c:pt idx="8846">
                  <c:v>-4.9160645407010048E-20</c:v>
                </c:pt>
                <c:pt idx="8847">
                  <c:v>-4.8842463749333669E-20</c:v>
                </c:pt>
                <c:pt idx="8848">
                  <c:v>-4.8479776268674033E-20</c:v>
                </c:pt>
                <c:pt idx="8849">
                  <c:v>-4.8073379799759972E-20</c:v>
                </c:pt>
                <c:pt idx="8850">
                  <c:v>-4.7624105910032022E-20</c:v>
                </c:pt>
                <c:pt idx="8851">
                  <c:v>-4.7132819742410157E-20</c:v>
                </c:pt>
                <c:pt idx="8852">
                  <c:v>-4.6600418836805519E-20</c:v>
                </c:pt>
                <c:pt idx="8853">
                  <c:v>-4.6027831931737682E-20</c:v>
                </c:pt>
                <c:pt idx="8854">
                  <c:v>-4.5416017747425248E-20</c:v>
                </c:pt>
                <c:pt idx="8855">
                  <c:v>-4.4765963751721967E-20</c:v>
                </c:pt>
                <c:pt idx="8856">
                  <c:v>-4.4078684910273113E-20</c:v>
                </c:pt>
                <c:pt idx="8857">
                  <c:v>-4.3355222422269538E-20</c:v>
                </c:pt>
                <c:pt idx="8858">
                  <c:v>-4.2596642443176321E-20</c:v>
                </c:pt>
                <c:pt idx="8859">
                  <c:v>-4.1804034795812333E-20</c:v>
                </c:pt>
                <c:pt idx="8860">
                  <c:v>-4.0978511671154807E-20</c:v>
                </c:pt>
                <c:pt idx="8861">
                  <c:v>-4.0121206320238993E-20</c:v>
                </c:pt>
                <c:pt idx="8862">
                  <c:v>-3.9233271738518338E-20</c:v>
                </c:pt>
                <c:pt idx="8863">
                  <c:v>-3.8315879344044422E-20</c:v>
                </c:pt>
                <c:pt idx="8864">
                  <c:v>-3.7370217650818077E-20</c:v>
                </c:pt>
                <c:pt idx="8865">
                  <c:v>-3.6397490938654809E-20</c:v>
                </c:pt>
                <c:pt idx="8866">
                  <c:v>-3.5398917920897261E-20</c:v>
                </c:pt>
                <c:pt idx="8867">
                  <c:v>-3.4375730411296569E-20</c:v>
                </c:pt>
                <c:pt idx="8868">
                  <c:v>-3.3329171991372171E-20</c:v>
                </c:pt>
                <c:pt idx="8869">
                  <c:v>-3.2260496679545772E-20</c:v>
                </c:pt>
                <c:pt idx="8870">
                  <c:v>-3.1170967603330952E-20</c:v>
                </c:pt>
                <c:pt idx="8871">
                  <c:v>-3.0061855675843978E-20</c:v>
                </c:pt>
                <c:pt idx="8872">
                  <c:v>-2.8934438277884519E-20</c:v>
                </c:pt>
                <c:pt idx="8873">
                  <c:v>-2.7789997946817181E-20</c:v>
                </c:pt>
                <c:pt idx="8874">
                  <c:v>-2.6629821073466009E-20</c:v>
                </c:pt>
                <c:pt idx="8875">
                  <c:v>-2.545519660821394E-20</c:v>
                </c:pt>
                <c:pt idx="8876">
                  <c:v>-2.4267414777478569E-20</c:v>
                </c:pt>
                <c:pt idx="8877">
                  <c:v>-2.3067765811713829E-20</c:v>
                </c:pt>
                <c:pt idx="8878">
                  <c:v>-2.1857538686064161E-20</c:v>
                </c:pt>
                <c:pt idx="8879">
                  <c:v>-2.0638019874774791E-20</c:v>
                </c:pt>
                <c:pt idx="8880">
                  <c:v>-1.941049212043666E-20</c:v>
                </c:pt>
                <c:pt idx="8881">
                  <c:v>-1.817623321911985E-20</c:v>
                </c:pt>
                <c:pt idx="8882">
                  <c:v>-1.693651482242303E-20</c:v>
                </c:pt>
                <c:pt idx="8883">
                  <c:v>-1.569260125743999E-20</c:v>
                </c:pt>
                <c:pt idx="8884">
                  <c:v>-1.444574836561659E-20</c:v>
                </c:pt>
                <c:pt idx="8885">
                  <c:v>-1.319720236144353E-20</c:v>
                </c:pt>
                <c:pt idx="8886">
                  <c:v>-1.1948198711901601E-20</c:v>
                </c:pt>
                <c:pt idx="8887">
                  <c:v>-1.0699961037546419E-20</c:v>
                </c:pt>
                <c:pt idx="8888">
                  <c:v>-9.4537000360902095E-21</c:v>
                </c:pt>
                <c:pt idx="8889">
                  <c:v>-8.2106124293070565E-21</c:v>
                </c:pt>
                <c:pt idx="8890">
                  <c:v>-6.971879934057694E-21</c:v>
                </c:pt>
                <c:pt idx="8891">
                  <c:v>-5.7386682581979897E-21</c:v>
                </c:pt>
                <c:pt idx="8892">
                  <c:v>-4.5121261221036129E-21</c:v>
                </c:pt>
                <c:pt idx="8893">
                  <c:v>-3.2933843065110022E-21</c:v>
                </c:pt>
                <c:pt idx="8894">
                  <c:v>-2.0835547273421339E-21</c:v>
                </c:pt>
                <c:pt idx="8895">
                  <c:v>-8.8372953814759176E-22</c:v>
                </c:pt>
                <c:pt idx="8896">
                  <c:v>3.0501973923083732E-22</c:v>
                </c:pt>
                <c:pt idx="8897">
                  <c:v>1.4816430552103039E-21</c:v>
                </c:pt>
                <c:pt idx="8898">
                  <c:v>2.645112643695835E-21</c:v>
                </c:pt>
                <c:pt idx="8899">
                  <c:v>3.7944238034880107E-21</c:v>
                </c:pt>
                <c:pt idx="8900">
                  <c:v>4.9285956494034592E-21</c:v>
                </c:pt>
                <c:pt idx="8901">
                  <c:v>6.0466718326763719E-21</c:v>
                </c:pt>
                <c:pt idx="8902">
                  <c:v>7.1477212302436093E-21</c:v>
                </c:pt>
                <c:pt idx="8903">
                  <c:v>8.2308386025502165E-21</c:v>
                </c:pt>
                <c:pt idx="8904">
                  <c:v>9.2951452195465391E-21</c:v>
                </c:pt>
                <c:pt idx="8905">
                  <c:v>1.033978945458246E-20</c:v>
                </c:pt>
                <c:pt idx="8906">
                  <c:v>1.136394734593853E-20</c:v>
                </c:pt>
                <c:pt idx="8907">
                  <c:v>1.2366823125767891E-20</c:v>
                </c:pt>
                <c:pt idx="8908">
                  <c:v>1.3347649716257059E-20</c:v>
                </c:pt>
                <c:pt idx="8909">
                  <c:v>1.430568919284746E-20</c:v>
                </c:pt>
                <c:pt idx="8910">
                  <c:v>1.5240233214393291E-20</c:v>
                </c:pt>
                <c:pt idx="8911">
                  <c:v>1.6150603420164959E-20</c:v>
                </c:pt>
                <c:pt idx="8912">
                  <c:v>1.70361517936404E-20</c:v>
                </c:pt>
                <c:pt idx="8913">
                  <c:v>1.7896260993059699E-20</c:v>
                </c:pt>
                <c:pt idx="8914">
                  <c:v>1.8730344648751151E-20</c:v>
                </c:pt>
                <c:pt idx="8915">
                  <c:v>1.95378476272691E-20</c:v>
                </c:pt>
                <c:pt idx="8916">
                  <c:v>2.0318246262416041E-20</c:v>
                </c:pt>
                <c:pt idx="8917">
                  <c:v>2.1071048553252979E-20</c:v>
                </c:pt>
                <c:pt idx="8918">
                  <c:v>2.1795794329233289E-20</c:v>
                </c:pt>
                <c:pt idx="8919">
                  <c:v>2.249205538262598E-20</c:v>
                </c:pt>
                <c:pt idx="8920">
                  <c:v>2.315943556842456E-20</c:v>
                </c:pt>
                <c:pt idx="8921">
                  <c:v>2.379757087196771E-20</c:v>
                </c:pt>
                <c:pt idx="8922">
                  <c:v>2.4406129444526691E-20</c:v>
                </c:pt>
                <c:pt idx="8923">
                  <c:v>2.4984811607143881E-20</c:v>
                </c:pt>
                <c:pt idx="8924">
                  <c:v>2.5533349823034241E-20</c:v>
                </c:pt>
                <c:pt idx="8925">
                  <c:v>2.6051508638889759E-20</c:v>
                </c:pt>
                <c:pt idx="8926">
                  <c:v>2.653908459545336E-20</c:v>
                </c:pt>
                <c:pt idx="8927">
                  <c:v>2.69959061077554E-20</c:v>
                </c:pt>
                <c:pt idx="8928">
                  <c:v>2.7421833315431591E-20</c:v>
                </c:pt>
                <c:pt idx="8929">
                  <c:v>2.7816757903566033E-20</c:v>
                </c:pt>
                <c:pt idx="8930">
                  <c:v>2.8180602894527521E-20</c:v>
                </c:pt>
                <c:pt idx="8931">
                  <c:v>2.8513322411290978E-20</c:v>
                </c:pt>
                <c:pt idx="8932">
                  <c:v>2.8814901412758667E-20</c:v>
                </c:pt>
                <c:pt idx="8933">
                  <c:v>2.9085355401618187E-20</c:v>
                </c:pt>
                <c:pt idx="8934">
                  <c:v>2.9324730105295661E-20</c:v>
                </c:pt>
                <c:pt idx="8935">
                  <c:v>2.9533101130583113E-20</c:v>
                </c:pt>
                <c:pt idx="8936">
                  <c:v>2.971057359253923E-20</c:v>
                </c:pt>
                <c:pt idx="8937">
                  <c:v>2.9857281718281639E-20</c:v>
                </c:pt>
                <c:pt idx="8938">
                  <c:v>2.9973388426307151E-20</c:v>
                </c:pt>
                <c:pt idx="8939">
                  <c:v>3.0059084881994189E-20</c:v>
                </c:pt>
                <c:pt idx="8940">
                  <c:v>3.0114590029958257E-20</c:v>
                </c:pt>
                <c:pt idx="8941">
                  <c:v>3.0140150103947022E-20</c:v>
                </c:pt>
                <c:pt idx="8942">
                  <c:v>3.0136038114977042E-20</c:v>
                </c:pt>
                <c:pt idx="8943">
                  <c:v>3.0102553318428148E-20</c:v>
                </c:pt>
                <c:pt idx="8944">
                  <c:v>3.0040020660825019E-20</c:v>
                </c:pt>
                <c:pt idx="8945">
                  <c:v>2.9948790207047951E-20</c:v>
                </c:pt>
                <c:pt idx="8946">
                  <c:v>2.98292365487267E-20</c:v>
                </c:pt>
                <c:pt idx="8947">
                  <c:v>2.9681758194582061E-20</c:v>
                </c:pt>
                <c:pt idx="8948">
                  <c:v>2.9506776943489757E-20</c:v>
                </c:pt>
                <c:pt idx="8949">
                  <c:v>2.9304737241050532E-20</c:v>
                </c:pt>
                <c:pt idx="8950">
                  <c:v>2.9076105520458581E-20</c:v>
                </c:pt>
                <c:pt idx="8951">
                  <c:v>2.8821369528467857E-20</c:v>
                </c:pt>
                <c:pt idx="8952">
                  <c:v>2.8541037637262461E-20</c:v>
                </c:pt>
                <c:pt idx="8953">
                  <c:v>2.8235638143042811E-20</c:v>
                </c:pt>
                <c:pt idx="8954">
                  <c:v>2.7905718552144781E-20</c:v>
                </c:pt>
                <c:pt idx="8955">
                  <c:v>2.7551844855512108E-20</c:v>
                </c:pt>
                <c:pt idx="8956">
                  <c:v>2.7174600792346599E-20</c:v>
                </c:pt>
                <c:pt idx="8957">
                  <c:v>2.6774587103762079E-20</c:v>
                </c:pt>
                <c:pt idx="8958">
                  <c:v>2.6352420777270339E-20</c:v>
                </c:pt>
                <c:pt idx="8959">
                  <c:v>2.5908734282927509E-20</c:v>
                </c:pt>
                <c:pt idx="8960">
                  <c:v>2.5444174801969511E-20</c:v>
                </c:pt>
                <c:pt idx="8961">
                  <c:v>2.495940344876406E-20</c:v>
                </c:pt>
                <c:pt idx="8962">
                  <c:v>2.445509448690529E-20</c:v>
                </c:pt>
                <c:pt idx="8963">
                  <c:v>2.393193454027422E-20</c:v>
                </c:pt>
                <c:pt idx="8964">
                  <c:v>2.339062179988531E-20</c:v>
                </c:pt>
                <c:pt idx="8965">
                  <c:v>2.2831865227335191E-20</c:v>
                </c:pt>
                <c:pt idx="8966">
                  <c:v>2.2256383755664679E-20</c:v>
                </c:pt>
                <c:pt idx="8967">
                  <c:v>2.1664905488439969E-20</c:v>
                </c:pt>
                <c:pt idx="8968">
                  <c:v>2.1058166897852381E-20</c:v>
                </c:pt>
                <c:pt idx="8969">
                  <c:v>2.0436912022629099E-20</c:v>
                </c:pt>
                <c:pt idx="8970">
                  <c:v>1.98018916665396E-20</c:v>
                </c:pt>
                <c:pt idx="8971">
                  <c:v>1.9153862598274299E-20</c:v>
                </c:pt>
                <c:pt idx="8972">
                  <c:v>1.849358675346247E-20</c:v>
                </c:pt>
                <c:pt idx="8973">
                  <c:v>1.7821830439587149E-20</c:v>
                </c:pt>
                <c:pt idx="8974">
                  <c:v>1.7139363544544309E-20</c:v>
                </c:pt>
                <c:pt idx="8975">
                  <c:v>1.6446958749582199E-20</c:v>
                </c:pt>
                <c:pt idx="8976">
                  <c:v>1.5745390747345881E-20</c:v>
                </c:pt>
                <c:pt idx="8977">
                  <c:v>1.5035435465739029E-20</c:v>
                </c:pt>
                <c:pt idx="8978">
                  <c:v>1.4317869298302831E-20</c:v>
                </c:pt>
                <c:pt idx="8979">
                  <c:v>1.3593468341798271E-20</c:v>
                </c:pt>
                <c:pt idx="8980">
                  <c:v>1.286300764166423E-20</c:v>
                </c:pt>
                <c:pt idx="8981">
                  <c:v>1.212726044600959E-20</c:v>
                </c:pt>
                <c:pt idx="8982">
                  <c:v>1.1386997468782409E-20</c:v>
                </c:pt>
                <c:pt idx="8983">
                  <c:v>1.06429861627442E-20</c:v>
                </c:pt>
                <c:pt idx="8984">
                  <c:v>9.8959900028611498E-21</c:v>
                </c:pt>
                <c:pt idx="8985">
                  <c:v>9.1467677807082665E-21</c:v>
                </c:pt>
                <c:pt idx="8986">
                  <c:v>8.3960729104654022E-21</c:v>
                </c:pt>
                <c:pt idx="8987">
                  <c:v>7.6446527470672529E-21</c:v>
                </c:pt>
                <c:pt idx="8988">
                  <c:v>6.8932479170518962E-21</c:v>
                </c:pt>
                <c:pt idx="8989">
                  <c:v>6.1425916626346207E-21</c:v>
                </c:pt>
                <c:pt idx="8990">
                  <c:v>5.3934091995156614E-21</c:v>
                </c:pt>
                <c:pt idx="8991">
                  <c:v>4.6464170889119857E-21</c:v>
                </c:pt>
                <c:pt idx="8992">
                  <c:v>3.9023226242845217E-21</c:v>
                </c:pt>
                <c:pt idx="8993">
                  <c:v>3.1618232332131631E-21</c:v>
                </c:pt>
                <c:pt idx="8994">
                  <c:v>2.4256058948526351E-21</c:v>
                </c:pt>
                <c:pt idx="8995">
                  <c:v>1.6943465733827649E-21</c:v>
                </c:pt>
                <c:pt idx="8996">
                  <c:v>9.6870966784697301E-22</c:v>
                </c:pt>
                <c:pt idx="8997">
                  <c:v>2.4934747875290369E-22</c:v>
                </c:pt>
                <c:pt idx="8998">
                  <c:v>-4.6310030821098187E-22</c:v>
                </c:pt>
                <c:pt idx="8999">
                  <c:v>-1.168007121009245E-21</c:v>
                </c:pt>
                <c:pt idx="9000">
                  <c:v>-1.8647599823304931E-21</c:v>
                </c:pt>
                <c:pt idx="9001">
                  <c:v>-2.55275997260278E-21</c:v>
                </c:pt>
                <c:pt idx="9002">
                  <c:v>-3.2314226746811461E-21</c:v>
                </c:pt>
                <c:pt idx="9003">
                  <c:v>-3.900178599955596E-21</c:v>
                </c:pt>
                <c:pt idx="9004">
                  <c:v>-4.5584735956485334E-21</c:v>
                </c:pt>
                <c:pt idx="9005">
                  <c:v>-5.2057692330912419E-21</c:v>
                </c:pt>
                <c:pt idx="9006">
                  <c:v>-5.8415431767897471E-21</c:v>
                </c:pt>
                <c:pt idx="9007">
                  <c:v>-6.4652895341109443E-21</c:v>
                </c:pt>
                <c:pt idx="9008">
                  <c:v>-7.0765191854405547E-21</c:v>
                </c:pt>
                <c:pt idx="9009">
                  <c:v>-7.6747600946849641E-21</c:v>
                </c:pt>
                <c:pt idx="9010">
                  <c:v>-8.2595576000094447E-21</c:v>
                </c:pt>
                <c:pt idx="9011">
                  <c:v>-8.8304746847256766E-21</c:v>
                </c:pt>
                <c:pt idx="9012">
                  <c:v>-9.3870922282616688E-21</c:v>
                </c:pt>
                <c:pt idx="9013">
                  <c:v>-9.9290092371673131E-21</c:v>
                </c:pt>
                <c:pt idx="9014">
                  <c:v>-1.045584305612875E-20</c:v>
                </c:pt>
                <c:pt idx="9015">
                  <c:v>-1.096722955898453E-20</c:v>
                </c:pt>
                <c:pt idx="9016">
                  <c:v>-1.146282331975603E-20</c:v>
                </c:pt>
                <c:pt idx="9017">
                  <c:v>-1.1942297763724231E-20</c:v>
                </c:pt>
                <c:pt idx="9018">
                  <c:v>-1.2405345298603729E-20</c:v>
                </c:pt>
                <c:pt idx="9019">
                  <c:v>-1.285167742588415E-20</c:v>
                </c:pt>
                <c:pt idx="9020">
                  <c:v>-1.3281024832427541E-20</c:v>
                </c:pt>
                <c:pt idx="9021">
                  <c:v>-1.3693137462428849E-20</c:v>
                </c:pt>
                <c:pt idx="9022">
                  <c:v>-1.4087784569864599E-20</c:v>
                </c:pt>
                <c:pt idx="9023">
                  <c:v>-1.4464754751572779E-20</c:v>
                </c:pt>
                <c:pt idx="9024">
                  <c:v>-1.482385596112425E-20</c:v>
                </c:pt>
                <c:pt idx="9025">
                  <c:v>-1.516491550366347E-20</c:v>
                </c:pt>
                <c:pt idx="9026">
                  <c:v>-1.5487780011912689E-20</c:v>
                </c:pt>
                <c:pt idx="9027">
                  <c:v>-1.57923154035507E-20</c:v>
                </c:pt>
                <c:pt idx="9028">
                  <c:v>-1.6078406820192811E-20</c:v>
                </c:pt>
                <c:pt idx="9029">
                  <c:v>-1.6345958548214969E-20</c:v>
                </c:pt>
                <c:pt idx="9030">
                  <c:v>-1.659489392167968E-20</c:v>
                </c:pt>
                <c:pt idx="9031">
                  <c:v>-1.6825155207636749E-20</c:v>
                </c:pt>
                <c:pt idx="9032">
                  <c:v>-1.7036703474086109E-20</c:v>
                </c:pt>
                <c:pt idx="9033">
                  <c:v>-1.7229518440904081E-20</c:v>
                </c:pt>
                <c:pt idx="9034">
                  <c:v>-1.7403598314048169E-20</c:v>
                </c:pt>
                <c:pt idx="9035">
                  <c:v>-1.75589596033685E-20</c:v>
                </c:pt>
                <c:pt idx="9036">
                  <c:v>-1.769563692436697E-20</c:v>
                </c:pt>
                <c:pt idx="9037">
                  <c:v>-1.7813682784257129E-20</c:v>
                </c:pt>
                <c:pt idx="9038">
                  <c:v>-1.7913167352690039E-20</c:v>
                </c:pt>
                <c:pt idx="9039">
                  <c:v>-1.7994178217522269E-20</c:v>
                </c:pt>
                <c:pt idx="9040">
                  <c:v>-1.8056820126013349E-20</c:v>
                </c:pt>
                <c:pt idx="9041">
                  <c:v>-1.8101214711850261E-20</c:v>
                </c:pt>
                <c:pt idx="9042">
                  <c:v>-1.8127500208406349E-20</c:v>
                </c:pt>
                <c:pt idx="9043">
                  <c:v>-1.813583114865161E-20</c:v>
                </c:pt>
                <c:pt idx="9044">
                  <c:v>-1.8126378052139871E-20</c:v>
                </c:pt>
                <c:pt idx="9045">
                  <c:v>-1.8099327099507259E-20</c:v>
                </c:pt>
                <c:pt idx="9046">
                  <c:v>-1.8054879794923599E-20</c:v>
                </c:pt>
                <c:pt idx="9047">
                  <c:v>-1.7993252616946361E-20</c:v>
                </c:pt>
                <c:pt idx="9048">
                  <c:v>-1.7914676658233041E-20</c:v>
                </c:pt>
                <c:pt idx="9049">
                  <c:v>-1.781939725457482E-20</c:v>
                </c:pt>
                <c:pt idx="9050">
                  <c:v>-1.770767360371949E-20</c:v>
                </c:pt>
                <c:pt idx="9051">
                  <c:v>-1.7579778374457559E-20</c:v>
                </c:pt>
                <c:pt idx="9052">
                  <c:v>-1.7435997306449801E-20</c:v>
                </c:pt>
                <c:pt idx="9053">
                  <c:v>-1.7276628801278989E-20</c:v>
                </c:pt>
                <c:pt idx="9054">
                  <c:v>-1.7101983505212381E-20</c:v>
                </c:pt>
                <c:pt idx="9055">
                  <c:v>-1.6912383884164511E-20</c:v>
                </c:pt>
                <c:pt idx="9056">
                  <c:v>-1.67081637913528E-20</c:v>
                </c:pt>
                <c:pt idx="9057">
                  <c:v>-1.6489668028140829E-20</c:v>
                </c:pt>
                <c:pt idx="9058">
                  <c:v>-1.6257251898565411E-20</c:v>
                </c:pt>
                <c:pt idx="9059">
                  <c:v>-1.6011280758045361E-20</c:v>
                </c:pt>
                <c:pt idx="9060">
                  <c:v>-1.5752129556770131E-20</c:v>
                </c:pt>
                <c:pt idx="9061">
                  <c:v>-1.5480182378267099E-20</c:v>
                </c:pt>
                <c:pt idx="9062">
                  <c:v>-1.5195831973645709E-20</c:v>
                </c:pt>
                <c:pt idx="9063">
                  <c:v>-1.4899479292016111E-20</c:v>
                </c:pt>
                <c:pt idx="9064">
                  <c:v>-1.459153300757875E-20</c:v>
                </c:pt>
                <c:pt idx="9065">
                  <c:v>-1.4272409043879549E-20</c:v>
                </c:pt>
                <c:pt idx="9066">
                  <c:v>-1.394253009572323E-20</c:v>
                </c:pt>
                <c:pt idx="9067">
                  <c:v>-1.3602325149234711E-20</c:v>
                </c:pt>
                <c:pt idx="9068">
                  <c:v>-1.325222900055545E-20</c:v>
                </c:pt>
                <c:pt idx="9069">
                  <c:v>-1.289268177365814E-20</c:v>
                </c:pt>
                <c:pt idx="9070">
                  <c:v>-1.252412843775895E-20</c:v>
                </c:pt>
                <c:pt idx="9071">
                  <c:v>-1.2147018324802649E-20</c:v>
                </c:pt>
                <c:pt idx="9072">
                  <c:v>-1.176180464749058E-20</c:v>
                </c:pt>
                <c:pt idx="9073">
                  <c:v>-1.13689440183166E-20</c:v>
                </c:pt>
                <c:pt idx="9074">
                  <c:v>-1.096889597007041E-20</c:v>
                </c:pt>
                <c:pt idx="9075">
                  <c:v>-1.0562122478261659E-20</c:v>
                </c:pt>
                <c:pt idx="9076">
                  <c:v>-1.014908748591181E-20</c:v>
                </c:pt>
                <c:pt idx="9077">
                  <c:v>-9.730256431154083E-21</c:v>
                </c:pt>
                <c:pt idx="9078">
                  <c:v>-9.3060957780745415E-21</c:v>
                </c:pt>
                <c:pt idx="9079">
                  <c:v>-8.8770725512200688E-21</c:v>
                </c:pt>
                <c:pt idx="9080">
                  <c:v>-8.4436538741910127E-21</c:v>
                </c:pt>
                <c:pt idx="9081">
                  <c:v>-8.0063065127282359E-21</c:v>
                </c:pt>
                <c:pt idx="9082">
                  <c:v>-7.5654964226958128E-21</c:v>
                </c:pt>
                <c:pt idx="9083">
                  <c:v>-7.1216883033518368E-21</c:v>
                </c:pt>
                <c:pt idx="9084">
                  <c:v>-6.6753451562907397E-21</c:v>
                </c:pt>
                <c:pt idx="9085">
                  <c:v>-6.2269278504311877E-21</c:v>
                </c:pt>
                <c:pt idx="9086">
                  <c:v>-5.7768946934139772E-21</c:v>
                </c:pt>
                <c:pt idx="9087">
                  <c:v>-5.3257010097644737E-21</c:v>
                </c:pt>
                <c:pt idx="9088">
                  <c:v>-4.8737987261640333E-21</c:v>
                </c:pt>
                <c:pt idx="9089">
                  <c:v>-4.4216359641644267E-21</c:v>
                </c:pt>
                <c:pt idx="9090">
                  <c:v>-3.9696566406687707E-21</c:v>
                </c:pt>
                <c:pt idx="9091">
                  <c:v>-3.5183000764915852E-21</c:v>
                </c:pt>
                <c:pt idx="9092">
                  <c:v>-3.068000613299691E-21</c:v>
                </c:pt>
                <c:pt idx="9093">
                  <c:v>-2.6191872392244051E-21</c:v>
                </c:pt>
                <c:pt idx="9094">
                  <c:v>-2.1722832234241729E-21</c:v>
                </c:pt>
                <c:pt idx="9095">
                  <c:v>-1.7277057598652689E-21</c:v>
                </c:pt>
                <c:pt idx="9096">
                  <c:v>-1.2858656205765091E-21</c:v>
                </c:pt>
                <c:pt idx="9097">
                  <c:v>-8.4716681862215919E-22</c:v>
                </c:pt>
                <c:pt idx="9098">
                  <c:v>-4.1200628102526909E-22</c:v>
                </c:pt>
                <c:pt idx="9099">
                  <c:v>1.9226468138316321E-23</c:v>
                </c:pt>
                <c:pt idx="9100">
                  <c:v>4.46149614267174E-22</c:v>
                </c:pt>
                <c:pt idx="9101">
                  <c:v>8.6838934818683244E-22</c:v>
                </c:pt>
                <c:pt idx="9102">
                  <c:v>1.285580151343975E-21</c:v>
                </c:pt>
                <c:pt idx="9103">
                  <c:v>1.6973650700710089E-21</c:v>
                </c:pt>
                <c:pt idx="9104">
                  <c:v>2.1033959787620499E-21</c:v>
                </c:pt>
                <c:pt idx="9105">
                  <c:v>2.5033338318138101E-21</c:v>
                </c:pt>
                <c:pt idx="9106">
                  <c:v>2.8968489041972478E-21</c:v>
                </c:pt>
                <c:pt idx="9107">
                  <c:v>3.2836210205383289E-21</c:v>
                </c:pt>
                <c:pt idx="9108">
                  <c:v>3.6633397725986191E-21</c:v>
                </c:pt>
                <c:pt idx="9109">
                  <c:v>4.0357047250588928E-21</c:v>
                </c:pt>
                <c:pt idx="9110">
                  <c:v>4.4004256095212613E-21</c:v>
                </c:pt>
                <c:pt idx="9111">
                  <c:v>4.7572225066577209E-21</c:v>
                </c:pt>
                <c:pt idx="9112">
                  <c:v>5.1058260164452752E-21</c:v>
                </c:pt>
                <c:pt idx="9113">
                  <c:v>5.445977416440011E-21</c:v>
                </c:pt>
                <c:pt idx="9114">
                  <c:v>5.7774288080546727E-21</c:v>
                </c:pt>
                <c:pt idx="9115">
                  <c:v>6.0999432508163249E-21</c:v>
                </c:pt>
                <c:pt idx="9116">
                  <c:v>6.4132948845926556E-21</c:v>
                </c:pt>
                <c:pt idx="9117">
                  <c:v>6.7172690397873631E-21</c:v>
                </c:pt>
                <c:pt idx="9118">
                  <c:v>7.0116623355167455E-21</c:v>
                </c:pt>
                <c:pt idx="9119">
                  <c:v>7.2962827657912936E-21</c:v>
                </c:pt>
                <c:pt idx="9120">
                  <c:v>7.5709497737374989E-21</c:v>
                </c:pt>
                <c:pt idx="9121">
                  <c:v>7.8354943139064432E-21</c:v>
                </c:pt>
                <c:pt idx="9122">
                  <c:v>8.0897589027269019E-21</c:v>
                </c:pt>
                <c:pt idx="9123">
                  <c:v>8.3335976571716675E-21</c:v>
                </c:pt>
                <c:pt idx="9124">
                  <c:v>8.5668763217166433E-21</c:v>
                </c:pt>
                <c:pt idx="9125">
                  <c:v>8.7894722836828784E-21</c:v>
                </c:pt>
                <c:pt idx="9126">
                  <c:v>9.0012745770621651E-21</c:v>
                </c:pt>
                <c:pt idx="9127">
                  <c:v>9.2021838749370486E-21</c:v>
                </c:pt>
                <c:pt idx="9128">
                  <c:v>9.3921124706161503E-21</c:v>
                </c:pt>
                <c:pt idx="9129">
                  <c:v>9.5709842476154804E-21</c:v>
                </c:pt>
                <c:pt idx="9130">
                  <c:v>9.7387346386260354E-21</c:v>
                </c:pt>
                <c:pt idx="9131">
                  <c:v>9.8953105736173226E-21</c:v>
                </c:pt>
                <c:pt idx="9132">
                  <c:v>1.0040670417235551E-20</c:v>
                </c:pt>
                <c:pt idx="9133">
                  <c:v>1.017478389566413E-20</c:v>
                </c:pt>
                <c:pt idx="9134">
                  <c:v>1.029763201312265E-20</c:v>
                </c:pt>
                <c:pt idx="9135">
                  <c:v>1.040920695818908E-20</c:v>
                </c:pt>
                <c:pt idx="9136">
                  <c:v>1.050951200013772E-20</c:v>
                </c:pt>
                <c:pt idx="9137">
                  <c:v>1.05985613754935E-20</c:v>
                </c:pt>
                <c:pt idx="9138">
                  <c:v>1.067638016501076E-20</c:v>
                </c:pt>
                <c:pt idx="9139">
                  <c:v>1.074300416129172E-20</c:v>
                </c:pt>
                <c:pt idx="9140">
                  <c:v>1.079847972726713E-20</c:v>
                </c:pt>
                <c:pt idx="9141">
                  <c:v>1.08428636457681E-20</c:v>
                </c:pt>
                <c:pt idx="9142">
                  <c:v>1.0876222960424439E-20</c:v>
                </c:pt>
                <c:pt idx="9143">
                  <c:v>1.089863480813142E-20</c:v>
                </c:pt>
                <c:pt idx="9144">
                  <c:v>1.091018624333199E-20</c:v>
                </c:pt>
                <c:pt idx="9145">
                  <c:v>1.09109740543677E-20</c:v>
                </c:pt>
                <c:pt idx="9146">
                  <c:v>1.0901104572156279E-20</c:v>
                </c:pt>
                <c:pt idx="9147">
                  <c:v>1.088069347145916E-20</c:v>
                </c:pt>
                <c:pt idx="9148">
                  <c:v>1.084986556500642E-20</c:v>
                </c:pt>
                <c:pt idx="9149">
                  <c:v>1.080875459075131E-20</c:v>
                </c:pt>
                <c:pt idx="9150">
                  <c:v>1.075750299253041E-20</c:v>
                </c:pt>
                <c:pt idx="9151">
                  <c:v>1.069626169440891E-20</c:v>
                </c:pt>
                <c:pt idx="9152">
                  <c:v>1.062518986899433E-20</c:v>
                </c:pt>
                <c:pt idx="9153">
                  <c:v>1.054445470000466E-20</c:v>
                </c:pt>
                <c:pt idx="9154">
                  <c:v>1.0454231139379889E-20</c:v>
                </c:pt>
                <c:pt idx="9155">
                  <c:v>1.0354701659228341E-20</c:v>
                </c:pt>
                <c:pt idx="9156">
                  <c:v>1.024605599890118E-20</c:v>
                </c:pt>
                <c:pt idx="9157">
                  <c:v>1.0128490907490611E-20</c:v>
                </c:pt>
                <c:pt idx="9158">
                  <c:v>1.000220988204841E-20</c:v>
                </c:pt>
                <c:pt idx="9159">
                  <c:v>9.8674229018231407E-21</c:v>
                </c:pt>
                <c:pt idx="9160">
                  <c:v>9.7243461588148347E-21</c:v>
                </c:pt>
                <c:pt idx="9161">
                  <c:v>9.5732017849468646E-21</c:v>
                </c:pt>
                <c:pt idx="9162">
                  <c:v>9.414217576154987E-21</c:v>
                </c:pt>
                <c:pt idx="9163">
                  <c:v>9.2476267136934631E-21</c:v>
                </c:pt>
                <c:pt idx="9164">
                  <c:v>9.0736674829579965E-21</c:v>
                </c:pt>
                <c:pt idx="9165">
                  <c:v>8.8925829901246268E-21</c:v>
                </c:pt>
                <c:pt idx="9166">
                  <c:v>8.7046208769028799E-21</c:v>
                </c:pt>
                <c:pt idx="9167">
                  <c:v>8.5100330337003472E-21</c:v>
                </c:pt>
                <c:pt idx="9168">
                  <c:v>8.3090753114944625E-21</c:v>
                </c:pt>
                <c:pt idx="9169">
                  <c:v>8.1020072327055585E-21</c:v>
                </c:pt>
                <c:pt idx="9170">
                  <c:v>7.8890917013633456E-21</c:v>
                </c:pt>
                <c:pt idx="9171">
                  <c:v>7.6705947128567244E-21</c:v>
                </c:pt>
                <c:pt idx="9172">
                  <c:v>7.446785063554365E-21</c:v>
                </c:pt>
                <c:pt idx="9173">
                  <c:v>7.2179340605807742E-21</c:v>
                </c:pt>
                <c:pt idx="9174">
                  <c:v>6.9843152320295557E-21</c:v>
                </c:pt>
                <c:pt idx="9175">
                  <c:v>6.7462040378923643E-21</c:v>
                </c:pt>
                <c:pt idx="9176">
                  <c:v>6.5038775819785696E-21</c:v>
                </c:pt>
                <c:pt idx="9177">
                  <c:v>6.2576143250969516E-21</c:v>
                </c:pt>
                <c:pt idx="9178">
                  <c:v>6.0076937997668073E-21</c:v>
                </c:pt>
                <c:pt idx="9179">
                  <c:v>5.7543963267217081E-21</c:v>
                </c:pt>
                <c:pt idx="9180">
                  <c:v>5.4980027334647758E-21</c:v>
                </c:pt>
                <c:pt idx="9181">
                  <c:v>5.2387940751297443E-21</c:v>
                </c:pt>
                <c:pt idx="9182">
                  <c:v>4.9770513578973383E-21</c:v>
                </c:pt>
                <c:pt idx="9183">
                  <c:v>4.7130552652114757E-21</c:v>
                </c:pt>
                <c:pt idx="9184">
                  <c:v>4.4470858870346744E-21</c:v>
                </c:pt>
                <c:pt idx="9185">
                  <c:v>4.1794224523766541E-21</c:v>
                </c:pt>
                <c:pt idx="9186">
                  <c:v>3.9103430653246599E-21</c:v>
                </c:pt>
                <c:pt idx="9187">
                  <c:v>3.6401244447982707E-21</c:v>
                </c:pt>
                <c:pt idx="9188">
                  <c:v>3.3690416682456708E-21</c:v>
                </c:pt>
                <c:pt idx="9189">
                  <c:v>3.0973679194922992E-21</c:v>
                </c:pt>
                <c:pt idx="9190">
                  <c:v>2.825374240946697E-21</c:v>
                </c:pt>
                <c:pt idx="9191">
                  <c:v>2.553329290362031E-21</c:v>
                </c:pt>
                <c:pt idx="9192">
                  <c:v>2.281499102345378E-21</c:v>
                </c:pt>
                <c:pt idx="9193">
                  <c:v>2.0101468548003048E-21</c:v>
                </c:pt>
                <c:pt idx="9194">
                  <c:v>1.7395326404816231E-21</c:v>
                </c:pt>
                <c:pt idx="9195">
                  <c:v>1.469913243834405E-21</c:v>
                </c:pt>
                <c:pt idx="9196">
                  <c:v>1.2015419232825059E-21</c:v>
                </c:pt>
                <c:pt idx="9197">
                  <c:v>9.3466819912486239E-22</c:v>
                </c:pt>
                <c:pt idx="9198">
                  <c:v>6.6953764719078312E-22</c:v>
                </c:pt>
                <c:pt idx="9199">
                  <c:v>4.0639169839832939E-22</c:v>
                </c:pt>
                <c:pt idx="9200">
                  <c:v>1.4546744435268889E-22</c:v>
                </c:pt>
                <c:pt idx="9201">
                  <c:v>-1.130025508858174E-22</c:v>
                </c:pt>
                <c:pt idx="9202">
                  <c:v>-3.6879043274176172E-22</c:v>
                </c:pt>
                <c:pt idx="9203">
                  <c:v>-6.2167323165769668E-22</c:v>
                </c:pt>
                <c:pt idx="9204">
                  <c:v>-8.7143303211272843E-22</c:v>
                </c:pt>
                <c:pt idx="9205">
                  <c:v>-1.1178571350264271E-21</c:v>
                </c:pt>
                <c:pt idx="9206">
                  <c:v>-1.3607382134553839E-21</c:v>
                </c:pt>
                <c:pt idx="9207">
                  <c:v>-1.5998744614971801E-21</c:v>
                </c:pt>
                <c:pt idx="9208">
                  <c:v>-1.8350697363240361E-21</c:v>
                </c:pt>
                <c:pt idx="9209">
                  <c:v>-2.0661336932758559E-21</c:v>
                </c:pt>
                <c:pt idx="9210">
                  <c:v>-2.2928819139498812E-21</c:v>
                </c:pt>
                <c:pt idx="9211">
                  <c:v>-2.5151360272316179E-21</c:v>
                </c:pt>
                <c:pt idx="9212">
                  <c:v>-2.7327238232191428E-21</c:v>
                </c:pt>
                <c:pt idx="9213">
                  <c:v>-2.9454793600003049E-21</c:v>
                </c:pt>
                <c:pt idx="9214">
                  <c:v>-3.1532430632497211E-21</c:v>
                </c:pt>
                <c:pt idx="9215">
                  <c:v>-3.355861818619801E-21</c:v>
                </c:pt>
                <c:pt idx="9216">
                  <c:v>-3.5531890569073197E-21</c:v>
                </c:pt>
                <c:pt idx="9217">
                  <c:v>-3.7450848319843109E-21</c:v>
                </c:pt>
                <c:pt idx="9218">
                  <c:v>-3.9314158914891913E-21</c:v>
                </c:pt>
                <c:pt idx="9219">
                  <c:v>-4.1120557402811819E-21</c:v>
                </c:pt>
                <c:pt idx="9220">
                  <c:v>-4.2868846966680853E-21</c:v>
                </c:pt>
                <c:pt idx="9221">
                  <c:v>-4.4557899414244339E-21</c:v>
                </c:pt>
                <c:pt idx="9222">
                  <c:v>-4.6186655596239373E-21</c:v>
                </c:pt>
                <c:pt idx="9223">
                  <c:v>-4.7754125753168559E-21</c:v>
                </c:pt>
                <c:pt idx="9224">
                  <c:v>-4.9259389790896823E-21</c:v>
                </c:pt>
                <c:pt idx="9225">
                  <c:v>-5.0701597485510333E-21</c:v>
                </c:pt>
                <c:pt idx="9226">
                  <c:v>-5.2079968617941556E-21</c:v>
                </c:pt>
                <c:pt idx="9227">
                  <c:v>-5.3393793038927813E-21</c:v>
                </c:pt>
                <c:pt idx="9228">
                  <c:v>-5.4642430664933098E-21</c:v>
                </c:pt>
                <c:pt idx="9229">
                  <c:v>-5.5825311405724258E-21</c:v>
                </c:pt>
                <c:pt idx="9230">
                  <c:v>-5.694193502435196E-21</c:v>
                </c:pt>
                <c:pt idx="9231">
                  <c:v>-5.7991870930345986E-21</c:v>
                </c:pt>
                <c:pt idx="9232">
                  <c:v>-5.8974757906991077E-21</c:v>
                </c:pt>
                <c:pt idx="9233">
                  <c:v>-5.9890303773605453E-21</c:v>
                </c:pt>
                <c:pt idx="9234">
                  <c:v>-6.0738284983798348E-21</c:v>
                </c:pt>
                <c:pt idx="9235">
                  <c:v>-6.1518546160735824E-21</c:v>
                </c:pt>
                <c:pt idx="9236">
                  <c:v>-6.223099957049494E-21</c:v>
                </c:pt>
                <c:pt idx="9237">
                  <c:v>-6.2875624534636757E-21</c:v>
                </c:pt>
                <c:pt idx="9238">
                  <c:v>-6.3452466783175893E-21</c:v>
                </c:pt>
                <c:pt idx="9239">
                  <c:v>-6.3961637749171417E-21</c:v>
                </c:pt>
                <c:pt idx="9240">
                  <c:v>-6.4403313806208593E-21</c:v>
                </c:pt>
                <c:pt idx="9241">
                  <c:v>-6.4777735450083578E-21</c:v>
                </c:pt>
                <c:pt idx="9242">
                  <c:v>-6.5085206426045412E-21</c:v>
                </c:pt>
                <c:pt idx="9243">
                  <c:v>-6.5326092802988469E-21</c:v>
                </c:pt>
                <c:pt idx="9244">
                  <c:v>-6.5500821996027089E-21</c:v>
                </c:pt>
                <c:pt idx="9245">
                  <c:v>-6.5609881738919923E-21</c:v>
                </c:pt>
                <c:pt idx="9246">
                  <c:v>-6.5653819007845848E-21</c:v>
                </c:pt>
                <c:pt idx="9247">
                  <c:v>-6.5633238898066151E-21</c:v>
                </c:pt>
                <c:pt idx="9248">
                  <c:v>-6.554880345503791E-21</c:v>
                </c:pt>
                <c:pt idx="9249">
                  <c:v>-6.5401230461572912E-21</c:v>
                </c:pt>
                <c:pt idx="9250">
                  <c:v>-6.519129218266308E-21</c:v>
                </c:pt>
                <c:pt idx="9251">
                  <c:v>-6.4919814069618792E-21</c:v>
                </c:pt>
                <c:pt idx="9252">
                  <c:v>-6.4587673425189702E-21</c:v>
                </c:pt>
                <c:pt idx="9253">
                  <c:v>-6.4195798031359179E-21</c:v>
                </c:pt>
                <c:pt idx="9254">
                  <c:v>-6.3745164741523126E-21</c:v>
                </c:pt>
                <c:pt idx="9255">
                  <c:v>-6.3236798038781641E-21</c:v>
                </c:pt>
                <c:pt idx="9256">
                  <c:v>-6.2671768562087683E-21</c:v>
                </c:pt>
                <c:pt idx="9257">
                  <c:v>-6.2051191602011403E-21</c:v>
                </c:pt>
                <c:pt idx="9258">
                  <c:v>-6.1376225567890433E-21</c:v>
                </c:pt>
                <c:pt idx="9259">
                  <c:v>-6.0648070428146909E-21</c:v>
                </c:pt>
                <c:pt idx="9260">
                  <c:v>-5.9867966125560787E-21</c:v>
                </c:pt>
                <c:pt idx="9261">
                  <c:v>-5.9037190969295077E-21</c:v>
                </c:pt>
                <c:pt idx="9262">
                  <c:v>-5.8157060005474012E-21</c:v>
                </c:pt>
                <c:pt idx="9263">
                  <c:v>-5.7228923368117672E-21</c:v>
                </c:pt>
                <c:pt idx="9264">
                  <c:v>-5.6254164612238319E-21</c:v>
                </c:pt>
                <c:pt idx="9265">
                  <c:v>-5.5234199030902694E-21</c:v>
                </c:pt>
                <c:pt idx="9266">
                  <c:v>-5.4170471958062467E-21</c:v>
                </c:pt>
                <c:pt idx="9267">
                  <c:v>-5.3064457058951031E-21</c:v>
                </c:pt>
                <c:pt idx="9268">
                  <c:v>-5.1917654609838772E-21</c:v>
                </c:pt>
                <c:pt idx="9269">
                  <c:v>-5.0731589768932033E-21</c:v>
                </c:pt>
                <c:pt idx="9270">
                  <c:v>-4.9507810840191199E-21</c:v>
                </c:pt>
                <c:pt idx="9271">
                  <c:v>-4.8247887531833203E-21</c:v>
                </c:pt>
                <c:pt idx="9272">
                  <c:v>-4.6953409211270903E-21</c:v>
                </c:pt>
                <c:pt idx="9273">
                  <c:v>-4.5625983158228218E-21</c:v>
                </c:pt>
                <c:pt idx="9274">
                  <c:v>-4.4267232817753997E-21</c:v>
                </c:pt>
                <c:pt idx="9275">
                  <c:v>-4.2878796054840819E-21</c:v>
                </c:pt>
                <c:pt idx="9276">
                  <c:v>-4.1462323412336357E-21</c:v>
                </c:pt>
                <c:pt idx="9277">
                  <c:v>-4.0019476373814823E-21</c:v>
                </c:pt>
                <c:pt idx="9278">
                  <c:v>-3.8551925633054517E-21</c:v>
                </c:pt>
                <c:pt idx="9279">
                  <c:v>-3.706134937174516E-21</c:v>
                </c:pt>
                <c:pt idx="9280">
                  <c:v>-3.5549431547023607E-21</c:v>
                </c:pt>
                <c:pt idx="9281">
                  <c:v>-3.4017860190412068E-21</c:v>
                </c:pt>
                <c:pt idx="9282">
                  <c:v>-3.2468325719705268E-21</c:v>
                </c:pt>
                <c:pt idx="9283">
                  <c:v>-3.0902519265325699E-21</c:v>
                </c:pt>
                <c:pt idx="9284">
                  <c:v>-2.932213101263624E-21</c:v>
                </c:pt>
                <c:pt idx="9285">
                  <c:v>-2.772884856166954E-21</c:v>
                </c:pt>
                <c:pt idx="9286">
                  <c:v>-2.6124355305701622E-21</c:v>
                </c:pt>
                <c:pt idx="9287">
                  <c:v>-2.4510328830065021E-21</c:v>
                </c:pt>
                <c:pt idx="9288">
                  <c:v>-2.2888439332562591E-21</c:v>
                </c:pt>
                <c:pt idx="9289">
                  <c:v>-2.1260348066809009E-21</c:v>
                </c:pt>
                <c:pt idx="9290">
                  <c:v>-1.9627705809791071E-21</c:v>
                </c:pt>
                <c:pt idx="9291">
                  <c:v>-1.7992151354901519E-21</c:v>
                </c:pt>
                <c:pt idx="9292">
                  <c:v>-1.6355310031663831E-21</c:v>
                </c:pt>
                <c:pt idx="9293">
                  <c:v>-1.4718792253327119E-21</c:v>
                </c:pt>
                <c:pt idx="9294">
                  <c:v>-1.30841920934715E-21</c:v>
                </c:pt>
                <c:pt idx="9295">
                  <c:v>-1.1453085892724441E-21</c:v>
                </c:pt>
                <c:pt idx="9296">
                  <c:v>-9.8270308966485129E-22</c:v>
                </c:pt>
                <c:pt idx="9297">
                  <c:v>-8.207563925819691E-22</c:v>
                </c:pt>
                <c:pt idx="9298">
                  <c:v>-6.5962000790740891E-22</c:v>
                </c:pt>
                <c:pt idx="9299">
                  <c:v>-4.9944314708586714E-22</c:v>
                </c:pt>
                <c:pt idx="9300">
                  <c:v>-3.4037260035790358E-22</c:v>
                </c:pt>
                <c:pt idx="9301">
                  <c:v>-1.825526175794253E-22</c:v>
                </c:pt>
                <c:pt idx="9302">
                  <c:v>-2.6124792706531259E-23</c:v>
                </c:pt>
                <c:pt idx="9303">
                  <c:v>1.287720479780048E-22</c:v>
                </c:pt>
                <c:pt idx="9304">
                  <c:v>2.8200195382475149E-22</c:v>
                </c:pt>
                <c:pt idx="9305">
                  <c:v>4.3343195389670754E-22</c:v>
                </c:pt>
                <c:pt idx="9306">
                  <c:v>5.8293215710449182E-22</c:v>
                </c:pt>
                <c:pt idx="9307">
                  <c:v>7.3037584833914396E-22</c:v>
                </c:pt>
                <c:pt idx="9308">
                  <c:v>8.7563958054853042E-22</c:v>
                </c:pt>
                <c:pt idx="9309">
                  <c:v>1.018603262707848E-21</c:v>
                </c:pt>
                <c:pt idx="9310">
                  <c:v>1.1591502436392199E-21</c:v>
                </c:pt>
                <c:pt idx="9311">
                  <c:v>1.297167391639871E-21</c:v>
                </c:pt>
                <c:pt idx="9312">
                  <c:v>1.4325451698828729E-21</c:v>
                </c:pt>
                <c:pt idx="9313">
                  <c:v>1.565177707558928E-21</c:v>
                </c:pt>
                <c:pt idx="9314">
                  <c:v>1.694962866732128E-21</c:v>
                </c:pt>
                <c:pt idx="9315">
                  <c:v>1.8218023048870901E-21</c:v>
                </c:pt>
                <c:pt idx="9316">
                  <c:v>1.9456015331492849E-21</c:v>
                </c:pt>
                <c:pt idx="9317">
                  <c:v>2.0662699701647898E-21</c:v>
                </c:pt>
                <c:pt idx="9318">
                  <c:v>2.1837209916300629E-21</c:v>
                </c:pt>
                <c:pt idx="9319">
                  <c:v>2.2978719754666891E-21</c:v>
                </c:pt>
                <c:pt idx="9320">
                  <c:v>2.408644342640321E-21</c:v>
                </c:pt>
                <c:pt idx="9321">
                  <c:v>2.5159635936273391E-21</c:v>
                </c:pt>
                <c:pt idx="9322">
                  <c:v>2.6197593405369218E-21</c:v>
                </c:pt>
                <c:pt idx="9323">
                  <c:v>2.719965334900416E-21</c:v>
                </c:pt>
                <c:pt idx="9324">
                  <c:v>2.81651949114399E-21</c:v>
                </c:pt>
                <c:pt idx="9325">
                  <c:v>2.9093639057646229E-21</c:v>
                </c:pt>
                <c:pt idx="9326">
                  <c:v>2.9984448722334392E-21</c:v>
                </c:pt>
                <c:pt idx="9327">
                  <c:v>3.0837128916543909E-21</c:v>
                </c:pt>
                <c:pt idx="9328">
                  <c:v>3.1651226792100929E-21</c:v>
                </c:pt>
                <c:pt idx="9329">
                  <c:v>3.242633166430448E-21</c:v>
                </c:pt>
                <c:pt idx="9330">
                  <c:v>3.3162074993234149E-21</c:v>
                </c:pt>
                <c:pt idx="9331">
                  <c:v>3.385813032410906E-21</c:v>
                </c:pt>
                <c:pt idx="9332">
                  <c:v>3.4514213187163942E-21</c:v>
                </c:pt>
                <c:pt idx="9333">
                  <c:v>3.5130080957542699E-21</c:v>
                </c:pt>
                <c:pt idx="9334">
                  <c:v>3.5705532675744097E-21</c:v>
                </c:pt>
                <c:pt idx="9335">
                  <c:v>3.6240408829187447E-21</c:v>
                </c:pt>
                <c:pt idx="9336">
                  <c:v>3.6734591095498057E-21</c:v>
                </c:pt>
                <c:pt idx="9337">
                  <c:v>3.7188002048144327E-21</c:v>
                </c:pt>
                <c:pt idx="9338">
                  <c:v>3.7600604825088023E-21</c:v>
                </c:pt>
                <c:pt idx="9339">
                  <c:v>3.7972402761139279E-21</c:v>
                </c:pt>
                <c:pt idx="9340">
                  <c:v>3.8303438984736537E-21</c:v>
                </c:pt>
                <c:pt idx="9341">
                  <c:v>3.8593795979898518E-21</c:v>
                </c:pt>
                <c:pt idx="9342">
                  <c:v>3.8843595114122717E-21</c:v>
                </c:pt>
                <c:pt idx="9343">
                  <c:v>3.9052996133029852E-21</c:v>
                </c:pt>
                <c:pt idx="9344">
                  <c:v>3.922219662257836E-21</c:v>
                </c:pt>
                <c:pt idx="9345">
                  <c:v>3.9351431439696677E-21</c:v>
                </c:pt>
                <c:pt idx="9346">
                  <c:v>3.944097211220317E-21</c:v>
                </c:pt>
                <c:pt idx="9347">
                  <c:v>3.9491126208904913E-21</c:v>
                </c:pt>
                <c:pt idx="9348">
                  <c:v>3.9502236680787097E-21</c:v>
                </c:pt>
                <c:pt idx="9349">
                  <c:v>3.9474681174223513E-21</c:v>
                </c:pt>
                <c:pt idx="9350">
                  <c:v>3.9408871317156867E-21</c:v>
                </c:pt>
                <c:pt idx="9351">
                  <c:v>3.9305251979214758E-21</c:v>
                </c:pt>
                <c:pt idx="9352">
                  <c:v>3.9164300506742592E-21</c:v>
                </c:pt>
                <c:pt idx="9353">
                  <c:v>3.8986525933749813E-21</c:v>
                </c:pt>
                <c:pt idx="9354">
                  <c:v>3.8772468169779094E-21</c:v>
                </c:pt>
                <c:pt idx="9355">
                  <c:v>3.8522697165721027E-21</c:v>
                </c:pt>
                <c:pt idx="9356">
                  <c:v>3.8237812058607646E-21</c:v>
                </c:pt>
                <c:pt idx="9357">
                  <c:v>3.7918440296428856E-21</c:v>
                </c:pt>
                <c:pt idx="9358">
                  <c:v>3.7565236744024737E-21</c:v>
                </c:pt>
                <c:pt idx="9359">
                  <c:v>3.7178882771114578E-21</c:v>
                </c:pt>
                <c:pt idx="9360">
                  <c:v>3.676008532353066E-21</c:v>
                </c:pt>
                <c:pt idx="9361">
                  <c:v>3.6309575978730284E-21</c:v>
                </c:pt>
                <c:pt idx="9362">
                  <c:v>3.5828109986664333E-21</c:v>
                </c:pt>
                <c:pt idx="9363">
                  <c:v>3.5316465297084317E-21</c:v>
                </c:pt>
                <c:pt idx="9364">
                  <c:v>3.4775441574372171E-21</c:v>
                </c:pt>
                <c:pt idx="9365">
                  <c:v>3.4205859200978353E-21</c:v>
                </c:pt>
                <c:pt idx="9366">
                  <c:v>3.3608558270554559E-21</c:v>
                </c:pt>
                <c:pt idx="9367">
                  <c:v>3.2984397571866189E-21</c:v>
                </c:pt>
                <c:pt idx="9368">
                  <c:v>3.2334253564567869E-21</c:v>
                </c:pt>
                <c:pt idx="9369">
                  <c:v>3.1659019347923009E-21</c:v>
                </c:pt>
                <c:pt idx="9370">
                  <c:v>3.0959603623543898E-21</c:v>
                </c:pt>
                <c:pt idx="9371">
                  <c:v>3.0236929653224358E-21</c:v>
                </c:pt>
                <c:pt idx="9372">
                  <c:v>2.94919342129309E-21</c:v>
                </c:pt>
                <c:pt idx="9373">
                  <c:v>2.8725566544011629E-21</c:v>
                </c:pt>
                <c:pt idx="9374">
                  <c:v>2.7938787302674179E-21</c:v>
                </c:pt>
                <c:pt idx="9375">
                  <c:v>2.7132567508775221E-21</c:v>
                </c:pt>
                <c:pt idx="9376">
                  <c:v>2.6307887494954492E-21</c:v>
                </c:pt>
                <c:pt idx="9377">
                  <c:v>2.5465735857135479E-21</c:v>
                </c:pt>
                <c:pt idx="9378">
                  <c:v>2.460710840740366E-21</c:v>
                </c:pt>
                <c:pt idx="9379">
                  <c:v>2.3733007130260521E-21</c:v>
                </c:pt>
                <c:pt idx="9380">
                  <c:v>2.2844439143238498E-21</c:v>
                </c:pt>
                <c:pt idx="9381">
                  <c:v>2.1942415662848122E-21</c:v>
                </c:pt>
                <c:pt idx="9382">
                  <c:v>2.102795097681325E-21</c:v>
                </c:pt>
                <c:pt idx="9383">
                  <c:v>2.0102061423535259E-21</c:v>
                </c:pt>
                <c:pt idx="9384">
                  <c:v>1.9165764379710158E-21</c:v>
                </c:pt>
                <c:pt idx="9385">
                  <c:v>1.8220077257005701E-21</c:v>
                </c:pt>
                <c:pt idx="9386">
                  <c:v>1.7266016508687522E-21</c:v>
                </c:pt>
                <c:pt idx="9387">
                  <c:v>1.6304596647065019E-21</c:v>
                </c:pt>
                <c:pt idx="9388">
                  <c:v>1.5336829272608261E-21</c:v>
                </c:pt>
                <c:pt idx="9389">
                  <c:v>1.4363722115567229E-21</c:v>
                </c:pt>
                <c:pt idx="9390">
                  <c:v>1.338627809090481E-21</c:v>
                </c:pt>
                <c:pt idx="9391">
                  <c:v>1.240549436733302E-21</c:v>
                </c:pt>
                <c:pt idx="9392">
                  <c:v>1.1422361451221099E-21</c:v>
                </c:pt>
                <c:pt idx="9393">
                  <c:v>1.043786228612152E-21</c:v>
                </c:pt>
                <c:pt idx="9394">
                  <c:v>9.4529713686373967E-22</c:v>
                </c:pt>
                <c:pt idx="9395">
                  <c:v>8.4686538813316205E-22</c:v>
                </c:pt>
                <c:pt idx="9396">
                  <c:v>7.4858648433545515E-22</c:v>
                </c:pt>
                <c:pt idx="9397">
                  <c:v>6.505548279442868E-22</c:v>
                </c:pt>
                <c:pt idx="9398">
                  <c:v>5.5286364079179268E-22</c:v>
                </c:pt>
                <c:pt idx="9399">
                  <c:v>4.5560488482871066E-22</c:v>
                </c:pt>
                <c:pt idx="9400">
                  <c:v>3.5886918490264898E-22</c:v>
                </c:pt>
                <c:pt idx="9401">
                  <c:v>2.627457536097776E-22</c:v>
                </c:pt>
                <c:pt idx="9402">
                  <c:v>1.6732231827266049E-22</c:v>
                </c:pt>
                <c:pt idx="9403">
                  <c:v>7.2685050094343924E-23</c:v>
                </c:pt>
                <c:pt idx="9404">
                  <c:v>-2.1081504463805261E-23</c:v>
                </c:pt>
                <c:pt idx="9405">
                  <c:v>-1.1389449003565959E-22</c:v>
                </c:pt>
                <c:pt idx="9406">
                  <c:v>-2.056728063931008E-22</c:v>
                </c:pt>
                <c:pt idx="9407">
                  <c:v>-2.963371701384822E-22</c:v>
                </c:pt>
                <c:pt idx="9408">
                  <c:v>-3.8581017400995848E-22</c:v>
                </c:pt>
                <c:pt idx="9409">
                  <c:v>-4.7401634376554908E-22</c:v>
                </c:pt>
                <c:pt idx="9410">
                  <c:v>-5.6088219261450726E-22</c:v>
                </c:pt>
                <c:pt idx="9411">
                  <c:v>-6.4633627316727399E-22</c:v>
                </c:pt>
                <c:pt idx="9412">
                  <c:v>-7.3030922687800011E-22</c:v>
                </c:pt>
                <c:pt idx="9413">
                  <c:v>-8.1273383095633112E-22</c:v>
                </c:pt>
                <c:pt idx="9414">
                  <c:v>-8.9354504272784637E-22</c:v>
                </c:pt>
                <c:pt idx="9415">
                  <c:v>-9.7268004142524323E-22</c:v>
                </c:pt>
                <c:pt idx="9416">
                  <c:v>-1.0500782673950409E-21</c:v>
                </c:pt>
                <c:pt idx="9417">
                  <c:v>-1.12568145870725E-21</c:v>
                </c:pt>
                <c:pt idx="9418">
                  <c:v>-1.199433685158127E-21</c:v>
                </c:pt>
                <c:pt idx="9419">
                  <c:v>-1.2712813796587461E-21</c:v>
                </c:pt>
                <c:pt idx="9420">
                  <c:v>-1.3411733670047831E-21</c:v>
                </c:pt>
                <c:pt idx="9421">
                  <c:v>-1.4090608900254809E-21</c:v>
                </c:pt>
                <c:pt idx="9422">
                  <c:v>-1.474897633112345E-21</c:v>
                </c:pt>
                <c:pt idx="9423">
                  <c:v>-1.5386397431306899E-21</c:v>
                </c:pt>
                <c:pt idx="9424">
                  <c:v>-1.600245847719655E-21</c:v>
                </c:pt>
                <c:pt idx="9425">
                  <c:v>-1.659677070988823E-21</c:v>
                </c:pt>
                <c:pt idx="9426">
                  <c:v>-1.7168970466220159E-21</c:v>
                </c:pt>
                <c:pt idx="9427">
                  <c:v>-1.771871928401288E-21</c:v>
                </c:pt>
                <c:pt idx="9428">
                  <c:v>-1.824570398166504E-21</c:v>
                </c:pt>
                <c:pt idx="9429">
                  <c:v>-1.874963671228254E-21</c:v>
                </c:pt>
                <c:pt idx="9430">
                  <c:v>-1.9230254992541661E-21</c:v>
                </c:pt>
                <c:pt idx="9431">
                  <c:v>-1.9687321706509299E-21</c:v>
                </c:pt>
                <c:pt idx="9432">
                  <c:v>-2.0120625084665849E-21</c:v>
                </c:pt>
                <c:pt idx="9433">
                  <c:v>-2.0529978658397921E-21</c:v>
                </c:pt>
                <c:pt idx="9434">
                  <c:v>-2.091522119024933E-21</c:v>
                </c:pt>
                <c:pt idx="9435">
                  <c:v>-2.1276216580239762E-21</c:v>
                </c:pt>
                <c:pt idx="9436">
                  <c:v>-2.1612853748580591E-21</c:v>
                </c:pt>
                <c:pt idx="9437">
                  <c:v>-2.1925046495137189E-21</c:v>
                </c:pt>
                <c:pt idx="9438">
                  <c:v>-2.2212733336006249E-21</c:v>
                </c:pt>
                <c:pt idx="9439">
                  <c:v>-2.2475877317595479E-21</c:v>
                </c:pt>
                <c:pt idx="9440">
                  <c:v>-2.2714465808610749E-21</c:v>
                </c:pt>
                <c:pt idx="9441">
                  <c:v>-2.2928510270373781E-21</c:v>
                </c:pt>
                <c:pt idx="9442">
                  <c:v>-2.3118046005909941E-21</c:v>
                </c:pt>
                <c:pt idx="9443">
                  <c:v>-2.3283131888262551E-21</c:v>
                </c:pt>
                <c:pt idx="9444">
                  <c:v>-2.3423850068505289E-21</c:v>
                </c:pt>
                <c:pt idx="9445">
                  <c:v>-2.3540305663939951E-21</c:v>
                </c:pt>
                <c:pt idx="9446">
                  <c:v>-2.3632626426980792E-21</c:v>
                </c:pt>
                <c:pt idx="9447">
                  <c:v>-2.3700962395241099E-21</c:v>
                </c:pt>
                <c:pt idx="9448">
                  <c:v>-2.3745485523350301E-21</c:v>
                </c:pt>
                <c:pt idx="9449">
                  <c:v>-2.376638929704284E-21</c:v>
                </c:pt>
                <c:pt idx="9450">
                  <c:v>-2.3763888330072022E-21</c:v>
                </c:pt>
                <c:pt idx="9451">
                  <c:v>-2.3738217944512861E-21</c:v>
                </c:pt>
                <c:pt idx="9452">
                  <c:v>-2.368963373502911E-21</c:v>
                </c:pt>
                <c:pt idx="9453">
                  <c:v>-2.361841111768923E-21</c:v>
                </c:pt>
                <c:pt idx="9454">
                  <c:v>-2.3524844863925301E-21</c:v>
                </c:pt>
                <c:pt idx="9455">
                  <c:v>-2.3409248620237801E-21</c:v>
                </c:pt>
                <c:pt idx="9456">
                  <c:v>-2.327195441425664E-21</c:v>
                </c:pt>
                <c:pt idx="9457">
                  <c:v>-2.3113312147776461E-21</c:v>
                </c:pt>
                <c:pt idx="9458">
                  <c:v>-2.2933689077390548E-21</c:v>
                </c:pt>
                <c:pt idx="9459">
                  <c:v>-2.273346928335374E-21</c:v>
                </c:pt>
                <c:pt idx="9460">
                  <c:v>-2.25130531273097E-21</c:v>
                </c:pt>
                <c:pt idx="9461">
                  <c:v>-2.2272856699522888E-21</c:v>
                </c:pt>
                <c:pt idx="9462">
                  <c:v>-2.2013311256258971E-21</c:v>
                </c:pt>
                <c:pt idx="9463">
                  <c:v>-2.1734862647960808E-21</c:v>
                </c:pt>
                <c:pt idx="9464">
                  <c:v>-2.1437970738870021E-21</c:v>
                </c:pt>
                <c:pt idx="9465">
                  <c:v>-2.112310881874525E-21</c:v>
                </c:pt>
                <c:pt idx="9466">
                  <c:v>-2.0790763007330409E-21</c:v>
                </c:pt>
                <c:pt idx="9467">
                  <c:v>-2.0441431652226009E-21</c:v>
                </c:pt>
                <c:pt idx="9468">
                  <c:v>-2.0075624720816949E-21</c:v>
                </c:pt>
                <c:pt idx="9469">
                  <c:v>-1.969386318690956E-21</c:v>
                </c:pt>
                <c:pt idx="9470">
                  <c:v>-1.9296678412729E-21</c:v>
                </c:pt>
                <c:pt idx="9471">
                  <c:v>-1.8884611526926499E-21</c:v>
                </c:pt>
                <c:pt idx="9472">
                  <c:v>-1.8458212799243218E-21</c:v>
                </c:pt>
                <c:pt idx="9473">
                  <c:v>-1.8018041012474251E-21</c:v>
                </c:pt>
                <c:pt idx="9474">
                  <c:v>-1.7564662832372709E-21</c:v>
                </c:pt>
                <c:pt idx="9475">
                  <c:v>-1.7098652176129409E-21</c:v>
                </c:pt>
                <c:pt idx="9476">
                  <c:v>-1.6620589580058531E-21</c:v>
                </c:pt>
                <c:pt idx="9477">
                  <c:v>-1.6131061567114601E-21</c:v>
                </c:pt>
                <c:pt idx="9478">
                  <c:v>-1.5630660014859429E-21</c:v>
                </c:pt>
                <c:pt idx="9479">
                  <c:v>-1.5119981524491879E-21</c:v>
                </c:pt>
                <c:pt idx="9480">
                  <c:v>-1.4599626791545181E-21</c:v>
                </c:pt>
                <c:pt idx="9481">
                  <c:v>-1.407019997884998E-21</c:v>
                </c:pt>
                <c:pt idx="9482">
                  <c:v>-1.353230809235213E-21</c:v>
                </c:pt>
                <c:pt idx="9483">
                  <c:v>-1.2986560360366319E-21</c:v>
                </c:pt>
                <c:pt idx="9484">
                  <c:v>-1.2433567616837129E-21</c:v>
                </c:pt>
                <c:pt idx="9485">
                  <c:v>-1.187394168916952E-21</c:v>
                </c:pt>
                <c:pt idx="9486">
                  <c:v>-1.130829479118097E-21</c:v>
                </c:pt>
                <c:pt idx="9487">
                  <c:v>-1.0737238921716621E-21</c:v>
                </c:pt>
                <c:pt idx="9488">
                  <c:v>-1.01613852694581E-21</c:v>
                </c:pt>
                <c:pt idx="9489">
                  <c:v>-9.5813436244454295E-22</c:v>
                </c:pt>
                <c:pt idx="9490">
                  <c:v>-8.9977217968194184E-22</c:v>
                </c:pt>
                <c:pt idx="9491">
                  <c:v>-8.4111250432801528E-22</c:v>
                </c:pt>
                <c:pt idx="9492">
                  <c:v>-7.8221555017445472E-22</c:v>
                </c:pt>
                <c:pt idx="9493">
                  <c:v>-7.2314116346731813E-22</c:v>
                </c:pt>
                <c:pt idx="9494">
                  <c:v>-6.6394876815234833E-22</c:v>
                </c:pt>
                <c:pt idx="9495">
                  <c:v>-6.046973120772885E-22</c:v>
                </c:pt>
                <c:pt idx="9496">
                  <c:v>-5.4544521419417941E-22</c:v>
                </c:pt>
                <c:pt idx="9497">
                  <c:v>-4.8625031280322232E-22</c:v>
                </c:pt>
                <c:pt idx="9498">
                  <c:v>-4.2716981487835784E-22</c:v>
                </c:pt>
                <c:pt idx="9499">
                  <c:v>-3.682602465132582E-22</c:v>
                </c:pt>
                <c:pt idx="9500">
                  <c:v>-3.0957740452495099E-22</c:v>
                </c:pt>
                <c:pt idx="9501">
                  <c:v>-2.511763092507915E-22</c:v>
                </c:pt>
                <c:pt idx="9502">
                  <c:v>-1.931111585729816E-22</c:v>
                </c:pt>
                <c:pt idx="9503">
                  <c:v>-1.3543528320329499E-22</c:v>
                </c:pt>
                <c:pt idx="9504">
                  <c:v>-7.8201103259111676E-23</c:v>
                </c:pt>
                <c:pt idx="9505">
                  <c:v>-2.1460086160297499E-23</c:v>
                </c:pt>
                <c:pt idx="9506">
                  <c:v>3.4737294125120553E-23</c:v>
                </c:pt>
                <c:pt idx="9507">
                  <c:v>9.034159646012672E-23</c:v>
                </c:pt>
                <c:pt idx="9508">
                  <c:v>1.4530445051798371E-22</c:v>
                </c:pt>
                <c:pt idx="9509">
                  <c:v>1.995785933384556E-22</c:v>
                </c:pt>
                <c:pt idx="9510">
                  <c:v>2.531179044394652E-22</c:v>
                </c:pt>
                <c:pt idx="9511">
                  <c:v>3.0587743946429051E-22</c:v>
                </c:pt>
                <c:pt idx="9512">
                  <c:v>3.578134623460303E-22</c:v>
                </c:pt>
                <c:pt idx="9513">
                  <c:v>4.08883475972699E-22</c:v>
                </c:pt>
                <c:pt idx="9514">
                  <c:v>4.5904625133793925E-22</c:v>
                </c:pt>
                <c:pt idx="9515">
                  <c:v>5.0826185516397101E-22</c:v>
                </c:pt>
                <c:pt idx="9516">
                  <c:v>5.5649167598501234E-22</c:v>
                </c:pt>
                <c:pt idx="9517">
                  <c:v>6.0369844868103929E-22</c:v>
                </c:pt>
                <c:pt idx="9518">
                  <c:v>6.4984627745335261E-22</c:v>
                </c:pt>
                <c:pt idx="9519">
                  <c:v>6.9490065723503378E-22</c:v>
                </c:pt>
                <c:pt idx="9520">
                  <c:v>7.3882849353096553E-22</c:v>
                </c:pt>
                <c:pt idx="9521">
                  <c:v>7.8159812068367801E-22</c:v>
                </c:pt>
                <c:pt idx="9522">
                  <c:v>8.2317931856285656E-22</c:v>
                </c:pt>
                <c:pt idx="9523">
                  <c:v>8.6354332767790573E-22</c:v>
                </c:pt>
                <c:pt idx="9524">
                  <c:v>9.0266286271451072E-22</c:v>
                </c:pt>
                <c:pt idx="9525">
                  <c:v>9.4051212449766479E-22</c:v>
                </c:pt>
                <c:pt idx="9526">
                  <c:v>9.7706681038514484E-22</c:v>
                </c:pt>
                <c:pt idx="9527">
                  <c:v>1.012304123096905E-21</c:v>
                </c:pt>
                <c:pt idx="9528">
                  <c:v>1.0462027779873391E-21</c:v>
                </c:pt>
                <c:pt idx="9529">
                  <c:v>1.0787430087687989E-21</c:v>
                </c:pt>
                <c:pt idx="9530">
                  <c:v>1.109906571696201E-21</c:v>
                </c:pt>
                <c:pt idx="9531">
                  <c:v>1.139676748223947E-21</c:v>
                </c:pt>
                <c:pt idx="9532">
                  <c:v>1.1680383461477599E-21</c:v>
                </c:pt>
                <c:pt idx="9533">
                  <c:v>1.19497769924541E-21</c:v>
                </c:pt>
                <c:pt idx="9534">
                  <c:v>1.220482665431595E-21</c:v>
                </c:pt>
                <c:pt idx="9535">
                  <c:v>1.244542623443592E-21</c:v>
                </c:pt>
                <c:pt idx="9536">
                  <c:v>1.2671484680754999E-21</c:v>
                </c:pt>
                <c:pt idx="9537">
                  <c:v>1.2882926039801969E-21</c:v>
                </c:pt>
                <c:pt idx="9538">
                  <c:v>1.3079689380592881E-21</c:v>
                </c:pt>
                <c:pt idx="9539">
                  <c:v>1.326172870462538E-21</c:v>
                </c:pt>
                <c:pt idx="9540">
                  <c:v>1.342901284219407E-21</c:v>
                </c:pt>
                <c:pt idx="9541">
                  <c:v>1.358152533526407E-21</c:v>
                </c:pt>
                <c:pt idx="9542">
                  <c:v>1.3719264307151059E-21</c:v>
                </c:pt>
                <c:pt idx="9543">
                  <c:v>1.384224231926611E-21</c:v>
                </c:pt>
                <c:pt idx="9544">
                  <c:v>1.3950486215193919E-21</c:v>
                </c:pt>
                <c:pt idx="9545">
                  <c:v>1.404403695238262E-21</c:v>
                </c:pt>
                <c:pt idx="9546">
                  <c:v>1.4122949421732699E-21</c:v>
                </c:pt>
                <c:pt idx="9547">
                  <c:v>1.418729225538168E-21</c:v>
                </c:pt>
                <c:pt idx="9548">
                  <c:v>1.423714762298931E-21</c:v>
                </c:pt>
                <c:pt idx="9549">
                  <c:v>1.4272611016836851E-21</c:v>
                </c:pt>
                <c:pt idx="9550">
                  <c:v>1.42937910260613E-21</c:v>
                </c:pt>
                <c:pt idx="9551">
                  <c:v>1.430080910035305E-21</c:v>
                </c:pt>
                <c:pt idx="9552">
                  <c:v>1.429379930345258E-21</c:v>
                </c:pt>
                <c:pt idx="9553">
                  <c:v>1.4272908056788089E-21</c:v>
                </c:pt>
                <c:pt idx="9554">
                  <c:v>1.423829387360253E-21</c:v>
                </c:pt>
                <c:pt idx="9555">
                  <c:v>1.4190127083924161E-21</c:v>
                </c:pt>
                <c:pt idx="9556">
                  <c:v>1.412858955074006E-21</c:v>
                </c:pt>
                <c:pt idx="9557">
                  <c:v>1.405387437773729E-21</c:v>
                </c:pt>
                <c:pt idx="9558">
                  <c:v>1.396618560898076E-21</c:v>
                </c:pt>
                <c:pt idx="9559">
                  <c:v>1.386573792090125E-21</c:v>
                </c:pt>
                <c:pt idx="9560">
                  <c:v>1.3752756306970631E-21</c:v>
                </c:pt>
                <c:pt idx="9561">
                  <c:v>1.3627475755444889E-21</c:v>
                </c:pt>
                <c:pt idx="9562">
                  <c:v>1.3490140920558391E-21</c:v>
                </c:pt>
                <c:pt idx="9563">
                  <c:v>1.334100578755559E-21</c:v>
                </c:pt>
                <c:pt idx="9564">
                  <c:v>1.318033333194832E-21</c:v>
                </c:pt>
                <c:pt idx="9565">
                  <c:v>1.300839517338877E-21</c:v>
                </c:pt>
                <c:pt idx="9566">
                  <c:v>1.282547122454947E-21</c:v>
                </c:pt>
                <c:pt idx="9567">
                  <c:v>1.2631849335402839E-21</c:v>
                </c:pt>
                <c:pt idx="9568">
                  <c:v>1.242782493329306E-21</c:v>
                </c:pt>
                <c:pt idx="9569">
                  <c:v>1.221370065919357E-21</c:v>
                </c:pt>
                <c:pt idx="9570">
                  <c:v>1.1989786000543149E-21</c:v>
                </c:pt>
                <c:pt idx="9571">
                  <c:v>1.175639692105297E-21</c:v>
                </c:pt>
                <c:pt idx="9572">
                  <c:v>1.1513855487876039E-21</c:v>
                </c:pt>
                <c:pt idx="9573">
                  <c:v>1.12624894965293E-21</c:v>
                </c:pt>
                <c:pt idx="9574">
                  <c:v>1.100263209395668E-21</c:v>
                </c:pt>
                <c:pt idx="9575">
                  <c:v>1.073462140011959E-21</c:v>
                </c:pt>
                <c:pt idx="9576">
                  <c:v>1.0458800128498869E-21</c:v>
                </c:pt>
                <c:pt idx="9577">
                  <c:v>1.0175515205889321E-21</c:v>
                </c:pt>
                <c:pt idx="9578">
                  <c:v>9.8851173918650648E-22</c:v>
                </c:pt>
                <c:pt idx="9579">
                  <c:v>9.5879608982903755E-22</c:v>
                </c:pt>
                <c:pt idx="9580">
                  <c:v>9.2844030092468578E-22</c:v>
                </c:pt>
                <c:pt idx="9581">
                  <c:v>8.9748037017438714E-22</c:v>
                </c:pt>
                <c:pt idx="9582">
                  <c:v>8.6595252675745414E-22</c:v>
                </c:pt>
                <c:pt idx="9583">
                  <c:v>8.338931936675082E-22</c:v>
                </c:pt>
                <c:pt idx="9584">
                  <c:v>8.0133895023400544E-22</c:v>
                </c:pt>
                <c:pt idx="9585">
                  <c:v>7.6832649486409108E-22</c:v>
                </c:pt>
                <c:pt idx="9586">
                  <c:v>7.348926080389562E-22</c:v>
                </c:pt>
                <c:pt idx="9587">
                  <c:v>7.0107411559827801E-22</c:v>
                </c:pt>
                <c:pt idx="9588">
                  <c:v>6.6690785234571614E-22</c:v>
                </c:pt>
                <c:pt idx="9589">
                  <c:v>6.3243062600779102E-22</c:v>
                </c:pt>
                <c:pt idx="9590">
                  <c:v>5.9767918157780496E-22</c:v>
                </c:pt>
                <c:pt idx="9591">
                  <c:v>5.6269016607577717E-22</c:v>
                </c:pt>
                <c:pt idx="9592">
                  <c:v>5.275000937546483E-22</c:v>
                </c:pt>
                <c:pt idx="9593">
                  <c:v>4.9214531178227363E-22</c:v>
                </c:pt>
                <c:pt idx="9594">
                  <c:v>4.5666196642796663E-22</c:v>
                </c:pt>
                <c:pt idx="9595">
                  <c:v>4.2108596978157498E-22</c:v>
                </c:pt>
                <c:pt idx="9596">
                  <c:v>3.854529670322747E-22</c:v>
                </c:pt>
                <c:pt idx="9597">
                  <c:v>3.4979830433344771E-22</c:v>
                </c:pt>
                <c:pt idx="9598">
                  <c:v>3.1415699727917919E-22</c:v>
                </c:pt>
                <c:pt idx="9599">
                  <c:v>2.785637000170543E-22</c:v>
                </c:pt>
                <c:pt idx="9600">
                  <c:v>2.4305267502107081E-22</c:v>
                </c:pt>
                <c:pt idx="9601">
                  <c:v>2.0765776354760261E-22</c:v>
                </c:pt>
                <c:pt idx="9602">
                  <c:v>1.724123567964525E-22</c:v>
                </c:pt>
                <c:pt idx="9603">
                  <c:v>1.373493677981271E-22</c:v>
                </c:pt>
                <c:pt idx="9604">
                  <c:v>1.025012040475457E-22</c:v>
                </c:pt>
                <c:pt idx="9605">
                  <c:v>6.7899740903467296E-23</c:v>
                </c:pt>
                <c:pt idx="9606">
                  <c:v>3.3576295771979867E-23</c:v>
                </c:pt>
                <c:pt idx="9607">
                  <c:v>-4.3839690855346123E-25</c:v>
                </c:pt>
                <c:pt idx="9608">
                  <c:v>-3.4114209864648619E-23</c:v>
                </c:pt>
                <c:pt idx="9609">
                  <c:v>-6.7421646351477351E-23</c:v>
                </c:pt>
                <c:pt idx="9610">
                  <c:v>-1.003318626687546E-22</c:v>
                </c:pt>
                <c:pt idx="9611">
                  <c:v>-1.3281668981519731E-22</c:v>
                </c:pt>
                <c:pt idx="9612">
                  <c:v>-1.648486542689896E-22</c:v>
                </c:pt>
                <c:pt idx="9613">
                  <c:v>-1.9640099788266999E-22</c:v>
                </c:pt>
                <c:pt idx="9614">
                  <c:v>-2.2744769688183239E-22</c:v>
                </c:pt>
                <c:pt idx="9615">
                  <c:v>-2.5796347995801611E-22</c:v>
                </c:pt>
                <c:pt idx="9616">
                  <c:v>-2.87923845447138E-22</c:v>
                </c:pt>
                <c:pt idx="9617">
                  <c:v>-3.1730507758579931E-22</c:v>
                </c:pt>
                <c:pt idx="9618">
                  <c:v>-3.4608426183877552E-22</c:v>
                </c:pt>
                <c:pt idx="9619">
                  <c:v>-3.7423929929197131E-22</c:v>
                </c:pt>
                <c:pt idx="9620">
                  <c:v>-4.017489201060917E-22</c:v>
                </c:pt>
                <c:pt idx="9621">
                  <c:v>-4.285926960272428E-22</c:v>
                </c:pt>
                <c:pt idx="9622">
                  <c:v>-4.5475105195163748E-22</c:v>
                </c:pt>
                <c:pt idx="9623">
                  <c:v>-4.802052765425277E-22</c:v>
                </c:pt>
                <c:pt idx="9624">
                  <c:v>-5.0493753189843347E-22</c:v>
                </c:pt>
                <c:pt idx="9625">
                  <c:v>-5.2893086227267083E-22</c:v>
                </c:pt>
                <c:pt idx="9626">
                  <c:v>-5.5216920184510813E-22</c:v>
                </c:pt>
                <c:pt idx="9627">
                  <c:v>-5.7463738154799593E-22</c:v>
                </c:pt>
                <c:pt idx="9628">
                  <c:v>-5.9632113494861971E-22</c:v>
                </c:pt>
                <c:pt idx="9629">
                  <c:v>-6.1720710319241948E-22</c:v>
                </c:pt>
                <c:pt idx="9630">
                  <c:v>-6.3728283901109932E-22</c:v>
                </c:pt>
                <c:pt idx="9631">
                  <c:v>-6.5653680980111906E-22</c:v>
                </c:pt>
                <c:pt idx="9632">
                  <c:v>-6.7495839977881235E-22</c:v>
                </c:pt>
                <c:pt idx="9633">
                  <c:v>-6.9253791121921601E-22</c:v>
                </c:pt>
                <c:pt idx="9634">
                  <c:v>-7.0926656478651893E-22</c:v>
                </c:pt>
                <c:pt idx="9635">
                  <c:v>-7.2513649896484574E-22</c:v>
                </c:pt>
                <c:pt idx="9636">
                  <c:v>-7.401407685988836E-22</c:v>
                </c:pt>
                <c:pt idx="9637">
                  <c:v>-7.5427334255463272E-22</c:v>
                </c:pt>
                <c:pt idx="9638">
                  <c:v>-7.6752910051131943E-22</c:v>
                </c:pt>
                <c:pt idx="9639">
                  <c:v>-7.7990382889624795E-22</c:v>
                </c:pt>
                <c:pt idx="9640">
                  <c:v>-7.9139421597508663E-22</c:v>
                </c:pt>
                <c:pt idx="9641">
                  <c:v>-8.0199784611078264E-22</c:v>
                </c:pt>
                <c:pt idx="9642">
                  <c:v>-8.1171319320498432E-22</c:v>
                </c:pt>
                <c:pt idx="9643">
                  <c:v>-8.2053961333650294E-22</c:v>
                </c:pt>
                <c:pt idx="9644">
                  <c:v>-8.2847733661199126E-22</c:v>
                </c:pt>
                <c:pt idx="9645">
                  <c:v>-8.3552745824462999E-22</c:v>
                </c:pt>
                <c:pt idx="9646">
                  <c:v>-8.4169192887721184E-22</c:v>
                </c:pt>
                <c:pt idx="9647">
                  <c:v>-8.4697354416658616E-22</c:v>
                </c:pt>
                <c:pt idx="9648">
                  <c:v>-8.5137593364697963E-22</c:v>
                </c:pt>
                <c:pt idx="9649">
                  <c:v>-8.5490354889023827E-22</c:v>
                </c:pt>
                <c:pt idx="9650">
                  <c:v>-8.5756165098154248E-22</c:v>
                </c:pt>
                <c:pt idx="9651">
                  <c:v>-8.5935629732963031E-22</c:v>
                </c:pt>
                <c:pt idx="9652">
                  <c:v>-8.6029432783102407E-22</c:v>
                </c:pt>
                <c:pt idx="9653">
                  <c:v>-8.6038335040819235E-22</c:v>
                </c:pt>
                <c:pt idx="9654">
                  <c:v>-8.5963172594199287E-22</c:v>
                </c:pt>
                <c:pt idx="9655">
                  <c:v>-8.5804855261912805E-22</c:v>
                </c:pt>
                <c:pt idx="9656">
                  <c:v>-8.5564364971571316E-22</c:v>
                </c:pt>
                <c:pt idx="9657">
                  <c:v>-8.5242754083839401E-22</c:v>
                </c:pt>
                <c:pt idx="9658">
                  <c:v>-8.4841143664476943E-22</c:v>
                </c:pt>
                <c:pt idx="9659">
                  <c:v>-8.4360721706516594E-22</c:v>
                </c:pt>
                <c:pt idx="9660">
                  <c:v>-8.3802741304807616E-22</c:v>
                </c:pt>
                <c:pt idx="9661">
                  <c:v>-8.3168518785182031E-22</c:v>
                </c:pt>
                <c:pt idx="9662">
                  <c:v>-8.245943179052029E-22</c:v>
                </c:pt>
                <c:pt idx="9663">
                  <c:v>-8.1676917326013692E-22</c:v>
                </c:pt>
                <c:pt idx="9664">
                  <c:v>-8.0822469765937153E-22</c:v>
                </c:pt>
                <c:pt idx="9665">
                  <c:v>-7.9897638824260976E-22</c:v>
                </c:pt>
                <c:pt idx="9666">
                  <c:v>-7.8904027491442035E-22</c:v>
                </c:pt>
                <c:pt idx="9667">
                  <c:v>-7.7843289939744698E-22</c:v>
                </c:pt>
                <c:pt idx="9668">
                  <c:v>-7.6717129399449129E-22</c:v>
                </c:pt>
                <c:pt idx="9669">
                  <c:v>-7.5527296008309471E-22</c:v>
                </c:pt>
                <c:pt idx="9670">
                  <c:v>-7.4275584636627116E-22</c:v>
                </c:pt>
                <c:pt idx="9671">
                  <c:v>-7.2963832690304508E-22</c:v>
                </c:pt>
                <c:pt idx="9672">
                  <c:v>-7.1593917894242767E-22</c:v>
                </c:pt>
                <c:pt idx="9673">
                  <c:v>-7.0167756058442349E-22</c:v>
                </c:pt>
                <c:pt idx="9674">
                  <c:v>-6.8687298829159063E-22</c:v>
                </c:pt>
                <c:pt idx="9675">
                  <c:v>-6.7154531427459143E-22</c:v>
                </c:pt>
                <c:pt idx="9676">
                  <c:v>-6.5571470377506033E-22</c:v>
                </c:pt>
                <c:pt idx="9677">
                  <c:v>-6.3940161226898261E-22</c:v>
                </c:pt>
                <c:pt idx="9678">
                  <c:v>-6.2262676261362559E-22</c:v>
                </c:pt>
                <c:pt idx="9679">
                  <c:v>-6.0541112216088873E-22</c:v>
                </c:pt>
                <c:pt idx="9680">
                  <c:v>-5.8777587985974596E-22</c:v>
                </c:pt>
                <c:pt idx="9681">
                  <c:v>-5.6974242337023586E-22</c:v>
                </c:pt>
                <c:pt idx="9682">
                  <c:v>-5.5133231621122399E-22</c:v>
                </c:pt>
                <c:pt idx="9683">
                  <c:v>-5.3256727496390442E-22</c:v>
                </c:pt>
                <c:pt idx="9684">
                  <c:v>-5.1346914655273702E-22</c:v>
                </c:pt>
                <c:pt idx="9685">
                  <c:v>-4.9405988562522371E-22</c:v>
                </c:pt>
                <c:pt idx="9686">
                  <c:v>-4.7436153205161879E-22</c:v>
                </c:pt>
                <c:pt idx="9687">
                  <c:v>-4.5439618856534068E-22</c:v>
                </c:pt>
                <c:pt idx="9688">
                  <c:v>-4.3418599856450897E-22</c:v>
                </c:pt>
                <c:pt idx="9689">
                  <c:v>-4.1375312409466978E-22</c:v>
                </c:pt>
                <c:pt idx="9690">
                  <c:v>-3.9311972403239631E-22</c:v>
                </c:pt>
                <c:pt idx="9691">
                  <c:v>-3.7230793248905841E-22</c:v>
                </c:pt>
                <c:pt idx="9692">
                  <c:v>-3.5133983745365151E-22</c:v>
                </c:pt>
                <c:pt idx="9693">
                  <c:v>-3.3023745969314791E-22</c:v>
                </c:pt>
                <c:pt idx="9694">
                  <c:v>-3.090227319284052E-22</c:v>
                </c:pt>
                <c:pt idx="9695">
                  <c:v>-2.877174783032135E-22</c:v>
                </c:pt>
                <c:pt idx="9696">
                  <c:v>-2.6634339416360281E-22</c:v>
                </c:pt>
                <c:pt idx="9697">
                  <c:v>-2.4492202616406121E-22</c:v>
                </c:pt>
                <c:pt idx="9698">
                  <c:v>-2.2347475271682699E-22</c:v>
                </c:pt>
                <c:pt idx="9699">
                  <c:v>-2.0202276479992309E-22</c:v>
                </c:pt>
                <c:pt idx="9700">
                  <c:v>-1.805870471390962E-22</c:v>
                </c:pt>
                <c:pt idx="9701">
                  <c:v>-1.591883597783081E-22</c:v>
                </c:pt>
                <c:pt idx="9702">
                  <c:v>-1.378472200528996E-22</c:v>
                </c:pt>
                <c:pt idx="9703">
                  <c:v>-1.16583884979016E-22</c:v>
                </c:pt>
                <c:pt idx="9704">
                  <c:v>-9.5418334072340575E-23</c:v>
                </c:pt>
                <c:pt idx="9705">
                  <c:v>-7.4370252608633072E-23</c:v>
                </c:pt>
                <c:pt idx="9706">
                  <c:v>-5.3459015338016865E-23</c:v>
                </c:pt>
                <c:pt idx="9707">
                  <c:v>-3.2703670664393928E-23</c:v>
                </c:pt>
                <c:pt idx="9708">
                  <c:v>-1.212292530080168E-23</c:v>
                </c:pt>
                <c:pt idx="9709">
                  <c:v>8.264870589047567E-24</c:v>
                </c:pt>
                <c:pt idx="9710">
                  <c:v>2.8441737753379397E-23</c:v>
                </c:pt>
                <c:pt idx="9711">
                  <c:v>4.8390081710038158E-23</c:v>
                </c:pt>
                <c:pt idx="9712">
                  <c:v>6.8092706090734305E-23</c:v>
                </c:pt>
                <c:pt idx="9713">
                  <c:v>8.7532825463942443E-23</c:v>
                </c:pt>
                <c:pt idx="9714">
                  <c:v>1.066940776291224E-22</c:v>
                </c:pt>
                <c:pt idx="9715">
                  <c:v>1.2556053537552389E-22</c:v>
                </c:pt>
                <c:pt idx="9716">
                  <c:v>1.441167176994252E-22</c:v>
                </c:pt>
                <c:pt idx="9717">
                  <c:v>1.623476004742469E-22</c:v>
                </c:pt>
                <c:pt idx="9718">
                  <c:v>1.802386265685688E-22</c:v>
                </c:pt>
                <c:pt idx="9719">
                  <c:v>1.9777571540767009E-22</c:v>
                </c:pt>
                <c:pt idx="9720">
                  <c:v>2.1494527197479498E-22</c:v>
                </c:pt>
                <c:pt idx="9721">
                  <c:v>2.317341952489358E-22</c:v>
                </c:pt>
                <c:pt idx="9722">
                  <c:v>2.4812988607650148E-22</c:v>
                </c:pt>
                <c:pt idx="9723">
                  <c:v>2.6412025447482559E-22</c:v>
                </c:pt>
                <c:pt idx="9724">
                  <c:v>2.796937263660341E-22</c:v>
                </c:pt>
                <c:pt idx="9725">
                  <c:v>2.948392497403719E-22</c:v>
                </c:pt>
                <c:pt idx="9726">
                  <c:v>3.095463002486488E-22</c:v>
                </c:pt>
                <c:pt idx="9727">
                  <c:v>3.238048862240247E-22</c:v>
                </c:pt>
                <c:pt idx="9728">
                  <c:v>3.3760555313391419E-22</c:v>
                </c:pt>
                <c:pt idx="9729">
                  <c:v>3.5093938746333288E-22</c:v>
                </c:pt>
                <c:pt idx="9730">
                  <c:v>3.637980200315539E-22</c:v>
                </c:pt>
                <c:pt idx="9731">
                  <c:v>3.7617362874447611E-22</c:v>
                </c:pt>
                <c:pt idx="9732">
                  <c:v>3.8805894078563122E-22</c:v>
                </c:pt>
                <c:pt idx="9733">
                  <c:v>3.9944723424927858E-22</c:v>
                </c:pt>
                <c:pt idx="9734">
                  <c:v>4.103323392195438E-22</c:v>
                </c:pt>
                <c:pt idx="9735">
                  <c:v>4.2070863830005978E-22</c:v>
                </c:pt>
                <c:pt idx="9736">
                  <c:v>4.3057106659906231E-22</c:v>
                </c:pt>
                <c:pt idx="9737">
                  <c:v>4.3991511117537121E-22</c:v>
                </c:pt>
                <c:pt idx="9738">
                  <c:v>4.487368099511634E-22</c:v>
                </c:pt>
                <c:pt idx="9739">
                  <c:v>4.5703275009790381E-22</c:v>
                </c:pt>
                <c:pt idx="9740">
                  <c:v>4.6480006590225191E-22</c:v>
                </c:pt>
                <c:pt idx="9741">
                  <c:v>4.7203643611920136E-22</c:v>
                </c:pt>
                <c:pt idx="9742">
                  <c:v>4.7874008082013796E-22</c:v>
                </c:pt>
                <c:pt idx="9743">
                  <c:v>4.8490975774391822E-22</c:v>
                </c:pt>
                <c:pt idx="9744">
                  <c:v>4.9054475815947475E-22</c:v>
                </c:pt>
                <c:pt idx="9745">
                  <c:v>4.9564490224884723E-22</c:v>
                </c:pt>
                <c:pt idx="9746">
                  <c:v>5.0021053401991766E-22</c:v>
                </c:pt>
                <c:pt idx="9747">
                  <c:v>5.0424251575849328E-22</c:v>
                </c:pt>
                <c:pt idx="9748">
                  <c:v>5.0774222202973742E-22</c:v>
                </c:pt>
                <c:pt idx="9749">
                  <c:v>5.1071153323928594E-22</c:v>
                </c:pt>
                <c:pt idx="9750">
                  <c:v>5.1315282876471557E-22</c:v>
                </c:pt>
                <c:pt idx="9751">
                  <c:v>5.1506897966834261E-22</c:v>
                </c:pt>
                <c:pt idx="9752">
                  <c:v>5.1646334100263117E-22</c:v>
                </c:pt>
                <c:pt idx="9753">
                  <c:v>5.1733974371977393E-22</c:v>
                </c:pt>
                <c:pt idx="9754">
                  <c:v>5.1770248619728089E-22</c:v>
                </c:pt>
                <c:pt idx="9755">
                  <c:v>5.1755632539166791E-22</c:v>
                </c:pt>
                <c:pt idx="9756">
                  <c:v>5.1690646763258034E-22</c:v>
                </c:pt>
                <c:pt idx="9757">
                  <c:v>5.1575855906991386E-22</c:v>
                </c:pt>
                <c:pt idx="9758">
                  <c:v>5.141186757867101E-22</c:v>
                </c:pt>
                <c:pt idx="9759">
                  <c:v>5.1199331359080178E-22</c:v>
                </c:pt>
                <c:pt idx="9760">
                  <c:v>5.0938937749836857E-22</c:v>
                </c:pt>
                <c:pt idx="9761">
                  <c:v>5.0631417092273274E-22</c:v>
                </c:pt>
                <c:pt idx="9762">
                  <c:v>5.0277538458187998E-22</c:v>
                </c:pt>
                <c:pt idx="9763">
                  <c:v>4.9878108513833085E-22</c:v>
                </c:pt>
                <c:pt idx="9764">
                  <c:v>4.9433970358511308E-22</c:v>
                </c:pt>
                <c:pt idx="9765">
                  <c:v>4.8946002339169873E-22</c:v>
                </c:pt>
                <c:pt idx="9766">
                  <c:v>4.8415116842386118E-22</c:v>
                </c:pt>
                <c:pt idx="9767">
                  <c:v>4.7842259065149571E-22</c:v>
                </c:pt>
                <c:pt idx="9768">
                  <c:v>4.7228405765850839E-22</c:v>
                </c:pt>
                <c:pt idx="9769">
                  <c:v>4.6574563996893473E-22</c:v>
                </c:pt>
                <c:pt idx="9770">
                  <c:v>4.5881769820348659E-22</c:v>
                </c:pt>
                <c:pt idx="9771">
                  <c:v>4.5151087008074982E-22</c:v>
                </c:pt>
                <c:pt idx="9772">
                  <c:v>4.4383605727726588E-22</c:v>
                </c:pt>
                <c:pt idx="9773">
                  <c:v>4.3580441216072685E-22</c:v>
                </c:pt>
                <c:pt idx="9774">
                  <c:v>4.2742732441049467E-22</c:v>
                </c:pt>
                <c:pt idx="9775">
                  <c:v>4.187164075396247E-22</c:v>
                </c:pt>
                <c:pt idx="9776">
                  <c:v>4.0968348533252881E-22</c:v>
                </c:pt>
                <c:pt idx="9777">
                  <c:v>4.003405782123543E-22</c:v>
                </c:pt>
                <c:pt idx="9778">
                  <c:v>3.9069988955208448E-22</c:v>
                </c:pt>
                <c:pt idx="9779">
                  <c:v>3.807737919432809E-22</c:v>
                </c:pt>
                <c:pt idx="9780">
                  <c:v>3.7057481343629099E-22</c:v>
                </c:pt>
                <c:pt idx="9781">
                  <c:v>3.6011562376563588E-22</c:v>
                </c:pt>
                <c:pt idx="9782">
                  <c:v>3.494090205741694E-22</c:v>
                </c:pt>
                <c:pt idx="9783">
                  <c:v>3.3846791564946579E-22</c:v>
                </c:pt>
                <c:pt idx="9784">
                  <c:v>3.2730532118575041E-22</c:v>
                </c:pt>
                <c:pt idx="9785">
                  <c:v>3.1593433608452429E-22</c:v>
                </c:pt>
                <c:pt idx="9786">
                  <c:v>3.043681323068727E-22</c:v>
                </c:pt>
                <c:pt idx="9787">
                  <c:v>2.9261994129026081E-22</c:v>
                </c:pt>
                <c:pt idx="9788">
                  <c:v>2.8070304044243401E-22</c:v>
                </c:pt>
                <c:pt idx="9789">
                  <c:v>2.6863073972483792E-22</c:v>
                </c:pt>
                <c:pt idx="9790">
                  <c:v>2.5641636833776199E-22</c:v>
                </c:pt>
                <c:pt idx="9791">
                  <c:v>2.4407326151919052E-22</c:v>
                </c:pt>
                <c:pt idx="9792">
                  <c:v>2.31614747469114E-22</c:v>
                </c:pt>
                <c:pt idx="9793">
                  <c:v>2.1905413441081542E-22</c:v>
                </c:pt>
                <c:pt idx="9794">
                  <c:v>2.0640469780039651E-22</c:v>
                </c:pt>
                <c:pt idx="9795">
                  <c:v>1.936796676955535E-22</c:v>
                </c:pt>
                <c:pt idx="9796">
                  <c:v>1.8089221629434569E-22</c:v>
                </c:pt>
                <c:pt idx="9797">
                  <c:v>1.6805544565442791E-22</c:v>
                </c:pt>
                <c:pt idx="9798">
                  <c:v>1.5518237560293829E-22</c:v>
                </c:pt>
                <c:pt idx="9799">
                  <c:v>1.4228593184694421E-22</c:v>
                </c:pt>
                <c:pt idx="9800">
                  <c:v>1.293789342940552E-22</c:v>
                </c:pt>
                <c:pt idx="9801">
                  <c:v>1.164740855925116E-22</c:v>
                </c:pt>
                <c:pt idx="9802">
                  <c:v>1.035839598997498E-22</c:v>
                </c:pt>
                <c:pt idx="9803">
                  <c:v>9.0720991888132943E-23</c:v>
                </c:pt>
                <c:pt idx="9804">
                  <c:v>7.7897465996219244E-23</c:v>
                </c:pt>
                <c:pt idx="9805">
                  <c:v>6.5125505933613758E-23</c:v>
                </c:pt>
                <c:pt idx="9806">
                  <c:v>5.2417064447125841E-23</c:v>
                </c:pt>
                <c:pt idx="9807">
                  <c:v>3.9783913355619821E-23</c:v>
                </c:pt>
                <c:pt idx="9808">
                  <c:v>2.7237633860612087E-23</c:v>
                </c:pt>
                <c:pt idx="9809">
                  <c:v>1.4789607139327781E-23</c:v>
                </c:pt>
                <c:pt idx="9810">
                  <c:v>2.4510052265881521E-24</c:v>
                </c:pt>
                <c:pt idx="9811">
                  <c:v>-9.7672178084457304E-24</c:v>
                </c:pt>
                <c:pt idx="9812">
                  <c:v>-2.1854334384995069E-23</c:v>
                </c:pt>
                <c:pt idx="9813">
                  <c:v>-3.3799851627523169E-23</c:v>
                </c:pt>
                <c:pt idx="9814">
                  <c:v>-4.5593519271756387E-23</c:v>
                </c:pt>
                <c:pt idx="9815">
                  <c:v>-5.7225337255242659E-23</c:v>
                </c:pt>
                <c:pt idx="9816">
                  <c:v>-6.8685562988177857E-23</c:v>
                </c:pt>
                <c:pt idx="9817">
                  <c:v>-7.9964718300584777E-23</c:v>
                </c:pt>
                <c:pt idx="9818">
                  <c:v>-9.1053596062284477E-23</c:v>
                </c:pt>
                <c:pt idx="9819">
                  <c:v>-1.019432664724544E-22</c:v>
                </c:pt>
                <c:pt idx="9820">
                  <c:v>-1.126250830159222E-22</c:v>
                </c:pt>
                <c:pt idx="9821">
                  <c:v>-1.2309068808369779E-22</c:v>
                </c:pt>
                <c:pt idx="9822">
                  <c:v>-1.333320182555984E-22</c:v>
                </c:pt>
                <c:pt idx="9823">
                  <c:v>-1.433413092431734E-22</c:v>
                </c:pt>
                <c:pt idx="9824">
                  <c:v>-1.5311110049148369E-22</c:v>
                </c:pt>
                <c:pt idx="9825">
                  <c:v>-1.6263423943864039E-22</c:v>
                </c:pt>
                <c:pt idx="9826">
                  <c:v>-1.7190388543234759E-22</c:v>
                </c:pt>
                <c:pt idx="9827">
                  <c:v>-1.8091351330304279E-22</c:v>
                </c:pt>
                <c:pt idx="9828">
                  <c:v>-1.8965691659356259E-22</c:v>
                </c:pt>
                <c:pt idx="9829">
                  <c:v>-1.9812821044559879E-22</c:v>
                </c:pt>
                <c:pt idx="9830">
                  <c:v>-2.063218341435436E-22</c:v>
                </c:pt>
                <c:pt idx="9831">
                  <c:v>-2.1423255331664981E-22</c:v>
                </c:pt>
                <c:pt idx="9832">
                  <c:v>-2.2185546180075568E-22</c:v>
                </c:pt>
                <c:pt idx="9833">
                  <c:v>-2.2918598316114618E-22</c:v>
                </c:pt>
                <c:pt idx="9834">
                  <c:v>-2.3621987187843452E-22</c:v>
                </c:pt>
                <c:pt idx="9835">
                  <c:v>-2.429532141996601E-22</c:v>
                </c:pt>
                <c:pt idx="9836">
                  <c:v>-2.4938242865710419E-22</c:v>
                </c:pt>
                <c:pt idx="9837">
                  <c:v>-2.5550426625762189E-22</c:v>
                </c:pt>
                <c:pt idx="9838">
                  <c:v>-2.6131581034558438E-22</c:v>
                </c:pt>
                <c:pt idx="9839">
                  <c:v>-2.6681447614281332E-22</c:v>
                </c:pt>
                <c:pt idx="9840">
                  <c:v>-2.7199800996917021E-22</c:v>
                </c:pt>
                <c:pt idx="9841">
                  <c:v>-2.7686448814773889E-22</c:v>
                </c:pt>
                <c:pt idx="9842">
                  <c:v>-2.814123155988077E-22</c:v>
                </c:pt>
                <c:pt idx="9843">
                  <c:v>-2.8564022412712098E-22</c:v>
                </c:pt>
                <c:pt idx="9844">
                  <c:v>-2.89547270407123E-22</c:v>
                </c:pt>
                <c:pt idx="9845">
                  <c:v>-2.9313283367116622E-22</c:v>
                </c:pt>
                <c:pt idx="9846">
                  <c:v>-2.9639661310589481E-22</c:v>
                </c:pt>
                <c:pt idx="9847">
                  <c:v>-2.9933862496225031E-22</c:v>
                </c:pt>
                <c:pt idx="9848">
                  <c:v>-3.019591993847676E-22</c:v>
                </c:pt>
                <c:pt idx="9849">
                  <c:v>-3.0425897696604979E-22</c:v>
                </c:pt>
                <c:pt idx="9850">
                  <c:v>-3.0623890503252052E-22</c:v>
                </c:pt>
                <c:pt idx="9851">
                  <c:v>-3.0790023366775048E-22</c:v>
                </c:pt>
                <c:pt idx="9852">
                  <c:v>-3.0924451147985321E-22</c:v>
                </c:pt>
                <c:pt idx="9853">
                  <c:v>-3.102735811196254E-22</c:v>
                </c:pt>
                <c:pt idx="9854">
                  <c:v>-3.1098957455628881E-22</c:v>
                </c:pt>
                <c:pt idx="9855">
                  <c:v>-3.1139490811785439E-22</c:v>
                </c:pt>
                <c:pt idx="9856">
                  <c:v>-3.114922773032935E-22</c:v>
                </c:pt>
                <c:pt idx="9857">
                  <c:v>-3.1128465137384749E-22</c:v>
                </c:pt>
                <c:pt idx="9858">
                  <c:v>-3.1077526773095659E-22</c:v>
                </c:pt>
                <c:pt idx="9859">
                  <c:v>-3.0996762608841358E-22</c:v>
                </c:pt>
                <c:pt idx="9860">
                  <c:v>-3.088654824464819E-22</c:v>
                </c:pt>
                <c:pt idx="9861">
                  <c:v>-3.0747284287582808E-22</c:v>
                </c:pt>
                <c:pt idx="9862">
                  <c:v>-3.057939571192287E-22</c:v>
                </c:pt>
                <c:pt idx="9863">
                  <c:v>-3.0383331201910952E-22</c:v>
                </c:pt>
                <c:pt idx="9864">
                  <c:v>-3.0159562477906489E-22</c:v>
                </c:pt>
                <c:pt idx="9865">
                  <c:v>-2.9908583606758709E-22</c:v>
                </c:pt>
                <c:pt idx="9866">
                  <c:v>-2.963091029723052E-22</c:v>
                </c:pt>
                <c:pt idx="9867">
                  <c:v>-2.9327079181309828E-22</c:v>
                </c:pt>
                <c:pt idx="9868">
                  <c:v>-2.8997647082250348E-22</c:v>
                </c:pt>
                <c:pt idx="9869">
                  <c:v>-2.8643190270188048E-22</c:v>
                </c:pt>
                <c:pt idx="9870">
                  <c:v>-2.8264303706183678E-22</c:v>
                </c:pt>
                <c:pt idx="9871">
                  <c:v>-2.7861600275544208E-22</c:v>
                </c:pt>
                <c:pt idx="9872">
                  <c:v>-2.7435710011278229E-22</c:v>
                </c:pt>
                <c:pt idx="9873">
                  <c:v>-2.6987279308541468E-22</c:v>
                </c:pt>
                <c:pt idx="9874">
                  <c:v>-2.651697013092859E-22</c:v>
                </c:pt>
                <c:pt idx="9875">
                  <c:v>-2.6025459209467399E-22</c:v>
                </c:pt>
                <c:pt idx="9876">
                  <c:v>-2.5513437235169589E-22</c:v>
                </c:pt>
                <c:pt idx="9877">
                  <c:v>-2.498160804599043E-22</c:v>
                </c:pt>
                <c:pt idx="9878">
                  <c:v>-2.4430687809046439E-22</c:v>
                </c:pt>
                <c:pt idx="9879">
                  <c:v>-2.3861404198936559E-22</c:v>
                </c:pt>
                <c:pt idx="9880">
                  <c:v>-2.3274495573007429E-22</c:v>
                </c:pt>
                <c:pt idx="9881">
                  <c:v>-2.267071014439829E-22</c:v>
                </c:pt>
                <c:pt idx="9882">
                  <c:v>-2.205080515369455E-22</c:v>
                </c:pt>
                <c:pt idx="9883">
                  <c:v>-2.1415546040012612E-22</c:v>
                </c:pt>
                <c:pt idx="9884">
                  <c:v>-2.0765705612330359E-22</c:v>
                </c:pt>
                <c:pt idx="9885">
                  <c:v>-2.0102063221869981E-22</c:v>
                </c:pt>
                <c:pt idx="9886">
                  <c:v>-1.942540393633015E-22</c:v>
                </c:pt>
                <c:pt idx="9887">
                  <c:v>-1.8736517716755359E-22</c:v>
                </c:pt>
                <c:pt idx="9888">
                  <c:v>-1.8036198597819449E-22</c:v>
                </c:pt>
                <c:pt idx="9889">
                  <c:v>-1.732524387228945E-22</c:v>
                </c:pt>
                <c:pt idx="9890">
                  <c:v>-1.6604453280424179E-22</c:v>
                </c:pt>
                <c:pt idx="9891">
                  <c:v>-1.5874628205049599E-22</c:v>
                </c:pt>
                <c:pt idx="9892">
                  <c:v>-1.5136570873040111E-22</c:v>
                </c:pt>
                <c:pt idx="9893">
                  <c:v>-1.4391083563921431E-22</c:v>
                </c:pt>
                <c:pt idx="9894">
                  <c:v>-1.363896782629662E-22</c:v>
                </c:pt>
                <c:pt idx="9895">
                  <c:v>-1.288102370278218E-22</c:v>
                </c:pt>
                <c:pt idx="9896">
                  <c:v>-1.211804896412611E-22</c:v>
                </c:pt>
                <c:pt idx="9897">
                  <c:v>-1.135083835316395E-22</c:v>
                </c:pt>
                <c:pt idx="9898">
                  <c:v>-1.058018283925299E-22</c:v>
                </c:pt>
                <c:pt idx="9899">
                  <c:v>-9.8068688838079974E-23</c:v>
                </c:pt>
                <c:pt idx="9900">
                  <c:v>-9.0316777175448704E-23</c:v>
                </c:pt>
                <c:pt idx="9901">
                  <c:v>-8.2553846300211712E-23</c:v>
                </c:pt>
                <c:pt idx="9902">
                  <c:v>-7.478758272044605E-23</c:v>
                </c:pt>
                <c:pt idx="9903">
                  <c:v>-6.7025599715022821E-23</c:v>
                </c:pt>
                <c:pt idx="9904">
                  <c:v>-5.9275430631449906E-23</c:v>
                </c:pt>
                <c:pt idx="9905">
                  <c:v>-5.1544522328417802E-23</c:v>
                </c:pt>
                <c:pt idx="9906">
                  <c:v>-4.384022876800901E-23</c:v>
                </c:pt>
                <c:pt idx="9907">
                  <c:v>-3.6169804762336099E-23</c:v>
                </c:pt>
                <c:pt idx="9908">
                  <c:v>-2.8540399879175108E-23</c:v>
                </c:pt>
                <c:pt idx="9909">
                  <c:v>-2.0959052510960839E-23</c:v>
                </c:pt>
                <c:pt idx="9910">
                  <c:v>-1.3432684111307189E-23</c:v>
                </c:pt>
                <c:pt idx="9911">
                  <c:v>-5.968093603011036E-24</c:v>
                </c:pt>
                <c:pt idx="9912">
                  <c:v>1.428048038708618E-24</c:v>
                </c:pt>
                <c:pt idx="9913">
                  <c:v>8.7492030241929886E-24</c:v>
                </c:pt>
                <c:pt idx="9914">
                  <c:v>1.598897180521375E-23</c:v>
                </c:pt>
                <c:pt idx="9915">
                  <c:v>2.314109794560855E-23</c:v>
                </c:pt>
                <c:pt idx="9916">
                  <c:v>3.0199472803770972E-23</c:v>
                </c:pt>
                <c:pt idx="9917">
                  <c:v>3.7158140024296862E-23</c:v>
                </c:pt>
                <c:pt idx="9918">
                  <c:v>4.4011299836301812E-23</c:v>
                </c:pt>
                <c:pt idx="9919">
                  <c:v>5.0753313156138369E-23</c:v>
                </c:pt>
                <c:pt idx="9920">
                  <c:v>5.7378705492454602E-23</c:v>
                </c:pt>
                <c:pt idx="9921">
                  <c:v>6.3882170651749482E-23</c:v>
                </c:pt>
                <c:pt idx="9922">
                  <c:v>7.0258574242793376E-23</c:v>
                </c:pt>
                <c:pt idx="9923">
                  <c:v>7.6502956978494502E-23</c:v>
                </c:pt>
                <c:pt idx="9924">
                  <c:v>8.2610537774004164E-23</c:v>
                </c:pt>
                <c:pt idx="9925">
                  <c:v>8.8576716640064277E-23</c:v>
                </c:pt>
                <c:pt idx="9926">
                  <c:v>9.439707737081063E-23</c:v>
                </c:pt>
                <c:pt idx="9927">
                  <c:v>1.000673900254537E-22</c:v>
                </c:pt>
                <c:pt idx="9928">
                  <c:v>1.055836132034656E-22</c:v>
                </c:pt>
                <c:pt idx="9929">
                  <c:v>1.109418961131077E-22</c:v>
                </c:pt>
                <c:pt idx="9930">
                  <c:v>1.1613858043333521E-22</c:v>
                </c:pt>
                <c:pt idx="9931">
                  <c:v>1.2117020196931871E-22</c:v>
                </c:pt>
                <c:pt idx="9932">
                  <c:v>1.2603349210201929E-22</c:v>
                </c:pt>
                <c:pt idx="9933">
                  <c:v>1.307253790324522E-22</c:v>
                </c:pt>
                <c:pt idx="9934">
                  <c:v>1.3524298882146729E-22</c:v>
                </c:pt>
                <c:pt idx="9935">
                  <c:v>1.3958364622606559E-22</c:v>
                </c:pt>
                <c:pt idx="9936">
                  <c:v>1.4374487533346169E-22</c:v>
                </c:pt>
                <c:pt idx="9937">
                  <c:v>1.477243999942834E-22</c:v>
                </c:pt>
                <c:pt idx="9938">
                  <c:v>1.5152014405648631E-22</c:v>
                </c:pt>
                <c:pt idx="9939">
                  <c:v>1.5513023140173731E-22</c:v>
                </c:pt>
                <c:pt idx="9940">
                  <c:v>1.5855298578619591E-22</c:v>
                </c:pt>
                <c:pt idx="9941">
                  <c:v>1.617869304877973E-22</c:v>
                </c:pt>
                <c:pt idx="9942">
                  <c:v>1.6483078776230471E-22</c:v>
                </c:pt>
                <c:pt idx="9943">
                  <c:v>1.6768347811056509E-22</c:v>
                </c:pt>
                <c:pt idx="9944">
                  <c:v>1.703441193595637E-22</c:v>
                </c:pt>
                <c:pt idx="9945">
                  <c:v>1.728120255600242E-22</c:v>
                </c:pt>
                <c:pt idx="9946">
                  <c:v>1.750867057034584E-22</c:v>
                </c:pt>
                <c:pt idx="9947">
                  <c:v>1.771678622617128E-22</c:v>
                </c:pt>
                <c:pt idx="9948">
                  <c:v>1.7905538955220389E-22</c:v>
                </c:pt>
                <c:pt idx="9949">
                  <c:v>1.807493719321724E-22</c:v>
                </c:pt>
                <c:pt idx="9950">
                  <c:v>1.822500818254202E-22</c:v>
                </c:pt>
                <c:pt idx="9951">
                  <c:v>1.835579775851231E-22</c:v>
                </c:pt>
                <c:pt idx="9952">
                  <c:v>1.846737011964346E-22</c:v>
                </c:pt>
                <c:pt idx="9953">
                  <c:v>1.855980758227206E-22</c:v>
                </c:pt>
                <c:pt idx="9954">
                  <c:v>1.8633210319937199E-22</c:v>
                </c:pt>
                <c:pt idx="9955">
                  <c:v>1.8687696087925829E-22</c:v>
                </c:pt>
                <c:pt idx="9956">
                  <c:v>1.8723399933398599E-22</c:v>
                </c:pt>
                <c:pt idx="9957">
                  <c:v>1.874047389152256E-22</c:v>
                </c:pt>
                <c:pt idx="9958">
                  <c:v>1.873908666804655E-22</c:v>
                </c:pt>
                <c:pt idx="9959">
                  <c:v>1.871942330876403E-22</c:v>
                </c:pt>
                <c:pt idx="9960">
                  <c:v>1.8681684856316409E-22</c:v>
                </c:pt>
                <c:pt idx="9961">
                  <c:v>1.8626087994797791E-22</c:v>
                </c:pt>
                <c:pt idx="9962">
                  <c:v>1.8552864682629411E-22</c:v>
                </c:pt>
                <c:pt idx="9963">
                  <c:v>1.8462261774178869E-22</c:v>
                </c:pt>
                <c:pt idx="9964">
                  <c:v>1.8354540630605299E-22</c:v>
                </c:pt>
                <c:pt idx="9965">
                  <c:v>1.8229976720417679E-22</c:v>
                </c:pt>
                <c:pt idx="9966">
                  <c:v>1.8088859210238439E-22</c:v>
                </c:pt>
                <c:pt idx="9967">
                  <c:v>1.7931490546269209E-22</c:v>
                </c:pt>
                <c:pt idx="9968">
                  <c:v>1.775818602695975E-22</c:v>
                </c:pt>
                <c:pt idx="9969">
                  <c:v>1.7569273367384821E-22</c:v>
                </c:pt>
                <c:pt idx="9970">
                  <c:v>1.736509225583635E-22</c:v>
                </c:pt>
                <c:pt idx="9971">
                  <c:v>1.7145993903141561E-22</c:v>
                </c:pt>
                <c:pt idx="9972">
                  <c:v>1.6912340585218949E-22</c:v>
                </c:pt>
                <c:pt idx="9973">
                  <c:v>1.6664505179386111E-22</c:v>
                </c:pt>
                <c:pt idx="9974">
                  <c:v>1.6402870694934011E-22</c:v>
                </c:pt>
                <c:pt idx="9975">
                  <c:v>1.612782979848309E-22</c:v>
                </c:pt>
                <c:pt idx="9976">
                  <c:v>1.5839784334636189E-22</c:v>
                </c:pt>
                <c:pt idx="9977">
                  <c:v>1.553914484244316E-22</c:v>
                </c:pt>
                <c:pt idx="9978">
                  <c:v>1.522633006819057E-22</c:v>
                </c:pt>
                <c:pt idx="9979">
                  <c:v>1.4901766475028851E-22</c:v>
                </c:pt>
                <c:pt idx="9980">
                  <c:v>1.456588774994665E-22</c:v>
                </c:pt>
                <c:pt idx="9981">
                  <c:v>1.421913430860039E-22</c:v>
                </c:pt>
                <c:pt idx="9982">
                  <c:v>1.386195279850326E-22</c:v>
                </c:pt>
                <c:pt idx="9983">
                  <c:v>1.349479560107521E-22</c:v>
                </c:pt>
                <c:pt idx="9984">
                  <c:v>1.3118120333051111E-22</c:v>
                </c:pt>
                <c:pt idx="9985">
                  <c:v>1.273238934774013E-22</c:v>
                </c:pt>
                <c:pt idx="9986">
                  <c:v>1.2338069236624661E-22</c:v>
                </c:pt>
                <c:pt idx="9987">
                  <c:v>1.193563033178179E-22</c:v>
                </c:pt>
                <c:pt idx="9988">
                  <c:v>1.152554620960488E-22</c:v>
                </c:pt>
                <c:pt idx="9989">
                  <c:v>1.110829319629652E-22</c:v>
                </c:pt>
                <c:pt idx="9990">
                  <c:v>1.068434987559818E-22</c:v>
                </c:pt>
                <c:pt idx="9991">
                  <c:v>1.025419659921445E-22</c:v>
                </c:pt>
                <c:pt idx="9992">
                  <c:v>9.8183150003831773E-23</c:v>
                </c:pt>
                <c:pt idx="9993">
                  <c:v>9.3771875110347168E-23</c:v>
                </c:pt>
                <c:pt idx="9994">
                  <c:v>8.9312968829761034E-23</c:v>
                </c:pt>
                <c:pt idx="9995">
                  <c:v>8.4811257135272273E-23</c:v>
                </c:pt>
                <c:pt idx="9996">
                  <c:v>8.0271559760278278E-23</c:v>
                </c:pt>
                <c:pt idx="9997">
                  <c:v>7.5698685556250331E-23</c:v>
                </c:pt>
                <c:pt idx="9998">
                  <c:v>7.1097427907420063E-23</c:v>
                </c:pt>
                <c:pt idx="9999">
                  <c:v>6.647256020618703E-23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A8A-49F6-B3D7-7A0877597D7B}"/>
            </c:ext>
          </c:extLst>
        </c:ser>
        <c:ser>
          <c:idx val="3"/>
          <c:order val="3"/>
          <c:tx>
            <c:strRef>
              <c:f>Pos!$E$1</c:f>
              <c:strCache>
                <c:ptCount val="1"/>
                <c:pt idx="0">
                  <c:v>theta_fitting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Pos!$E$2:$E$10001</c:f>
              <c:numCache>
                <c:formatCode>General</c:formatCode>
                <c:ptCount val="10000"/>
                <c:pt idx="0">
                  <c:v>0.78539816339744828</c:v>
                </c:pt>
                <c:pt idx="1">
                  <c:v>0.78501256922259788</c:v>
                </c:pt>
                <c:pt idx="2">
                  <c:v>0.78386110663217323</c:v>
                </c:pt>
                <c:pt idx="3">
                  <c:v>0.78195226021177622</c:v>
                </c:pt>
                <c:pt idx="4">
                  <c:v>0.77929517554348482</c:v>
                </c:pt>
                <c:pt idx="5">
                  <c:v>0.77589964389162902</c:v>
                </c:pt>
                <c:pt idx="6">
                  <c:v>0.77177608640266926</c:v>
                </c:pt>
                <c:pt idx="7">
                  <c:v>0.7669355378393341</c:v>
                </c:pt>
                <c:pt idx="8">
                  <c:v>0.76138962986943626</c:v>
                </c:pt>
                <c:pt idx="9">
                  <c:v>0.75515057393002727</c:v>
                </c:pt>
                <c:pt idx="10">
                  <c:v>0.74823114368776666</c:v>
                </c:pt>
                <c:pt idx="11">
                  <c:v>0.74064465711658012</c:v>
                </c:pt>
                <c:pt idx="12">
                  <c:v>0.73240495821385088</c:v>
                </c:pt>
                <c:pt idx="13">
                  <c:v>0.72352639837654142</c:v>
                </c:pt>
                <c:pt idx="14">
                  <c:v>0.71402381745876775</c:v>
                </c:pt>
                <c:pt idx="15">
                  <c:v>0.70391252453245701</c:v>
                </c:pt>
                <c:pt idx="16">
                  <c:v>0.69320827837280086</c:v>
                </c:pt>
                <c:pt idx="17">
                  <c:v>0.68192726769027667</c:v>
                </c:pt>
                <c:pt idx="18">
                  <c:v>0.67008609113105311</c:v>
                </c:pt>
                <c:pt idx="19">
                  <c:v>0.65770173706760748</c:v>
                </c:pt>
                <c:pt idx="20">
                  <c:v>0.64479156320138442</c:v>
                </c:pt>
                <c:pt idx="21">
                  <c:v>0.63137327599929471</c:v>
                </c:pt>
                <c:pt idx="22">
                  <c:v>0.61746490998581183</c:v>
                </c:pt>
                <c:pt idx="23">
                  <c:v>0.60308480691235133</c:v>
                </c:pt>
                <c:pt idx="24">
                  <c:v>0.58825159482553402</c:v>
                </c:pt>
                <c:pt idx="25">
                  <c:v>0.57298416705582422</c:v>
                </c:pt>
                <c:pt idx="26">
                  <c:v>0.55730166114790425</c:v>
                </c:pt>
                <c:pt idx="27">
                  <c:v>0.5412234377540025</c:v>
                </c:pt>
                <c:pt idx="28">
                  <c:v>0.52476905951121999</c:v>
                </c:pt>
                <c:pt idx="29">
                  <c:v>0.5079582699237184</c:v>
                </c:pt>
                <c:pt idx="30">
                  <c:v>0.49081097227042247</c:v>
                </c:pt>
                <c:pt idx="31">
                  <c:v>0.47334720855867402</c:v>
                </c:pt>
                <c:pt idx="32">
                  <c:v>0.45558713854402189</c:v>
                </c:pt>
                <c:pt idx="33">
                  <c:v>0.43755101883608721</c:v>
                </c:pt>
                <c:pt idx="34">
                  <c:v>0.41925918211015412</c:v>
                </c:pt>
                <c:pt idx="35">
                  <c:v>0.40073201644385542</c:v>
                </c:pt>
                <c:pt idx="36">
                  <c:v>0.38198994479800458</c:v>
                </c:pt>
                <c:pt idx="37">
                  <c:v>0.36305340466030728</c:v>
                </c:pt>
                <c:pt idx="38">
                  <c:v>0.34394282787034319</c:v>
                </c:pt>
                <c:pt idx="39">
                  <c:v>0.32467862064385578</c:v>
                </c:pt>
                <c:pt idx="40">
                  <c:v>0.30528114381401811</c:v>
                </c:pt>
                <c:pt idx="41">
                  <c:v>0.28577069330696081</c:v>
                </c:pt>
                <c:pt idx="42">
                  <c:v>0.2661674808684541</c:v>
                </c:pt>
                <c:pt idx="43">
                  <c:v>0.24649161505822259</c:v>
                </c:pt>
                <c:pt idx="44">
                  <c:v>0.22676308252795849</c:v>
                </c:pt>
                <c:pt idx="45">
                  <c:v>0.20700172959865809</c:v>
                </c:pt>
                <c:pt idx="46">
                  <c:v>0.18722724415247091</c:v>
                </c:pt>
                <c:pt idx="47">
                  <c:v>0.16745913785378919</c:v>
                </c:pt>
                <c:pt idx="48">
                  <c:v>0.1477167287138467</c:v>
                </c:pt>
                <c:pt idx="49">
                  <c:v>0.12801912401262011</c:v>
                </c:pt>
                <c:pt idx="50">
                  <c:v>0.1083852035913431</c:v>
                </c:pt>
                <c:pt idx="51">
                  <c:v>8.8833603528451266E-2</c:v>
                </c:pt>
                <c:pt idx="52">
                  <c:v>6.9382700211280901E-2</c:v>
                </c:pt>
                <c:pt idx="53">
                  <c:v>5.0050594815332687E-2</c:v>
                </c:pt>
                <c:pt idx="54">
                  <c:v>3.0855098202403841E-2</c:v>
                </c:pt>
                <c:pt idx="55">
                  <c:v>1.181371624836791E-2</c:v>
                </c:pt>
                <c:pt idx="56">
                  <c:v>-7.0563643891378147E-3</c:v>
                </c:pt>
                <c:pt idx="57">
                  <c:v>-2.5738290053392229E-2</c:v>
                </c:pt>
                <c:pt idx="58">
                  <c:v>-4.4215553412444319E-2</c:v>
                </c:pt>
                <c:pt idx="59">
                  <c:v>-6.2472006315483657E-2</c:v>
                </c:pt>
                <c:pt idx="60">
                  <c:v>-8.0491872173618528E-2</c:v>
                </c:pt>
                <c:pt idx="61">
                  <c:v>-9.8259757857487307E-2</c:v>
                </c:pt>
                <c:pt idx="62">
                  <c:v>-0.1157606651046829</c:v>
                </c:pt>
                <c:pt idx="63">
                  <c:v>-0.13298000143051519</c:v>
                </c:pt>
                <c:pt idx="64">
                  <c:v>-0.14990359053618449</c:v>
                </c:pt>
                <c:pt idx="65">
                  <c:v>-0.16651768220898991</c:v>
                </c:pt>
                <c:pt idx="66">
                  <c:v>-0.18280896170974589</c:v>
                </c:pt>
                <c:pt idx="67">
                  <c:v>-0.198764558643131</c:v>
                </c:pt>
                <c:pt idx="68">
                  <c:v>-0.21437205530723469</c:v>
                </c:pt>
                <c:pt idx="69">
                  <c:v>-0.22961949451912539</c:v>
                </c:pt>
                <c:pt idx="70">
                  <c:v>-0.24449538691379449</c:v>
                </c:pt>
                <c:pt idx="71">
                  <c:v>-0.2589887177143817</c:v>
                </c:pt>
                <c:pt idx="72">
                  <c:v>-0.27308895297212499</c:v>
                </c:pt>
                <c:pt idx="73">
                  <c:v>-0.28678604527500462</c:v>
                </c:pt>
                <c:pt idx="74">
                  <c:v>-0.30007043892459651</c:v>
                </c:pt>
                <c:pt idx="75">
                  <c:v>-0.31293307458115721</c:v>
                </c:pt>
                <c:pt idx="76">
                  <c:v>-0.32536539337750542</c:v>
                </c:pt>
                <c:pt idx="77">
                  <c:v>-0.33735934050275768</c:v>
                </c:pt>
                <c:pt idx="78">
                  <c:v>-0.34890736825750718</c:v>
                </c:pt>
                <c:pt idx="79">
                  <c:v>-0.36000243858251818</c:v>
                </c:pt>
                <c:pt idx="80">
                  <c:v>-0.37063802506352111</c:v>
                </c:pt>
                <c:pt idx="81">
                  <c:v>-0.38080811441516871</c:v>
                </c:pt>
                <c:pt idx="82">
                  <c:v>-0.3905072074477054</c:v>
                </c:pt>
                <c:pt idx="83">
                  <c:v>-0.39973031952036869</c:v>
                </c:pt>
                <c:pt idx="84">
                  <c:v>-0.40847298048600522</c:v>
                </c:pt>
                <c:pt idx="85">
                  <c:v>-0.41673123413184793</c:v>
                </c:pt>
                <c:pt idx="86">
                  <c:v>-0.42450163712183842</c:v>
                </c:pt>
                <c:pt idx="87">
                  <c:v>-0.43178125744631601</c:v>
                </c:pt>
                <c:pt idx="88">
                  <c:v>-0.43856767238533201</c:v>
                </c:pt>
                <c:pt idx="89">
                  <c:v>-0.44485896599224878</c:v>
                </c:pt>
                <c:pt idx="90">
                  <c:v>-0.45065372610470628</c:v>
                </c:pt>
                <c:pt idx="91">
                  <c:v>-0.45595104089041882</c:v>
                </c:pt>
                <c:pt idx="92">
                  <c:v>-0.46075049493565873</c:v>
                </c:pt>
                <c:pt idx="93">
                  <c:v>-0.46505216488465639</c:v>
                </c:pt>
                <c:pt idx="94">
                  <c:v>-0.46885661463849848</c:v>
                </c:pt>
                <c:pt idx="95">
                  <c:v>-0.47216489012246932</c:v>
                </c:pt>
                <c:pt idx="96">
                  <c:v>-0.47497851363110177</c:v>
                </c:pt>
                <c:pt idx="97">
                  <c:v>-0.4772994777605466</c:v>
                </c:pt>
                <c:pt idx="98">
                  <c:v>-0.47913023893816348</c:v>
                </c:pt>
                <c:pt idx="99">
                  <c:v>-0.48047371055954979</c:v>
                </c:pt>
                <c:pt idx="100">
                  <c:v>-0.48133325574350683</c:v>
                </c:pt>
                <c:pt idx="101">
                  <c:v>-0.48171267971570941</c:v>
                </c:pt>
                <c:pt idx="102">
                  <c:v>-0.48161622183212072</c:v>
                </c:pt>
                <c:pt idx="103">
                  <c:v>-0.48104854725342211</c:v>
                </c:pt>
                <c:pt idx="104">
                  <c:v>-0.48001473828197899</c:v>
                </c:pt>
                <c:pt idx="105">
                  <c:v>-0.47852028537307301</c:v>
                </c:pt>
                <c:pt idx="106">
                  <c:v>-0.47657107783234331</c:v>
                </c:pt>
                <c:pt idx="107">
                  <c:v>-0.47417339421156579</c:v>
                </c:pt>
                <c:pt idx="108">
                  <c:v>-0.47133389241508999</c:v>
                </c:pt>
                <c:pt idx="109">
                  <c:v>-0.46805959952940412</c:v>
                </c:pt>
                <c:pt idx="110">
                  <c:v>-0.46435790138846378</c:v>
                </c:pt>
                <c:pt idx="111">
                  <c:v>-0.46023653188754832</c:v>
                </c:pt>
                <c:pt idx="112">
                  <c:v>-0.4557035620585359</c:v>
                </c:pt>
                <c:pt idx="113">
                  <c:v>-0.45076738891960128</c:v>
                </c:pt>
                <c:pt idx="114">
                  <c:v>-0.44543672411243151</c:v>
                </c:pt>
                <c:pt idx="115">
                  <c:v>-0.43972058234014</c:v>
                </c:pt>
                <c:pt idx="116">
                  <c:v>-0.43362826961912848</c:v>
                </c:pt>
                <c:pt idx="117">
                  <c:v>-0.42716937135819921</c:v>
                </c:pt>
                <c:pt idx="118">
                  <c:v>-0.42035374027826727</c:v>
                </c:pt>
                <c:pt idx="119">
                  <c:v>-0.41319148418603963</c:v>
                </c:pt>
                <c:pt idx="120">
                  <c:v>-0.40569295361505581</c:v>
                </c:pt>
                <c:pt idx="121">
                  <c:v>-0.39786872934747741</c:v>
                </c:pt>
                <c:pt idx="122">
                  <c:v>-0.38972960983000432</c:v>
                </c:pt>
                <c:pt idx="123">
                  <c:v>-0.38128659849726892</c:v>
                </c:pt>
                <c:pt idx="124">
                  <c:v>-0.372550891016032</c:v>
                </c:pt>
                <c:pt idx="125">
                  <c:v>-0.36353386246343539</c:v>
                </c:pt>
                <c:pt idx="126">
                  <c:v>-0.3542470544525218</c:v>
                </c:pt>
                <c:pt idx="127">
                  <c:v>-0.34470216221814681</c:v>
                </c:pt>
                <c:pt idx="128">
                  <c:v>-0.33491102167632381</c:v>
                </c:pt>
                <c:pt idx="129">
                  <c:v>-0.32488559646994331</c:v>
                </c:pt>
                <c:pt idx="130">
                  <c:v>-0.31463796501369679</c:v>
                </c:pt>
                <c:pt idx="131">
                  <c:v>-0.30418030755091258</c:v>
                </c:pt>
                <c:pt idx="132">
                  <c:v>-0.29352489323488001</c:v>
                </c:pt>
                <c:pt idx="133">
                  <c:v>-0.28268406724708739</c:v>
                </c:pt>
                <c:pt idx="134">
                  <c:v>-0.27167023796465101</c:v>
                </c:pt>
                <c:pt idx="135">
                  <c:v>-0.26049586418904341</c:v>
                </c:pt>
                <c:pt idx="136">
                  <c:v>-0.2491734424480474</c:v>
                </c:pt>
                <c:pt idx="137">
                  <c:v>-0.2377154943826856</c:v>
                </c:pt>
                <c:pt idx="138">
                  <c:v>-0.2261345542306743</c:v>
                </c:pt>
                <c:pt idx="139">
                  <c:v>-0.21444315641774001</c:v>
                </c:pt>
                <c:pt idx="140">
                  <c:v>-0.20265382326793341</c:v>
                </c:pt>
                <c:pt idx="141">
                  <c:v>-0.19077905284384231</c:v>
                </c:pt>
                <c:pt idx="142">
                  <c:v>-0.17883130692737709</c:v>
                </c:pt>
                <c:pt idx="143">
                  <c:v>-0.1668229991515614</c:v>
                </c:pt>
                <c:pt idx="144">
                  <c:v>-0.15476648329351261</c:v>
                </c:pt>
                <c:pt idx="145">
                  <c:v>-0.14267404173854281</c:v>
                </c:pt>
                <c:pt idx="146">
                  <c:v>-0.13055787412504041</c:v>
                </c:pt>
                <c:pt idx="147">
                  <c:v>-0.11843008617953291</c:v>
                </c:pt>
                <c:pt idx="148">
                  <c:v>-0.1063026787510489</c:v>
                </c:pt>
                <c:pt idx="149">
                  <c:v>-9.4187537053611492E-2</c:v>
                </c:pt>
                <c:pt idx="150">
                  <c:v>-8.2096420125414737E-2</c:v>
                </c:pt>
                <c:pt idx="151">
                  <c:v>-7.0040950512931799E-2</c:v>
                </c:pt>
                <c:pt idx="152">
                  <c:v>-5.8032604187909897E-2</c:v>
                </c:pt>
                <c:pt idx="153">
                  <c:v>-4.608270070489906E-2</c:v>
                </c:pt>
                <c:pt idx="154">
                  <c:v>-3.4202393606651893E-2</c:v>
                </c:pt>
                <c:pt idx="155">
                  <c:v>-2.2402661084423011E-2</c:v>
                </c:pt>
                <c:pt idx="156">
                  <c:v>-1.069429689987245E-2</c:v>
                </c:pt>
                <c:pt idx="157">
                  <c:v>9.1209842503758853E-4</c:v>
                </c:pt>
                <c:pt idx="158">
                  <c:v>1.240612614409198E-2</c:v>
                </c:pt>
                <c:pt idx="159">
                  <c:v>2.3777597543078621E-2</c:v>
                </c:pt>
                <c:pt idx="160">
                  <c:v>3.5016541910848797E-2</c:v>
                </c:pt>
                <c:pt idx="161">
                  <c:v>4.6113214220102387E-2</c:v>
                </c:pt>
                <c:pt idx="162">
                  <c:v>5.7058102513160007E-2</c:v>
                </c:pt>
                <c:pt idx="163">
                  <c:v>6.7841934988312258E-2</c:v>
                </c:pt>
                <c:pt idx="164">
                  <c:v>7.8455686782676337E-2</c:v>
                </c:pt>
                <c:pt idx="165">
                  <c:v>8.8890586447825548E-2</c:v>
                </c:pt>
                <c:pt idx="166">
                  <c:v>9.9138122114792782E-2</c:v>
                </c:pt>
                <c:pt idx="167">
                  <c:v>0.10919004734538949</c:v>
                </c:pt>
                <c:pt idx="168">
                  <c:v>0.119038386667116</c:v>
                </c:pt>
                <c:pt idx="169">
                  <c:v>0.12867544078927429</c:v>
                </c:pt>
                <c:pt idx="170">
                  <c:v>0.13809379149823589</c:v>
                </c:pt>
                <c:pt idx="171">
                  <c:v>0.14728630623014211</c:v>
                </c:pt>
                <c:pt idx="172">
                  <c:v>0.1562461423196565</c:v>
                </c:pt>
                <c:pt idx="173">
                  <c:v>0.1649667509237126</c:v>
                </c:pt>
                <c:pt idx="174">
                  <c:v>0.17344188061953461</c:v>
                </c:pt>
                <c:pt idx="175">
                  <c:v>0.18166558067652841</c:v>
                </c:pt>
                <c:pt idx="176">
                  <c:v>0.18963220400197289</c:v>
                </c:pt>
                <c:pt idx="177">
                  <c:v>0.19733640976075159</c:v>
                </c:pt>
                <c:pt idx="178">
                  <c:v>0.20477316566969039</c:v>
                </c:pt>
                <c:pt idx="179">
                  <c:v>0.21193774996737649</c:v>
                </c:pt>
                <c:pt idx="180">
                  <c:v>0.21882575306064381</c:v>
                </c:pt>
                <c:pt idx="181">
                  <c:v>0.2254330788492174</c:v>
                </c:pt>
                <c:pt idx="182">
                  <c:v>0.23175594573030789</c:v>
                </c:pt>
                <c:pt idx="183">
                  <c:v>0.23779088728524589</c:v>
                </c:pt>
                <c:pt idx="184">
                  <c:v>0.2435347526505377</c:v>
                </c:pt>
                <c:pt idx="185">
                  <c:v>0.24898470657600821</c:v>
                </c:pt>
                <c:pt idx="186">
                  <c:v>0.25413822917297979</c:v>
                </c:pt>
                <c:pt idx="187">
                  <c:v>0.25899311535571179</c:v>
                </c:pt>
                <c:pt idx="188">
                  <c:v>0.26354747397959372</c:v>
                </c:pt>
                <c:pt idx="189">
                  <c:v>0.26779972667984903</c:v>
                </c:pt>
                <c:pt idx="190">
                  <c:v>0.27174860641476539</c:v>
                </c:pt>
                <c:pt idx="191">
                  <c:v>0.27539315571771689</c:v>
                </c:pt>
                <c:pt idx="192">
                  <c:v>0.27873272466248872</c:v>
                </c:pt>
                <c:pt idx="193">
                  <c:v>0.28176696854665201</c:v>
                </c:pt>
                <c:pt idx="194">
                  <c:v>0.28449584529796978</c:v>
                </c:pt>
                <c:pt idx="195">
                  <c:v>0.28691961260903392</c:v>
                </c:pt>
                <c:pt idx="196">
                  <c:v>0.28903882480555448</c:v>
                </c:pt>
                <c:pt idx="197">
                  <c:v>0.29085432945392953</c:v>
                </c:pt>
                <c:pt idx="198">
                  <c:v>0.2923672637139233</c:v>
                </c:pt>
                <c:pt idx="199">
                  <c:v>0.29357905044247939</c:v>
                </c:pt>
                <c:pt idx="200">
                  <c:v>0.29449139405487568</c:v>
                </c:pt>
                <c:pt idx="201">
                  <c:v>0.29510627614961149</c:v>
                </c:pt>
                <c:pt idx="202">
                  <c:v>0.29542595090358381</c:v>
                </c:pt>
                <c:pt idx="203">
                  <c:v>0.29545294024427338</c:v>
                </c:pt>
                <c:pt idx="204">
                  <c:v>0.29519002880581602</c:v>
                </c:pt>
                <c:pt idx="205">
                  <c:v>0.29464025867597798</c:v>
                </c:pt>
                <c:pt idx="206">
                  <c:v>0.29380692394119501</c:v>
                </c:pt>
                <c:pt idx="207">
                  <c:v>0.29269356503696109</c:v>
                </c:pt>
                <c:pt idx="208">
                  <c:v>0.29130396291097538</c:v>
                </c:pt>
                <c:pt idx="209">
                  <c:v>0.28964213300656783</c:v>
                </c:pt>
                <c:pt idx="210">
                  <c:v>0.28771231907402689</c:v>
                </c:pt>
                <c:pt idx="211">
                  <c:v>0.28551898681755111</c:v>
                </c:pt>
                <c:pt idx="212">
                  <c:v>0.28306681738562939</c:v>
                </c:pt>
                <c:pt idx="213">
                  <c:v>0.28036070071273661</c:v>
                </c:pt>
                <c:pt idx="214">
                  <c:v>0.27740572872029878</c:v>
                </c:pt>
                <c:pt idx="215">
                  <c:v>0.27420718838494712</c:v>
                </c:pt>
                <c:pt idx="216">
                  <c:v>0.27077055468212652</c:v>
                </c:pt>
                <c:pt idx="217">
                  <c:v>0.26710148341318007</c:v>
                </c:pt>
                <c:pt idx="218">
                  <c:v>0.26320580392405257</c:v>
                </c:pt>
                <c:pt idx="219">
                  <c:v>0.25908951172379779</c:v>
                </c:pt>
                <c:pt idx="220">
                  <c:v>0.25475876101108752</c:v>
                </c:pt>
                <c:pt idx="221">
                  <c:v>0.25021985711692951</c:v>
                </c:pt>
                <c:pt idx="222">
                  <c:v>0.24547924887181019</c:v>
                </c:pt>
                <c:pt idx="223">
                  <c:v>0.24054352090547021</c:v>
                </c:pt>
                <c:pt idx="224">
                  <c:v>0.2354193858875088</c:v>
                </c:pt>
                <c:pt idx="225">
                  <c:v>0.23011367671699129</c:v>
                </c:pt>
                <c:pt idx="226">
                  <c:v>0.2246333386692069</c:v>
                </c:pt>
                <c:pt idx="227">
                  <c:v>0.2189854215076866</c:v>
                </c:pt>
                <c:pt idx="228">
                  <c:v>0.2131770715695496</c:v>
                </c:pt>
                <c:pt idx="229">
                  <c:v>0.2072155238321893</c:v>
                </c:pt>
                <c:pt idx="230">
                  <c:v>0.20110809396926049</c:v>
                </c:pt>
                <c:pt idx="231">
                  <c:v>0.19486217040385409</c:v>
                </c:pt>
                <c:pt idx="232">
                  <c:v>0.1884852063666789</c:v>
                </c:pt>
                <c:pt idx="233">
                  <c:v>0.18198471196698759</c:v>
                </c:pt>
                <c:pt idx="234">
                  <c:v>0.17536824628389799</c:v>
                </c:pt>
                <c:pt idx="235">
                  <c:v>0.168643409485666</c:v>
                </c:pt>
                <c:pt idx="236">
                  <c:v>0.16181783498436761</c:v>
                </c:pt>
                <c:pt idx="237">
                  <c:v>0.15489918163334249</c:v>
                </c:pt>
                <c:pt idx="238">
                  <c:v>0.14789512597463431</c:v>
                </c:pt>
                <c:pt idx="239">
                  <c:v>0.14081335454355159</c:v>
                </c:pt>
                <c:pt idx="240">
                  <c:v>0.1336615562373413</c:v>
                </c:pt>
                <c:pt idx="241">
                  <c:v>0.12644741475484289</c:v>
                </c:pt>
                <c:pt idx="242">
                  <c:v>0.11917860111384999</c:v>
                </c:pt>
                <c:pt idx="243">
                  <c:v>0.1118627662527734</c:v>
                </c:pt>
                <c:pt idx="244">
                  <c:v>0.1045075337230426</c:v>
                </c:pt>
                <c:pt idx="245">
                  <c:v>9.7120492478543485E-2</c:v>
                </c:pt>
                <c:pt idx="246">
                  <c:v>8.9709189768226727E-2</c:v>
                </c:pt>
                <c:pt idx="247">
                  <c:v>8.2281124137861816E-2</c:v>
                </c:pt>
                <c:pt idx="248">
                  <c:v>7.4843738546752858E-2</c:v>
                </c:pt>
                <c:pt idx="249">
                  <c:v>6.7404413605057445E-2</c:v>
                </c:pt>
                <c:pt idx="250">
                  <c:v>5.997046093717906E-2</c:v>
                </c:pt>
                <c:pt idx="251">
                  <c:v>5.2549116676531497E-2</c:v>
                </c:pt>
                <c:pt idx="252">
                  <c:v>4.5147535096786713E-2</c:v>
                </c:pt>
                <c:pt idx="253">
                  <c:v>3.7772782384543617E-2</c:v>
                </c:pt>
                <c:pt idx="254">
                  <c:v>3.0431830558158349E-2</c:v>
                </c:pt>
                <c:pt idx="255">
                  <c:v>2.313155153730018E-2</c:v>
                </c:pt>
                <c:pt idx="256">
                  <c:v>1.5878711367593671E-2</c:v>
                </c:pt>
                <c:pt idx="257">
                  <c:v>8.6799646045226941E-3</c:v>
                </c:pt>
                <c:pt idx="258">
                  <c:v>1.541848860572403E-3</c:v>
                </c:pt>
                <c:pt idx="259">
                  <c:v>-5.5292204806163259E-3</c:v>
                </c:pt>
                <c:pt idx="260">
                  <c:v>-1.252695537949788E-2</c:v>
                </c:pt>
                <c:pt idx="261">
                  <c:v>-1.944520008190587E-2</c:v>
                </c:pt>
                <c:pt idx="262">
                  <c:v>-2.6277935883193489E-2</c:v>
                </c:pt>
                <c:pt idx="263">
                  <c:v>-3.3019285712265201E-2</c:v>
                </c:pt>
                <c:pt idx="264">
                  <c:v>-3.9663518532730542E-2</c:v>
                </c:pt>
                <c:pt idx="265">
                  <c:v>-4.6205053558627578E-2</c:v>
                </c:pt>
                <c:pt idx="266">
                  <c:v>-5.2638464282359847E-2</c:v>
                </c:pt>
                <c:pt idx="267">
                  <c:v>-5.8958482312703731E-2</c:v>
                </c:pt>
                <c:pt idx="268">
                  <c:v>-6.5160001020946767E-2</c:v>
                </c:pt>
                <c:pt idx="269">
                  <c:v>-7.1238078993427489E-2</c:v>
                </c:pt>
                <c:pt idx="270">
                  <c:v>-7.718794328894818E-2</c:v>
                </c:pt>
                <c:pt idx="271">
                  <c:v>-8.3004992499744135E-2</c:v>
                </c:pt>
                <c:pt idx="272">
                  <c:v>-8.8684799614894949E-2</c:v>
                </c:pt>
                <c:pt idx="273">
                  <c:v>-9.4223114685266007E-2</c:v>
                </c:pt>
                <c:pt idx="274">
                  <c:v>-9.9615867289277182E-2</c:v>
                </c:pt>
                <c:pt idx="275">
                  <c:v>-0.1048591687989916</c:v>
                </c:pt>
                <c:pt idx="276">
                  <c:v>-0.1099493144462229</c:v>
                </c:pt>
                <c:pt idx="277">
                  <c:v>-0.1148827851885537</c:v>
                </c:pt>
                <c:pt idx="278">
                  <c:v>-0.1196562493753611</c:v>
                </c:pt>
                <c:pt idx="279">
                  <c:v>-0.124266564214134</c:v>
                </c:pt>
                <c:pt idx="280">
                  <c:v>-0.12871077703756381</c:v>
                </c:pt>
                <c:pt idx="281">
                  <c:v>-0.1329861263720801</c:v>
                </c:pt>
                <c:pt idx="282">
                  <c:v>-0.13709004280868931</c:v>
                </c:pt>
                <c:pt idx="283">
                  <c:v>-0.1410201496771657</c:v>
                </c:pt>
                <c:pt idx="284">
                  <c:v>-0.14477426352481529</c:v>
                </c:pt>
                <c:pt idx="285">
                  <c:v>-0.1483503944012281</c:v>
                </c:pt>
                <c:pt idx="286">
                  <c:v>-0.15174674595059659</c:v>
                </c:pt>
                <c:pt idx="287">
                  <c:v>-0.15496171531336209</c:v>
                </c:pt>
                <c:pt idx="288">
                  <c:v>-0.15799389283911641</c:v>
                </c:pt>
                <c:pt idx="289">
                  <c:v>-0.16084206161284861</c:v>
                </c:pt>
                <c:pt idx="290">
                  <c:v>-0.16350519679680231</c:v>
                </c:pt>
                <c:pt idx="291">
                  <c:v>-0.16598246479035059</c:v>
                </c:pt>
                <c:pt idx="292">
                  <c:v>-0.1682732222104675</c:v>
                </c:pt>
                <c:pt idx="293">
                  <c:v>-0.17037701469551261</c:v>
                </c:pt>
                <c:pt idx="294">
                  <c:v>-0.17229357553520391</c:v>
                </c:pt>
                <c:pt idx="295">
                  <c:v>-0.1740228241297869</c:v>
                </c:pt>
                <c:pt idx="296">
                  <c:v>-0.17556486428155291</c:v>
                </c:pt>
                <c:pt idx="297">
                  <c:v>-0.17691998232199249</c:v>
                </c:pt>
                <c:pt idx="298">
                  <c:v>-0.17808864507799649</c:v>
                </c:pt>
                <c:pt idx="299">
                  <c:v>-0.17907149768064681</c:v>
                </c:pt>
                <c:pt idx="300">
                  <c:v>-0.17986936122025349</c:v>
                </c:pt>
                <c:pt idx="301">
                  <c:v>-0.18048323025141819</c:v>
                </c:pt>
                <c:pt idx="302">
                  <c:v>-0.1809142701520062</c:v>
                </c:pt>
                <c:pt idx="303">
                  <c:v>-0.18116381434002121</c:v>
                </c:pt>
                <c:pt idx="304">
                  <c:v>-0.18123336135247589</c:v>
                </c:pt>
                <c:pt idx="305">
                  <c:v>-0.18112457179044841</c:v>
                </c:pt>
                <c:pt idx="306">
                  <c:v>-0.18083926513460019</c:v>
                </c:pt>
                <c:pt idx="307">
                  <c:v>-0.18037941643552921</c:v>
                </c:pt>
                <c:pt idx="308">
                  <c:v>-0.1797471528833966</c:v>
                </c:pt>
                <c:pt idx="309">
                  <c:v>-0.17894475026135551</c:v>
                </c:pt>
                <c:pt idx="310">
                  <c:v>-0.17797462928737229</c:v>
                </c:pt>
                <c:pt idx="311">
                  <c:v>-0.17683935184909819</c:v>
                </c:pt>
                <c:pt idx="312">
                  <c:v>-0.17554161713651001</c:v>
                </c:pt>
                <c:pt idx="313">
                  <c:v>-0.17408425767709451</c:v>
                </c:pt>
                <c:pt idx="314">
                  <c:v>-0.17247023527839539</c:v>
                </c:pt>
                <c:pt idx="315">
                  <c:v>-0.17070263688279569</c:v>
                </c:pt>
                <c:pt idx="316">
                  <c:v>-0.1687846703394377</c:v>
                </c:pt>
                <c:pt idx="317">
                  <c:v>-0.16671966009822239</c:v>
                </c:pt>
                <c:pt idx="318">
                  <c:v>-0.16451104283085979</c:v>
                </c:pt>
                <c:pt idx="319">
                  <c:v>-0.16216236298396219</c:v>
                </c:pt>
                <c:pt idx="320">
                  <c:v>-0.1596772682691919</c:v>
                </c:pt>
                <c:pt idx="321">
                  <c:v>-0.1570595050954898</c:v>
                </c:pt>
                <c:pt idx="322">
                  <c:v>-0.15431291394841989</c:v>
                </c:pt>
                <c:pt idx="323">
                  <c:v>-0.15144142472166691</c:v>
                </c:pt>
                <c:pt idx="324">
                  <c:v>-0.1484490520057207</c:v>
                </c:pt>
                <c:pt idx="325">
                  <c:v>-0.14533989033878281</c:v>
                </c:pt>
                <c:pt idx="326">
                  <c:v>-0.14211810942490741</c:v>
                </c:pt>
                <c:pt idx="327">
                  <c:v>-0.13878794932438479</c:v>
                </c:pt>
                <c:pt idx="328">
                  <c:v>-0.13535371562134391</c:v>
                </c:pt>
                <c:pt idx="329">
                  <c:v>-0.1318197745735343</c:v>
                </c:pt>
                <c:pt idx="330">
                  <c:v>-0.12819054824921139</c:v>
                </c:pt>
                <c:pt idx="331">
                  <c:v>-0.12447050965601569</c:v>
                </c:pt>
                <c:pt idx="332">
                  <c:v>-0.1206641778667005</c:v>
                </c:pt>
                <c:pt idx="333">
                  <c:v>-0.1167761131465153</c:v>
                </c:pt>
                <c:pt idx="334">
                  <c:v>-0.112810912087004</c:v>
                </c:pt>
                <c:pt idx="335">
                  <c:v>-0.1087732027509319</c:v>
                </c:pt>
                <c:pt idx="336">
                  <c:v>-0.10466763983298839</c:v>
                </c:pt>
                <c:pt idx="337">
                  <c:v>-0.10049889984086111</c:v>
                </c:pt>
                <c:pt idx="338">
                  <c:v>-9.6271676301210585E-2</c:v>
                </c:pt>
                <c:pt idx="339">
                  <c:v>-9.1990674995002908E-2</c:v>
                </c:pt>
                <c:pt idx="340">
                  <c:v>-8.7660609226593023E-2</c:v>
                </c:pt>
                <c:pt idx="341">
                  <c:v>-8.3286195130869767E-2</c:v>
                </c:pt>
                <c:pt idx="342">
                  <c:v>-7.8872147022698513E-2</c:v>
                </c:pt>
                <c:pt idx="343">
                  <c:v>-7.4423172792814851E-2</c:v>
                </c:pt>
                <c:pt idx="344">
                  <c:v>-6.9943969354234858E-2</c:v>
                </c:pt>
                <c:pt idx="345">
                  <c:v>-6.5439218143163558E-2</c:v>
                </c:pt>
                <c:pt idx="346">
                  <c:v>-6.0913580678286561E-2</c:v>
                </c:pt>
                <c:pt idx="347">
                  <c:v>-5.6371694182237309E-2</c:v>
                </c:pt>
                <c:pt idx="348">
                  <c:v>-5.1818167268937732E-2</c:v>
                </c:pt>
                <c:pt idx="349">
                  <c:v>-4.7257575700404453E-2</c:v>
                </c:pt>
                <c:pt idx="350">
                  <c:v>-4.2694458216514852E-2</c:v>
                </c:pt>
                <c:pt idx="351">
                  <c:v>-3.8133312441120608E-2</c:v>
                </c:pt>
                <c:pt idx="352">
                  <c:v>-3.3578590867786577E-2</c:v>
                </c:pt>
                <c:pt idx="353">
                  <c:v>-2.9034696928329381E-2</c:v>
                </c:pt>
                <c:pt idx="354">
                  <c:v>-2.4505981147210028E-2</c:v>
                </c:pt>
                <c:pt idx="355">
                  <c:v>-1.9996737384730619E-2</c:v>
                </c:pt>
                <c:pt idx="356">
                  <c:v>-1.5511199171860829E-2</c:v>
                </c:pt>
                <c:pt idx="357">
                  <c:v>-1.105353613941085E-2</c:v>
                </c:pt>
                <c:pt idx="358">
                  <c:v>-6.6278505441426114E-3</c:v>
                </c:pt>
                <c:pt idx="359">
                  <c:v>-2.2381738942939271E-3</c:v>
                </c:pt>
                <c:pt idx="360">
                  <c:v>2.1115363231273281E-3</c:v>
                </c:pt>
                <c:pt idx="361">
                  <c:v>6.4173998110550468E-3</c:v>
                </c:pt>
                <c:pt idx="362">
                  <c:v>1.0675616524968181E-2</c:v>
                </c:pt>
                <c:pt idx="363">
                  <c:v>1.488246962740614E-2</c:v>
                </c:pt>
                <c:pt idx="364">
                  <c:v>1.90343283325386E-2</c:v>
                </c:pt>
                <c:pt idx="365">
                  <c:v>2.312765063905298E-2</c:v>
                </c:pt>
                <c:pt idx="366">
                  <c:v>2.715898594975796E-2</c:v>
                </c:pt>
                <c:pt idx="367">
                  <c:v>3.112497757641974E-2</c:v>
                </c:pt>
                <c:pt idx="368">
                  <c:v>3.5022365128479782E-2</c:v>
                </c:pt>
                <c:pt idx="369">
                  <c:v>3.8847986784424693E-2</c:v>
                </c:pt>
                <c:pt idx="370">
                  <c:v>4.2598781444712741E-2</c:v>
                </c:pt>
                <c:pt idx="371">
                  <c:v>4.6271790765280318E-2</c:v>
                </c:pt>
                <c:pt idx="372">
                  <c:v>4.9864161070783841E-2</c:v>
                </c:pt>
                <c:pt idx="373">
                  <c:v>5.3373145146856198E-2</c:v>
                </c:pt>
                <c:pt idx="374">
                  <c:v>5.679610391078127E-2</c:v>
                </c:pt>
                <c:pt idx="375">
                  <c:v>6.0130507960120323E-2</c:v>
                </c:pt>
                <c:pt idx="376">
                  <c:v>6.3373938998938284E-2</c:v>
                </c:pt>
                <c:pt idx="377">
                  <c:v>6.6524091141413999E-2</c:v>
                </c:pt>
                <c:pt idx="378">
                  <c:v>6.9578772092728447E-2</c:v>
                </c:pt>
                <c:pt idx="379">
                  <c:v>7.2535904207255975E-2</c:v>
                </c:pt>
                <c:pt idx="380">
                  <c:v>7.5393525424197305E-2</c:v>
                </c:pt>
                <c:pt idx="381">
                  <c:v>7.8149790080914827E-2</c:v>
                </c:pt>
                <c:pt idx="382">
                  <c:v>8.0802969604348296E-2</c:v>
                </c:pt>
                <c:pt idx="383">
                  <c:v>8.3351453081002225E-2</c:v>
                </c:pt>
                <c:pt idx="384">
                  <c:v>8.579374770611492E-2</c:v>
                </c:pt>
                <c:pt idx="385">
                  <c:v>8.8128479112726366E-2</c:v>
                </c:pt>
                <c:pt idx="386">
                  <c:v>9.0354391581478621E-2</c:v>
                </c:pt>
                <c:pt idx="387">
                  <c:v>9.2470348132086877E-2</c:v>
                </c:pt>
                <c:pt idx="388">
                  <c:v>9.4475330497528209E-2</c:v>
                </c:pt>
                <c:pt idx="389">
                  <c:v>9.6368438982099902E-2</c:v>
                </c:pt>
                <c:pt idx="390">
                  <c:v>9.8148892204603433E-2</c:v>
                </c:pt>
                <c:pt idx="391">
                  <c:v>9.9816026728004492E-2</c:v>
                </c:pt>
                <c:pt idx="392">
                  <c:v>0.10136929657703</c:v>
                </c:pt>
                <c:pt idx="393">
                  <c:v>0.1028082726452427</c:v>
                </c:pt>
                <c:pt idx="394">
                  <c:v>0.10413264199324369</c:v>
                </c:pt>
                <c:pt idx="395">
                  <c:v>0.1053422070397312</c:v>
                </c:pt>
                <c:pt idx="396">
                  <c:v>0.1064368846472407</c:v>
                </c:pt>
                <c:pt idx="397">
                  <c:v>0.10741670510447331</c:v>
                </c:pt>
                <c:pt idx="398">
                  <c:v>0.1082818110072022</c:v>
                </c:pt>
                <c:pt idx="399">
                  <c:v>0.1090324560398311</c:v>
                </c:pt>
                <c:pt idx="400">
                  <c:v>0.10966900365974989</c:v>
                </c:pt>
                <c:pt idx="401">
                  <c:v>0.1101919256867129</c:v>
                </c:pt>
                <c:pt idx="402">
                  <c:v>0.11060180079953599</c:v>
                </c:pt>
                <c:pt idx="403">
                  <c:v>0.110899312942473</c:v>
                </c:pt>
                <c:pt idx="404">
                  <c:v>0.11108524964370391</c:v>
                </c:pt>
                <c:pt idx="405">
                  <c:v>0.1111605002484268</c:v>
                </c:pt>
                <c:pt idx="406">
                  <c:v>0.111126054069106</c:v>
                </c:pt>
                <c:pt idx="407">
                  <c:v>0.11098299845548371</c:v>
                </c:pt>
                <c:pt idx="408">
                  <c:v>0.1107325167870208</c:v>
                </c:pt>
                <c:pt idx="409">
                  <c:v>0.1103758863904778</c:v>
                </c:pt>
                <c:pt idx="410">
                  <c:v>0.1099144763853971</c:v>
                </c:pt>
                <c:pt idx="411">
                  <c:v>0.1093497454602899</c:v>
                </c:pt>
                <c:pt idx="412">
                  <c:v>0.10868323958237661</c:v>
                </c:pt>
                <c:pt idx="413">
                  <c:v>0.1079165896437598</c:v>
                </c:pt>
                <c:pt idx="414">
                  <c:v>0.107051509046952</c:v>
                </c:pt>
                <c:pt idx="415">
                  <c:v>0.1060897912327036</c:v>
                </c:pt>
                <c:pt idx="416">
                  <c:v>0.1050333071531132</c:v>
                </c:pt>
                <c:pt idx="417">
                  <c:v>0.1038840026930183</c:v>
                </c:pt>
                <c:pt idx="418">
                  <c:v>0.1026438960426955</c:v>
                </c:pt>
                <c:pt idx="419">
                  <c:v>0.1013150750249094</c:v>
                </c:pt>
                <c:pt idx="420">
                  <c:v>9.9899694379372628E-2</c:v>
                </c:pt>
                <c:pt idx="421">
                  <c:v>9.8399973007685104E-2</c:v>
                </c:pt>
                <c:pt idx="422">
                  <c:v>9.6818191181835545E-2</c:v>
                </c:pt>
                <c:pt idx="423">
                  <c:v>9.5156687719349597E-2</c:v>
                </c:pt>
                <c:pt idx="424">
                  <c:v>9.3417857128176074E-2</c:v>
                </c:pt>
                <c:pt idx="425">
                  <c:v>9.1604146724399649E-2</c:v>
                </c:pt>
                <c:pt idx="426">
                  <c:v>8.9718053725866831E-2</c:v>
                </c:pt>
                <c:pt idx="427">
                  <c:v>8.7762122324806402E-2</c:v>
                </c:pt>
                <c:pt idx="428">
                  <c:v>8.573894074251498E-2</c:v>
                </c:pt>
                <c:pt idx="429">
                  <c:v>8.3651138269168035E-2</c:v>
                </c:pt>
                <c:pt idx="430">
                  <c:v>8.1501382291800817E-2</c:v>
                </c:pt>
                <c:pt idx="431">
                  <c:v>7.929237531348643E-2</c:v>
                </c:pt>
                <c:pt idx="432">
                  <c:v>7.7026851966718213E-2</c:v>
                </c:pt>
                <c:pt idx="433">
                  <c:v>7.4707576023978706E-2</c:v>
                </c:pt>
                <c:pt idx="434">
                  <c:v>7.2337337408454827E-2</c:v>
                </c:pt>
                <c:pt idx="435">
                  <c:v>6.9918949207826819E-2</c:v>
                </c:pt>
                <c:pt idx="436">
                  <c:v>6.7455244694028305E-2</c:v>
                </c:pt>
                <c:pt idx="437">
                  <c:v>6.4949074351844827E-2</c:v>
                </c:pt>
                <c:pt idx="438">
                  <c:v>6.2403302919175403E-2</c:v>
                </c:pt>
                <c:pt idx="439">
                  <c:v>5.9820806441748357E-2</c:v>
                </c:pt>
                <c:pt idx="440">
                  <c:v>5.7204469345040088E-2</c:v>
                </c:pt>
                <c:pt idx="441">
                  <c:v>5.4557181526100673E-2</c:v>
                </c:pt>
                <c:pt idx="442">
                  <c:v>5.1881835467948778E-2</c:v>
                </c:pt>
                <c:pt idx="443">
                  <c:v>4.9181323379143833E-2</c:v>
                </c:pt>
                <c:pt idx="444">
                  <c:v>4.6458534361102588E-2</c:v>
                </c:pt>
                <c:pt idx="445">
                  <c:v>4.3716351605666448E-2</c:v>
                </c:pt>
                <c:pt idx="446">
                  <c:v>4.0957649625378727E-2</c:v>
                </c:pt>
                <c:pt idx="447">
                  <c:v>3.8185291518872733E-2</c:v>
                </c:pt>
                <c:pt idx="448">
                  <c:v>3.5402126273712531E-2</c:v>
                </c:pt>
                <c:pt idx="449">
                  <c:v>3.2610986108973387E-2</c:v>
                </c:pt>
                <c:pt idx="450">
                  <c:v>2.9814683859783361E-2</c:v>
                </c:pt>
                <c:pt idx="451">
                  <c:v>2.7016010405987001E-2</c:v>
                </c:pt>
                <c:pt idx="452">
                  <c:v>2.4217732147030602E-2</c:v>
                </c:pt>
                <c:pt idx="453">
                  <c:v>2.1422588525097042E-2</c:v>
                </c:pt>
                <c:pt idx="454">
                  <c:v>1.863328959845811E-2</c:v>
                </c:pt>
                <c:pt idx="455">
                  <c:v>1.5852513666937958E-2</c:v>
                </c:pt>
                <c:pt idx="456">
                  <c:v>1.308290495131792E-2</c:v>
                </c:pt>
                <c:pt idx="457">
                  <c:v>1.0327071328437239E-2</c:v>
                </c:pt>
                <c:pt idx="458">
                  <c:v>7.5875821236767171E-3</c:v>
                </c:pt>
                <c:pt idx="459">
                  <c:v>4.8669659624370754E-3</c:v>
                </c:pt>
                <c:pt idx="460">
                  <c:v>2.1677086821526581E-3</c:v>
                </c:pt>
                <c:pt idx="461">
                  <c:v>-5.0774869369518694E-4</c:v>
                </c:pt>
                <c:pt idx="462">
                  <c:v>-3.1570119181724139E-3</c:v>
                </c:pt>
                <c:pt idx="463">
                  <c:v>-5.7777354187821262E-3</c:v>
                </c:pt>
                <c:pt idx="464">
                  <c:v>-8.3676241294078357E-3</c:v>
                </c:pt>
                <c:pt idx="465">
                  <c:v>-1.092443525514819E-2</c:v>
                </c:pt>
                <c:pt idx="466">
                  <c:v>-1.344597996896146E-2</c:v>
                </c:pt>
                <c:pt idx="467">
                  <c:v>-1.593012503910474E-2</c:v>
                </c:pt>
                <c:pt idx="468">
                  <c:v>-1.8374794386442069E-2</c:v>
                </c:pt>
                <c:pt idx="469">
                  <c:v>-2.0777970570767801E-2</c:v>
                </c:pt>
                <c:pt idx="470">
                  <c:v>-2.3137696205367649E-2</c:v>
                </c:pt>
                <c:pt idx="471">
                  <c:v>-2.5452075299122301E-2</c:v>
                </c:pt>
                <c:pt idx="472">
                  <c:v>-2.771927452553213E-2</c:v>
                </c:pt>
                <c:pt idx="473">
                  <c:v>-2.9937524418122249E-2</c:v>
                </c:pt>
                <c:pt idx="474">
                  <c:v>-3.210512049176184E-2</c:v>
                </c:pt>
                <c:pt idx="475">
                  <c:v>-3.4220424289510658E-2</c:v>
                </c:pt>
                <c:pt idx="476">
                  <c:v>-3.628186435468217E-2</c:v>
                </c:pt>
                <c:pt idx="477">
                  <c:v>-3.8287937127886813E-2</c:v>
                </c:pt>
                <c:pt idx="478">
                  <c:v>-4.0237207768900052E-2</c:v>
                </c:pt>
                <c:pt idx="479">
                  <c:v>-4.2128310903267192E-2</c:v>
                </c:pt>
                <c:pt idx="480">
                  <c:v>-4.39599512936385E-2</c:v>
                </c:pt>
                <c:pt idx="481">
                  <c:v>-4.5730904435900221E-2</c:v>
                </c:pt>
                <c:pt idx="482">
                  <c:v>-4.744001708023593E-2</c:v>
                </c:pt>
                <c:pt idx="483">
                  <c:v>-4.9086207677332849E-2</c:v>
                </c:pt>
                <c:pt idx="484">
                  <c:v>-5.0668466750011132E-2</c:v>
                </c:pt>
                <c:pt idx="485">
                  <c:v>-5.2185857190629181E-2</c:v>
                </c:pt>
                <c:pt idx="486">
                  <c:v>-5.363751448468701E-2</c:v>
                </c:pt>
                <c:pt idx="487">
                  <c:v>-5.5022646861116693E-2</c:v>
                </c:pt>
                <c:pt idx="488">
                  <c:v>-5.6340535369816203E-2</c:v>
                </c:pt>
                <c:pt idx="489">
                  <c:v>-5.759053388705071E-2</c:v>
                </c:pt>
                <c:pt idx="490">
                  <c:v>-5.8772069049407571E-2</c:v>
                </c:pt>
                <c:pt idx="491">
                  <c:v>-5.988464011705652E-2</c:v>
                </c:pt>
                <c:pt idx="492">
                  <c:v>-6.0927818767128487E-2</c:v>
                </c:pt>
                <c:pt idx="493">
                  <c:v>-6.1901248818085557E-2</c:v>
                </c:pt>
                <c:pt idx="494">
                  <c:v>-6.2804645886016863E-2</c:v>
                </c:pt>
                <c:pt idx="495">
                  <c:v>-6.3637796973848748E-2</c:v>
                </c:pt>
                <c:pt idx="496">
                  <c:v>-6.4400559994519879E-2</c:v>
                </c:pt>
                <c:pt idx="497">
                  <c:v>-6.509286322921759E-2</c:v>
                </c:pt>
                <c:pt idx="498">
                  <c:v>-6.5714704721837047E-2</c:v>
                </c:pt>
                <c:pt idx="499">
                  <c:v>-6.6266151610863022E-2</c:v>
                </c:pt>
                <c:pt idx="500">
                  <c:v>-6.674733939993438E-2</c:v>
                </c:pt>
                <c:pt idx="501">
                  <c:v>-6.7158471168392908E-2</c:v>
                </c:pt>
                <c:pt idx="502">
                  <c:v>-6.7499816723169626E-2</c:v>
                </c:pt>
                <c:pt idx="503">
                  <c:v>-6.7771711693400349E-2</c:v>
                </c:pt>
                <c:pt idx="504">
                  <c:v>-6.797455656920981E-2</c:v>
                </c:pt>
                <c:pt idx="505">
                  <c:v>-6.8108815686141577E-2</c:v>
                </c:pt>
                <c:pt idx="506">
                  <c:v>-6.8175016156755253E-2</c:v>
                </c:pt>
                <c:pt idx="507">
                  <c:v>-6.8173746750939457E-2</c:v>
                </c:pt>
                <c:pt idx="508">
                  <c:v>-6.8105656726536346E-2</c:v>
                </c:pt>
                <c:pt idx="509">
                  <c:v>-6.7971454611898352E-2</c:v>
                </c:pt>
                <c:pt idx="510">
                  <c:v>-6.7771906942034055E-2</c:v>
                </c:pt>
                <c:pt idx="511">
                  <c:v>-6.7507836950026268E-2</c:v>
                </c:pt>
                <c:pt idx="512">
                  <c:v>-6.7180123215434429E-2</c:v>
                </c:pt>
                <c:pt idx="513">
                  <c:v>-6.6789698271423781E-2</c:v>
                </c:pt>
                <c:pt idx="514">
                  <c:v>-6.6337547172376832E-2</c:v>
                </c:pt>
                <c:pt idx="515">
                  <c:v>-6.5824706023774437E-2</c:v>
                </c:pt>
                <c:pt idx="516">
                  <c:v>-6.5252260476152291E-2</c:v>
                </c:pt>
                <c:pt idx="517">
                  <c:v>-6.4621344184948026E-2</c:v>
                </c:pt>
                <c:pt idx="518">
                  <c:v>-6.3933137238082582E-2</c:v>
                </c:pt>
                <c:pt idx="519">
                  <c:v>-6.3188864553123669E-2</c:v>
                </c:pt>
                <c:pt idx="520">
                  <c:v>-6.238979424589608E-2</c:v>
                </c:pt>
                <c:pt idx="521">
                  <c:v>-6.1537235972411557E-2</c:v>
                </c:pt>
                <c:pt idx="522">
                  <c:v>-6.0632539246000539E-2</c:v>
                </c:pt>
                <c:pt idx="523">
                  <c:v>-5.9677091731535348E-2</c:v>
                </c:pt>
                <c:pt idx="524">
                  <c:v>-5.8672317518632222E-2</c:v>
                </c:pt>
                <c:pt idx="525">
                  <c:v>-5.7619675375732871E-2</c:v>
                </c:pt>
                <c:pt idx="526">
                  <c:v>-5.6520656986956408E-2</c:v>
                </c:pt>
                <c:pt idx="527">
                  <c:v>-5.537678517361766E-2</c:v>
                </c:pt>
                <c:pt idx="528">
                  <c:v>-5.4189612102302553E-2</c:v>
                </c:pt>
                <c:pt idx="529">
                  <c:v>-5.2960717481384867E-2</c:v>
                </c:pt>
                <c:pt idx="530">
                  <c:v>-5.1691706747864941E-2</c:v>
                </c:pt>
                <c:pt idx="531">
                  <c:v>-5.0384209246401752E-2</c:v>
                </c:pt>
                <c:pt idx="532">
                  <c:v>-4.9039876402394163E-2</c:v>
                </c:pt>
                <c:pt idx="533">
                  <c:v>-4.7660379890964721E-2</c:v>
                </c:pt>
                <c:pt idx="534">
                  <c:v>-4.6247409803677031E-2</c:v>
                </c:pt>
                <c:pt idx="535">
                  <c:v>-4.4802672814806987E-2</c:v>
                </c:pt>
                <c:pt idx="536">
                  <c:v>-4.3327890348969111E-2</c:v>
                </c:pt>
                <c:pt idx="537">
                  <c:v>-4.1824796751881999E-2</c:v>
                </c:pt>
                <c:pt idx="538">
                  <c:v>-4.0295137466035753E-2</c:v>
                </c:pt>
                <c:pt idx="539">
                  <c:v>-3.8740667213002289E-2</c:v>
                </c:pt>
                <c:pt idx="540">
                  <c:v>-3.7163148184107257E-2</c:v>
                </c:pt>
                <c:pt idx="541">
                  <c:v>-3.5564348241156951E-2</c:v>
                </c:pt>
                <c:pt idx="542">
                  <c:v>-3.3946039128887273E-2</c:v>
                </c:pt>
                <c:pt idx="543">
                  <c:v>-3.2309994700774343E-2</c:v>
                </c:pt>
                <c:pt idx="544">
                  <c:v>-3.0657989159818211E-2</c:v>
                </c:pt>
                <c:pt idx="545">
                  <c:v>-2.8991795315881141E-2</c:v>
                </c:pt>
                <c:pt idx="546">
                  <c:v>-2.731318286112738E-2</c:v>
                </c:pt>
                <c:pt idx="547">
                  <c:v>-2.5623916665083572E-2</c:v>
                </c:pt>
                <c:pt idx="548">
                  <c:v>-2.392575509080308E-2</c:v>
                </c:pt>
                <c:pt idx="549">
                  <c:v>-2.222044833357906E-2</c:v>
                </c:pt>
                <c:pt idx="550">
                  <c:v>-2.050973678362222E-2</c:v>
                </c:pt>
                <c:pt idx="551">
                  <c:v>-1.8795349414075679E-2</c:v>
                </c:pt>
                <c:pt idx="552">
                  <c:v>-1.707900219570424E-2</c:v>
                </c:pt>
                <c:pt idx="553">
                  <c:v>-1.5362396539558509E-2</c:v>
                </c:pt>
                <c:pt idx="554">
                  <c:v>-1.364721776886524E-2</c:v>
                </c:pt>
                <c:pt idx="555">
                  <c:v>-1.1935133621371771E-2</c:v>
                </c:pt>
                <c:pt idx="556">
                  <c:v>-1.0227792783308881E-2</c:v>
                </c:pt>
                <c:pt idx="557">
                  <c:v>-8.5268234561145517E-3</c:v>
                </c:pt>
                <c:pt idx="558">
                  <c:v>-6.8338319570029338E-3</c:v>
                </c:pt>
                <c:pt idx="559">
                  <c:v>-5.1504013544304561E-3</c:v>
                </c:pt>
                <c:pt idx="560">
                  <c:v>-3.4780901394569912E-3</c:v>
                </c:pt>
                <c:pt idx="561">
                  <c:v>-1.818430933962278E-3</c:v>
                </c:pt>
                <c:pt idx="562">
                  <c:v>-1.7292923663081439E-4</c:v>
                </c:pt>
                <c:pt idx="563">
                  <c:v>1.456937792431279E-3</c:v>
                </c:pt>
                <c:pt idx="564">
                  <c:v>3.0697225076231631E-3</c:v>
                </c:pt>
                <c:pt idx="565">
                  <c:v>4.6640079135495949E-3</c:v>
                </c:pt>
                <c:pt idx="566">
                  <c:v>6.2384087597650018E-3</c:v>
                </c:pt>
                <c:pt idx="567">
                  <c:v>7.7915725938834113E-3</c:v>
                </c:pt>
                <c:pt idx="568">
                  <c:v>9.3221807724200856E-3</c:v>
                </c:pt>
                <c:pt idx="569">
                  <c:v>1.08289494287811E-2</c:v>
                </c:pt>
                <c:pt idx="570">
                  <c:v>1.23106303978634E-2</c:v>
                </c:pt>
                <c:pt idx="571">
                  <c:v>1.3766012096774079E-2</c:v>
                </c:pt>
                <c:pt idx="572">
                  <c:v>1.519392036122935E-2</c:v>
                </c:pt>
                <c:pt idx="573">
                  <c:v>1.6593219237237441E-2</c:v>
                </c:pt>
                <c:pt idx="574">
                  <c:v>1.7962811727717961E-2</c:v>
                </c:pt>
                <c:pt idx="575">
                  <c:v>1.930164049376204E-2</c:v>
                </c:pt>
                <c:pt idx="576">
                  <c:v>2.0608688510276529E-2</c:v>
                </c:pt>
                <c:pt idx="577">
                  <c:v>2.1882979675812101E-2</c:v>
                </c:pt>
                <c:pt idx="578">
                  <c:v>2.3123579376414519E-2</c:v>
                </c:pt>
                <c:pt idx="579">
                  <c:v>2.4329595003389489E-2</c:v>
                </c:pt>
                <c:pt idx="580">
                  <c:v>2.5500176424914981E-2</c:v>
                </c:pt>
                <c:pt idx="581">
                  <c:v>2.6634516411483729E-2</c:v>
                </c:pt>
                <c:pt idx="582">
                  <c:v>2.773185101519959E-2</c:v>
                </c:pt>
                <c:pt idx="583">
                  <c:v>2.879145990300214E-2</c:v>
                </c:pt>
                <c:pt idx="584">
                  <c:v>2.9812666643933009E-2</c:v>
                </c:pt>
                <c:pt idx="585">
                  <c:v>3.0794838950604201E-2</c:v>
                </c:pt>
                <c:pt idx="586">
                  <c:v>3.1737388875073491E-2</c:v>
                </c:pt>
                <c:pt idx="587">
                  <c:v>3.2639772959369602E-2</c:v>
                </c:pt>
                <c:pt idx="588">
                  <c:v>3.350149234095734E-2</c:v>
                </c:pt>
                <c:pt idx="589">
                  <c:v>3.4322092813472323E-2</c:v>
                </c:pt>
                <c:pt idx="590">
                  <c:v>3.5101164843093217E-2</c:v>
                </c:pt>
                <c:pt idx="591">
                  <c:v>3.5838343540963602E-2</c:v>
                </c:pt>
                <c:pt idx="592">
                  <c:v>3.6533308592112013E-2</c:v>
                </c:pt>
                <c:pt idx="593">
                  <c:v>3.7185784141357307E-2</c:v>
                </c:pt>
                <c:pt idx="594">
                  <c:v>3.7795538636724357E-2</c:v>
                </c:pt>
                <c:pt idx="595">
                  <c:v>3.8362384630932327E-2</c:v>
                </c:pt>
                <c:pt idx="596">
                  <c:v>3.8886178541551519E-2</c:v>
                </c:pt>
                <c:pt idx="597">
                  <c:v>3.9366820370463351E-2</c:v>
                </c:pt>
                <c:pt idx="598">
                  <c:v>3.9804253383285859E-2</c:v>
                </c:pt>
                <c:pt idx="599">
                  <c:v>4.0198463749466451E-2</c:v>
                </c:pt>
                <c:pt idx="600">
                  <c:v>4.0549480143771348E-2</c:v>
                </c:pt>
                <c:pt idx="601">
                  <c:v>4.085737330993322E-2</c:v>
                </c:pt>
                <c:pt idx="602">
                  <c:v>4.1122255587248017E-2</c:v>
                </c:pt>
                <c:pt idx="603">
                  <c:v>4.1344280400941402E-2</c:v>
                </c:pt>
                <c:pt idx="604">
                  <c:v>4.1523641717152171E-2</c:v>
                </c:pt>
                <c:pt idx="605">
                  <c:v>4.166057346340668E-2</c:v>
                </c:pt>
                <c:pt idx="606">
                  <c:v>4.1755348915483943E-2</c:v>
                </c:pt>
                <c:pt idx="607">
                  <c:v>4.1808280051595308E-2</c:v>
                </c:pt>
                <c:pt idx="608">
                  <c:v>4.1819716874826218E-2</c:v>
                </c:pt>
                <c:pt idx="609">
                  <c:v>4.1790046704807349E-2</c:v>
                </c:pt>
                <c:pt idx="610">
                  <c:v>4.1719693439607568E-2</c:v>
                </c:pt>
                <c:pt idx="611">
                  <c:v>4.1609116788856808E-2</c:v>
                </c:pt>
                <c:pt idx="612">
                  <c:v>4.1458811479126667E-2</c:v>
                </c:pt>
                <c:pt idx="613">
                  <c:v>4.1269306432615387E-2</c:v>
                </c:pt>
                <c:pt idx="614">
                  <c:v>4.1041163920197632E-2</c:v>
                </c:pt>
                <c:pt idx="615">
                  <c:v>4.077497868991653E-2</c:v>
                </c:pt>
                <c:pt idx="616">
                  <c:v>4.0471377072007209E-2</c:v>
                </c:pt>
                <c:pt idx="617">
                  <c:v>4.013101606155578E-2</c:v>
                </c:pt>
                <c:pt idx="618">
                  <c:v>3.9754582379906478E-2</c:v>
                </c:pt>
                <c:pt idx="619">
                  <c:v>3.9342791515942548E-2</c:v>
                </c:pt>
                <c:pt idx="620">
                  <c:v>3.8896386748372917E-2</c:v>
                </c:pt>
                <c:pt idx="621">
                  <c:v>3.8416138150167201E-2</c:v>
                </c:pt>
                <c:pt idx="622">
                  <c:v>3.7902841576283319E-2</c:v>
                </c:pt>
                <c:pt idx="623">
                  <c:v>3.7357317635844378E-2</c:v>
                </c:pt>
                <c:pt idx="624">
                  <c:v>3.678041064991977E-2</c:v>
                </c:pt>
                <c:pt idx="625">
                  <c:v>3.6172987596069912E-2</c:v>
                </c:pt>
                <c:pt idx="626">
                  <c:v>3.55359370408177E-2</c:v>
                </c:pt>
                <c:pt idx="627">
                  <c:v>3.4870168061209017E-2</c:v>
                </c:pt>
                <c:pt idx="628">
                  <c:v>3.417660915662335E-2</c:v>
                </c:pt>
                <c:pt idx="629">
                  <c:v>3.345620715199582E-2</c:v>
                </c:pt>
                <c:pt idx="630">
                  <c:v>3.2709926093608448E-2</c:v>
                </c:pt>
                <c:pt idx="631">
                  <c:v>3.1938746138604368E-2</c:v>
                </c:pt>
                <c:pt idx="632">
                  <c:v>3.1143662439372059E-2</c:v>
                </c:pt>
                <c:pt idx="633">
                  <c:v>3.0325684023946309E-2</c:v>
                </c:pt>
                <c:pt idx="634">
                  <c:v>2.9485832673558639E-2</c:v>
                </c:pt>
                <c:pt idx="635">
                  <c:v>2.862514179846587E-2</c:v>
                </c:pt>
                <c:pt idx="636">
                  <c:v>2.7744655313175381E-2</c:v>
                </c:pt>
                <c:pt idx="637">
                  <c:v>2.6845426512176251E-2</c:v>
                </c:pt>
                <c:pt idx="638">
                  <c:v>2.5928516947272159E-2</c:v>
                </c:pt>
                <c:pt idx="639">
                  <c:v>2.4994995307602741E-2</c:v>
                </c:pt>
                <c:pt idx="640">
                  <c:v>2.404593630342455E-2</c:v>
                </c:pt>
                <c:pt idx="641">
                  <c:v>2.3082419554709469E-2</c:v>
                </c:pt>
                <c:pt idx="642">
                  <c:v>2.2105528485605319E-2</c:v>
                </c:pt>
                <c:pt idx="643">
                  <c:v>2.1116349225784981E-2</c:v>
                </c:pt>
                <c:pt idx="644">
                  <c:v>2.0115969519694299E-2</c:v>
                </c:pt>
                <c:pt idx="645">
                  <c:v>1.9105477644694831E-2</c:v>
                </c:pt>
                <c:pt idx="646">
                  <c:v>1.8085961339073361E-2</c:v>
                </c:pt>
                <c:pt idx="647">
                  <c:v>1.7058506740876282E-2</c:v>
                </c:pt>
                <c:pt idx="648">
                  <c:v>1.602419733850469E-2</c:v>
                </c:pt>
                <c:pt idx="649">
                  <c:v>1.4984112933986269E-2</c:v>
                </c:pt>
                <c:pt idx="650">
                  <c:v>1.393932861981784E-2</c:v>
                </c:pt>
                <c:pt idx="651">
                  <c:v>1.289091377025187E-2</c:v>
                </c:pt>
                <c:pt idx="652">
                  <c:v>1.1839931047876839E-2</c:v>
                </c:pt>
                <c:pt idx="653">
                  <c:v>1.078743542631944E-2</c:v>
                </c:pt>
                <c:pt idx="654">
                  <c:v>9.7344732298687564E-3</c:v>
                </c:pt>
                <c:pt idx="655">
                  <c:v>8.6820811908062678E-3</c:v>
                </c:pt>
                <c:pt idx="656">
                  <c:v>7.6312855251910996E-3</c:v>
                </c:pt>
                <c:pt idx="657">
                  <c:v>6.5831010278318844E-3</c:v>
                </c:pt>
                <c:pt idx="658">
                  <c:v>5.5385301871481163E-3</c:v>
                </c:pt>
                <c:pt idx="659">
                  <c:v>4.498562320596089E-3</c:v>
                </c:pt>
                <c:pt idx="660">
                  <c:v>3.4641727313108328E-3</c:v>
                </c:pt>
                <c:pt idx="661">
                  <c:v>2.4363218865877112E-3</c:v>
                </c:pt>
                <c:pt idx="662">
                  <c:v>1.4159546187968439E-3</c:v>
                </c:pt>
                <c:pt idx="663">
                  <c:v>4.0399934930090969E-4</c:v>
                </c:pt>
                <c:pt idx="664">
                  <c:v>-5.9863266408610727E-4</c:v>
                </c:pt>
                <c:pt idx="665">
                  <c:v>-1.5910480555850759E-3</c:v>
                </c:pt>
                <c:pt idx="666">
                  <c:v>-2.5723720554022829E-3</c:v>
                </c:pt>
                <c:pt idx="667">
                  <c:v>-3.5417491686878799E-3</c:v>
                </c:pt>
                <c:pt idx="668">
                  <c:v>-4.4983438290777666E-3</c:v>
                </c:pt>
                <c:pt idx="669">
                  <c:v>-5.4413410264223527E-3</c:v>
                </c:pt>
                <c:pt idx="670">
                  <c:v>-6.3699469083335902E-3</c:v>
                </c:pt>
                <c:pt idx="671">
                  <c:v>-7.2833893552139983E-3</c:v>
                </c:pt>
                <c:pt idx="672">
                  <c:v>-8.1809185284563712E-3</c:v>
                </c:pt>
                <c:pt idx="673">
                  <c:v>-9.0618073915359476E-3</c:v>
                </c:pt>
                <c:pt idx="674">
                  <c:v>-9.9253522037452413E-3</c:v>
                </c:pt>
                <c:pt idx="675">
                  <c:v>-1.0770872986346941E-2</c:v>
                </c:pt>
                <c:pt idx="676">
                  <c:v>-1.1597713960957771E-2</c:v>
                </c:pt>
                <c:pt idx="677">
                  <c:v>-1.2405243959994979E-2</c:v>
                </c:pt>
                <c:pt idx="678">
                  <c:v>-1.319285680905613E-2</c:v>
                </c:pt>
                <c:pt idx="679">
                  <c:v>-1.395997168112317E-2</c:v>
                </c:pt>
                <c:pt idx="680">
                  <c:v>-1.4706033422516199E-2</c:v>
                </c:pt>
                <c:pt idx="681">
                  <c:v>-1.5430512850549531E-2</c:v>
                </c:pt>
                <c:pt idx="682">
                  <c:v>-1.6132907022866409E-2</c:v>
                </c:pt>
                <c:pt idx="683">
                  <c:v>-1.681273947846473E-2</c:v>
                </c:pt>
                <c:pt idx="684">
                  <c:v>-1.7469560450446231E-2</c:v>
                </c:pt>
                <c:pt idx="685">
                  <c:v>-1.8102947050553819E-2</c:v>
                </c:pt>
                <c:pt idx="686">
                  <c:v>-1.871250342558595E-2</c:v>
                </c:pt>
                <c:pt idx="687">
                  <c:v>-1.9297860885806432E-2</c:v>
                </c:pt>
                <c:pt idx="688">
                  <c:v>-1.985867800549079E-2</c:v>
                </c:pt>
                <c:pt idx="689">
                  <c:v>-2.0394640695780009E-2</c:v>
                </c:pt>
                <c:pt idx="690">
                  <c:v>-2.0905462250034309E-2</c:v>
                </c:pt>
                <c:pt idx="691">
                  <c:v>-2.1390883361908641E-2</c:v>
                </c:pt>
                <c:pt idx="692">
                  <c:v>-2.1850672116393018E-2</c:v>
                </c:pt>
                <c:pt idx="693">
                  <c:v>-2.2284623954086261E-2</c:v>
                </c:pt>
                <c:pt idx="694">
                  <c:v>-2.2692561608994799E-2</c:v>
                </c:pt>
                <c:pt idx="695">
                  <c:v>-2.3074335020173972E-2</c:v>
                </c:pt>
                <c:pt idx="696">
                  <c:v>-2.342982121754511E-2</c:v>
                </c:pt>
                <c:pt idx="697">
                  <c:v>-2.3758924182255E-2</c:v>
                </c:pt>
                <c:pt idx="698">
                  <c:v>-2.4061574681952139E-2</c:v>
                </c:pt>
                <c:pt idx="699">
                  <c:v>-2.4337730081387291E-2</c:v>
                </c:pt>
                <c:pt idx="700">
                  <c:v>-2.4587374128758221E-2</c:v>
                </c:pt>
                <c:pt idx="701">
                  <c:v>-2.4810516718243299E-2</c:v>
                </c:pt>
                <c:pt idx="702">
                  <c:v>-2.5007193629182582E-2</c:v>
                </c:pt>
                <c:pt idx="703">
                  <c:v>-2.5177466242388591E-2</c:v>
                </c:pt>
                <c:pt idx="704">
                  <c:v>-2.5321421234083649E-2</c:v>
                </c:pt>
                <c:pt idx="705">
                  <c:v>-2.5439170247980369E-2</c:v>
                </c:pt>
                <c:pt idx="706">
                  <c:v>-2.553084954603246E-2</c:v>
                </c:pt>
                <c:pt idx="707">
                  <c:v>-2.5596619638408421E-2</c:v>
                </c:pt>
                <c:pt idx="708">
                  <c:v>-2.5636664893246671E-2</c:v>
                </c:pt>
                <c:pt idx="709">
                  <c:v>-2.5651193126769889E-2</c:v>
                </c:pt>
                <c:pt idx="710">
                  <c:v>-2.5640435174350221E-2</c:v>
                </c:pt>
                <c:pt idx="711">
                  <c:v>-2.560464444312727E-2</c:v>
                </c:pt>
                <c:pt idx="712">
                  <c:v>-2.5544096446794781E-2</c:v>
                </c:pt>
                <c:pt idx="713">
                  <c:v>-2.5459088323183669E-2</c:v>
                </c:pt>
                <c:pt idx="714">
                  <c:v>-2.534993833528076E-2</c:v>
                </c:pt>
                <c:pt idx="715">
                  <c:v>-2.5216985356329991E-2</c:v>
                </c:pt>
                <c:pt idx="716">
                  <c:v>-2.5060588339671841E-2</c:v>
                </c:pt>
                <c:pt idx="717">
                  <c:v>-2.4881125773993928E-2</c:v>
                </c:pt>
                <c:pt idx="718">
                  <c:v>-2.467899512465721E-2</c:v>
                </c:pt>
                <c:pt idx="719">
                  <c:v>-2.445461226179035E-2</c:v>
                </c:pt>
                <c:pt idx="720">
                  <c:v>-2.4208410875828479E-2</c:v>
                </c:pt>
                <c:pt idx="721">
                  <c:v>-2.394084188120027E-2</c:v>
                </c:pt>
                <c:pt idx="722">
                  <c:v>-2.3652372808854349E-2</c:v>
                </c:pt>
                <c:pt idx="723">
                  <c:v>-2.3343487188330351E-2</c:v>
                </c:pt>
                <c:pt idx="724">
                  <c:v>-2.301468392008443E-2</c:v>
                </c:pt>
                <c:pt idx="725">
                  <c:v>-2.266647663876931E-2</c:v>
                </c:pt>
                <c:pt idx="726">
                  <c:v>-2.229939306819018E-2</c:v>
                </c:pt>
                <c:pt idx="727">
                  <c:v>-2.1913974368640399E-2</c:v>
                </c:pt>
                <c:pt idx="728">
                  <c:v>-2.1510774477336181E-2</c:v>
                </c:pt>
                <c:pt idx="729">
                  <c:v>-2.109035944265869E-2</c:v>
                </c:pt>
                <c:pt idx="730">
                  <c:v>-2.0653306752917211E-2</c:v>
                </c:pt>
                <c:pt idx="731">
                  <c:v>-2.020020466034678E-2</c:v>
                </c:pt>
                <c:pt idx="732">
                  <c:v>-1.973165150104295E-2</c:v>
                </c:pt>
                <c:pt idx="733">
                  <c:v>-1.9248255011545371E-2</c:v>
                </c:pt>
                <c:pt idx="734">
                  <c:v>-1.8750631642767801E-2</c:v>
                </c:pt>
                <c:pt idx="735">
                  <c:v>-1.8239405871975919E-2</c:v>
                </c:pt>
                <c:pt idx="736">
                  <c:v>-1.771520951350436E-2</c:v>
                </c:pt>
                <c:pt idx="737">
                  <c:v>-1.717868102889997E-2</c:v>
                </c:pt>
                <c:pt idx="738">
                  <c:v>-1.6630464837177009E-2</c:v>
                </c:pt>
                <c:pt idx="739">
                  <c:v>-1.6071210625853039E-2</c:v>
                </c:pt>
                <c:pt idx="740">
                  <c:v>-1.5501572663441101E-2</c:v>
                </c:pt>
                <c:pt idx="741">
                  <c:v>-1.49222091140504E-2</c:v>
                </c:pt>
                <c:pt idx="742">
                  <c:v>-1.4333781354754381E-2</c:v>
                </c:pt>
                <c:pt idx="743">
                  <c:v>-1.373695329636204E-2</c:v>
                </c:pt>
                <c:pt idx="744">
                  <c:v>-1.3132390708232021E-2</c:v>
                </c:pt>
                <c:pt idx="745">
                  <c:v>-1.2520760547747201E-2</c:v>
                </c:pt>
                <c:pt idx="746">
                  <c:v>-1.190273029506583E-2</c:v>
                </c:pt>
                <c:pt idx="747">
                  <c:v>-1.127896729374955E-2</c:v>
                </c:pt>
                <c:pt idx="748">
                  <c:v>-1.065013809785764E-2</c:v>
                </c:pt>
                <c:pt idx="749">
                  <c:v>-1.001690782608711E-2</c:v>
                </c:pt>
                <c:pt idx="750">
                  <c:v>-9.3799395235212302E-3</c:v>
                </c:pt>
                <c:pt idx="751">
                  <c:v>-8.7398935315431414E-3</c:v>
                </c:pt>
                <c:pt idx="752">
                  <c:v>-8.0974268664505411E-3</c:v>
                </c:pt>
                <c:pt idx="753">
                  <c:v>-7.4531926072977086E-3</c:v>
                </c:pt>
                <c:pt idx="754">
                  <c:v>-6.8078392934777243E-3</c:v>
                </c:pt>
                <c:pt idx="755">
                  <c:v>-6.1620103325404907E-3</c:v>
                </c:pt>
                <c:pt idx="756">
                  <c:v>-5.5163434187290861E-3</c:v>
                </c:pt>
                <c:pt idx="757">
                  <c:v>-4.8714699627024896E-3</c:v>
                </c:pt>
                <c:pt idx="758">
                  <c:v>-4.2280145328942309E-3</c:v>
                </c:pt>
                <c:pt idx="759">
                  <c:v>-3.5865943089458119E-3</c:v>
                </c:pt>
                <c:pt idx="760">
                  <c:v>-2.9478185476307091E-3</c:v>
                </c:pt>
                <c:pt idx="761">
                  <c:v>-2.3122880616784909E-3</c:v>
                </c:pt>
                <c:pt idx="762">
                  <c:v>-1.680594711878314E-3</c:v>
                </c:pt>
                <c:pt idx="763">
                  <c:v>-1.053320912839717E-3</c:v>
                </c:pt>
                <c:pt idx="764">
                  <c:v>-4.3103915275899412E-4</c:v>
                </c:pt>
                <c:pt idx="765">
                  <c:v>1.856884724703578E-4</c:v>
                </c:pt>
                <c:pt idx="766">
                  <c:v>7.9631071048469337E-4</c:v>
                </c:pt>
                <c:pt idx="767">
                  <c:v>1.4002875887131341E-3</c:v>
                </c:pt>
                <c:pt idx="768">
                  <c:v>1.9970908353930121E-3</c:v>
                </c:pt>
                <c:pt idx="769">
                  <c:v>2.586204285070504E-3</c:v>
                </c:pt>
                <c:pt idx="770">
                  <c:v>3.1671242683378731E-3</c:v>
                </c:pt>
                <c:pt idx="771">
                  <c:v>3.739359985578949E-3</c:v>
                </c:pt>
                <c:pt idx="772">
                  <c:v>4.3024338645066829E-3</c:v>
                </c:pt>
                <c:pt idx="773">
                  <c:v>4.855881901300374E-3</c:v>
                </c:pt>
                <c:pt idx="774">
                  <c:v>5.3992539851643873E-3</c:v>
                </c:pt>
                <c:pt idx="775">
                  <c:v>5.932114206150696E-3</c:v>
                </c:pt>
                <c:pt idx="776">
                  <c:v>6.454041146102818E-3</c:v>
                </c:pt>
                <c:pt idx="777">
                  <c:v>6.9646281525984621E-3</c:v>
                </c:pt>
                <c:pt idx="778">
                  <c:v>7.4634835957860801E-3</c:v>
                </c:pt>
                <c:pt idx="779">
                  <c:v>7.9502311080277277E-3</c:v>
                </c:pt>
                <c:pt idx="780">
                  <c:v>8.4245098062782908E-3</c:v>
                </c:pt>
                <c:pt idx="781">
                  <c:v>8.8859744971478971E-3</c:v>
                </c:pt>
                <c:pt idx="782">
                  <c:v>9.3342958646153162E-3</c:v>
                </c:pt>
                <c:pt idx="783">
                  <c:v>9.7691606403724762E-3</c:v>
                </c:pt>
                <c:pt idx="784">
                  <c:v>1.0190271756800319E-2</c:v>
                </c:pt>
                <c:pt idx="785">
                  <c:v>1.0597348482594641E-2</c:v>
                </c:pt>
                <c:pt idx="786">
                  <c:v>1.0990126541073449E-2</c:v>
                </c:pt>
                <c:pt idx="787">
                  <c:v>1.1368358211217511E-2</c:v>
                </c:pt>
                <c:pt idx="788">
                  <c:v>1.173181241150967E-2</c:v>
                </c:pt>
                <c:pt idx="789">
                  <c:v>1.2080274766658071E-2</c:v>
                </c:pt>
                <c:pt idx="790">
                  <c:v>1.2413547657299739E-2</c:v>
                </c:pt>
                <c:pt idx="791">
                  <c:v>1.2731450252800539E-2</c:v>
                </c:pt>
                <c:pt idx="792">
                  <c:v>1.3033818527282691E-2</c:v>
                </c:pt>
                <c:pt idx="793">
                  <c:v>1.332050525902229E-2</c:v>
                </c:pt>
                <c:pt idx="794">
                  <c:v>1.3591380013381E-2</c:v>
                </c:pt>
                <c:pt idx="795">
                  <c:v>1.384632910944328E-2</c:v>
                </c:pt>
                <c:pt idx="796">
                  <c:v>1.408525557055007E-2</c:v>
                </c:pt>
                <c:pt idx="797">
                  <c:v>1.430807905893328E-2</c:v>
                </c:pt>
                <c:pt idx="798">
                  <c:v>1.451473579466434E-2</c:v>
                </c:pt>
                <c:pt idx="799">
                  <c:v>1.4705178459150651E-2</c:v>
                </c:pt>
                <c:pt idx="800">
                  <c:v>1.487937608342027E-2</c:v>
                </c:pt>
                <c:pt idx="801">
                  <c:v>1.503731392145302E-2</c:v>
                </c:pt>
                <c:pt idx="802">
                  <c:v>1.5178993308822331E-2</c:v>
                </c:pt>
                <c:pt idx="803">
                  <c:v>1.5304431506931169E-2</c:v>
                </c:pt>
                <c:pt idx="804">
                  <c:v>1.541366153313029E-2</c:v>
                </c:pt>
                <c:pt idx="805">
                  <c:v>1.550673197702301E-2</c:v>
                </c:pt>
                <c:pt idx="806">
                  <c:v>1.5583706803267931E-2</c:v>
                </c:pt>
                <c:pt idx="807">
                  <c:v>1.5644665141202111E-2</c:v>
                </c:pt>
                <c:pt idx="808">
                  <c:v>1.5689701061620379E-2</c:v>
                </c:pt>
                <c:pt idx="809">
                  <c:v>1.5718923341048741E-2</c:v>
                </c:pt>
                <c:pt idx="810">
                  <c:v>1.573245521386768E-2</c:v>
                </c:pt>
                <c:pt idx="811">
                  <c:v>1.573043411264019E-2</c:v>
                </c:pt>
                <c:pt idx="812">
                  <c:v>1.5713011397016859E-2</c:v>
                </c:pt>
                <c:pt idx="813">
                  <c:v>1.5680352071591241E-2</c:v>
                </c:pt>
                <c:pt idx="814">
                  <c:v>1.563263449308705E-2</c:v>
                </c:pt>
                <c:pt idx="815">
                  <c:v>1.5570050067270519E-2</c:v>
                </c:pt>
                <c:pt idx="816">
                  <c:v>1.5492802935979211E-2</c:v>
                </c:pt>
                <c:pt idx="817">
                  <c:v>1.5401109654672779E-2</c:v>
                </c:pt>
                <c:pt idx="818">
                  <c:v>1.5295198860909911E-2</c:v>
                </c:pt>
                <c:pt idx="819">
                  <c:v>1.517531093416624E-2</c:v>
                </c:pt>
                <c:pt idx="820">
                  <c:v>1.50416976474077E-2</c:v>
                </c:pt>
                <c:pt idx="821">
                  <c:v>1.489462181084078E-2</c:v>
                </c:pt>
                <c:pt idx="822">
                  <c:v>1.4734356908265189E-2</c:v>
                </c:pt>
                <c:pt idx="823">
                  <c:v>1.456118672645468E-2</c:v>
                </c:pt>
                <c:pt idx="824">
                  <c:v>1.4375404977997389E-2</c:v>
                </c:pt>
                <c:pt idx="825">
                  <c:v>1.417731491802832E-2</c:v>
                </c:pt>
                <c:pt idx="826">
                  <c:v>1.3967228955287569E-2</c:v>
                </c:pt>
                <c:pt idx="827">
                  <c:v>1.374546825794087E-2</c:v>
                </c:pt>
                <c:pt idx="828">
                  <c:v>1.3512362354598739E-2</c:v>
                </c:pt>
                <c:pt idx="829">
                  <c:v>1.3268248730971989E-2</c:v>
                </c:pt>
                <c:pt idx="830">
                  <c:v>1.301347242260009E-2</c:v>
                </c:pt>
                <c:pt idx="831">
                  <c:v>1.274838560409031E-2</c:v>
                </c:pt>
                <c:pt idx="832">
                  <c:v>1.247334717530257E-2</c:v>
                </c:pt>
                <c:pt idx="833">
                  <c:v>1.218872234491686E-2</c:v>
                </c:pt>
                <c:pt idx="834">
                  <c:v>1.189488221181478E-2</c:v>
                </c:pt>
                <c:pt idx="835">
                  <c:v>1.159220334470812E-2</c:v>
                </c:pt>
                <c:pt idx="836">
                  <c:v>1.128106736044066E-2</c:v>
                </c:pt>
                <c:pt idx="837">
                  <c:v>1.096186050139469E-2</c:v>
                </c:pt>
                <c:pt idx="838">
                  <c:v>1.06349732124188E-2</c:v>
                </c:pt>
                <c:pt idx="839">
                  <c:v>1.030079971770026E-2</c:v>
                </c:pt>
                <c:pt idx="840">
                  <c:v>9.9597375979967318E-3</c:v>
                </c:pt>
                <c:pt idx="841">
                  <c:v>9.6121873686374482E-3</c:v>
                </c:pt>
                <c:pt idx="842">
                  <c:v>9.2585520587006309E-3</c:v>
                </c:pt>
                <c:pt idx="843">
                  <c:v>8.8992367917687387E-3</c:v>
                </c:pt>
                <c:pt idx="844">
                  <c:v>8.5346483686566943E-3</c:v>
                </c:pt>
                <c:pt idx="845">
                  <c:v>8.1651948525032214E-3</c:v>
                </c:pt>
                <c:pt idx="846">
                  <c:v>7.79128515661065E-3</c:v>
                </c:pt>
                <c:pt idx="847">
                  <c:v>7.413328635409222E-3</c:v>
                </c:pt>
                <c:pt idx="848">
                  <c:v>7.0317346789169344E-3</c:v>
                </c:pt>
                <c:pt idx="849">
                  <c:v>6.6469123110615147E-3</c:v>
                </c:pt>
                <c:pt idx="850">
                  <c:v>6.2592697922163598E-3</c:v>
                </c:pt>
                <c:pt idx="851">
                  <c:v>5.8692142263051528E-3</c:v>
                </c:pt>
                <c:pt idx="852">
                  <c:v>5.4771511728115563E-3</c:v>
                </c:pt>
                <c:pt idx="853">
                  <c:v>5.0834842640310463E-3</c:v>
                </c:pt>
                <c:pt idx="854">
                  <c:v>4.6886148278875162E-3</c:v>
                </c:pt>
                <c:pt idx="855">
                  <c:v>4.2929415166309548E-3</c:v>
                </c:pt>
                <c:pt idx="856">
                  <c:v>3.896859941725284E-3</c:v>
                </c:pt>
                <c:pt idx="857">
                  <c:v>3.5007623152235601E-3</c:v>
                </c:pt>
                <c:pt idx="858">
                  <c:v>3.105037097919761E-3</c:v>
                </c:pt>
                <c:pt idx="859">
                  <c:v>2.7100686545585839E-3</c:v>
                </c:pt>
                <c:pt idx="860">
                  <c:v>2.316236916369729E-3</c:v>
                </c:pt>
                <c:pt idx="861">
                  <c:v>1.923917051193214E-3</c:v>
                </c:pt>
                <c:pt idx="862">
                  <c:v>1.5334791414391979E-3</c:v>
                </c:pt>
                <c:pt idx="863">
                  <c:v>1.145287870128797E-3</c:v>
                </c:pt>
                <c:pt idx="864">
                  <c:v>7.5970221524190862E-4</c:v>
                </c:pt>
                <c:pt idx="865">
                  <c:v>3.770751525945526E-4</c:v>
                </c:pt>
                <c:pt idx="866">
                  <c:v>-2.2466325466652388E-6</c:v>
                </c:pt>
                <c:pt idx="867">
                  <c:v>-3.7792302491346241E-4</c:v>
                </c:pt>
                <c:pt idx="868">
                  <c:v>-7.4962074955908786E-4</c:v>
                </c:pt>
                <c:pt idx="869">
                  <c:v>-1.117013632881636E-3</c:v>
                </c:pt>
                <c:pt idx="870">
                  <c:v>-1.4797828541754929E-3</c:v>
                </c:pt>
                <c:pt idx="871">
                  <c:v>-1.8376171875613689E-3</c:v>
                </c:pt>
                <c:pt idx="872">
                  <c:v>-2.1902132341458098E-3</c:v>
                </c:pt>
                <c:pt idx="873">
                  <c:v>-2.5372756442781919E-3</c:v>
                </c:pt>
                <c:pt idx="874">
                  <c:v>-2.878517329782726E-3</c:v>
                </c:pt>
                <c:pt idx="875">
                  <c:v>-3.2136596660516941E-3</c:v>
                </c:pt>
                <c:pt idx="876">
                  <c:v>-3.5424326839021969E-3</c:v>
                </c:pt>
                <c:pt idx="877">
                  <c:v>-3.8645752511042848E-3</c:v>
                </c:pt>
                <c:pt idx="878">
                  <c:v>-4.1798352435019606E-3</c:v>
                </c:pt>
                <c:pt idx="879">
                  <c:v>-4.487969705660122E-3</c:v>
                </c:pt>
                <c:pt idx="880">
                  <c:v>-4.7887450009820309E-3</c:v>
                </c:pt>
                <c:pt idx="881">
                  <c:v>-5.0819369512453694E-3</c:v>
                </c:pt>
                <c:pt idx="882">
                  <c:v>-5.3673309655304369E-3</c:v>
                </c:pt>
                <c:pt idx="883">
                  <c:v>-5.6447221585071983E-3</c:v>
                </c:pt>
                <c:pt idx="884">
                  <c:v>-5.9139154580750697E-3</c:v>
                </c:pt>
                <c:pt idx="885">
                  <c:v>-6.1747257023458957E-3</c:v>
                </c:pt>
                <c:pt idx="886">
                  <c:v>-6.4269777259818861E-3</c:v>
                </c:pt>
                <c:pt idx="887">
                  <c:v>-6.6705064359036106E-3</c:v>
                </c:pt>
                <c:pt idx="888">
                  <c:v>-6.905156876397367E-3</c:v>
                </c:pt>
                <c:pt idx="889">
                  <c:v>-7.1307842836583202E-3</c:v>
                </c:pt>
                <c:pt idx="890">
                  <c:v>-7.3472541298187366E-3</c:v>
                </c:pt>
                <c:pt idx="891">
                  <c:v>-7.5544421565197917E-3</c:v>
                </c:pt>
                <c:pt idx="892">
                  <c:v>-7.7522343980914732E-3</c:v>
                </c:pt>
                <c:pt idx="893">
                  <c:v>-7.9405271944210654E-3</c:v>
                </c:pt>
                <c:pt idx="894">
                  <c:v>-8.1192271935949245E-3</c:v>
                </c:pt>
                <c:pt idx="895">
                  <c:v>-8.2882513444093586E-3</c:v>
                </c:pt>
                <c:pt idx="896">
                  <c:v>-8.4475268788543056E-3</c:v>
                </c:pt>
                <c:pt idx="897">
                  <c:v>-8.5969912846862728E-3</c:v>
                </c:pt>
                <c:pt idx="898">
                  <c:v>-8.7365922682099972E-3</c:v>
                </c:pt>
                <c:pt idx="899">
                  <c:v>-8.8662877073979462E-3</c:v>
                </c:pt>
                <c:pt idx="900">
                  <c:v>-8.9860455954919871E-3</c:v>
                </c:pt>
                <c:pt idx="901">
                  <c:v>-9.0958439752273357E-3</c:v>
                </c:pt>
                <c:pt idx="902">
                  <c:v>-9.1956708638391005E-3</c:v>
                </c:pt>
                <c:pt idx="903">
                  <c:v>-9.2855241690077417E-3</c:v>
                </c:pt>
                <c:pt idx="904">
                  <c:v>-9.365411595919193E-3</c:v>
                </c:pt>
                <c:pt idx="905">
                  <c:v>-9.4353505456099551E-3</c:v>
                </c:pt>
                <c:pt idx="906">
                  <c:v>-9.495368004786009E-3</c:v>
                </c:pt>
                <c:pt idx="907">
                  <c:v>-9.5455004272998467E-3</c:v>
                </c:pt>
                <c:pt idx="908">
                  <c:v>-9.5857936074880135E-3</c:v>
                </c:pt>
                <c:pt idx="909">
                  <c:v>-9.6163025455665574E-3</c:v>
                </c:pt>
                <c:pt idx="910">
                  <c:v>-9.637091305294665E-3</c:v>
                </c:pt>
                <c:pt idx="911">
                  <c:v>-9.6482328641199766E-3</c:v>
                </c:pt>
                <c:pt idx="912">
                  <c:v>-9.6498089560262956E-3</c:v>
                </c:pt>
                <c:pt idx="913">
                  <c:v>-9.6419099073047354E-3</c:v>
                </c:pt>
                <c:pt idx="914">
                  <c:v>-9.6246344654786764E-3</c:v>
                </c:pt>
                <c:pt idx="915">
                  <c:v>-9.5980896216180112E-3</c:v>
                </c:pt>
                <c:pt idx="916">
                  <c:v>-9.5623904262766013E-3</c:v>
                </c:pt>
                <c:pt idx="917">
                  <c:v>-9.5176597992984169E-3</c:v>
                </c:pt>
                <c:pt idx="918">
                  <c:v>-9.4640283337346087E-3</c:v>
                </c:pt>
                <c:pt idx="919">
                  <c:v>-9.4016340941213139E-3</c:v>
                </c:pt>
                <c:pt idx="920">
                  <c:v>-9.3306224093716583E-3</c:v>
                </c:pt>
                <c:pt idx="921">
                  <c:v>-9.2511456605351983E-3</c:v>
                </c:pt>
                <c:pt idx="922">
                  <c:v>-9.1633630636807073E-3</c:v>
                </c:pt>
                <c:pt idx="923">
                  <c:v>-9.0674404481660975E-3</c:v>
                </c:pt>
                <c:pt idx="924">
                  <c:v>-8.9635500305531579E-3</c:v>
                </c:pt>
                <c:pt idx="925">
                  <c:v>-8.8518701844325642E-3</c:v>
                </c:pt>
                <c:pt idx="926">
                  <c:v>-8.7325852064233933E-3</c:v>
                </c:pt>
                <c:pt idx="927">
                  <c:v>-8.6058850786148167E-3</c:v>
                </c:pt>
                <c:pt idx="928">
                  <c:v>-8.4719652277137625E-3</c:v>
                </c:pt>
                <c:pt idx="929">
                  <c:v>-8.3310262811698843E-3</c:v>
                </c:pt>
                <c:pt idx="930">
                  <c:v>-8.183273820544068E-3</c:v>
                </c:pt>
                <c:pt idx="931">
                  <c:v>-8.028918132388263E-3</c:v>
                </c:pt>
                <c:pt idx="932">
                  <c:v>-7.8681739569068654E-3</c:v>
                </c:pt>
                <c:pt idx="933">
                  <c:v>-7.7012602346645531E-3</c:v>
                </c:pt>
                <c:pt idx="934">
                  <c:v>-7.5283998516103567E-3</c:v>
                </c:pt>
                <c:pt idx="935">
                  <c:v>-7.349819382682643E-3</c:v>
                </c:pt>
                <c:pt idx="936">
                  <c:v>-7.1657488342584674E-3</c:v>
                </c:pt>
                <c:pt idx="937">
                  <c:v>-6.9764213857158586E-3</c:v>
                </c:pt>
                <c:pt idx="938">
                  <c:v>-6.7820731303651627E-3</c:v>
                </c:pt>
                <c:pt idx="939">
                  <c:v>-6.5829428160121273E-3</c:v>
                </c:pt>
                <c:pt idx="940">
                  <c:v>-6.3792715854121829E-3</c:v>
                </c:pt>
                <c:pt idx="941">
                  <c:v>-6.1713027168677206E-3</c:v>
                </c:pt>
                <c:pt idx="942">
                  <c:v>-5.9592813652245002E-3</c:v>
                </c:pt>
                <c:pt idx="943">
                  <c:v>-5.7434543035154162E-3</c:v>
                </c:pt>
                <c:pt idx="944">
                  <c:v>-5.5240696654995647E-3</c:v>
                </c:pt>
                <c:pt idx="945">
                  <c:v>-5.3013766893402758E-3</c:v>
                </c:pt>
                <c:pt idx="946">
                  <c:v>-5.0756254626616037E-3</c:v>
                </c:pt>
                <c:pt idx="947">
                  <c:v>-4.8470666692214106E-3</c:v>
                </c:pt>
                <c:pt idx="948">
                  <c:v>-4.6159513374329766E-3</c:v>
                </c:pt>
                <c:pt idx="949">
                  <c:v>-4.382530590963829E-3</c:v>
                </c:pt>
                <c:pt idx="950">
                  <c:v>-4.1470554016366226E-3</c:v>
                </c:pt>
                <c:pt idx="951">
                  <c:v>-3.9097763448515677E-3</c:v>
                </c:pt>
                <c:pt idx="952">
                  <c:v>-3.6709433577488682E-3</c:v>
                </c:pt>
                <c:pt idx="953">
                  <c:v>-3.430805500315381E-3</c:v>
                </c:pt>
                <c:pt idx="954">
                  <c:v>-3.1896107196508479E-3</c:v>
                </c:pt>
                <c:pt idx="955">
                  <c:v>-2.9476056175835601E-3</c:v>
                </c:pt>
                <c:pt idx="956">
                  <c:v>-2.7050352218424001E-3</c:v>
                </c:pt>
                <c:pt idx="957">
                  <c:v>-2.4621427609652362E-3</c:v>
                </c:pt>
                <c:pt idx="958">
                  <c:v>-2.219169443135383E-3</c:v>
                </c:pt>
                <c:pt idx="959">
                  <c:v>-1.976354239122458E-3</c:v>
                </c:pt>
                <c:pt idx="960">
                  <c:v>-1.7339336695014751E-3</c:v>
                </c:pt>
                <c:pt idx="961">
                  <c:v>-1.492141596316721E-3</c:v>
                </c:pt>
                <c:pt idx="962">
                  <c:v>-1.2512090193533829E-3</c:v>
                </c:pt>
                <c:pt idx="963">
                  <c:v>-1.011363877173044E-3</c:v>
                </c:pt>
                <c:pt idx="964">
                  <c:v>-7.7283085305845933E-4</c:v>
                </c:pt>
                <c:pt idx="965">
                  <c:v>-5.3583118601607804E-4</c:v>
                </c:pt>
                <c:pt idx="966">
                  <c:v>-3.0058248696895879E-4</c:v>
                </c:pt>
                <c:pt idx="967">
                  <c:v>-6.7298560271433772E-5</c:v>
                </c:pt>
                <c:pt idx="968">
                  <c:v>1.638107693291424E-4</c:v>
                </c:pt>
                <c:pt idx="969">
                  <c:v>3.9253982416798122E-4</c:v>
                </c:pt>
                <c:pt idx="970">
                  <c:v>6.1868723546465443E-4</c:v>
                </c:pt>
                <c:pt idx="971">
                  <c:v>8.4205609934617787E-4</c:v>
                </c:pt>
                <c:pt idx="972">
                  <c:v>1.0624541269951271E-3</c:v>
                </c:pt>
                <c:pt idx="973">
                  <c:v>1.2796937888306379E-3</c:v>
                </c:pt>
                <c:pt idx="974">
                  <c:v>1.4935924526394691E-3</c:v>
                </c:pt>
                <c:pt idx="975">
                  <c:v>1.703972515579522E-3</c:v>
                </c:pt>
                <c:pt idx="976">
                  <c:v>1.910661529984536E-3</c:v>
                </c:pt>
                <c:pt idx="977">
                  <c:v>2.1134923229071401E-3</c:v>
                </c:pt>
                <c:pt idx="978">
                  <c:v>2.3123031093426061E-3</c:v>
                </c:pt>
                <c:pt idx="979">
                  <c:v>2.5069375990829368E-3</c:v>
                </c:pt>
                <c:pt idx="980">
                  <c:v>2.6972450971589619E-3</c:v>
                </c:pt>
                <c:pt idx="981">
                  <c:v>2.8830805978315999E-3</c:v>
                </c:pt>
                <c:pt idx="982">
                  <c:v>3.0643048721021859E-3</c:v>
                </c:pt>
                <c:pt idx="983">
                  <c:v>3.2407845487222309E-3</c:v>
                </c:pt>
                <c:pt idx="984">
                  <c:v>3.4123921886791701E-3</c:v>
                </c:pt>
                <c:pt idx="985">
                  <c:v>3.579006353153225E-3</c:v>
                </c:pt>
                <c:pt idx="986">
                  <c:v>3.7405116649391612E-3</c:v>
                </c:pt>
                <c:pt idx="987">
                  <c:v>3.896798863334161E-3</c:v>
                </c:pt>
                <c:pt idx="988">
                  <c:v>4.0477648525054644E-3</c:v>
                </c:pt>
                <c:pt idx="989">
                  <c:v>4.1933127433462234E-3</c:v>
                </c:pt>
                <c:pt idx="990">
                  <c:v>4.3333518888473144E-3</c:v>
                </c:pt>
                <c:pt idx="991">
                  <c:v>4.4677979130093304E-3</c:v>
                </c:pt>
                <c:pt idx="992">
                  <c:v>4.5965727333288084E-3</c:v>
                </c:pt>
                <c:pt idx="993">
                  <c:v>4.7196045768991279E-3</c:v>
                </c:pt>
                <c:pt idx="994">
                  <c:v>4.8368279901714883E-3</c:v>
                </c:pt>
                <c:pt idx="995">
                  <c:v>4.9481838424264568E-3</c:v>
                </c:pt>
                <c:pt idx="996">
                  <c:v>5.0536193230146242E-3</c:v>
                </c:pt>
                <c:pt idx="997">
                  <c:v>5.1530879324269696E-3</c:v>
                </c:pt>
                <c:pt idx="998">
                  <c:v>5.2465494672651047E-3</c:v>
                </c:pt>
                <c:pt idx="999">
                  <c:v>5.3339699991823419E-3</c:v>
                </c:pt>
                <c:pt idx="1000">
                  <c:v>5.4153218478765197E-3</c:v>
                </c:pt>
                <c:pt idx="1001">
                  <c:v>5.490583548216188E-3</c:v>
                </c:pt>
                <c:pt idx="1002">
                  <c:v>5.559739811590414E-3</c:v>
                </c:pt>
                <c:pt idx="1003">
                  <c:v>5.6227814815743571E-3</c:v>
                </c:pt>
                <c:pt idx="1004">
                  <c:v>5.6797054840087569E-3</c:v>
                </c:pt>
                <c:pt idx="1005">
                  <c:v>5.7305147715971394E-3</c:v>
                </c:pt>
                <c:pt idx="1006">
                  <c:v>5.7752182631253257E-3</c:v>
                </c:pt>
                <c:pt idx="1007">
                  <c:v>5.8138307774181497E-3</c:v>
                </c:pt>
                <c:pt idx="1008">
                  <c:v>5.8463729621445193E-3</c:v>
                </c:pt>
                <c:pt idx="1009">
                  <c:v>5.8728712175929454E-3</c:v>
                </c:pt>
                <c:pt idx="1010">
                  <c:v>5.8933576155395517E-3</c:v>
                </c:pt>
                <c:pt idx="1011">
                  <c:v>5.9078698133356866E-3</c:v>
                </c:pt>
                <c:pt idx="1012">
                  <c:v>5.9164509633443663E-3</c:v>
                </c:pt>
                <c:pt idx="1013">
                  <c:v>5.9191496178598868E-3</c:v>
                </c:pt>
                <c:pt idx="1014">
                  <c:v>5.9160196296476064E-3</c:v>
                </c:pt>
                <c:pt idx="1015">
                  <c:v>5.9071200482415653E-3</c:v>
                </c:pt>
                <c:pt idx="1016">
                  <c:v>5.8925150121439396E-3</c:v>
                </c:pt>
                <c:pt idx="1017">
                  <c:v>5.8722736370716566E-3</c:v>
                </c:pt>
                <c:pt idx="1018">
                  <c:v>5.8464699003965004E-3</c:v>
                </c:pt>
                <c:pt idx="1019">
                  <c:v>5.8151825219289188E-3</c:v>
                </c:pt>
                <c:pt idx="1020">
                  <c:v>5.7784948411981896E-3</c:v>
                </c:pt>
                <c:pt idx="1021">
                  <c:v>5.7364946913816004E-3</c:v>
                </c:pt>
                <c:pt idx="1022">
                  <c:v>5.6892742700405119E-3</c:v>
                </c:pt>
                <c:pt idx="1023">
                  <c:v>5.636930006817753E-3</c:v>
                </c:pt>
                <c:pt idx="1024">
                  <c:v>5.5795624282585221E-3</c:v>
                </c:pt>
                <c:pt idx="1025">
                  <c:v>5.5172760199118098E-3</c:v>
                </c:pt>
                <c:pt idx="1026">
                  <c:v>5.4501790858763064E-3</c:v>
                </c:pt>
                <c:pt idx="1027">
                  <c:v>5.3783836059509982E-3</c:v>
                </c:pt>
                <c:pt idx="1028">
                  <c:v>5.3020050905553404E-3</c:v>
                </c:pt>
                <c:pt idx="1029">
                  <c:v>5.2211624335802842E-3</c:v>
                </c:pt>
                <c:pt idx="1030">
                  <c:v>5.1359777633367409E-3</c:v>
                </c:pt>
                <c:pt idx="1031">
                  <c:v>5.0465762917650814E-3</c:v>
                </c:pt>
                <c:pt idx="1032">
                  <c:v>4.9530861620686872E-3</c:v>
                </c:pt>
                <c:pt idx="1033">
                  <c:v>4.8556382949380694E-3</c:v>
                </c:pt>
                <c:pt idx="1034">
                  <c:v>4.7543662335289838E-3</c:v>
                </c:pt>
                <c:pt idx="1035">
                  <c:v>4.6494059873589677E-3</c:v>
                </c:pt>
                <c:pt idx="1036">
                  <c:v>4.5408958752847228E-3</c:v>
                </c:pt>
                <c:pt idx="1037">
                  <c:v>4.4289763677234362E-3</c:v>
                </c:pt>
                <c:pt idx="1038">
                  <c:v>4.3137899282811309E-3</c:v>
                </c:pt>
                <c:pt idx="1039">
                  <c:v>4.1954808549479186E-3</c:v>
                </c:pt>
                <c:pt idx="1040">
                  <c:v>4.0741951210191418E-3</c:v>
                </c:pt>
                <c:pt idx="1041">
                  <c:v>3.9500802159037063E-3</c:v>
                </c:pt>
                <c:pt idx="1042">
                  <c:v>3.823284985973507E-3</c:v>
                </c:pt>
                <c:pt idx="1043">
                  <c:v>3.6939594756125742E-3</c:v>
                </c:pt>
                <c:pt idx="1044">
                  <c:v>3.5622547686170458E-3</c:v>
                </c:pt>
                <c:pt idx="1045">
                  <c:v>3.428322830100305E-3</c:v>
                </c:pt>
                <c:pt idx="1046">
                  <c:v>3.292316349052582E-3</c:v>
                </c:pt>
                <c:pt idx="1047">
                  <c:v>3.1543885817019168E-3</c:v>
                </c:pt>
                <c:pt idx="1048">
                  <c:v>3.0146931958259242E-3</c:v>
                </c:pt>
                <c:pt idx="1049">
                  <c:v>2.8733841161521219E-3</c:v>
                </c:pt>
                <c:pt idx="1050">
                  <c:v>2.730615370994061E-3</c:v>
                </c:pt>
                <c:pt idx="1051">
                  <c:v>2.586540940257676E-3</c:v>
                </c:pt>
                <c:pt idx="1052">
                  <c:v>2.441314604954226E-3</c:v>
                </c:pt>
                <c:pt idx="1053">
                  <c:v>2.2950897983554648E-3</c:v>
                </c:pt>
                <c:pt idx="1054">
                  <c:v>2.1480194589172941E-3</c:v>
                </c:pt>
                <c:pt idx="1055">
                  <c:v>2.000255885101998E-3</c:v>
                </c:pt>
                <c:pt idx="1056">
                  <c:v>1.8519505922228729E-3</c:v>
                </c:pt>
                <c:pt idx="1057">
                  <c:v>1.7032541714303571E-3</c:v>
                </c:pt>
                <c:pt idx="1058">
                  <c:v>1.5543161509592449E-3</c:v>
                </c:pt>
                <c:pt idx="1059">
                  <c:v>1.405284859749889E-3</c:v>
                </c:pt>
                <c:pt idx="1060">
                  <c:v>1.2563072935559689E-3</c:v>
                </c:pt>
                <c:pt idx="1061">
                  <c:v>1.107528983644301E-3</c:v>
                </c:pt>
                <c:pt idx="1062">
                  <c:v>9.5909386819215126E-4</c:v>
                </c:pt>
                <c:pt idx="1063">
                  <c:v>8.111441664803154E-4</c:v>
                </c:pt>
                <c:pt idx="1064">
                  <c:v>6.6382025598088479E-4</c:v>
                </c:pt>
                <c:pt idx="1065">
                  <c:v>5.1726055243028757E-4</c:v>
                </c:pt>
                <c:pt idx="1066">
                  <c:v>3.7160139297787159E-4</c:v>
                </c:pt>
                <c:pt idx="1067">
                  <c:v>2.2697692249351589E-4</c:v>
                </c:pt>
                <c:pt idx="1068">
                  <c:v>8.3518983117980561E-5</c:v>
                </c:pt>
                <c:pt idx="1069">
                  <c:v>-5.8642992870172612E-5</c:v>
                </c:pt>
                <c:pt idx="1070">
                  <c:v>-1.9938208679548539E-4</c:v>
                </c:pt>
                <c:pt idx="1071">
                  <c:v>-3.3857399386549858E-4</c:v>
                </c:pt>
                <c:pt idx="1072">
                  <c:v>-4.7609711992646631E-4</c:v>
                </c:pt>
                <c:pt idx="1073">
                  <c:v>-6.1183267463005286E-4</c:v>
                </c:pt>
                <c:pt idx="1074">
                  <c:v>-7.456647609597189E-4</c:v>
                </c:pt>
                <c:pt idx="1075">
                  <c:v>-8.7748046105784461E-4</c:v>
                </c:pt>
                <c:pt idx="1076">
                  <c:v>-1.0071699183102909E-3</c:v>
                </c:pt>
                <c:pt idx="1077">
                  <c:v>-1.1346264156397721E-3</c:v>
                </c:pt>
                <c:pt idx="1078">
                  <c:v>-1.2597464499704001E-3</c:v>
                </c:pt>
                <c:pt idx="1079">
                  <c:v>-1.382429802826324E-3</c:v>
                </c:pt>
                <c:pt idx="1080">
                  <c:v>-1.502579607031929E-3</c:v>
                </c:pt>
                <c:pt idx="1081">
                  <c:v>-1.620102409486401E-3</c:v>
                </c:pt>
                <c:pt idx="1082">
                  <c:v>-1.734908229987675E-3</c:v>
                </c:pt>
                <c:pt idx="1083">
                  <c:v>-1.846910616088215E-3</c:v>
                </c:pt>
                <c:pt idx="1084">
                  <c:v>-1.9560266939637749E-3</c:v>
                </c:pt>
                <c:pt idx="1085">
                  <c:v>-2.0621772152867872E-3</c:v>
                </c:pt>
                <c:pt idx="1086">
                  <c:v>-2.1652866000956279E-3</c:v>
                </c:pt>
                <c:pt idx="1087">
                  <c:v>-2.265282975653538E-3</c:v>
                </c:pt>
                <c:pt idx="1088">
                  <c:v>-2.3620982113031759E-3</c:v>
                </c:pt>
                <c:pt idx="1089">
                  <c:v>-2.4556679493159539E-3</c:v>
                </c:pt>
                <c:pt idx="1090">
                  <c:v>-2.5459316317462122E-3</c:v>
                </c:pt>
                <c:pt idx="1091">
                  <c:v>-2.6328325233042631E-3</c:v>
                </c:pt>
                <c:pt idx="1092">
                  <c:v>-2.7163177302601542E-3</c:v>
                </c:pt>
                <c:pt idx="1093">
                  <c:v>-2.7963382154009291E-3</c:v>
                </c:pt>
                <c:pt idx="1094">
                  <c:v>-2.872848809064243E-3</c:v>
                </c:pt>
                <c:pt idx="1095">
                  <c:v>-2.9458082162727721E-3</c:v>
                </c:pt>
                <c:pt idx="1096">
                  <c:v>-3.0151790200025901E-3</c:v>
                </c:pt>
                <c:pt idx="1097">
                  <c:v>-3.0809276806194048E-3</c:v>
                </c:pt>
                <c:pt idx="1098">
                  <c:v>-3.1430245315174909E-3</c:v>
                </c:pt>
                <c:pt idx="1099">
                  <c:v>-3.201443771004286E-3</c:v>
                </c:pt>
                <c:pt idx="1100">
                  <c:v>-3.2561634504741921E-3</c:v>
                </c:pt>
                <c:pt idx="1101">
                  <c:v>-3.3071654589185151E-3</c:v>
                </c:pt>
                <c:pt idx="1102">
                  <c:v>-3.3544355038225282E-3</c:v>
                </c:pt>
                <c:pt idx="1103">
                  <c:v>-3.3979630885018208E-3</c:v>
                </c:pt>
                <c:pt idx="1104">
                  <c:v>-3.437741485934787E-3</c:v>
                </c:pt>
                <c:pt idx="1105">
                  <c:v>-3.4737677091534191E-3</c:v>
                </c:pt>
                <c:pt idx="1106">
                  <c:v>-3.5060424782483719E-3</c:v>
                </c:pt>
                <c:pt idx="1107">
                  <c:v>-3.5345701840602262E-3</c:v>
                </c:pt>
                <c:pt idx="1108">
                  <c:v>-3.5593588486179111E-3</c:v>
                </c:pt>
                <c:pt idx="1109">
                  <c:v>-3.5804200824001149E-3</c:v>
                </c:pt>
                <c:pt idx="1110">
                  <c:v>-3.5977690384868528E-3</c:v>
                </c:pt>
                <c:pt idx="1111">
                  <c:v>-3.6114243636805599E-3</c:v>
                </c:pt>
                <c:pt idx="1112">
                  <c:v>-3.6214081466697801E-3</c:v>
                </c:pt>
                <c:pt idx="1113">
                  <c:v>-3.6277458633177111E-3</c:v>
                </c:pt>
                <c:pt idx="1114">
                  <c:v>-3.6304663191558668E-3</c:v>
                </c:pt>
                <c:pt idx="1115">
                  <c:v>-3.6296015891644768E-3</c:v>
                </c:pt>
                <c:pt idx="1116">
                  <c:v>-3.625186954927861E-3</c:v>
                </c:pt>
                <c:pt idx="1117">
                  <c:v>-3.617260839248515E-3</c:v>
                </c:pt>
                <c:pt idx="1118">
                  <c:v>-3.6058647383105939E-3</c:v>
                </c:pt>
                <c:pt idx="1119">
                  <c:v>-3.591043151481399E-3</c:v>
                </c:pt>
                <c:pt idx="1120">
                  <c:v>-3.572843508843238E-3</c:v>
                </c:pt>
                <c:pt idx="1121">
                  <c:v>-3.551316096549018E-3</c:v>
                </c:pt>
                <c:pt idx="1122">
                  <c:v>-3.526513980092516E-3</c:v>
                </c:pt>
                <c:pt idx="1123">
                  <c:v>-3.4984929255945652E-3</c:v>
                </c:pt>
                <c:pt idx="1124">
                  <c:v>-3.4673113191942E-3</c:v>
                </c:pt>
                <c:pt idx="1125">
                  <c:v>-3.4330300846470152E-3</c:v>
                </c:pt>
                <c:pt idx="1126">
                  <c:v>-3.3957125992282182E-3</c:v>
                </c:pt>
                <c:pt idx="1127">
                  <c:v>-3.3554246080362842E-3</c:v>
                </c:pt>
                <c:pt idx="1128">
                  <c:v>-3.3122341367999302E-3</c:v>
                </c:pt>
                <c:pt idx="1129">
                  <c:v>-3.2662114032855349E-3</c:v>
                </c:pt>
                <c:pt idx="1130">
                  <c:v>-3.2174287274076012E-3</c:v>
                </c:pt>
                <c:pt idx="1131">
                  <c:v>-3.1659604401407249E-3</c:v>
                </c:pt>
                <c:pt idx="1132">
                  <c:v>-3.111882791336118E-3</c:v>
                </c:pt>
                <c:pt idx="1133">
                  <c:v>-3.0552738565418069E-3</c:v>
                </c:pt>
                <c:pt idx="1134">
                  <c:v>-2.9962134429265541E-3</c:v>
                </c:pt>
                <c:pt idx="1135">
                  <c:v>-2.934782994413299E-3</c:v>
                </c:pt>
                <c:pt idx="1136">
                  <c:v>-2.8710654961147108E-3</c:v>
                </c:pt>
                <c:pt idx="1137">
                  <c:v>-2.8051453781795521E-3</c:v>
                </c:pt>
                <c:pt idx="1138">
                  <c:v>-2.737108419144429E-3</c:v>
                </c:pt>
                <c:pt idx="1139">
                  <c:v>-2.6670416488904229E-3</c:v>
                </c:pt>
                <c:pt idx="1140">
                  <c:v>-2.5950332513084979E-3</c:v>
                </c:pt>
                <c:pt idx="1141">
                  <c:v>-2.521172466764976E-3</c:v>
                </c:pt>
                <c:pt idx="1142">
                  <c:v>-2.4455494944699559E-3</c:v>
                </c:pt>
                <c:pt idx="1143">
                  <c:v>-2.3682553948433101E-3</c:v>
                </c:pt>
                <c:pt idx="1144">
                  <c:v>-2.2893819919740381E-3</c:v>
                </c:pt>
                <c:pt idx="1145">
                  <c:v>-2.2090217762668059E-3</c:v>
                </c:pt>
                <c:pt idx="1146">
                  <c:v>-2.12726780737249E-3</c:v>
                </c:pt>
                <c:pt idx="1147">
                  <c:v>-2.044213617490187E-3</c:v>
                </c:pt>
                <c:pt idx="1148">
                  <c:v>-1.9599531151369698E-3</c:v>
                </c:pt>
                <c:pt idx="1149">
                  <c:v>-1.8745804894724221E-3</c:v>
                </c:pt>
                <c:pt idx="1150">
                  <c:v>-1.788190115265764E-3</c:v>
                </c:pt>
                <c:pt idx="1151">
                  <c:v>-1.7008764585955129E-3</c:v>
                </c:pt>
                <c:pt idx="1152">
                  <c:v>-1.612733983364256E-3</c:v>
                </c:pt>
                <c:pt idx="1153">
                  <c:v>-1.5238570587136071E-3</c:v>
                </c:pt>
                <c:pt idx="1154">
                  <c:v>-1.4343398674214749E-3</c:v>
                </c:pt>
                <c:pt idx="1155">
                  <c:v>-1.3442763153614921E-3</c:v>
                </c:pt>
                <c:pt idx="1156">
                  <c:v>-1.2537599421038599E-3</c:v>
                </c:pt>
                <c:pt idx="1157">
                  <c:v>-1.162883832734551E-3</c:v>
                </c:pt>
                <c:pt idx="1158">
                  <c:v>-1.071740530965148E-3</c:v>
                </c:pt>
                <c:pt idx="1159">
                  <c:v>-9.8042195360892315E-4</c:v>
                </c:pt>
                <c:pt idx="1160">
                  <c:v>-8.8901930649443184E-4</c:v>
                </c:pt>
                <c:pt idx="1161">
                  <c:v>-7.9762300188079838E-4</c:v>
                </c:pt>
                <c:pt idx="1162">
                  <c:v>-7.0632257744640548E-4</c:v>
                </c:pt>
                <c:pt idx="1163">
                  <c:v>-6.1520661691205625E-4</c:v>
                </c:pt>
                <c:pt idx="1164">
                  <c:v>-5.2436267236233292E-4</c:v>
                </c:pt>
                <c:pt idx="1165">
                  <c:v>-4.338771883226622E-4</c:v>
                </c:pt>
                <c:pt idx="1166">
                  <c:v>-3.4383542765437092E-4</c:v>
                </c:pt>
                <c:pt idx="1167">
                  <c:v>-2.5432139931713671E-4</c:v>
                </c:pt>
                <c:pt idx="1168">
                  <c:v>-1.6541778805512219E-4</c:v>
                </c:pt>
                <c:pt idx="1169">
                  <c:v>-7.7205886058306916E-5</c:v>
                </c:pt>
                <c:pt idx="1170">
                  <c:v>1.0234473356796061E-5</c:v>
                </c:pt>
                <c:pt idx="1171">
                  <c:v>9.6824979998855198E-5</c:v>
                </c:pt>
                <c:pt idx="1172">
                  <c:v>1.824889089416804E-4</c:v>
                </c:pt>
                <c:pt idx="1173">
                  <c:v>2.6715118051545689E-4</c:v>
                </c:pt>
                <c:pt idx="1174">
                  <c:v>3.5073841810684398E-4</c:v>
                </c:pt>
                <c:pt idx="1175">
                  <c:v>4.3317900373618379E-4</c:v>
                </c:pt>
                <c:pt idx="1176">
                  <c:v>5.1440313137540716E-4</c:v>
                </c:pt>
                <c:pt idx="1177">
                  <c:v>5.9434285797821396E-4</c:v>
                </c:pt>
                <c:pt idx="1178">
                  <c:v>6.7293215219443869E-4</c:v>
                </c:pt>
                <c:pt idx="1179">
                  <c:v>7.5010694074062467E-4</c:v>
                </c:pt>
                <c:pt idx="1180">
                  <c:v>8.258051524079324E-4</c:v>
                </c:pt>
                <c:pt idx="1181">
                  <c:v>8.9996675968262441E-4</c:v>
                </c:pt>
                <c:pt idx="1182">
                  <c:v>9.7253381796469363E-4</c:v>
                </c:pt>
                <c:pt idx="1183">
                  <c:v>1.043450502367538E-3</c:v>
                </c:pt>
                <c:pt idx="1184">
                  <c:v>1.112663142085579E-3</c:v>
                </c:pt>
                <c:pt idx="1185">
                  <c:v>1.1801202523211709E-3</c:v>
                </c:pt>
                <c:pt idx="1186">
                  <c:v>1.2457725637606829E-3</c:v>
                </c:pt>
                <c:pt idx="1187">
                  <c:v>1.3095730495964459E-3</c:v>
                </c:pt>
                <c:pt idx="1188">
                  <c:v>1.3714769500901001E-3</c:v>
                </c:pt>
                <c:pt idx="1189">
                  <c:v>1.4314417946788009E-3</c:v>
                </c:pt>
                <c:pt idx="1190">
                  <c:v>1.4894274216227239E-3</c:v>
                </c:pt>
                <c:pt idx="1191">
                  <c:v>1.545395995202981E-3</c:v>
                </c:pt>
                <c:pt idx="1192">
                  <c:v>1.599312020472254E-3</c:v>
                </c:pt>
                <c:pt idx="1193">
                  <c:v>1.6511423555697351E-3</c:v>
                </c:pt>
                <c:pt idx="1194">
                  <c:v>1.700856221611202E-3</c:v>
                </c:pt>
                <c:pt idx="1195">
                  <c:v>1.7484252101671589E-3</c:v>
                </c:pt>
                <c:pt idx="1196">
                  <c:v>1.79382328834532E-3</c:v>
                </c:pt>
                <c:pt idx="1197">
                  <c:v>1.8370268014962221E-3</c:v>
                </c:pt>
                <c:pt idx="1198">
                  <c:v>1.8780144735596189E-3</c:v>
                </c:pt>
                <c:pt idx="1199">
                  <c:v>1.9167674050784009E-3</c:v>
                </c:pt>
                <c:pt idx="1200">
                  <c:v>1.9532690688993659E-3</c:v>
                </c:pt>
                <c:pt idx="1201">
                  <c:v>1.9875053035907091E-3</c:v>
                </c:pt>
                <c:pt idx="1202">
                  <c:v>2.0194643046032019E-3</c:v>
                </c:pt>
                <c:pt idx="1203">
                  <c:v>2.049136613206604E-3</c:v>
                </c:pt>
                <c:pt idx="1204">
                  <c:v>2.0765151032309248E-3</c:v>
                </c:pt>
                <c:pt idx="1205">
                  <c:v>2.1015949656500998E-3</c:v>
                </c:pt>
                <c:pt idx="1206">
                  <c:v>2.124373691041348E-3</c:v>
                </c:pt>
                <c:pt idx="1207">
                  <c:v>2.144851049958874E-3</c:v>
                </c:pt>
                <c:pt idx="1208">
                  <c:v>2.1630290712600919E-3</c:v>
                </c:pt>
                <c:pt idx="1209">
                  <c:v>2.1789120184277921E-3</c:v>
                </c:pt>
                <c:pt idx="1210">
                  <c:v>2.1925063639273161E-3</c:v>
                </c:pt>
                <c:pt idx="1211">
                  <c:v>2.2038207616456029E-3</c:v>
                </c:pt>
                <c:pt idx="1212">
                  <c:v>2.2128660174564052E-3</c:v>
                </c:pt>
                <c:pt idx="1213">
                  <c:v>2.2196550579576262E-3</c:v>
                </c:pt>
                <c:pt idx="1214">
                  <c:v>2.2242028974304162E-3</c:v>
                </c:pt>
                <c:pt idx="1215">
                  <c:v>2.2265266030702109E-3</c:v>
                </c:pt>
                <c:pt idx="1216">
                  <c:v>2.2266452585367751E-3</c:v>
                </c:pt>
                <c:pt idx="1217">
                  <c:v>2.224579925879433E-3</c:v>
                </c:pt>
                <c:pt idx="1218">
                  <c:v>2.2203536058877931E-3</c:v>
                </c:pt>
                <c:pt idx="1219">
                  <c:v>2.2139911969227821E-3</c:v>
                </c:pt>
                <c:pt idx="1220">
                  <c:v>2.2055194522828669E-3</c:v>
                </c:pt>
                <c:pt idx="1221">
                  <c:v>2.194966936160947E-3</c:v>
                </c:pt>
                <c:pt idx="1222">
                  <c:v>2.18236397824989E-3</c:v>
                </c:pt>
                <c:pt idx="1223">
                  <c:v>2.167742627052105E-3</c:v>
                </c:pt>
                <c:pt idx="1224">
                  <c:v>2.151136601953318E-3</c:v>
                </c:pt>
                <c:pt idx="1225">
                  <c:v>2.132581244118636E-3</c:v>
                </c:pt>
                <c:pt idx="1226">
                  <c:v>2.1121134662700491E-3</c:v>
                </c:pt>
                <c:pt idx="1227">
                  <c:v>2.0897717014055628E-3</c:v>
                </c:pt>
                <c:pt idx="1228">
                  <c:v>2.0655958505210181E-3</c:v>
                </c:pt>
                <c:pt idx="1229">
                  <c:v>2.0396272293943252E-3</c:v>
                </c:pt>
                <c:pt idx="1230">
                  <c:v>2.0119085144941762E-3</c:v>
                </c:pt>
                <c:pt idx="1231">
                  <c:v>1.9824836880745211E-3</c:v>
                </c:pt>
                <c:pt idx="1232">
                  <c:v>1.9513979825152019E-3</c:v>
                </c:pt>
                <c:pt idx="1233">
                  <c:v>1.918697823973692E-3</c:v>
                </c:pt>
                <c:pt idx="1234">
                  <c:v>1.8844307754051211E-3</c:v>
                </c:pt>
                <c:pt idx="1235">
                  <c:v>1.848645479017752E-3</c:v>
                </c:pt>
                <c:pt idx="1236">
                  <c:v>1.8113915982209681E-3</c:v>
                </c:pt>
                <c:pt idx="1237">
                  <c:v>1.772719759131181E-3</c:v>
                </c:pt>
                <c:pt idx="1238">
                  <c:v>1.7326814916948101E-3</c:v>
                </c:pt>
                <c:pt idx="1239">
                  <c:v>1.6913291704909741E-3</c:v>
                </c:pt>
                <c:pt idx="1240">
                  <c:v>1.6487159552756041E-3</c:v>
                </c:pt>
                <c:pt idx="1241">
                  <c:v>1.6048957313250509E-3</c:v>
                </c:pt>
                <c:pt idx="1242">
                  <c:v>1.559923049643475E-3</c:v>
                </c:pt>
                <c:pt idx="1243">
                  <c:v>1.5138530670898429E-3</c:v>
                </c:pt>
                <c:pt idx="1244">
                  <c:v>1.466741486487622E-3</c:v>
                </c:pt>
                <c:pt idx="1245">
                  <c:v>1.418644496774202E-3</c:v>
                </c:pt>
                <c:pt idx="1246">
                  <c:v>1.3696187132473669E-3</c:v>
                </c:pt>
                <c:pt idx="1247">
                  <c:v>1.3197211179694079E-3</c:v>
                </c:pt>
                <c:pt idx="1248">
                  <c:v>1.2690090003829591E-3</c:v>
                </c:pt>
                <c:pt idx="1249">
                  <c:v>1.217539898196285E-3</c:v>
                </c:pt>
                <c:pt idx="1250">
                  <c:v>1.1653715385925301E-3</c:v>
                </c:pt>
                <c:pt idx="1251">
                  <c:v>1.112561779818777E-3</c:v>
                </c:pt>
                <c:pt idx="1252">
                  <c:v>1.0591685532066459E-3</c:v>
                </c:pt>
                <c:pt idx="1253">
                  <c:v>1.0052498056782879E-3</c:v>
                </c:pt>
                <c:pt idx="1254">
                  <c:v>9.5086344278993984E-4</c:v>
                </c:pt>
                <c:pt idx="1255">
                  <c:v>8.9606727236224426E-4</c:v>
                </c:pt>
                <c:pt idx="1256">
                  <c:v>8.4091894874882556E-4</c:v>
                </c:pt>
                <c:pt idx="1257">
                  <c:v>7.8547591778910242E-4</c:v>
                </c:pt>
                <c:pt idx="1258">
                  <c:v>7.2979536249540011E-4</c:v>
                </c:pt>
                <c:pt idx="1259">
                  <c:v>6.7393414951932851E-4</c:v>
                </c:pt>
                <c:pt idx="1260">
                  <c:v>6.1794877644183455E-4</c:v>
                </c:pt>
                <c:pt idx="1261">
                  <c:v>5.618953199312271E-4</c:v>
                </c:pt>
                <c:pt idx="1262">
                  <c:v>5.0582938481313899E-4</c:v>
                </c:pt>
                <c:pt idx="1263">
                  <c:v>4.4980605409028479E-4</c:v>
                </c:pt>
                <c:pt idx="1264">
                  <c:v>3.9387983995520243E-4</c:v>
                </c:pt>
                <c:pt idx="1265">
                  <c:v>3.3810463583283662E-4</c:v>
                </c:pt>
                <c:pt idx="1266">
                  <c:v>2.8253366948915998E-4</c:v>
                </c:pt>
                <c:pt idx="1267">
                  <c:v>2.272194572451314E-4</c:v>
                </c:pt>
                <c:pt idx="1268">
                  <c:v>1.7221375932496841E-4</c:v>
                </c:pt>
                <c:pt idx="1269">
                  <c:v>1.175675363768169E-4</c:v>
                </c:pt>
                <c:pt idx="1270">
                  <c:v>6.3330907193681618E-5</c:v>
                </c:pt>
                <c:pt idx="1271">
                  <c:v>9.553107666149252E-6</c:v>
                </c:pt>
                <c:pt idx="1272">
                  <c:v>-4.3717549005450877E-5</c:v>
                </c:pt>
                <c:pt idx="1273">
                  <c:v>-9.643371081158314E-5</c:v>
                </c:pt>
                <c:pt idx="1274">
                  <c:v>-1.4854902412286819E-4</c:v>
                </c:pt>
                <c:pt idx="1275">
                  <c:v>-2.0001816954295931E-4</c:v>
                </c:pt>
                <c:pt idx="1276">
                  <c:v>-2.5079689640283842E-4</c:v>
                </c:pt>
                <c:pt idx="1277">
                  <c:v>-3.0084205587688212E-4</c:v>
                </c:pt>
                <c:pt idx="1278">
                  <c:v>-3.5011163270048939E-4</c:v>
                </c:pt>
                <c:pt idx="1279">
                  <c:v>-3.9856477547117741E-4</c:v>
                </c:pt>
                <c:pt idx="1280">
                  <c:v>-4.4616182551848738E-4</c:v>
                </c:pt>
                <c:pt idx="1281">
                  <c:v>-4.928643443269376E-4</c:v>
                </c:pt>
                <c:pt idx="1282">
                  <c:v>-5.3863513949992115E-4</c:v>
                </c:pt>
                <c:pt idx="1283">
                  <c:v>-5.8343828925122576E-4</c:v>
                </c:pt>
                <c:pt idx="1284">
                  <c:v>-6.2723916541795877E-4</c:v>
                </c:pt>
                <c:pt idx="1285">
                  <c:v>-6.7000445498155425E-4</c:v>
                </c:pt>
                <c:pt idx="1286">
                  <c:v>-7.1170218009575237E-4</c:v>
                </c:pt>
                <c:pt idx="1287">
                  <c:v>-7.5230171661100353E-4</c:v>
                </c:pt>
                <c:pt idx="1288">
                  <c:v>-7.9177381109440947E-4</c:v>
                </c:pt>
                <c:pt idx="1289">
                  <c:v>-8.3009059634397975E-4</c:v>
                </c:pt>
                <c:pt idx="1290">
                  <c:v>-8.6722560539209681E-4</c:v>
                </c:pt>
                <c:pt idx="1291">
                  <c:v>-9.0315378400418478E-4</c:v>
                </c:pt>
                <c:pt idx="1292">
                  <c:v>-9.3785150167191578E-4</c:v>
                </c:pt>
                <c:pt idx="1293">
                  <c:v>-9.7129656110428453E-4</c:v>
                </c:pt>
                <c:pt idx="1294">
                  <c:v>-1.003468206222768E-3</c:v>
                </c:pt>
                <c:pt idx="1295">
                  <c:v>-1.034347128667235E-3</c:v>
                </c:pt>
                <c:pt idx="1296">
                  <c:v>-1.063915472820365E-3</c:v>
                </c:pt>
                <c:pt idx="1297">
                  <c:v>-1.092156839358593E-3</c:v>
                </c:pt>
                <c:pt idx="1298">
                  <c:v>-1.119056287342324E-3</c:v>
                </c:pt>
                <c:pt idx="1299">
                  <c:v>-1.1446003348557501E-3</c:v>
                </c:pt>
                <c:pt idx="1300">
                  <c:v>-1.168776958210382E-3</c:v>
                </c:pt>
                <c:pt idx="1301">
                  <c:v>-1.1915755897271561E-3</c:v>
                </c:pt>
                <c:pt idx="1302">
                  <c:v>-1.212987114111552E-3</c:v>
                </c:pt>
                <c:pt idx="1303">
                  <c:v>-1.233003863440163E-3</c:v>
                </c:pt>
                <c:pt idx="1304">
                  <c:v>-1.2516196107768001E-3</c:v>
                </c:pt>
                <c:pt idx="1305">
                  <c:v>-1.2688295624367909E-3</c:v>
                </c:pt>
                <c:pt idx="1306">
                  <c:v>-1.2846303489213451E-3</c:v>
                </c:pt>
                <c:pt idx="1307">
                  <c:v>-1.2990200145412969E-3</c:v>
                </c:pt>
                <c:pt idx="1308">
                  <c:v>-1.3119980057558771E-3</c:v>
                </c:pt>
                <c:pt idx="1309">
                  <c:v>-1.323565158248385E-3</c:v>
                </c:pt>
                <c:pt idx="1310">
                  <c:v>-1.33372368276452E-3</c:v>
                </c:pt>
                <c:pt idx="1311">
                  <c:v>-1.3424771497376751E-3</c:v>
                </c:pt>
                <c:pt idx="1312">
                  <c:v>-1.3498304727301851E-3</c:v>
                </c:pt>
                <c:pt idx="1313">
                  <c:v>-1.355789890715942E-3</c:v>
                </c:pt>
                <c:pt idx="1314">
                  <c:v>-1.3603629492346949E-3</c:v>
                </c:pt>
                <c:pt idx="1315">
                  <c:v>-1.36355848044567E-3</c:v>
                </c:pt>
                <c:pt idx="1316">
                  <c:v>-1.365386582111827E-3</c:v>
                </c:pt>
                <c:pt idx="1317">
                  <c:v>-1.365858595545832E-3</c:v>
                </c:pt>
                <c:pt idx="1318">
                  <c:v>-1.364987082547064E-3</c:v>
                </c:pt>
                <c:pt idx="1319">
                  <c:v>-1.362785801365396E-3</c:v>
                </c:pt>
                <c:pt idx="1320">
                  <c:v>-1.3592696817229519E-3</c:v>
                </c:pt>
                <c:pt idx="1321">
                  <c:v>-1.3544547989249309E-3</c:v>
                </c:pt>
                <c:pt idx="1322">
                  <c:v>-1.3483583470998981E-3</c:v>
                </c:pt>
                <c:pt idx="1323">
                  <c:v>-1.3409986115963111E-3</c:v>
                </c:pt>
                <c:pt idx="1324">
                  <c:v>-1.3323949405769091E-3</c:v>
                </c:pt>
                <c:pt idx="1325">
                  <c:v>-1.3225677158436029E-3</c:v>
                </c:pt>
                <c:pt idx="1326">
                  <c:v>-1.3115383229288511E-3</c:v>
                </c:pt>
                <c:pt idx="1327">
                  <c:v>-1.299329120489801E-3</c:v>
                </c:pt>
                <c:pt idx="1328">
                  <c:v>-1.2859634090442999E-3</c:v>
                </c:pt>
                <c:pt idx="1329">
                  <c:v>-1.271465399081406E-3</c:v>
                </c:pt>
                <c:pt idx="1330">
                  <c:v>-1.255860178588253E-3</c:v>
                </c:pt>
                <c:pt idx="1331">
                  <c:v>-1.2391736800265729E-3</c:v>
                </c:pt>
                <c:pt idx="1332">
                  <c:v>-1.2214326468006349E-3</c:v>
                </c:pt>
                <c:pt idx="1333">
                  <c:v>-1.2026645992501139E-3</c:v>
                </c:pt>
                <c:pt idx="1334">
                  <c:v>-1.182897800210525E-3</c:v>
                </c:pt>
                <c:pt idx="1335">
                  <c:v>-1.1621612201730971E-3</c:v>
                </c:pt>
                <c:pt idx="1336">
                  <c:v>-1.140484502089145E-3</c:v>
                </c:pt>
                <c:pt idx="1337">
                  <c:v>-1.1178979258502639E-3</c:v>
                </c:pt>
                <c:pt idx="1338">
                  <c:v>-1.0944323724872971E-3</c:v>
                </c:pt>
                <c:pt idx="1339">
                  <c:v>-1.07011928812295E-3</c:v>
                </c:pt>
                <c:pt idx="1340">
                  <c:v>-1.0449906477166811E-3</c:v>
                </c:pt>
                <c:pt idx="1341">
                  <c:v>-1.0190789186393929E-3</c:v>
                </c:pt>
                <c:pt idx="1342">
                  <c:v>-9.9241702411545507E-4</c:v>
                </c:pt>
                <c:pt idx="1343">
                  <c:v>-9.6503830656879952E-4</c:v>
                </c:pt>
                <c:pt idx="1344">
                  <c:v>-9.3697649091006863E-4</c:v>
                </c:pt>
                <c:pt idx="1345">
                  <c:v>-9.0826564780144281E-4</c:v>
                </c:pt>
                <c:pt idx="1346">
                  <c:v>-8.7894015693568139E-4</c:v>
                </c:pt>
                <c:pt idx="1347">
                  <c:v>-8.4903467036423486E-4</c:v>
                </c:pt>
                <c:pt idx="1348">
                  <c:v>-8.1858407591040017E-4</c:v>
                </c:pt>
                <c:pt idx="1349">
                  <c:v>-7.8762346070471168E-4</c:v>
                </c:pt>
                <c:pt idx="1350">
                  <c:v>-7.5618807487221051E-4</c:v>
                </c:pt>
                <c:pt idx="1351">
                  <c:v>-7.2431329541133849E-4</c:v>
                </c:pt>
                <c:pt idx="1352">
                  <c:v>-6.9203459029332226E-4</c:v>
                </c:pt>
                <c:pt idx="1353">
                  <c:v>-6.593874828186852E-4</c:v>
                </c:pt>
                <c:pt idx="1354">
                  <c:v>-6.2640751626086288E-4</c:v>
                </c:pt>
                <c:pt idx="1355">
                  <c:v>-5.9313021883045103E-4</c:v>
                </c:pt>
                <c:pt idx="1356">
                  <c:v>-5.5959106899061695E-4</c:v>
                </c:pt>
                <c:pt idx="1357">
                  <c:v>-5.258254611542057E-4</c:v>
                </c:pt>
                <c:pt idx="1358">
                  <c:v>-4.9186867179207283E-4</c:v>
                </c:pt>
                <c:pt idx="1359">
                  <c:v>-4.5775582598450709E-4</c:v>
                </c:pt>
                <c:pt idx="1360">
                  <c:v>-4.235218644400573E-4</c:v>
                </c:pt>
                <c:pt idx="1361">
                  <c:v>-3.8920151101307088E-4</c:v>
                </c:pt>
                <c:pt idx="1362">
                  <c:v>-3.5482924074636818E-4</c:v>
                </c:pt>
                <c:pt idx="1363">
                  <c:v>-3.2043924846314459E-4</c:v>
                </c:pt>
                <c:pt idx="1364">
                  <c:v>-2.860654179358546E-4</c:v>
                </c:pt>
                <c:pt idx="1365">
                  <c:v>-2.5174129165750347E-4</c:v>
                </c:pt>
                <c:pt idx="1366">
                  <c:v>-2.175000412358852E-4</c:v>
                </c:pt>
                <c:pt idx="1367">
                  <c:v>-1.833744384371894E-4</c:v>
                </c:pt>
                <c:pt idx="1368">
                  <c:v>-1.493968268980739E-4</c:v>
                </c:pt>
                <c:pt idx="1369">
                  <c:v>-1.155990945315155E-4</c:v>
                </c:pt>
                <c:pt idx="1370">
                  <c:v>-8.2012646642315445E-5</c:v>
                </c:pt>
                <c:pt idx="1371">
                  <c:v>-4.8668379774685633E-5</c:v>
                </c:pt>
                <c:pt idx="1372">
                  <c:v>-1.5596656310234991E-5</c:v>
                </c:pt>
                <c:pt idx="1373">
                  <c:v>1.7172720167435429E-5</c:v>
                </c:pt>
                <c:pt idx="1374">
                  <c:v>4.9610528722654479E-5</c:v>
                </c:pt>
                <c:pt idx="1375">
                  <c:v>8.1688154117798284E-5</c:v>
                </c:pt>
                <c:pt idx="1376">
                  <c:v>1.13377609048726E-4</c:v>
                </c:pt>
                <c:pt idx="1377">
                  <c:v>1.4465155554987949E-4</c:v>
                </c:pt>
                <c:pt idx="1378">
                  <c:v>1.7548332555905599E-4</c:v>
                </c:pt>
                <c:pt idx="1379">
                  <c:v>2.0584694062553141E-4</c:v>
                </c:pt>
                <c:pt idx="1380">
                  <c:v>2.3571713075531961E-4</c:v>
                </c:pt>
                <c:pt idx="1381">
                  <c:v>2.6506935237913248E-4</c:v>
                </c:pt>
                <c:pt idx="1382">
                  <c:v>2.9387980543627013E-4</c:v>
                </c:pt>
                <c:pt idx="1383">
                  <c:v>3.2212544956577988E-4</c:v>
                </c:pt>
                <c:pt idx="1384">
                  <c:v>3.4978401939689258E-4</c:v>
                </c:pt>
                <c:pt idx="1385">
                  <c:v>3.7683403893329359E-4</c:v>
                </c:pt>
                <c:pt idx="1386">
                  <c:v>4.0325483502512421E-4</c:v>
                </c:pt>
                <c:pt idx="1387">
                  <c:v>4.2902654992404981E-4</c:v>
                </c:pt>
                <c:pt idx="1388">
                  <c:v>4.5413015291984049E-4</c:v>
                </c:pt>
                <c:pt idx="1389">
                  <c:v>4.7854745105258001E-4</c:v>
                </c:pt>
                <c:pt idx="1390">
                  <c:v>5.0226109890239012E-4</c:v>
                </c:pt>
                <c:pt idx="1391">
                  <c:v>5.2525460745289632E-4</c:v>
                </c:pt>
                <c:pt idx="1392">
                  <c:v>5.4751235203076565E-4</c:v>
                </c:pt>
                <c:pt idx="1393">
                  <c:v>5.6901957932176117E-4</c:v>
                </c:pt>
                <c:pt idx="1394">
                  <c:v>5.8976241346442304E-4</c:v>
                </c:pt>
                <c:pt idx="1395">
                  <c:v>6.0972786122603928E-4</c:v>
                </c:pt>
                <c:pt idx="1396">
                  <c:v>6.2890381626290459E-4</c:v>
                </c:pt>
                <c:pt idx="1397">
                  <c:v>6.4727906247008526E-4</c:v>
                </c:pt>
                <c:pt idx="1398">
                  <c:v>6.6484327642712948E-4</c:v>
                </c:pt>
                <c:pt idx="1399">
                  <c:v>6.8158702894449696E-4</c:v>
                </c:pt>
                <c:pt idx="1400">
                  <c:v>6.9750178571847954E-4</c:v>
                </c:pt>
                <c:pt idx="1401">
                  <c:v>7.125799071030503E-4</c:v>
                </c:pt>
                <c:pt idx="1402">
                  <c:v>7.2681464700619092E-4</c:v>
                </c:pt>
                <c:pt idx="1403">
                  <c:v>7.4020015092135516E-4</c:v>
                </c:pt>
                <c:pt idx="1404">
                  <c:v>7.5273145310339462E-4</c:v>
                </c:pt>
                <c:pt idx="1405">
                  <c:v>7.6440447290093694E-4</c:v>
                </c:pt>
                <c:pt idx="1406">
                  <c:v>7.7521601025543063E-4</c:v>
                </c:pt>
                <c:pt idx="1407">
                  <c:v>7.851637403810674E-4</c:v>
                </c:pt>
                <c:pt idx="1408">
                  <c:v>7.9424620763701714E-4</c:v>
                </c:pt>
                <c:pt idx="1409">
                  <c:v>8.0246281860663071E-4</c:v>
                </c:pt>
                <c:pt idx="1410">
                  <c:v>8.0981383439815424E-4</c:v>
                </c:pt>
                <c:pt idx="1411">
                  <c:v>8.1630036218183211E-4</c:v>
                </c:pt>
                <c:pt idx="1412">
                  <c:v>8.2192434597760933E-4</c:v>
                </c:pt>
                <c:pt idx="1413">
                  <c:v>8.2668855671286234E-4</c:v>
                </c:pt>
                <c:pt idx="1414">
                  <c:v>8.3059658156325877E-4</c:v>
                </c:pt>
                <c:pt idx="1415">
                  <c:v>8.3365281259661916E-4</c:v>
                </c:pt>
                <c:pt idx="1416">
                  <c:v>8.358624347371002E-4</c:v>
                </c:pt>
                <c:pt idx="1417">
                  <c:v>8.3723141306679683E-4</c:v>
                </c:pt>
                <c:pt idx="1418">
                  <c:v>8.377664794849693E-4</c:v>
                </c:pt>
                <c:pt idx="1419">
                  <c:v>8.3747511874399105E-4</c:v>
                </c:pt>
                <c:pt idx="1420">
                  <c:v>8.3636555388078015E-4</c:v>
                </c:pt>
                <c:pt idx="1421">
                  <c:v>8.3444673106480849E-4</c:v>
                </c:pt>
                <c:pt idx="1422">
                  <c:v>8.317283038825618E-4</c:v>
                </c:pt>
                <c:pt idx="1423">
                  <c:v>8.2822061707943373E-4</c:v>
                </c:pt>
                <c:pt idx="1424">
                  <c:v>8.2393468978025908E-4</c:v>
                </c:pt>
                <c:pt idx="1425">
                  <c:v>8.1888219820969166E-4</c:v>
                </c:pt>
                <c:pt idx="1426">
                  <c:v>8.1307545793485314E-4</c:v>
                </c:pt>
                <c:pt idx="1427">
                  <c:v>8.0652740565123615E-4</c:v>
                </c:pt>
                <c:pt idx="1428">
                  <c:v>7.9925158053484324E-4</c:v>
                </c:pt>
                <c:pt idx="1429">
                  <c:v>7.9126210518276618E-4</c:v>
                </c:pt>
                <c:pt idx="1430">
                  <c:v>7.8257366616507618E-4</c:v>
                </c:pt>
                <c:pt idx="1431">
                  <c:v>7.732014942105625E-4</c:v>
                </c:pt>
                <c:pt idx="1432">
                  <c:v>7.6316134404874614E-4</c:v>
                </c:pt>
                <c:pt idx="1433">
                  <c:v>7.5246947393292629E-4</c:v>
                </c:pt>
                <c:pt idx="1434">
                  <c:v>7.4114262486468796E-4</c:v>
                </c:pt>
                <c:pt idx="1435">
                  <c:v>7.2919799954684894E-4</c:v>
                </c:pt>
                <c:pt idx="1436">
                  <c:v>7.1665324108360906E-4</c:v>
                </c:pt>
                <c:pt idx="1437">
                  <c:v>7.0352641145554617E-4</c:v>
                </c:pt>
                <c:pt idx="1438">
                  <c:v>6.8983596978910988E-4</c:v>
                </c:pt>
                <c:pt idx="1439">
                  <c:v>6.7560075044659218E-4</c:v>
                </c:pt>
                <c:pt idx="1440">
                  <c:v>6.6083994095811338E-4</c:v>
                </c:pt>
                <c:pt idx="1441">
                  <c:v>6.4557305981960411E-4</c:v>
                </c:pt>
                <c:pt idx="1442">
                  <c:v>6.2981993417954296E-4</c:v>
                </c:pt>
                <c:pt idx="1443">
                  <c:v>6.136006774368763E-4</c:v>
                </c:pt>
                <c:pt idx="1444">
                  <c:v>5.9693566677454513E-4</c:v>
                </c:pt>
                <c:pt idx="1445">
                  <c:v>5.7984552064960226E-4</c:v>
                </c:pt>
                <c:pt idx="1446">
                  <c:v>5.6235107626212422E-4</c:v>
                </c:pt>
                <c:pt idx="1447">
                  <c:v>5.4447336702834193E-4</c:v>
                </c:pt>
                <c:pt idx="1448">
                  <c:v>5.2623360007475473E-4</c:v>
                </c:pt>
                <c:pt idx="1449">
                  <c:v>5.076531337815382E-4</c:v>
                </c:pt>
                <c:pt idx="1450">
                  <c:v>4.8875345538967885E-4</c:v>
                </c:pt>
                <c:pt idx="1451">
                  <c:v>4.6955615870047929E-4</c:v>
                </c:pt>
                <c:pt idx="1452">
                  <c:v>4.5008292188186688E-4</c:v>
                </c:pt>
                <c:pt idx="1453">
                  <c:v>4.3035548540637508E-4</c:v>
                </c:pt>
                <c:pt idx="1454">
                  <c:v>4.1039563014100278E-4</c:v>
                </c:pt>
                <c:pt idx="1455">
                  <c:v>3.9022515560516169E-4</c:v>
                </c:pt>
                <c:pt idx="1456">
                  <c:v>3.6986585842224701E-4</c:v>
                </c:pt>
                <c:pt idx="1457">
                  <c:v>3.4933951097859678E-4</c:v>
                </c:pt>
                <c:pt idx="1458">
                  <c:v>3.2866784031260199E-4</c:v>
                </c:pt>
                <c:pt idx="1459">
                  <c:v>3.0787250725017312E-4</c:v>
                </c:pt>
                <c:pt idx="1460">
                  <c:v>2.869750858066622E-4</c:v>
                </c:pt>
                <c:pt idx="1461">
                  <c:v>2.6599704287022519E-4</c:v>
                </c:pt>
                <c:pt idx="1462">
                  <c:v>2.4495971818638829E-4</c:v>
                </c:pt>
                <c:pt idx="1463">
                  <c:v>2.2388430465891671E-4</c:v>
                </c:pt>
                <c:pt idx="1464">
                  <c:v>2.0279182898463871E-4</c:v>
                </c:pt>
                <c:pt idx="1465">
                  <c:v>1.817031326359908E-4</c:v>
                </c:pt>
                <c:pt idx="1466">
                  <c:v>1.6063885320927171E-4</c:v>
                </c:pt>
                <c:pt idx="1467">
                  <c:v>1.3961940615014881E-4</c:v>
                </c:pt>
                <c:pt idx="1468">
                  <c:v>1.186649668742934E-4</c:v>
                </c:pt>
                <c:pt idx="1469">
                  <c:v>9.7795453293469947E-5</c:v>
                </c:pt>
                <c:pt idx="1470">
                  <c:v>7.7030508763065164E-5</c:v>
                </c:pt>
                <c:pt idx="1471">
                  <c:v>5.6389485462049471E-5</c:v>
                </c:pt>
                <c:pt idx="1472">
                  <c:v>3.5891428217804673E-5</c:v>
                </c:pt>
                <c:pt idx="1473">
                  <c:v>1.5555058787697359E-5</c:v>
                </c:pt>
                <c:pt idx="1474">
                  <c:v>-4.6012393908334559E-6</c:v>
                </c:pt>
                <c:pt idx="1475">
                  <c:v>-2.4559435973459109E-5</c:v>
                </c:pt>
                <c:pt idx="1476">
                  <c:v>-4.4301867992979638E-5</c:v>
                </c:pt>
                <c:pt idx="1477">
                  <c:v>-6.3811253646517407E-5</c:v>
                </c:pt>
                <c:pt idx="1478">
                  <c:v>-8.3070705576226977E-5</c:v>
                </c:pt>
                <c:pt idx="1479">
                  <c:v>-1.020637436368599E-4</c:v>
                </c:pt>
                <c:pt idx="1480">
                  <c:v>-1.207743071397482E-4</c:v>
                </c:pt>
                <c:pt idx="1481">
                  <c:v>-1.3918676656932141E-4</c:v>
                </c:pt>
                <c:pt idx="1482">
                  <c:v>-1.572859347639399E-4</c:v>
                </c:pt>
                <c:pt idx="1483">
                  <c:v>-1.750570775562732E-4</c:v>
                </c:pt>
                <c:pt idx="1484">
                  <c:v>-1.9248592386600369E-4</c:v>
                </c:pt>
                <c:pt idx="1485">
                  <c:v>-2.0955867524308219E-4</c:v>
                </c:pt>
                <c:pt idx="1486">
                  <c:v>-2.2626201485520531E-4</c:v>
                </c:pt>
                <c:pt idx="1487">
                  <c:v>-2.4258311591673909E-4</c:v>
                </c:pt>
                <c:pt idx="1488">
                  <c:v>-2.5850964955698158E-4</c:v>
                </c:pt>
                <c:pt idx="1489">
                  <c:v>-2.7402979212487471E-4</c:v>
                </c:pt>
                <c:pt idx="1490">
                  <c:v>-2.8913223192639231E-4</c:v>
                </c:pt>
                <c:pt idx="1491">
                  <c:v>-3.0380617539726979E-4</c:v>
                </c:pt>
                <c:pt idx="1492">
                  <c:v>-3.1804135270796507E-4</c:v>
                </c:pt>
                <c:pt idx="1493">
                  <c:v>-3.3182802280162788E-4</c:v>
                </c:pt>
                <c:pt idx="1494">
                  <c:v>-3.4515697786430272E-4</c:v>
                </c:pt>
                <c:pt idx="1495">
                  <c:v>-3.5801954723047041E-4</c:v>
                </c:pt>
                <c:pt idx="1496">
                  <c:v>-3.7040760072382112E-4</c:v>
                </c:pt>
                <c:pt idx="1497">
                  <c:v>-3.8231355143691909E-4</c:v>
                </c:pt>
                <c:pt idx="1498">
                  <c:v>-3.9373035795087219E-4</c:v>
                </c:pt>
                <c:pt idx="1499">
                  <c:v>-4.0465152599888921E-4</c:v>
                </c:pt>
                <c:pt idx="1500">
                  <c:v>-4.1507110957761379E-4</c:v>
                </c:pt>
                <c:pt idx="1501">
                  <c:v>-4.2498371151100672E-4</c:v>
                </c:pt>
                <c:pt idx="1502">
                  <c:v>-4.3438448346910802E-4</c:v>
                </c:pt>
                <c:pt idx="1503">
                  <c:v>-4.4326912545111791E-4</c:v>
                </c:pt>
                <c:pt idx="1504">
                  <c:v>-4.5163388473279392E-4</c:v>
                </c:pt>
                <c:pt idx="1505">
                  <c:v>-4.5947555429026732E-4</c:v>
                </c:pt>
                <c:pt idx="1506">
                  <c:v>-4.6679147070205479E-4</c:v>
                </c:pt>
                <c:pt idx="1507">
                  <c:v>-4.7357951153947919E-4</c:v>
                </c:pt>
                <c:pt idx="1508">
                  <c:v>-4.7983809225127239E-4</c:v>
                </c:pt>
                <c:pt idx="1509">
                  <c:v>-4.8556616255113211E-4</c:v>
                </c:pt>
                <c:pt idx="1510">
                  <c:v>-4.9076320231544734E-4</c:v>
                </c:pt>
                <c:pt idx="1511">
                  <c:v>-4.9542921700196363E-4</c:v>
                </c:pt>
                <c:pt idx="1512">
                  <c:v>-4.9956473259582523E-4</c:v>
                </c:pt>
                <c:pt idx="1513">
                  <c:v>-5.0317079009487564E-4</c:v>
                </c:pt>
                <c:pt idx="1514">
                  <c:v>-5.0624893954309691E-4</c:v>
                </c:pt>
                <c:pt idx="1515">
                  <c:v>-5.0880123362118113E-4</c:v>
                </c:pt>
                <c:pt idx="1516">
                  <c:v>-5.1083022080677942E-4</c:v>
                </c:pt>
                <c:pt idx="1517">
                  <c:v>-5.1233893811519771E-4</c:v>
                </c:pt>
                <c:pt idx="1518">
                  <c:v>-5.1333090342853271E-4</c:v>
                </c:pt>
                <c:pt idx="1519">
                  <c:v>-5.1381010742945765E-4</c:v>
                </c:pt>
                <c:pt idx="1520">
                  <c:v>-5.1378100514831715E-4</c:v>
                </c:pt>
                <c:pt idx="1521">
                  <c:v>-5.1324850713441172E-4</c:v>
                </c:pt>
                <c:pt idx="1522">
                  <c:v>-5.1221797026879123E-4</c:v>
                </c:pt>
                <c:pt idx="1523">
                  <c:v>-5.1069518822488558E-4</c:v>
                </c:pt>
                <c:pt idx="1524">
                  <c:v>-5.08686381593626E-4</c:v>
                </c:pt>
                <c:pt idx="1525">
                  <c:v>-5.0619818768582459E-4</c:v>
                </c:pt>
                <c:pt idx="1526">
                  <c:v>-5.0323765002169285E-4</c:v>
                </c:pt>
                <c:pt idx="1527">
                  <c:v>-4.9981220752548516E-4</c:v>
                </c:pt>
                <c:pt idx="1528">
                  <c:v>-4.9592968343470378E-4</c:v>
                </c:pt>
                <c:pt idx="1529">
                  <c:v>-4.9159827393974176E-4</c:v>
                </c:pt>
                <c:pt idx="1530">
                  <c:v>-4.8682653656684233E-4</c:v>
                </c:pt>
                <c:pt idx="1531">
                  <c:v>-4.816233783188073E-4</c:v>
                </c:pt>
                <c:pt idx="1532">
                  <c:v>-4.7599804358622322E-4</c:v>
                </c:pt>
                <c:pt idx="1533">
                  <c:v>-4.6996010184430231E-4</c:v>
                </c:pt>
                <c:pt idx="1534">
                  <c:v>-4.6351943515010602E-4</c:v>
                </c:pt>
                <c:pt idx="1535">
                  <c:v>-4.5668622545214088E-4</c:v>
                </c:pt>
                <c:pt idx="1536">
                  <c:v>-4.4947094172786972E-4</c:v>
                </c:pt>
                <c:pt idx="1537">
                  <c:v>-4.4188432696568031E-4</c:v>
                </c:pt>
                <c:pt idx="1538">
                  <c:v>-4.3393738499875051E-4</c:v>
                </c:pt>
                <c:pt idx="1539">
                  <c:v>-4.2564136721534579E-4</c:v>
                </c:pt>
                <c:pt idx="1540">
                  <c:v>-4.1700775914876859E-4</c:v>
                </c:pt>
                <c:pt idx="1541">
                  <c:v>-4.0804826696994029E-4</c:v>
                </c:pt>
                <c:pt idx="1542">
                  <c:v>-3.9877480389238768E-4</c:v>
                </c:pt>
                <c:pt idx="1543">
                  <c:v>-3.8919947650450931E-4</c:v>
                </c:pt>
                <c:pt idx="1544">
                  <c:v>-3.7933457104377682E-4</c:v>
                </c:pt>
                <c:pt idx="1545">
                  <c:v>-3.6919253962763848E-4</c:v>
                </c:pt>
                <c:pt idx="1546">
                  <c:v>-3.587859864516707E-4</c:v>
                </c:pt>
                <c:pt idx="1547">
                  <c:v>-3.4812765397351791E-4</c:v>
                </c:pt>
                <c:pt idx="1548">
                  <c:v>-3.3723040909361401E-4</c:v>
                </c:pt>
                <c:pt idx="1549">
                  <c:v>-3.2610722934500741E-4</c:v>
                </c:pt>
                <c:pt idx="1550">
                  <c:v>-3.1477118910938628E-4</c:v>
                </c:pt>
                <c:pt idx="1551">
                  <c:v>-3.0323544586907669E-4</c:v>
                </c:pt>
                <c:pt idx="1552">
                  <c:v>-2.9151322651088662E-4</c:v>
                </c:pt>
                <c:pt idx="1553">
                  <c:v>-2.7961781369212352E-4</c:v>
                </c:pt>
                <c:pt idx="1554">
                  <c:v>-2.6756253228421572E-4</c:v>
                </c:pt>
                <c:pt idx="1555">
                  <c:v>-2.5536073590382008E-4</c:v>
                </c:pt>
                <c:pt idx="1556">
                  <c:v>-2.4302579354629211E-4</c:v>
                </c:pt>
                <c:pt idx="1557">
                  <c:v>-2.3057107633184251E-4</c:v>
                </c:pt>
                <c:pt idx="1558">
                  <c:v>-2.1800994437648491E-4</c:v>
                </c:pt>
                <c:pt idx="1559">
                  <c:v>-2.0535573380131569E-4</c:v>
                </c:pt>
                <c:pt idx="1560">
                  <c:v>-1.9262174388834369E-4</c:v>
                </c:pt>
                <c:pt idx="1561">
                  <c:v>-1.7982122439719189E-4</c:v>
                </c:pt>
                <c:pt idx="1562">
                  <c:v>-1.66967363050885E-4</c:v>
                </c:pt>
                <c:pt idx="1563">
                  <c:v>-1.5407327320482439E-4</c:v>
                </c:pt>
                <c:pt idx="1564">
                  <c:v>-1.411519817032802E-4</c:v>
                </c:pt>
                <c:pt idx="1565">
                  <c:v>-1.2821641694193969E-4</c:v>
                </c:pt>
                <c:pt idx="1566">
                  <c:v>-1.1527939713840139E-4</c:v>
                </c:pt>
                <c:pt idx="1567">
                  <c:v>-1.0235361882371401E-4</c:v>
                </c:pt>
                <c:pt idx="1568">
                  <c:v>-8.9451645565619131E-5</c:v>
                </c:pt>
                <c:pt idx="1569">
                  <c:v>-7.658589692782769E-5</c:v>
                </c:pt>
                <c:pt idx="1570">
                  <c:v>-6.3768637678984774E-5</c:v>
                </c:pt>
                <c:pt idx="1571">
                  <c:v>-5.1011967254654962E-5</c:v>
                </c:pt>
                <c:pt idx="1572">
                  <c:v>-3.8327809485316777E-5</c:v>
                </c:pt>
                <c:pt idx="1573">
                  <c:v>-2.572790259192104E-5</c:v>
                </c:pt>
                <c:pt idx="1574">
                  <c:v>-1.322378946277958E-5</c:v>
                </c:pt>
                <c:pt idx="1575">
                  <c:v>-8.2680821289482509E-7</c:v>
                </c:pt>
                <c:pt idx="1576">
                  <c:v>1.1451916963833851E-5</c:v>
                </c:pt>
                <c:pt idx="1577">
                  <c:v>2.3601484646196269E-5</c:v>
                </c:pt>
                <c:pt idx="1578">
                  <c:v>3.561122473227929E-5</c:v>
                </c:pt>
                <c:pt idx="1579">
                  <c:v>4.7470706678209851E-5</c:v>
                </c:pt>
                <c:pt idx="1580">
                  <c:v>5.916974742292691E-5</c:v>
                </c:pt>
                <c:pt idx="1581">
                  <c:v>7.0698418993986323E-5</c:v>
                </c:pt>
                <c:pt idx="1582">
                  <c:v>8.2047055789513657E-5</c:v>
                </c:pt>
                <c:pt idx="1583">
                  <c:v>9.3206261535083712E-5</c:v>
                </c:pt>
                <c:pt idx="1584">
                  <c:v>1.0416691590742209E-4</c:v>
                </c:pt>
                <c:pt idx="1585">
                  <c:v>1.14920180825151E-4</c:v>
                </c:pt>
                <c:pt idx="1586">
                  <c:v>1.2545750640236E-4</c:v>
                </c:pt>
                <c:pt idx="1587">
                  <c:v>1.357706365623379E-4</c:v>
                </c:pt>
                <c:pt idx="1588">
                  <c:v>1.458516143094668E-4</c:v>
                </c:pt>
                <c:pt idx="1589">
                  <c:v>1.5569278665705791E-4</c:v>
                </c:pt>
                <c:pt idx="1590">
                  <c:v>1.6528680921013011E-4</c:v>
                </c:pt>
                <c:pt idx="1591">
                  <c:v>1.7462665040091091E-4</c:v>
                </c:pt>
                <c:pt idx="1592">
                  <c:v>1.8370559537839171E-4</c:v>
                </c:pt>
                <c:pt idx="1593">
                  <c:v>1.9251724954849611E-4</c:v>
                </c:pt>
                <c:pt idx="1594">
                  <c:v>2.010555417675253E-4</c:v>
                </c:pt>
                <c:pt idx="1595">
                  <c:v>2.0931472718721531E-4</c:v>
                </c:pt>
                <c:pt idx="1596">
                  <c:v>2.172893897519623E-4</c:v>
                </c:pt>
                <c:pt idx="1597">
                  <c:v>2.2497444435165551E-4</c:v>
                </c:pt>
                <c:pt idx="1598">
                  <c:v>2.3236513862712191E-4</c:v>
                </c:pt>
                <c:pt idx="1599">
                  <c:v>2.3945705443417789E-4</c:v>
                </c:pt>
                <c:pt idx="1600">
                  <c:v>2.4624610896373239E-4</c:v>
                </c:pt>
                <c:pt idx="1601">
                  <c:v>2.5272855552438411E-4</c:v>
                </c:pt>
                <c:pt idx="1602">
                  <c:v>2.5890098398706479E-4</c:v>
                </c:pt>
                <c:pt idx="1603">
                  <c:v>2.6476032089495233E-4</c:v>
                </c:pt>
                <c:pt idx="1604">
                  <c:v>2.7030382924442259E-4</c:v>
                </c:pt>
                <c:pt idx="1605">
                  <c:v>2.7552910793460228E-4</c:v>
                </c:pt>
                <c:pt idx="1606">
                  <c:v>2.8043409089717469E-4</c:v>
                </c:pt>
                <c:pt idx="1607">
                  <c:v>2.850170459027801E-4</c:v>
                </c:pt>
                <c:pt idx="1608">
                  <c:v>2.8927657305255478E-4</c:v>
                </c:pt>
                <c:pt idx="1609">
                  <c:v>2.9321160295980858E-4</c:v>
                </c:pt>
                <c:pt idx="1610">
                  <c:v>2.9682139462328122E-4</c:v>
                </c:pt>
                <c:pt idx="1611">
                  <c:v>3.0010553299919529E-4</c:v>
                </c:pt>
                <c:pt idx="1612">
                  <c:v>3.030639262782131E-4</c:v>
                </c:pt>
                <c:pt idx="1613">
                  <c:v>3.0569680287106937E-4</c:v>
                </c:pt>
                <c:pt idx="1614">
                  <c:v>3.0800470810798952E-4</c:v>
                </c:pt>
                <c:pt idx="1615">
                  <c:v>3.0998850066144001E-4</c:v>
                </c:pt>
                <c:pt idx="1616">
                  <c:v>3.1164934869432059E-4</c:v>
                </c:pt>
                <c:pt idx="1617">
                  <c:v>3.1298872574192499E-4</c:v>
                </c:pt>
                <c:pt idx="1618">
                  <c:v>3.14008406335331E-4</c:v>
                </c:pt>
                <c:pt idx="1619">
                  <c:v>3.1471046137021558E-4</c:v>
                </c:pt>
                <c:pt idx="1620">
                  <c:v>3.1509725323042298E-4</c:v>
                </c:pt>
                <c:pt idx="1621">
                  <c:v>3.151714306722786E-4</c:v>
                </c:pt>
                <c:pt idx="1622">
                  <c:v>3.1493592347786592E-4</c:v>
                </c:pt>
                <c:pt idx="1623">
                  <c:v>3.143939368834836E-4</c:v>
                </c:pt>
                <c:pt idx="1624">
                  <c:v>3.1354894579183062E-4</c:v>
                </c:pt>
                <c:pt idx="1625">
                  <c:v>3.1240468877591349E-4</c:v>
                </c:pt>
                <c:pt idx="1626">
                  <c:v>3.1096516188067191E-4</c:v>
                </c:pt>
                <c:pt idx="1627">
                  <c:v>3.0923461223364418E-4</c:v>
                </c:pt>
                <c:pt idx="1628">
                  <c:v>3.0721753146911718E-4</c:v>
                </c:pt>
                <c:pt idx="1629">
                  <c:v>3.0491864897697058E-4</c:v>
                </c:pt>
                <c:pt idx="1630">
                  <c:v>3.0234292498232401E-4</c:v>
                </c:pt>
                <c:pt idx="1631">
                  <c:v>2.9949554346642149E-4</c:v>
                </c:pt>
                <c:pt idx="1632">
                  <c:v>2.9638190493508349E-4</c:v>
                </c:pt>
                <c:pt idx="1633">
                  <c:v>2.9300761904471623E-4</c:v>
                </c:pt>
                <c:pt idx="1634">
                  <c:v>2.8937849709487212E-4</c:v>
                </c:pt>
                <c:pt idx="1635">
                  <c:v>2.855005443938019E-4</c:v>
                </c:pt>
                <c:pt idx="1636">
                  <c:v>2.8137995250854248E-4</c:v>
                </c:pt>
                <c:pt idx="1637">
                  <c:v>2.770230914057592E-4</c:v>
                </c:pt>
                <c:pt idx="1638">
                  <c:v>2.7243650149366688E-4</c:v>
                </c:pt>
                <c:pt idx="1639">
                  <c:v>2.6762688557380182E-4</c:v>
                </c:pt>
                <c:pt idx="1640">
                  <c:v>2.6260110070974729E-4</c:v>
                </c:pt>
                <c:pt idx="1641">
                  <c:v>2.5736615002358581E-4</c:v>
                </c:pt>
                <c:pt idx="1642">
                  <c:v>2.5192917442762308E-4</c:v>
                </c:pt>
                <c:pt idx="1643">
                  <c:v>2.4629744430060269E-4</c:v>
                </c:pt>
                <c:pt idx="1644">
                  <c:v>2.4047835111706831E-4</c:v>
                </c:pt>
                <c:pt idx="1645">
                  <c:v>2.3447939903764589E-4</c:v>
                </c:pt>
                <c:pt idx="1646">
                  <c:v>2.2830819647068351E-4</c:v>
                </c:pt>
                <c:pt idx="1647">
                  <c:v>2.219724476122398E-4</c:v>
                </c:pt>
                <c:pt idx="1648">
                  <c:v>2.1547994397319581E-4</c:v>
                </c:pt>
                <c:pt idx="1649">
                  <c:v>2.0883855590236869E-4</c:v>
                </c:pt>
                <c:pt idx="1650">
                  <c:v>2.020562241142887E-4</c:v>
                </c:pt>
                <c:pt idx="1651">
                  <c:v>1.9514095122796779E-4</c:v>
                </c:pt>
                <c:pt idx="1652">
                  <c:v>1.8810079332787219E-4</c:v>
                </c:pt>
                <c:pt idx="1653">
                  <c:v>1.809438515525397E-4</c:v>
                </c:pt>
                <c:pt idx="1654">
                  <c:v>1.7367826371994519E-4</c:v>
                </c:pt>
                <c:pt idx="1655">
                  <c:v>1.663121959976088E-4</c:v>
                </c:pt>
                <c:pt idx="1656">
                  <c:v>1.5885383462499461E-4</c:v>
                </c:pt>
                <c:pt idx="1657">
                  <c:v>1.513113776947517E-4</c:v>
                </c:pt>
                <c:pt idx="1658">
                  <c:v>1.4369302700290021E-4</c:v>
                </c:pt>
                <c:pt idx="1659">
                  <c:v>1.3600697997218081E-4</c:v>
                </c:pt>
                <c:pt idx="1660">
                  <c:v>1.2826142165833779E-4</c:v>
                </c:pt>
                <c:pt idx="1661">
                  <c:v>1.204645168443319E-4</c:v>
                </c:pt>
                <c:pt idx="1662">
                  <c:v>1.126244022313649E-4</c:v>
                </c:pt>
                <c:pt idx="1663">
                  <c:v>1.0474917873160019E-4</c:v>
                </c:pt>
                <c:pt idx="1664">
                  <c:v>9.6846903870573264E-5</c:v>
                </c:pt>
                <c:pt idx="1665">
                  <c:v>8.8925584304289096E-5</c:v>
                </c:pt>
                <c:pt idx="1666">
                  <c:v>8.0993168459664311E-5</c:v>
                </c:pt>
                <c:pt idx="1667">
                  <c:v>7.3057539300647178E-5</c:v>
                </c:pt>
                <c:pt idx="1668">
                  <c:v>6.5126507229673614E-5</c:v>
                </c:pt>
                <c:pt idx="1669">
                  <c:v>5.7207803127456991E-5</c:v>
                </c:pt>
                <c:pt idx="1670">
                  <c:v>4.9309071538328197E-5</c:v>
                </c:pt>
                <c:pt idx="1671">
                  <c:v>4.1437864004678637E-5</c:v>
                </c:pt>
                <c:pt idx="1672">
                  <c:v>3.3601632558055712E-5</c:v>
                </c:pt>
                <c:pt idx="1673">
                  <c:v>2.5807723368798111E-5</c:v>
                </c:pt>
                <c:pt idx="1674">
                  <c:v>1.806337056098339E-5</c:v>
                </c:pt>
                <c:pt idx="1675">
                  <c:v>1.0375690197128581E-5</c:v>
                </c:pt>
                <c:pt idx="1676">
                  <c:v>2.7516744360855938E-6</c:v>
                </c:pt>
                <c:pt idx="1677">
                  <c:v>-4.8018141318717511E-6</c:v>
                </c:pt>
                <c:pt idx="1678">
                  <c:v>-1.2278047968217191E-5</c:v>
                </c:pt>
                <c:pt idx="1679">
                  <c:v>-1.967043988360118E-5</c:v>
                </c:pt>
                <c:pt idx="1680">
                  <c:v>-2.697254814898464E-5</c:v>
                </c:pt>
                <c:pt idx="1681">
                  <c:v>-3.4178081411484478E-5</c:v>
                </c:pt>
                <c:pt idx="1682">
                  <c:v>-4.1280903420037873E-5</c:v>
                </c:pt>
                <c:pt idx="1683">
                  <c:v>-4.8275037549005972E-5</c:v>
                </c:pt>
                <c:pt idx="1684">
                  <c:v>-5.5154671126156352E-5</c:v>
                </c:pt>
                <c:pt idx="1685">
                  <c:v>-6.1914159554476988E-5</c:v>
                </c:pt>
                <c:pt idx="1686">
                  <c:v>-6.8548030233150925E-5</c:v>
                </c:pt>
                <c:pt idx="1687">
                  <c:v>-7.5050986269364905E-5</c:v>
                </c:pt>
                <c:pt idx="1688">
                  <c:v>-8.1417909983838577E-5</c:v>
                </c:pt>
                <c:pt idx="1689">
                  <c:v>-8.7643866207076648E-5</c:v>
                </c:pt>
                <c:pt idx="1690">
                  <c:v>-9.3724105363568455E-5</c:v>
                </c:pt>
                <c:pt idx="1691">
                  <c:v>-9.965406634626639E-5</c:v>
                </c:pt>
                <c:pt idx="1692">
                  <c:v>-1.054293791771244E-4</c:v>
                </c:pt>
                <c:pt idx="1693">
                  <c:v>-1.110458674561388E-4</c:v>
                </c:pt>
                <c:pt idx="1694">
                  <c:v>-1.164995505958943E-4</c:v>
                </c:pt>
                <c:pt idx="1695">
                  <c:v>-1.2178664584350241E-4</c:v>
                </c:pt>
                <c:pt idx="1696">
                  <c:v>-1.2690357008848799E-4</c:v>
                </c:pt>
                <c:pt idx="1697">
                  <c:v>-1.3184694145818021E-4</c:v>
                </c:pt>
                <c:pt idx="1698">
                  <c:v>-1.3661358070038429E-4</c:v>
                </c:pt>
                <c:pt idx="1699">
                  <c:v>-1.4120051235355649E-4</c:v>
                </c:pt>
                <c:pt idx="1700">
                  <c:v>-1.4560496570736881E-4</c:v>
                </c:pt>
                <c:pt idx="1701">
                  <c:v>-1.4982437555099981E-4</c:v>
                </c:pt>
                <c:pt idx="1702">
                  <c:v>-1.5385638271592231E-4</c:v>
                </c:pt>
                <c:pt idx="1703">
                  <c:v>-1.5769883440786001E-4</c:v>
                </c:pt>
                <c:pt idx="1704">
                  <c:v>-1.6134978433657299E-4</c:v>
                </c:pt>
                <c:pt idx="1705">
                  <c:v>-1.6480749264013989E-4</c:v>
                </c:pt>
                <c:pt idx="1706">
                  <c:v>-1.680704256072918E-4</c:v>
                </c:pt>
                <c:pt idx="1707">
                  <c:v>-1.7113725520168099E-4</c:v>
                </c:pt>
                <c:pt idx="1708">
                  <c:v>-1.7400685838853119E-4</c:v>
                </c:pt>
                <c:pt idx="1709">
                  <c:v>-1.7667831626588801E-4</c:v>
                </c:pt>
                <c:pt idx="1710">
                  <c:v>-1.7915091300546579E-4</c:v>
                </c:pt>
                <c:pt idx="1711">
                  <c:v>-1.814241346035361E-4</c:v>
                </c:pt>
                <c:pt idx="1712">
                  <c:v>-1.8349766744740761E-4</c:v>
                </c:pt>
                <c:pt idx="1713">
                  <c:v>-1.8537139669660971E-4</c:v>
                </c:pt>
                <c:pt idx="1714">
                  <c:v>-1.8704540448755141E-4</c:v>
                </c:pt>
                <c:pt idx="1715">
                  <c:v>-1.8851996796132031E-4</c:v>
                </c:pt>
                <c:pt idx="1716">
                  <c:v>-1.8979555711762239E-4</c:v>
                </c:pt>
                <c:pt idx="1717">
                  <c:v>-1.9087283250329709E-4</c:v>
                </c:pt>
                <c:pt idx="1718">
                  <c:v>-1.9175264273429971E-4</c:v>
                </c:pt>
                <c:pt idx="1719">
                  <c:v>-1.9243602185625711E-4</c:v>
                </c:pt>
                <c:pt idx="1720">
                  <c:v>-1.9292418655170171E-4</c:v>
                </c:pt>
                <c:pt idx="1721">
                  <c:v>-1.932185331916525E-4</c:v>
                </c:pt>
                <c:pt idx="1722">
                  <c:v>-1.9332063474175601E-4</c:v>
                </c:pt>
                <c:pt idx="1723">
                  <c:v>-1.9323223752365501E-4</c:v>
                </c:pt>
                <c:pt idx="1724">
                  <c:v>-1.9295525783846751E-4</c:v>
                </c:pt>
                <c:pt idx="1725">
                  <c:v>-1.924917784554836E-4</c:v>
                </c:pt>
                <c:pt idx="1726">
                  <c:v>-1.9184404497085689E-4</c:v>
                </c:pt>
                <c:pt idx="1727">
                  <c:v>-1.910144620433929E-4</c:v>
                </c:pt>
                <c:pt idx="1728">
                  <c:v>-1.9000558950921229E-4</c:v>
                </c:pt>
                <c:pt idx="1729">
                  <c:v>-1.888201383808408E-4</c:v>
                </c:pt>
                <c:pt idx="1730">
                  <c:v>-1.8746096673882831E-4</c:v>
                </c:pt>
                <c:pt idx="1731">
                  <c:v>-1.8593107551689861E-4</c:v>
                </c:pt>
                <c:pt idx="1732">
                  <c:v>-1.8423360418773349E-4</c:v>
                </c:pt>
                <c:pt idx="1733">
                  <c:v>-1.8237182635505439E-4</c:v>
                </c:pt>
                <c:pt idx="1734">
                  <c:v>-1.8034914525577589E-4</c:v>
                </c:pt>
                <c:pt idx="1735">
                  <c:v>-1.7816908917966939E-4</c:v>
                </c:pt>
                <c:pt idx="1736">
                  <c:v>-1.758353068073149E-4</c:v>
                </c:pt>
                <c:pt idx="1737">
                  <c:v>-1.733515624794402E-4</c:v>
                </c:pt>
                <c:pt idx="1738">
                  <c:v>-1.7072173139365271E-4</c:v>
                </c:pt>
                <c:pt idx="1739">
                  <c:v>-1.6794979474177299E-4</c:v>
                </c:pt>
                <c:pt idx="1740">
                  <c:v>-1.6503983478921569E-4</c:v>
                </c:pt>
                <c:pt idx="1741">
                  <c:v>-1.6199602990141229E-4</c:v>
                </c:pt>
                <c:pt idx="1742">
                  <c:v>-1.5882264952493669E-4</c:v>
                </c:pt>
                <c:pt idx="1743">
                  <c:v>-1.555240491277754E-4</c:v>
                </c:pt>
                <c:pt idx="1744">
                  <c:v>-1.5210466510251491E-4</c:v>
                </c:pt>
                <c:pt idx="1745">
                  <c:v>-1.485690096404424E-4</c:v>
                </c:pt>
                <c:pt idx="1746">
                  <c:v>-1.449216655801111E-4</c:v>
                </c:pt>
                <c:pt idx="1747">
                  <c:v>-1.4116728123592101E-4</c:v>
                </c:pt>
                <c:pt idx="1748">
                  <c:v>-1.3731056521293361E-4</c:v>
                </c:pt>
                <c:pt idx="1749">
                  <c:v>-1.3335628121036169E-4</c:v>
                </c:pt>
                <c:pt idx="1750">
                  <c:v>-1.293092428243936E-4</c:v>
                </c:pt>
                <c:pt idx="1751">
                  <c:v>-1.2517430834879659E-4</c:v>
                </c:pt>
                <c:pt idx="1752">
                  <c:v>-1.20956375582737E-4</c:v>
                </c:pt>
                <c:pt idx="1753">
                  <c:v>-1.166603766509233E-4</c:v>
                </c:pt>
                <c:pt idx="1754">
                  <c:v>-1.12291272837739E-4</c:v>
                </c:pt>
                <c:pt idx="1755">
                  <c:v>-1.0785404944391169E-4</c:v>
                </c:pt>
                <c:pt idx="1756">
                  <c:v>-1.033537106692739E-4</c:v>
                </c:pt>
                <c:pt idx="1757">
                  <c:v>-9.8795274523943988E-5</c:v>
                </c:pt>
                <c:pt idx="1758">
                  <c:v>-9.4183767778144301E-5</c:v>
                </c:pt>
                <c:pt idx="1759">
                  <c:v>-8.9524220948322686E-5</c:v>
                </c:pt>
                <c:pt idx="1760">
                  <c:v>-8.4821663331680064E-5</c:v>
                </c:pt>
                <c:pt idx="1761">
                  <c:v>-8.0081118085661984E-5</c:v>
                </c:pt>
                <c:pt idx="1762">
                  <c:v>-7.5307597363294398E-5</c:v>
                </c:pt>
                <c:pt idx="1763">
                  <c:v>-7.0506097505584897E-5</c:v>
                </c:pt>
                <c:pt idx="1764">
                  <c:v>-6.5681594295097234E-5</c:v>
                </c:pt>
                <c:pt idx="1765">
                  <c:v>-6.0839038275140027E-5</c:v>
                </c:pt>
                <c:pt idx="1766">
                  <c:v>-5.5983350139787717E-5</c:v>
                </c:pt>
                <c:pt idx="1767">
                  <c:v>-5.1119416195621881E-5</c:v>
                </c:pt>
                <c:pt idx="1768">
                  <c:v>-4.625208390318658E-5</c:v>
                </c:pt>
                <c:pt idx="1769">
                  <c:v>-4.1386157496270393E-5</c:v>
                </c:pt>
                <c:pt idx="1770">
                  <c:v>-3.6526393688895993E-5</c:v>
                </c:pt>
                <c:pt idx="1771">
                  <c:v>-3.1677497467463838E-5</c:v>
                </c:pt>
                <c:pt idx="1772">
                  <c:v>-2.6844117976043691E-5</c:v>
                </c:pt>
                <c:pt idx="1773">
                  <c:v>-2.2030844494036469E-5</c:v>
                </c:pt>
                <c:pt idx="1774">
                  <c:v>-1.7242202512868229E-5</c:v>
                </c:pt>
                <c:pt idx="1775">
                  <c:v>-1.2482649912382021E-5</c:v>
                </c:pt>
                <c:pt idx="1776">
                  <c:v>-7.7565732387041564E-6</c:v>
                </c:pt>
                <c:pt idx="1777">
                  <c:v>-3.0682840906903759E-6</c:v>
                </c:pt>
                <c:pt idx="1778">
                  <c:v>1.577984388156928E-6</c:v>
                </c:pt>
                <c:pt idx="1779">
                  <c:v>6.1780809055278496E-6</c:v>
                </c:pt>
                <c:pt idx="1780">
                  <c:v>1.072793930378957E-5</c:v>
                </c:pt>
                <c:pt idx="1781">
                  <c:v>1.522358172889593E-5</c:v>
                </c:pt>
                <c:pt idx="1782">
                  <c:v>1.966112168128031E-5</c:v>
                </c:pt>
                <c:pt idx="1783">
                  <c:v>2.4036766949286911E-5</c:v>
                </c:pt>
                <c:pt idx="1784">
                  <c:v>2.834682242014441E-5</c:v>
                </c:pt>
                <c:pt idx="1785">
                  <c:v>3.2587692771146592E-5</c:v>
                </c:pt>
                <c:pt idx="1786">
                  <c:v>3.6755885034600588E-5</c:v>
                </c:pt>
                <c:pt idx="1787">
                  <c:v>4.0848011039429373E-5</c:v>
                </c:pt>
                <c:pt idx="1788">
                  <c:v>4.4860789726652861E-5</c:v>
                </c:pt>
                <c:pt idx="1789">
                  <c:v>4.8791049336527337E-5</c:v>
                </c:pt>
                <c:pt idx="1790">
                  <c:v>5.2635729468564207E-5</c:v>
                </c:pt>
                <c:pt idx="1791">
                  <c:v>5.6391883011985833E-5</c:v>
                </c:pt>
                <c:pt idx="1792">
                  <c:v>6.0056677946618293E-5</c:v>
                </c:pt>
                <c:pt idx="1793">
                  <c:v>6.3627399014443142E-5</c:v>
                </c:pt>
                <c:pt idx="1794">
                  <c:v>6.7101449259143742E-5</c:v>
                </c:pt>
                <c:pt idx="1795">
                  <c:v>7.0476351436421503E-5</c:v>
                </c:pt>
                <c:pt idx="1796">
                  <c:v>7.3749749292417732E-5</c:v>
                </c:pt>
                <c:pt idx="1797">
                  <c:v>7.6919408712017301E-5</c:v>
                </c:pt>
                <c:pt idx="1798">
                  <c:v>7.9983218735035777E-5</c:v>
                </c:pt>
                <c:pt idx="1799">
                  <c:v>8.2939192443620691E-5</c:v>
                </c:pt>
                <c:pt idx="1800">
                  <c:v>8.5785467718868524E-5</c:v>
                </c:pt>
                <c:pt idx="1801">
                  <c:v>8.852030786654641E-5</c:v>
                </c:pt>
                <c:pt idx="1802">
                  <c:v>9.1142102116359425E-5</c:v>
                </c:pt>
                <c:pt idx="1803">
                  <c:v>9.3649365990655653E-5</c:v>
                </c:pt>
                <c:pt idx="1804">
                  <c:v>9.6040741547231967E-5</c:v>
                </c:pt>
                <c:pt idx="1805">
                  <c:v>9.8314997495019263E-5</c:v>
                </c:pt>
                <c:pt idx="1806">
                  <c:v>1.0047102918497861E-4</c:v>
                </c:pt>
                <c:pt idx="1807">
                  <c:v>1.025078584758754E-4</c:v>
                </c:pt>
                <c:pt idx="1808">
                  <c:v>1.04424633479816E-4</c:v>
                </c:pt>
                <c:pt idx="1809">
                  <c:v>1.062206281828848E-4</c:v>
                </c:pt>
                <c:pt idx="1810">
                  <c:v>1.078952419490964E-4</c:v>
                </c:pt>
                <c:pt idx="1811">
                  <c:v>1.094479989046659E-4</c:v>
                </c:pt>
                <c:pt idx="1812">
                  <c:v>1.1087854720637221E-4</c:v>
                </c:pt>
                <c:pt idx="1813">
                  <c:v>1.121866581950126E-4</c:v>
                </c:pt>
                <c:pt idx="1814">
                  <c:v>1.133722254367253E-4</c:v>
                </c:pt>
                <c:pt idx="1815">
                  <c:v>1.144352636531787E-4</c:v>
                </c:pt>
                <c:pt idx="1816">
                  <c:v>1.1537590754362451E-4</c:v>
                </c:pt>
                <c:pt idx="1817">
                  <c:v>1.161944105005919E-4</c:v>
                </c:pt>
                <c:pt idx="1818">
                  <c:v>1.168911432213315E-4</c:v>
                </c:pt>
                <c:pt idx="1819">
                  <c:v>1.174665922176743E-4</c:v>
                </c:pt>
                <c:pt idx="1820">
                  <c:v>1.1792135822719101E-4</c:v>
                </c:pt>
                <c:pt idx="1821">
                  <c:v>1.182561545266525E-4</c:v>
                </c:pt>
                <c:pt idx="1822">
                  <c:v>1.184718051523426E-4</c:v>
                </c:pt>
                <c:pt idx="1823">
                  <c:v>1.185692430281104E-4</c:v>
                </c:pt>
                <c:pt idx="1824">
                  <c:v>1.1854950800527229E-4</c:v>
                </c:pt>
                <c:pt idx="1825">
                  <c:v>1.18413744815915E-4</c:v>
                </c:pt>
                <c:pt idx="1826">
                  <c:v>1.1816320094371061E-4</c:v>
                </c:pt>
                <c:pt idx="1827">
                  <c:v>1.177992244135728E-4</c:v>
                </c:pt>
                <c:pt idx="1828">
                  <c:v>1.1732326150537541E-4</c:v>
                </c:pt>
                <c:pt idx="1829">
                  <c:v>1.167368543913971E-4</c:v>
                </c:pt>
                <c:pt idx="1830">
                  <c:v>1.160416387044894E-4</c:v>
                </c:pt>
                <c:pt idx="1831">
                  <c:v>1.152393410357444E-4</c:v>
                </c:pt>
                <c:pt idx="1832">
                  <c:v>1.143317763695473E-4</c:v>
                </c:pt>
                <c:pt idx="1833">
                  <c:v>1.1332084545456759E-4</c:v>
                </c:pt>
                <c:pt idx="1834">
                  <c:v>1.1220853211713071E-4</c:v>
                </c:pt>
                <c:pt idx="1835">
                  <c:v>1.109969005176348E-4</c:v>
                </c:pt>
                <c:pt idx="1836">
                  <c:v>1.096880923566745E-4</c:v>
                </c:pt>
                <c:pt idx="1837">
                  <c:v>1.082843240295395E-4</c:v>
                </c:pt>
                <c:pt idx="1838">
                  <c:v>1.0678788373685851E-4</c:v>
                </c:pt>
                <c:pt idx="1839">
                  <c:v>1.0520112855139101E-4</c:v>
                </c:pt>
                <c:pt idx="1840">
                  <c:v>1.035264814457371E-4</c:v>
                </c:pt>
                <c:pt idx="1841">
                  <c:v>1.01766428284189E-4</c:v>
                </c:pt>
                <c:pt idx="1842">
                  <c:v>9.9923514782163103E-5</c:v>
                </c:pt>
                <c:pt idx="1843">
                  <c:v>9.8000343434878623E-5</c:v>
                </c:pt>
                <c:pt idx="1844">
                  <c:v>9.599957042150109E-5</c:v>
                </c:pt>
                <c:pt idx="1845">
                  <c:v>9.3923902484860378E-5</c:v>
                </c:pt>
                <c:pt idx="1846">
                  <c:v>9.17760937931833E-5</c:v>
                </c:pt>
                <c:pt idx="1847">
                  <c:v>8.9558942783507511E-5</c:v>
                </c:pt>
                <c:pt idx="1848">
                  <c:v>8.7275288994437261E-5</c:v>
                </c:pt>
                <c:pt idx="1849">
                  <c:v>8.492800988646465E-5</c:v>
                </c:pt>
                <c:pt idx="1850">
                  <c:v>8.2520017657516931E-5</c:v>
                </c:pt>
                <c:pt idx="1851">
                  <c:v>8.0054256054284956E-5</c:v>
                </c:pt>
                <c:pt idx="1852">
                  <c:v>7.7533697183551631E-5</c:v>
                </c:pt>
                <c:pt idx="1853">
                  <c:v>7.4961338325851834E-5</c:v>
                </c:pt>
                <c:pt idx="1854">
                  <c:v>7.2340198755460605E-5</c:v>
                </c:pt>
                <c:pt idx="1855">
                  <c:v>6.9673316569152099E-5</c:v>
                </c:pt>
                <c:pt idx="1856">
                  <c:v>6.6963745527615082E-5</c:v>
                </c:pt>
                <c:pt idx="1857">
                  <c:v>6.4214551910746209E-5</c:v>
                </c:pt>
                <c:pt idx="1858">
                  <c:v>6.1428811391706084E-5</c:v>
                </c:pt>
                <c:pt idx="1859">
                  <c:v>5.8609605931181363E-5</c:v>
                </c:pt>
                <c:pt idx="1860">
                  <c:v>5.5760020696071777E-5</c:v>
                </c:pt>
                <c:pt idx="1861">
                  <c:v>5.2883141004156358E-5</c:v>
                </c:pt>
                <c:pt idx="1862">
                  <c:v>4.9982049297847553E-5</c:v>
                </c:pt>
                <c:pt idx="1863">
                  <c:v>4.7059822150141713E-5</c:v>
                </c:pt>
                <c:pt idx="1864">
                  <c:v>4.4119527304542487E-5</c:v>
                </c:pt>
                <c:pt idx="1865">
                  <c:v>4.1164220753286962E-5</c:v>
                </c:pt>
                <c:pt idx="1866">
                  <c:v>3.8196943853430199E-5</c:v>
                </c:pt>
                <c:pt idx="1867">
                  <c:v>3.5220720486339729E-5</c:v>
                </c:pt>
                <c:pt idx="1868">
                  <c:v>3.2238554261154739E-5</c:v>
                </c:pt>
                <c:pt idx="1869">
                  <c:v>2.9253425764763641E-5</c:v>
                </c:pt>
                <c:pt idx="1870">
                  <c:v>2.6268289861075541E-5</c:v>
                </c:pt>
                <c:pt idx="1871">
                  <c:v>2.3286073041250969E-5</c:v>
                </c:pt>
                <c:pt idx="1872">
                  <c:v>2.0309670827667329E-5</c:v>
                </c:pt>
                <c:pt idx="1873">
                  <c:v>1.7341945232063342E-5</c:v>
                </c:pt>
                <c:pt idx="1874">
                  <c:v>1.438572227208113E-5</c:v>
                </c:pt>
                <c:pt idx="1875">
                  <c:v>1.144378954698322E-5</c:v>
                </c:pt>
                <c:pt idx="1876">
                  <c:v>8.5188938727664976E-6</c:v>
                </c:pt>
                <c:pt idx="1877">
                  <c:v>5.6137389824462147E-6</c:v>
                </c:pt>
                <c:pt idx="1878">
                  <c:v>2.730983288068423E-6</c:v>
                </c:pt>
                <c:pt idx="1879">
                  <c:v>-1.2676228966501671E-7</c:v>
                </c:pt>
                <c:pt idx="1880">
                  <c:v>-2.956936424047818E-6</c:v>
                </c:pt>
                <c:pt idx="1881">
                  <c:v>-5.7570294190734117E-6</c:v>
                </c:pt>
                <c:pt idx="1882">
                  <c:v>-8.5245851710880061E-6</c:v>
                </c:pt>
                <c:pt idx="1883">
                  <c:v>-1.1257203064052311E-5</c:v>
                </c:pt>
                <c:pt idx="1884">
                  <c:v>-1.395253978908606E-5</c:v>
                </c:pt>
                <c:pt idx="1885">
                  <c:v>-1.6608311091625971E-5</c:v>
                </c:pt>
                <c:pt idx="1886">
                  <c:v>-1.9222293443421631E-5</c:v>
                </c:pt>
                <c:pt idx="1887">
                  <c:v>-2.1792325638703151E-5</c:v>
                </c:pt>
                <c:pt idx="1888">
                  <c:v>-2.431631031507564E-5</c:v>
                </c:pt>
                <c:pt idx="1889">
                  <c:v>-2.6792215395365911E-5</c:v>
                </c:pt>
                <c:pt idx="1890">
                  <c:v>-2.921807545408495E-5</c:v>
                </c:pt>
                <c:pt idx="1891">
                  <c:v>-3.1591993003066143E-5</c:v>
                </c:pt>
                <c:pt idx="1892">
                  <c:v>-3.3912139699388E-5</c:v>
                </c:pt>
                <c:pt idx="1893">
                  <c:v>-3.6176757473249672E-5</c:v>
                </c:pt>
                <c:pt idx="1894">
                  <c:v>-3.8384159577353749E-5</c:v>
                </c:pt>
                <c:pt idx="1895">
                  <c:v>-4.0532731555131818E-5</c:v>
                </c:pt>
                <c:pt idx="1896">
                  <c:v>-4.262093212858975E-5</c:v>
                </c:pt>
                <c:pt idx="1897">
                  <c:v>-4.4647294007105209E-5</c:v>
                </c:pt>
                <c:pt idx="1898">
                  <c:v>-4.6610424614623718E-5</c:v>
                </c:pt>
                <c:pt idx="1899">
                  <c:v>-4.8509006738139959E-5</c:v>
                </c:pt>
                <c:pt idx="1900">
                  <c:v>-5.0341799094466573E-5</c:v>
                </c:pt>
                <c:pt idx="1901">
                  <c:v>-5.2107636817955161E-5</c:v>
                </c:pt>
                <c:pt idx="1902">
                  <c:v>-5.3805431868392262E-5</c:v>
                </c:pt>
                <c:pt idx="1903">
                  <c:v>-5.5434173360513477E-5</c:v>
                </c:pt>
                <c:pt idx="1904">
                  <c:v>-5.6992927812693488E-5</c:v>
                </c:pt>
                <c:pt idx="1905">
                  <c:v>-5.8480839320029787E-5</c:v>
                </c:pt>
                <c:pt idx="1906">
                  <c:v>-5.9897129646824247E-5</c:v>
                </c:pt>
                <c:pt idx="1907">
                  <c:v>-6.124109824534596E-5</c:v>
                </c:pt>
                <c:pt idx="1908">
                  <c:v>-6.2512122194879893E-5</c:v>
                </c:pt>
                <c:pt idx="1909">
                  <c:v>-6.3709656067278964E-5</c:v>
                </c:pt>
                <c:pt idx="1910">
                  <c:v>-6.4833231717909001E-5</c:v>
                </c:pt>
                <c:pt idx="1911">
                  <c:v>-6.5882458001764732E-5</c:v>
                </c:pt>
                <c:pt idx="1912">
                  <c:v>-6.6857020417643298E-5</c:v>
                </c:pt>
                <c:pt idx="1913">
                  <c:v>-6.7756680680153281E-5</c:v>
                </c:pt>
                <c:pt idx="1914">
                  <c:v>-6.8581276221446608E-5</c:v>
                </c:pt>
                <c:pt idx="1915">
                  <c:v>-6.9330719622895387E-5</c:v>
                </c:pt>
                <c:pt idx="1916">
                  <c:v>-7.0004997980266381E-5</c:v>
                </c:pt>
                <c:pt idx="1917">
                  <c:v>-7.0604172199284498E-5</c:v>
                </c:pt>
                <c:pt idx="1918">
                  <c:v>-7.1128376227358459E-5</c:v>
                </c:pt>
                <c:pt idx="1919">
                  <c:v>-7.1577816221690682E-5</c:v>
                </c:pt>
                <c:pt idx="1920">
                  <c:v>-7.1952769652217086E-5</c:v>
                </c:pt>
                <c:pt idx="1921">
                  <c:v>-7.2253584345927102E-5</c:v>
                </c:pt>
                <c:pt idx="1922">
                  <c:v>-7.2480677469122234E-5</c:v>
                </c:pt>
                <c:pt idx="1923">
                  <c:v>-7.2634534453386301E-5</c:v>
                </c:pt>
                <c:pt idx="1924">
                  <c:v>-7.2715707863157952E-5</c:v>
                </c:pt>
                <c:pt idx="1925">
                  <c:v>-7.27248162101235E-5</c:v>
                </c:pt>
                <c:pt idx="1926">
                  <c:v>-7.2662542712875755E-5</c:v>
                </c:pt>
                <c:pt idx="1927">
                  <c:v>-7.2529634005835675E-5</c:v>
                </c:pt>
                <c:pt idx="1928">
                  <c:v>-7.2326898798213968E-5</c:v>
                </c:pt>
                <c:pt idx="1929">
                  <c:v>-7.2055206485344137E-5</c:v>
                </c:pt>
                <c:pt idx="1930">
                  <c:v>-7.1715485712608995E-5</c:v>
                </c:pt>
                <c:pt idx="1931">
                  <c:v>-7.1308722897400756E-5</c:v>
                </c:pt>
                <c:pt idx="1932">
                  <c:v>-7.0835960705672996E-5</c:v>
                </c:pt>
                <c:pt idx="1933">
                  <c:v>-7.0298296490967083E-5</c:v>
                </c:pt>
                <c:pt idx="1934">
                  <c:v>-6.9696880692360352E-5</c:v>
                </c:pt>
                <c:pt idx="1935">
                  <c:v>-6.9032915196998168E-5</c:v>
                </c:pt>
                <c:pt idx="1936">
                  <c:v>-6.8307651668653158E-5</c:v>
                </c:pt>
                <c:pt idx="1937">
                  <c:v>-6.7522389841201402E-5</c:v>
                </c:pt>
                <c:pt idx="1938">
                  <c:v>-6.6678475783565894E-5</c:v>
                </c:pt>
                <c:pt idx="1939">
                  <c:v>-6.5777300135128058E-5</c:v>
                </c:pt>
                <c:pt idx="1940">
                  <c:v>-6.4820296313716774E-5</c:v>
                </c:pt>
                <c:pt idx="1941">
                  <c:v>-6.3808938700726792E-5</c:v>
                </c:pt>
                <c:pt idx="1942">
                  <c:v>-6.274474080092407E-5</c:v>
                </c:pt>
                <c:pt idx="1943">
                  <c:v>-6.1629253383821414E-5</c:v>
                </c:pt>
                <c:pt idx="1944">
                  <c:v>-6.0464062605181113E-5</c:v>
                </c:pt>
                <c:pt idx="1945">
                  <c:v>-5.9250788112530373E-5</c:v>
                </c:pt>
                <c:pt idx="1946">
                  <c:v>-5.7991081135244649E-5</c:v>
                </c:pt>
                <c:pt idx="1947">
                  <c:v>-5.6686622562751587E-5</c:v>
                </c:pt>
                <c:pt idx="1948">
                  <c:v>-5.5339121011521719E-5</c:v>
                </c:pt>
                <c:pt idx="1949">
                  <c:v>-5.3950310884398611E-5</c:v>
                </c:pt>
                <c:pt idx="1950">
                  <c:v>-5.2521950422046437E-5</c:v>
                </c:pt>
                <c:pt idx="1951">
                  <c:v>-5.1055819750622788E-5</c:v>
                </c:pt>
                <c:pt idx="1952">
                  <c:v>-4.9553718926120822E-5</c:v>
                </c:pt>
                <c:pt idx="1953">
                  <c:v>-4.8017465978711371E-5</c:v>
                </c:pt>
                <c:pt idx="1954">
                  <c:v>-4.644889495797333E-5</c:v>
                </c:pt>
                <c:pt idx="1955">
                  <c:v>-4.4849853980344363E-5</c:v>
                </c:pt>
                <c:pt idx="1956">
                  <c:v>-4.3222203283010963E-5</c:v>
                </c:pt>
                <c:pt idx="1957">
                  <c:v>-4.1567813283238657E-5</c:v>
                </c:pt>
                <c:pt idx="1958">
                  <c:v>-3.9888562647583108E-5</c:v>
                </c:pt>
                <c:pt idx="1959">
                  <c:v>-3.8186336370205083E-5</c:v>
                </c:pt>
                <c:pt idx="1960">
                  <c:v>-3.6463023864952149E-5</c:v>
                </c:pt>
                <c:pt idx="1961">
                  <c:v>-3.4720517070208068E-5</c:v>
                </c:pt>
                <c:pt idx="1962">
                  <c:v>-3.2960708569951258E-5</c:v>
                </c:pt>
                <c:pt idx="1963">
                  <c:v>-3.1185489732243887E-5</c:v>
                </c:pt>
                <c:pt idx="1964">
                  <c:v>-2.9396748866705739E-5</c:v>
                </c:pt>
                <c:pt idx="1965">
                  <c:v>-2.759636940330434E-5</c:v>
                </c:pt>
                <c:pt idx="1966">
                  <c:v>-2.5786228091462249E-5</c:v>
                </c:pt>
                <c:pt idx="1967">
                  <c:v>-2.3968193225476501E-5</c:v>
                </c:pt>
                <c:pt idx="1968">
                  <c:v>-2.2144122894696139E-5</c:v>
                </c:pt>
                <c:pt idx="1969">
                  <c:v>-2.03158632580136E-5</c:v>
                </c:pt>
                <c:pt idx="1970">
                  <c:v>-1.8485246850996621E-5</c:v>
                </c:pt>
                <c:pt idx="1971">
                  <c:v>-1.665409091833325E-5</c:v>
                </c:pt>
                <c:pt idx="1972">
                  <c:v>-1.482419577969463E-5</c:v>
                </c:pt>
                <c:pt idx="1973">
                  <c:v>-1.299734322812718E-5</c:v>
                </c:pt>
                <c:pt idx="1974">
                  <c:v>-1.117529496108549E-5</c:v>
                </c:pt>
                <c:pt idx="1975">
                  <c:v>-9.3597910452158928E-6</c:v>
                </c:pt>
                <c:pt idx="1976">
                  <c:v>-7.5525484194427514E-6</c:v>
                </c:pt>
                <c:pt idx="1977">
                  <c:v>-5.7552594336929266E-6</c:v>
                </c:pt>
                <c:pt idx="1978">
                  <c:v>-3.9695904259229309E-6</c:v>
                </c:pt>
                <c:pt idx="1979">
                  <c:v>-2.1971803380038679E-6</c:v>
                </c:pt>
                <c:pt idx="1980">
                  <c:v>-4.3963937268465259E-7</c:v>
                </c:pt>
                <c:pt idx="1981">
                  <c:v>1.301452308921647E-6</c:v>
                </c:pt>
                <c:pt idx="1982">
                  <c:v>3.0245458484401411E-6</c:v>
                </c:pt>
                <c:pt idx="1983">
                  <c:v>4.7281249073716217E-6</c:v>
                </c:pt>
                <c:pt idx="1984">
                  <c:v>6.4107068413754584E-6</c:v>
                </c:pt>
                <c:pt idx="1985">
                  <c:v>8.0708438306986707E-6</c:v>
                </c:pt>
                <c:pt idx="1986">
                  <c:v>9.7071239640866835E-6</c:v>
                </c:pt>
                <c:pt idx="1987">
                  <c:v>1.1318172279173311E-5</c:v>
                </c:pt>
                <c:pt idx="1988">
                  <c:v>1.2902651754354009E-5</c:v>
                </c:pt>
                <c:pt idx="1989">
                  <c:v>1.445926425591715E-5</c:v>
                </c:pt>
                <c:pt idx="1990">
                  <c:v>1.598675143721362E-5</c:v>
                </c:pt>
                <c:pt idx="1991">
                  <c:v>1.748389558919872E-5</c:v>
                </c:pt>
                <c:pt idx="1992">
                  <c:v>1.8949520444899729E-5</c:v>
                </c:pt>
                <c:pt idx="1993">
                  <c:v>2.0382491934145541E-5</c:v>
                </c:pt>
                <c:pt idx="1994">
                  <c:v>2.1781718889668511E-5</c:v>
                </c:pt>
                <c:pt idx="1995">
                  <c:v>2.3146153705355669E-5</c:v>
                </c:pt>
                <c:pt idx="1996">
                  <c:v>2.4474792944650939E-5</c:v>
                </c:pt>
                <c:pt idx="1997">
                  <c:v>2.5766677899885518E-5</c:v>
                </c:pt>
                <c:pt idx="1998">
                  <c:v>2.7020895102536361E-5</c:v>
                </c:pt>
                <c:pt idx="1999">
                  <c:v>2.8236576784745889E-5</c:v>
                </c:pt>
                <c:pt idx="2000">
                  <c:v>2.9412901290104539E-5</c:v>
                </c:pt>
                <c:pt idx="2001">
                  <c:v>3.0549093437248758E-5</c:v>
                </c:pt>
                <c:pt idx="2002">
                  <c:v>3.164442483294394E-5</c:v>
                </c:pt>
                <c:pt idx="2003">
                  <c:v>3.2698214136539512E-5</c:v>
                </c:pt>
                <c:pt idx="2004">
                  <c:v>3.3709827276573463E-5</c:v>
                </c:pt>
                <c:pt idx="2005">
                  <c:v>3.4678677617971942E-5</c:v>
                </c:pt>
                <c:pt idx="2006">
                  <c:v>3.560422608195335E-5</c:v>
                </c:pt>
                <c:pt idx="2007">
                  <c:v>3.6485981217193597E-5</c:v>
                </c:pt>
                <c:pt idx="2008">
                  <c:v>3.7323499224473089E-5</c:v>
                </c:pt>
                <c:pt idx="2009">
                  <c:v>3.8116383934028157E-5</c:v>
                </c:pt>
                <c:pt idx="2010">
                  <c:v>3.8864286736717268E-5</c:v>
                </c:pt>
                <c:pt idx="2011">
                  <c:v>3.9566906468557761E-5</c:v>
                </c:pt>
                <c:pt idx="2012">
                  <c:v>4.0223989250076642E-5</c:v>
                </c:pt>
                <c:pt idx="2013">
                  <c:v>4.0835328282362582E-5</c:v>
                </c:pt>
                <c:pt idx="2014">
                  <c:v>4.1400763595933483E-5</c:v>
                </c:pt>
                <c:pt idx="2015">
                  <c:v>4.192018175885881E-5</c:v>
                </c:pt>
                <c:pt idx="2016">
                  <c:v>4.239351554080617E-5</c:v>
                </c:pt>
                <c:pt idx="2017">
                  <c:v>4.2820743534677241E-5</c:v>
                </c:pt>
                <c:pt idx="2018">
                  <c:v>4.3201889738164738E-5</c:v>
                </c:pt>
                <c:pt idx="2019">
                  <c:v>4.3537023093898057E-5</c:v>
                </c:pt>
                <c:pt idx="2020">
                  <c:v>4.3826256990286971E-5</c:v>
                </c:pt>
                <c:pt idx="2021">
                  <c:v>4.4069748722730402E-5</c:v>
                </c:pt>
                <c:pt idx="2022">
                  <c:v>4.4267698919187033E-5</c:v>
                </c:pt>
                <c:pt idx="2023">
                  <c:v>4.4420350925777903E-5</c:v>
                </c:pt>
                <c:pt idx="2024">
                  <c:v>4.4527990158638182E-5</c:v>
                </c:pt>
                <c:pt idx="2025">
                  <c:v>4.4590943420796947E-5</c:v>
                </c:pt>
                <c:pt idx="2026">
                  <c:v>4.4609578182419618E-5</c:v>
                </c:pt>
                <c:pt idx="2027">
                  <c:v>4.4584301831851469E-5</c:v>
                </c:pt>
                <c:pt idx="2028">
                  <c:v>4.4515560892022237E-5</c:v>
                </c:pt>
                <c:pt idx="2029">
                  <c:v>4.4403840206652667E-5</c:v>
                </c:pt>
                <c:pt idx="2030">
                  <c:v>4.4249662097151088E-5</c:v>
                </c:pt>
                <c:pt idx="2031">
                  <c:v>4.4053585490977383E-5</c:v>
                </c:pt>
                <c:pt idx="2032">
                  <c:v>4.3816205021252053E-5</c:v>
                </c:pt>
                <c:pt idx="2033">
                  <c:v>4.3538150101718458E-5</c:v>
                </c:pt>
                <c:pt idx="2034">
                  <c:v>4.3220083975392683E-5</c:v>
                </c:pt>
                <c:pt idx="2035">
                  <c:v>4.2862702739121523E-5</c:v>
                </c:pt>
                <c:pt idx="2036">
                  <c:v>4.2466734346047197E-5</c:v>
                </c:pt>
                <c:pt idx="2037">
                  <c:v>4.2032937585867458E-5</c:v>
                </c:pt>
                <c:pt idx="2038">
                  <c:v>4.1562101045000688E-5</c:v>
                </c:pt>
                <c:pt idx="2039">
                  <c:v>4.1055042046767021E-5</c:v>
                </c:pt>
                <c:pt idx="2040">
                  <c:v>4.0512605574583027E-5</c:v>
                </c:pt>
                <c:pt idx="2041">
                  <c:v>3.9935663178058973E-5</c:v>
                </c:pt>
                <c:pt idx="2042">
                  <c:v>3.9325111863219853E-5</c:v>
                </c:pt>
                <c:pt idx="2043">
                  <c:v>3.8681872968182602E-5</c:v>
                </c:pt>
                <c:pt idx="2044">
                  <c:v>3.8006891027508871E-5</c:v>
                </c:pt>
                <c:pt idx="2045">
                  <c:v>3.7301132622014073E-5</c:v>
                </c:pt>
                <c:pt idx="2046">
                  <c:v>3.6565585220360568E-5</c:v>
                </c:pt>
                <c:pt idx="2047">
                  <c:v>3.5801256010214999E-5</c:v>
                </c:pt>
                <c:pt idx="2048">
                  <c:v>3.500917072130072E-5</c:v>
                </c:pt>
                <c:pt idx="2049">
                  <c:v>3.4190372441900152E-5</c:v>
                </c:pt>
                <c:pt idx="2050">
                  <c:v>3.3345920429583842E-5</c:v>
                </c:pt>
                <c:pt idx="2051">
                  <c:v>3.2476888917387647E-5</c:v>
                </c:pt>
                <c:pt idx="2052">
                  <c:v>3.1584365916992319E-5</c:v>
                </c:pt>
                <c:pt idx="2053">
                  <c:v>3.0669452019460593E-5</c:v>
                </c:pt>
                <c:pt idx="2054">
                  <c:v>2.973325919619629E-5</c:v>
                </c:pt>
                <c:pt idx="2055">
                  <c:v>2.8776909598571269E-5</c:v>
                </c:pt>
                <c:pt idx="2056">
                  <c:v>2.7801534360771821E-5</c:v>
                </c:pt>
                <c:pt idx="2057">
                  <c:v>2.6808272404754699E-5</c:v>
                </c:pt>
                <c:pt idx="2058">
                  <c:v>2.5798269248200612E-5</c:v>
                </c:pt>
                <c:pt idx="2059">
                  <c:v>2.4772675818462989E-5</c:v>
                </c:pt>
                <c:pt idx="2060">
                  <c:v>2.3732647273067009E-5</c:v>
                </c:pt>
                <c:pt idx="2061">
                  <c:v>2.267934182542675E-5</c:v>
                </c:pt>
                <c:pt idx="2062">
                  <c:v>2.1613919581109361E-5</c:v>
                </c:pt>
                <c:pt idx="2063">
                  <c:v>2.0537541381648872E-5</c:v>
                </c:pt>
                <c:pt idx="2064">
                  <c:v>1.9451367660017201E-5</c:v>
                </c:pt>
                <c:pt idx="2065">
                  <c:v>1.835655730619834E-5</c:v>
                </c:pt>
                <c:pt idx="2066">
                  <c:v>1.725426654686224E-5</c:v>
                </c:pt>
                <c:pt idx="2067">
                  <c:v>1.6145647836696139E-5</c:v>
                </c:pt>
                <c:pt idx="2068">
                  <c:v>1.503184876550101E-5</c:v>
                </c:pt>
                <c:pt idx="2069">
                  <c:v>1.391401097905476E-5</c:v>
                </c:pt>
                <c:pt idx="2070">
                  <c:v>1.2793269117850061E-5</c:v>
                </c:pt>
                <c:pt idx="2071">
                  <c:v>1.16707497714863E-5</c:v>
                </c:pt>
                <c:pt idx="2072">
                  <c:v>1.054757045193533E-5</c:v>
                </c:pt>
                <c:pt idx="2073">
                  <c:v>9.4248385851258831E-6</c:v>
                </c:pt>
                <c:pt idx="2074">
                  <c:v>8.303650521623851E-6</c:v>
                </c:pt>
                <c:pt idx="2075">
                  <c:v>7.1850905691839273E-6</c:v>
                </c:pt>
                <c:pt idx="2076">
                  <c:v>6.0702300446191507E-6</c:v>
                </c:pt>
                <c:pt idx="2077">
                  <c:v>4.9601263487630831E-6</c:v>
                </c:pt>
                <c:pt idx="2078">
                  <c:v>3.8558220633033713E-6</c:v>
                </c:pt>
                <c:pt idx="2079">
                  <c:v>2.7583440712630751E-6</c:v>
                </c:pt>
                <c:pt idx="2080">
                  <c:v>1.668702700796665E-6</c:v>
                </c:pt>
                <c:pt idx="2081">
                  <c:v>5.8789089407706996E-7</c:v>
                </c:pt>
                <c:pt idx="2082">
                  <c:v>-4.8311659961441933E-7</c:v>
                </c:pt>
                <c:pt idx="2083">
                  <c:v>-1.5433640039308469E-6</c:v>
                </c:pt>
                <c:pt idx="2084">
                  <c:v>-2.5919152711884048E-6</c:v>
                </c:pt>
                <c:pt idx="2085">
                  <c:v>-3.6278548097845591E-6</c:v>
                </c:pt>
                <c:pt idx="2086">
                  <c:v>-4.650288185747975E-6</c:v>
                </c:pt>
                <c:pt idx="2087">
                  <c:v>-5.6583427960887889E-6</c:v>
                </c:pt>
                <c:pt idx="2088">
                  <c:v>-6.6511685146153346E-6</c:v>
                </c:pt>
                <c:pt idx="2089">
                  <c:v>-7.6279383093291742E-6</c:v>
                </c:pt>
                <c:pt idx="2090">
                  <c:v>-8.5878488319535151E-6</c:v>
                </c:pt>
                <c:pt idx="2091">
                  <c:v>-9.5301209778186902E-6</c:v>
                </c:pt>
                <c:pt idx="2092">
                  <c:v>-1.045400041554956E-5</c:v>
                </c:pt>
                <c:pt idx="2093">
                  <c:v>-1.1358758090773691E-5</c:v>
                </c:pt>
                <c:pt idx="2094">
                  <c:v>-1.224369069641185E-5</c:v>
                </c:pt>
                <c:pt idx="2095">
                  <c:v>-1.310812111532389E-5</c:v>
                </c:pt>
                <c:pt idx="2096">
                  <c:v>-1.3951398833200729E-5</c:v>
                </c:pt>
                <c:pt idx="2097">
                  <c:v>-1.4772900319703909E-5</c:v>
                </c:pt>
                <c:pt idx="2098">
                  <c:v>-1.5572029381294431E-5</c:v>
                </c:pt>
                <c:pt idx="2099">
                  <c:v>-1.634821748286441E-5</c:v>
                </c:pt>
                <c:pt idx="2100">
                  <c:v>-1.7100924039836759E-5</c:v>
                </c:pt>
                <c:pt idx="2101">
                  <c:v>-1.7829636678623469E-5</c:v>
                </c:pt>
                <c:pt idx="2102">
                  <c:v>-1.8533871469328389E-5</c:v>
                </c:pt>
                <c:pt idx="2103">
                  <c:v>-1.9213173126475521E-5</c:v>
                </c:pt>
                <c:pt idx="2104">
                  <c:v>-1.9867115179206248E-5</c:v>
                </c:pt>
                <c:pt idx="2105">
                  <c:v>-2.0495300114498068E-5</c:v>
                </c:pt>
                <c:pt idx="2106">
                  <c:v>-2.1097359487076691E-5</c:v>
                </c:pt>
                <c:pt idx="2107">
                  <c:v>-2.167295400212765E-5</c:v>
                </c:pt>
                <c:pt idx="2108">
                  <c:v>-2.2221773568475989E-5</c:v>
                </c:pt>
                <c:pt idx="2109">
                  <c:v>-2.274353732056866E-5</c:v>
                </c:pt>
                <c:pt idx="2110">
                  <c:v>-2.3237993614921851E-5</c:v>
                </c:pt>
                <c:pt idx="2111">
                  <c:v>-2.3704919994926851E-5</c:v>
                </c:pt>
                <c:pt idx="2112">
                  <c:v>-2.4144123129010708E-5</c:v>
                </c:pt>
                <c:pt idx="2113">
                  <c:v>-2.4555438720375019E-5</c:v>
                </c:pt>
                <c:pt idx="2114">
                  <c:v>-2.4938731389090311E-5</c:v>
                </c:pt>
                <c:pt idx="2115">
                  <c:v>-2.5293894527655961E-5</c:v>
                </c:pt>
                <c:pt idx="2116">
                  <c:v>-2.562085012824955E-5</c:v>
                </c:pt>
                <c:pt idx="2117">
                  <c:v>-2.591954858510714E-5</c:v>
                </c:pt>
                <c:pt idx="2118">
                  <c:v>-2.618996847014721E-5</c:v>
                </c:pt>
                <c:pt idx="2119">
                  <c:v>-2.643211628394759E-5</c:v>
                </c:pt>
                <c:pt idx="2120">
                  <c:v>-2.664602618018819E-5</c:v>
                </c:pt>
                <c:pt idx="2121">
                  <c:v>-2.6831759667111928E-5</c:v>
                </c:pt>
                <c:pt idx="2122">
                  <c:v>-2.698940528411686E-5</c:v>
                </c:pt>
                <c:pt idx="2123">
                  <c:v>-2.7119078256143681E-5</c:v>
                </c:pt>
                <c:pt idx="2124">
                  <c:v>-2.7220920123638411E-5</c:v>
                </c:pt>
                <c:pt idx="2125">
                  <c:v>-2.7295098351420851E-5</c:v>
                </c:pt>
                <c:pt idx="2126">
                  <c:v>-2.7341805915126471E-5</c:v>
                </c:pt>
                <c:pt idx="2127">
                  <c:v>-2.7361260867553309E-5</c:v>
                </c:pt>
                <c:pt idx="2128">
                  <c:v>-2.735370588369257E-5</c:v>
                </c:pt>
                <c:pt idx="2129">
                  <c:v>-2.7319407786330349E-5</c:v>
                </c:pt>
                <c:pt idx="2130">
                  <c:v>-2.725865705299757E-5</c:v>
                </c:pt>
                <c:pt idx="2131">
                  <c:v>-2.7171767303380001E-5</c:v>
                </c:pt>
                <c:pt idx="2132">
                  <c:v>-2.7059074769741901E-5</c:v>
                </c:pt>
                <c:pt idx="2133">
                  <c:v>-2.6920937750585239E-5</c:v>
                </c:pt>
                <c:pt idx="2134">
                  <c:v>-2.675773604732257E-5</c:v>
                </c:pt>
                <c:pt idx="2135">
                  <c:v>-2.6569870384629549E-5</c:v>
                </c:pt>
                <c:pt idx="2136">
                  <c:v>-2.6357761817585871E-5</c:v>
                </c:pt>
                <c:pt idx="2137">
                  <c:v>-2.6121851123384051E-5</c:v>
                </c:pt>
                <c:pt idx="2138">
                  <c:v>-2.5862598179826609E-5</c:v>
                </c:pt>
                <c:pt idx="2139">
                  <c:v>-2.5580481330500501E-5</c:v>
                </c:pt>
                <c:pt idx="2140">
                  <c:v>-2.5275996739404501E-5</c:v>
                </c:pt>
                <c:pt idx="2141">
                  <c:v>-2.494965773258695E-5</c:v>
                </c:pt>
                <c:pt idx="2142">
                  <c:v>-2.4601994130790669E-5</c:v>
                </c:pt>
                <c:pt idx="2143">
                  <c:v>-2.4233551570884689E-5</c:v>
                </c:pt>
                <c:pt idx="2144">
                  <c:v>-2.3844890819857412E-5</c:v>
                </c:pt>
                <c:pt idx="2145">
                  <c:v>-2.343658707859575E-5</c:v>
                </c:pt>
                <c:pt idx="2146">
                  <c:v>-2.3009229280779309E-5</c:v>
                </c:pt>
                <c:pt idx="2147">
                  <c:v>-2.2563419382670699E-5</c:v>
                </c:pt>
                <c:pt idx="2148">
                  <c:v>-2.2099771648353969E-5</c:v>
                </c:pt>
                <c:pt idx="2149">
                  <c:v>-2.1618911929421891E-5</c:v>
                </c:pt>
                <c:pt idx="2150">
                  <c:v>-2.1121476939112149E-5</c:v>
                </c:pt>
                <c:pt idx="2151">
                  <c:v>-2.060811352522229E-5</c:v>
                </c:pt>
                <c:pt idx="2152">
                  <c:v>-2.007947793802867E-5</c:v>
                </c:pt>
                <c:pt idx="2153">
                  <c:v>-1.9536235096540011E-5</c:v>
                </c:pt>
                <c:pt idx="2154">
                  <c:v>-1.8979057853418801E-5</c:v>
                </c:pt>
                <c:pt idx="2155">
                  <c:v>-1.8408626259236449E-5</c:v>
                </c:pt>
                <c:pt idx="2156">
                  <c:v>-1.7825626827061569E-5</c:v>
                </c:pt>
                <c:pt idx="2157">
                  <c:v>-1.723075179627109E-5</c:v>
                </c:pt>
                <c:pt idx="2158">
                  <c:v>-1.6624698400580229E-5</c:v>
                </c:pt>
                <c:pt idx="2159">
                  <c:v>-1.600816813462913E-5</c:v>
                </c:pt>
                <c:pt idx="2160">
                  <c:v>-1.5381866027341928E-5</c:v>
                </c:pt>
                <c:pt idx="2161">
                  <c:v>-1.474649991495269E-5</c:v>
                </c:pt>
                <c:pt idx="2162">
                  <c:v>-1.410277972146989E-5</c:v>
                </c:pt>
                <c:pt idx="2163">
                  <c:v>-1.345141674224948E-5</c:v>
                </c:pt>
                <c:pt idx="2164">
                  <c:v>-1.2793122933230089E-5</c:v>
                </c:pt>
                <c:pt idx="2165">
                  <c:v>-1.2128610207162721E-5</c:v>
                </c:pt>
                <c:pt idx="2166">
                  <c:v>-1.145858973572444E-5</c:v>
                </c:pt>
                <c:pt idx="2167">
                  <c:v>-1.0783771259625929E-5</c:v>
                </c:pt>
                <c:pt idx="2168">
                  <c:v>-1.0104862406268291E-5</c:v>
                </c:pt>
                <c:pt idx="2169">
                  <c:v>-9.4225680167259185E-6</c:v>
                </c:pt>
                <c:pt idx="2170">
                  <c:v>-8.7375894815000521E-6</c:v>
                </c:pt>
                <c:pt idx="2171">
                  <c:v>-8.0506240859312683E-6</c:v>
                </c:pt>
                <c:pt idx="2172">
                  <c:v>-7.3623643658260463E-6</c:v>
                </c:pt>
                <c:pt idx="2173">
                  <c:v>-6.6734974745186193E-6</c:v>
                </c:pt>
                <c:pt idx="2174">
                  <c:v>-5.9847045609240368E-6</c:v>
                </c:pt>
                <c:pt idx="2175">
                  <c:v>-5.296660159470612E-6</c:v>
                </c:pt>
                <c:pt idx="2176">
                  <c:v>-4.6100315919117563E-6</c:v>
                </c:pt>
                <c:pt idx="2177">
                  <c:v>-3.9254783830156006E-6</c:v>
                </c:pt>
                <c:pt idx="2178">
                  <c:v>-3.2436516884670752E-6</c:v>
                </c:pt>
                <c:pt idx="2179">
                  <c:v>-2.5651937369808309E-6</c:v>
                </c:pt>
                <c:pt idx="2180">
                  <c:v>-1.89073728651401E-6</c:v>
                </c:pt>
                <c:pt idx="2181">
                  <c:v>-1.220905095467018E-6</c:v>
                </c:pt>
                <c:pt idx="2182">
                  <c:v>-5.5630940687390051E-7</c:v>
                </c:pt>
                <c:pt idx="2183">
                  <c:v>1.024485498657413E-7</c:v>
                </c:pt>
                <c:pt idx="2184">
                  <c:v>7.5477904215581759E-7</c:v>
                </c:pt>
                <c:pt idx="2185">
                  <c:v>1.400104303272975E-6</c:v>
                </c:pt>
                <c:pt idx="2186">
                  <c:v>2.0378589825620348E-6</c:v>
                </c:pt>
                <c:pt idx="2187">
                  <c:v>2.6674905811985279E-6</c:v>
                </c:pt>
                <c:pt idx="2188">
                  <c:v>3.2884598699656209E-6</c:v>
                </c:pt>
                <c:pt idx="2189">
                  <c:v>3.9002412908217821E-6</c:v>
                </c:pt>
                <c:pt idx="2190">
                  <c:v>4.5023233403718166E-6</c:v>
                </c:pt>
                <c:pt idx="2191">
                  <c:v>5.0942089366845522E-6</c:v>
                </c:pt>
                <c:pt idx="2192">
                  <c:v>5.6754157677918471E-6</c:v>
                </c:pt>
                <c:pt idx="2193">
                  <c:v>6.245476622868118E-6</c:v>
                </c:pt>
                <c:pt idx="2194">
                  <c:v>6.803939705202211E-6</c:v>
                </c:pt>
                <c:pt idx="2195">
                  <c:v>7.3503689270726369E-6</c:v>
                </c:pt>
                <c:pt idx="2196">
                  <c:v>7.8843441861931041E-6</c:v>
                </c:pt>
                <c:pt idx="2197">
                  <c:v>8.4054616239503943E-6</c:v>
                </c:pt>
                <c:pt idx="2198">
                  <c:v>8.9133338659896921E-6</c:v>
                </c:pt>
                <c:pt idx="2199">
                  <c:v>9.4075902427048774E-6</c:v>
                </c:pt>
                <c:pt idx="2200">
                  <c:v>9.8878769928534282E-6</c:v>
                </c:pt>
                <c:pt idx="2201">
                  <c:v>1.0353857447853439E-5</c:v>
                </c:pt>
                <c:pt idx="2202">
                  <c:v>1.080521219720687E-5</c:v>
                </c:pt>
                <c:pt idx="2203">
                  <c:v>1.124163923649224E-5</c:v>
                </c:pt>
                <c:pt idx="2204">
                  <c:v>1.1662854095928489E-5</c:v>
                </c:pt>
                <c:pt idx="2205">
                  <c:v>1.2068589950620099E-5</c:v>
                </c:pt>
                <c:pt idx="2206">
                  <c:v>1.245859771337177E-5</c:v>
                </c:pt>
                <c:pt idx="2207">
                  <c:v>1.283264610807411E-5</c:v>
                </c:pt>
                <c:pt idx="2208">
                  <c:v>1.3190521724770751E-5</c:v>
                </c:pt>
                <c:pt idx="2209">
                  <c:v>1.353202905818307E-5</c:v>
                </c:pt>
                <c:pt idx="2210">
                  <c:v>1.3856990527361109E-5</c:v>
                </c:pt>
                <c:pt idx="2211">
                  <c:v>1.4165246477237939E-5</c:v>
                </c:pt>
                <c:pt idx="2212">
                  <c:v>1.4456655162642379E-5</c:v>
                </c:pt>
                <c:pt idx="2213">
                  <c:v>1.4731092716324671E-5</c:v>
                </c:pt>
                <c:pt idx="2214">
                  <c:v>1.4988453097553031E-5</c:v>
                </c:pt>
                <c:pt idx="2215">
                  <c:v>1.522864802561141E-5</c:v>
                </c:pt>
                <c:pt idx="2216">
                  <c:v>1.5451606895422468E-5</c:v>
                </c:pt>
                <c:pt idx="2217">
                  <c:v>1.5657276676850351E-5</c:v>
                </c:pt>
                <c:pt idx="2218">
                  <c:v>1.5845621798571411E-5</c:v>
                </c:pt>
                <c:pt idx="2219">
                  <c:v>1.6016624014292269E-5</c:v>
                </c:pt>
                <c:pt idx="2220">
                  <c:v>1.617028225509021E-5</c:v>
                </c:pt>
                <c:pt idx="2221">
                  <c:v>1.6306612464989101E-5</c:v>
                </c:pt>
                <c:pt idx="2222">
                  <c:v>1.6425647422102511E-5</c:v>
                </c:pt>
                <c:pt idx="2223">
                  <c:v>1.652743654489974E-5</c:v>
                </c:pt>
                <c:pt idx="2224">
                  <c:v>1.6612045683706E-5</c:v>
                </c:pt>
                <c:pt idx="2225">
                  <c:v>1.6679556898546721E-5</c:v>
                </c:pt>
                <c:pt idx="2226">
                  <c:v>1.673006822278111E-5</c:v>
                </c:pt>
                <c:pt idx="2227">
                  <c:v>1.6763693413746061E-5</c:v>
                </c:pt>
                <c:pt idx="2228">
                  <c:v>1.6780561690410419E-5</c:v>
                </c:pt>
                <c:pt idx="2229">
                  <c:v>1.6780817457595631E-5</c:v>
                </c:pt>
                <c:pt idx="2230">
                  <c:v>1.6764620019427131E-5</c:v>
                </c:pt>
                <c:pt idx="2231">
                  <c:v>1.6732143279241111E-5</c:v>
                </c:pt>
                <c:pt idx="2232">
                  <c:v>1.6683575429166101E-5</c:v>
                </c:pt>
                <c:pt idx="2233">
                  <c:v>1.661911862849141E-5</c:v>
                </c:pt>
                <c:pt idx="2234">
                  <c:v>1.6538988671599419E-5</c:v>
                </c:pt>
                <c:pt idx="2235">
                  <c:v>1.6443414644795599E-5</c:v>
                </c:pt>
                <c:pt idx="2236">
                  <c:v>1.6332638574700908E-5</c:v>
                </c:pt>
                <c:pt idx="2237">
                  <c:v>1.6206915066097061E-5</c:v>
                </c:pt>
                <c:pt idx="2238">
                  <c:v>1.6066510932222219E-5</c:v>
                </c:pt>
                <c:pt idx="2239">
                  <c:v>1.591170481540782E-5</c:v>
                </c:pt>
                <c:pt idx="2240">
                  <c:v>1.5742786800165831E-5</c:v>
                </c:pt>
                <c:pt idx="2241">
                  <c:v>1.5560058019725709E-5</c:v>
                </c:pt>
                <c:pt idx="2242">
                  <c:v>1.536383025391164E-5</c:v>
                </c:pt>
                <c:pt idx="2243">
                  <c:v>1.515442552169066E-5</c:v>
                </c:pt>
                <c:pt idx="2244">
                  <c:v>1.493217566672644E-5</c:v>
                </c:pt>
                <c:pt idx="2245">
                  <c:v>1.4697421938492111E-5</c:v>
                </c:pt>
                <c:pt idx="2246">
                  <c:v>1.445051456627766E-5</c:v>
                </c:pt>
                <c:pt idx="2247">
                  <c:v>1.4191812330421881E-5</c:v>
                </c:pt>
                <c:pt idx="2248">
                  <c:v>1.392168212810407E-5</c:v>
                </c:pt>
                <c:pt idx="2249">
                  <c:v>1.364049853624927E-5</c:v>
                </c:pt>
                <c:pt idx="2250">
                  <c:v>1.334864336977049E-5</c:v>
                </c:pt>
                <c:pt idx="2251">
                  <c:v>1.3046505238145659E-5</c:v>
                </c:pt>
                <c:pt idx="2252">
                  <c:v>1.273447909910796E-5</c:v>
                </c:pt>
                <c:pt idx="2253">
                  <c:v>1.2412965810781881E-5</c:v>
                </c:pt>
                <c:pt idx="2254">
                  <c:v>1.208237168159876E-5</c:v>
                </c:pt>
                <c:pt idx="2255">
                  <c:v>1.174310801999034E-5</c:v>
                </c:pt>
                <c:pt idx="2256">
                  <c:v>1.139559068286111E-5</c:v>
                </c:pt>
                <c:pt idx="2257">
                  <c:v>1.10402396243936E-5</c:v>
                </c:pt>
                <c:pt idx="2258">
                  <c:v>1.067747844496481E-5</c:v>
                </c:pt>
                <c:pt idx="2259">
                  <c:v>1.0307733940950751E-5</c:v>
                </c:pt>
                <c:pt idx="2260">
                  <c:v>9.9314356551971628E-6</c:v>
                </c:pt>
                <c:pt idx="2261">
                  <c:v>9.5490154303767838E-6</c:v>
                </c:pt>
                <c:pt idx="2262">
                  <c:v>9.1609069626796824E-6</c:v>
                </c:pt>
                <c:pt idx="2263">
                  <c:v>8.7675453593893948E-6</c:v>
                </c:pt>
                <c:pt idx="2264">
                  <c:v>8.36936669856847E-6</c:v>
                </c:pt>
                <c:pt idx="2265">
                  <c:v>7.9668075922967319E-6</c:v>
                </c:pt>
                <c:pt idx="2266">
                  <c:v>7.560304753573277E-6</c:v>
                </c:pt>
                <c:pt idx="2267">
                  <c:v>7.1502945669932316E-6</c:v>
                </c:pt>
                <c:pt idx="2268">
                  <c:v>6.7372126643094887E-6</c:v>
                </c:pt>
                <c:pt idx="2269">
                  <c:v>6.3214935047684051E-6</c:v>
                </c:pt>
                <c:pt idx="2270">
                  <c:v>5.9035699601084346E-6</c:v>
                </c:pt>
                <c:pt idx="2271">
                  <c:v>5.4838729053319213E-6</c:v>
                </c:pt>
                <c:pt idx="2272">
                  <c:v>5.062830816249253E-6</c:v>
                </c:pt>
                <c:pt idx="2273">
                  <c:v>4.6408693714639071E-6</c:v>
                </c:pt>
                <c:pt idx="2274">
                  <c:v>4.2184110625731464E-6</c:v>
                </c:pt>
                <c:pt idx="2275">
                  <c:v>3.7958748108080091E-6</c:v>
                </c:pt>
                <c:pt idx="2276">
                  <c:v>3.373675589779523E-6</c:v>
                </c:pt>
                <c:pt idx="2277">
                  <c:v>2.9522240573287561E-6</c:v>
                </c:pt>
                <c:pt idx="2278">
                  <c:v>2.5319261940381921E-6</c:v>
                </c:pt>
                <c:pt idx="2279">
                  <c:v>2.1131829505138811E-6</c:v>
                </c:pt>
                <c:pt idx="2280">
                  <c:v>1.696389902217099E-6</c:v>
                </c:pt>
                <c:pt idx="2281">
                  <c:v>1.2819369133998391E-6</c:v>
                </c:pt>
                <c:pt idx="2282">
                  <c:v>8.7020781003310788E-7</c:v>
                </c:pt>
                <c:pt idx="2283">
                  <c:v>4.6158006139496171E-7</c:v>
                </c:pt>
                <c:pt idx="2284">
                  <c:v>5.6424470540328293E-8</c:v>
                </c:pt>
                <c:pt idx="2285">
                  <c:v>-3.4489512412694268E-7</c:v>
                </c:pt>
                <c:pt idx="2286">
                  <c:v>-7.4202213973251219E-7</c:v>
                </c:pt>
                <c:pt idx="2287">
                  <c:v>-1.1346075278195759E-6</c:v>
                </c:pt>
                <c:pt idx="2288">
                  <c:v>-1.5223100450212361E-6</c:v>
                </c:pt>
                <c:pt idx="2289">
                  <c:v>-1.9047965121865569E-6</c:v>
                </c:pt>
                <c:pt idx="2290">
                  <c:v>-2.2817420632925689E-6</c:v>
                </c:pt>
                <c:pt idx="2291">
                  <c:v>-2.652830385252436E-6</c:v>
                </c:pt>
                <c:pt idx="2292">
                  <c:v>-3.0177539440678909E-6</c:v>
                </c:pt>
                <c:pt idx="2293">
                  <c:v>-3.376214203765215E-6</c:v>
                </c:pt>
                <c:pt idx="2294">
                  <c:v>-3.7279218311203621E-6</c:v>
                </c:pt>
                <c:pt idx="2295">
                  <c:v>-4.0725968920574118E-6</c:v>
                </c:pt>
                <c:pt idx="2296">
                  <c:v>-4.409969035057415E-6</c:v>
                </c:pt>
                <c:pt idx="2297">
                  <c:v>-4.739777665019318E-6</c:v>
                </c:pt>
                <c:pt idx="2298">
                  <c:v>-5.0617721035761676E-6</c:v>
                </c:pt>
                <c:pt idx="2299">
                  <c:v>-5.3757117415287334E-6</c:v>
                </c:pt>
                <c:pt idx="2300">
                  <c:v>-5.6813661762911138E-6</c:v>
                </c:pt>
                <c:pt idx="2301">
                  <c:v>-5.9785153405655933E-6</c:v>
                </c:pt>
                <c:pt idx="2302">
                  <c:v>-6.2669496183609397E-6</c:v>
                </c:pt>
                <c:pt idx="2303">
                  <c:v>-6.5464699511297297E-6</c:v>
                </c:pt>
                <c:pt idx="2304">
                  <c:v>-6.8168879302499263E-6</c:v>
                </c:pt>
                <c:pt idx="2305">
                  <c:v>-7.0780258800695614E-6</c:v>
                </c:pt>
                <c:pt idx="2306">
                  <c:v>-7.3297169290720277E-6</c:v>
                </c:pt>
                <c:pt idx="2307">
                  <c:v>-7.5718050692730188E-6</c:v>
                </c:pt>
                <c:pt idx="2308">
                  <c:v>-7.8041452055144234E-6</c:v>
                </c:pt>
                <c:pt idx="2309">
                  <c:v>-8.026603191768622E-6</c:v>
                </c:pt>
                <c:pt idx="2310">
                  <c:v>-8.2390558588940621E-6</c:v>
                </c:pt>
                <c:pt idx="2311">
                  <c:v>-8.4413910290681571E-6</c:v>
                </c:pt>
                <c:pt idx="2312">
                  <c:v>-8.6335075203392009E-6</c:v>
                </c:pt>
                <c:pt idx="2313">
                  <c:v>-8.8153151397429852E-6</c:v>
                </c:pt>
                <c:pt idx="2314">
                  <c:v>-8.9867346675376325E-6</c:v>
                </c:pt>
                <c:pt idx="2315">
                  <c:v>-9.1476978278937082E-6</c:v>
                </c:pt>
                <c:pt idx="2316">
                  <c:v>-9.298147251923794E-6</c:v>
                </c:pt>
                <c:pt idx="2317">
                  <c:v>-9.4380364283885854E-6</c:v>
                </c:pt>
                <c:pt idx="2318">
                  <c:v>-9.567329645410183E-6</c:v>
                </c:pt>
                <c:pt idx="2319">
                  <c:v>-9.686001921527243E-6</c:v>
                </c:pt>
                <c:pt idx="2320">
                  <c:v>-9.794038927646298E-6</c:v>
                </c:pt>
                <c:pt idx="2321">
                  <c:v>-9.8914368976688039E-6</c:v>
                </c:pt>
                <c:pt idx="2322">
                  <c:v>-9.9782025321237811E-6</c:v>
                </c:pt>
                <c:pt idx="2323">
                  <c:v>-1.0054352889810049E-5</c:v>
                </c:pt>
                <c:pt idx="2324">
                  <c:v>-1.0119915272888139E-5</c:v>
                </c:pt>
                <c:pt idx="2325">
                  <c:v>-1.017492710009282E-5</c:v>
                </c:pt>
                <c:pt idx="2326">
                  <c:v>-1.021943577483864E-5</c:v>
                </c:pt>
                <c:pt idx="2327">
                  <c:v>-1.025349854100188E-5</c:v>
                </c:pt>
                <c:pt idx="2328">
                  <c:v>-1.027718233326258E-5</c:v>
                </c:pt>
                <c:pt idx="2329">
                  <c:v>-1.029056361856462E-5</c:v>
                </c:pt>
                <c:pt idx="2330">
                  <c:v>-1.029372822913821E-5</c:v>
                </c:pt>
                <c:pt idx="2331">
                  <c:v>-1.0286771188083851E-5</c:v>
                </c:pt>
                <c:pt idx="2332">
                  <c:v>-1.026979652951621E-5</c:v>
                </c:pt>
                <c:pt idx="2333">
                  <c:v>-1.024291710782776E-5</c:v>
                </c:pt>
                <c:pt idx="2334">
                  <c:v>-1.0206254403954951E-5</c:v>
                </c:pt>
                <c:pt idx="2335">
                  <c:v>-1.015993832287343E-5</c:v>
                </c:pt>
                <c:pt idx="2336">
                  <c:v>-1.010410698532027E-5</c:v>
                </c:pt>
                <c:pt idx="2337">
                  <c:v>-1.0038906513631931E-5</c:v>
                </c:pt>
                <c:pt idx="2338">
                  <c:v>-9.9644908118090569E-6</c:v>
                </c:pt>
                <c:pt idx="2339">
                  <c:v>-9.8810213388089707E-6</c:v>
                </c:pt>
                <c:pt idx="2340">
                  <c:v>-9.7886668796176579E-6</c:v>
                </c:pt>
                <c:pt idx="2341">
                  <c:v>-9.6876033076620516E-6</c:v>
                </c:pt>
                <c:pt idx="2342">
                  <c:v>-9.5780133452239014E-6</c:v>
                </c:pt>
                <c:pt idx="2343">
                  <c:v>-9.4600863183025297E-6</c:v>
                </c:pt>
                <c:pt idx="2344">
                  <c:v>-9.334017907480785E-6</c:v>
                </c:pt>
                <c:pt idx="2345">
                  <c:v>-9.200009895460326E-6</c:v>
                </c:pt>
                <c:pt idx="2346">
                  <c:v>-9.0582699099339692E-6</c:v>
                </c:pt>
                <c:pt idx="2347">
                  <c:v>-8.9090111647927017E-6</c:v>
                </c:pt>
                <c:pt idx="2348">
                  <c:v>-8.7524521966697577E-6</c:v>
                </c:pt>
                <c:pt idx="2349">
                  <c:v>-8.5888165999303823E-6</c:v>
                </c:pt>
                <c:pt idx="2350">
                  <c:v>-8.4183327589970602E-6</c:v>
                </c:pt>
                <c:pt idx="2351">
                  <c:v>-8.2412335783432766E-6</c:v>
                </c:pt>
                <c:pt idx="2352">
                  <c:v>-8.0577562103778533E-6</c:v>
                </c:pt>
                <c:pt idx="2353">
                  <c:v>-7.8681417832182632E-6</c:v>
                </c:pt>
                <c:pt idx="2354">
                  <c:v>-7.6726351245781643E-6</c:v>
                </c:pt>
                <c:pt idx="2355">
                  <c:v>-7.4714844877643571E-6</c:v>
                </c:pt>
                <c:pt idx="2356">
                  <c:v>-7.2649412740100061E-6</c:v>
                </c:pt>
                <c:pt idx="2357">
                  <c:v>-7.0532597572503519E-6</c:v>
                </c:pt>
                <c:pt idx="2358">
                  <c:v>-6.8366968061228661E-6</c:v>
                </c:pt>
                <c:pt idx="2359">
                  <c:v>-6.6155116071886511E-6</c:v>
                </c:pt>
                <c:pt idx="2360">
                  <c:v>-6.3899653898191744E-6</c:v>
                </c:pt>
                <c:pt idx="2361">
                  <c:v>-6.1603211490846022E-6</c:v>
                </c:pt>
                <c:pt idx="2362">
                  <c:v>-5.9268433713066671E-6</c:v>
                </c:pt>
                <c:pt idx="2363">
                  <c:v>-5.6897977617209614E-6</c:v>
                </c:pt>
                <c:pt idx="2364">
                  <c:v>-5.4494509699187788E-6</c:v>
                </c:pt>
                <c:pt idx="2365">
                  <c:v>-5.2060703219503068E-6</c:v>
                </c:pt>
                <c:pt idx="2366">
                  <c:v>-4.9599235493191776E-6</c:v>
                </c:pt>
                <c:pt idx="2367">
                  <c:v>-4.7112785249714406E-6</c:v>
                </c:pt>
                <c:pt idx="2368">
                  <c:v>-4.4604029973971393E-6</c:v>
                </c:pt>
                <c:pt idx="2369">
                  <c:v>-4.2075643303940416E-6</c:v>
                </c:pt>
                <c:pt idx="2370">
                  <c:v>-3.9530292442746529E-6</c:v>
                </c:pt>
                <c:pt idx="2371">
                  <c:v>-3.6970635611810469E-6</c:v>
                </c:pt>
                <c:pt idx="2372">
                  <c:v>-3.4399319520650451E-6</c:v>
                </c:pt>
                <c:pt idx="2373">
                  <c:v>-3.1818976889974589E-6</c:v>
                </c:pt>
                <c:pt idx="2374">
                  <c:v>-2.9232224004749341E-6</c:v>
                </c:pt>
                <c:pt idx="2375">
                  <c:v>-2.6641658301684861E-6</c:v>
                </c:pt>
                <c:pt idx="2376">
                  <c:v>-2.4049856015562199E-6</c:v>
                </c:pt>
                <c:pt idx="2377">
                  <c:v>-2.1459369846654748E-6</c:v>
                </c:pt>
                <c:pt idx="2378">
                  <c:v>-1.887272668477102E-6</c:v>
                </c:pt>
                <c:pt idx="2379">
                  <c:v>-1.6292425385477931E-6</c:v>
                </c:pt>
                <c:pt idx="2380">
                  <c:v>-1.372093458851253E-6</c:v>
                </c:pt>
                <c:pt idx="2381">
                  <c:v>-1.1160690582823209E-6</c:v>
                </c:pt>
                <c:pt idx="2382">
                  <c:v>-8.6140952371138724E-7</c:v>
                </c:pt>
                <c:pt idx="2383">
                  <c:v>-6.0835139648052206E-7</c:v>
                </c:pt>
                <c:pt idx="2384">
                  <c:v>-3.5712737678217371E-7</c:v>
                </c:pt>
                <c:pt idx="2385">
                  <c:v>-1.079661315905867E-7</c:v>
                </c:pt>
                <c:pt idx="2386">
                  <c:v>1.389078908564656E-7</c:v>
                </c:pt>
                <c:pt idx="2387">
                  <c:v>3.83274639803588E-7</c:v>
                </c:pt>
                <c:pt idx="2388">
                  <c:v>6.2491863606073395E-7</c:v>
                </c:pt>
                <c:pt idx="2389">
                  <c:v>8.6362913942483743E-7</c:v>
                </c:pt>
                <c:pt idx="2390">
                  <c:v>1.099200309440107E-6</c:v>
                </c:pt>
                <c:pt idx="2391">
                  <c:v>1.3314313598300491E-6</c:v>
                </c:pt>
                <c:pt idx="2392">
                  <c:v>1.5601267078224619E-6</c:v>
                </c:pt>
                <c:pt idx="2393">
                  <c:v>1.7850961148146989E-6</c:v>
                </c:pt>
                <c:pt idx="2394">
                  <c:v>2.0061548221539378E-6</c:v>
                </c:pt>
                <c:pt idx="2395">
                  <c:v>2.2231236795899889E-6</c:v>
                </c:pt>
                <c:pt idx="2396">
                  <c:v>2.435829266844713E-6</c:v>
                </c:pt>
                <c:pt idx="2397">
                  <c:v>2.6441040082980649E-6</c:v>
                </c:pt>
                <c:pt idx="2398">
                  <c:v>2.8477862822340332E-6</c:v>
                </c:pt>
                <c:pt idx="2399">
                  <c:v>3.0467205207607151E-6</c:v>
                </c:pt>
                <c:pt idx="2400">
                  <c:v>3.240757304956432E-6</c:v>
                </c:pt>
                <c:pt idx="2401">
                  <c:v>3.4297534523553001E-6</c:v>
                </c:pt>
                <c:pt idx="2402">
                  <c:v>3.6135720966612439E-6</c:v>
                </c:pt>
                <c:pt idx="2403">
                  <c:v>3.7920827623549869E-6</c:v>
                </c:pt>
                <c:pt idx="2404">
                  <c:v>3.965161430197206E-6</c:v>
                </c:pt>
                <c:pt idx="2405">
                  <c:v>4.1326905975136441E-6</c:v>
                </c:pt>
                <c:pt idx="2406">
                  <c:v>4.2945593304866136E-6</c:v>
                </c:pt>
                <c:pt idx="2407">
                  <c:v>4.4506633095631187E-6</c:v>
                </c:pt>
                <c:pt idx="2408">
                  <c:v>4.6009048690898169E-6</c:v>
                </c:pt>
                <c:pt idx="2409">
                  <c:v>4.74519302773313E-6</c:v>
                </c:pt>
                <c:pt idx="2410">
                  <c:v>4.8834435150135747E-6</c:v>
                </c:pt>
                <c:pt idx="2411">
                  <c:v>5.0155787885142189E-6</c:v>
                </c:pt>
                <c:pt idx="2412">
                  <c:v>5.1415280454270018E-6</c:v>
                </c:pt>
                <c:pt idx="2413">
                  <c:v>5.2612272271046479E-6</c:v>
                </c:pt>
                <c:pt idx="2414">
                  <c:v>5.3746190178394224E-6</c:v>
                </c:pt>
                <c:pt idx="2415">
                  <c:v>5.4816528354262317E-6</c:v>
                </c:pt>
                <c:pt idx="2416">
                  <c:v>5.5822848161746208E-6</c:v>
                </c:pt>
                <c:pt idx="2417">
                  <c:v>5.6764777940365718E-6</c:v>
                </c:pt>
                <c:pt idx="2418">
                  <c:v>5.7642012716296884E-6</c:v>
                </c:pt>
                <c:pt idx="2419">
                  <c:v>5.8454313877076558E-6</c:v>
                </c:pt>
                <c:pt idx="2420">
                  <c:v>5.9201508750827969E-6</c:v>
                </c:pt>
                <c:pt idx="2421">
                  <c:v>5.9883490152179419E-6</c:v>
                </c:pt>
                <c:pt idx="2422">
                  <c:v>6.0500215853798167E-6</c:v>
                </c:pt>
                <c:pt idx="2423">
                  <c:v>6.1051708011294892E-6</c:v>
                </c:pt>
                <c:pt idx="2424">
                  <c:v>6.1538052511522778E-6</c:v>
                </c:pt>
                <c:pt idx="2425">
                  <c:v>6.1959398286459688E-6</c:v>
                </c:pt>
                <c:pt idx="2426">
                  <c:v>6.2315956558256502E-6</c:v>
                </c:pt>
                <c:pt idx="2427">
                  <c:v>6.2608000030994759E-6</c:v>
                </c:pt>
                <c:pt idx="2428">
                  <c:v>6.2835862039145604E-6</c:v>
                </c:pt>
                <c:pt idx="2429">
                  <c:v>6.2999935631635751E-6</c:v>
                </c:pt>
                <c:pt idx="2430">
                  <c:v>6.3100672615945541E-6</c:v>
                </c:pt>
                <c:pt idx="2431">
                  <c:v>6.3138582553357034E-6</c:v>
                </c:pt>
                <c:pt idx="2432">
                  <c:v>6.3114231697580792E-6</c:v>
                </c:pt>
                <c:pt idx="2433">
                  <c:v>6.3028241908957838E-6</c:v>
                </c:pt>
                <c:pt idx="2434">
                  <c:v>6.2881289492056069E-6</c:v>
                </c:pt>
                <c:pt idx="2435">
                  <c:v>6.2674104024385002E-6</c:v>
                </c:pt>
                <c:pt idx="2436">
                  <c:v>6.2407467125158433E-6</c:v>
                </c:pt>
                <c:pt idx="2437">
                  <c:v>6.2082211185199299E-6</c:v>
                </c:pt>
                <c:pt idx="2438">
                  <c:v>6.1699218069088957E-6</c:v>
                </c:pt>
                <c:pt idx="2439">
                  <c:v>6.1259417772907554E-6</c:v>
                </c:pt>
                <c:pt idx="2440">
                  <c:v>6.0763787049777918E-6</c:v>
                </c:pt>
                <c:pt idx="2441">
                  <c:v>6.0213348005433431E-6</c:v>
                </c:pt>
                <c:pt idx="2442">
                  <c:v>5.960916665381788E-6</c:v>
                </c:pt>
                <c:pt idx="2443">
                  <c:v>5.895235146380351E-6</c:v>
                </c:pt>
                <c:pt idx="2444">
                  <c:v>5.8244051851508161E-6</c:v>
                </c:pt>
                <c:pt idx="2445">
                  <c:v>5.7485456663730616E-6</c:v>
                </c:pt>
                <c:pt idx="2446">
                  <c:v>5.667779263918149E-6</c:v>
                </c:pt>
                <c:pt idx="2447">
                  <c:v>5.5822322837517646E-6</c:v>
                </c:pt>
                <c:pt idx="2448">
                  <c:v>5.4920345051723274E-6</c:v>
                </c:pt>
                <c:pt idx="2449">
                  <c:v>5.3973190201617172E-6</c:v>
                </c:pt>
                <c:pt idx="2450">
                  <c:v>5.2982220715147577E-6</c:v>
                </c:pt>
                <c:pt idx="2451">
                  <c:v>5.1948828888592757E-6</c:v>
                </c:pt>
                <c:pt idx="2452">
                  <c:v>5.0874435230108261E-6</c:v>
                </c:pt>
                <c:pt idx="2453">
                  <c:v>4.9760486803274162E-6</c:v>
                </c:pt>
                <c:pt idx="2454">
                  <c:v>4.8608455549548069E-6</c:v>
                </c:pt>
                <c:pt idx="2455">
                  <c:v>4.7419836605167021E-6</c:v>
                </c:pt>
                <c:pt idx="2456">
                  <c:v>4.619614661693916E-6</c:v>
                </c:pt>
                <c:pt idx="2457">
                  <c:v>4.4938922043602503E-6</c:v>
                </c:pt>
                <c:pt idx="2458">
                  <c:v>4.364971746384505E-6</c:v>
                </c:pt>
                <c:pt idx="2459">
                  <c:v>4.2330103875443106E-6</c:v>
                </c:pt>
                <c:pt idx="2460">
                  <c:v>4.0981666999950761E-6</c:v>
                </c:pt>
                <c:pt idx="2461">
                  <c:v>3.9606005582948356E-6</c:v>
                </c:pt>
                <c:pt idx="2462">
                  <c:v>3.8204729706503571E-6</c:v>
                </c:pt>
                <c:pt idx="2463">
                  <c:v>3.6779459096081268E-6</c:v>
                </c:pt>
                <c:pt idx="2464">
                  <c:v>3.5331821446327179E-6</c:v>
                </c:pt>
                <c:pt idx="2465">
                  <c:v>3.3863450743520929E-6</c:v>
                </c:pt>
                <c:pt idx="2466">
                  <c:v>3.2375985609123252E-6</c:v>
                </c:pt>
                <c:pt idx="2467">
                  <c:v>3.0871067641102812E-6</c:v>
                </c:pt>
                <c:pt idx="2468">
                  <c:v>2.935033978412882E-6</c:v>
                </c:pt>
                <c:pt idx="2469">
                  <c:v>2.781544469643293E-6</c:v>
                </c:pt>
                <c:pt idx="2470">
                  <c:v>2.6268023153308562E-6</c:v>
                </c:pt>
                <c:pt idx="2471">
                  <c:v>2.4709712450610159E-6</c:v>
                </c:pt>
                <c:pt idx="2472">
                  <c:v>2.314214483156718E-6</c:v>
                </c:pt>
                <c:pt idx="2473">
                  <c:v>2.1566945938023001E-6</c:v>
                </c:pt>
                <c:pt idx="2474">
                  <c:v>1.9985733281657758E-6</c:v>
                </c:pt>
                <c:pt idx="2475">
                  <c:v>1.840011473297487E-6</c:v>
                </c:pt>
                <c:pt idx="2476">
                  <c:v>1.681168703693281E-6</c:v>
                </c:pt>
                <c:pt idx="2477">
                  <c:v>1.522203436188363E-6</c:v>
                </c:pt>
                <c:pt idx="2478">
                  <c:v>1.3632726852952359E-6</c:v>
                </c:pt>
                <c:pt idx="2479">
                  <c:v>1.2045319245368451E-6</c:v>
                </c:pt>
                <c:pt idx="2480">
                  <c:v>1.0461349475576749E-6</c:v>
                </c:pt>
                <c:pt idx="2481">
                  <c:v>8.8823373367574732E-7</c:v>
                </c:pt>
                <c:pt idx="2482">
                  <c:v>7.3097831687629622E-7</c:v>
                </c:pt>
                <c:pt idx="2483">
                  <c:v>5.7451665713692535E-7</c:v>
                </c:pt>
                <c:pt idx="2484">
                  <c:v>4.1899451452831471E-7</c:v>
                </c:pt>
                <c:pt idx="2485">
                  <c:v>2.6455532908808982E-7</c:v>
                </c:pt>
                <c:pt idx="2486">
                  <c:v>1.113401006946901E-7</c:v>
                </c:pt>
                <c:pt idx="2487">
                  <c:v>-4.0512724619468088E-8</c:v>
                </c:pt>
                <c:pt idx="2488">
                  <c:v>-1.9086736569029481E-7</c:v>
                </c:pt>
                <c:pt idx="2489">
                  <c:v>-3.3959081491286009E-7</c:v>
                </c:pt>
                <c:pt idx="2490">
                  <c:v>-4.8655294071497934E-7</c:v>
                </c:pt>
                <c:pt idx="2491">
                  <c:v>-6.3162658847648601E-7</c:v>
                </c:pt>
                <c:pt idx="2492">
                  <c:v>-7.7468767556432283E-7</c:v>
                </c:pt>
                <c:pt idx="2493">
                  <c:v>-9.1561528436923112E-7</c:v>
                </c:pt>
                <c:pt idx="2494">
                  <c:v>-1.054291750679504E-6</c:v>
                </c:pt>
                <c:pt idx="2495">
                  <c:v>-1.1906027462815769E-6</c:v>
                </c:pt>
                <c:pt idx="2496">
                  <c:v>-1.324437360894493E-6</c:v>
                </c:pt>
                <c:pt idx="2497">
                  <c:v>-1.4556881762217699E-6</c:v>
                </c:pt>
                <c:pt idx="2498">
                  <c:v>-1.5842513395591951E-6</c:v>
                </c:pt>
                <c:pt idx="2499">
                  <c:v>-1.7100266298530899E-6</c:v>
                </c:pt>
                <c:pt idx="2500">
                  <c:v>-1.8329175219822249E-6</c:v>
                </c:pt>
                <c:pt idx="2501">
                  <c:v>-1.952831245044528E-6</c:v>
                </c:pt>
                <c:pt idx="2502">
                  <c:v>-2.069678838645395E-6</c:v>
                </c:pt>
                <c:pt idx="2503">
                  <c:v>-2.18337520152545E-6</c:v>
                </c:pt>
                <c:pt idx="2504">
                  <c:v>-2.2938391397442359E-6</c:v>
                </c:pt>
                <c:pt idx="2505">
                  <c:v>-2.4009934082025448E-6</c:v>
                </c:pt>
                <c:pt idx="2506">
                  <c:v>-2.5047647478348982E-6</c:v>
                </c:pt>
                <c:pt idx="2507">
                  <c:v>-2.6050839195823632E-6</c:v>
                </c:pt>
                <c:pt idx="2508">
                  <c:v>-2.7018857339244921E-6</c:v>
                </c:pt>
                <c:pt idx="2509">
                  <c:v>-2.7951090751932028E-6</c:v>
                </c:pt>
                <c:pt idx="2510">
                  <c:v>-2.884696923666219E-6</c:v>
                </c:pt>
                <c:pt idx="2511">
                  <c:v>-2.970596370110989E-6</c:v>
                </c:pt>
                <c:pt idx="2512">
                  <c:v>-3.0527586301065672E-6</c:v>
                </c:pt>
                <c:pt idx="2513">
                  <c:v>-3.1311390512600572E-6</c:v>
                </c:pt>
                <c:pt idx="2514">
                  <c:v>-3.2056971173144429E-6</c:v>
                </c:pt>
                <c:pt idx="2515">
                  <c:v>-3.2763964485926782E-6</c:v>
                </c:pt>
                <c:pt idx="2516">
                  <c:v>-3.343204797445765E-6</c:v>
                </c:pt>
                <c:pt idx="2517">
                  <c:v>-3.406094040592222E-6</c:v>
                </c:pt>
                <c:pt idx="2518">
                  <c:v>-3.465040166794608E-6</c:v>
                </c:pt>
                <c:pt idx="2519">
                  <c:v>-3.5200232607612851E-6</c:v>
                </c:pt>
                <c:pt idx="2520">
                  <c:v>-3.5710274840505818E-6</c:v>
                </c:pt>
                <c:pt idx="2521">
                  <c:v>-3.6180410503128262E-6</c:v>
                </c:pt>
                <c:pt idx="2522">
                  <c:v>-3.6610561994221409E-6</c:v>
                </c:pt>
                <c:pt idx="2523">
                  <c:v>-3.700069164391806E-6</c:v>
                </c:pt>
                <c:pt idx="2524">
                  <c:v>-3.735080138955738E-6</c:v>
                </c:pt>
                <c:pt idx="2525">
                  <c:v>-3.7660932378225098E-6</c:v>
                </c:pt>
                <c:pt idx="2526">
                  <c:v>-3.7931164553750558E-6</c:v>
                </c:pt>
                <c:pt idx="2527">
                  <c:v>-3.8161616208176596E-6</c:v>
                </c:pt>
                <c:pt idx="2528">
                  <c:v>-3.8352443491040944E-6</c:v>
                </c:pt>
                <c:pt idx="2529">
                  <c:v>-3.8503839902004336E-6</c:v>
                </c:pt>
                <c:pt idx="2530">
                  <c:v>-3.8616035736849241E-6</c:v>
                </c:pt>
                <c:pt idx="2531">
                  <c:v>-3.8689297505722919E-6</c:v>
                </c:pt>
                <c:pt idx="2532">
                  <c:v>-3.8723927329176178E-6</c:v>
                </c:pt>
                <c:pt idx="2533">
                  <c:v>-3.872026230311576E-6</c:v>
                </c:pt>
                <c:pt idx="2534">
                  <c:v>-3.8678673817127418E-6</c:v>
                </c:pt>
                <c:pt idx="2535">
                  <c:v>-3.8599566879460312E-6</c:v>
                </c:pt>
                <c:pt idx="2536">
                  <c:v>-3.8483379387610483E-6</c:v>
                </c:pt>
                <c:pt idx="2537">
                  <c:v>-3.8330581380030537E-6</c:v>
                </c:pt>
                <c:pt idx="2538">
                  <c:v>-3.8141674277847319E-6</c:v>
                </c:pt>
                <c:pt idx="2539">
                  <c:v>-3.791719008106043E-6</c:v>
                </c:pt>
                <c:pt idx="2540">
                  <c:v>-3.7657690555858991E-6</c:v>
                </c:pt>
                <c:pt idx="2541">
                  <c:v>-3.7363766404174829E-6</c:v>
                </c:pt>
                <c:pt idx="2542">
                  <c:v>-3.703603639881869E-6</c:v>
                </c:pt>
                <c:pt idx="2543">
                  <c:v>-3.6675146510845021E-6</c:v>
                </c:pt>
                <c:pt idx="2544">
                  <c:v>-3.6281769015822358E-6</c:v>
                </c:pt>
                <c:pt idx="2545">
                  <c:v>-3.585660157900961E-6</c:v>
                </c:pt>
                <c:pt idx="2546">
                  <c:v>-3.5400366334981111E-6</c:v>
                </c:pt>
                <c:pt idx="2547">
                  <c:v>-3.4913808930614461E-6</c:v>
                </c:pt>
                <c:pt idx="2548">
                  <c:v>-3.439769758473155E-6</c:v>
                </c:pt>
                <c:pt idx="2549">
                  <c:v>-3.3852822106661411E-6</c:v>
                </c:pt>
                <c:pt idx="2550">
                  <c:v>-3.327999291924399E-6</c:v>
                </c:pt>
                <c:pt idx="2551">
                  <c:v>-3.2680040062960099E-6</c:v>
                </c:pt>
                <c:pt idx="2552">
                  <c:v>-3.2053812204502212E-6</c:v>
                </c:pt>
                <c:pt idx="2553">
                  <c:v>-3.140217560870795E-6</c:v>
                </c:pt>
                <c:pt idx="2554">
                  <c:v>-3.0726013131587848E-6</c:v>
                </c:pt>
                <c:pt idx="2555">
                  <c:v>-3.0026223196699679E-6</c:v>
                </c:pt>
                <c:pt idx="2556">
                  <c:v>-2.9303718757089921E-6</c:v>
                </c:pt>
                <c:pt idx="2557">
                  <c:v>-2.855942626722729E-6</c:v>
                </c:pt>
                <c:pt idx="2558">
                  <c:v>-2.7794284643833929E-6</c:v>
                </c:pt>
                <c:pt idx="2559">
                  <c:v>-2.7009244224496239E-6</c:v>
                </c:pt>
                <c:pt idx="2560">
                  <c:v>-2.6205265724055242E-6</c:v>
                </c:pt>
                <c:pt idx="2561">
                  <c:v>-2.5383319202099131E-6</c:v>
                </c:pt>
                <c:pt idx="2562">
                  <c:v>-2.4544383006031012E-6</c:v>
                </c:pt>
                <c:pt idx="2563">
                  <c:v>-2.3689442750773888E-6</c:v>
                </c:pt>
                <c:pt idx="2564">
                  <c:v>-2.2819490269609939E-6</c:v>
                </c:pt>
                <c:pt idx="2565">
                  <c:v>-2.1935522587224199E-6</c:v>
                </c:pt>
                <c:pt idx="2566">
                  <c:v>-2.1038540897189151E-6</c:v>
                </c:pt>
                <c:pt idx="2567">
                  <c:v>-2.012954952723689E-6</c:v>
                </c:pt>
                <c:pt idx="2568">
                  <c:v>-1.9209554938948159E-6</c:v>
                </c:pt>
                <c:pt idx="2569">
                  <c:v>-1.827956470967784E-6</c:v>
                </c:pt>
                <c:pt idx="2570">
                  <c:v>-1.7340586540015579E-6</c:v>
                </c:pt>
                <c:pt idx="2571">
                  <c:v>-1.639362726568727E-6</c:v>
                </c:pt>
                <c:pt idx="2572">
                  <c:v>-1.5439691871677039E-6</c:v>
                </c:pt>
                <c:pt idx="2573">
                  <c:v>-1.4479782534104759E-6</c:v>
                </c:pt>
                <c:pt idx="2574">
                  <c:v>-1.3514897656552449E-6</c:v>
                </c:pt>
                <c:pt idx="2575">
                  <c:v>-1.2546030933036081E-6</c:v>
                </c:pt>
                <c:pt idx="2576">
                  <c:v>-1.1574170417638641E-6</c:v>
                </c:pt>
                <c:pt idx="2577">
                  <c:v>-1.060029760857617E-6</c:v>
                </c:pt>
                <c:pt idx="2578">
                  <c:v>-9.625386548917092E-7</c:v>
                </c:pt>
                <c:pt idx="2579">
                  <c:v>-8.6504029472855848E-7</c:v>
                </c:pt>
                <c:pt idx="2580">
                  <c:v>-7.6763033063365071E-7</c:v>
                </c:pt>
                <c:pt idx="2581">
                  <c:v>-6.7040340756552297E-7</c:v>
                </c:pt>
                <c:pt idx="2582">
                  <c:v>-5.7345308179801435E-7</c:v>
                </c:pt>
                <c:pt idx="2583">
                  <c:v>-4.7687174076216365E-7</c:v>
                </c:pt>
                <c:pt idx="2584">
                  <c:v>-3.8075052144481702E-7</c:v>
                </c:pt>
                <c:pt idx="2585">
                  <c:v>-2.8517923567061843E-7</c:v>
                </c:pt>
                <c:pt idx="2586">
                  <c:v>-1.9024629283048711E-7</c:v>
                </c:pt>
                <c:pt idx="2587">
                  <c:v>-9.6038627939165622E-8</c:v>
                </c:pt>
                <c:pt idx="2588">
                  <c:v>-2.6416292486786119E-9</c:v>
                </c:pt>
                <c:pt idx="2589">
                  <c:v>8.9860928809137874E-8</c:v>
                </c:pt>
                <c:pt idx="2590">
                  <c:v>1.8138695423441931E-7</c:v>
                </c:pt>
                <c:pt idx="2591">
                  <c:v>2.7185610007585131E-7</c:v>
                </c:pt>
                <c:pt idx="2592">
                  <c:v>3.6118982749133721E-7</c:v>
                </c:pt>
                <c:pt idx="2593">
                  <c:v>4.4931146503390812E-7</c:v>
                </c:pt>
                <c:pt idx="2594">
                  <c:v>5.361462658282079E-7</c:v>
                </c:pt>
                <c:pt idx="2595">
                  <c:v>6.2162146252653372E-7</c:v>
                </c:pt>
                <c:pt idx="2596">
                  <c:v>7.0566631948931757E-7</c:v>
                </c:pt>
                <c:pt idx="2597">
                  <c:v>7.8821218263414039E-7</c:v>
                </c:pt>
                <c:pt idx="2598">
                  <c:v>8.6919252673123282E-7</c:v>
                </c:pt>
                <c:pt idx="2599">
                  <c:v>9.4854300025648541E-7</c:v>
                </c:pt>
                <c:pt idx="2600">
                  <c:v>1.0262014676909461E-6</c:v>
                </c:pt>
                <c:pt idx="2601">
                  <c:v>1.102108048822714E-6</c:v>
                </c:pt>
                <c:pt idx="2602">
                  <c:v>1.176205155939414E-6</c:v>
                </c:pt>
                <c:pt idx="2603">
                  <c:v>1.2484375286891951E-6</c:v>
                </c:pt>
                <c:pt idx="2604">
                  <c:v>1.318752265278E-6</c:v>
                </c:pt>
                <c:pt idx="2605">
                  <c:v>1.3870988518904781E-6</c:v>
                </c:pt>
                <c:pt idx="2606">
                  <c:v>1.4534291891132871E-6</c:v>
                </c:pt>
                <c:pt idx="2607">
                  <c:v>1.5176976165820479E-6</c:v>
                </c:pt>
                <c:pt idx="2608">
                  <c:v>1.5798609334094489E-6</c:v>
                </c:pt>
                <c:pt idx="2609">
                  <c:v>1.6398784175031269E-6</c:v>
                </c:pt>
                <c:pt idx="2610">
                  <c:v>1.6977118416638961E-6</c:v>
                </c:pt>
                <c:pt idx="2611">
                  <c:v>1.753325486797408E-6</c:v>
                </c:pt>
                <c:pt idx="2612">
                  <c:v>1.806686152683312E-6</c:v>
                </c:pt>
                <c:pt idx="2613">
                  <c:v>1.8577631673011301E-6</c:v>
                </c:pt>
                <c:pt idx="2614">
                  <c:v>1.9065283913821669E-6</c:v>
                </c:pt>
                <c:pt idx="2615">
                  <c:v>1.952956222517344E-6</c:v>
                </c:pt>
                <c:pt idx="2616">
                  <c:v>1.9970235954902549E-6</c:v>
                </c:pt>
                <c:pt idx="2617">
                  <c:v>2.0387099807228641E-6</c:v>
                </c:pt>
                <c:pt idx="2618">
                  <c:v>2.077997379723584E-6</c:v>
                </c:pt>
                <c:pt idx="2619">
                  <c:v>2.114870319314122E-6</c:v>
                </c:pt>
                <c:pt idx="2620">
                  <c:v>2.149315841082355E-6</c:v>
                </c:pt>
                <c:pt idx="2621">
                  <c:v>2.1813234911682851E-6</c:v>
                </c:pt>
                <c:pt idx="2622">
                  <c:v>2.2108853062752232E-6</c:v>
                </c:pt>
                <c:pt idx="2623">
                  <c:v>2.237995796683379E-6</c:v>
                </c:pt>
                <c:pt idx="2624">
                  <c:v>2.2626519291524261E-6</c:v>
                </c:pt>
                <c:pt idx="2625">
                  <c:v>2.2848531050501109E-6</c:v>
                </c:pt>
                <c:pt idx="2626">
                  <c:v>2.3046011387029002E-6</c:v>
                </c:pt>
                <c:pt idx="2627">
                  <c:v>2.3219002316388071E-6</c:v>
                </c:pt>
                <c:pt idx="2628">
                  <c:v>2.3367569459420419E-6</c:v>
                </c:pt>
                <c:pt idx="2629">
                  <c:v>2.3491801747210772E-6</c:v>
                </c:pt>
                <c:pt idx="2630">
                  <c:v>2.359181111577513E-6</c:v>
                </c:pt>
                <c:pt idx="2631">
                  <c:v>2.3667732171883671E-6</c:v>
                </c:pt>
                <c:pt idx="2632">
                  <c:v>2.371972184334048E-6</c:v>
                </c:pt>
                <c:pt idx="2633">
                  <c:v>2.374795900927928E-6</c:v>
                </c:pt>
                <c:pt idx="2634">
                  <c:v>2.3752644122687631E-6</c:v>
                </c:pt>
                <c:pt idx="2635">
                  <c:v>2.3733998792963011E-6</c:v>
                </c:pt>
                <c:pt idx="2636">
                  <c:v>2.3692265377350812E-6</c:v>
                </c:pt>
                <c:pt idx="2637">
                  <c:v>2.3627706536855091E-6</c:v>
                </c:pt>
                <c:pt idx="2638">
                  <c:v>2.3540604785488028E-6</c:v>
                </c:pt>
                <c:pt idx="2639">
                  <c:v>2.343126202619672E-6</c:v>
                </c:pt>
                <c:pt idx="2640">
                  <c:v>2.329999906458546E-6</c:v>
                </c:pt>
                <c:pt idx="2641">
                  <c:v>2.314715511486654E-6</c:v>
                </c:pt>
                <c:pt idx="2642">
                  <c:v>2.2973087288047371E-6</c:v>
                </c:pt>
                <c:pt idx="2643">
                  <c:v>2.2778170071235948E-6</c:v>
                </c:pt>
                <c:pt idx="2644">
                  <c:v>2.2562794796954222E-6</c:v>
                </c:pt>
                <c:pt idx="2645">
                  <c:v>2.2327369093577691E-6</c:v>
                </c:pt>
                <c:pt idx="2646">
                  <c:v>2.2072316329113661E-6</c:v>
                </c:pt>
                <c:pt idx="2647">
                  <c:v>2.1798075048318211E-6</c:v>
                </c:pt>
                <c:pt idx="2648">
                  <c:v>2.15050983920495E-6</c:v>
                </c:pt>
                <c:pt idx="2649">
                  <c:v>2.119385351995184E-6</c:v>
                </c:pt>
                <c:pt idx="2650">
                  <c:v>2.0864821010935231E-6</c:v>
                </c:pt>
                <c:pt idx="2651">
                  <c:v>2.0518494268095822E-6</c:v>
                </c:pt>
                <c:pt idx="2652">
                  <c:v>2.0155378905872819E-6</c:v>
                </c:pt>
                <c:pt idx="2653">
                  <c:v>1.9775992146087158E-6</c:v>
                </c:pt>
                <c:pt idx="2654">
                  <c:v>1.9380862189555259E-6</c:v>
                </c:pt>
                <c:pt idx="2655">
                  <c:v>1.8970527601025471E-6</c:v>
                </c:pt>
                <c:pt idx="2656">
                  <c:v>1.8545536676350951E-6</c:v>
                </c:pt>
                <c:pt idx="2657">
                  <c:v>1.8106446811882999E-6</c:v>
                </c:pt>
                <c:pt idx="2658">
                  <c:v>1.765382387497461E-6</c:v>
                </c:pt>
                <c:pt idx="2659">
                  <c:v>1.7188241565602169E-6</c:v>
                </c:pt>
                <c:pt idx="2660">
                  <c:v>1.6710280774656641E-6</c:v>
                </c:pt>
                <c:pt idx="2661">
                  <c:v>1.622052895111636E-6</c:v>
                </c:pt>
                <c:pt idx="2662">
                  <c:v>1.5719579461448421E-6</c:v>
                </c:pt>
                <c:pt idx="2663">
                  <c:v>1.5208030946789459E-6</c:v>
                </c:pt>
                <c:pt idx="2664">
                  <c:v>1.4686486695669741E-6</c:v>
                </c:pt>
                <c:pt idx="2665">
                  <c:v>1.415555399453261E-6</c:v>
                </c:pt>
                <c:pt idx="2666">
                  <c:v>1.361584350711986E-6</c:v>
                </c:pt>
                <c:pt idx="2667">
                  <c:v>1.30679686316526E-6</c:v>
                </c:pt>
                <c:pt idx="2668">
                  <c:v>1.2512544882437031E-6</c:v>
                </c:pt>
                <c:pt idx="2669">
                  <c:v>1.1950189263698621E-6</c:v>
                </c:pt>
                <c:pt idx="2670">
                  <c:v>1.1381519641195941E-6</c:v>
                </c:pt>
                <c:pt idx="2671">
                  <c:v>1.080715414825129E-6</c:v>
                </c:pt>
                <c:pt idx="2672">
                  <c:v>1.022771055403382E-6</c:v>
                </c:pt>
                <c:pt idx="2673">
                  <c:v>9.6438056806924521E-7</c:v>
                </c:pt>
                <c:pt idx="2674">
                  <c:v>9.0560547938434155E-7</c:v>
                </c:pt>
                <c:pt idx="2675">
                  <c:v>8.4650710252542893E-7</c:v>
                </c:pt>
                <c:pt idx="2676">
                  <c:v>7.8714647822053507E-7</c:v>
                </c:pt>
                <c:pt idx="2677">
                  <c:v>7.2758431834962778E-7</c:v>
                </c:pt>
                <c:pt idx="2678">
                  <c:v>6.6788094932324071E-7</c:v>
                </c:pt>
                <c:pt idx="2679">
                  <c:v>6.0809625601621065E-7</c:v>
                </c:pt>
                <c:pt idx="2680">
                  <c:v>5.4828962858799457E-7</c:v>
                </c:pt>
                <c:pt idx="2681">
                  <c:v>4.8851990808174151E-7</c:v>
                </c:pt>
                <c:pt idx="2682">
                  <c:v>4.2884533379972112E-7</c:v>
                </c:pt>
                <c:pt idx="2683">
                  <c:v>3.6932349289919841E-7</c:v>
                </c:pt>
                <c:pt idx="2684">
                  <c:v>3.100112693221746E-7</c:v>
                </c:pt>
                <c:pt idx="2685">
                  <c:v>2.5096479561170781E-7</c:v>
                </c:pt>
                <c:pt idx="2686">
                  <c:v>1.9223940450618931E-7</c:v>
                </c:pt>
                <c:pt idx="2687">
                  <c:v>1.3388958219895389E-7</c:v>
                </c:pt>
                <c:pt idx="2688">
                  <c:v>7.5968923929359278E-8</c:v>
                </c:pt>
                <c:pt idx="2689">
                  <c:v>1.8530089018753418E-8</c:v>
                </c:pt>
                <c:pt idx="2690">
                  <c:v>-3.8375241095955908E-8</c:v>
                </c:pt>
                <c:pt idx="2691">
                  <c:v>-9.4696404162597503E-8</c:v>
                </c:pt>
                <c:pt idx="2692">
                  <c:v>-1.5038379796994411E-7</c:v>
                </c:pt>
                <c:pt idx="2693">
                  <c:v>-2.053889170960943E-7</c:v>
                </c:pt>
                <c:pt idx="2694">
                  <c:v>-2.5966439132218971E-7</c:v>
                </c:pt>
                <c:pt idx="2695">
                  <c:v>-3.1316402060443949E-7</c:v>
                </c:pt>
                <c:pt idx="2696">
                  <c:v>-3.6584280949103492E-7</c:v>
                </c:pt>
                <c:pt idx="2697">
                  <c:v>-4.1765699865248251E-7</c:v>
                </c:pt>
                <c:pt idx="2698">
                  <c:v>-4.6856409730011711E-7</c:v>
                </c:pt>
                <c:pt idx="2699">
                  <c:v>-5.185229117188328E-7</c:v>
                </c:pt>
                <c:pt idx="2700">
                  <c:v>-5.6749357346674856E-7</c:v>
                </c:pt>
                <c:pt idx="2701">
                  <c:v>-6.1543756624260482E-7</c:v>
                </c:pt>
                <c:pt idx="2702">
                  <c:v>-6.6231774931146958E-7</c:v>
                </c:pt>
                <c:pt idx="2703">
                  <c:v>-7.0809838181862261E-7</c:v>
                </c:pt>
                <c:pt idx="2704">
                  <c:v>-7.5274514466094899E-7</c:v>
                </c:pt>
                <c:pt idx="2705">
                  <c:v>-7.9622515924970827E-7</c:v>
                </c:pt>
                <c:pt idx="2706">
                  <c:v>-8.3850700660637045E-7</c:v>
                </c:pt>
                <c:pt idx="2707">
                  <c:v>-8.7956074457107292E-7</c:v>
                </c:pt>
                <c:pt idx="2708">
                  <c:v>-9.1935792212449741E-7</c:v>
                </c:pt>
                <c:pt idx="2709">
                  <c:v>-9.5787159348770246E-7</c:v>
                </c:pt>
                <c:pt idx="2710">
                  <c:v>-9.9507633033457665E-7</c:v>
                </c:pt>
                <c:pt idx="2711">
                  <c:v>-1.030948230895667E-6</c:v>
                </c:pt>
                <c:pt idx="2712">
                  <c:v>-1.065464930394278E-6</c:v>
                </c:pt>
                <c:pt idx="2713">
                  <c:v>-1.098605606819625E-6</c:v>
                </c:pt>
                <c:pt idx="2714">
                  <c:v>-1.130350987255113E-6</c:v>
                </c:pt>
                <c:pt idx="2715">
                  <c:v>-1.1606833519861579E-6</c:v>
                </c:pt>
                <c:pt idx="2716">
                  <c:v>-1.1895865366096099E-6</c:v>
                </c:pt>
                <c:pt idx="2717">
                  <c:v>-1.217045933032956E-6</c:v>
                </c:pt>
                <c:pt idx="2718">
                  <c:v>-1.243048488808185E-6</c:v>
                </c:pt>
                <c:pt idx="2719">
                  <c:v>-1.2675827049113411E-6</c:v>
                </c:pt>
                <c:pt idx="2720">
                  <c:v>-1.290638632300833E-6</c:v>
                </c:pt>
                <c:pt idx="2721">
                  <c:v>-1.312207866921433E-6</c:v>
                </c:pt>
                <c:pt idx="2722">
                  <c:v>-1.3322835424878221E-6</c:v>
                </c:pt>
                <c:pt idx="2723">
                  <c:v>-1.3508603233791661E-6</c:v>
                </c:pt>
                <c:pt idx="2724">
                  <c:v>-1.3679343939809741E-6</c:v>
                </c:pt>
                <c:pt idx="2725">
                  <c:v>-1.38350344913718E-6</c:v>
                </c:pt>
                <c:pt idx="2726">
                  <c:v>-1.3975666804944E-6</c:v>
                </c:pt>
                <c:pt idx="2727">
                  <c:v>-1.410124764511522E-6</c:v>
                </c:pt>
                <c:pt idx="2728">
                  <c:v>-1.4211798460284091E-6</c:v>
                </c:pt>
                <c:pt idx="2729">
                  <c:v>-1.430735523277882E-6</c:v>
                </c:pt>
                <c:pt idx="2730">
                  <c:v>-1.4387968291229569E-6</c:v>
                </c:pt>
                <c:pt idx="2731">
                  <c:v>-1.445370213848385E-6</c:v>
                </c:pt>
                <c:pt idx="2732">
                  <c:v>-1.4504635238443699E-6</c:v>
                </c:pt>
                <c:pt idx="2733">
                  <c:v>-1.4540859816225551E-6</c:v>
                </c:pt>
                <c:pt idx="2734">
                  <c:v>-1.4562481623903169E-6</c:v>
                </c:pt>
                <c:pt idx="2735">
                  <c:v>-1.456961971957327E-6</c:v>
                </c:pt>
                <c:pt idx="2736">
                  <c:v>-1.456240621422467E-6</c:v>
                </c:pt>
                <c:pt idx="2737">
                  <c:v>-1.45409860174972E-6</c:v>
                </c:pt>
                <c:pt idx="2738">
                  <c:v>-1.450551657677934E-6</c:v>
                </c:pt>
                <c:pt idx="2739">
                  <c:v>-1.445616760076263E-6</c:v>
                </c:pt>
                <c:pt idx="2740">
                  <c:v>-1.4393120771893919E-6</c:v>
                </c:pt>
                <c:pt idx="2741">
                  <c:v>-1.431656945882764E-6</c:v>
                </c:pt>
                <c:pt idx="2742">
                  <c:v>-1.4226718411114449E-6</c:v>
                </c:pt>
                <c:pt idx="2743">
                  <c:v>-1.4123783447228531E-6</c:v>
                </c:pt>
                <c:pt idx="2744">
                  <c:v>-1.4007991144815431E-6</c:v>
                </c:pt>
                <c:pt idx="2745">
                  <c:v>-1.3879578504294441E-6</c:v>
                </c:pt>
                <c:pt idx="2746">
                  <c:v>-1.373879262689393E-6</c:v>
                </c:pt>
                <c:pt idx="2747">
                  <c:v>-1.358589036493107E-6</c:v>
                </c:pt>
                <c:pt idx="2748">
                  <c:v>-1.3421137987634779E-6</c:v>
                </c:pt>
                <c:pt idx="2749">
                  <c:v>-1.324481081810269E-6</c:v>
                </c:pt>
                <c:pt idx="2750">
                  <c:v>-1.305719288691165E-6</c:v>
                </c:pt>
                <c:pt idx="2751">
                  <c:v>-1.2858576565744071E-6</c:v>
                </c:pt>
                <c:pt idx="2752">
                  <c:v>-1.2649262195463249E-6</c:v>
                </c:pt>
                <c:pt idx="2753">
                  <c:v>-1.2429557720849971E-6</c:v>
                </c:pt>
                <c:pt idx="2754">
                  <c:v>-1.219977831978802E-6</c:v>
                </c:pt>
                <c:pt idx="2755">
                  <c:v>-1.1960246014686151E-6</c:v>
                </c:pt>
                <c:pt idx="2756">
                  <c:v>-1.1711289299443099E-6</c:v>
                </c:pt>
                <c:pt idx="2757">
                  <c:v>-1.1453242748649119E-6</c:v>
                </c:pt>
                <c:pt idx="2758">
                  <c:v>-1.118644664011015E-6</c:v>
                </c:pt>
                <c:pt idx="2759">
                  <c:v>-1.091124655183684E-6</c:v>
                </c:pt>
                <c:pt idx="2760">
                  <c:v>-1.0627992991230071E-6</c:v>
                </c:pt>
                <c:pt idx="2761">
                  <c:v>-1.033704098873933E-6</c:v>
                </c:pt>
                <c:pt idx="2762">
                  <c:v>-1.0038749712615309E-6</c:v>
                </c:pt>
                <c:pt idx="2763">
                  <c:v>-9.7334820758909757E-7</c:v>
                </c:pt>
                <c:pt idx="2764">
                  <c:v>-9.4216043478034806E-7</c:v>
                </c:pt>
                <c:pt idx="2765">
                  <c:v>-9.1034857574445738E-7</c:v>
                </c:pt>
                <c:pt idx="2766">
                  <c:v>-8.7794981062927491E-7</c:v>
                </c:pt>
                <c:pt idx="2767">
                  <c:v>-8.4500153785249665E-7</c:v>
                </c:pt>
                <c:pt idx="2768">
                  <c:v>-8.1154133546590401E-7</c:v>
                </c:pt>
                <c:pt idx="2769">
                  <c:v>-7.776069224085802E-7</c:v>
                </c:pt>
                <c:pt idx="2770">
                  <c:v>-7.4323611976012671E-7</c:v>
                </c:pt>
                <c:pt idx="2771">
                  <c:v>-7.0846681399228117E-7</c:v>
                </c:pt>
                <c:pt idx="2772">
                  <c:v>-6.7333691788906691E-7</c:v>
                </c:pt>
                <c:pt idx="2773">
                  <c:v>-6.378843332432993E-7</c:v>
                </c:pt>
                <c:pt idx="2774">
                  <c:v>-6.0214691510740437E-7</c:v>
                </c:pt>
                <c:pt idx="2775">
                  <c:v>-5.6616243337970218E-7</c:v>
                </c:pt>
                <c:pt idx="2776">
                  <c:v>-5.2996853772135921E-7</c:v>
                </c:pt>
                <c:pt idx="2777">
                  <c:v>-4.9360272136311778E-7</c:v>
                </c:pt>
                <c:pt idx="2778">
                  <c:v>-4.5710228613327081E-7</c:v>
                </c:pt>
                <c:pt idx="2779">
                  <c:v>-4.2050430737461403E-7</c:v>
                </c:pt>
                <c:pt idx="2780">
                  <c:v>-3.8384560019366631E-7</c:v>
                </c:pt>
                <c:pt idx="2781">
                  <c:v>-3.4716268526580052E-7</c:v>
                </c:pt>
                <c:pt idx="2782">
                  <c:v>-3.1049175686082009E-7</c:v>
                </c:pt>
                <c:pt idx="2783">
                  <c:v>-2.7386864909217929E-7</c:v>
                </c:pt>
                <c:pt idx="2784">
                  <c:v>-2.3732880549687249E-7</c:v>
                </c:pt>
                <c:pt idx="2785">
                  <c:v>-2.009072478381668E-7</c:v>
                </c:pt>
                <c:pt idx="2786">
                  <c:v>-1.646385449083354E-7</c:v>
                </c:pt>
                <c:pt idx="2787">
                  <c:v>-1.28556783773881E-7</c:v>
                </c:pt>
                <c:pt idx="2788">
                  <c:v>-9.2695541353826627E-8</c:v>
                </c:pt>
                <c:pt idx="2789">
                  <c:v>-5.7087855442894408E-8</c:v>
                </c:pt>
                <c:pt idx="2790">
                  <c:v>-2.17661978441086E-8</c:v>
                </c:pt>
                <c:pt idx="2791">
                  <c:v>1.323755138837868E-8</c:v>
                </c:pt>
                <c:pt idx="2792">
                  <c:v>4.7892130372595432E-8</c:v>
                </c:pt>
                <c:pt idx="2793">
                  <c:v>8.2166919934678617E-8</c:v>
                </c:pt>
                <c:pt idx="2794">
                  <c:v>1.1603196714560231E-7</c:v>
                </c:pt>
                <c:pt idx="2795">
                  <c:v>1.494580083027941E-7</c:v>
                </c:pt>
                <c:pt idx="2796">
                  <c:v>1.8241649113459599E-7</c:v>
                </c:pt>
                <c:pt idx="2797">
                  <c:v>2.148795962275685E-7</c:v>
                </c:pt>
                <c:pt idx="2798">
                  <c:v>2.4682025712152722E-7</c:v>
                </c:pt>
                <c:pt idx="2799">
                  <c:v>2.7821217873924548E-7</c:v>
                </c:pt>
                <c:pt idx="2800">
                  <c:v>3.0902985725944632E-7</c:v>
                </c:pt>
                <c:pt idx="2801">
                  <c:v>3.3924859643708061E-7</c:v>
                </c:pt>
                <c:pt idx="2802">
                  <c:v>3.6884452458973982E-7</c:v>
                </c:pt>
                <c:pt idx="2803">
                  <c:v>3.9779460925259968E-7</c:v>
                </c:pt>
                <c:pt idx="2804">
                  <c:v>4.2607667327665411E-7</c:v>
                </c:pt>
                <c:pt idx="2805">
                  <c:v>4.5366940659707922E-7</c:v>
                </c:pt>
                <c:pt idx="2806">
                  <c:v>4.8055237988897659E-7</c:v>
                </c:pt>
                <c:pt idx="2807">
                  <c:v>5.0670605578062577E-7</c:v>
                </c:pt>
                <c:pt idx="2808">
                  <c:v>5.3211179973366995E-7</c:v>
                </c:pt>
                <c:pt idx="2809">
                  <c:v>5.5675188903592243E-7</c:v>
                </c:pt>
                <c:pt idx="2810">
                  <c:v>5.8060952201621774E-7</c:v>
                </c:pt>
                <c:pt idx="2811">
                  <c:v>6.036688253718836E-7</c:v>
                </c:pt>
                <c:pt idx="2812">
                  <c:v>6.2591486105212368E-7</c:v>
                </c:pt>
                <c:pt idx="2813">
                  <c:v>6.4733363169811042E-7</c:v>
                </c:pt>
                <c:pt idx="2814">
                  <c:v>6.6791208508387712E-7</c:v>
                </c:pt>
                <c:pt idx="2815">
                  <c:v>6.8763811822414311E-7</c:v>
                </c:pt>
                <c:pt idx="2816">
                  <c:v>7.0650058037191599E-7</c:v>
                </c:pt>
                <c:pt idx="2817">
                  <c:v>7.2448927412871456E-7</c:v>
                </c:pt>
                <c:pt idx="2818">
                  <c:v>7.4159495677683651E-7</c:v>
                </c:pt>
                <c:pt idx="2819">
                  <c:v>7.5780933994629152E-7</c:v>
                </c:pt>
                <c:pt idx="2820">
                  <c:v>7.7312508850457817E-7</c:v>
                </c:pt>
                <c:pt idx="2821">
                  <c:v>7.875358191133941E-7</c:v>
                </c:pt>
                <c:pt idx="2822">
                  <c:v>8.0103609656489994E-7</c:v>
                </c:pt>
                <c:pt idx="2823">
                  <c:v>8.1362143056207259E-7</c:v>
                </c:pt>
                <c:pt idx="2824">
                  <c:v>8.2528827094474622E-7</c:v>
                </c:pt>
                <c:pt idx="2825">
                  <c:v>8.360340019164525E-7</c:v>
                </c:pt>
                <c:pt idx="2826">
                  <c:v>8.458569361602386E-7</c:v>
                </c:pt>
                <c:pt idx="2827">
                  <c:v>8.5475630662301683E-7</c:v>
                </c:pt>
                <c:pt idx="2828">
                  <c:v>8.627322594101372E-7</c:v>
                </c:pt>
                <c:pt idx="2829">
                  <c:v>8.6978584445951412E-7</c:v>
                </c:pt>
                <c:pt idx="2830">
                  <c:v>8.759190056606414E-7</c:v>
                </c:pt>
                <c:pt idx="2831">
                  <c:v>8.8113457097360737E-7</c:v>
                </c:pt>
                <c:pt idx="2832">
                  <c:v>8.8543624021664158E-7</c:v>
                </c:pt>
                <c:pt idx="2833">
                  <c:v>8.8882857385286229E-7</c:v>
                </c:pt>
                <c:pt idx="2834">
                  <c:v>8.9131698000066706E-7</c:v>
                </c:pt>
                <c:pt idx="2835">
                  <c:v>8.9290770100003414E-7</c:v>
                </c:pt>
                <c:pt idx="2836">
                  <c:v>8.9360779920166777E-7</c:v>
                </c:pt>
                <c:pt idx="2837">
                  <c:v>8.9342514231205428E-7</c:v>
                </c:pt>
                <c:pt idx="2838">
                  <c:v>8.9236838773931737E-7</c:v>
                </c:pt>
                <c:pt idx="2839">
                  <c:v>8.9044696671702894E-7</c:v>
                </c:pt>
                <c:pt idx="2840">
                  <c:v>8.8767106742881907E-7</c:v>
                </c:pt>
                <c:pt idx="2841">
                  <c:v>8.8405161813298605E-7</c:v>
                </c:pt>
                <c:pt idx="2842">
                  <c:v>8.7960026895483878E-7</c:v>
                </c:pt>
                <c:pt idx="2843">
                  <c:v>8.7432937356801688E-7</c:v>
                </c:pt>
                <c:pt idx="2844">
                  <c:v>8.6825197065376614E-7</c:v>
                </c:pt>
                <c:pt idx="2845">
                  <c:v>8.6138176391692411E-7</c:v>
                </c:pt>
                <c:pt idx="2846">
                  <c:v>8.537331032121287E-7</c:v>
                </c:pt>
                <c:pt idx="2847">
                  <c:v>8.4532096344958063E-7</c:v>
                </c:pt>
                <c:pt idx="2848">
                  <c:v>8.3616092361182837E-7</c:v>
                </c:pt>
                <c:pt idx="2849">
                  <c:v>8.2626914721384281E-7</c:v>
                </c:pt>
                <c:pt idx="2850">
                  <c:v>8.1566235932140074E-7</c:v>
                </c:pt>
                <c:pt idx="2851">
                  <c:v>8.0435782534582501E-7</c:v>
                </c:pt>
                <c:pt idx="2852">
                  <c:v>7.9237332895054635E-7</c:v>
                </c:pt>
                <c:pt idx="2853">
                  <c:v>7.7972714973562063E-7</c:v>
                </c:pt>
                <c:pt idx="2854">
                  <c:v>7.6643804003406757E-7</c:v>
                </c:pt>
                <c:pt idx="2855">
                  <c:v>7.525252028184326E-7</c:v>
                </c:pt>
                <c:pt idx="2856">
                  <c:v>7.3800826771996952E-7</c:v>
                </c:pt>
                <c:pt idx="2857">
                  <c:v>7.2290726815804618E-7</c:v>
                </c:pt>
                <c:pt idx="2858">
                  <c:v>7.0724261780341635E-7</c:v>
                </c:pt>
                <c:pt idx="2859">
                  <c:v>6.9103508693046933E-7</c:v>
                </c:pt>
                <c:pt idx="2860">
                  <c:v>6.7430577799232339E-7</c:v>
                </c:pt>
                <c:pt idx="2861">
                  <c:v>6.5707610286125373E-7</c:v>
                </c:pt>
                <c:pt idx="2862">
                  <c:v>6.3936775818174141E-7</c:v>
                </c:pt>
                <c:pt idx="2863">
                  <c:v>6.2120270116761134E-7</c:v>
                </c:pt>
                <c:pt idx="2864">
                  <c:v>6.026031261763265E-7</c:v>
                </c:pt>
                <c:pt idx="2865">
                  <c:v>5.8359144028408139E-7</c:v>
                </c:pt>
                <c:pt idx="2866">
                  <c:v>5.6419023919396238E-7</c:v>
                </c:pt>
                <c:pt idx="2867">
                  <c:v>5.4442228369921963E-7</c:v>
                </c:pt>
                <c:pt idx="2868">
                  <c:v>5.243104753693828E-7</c:v>
                </c:pt>
                <c:pt idx="2869">
                  <c:v>5.0387783312455525E-7</c:v>
                </c:pt>
                <c:pt idx="2870">
                  <c:v>4.8314746903255212E-7</c:v>
                </c:pt>
                <c:pt idx="2871">
                  <c:v>4.621425651052391E-7</c:v>
                </c:pt>
                <c:pt idx="2872">
                  <c:v>4.408863498728266E-7</c:v>
                </c:pt>
                <c:pt idx="2873">
                  <c:v>4.1940207529123091E-7</c:v>
                </c:pt>
                <c:pt idx="2874">
                  <c:v>3.9771299353841272E-7</c:v>
                </c:pt>
                <c:pt idx="2875">
                  <c:v>3.7584233392173871E-7</c:v>
                </c:pt>
                <c:pt idx="2876">
                  <c:v>3.5381328100658749E-7</c:v>
                </c:pt>
                <c:pt idx="2877">
                  <c:v>3.3164895185677778E-7</c:v>
                </c:pt>
                <c:pt idx="2878">
                  <c:v>3.0937237394113032E-7</c:v>
                </c:pt>
                <c:pt idx="2879">
                  <c:v>2.8700646403923002E-7</c:v>
                </c:pt>
                <c:pt idx="2880">
                  <c:v>2.6457400581492152E-7</c:v>
                </c:pt>
                <c:pt idx="2881">
                  <c:v>2.420976297212718E-7</c:v>
                </c:pt>
                <c:pt idx="2882">
                  <c:v>2.1959979201735541E-7</c:v>
                </c:pt>
                <c:pt idx="2883">
                  <c:v>1.971027541181058E-7</c:v>
                </c:pt>
                <c:pt idx="2884">
                  <c:v>1.7462856272132399E-7</c:v>
                </c:pt>
                <c:pt idx="2885">
                  <c:v>1.5219903060081921E-7</c:v>
                </c:pt>
                <c:pt idx="2886">
                  <c:v>1.2983571739955119E-7</c:v>
                </c:pt>
                <c:pt idx="2887">
                  <c:v>1.075599102007274E-7</c:v>
                </c:pt>
                <c:pt idx="2888">
                  <c:v>8.5392606430367834E-8</c:v>
                </c:pt>
                <c:pt idx="2889">
                  <c:v>6.3354495205558692E-8</c:v>
                </c:pt>
                <c:pt idx="2890">
                  <c:v>4.1465940348039958E-8</c:v>
                </c:pt>
                <c:pt idx="2891">
                  <c:v>1.974696350881544E-8</c:v>
                </c:pt>
                <c:pt idx="2892">
                  <c:v>-1.782772374170349E-9</c:v>
                </c:pt>
                <c:pt idx="2893">
                  <c:v>-2.3103978508132169E-8</c:v>
                </c:pt>
                <c:pt idx="2894">
                  <c:v>-4.4197756010611038E-8</c:v>
                </c:pt>
                <c:pt idx="2895">
                  <c:v>-6.5045610120328945E-8</c:v>
                </c:pt>
                <c:pt idx="2896">
                  <c:v>-8.5629465296221952E-8</c:v>
                </c:pt>
                <c:pt idx="2897">
                  <c:v>-1.0593167776296041E-7</c:v>
                </c:pt>
                <c:pt idx="2898">
                  <c:v>-1.25935049832826E-7</c:v>
                </c:pt>
                <c:pt idx="2899">
                  <c:v>-1.456228421181649E-7</c:v>
                </c:pt>
                <c:pt idx="2900">
                  <c:v>-1.6497878452259579E-7</c:v>
                </c:pt>
                <c:pt idx="2901">
                  <c:v>-1.8398708934164179E-7</c:v>
                </c:pt>
                <c:pt idx="2902">
                  <c:v>-2.0263246092167009E-7</c:v>
                </c:pt>
                <c:pt idx="2903">
                  <c:v>-2.2090010665110069E-7</c:v>
                </c:pt>
                <c:pt idx="2904">
                  <c:v>-2.3877574584219019E-7</c:v>
                </c:pt>
                <c:pt idx="2905">
                  <c:v>-2.5624561972303889E-7</c:v>
                </c:pt>
                <c:pt idx="2906">
                  <c:v>-2.7329649876506318E-7</c:v>
                </c:pt>
                <c:pt idx="2907">
                  <c:v>-2.8991569223091318E-7</c:v>
                </c:pt>
                <c:pt idx="2908">
                  <c:v>-3.0609105361456562E-7</c:v>
                </c:pt>
                <c:pt idx="2909">
                  <c:v>-3.2181098863492958E-7</c:v>
                </c:pt>
                <c:pt idx="2910">
                  <c:v>-3.3706446056491762E-7</c:v>
                </c:pt>
                <c:pt idx="2911">
                  <c:v>-3.5184099589358198E-7</c:v>
                </c:pt>
                <c:pt idx="2912">
                  <c:v>-3.6613068987723102E-7</c:v>
                </c:pt>
                <c:pt idx="2913">
                  <c:v>-3.7992420964805262E-7</c:v>
                </c:pt>
                <c:pt idx="2914">
                  <c:v>-3.9321279843296248E-7</c:v>
                </c:pt>
                <c:pt idx="2915">
                  <c:v>-4.0598827855120589E-7</c:v>
                </c:pt>
                <c:pt idx="2916">
                  <c:v>-4.1824305418991509E-7</c:v>
                </c:pt>
                <c:pt idx="2917">
                  <c:v>-4.2997011251433293E-7</c:v>
                </c:pt>
                <c:pt idx="2918">
                  <c:v>-4.4116302555519132E-7</c:v>
                </c:pt>
                <c:pt idx="2919">
                  <c:v>-4.5181595076382308E-7</c:v>
                </c:pt>
                <c:pt idx="2920">
                  <c:v>-4.6192363112318452E-7</c:v>
                </c:pt>
                <c:pt idx="2921">
                  <c:v>-4.7148139481478779E-7</c:v>
                </c:pt>
                <c:pt idx="2922">
                  <c:v>-4.8048515333132258E-7</c:v>
                </c:pt>
                <c:pt idx="2923">
                  <c:v>-4.8893140081052167E-7</c:v>
                </c:pt>
                <c:pt idx="2924">
                  <c:v>-4.9681721225880437E-7</c:v>
                </c:pt>
                <c:pt idx="2925">
                  <c:v>-5.0414023944345132E-7</c:v>
                </c:pt>
                <c:pt idx="2926">
                  <c:v>-5.1089870856113606E-7</c:v>
                </c:pt>
                <c:pt idx="2927">
                  <c:v>-5.1709141646316681E-7</c:v>
                </c:pt>
                <c:pt idx="2928">
                  <c:v>-5.2271772599254973E-7</c:v>
                </c:pt>
                <c:pt idx="2929">
                  <c:v>-5.2777756143207455E-7</c:v>
                </c:pt>
                <c:pt idx="2930">
                  <c:v>-5.3227140339728862E-7</c:v>
                </c:pt>
                <c:pt idx="2931">
                  <c:v>-5.3620028239720341E-7</c:v>
                </c:pt>
                <c:pt idx="2932">
                  <c:v>-5.3956577306113473E-7</c:v>
                </c:pt>
                <c:pt idx="2933">
                  <c:v>-5.4236998692225313E-7</c:v>
                </c:pt>
                <c:pt idx="2934">
                  <c:v>-5.4461556597829031E-7</c:v>
                </c:pt>
                <c:pt idx="2935">
                  <c:v>-5.4630567403179953E-7</c:v>
                </c:pt>
                <c:pt idx="2936">
                  <c:v>-5.4744398925166138E-7</c:v>
                </c:pt>
                <c:pt idx="2937">
                  <c:v>-5.4803469551334416E-7</c:v>
                </c:pt>
                <c:pt idx="2938">
                  <c:v>-5.4808247307303049E-7</c:v>
                </c:pt>
                <c:pt idx="2939">
                  <c:v>-5.4759248979685538E-7</c:v>
                </c:pt>
                <c:pt idx="2940">
                  <c:v>-5.4657039083583214E-7</c:v>
                </c:pt>
                <c:pt idx="2941">
                  <c:v>-5.4502228907793437E-7</c:v>
                </c:pt>
                <c:pt idx="2942">
                  <c:v>-5.4295475382382108E-7</c:v>
                </c:pt>
                <c:pt idx="2943">
                  <c:v>-5.4037480112789638E-7</c:v>
                </c:pt>
                <c:pt idx="2944">
                  <c:v>-5.3728988147483392E-7</c:v>
                </c:pt>
                <c:pt idx="2945">
                  <c:v>-5.3370786934348047E-7</c:v>
                </c:pt>
                <c:pt idx="2946">
                  <c:v>-5.296370503282688E-7</c:v>
                </c:pt>
                <c:pt idx="2947">
                  <c:v>-5.2508611003698746E-7</c:v>
                </c:pt>
                <c:pt idx="2948">
                  <c:v>-5.200641212121937E-7</c:v>
                </c:pt>
                <c:pt idx="2949">
                  <c:v>-5.1458053118569325E-7</c:v>
                </c:pt>
                <c:pt idx="2950">
                  <c:v>-5.0864514911097558E-7</c:v>
                </c:pt>
                <c:pt idx="2951">
                  <c:v>-5.0226813308462681E-7</c:v>
                </c:pt>
                <c:pt idx="2952">
                  <c:v>-4.9545997593547497E-7</c:v>
                </c:pt>
                <c:pt idx="2953">
                  <c:v>-4.8823149334520366E-7</c:v>
                </c:pt>
                <c:pt idx="2954">
                  <c:v>-4.8059380808318508E-7</c:v>
                </c:pt>
                <c:pt idx="2955">
                  <c:v>-4.7255833801607139E-7</c:v>
                </c:pt>
                <c:pt idx="2956">
                  <c:v>-4.6413678134182851E-7</c:v>
                </c:pt>
                <c:pt idx="2957">
                  <c:v>-4.5534110182376958E-7</c:v>
                </c:pt>
                <c:pt idx="2958">
                  <c:v>-4.4618351535685719E-7</c:v>
                </c:pt>
                <c:pt idx="2959">
                  <c:v>-4.3667647564582518E-7</c:v>
                </c:pt>
                <c:pt idx="2960">
                  <c:v>-4.2683265866205739E-7</c:v>
                </c:pt>
                <c:pt idx="2961">
                  <c:v>-4.1666494920988839E-7</c:v>
                </c:pt>
                <c:pt idx="2962">
                  <c:v>-4.0618642616063738E-7</c:v>
                </c:pt>
                <c:pt idx="2963">
                  <c:v>-3.9541034690948612E-7</c:v>
                </c:pt>
                <c:pt idx="2964">
                  <c:v>-3.8435013338666829E-7</c:v>
                </c:pt>
                <c:pt idx="2965">
                  <c:v>-3.7301935751354881E-7</c:v>
                </c:pt>
                <c:pt idx="2966">
                  <c:v>-3.614317253264332E-7</c:v>
                </c:pt>
                <c:pt idx="2967">
                  <c:v>-3.4960106387593731E-7</c:v>
                </c:pt>
                <c:pt idx="2968">
                  <c:v>-3.3754130535079701E-7</c:v>
                </c:pt>
                <c:pt idx="2969">
                  <c:v>-3.2526647242292478E-7</c:v>
                </c:pt>
                <c:pt idx="2970">
                  <c:v>-3.127906642585998E-7</c:v>
                </c:pt>
                <c:pt idx="2971">
                  <c:v>-3.0012804164147871E-7</c:v>
                </c:pt>
                <c:pt idx="2972">
                  <c:v>-2.8729281209560748E-7</c:v>
                </c:pt>
                <c:pt idx="2973">
                  <c:v>-2.7429921667376789E-7</c:v>
                </c:pt>
                <c:pt idx="2974">
                  <c:v>-2.6116151385924269E-7</c:v>
                </c:pt>
                <c:pt idx="2975">
                  <c:v>-2.4789396746438541E-7</c:v>
                </c:pt>
                <c:pt idx="2976">
                  <c:v>-2.345108308654531E-7</c:v>
                </c:pt>
                <c:pt idx="2977">
                  <c:v>-2.2102633434606389E-7</c:v>
                </c:pt>
                <c:pt idx="2978">
                  <c:v>-2.074546703312308E-7</c:v>
                </c:pt>
                <c:pt idx="2979">
                  <c:v>-1.9380998128593061E-7</c:v>
                </c:pt>
                <c:pt idx="2980">
                  <c:v>-1.8010634461607111E-7</c:v>
                </c:pt>
                <c:pt idx="2981">
                  <c:v>-1.6635776023399271E-7</c:v>
                </c:pt>
                <c:pt idx="2982">
                  <c:v>-1.5257813856806019E-7</c:v>
                </c:pt>
                <c:pt idx="2983">
                  <c:v>-1.3878128601874101E-7</c:v>
                </c:pt>
                <c:pt idx="2984">
                  <c:v>-1.2498089352330771E-7</c:v>
                </c:pt>
                <c:pt idx="2985">
                  <c:v>-1.111905240103184E-7</c:v>
                </c:pt>
                <c:pt idx="2986">
                  <c:v>-9.7423600631252327E-8</c:v>
                </c:pt>
                <c:pt idx="2987">
                  <c:v>-8.3693394103967478E-8</c:v>
                </c:pt>
                <c:pt idx="2988">
                  <c:v>-7.0013011721492546E-8</c:v>
                </c:pt>
                <c:pt idx="2989">
                  <c:v>-5.6395386582863687E-8</c:v>
                </c:pt>
                <c:pt idx="2990">
                  <c:v>-4.2853265713738147E-8</c:v>
                </c:pt>
                <c:pt idx="2991">
                  <c:v>-2.9399199408253199E-8</c:v>
                </c:pt>
                <c:pt idx="2992">
                  <c:v>-1.6045531681108119E-8</c:v>
                </c:pt>
                <c:pt idx="2993">
                  <c:v>-2.804388943289382E-9</c:v>
                </c:pt>
                <c:pt idx="2994">
                  <c:v>1.031232843562435E-8</c:v>
                </c:pt>
                <c:pt idx="2995">
                  <c:v>2.3292957118670191E-8</c:v>
                </c:pt>
                <c:pt idx="2996">
                  <c:v>3.6126078795106758E-8</c:v>
                </c:pt>
                <c:pt idx="2997">
                  <c:v>4.8800529395265357E-8</c:v>
                </c:pt>
                <c:pt idx="2998">
                  <c:v>6.1305407750289476E-8</c:v>
                </c:pt>
                <c:pt idx="2999">
                  <c:v>7.3630083585740635E-8</c:v>
                </c:pt>
                <c:pt idx="3000">
                  <c:v>8.5764205404181837E-8</c:v>
                </c:pt>
                <c:pt idx="3001">
                  <c:v>9.7697708034694131E-8</c:v>
                </c:pt>
                <c:pt idx="3002">
                  <c:v>1.094208194052371E-7</c:v>
                </c:pt>
                <c:pt idx="3003">
                  <c:v>1.2092406787012069E-7</c:v>
                </c:pt>
                <c:pt idx="3004">
                  <c:v>1.321982879831651E-7</c:v>
                </c:pt>
                <c:pt idx="3005">
                  <c:v>1.432346270480167E-7</c:v>
                </c:pt>
                <c:pt idx="3006">
                  <c:v>1.5402455033619591E-7</c:v>
                </c:pt>
                <c:pt idx="3007">
                  <c:v>1.6455984708230181E-7</c:v>
                </c:pt>
                <c:pt idx="3008">
                  <c:v>1.748326345918372E-7</c:v>
                </c:pt>
                <c:pt idx="3009">
                  <c:v>1.848353635702793E-7</c:v>
                </c:pt>
                <c:pt idx="3010">
                  <c:v>1.945608216757932E-7</c:v>
                </c:pt>
                <c:pt idx="3011">
                  <c:v>2.040021379601242E-7</c:v>
                </c:pt>
                <c:pt idx="3012">
                  <c:v>2.131527855331328E-7</c:v>
                </c:pt>
                <c:pt idx="3013">
                  <c:v>2.220065857816422E-7</c:v>
                </c:pt>
                <c:pt idx="3014">
                  <c:v>2.3055770992375099E-7</c:v>
                </c:pt>
                <c:pt idx="3015">
                  <c:v>2.3880068211745709E-7</c:v>
                </c:pt>
                <c:pt idx="3016">
                  <c:v>2.4673038134803699E-7</c:v>
                </c:pt>
                <c:pt idx="3017">
                  <c:v>2.5434204242724689E-7</c:v>
                </c:pt>
                <c:pt idx="3018">
                  <c:v>2.6163125810274579E-7</c:v>
                </c:pt>
                <c:pt idx="3019">
                  <c:v>2.6859397950218522E-7</c:v>
                </c:pt>
                <c:pt idx="3020">
                  <c:v>2.7522651668832049E-7</c:v>
                </c:pt>
                <c:pt idx="3021">
                  <c:v>2.8152553877003328E-7</c:v>
                </c:pt>
                <c:pt idx="3022">
                  <c:v>2.8748807390233111E-7</c:v>
                </c:pt>
                <c:pt idx="3023">
                  <c:v>2.9311150862021412E-7</c:v>
                </c:pt>
                <c:pt idx="3024">
                  <c:v>2.9839358683947381E-7</c:v>
                </c:pt>
                <c:pt idx="3025">
                  <c:v>3.0333240919055982E-7</c:v>
                </c:pt>
                <c:pt idx="3026">
                  <c:v>3.0792643057608871E-7</c:v>
                </c:pt>
                <c:pt idx="3027">
                  <c:v>3.1217445906062119E-7</c:v>
                </c:pt>
                <c:pt idx="3028">
                  <c:v>3.1607565331714937E-7</c:v>
                </c:pt>
                <c:pt idx="3029">
                  <c:v>3.196295199625609E-7</c:v>
                </c:pt>
                <c:pt idx="3030">
                  <c:v>3.2283591100412679E-7</c:v>
                </c:pt>
                <c:pt idx="3031">
                  <c:v>3.2569502017576468E-7</c:v>
                </c:pt>
                <c:pt idx="3032">
                  <c:v>3.2820738038452651E-7</c:v>
                </c:pt>
                <c:pt idx="3033">
                  <c:v>3.3037385893663901E-7</c:v>
                </c:pt>
                <c:pt idx="3034">
                  <c:v>3.3219565398479029E-7</c:v>
                </c:pt>
                <c:pt idx="3035">
                  <c:v>3.3367428997621568E-7</c:v>
                </c:pt>
                <c:pt idx="3036">
                  <c:v>3.3481161343384969E-7</c:v>
                </c:pt>
                <c:pt idx="3037">
                  <c:v>3.3560978740521108E-7</c:v>
                </c:pt>
                <c:pt idx="3038">
                  <c:v>3.3607128679946641E-7</c:v>
                </c:pt>
                <c:pt idx="3039">
                  <c:v>3.361988926142701E-7</c:v>
                </c:pt>
                <c:pt idx="3040">
                  <c:v>3.3599568682873842E-7</c:v>
                </c:pt>
                <c:pt idx="3041">
                  <c:v>3.3546504596415621E-7</c:v>
                </c:pt>
                <c:pt idx="3042">
                  <c:v>3.3461063486672771E-7</c:v>
                </c:pt>
                <c:pt idx="3043">
                  <c:v>3.3343640104543942E-7</c:v>
                </c:pt>
                <c:pt idx="3044">
                  <c:v>3.319465670115207E-7</c:v>
                </c:pt>
                <c:pt idx="3045">
                  <c:v>3.3014562483835158E-7</c:v>
                </c:pt>
                <c:pt idx="3046">
                  <c:v>3.2803832794581211E-7</c:v>
                </c:pt>
                <c:pt idx="3047">
                  <c:v>3.2562968443894391E-7</c:v>
                </c:pt>
                <c:pt idx="3048">
                  <c:v>3.229249500025233E-7</c:v>
                </c:pt>
                <c:pt idx="3049">
                  <c:v>3.1992961990745528E-7</c:v>
                </c:pt>
                <c:pt idx="3050">
                  <c:v>3.1664942168330162E-7</c:v>
                </c:pt>
                <c:pt idx="3051">
                  <c:v>3.1309030690263029E-7</c:v>
                </c:pt>
                <c:pt idx="3052">
                  <c:v>3.0925844352047699E-7</c:v>
                </c:pt>
                <c:pt idx="3053">
                  <c:v>3.0516020788073922E-7</c:v>
                </c:pt>
                <c:pt idx="3054">
                  <c:v>3.008021757233692E-7</c:v>
                </c:pt>
                <c:pt idx="3055">
                  <c:v>2.9619111463485842E-7</c:v>
                </c:pt>
                <c:pt idx="3056">
                  <c:v>2.9133397505543002E-7</c:v>
                </c:pt>
                <c:pt idx="3057">
                  <c:v>2.862378822854339E-7</c:v>
                </c:pt>
                <c:pt idx="3058">
                  <c:v>2.8091012715947272E-7</c:v>
                </c:pt>
                <c:pt idx="3059">
                  <c:v>2.7535815749768489E-7</c:v>
                </c:pt>
                <c:pt idx="3060">
                  <c:v>2.6958956966804948E-7</c:v>
                </c:pt>
                <c:pt idx="3061">
                  <c:v>2.6361209926051288E-7</c:v>
                </c:pt>
                <c:pt idx="3062">
                  <c:v>2.5743361231622691E-7</c:v>
                </c:pt>
                <c:pt idx="3063">
                  <c:v>2.5106209655678668E-7</c:v>
                </c:pt>
                <c:pt idx="3064">
                  <c:v>2.4450565205835773E-7</c:v>
                </c:pt>
                <c:pt idx="3065">
                  <c:v>2.3777248236989121E-7</c:v>
                </c:pt>
                <c:pt idx="3066">
                  <c:v>2.308708857423625E-7</c:v>
                </c:pt>
                <c:pt idx="3067">
                  <c:v>2.2380924558085269E-7</c:v>
                </c:pt>
                <c:pt idx="3068">
                  <c:v>2.1659602167378719E-7</c:v>
                </c:pt>
                <c:pt idx="3069">
                  <c:v>2.0923974164421819E-7</c:v>
                </c:pt>
                <c:pt idx="3070">
                  <c:v>2.0174899051372819E-7</c:v>
                </c:pt>
                <c:pt idx="3071">
                  <c:v>1.941324034859804E-7</c:v>
                </c:pt>
                <c:pt idx="3072">
                  <c:v>1.863986559547115E-7</c:v>
                </c:pt>
                <c:pt idx="3073">
                  <c:v>1.7855645495501449E-7</c:v>
                </c:pt>
                <c:pt idx="3074">
                  <c:v>1.706145296154205E-7</c:v>
                </c:pt>
                <c:pt idx="3075">
                  <c:v>1.6258162394144901E-7</c:v>
                </c:pt>
                <c:pt idx="3076">
                  <c:v>1.5446648637951199E-7</c:v>
                </c:pt>
                <c:pt idx="3077">
                  <c:v>1.4627786226739661E-7</c:v>
                </c:pt>
                <c:pt idx="3078">
                  <c:v>1.3802448517452601E-7</c:v>
                </c:pt>
                <c:pt idx="3079">
                  <c:v>1.2971506768710839E-7</c:v>
                </c:pt>
                <c:pt idx="3080">
                  <c:v>1.213582944137315E-7</c:v>
                </c:pt>
                <c:pt idx="3081">
                  <c:v>1.1296281232642261E-7</c:v>
                </c:pt>
                <c:pt idx="3082">
                  <c:v>1.045372235441988E-7</c:v>
                </c:pt>
                <c:pt idx="3083">
                  <c:v>9.6090077228438986E-8</c:v>
                </c:pt>
                <c:pt idx="3084">
                  <c:v>8.7629861256210972E-8</c:v>
                </c:pt>
                <c:pt idx="3085">
                  <c:v>7.9164995114844317E-8</c:v>
                </c:pt>
                <c:pt idx="3086">
                  <c:v>7.0703821797302169E-8</c:v>
                </c:pt>
                <c:pt idx="3087">
                  <c:v>6.2254600585731623E-8</c:v>
                </c:pt>
                <c:pt idx="3088">
                  <c:v>5.3825499723991748E-8</c:v>
                </c:pt>
                <c:pt idx="3089">
                  <c:v>4.5424589090181662E-8</c:v>
                </c:pt>
                <c:pt idx="3090">
                  <c:v>3.7059833868369203E-8</c:v>
                </c:pt>
                <c:pt idx="3091">
                  <c:v>2.873908688805216E-8</c:v>
                </c:pt>
                <c:pt idx="3092">
                  <c:v>2.047008262895389E-8</c:v>
                </c:pt>
                <c:pt idx="3093">
                  <c:v>1.226043044866287E-8</c:v>
                </c:pt>
                <c:pt idx="3094">
                  <c:v>4.1176084764060761E-9</c:v>
                </c:pt>
                <c:pt idx="3095">
                  <c:v>-3.9510426041999844E-9</c:v>
                </c:pt>
                <c:pt idx="3096">
                  <c:v>-1.1938324995242061E-8</c:v>
                </c:pt>
                <c:pt idx="3097">
                  <c:v>-1.9837190001759101E-8</c:v>
                </c:pt>
                <c:pt idx="3098">
                  <c:v>-2.7640743804902002E-8</c:v>
                </c:pt>
                <c:pt idx="3099">
                  <c:v>-3.5342251125669577E-8</c:v>
                </c:pt>
                <c:pt idx="3100">
                  <c:v>-4.2935142552380512E-8</c:v>
                </c:pt>
                <c:pt idx="3101">
                  <c:v>-5.041301753827554E-8</c:v>
                </c:pt>
                <c:pt idx="3102">
                  <c:v>-5.776964984161026E-8</c:v>
                </c:pt>
                <c:pt idx="3103">
                  <c:v>-6.4998992188591842E-8</c:v>
                </c:pt>
                <c:pt idx="3104">
                  <c:v>-7.2095180048137308E-8</c:v>
                </c:pt>
                <c:pt idx="3105">
                  <c:v>-7.9052535295609516E-8</c:v>
                </c:pt>
                <c:pt idx="3106">
                  <c:v>-8.5865571430865373E-8</c:v>
                </c:pt>
                <c:pt idx="3107">
                  <c:v>-9.2528994910523465E-8</c:v>
                </c:pt>
                <c:pt idx="3108">
                  <c:v>-9.9037710921123789E-8</c:v>
                </c:pt>
                <c:pt idx="3109">
                  <c:v>-1.0538682426730619E-7</c:v>
                </c:pt>
                <c:pt idx="3110">
                  <c:v>-1.115716435906577E-7</c:v>
                </c:pt>
                <c:pt idx="3111">
                  <c:v>-1.175876838122036E-7</c:v>
                </c:pt>
                <c:pt idx="3112">
                  <c:v>-1.2343066835285299E-7</c:v>
                </c:pt>
                <c:pt idx="3113">
                  <c:v>-1.29096531353845E-7</c:v>
                </c:pt>
                <c:pt idx="3114">
                  <c:v>-1.3458141900901671E-7</c:v>
                </c:pt>
                <c:pt idx="3115">
                  <c:v>-1.3988169311751619E-7</c:v>
                </c:pt>
                <c:pt idx="3116">
                  <c:v>-1.4499393052869181E-7</c:v>
                </c:pt>
                <c:pt idx="3117">
                  <c:v>-1.4991492547355989E-7</c:v>
                </c:pt>
                <c:pt idx="3118">
                  <c:v>-1.5464169045298351E-7</c:v>
                </c:pt>
                <c:pt idx="3119">
                  <c:v>-1.5917145745891759E-7</c:v>
                </c:pt>
                <c:pt idx="3120">
                  <c:v>-1.635016777523646E-7</c:v>
                </c:pt>
                <c:pt idx="3121">
                  <c:v>-1.6763002275155259E-7</c:v>
                </c:pt>
                <c:pt idx="3122">
                  <c:v>-1.715543841429579E-7</c:v>
                </c:pt>
                <c:pt idx="3123">
                  <c:v>-1.7527287432539401E-7</c:v>
                </c:pt>
                <c:pt idx="3124">
                  <c:v>-1.7878382485569941E-7</c:v>
                </c:pt>
                <c:pt idx="3125">
                  <c:v>-1.8208578733691641E-7</c:v>
                </c:pt>
                <c:pt idx="3126">
                  <c:v>-1.8517753186397809E-7</c:v>
                </c:pt>
                <c:pt idx="3127">
                  <c:v>-1.880580466906423E-7</c:v>
                </c:pt>
                <c:pt idx="3128">
                  <c:v>-1.9072653634211181E-7</c:v>
                </c:pt>
                <c:pt idx="3129">
                  <c:v>-1.931824216150346E-7</c:v>
                </c:pt>
                <c:pt idx="3130">
                  <c:v>-1.9542533669092421E-7</c:v>
                </c:pt>
                <c:pt idx="3131">
                  <c:v>-1.9745512824798081E-7</c:v>
                </c:pt>
                <c:pt idx="3132">
                  <c:v>-1.992718532406457E-7</c:v>
                </c:pt>
                <c:pt idx="3133">
                  <c:v>-2.008757774563108E-7</c:v>
                </c:pt>
                <c:pt idx="3134">
                  <c:v>-2.0226737218465021E-7</c:v>
                </c:pt>
                <c:pt idx="3135">
                  <c:v>-2.034473124412628E-7</c:v>
                </c:pt>
                <c:pt idx="3136">
                  <c:v>-2.0441647430313739E-7</c:v>
                </c:pt>
                <c:pt idx="3137">
                  <c:v>-2.0517593213309479E-7</c:v>
                </c:pt>
                <c:pt idx="3138">
                  <c:v>-2.057269555821861E-7</c:v>
                </c:pt>
                <c:pt idx="3139">
                  <c:v>-2.0607100625902319E-7</c:v>
                </c:pt>
                <c:pt idx="3140">
                  <c:v>-2.0620973484319899E-7</c:v>
                </c:pt>
                <c:pt idx="3141">
                  <c:v>-2.061449771995072E-7</c:v>
                </c:pt>
                <c:pt idx="3142">
                  <c:v>-2.0587875126931721E-7</c:v>
                </c:pt>
                <c:pt idx="3143">
                  <c:v>-2.0541325318479409E-7</c:v>
                </c:pt>
                <c:pt idx="3144">
                  <c:v>-2.047508529390285E-7</c:v>
                </c:pt>
                <c:pt idx="3145">
                  <c:v>-2.0389409116639001E-7</c:v>
                </c:pt>
                <c:pt idx="3146">
                  <c:v>-2.028456747016349E-7</c:v>
                </c:pt>
                <c:pt idx="3147">
                  <c:v>-2.0160847191696971E-7</c:v>
                </c:pt>
                <c:pt idx="3148">
                  <c:v>-2.0018550861422571E-7</c:v>
                </c:pt>
                <c:pt idx="3149">
                  <c:v>-1.9857996425010069E-7</c:v>
                </c:pt>
                <c:pt idx="3150">
                  <c:v>-1.9679516627402191E-7</c:v>
                </c:pt>
                <c:pt idx="3151">
                  <c:v>-1.9483458602032039E-7</c:v>
                </c:pt>
                <c:pt idx="3152">
                  <c:v>-1.9270183404529459E-7</c:v>
                </c:pt>
                <c:pt idx="3153">
                  <c:v>-1.9040065446507271E-7</c:v>
                </c:pt>
                <c:pt idx="3154">
                  <c:v>-1.879349208477876E-7</c:v>
                </c:pt>
                <c:pt idx="3155">
                  <c:v>-1.8530863110655099E-7</c:v>
                </c:pt>
                <c:pt idx="3156">
                  <c:v>-1.8252590161527141E-7</c:v>
                </c:pt>
                <c:pt idx="3157">
                  <c:v>-1.7959096321185089E-7</c:v>
                </c:pt>
                <c:pt idx="3158">
                  <c:v>-1.7650815475889201E-7</c:v>
                </c:pt>
                <c:pt idx="3159">
                  <c:v>-1.732819188138279E-7</c:v>
                </c:pt>
                <c:pt idx="3160">
                  <c:v>-1.6991679574474011E-7</c:v>
                </c:pt>
                <c:pt idx="3161">
                  <c:v>-1.664174181792433E-7</c:v>
                </c:pt>
                <c:pt idx="3162">
                  <c:v>-1.6278850611950449E-7</c:v>
                </c:pt>
                <c:pt idx="3163">
                  <c:v>-1.5903486161317199E-7</c:v>
                </c:pt>
                <c:pt idx="3164">
                  <c:v>-1.5516136198101549E-7</c:v>
                </c:pt>
                <c:pt idx="3165">
                  <c:v>-1.511729559311448E-7</c:v>
                </c:pt>
                <c:pt idx="3166">
                  <c:v>-1.4707465700869449E-7</c:v>
                </c:pt>
                <c:pt idx="3167">
                  <c:v>-1.4287153837777569E-7</c:v>
                </c:pt>
                <c:pt idx="3168">
                  <c:v>-1.385687272703606E-7</c:v>
                </c:pt>
                <c:pt idx="3169">
                  <c:v>-1.3417139910210099E-7</c:v>
                </c:pt>
                <c:pt idx="3170">
                  <c:v>-1.2968477269836851E-7</c:v>
                </c:pt>
                <c:pt idx="3171">
                  <c:v>-1.2511410418802879E-7</c:v>
                </c:pt>
                <c:pt idx="3172">
                  <c:v>-1.204646812302812E-7</c:v>
                </c:pt>
                <c:pt idx="3173">
                  <c:v>-1.1574181868478921E-7</c:v>
                </c:pt>
                <c:pt idx="3174">
                  <c:v>-1.109508512842083E-7</c:v>
                </c:pt>
                <c:pt idx="3175">
                  <c:v>-1.0609713041453971E-7</c:v>
                </c:pt>
                <c:pt idx="3176">
                  <c:v>-1.011860163435685E-7</c:v>
                </c:pt>
                <c:pt idx="3177">
                  <c:v>-9.6222875556328802E-8</c:v>
                </c:pt>
                <c:pt idx="3178">
                  <c:v>-9.1213072872520229E-8</c:v>
                </c:pt>
                <c:pt idx="3179">
                  <c:v>-8.6161967893794156E-8</c:v>
                </c:pt>
                <c:pt idx="3180">
                  <c:v>-8.1074908897527109E-8</c:v>
                </c:pt>
                <c:pt idx="3181">
                  <c:v>-7.5957228395928666E-8</c:v>
                </c:pt>
                <c:pt idx="3182">
                  <c:v>-7.0814237140837122E-8</c:v>
                </c:pt>
                <c:pt idx="3183">
                  <c:v>-6.5651220459983506E-8</c:v>
                </c:pt>
                <c:pt idx="3184">
                  <c:v>-6.0473431817698042E-8</c:v>
                </c:pt>
                <c:pt idx="3185">
                  <c:v>-5.5286089373218772E-8</c:v>
                </c:pt>
                <c:pt idx="3186">
                  <c:v>-5.0094369874464917E-8</c:v>
                </c:pt>
                <c:pt idx="3187">
                  <c:v>-4.4903405327367807E-8</c:v>
                </c:pt>
                <c:pt idx="3188">
                  <c:v>-3.9718277111688849E-8</c:v>
                </c:pt>
                <c:pt idx="3189">
                  <c:v>-3.4544012095238941E-8</c:v>
                </c:pt>
                <c:pt idx="3190">
                  <c:v>-2.938557897014249E-8</c:v>
                </c:pt>
                <c:pt idx="3191">
                  <c:v>-2.4247882035588468E-8</c:v>
                </c:pt>
                <c:pt idx="3192">
                  <c:v>-1.9135759421473612E-8</c:v>
                </c:pt>
                <c:pt idx="3193">
                  <c:v>-1.405397664910879E-8</c:v>
                </c:pt>
                <c:pt idx="3194">
                  <c:v>-9.0072241887284576E-9</c:v>
                </c:pt>
                <c:pt idx="3195">
                  <c:v>-4.0001132406430884E-9</c:v>
                </c:pt>
                <c:pt idx="3196">
                  <c:v>9.6282848360829121E-10</c:v>
                </c:pt>
                <c:pt idx="3197">
                  <c:v>5.8771598698825764E-9</c:v>
                </c:pt>
                <c:pt idx="3198">
                  <c:v>1.0738530065168559E-8</c:v>
                </c:pt>
                <c:pt idx="3199">
                  <c:v>1.5542682030300629E-8</c:v>
                </c:pt>
                <c:pt idx="3200">
                  <c:v>2.0285455537560889E-8</c:v>
                </c:pt>
                <c:pt idx="3201">
                  <c:v>2.496279072339291E-8</c:v>
                </c:pt>
                <c:pt idx="3202">
                  <c:v>2.9570730752936921E-8</c:v>
                </c:pt>
                <c:pt idx="3203">
                  <c:v>3.4105424817632013E-8</c:v>
                </c:pt>
                <c:pt idx="3204">
                  <c:v>3.8563130799751377E-8</c:v>
                </c:pt>
                <c:pt idx="3205">
                  <c:v>4.2940218158982191E-8</c:v>
                </c:pt>
                <c:pt idx="3206">
                  <c:v>4.7233170374916262E-8</c:v>
                </c:pt>
                <c:pt idx="3207">
                  <c:v>5.1438586834429152E-8</c:v>
                </c:pt>
                <c:pt idx="3208">
                  <c:v>5.5553185607237758E-8</c:v>
                </c:pt>
                <c:pt idx="3209">
                  <c:v>5.9573805333279488E-8</c:v>
                </c:pt>
                <c:pt idx="3210">
                  <c:v>6.3497407110091331E-8</c:v>
                </c:pt>
                <c:pt idx="3211">
                  <c:v>6.7321076158144422E-8</c:v>
                </c:pt>
                <c:pt idx="3212">
                  <c:v>7.1042023819245514E-8</c:v>
                </c:pt>
                <c:pt idx="3213">
                  <c:v>7.4657589110849187E-8</c:v>
                </c:pt>
                <c:pt idx="3214">
                  <c:v>7.8165239725258573E-8</c:v>
                </c:pt>
                <c:pt idx="3215">
                  <c:v>8.1562573250870685E-8</c:v>
                </c:pt>
                <c:pt idx="3216">
                  <c:v>8.4847318948533257E-8</c:v>
                </c:pt>
                <c:pt idx="3217">
                  <c:v>8.8017337751544744E-8</c:v>
                </c:pt>
                <c:pt idx="3218">
                  <c:v>9.1070624375078069E-8</c:v>
                </c:pt>
                <c:pt idx="3219">
                  <c:v>9.4005306205957595E-8</c:v>
                </c:pt>
                <c:pt idx="3220">
                  <c:v>9.6819645856172087E-8</c:v>
                </c:pt>
                <c:pt idx="3221">
                  <c:v>9.951203983060708E-8</c:v>
                </c:pt>
                <c:pt idx="3222">
                  <c:v>1.020810200813571E-7</c:v>
                </c:pt>
                <c:pt idx="3223">
                  <c:v>1.0452525334159191E-7</c:v>
                </c:pt>
                <c:pt idx="3224">
                  <c:v>1.068435416806679E-7</c:v>
                </c:pt>
                <c:pt idx="3225">
                  <c:v>1.0903482217106129E-7</c:v>
                </c:pt>
                <c:pt idx="3226">
                  <c:v>1.110981663332566E-7</c:v>
                </c:pt>
                <c:pt idx="3227">
                  <c:v>1.130327801357467E-7</c:v>
                </c:pt>
                <c:pt idx="3228">
                  <c:v>1.148380035509433E-7</c:v>
                </c:pt>
                <c:pt idx="3229">
                  <c:v>1.1651330955597671E-7</c:v>
                </c:pt>
                <c:pt idx="3230">
                  <c:v>1.1805830346656169E-7</c:v>
                </c:pt>
                <c:pt idx="3231">
                  <c:v>1.1947272238188589E-7</c:v>
                </c:pt>
                <c:pt idx="3232">
                  <c:v>1.2075643385234261E-7</c:v>
                </c:pt>
                <c:pt idx="3233">
                  <c:v>1.2190943465828499E-7</c:v>
                </c:pt>
                <c:pt idx="3234">
                  <c:v>1.2293184992184789E-7</c:v>
                </c:pt>
                <c:pt idx="3235">
                  <c:v>1.2382393144161341E-7</c:v>
                </c:pt>
                <c:pt idx="3236">
                  <c:v>1.245860566934098E-7</c:v>
                </c:pt>
                <c:pt idx="3237">
                  <c:v>1.2521872660986591E-7</c:v>
                </c:pt>
                <c:pt idx="3238">
                  <c:v>1.2572256435916529E-7</c:v>
                </c:pt>
                <c:pt idx="3239">
                  <c:v>1.2609831323562301E-7</c:v>
                </c:pt>
                <c:pt idx="3240">
                  <c:v>1.263468353274178E-7</c:v>
                </c:pt>
                <c:pt idx="3241">
                  <c:v>1.2646910863001179E-7</c:v>
                </c:pt>
                <c:pt idx="3242">
                  <c:v>1.2646622604695071E-7</c:v>
                </c:pt>
                <c:pt idx="3243">
                  <c:v>1.2633939250328299E-7</c:v>
                </c:pt>
                <c:pt idx="3244">
                  <c:v>1.2608992283613671E-7</c:v>
                </c:pt>
                <c:pt idx="3245">
                  <c:v>1.2571923935222879E-7</c:v>
                </c:pt>
                <c:pt idx="3246">
                  <c:v>1.2522886960741891E-7</c:v>
                </c:pt>
                <c:pt idx="3247">
                  <c:v>1.246204438531962E-7</c:v>
                </c:pt>
                <c:pt idx="3248">
                  <c:v>1.238956925941892E-7</c:v>
                </c:pt>
                <c:pt idx="3249">
                  <c:v>1.2305644336851879E-7</c:v>
                </c:pt>
                <c:pt idx="3250">
                  <c:v>1.2210461874939679E-7</c:v>
                </c:pt>
                <c:pt idx="3251">
                  <c:v>1.2104223290343441E-7</c:v>
                </c:pt>
                <c:pt idx="3252">
                  <c:v>1.198713894812187E-7</c:v>
                </c:pt>
                <c:pt idx="3253">
                  <c:v>1.185942776205096E-7</c:v>
                </c:pt>
                <c:pt idx="3254">
                  <c:v>1.172131702809054E-7</c:v>
                </c:pt>
                <c:pt idx="3255">
                  <c:v>1.157304201360176E-7</c:v>
                </c:pt>
                <c:pt idx="3256">
                  <c:v>1.14148457019958E-7</c:v>
                </c:pt>
                <c:pt idx="3257">
                  <c:v>1.124697845966693E-7</c:v>
                </c:pt>
                <c:pt idx="3258">
                  <c:v>1.1069697725130109E-7</c:v>
                </c:pt>
                <c:pt idx="3259">
                  <c:v>1.088326774256743E-7</c:v>
                </c:pt>
                <c:pt idx="3260">
                  <c:v>1.06879591177389E-7</c:v>
                </c:pt>
                <c:pt idx="3261">
                  <c:v>1.0484048584835651E-7</c:v>
                </c:pt>
                <c:pt idx="3262">
                  <c:v>1.027181868451521E-7</c:v>
                </c:pt>
                <c:pt idx="3263">
                  <c:v>1.005155736422125E-7</c:v>
                </c:pt>
                <c:pt idx="3264">
                  <c:v>9.8235576784233558E-8</c:v>
                </c:pt>
                <c:pt idx="3265">
                  <c:v>9.5881174888567955E-8</c:v>
                </c:pt>
                <c:pt idx="3266">
                  <c:v>9.3455390537400262E-8</c:v>
                </c:pt>
                <c:pt idx="3267">
                  <c:v>9.0961287280144631E-8</c:v>
                </c:pt>
                <c:pt idx="3268">
                  <c:v>8.8401966635842655E-8</c:v>
                </c:pt>
                <c:pt idx="3269">
                  <c:v>8.5780563763293571E-8</c:v>
                </c:pt>
                <c:pt idx="3270">
                  <c:v>8.3100244685496705E-8</c:v>
                </c:pt>
                <c:pt idx="3271">
                  <c:v>8.0364203070004692E-8</c:v>
                </c:pt>
                <c:pt idx="3272">
                  <c:v>7.7575656232120593E-8</c:v>
                </c:pt>
                <c:pt idx="3273">
                  <c:v>7.4737842137295729E-8</c:v>
                </c:pt>
                <c:pt idx="3274">
                  <c:v>7.18540159594383E-8</c:v>
                </c:pt>
                <c:pt idx="3275">
                  <c:v>6.8927446861266617E-8</c:v>
                </c:pt>
                <c:pt idx="3276">
                  <c:v>6.596141433057312E-8</c:v>
                </c:pt>
                <c:pt idx="3277">
                  <c:v>6.2959204960577608E-8</c:v>
                </c:pt>
                <c:pt idx="3278">
                  <c:v>5.9924109341302767E-8</c:v>
                </c:pt>
                <c:pt idx="3279">
                  <c:v>5.68594188399274E-8</c:v>
                </c:pt>
                <c:pt idx="3280">
                  <c:v>5.376842204807275E-8</c:v>
                </c:pt>
                <c:pt idx="3281">
                  <c:v>5.0654401784200331E-8</c:v>
                </c:pt>
                <c:pt idx="3282">
                  <c:v>4.7520632096009763E-8</c:v>
                </c:pt>
                <c:pt idx="3283">
                  <c:v>4.4370374818747387E-8</c:v>
                </c:pt>
                <c:pt idx="3284">
                  <c:v>4.1206876466581832E-8</c:v>
                </c:pt>
                <c:pt idx="3285">
                  <c:v>3.8033365457046393E-8</c:v>
                </c:pt>
                <c:pt idx="3286">
                  <c:v>3.4853049335481501E-8</c:v>
                </c:pt>
                <c:pt idx="3287">
                  <c:v>3.1669110778231868E-8</c:v>
                </c:pt>
                <c:pt idx="3288">
                  <c:v>2.8484706149356501E-8</c:v>
                </c:pt>
                <c:pt idx="3289">
                  <c:v>2.530296161484813E-8</c:v>
                </c:pt>
                <c:pt idx="3290">
                  <c:v>2.212697092218718E-8</c:v>
                </c:pt>
                <c:pt idx="3291">
                  <c:v>1.895979218069499E-8</c:v>
                </c:pt>
                <c:pt idx="3292">
                  <c:v>1.5804445641087739E-8</c:v>
                </c:pt>
                <c:pt idx="3293">
                  <c:v>1.2663911141963519E-8</c:v>
                </c:pt>
                <c:pt idx="3294">
                  <c:v>9.5411250011778748E-9</c:v>
                </c:pt>
                <c:pt idx="3295">
                  <c:v>6.4389782394869144E-9</c:v>
                </c:pt>
                <c:pt idx="3296">
                  <c:v>3.3603134719228929E-9</c:v>
                </c:pt>
                <c:pt idx="3297">
                  <c:v>3.0792357552655858E-10</c:v>
                </c:pt>
                <c:pt idx="3298">
                  <c:v>-2.7154516413219199E-9</c:v>
                </c:pt>
                <c:pt idx="3299">
                  <c:v>-5.7071266601482762E-9</c:v>
                </c:pt>
                <c:pt idx="3300">
                  <c:v>-8.6644734720309202E-9</c:v>
                </c:pt>
                <c:pt idx="3301">
                  <c:v>-1.158492246577936E-8</c:v>
                </c:pt>
                <c:pt idx="3302">
                  <c:v>-1.446596475940254E-8</c:v>
                </c:pt>
                <c:pt idx="3303">
                  <c:v>-1.7305154975666429E-8</c:v>
                </c:pt>
                <c:pt idx="3304">
                  <c:v>-2.0100111242093991E-8</c:v>
                </c:pt>
                <c:pt idx="3305">
                  <c:v>-2.284851885470118E-8</c:v>
                </c:pt>
                <c:pt idx="3306">
                  <c:v>-2.5548130277996961E-8</c:v>
                </c:pt>
                <c:pt idx="3307">
                  <c:v>-2.8196767587473911E-8</c:v>
                </c:pt>
                <c:pt idx="3308">
                  <c:v>-3.0792324023920508E-8</c:v>
                </c:pt>
                <c:pt idx="3309">
                  <c:v>-3.333276488159953E-8</c:v>
                </c:pt>
                <c:pt idx="3310">
                  <c:v>-3.5816128951537962E-8</c:v>
                </c:pt>
                <c:pt idx="3311">
                  <c:v>-3.8240529853794669E-8</c:v>
                </c:pt>
                <c:pt idx="3312">
                  <c:v>-4.0604157369728E-8</c:v>
                </c:pt>
                <c:pt idx="3313">
                  <c:v>-4.2905277886085003E-8</c:v>
                </c:pt>
                <c:pt idx="3314">
                  <c:v>-4.5142235949313658E-8</c:v>
                </c:pt>
                <c:pt idx="3315">
                  <c:v>-4.7313454820674388E-8</c:v>
                </c:pt>
                <c:pt idx="3316">
                  <c:v>-4.9417437586463109E-8</c:v>
                </c:pt>
                <c:pt idx="3317">
                  <c:v>-5.145276715801117E-8</c:v>
                </c:pt>
                <c:pt idx="3318">
                  <c:v>-5.3418107825997652E-8</c:v>
                </c:pt>
                <c:pt idx="3319">
                  <c:v>-5.5312204927382418E-8</c:v>
                </c:pt>
                <c:pt idx="3320">
                  <c:v>-5.713388584460688E-8</c:v>
                </c:pt>
                <c:pt idx="3321">
                  <c:v>-5.8882060449683138E-8</c:v>
                </c:pt>
                <c:pt idx="3322">
                  <c:v>-6.0555720993171747E-8</c:v>
                </c:pt>
                <c:pt idx="3323">
                  <c:v>-6.2153941993159378E-8</c:v>
                </c:pt>
                <c:pt idx="3324">
                  <c:v>-6.3675881678548762E-8</c:v>
                </c:pt>
                <c:pt idx="3325">
                  <c:v>-6.5120780545768753E-8</c:v>
                </c:pt>
                <c:pt idx="3326">
                  <c:v>-6.6487961802863538E-8</c:v>
                </c:pt>
                <c:pt idx="3327">
                  <c:v>-6.7776832146648758E-8</c:v>
                </c:pt>
                <c:pt idx="3328">
                  <c:v>-6.8986879764310061E-8</c:v>
                </c:pt>
                <c:pt idx="3329">
                  <c:v>-7.0117675332603824E-8</c:v>
                </c:pt>
                <c:pt idx="3330">
                  <c:v>-7.1168871795812549E-8</c:v>
                </c:pt>
                <c:pt idx="3331">
                  <c:v>-7.2140202922454932E-8</c:v>
                </c:pt>
                <c:pt idx="3332">
                  <c:v>-7.303148374937507E-8</c:v>
                </c:pt>
                <c:pt idx="3333">
                  <c:v>-7.3842609138452531E-8</c:v>
                </c:pt>
                <c:pt idx="3334">
                  <c:v>-7.457355410966926E-8</c:v>
                </c:pt>
                <c:pt idx="3335">
                  <c:v>-7.5224371842708138E-8</c:v>
                </c:pt>
                <c:pt idx="3336">
                  <c:v>-7.5795194343086791E-8</c:v>
                </c:pt>
                <c:pt idx="3337">
                  <c:v>-7.6286229888644641E-8</c:v>
                </c:pt>
                <c:pt idx="3338">
                  <c:v>-7.6697763473632108E-8</c:v>
                </c:pt>
                <c:pt idx="3339">
                  <c:v>-7.7030155476442985E-8</c:v>
                </c:pt>
                <c:pt idx="3340">
                  <c:v>-7.7283839772235297E-8</c:v>
                </c:pt>
                <c:pt idx="3341">
                  <c:v>-7.7459323954975901E-8</c:v>
                </c:pt>
                <c:pt idx="3342">
                  <c:v>-7.7557187005972139E-8</c:v>
                </c:pt>
                <c:pt idx="3343">
                  <c:v>-7.7578078294671116E-8</c:v>
                </c:pt>
                <c:pt idx="3344">
                  <c:v>-7.7522717134570485E-8</c:v>
                </c:pt>
                <c:pt idx="3345">
                  <c:v>-7.7391889452549378E-8</c:v>
                </c:pt>
                <c:pt idx="3346">
                  <c:v>-7.7186448788069129E-8</c:v>
                </c:pt>
                <c:pt idx="3347">
                  <c:v>-7.6907313073526495E-8</c:v>
                </c:pt>
                <c:pt idx="3348">
                  <c:v>-7.6555463746075247E-8</c:v>
                </c:pt>
                <c:pt idx="3349">
                  <c:v>-7.6131944082291625E-8</c:v>
                </c:pt>
                <c:pt idx="3350">
                  <c:v>-7.56378574218175E-8</c:v>
                </c:pt>
                <c:pt idx="3351">
                  <c:v>-7.5074366390204261E-8</c:v>
                </c:pt>
                <c:pt idx="3352">
                  <c:v>-7.4442689457221434E-8</c:v>
                </c:pt>
                <c:pt idx="3353">
                  <c:v>-7.374410126992359E-8</c:v>
                </c:pt>
                <c:pt idx="3354">
                  <c:v>-7.2979928877892064E-8</c:v>
                </c:pt>
                <c:pt idx="3355">
                  <c:v>-7.2151551511190348E-8</c:v>
                </c:pt>
                <c:pt idx="3356">
                  <c:v>-7.126039780480653E-8</c:v>
                </c:pt>
                <c:pt idx="3357">
                  <c:v>-7.0307944688430268E-8</c:v>
                </c:pt>
                <c:pt idx="3358">
                  <c:v>-6.9295714166806022E-8</c:v>
                </c:pt>
                <c:pt idx="3359">
                  <c:v>-6.8225272986666141E-8</c:v>
                </c:pt>
                <c:pt idx="3360">
                  <c:v>-6.7098229528106401E-8</c:v>
                </c:pt>
                <c:pt idx="3361">
                  <c:v>-6.5916232139251463E-8</c:v>
                </c:pt>
                <c:pt idx="3362">
                  <c:v>-6.4680967581942639E-8</c:v>
                </c:pt>
                <c:pt idx="3363">
                  <c:v>-6.3394158478224938E-8</c:v>
                </c:pt>
                <c:pt idx="3364">
                  <c:v>-6.2057561200923317E-8</c:v>
                </c:pt>
                <c:pt idx="3365">
                  <c:v>-6.0672964319330447E-8</c:v>
                </c:pt>
                <c:pt idx="3366">
                  <c:v>-5.9242186378760657E-8</c:v>
                </c:pt>
                <c:pt idx="3367">
                  <c:v>-5.7767073124992407E-8</c:v>
                </c:pt>
                <c:pt idx="3368">
                  <c:v>-5.624949706017901E-8</c:v>
                </c:pt>
                <c:pt idx="3369">
                  <c:v>-5.4691353224001198E-8</c:v>
                </c:pt>
                <c:pt idx="3370">
                  <c:v>-5.3094558971622519E-8</c:v>
                </c:pt>
                <c:pt idx="3371">
                  <c:v>-5.1461050865064812E-8</c:v>
                </c:pt>
                <c:pt idx="3372">
                  <c:v>-4.9792782896851413E-8</c:v>
                </c:pt>
                <c:pt idx="3373">
                  <c:v>-4.8091724491605703E-8</c:v>
                </c:pt>
                <c:pt idx="3374">
                  <c:v>-4.6359858174582769E-8</c:v>
                </c:pt>
                <c:pt idx="3375">
                  <c:v>-4.4599177462245621E-8</c:v>
                </c:pt>
                <c:pt idx="3376">
                  <c:v>-4.281168508590838E-8</c:v>
                </c:pt>
                <c:pt idx="3377">
                  <c:v>-4.0999391215379433E-8</c:v>
                </c:pt>
                <c:pt idx="3378">
                  <c:v>-3.9164310461359257E-8</c:v>
                </c:pt>
                <c:pt idx="3379">
                  <c:v>-3.7308460765217433E-8</c:v>
                </c:pt>
                <c:pt idx="3380">
                  <c:v>-3.5433860845479608E-8</c:v>
                </c:pt>
                <c:pt idx="3381">
                  <c:v>-3.354252875453767E-8</c:v>
                </c:pt>
                <c:pt idx="3382">
                  <c:v>-3.1636479103092092E-8</c:v>
                </c:pt>
                <c:pt idx="3383">
                  <c:v>-2.9717721727884339E-8</c:v>
                </c:pt>
                <c:pt idx="3384">
                  <c:v>-2.7788260026362369E-8</c:v>
                </c:pt>
                <c:pt idx="3385">
                  <c:v>-2.5850088181122999E-8</c:v>
                </c:pt>
                <c:pt idx="3386">
                  <c:v>-2.390518960559973E-8</c:v>
                </c:pt>
                <c:pt idx="3387">
                  <c:v>-2.1955535944861989E-8</c:v>
                </c:pt>
                <c:pt idx="3388">
                  <c:v>-2.0003083855968381E-8</c:v>
                </c:pt>
                <c:pt idx="3389">
                  <c:v>-1.804977456387746E-8</c:v>
                </c:pt>
                <c:pt idx="3390">
                  <c:v>-1.609753086384558E-8</c:v>
                </c:pt>
                <c:pt idx="3391">
                  <c:v>-1.414825678835996E-8</c:v>
                </c:pt>
                <c:pt idx="3392">
                  <c:v>-1.220383438749195E-8</c:v>
                </c:pt>
                <c:pt idx="3393">
                  <c:v>-1.026612339583011E-8</c:v>
                </c:pt>
                <c:pt idx="3394">
                  <c:v>-8.3369589010118261E-9</c:v>
                </c:pt>
                <c:pt idx="3395">
                  <c:v>-6.418150344522644E-9</c:v>
                </c:pt>
                <c:pt idx="3396">
                  <c:v>-4.5114788571609674E-9</c:v>
                </c:pt>
                <c:pt idx="3397">
                  <c:v>-2.6186972590380719E-9</c:v>
                </c:pt>
                <c:pt idx="3398">
                  <c:v>-7.4152761708745629E-10</c:v>
                </c:pt>
                <c:pt idx="3399">
                  <c:v>1.1183396431135859E-9</c:v>
                </c:pt>
                <c:pt idx="3400">
                  <c:v>2.9592476247231052E-9</c:v>
                </c:pt>
                <c:pt idx="3401">
                  <c:v>4.7795736257683066E-9</c:v>
                </c:pt>
                <c:pt idx="3402">
                  <c:v>6.577730693457795E-9</c:v>
                </c:pt>
                <c:pt idx="3403">
                  <c:v>8.3521690674714932E-9</c:v>
                </c:pt>
                <c:pt idx="3404">
                  <c:v>1.010137695711677E-8</c:v>
                </c:pt>
                <c:pt idx="3405">
                  <c:v>1.182388187359606E-8</c:v>
                </c:pt>
                <c:pt idx="3406">
                  <c:v>1.3518251740229911E-8</c:v>
                </c:pt>
                <c:pt idx="3407">
                  <c:v>1.518309566961307E-8</c:v>
                </c:pt>
                <c:pt idx="3408">
                  <c:v>1.681706529588212E-8</c:v>
                </c:pt>
                <c:pt idx="3409">
                  <c:v>1.84188549967601E-8</c:v>
                </c:pt>
                <c:pt idx="3410">
                  <c:v>1.9987203891957961E-8</c:v>
                </c:pt>
                <c:pt idx="3411">
                  <c:v>2.152089551010761E-8</c:v>
                </c:pt>
                <c:pt idx="3412">
                  <c:v>2.301875934307418E-8</c:v>
                </c:pt>
                <c:pt idx="3413">
                  <c:v>2.447967084595604E-8</c:v>
                </c:pt>
                <c:pt idx="3414">
                  <c:v>2.5902552991396991E-8</c:v>
                </c:pt>
                <c:pt idx="3415">
                  <c:v>2.728637571447479E-8</c:v>
                </c:pt>
                <c:pt idx="3416">
                  <c:v>2.863015813314718E-8</c:v>
                </c:pt>
                <c:pt idx="3417">
                  <c:v>2.9932967104961961E-8</c:v>
                </c:pt>
                <c:pt idx="3418">
                  <c:v>3.1193918892391537E-8</c:v>
                </c:pt>
                <c:pt idx="3419">
                  <c:v>3.2412179717944412E-8</c:v>
                </c:pt>
                <c:pt idx="3420">
                  <c:v>3.3586965209053687E-8</c:v>
                </c:pt>
                <c:pt idx="3421">
                  <c:v>3.4717541064210877E-8</c:v>
                </c:pt>
                <c:pt idx="3422">
                  <c:v>3.5803223719099719E-8</c:v>
                </c:pt>
                <c:pt idx="3423">
                  <c:v>3.6843379902506967E-8</c:v>
                </c:pt>
                <c:pt idx="3424">
                  <c:v>3.7837427080411601E-8</c:v>
                </c:pt>
                <c:pt idx="3425">
                  <c:v>3.8784833789051731E-8</c:v>
                </c:pt>
                <c:pt idx="3426">
                  <c:v>3.9685119301857703E-8</c:v>
                </c:pt>
                <c:pt idx="3427">
                  <c:v>4.0537853518429763E-8</c:v>
                </c:pt>
                <c:pt idx="3428">
                  <c:v>4.1342657186582699E-8</c:v>
                </c:pt>
                <c:pt idx="3429">
                  <c:v>4.2099201569278932E-8</c:v>
                </c:pt>
                <c:pt idx="3430">
                  <c:v>4.2807208666673091E-8</c:v>
                </c:pt>
                <c:pt idx="3431">
                  <c:v>4.3466450438955917E-8</c:v>
                </c:pt>
                <c:pt idx="3432">
                  <c:v>4.4076749028398858E-8</c:v>
                </c:pt>
                <c:pt idx="3433">
                  <c:v>4.4637976426287202E-8</c:v>
                </c:pt>
                <c:pt idx="3434">
                  <c:v>4.5150053362696951E-8</c:v>
                </c:pt>
                <c:pt idx="3435">
                  <c:v>4.5612950083651072E-8</c:v>
                </c:pt>
                <c:pt idx="3436">
                  <c:v>4.6026685129874068E-8</c:v>
                </c:pt>
                <c:pt idx="3437">
                  <c:v>4.639132522576972E-8</c:v>
                </c:pt>
                <c:pt idx="3438">
                  <c:v>4.6706984169198051E-8</c:v>
                </c:pt>
                <c:pt idx="3439">
                  <c:v>4.6973823164542239E-8</c:v>
                </c:pt>
                <c:pt idx="3440">
                  <c:v>4.7192049490440979E-8</c:v>
                </c:pt>
                <c:pt idx="3441">
                  <c:v>4.736191594467698E-8</c:v>
                </c:pt>
                <c:pt idx="3442">
                  <c:v>4.7483720733154662E-8</c:v>
                </c:pt>
                <c:pt idx="3443">
                  <c:v>4.7557805693543287E-8</c:v>
                </c:pt>
                <c:pt idx="3444">
                  <c:v>4.7584556850388537E-8</c:v>
                </c:pt>
                <c:pt idx="3445">
                  <c:v>4.7564402527733307E-8</c:v>
                </c:pt>
                <c:pt idx="3446">
                  <c:v>4.7497812794006222E-8</c:v>
                </c:pt>
                <c:pt idx="3447">
                  <c:v>4.738529923997703E-8</c:v>
                </c:pt>
                <c:pt idx="3448">
                  <c:v>4.7227412869332852E-8</c:v>
                </c:pt>
                <c:pt idx="3449">
                  <c:v>4.7024744542767387E-8</c:v>
                </c:pt>
                <c:pt idx="3450">
                  <c:v>4.67779229795795E-8</c:v>
                </c:pt>
                <c:pt idx="3451">
                  <c:v>4.6487614091539342E-8</c:v>
                </c:pt>
                <c:pt idx="3452">
                  <c:v>4.6154520205732297E-8</c:v>
                </c:pt>
                <c:pt idx="3453">
                  <c:v>4.5779378954335932E-8</c:v>
                </c:pt>
                <c:pt idx="3454">
                  <c:v>4.5362961720307737E-8</c:v>
                </c:pt>
                <c:pt idx="3455">
                  <c:v>4.4906073304318277E-8</c:v>
                </c:pt>
                <c:pt idx="3456">
                  <c:v>4.4409550370438922E-8</c:v>
                </c:pt>
                <c:pt idx="3457">
                  <c:v>4.3874260113874193E-8</c:v>
                </c:pt>
                <c:pt idx="3458">
                  <c:v>4.3301099816872579E-8</c:v>
                </c:pt>
                <c:pt idx="3459">
                  <c:v>4.2690994961347428E-8</c:v>
                </c:pt>
                <c:pt idx="3460">
                  <c:v>4.2044898784787683E-8</c:v>
                </c:pt>
                <c:pt idx="3461">
                  <c:v>4.1363789948789531E-8</c:v>
                </c:pt>
                <c:pt idx="3462">
                  <c:v>4.0648672650078772E-8</c:v>
                </c:pt>
                <c:pt idx="3463">
                  <c:v>3.9900574511086973E-8</c:v>
                </c:pt>
                <c:pt idx="3464">
                  <c:v>3.9120545691773152E-8</c:v>
                </c:pt>
                <c:pt idx="3465">
                  <c:v>3.830965766837835E-8</c:v>
                </c:pt>
                <c:pt idx="3466">
                  <c:v>3.7469001568091187E-8</c:v>
                </c:pt>
                <c:pt idx="3467">
                  <c:v>3.6599687613936283E-8</c:v>
                </c:pt>
                <c:pt idx="3468">
                  <c:v>3.5702843237395143E-8</c:v>
                </c:pt>
                <c:pt idx="3469">
                  <c:v>3.477961185716083E-8</c:v>
                </c:pt>
                <c:pt idx="3470">
                  <c:v>3.3831152213004152E-8</c:v>
                </c:pt>
                <c:pt idx="3471">
                  <c:v>3.2858636367372178E-8</c:v>
                </c:pt>
                <c:pt idx="3472">
                  <c:v>3.1863248484143008E-8</c:v>
                </c:pt>
                <c:pt idx="3473">
                  <c:v>3.0846184384536457E-8</c:v>
                </c:pt>
                <c:pt idx="3474">
                  <c:v>2.9808649326668053E-8</c:v>
                </c:pt>
                <c:pt idx="3475">
                  <c:v>2.8751856784303701E-8</c:v>
                </c:pt>
                <c:pt idx="3476">
                  <c:v>2.7677027891748199E-8</c:v>
                </c:pt>
                <c:pt idx="3477">
                  <c:v>2.6585389556466051E-8</c:v>
                </c:pt>
                <c:pt idx="3478">
                  <c:v>2.547817334885849E-8</c:v>
                </c:pt>
                <c:pt idx="3479">
                  <c:v>2.4356614392040399E-8</c:v>
                </c:pt>
                <c:pt idx="3480">
                  <c:v>2.3221949918550419E-8</c:v>
                </c:pt>
                <c:pt idx="3481">
                  <c:v>2.2075418049105618E-8</c:v>
                </c:pt>
                <c:pt idx="3482">
                  <c:v>2.091825690442306E-8</c:v>
                </c:pt>
                <c:pt idx="3483">
                  <c:v>1.975170282886296E-8</c:v>
                </c:pt>
                <c:pt idx="3484">
                  <c:v>1.8576989835317189E-8</c:v>
                </c:pt>
                <c:pt idx="3485">
                  <c:v>1.7395347606807832E-8</c:v>
                </c:pt>
                <c:pt idx="3486">
                  <c:v>1.6208001163420249E-8</c:v>
                </c:pt>
                <c:pt idx="3487">
                  <c:v>1.501616953003548E-8</c:v>
                </c:pt>
                <c:pt idx="3488">
                  <c:v>1.38210640709957E-8</c:v>
                </c:pt>
                <c:pt idx="3489">
                  <c:v>1.262388771294809E-8</c:v>
                </c:pt>
                <c:pt idx="3490">
                  <c:v>1.142583416768872E-8</c:v>
                </c:pt>
                <c:pt idx="3491">
                  <c:v>1.022808593376112E-8</c:v>
                </c:pt>
                <c:pt idx="3492">
                  <c:v>9.0318146295231827E-9</c:v>
                </c:pt>
                <c:pt idx="3493">
                  <c:v>7.8381787727010988E-9</c:v>
                </c:pt>
                <c:pt idx="3494">
                  <c:v>6.6483232252778626E-9</c:v>
                </c:pt>
                <c:pt idx="3495">
                  <c:v>5.4633779722479403E-9</c:v>
                </c:pt>
                <c:pt idx="3496">
                  <c:v>4.2844575665057497E-9</c:v>
                </c:pt>
                <c:pt idx="3497">
                  <c:v>3.1126599076003458E-9</c:v>
                </c:pt>
                <c:pt idx="3498">
                  <c:v>1.9490653535569891E-9</c:v>
                </c:pt>
                <c:pt idx="3499">
                  <c:v>7.9473572167643169E-10</c:v>
                </c:pt>
                <c:pt idx="3500">
                  <c:v>-3.4928615555429593E-10</c:v>
                </c:pt>
                <c:pt idx="3501">
                  <c:v>-1.4819778737518159E-9</c:v>
                </c:pt>
                <c:pt idx="3502">
                  <c:v>-2.6023379007256149E-9</c:v>
                </c:pt>
                <c:pt idx="3503">
                  <c:v>-3.7093861315895542E-9</c:v>
                </c:pt>
                <c:pt idx="3504">
                  <c:v>-4.8021655540964048E-9</c:v>
                </c:pt>
                <c:pt idx="3505">
                  <c:v>-5.8797415825040389E-9</c:v>
                </c:pt>
                <c:pt idx="3506">
                  <c:v>-6.9412041669991709E-9</c:v>
                </c:pt>
                <c:pt idx="3507">
                  <c:v>-7.98566690551894E-9</c:v>
                </c:pt>
                <c:pt idx="3508">
                  <c:v>-9.0122697082861691E-9</c:v>
                </c:pt>
                <c:pt idx="3509">
                  <c:v>-1.0020177576564039E-8</c:v>
                </c:pt>
                <c:pt idx="3510">
                  <c:v>-1.100858182390141E-8</c:v>
                </c:pt>
                <c:pt idx="3511">
                  <c:v>-1.197670096431125E-8</c:v>
                </c:pt>
                <c:pt idx="3512">
                  <c:v>-1.2923780490226021E-8</c:v>
                </c:pt>
                <c:pt idx="3513">
                  <c:v>-1.384909442680993E-8</c:v>
                </c:pt>
                <c:pt idx="3514">
                  <c:v>-1.4751944554802779E-8</c:v>
                </c:pt>
                <c:pt idx="3515">
                  <c:v>-1.5631661298698422E-8</c:v>
                </c:pt>
                <c:pt idx="3516">
                  <c:v>-1.6487604725945459E-8</c:v>
                </c:pt>
                <c:pt idx="3517">
                  <c:v>-1.7319163991835751E-8</c:v>
                </c:pt>
                <c:pt idx="3518">
                  <c:v>-1.8125758005638201E-8</c:v>
                </c:pt>
                <c:pt idx="3519">
                  <c:v>-1.8906835985710299E-8</c:v>
                </c:pt>
                <c:pt idx="3520">
                  <c:v>-1.9661877015408891E-8</c:v>
                </c:pt>
                <c:pt idx="3521">
                  <c:v>-2.0390391264335509E-8</c:v>
                </c:pt>
                <c:pt idx="3522">
                  <c:v>-2.109191898913565E-8</c:v>
                </c:pt>
                <c:pt idx="3523">
                  <c:v>-2.1766031865766419E-8</c:v>
                </c:pt>
                <c:pt idx="3524">
                  <c:v>-2.2412332323362701E-8</c:v>
                </c:pt>
                <c:pt idx="3525">
                  <c:v>-2.3030454099348671E-8</c:v>
                </c:pt>
                <c:pt idx="3526">
                  <c:v>-2.362006135125938E-8</c:v>
                </c:pt>
                <c:pt idx="3527">
                  <c:v>-2.4180850655142191E-8</c:v>
                </c:pt>
                <c:pt idx="3528">
                  <c:v>-2.4712548452043851E-8</c:v>
                </c:pt>
                <c:pt idx="3529">
                  <c:v>-2.5214913157434179E-8</c:v>
                </c:pt>
                <c:pt idx="3530">
                  <c:v>-2.5687733828938519E-8</c:v>
                </c:pt>
                <c:pt idx="3531">
                  <c:v>-2.6130831054516079E-8</c:v>
                </c:pt>
                <c:pt idx="3532">
                  <c:v>-2.6544055620192349E-8</c:v>
                </c:pt>
                <c:pt idx="3533">
                  <c:v>-2.6927289176192911E-8</c:v>
                </c:pt>
                <c:pt idx="3534">
                  <c:v>-2.7280444570010332E-8</c:v>
                </c:pt>
                <c:pt idx="3535">
                  <c:v>-2.760346407004732E-8</c:v>
                </c:pt>
                <c:pt idx="3536">
                  <c:v>-2.7896320808906691E-8</c:v>
                </c:pt>
                <c:pt idx="3537">
                  <c:v>-2.8159017229079101E-8</c:v>
                </c:pt>
                <c:pt idx="3538">
                  <c:v>-2.839158530498764E-8</c:v>
                </c:pt>
                <c:pt idx="3539">
                  <c:v>-2.8594086542987899E-8</c:v>
                </c:pt>
                <c:pt idx="3540">
                  <c:v>-2.8766611204211759E-8</c:v>
                </c:pt>
                <c:pt idx="3541">
                  <c:v>-2.8909277971500561E-8</c:v>
                </c:pt>
                <c:pt idx="3542">
                  <c:v>-2.902223394940506E-8</c:v>
                </c:pt>
                <c:pt idx="3543">
                  <c:v>-2.910565366498474E-8</c:v>
                </c:pt>
                <c:pt idx="3544">
                  <c:v>-2.9159738956785471E-8</c:v>
                </c:pt>
                <c:pt idx="3545">
                  <c:v>-2.9184718752794939E-8</c:v>
                </c:pt>
                <c:pt idx="3546">
                  <c:v>-2.9180847849197281E-8</c:v>
                </c:pt>
                <c:pt idx="3547">
                  <c:v>-2.914840724344003E-8</c:v>
                </c:pt>
                <c:pt idx="3548">
                  <c:v>-2.908770313503339E-8</c:v>
                </c:pt>
                <c:pt idx="3549">
                  <c:v>-2.8999066481461E-8</c:v>
                </c:pt>
                <c:pt idx="3550">
                  <c:v>-2.888285244306843E-8</c:v>
                </c:pt>
                <c:pt idx="3551">
                  <c:v>-2.8739439827951682E-8</c:v>
                </c:pt>
                <c:pt idx="3552">
                  <c:v>-2.8569230647867979E-8</c:v>
                </c:pt>
                <c:pt idx="3553">
                  <c:v>-2.8372648785968121E-8</c:v>
                </c:pt>
                <c:pt idx="3554">
                  <c:v>-2.8150140551908009E-8</c:v>
                </c:pt>
                <c:pt idx="3555">
                  <c:v>-2.790217279446949E-8</c:v>
                </c:pt>
                <c:pt idx="3556">
                  <c:v>-2.7629233345649599E-8</c:v>
                </c:pt>
                <c:pt idx="3557">
                  <c:v>-2.733182957737057E-8</c:v>
                </c:pt>
                <c:pt idx="3558">
                  <c:v>-2.7010487846368388E-8</c:v>
                </c:pt>
                <c:pt idx="3559">
                  <c:v>-2.6665753383170451E-8</c:v>
                </c:pt>
                <c:pt idx="3560">
                  <c:v>-2.6298188626761029E-8</c:v>
                </c:pt>
                <c:pt idx="3561">
                  <c:v>-2.5908373224581279E-8</c:v>
                </c:pt>
                <c:pt idx="3562">
                  <c:v>-2.5496903144350821E-8</c:v>
                </c:pt>
                <c:pt idx="3563">
                  <c:v>-2.5064389452822411E-8</c:v>
                </c:pt>
                <c:pt idx="3564">
                  <c:v>-2.4611458537826539E-8</c:v>
                </c:pt>
                <c:pt idx="3565">
                  <c:v>-2.4138750442936899E-8</c:v>
                </c:pt>
                <c:pt idx="3566">
                  <c:v>-2.364691842338118E-8</c:v>
                </c:pt>
                <c:pt idx="3567">
                  <c:v>-2.313662827990726E-8</c:v>
                </c:pt>
                <c:pt idx="3568">
                  <c:v>-2.2608557914693961E-8</c:v>
                </c:pt>
                <c:pt idx="3569">
                  <c:v>-2.206339533294965E-8</c:v>
                </c:pt>
                <c:pt idx="3570">
                  <c:v>-2.1501839420068339E-8</c:v>
                </c:pt>
                <c:pt idx="3571">
                  <c:v>-2.0924598054250509E-8</c:v>
                </c:pt>
                <c:pt idx="3572">
                  <c:v>-2.033238777343627E-8</c:v>
                </c:pt>
                <c:pt idx="3573">
                  <c:v>-1.972593288712687E-8</c:v>
                </c:pt>
                <c:pt idx="3574">
                  <c:v>-1.9105964810250949E-8</c:v>
                </c:pt>
                <c:pt idx="3575">
                  <c:v>-1.847322095294146E-8</c:v>
                </c:pt>
                <c:pt idx="3576">
                  <c:v>-1.782844460951338E-8</c:v>
                </c:pt>
                <c:pt idx="3577">
                  <c:v>-1.717238296006229E-8</c:v>
                </c:pt>
                <c:pt idx="3578">
                  <c:v>-1.650578795864277E-8</c:v>
                </c:pt>
                <c:pt idx="3579">
                  <c:v>-1.5829414223844651E-8</c:v>
                </c:pt>
                <c:pt idx="3580">
                  <c:v>-1.5144018483681521E-8</c:v>
                </c:pt>
                <c:pt idx="3581">
                  <c:v>-1.4450359464568411E-8</c:v>
                </c:pt>
                <c:pt idx="3582">
                  <c:v>-1.374919678109876E-8</c:v>
                </c:pt>
                <c:pt idx="3583">
                  <c:v>-1.3041289603776819E-8</c:v>
                </c:pt>
                <c:pt idx="3584">
                  <c:v>-1.232739654799531E-8</c:v>
                </c:pt>
                <c:pt idx="3585">
                  <c:v>-1.160827522994623E-8</c:v>
                </c:pt>
                <c:pt idx="3586">
                  <c:v>-1.088468071230864E-8</c:v>
                </c:pt>
                <c:pt idx="3587">
                  <c:v>-1.0157365393226309E-8</c:v>
                </c:pt>
                <c:pt idx="3588">
                  <c:v>-9.4270778960847679E-9</c:v>
                </c:pt>
                <c:pt idx="3589">
                  <c:v>-8.6945629584889161E-9</c:v>
                </c:pt>
                <c:pt idx="3590">
                  <c:v>-7.9605598779508568E-9</c:v>
                </c:pt>
                <c:pt idx="3591">
                  <c:v>-7.2258025118898672E-9</c:v>
                </c:pt>
                <c:pt idx="3592">
                  <c:v>-6.4910185004762866E-9</c:v>
                </c:pt>
                <c:pt idx="3593">
                  <c:v>-5.7569283784530967E-9</c:v>
                </c:pt>
                <c:pt idx="3594">
                  <c:v>-5.0242449090021069E-9</c:v>
                </c:pt>
                <c:pt idx="3595">
                  <c:v>-4.2936731947662574E-9</c:v>
                </c:pt>
                <c:pt idx="3596">
                  <c:v>-3.5659090125150779E-9</c:v>
                </c:pt>
                <c:pt idx="3597">
                  <c:v>-2.8416390351893028E-9</c:v>
                </c:pt>
                <c:pt idx="3598">
                  <c:v>-2.121539277588624E-9</c:v>
                </c:pt>
                <c:pt idx="3599">
                  <c:v>-1.4062759845501201E-9</c:v>
                </c:pt>
                <c:pt idx="3600">
                  <c:v>-6.9650374356911016E-10</c:v>
                </c:pt>
                <c:pt idx="3601">
                  <c:v>7.1342931562412559E-12</c:v>
                </c:pt>
                <c:pt idx="3602">
                  <c:v>7.0400707485873681E-10</c:v>
                </c:pt>
                <c:pt idx="3603">
                  <c:v>1.3934966514028699E-9</c:v>
                </c:pt>
                <c:pt idx="3604">
                  <c:v>2.074998062262523E-9</c:v>
                </c:pt>
                <c:pt idx="3605">
                  <c:v>2.7479196695878731E-9</c:v>
                </c:pt>
                <c:pt idx="3606">
                  <c:v>3.4116846014953239E-9</c:v>
                </c:pt>
                <c:pt idx="3607">
                  <c:v>4.0657295308221819E-9</c:v>
                </c:pt>
                <c:pt idx="3608">
                  <c:v>4.7095071176173056E-9</c:v>
                </c:pt>
                <c:pt idx="3609">
                  <c:v>5.3424845658511799E-9</c:v>
                </c:pt>
                <c:pt idx="3610">
                  <c:v>5.9641451777281418E-9</c:v>
                </c:pt>
                <c:pt idx="3611">
                  <c:v>6.5739882426640861E-9</c:v>
                </c:pt>
                <c:pt idx="3612">
                  <c:v>7.1715293703533689E-9</c:v>
                </c:pt>
                <c:pt idx="3613">
                  <c:v>7.7563010458803205E-9</c:v>
                </c:pt>
                <c:pt idx="3614">
                  <c:v>8.3278525186969432E-9</c:v>
                </c:pt>
                <c:pt idx="3615">
                  <c:v>8.8857504687567257E-9</c:v>
                </c:pt>
                <c:pt idx="3616">
                  <c:v>9.4295791175369459E-9</c:v>
                </c:pt>
                <c:pt idx="3617">
                  <c:v>9.9589405611055781E-9</c:v>
                </c:pt>
                <c:pt idx="3618">
                  <c:v>1.047345454807669E-8</c:v>
                </c:pt>
                <c:pt idx="3619">
                  <c:v>1.097275958983346E-8</c:v>
                </c:pt>
                <c:pt idx="3620">
                  <c:v>1.145651207234977E-8</c:v>
                </c:pt>
                <c:pt idx="3621">
                  <c:v>1.192438725539091E-8</c:v>
                </c:pt>
                <c:pt idx="3622">
                  <c:v>1.2376078828424401E-8</c:v>
                </c:pt>
                <c:pt idx="3623">
                  <c:v>1.2811299576753751E-8</c:v>
                </c:pt>
                <c:pt idx="3624">
                  <c:v>1.322978093742933E-8</c:v>
                </c:pt>
                <c:pt idx="3625">
                  <c:v>1.3631273221292871E-8</c:v>
                </c:pt>
                <c:pt idx="3626">
                  <c:v>1.401554639013369E-8</c:v>
                </c:pt>
                <c:pt idx="3627">
                  <c:v>1.43823889464656E-8</c:v>
                </c:pt>
                <c:pt idx="3628">
                  <c:v>1.473160871068302E-8</c:v>
                </c:pt>
                <c:pt idx="3629">
                  <c:v>1.506303259901642E-8</c:v>
                </c:pt>
                <c:pt idx="3630">
                  <c:v>1.5376506401487688E-8</c:v>
                </c:pt>
                <c:pt idx="3631">
                  <c:v>1.5671895337021621E-8</c:v>
                </c:pt>
                <c:pt idx="3632">
                  <c:v>1.5949083720379061E-8</c:v>
                </c:pt>
                <c:pt idx="3633">
                  <c:v>1.6207974518067662E-8</c:v>
                </c:pt>
                <c:pt idx="3634">
                  <c:v>1.6448489570386471E-8</c:v>
                </c:pt>
                <c:pt idx="3635">
                  <c:v>1.667056970244829E-8</c:v>
                </c:pt>
                <c:pt idx="3636">
                  <c:v>1.6874174169068109E-8</c:v>
                </c:pt>
                <c:pt idx="3637">
                  <c:v>1.7059280654763139E-8</c:v>
                </c:pt>
                <c:pt idx="3638">
                  <c:v>1.722588582886431E-8</c:v>
                </c:pt>
                <c:pt idx="3639">
                  <c:v>1.737400356915941E-8</c:v>
                </c:pt>
                <c:pt idx="3640">
                  <c:v>1.7503666516205388E-8</c:v>
                </c:pt>
                <c:pt idx="3641">
                  <c:v>1.761492474106063E-8</c:v>
                </c:pt>
                <c:pt idx="3642">
                  <c:v>1.7707845967329661E-8</c:v>
                </c:pt>
                <c:pt idx="3643">
                  <c:v>1.778251512707385E-8</c:v>
                </c:pt>
                <c:pt idx="3644">
                  <c:v>1.783903447183377E-8</c:v>
                </c:pt>
                <c:pt idx="3645">
                  <c:v>1.787752301751766E-8</c:v>
                </c:pt>
                <c:pt idx="3646">
                  <c:v>1.7898115767245318E-8</c:v>
                </c:pt>
                <c:pt idx="3647">
                  <c:v>1.7900964710548809E-8</c:v>
                </c:pt>
                <c:pt idx="3648">
                  <c:v>1.7886237491104851E-8</c:v>
                </c:pt>
                <c:pt idx="3649">
                  <c:v>1.785411718469021E-8</c:v>
                </c:pt>
                <c:pt idx="3650">
                  <c:v>1.780480252122629E-8</c:v>
                </c:pt>
                <c:pt idx="3651">
                  <c:v>1.7738506774556129E-8</c:v>
                </c:pt>
                <c:pt idx="3652">
                  <c:v>1.7655458095511282E-8</c:v>
                </c:pt>
                <c:pt idx="3653">
                  <c:v>1.7555899067822619E-8</c:v>
                </c:pt>
                <c:pt idx="3654">
                  <c:v>1.744008559789734E-8</c:v>
                </c:pt>
                <c:pt idx="3655">
                  <c:v>1.73082873589081E-8</c:v>
                </c:pt>
                <c:pt idx="3656">
                  <c:v>1.7160787235681599E-8</c:v>
                </c:pt>
                <c:pt idx="3657">
                  <c:v>1.699788043652006E-8</c:v>
                </c:pt>
                <c:pt idx="3658">
                  <c:v>1.681987482626823E-8</c:v>
                </c:pt>
                <c:pt idx="3659">
                  <c:v>1.662708981609029E-8</c:v>
                </c:pt>
                <c:pt idx="3660">
                  <c:v>1.6419856363469879E-8</c:v>
                </c:pt>
                <c:pt idx="3661">
                  <c:v>1.6198516306076272E-8</c:v>
                </c:pt>
                <c:pt idx="3662">
                  <c:v>1.5963422361764401E-8</c:v>
                </c:pt>
                <c:pt idx="3663">
                  <c:v>1.57149366852849E-8</c:v>
                </c:pt>
                <c:pt idx="3664">
                  <c:v>1.5453431978507129E-8</c:v>
                </c:pt>
                <c:pt idx="3665">
                  <c:v>1.5179289380995439E-8</c:v>
                </c:pt>
                <c:pt idx="3666">
                  <c:v>1.48928990251207E-8</c:v>
                </c:pt>
                <c:pt idx="3667">
                  <c:v>1.4594659369926429E-8</c:v>
                </c:pt>
                <c:pt idx="3668">
                  <c:v>1.428497653499505E-8</c:v>
                </c:pt>
                <c:pt idx="3669">
                  <c:v>1.3964264078403231E-8</c:v>
                </c:pt>
                <c:pt idx="3670">
                  <c:v>1.363294233058809E-8</c:v>
                </c:pt>
                <c:pt idx="3671">
                  <c:v>1.32914378392357E-8</c:v>
                </c:pt>
                <c:pt idx="3672">
                  <c:v>1.2940183369281039E-8</c:v>
                </c:pt>
                <c:pt idx="3673">
                  <c:v>1.2579616792685039E-8</c:v>
                </c:pt>
                <c:pt idx="3674">
                  <c:v>1.221018119945683E-8</c:v>
                </c:pt>
                <c:pt idx="3675">
                  <c:v>1.183232378743071E-8</c:v>
                </c:pt>
                <c:pt idx="3676">
                  <c:v>1.1446495862266201E-8</c:v>
                </c:pt>
                <c:pt idx="3677">
                  <c:v>1.1053152393358801E-8</c:v>
                </c:pt>
                <c:pt idx="3678">
                  <c:v>1.0652750903616949E-8</c:v>
                </c:pt>
                <c:pt idx="3679">
                  <c:v>1.0245752024573561E-8</c:v>
                </c:pt>
                <c:pt idx="3680">
                  <c:v>9.8326177200291909E-9</c:v>
                </c:pt>
                <c:pt idx="3681">
                  <c:v>9.4138122852527317E-9</c:v>
                </c:pt>
                <c:pt idx="3682">
                  <c:v>8.9898006816468978E-9</c:v>
                </c:pt>
                <c:pt idx="3683">
                  <c:v>8.561048314703612E-9</c:v>
                </c:pt>
                <c:pt idx="3684">
                  <c:v>8.1280213670709145E-9</c:v>
                </c:pt>
                <c:pt idx="3685">
                  <c:v>7.6911851332184256E-9</c:v>
                </c:pt>
                <c:pt idx="3686">
                  <c:v>7.2510047965934632E-9</c:v>
                </c:pt>
                <c:pt idx="3687">
                  <c:v>6.8079436532642026E-9</c:v>
                </c:pt>
                <c:pt idx="3688">
                  <c:v>6.3624638890757979E-9</c:v>
                </c:pt>
                <c:pt idx="3689">
                  <c:v>5.9150252473827436E-9</c:v>
                </c:pt>
                <c:pt idx="3690">
                  <c:v>5.4660853621157912E-9</c:v>
                </c:pt>
                <c:pt idx="3691">
                  <c:v>5.0160989806258272E-9</c:v>
                </c:pt>
                <c:pt idx="3692">
                  <c:v>4.5655169644831517E-9</c:v>
                </c:pt>
                <c:pt idx="3693">
                  <c:v>4.1147867335666888E-9</c:v>
                </c:pt>
                <c:pt idx="3694">
                  <c:v>3.6643518219747762E-9</c:v>
                </c:pt>
                <c:pt idx="3695">
                  <c:v>3.2146507678021412E-9</c:v>
                </c:pt>
                <c:pt idx="3696">
                  <c:v>2.766117557229109E-9</c:v>
                </c:pt>
                <c:pt idx="3697">
                  <c:v>2.31918051429858E-9</c:v>
                </c:pt>
                <c:pt idx="3698">
                  <c:v>1.8742624119383322E-9</c:v>
                </c:pt>
                <c:pt idx="3699">
                  <c:v>1.431780138894112E-9</c:v>
                </c:pt>
                <c:pt idx="3700">
                  <c:v>9.9214403359582093E-10</c:v>
                </c:pt>
                <c:pt idx="3701">
                  <c:v>5.5575788415751504E-10</c:v>
                </c:pt>
                <c:pt idx="3702">
                  <c:v>1.2301815122128801E-10</c:v>
                </c:pt>
                <c:pt idx="3703">
                  <c:v>-3.0568603204272899E-10</c:v>
                </c:pt>
                <c:pt idx="3704">
                  <c:v>-7.2997308198097244E-10</c:v>
                </c:pt>
                <c:pt idx="3705">
                  <c:v>-1.149469075478748E-9</c:v>
                </c:pt>
                <c:pt idx="3706">
                  <c:v>-1.563809526317073E-9</c:v>
                </c:pt>
                <c:pt idx="3707">
                  <c:v>-1.9726374977935279E-9</c:v>
                </c:pt>
                <c:pt idx="3708">
                  <c:v>-2.375604823967592E-9</c:v>
                </c:pt>
                <c:pt idx="3709">
                  <c:v>-2.772373108861359E-9</c:v>
                </c:pt>
                <c:pt idx="3710">
                  <c:v>-3.1626127272588178E-9</c:v>
                </c:pt>
                <c:pt idx="3711">
                  <c:v>-3.546003712884271E-9</c:v>
                </c:pt>
                <c:pt idx="3712">
                  <c:v>-3.9222364245361518E-9</c:v>
                </c:pt>
                <c:pt idx="3713">
                  <c:v>-4.291010546886298E-9</c:v>
                </c:pt>
                <c:pt idx="3714">
                  <c:v>-4.6520362007029803E-9</c:v>
                </c:pt>
                <c:pt idx="3715">
                  <c:v>-5.0050337208062956E-9</c:v>
                </c:pt>
                <c:pt idx="3716">
                  <c:v>-5.3497344332242847E-9</c:v>
                </c:pt>
                <c:pt idx="3717">
                  <c:v>-5.6858797670145123E-9</c:v>
                </c:pt>
                <c:pt idx="3718">
                  <c:v>-6.0132226975539993E-9</c:v>
                </c:pt>
                <c:pt idx="3719">
                  <c:v>-6.3315266363161982E-9</c:v>
                </c:pt>
                <c:pt idx="3720">
                  <c:v>-6.6405664300717149E-9</c:v>
                </c:pt>
                <c:pt idx="3721">
                  <c:v>-6.9401281388437042E-9</c:v>
                </c:pt>
                <c:pt idx="3722">
                  <c:v>-7.2300090359078686E-9</c:v>
                </c:pt>
                <c:pt idx="3723">
                  <c:v>-7.5100181629039753E-9</c:v>
                </c:pt>
                <c:pt idx="3724">
                  <c:v>-7.7799754416574274E-9</c:v>
                </c:pt>
                <c:pt idx="3725">
                  <c:v>-8.0397130064469025E-9</c:v>
                </c:pt>
                <c:pt idx="3726">
                  <c:v>-8.2890745378705333E-9</c:v>
                </c:pt>
                <c:pt idx="3727">
                  <c:v>-8.5279147077343964E-9</c:v>
                </c:pt>
                <c:pt idx="3728">
                  <c:v>-8.7561009554093516E-9</c:v>
                </c:pt>
                <c:pt idx="3729">
                  <c:v>-8.9735117114742025E-9</c:v>
                </c:pt>
                <c:pt idx="3730">
                  <c:v>-9.1800373969164184E-9</c:v>
                </c:pt>
                <c:pt idx="3731">
                  <c:v>-9.3755798680206226E-9</c:v>
                </c:pt>
                <c:pt idx="3732">
                  <c:v>-9.5600533045470115E-9</c:v>
                </c:pt>
                <c:pt idx="3733">
                  <c:v>-9.7333828774637254E-9</c:v>
                </c:pt>
                <c:pt idx="3734">
                  <c:v>-9.895505859169873E-9</c:v>
                </c:pt>
                <c:pt idx="3735">
                  <c:v>-1.0046370846339411E-8</c:v>
                </c:pt>
                <c:pt idx="3736">
                  <c:v>-1.018593798196576E-8</c:v>
                </c:pt>
                <c:pt idx="3737">
                  <c:v>-1.0314179288428699E-8</c:v>
                </c:pt>
                <c:pt idx="3738">
                  <c:v>-1.0431077335226749E-8</c:v>
                </c:pt>
                <c:pt idx="3739">
                  <c:v>-1.053662679328937E-8</c:v>
                </c:pt>
                <c:pt idx="3740">
                  <c:v>-1.0630833102709399E-8</c:v>
                </c:pt>
                <c:pt idx="3741">
                  <c:v>-1.0713712916832209E-8</c:v>
                </c:pt>
                <c:pt idx="3742">
                  <c:v>-1.078529365816649E-8</c:v>
                </c:pt>
                <c:pt idx="3743">
                  <c:v>-1.084561374042892E-8</c:v>
                </c:pt>
                <c:pt idx="3744">
                  <c:v>-1.0894722235477159E-8</c:v>
                </c:pt>
                <c:pt idx="3745">
                  <c:v>-1.0932678762287649E-8</c:v>
                </c:pt>
                <c:pt idx="3746">
                  <c:v>-1.0959553042866331E-8</c:v>
                </c:pt>
                <c:pt idx="3747">
                  <c:v>-1.0975425124293279E-8</c:v>
                </c:pt>
                <c:pt idx="3748">
                  <c:v>-1.09803851566781E-8</c:v>
                </c:pt>
                <c:pt idx="3749">
                  <c:v>-1.09745332821376E-8</c:v>
                </c:pt>
                <c:pt idx="3750">
                  <c:v>-1.095797896866202E-8</c:v>
                </c:pt>
                <c:pt idx="3751">
                  <c:v>-1.0930841010114991E-8</c:v>
                </c:pt>
                <c:pt idx="3752">
                  <c:v>-1.0893248081345061E-8</c:v>
                </c:pt>
                <c:pt idx="3753">
                  <c:v>-1.0845337183873481E-8</c:v>
                </c:pt>
                <c:pt idx="3754">
                  <c:v>-1.0787254534072589E-8</c:v>
                </c:pt>
                <c:pt idx="3755">
                  <c:v>-1.07191544529428E-8</c:v>
                </c:pt>
                <c:pt idx="3756">
                  <c:v>-1.064120025429105E-8</c:v>
                </c:pt>
                <c:pt idx="3757">
                  <c:v>-1.0553562801440821E-8</c:v>
                </c:pt>
                <c:pt idx="3758">
                  <c:v>-1.045642117336598E-8</c:v>
                </c:pt>
                <c:pt idx="3759">
                  <c:v>-1.034996188753468E-8</c:v>
                </c:pt>
                <c:pt idx="3760">
                  <c:v>-1.0234378455820091E-8</c:v>
                </c:pt>
                <c:pt idx="3761">
                  <c:v>-1.01098721616566E-8</c:v>
                </c:pt>
                <c:pt idx="3762">
                  <c:v>-9.9766506167497937E-9</c:v>
                </c:pt>
                <c:pt idx="3763">
                  <c:v>-9.8349283161880408E-9</c:v>
                </c:pt>
                <c:pt idx="3764">
                  <c:v>-9.684925639241726E-9</c:v>
                </c:pt>
                <c:pt idx="3765">
                  <c:v>-9.5268691824301754E-9</c:v>
                </c:pt>
                <c:pt idx="3766">
                  <c:v>-9.3609912044101407E-9</c:v>
                </c:pt>
                <c:pt idx="3767">
                  <c:v>-9.1875295149534963E-9</c:v>
                </c:pt>
                <c:pt idx="3768">
                  <c:v>-9.006727141880333E-9</c:v>
                </c:pt>
                <c:pt idx="3769">
                  <c:v>-8.8188316649251419E-9</c:v>
                </c:pt>
                <c:pt idx="3770">
                  <c:v>-8.6240956598260254E-9</c:v>
                </c:pt>
                <c:pt idx="3771">
                  <c:v>-8.422775366057067E-9</c:v>
                </c:pt>
                <c:pt idx="3772">
                  <c:v>-8.2151315750067511E-9</c:v>
                </c:pt>
                <c:pt idx="3773">
                  <c:v>-8.0014286307772409E-9</c:v>
                </c:pt>
                <c:pt idx="3774">
                  <c:v>-7.7819340971174711E-9</c:v>
                </c:pt>
                <c:pt idx="3775">
                  <c:v>-7.5569186464008453E-9</c:v>
                </c:pt>
                <c:pt idx="3776">
                  <c:v>-7.3266561706475386E-9</c:v>
                </c:pt>
                <c:pt idx="3777">
                  <c:v>-7.0914227823237752E-9</c:v>
                </c:pt>
                <c:pt idx="3778">
                  <c:v>-6.8514967033195262E-9</c:v>
                </c:pt>
                <c:pt idx="3779">
                  <c:v>-6.6071580429039053E-9</c:v>
                </c:pt>
                <c:pt idx="3780">
                  <c:v>-6.3586892418143748E-9</c:v>
                </c:pt>
                <c:pt idx="3781">
                  <c:v>-6.1063731848776107E-9</c:v>
                </c:pt>
                <c:pt idx="3782">
                  <c:v>-5.8504943112325236E-9</c:v>
                </c:pt>
                <c:pt idx="3783">
                  <c:v>-5.591337282062625E-9</c:v>
                </c:pt>
                <c:pt idx="3784">
                  <c:v>-5.3291882018413617E-9</c:v>
                </c:pt>
                <c:pt idx="3785">
                  <c:v>-5.0643326199306671E-9</c:v>
                </c:pt>
                <c:pt idx="3786">
                  <c:v>-4.7970559746701716E-9</c:v>
                </c:pt>
                <c:pt idx="3787">
                  <c:v>-4.5276438154218113E-9</c:v>
                </c:pt>
                <c:pt idx="3788">
                  <c:v>-4.2563805813244926E-9</c:v>
                </c:pt>
                <c:pt idx="3789">
                  <c:v>-3.9835499343610081E-9</c:v>
                </c:pt>
                <c:pt idx="3790">
                  <c:v>-3.709434426291125E-9</c:v>
                </c:pt>
                <c:pt idx="3791">
                  <c:v>-3.4343153876292831E-9</c:v>
                </c:pt>
                <c:pt idx="3792">
                  <c:v>-3.158471928443873E-9</c:v>
                </c:pt>
                <c:pt idx="3793">
                  <c:v>-2.882181271424145E-9</c:v>
                </c:pt>
                <c:pt idx="3794">
                  <c:v>-2.6057188629025059E-9</c:v>
                </c:pt>
                <c:pt idx="3795">
                  <c:v>-2.3293574846761089E-9</c:v>
                </c:pt>
                <c:pt idx="3796">
                  <c:v>-2.0533665878730289E-9</c:v>
                </c:pt>
                <c:pt idx="3797">
                  <c:v>-1.7780135141975959E-9</c:v>
                </c:pt>
                <c:pt idx="3798">
                  <c:v>-1.5035621636627641E-9</c:v>
                </c:pt>
                <c:pt idx="3799">
                  <c:v>-1.230272661523202E-9</c:v>
                </c:pt>
                <c:pt idx="3800">
                  <c:v>-9.5840191338680825E-10</c:v>
                </c:pt>
                <c:pt idx="3801">
                  <c:v>-6.8820282805859279E-10</c:v>
                </c:pt>
                <c:pt idx="3802">
                  <c:v>-4.1992420651837392E-10</c:v>
                </c:pt>
                <c:pt idx="3803">
                  <c:v>-1.538106308984766E-10</c:v>
                </c:pt>
                <c:pt idx="3804">
                  <c:v>1.098978685831753E-10</c:v>
                </c:pt>
                <c:pt idx="3805">
                  <c:v>3.7096581362305869E-10</c:v>
                </c:pt>
                <c:pt idx="3806">
                  <c:v>6.2916261089895897E-10</c:v>
                </c:pt>
                <c:pt idx="3807">
                  <c:v>8.8426288513687723E-10</c:v>
                </c:pt>
                <c:pt idx="3808">
                  <c:v>1.136046257066425E-9</c:v>
                </c:pt>
                <c:pt idx="3809">
                  <c:v>1.3842976764877331E-9</c:v>
                </c:pt>
                <c:pt idx="3810">
                  <c:v>1.6288077553383569E-9</c:v>
                </c:pt>
                <c:pt idx="3811">
                  <c:v>1.8693724346263711E-9</c:v>
                </c:pt>
                <c:pt idx="3812">
                  <c:v>2.1057942056756929E-9</c:v>
                </c:pt>
                <c:pt idx="3813">
                  <c:v>2.3378808888807612E-9</c:v>
                </c:pt>
                <c:pt idx="3814">
                  <c:v>2.5654465218849509E-9</c:v>
                </c:pt>
                <c:pt idx="3815">
                  <c:v>2.7883114706028782E-9</c:v>
                </c:pt>
                <c:pt idx="3816">
                  <c:v>3.0063025402427002E-9</c:v>
                </c:pt>
                <c:pt idx="3817">
                  <c:v>3.219252642239212E-9</c:v>
                </c:pt>
                <c:pt idx="3818">
                  <c:v>3.427001682432262E-9</c:v>
                </c:pt>
                <c:pt idx="3819">
                  <c:v>3.6293956728883359E-9</c:v>
                </c:pt>
                <c:pt idx="3820">
                  <c:v>3.8262877311012744E-9</c:v>
                </c:pt>
                <c:pt idx="3821">
                  <c:v>4.0175378579476728E-9</c:v>
                </c:pt>
                <c:pt idx="3822">
                  <c:v>4.2030124935976687E-9</c:v>
                </c:pt>
                <c:pt idx="3823">
                  <c:v>4.3825855167156647E-9</c:v>
                </c:pt>
                <c:pt idx="3824">
                  <c:v>4.556137467304211E-9</c:v>
                </c:pt>
                <c:pt idx="3825">
                  <c:v>4.7235558797709132E-9</c:v>
                </c:pt>
                <c:pt idx="3826">
                  <c:v>4.8847358380399442E-9</c:v>
                </c:pt>
                <c:pt idx="3827">
                  <c:v>5.0395789763513221E-9</c:v>
                </c:pt>
                <c:pt idx="3828">
                  <c:v>5.1879944784616328E-9</c:v>
                </c:pt>
                <c:pt idx="3829">
                  <c:v>5.3298986335548193E-9</c:v>
                </c:pt>
                <c:pt idx="3830">
                  <c:v>5.4652147252198802E-9</c:v>
                </c:pt>
                <c:pt idx="3831">
                  <c:v>5.5938734755400787E-9</c:v>
                </c:pt>
                <c:pt idx="3832">
                  <c:v>5.7158128230483377E-9</c:v>
                </c:pt>
                <c:pt idx="3833">
                  <c:v>5.8309773676157306E-9</c:v>
                </c:pt>
                <c:pt idx="3834">
                  <c:v>5.9393197027191036E-9</c:v>
                </c:pt>
                <c:pt idx="3835">
                  <c:v>6.0407989721511512E-9</c:v>
                </c:pt>
                <c:pt idx="3836">
                  <c:v>6.1353815361542266E-9</c:v>
                </c:pt>
                <c:pt idx="3837">
                  <c:v>6.2230409714203461E-9</c:v>
                </c:pt>
                <c:pt idx="3838">
                  <c:v>6.3037578490465762E-9</c:v>
                </c:pt>
                <c:pt idx="3839">
                  <c:v>6.3775198455573454E-9</c:v>
                </c:pt>
                <c:pt idx="3840">
                  <c:v>6.444321187792923E-9</c:v>
                </c:pt>
                <c:pt idx="3841">
                  <c:v>6.504163430065546E-9</c:v>
                </c:pt>
                <c:pt idx="3842">
                  <c:v>6.5570544549586876E-9</c:v>
                </c:pt>
                <c:pt idx="3843">
                  <c:v>6.6030098055946951E-9</c:v>
                </c:pt>
                <c:pt idx="3844">
                  <c:v>6.6420503541664289E-9</c:v>
                </c:pt>
                <c:pt idx="3845">
                  <c:v>6.6742047444279251E-9</c:v>
                </c:pt>
                <c:pt idx="3846">
                  <c:v>6.6995072822706447E-9</c:v>
                </c:pt>
                <c:pt idx="3847">
                  <c:v>6.7179989349241956E-9</c:v>
                </c:pt>
                <c:pt idx="3848">
                  <c:v>6.7297273309563374E-9</c:v>
                </c:pt>
                <c:pt idx="3849">
                  <c:v>6.7347456500499447E-9</c:v>
                </c:pt>
                <c:pt idx="3850">
                  <c:v>6.7331135111814433E-9</c:v>
                </c:pt>
                <c:pt idx="3851">
                  <c:v>6.7248964175092851E-9</c:v>
                </c:pt>
                <c:pt idx="3852">
                  <c:v>6.7101654233070462E-9</c:v>
                </c:pt>
                <c:pt idx="3853">
                  <c:v>6.6889980221418446E-9</c:v>
                </c:pt>
                <c:pt idx="3854">
                  <c:v>6.6614762594952026E-9</c:v>
                </c:pt>
                <c:pt idx="3855">
                  <c:v>6.6276883980975754E-9</c:v>
                </c:pt>
                <c:pt idx="3856">
                  <c:v>6.5877278077053347E-9</c:v>
                </c:pt>
                <c:pt idx="3857">
                  <c:v>6.54169274305616E-9</c:v>
                </c:pt>
                <c:pt idx="3858">
                  <c:v>6.4896870100028536E-9</c:v>
                </c:pt>
                <c:pt idx="3859">
                  <c:v>6.4318185222234092E-9</c:v>
                </c:pt>
                <c:pt idx="3860">
                  <c:v>6.3682007445109426E-9</c:v>
                </c:pt>
                <c:pt idx="3861">
                  <c:v>6.2989508053945542E-9</c:v>
                </c:pt>
                <c:pt idx="3862">
                  <c:v>6.2241911624738577E-9</c:v>
                </c:pt>
                <c:pt idx="3863">
                  <c:v>6.1440474929952424E-9</c:v>
                </c:pt>
                <c:pt idx="3864">
                  <c:v>6.0586505812310074E-9</c:v>
                </c:pt>
                <c:pt idx="3865">
                  <c:v>5.96813420905562E-9</c:v>
                </c:pt>
                <c:pt idx="3866">
                  <c:v>5.8726365992356477E-9</c:v>
                </c:pt>
                <c:pt idx="3867">
                  <c:v>5.7722989721398221E-9</c:v>
                </c:pt>
                <c:pt idx="3868">
                  <c:v>5.6672664339174617E-9</c:v>
                </c:pt>
                <c:pt idx="3869">
                  <c:v>5.5576866442308406E-9</c:v>
                </c:pt>
                <c:pt idx="3870">
                  <c:v>5.4437111485228229E-9</c:v>
                </c:pt>
                <c:pt idx="3871">
                  <c:v>5.3254936016600141E-9</c:v>
                </c:pt>
                <c:pt idx="3872">
                  <c:v>5.203190767133492E-9</c:v>
                </c:pt>
                <c:pt idx="3873">
                  <c:v>5.0769617399026856E-9</c:v>
                </c:pt>
                <c:pt idx="3874">
                  <c:v>4.9469678353730728E-9</c:v>
                </c:pt>
                <c:pt idx="3875">
                  <c:v>4.8133730334853908E-9</c:v>
                </c:pt>
                <c:pt idx="3876">
                  <c:v>4.6763424244034013E-9</c:v>
                </c:pt>
                <c:pt idx="3877">
                  <c:v>4.5360436518038227E-9</c:v>
                </c:pt>
                <c:pt idx="3878">
                  <c:v>4.3926455806087014E-9</c:v>
                </c:pt>
                <c:pt idx="3879">
                  <c:v>4.2463185190300123E-9</c:v>
                </c:pt>
                <c:pt idx="3880">
                  <c:v>4.0972341075473651E-9</c:v>
                </c:pt>
                <c:pt idx="3881">
                  <c:v>3.9455648748187847E-9</c:v>
                </c:pt>
                <c:pt idx="3882">
                  <c:v>3.7914843487030234E-9</c:v>
                </c:pt>
                <c:pt idx="3883">
                  <c:v>3.6351667231926399E-9</c:v>
                </c:pt>
                <c:pt idx="3884">
                  <c:v>3.4767869694363181E-9</c:v>
                </c:pt>
                <c:pt idx="3885">
                  <c:v>3.3165198365381339E-9</c:v>
                </c:pt>
                <c:pt idx="3886">
                  <c:v>3.1545406287136761E-9</c:v>
                </c:pt>
                <c:pt idx="3887">
                  <c:v>2.9910248722231358E-9</c:v>
                </c:pt>
                <c:pt idx="3888">
                  <c:v>2.8261473161705912E-9</c:v>
                </c:pt>
                <c:pt idx="3889">
                  <c:v>2.660082598637814E-9</c:v>
                </c:pt>
                <c:pt idx="3890">
                  <c:v>2.4930052466842771E-9</c:v>
                </c:pt>
                <c:pt idx="3891">
                  <c:v>2.3250885661241231E-9</c:v>
                </c:pt>
                <c:pt idx="3892">
                  <c:v>2.1565053076599838E-9</c:v>
                </c:pt>
                <c:pt idx="3893">
                  <c:v>1.987427111771467E-9</c:v>
                </c:pt>
                <c:pt idx="3894">
                  <c:v>1.818024619737457E-9</c:v>
                </c:pt>
                <c:pt idx="3895">
                  <c:v>1.6484668075023019E-9</c:v>
                </c:pt>
                <c:pt idx="3896">
                  <c:v>1.4789214297650231E-9</c:v>
                </c:pt>
                <c:pt idx="3897">
                  <c:v>1.3095545758901039E-9</c:v>
                </c:pt>
                <c:pt idx="3898">
                  <c:v>1.1405306699074911E-9</c:v>
                </c:pt>
                <c:pt idx="3899">
                  <c:v>9.7201202642338558E-10</c:v>
                </c:pt>
                <c:pt idx="3900">
                  <c:v>8.041590726648451E-10</c:v>
                </c:pt>
                <c:pt idx="3901">
                  <c:v>6.3712979336827402E-10</c:v>
                </c:pt>
                <c:pt idx="3902">
                  <c:v>4.7108028589093465E-10</c:v>
                </c:pt>
                <c:pt idx="3903">
                  <c:v>3.0616376101022519E-10</c:v>
                </c:pt>
                <c:pt idx="3904">
                  <c:v>1.425310980351924E-10</c:v>
                </c:pt>
                <c:pt idx="3905">
                  <c:v>-1.9669821327283898E-11</c:v>
                </c:pt>
                <c:pt idx="3906">
                  <c:v>-1.802935578609777E-10</c:v>
                </c:pt>
                <c:pt idx="3907">
                  <c:v>-3.39197780974132E-10</c:v>
                </c:pt>
                <c:pt idx="3908">
                  <c:v>-4.9624326869945889E-10</c:v>
                </c:pt>
                <c:pt idx="3909">
                  <c:v>-6.5129401871644177E-10</c:v>
                </c:pt>
                <c:pt idx="3910">
                  <c:v>-8.0421724835133546E-10</c:v>
                </c:pt>
                <c:pt idx="3911">
                  <c:v>-9.5488317253256128E-10</c:v>
                </c:pt>
                <c:pt idx="3912">
                  <c:v>-1.1031658919691269E-9</c:v>
                </c:pt>
                <c:pt idx="3913">
                  <c:v>-1.2489429490614161E-9</c:v>
                </c:pt>
                <c:pt idx="3914">
                  <c:v>-1.3920956609680961E-9</c:v>
                </c:pt>
                <c:pt idx="3915">
                  <c:v>-1.5325085644946059E-9</c:v>
                </c:pt>
                <c:pt idx="3916">
                  <c:v>-1.6700706373384831E-9</c:v>
                </c:pt>
                <c:pt idx="3917">
                  <c:v>-1.804674076844037E-9</c:v>
                </c:pt>
                <c:pt idx="3918">
                  <c:v>-1.936215854314582E-9</c:v>
                </c:pt>
                <c:pt idx="3919">
                  <c:v>-2.064595827633298E-9</c:v>
                </c:pt>
                <c:pt idx="3920">
                  <c:v>-2.1897188506869721E-9</c:v>
                </c:pt>
                <c:pt idx="3921">
                  <c:v>-2.3114936631429832E-9</c:v>
                </c:pt>
                <c:pt idx="3922">
                  <c:v>-2.429832668404686E-9</c:v>
                </c:pt>
                <c:pt idx="3923">
                  <c:v>-2.544653154856746E-9</c:v>
                </c:pt>
                <c:pt idx="3924">
                  <c:v>-2.6558761856421138E-9</c:v>
                </c:pt>
                <c:pt idx="3925">
                  <c:v>-2.7634273758181389E-9</c:v>
                </c:pt>
                <c:pt idx="3926">
                  <c:v>-2.8672366703119678E-9</c:v>
                </c:pt>
                <c:pt idx="3927">
                  <c:v>-2.967237899831332E-9</c:v>
                </c:pt>
                <c:pt idx="3928">
                  <c:v>-3.063369780065273E-9</c:v>
                </c:pt>
                <c:pt idx="3929">
                  <c:v>-3.1555754675949288E-9</c:v>
                </c:pt>
                <c:pt idx="3930">
                  <c:v>-3.243801782737421E-9</c:v>
                </c:pt>
                <c:pt idx="3931">
                  <c:v>-3.328000874880388E-9</c:v>
                </c:pt>
                <c:pt idx="3932">
                  <c:v>-3.4081288902143569E-9</c:v>
                </c:pt>
                <c:pt idx="3933">
                  <c:v>-3.484145860710441E-9</c:v>
                </c:pt>
                <c:pt idx="3934">
                  <c:v>-3.5560174804771801E-9</c:v>
                </c:pt>
                <c:pt idx="3935">
                  <c:v>-3.6237124412252801E-9</c:v>
                </c:pt>
                <c:pt idx="3936">
                  <c:v>-3.6872048747582649E-9</c:v>
                </c:pt>
                <c:pt idx="3937">
                  <c:v>-3.7464727986602497E-9</c:v>
                </c:pt>
                <c:pt idx="3938">
                  <c:v>-3.8014986714074439E-9</c:v>
                </c:pt>
                <c:pt idx="3939">
                  <c:v>-3.8522695033904597E-9</c:v>
                </c:pt>
                <c:pt idx="3940">
                  <c:v>-3.8987761907804952E-9</c:v>
                </c:pt>
                <c:pt idx="3941">
                  <c:v>-3.941014070640847E-9</c:v>
                </c:pt>
                <c:pt idx="3942">
                  <c:v>-3.9789826988823052E-9</c:v>
                </c:pt>
                <c:pt idx="3943">
                  <c:v>-4.012685961285456E-9</c:v>
                </c:pt>
                <c:pt idx="3944">
                  <c:v>-4.0421317404337742E-9</c:v>
                </c:pt>
                <c:pt idx="3945">
                  <c:v>-4.0673323598028333E-9</c:v>
                </c:pt>
                <c:pt idx="3946">
                  <c:v>-4.0883033625149778E-9</c:v>
                </c:pt>
                <c:pt idx="3947">
                  <c:v>-4.1050649546292561E-9</c:v>
                </c:pt>
                <c:pt idx="3948">
                  <c:v>-4.1176415610522099E-9</c:v>
                </c:pt>
                <c:pt idx="3949">
                  <c:v>-4.1260603822479416E-9</c:v>
                </c:pt>
                <c:pt idx="3950">
                  <c:v>-4.130353614684168E-9</c:v>
                </c:pt>
                <c:pt idx="3951">
                  <c:v>-4.130556452430767E-9</c:v>
                </c:pt>
                <c:pt idx="3952">
                  <c:v>-4.1267080863605088E-9</c:v>
                </c:pt>
                <c:pt idx="3953">
                  <c:v>-4.118851149037539E-9</c:v>
                </c:pt>
                <c:pt idx="3954">
                  <c:v>-4.1070318257396821E-9</c:v>
                </c:pt>
                <c:pt idx="3955">
                  <c:v>-4.0912997434361387E-9</c:v>
                </c:pt>
                <c:pt idx="3956">
                  <c:v>-4.0717080818097884E-9</c:v>
                </c:pt>
                <c:pt idx="3957">
                  <c:v>-4.0483127961010723E-9</c:v>
                </c:pt>
                <c:pt idx="3958">
                  <c:v>-4.0211735052864128E-9</c:v>
                </c:pt>
                <c:pt idx="3959">
                  <c:v>-3.9903528259443988E-9</c:v>
                </c:pt>
                <c:pt idx="3960">
                  <c:v>-3.9559162612334831E-9</c:v>
                </c:pt>
                <c:pt idx="3961">
                  <c:v>-3.9179324229365867E-9</c:v>
                </c:pt>
                <c:pt idx="3962">
                  <c:v>-3.8764724763495914E-9</c:v>
                </c:pt>
                <c:pt idx="3963">
                  <c:v>-3.8316104733482348E-9</c:v>
                </c:pt>
                <c:pt idx="3964">
                  <c:v>-3.7834231303435217E-9</c:v>
                </c:pt>
                <c:pt idx="3965">
                  <c:v>-3.7319896062371072E-9</c:v>
                </c:pt>
                <c:pt idx="3966">
                  <c:v>-3.677391724465906E-9</c:v>
                </c:pt>
                <c:pt idx="3967">
                  <c:v>-3.619712862779068E-9</c:v>
                </c:pt>
                <c:pt idx="3968">
                  <c:v>-3.5590397295948151E-9</c:v>
                </c:pt>
                <c:pt idx="3969">
                  <c:v>-3.495459810487489E-9</c:v>
                </c:pt>
                <c:pt idx="3970">
                  <c:v>-3.4290642547674111E-9</c:v>
                </c:pt>
                <c:pt idx="3971">
                  <c:v>-3.3599447668564149E-9</c:v>
                </c:pt>
                <c:pt idx="3972">
                  <c:v>-3.288195160600083E-9</c:v>
                </c:pt>
                <c:pt idx="3973">
                  <c:v>-3.2139112482454379E-9</c:v>
                </c:pt>
                <c:pt idx="3974">
                  <c:v>-3.1371899522625309E-9</c:v>
                </c:pt>
                <c:pt idx="3975">
                  <c:v>-3.0581301935228571E-9</c:v>
                </c:pt>
                <c:pt idx="3976">
                  <c:v>-2.9768317810763278E-9</c:v>
                </c:pt>
                <c:pt idx="3977">
                  <c:v>-2.8933956341958829E-9</c:v>
                </c:pt>
                <c:pt idx="3978">
                  <c:v>-2.8079247815782078E-9</c:v>
                </c:pt>
                <c:pt idx="3979">
                  <c:v>-2.7205219188530801E-9</c:v>
                </c:pt>
                <c:pt idx="3980">
                  <c:v>-2.6312914069848152E-9</c:v>
                </c:pt>
                <c:pt idx="3981">
                  <c:v>-2.5403386061384481E-9</c:v>
                </c:pt>
                <c:pt idx="3982">
                  <c:v>-2.4477688764790169E-9</c:v>
                </c:pt>
                <c:pt idx="3983">
                  <c:v>-2.3536884663499791E-9</c:v>
                </c:pt>
                <c:pt idx="3984">
                  <c:v>-2.2582044012509069E-9</c:v>
                </c:pt>
                <c:pt idx="3985">
                  <c:v>-2.1614235956590729E-9</c:v>
                </c:pt>
                <c:pt idx="3986">
                  <c:v>-2.0634532971186559E-9</c:v>
                </c:pt>
                <c:pt idx="3987">
                  <c:v>-1.9644011972630442E-9</c:v>
                </c:pt>
                <c:pt idx="3988">
                  <c:v>-1.8643746546587181E-9</c:v>
                </c:pt>
                <c:pt idx="3989">
                  <c:v>-1.763481360939068E-9</c:v>
                </c:pt>
                <c:pt idx="3990">
                  <c:v>-1.661827897514456E-9</c:v>
                </c:pt>
                <c:pt idx="3991">
                  <c:v>-1.5595219560182729E-9</c:v>
                </c:pt>
                <c:pt idx="3992">
                  <c:v>-1.4566695627493691E-9</c:v>
                </c:pt>
                <c:pt idx="3993">
                  <c:v>-1.353377077073503E-9</c:v>
                </c:pt>
                <c:pt idx="3994">
                  <c:v>-1.249749859155713E-9</c:v>
                </c:pt>
                <c:pt idx="3995">
                  <c:v>-1.1458928250718261E-9</c:v>
                </c:pt>
                <c:pt idx="3996">
                  <c:v>-1.041909891696946E-9</c:v>
                </c:pt>
                <c:pt idx="3997">
                  <c:v>-9.3790419875006137E-10</c:v>
                </c:pt>
                <c:pt idx="3998">
                  <c:v>-8.3397799777173987E-10</c:v>
                </c:pt>
                <c:pt idx="3999">
                  <c:v>-7.3023254110182734E-10</c:v>
                </c:pt>
                <c:pt idx="4000">
                  <c:v>-6.267673047233302E-10</c:v>
                </c:pt>
                <c:pt idx="4001">
                  <c:v>-5.236816535969524E-10</c:v>
                </c:pt>
                <c:pt idx="4002">
                  <c:v>-4.2107262121504618E-10</c:v>
                </c:pt>
                <c:pt idx="4003">
                  <c:v>-3.1903624186924162E-10</c:v>
                </c:pt>
                <c:pt idx="4004">
                  <c:v>-2.176671065612368E-10</c:v>
                </c:pt>
                <c:pt idx="4005">
                  <c:v>-1.1705825198049519E-10</c:v>
                </c:pt>
                <c:pt idx="4006">
                  <c:v>-1.7300827437338739E-11</c:v>
                </c:pt>
                <c:pt idx="4007">
                  <c:v>8.1515239003238094E-11</c:v>
                </c:pt>
                <c:pt idx="4008">
                  <c:v>1.7930246176689479E-10</c:v>
                </c:pt>
                <c:pt idx="4009">
                  <c:v>2.7597457652461799E-10</c:v>
                </c:pt>
                <c:pt idx="4010">
                  <c:v>3.7144776143804853E-10</c:v>
                </c:pt>
                <c:pt idx="4011">
                  <c:v>4.6563986000336399E-10</c:v>
                </c:pt>
                <c:pt idx="4012">
                  <c:v>5.5847082514048907E-10</c:v>
                </c:pt>
                <c:pt idx="4013">
                  <c:v>6.4986260817079256E-10</c:v>
                </c:pt>
                <c:pt idx="4014">
                  <c:v>7.3973971392859994E-10</c:v>
                </c:pt>
                <c:pt idx="4015">
                  <c:v>8.2802831258277365E-10</c:v>
                </c:pt>
                <c:pt idx="4016">
                  <c:v>9.1465712781513275E-10</c:v>
                </c:pt>
                <c:pt idx="4017">
                  <c:v>9.9955732579815049E-10</c:v>
                </c:pt>
                <c:pt idx="4018">
                  <c:v>1.0826621821280471E-9</c:v>
                </c:pt>
                <c:pt idx="4019">
                  <c:v>1.163907525913999E-9</c:v>
                </c:pt>
                <c:pt idx="4020">
                  <c:v>1.243231406711232E-9</c:v>
                </c:pt>
                <c:pt idx="4021">
                  <c:v>1.320574871677138E-9</c:v>
                </c:pt>
                <c:pt idx="4022">
                  <c:v>1.3958808553482531E-9</c:v>
                </c:pt>
                <c:pt idx="4023">
                  <c:v>1.4690949567963681E-9</c:v>
                </c:pt>
                <c:pt idx="4024">
                  <c:v>1.540165772695445E-9</c:v>
                </c:pt>
                <c:pt idx="4025">
                  <c:v>1.609044120165493E-9</c:v>
                </c:pt>
                <c:pt idx="4026">
                  <c:v>1.6756835918840811E-9</c:v>
                </c:pt>
                <c:pt idx="4027">
                  <c:v>1.740040111997132E-9</c:v>
                </c:pt>
                <c:pt idx="4028">
                  <c:v>1.8020728242973409E-9</c:v>
                </c:pt>
                <c:pt idx="4029">
                  <c:v>1.8617430930234491E-9</c:v>
                </c:pt>
                <c:pt idx="4030">
                  <c:v>1.9190152800163669E-9</c:v>
                </c:pt>
                <c:pt idx="4031">
                  <c:v>1.973855967563054E-9</c:v>
                </c:pt>
                <c:pt idx="4032">
                  <c:v>2.026234957597239E-9</c:v>
                </c:pt>
                <c:pt idx="4033">
                  <c:v>2.0761246055656102E-9</c:v>
                </c:pt>
                <c:pt idx="4034">
                  <c:v>2.1234997094055071E-9</c:v>
                </c:pt>
                <c:pt idx="4035">
                  <c:v>2.1683380646564392E-9</c:v>
                </c:pt>
                <c:pt idx="4036">
                  <c:v>2.210620131393171E-9</c:v>
                </c:pt>
                <c:pt idx="4037">
                  <c:v>2.2503289232034258E-9</c:v>
                </c:pt>
                <c:pt idx="4038">
                  <c:v>2.2874502292324909E-9</c:v>
                </c:pt>
                <c:pt idx="4039">
                  <c:v>2.3219725031609069E-9</c:v>
                </c:pt>
                <c:pt idx="4040">
                  <c:v>2.3538869742267821E-9</c:v>
                </c:pt>
                <c:pt idx="4041">
                  <c:v>2.383187203136572E-9</c:v>
                </c:pt>
                <c:pt idx="4042">
                  <c:v>2.4098698592212031E-9</c:v>
                </c:pt>
                <c:pt idx="4043">
                  <c:v>2.433933610213046E-9</c:v>
                </c:pt>
                <c:pt idx="4044">
                  <c:v>2.45538023246894E-9</c:v>
                </c:pt>
                <c:pt idx="4045">
                  <c:v>2.4742138338140758E-9</c:v>
                </c:pt>
                <c:pt idx="4046">
                  <c:v>2.4904409645643E-9</c:v>
                </c:pt>
                <c:pt idx="4047">
                  <c:v>2.504070839570716E-9</c:v>
                </c:pt>
                <c:pt idx="4048">
                  <c:v>2.5151150051527789E-9</c:v>
                </c:pt>
                <c:pt idx="4049">
                  <c:v>2.5235873390982988E-9</c:v>
                </c:pt>
                <c:pt idx="4050">
                  <c:v>2.5295044947526431E-9</c:v>
                </c:pt>
                <c:pt idx="4051">
                  <c:v>2.532885012840325E-9</c:v>
                </c:pt>
                <c:pt idx="4052">
                  <c:v>2.5337499875988101E-9</c:v>
                </c:pt>
                <c:pt idx="4053">
                  <c:v>2.532122733711617E-9</c:v>
                </c:pt>
                <c:pt idx="4054">
                  <c:v>2.5280287863083122E-9</c:v>
                </c:pt>
                <c:pt idx="4055">
                  <c:v>2.5214959009645099E-9</c:v>
                </c:pt>
                <c:pt idx="4056">
                  <c:v>2.5125538316572719E-9</c:v>
                </c:pt>
                <c:pt idx="4057">
                  <c:v>2.5012345528097062E-9</c:v>
                </c:pt>
                <c:pt idx="4058">
                  <c:v>2.4875719262240641E-9</c:v>
                </c:pt>
                <c:pt idx="4059">
                  <c:v>2.4716019231263431E-9</c:v>
                </c:pt>
                <c:pt idx="4060">
                  <c:v>2.4533622910993809E-9</c:v>
                </c:pt>
                <c:pt idx="4061">
                  <c:v>2.432892665105157E-9</c:v>
                </c:pt>
                <c:pt idx="4062">
                  <c:v>2.4102346785070949E-9</c:v>
                </c:pt>
                <c:pt idx="4063">
                  <c:v>2.3854315189808521E-9</c:v>
                </c:pt>
                <c:pt idx="4064">
                  <c:v>2.3585279285143201E-9</c:v>
                </c:pt>
                <c:pt idx="4065">
                  <c:v>2.329570758519139E-9</c:v>
                </c:pt>
                <c:pt idx="4066">
                  <c:v>2.2986078596076709E-9</c:v>
                </c:pt>
                <c:pt idx="4067">
                  <c:v>2.2656890807937198E-9</c:v>
                </c:pt>
                <c:pt idx="4068">
                  <c:v>2.2308651592695132E-9</c:v>
                </c:pt>
                <c:pt idx="4069">
                  <c:v>2.1941888306287179E-9</c:v>
                </c:pt>
                <c:pt idx="4070">
                  <c:v>2.1557137186434261E-9</c:v>
                </c:pt>
                <c:pt idx="4071">
                  <c:v>2.1154947793533552E-9</c:v>
                </c:pt>
                <c:pt idx="4072">
                  <c:v>2.073588301065854E-9</c:v>
                </c:pt>
                <c:pt idx="4073">
                  <c:v>2.0300514602666908E-9</c:v>
                </c:pt>
                <c:pt idx="4074">
                  <c:v>1.984942543664658E-9</c:v>
                </c:pt>
                <c:pt idx="4075">
                  <c:v>1.9383210592138771E-9</c:v>
                </c:pt>
                <c:pt idx="4076">
                  <c:v>1.8902470699799778E-9</c:v>
                </c:pt>
                <c:pt idx="4077">
                  <c:v>1.840781860273921E-9</c:v>
                </c:pt>
                <c:pt idx="4078">
                  <c:v>1.7899870474735739E-9</c:v>
                </c:pt>
                <c:pt idx="4079">
                  <c:v>1.737925359179826E-9</c:v>
                </c:pt>
                <c:pt idx="4080">
                  <c:v>1.68465996708278E-9</c:v>
                </c:pt>
                <c:pt idx="4081">
                  <c:v>1.6302547090063511E-9</c:v>
                </c:pt>
                <c:pt idx="4082">
                  <c:v>1.574773755841363E-9</c:v>
                </c:pt>
                <c:pt idx="4083">
                  <c:v>1.518281944612454E-9</c:v>
                </c:pt>
                <c:pt idx="4084">
                  <c:v>1.460844223366564E-9</c:v>
                </c:pt>
                <c:pt idx="4085">
                  <c:v>1.402526206284449E-9</c:v>
                </c:pt>
                <c:pt idx="4086">
                  <c:v>1.343393174479957E-9</c:v>
                </c:pt>
                <c:pt idx="4087">
                  <c:v>1.2835111862230519E-9</c:v>
                </c:pt>
                <c:pt idx="4088">
                  <c:v>1.222945966716793E-9</c:v>
                </c:pt>
                <c:pt idx="4089">
                  <c:v>1.161763685253447E-9</c:v>
                </c:pt>
                <c:pt idx="4090">
                  <c:v>1.100030067036073E-9</c:v>
                </c:pt>
                <c:pt idx="4091">
                  <c:v>1.03781094829003E-9</c:v>
                </c:pt>
                <c:pt idx="4092">
                  <c:v>9.751719431960737E-10</c:v>
                </c:pt>
                <c:pt idx="4093">
                  <c:v>9.1217866593495955E-10</c:v>
                </c:pt>
                <c:pt idx="4094">
                  <c:v>8.4889606455362809E-10</c:v>
                </c:pt>
                <c:pt idx="4095">
                  <c:v>7.8538919812132235E-10</c:v>
                </c:pt>
                <c:pt idx="4096">
                  <c:v>7.2172234855116812E-10</c:v>
                </c:pt>
                <c:pt idx="4097">
                  <c:v>6.5795935366708136E-10</c:v>
                </c:pt>
                <c:pt idx="4098">
                  <c:v>5.9416382924837308E-10</c:v>
                </c:pt>
                <c:pt idx="4099">
                  <c:v>5.303985028959346E-10</c:v>
                </c:pt>
                <c:pt idx="4100">
                  <c:v>4.6672576914374986E-10</c:v>
                </c:pt>
                <c:pt idx="4101">
                  <c:v>4.032068012804757E-10</c:v>
                </c:pt>
                <c:pt idx="4102">
                  <c:v>3.3990277259476898E-10</c:v>
                </c:pt>
                <c:pt idx="4103">
                  <c:v>2.7687352410765698E-10</c:v>
                </c:pt>
                <c:pt idx="4104">
                  <c:v>2.141782307063522E-10</c:v>
                </c:pt>
                <c:pt idx="4105">
                  <c:v>1.5187517909964749E-10</c:v>
                </c:pt>
                <c:pt idx="4106">
                  <c:v>9.0021545773311118E-11</c:v>
                </c:pt>
                <c:pt idx="4107">
                  <c:v>2.8673730056993921E-11</c:v>
                </c:pt>
                <c:pt idx="4108">
                  <c:v>-3.2112978942677728E-11</c:v>
                </c:pt>
                <c:pt idx="4109">
                  <c:v>-9.2284513364404575E-11</c:v>
                </c:pt>
                <c:pt idx="4110">
                  <c:v>-1.517874714807022E-10</c:v>
                </c:pt>
                <c:pt idx="4111">
                  <c:v>-2.105701168986229E-10</c:v>
                </c:pt>
                <c:pt idx="4112">
                  <c:v>-2.6858171242594148E-10</c:v>
                </c:pt>
                <c:pt idx="4113">
                  <c:v>-3.2577307518266712E-10</c:v>
                </c:pt>
                <c:pt idx="4114">
                  <c:v>-3.8209568842262343E-10</c:v>
                </c:pt>
                <c:pt idx="4115">
                  <c:v>-4.3750270073417141E-10</c:v>
                </c:pt>
                <c:pt idx="4116">
                  <c:v>-4.9194881501790633E-10</c:v>
                </c:pt>
                <c:pt idx="4117">
                  <c:v>-5.4538962235284316E-10</c:v>
                </c:pt>
                <c:pt idx="4118">
                  <c:v>-5.9778249017483631E-10</c:v>
                </c:pt>
                <c:pt idx="4119">
                  <c:v>-6.4908600716506726E-10</c:v>
                </c:pt>
                <c:pt idx="4120">
                  <c:v>-6.9926076040616181E-10</c:v>
                </c:pt>
                <c:pt idx="4121">
                  <c:v>-7.4826800311456054E-10</c:v>
                </c:pt>
                <c:pt idx="4122">
                  <c:v>-7.9607098690814837E-10</c:v>
                </c:pt>
                <c:pt idx="4123">
                  <c:v>-8.4263429567243975E-10</c:v>
                </c:pt>
                <c:pt idx="4124">
                  <c:v>-8.8792428964978853E-10</c:v>
                </c:pt>
                <c:pt idx="4125">
                  <c:v>-9.3190888339478306E-10</c:v>
                </c:pt>
                <c:pt idx="4126">
                  <c:v>-9.7455776781885106E-10</c:v>
                </c:pt>
                <c:pt idx="4127">
                  <c:v>-1.015841299967235E-9</c:v>
                </c:pt>
                <c:pt idx="4128">
                  <c:v>-1.055732501420437E-9</c:v>
                </c:pt>
                <c:pt idx="4129">
                  <c:v>-1.0942056150042841E-9</c:v>
                </c:pt>
                <c:pt idx="4130">
                  <c:v>-1.1312366599014469E-9</c:v>
                </c:pt>
                <c:pt idx="4131">
                  <c:v>-1.166802876539919E-9</c:v>
                </c:pt>
                <c:pt idx="4132">
                  <c:v>-1.2008839478383491E-9</c:v>
                </c:pt>
                <c:pt idx="4133">
                  <c:v>-1.233460111826901E-9</c:v>
                </c:pt>
                <c:pt idx="4134">
                  <c:v>-1.2645141600486911E-9</c:v>
                </c:pt>
                <c:pt idx="4135">
                  <c:v>-1.2940305493813751E-9</c:v>
                </c:pt>
                <c:pt idx="4136">
                  <c:v>-1.3219947359033311E-9</c:v>
                </c:pt>
                <c:pt idx="4137">
                  <c:v>-1.3483943961389851E-9</c:v>
                </c:pt>
                <c:pt idx="4138">
                  <c:v>-1.373218649902697E-9</c:v>
                </c:pt>
                <c:pt idx="4139">
                  <c:v>-1.396458171321058E-9</c:v>
                </c:pt>
                <c:pt idx="4140">
                  <c:v>-1.4181054108775019E-9</c:v>
                </c:pt>
                <c:pt idx="4141">
                  <c:v>-1.4381547064346021E-9</c:v>
                </c:pt>
                <c:pt idx="4142">
                  <c:v>-1.4566015060779589E-9</c:v>
                </c:pt>
                <c:pt idx="4143">
                  <c:v>-1.473443256294615E-9</c:v>
                </c:pt>
                <c:pt idx="4144">
                  <c:v>-1.4886787358392439E-9</c:v>
                </c:pt>
                <c:pt idx="4145">
                  <c:v>-1.5023084998233569E-9</c:v>
                </c:pt>
                <c:pt idx="4146">
                  <c:v>-1.514334657670702E-9</c:v>
                </c:pt>
                <c:pt idx="4147">
                  <c:v>-1.5247606510726539E-9</c:v>
                </c:pt>
                <c:pt idx="4148">
                  <c:v>-1.5335919201220349E-9</c:v>
                </c:pt>
                <c:pt idx="4149">
                  <c:v>-1.5408347930900849E-9</c:v>
                </c:pt>
                <c:pt idx="4150">
                  <c:v>-1.5464977076717901E-9</c:v>
                </c:pt>
                <c:pt idx="4151">
                  <c:v>-1.550589989740558E-9</c:v>
                </c:pt>
                <c:pt idx="4152">
                  <c:v>-1.553122852548938E-9</c:v>
                </c:pt>
                <c:pt idx="4153">
                  <c:v>-1.5541089526394101E-9</c:v>
                </c:pt>
                <c:pt idx="4154">
                  <c:v>-1.5535620567774799E-9</c:v>
                </c:pt>
                <c:pt idx="4155">
                  <c:v>-1.5514973750185849E-9</c:v>
                </c:pt>
                <c:pt idx="4156">
                  <c:v>-1.547931560708093E-9</c:v>
                </c:pt>
                <c:pt idx="4157">
                  <c:v>-1.5428823774144009E-9</c:v>
                </c:pt>
                <c:pt idx="4158">
                  <c:v>-1.536369254040437E-9</c:v>
                </c:pt>
                <c:pt idx="4159">
                  <c:v>-1.5284126186898559E-9</c:v>
                </c:pt>
                <c:pt idx="4160">
                  <c:v>-1.5190338986670331E-9</c:v>
                </c:pt>
                <c:pt idx="4161">
                  <c:v>-1.508256186610879E-9</c:v>
                </c:pt>
                <c:pt idx="4162">
                  <c:v>-1.4961033523164251E-9</c:v>
                </c:pt>
                <c:pt idx="4163">
                  <c:v>-1.482600597846329E-9</c:v>
                </c:pt>
                <c:pt idx="4164">
                  <c:v>-1.4677740134416691E-9</c:v>
                </c:pt>
                <c:pt idx="4165">
                  <c:v>-1.451651021611156E-9</c:v>
                </c:pt>
                <c:pt idx="4166">
                  <c:v>-1.4342598220196119E-9</c:v>
                </c:pt>
                <c:pt idx="4167">
                  <c:v>-1.415629613532587E-9</c:v>
                </c:pt>
                <c:pt idx="4168">
                  <c:v>-1.3957903721717459E-9</c:v>
                </c:pt>
                <c:pt idx="4169">
                  <c:v>-1.3747735172486839E-9</c:v>
                </c:pt>
                <c:pt idx="4170">
                  <c:v>-1.3526108011419069E-9</c:v>
                </c:pt>
                <c:pt idx="4171">
                  <c:v>-1.3293349754306401E-9</c:v>
                </c:pt>
                <c:pt idx="4172">
                  <c:v>-1.3049793468056241E-9</c:v>
                </c:pt>
                <c:pt idx="4173">
                  <c:v>-1.279578443202922E-9</c:v>
                </c:pt>
                <c:pt idx="4174">
                  <c:v>-1.2531671256255091E-9</c:v>
                </c:pt>
                <c:pt idx="4175">
                  <c:v>-1.2257808101878711E-9</c:v>
                </c:pt>
                <c:pt idx="4176">
                  <c:v>-1.197455912205214E-9</c:v>
                </c:pt>
                <c:pt idx="4177">
                  <c:v>-1.168229069037352E-9</c:v>
                </c:pt>
                <c:pt idx="4178">
                  <c:v>-1.138137917244819E-9</c:v>
                </c:pt>
                <c:pt idx="4179">
                  <c:v>-1.1072198713435451E-9</c:v>
                </c:pt>
                <c:pt idx="4180">
                  <c:v>-1.075513345050183E-9</c:v>
                </c:pt>
                <c:pt idx="4181">
                  <c:v>-1.043056974125989E-9</c:v>
                </c:pt>
                <c:pt idx="4182">
                  <c:v>-1.009889838421429E-9</c:v>
                </c:pt>
                <c:pt idx="4183">
                  <c:v>-9.7605135085387928E-10</c:v>
                </c:pt>
                <c:pt idx="4184">
                  <c:v>-9.4158081331841004E-10</c:v>
                </c:pt>
                <c:pt idx="4185">
                  <c:v>-9.0651830486621066E-10</c:v>
                </c:pt>
                <c:pt idx="4186">
                  <c:v>-8.7090379352616765E-10</c:v>
                </c:pt>
                <c:pt idx="4187">
                  <c:v>-8.3477769141637737E-10</c:v>
                </c:pt>
                <c:pt idx="4188">
                  <c:v>-7.9818018861033124E-10</c:v>
                </c:pt>
                <c:pt idx="4189">
                  <c:v>-7.6115191927073056E-10</c:v>
                </c:pt>
                <c:pt idx="4190">
                  <c:v>-7.2373285142646182E-10</c:v>
                </c:pt>
                <c:pt idx="4191">
                  <c:v>-6.8596384128483123E-10</c:v>
                </c:pt>
                <c:pt idx="4192">
                  <c:v>-6.478848568747253E-10</c:v>
                </c:pt>
                <c:pt idx="4193">
                  <c:v>-6.0953653235884531E-10</c:v>
                </c:pt>
                <c:pt idx="4194">
                  <c:v>-5.7095905781068268E-10</c:v>
                </c:pt>
                <c:pt idx="4195">
                  <c:v>-5.3219240125912393E-10</c:v>
                </c:pt>
                <c:pt idx="4196">
                  <c:v>-4.9327630868845063E-10</c:v>
                </c:pt>
                <c:pt idx="4197">
                  <c:v>-4.542504150606419E-10</c:v>
                </c:pt>
                <c:pt idx="4198">
                  <c:v>-4.1515413329307188E-10</c:v>
                </c:pt>
                <c:pt idx="4199">
                  <c:v>-3.7602621016930021E-10</c:v>
                </c:pt>
                <c:pt idx="4200">
                  <c:v>-3.369056145174909E-10</c:v>
                </c:pt>
                <c:pt idx="4201">
                  <c:v>-2.9783031596508641E-10</c:v>
                </c:pt>
                <c:pt idx="4202">
                  <c:v>-2.5883839516183121E-10</c:v>
                </c:pt>
                <c:pt idx="4203">
                  <c:v>-2.199672666236552E-10</c:v>
                </c:pt>
                <c:pt idx="4204">
                  <c:v>-1.8125367873267351E-10</c:v>
                </c:pt>
                <c:pt idx="4205">
                  <c:v>-1.4273437987100121E-10</c:v>
                </c:pt>
                <c:pt idx="4206">
                  <c:v>-1.044451192200313E-10</c:v>
                </c:pt>
                <c:pt idx="4207">
                  <c:v>-6.6421201871946778E-11</c:v>
                </c:pt>
                <c:pt idx="4208">
                  <c:v>-2.8697266785115971E-11</c:v>
                </c:pt>
                <c:pt idx="4209">
                  <c:v>8.6922691266977381E-12</c:v>
                </c:pt>
                <c:pt idx="4210">
                  <c:v>4.5714321217360521E-11</c:v>
                </c:pt>
                <c:pt idx="4211">
                  <c:v>8.2336026885343472E-11</c:v>
                </c:pt>
                <c:pt idx="4212">
                  <c:v>1.1852518966293249E-10</c:v>
                </c:pt>
                <c:pt idx="4213">
                  <c:v>1.542506122831355E-10</c:v>
                </c:pt>
                <c:pt idx="4214">
                  <c:v>1.8948176361277549E-10</c:v>
                </c:pt>
                <c:pt idx="4215">
                  <c:v>2.241887786524899E-10</c:v>
                </c:pt>
                <c:pt idx="4216">
                  <c:v>2.5834256955903362E-10</c:v>
                </c:pt>
                <c:pt idx="4217">
                  <c:v>2.9191515871218598E-10</c:v>
                </c:pt>
                <c:pt idx="4218">
                  <c:v>3.248791236032389E-10</c:v>
                </c:pt>
                <c:pt idx="4219">
                  <c:v>3.5720804092420622E-10</c:v>
                </c:pt>
                <c:pt idx="4220">
                  <c:v>3.8887637554552162E-10</c:v>
                </c:pt>
                <c:pt idx="4221">
                  <c:v>4.1985903642682842E-10</c:v>
                </c:pt>
                <c:pt idx="4222">
                  <c:v>4.5013270888460971E-10</c:v>
                </c:pt>
                <c:pt idx="4223">
                  <c:v>4.7967430027995306E-10</c:v>
                </c:pt>
                <c:pt idx="4224">
                  <c:v>5.0846193921927352E-10</c:v>
                </c:pt>
                <c:pt idx="4225">
                  <c:v>5.3647453146510315E-10</c:v>
                </c:pt>
                <c:pt idx="4226">
                  <c:v>5.6369220402530118E-10</c:v>
                </c:pt>
                <c:pt idx="4227">
                  <c:v>5.9009586106384404E-10</c:v>
                </c:pt>
                <c:pt idx="4228">
                  <c:v>6.1566751696773281E-10</c:v>
                </c:pt>
                <c:pt idx="4229">
                  <c:v>6.4038996328008579E-10</c:v>
                </c:pt>
                <c:pt idx="4230">
                  <c:v>6.6424710176704593E-10</c:v>
                </c:pt>
                <c:pt idx="4231">
                  <c:v>6.8722405544008325E-10</c:v>
                </c:pt>
                <c:pt idx="4232">
                  <c:v>7.0930650242218007E-10</c:v>
                </c:pt>
                <c:pt idx="4233">
                  <c:v>7.304814531039483E-10</c:v>
                </c:pt>
                <c:pt idx="4234">
                  <c:v>7.5073702809902443E-10</c:v>
                </c:pt>
                <c:pt idx="4235">
                  <c:v>7.7006212517716222E-10</c:v>
                </c:pt>
                <c:pt idx="4236">
                  <c:v>7.8844653028653511E-10</c:v>
                </c:pt>
                <c:pt idx="4237">
                  <c:v>8.0588147266524857E-10</c:v>
                </c:pt>
                <c:pt idx="4238">
                  <c:v>8.2235895870752529E-10</c:v>
                </c:pt>
                <c:pt idx="4239">
                  <c:v>8.378721050306126E-10</c:v>
                </c:pt>
                <c:pt idx="4240">
                  <c:v>8.524146943855726E-10</c:v>
                </c:pt>
                <c:pt idx="4241">
                  <c:v>8.6598206383570187E-10</c:v>
                </c:pt>
                <c:pt idx="4242">
                  <c:v>8.7857010555580928E-10</c:v>
                </c:pt>
                <c:pt idx="4243">
                  <c:v>8.9017593296603081E-10</c:v>
                </c:pt>
                <c:pt idx="4244">
                  <c:v>9.0079776970952707E-10</c:v>
                </c:pt>
                <c:pt idx="4245">
                  <c:v>9.1043439454097097E-10</c:v>
                </c:pt>
                <c:pt idx="4246">
                  <c:v>9.1908591848266497E-10</c:v>
                </c:pt>
                <c:pt idx="4247">
                  <c:v>9.2675356277993615E-10</c:v>
                </c:pt>
                <c:pt idx="4248">
                  <c:v>9.3343877072271653E-10</c:v>
                </c:pt>
                <c:pt idx="4249">
                  <c:v>9.3914487298007998E-10</c:v>
                </c:pt>
                <c:pt idx="4250">
                  <c:v>9.4387542226570531E-10</c:v>
                </c:pt>
                <c:pt idx="4251">
                  <c:v>9.4763508151629594E-10</c:v>
                </c:pt>
                <c:pt idx="4252">
                  <c:v>9.5042984593618485E-10</c:v>
                </c:pt>
                <c:pt idx="4253">
                  <c:v>9.5226593277430993E-10</c:v>
                </c:pt>
                <c:pt idx="4254">
                  <c:v>9.5315089154723864E-10</c:v>
                </c:pt>
                <c:pt idx="4255">
                  <c:v>9.5309293790535321E-10</c:v>
                </c:pt>
                <c:pt idx="4256">
                  <c:v>9.5210117567745556E-10</c:v>
                </c:pt>
                <c:pt idx="4257">
                  <c:v>9.5018548584846485E-10</c:v>
                </c:pt>
                <c:pt idx="4258">
                  <c:v>9.4735674860402241E-10</c:v>
                </c:pt>
                <c:pt idx="4259">
                  <c:v>9.4362651026358435E-10</c:v>
                </c:pt>
                <c:pt idx="4260">
                  <c:v>9.39007094302724E-10</c:v>
                </c:pt>
                <c:pt idx="4261">
                  <c:v>9.3351149033082947E-10</c:v>
                </c:pt>
                <c:pt idx="4262">
                  <c:v>9.2715346511340613E-10</c:v>
                </c:pt>
                <c:pt idx="4263">
                  <c:v>9.1994767359437901E-10</c:v>
                </c:pt>
                <c:pt idx="4264">
                  <c:v>9.1190910378458057E-10</c:v>
                </c:pt>
                <c:pt idx="4265">
                  <c:v>9.0305385391786785E-10</c:v>
                </c:pt>
                <c:pt idx="4266">
                  <c:v>8.9339835529500533E-10</c:v>
                </c:pt>
                <c:pt idx="4267">
                  <c:v>8.8295970535057222E-10</c:v>
                </c:pt>
                <c:pt idx="4268">
                  <c:v>8.7175588969756745E-10</c:v>
                </c:pt>
                <c:pt idx="4269">
                  <c:v>8.5980489394898996E-10</c:v>
                </c:pt>
                <c:pt idx="4270">
                  <c:v>8.4712581394086328E-10</c:v>
                </c:pt>
                <c:pt idx="4271">
                  <c:v>8.3373818959842083E-10</c:v>
                </c:pt>
                <c:pt idx="4272">
                  <c:v>8.1966167186919847E-10</c:v>
                </c:pt>
                <c:pt idx="4273">
                  <c:v>8.0491679987915177E-10</c:v>
                </c:pt>
                <c:pt idx="4274">
                  <c:v>7.8952444582114367E-10</c:v>
                </c:pt>
                <c:pt idx="4275">
                  <c:v>7.7350603699954945E-10</c:v>
                </c:pt>
                <c:pt idx="4276">
                  <c:v>7.5688311174104683E-10</c:v>
                </c:pt>
                <c:pt idx="4277">
                  <c:v>7.3967787450612832E-10</c:v>
                </c:pt>
                <c:pt idx="4278">
                  <c:v>7.2191264077758888E-10</c:v>
                </c:pt>
                <c:pt idx="4279">
                  <c:v>7.0361039217203825E-10</c:v>
                </c:pt>
                <c:pt idx="4280">
                  <c:v>6.8479433235069109E-10</c:v>
                </c:pt>
                <c:pt idx="4281">
                  <c:v>6.6548755395245962E-10</c:v>
                </c:pt>
                <c:pt idx="4282">
                  <c:v>6.4571370472776835E-10</c:v>
                </c:pt>
                <c:pt idx="4283">
                  <c:v>6.2549676549394917E-10</c:v>
                </c:pt>
                <c:pt idx="4284">
                  <c:v>6.0486093911293892E-10</c:v>
                </c:pt>
                <c:pt idx="4285">
                  <c:v>5.8383020640206951E-10</c:v>
                </c:pt>
                <c:pt idx="4286">
                  <c:v>5.6242932533479006E-10</c:v>
                </c:pt>
                <c:pt idx="4287">
                  <c:v>5.4068238775073496E-10</c:v>
                </c:pt>
                <c:pt idx="4288">
                  <c:v>5.1861448469026072E-10</c:v>
                </c:pt>
                <c:pt idx="4289">
                  <c:v>4.9625004105990911E-10</c:v>
                </c:pt>
                <c:pt idx="4290">
                  <c:v>4.7361381483312925E-10</c:v>
                </c:pt>
                <c:pt idx="4291">
                  <c:v>4.507305639833703E-10</c:v>
                </c:pt>
                <c:pt idx="4292">
                  <c:v>4.2762560159559371E-10</c:v>
                </c:pt>
                <c:pt idx="4293">
                  <c:v>4.0432301950943378E-10</c:v>
                </c:pt>
                <c:pt idx="4294">
                  <c:v>3.8084801978754967E-10</c:v>
                </c:pt>
                <c:pt idx="4295">
                  <c:v>3.5722513835878539E-10</c:v>
                </c:pt>
                <c:pt idx="4296">
                  <c:v>3.3347891115198541E-10</c:v>
                </c:pt>
                <c:pt idx="4297">
                  <c:v>3.096339851182961E-10</c:v>
                </c:pt>
                <c:pt idx="4298">
                  <c:v>2.8571434107504961E-10</c:v>
                </c:pt>
                <c:pt idx="4299">
                  <c:v>2.6174440392878751E-10</c:v>
                </c:pt>
                <c:pt idx="4300">
                  <c:v>2.3774815449684178E-10</c:v>
                </c:pt>
                <c:pt idx="4301">
                  <c:v>2.137491295073346E-10</c:v>
                </c:pt>
                <c:pt idx="4302">
                  <c:v>1.8977119875529519E-10</c:v>
                </c:pt>
                <c:pt idx="4303">
                  <c:v>1.65837454879636E-10</c:v>
                </c:pt>
                <c:pt idx="4304">
                  <c:v>1.4197099051926901E-10</c:v>
                </c:pt>
                <c:pt idx="4305">
                  <c:v>1.1819456524619909E-10</c:v>
                </c:pt>
                <c:pt idx="4306">
                  <c:v>9.4530827610128654E-11</c:v>
                </c:pt>
                <c:pt idx="4307">
                  <c:v>7.1001537982340324E-11</c:v>
                </c:pt>
                <c:pt idx="4308">
                  <c:v>4.7628678778721678E-11</c:v>
                </c:pt>
                <c:pt idx="4309">
                  <c:v>2.443356628134552E-11</c:v>
                </c:pt>
                <c:pt idx="4310">
                  <c:v>1.4372947276797281E-12</c:v>
                </c:pt>
                <c:pt idx="4311">
                  <c:v>-2.1339596756320131E-11</c:v>
                </c:pt>
                <c:pt idx="4312">
                  <c:v>-4.3876680067000962E-11</c:v>
                </c:pt>
                <c:pt idx="4313">
                  <c:v>-6.6154415279129353E-11</c:v>
                </c:pt>
                <c:pt idx="4314">
                  <c:v>-8.8153262467471905E-11</c:v>
                </c:pt>
                <c:pt idx="4315">
                  <c:v>-1.098544588629125E-10</c:v>
                </c:pt>
                <c:pt idx="4316">
                  <c:v>-1.3123946374093981E-10</c:v>
                </c:pt>
                <c:pt idx="4317">
                  <c:v>-1.522904025108573E-10</c:v>
                </c:pt>
                <c:pt idx="4318">
                  <c:v>-1.7299006671578349E-10</c:v>
                </c:pt>
                <c:pt idx="4319">
                  <c:v>-1.9332124789883659E-10</c:v>
                </c:pt>
                <c:pt idx="4320">
                  <c:v>-2.1326751475925221E-10</c:v>
                </c:pt>
                <c:pt idx="4321">
                  <c:v>-2.328131021300806E-10</c:v>
                </c:pt>
                <c:pt idx="4322">
                  <c:v>-2.5194291097818683E-10</c:v>
                </c:pt>
                <c:pt idx="4323">
                  <c:v>-2.7064184227043602E-10</c:v>
                </c:pt>
                <c:pt idx="4324">
                  <c:v>-2.888961292413228E-10</c:v>
                </c:pt>
                <c:pt idx="4325">
                  <c:v>-3.0669156103613199E-10</c:v>
                </c:pt>
                <c:pt idx="4326">
                  <c:v>-3.2401570315698791E-10</c:v>
                </c:pt>
                <c:pt idx="4327">
                  <c:v>-3.4085556599450229E-10</c:v>
                </c:pt>
                <c:pt idx="4328">
                  <c:v>-3.5719971425152148E-10</c:v>
                </c:pt>
                <c:pt idx="4329">
                  <c:v>-3.7303660160858948E-10</c:v>
                </c:pt>
                <c:pt idx="4330">
                  <c:v>-3.8835568094697242E-10</c:v>
                </c:pt>
                <c:pt idx="4331">
                  <c:v>-4.0314707128175092E-10</c:v>
                </c:pt>
                <c:pt idx="4332">
                  <c:v>-4.1740089162800592E-10</c:v>
                </c:pt>
                <c:pt idx="4333">
                  <c:v>-4.3110892633535508E-10</c:v>
                </c:pt>
                <c:pt idx="4334">
                  <c:v>-4.442625156642066E-10</c:v>
                </c:pt>
                <c:pt idx="4335">
                  <c:v>-4.5685411009799282E-10</c:v>
                </c:pt>
                <c:pt idx="4336">
                  <c:v>-4.6887715932086849E-10</c:v>
                </c:pt>
                <c:pt idx="4337">
                  <c:v>-4.8032477995008094E-10</c:v>
                </c:pt>
                <c:pt idx="4338">
                  <c:v>-4.9119197598201936E-10</c:v>
                </c:pt>
                <c:pt idx="4339">
                  <c:v>-5.0147297425695569E-10</c:v>
                </c:pt>
                <c:pt idx="4340">
                  <c:v>-5.1116366694969884E-10</c:v>
                </c:pt>
                <c:pt idx="4341">
                  <c:v>-5.2026027930196506E-10</c:v>
                </c:pt>
                <c:pt idx="4342">
                  <c:v>-5.2875925860007555E-10</c:v>
                </c:pt>
                <c:pt idx="4343">
                  <c:v>-5.3665849542028354E-10</c:v>
                </c:pt>
                <c:pt idx="4344">
                  <c:v>-5.4395554727193485E-10</c:v>
                </c:pt>
                <c:pt idx="4345">
                  <c:v>-5.5064930393200484E-10</c:v>
                </c:pt>
                <c:pt idx="4346">
                  <c:v>-5.5673909926667875E-10</c:v>
                </c:pt>
                <c:pt idx="4347">
                  <c:v>-5.6222448918674672E-10</c:v>
                </c:pt>
                <c:pt idx="4348">
                  <c:v>-5.6710613982602354E-10</c:v>
                </c:pt>
                <c:pt idx="4349">
                  <c:v>-5.7138493936292889E-10</c:v>
                </c:pt>
                <c:pt idx="4350">
                  <c:v>-5.7506244210969726E-10</c:v>
                </c:pt>
                <c:pt idx="4351">
                  <c:v>-5.7814086851237789E-10</c:v>
                </c:pt>
                <c:pt idx="4352">
                  <c:v>-5.8062299412853235E-10</c:v>
                </c:pt>
                <c:pt idx="4353">
                  <c:v>-5.8251226064953698E-10</c:v>
                </c:pt>
                <c:pt idx="4354">
                  <c:v>-5.8381210976676812E-10</c:v>
                </c:pt>
                <c:pt idx="4355">
                  <c:v>-5.8452720441692918E-10</c:v>
                </c:pt>
                <c:pt idx="4356">
                  <c:v>-5.8466231855902606E-10</c:v>
                </c:pt>
                <c:pt idx="4357">
                  <c:v>-5.8422300330818189E-10</c:v>
                </c:pt>
                <c:pt idx="4358">
                  <c:v>-5.8321525386872963E-10</c:v>
                </c:pt>
                <c:pt idx="4359">
                  <c:v>-5.8164517646730474E-10</c:v>
                </c:pt>
                <c:pt idx="4360">
                  <c:v>-5.7952020959817219E-10</c:v>
                </c:pt>
                <c:pt idx="4361">
                  <c:v>-5.7684756971099205E-10</c:v>
                </c:pt>
                <c:pt idx="4362">
                  <c:v>-5.7363491734463423E-10</c:v>
                </c:pt>
                <c:pt idx="4363">
                  <c:v>-5.6989102326099328E-10</c:v>
                </c:pt>
                <c:pt idx="4364">
                  <c:v>-5.6562410311045141E-10</c:v>
                </c:pt>
                <c:pt idx="4365">
                  <c:v>-5.6084381583332288E-10</c:v>
                </c:pt>
                <c:pt idx="4366">
                  <c:v>-5.5555970934761945E-10</c:v>
                </c:pt>
                <c:pt idx="4367">
                  <c:v>-5.4978177566056274E-10</c:v>
                </c:pt>
                <c:pt idx="4368">
                  <c:v>-5.4352011780167686E-10</c:v>
                </c:pt>
                <c:pt idx="4369">
                  <c:v>-5.3678572697890559E-10</c:v>
                </c:pt>
                <c:pt idx="4370">
                  <c:v>-5.2959014951170502E-10</c:v>
                </c:pt>
                <c:pt idx="4371">
                  <c:v>-5.2194415456341403E-10</c:v>
                </c:pt>
                <c:pt idx="4372">
                  <c:v>-5.1386017663190842E-10</c:v>
                </c:pt>
                <c:pt idx="4373">
                  <c:v>-5.0535009510355167E-10</c:v>
                </c:pt>
                <c:pt idx="4374">
                  <c:v>-4.964260114093122E-10</c:v>
                </c:pt>
                <c:pt idx="4375">
                  <c:v>-4.8710124822548551E-10</c:v>
                </c:pt>
                <c:pt idx="4376">
                  <c:v>-4.7738835107224986E-10</c:v>
                </c:pt>
                <c:pt idx="4377">
                  <c:v>-4.6730097569280815E-10</c:v>
                </c:pt>
                <c:pt idx="4378">
                  <c:v>-4.56852222718851E-10</c:v>
                </c:pt>
                <c:pt idx="4379">
                  <c:v>-4.4605585891588362E-10</c:v>
                </c:pt>
                <c:pt idx="4380">
                  <c:v>-4.349260951386213E-10</c:v>
                </c:pt>
                <c:pt idx="4381">
                  <c:v>-4.2347680917487201E-10</c:v>
                </c:pt>
                <c:pt idx="4382">
                  <c:v>-4.1172232290165311E-10</c:v>
                </c:pt>
                <c:pt idx="4383">
                  <c:v>-3.9967706921828489E-10</c:v>
                </c:pt>
                <c:pt idx="4384">
                  <c:v>-3.8735592511329742E-10</c:v>
                </c:pt>
                <c:pt idx="4385">
                  <c:v>-3.7477321246370821E-10</c:v>
                </c:pt>
                <c:pt idx="4386">
                  <c:v>-3.6194391928034969E-10</c:v>
                </c:pt>
                <c:pt idx="4387">
                  <c:v>-3.4888292255175202E-10</c:v>
                </c:pt>
                <c:pt idx="4388">
                  <c:v>-3.3560565437795731E-10</c:v>
                </c:pt>
                <c:pt idx="4389">
                  <c:v>-3.2212676970289072E-10</c:v>
                </c:pt>
                <c:pt idx="4390">
                  <c:v>-3.0846147858198952E-10</c:v>
                </c:pt>
                <c:pt idx="4391">
                  <c:v>-2.9462510209299348E-10</c:v>
                </c:pt>
                <c:pt idx="4392">
                  <c:v>-2.8063262824673529E-10</c:v>
                </c:pt>
                <c:pt idx="4393">
                  <c:v>-2.6649971118786198E-10</c:v>
                </c:pt>
                <c:pt idx="4394">
                  <c:v>-2.5224111688260109E-10</c:v>
                </c:pt>
                <c:pt idx="4395">
                  <c:v>-2.3787227743099488E-10</c:v>
                </c:pt>
                <c:pt idx="4396">
                  <c:v>-2.2340806982157349E-10</c:v>
                </c:pt>
                <c:pt idx="4397">
                  <c:v>-2.088638151320765E-10</c:v>
                </c:pt>
                <c:pt idx="4398">
                  <c:v>-1.9425461239563899E-10</c:v>
                </c:pt>
                <c:pt idx="4399">
                  <c:v>-1.795952275784884E-10</c:v>
                </c:pt>
                <c:pt idx="4400">
                  <c:v>-1.649005376691548E-10</c:v>
                </c:pt>
                <c:pt idx="4401">
                  <c:v>-1.5018530863386559E-10</c:v>
                </c:pt>
                <c:pt idx="4402">
                  <c:v>-1.354643064388483E-10</c:v>
                </c:pt>
                <c:pt idx="4403">
                  <c:v>-1.2075174193881819E-10</c:v>
                </c:pt>
                <c:pt idx="4404">
                  <c:v>-1.060622700777003E-10</c:v>
                </c:pt>
                <c:pt idx="4405">
                  <c:v>-9.1409657620999951E-11</c:v>
                </c:pt>
                <c:pt idx="4406">
                  <c:v>-7.6808226445734817E-11</c:v>
                </c:pt>
                <c:pt idx="4407">
                  <c:v>-6.2271854339712718E-11</c:v>
                </c:pt>
                <c:pt idx="4408">
                  <c:v>-4.7814197046136542E-11</c:v>
                </c:pt>
                <c:pt idx="4409">
                  <c:v>-3.3448355196696873E-11</c:v>
                </c:pt>
                <c:pt idx="4410">
                  <c:v>-1.918765146768919E-11</c:v>
                </c:pt>
                <c:pt idx="4411">
                  <c:v>-5.0450754685016364E-12</c:v>
                </c:pt>
                <c:pt idx="4412">
                  <c:v>8.9666052360826143E-12</c:v>
                </c:pt>
                <c:pt idx="4413">
                  <c:v>2.2834845125885291E-11</c:v>
                </c:pt>
                <c:pt idx="4414">
                  <c:v>3.6547542769937991E-11</c:v>
                </c:pt>
                <c:pt idx="4415">
                  <c:v>5.0092707759574751E-11</c:v>
                </c:pt>
                <c:pt idx="4416">
                  <c:v>6.3458571730734548E-11</c:v>
                </c:pt>
                <c:pt idx="4417">
                  <c:v>7.6633921430868668E-11</c:v>
                </c:pt>
                <c:pt idx="4418">
                  <c:v>8.960765462973086E-11</c:v>
                </c:pt>
                <c:pt idx="4419">
                  <c:v>1.023688911416798E-10</c:v>
                </c:pt>
                <c:pt idx="4420">
                  <c:v>1.149073058925865E-10</c:v>
                </c:pt>
                <c:pt idx="4421">
                  <c:v>1.272125738083218E-10</c:v>
                </c:pt>
                <c:pt idx="4422">
                  <c:v>1.392749249262693E-10</c:v>
                </c:pt>
                <c:pt idx="4423">
                  <c:v>1.510849223507194E-10</c:v>
                </c:pt>
                <c:pt idx="4424">
                  <c:v>1.6263324020826531E-10</c:v>
                </c:pt>
                <c:pt idx="4425">
                  <c:v>1.739113297816175E-10</c:v>
                </c:pt>
                <c:pt idx="4426">
                  <c:v>1.8491064235348631E-10</c:v>
                </c:pt>
                <c:pt idx="4427">
                  <c:v>1.9562285125118711E-10</c:v>
                </c:pt>
                <c:pt idx="4428">
                  <c:v>2.0604062900275719E-10</c:v>
                </c:pt>
                <c:pt idx="4429">
                  <c:v>2.1615631506932689E-10</c:v>
                </c:pt>
                <c:pt idx="4430">
                  <c:v>2.259629150458409E-10</c:v>
                </c:pt>
                <c:pt idx="4431">
                  <c:v>2.354538786164539E-10</c:v>
                </c:pt>
                <c:pt idx="4432">
                  <c:v>2.446226554653208E-10</c:v>
                </c:pt>
                <c:pt idx="4433">
                  <c:v>2.534635834550159E-10</c:v>
                </c:pt>
                <c:pt idx="4434">
                  <c:v>2.6197122249271843E-10</c:v>
                </c:pt>
                <c:pt idx="4435">
                  <c:v>2.7014024350791028E-10</c:v>
                </c:pt>
                <c:pt idx="4436">
                  <c:v>2.7796609458619059E-10</c:v>
                </c:pt>
                <c:pt idx="4437">
                  <c:v>2.8544433483546072E-10</c:v>
                </c:pt>
                <c:pt idx="4438">
                  <c:v>2.9257074540822709E-10</c:v>
                </c:pt>
                <c:pt idx="4439">
                  <c:v>2.9934199563541602E-10</c:v>
                </c:pt>
                <c:pt idx="4440">
                  <c:v>3.0575475484795328E-10</c:v>
                </c:pt>
                <c:pt idx="4441">
                  <c:v>3.1180624748827768E-10</c:v>
                </c:pt>
                <c:pt idx="4442">
                  <c:v>3.1749369799882738E-10</c:v>
                </c:pt>
                <c:pt idx="4443">
                  <c:v>3.2281544104506571E-10</c:v>
                </c:pt>
                <c:pt idx="4444">
                  <c:v>3.27769700270153E-10</c:v>
                </c:pt>
                <c:pt idx="4445">
                  <c:v>3.323549213618548E-10</c:v>
                </c:pt>
                <c:pt idx="4446">
                  <c:v>3.3657010511944918E-10</c:v>
                </c:pt>
                <c:pt idx="4447">
                  <c:v>3.4041514052063349E-10</c:v>
                </c:pt>
                <c:pt idx="4448">
                  <c:v>3.438894724538955E-10</c:v>
                </c:pt>
                <c:pt idx="4449">
                  <c:v>3.4699332296384E-10</c:v>
                </c:pt>
                <c:pt idx="4450">
                  <c:v>3.4972713613967699E-10</c:v>
                </c:pt>
                <c:pt idx="4451">
                  <c:v>3.5209191118212862E-10</c:v>
                </c:pt>
                <c:pt idx="4452">
                  <c:v>3.5408864729191691E-10</c:v>
                </c:pt>
                <c:pt idx="4453">
                  <c:v>3.5571912082588142E-10</c:v>
                </c:pt>
                <c:pt idx="4454">
                  <c:v>3.5698533018546641E-10</c:v>
                </c:pt>
                <c:pt idx="4455">
                  <c:v>3.5788949581672109E-10</c:v>
                </c:pt>
                <c:pt idx="4456">
                  <c:v>3.5843406021029978E-10</c:v>
                </c:pt>
                <c:pt idx="4457">
                  <c:v>3.586219099460664E-10</c:v>
                </c:pt>
                <c:pt idx="4458">
                  <c:v>3.584564867153972E-10</c:v>
                </c:pt>
                <c:pt idx="4459">
                  <c:v>3.5794112118736621E-10</c:v>
                </c:pt>
                <c:pt idx="4460">
                  <c:v>3.5707992118716452E-10</c:v>
                </c:pt>
                <c:pt idx="4461">
                  <c:v>3.5587677249537819E-10</c:v>
                </c:pt>
                <c:pt idx="4462">
                  <c:v>3.543364490710132E-10</c:v>
                </c:pt>
                <c:pt idx="4463">
                  <c:v>3.5246361385077312E-10</c:v>
                </c:pt>
                <c:pt idx="4464">
                  <c:v>3.502630407936635E-10</c:v>
                </c:pt>
                <c:pt idx="4465">
                  <c:v>3.4774039203711032E-10</c:v>
                </c:pt>
                <c:pt idx="4466">
                  <c:v>3.4490099665163138E-10</c:v>
                </c:pt>
                <c:pt idx="4467">
                  <c:v>3.417507388192575E-10</c:v>
                </c:pt>
                <c:pt idx="4468">
                  <c:v>3.3829572476662411E-10</c:v>
                </c:pt>
                <c:pt idx="4469">
                  <c:v>3.3454217174266892E-10</c:v>
                </c:pt>
                <c:pt idx="4470">
                  <c:v>3.3049685210784219E-10</c:v>
                </c:pt>
                <c:pt idx="4471">
                  <c:v>3.261663161779893E-10</c:v>
                </c:pt>
                <c:pt idx="4472">
                  <c:v>3.2155766938046781E-10</c:v>
                </c:pt>
                <c:pt idx="4473">
                  <c:v>3.1667801714263527E-10</c:v>
                </c:pt>
                <c:pt idx="4474">
                  <c:v>3.1153479795875677E-10</c:v>
                </c:pt>
                <c:pt idx="4475">
                  <c:v>3.0613556134539982E-10</c:v>
                </c:pt>
                <c:pt idx="4476">
                  <c:v>3.0048807886373652E-10</c:v>
                </c:pt>
                <c:pt idx="4477">
                  <c:v>2.9460023309724187E-10</c:v>
                </c:pt>
                <c:pt idx="4478">
                  <c:v>2.8848023969629821E-10</c:v>
                </c:pt>
                <c:pt idx="4479">
                  <c:v>2.8213609226668268E-10</c:v>
                </c:pt>
                <c:pt idx="4480">
                  <c:v>2.7557633952568489E-10</c:v>
                </c:pt>
                <c:pt idx="4481">
                  <c:v>2.688094191682922E-10</c:v>
                </c:pt>
                <c:pt idx="4482">
                  <c:v>2.6184399093409638E-10</c:v>
                </c:pt>
                <c:pt idx="4483">
                  <c:v>2.5468882558499223E-10</c:v>
                </c:pt>
                <c:pt idx="4484">
                  <c:v>2.473525828605716E-10</c:v>
                </c:pt>
                <c:pt idx="4485">
                  <c:v>2.3984436658963659E-10</c:v>
                </c:pt>
                <c:pt idx="4486">
                  <c:v>2.321730585563841E-10</c:v>
                </c:pt>
                <c:pt idx="4487">
                  <c:v>2.243477625896162E-10</c:v>
                </c:pt>
                <c:pt idx="4488">
                  <c:v>2.1637780456273961E-10</c:v>
                </c:pt>
                <c:pt idx="4489">
                  <c:v>2.082723993268587E-10</c:v>
                </c:pt>
                <c:pt idx="4490">
                  <c:v>2.0004053968847299E-10</c:v>
                </c:pt>
                <c:pt idx="4491">
                  <c:v>1.916915515209894E-10</c:v>
                </c:pt>
                <c:pt idx="4492">
                  <c:v>1.832348717201171E-10</c:v>
                </c:pt>
                <c:pt idx="4493">
                  <c:v>1.74679826159263E-10</c:v>
                </c:pt>
                <c:pt idx="4494">
                  <c:v>1.6603562968953161E-10</c:v>
                </c:pt>
                <c:pt idx="4495">
                  <c:v>1.5731171920663201E-10</c:v>
                </c:pt>
                <c:pt idx="4496">
                  <c:v>1.4851742058397119E-10</c:v>
                </c:pt>
                <c:pt idx="4497">
                  <c:v>1.3966205969495599E-10</c:v>
                </c:pt>
                <c:pt idx="4498">
                  <c:v>1.3075474036838841E-10</c:v>
                </c:pt>
                <c:pt idx="4499">
                  <c:v>1.218047884776752E-10</c:v>
                </c:pt>
                <c:pt idx="4500">
                  <c:v>1.1282141887392069E-10</c:v>
                </c:pt>
                <c:pt idx="4501">
                  <c:v>1.03813735385927E-10</c:v>
                </c:pt>
                <c:pt idx="4502">
                  <c:v>9.479061979789094E-11</c:v>
                </c:pt>
                <c:pt idx="4503">
                  <c:v>8.576150900552193E-11</c:v>
                </c:pt>
                <c:pt idx="4504">
                  <c:v>7.673506274841202E-11</c:v>
                </c:pt>
                <c:pt idx="4505">
                  <c:v>6.7719940766153286E-11</c:v>
                </c:pt>
                <c:pt idx="4506">
                  <c:v>5.872502484294273E-11</c:v>
                </c:pt>
                <c:pt idx="4507">
                  <c:v>4.9758974718372428E-11</c:v>
                </c:pt>
                <c:pt idx="4508">
                  <c:v>4.0830228087429532E-11</c:v>
                </c:pt>
                <c:pt idx="4509">
                  <c:v>3.1947222645101192E-11</c:v>
                </c:pt>
                <c:pt idx="4510">
                  <c:v>2.3118174041769631E-11</c:v>
                </c:pt>
                <c:pt idx="4511">
                  <c:v>1.4351297927817089E-11</c:v>
                </c:pt>
                <c:pt idx="4512">
                  <c:v>5.6544768867183848E-12</c:v>
                </c:pt>
                <c:pt idx="4513">
                  <c:v>-2.964295475749168E-12</c:v>
                </c:pt>
                <c:pt idx="4514">
                  <c:v>-1.149735862071566E-11</c:v>
                </c:pt>
                <c:pt idx="4515">
                  <c:v>-1.9937385076218561E-11</c:v>
                </c:pt>
                <c:pt idx="4516">
                  <c:v>-2.827649225878304E-11</c:v>
                </c:pt>
                <c:pt idx="4517">
                  <c:v>-3.6507907807958873E-11</c:v>
                </c:pt>
                <c:pt idx="4518">
                  <c:v>-4.4624526296388467E-11</c:v>
                </c:pt>
                <c:pt idx="4519">
                  <c:v>-5.2619353319016682E-11</c:v>
                </c:pt>
                <c:pt idx="4520">
                  <c:v>-6.0485727537695766E-11</c:v>
                </c:pt>
                <c:pt idx="4521">
                  <c:v>-6.8217431703487819E-11</c:v>
                </c:pt>
                <c:pt idx="4522">
                  <c:v>-7.5807915500547551E-11</c:v>
                </c:pt>
                <c:pt idx="4523">
                  <c:v>-8.3251183724541988E-11</c:v>
                </c:pt>
                <c:pt idx="4524">
                  <c:v>-9.0541352193440616E-11</c:v>
                </c:pt>
                <c:pt idx="4525">
                  <c:v>-9.7672869792120309E-11</c:v>
                </c:pt>
                <c:pt idx="4526">
                  <c:v>-1.0464007438315551E-10</c:v>
                </c:pt>
                <c:pt idx="4527">
                  <c:v>-1.114379699629353E-10</c:v>
                </c:pt>
                <c:pt idx="4528">
                  <c:v>-1.1806100541633671E-10</c:v>
                </c:pt>
                <c:pt idx="4529">
                  <c:v>-1.2450485087356361E-10</c:v>
                </c:pt>
                <c:pt idx="4530">
                  <c:v>-1.3076473237561001E-10</c:v>
                </c:pt>
                <c:pt idx="4531">
                  <c:v>-1.3683643107498261E-10</c:v>
                </c:pt>
                <c:pt idx="4532">
                  <c:v>-1.427153950572801E-10</c:v>
                </c:pt>
                <c:pt idx="4533">
                  <c:v>-1.483979605865215E-10</c:v>
                </c:pt>
                <c:pt idx="4534">
                  <c:v>-1.5388079699363291E-10</c:v>
                </c:pt>
                <c:pt idx="4535">
                  <c:v>-1.5915979645342299E-10</c:v>
                </c:pt>
                <c:pt idx="4536">
                  <c:v>-1.6423218340833051E-10</c:v>
                </c:pt>
                <c:pt idx="4537">
                  <c:v>-1.6909496025618859E-10</c:v>
                </c:pt>
                <c:pt idx="4538">
                  <c:v>-1.737450183725286E-10</c:v>
                </c:pt>
                <c:pt idx="4539">
                  <c:v>-1.781803593559061E-10</c:v>
                </c:pt>
                <c:pt idx="4540">
                  <c:v>-1.8239820764875961E-10</c:v>
                </c:pt>
                <c:pt idx="4541">
                  <c:v>-1.8639678689424949E-10</c:v>
                </c:pt>
                <c:pt idx="4542">
                  <c:v>-1.9017432073553659E-10</c:v>
                </c:pt>
                <c:pt idx="4543">
                  <c:v>-1.937291438380839E-10</c:v>
                </c:pt>
                <c:pt idx="4544">
                  <c:v>-1.970598129119594E-10</c:v>
                </c:pt>
                <c:pt idx="4545">
                  <c:v>-2.001654397787433E-10</c:v>
                </c:pt>
                <c:pt idx="4546">
                  <c:v>-2.0304502523771359E-10</c:v>
                </c:pt>
                <c:pt idx="4547">
                  <c:v>-2.056979031550554E-10</c:v>
                </c:pt>
                <c:pt idx="4548">
                  <c:v>-2.081235184192565E-10</c:v>
                </c:pt>
                <c:pt idx="4549">
                  <c:v>-2.1032176000801431E-10</c:v>
                </c:pt>
                <c:pt idx="4550">
                  <c:v>-2.1229273894363129E-10</c:v>
                </c:pt>
                <c:pt idx="4551">
                  <c:v>-2.1403667727071249E-10</c:v>
                </c:pt>
                <c:pt idx="4552">
                  <c:v>-2.1555413010077021E-10</c:v>
                </c:pt>
                <c:pt idx="4553">
                  <c:v>-2.168456525453166E-10</c:v>
                </c:pt>
                <c:pt idx="4554">
                  <c:v>-2.179121327827716E-10</c:v>
                </c:pt>
                <c:pt idx="4555">
                  <c:v>-2.1875490308076451E-10</c:v>
                </c:pt>
                <c:pt idx="4556">
                  <c:v>-2.1937485161771519E-10</c:v>
                </c:pt>
                <c:pt idx="4557">
                  <c:v>-2.197740878173704E-10</c:v>
                </c:pt>
                <c:pt idx="4558">
                  <c:v>-2.1995383292505719E-10</c:v>
                </c:pt>
                <c:pt idx="4559">
                  <c:v>-2.1991619636452239E-10</c:v>
                </c:pt>
                <c:pt idx="4560">
                  <c:v>-2.1966350960411771E-10</c:v>
                </c:pt>
                <c:pt idx="4561">
                  <c:v>-2.1919766002298499E-10</c:v>
                </c:pt>
                <c:pt idx="4562">
                  <c:v>-2.185217562455932E-10</c:v>
                </c:pt>
                <c:pt idx="4563">
                  <c:v>-2.1763790769568911E-10</c:v>
                </c:pt>
                <c:pt idx="4564">
                  <c:v>-2.1654922299774171E-10</c:v>
                </c:pt>
                <c:pt idx="4565">
                  <c:v>-2.152586997539174E-10</c:v>
                </c:pt>
                <c:pt idx="4566">
                  <c:v>-2.137695576109877E-10</c:v>
                </c:pt>
                <c:pt idx="4567">
                  <c:v>-2.1208512723802639E-10</c:v>
                </c:pt>
                <c:pt idx="4568">
                  <c:v>-2.1020896134871239E-10</c:v>
                </c:pt>
                <c:pt idx="4569">
                  <c:v>-2.081446126567243E-10</c:v>
                </c:pt>
                <c:pt idx="4570">
                  <c:v>-2.0589618898725351E-10</c:v>
                </c:pt>
                <c:pt idx="4571">
                  <c:v>-2.03467576120886E-10</c:v>
                </c:pt>
                <c:pt idx="4572">
                  <c:v>-2.008628818828129E-10</c:v>
                </c:pt>
                <c:pt idx="4573">
                  <c:v>-1.9808621409822541E-10</c:v>
                </c:pt>
                <c:pt idx="4574">
                  <c:v>-1.9514190263691939E-10</c:v>
                </c:pt>
                <c:pt idx="4575">
                  <c:v>-1.9203449941329609E-10</c:v>
                </c:pt>
                <c:pt idx="4576">
                  <c:v>-1.8876888940866371E-10</c:v>
                </c:pt>
                <c:pt idx="4577">
                  <c:v>-1.8534951351512061E-10</c:v>
                </c:pt>
                <c:pt idx="4578">
                  <c:v>-1.8178147875858031E-10</c:v>
                </c:pt>
                <c:pt idx="4579">
                  <c:v>-1.7806933705344361E-10</c:v>
                </c:pt>
                <c:pt idx="4580">
                  <c:v>-1.7421819542562389E-10</c:v>
                </c:pt>
                <c:pt idx="4581">
                  <c:v>-1.7023327192333679E-10</c:v>
                </c:pt>
                <c:pt idx="4582">
                  <c:v>-1.6611967357249571E-10</c:v>
                </c:pt>
                <c:pt idx="4583">
                  <c:v>-1.618829514882236E-10</c:v>
                </c:pt>
                <c:pt idx="4584">
                  <c:v>-1.5752821269643391E-10</c:v>
                </c:pt>
                <c:pt idx="4585">
                  <c:v>-1.5306078626764469E-10</c:v>
                </c:pt>
                <c:pt idx="4586">
                  <c:v>-1.4848611229467681E-10</c:v>
                </c:pt>
                <c:pt idx="4587">
                  <c:v>-1.438098529149556E-10</c:v>
                </c:pt>
                <c:pt idx="4588">
                  <c:v>-1.3903755924360439E-10</c:v>
                </c:pt>
                <c:pt idx="4589">
                  <c:v>-1.3417478239574621E-10</c:v>
                </c:pt>
                <c:pt idx="4590">
                  <c:v>-1.292272955311091E-10</c:v>
                </c:pt>
                <c:pt idx="4591">
                  <c:v>-1.242005387425138E-10</c:v>
                </c:pt>
                <c:pt idx="4592">
                  <c:v>-1.1910028518968829E-10</c:v>
                </c:pt>
                <c:pt idx="4593">
                  <c:v>-1.139323080323607E-10</c:v>
                </c:pt>
                <c:pt idx="4594">
                  <c:v>-1.08702158385654E-10</c:v>
                </c:pt>
                <c:pt idx="4595">
                  <c:v>-1.0341583145390131E-10</c:v>
                </c:pt>
                <c:pt idx="4596">
                  <c:v>-9.8078878352225729E-11</c:v>
                </c:pt>
                <c:pt idx="4597">
                  <c:v>-9.2697072240355283E-11</c:v>
                </c:pt>
                <c:pt idx="4598">
                  <c:v>-8.7276075255715568E-11</c:v>
                </c:pt>
                <c:pt idx="4599">
                  <c:v>-8.1821549535732174E-11</c:v>
                </c:pt>
                <c:pt idx="4600">
                  <c:v>-7.6339157217830689E-11</c:v>
                </c:pt>
                <c:pt idx="4601">
                  <c:v>-7.08345604394367E-11</c:v>
                </c:pt>
                <c:pt idx="4602">
                  <c:v>-6.5313421337975797E-11</c:v>
                </c:pt>
                <c:pt idx="4603">
                  <c:v>-5.9781180006268642E-11</c:v>
                </c:pt>
                <c:pt idx="4604">
                  <c:v>-5.4243720626345748E-11</c:v>
                </c:pt>
                <c:pt idx="4605">
                  <c:v>-4.870603920181793E-11</c:v>
                </c:pt>
                <c:pt idx="4606">
                  <c:v>-4.3173908892413237E-11</c:v>
                </c:pt>
                <c:pt idx="4607">
                  <c:v>-3.7652436724044953E-11</c:v>
                </c:pt>
                <c:pt idx="4608">
                  <c:v>-3.2147284834138652E-11</c:v>
                </c:pt>
                <c:pt idx="4609">
                  <c:v>-2.6663338204002681E-11</c:v>
                </c:pt>
                <c:pt idx="4610">
                  <c:v>-2.1206036926457731E-11</c:v>
                </c:pt>
                <c:pt idx="4611">
                  <c:v>-1.5780377005114591E-11</c:v>
                </c:pt>
                <c:pt idx="4612">
                  <c:v>-1.039124342128162E-11</c:v>
                </c:pt>
                <c:pt idx="4613">
                  <c:v>-5.0438542231745487E-12</c:v>
                </c:pt>
                <c:pt idx="4614">
                  <c:v>2.5734969710811129E-13</c:v>
                </c:pt>
                <c:pt idx="4615">
                  <c:v>5.5073723359555523E-12</c:v>
                </c:pt>
                <c:pt idx="4616">
                  <c:v>1.070155075666435E-11</c:v>
                </c:pt>
                <c:pt idx="4617">
                  <c:v>1.583522202253107E-11</c:v>
                </c:pt>
                <c:pt idx="4618">
                  <c:v>2.0904167286062151E-11</c:v>
                </c:pt>
                <c:pt idx="4619">
                  <c:v>2.5903834632856608E-11</c:v>
                </c:pt>
                <c:pt idx="4620">
                  <c:v>3.083011623772336E-11</c:v>
                </c:pt>
                <c:pt idx="4621">
                  <c:v>3.5678904275471268E-11</c:v>
                </c:pt>
                <c:pt idx="4622">
                  <c:v>4.0446090920909228E-11</c:v>
                </c:pt>
                <c:pt idx="4623">
                  <c:v>4.5127901415753513E-11</c:v>
                </c:pt>
                <c:pt idx="4624">
                  <c:v>4.9720561001720398E-11</c:v>
                </c:pt>
                <c:pt idx="4625">
                  <c:v>5.4220183898223689E-11</c:v>
                </c:pt>
                <c:pt idx="4626">
                  <c:v>5.8623550458491991E-11</c:v>
                </c:pt>
                <c:pt idx="4627">
                  <c:v>6.2927218991148948E-11</c:v>
                </c:pt>
                <c:pt idx="4628">
                  <c:v>6.7127636782515765E-11</c:v>
                </c:pt>
                <c:pt idx="4629">
                  <c:v>7.122202827503088E-11</c:v>
                </c:pt>
                <c:pt idx="4630">
                  <c:v>7.5207284844225342E-11</c:v>
                </c:pt>
                <c:pt idx="4631">
                  <c:v>7.9080408887932663E-11</c:v>
                </c:pt>
                <c:pt idx="4632">
                  <c:v>8.2838957915498668E-11</c:v>
                </c:pt>
                <c:pt idx="4633">
                  <c:v>8.6480156369361794E-11</c:v>
                </c:pt>
                <c:pt idx="4634">
                  <c:v>9.0001672781170328E-11</c:v>
                </c:pt>
                <c:pt idx="4635">
                  <c:v>9.3401064660270094E-11</c:v>
                </c:pt>
                <c:pt idx="4636">
                  <c:v>9.6676222582914306E-11</c:v>
                </c:pt>
                <c:pt idx="4637">
                  <c:v>9.98252591699611E-11</c:v>
                </c:pt>
                <c:pt idx="4638">
                  <c:v>1.028461760199662E-10</c:v>
                </c:pt>
                <c:pt idx="4639">
                  <c:v>1.057371967760901E-10</c:v>
                </c:pt>
                <c:pt idx="4640">
                  <c:v>1.084967671260983E-10</c:v>
                </c:pt>
                <c:pt idx="4641">
                  <c:v>1.1112355480236149E-10</c:v>
                </c:pt>
                <c:pt idx="4642">
                  <c:v>1.1361611651494739E-10</c:v>
                </c:pt>
                <c:pt idx="4643">
                  <c:v>1.159733420408315E-10</c:v>
                </c:pt>
                <c:pt idx="4644">
                  <c:v>1.1819434320159419E-10</c:v>
                </c:pt>
                <c:pt idx="4645">
                  <c:v>1.202781207965131E-10</c:v>
                </c:pt>
                <c:pt idx="4646">
                  <c:v>1.222238976694712E-10</c:v>
                </c:pt>
                <c:pt idx="4647">
                  <c:v>1.24031118708956E-10</c:v>
                </c:pt>
                <c:pt idx="4648">
                  <c:v>1.256994508480602E-10</c:v>
                </c:pt>
                <c:pt idx="4649">
                  <c:v>1.272285610198765E-10</c:v>
                </c:pt>
                <c:pt idx="4650">
                  <c:v>1.2861822717979981E-10</c:v>
                </c:pt>
                <c:pt idx="4651">
                  <c:v>1.2986856035013261E-10</c:v>
                </c:pt>
                <c:pt idx="4652">
                  <c:v>1.3097944950857249E-10</c:v>
                </c:pt>
                <c:pt idx="4653">
                  <c:v>1.3195133874432941E-10</c:v>
                </c:pt>
                <c:pt idx="4654">
                  <c:v>1.3278456112431061E-10</c:v>
                </c:pt>
                <c:pt idx="4655">
                  <c:v>1.3347956073772591E-10</c:v>
                </c:pt>
                <c:pt idx="4656">
                  <c:v>1.3403711474069271E-10</c:v>
                </c:pt>
                <c:pt idx="4657">
                  <c:v>1.3445777824472321E-10</c:v>
                </c:pt>
                <c:pt idx="4658">
                  <c:v>1.34742661472842E-10</c:v>
                </c:pt>
                <c:pt idx="4659">
                  <c:v>1.3489265260346881E-10</c:v>
                </c:pt>
                <c:pt idx="4660">
                  <c:v>1.349089728819308E-10</c:v>
                </c:pt>
                <c:pt idx="4661">
                  <c:v>1.3479295457585749E-10</c:v>
                </c:pt>
                <c:pt idx="4662">
                  <c:v>1.3454581893057591E-10</c:v>
                </c:pt>
                <c:pt idx="4663">
                  <c:v>1.3416934230292549E-10</c:v>
                </c:pt>
                <c:pt idx="4664">
                  <c:v>1.3366474593823341E-10</c:v>
                </c:pt>
                <c:pt idx="4665">
                  <c:v>1.3303402823794391E-10</c:v>
                </c:pt>
                <c:pt idx="4666">
                  <c:v>1.322788545365938E-10</c:v>
                </c:pt>
                <c:pt idx="4667">
                  <c:v>1.3140144528023259E-10</c:v>
                </c:pt>
                <c:pt idx="4668">
                  <c:v>1.3040346580339701E-10</c:v>
                </c:pt>
                <c:pt idx="4669">
                  <c:v>1.2928735859674129E-10</c:v>
                </c:pt>
                <c:pt idx="4670">
                  <c:v>1.2805523308401229E-10</c:v>
                </c:pt>
                <c:pt idx="4671">
                  <c:v>1.267091986889568E-10</c:v>
                </c:pt>
                <c:pt idx="4672">
                  <c:v>1.252521419914387E-10</c:v>
                </c:pt>
                <c:pt idx="4673">
                  <c:v>1.2368617241520499E-10</c:v>
                </c:pt>
                <c:pt idx="4674">
                  <c:v>1.2201395449551461E-10</c:v>
                </c:pt>
                <c:pt idx="4675">
                  <c:v>1.202382637899291E-10</c:v>
                </c:pt>
                <c:pt idx="4676">
                  <c:v>1.1836176483370759E-10</c:v>
                </c:pt>
                <c:pt idx="4677">
                  <c:v>1.163872331844118E-10</c:v>
                </c:pt>
                <c:pt idx="4678">
                  <c:v>1.1431755542190559E-10</c:v>
                </c:pt>
                <c:pt idx="4679">
                  <c:v>1.121555071037506E-10</c:v>
                </c:pt>
                <c:pt idx="4680">
                  <c:v>1.0990452992132299E-10</c:v>
                </c:pt>
                <c:pt idx="4681">
                  <c:v>1.075671773875797E-10</c:v>
                </c:pt>
                <c:pt idx="4682">
                  <c:v>1.051470022161993E-10</c:v>
                </c:pt>
                <c:pt idx="4683">
                  <c:v>1.026470020093484E-10</c:v>
                </c:pt>
                <c:pt idx="4684">
                  <c:v>1.000703964137983E-10</c:v>
                </c:pt>
                <c:pt idx="4685">
                  <c:v>9.7420294054018086E-11</c:v>
                </c:pt>
                <c:pt idx="4686">
                  <c:v>9.4700358665988915E-11</c:v>
                </c:pt>
                <c:pt idx="4687">
                  <c:v>9.1913476829574847E-11</c:v>
                </c:pt>
                <c:pt idx="4688">
                  <c:v>8.9063423303059608E-11</c:v>
                </c:pt>
                <c:pt idx="4689">
                  <c:v>8.615341773321461E-11</c:v>
                </c:pt>
                <c:pt idx="4690">
                  <c:v>8.3186790789113729E-11</c:v>
                </c:pt>
                <c:pt idx="4691">
                  <c:v>8.0167317229040691E-11</c:v>
                </c:pt>
                <c:pt idx="4692">
                  <c:v>7.7097883632859521E-11</c:v>
                </c:pt>
                <c:pt idx="4693">
                  <c:v>7.3982597825761331E-11</c:v>
                </c:pt>
                <c:pt idx="4694">
                  <c:v>7.0824790476819999E-11</c:v>
                </c:pt>
                <c:pt idx="4695">
                  <c:v>6.7627681232806935E-11</c:v>
                </c:pt>
                <c:pt idx="4696">
                  <c:v>6.439515587430833E-11</c:v>
                </c:pt>
                <c:pt idx="4697">
                  <c:v>6.1130434048095594E-11</c:v>
                </c:pt>
                <c:pt idx="4698">
                  <c:v>5.7837179490149992E-11</c:v>
                </c:pt>
                <c:pt idx="4699">
                  <c:v>5.4518833891847862E-11</c:v>
                </c:pt>
                <c:pt idx="4700">
                  <c:v>5.1178949966867997E-11</c:v>
                </c:pt>
                <c:pt idx="4701">
                  <c:v>4.7821080428889218E-11</c:v>
                </c:pt>
                <c:pt idx="4702">
                  <c:v>4.4448222880077992E-11</c:v>
                </c:pt>
                <c:pt idx="4703">
                  <c:v>4.106448514562544E-11</c:v>
                </c:pt>
                <c:pt idx="4704">
                  <c:v>3.7672864827698049E-11</c:v>
                </c:pt>
                <c:pt idx="4705">
                  <c:v>3.4276914639974621E-11</c:v>
                </c:pt>
                <c:pt idx="4706">
                  <c:v>3.0879965251529029E-11</c:v>
                </c:pt>
                <c:pt idx="4707">
                  <c:v>2.748545835373761E-11</c:v>
                </c:pt>
                <c:pt idx="4708">
                  <c:v>2.4096502571069319E-11</c:v>
                </c:pt>
                <c:pt idx="4709">
                  <c:v>2.0716650617202959E-11</c:v>
                </c:pt>
                <c:pt idx="4710">
                  <c:v>1.7348789072002549E-11</c:v>
                </c:pt>
                <c:pt idx="4711">
                  <c:v>1.3996248604541959E-11</c:v>
                </c:pt>
                <c:pt idx="4712">
                  <c:v>1.066235988389508E-11</c:v>
                </c:pt>
                <c:pt idx="4713">
                  <c:v>7.3498984676234613E-12</c:v>
                </c:pt>
                <c:pt idx="4714">
                  <c:v>4.0619729801960602E-12</c:v>
                </c:pt>
                <c:pt idx="4715">
                  <c:v>8.0169204608182554E-13</c:v>
                </c:pt>
                <c:pt idx="4716">
                  <c:v>-2.428057754855217E-12</c:v>
                </c:pt>
                <c:pt idx="4717">
                  <c:v>-5.624389842751043E-12</c:v>
                </c:pt>
                <c:pt idx="4718">
                  <c:v>-8.7844176377416261E-12</c:v>
                </c:pt>
                <c:pt idx="4719">
                  <c:v>-1.1905476604567869E-11</c:v>
                </c:pt>
                <c:pt idx="4720">
                  <c:v>-1.4985124252575591E-11</c:v>
                </c:pt>
                <c:pt idx="4721">
                  <c:v>-1.8020474001900769E-11</c:v>
                </c:pt>
                <c:pt idx="4722">
                  <c:v>-2.10088613172843E-11</c:v>
                </c:pt>
                <c:pt idx="4723">
                  <c:v>-2.3947843708072011E-11</c:v>
                </c:pt>
                <c:pt idx="4724">
                  <c:v>-2.683553379512205E-11</c:v>
                </c:pt>
                <c:pt idx="4725">
                  <c:v>-2.9668711931662977E-11</c:v>
                </c:pt>
                <c:pt idx="4726">
                  <c:v>-3.2445712783157887E-11</c:v>
                </c:pt>
                <c:pt idx="4727">
                  <c:v>-3.5164315903557508E-11</c:v>
                </c:pt>
                <c:pt idx="4728">
                  <c:v>-3.7822300846812602E-11</c:v>
                </c:pt>
                <c:pt idx="4729">
                  <c:v>-4.0417780233781293E-11</c:v>
                </c:pt>
                <c:pt idx="4730">
                  <c:v>-4.2948533618414331E-11</c:v>
                </c:pt>
                <c:pt idx="4731">
                  <c:v>-4.5412895666174791E-11</c:v>
                </c:pt>
                <c:pt idx="4732">
                  <c:v>-4.7809312064828191E-11</c:v>
                </c:pt>
                <c:pt idx="4733">
                  <c:v>-5.0135451346022819E-11</c:v>
                </c:pt>
                <c:pt idx="4734">
                  <c:v>-5.2390425331338968E-11</c:v>
                </c:pt>
                <c:pt idx="4735">
                  <c:v>-5.4572457663937257E-11</c:v>
                </c:pt>
                <c:pt idx="4736">
                  <c:v>-5.6679771986978267E-11</c:v>
                </c:pt>
                <c:pt idx="4737">
                  <c:v>-5.8711480122042303E-11</c:v>
                </c:pt>
                <c:pt idx="4738">
                  <c:v>-6.0666027756894891E-11</c:v>
                </c:pt>
                <c:pt idx="4739">
                  <c:v>-6.2542415690813868E-11</c:v>
                </c:pt>
                <c:pt idx="4740">
                  <c:v>-6.4339311656169684E-11</c:v>
                </c:pt>
                <c:pt idx="4741">
                  <c:v>-6.6055827474542639E-11</c:v>
                </c:pt>
                <c:pt idx="4742">
                  <c:v>-6.7691297012117957E-11</c:v>
                </c:pt>
                <c:pt idx="4743">
                  <c:v>-6.9244610045871013E-11</c:v>
                </c:pt>
                <c:pt idx="4744">
                  <c:v>-7.0714989419684571E-11</c:v>
                </c:pt>
                <c:pt idx="4745">
                  <c:v>-7.2102102066651241E-11</c:v>
                </c:pt>
                <c:pt idx="4746">
                  <c:v>-7.3405170830653788E-11</c:v>
                </c:pt>
                <c:pt idx="4747">
                  <c:v>-7.4623640600179897E-11</c:v>
                </c:pt>
                <c:pt idx="4748">
                  <c:v>-7.5757400352927107E-11</c:v>
                </c:pt>
                <c:pt idx="4749">
                  <c:v>-7.6805783955080642E-11</c:v>
                </c:pt>
                <c:pt idx="4750">
                  <c:v>-7.7769013451245428E-11</c:v>
                </c:pt>
                <c:pt idx="4751">
                  <c:v>-7.8646755774514077E-11</c:v>
                </c:pt>
                <c:pt idx="4752">
                  <c:v>-7.9438788880281663E-11</c:v>
                </c:pt>
                <c:pt idx="4753">
                  <c:v>-8.01456678800605E-11</c:v>
                </c:pt>
                <c:pt idx="4754">
                  <c:v>-8.0766948684640738E-11</c:v>
                </c:pt>
                <c:pt idx="4755">
                  <c:v>-8.1303297427837151E-11</c:v>
                </c:pt>
                <c:pt idx="4756">
                  <c:v>-8.1754603087347277E-11</c:v>
                </c:pt>
                <c:pt idx="4757">
                  <c:v>-8.2121309752380967E-11</c:v>
                </c:pt>
                <c:pt idx="4758">
                  <c:v>-8.2404194579055456E-11</c:v>
                </c:pt>
                <c:pt idx="4759">
                  <c:v>-8.2603590634278135E-11</c:v>
                </c:pt>
                <c:pt idx="4760">
                  <c:v>-8.2719830984956388E-11</c:v>
                </c:pt>
                <c:pt idx="4761">
                  <c:v>-8.2754247898719768E-11</c:v>
                </c:pt>
                <c:pt idx="4762">
                  <c:v>-8.2706952397870737E-11</c:v>
                </c:pt>
                <c:pt idx="4763">
                  <c:v>-8.2578943683131456E-11</c:v>
                </c:pt>
                <c:pt idx="4764">
                  <c:v>-8.2371442999829014E-11</c:v>
                </c:pt>
                <c:pt idx="4765">
                  <c:v>-8.2084894437173261E-11</c:v>
                </c:pt>
                <c:pt idx="4766">
                  <c:v>-8.1720963329701135E-11</c:v>
                </c:pt>
                <c:pt idx="4767">
                  <c:v>-8.1280204788924948E-11</c:v>
                </c:pt>
                <c:pt idx="4768">
                  <c:v>-8.0764173127079175E-11</c:v>
                </c:pt>
                <c:pt idx="4769">
                  <c:v>-8.0173756522583517E-11</c:v>
                </c:pt>
                <c:pt idx="4770">
                  <c:v>-7.9510287243067523E-11</c:v>
                </c:pt>
                <c:pt idx="4771">
                  <c:v>-7.8775652667673057E-11</c:v>
                </c:pt>
                <c:pt idx="4772">
                  <c:v>-7.7970629952517356E-11</c:v>
                </c:pt>
                <c:pt idx="4773">
                  <c:v>-7.7096884432137358E-11</c:v>
                </c:pt>
                <c:pt idx="4774">
                  <c:v>-7.615608144107E-11</c:v>
                </c:pt>
                <c:pt idx="4775">
                  <c:v>-7.5149442224642371E-11</c:v>
                </c:pt>
                <c:pt idx="4776">
                  <c:v>-7.4078965184298795E-11</c:v>
                </c:pt>
                <c:pt idx="4777">
                  <c:v>-7.2945982587668823E-11</c:v>
                </c:pt>
                <c:pt idx="4778">
                  <c:v>-7.1752381813894317E-11</c:v>
                </c:pt>
                <c:pt idx="4779">
                  <c:v>-7.0500161264419603E-11</c:v>
                </c:pt>
                <c:pt idx="4780">
                  <c:v>-6.9190764229176693E-11</c:v>
                </c:pt>
                <c:pt idx="4781">
                  <c:v>-6.7825967065004988E-11</c:v>
                </c:pt>
                <c:pt idx="4782">
                  <c:v>-6.6407990217953738E-11</c:v>
                </c:pt>
                <c:pt idx="4783">
                  <c:v>-6.4938165955652494E-11</c:v>
                </c:pt>
                <c:pt idx="4784">
                  <c:v>-6.3419047791057892E-11</c:v>
                </c:pt>
                <c:pt idx="4785">
                  <c:v>-6.1852301058706871E-11</c:v>
                </c:pt>
                <c:pt idx="4786">
                  <c:v>-6.0239813137741294E-11</c:v>
                </c:pt>
                <c:pt idx="4787">
                  <c:v>-5.8584026518815335E-11</c:v>
                </c:pt>
                <c:pt idx="4788">
                  <c:v>-5.6886606536465927E-11</c:v>
                </c:pt>
                <c:pt idx="4789">
                  <c:v>-5.5149773636742339E-11</c:v>
                </c:pt>
                <c:pt idx="4790">
                  <c:v>-5.3375526221088882E-11</c:v>
                </c:pt>
                <c:pt idx="4791">
                  <c:v>-5.1566084735554802E-11</c:v>
                </c:pt>
                <c:pt idx="4792">
                  <c:v>-4.9723447581584417E-11</c:v>
                </c:pt>
                <c:pt idx="4793">
                  <c:v>-4.7849724182924553E-11</c:v>
                </c:pt>
                <c:pt idx="4794">
                  <c:v>-4.5946912941019491E-11</c:v>
                </c:pt>
                <c:pt idx="4795">
                  <c:v>-4.4017456346523431E-11</c:v>
                </c:pt>
                <c:pt idx="4796">
                  <c:v>-4.2063352800880687E-11</c:v>
                </c:pt>
                <c:pt idx="4797">
                  <c:v>-4.008693377244299E-11</c:v>
                </c:pt>
                <c:pt idx="4798">
                  <c:v>-3.8090086640352183E-11</c:v>
                </c:pt>
                <c:pt idx="4799">
                  <c:v>-3.6075031850657518E-11</c:v>
                </c:pt>
                <c:pt idx="4800">
                  <c:v>-3.4043989849408263E-11</c:v>
                </c:pt>
                <c:pt idx="4801">
                  <c:v>-3.1999070060351187E-11</c:v>
                </c:pt>
                <c:pt idx="4802">
                  <c:v>-2.9942603951838009E-11</c:v>
                </c:pt>
                <c:pt idx="4803">
                  <c:v>-2.7876256858405671E-11</c:v>
                </c:pt>
                <c:pt idx="4804">
                  <c:v>-2.580269331531326E-11</c:v>
                </c:pt>
                <c:pt idx="4805">
                  <c:v>-2.3723578657097729E-11</c:v>
                </c:pt>
                <c:pt idx="4806">
                  <c:v>-2.164113332980833E-11</c:v>
                </c:pt>
                <c:pt idx="4807">
                  <c:v>-1.9557688801796761E-11</c:v>
                </c:pt>
                <c:pt idx="4808">
                  <c:v>-1.7474910407599961E-11</c:v>
                </c:pt>
                <c:pt idx="4809">
                  <c:v>-1.5395129615569661E-11</c:v>
                </c:pt>
                <c:pt idx="4810">
                  <c:v>-1.3320122782545241E-11</c:v>
                </c:pt>
                <c:pt idx="4811">
                  <c:v>-1.1251999332273501E-11</c:v>
                </c:pt>
                <c:pt idx="4812">
                  <c:v>-9.1927576661987587E-12</c:v>
                </c:pt>
                <c:pt idx="4813">
                  <c:v>-7.1441741411604198E-12</c:v>
                </c:pt>
                <c:pt idx="4814">
                  <c:v>-5.1083581809052703E-12</c:v>
                </c:pt>
                <c:pt idx="4815">
                  <c:v>-3.0870861422727099E-12</c:v>
                </c:pt>
                <c:pt idx="4816">
                  <c:v>-1.0821343821021401E-12</c:v>
                </c:pt>
                <c:pt idx="4817">
                  <c:v>9.0460972046457755E-13</c:v>
                </c:pt>
                <c:pt idx="4818">
                  <c:v>2.8712587862855798E-12</c:v>
                </c:pt>
                <c:pt idx="4819">
                  <c:v>4.8162585031263924E-12</c:v>
                </c:pt>
                <c:pt idx="4820">
                  <c:v>6.737943536450075E-12</c:v>
                </c:pt>
                <c:pt idx="4821">
                  <c:v>8.63453752941723E-12</c:v>
                </c:pt>
                <c:pt idx="4822">
                  <c:v>1.050437514749092E-11</c:v>
                </c:pt>
                <c:pt idx="4823">
                  <c:v>1.234601310073913E-11</c:v>
                </c:pt>
                <c:pt idx="4824">
                  <c:v>1.415778605462492E-11</c:v>
                </c:pt>
                <c:pt idx="4825">
                  <c:v>1.5938361741518751E-11</c:v>
                </c:pt>
                <c:pt idx="4826">
                  <c:v>1.7686074826883669E-11</c:v>
                </c:pt>
                <c:pt idx="4827">
                  <c:v>1.939992610999752E-11</c:v>
                </c:pt>
                <c:pt idx="4828">
                  <c:v>2.107802821171845E-11</c:v>
                </c:pt>
                <c:pt idx="4829">
                  <c:v>2.2719492953626741E-11</c:v>
                </c:pt>
                <c:pt idx="4830">
                  <c:v>2.4322877045790389E-11</c:v>
                </c:pt>
                <c:pt idx="4831">
                  <c:v>2.5887070265184782E-11</c:v>
                </c:pt>
                <c:pt idx="4832">
                  <c:v>2.7410851366482799E-11</c:v>
                </c:pt>
                <c:pt idx="4833">
                  <c:v>2.8893110126659849E-11</c:v>
                </c:pt>
                <c:pt idx="4834">
                  <c:v>3.0332847344993752E-11</c:v>
                </c:pt>
                <c:pt idx="4835">
                  <c:v>3.1729063820762349E-11</c:v>
                </c:pt>
                <c:pt idx="4836">
                  <c:v>3.3080649330941008E-11</c:v>
                </c:pt>
                <c:pt idx="4837">
                  <c:v>3.4386937741714967E-11</c:v>
                </c:pt>
                <c:pt idx="4838">
                  <c:v>3.5646929852362057E-11</c:v>
                </c:pt>
                <c:pt idx="4839">
                  <c:v>3.6859848506765047E-11</c:v>
                </c:pt>
                <c:pt idx="4840">
                  <c:v>3.8024805526504218E-11</c:v>
                </c:pt>
                <c:pt idx="4841">
                  <c:v>3.9141467844672213E-11</c:v>
                </c:pt>
                <c:pt idx="4842">
                  <c:v>4.0209058305151757E-11</c:v>
                </c:pt>
                <c:pt idx="4843">
                  <c:v>4.12269107741281E-11</c:v>
                </c:pt>
                <c:pt idx="4844">
                  <c:v>4.2194581162391387E-11</c:v>
                </c:pt>
                <c:pt idx="4845">
                  <c:v>4.3111514358429297E-11</c:v>
                </c:pt>
                <c:pt idx="4846">
                  <c:v>4.3977599339939388E-11</c:v>
                </c:pt>
                <c:pt idx="4847">
                  <c:v>4.4792058950804403E-11</c:v>
                </c:pt>
                <c:pt idx="4848">
                  <c:v>4.5554893191024348E-11</c:v>
                </c:pt>
                <c:pt idx="4849">
                  <c:v>4.6265768993691842E-11</c:v>
                </c:pt>
                <c:pt idx="4850">
                  <c:v>4.6924353291899479E-11</c:v>
                </c:pt>
                <c:pt idx="4851">
                  <c:v>4.7530535063344808E-11</c:v>
                </c:pt>
                <c:pt idx="4852">
                  <c:v>4.8084536352632767E-11</c:v>
                </c:pt>
                <c:pt idx="4853">
                  <c:v>4.8585913070553488E-11</c:v>
                </c:pt>
                <c:pt idx="4854">
                  <c:v>4.9034998284014357E-11</c:v>
                </c:pt>
                <c:pt idx="4855">
                  <c:v>4.9431680970712932E-11</c:v>
                </c:pt>
                <c:pt idx="4856">
                  <c:v>4.9775961130649187E-11</c:v>
                </c:pt>
                <c:pt idx="4857">
                  <c:v>5.0068171830730528E-11</c:v>
                </c:pt>
                <c:pt idx="4858">
                  <c:v>5.0308535115561881E-11</c:v>
                </c:pt>
                <c:pt idx="4859">
                  <c:v>5.0497273029748158E-11</c:v>
                </c:pt>
                <c:pt idx="4860">
                  <c:v>5.0634607617894289E-11</c:v>
                </c:pt>
                <c:pt idx="4861">
                  <c:v>5.0720982969210133E-11</c:v>
                </c:pt>
                <c:pt idx="4862">
                  <c:v>5.0756954195207982E-11</c:v>
                </c:pt>
                <c:pt idx="4863">
                  <c:v>5.074274334049278E-11</c:v>
                </c:pt>
                <c:pt idx="4864">
                  <c:v>5.0679016538879302E-11</c:v>
                </c:pt>
                <c:pt idx="4865">
                  <c:v>5.0565995834972448E-11</c:v>
                </c:pt>
                <c:pt idx="4866">
                  <c:v>5.0404569407191957E-11</c:v>
                </c:pt>
                <c:pt idx="4867">
                  <c:v>5.0195292367050109E-11</c:v>
                </c:pt>
                <c:pt idx="4868">
                  <c:v>4.9938830848361697E-11</c:v>
                </c:pt>
                <c:pt idx="4869">
                  <c:v>4.9635850984941499E-11</c:v>
                </c:pt>
                <c:pt idx="4870">
                  <c:v>4.9287240955209199E-11</c:v>
                </c:pt>
                <c:pt idx="4871">
                  <c:v>4.8893555870677119E-11</c:v>
                </c:pt>
                <c:pt idx="4872">
                  <c:v>4.8455683909764957E-11</c:v>
                </c:pt>
                <c:pt idx="4873">
                  <c:v>4.7974624273194877E-11</c:v>
                </c:pt>
                <c:pt idx="4874">
                  <c:v>4.7451043094781653E-11</c:v>
                </c:pt>
                <c:pt idx="4875">
                  <c:v>4.6886161619852367E-11</c:v>
                </c:pt>
                <c:pt idx="4876">
                  <c:v>4.6280534959919351E-11</c:v>
                </c:pt>
                <c:pt idx="4877">
                  <c:v>4.5635495382612128E-11</c:v>
                </c:pt>
                <c:pt idx="4878">
                  <c:v>4.4951709021745501E-11</c:v>
                </c:pt>
                <c:pt idx="4879">
                  <c:v>4.4230619167251461E-11</c:v>
                </c:pt>
                <c:pt idx="4880">
                  <c:v>4.3473002975247248E-11</c:v>
                </c:pt>
                <c:pt idx="4881">
                  <c:v>4.2680081691059968E-11</c:v>
                </c:pt>
                <c:pt idx="4882">
                  <c:v>4.1852965537714233E-11</c:v>
                </c:pt>
                <c:pt idx="4883">
                  <c:v>4.0992764738234648E-11</c:v>
                </c:pt>
                <c:pt idx="4884">
                  <c:v>4.0100700537948342E-11</c:v>
                </c:pt>
                <c:pt idx="4885">
                  <c:v>3.9177772137577449E-11</c:v>
                </c:pt>
                <c:pt idx="4886">
                  <c:v>3.822542282705399E-11</c:v>
                </c:pt>
                <c:pt idx="4887">
                  <c:v>3.7244540784797657E-11</c:v>
                </c:pt>
                <c:pt idx="4888">
                  <c:v>3.6236680323042947E-11</c:v>
                </c:pt>
                <c:pt idx="4889">
                  <c:v>3.5202951664814457E-11</c:v>
                </c:pt>
                <c:pt idx="4890">
                  <c:v>3.4144687077741758E-11</c:v>
                </c:pt>
                <c:pt idx="4891">
                  <c:v>3.3063107807151937E-11</c:v>
                </c:pt>
                <c:pt idx="4892">
                  <c:v>3.1959435098372069E-11</c:v>
                </c:pt>
                <c:pt idx="4893">
                  <c:v>3.0835112241334173E-11</c:v>
                </c:pt>
                <c:pt idx="4894">
                  <c:v>2.9691360481365343E-11</c:v>
                </c:pt>
                <c:pt idx="4895">
                  <c:v>2.8529401063792651E-11</c:v>
                </c:pt>
                <c:pt idx="4896">
                  <c:v>2.735056625624566E-11</c:v>
                </c:pt>
                <c:pt idx="4897">
                  <c:v>2.6156299348656379E-11</c:v>
                </c:pt>
                <c:pt idx="4898">
                  <c:v>2.4947932608654362E-11</c:v>
                </c:pt>
                <c:pt idx="4899">
                  <c:v>2.3726798303869149E-11</c:v>
                </c:pt>
                <c:pt idx="4900">
                  <c:v>2.2494006657325368E-11</c:v>
                </c:pt>
                <c:pt idx="4901">
                  <c:v>2.1250889936652581E-11</c:v>
                </c:pt>
                <c:pt idx="4902">
                  <c:v>1.999911347638772E-11</c:v>
                </c:pt>
                <c:pt idx="4903">
                  <c:v>1.873956545495048E-11</c:v>
                </c:pt>
                <c:pt idx="4904">
                  <c:v>1.7473800184575339E-11</c:v>
                </c:pt>
                <c:pt idx="4905">
                  <c:v>1.620314993289185E-11</c:v>
                </c:pt>
                <c:pt idx="4906">
                  <c:v>1.492872492292463E-11</c:v>
                </c:pt>
                <c:pt idx="4907">
                  <c:v>1.3652079466908159E-11</c:v>
                </c:pt>
                <c:pt idx="4908">
                  <c:v>1.237421276556461E-11</c:v>
                </c:pt>
                <c:pt idx="4909">
                  <c:v>1.109634606422105E-11</c:v>
                </c:pt>
                <c:pt idx="4910">
                  <c:v>9.8200336751119721E-12</c:v>
                </c:pt>
                <c:pt idx="4911">
                  <c:v>8.54627479895953E-12</c:v>
                </c:pt>
                <c:pt idx="4912">
                  <c:v>7.276401703393276E-12</c:v>
                </c:pt>
                <c:pt idx="4913">
                  <c:v>6.0116356337402976E-12</c:v>
                </c:pt>
                <c:pt idx="4914">
                  <c:v>4.7530868130252202E-12</c:v>
                </c:pt>
                <c:pt idx="4915">
                  <c:v>3.5018654642726692E-12</c:v>
                </c:pt>
                <c:pt idx="4916">
                  <c:v>2.259303855112194E-12</c:v>
                </c:pt>
                <c:pt idx="4917">
                  <c:v>1.0265122085684199E-12</c:v>
                </c:pt>
                <c:pt idx="4918">
                  <c:v>-1.9551027463649009E-13</c:v>
                </c:pt>
                <c:pt idx="4919">
                  <c:v>-1.4056533714779111E-12</c:v>
                </c:pt>
                <c:pt idx="4920">
                  <c:v>-2.6026958366287541E-12</c:v>
                </c:pt>
                <c:pt idx="4921">
                  <c:v>-3.7857494916693213E-12</c:v>
                </c:pt>
                <c:pt idx="4922">
                  <c:v>-4.9535930912725226E-12</c:v>
                </c:pt>
                <c:pt idx="4923">
                  <c:v>-6.1055605016235859E-12</c:v>
                </c:pt>
                <c:pt idx="4924">
                  <c:v>-7.2403194550929584E-12</c:v>
                </c:pt>
                <c:pt idx="4925">
                  <c:v>-8.3570927955634033E-12</c:v>
                </c:pt>
                <c:pt idx="4926">
                  <c:v>-9.4548813223127581E-12</c:v>
                </c:pt>
                <c:pt idx="4927">
                  <c:v>-1.0533018901526249E-11</c:v>
                </c:pt>
                <c:pt idx="4928">
                  <c:v>-1.1590506332481709E-11</c:v>
                </c:pt>
                <c:pt idx="4929">
                  <c:v>-1.262645543675944E-11</c:v>
                </c:pt>
                <c:pt idx="4930">
                  <c:v>-1.3639867013637291E-11</c:v>
                </c:pt>
                <c:pt idx="4931">
                  <c:v>-1.463040799620785E-11</c:v>
                </c:pt>
                <c:pt idx="4932">
                  <c:v>-1.5597079183748971E-11</c:v>
                </c:pt>
                <c:pt idx="4933">
                  <c:v>-1.653899239784096E-11</c:v>
                </c:pt>
                <c:pt idx="4934">
                  <c:v>-1.7455703549273949E-11</c:v>
                </c:pt>
                <c:pt idx="4935">
                  <c:v>-1.8346546504233171E-11</c:v>
                </c:pt>
                <c:pt idx="4936">
                  <c:v>-1.9210855128903859E-11</c:v>
                </c:pt>
                <c:pt idx="4937">
                  <c:v>-2.004796328947123E-11</c:v>
                </c:pt>
                <c:pt idx="4938">
                  <c:v>-2.0857315874422969E-11</c:v>
                </c:pt>
                <c:pt idx="4939">
                  <c:v>-2.1638579816851689E-11</c:v>
                </c:pt>
                <c:pt idx="4940">
                  <c:v>-2.239108898294262E-11</c:v>
                </c:pt>
                <c:pt idx="4941">
                  <c:v>-2.3114399283485909E-11</c:v>
                </c:pt>
                <c:pt idx="4942">
                  <c:v>-2.3808177651574169E-11</c:v>
                </c:pt>
                <c:pt idx="4943">
                  <c:v>-2.4471979997997551E-11</c:v>
                </c:pt>
                <c:pt idx="4944">
                  <c:v>-2.5105362233546199E-11</c:v>
                </c:pt>
                <c:pt idx="4945">
                  <c:v>-2.5707991291312741E-11</c:v>
                </c:pt>
                <c:pt idx="4946">
                  <c:v>-2.6279867171297159E-11</c:v>
                </c:pt>
                <c:pt idx="4947">
                  <c:v>-2.6820323739684678E-11</c:v>
                </c:pt>
                <c:pt idx="4948">
                  <c:v>-2.7329138951870391E-11</c:v>
                </c:pt>
                <c:pt idx="4949">
                  <c:v>-2.7806534852459211E-11</c:v>
                </c:pt>
                <c:pt idx="4950">
                  <c:v>-2.8251956329938821E-11</c:v>
                </c:pt>
                <c:pt idx="4951">
                  <c:v>-2.8665403384309229E-11</c:v>
                </c:pt>
                <c:pt idx="4952">
                  <c:v>-2.9046764993267971E-11</c:v>
                </c:pt>
                <c:pt idx="4953">
                  <c:v>-2.9396152179117507E-11</c:v>
                </c:pt>
                <c:pt idx="4954">
                  <c:v>-2.971312085264799E-11</c:v>
                </c:pt>
                <c:pt idx="4955">
                  <c:v>-2.9997893058464342E-11</c:v>
                </c:pt>
                <c:pt idx="4956">
                  <c:v>-3.0250801863473953E-11</c:v>
                </c:pt>
                <c:pt idx="4957">
                  <c:v>-3.0471403178466971E-11</c:v>
                </c:pt>
                <c:pt idx="4958">
                  <c:v>-3.0660141092653248E-11</c:v>
                </c:pt>
                <c:pt idx="4959">
                  <c:v>-3.0817015606032783E-11</c:v>
                </c:pt>
                <c:pt idx="4960">
                  <c:v>-3.0942137740908038E-11</c:v>
                </c:pt>
                <c:pt idx="4961">
                  <c:v>-3.1035729541883939E-11</c:v>
                </c:pt>
                <c:pt idx="4962">
                  <c:v>-3.109801305356541E-11</c:v>
                </c:pt>
                <c:pt idx="4963">
                  <c:v>-3.1129210320557383E-11</c:v>
                </c:pt>
                <c:pt idx="4964">
                  <c:v>-3.1129543387464758E-11</c:v>
                </c:pt>
                <c:pt idx="4965">
                  <c:v>-3.1099456343497422E-11</c:v>
                </c:pt>
                <c:pt idx="4966">
                  <c:v>-3.1039060210957808E-11</c:v>
                </c:pt>
                <c:pt idx="4967">
                  <c:v>-3.0948910101358251E-11</c:v>
                </c:pt>
                <c:pt idx="4968">
                  <c:v>-3.0829228059303659E-11</c:v>
                </c:pt>
                <c:pt idx="4969">
                  <c:v>-3.0680458174003888E-11</c:v>
                </c:pt>
                <c:pt idx="4970">
                  <c:v>-3.0503155556971251E-11</c:v>
                </c:pt>
                <c:pt idx="4971">
                  <c:v>-3.0297542252810672E-11</c:v>
                </c:pt>
                <c:pt idx="4972">
                  <c:v>-3.0064173373034458E-11</c:v>
                </c:pt>
                <c:pt idx="4973">
                  <c:v>-2.9803715051457402E-11</c:v>
                </c:pt>
                <c:pt idx="4974">
                  <c:v>-2.9516389332684412E-11</c:v>
                </c:pt>
                <c:pt idx="4975">
                  <c:v>-2.9203084395135193E-11</c:v>
                </c:pt>
                <c:pt idx="4976">
                  <c:v>-2.886402228341467E-11</c:v>
                </c:pt>
                <c:pt idx="4977">
                  <c:v>-2.8499869131337618E-11</c:v>
                </c:pt>
                <c:pt idx="4978">
                  <c:v>-2.8111513117323739E-11</c:v>
                </c:pt>
                <c:pt idx="4979">
                  <c:v>-2.769906526367549E-11</c:v>
                </c:pt>
                <c:pt idx="4980">
                  <c:v>-2.7263413748812578E-11</c:v>
                </c:pt>
                <c:pt idx="4981">
                  <c:v>-2.6805335728852239E-11</c:v>
                </c:pt>
                <c:pt idx="4982">
                  <c:v>-2.632538631530679E-11</c:v>
                </c:pt>
                <c:pt idx="4983">
                  <c:v>-2.5824231641990991E-11</c:v>
                </c:pt>
                <c:pt idx="4984">
                  <c:v>-2.530253784271963E-11</c:v>
                </c:pt>
                <c:pt idx="4985">
                  <c:v>-2.4760860029005019E-11</c:v>
                </c:pt>
                <c:pt idx="4986">
                  <c:v>-2.420041944617424E-11</c:v>
                </c:pt>
                <c:pt idx="4987">
                  <c:v>-2.3621438138832221E-11</c:v>
                </c:pt>
                <c:pt idx="4988">
                  <c:v>-2.3025026330003581E-11</c:v>
                </c:pt>
                <c:pt idx="4989">
                  <c:v>-2.2411628108898191E-11</c:v>
                </c:pt>
                <c:pt idx="4990">
                  <c:v>-2.1782242676238181E-11</c:v>
                </c:pt>
                <c:pt idx="4991">
                  <c:v>-2.1137536165838359E-11</c:v>
                </c:pt>
                <c:pt idx="4992">
                  <c:v>-2.0478285733815941E-11</c:v>
                </c:pt>
                <c:pt idx="4993">
                  <c:v>-1.9805157513985711E-11</c:v>
                </c:pt>
                <c:pt idx="4994">
                  <c:v>-1.911926172937228E-11</c:v>
                </c:pt>
                <c:pt idx="4995">
                  <c:v>-1.8421153491487978E-11</c:v>
                </c:pt>
                <c:pt idx="4996">
                  <c:v>-1.771172097875251E-11</c:v>
                </c:pt>
                <c:pt idx="4997">
                  <c:v>-1.699163032498063E-11</c:v>
                </c:pt>
                <c:pt idx="4998">
                  <c:v>-1.6261880730894521E-11</c:v>
                </c:pt>
                <c:pt idx="4999">
                  <c:v>-1.5523249352611401E-11</c:v>
                </c:pt>
                <c:pt idx="5000">
                  <c:v>-1.4776402323946058E-11</c:v>
                </c:pt>
                <c:pt idx="5001">
                  <c:v>-1.402222782331819E-11</c:v>
                </c:pt>
                <c:pt idx="5002">
                  <c:v>-1.326161402914749E-11</c:v>
                </c:pt>
                <c:pt idx="5003">
                  <c:v>-1.249533809755121E-11</c:v>
                </c:pt>
                <c:pt idx="5004">
                  <c:v>-1.172406616234412E-11</c:v>
                </c:pt>
                <c:pt idx="5005">
                  <c:v>-1.094879742424837E-11</c:v>
                </c:pt>
                <c:pt idx="5006">
                  <c:v>-1.0170086994776281E-11</c:v>
                </c:pt>
                <c:pt idx="5007">
                  <c:v>-9.3890450969524863E-12</c:v>
                </c:pt>
                <c:pt idx="5008">
                  <c:v>-8.606337864591751E-12</c:v>
                </c:pt>
                <c:pt idx="5009">
                  <c:v>-7.822631431508853E-12</c:v>
                </c:pt>
                <c:pt idx="5010">
                  <c:v>-7.0388139761234917E-12</c:v>
                </c:pt>
                <c:pt idx="5011">
                  <c:v>-6.255662654552907E-12</c:v>
                </c:pt>
                <c:pt idx="5012">
                  <c:v>-5.4737325783094093E-12</c:v>
                </c:pt>
                <c:pt idx="5013">
                  <c:v>-4.6940229481151619E-12</c:v>
                </c:pt>
                <c:pt idx="5014">
                  <c:v>-3.9171998977849398E-12</c:v>
                </c:pt>
                <c:pt idx="5015">
                  <c:v>-3.1439295611335179E-12</c:v>
                </c:pt>
                <c:pt idx="5016">
                  <c:v>-2.3752111388830599E-12</c:v>
                </c:pt>
                <c:pt idx="5017">
                  <c:v>-1.611377697940952E-12</c:v>
                </c:pt>
                <c:pt idx="5018">
                  <c:v>-8.5342843902935783E-13</c:v>
                </c:pt>
                <c:pt idx="5019">
                  <c:v>-1.0180745135812691E-13</c:v>
                </c:pt>
                <c:pt idx="5020">
                  <c:v>6.4259708665304061E-13</c:v>
                </c:pt>
                <c:pt idx="5021">
                  <c:v>1.3793410857942941E-12</c:v>
                </c:pt>
                <c:pt idx="5022">
                  <c:v>2.1077584122508601E-12</c:v>
                </c:pt>
                <c:pt idx="5023">
                  <c:v>2.826849865300574E-12</c:v>
                </c:pt>
                <c:pt idx="5024">
                  <c:v>3.5363934003385111E-12</c:v>
                </c:pt>
                <c:pt idx="5025">
                  <c:v>4.2356118612474347E-12</c:v>
                </c:pt>
                <c:pt idx="5026">
                  <c:v>4.9239501365150318E-12</c:v>
                </c:pt>
                <c:pt idx="5027">
                  <c:v>5.6008531146289897E-12</c:v>
                </c:pt>
                <c:pt idx="5028">
                  <c:v>6.265765684076996E-12</c:v>
                </c:pt>
                <c:pt idx="5029">
                  <c:v>6.918132733346738E-12</c:v>
                </c:pt>
                <c:pt idx="5030">
                  <c:v>7.5573991509259031E-12</c:v>
                </c:pt>
                <c:pt idx="5031">
                  <c:v>8.1832318699071038E-12</c:v>
                </c:pt>
                <c:pt idx="5032">
                  <c:v>8.7950757787780276E-12</c:v>
                </c:pt>
                <c:pt idx="5033">
                  <c:v>9.3923757660263618E-12</c:v>
                </c:pt>
                <c:pt idx="5034">
                  <c:v>9.9746877424422564E-12</c:v>
                </c:pt>
                <c:pt idx="5035">
                  <c:v>1.0541678641118321E-11</c:v>
                </c:pt>
                <c:pt idx="5036">
                  <c:v>1.109279335054225E-11</c:v>
                </c:pt>
                <c:pt idx="5037">
                  <c:v>1.162780982610911E-11</c:v>
                </c:pt>
                <c:pt idx="5038">
                  <c:v>1.2146283978609059E-11</c:v>
                </c:pt>
                <c:pt idx="5039">
                  <c:v>1.264788274113471E-11</c:v>
                </c:pt>
                <c:pt idx="5040">
                  <c:v>1.3132273046778659E-11</c:v>
                </c:pt>
                <c:pt idx="5041">
                  <c:v>1.3599121828633539E-11</c:v>
                </c:pt>
                <c:pt idx="5042">
                  <c:v>1.404820704209442E-11</c:v>
                </c:pt>
                <c:pt idx="5043">
                  <c:v>1.4479195620253899E-11</c:v>
                </c:pt>
                <c:pt idx="5044">
                  <c:v>1.4891754496204609E-11</c:v>
                </c:pt>
                <c:pt idx="5045">
                  <c:v>1.528588366994654E-11</c:v>
                </c:pt>
                <c:pt idx="5046">
                  <c:v>1.5661250074572311E-11</c:v>
                </c:pt>
                <c:pt idx="5047">
                  <c:v>1.6017409620872058E-11</c:v>
                </c:pt>
                <c:pt idx="5048">
                  <c:v>1.6354695375753181E-11</c:v>
                </c:pt>
                <c:pt idx="5049">
                  <c:v>1.6672663250005829E-11</c:v>
                </c:pt>
                <c:pt idx="5050">
                  <c:v>1.697120222132753E-11</c:v>
                </c:pt>
                <c:pt idx="5051">
                  <c:v>1.725009024511337E-11</c:v>
                </c:pt>
                <c:pt idx="5052">
                  <c:v>1.7509660388270731E-11</c:v>
                </c:pt>
                <c:pt idx="5053">
                  <c:v>1.7749357539287299E-11</c:v>
                </c:pt>
                <c:pt idx="5054">
                  <c:v>1.7969514765070471E-11</c:v>
                </c:pt>
                <c:pt idx="5055">
                  <c:v>1.8169910021015309E-11</c:v>
                </c:pt>
                <c:pt idx="5056">
                  <c:v>1.8350432284819359E-11</c:v>
                </c:pt>
                <c:pt idx="5057">
                  <c:v>1.8511303601087551E-11</c:v>
                </c:pt>
                <c:pt idx="5058">
                  <c:v>1.8652523969819871E-11</c:v>
                </c:pt>
                <c:pt idx="5059">
                  <c:v>1.8774093391016319E-11</c:v>
                </c:pt>
                <c:pt idx="5060">
                  <c:v>1.8876122886979371E-11</c:v>
                </c:pt>
                <c:pt idx="5061">
                  <c:v>1.895861245770902E-11</c:v>
                </c:pt>
                <c:pt idx="5062">
                  <c:v>1.9021673125507729E-11</c:v>
                </c:pt>
                <c:pt idx="5063">
                  <c:v>1.9065526934980429E-11</c:v>
                </c:pt>
                <c:pt idx="5064">
                  <c:v>1.909028490842957E-11</c:v>
                </c:pt>
                <c:pt idx="5065">
                  <c:v>1.9096058068157621E-11</c:v>
                </c:pt>
                <c:pt idx="5066">
                  <c:v>1.90830684587695E-11</c:v>
                </c:pt>
                <c:pt idx="5067">
                  <c:v>1.9051538124870149E-11</c:v>
                </c:pt>
                <c:pt idx="5068">
                  <c:v>1.900157808876202E-11</c:v>
                </c:pt>
                <c:pt idx="5069">
                  <c:v>1.8933521417352491E-11</c:v>
                </c:pt>
                <c:pt idx="5070">
                  <c:v>1.8847479132944039E-11</c:v>
                </c:pt>
                <c:pt idx="5071">
                  <c:v>1.8743895324746521E-11</c:v>
                </c:pt>
                <c:pt idx="5072">
                  <c:v>1.8622881015062379E-11</c:v>
                </c:pt>
                <c:pt idx="5073">
                  <c:v>1.848476927079901E-11</c:v>
                </c:pt>
                <c:pt idx="5074">
                  <c:v>1.8329782136561331E-11</c:v>
                </c:pt>
                <c:pt idx="5075">
                  <c:v>1.815847472386167E-11</c:v>
                </c:pt>
                <c:pt idx="5076">
                  <c:v>1.7970847032700021E-11</c:v>
                </c:pt>
                <c:pt idx="5077">
                  <c:v>1.7767454174588689E-11</c:v>
                </c:pt>
                <c:pt idx="5078">
                  <c:v>1.754874023873754E-11</c:v>
                </c:pt>
                <c:pt idx="5079">
                  <c:v>1.731481624744902E-11</c:v>
                </c:pt>
                <c:pt idx="5080">
                  <c:v>1.7066126289932981E-11</c:v>
                </c:pt>
                <c:pt idx="5081">
                  <c:v>1.6803114455399278E-11</c:v>
                </c:pt>
                <c:pt idx="5082">
                  <c:v>1.6526224833057771E-11</c:v>
                </c:pt>
                <c:pt idx="5083">
                  <c:v>1.6235679467513361E-11</c:v>
                </c:pt>
                <c:pt idx="5084">
                  <c:v>1.5932033470278381E-11</c:v>
                </c:pt>
                <c:pt idx="5085">
                  <c:v>1.5615841952865139E-11</c:v>
                </c:pt>
                <c:pt idx="5086">
                  <c:v>1.528710491527363E-11</c:v>
                </c:pt>
                <c:pt idx="5087">
                  <c:v>1.494682155822602E-11</c:v>
                </c:pt>
                <c:pt idx="5088">
                  <c:v>1.459510290402477E-11</c:v>
                </c:pt>
                <c:pt idx="5089">
                  <c:v>1.4232282019577269E-11</c:v>
                </c:pt>
                <c:pt idx="5090">
                  <c:v>1.385902503869829E-11</c:v>
                </c:pt>
                <c:pt idx="5091">
                  <c:v>1.3475998095202609E-11</c:v>
                </c:pt>
                <c:pt idx="5092">
                  <c:v>1.3083201189090231E-11</c:v>
                </c:pt>
                <c:pt idx="5093">
                  <c:v>1.268141147647839E-11</c:v>
                </c:pt>
                <c:pt idx="5094">
                  <c:v>1.2270962024274469E-11</c:v>
                </c:pt>
                <c:pt idx="5095">
                  <c:v>1.1852518966293249E-11</c:v>
                </c:pt>
                <c:pt idx="5096">
                  <c:v>1.1426415369442109E-11</c:v>
                </c:pt>
                <c:pt idx="5097">
                  <c:v>1.0993317367535841E-11</c:v>
                </c:pt>
                <c:pt idx="5098">
                  <c:v>1.055355802748181E-11</c:v>
                </c:pt>
                <c:pt idx="5099">
                  <c:v>1.0107803483094809E-11</c:v>
                </c:pt>
                <c:pt idx="5100">
                  <c:v>9.6562757789797615E-12</c:v>
                </c:pt>
                <c:pt idx="5101">
                  <c:v>9.1995300266489721E-12</c:v>
                </c:pt>
                <c:pt idx="5102">
                  <c:v>8.7382323599172196E-12</c:v>
                </c:pt>
                <c:pt idx="5103">
                  <c:v>8.272826867994354E-12</c:v>
                </c:pt>
                <c:pt idx="5104">
                  <c:v>7.8036466177877628E-12</c:v>
                </c:pt>
                <c:pt idx="5105">
                  <c:v>7.3313577431122212E-12</c:v>
                </c:pt>
                <c:pt idx="5106">
                  <c:v>6.8564043331775792E-12</c:v>
                </c:pt>
                <c:pt idx="5107">
                  <c:v>6.379452521798612E-12</c:v>
                </c:pt>
                <c:pt idx="5108">
                  <c:v>5.9007243535802437E-12</c:v>
                </c:pt>
                <c:pt idx="5109">
                  <c:v>5.4208859623372518E-12</c:v>
                </c:pt>
                <c:pt idx="5110">
                  <c:v>4.9402704149770224E-12</c:v>
                </c:pt>
                <c:pt idx="5111">
                  <c:v>4.4595438453143288E-12</c:v>
                </c:pt>
                <c:pt idx="5112">
                  <c:v>3.9789282979540993E-12</c:v>
                </c:pt>
                <c:pt idx="5113">
                  <c:v>3.4990899067111059E-12</c:v>
                </c:pt>
                <c:pt idx="5114">
                  <c:v>3.020361738492738E-12</c:v>
                </c:pt>
                <c:pt idx="5115">
                  <c:v>2.543298904811309E-12</c:v>
                </c:pt>
                <c:pt idx="5116">
                  <c:v>2.068345494876667E-12</c:v>
                </c:pt>
                <c:pt idx="5117">
                  <c:v>1.5958345755962E-12</c:v>
                </c:pt>
                <c:pt idx="5118">
                  <c:v>1.126432280784684E-12</c:v>
                </c:pt>
                <c:pt idx="5119">
                  <c:v>6.6036065504704311E-13</c:v>
                </c:pt>
                <c:pt idx="5120">
                  <c:v>1.980637875931279E-13</c:v>
                </c:pt>
                <c:pt idx="5121">
                  <c:v>-2.5979218776228658E-13</c:v>
                </c:pt>
                <c:pt idx="5122">
                  <c:v>-7.1331829332166308E-13</c:v>
                </c:pt>
                <c:pt idx="5123">
                  <c:v>-1.161515328362839E-12</c:v>
                </c:pt>
                <c:pt idx="5124">
                  <c:v>-1.604272270583351E-12</c:v>
                </c:pt>
                <c:pt idx="5125">
                  <c:v>-2.0412560530758128E-12</c:v>
                </c:pt>
                <c:pt idx="5126">
                  <c:v>-2.472244631235299E-12</c:v>
                </c:pt>
                <c:pt idx="5127">
                  <c:v>-2.896349826642108E-12</c:v>
                </c:pt>
                <c:pt idx="5128">
                  <c:v>-3.3137936839011668E-12</c:v>
                </c:pt>
                <c:pt idx="5129">
                  <c:v>-3.7237990468952384E-12</c:v>
                </c:pt>
                <c:pt idx="5130">
                  <c:v>-4.1263659156243193E-12</c:v>
                </c:pt>
                <c:pt idx="5131">
                  <c:v>-4.5208281562736366E-12</c:v>
                </c:pt>
                <c:pt idx="5132">
                  <c:v>-4.9070747465407294E-12</c:v>
                </c:pt>
                <c:pt idx="5133">
                  <c:v>-5.2849946641231327E-12</c:v>
                </c:pt>
                <c:pt idx="5134">
                  <c:v>-5.6540327975085347E-12</c:v>
                </c:pt>
                <c:pt idx="5135">
                  <c:v>-6.0139671020920097E-12</c:v>
                </c:pt>
                <c:pt idx="5136">
                  <c:v>-6.3644645109661724E-12</c:v>
                </c:pt>
                <c:pt idx="5137">
                  <c:v>-6.705414001828558E-12</c:v>
                </c:pt>
                <c:pt idx="5138">
                  <c:v>-7.0365935300742422E-12</c:v>
                </c:pt>
                <c:pt idx="5139">
                  <c:v>-7.3576700287958374E-12</c:v>
                </c:pt>
                <c:pt idx="5140">
                  <c:v>-7.6684214533884187E-12</c:v>
                </c:pt>
                <c:pt idx="5141">
                  <c:v>-7.9685147369445986E-12</c:v>
                </c:pt>
                <c:pt idx="5142">
                  <c:v>-8.2581719240693019E-12</c:v>
                </c:pt>
                <c:pt idx="5143">
                  <c:v>-8.5367268809477537E-12</c:v>
                </c:pt>
                <c:pt idx="5144">
                  <c:v>-8.8044016521848789E-12</c:v>
                </c:pt>
                <c:pt idx="5145">
                  <c:v>-9.0607521485708276E-12</c:v>
                </c:pt>
                <c:pt idx="5146">
                  <c:v>-9.3060004147105246E-12</c:v>
                </c:pt>
                <c:pt idx="5147">
                  <c:v>-9.5397023613941201E-12</c:v>
                </c:pt>
                <c:pt idx="5148">
                  <c:v>-9.7615249217142264E-12</c:v>
                </c:pt>
                <c:pt idx="5149">
                  <c:v>-9.971801162578231E-12</c:v>
                </c:pt>
                <c:pt idx="5150">
                  <c:v>-1.0170309039381211E-11</c:v>
                </c:pt>
                <c:pt idx="5151">
                  <c:v>-1.035704855212316E-11</c:v>
                </c:pt>
                <c:pt idx="5152">
                  <c:v>-1.053157561159423E-11</c:v>
                </c:pt>
                <c:pt idx="5153">
                  <c:v>-1.069433430700428E-11</c:v>
                </c:pt>
                <c:pt idx="5154">
                  <c:v>-1.084499157144592E-11</c:v>
                </c:pt>
                <c:pt idx="5155">
                  <c:v>-1.098343638261667E-11</c:v>
                </c:pt>
                <c:pt idx="5156">
                  <c:v>-1.1110112829726401E-11</c:v>
                </c:pt>
                <c:pt idx="5157">
                  <c:v>-1.1224354778960329E-11</c:v>
                </c:pt>
                <c:pt idx="5158">
                  <c:v>-1.132671734183077E-11</c:v>
                </c:pt>
                <c:pt idx="5159">
                  <c:v>-1.141686745143033E-11</c:v>
                </c:pt>
                <c:pt idx="5160">
                  <c:v>-1.149491613006148E-11</c:v>
                </c:pt>
                <c:pt idx="5161">
                  <c:v>-1.1561085422329139E-11</c:v>
                </c:pt>
                <c:pt idx="5162">
                  <c:v>-1.161526430593085E-11</c:v>
                </c:pt>
                <c:pt idx="5163">
                  <c:v>-1.165734175856414E-11</c:v>
                </c:pt>
                <c:pt idx="5164">
                  <c:v>-1.168787289174134E-11</c:v>
                </c:pt>
                <c:pt idx="5165">
                  <c:v>-1.170652463855504E-11</c:v>
                </c:pt>
                <c:pt idx="5166">
                  <c:v>-1.171351904361018E-11</c:v>
                </c:pt>
                <c:pt idx="5167">
                  <c:v>-1.170896712920921E-11</c:v>
                </c:pt>
                <c:pt idx="5168">
                  <c:v>-1.169286889535215E-11</c:v>
                </c:pt>
                <c:pt idx="5169">
                  <c:v>-1.1665668431248831E-11</c:v>
                </c:pt>
                <c:pt idx="5170">
                  <c:v>-1.1627143692294339E-11</c:v>
                </c:pt>
                <c:pt idx="5171">
                  <c:v>-1.1577849790000979E-11</c:v>
                </c:pt>
                <c:pt idx="5172">
                  <c:v>-1.151734263515891E-11</c:v>
                </c:pt>
                <c:pt idx="5173">
                  <c:v>-1.1446177339280441E-11</c:v>
                </c:pt>
                <c:pt idx="5174">
                  <c:v>-1.136457594697049E-11</c:v>
                </c:pt>
                <c:pt idx="5175">
                  <c:v>-1.12724274359266E-11</c:v>
                </c:pt>
                <c:pt idx="5176">
                  <c:v>-1.117039793996355E-11</c:v>
                </c:pt>
                <c:pt idx="5177">
                  <c:v>-1.1058265414476409E-11</c:v>
                </c:pt>
                <c:pt idx="5178">
                  <c:v>-1.093636292637257E-11</c:v>
                </c:pt>
                <c:pt idx="5179">
                  <c:v>-1.080491252025695E-11</c:v>
                </c:pt>
                <c:pt idx="5180">
                  <c:v>-1.066413624073448E-11</c:v>
                </c:pt>
                <c:pt idx="5181">
                  <c:v>-1.051436715471255E-11</c:v>
                </c:pt>
                <c:pt idx="5182">
                  <c:v>-1.0355605262191149E-11</c:v>
                </c:pt>
                <c:pt idx="5183">
                  <c:v>-1.0188183630077671E-11</c:v>
                </c:pt>
                <c:pt idx="5184">
                  <c:v>-1.001243532527951E-11</c:v>
                </c:pt>
                <c:pt idx="5185">
                  <c:v>-9.8286934147040483E-12</c:v>
                </c:pt>
                <c:pt idx="5186">
                  <c:v>-9.6368468760488213E-12</c:v>
                </c:pt>
                <c:pt idx="5187">
                  <c:v>-9.4374508208261432E-12</c:v>
                </c:pt>
                <c:pt idx="5188">
                  <c:v>-9.2306162713384765E-12</c:v>
                </c:pt>
                <c:pt idx="5189">
                  <c:v>-9.0167873167956714E-12</c:v>
                </c:pt>
                <c:pt idx="5190">
                  <c:v>-8.7964080464075778E-12</c:v>
                </c:pt>
                <c:pt idx="5191">
                  <c:v>-8.5693674378717333E-12</c:v>
                </c:pt>
                <c:pt idx="5192">
                  <c:v>-8.3362206027004504E-12</c:v>
                </c:pt>
                <c:pt idx="5193">
                  <c:v>-8.0969675408937292E-12</c:v>
                </c:pt>
                <c:pt idx="5194">
                  <c:v>-7.8520523416614196E-12</c:v>
                </c:pt>
                <c:pt idx="5195">
                  <c:v>-7.6018080719109093E-12</c:v>
                </c:pt>
                <c:pt idx="5196">
                  <c:v>-7.3466788208520484E-12</c:v>
                </c:pt>
                <c:pt idx="5197">
                  <c:v>-7.0866645884848367E-12</c:v>
                </c:pt>
                <c:pt idx="5198">
                  <c:v>-6.8223204863215869E-12</c:v>
                </c:pt>
                <c:pt idx="5199">
                  <c:v>-6.5537575366647624E-12</c:v>
                </c:pt>
                <c:pt idx="5200">
                  <c:v>-6.2813088064217482E-12</c:v>
                </c:pt>
                <c:pt idx="5201">
                  <c:v>-6.0051963401974717E-12</c:v>
                </c:pt>
                <c:pt idx="5202">
                  <c:v>-5.7260862718067074E-12</c:v>
                </c:pt>
                <c:pt idx="5203">
                  <c:v>-5.4440896235519176E-12</c:v>
                </c:pt>
                <c:pt idx="5204">
                  <c:v>-5.1592063954331016E-12</c:v>
                </c:pt>
                <c:pt idx="5205">
                  <c:v>-4.8722137435674987E-12</c:v>
                </c:pt>
                <c:pt idx="5206">
                  <c:v>-4.5831116679551087E-12</c:v>
                </c:pt>
                <c:pt idx="5207">
                  <c:v>-4.2923442578057802E-12</c:v>
                </c:pt>
                <c:pt idx="5208">
                  <c:v>-4.0000225354219757E-12</c:v>
                </c:pt>
                <c:pt idx="5209">
                  <c:v>-3.7067016123160101E-12</c:v>
                </c:pt>
                <c:pt idx="5210">
                  <c:v>-3.4124925107903441E-12</c:v>
                </c:pt>
                <c:pt idx="5211">
                  <c:v>-3.1176172754499021E-12</c:v>
                </c:pt>
                <c:pt idx="5212">
                  <c:v>-2.822853062411923E-12</c:v>
                </c:pt>
                <c:pt idx="5213">
                  <c:v>-2.527977827071481E-12</c:v>
                </c:pt>
                <c:pt idx="5214">
                  <c:v>-2.233657703243352E-12</c:v>
                </c:pt>
                <c:pt idx="5215">
                  <c:v>-1.9397816686250739E-12</c:v>
                </c:pt>
                <c:pt idx="5216">
                  <c:v>-1.6467938124264951E-12</c:v>
                </c:pt>
                <c:pt idx="5217">
                  <c:v>-1.355249246159929E-12</c:v>
                </c:pt>
                <c:pt idx="5218">
                  <c:v>-1.0650369475229131E-12</c:v>
                </c:pt>
                <c:pt idx="5219">
                  <c:v>-7.7637896112037197E-13</c:v>
                </c:pt>
                <c:pt idx="5220">
                  <c:v>-4.900524430695441E-13</c:v>
                </c:pt>
                <c:pt idx="5221">
                  <c:v>-2.05835348765504E-13</c:v>
                </c:pt>
                <c:pt idx="5222">
                  <c:v>7.6050277186823223E-14</c:v>
                </c:pt>
                <c:pt idx="5223">
                  <c:v>3.549383009726625E-13</c:v>
                </c:pt>
                <c:pt idx="5224">
                  <c:v>6.3082872259201395E-13</c:v>
                </c:pt>
                <c:pt idx="5225">
                  <c:v>9.0349949743995239E-13</c:v>
                </c:pt>
                <c:pt idx="5226">
                  <c:v>1.1727285809115531E-12</c:v>
                </c:pt>
                <c:pt idx="5227">
                  <c:v>1.438182906099428E-12</c:v>
                </c:pt>
                <c:pt idx="5228">
                  <c:v>1.6994183837937269E-12</c:v>
                </c:pt>
                <c:pt idx="5229">
                  <c:v>1.9566570585993759E-12</c:v>
                </c:pt>
                <c:pt idx="5230">
                  <c:v>2.2096768859114491E-12</c:v>
                </c:pt>
                <c:pt idx="5231">
                  <c:v>2.4579227542176341E-12</c:v>
                </c:pt>
                <c:pt idx="5232">
                  <c:v>2.7013946635179309E-12</c:v>
                </c:pt>
                <c:pt idx="5233">
                  <c:v>2.9398705692074149E-12</c:v>
                </c:pt>
                <c:pt idx="5234">
                  <c:v>3.1731284266811599E-12</c:v>
                </c:pt>
                <c:pt idx="5235">
                  <c:v>3.4010572136367049E-12</c:v>
                </c:pt>
                <c:pt idx="5236">
                  <c:v>3.623434885469123E-12</c:v>
                </c:pt>
                <c:pt idx="5237">
                  <c:v>3.840150419875954E-12</c:v>
                </c:pt>
                <c:pt idx="5238">
                  <c:v>4.0509817722522712E-12</c:v>
                </c:pt>
                <c:pt idx="5239">
                  <c:v>4.2559289425980751E-12</c:v>
                </c:pt>
                <c:pt idx="5240">
                  <c:v>4.4546588640059781E-12</c:v>
                </c:pt>
                <c:pt idx="5241">
                  <c:v>4.6471715364759802E-12</c:v>
                </c:pt>
                <c:pt idx="5242">
                  <c:v>4.8332449154031557E-12</c:v>
                </c:pt>
                <c:pt idx="5243">
                  <c:v>5.0127679784850443E-12</c:v>
                </c:pt>
                <c:pt idx="5244">
                  <c:v>5.1856297034191812E-12</c:v>
                </c:pt>
                <c:pt idx="5245">
                  <c:v>5.3518300902055671E-12</c:v>
                </c:pt>
                <c:pt idx="5246">
                  <c:v>5.5110360719368154E-12</c:v>
                </c:pt>
                <c:pt idx="5247">
                  <c:v>5.6634696932178494E-12</c:v>
                </c:pt>
                <c:pt idx="5248">
                  <c:v>5.8089089094437441E-12</c:v>
                </c:pt>
                <c:pt idx="5249">
                  <c:v>5.947131676009576E-12</c:v>
                </c:pt>
                <c:pt idx="5250">
                  <c:v>6.0783600375202704E-12</c:v>
                </c:pt>
                <c:pt idx="5251">
                  <c:v>6.202260927068437E-12</c:v>
                </c:pt>
                <c:pt idx="5252">
                  <c:v>6.3190563892590027E-12</c:v>
                </c:pt>
                <c:pt idx="5253">
                  <c:v>6.4283023348821189E-12</c:v>
                </c:pt>
                <c:pt idx="5254">
                  <c:v>6.5303318308451708E-12</c:v>
                </c:pt>
                <c:pt idx="5255">
                  <c:v>6.6249228325432341E-12</c:v>
                </c:pt>
                <c:pt idx="5256">
                  <c:v>6.7121863622787706E-12</c:v>
                </c:pt>
                <c:pt idx="5257">
                  <c:v>6.7919003754468577E-12</c:v>
                </c:pt>
                <c:pt idx="5258">
                  <c:v>6.8642869166524179E-12</c:v>
                </c:pt>
                <c:pt idx="5259">
                  <c:v>6.9292349635929903E-12</c:v>
                </c:pt>
                <c:pt idx="5260">
                  <c:v>6.9867445162685726E-12</c:v>
                </c:pt>
                <c:pt idx="5261">
                  <c:v>7.0368155746791672E-12</c:v>
                </c:pt>
                <c:pt idx="5262">
                  <c:v>7.0795591611272357E-12</c:v>
                </c:pt>
                <c:pt idx="5263">
                  <c:v>7.1149752756127782E-12</c:v>
                </c:pt>
                <c:pt idx="5264">
                  <c:v>7.1430639181357947E-12</c:v>
                </c:pt>
                <c:pt idx="5265">
                  <c:v>7.1638250886962851E-12</c:v>
                </c:pt>
                <c:pt idx="5266">
                  <c:v>7.177369809596712E-12</c:v>
                </c:pt>
                <c:pt idx="5267">
                  <c:v>7.1838091031395379E-12</c:v>
                </c:pt>
                <c:pt idx="5268">
                  <c:v>7.1830319470223003E-12</c:v>
                </c:pt>
                <c:pt idx="5269">
                  <c:v>7.1752603858499242E-12</c:v>
                </c:pt>
                <c:pt idx="5270">
                  <c:v>7.1606054419248721E-12</c:v>
                </c:pt>
                <c:pt idx="5271">
                  <c:v>7.1389560929446824E-12</c:v>
                </c:pt>
                <c:pt idx="5272">
                  <c:v>7.1106454058167401E-12</c:v>
                </c:pt>
                <c:pt idx="5273">
                  <c:v>7.0754513359361226E-12</c:v>
                </c:pt>
                <c:pt idx="5274">
                  <c:v>7.0339289948151418E-12</c:v>
                </c:pt>
                <c:pt idx="5275">
                  <c:v>6.98574531554641E-12</c:v>
                </c:pt>
                <c:pt idx="5276">
                  <c:v>6.9312333650373148E-12</c:v>
                </c:pt>
                <c:pt idx="5277">
                  <c:v>6.8702821209853937E-12</c:v>
                </c:pt>
                <c:pt idx="5278">
                  <c:v>6.8034466949029593E-12</c:v>
                </c:pt>
                <c:pt idx="5279">
                  <c:v>6.730394019882624E-12</c:v>
                </c:pt>
                <c:pt idx="5280">
                  <c:v>6.6514571628317753E-12</c:v>
                </c:pt>
                <c:pt idx="5281">
                  <c:v>6.5668581683553376E-12</c:v>
                </c:pt>
                <c:pt idx="5282">
                  <c:v>6.4764860141508507E-12</c:v>
                </c:pt>
                <c:pt idx="5283">
                  <c:v>6.3807847894281622E-12</c:v>
                </c:pt>
                <c:pt idx="5284">
                  <c:v>6.2797544941872729E-12</c:v>
                </c:pt>
                <c:pt idx="5285">
                  <c:v>6.1733951284281829E-12</c:v>
                </c:pt>
                <c:pt idx="5286">
                  <c:v>6.0621507813607423E-12</c:v>
                </c:pt>
                <c:pt idx="5287">
                  <c:v>5.9460214529849509E-12</c:v>
                </c:pt>
                <c:pt idx="5288">
                  <c:v>5.8251181656032713E-12</c:v>
                </c:pt>
                <c:pt idx="5289">
                  <c:v>5.6996629638206286E-12</c:v>
                </c:pt>
                <c:pt idx="5290">
                  <c:v>5.5697668699394853E-12</c:v>
                </c:pt>
                <c:pt idx="5291">
                  <c:v>5.4356519285647656E-12</c:v>
                </c:pt>
                <c:pt idx="5292">
                  <c:v>5.2975401843013969E-12</c:v>
                </c:pt>
                <c:pt idx="5293">
                  <c:v>5.1555426594518386E-12</c:v>
                </c:pt>
                <c:pt idx="5294">
                  <c:v>5.0098813986210189E-12</c:v>
                </c:pt>
                <c:pt idx="5295">
                  <c:v>4.8607784464138604E-12</c:v>
                </c:pt>
                <c:pt idx="5296">
                  <c:v>4.7082338028303639E-12</c:v>
                </c:pt>
                <c:pt idx="5297">
                  <c:v>4.5525805347779169E-12</c:v>
                </c:pt>
                <c:pt idx="5298">
                  <c:v>4.3940406868614454E-12</c:v>
                </c:pt>
                <c:pt idx="5299">
                  <c:v>4.2326142590809468E-12</c:v>
                </c:pt>
                <c:pt idx="5300">
                  <c:v>4.0686343183438112E-12</c:v>
                </c:pt>
                <c:pt idx="5301">
                  <c:v>3.9022118869525002E-12</c:v>
                </c:pt>
                <c:pt idx="5302">
                  <c:v>3.7334579872094756E-12</c:v>
                </c:pt>
                <c:pt idx="5303">
                  <c:v>3.5628167083245899E-12</c:v>
                </c:pt>
                <c:pt idx="5304">
                  <c:v>3.390510094902766E-12</c:v>
                </c:pt>
                <c:pt idx="5305">
                  <c:v>3.216205080036616E-12</c:v>
                </c:pt>
                <c:pt idx="5306">
                  <c:v>3.0404567752384541E-12</c:v>
                </c:pt>
                <c:pt idx="5307">
                  <c:v>2.8634872251132042E-12</c:v>
                </c:pt>
                <c:pt idx="5308">
                  <c:v>2.6855184742657912E-12</c:v>
                </c:pt>
                <c:pt idx="5309">
                  <c:v>2.506439500393753E-12</c:v>
                </c:pt>
                <c:pt idx="5310">
                  <c:v>2.3268054150094031E-12</c:v>
                </c:pt>
                <c:pt idx="5311">
                  <c:v>2.1463941735078151E-12</c:v>
                </c:pt>
                <c:pt idx="5312">
                  <c:v>1.9657608874013022E-12</c:v>
                </c:pt>
                <c:pt idx="5313">
                  <c:v>1.784905556689864E-12</c:v>
                </c:pt>
                <c:pt idx="5314">
                  <c:v>1.604050225978426E-12</c:v>
                </c:pt>
                <c:pt idx="5315">
                  <c:v>1.423416939871913E-12</c:v>
                </c:pt>
                <c:pt idx="5316">
                  <c:v>1.2430056983703251E-12</c:v>
                </c:pt>
                <c:pt idx="5317">
                  <c:v>1.0631495683810499E-12</c:v>
                </c:pt>
                <c:pt idx="5318">
                  <c:v>8.8395957220654964E-13</c:v>
                </c:pt>
                <c:pt idx="5319">
                  <c:v>7.0554673214928698E-13</c:v>
                </c:pt>
                <c:pt idx="5320">
                  <c:v>5.28355137419112E-13</c:v>
                </c:pt>
                <c:pt idx="5321">
                  <c:v>3.5216274341109971E-13</c:v>
                </c:pt>
                <c:pt idx="5322">
                  <c:v>1.773026170326375E-13</c:v>
                </c:pt>
                <c:pt idx="5323">
                  <c:v>4.1078251911130792E-15</c:v>
                </c:pt>
                <c:pt idx="5324">
                  <c:v>-1.6764367671839861E-13</c:v>
                </c:pt>
                <c:pt idx="5325">
                  <c:v>-3.3728575488112261E-13</c:v>
                </c:pt>
                <c:pt idx="5326">
                  <c:v>-5.0504045390198371E-13</c:v>
                </c:pt>
                <c:pt idx="5327">
                  <c:v>-6.709077737809821E-13</c:v>
                </c:pt>
                <c:pt idx="5328">
                  <c:v>-8.3433260300580514E-13</c:v>
                </c:pt>
                <c:pt idx="5329">
                  <c:v>-9.9542596387891535E-13</c:v>
                </c:pt>
                <c:pt idx="5330">
                  <c:v>-1.1539658117953879E-12</c:v>
                </c:pt>
                <c:pt idx="5331">
                  <c:v>-1.3098411244527601E-12</c:v>
                </c:pt>
                <c:pt idx="5332">
                  <c:v>-1.462940879548569E-12</c:v>
                </c:pt>
                <c:pt idx="5333">
                  <c:v>-1.613265077082815E-12</c:v>
                </c:pt>
                <c:pt idx="5334">
                  <c:v>-1.7604806501481109E-12</c:v>
                </c:pt>
                <c:pt idx="5335">
                  <c:v>-1.904587598744456E-12</c:v>
                </c:pt>
                <c:pt idx="5336">
                  <c:v>-2.045252855964463E-12</c:v>
                </c:pt>
                <c:pt idx="5337">
                  <c:v>-2.1826984664130582E-12</c:v>
                </c:pt>
                <c:pt idx="5338">
                  <c:v>-2.3168134077877771E-12</c:v>
                </c:pt>
                <c:pt idx="5339">
                  <c:v>-2.4470425685763079E-12</c:v>
                </c:pt>
                <c:pt idx="5340">
                  <c:v>-2.5738300379885E-12</c:v>
                </c:pt>
                <c:pt idx="5341">
                  <c:v>-2.6969537714194299E-12</c:v>
                </c:pt>
                <c:pt idx="5342">
                  <c:v>-2.81608070196171E-12</c:v>
                </c:pt>
                <c:pt idx="5343">
                  <c:v>-2.9315438965227258E-12</c:v>
                </c:pt>
                <c:pt idx="5344">
                  <c:v>-3.0427882435901669E-12</c:v>
                </c:pt>
                <c:pt idx="5345">
                  <c:v>-3.1500357877689571E-12</c:v>
                </c:pt>
                <c:pt idx="5346">
                  <c:v>-3.2532865290590958E-12</c:v>
                </c:pt>
                <c:pt idx="5347">
                  <c:v>-3.3523184228556602E-12</c:v>
                </c:pt>
                <c:pt idx="5348">
                  <c:v>-3.447020446856186E-12</c:v>
                </c:pt>
                <c:pt idx="5349">
                  <c:v>-3.5376146456655988E-12</c:v>
                </c:pt>
                <c:pt idx="5350">
                  <c:v>-3.6237679523765109E-12</c:v>
                </c:pt>
                <c:pt idx="5351">
                  <c:v>-3.70536934468646E-12</c:v>
                </c:pt>
                <c:pt idx="5352">
                  <c:v>-3.7827518895028334E-12</c:v>
                </c:pt>
                <c:pt idx="5353">
                  <c:v>-3.8556935422207061E-12</c:v>
                </c:pt>
                <c:pt idx="5354">
                  <c:v>-3.9238612359326908E-12</c:v>
                </c:pt>
                <c:pt idx="5355">
                  <c:v>-3.9878100821510998E-12</c:v>
                </c:pt>
                <c:pt idx="5356">
                  <c:v>-4.0470959916660831E-12</c:v>
                </c:pt>
                <c:pt idx="5357">
                  <c:v>-4.1020520313850284E-12</c:v>
                </c:pt>
                <c:pt idx="5358">
                  <c:v>-4.152345134400548E-12</c:v>
                </c:pt>
                <c:pt idx="5359">
                  <c:v>-4.1979753007126419E-12</c:v>
                </c:pt>
                <c:pt idx="5360">
                  <c:v>-4.2392755972286977E-12</c:v>
                </c:pt>
                <c:pt idx="5361">
                  <c:v>-4.2759129570413279E-12</c:v>
                </c:pt>
                <c:pt idx="5362">
                  <c:v>-4.3079984024529949E-12</c:v>
                </c:pt>
                <c:pt idx="5363">
                  <c:v>-4.3354209111612363E-12</c:v>
                </c:pt>
                <c:pt idx="5364">
                  <c:v>-4.358402527770977E-12</c:v>
                </c:pt>
                <c:pt idx="5365">
                  <c:v>-4.3769432522822171E-12</c:v>
                </c:pt>
                <c:pt idx="5366">
                  <c:v>-4.3910430846949566E-12</c:v>
                </c:pt>
                <c:pt idx="5367">
                  <c:v>-4.400591002706733E-12</c:v>
                </c:pt>
                <c:pt idx="5368">
                  <c:v>-4.4059200732249337E-12</c:v>
                </c:pt>
                <c:pt idx="5369">
                  <c:v>-4.4066972293421713E-12</c:v>
                </c:pt>
                <c:pt idx="5370">
                  <c:v>-4.4032555379658334E-12</c:v>
                </c:pt>
                <c:pt idx="5371">
                  <c:v>-4.3955949990959198E-12</c:v>
                </c:pt>
                <c:pt idx="5372">
                  <c:v>-4.3836045904299681E-12</c:v>
                </c:pt>
                <c:pt idx="5373">
                  <c:v>-4.3672843119679783E-12</c:v>
                </c:pt>
                <c:pt idx="5374">
                  <c:v>-4.3470782529197996E-12</c:v>
                </c:pt>
                <c:pt idx="5375">
                  <c:v>-4.322653346378047E-12</c:v>
                </c:pt>
                <c:pt idx="5376">
                  <c:v>-4.294231636947643E-12</c:v>
                </c:pt>
                <c:pt idx="5377">
                  <c:v>-4.2618131246285876E-12</c:v>
                </c:pt>
                <c:pt idx="5378">
                  <c:v>-4.2257308763282708E-12</c:v>
                </c:pt>
                <c:pt idx="5379">
                  <c:v>-4.1857628474417652E-12</c:v>
                </c:pt>
                <c:pt idx="5380">
                  <c:v>-4.142020060271534E-12</c:v>
                </c:pt>
                <c:pt idx="5381">
                  <c:v>-4.0947245594225024E-12</c:v>
                </c:pt>
                <c:pt idx="5382">
                  <c:v>-4.0438763448946702E-12</c:v>
                </c:pt>
                <c:pt idx="5383">
                  <c:v>-3.9894754166880383E-12</c:v>
                </c:pt>
                <c:pt idx="5384">
                  <c:v>-3.9317438194075294E-12</c:v>
                </c:pt>
                <c:pt idx="5385">
                  <c:v>-3.8706815530531458E-12</c:v>
                </c:pt>
                <c:pt idx="5386">
                  <c:v>-3.8062886176248867E-12</c:v>
                </c:pt>
                <c:pt idx="5387">
                  <c:v>-3.7390091023326022E-12</c:v>
                </c:pt>
                <c:pt idx="5388">
                  <c:v>-3.6685099402689048E-12</c:v>
                </c:pt>
                <c:pt idx="5389">
                  <c:v>-3.5951241983411819E-12</c:v>
                </c:pt>
                <c:pt idx="5390">
                  <c:v>-3.5190739211543591E-12</c:v>
                </c:pt>
                <c:pt idx="5391">
                  <c:v>-3.440248086405973E-12</c:v>
                </c:pt>
                <c:pt idx="5392">
                  <c:v>-3.358868738700949E-12</c:v>
                </c:pt>
                <c:pt idx="5393">
                  <c:v>-3.2747138334343621E-12</c:v>
                </c:pt>
                <c:pt idx="5394">
                  <c:v>-3.1884495044209871E-12</c:v>
                </c:pt>
                <c:pt idx="5395">
                  <c:v>-3.0996316624509749E-12</c:v>
                </c:pt>
                <c:pt idx="5396">
                  <c:v>-3.0088154190366371E-12</c:v>
                </c:pt>
                <c:pt idx="5397">
                  <c:v>-2.9158897518755111E-12</c:v>
                </c:pt>
                <c:pt idx="5398">
                  <c:v>-2.8209656832700598E-12</c:v>
                </c:pt>
                <c:pt idx="5399">
                  <c:v>-2.724154235522747E-12</c:v>
                </c:pt>
                <c:pt idx="5400">
                  <c:v>-2.6256774532384948E-12</c:v>
                </c:pt>
                <c:pt idx="5401">
                  <c:v>-2.5255353364173061E-12</c:v>
                </c:pt>
                <c:pt idx="5402">
                  <c:v>-2.4238389073616422E-12</c:v>
                </c:pt>
                <c:pt idx="5403">
                  <c:v>-2.3208102106764268E-12</c:v>
                </c:pt>
                <c:pt idx="5404">
                  <c:v>-2.216560268664125E-12</c:v>
                </c:pt>
                <c:pt idx="5405">
                  <c:v>-2.110978059022273E-12</c:v>
                </c:pt>
                <c:pt idx="5406">
                  <c:v>-2.0045076709607201E-12</c:v>
                </c:pt>
                <c:pt idx="5407">
                  <c:v>-1.8969270598745421E-12</c:v>
                </c:pt>
                <c:pt idx="5408">
                  <c:v>-1.788569292671127E-12</c:v>
                </c:pt>
                <c:pt idx="5409">
                  <c:v>-1.679545391652937E-12</c:v>
                </c:pt>
                <c:pt idx="5410">
                  <c:v>-1.5698553568199709E-12</c:v>
                </c:pt>
                <c:pt idx="5411">
                  <c:v>-1.4598322550796179E-12</c:v>
                </c:pt>
                <c:pt idx="5412">
                  <c:v>-1.349476086431878E-12</c:v>
                </c:pt>
                <c:pt idx="5413">
                  <c:v>-1.238675828574287E-12</c:v>
                </c:pt>
                <c:pt idx="5414">
                  <c:v>-1.127764548414234E-12</c:v>
                </c:pt>
                <c:pt idx="5415">
                  <c:v>-1.0168532682541811E-12</c:v>
                </c:pt>
                <c:pt idx="5416">
                  <c:v>-9.0594198809412774E-13</c:v>
                </c:pt>
                <c:pt idx="5417">
                  <c:v>-7.9525275253899963E-13</c:v>
                </c:pt>
                <c:pt idx="5418">
                  <c:v>-6.8467453928633404E-13</c:v>
                </c:pt>
                <c:pt idx="5419">
                  <c:v>-5.7465143754598103E-13</c:v>
                </c:pt>
                <c:pt idx="5420">
                  <c:v>-4.6507242501547807E-13</c:v>
                </c:pt>
                <c:pt idx="5421">
                  <c:v>-3.5615954629975022E-13</c:v>
                </c:pt>
                <c:pt idx="5422">
                  <c:v>-2.4802382370126002E-13</c:v>
                </c:pt>
                <c:pt idx="5423">
                  <c:v>-1.4033219031261981E-13</c:v>
                </c:pt>
                <c:pt idx="5424">
                  <c:v>-3.3861802251067268E-14</c:v>
                </c:pt>
                <c:pt idx="5425">
                  <c:v>7.1720407390785113E-14</c:v>
                </c:pt>
                <c:pt idx="5426">
                  <c:v>1.7619239400801229E-13</c:v>
                </c:pt>
                <c:pt idx="5427">
                  <c:v>2.794431352981519E-13</c:v>
                </c:pt>
                <c:pt idx="5428">
                  <c:v>3.8169467586612882E-13</c:v>
                </c:pt>
                <c:pt idx="5429">
                  <c:v>4.8216985959470549E-13</c:v>
                </c:pt>
                <c:pt idx="5430">
                  <c:v>5.8142379799619448E-13</c:v>
                </c:pt>
                <c:pt idx="5431">
                  <c:v>6.7912342416320826E-13</c:v>
                </c:pt>
                <c:pt idx="5432">
                  <c:v>7.7526873809574681E-13</c:v>
                </c:pt>
                <c:pt idx="5433">
                  <c:v>8.6963769518888512E-13</c:v>
                </c:pt>
                <c:pt idx="5434">
                  <c:v>9.6234131774508569E-13</c:v>
                </c:pt>
                <c:pt idx="5435">
                  <c:v>1.0531575611594231E-12</c:v>
                </c:pt>
                <c:pt idx="5436">
                  <c:v>1.1420864254318989E-12</c:v>
                </c:pt>
                <c:pt idx="5437">
                  <c:v>1.2290168882600481E-12</c:v>
                </c:pt>
                <c:pt idx="5438">
                  <c:v>1.313948949643873E-12</c:v>
                </c:pt>
                <c:pt idx="5439">
                  <c:v>1.396771587280909E-12</c:v>
                </c:pt>
                <c:pt idx="5440">
                  <c:v>1.477595823473621E-12</c:v>
                </c:pt>
                <c:pt idx="5441">
                  <c:v>1.5559775690121571E-12</c:v>
                </c:pt>
                <c:pt idx="5442">
                  <c:v>1.6320278461989799E-12</c:v>
                </c:pt>
                <c:pt idx="5443">
                  <c:v>1.705857677336553E-12</c:v>
                </c:pt>
                <c:pt idx="5444">
                  <c:v>1.777245017819951E-12</c:v>
                </c:pt>
                <c:pt idx="5445">
                  <c:v>1.8461898676491728E-12</c:v>
                </c:pt>
                <c:pt idx="5446">
                  <c:v>1.9126922268242201E-12</c:v>
                </c:pt>
                <c:pt idx="5447">
                  <c:v>1.9767520953450908E-12</c:v>
                </c:pt>
                <c:pt idx="5448">
                  <c:v>2.0382584509093249E-12</c:v>
                </c:pt>
                <c:pt idx="5449">
                  <c:v>2.0972112935169211E-12</c:v>
                </c:pt>
                <c:pt idx="5450">
                  <c:v>2.153388578562954E-12</c:v>
                </c:pt>
                <c:pt idx="5451">
                  <c:v>2.2070123506523491E-12</c:v>
                </c:pt>
                <c:pt idx="5452">
                  <c:v>2.257971587482643E-12</c:v>
                </c:pt>
                <c:pt idx="5453">
                  <c:v>2.3061552667513752E-12</c:v>
                </c:pt>
                <c:pt idx="5454">
                  <c:v>2.3515633884585441E-12</c:v>
                </c:pt>
                <c:pt idx="5455">
                  <c:v>2.394306974906613E-12</c:v>
                </c:pt>
                <c:pt idx="5456">
                  <c:v>2.4343860260955812E-12</c:v>
                </c:pt>
                <c:pt idx="5457">
                  <c:v>2.4715784974205231E-12</c:v>
                </c:pt>
                <c:pt idx="5458">
                  <c:v>2.5061064334863659E-12</c:v>
                </c:pt>
                <c:pt idx="5459">
                  <c:v>2.5376367673857199E-12</c:v>
                </c:pt>
                <c:pt idx="5460">
                  <c:v>2.566502566025974E-12</c:v>
                </c:pt>
                <c:pt idx="5461">
                  <c:v>2.592481784802203E-12</c:v>
                </c:pt>
                <c:pt idx="5462">
                  <c:v>2.6157964683193309E-12</c:v>
                </c:pt>
                <c:pt idx="5463">
                  <c:v>2.6363355942748971E-12</c:v>
                </c:pt>
                <c:pt idx="5464">
                  <c:v>2.6539881403664371E-12</c:v>
                </c:pt>
                <c:pt idx="5465">
                  <c:v>2.6689761511988759E-12</c:v>
                </c:pt>
                <c:pt idx="5466">
                  <c:v>2.681188604469753E-12</c:v>
                </c:pt>
                <c:pt idx="5467">
                  <c:v>2.6906255001790669E-12</c:v>
                </c:pt>
                <c:pt idx="5468">
                  <c:v>2.6973978606292799E-12</c:v>
                </c:pt>
                <c:pt idx="5469">
                  <c:v>2.701505685820393E-12</c:v>
                </c:pt>
                <c:pt idx="5470">
                  <c:v>2.7029489757524061E-12</c:v>
                </c:pt>
                <c:pt idx="5471">
                  <c:v>2.7016167081228559E-12</c:v>
                </c:pt>
                <c:pt idx="5472">
                  <c:v>2.697619905234205E-12</c:v>
                </c:pt>
                <c:pt idx="5473">
                  <c:v>2.6910695893889169E-12</c:v>
                </c:pt>
                <c:pt idx="5474">
                  <c:v>2.6819657605869911E-12</c:v>
                </c:pt>
                <c:pt idx="5475">
                  <c:v>2.670197396525964E-12</c:v>
                </c:pt>
                <c:pt idx="5476">
                  <c:v>2.6560975641132249E-12</c:v>
                </c:pt>
                <c:pt idx="5477">
                  <c:v>2.6394442187438472E-12</c:v>
                </c:pt>
                <c:pt idx="5478">
                  <c:v>2.6203483827202941E-12</c:v>
                </c:pt>
                <c:pt idx="5479">
                  <c:v>2.598810056042566E-12</c:v>
                </c:pt>
                <c:pt idx="5480">
                  <c:v>2.5750512833155881E-12</c:v>
                </c:pt>
                <c:pt idx="5481">
                  <c:v>2.548850019934434E-12</c:v>
                </c:pt>
                <c:pt idx="5482">
                  <c:v>2.5203172882015679E-12</c:v>
                </c:pt>
                <c:pt idx="5483">
                  <c:v>2.4896751327219139E-12</c:v>
                </c:pt>
                <c:pt idx="5484">
                  <c:v>2.4571455981003961E-12</c:v>
                </c:pt>
                <c:pt idx="5485">
                  <c:v>2.4222845951271669E-12</c:v>
                </c:pt>
                <c:pt idx="5486">
                  <c:v>2.3855362130120739E-12</c:v>
                </c:pt>
                <c:pt idx="5487">
                  <c:v>2.346678407150193E-12</c:v>
                </c:pt>
                <c:pt idx="5488">
                  <c:v>2.305822199843988E-12</c:v>
                </c:pt>
                <c:pt idx="5489">
                  <c:v>2.2630786133959191E-12</c:v>
                </c:pt>
                <c:pt idx="5490">
                  <c:v>2.2186696924109128E-12</c:v>
                </c:pt>
                <c:pt idx="5491">
                  <c:v>2.1723733922840438E-12</c:v>
                </c:pt>
                <c:pt idx="5492">
                  <c:v>2.1245227799227E-12</c:v>
                </c:pt>
                <c:pt idx="5493">
                  <c:v>2.0751178553268801E-12</c:v>
                </c:pt>
                <c:pt idx="5494">
                  <c:v>2.02393657389166E-12</c:v>
                </c:pt>
                <c:pt idx="5495">
                  <c:v>1.9714230248268901E-12</c:v>
                </c:pt>
                <c:pt idx="5496">
                  <c:v>1.9174661858301079E-12</c:v>
                </c:pt>
                <c:pt idx="5497">
                  <c:v>1.86195503459885E-12</c:v>
                </c:pt>
                <c:pt idx="5498">
                  <c:v>1.8053336603429671E-12</c:v>
                </c:pt>
                <c:pt idx="5499">
                  <c:v>1.7473800184575341E-12</c:v>
                </c:pt>
                <c:pt idx="5500">
                  <c:v>1.6884271758499381E-12</c:v>
                </c:pt>
                <c:pt idx="5501">
                  <c:v>1.6283641102177171E-12</c:v>
                </c:pt>
                <c:pt idx="5502">
                  <c:v>1.5670797992584081E-12</c:v>
                </c:pt>
                <c:pt idx="5503">
                  <c:v>1.505018332181862E-12</c:v>
                </c:pt>
                <c:pt idx="5504">
                  <c:v>1.442068686685616E-12</c:v>
                </c:pt>
                <c:pt idx="5505">
                  <c:v>1.378341885072132E-12</c:v>
                </c:pt>
                <c:pt idx="5506">
                  <c:v>1.31383792734141E-12</c:v>
                </c:pt>
                <c:pt idx="5507">
                  <c:v>1.248667835795914E-12</c:v>
                </c:pt>
                <c:pt idx="5508">
                  <c:v>1.1829426327381041E-12</c:v>
                </c:pt>
                <c:pt idx="5509">
                  <c:v>1.116662318167982E-12</c:v>
                </c:pt>
                <c:pt idx="5510">
                  <c:v>1.049826892085548E-12</c:v>
                </c:pt>
                <c:pt idx="5511">
                  <c:v>9.8265839909572605E-13</c:v>
                </c:pt>
                <c:pt idx="5512">
                  <c:v>9.1504581689605402E-13</c:v>
                </c:pt>
                <c:pt idx="5513">
                  <c:v>8.4743323469638199E-13</c:v>
                </c:pt>
                <c:pt idx="5514">
                  <c:v>7.7948758558932241E-13</c:v>
                </c:pt>
                <c:pt idx="5515">
                  <c:v>7.1154193648226283E-13</c:v>
                </c:pt>
                <c:pt idx="5516">
                  <c:v>6.4337424277027822E-13</c:v>
                </c:pt>
                <c:pt idx="5517">
                  <c:v>5.7531757136075612E-13</c:v>
                </c:pt>
                <c:pt idx="5518">
                  <c:v>5.0737192225369654E-13</c:v>
                </c:pt>
                <c:pt idx="5519">
                  <c:v>4.3964831775156199E-13</c:v>
                </c:pt>
                <c:pt idx="5520">
                  <c:v>3.7203573555189001E-13</c:v>
                </c:pt>
                <c:pt idx="5521">
                  <c:v>3.0475622025960552E-13</c:v>
                </c:pt>
                <c:pt idx="5522">
                  <c:v>2.37920794177171E-13</c:v>
                </c:pt>
                <c:pt idx="5523">
                  <c:v>1.713074126996617E-13</c:v>
                </c:pt>
                <c:pt idx="5524">
                  <c:v>1.0536016503692741E-13</c:v>
                </c:pt>
                <c:pt idx="5525">
                  <c:v>3.9745984281580598E-14</c:v>
                </c:pt>
                <c:pt idx="5526">
                  <c:v>-2.5313084961453569E-14</c:v>
                </c:pt>
                <c:pt idx="5527">
                  <c:v>-8.9594998087250133E-14</c:v>
                </c:pt>
                <c:pt idx="5528">
                  <c:v>-1.5332179970073409E-13</c:v>
                </c:pt>
                <c:pt idx="5529">
                  <c:v>-2.1604940059205549E-13</c:v>
                </c:pt>
                <c:pt idx="5530">
                  <c:v>-2.779998453661392E-13</c:v>
                </c:pt>
                <c:pt idx="5531">
                  <c:v>-3.3917313402298532E-13</c:v>
                </c:pt>
                <c:pt idx="5532">
                  <c:v>-3.9934722195766881E-13</c:v>
                </c:pt>
                <c:pt idx="5533">
                  <c:v>-4.5863313147265217E-13</c:v>
                </c:pt>
                <c:pt idx="5534">
                  <c:v>-5.1691984026547289E-13</c:v>
                </c:pt>
                <c:pt idx="5535">
                  <c:v>-5.7409632603366845E-13</c:v>
                </c:pt>
                <c:pt idx="5536">
                  <c:v>-6.3027361107970137E-13</c:v>
                </c:pt>
                <c:pt idx="5537">
                  <c:v>-6.8500760619372159E-13</c:v>
                </c:pt>
                <c:pt idx="5538">
                  <c:v>-7.3874240058557916E-13</c:v>
                </c:pt>
                <c:pt idx="5539">
                  <c:v>-7.9125594965034907E-13</c:v>
                </c:pt>
                <c:pt idx="5540">
                  <c:v>-8.4232620878310627E-13</c:v>
                </c:pt>
                <c:pt idx="5541">
                  <c:v>-8.921752225887758E-13</c:v>
                </c:pt>
                <c:pt idx="5542">
                  <c:v>-9.4069196876489514E-13</c:v>
                </c:pt>
                <c:pt idx="5543">
                  <c:v>-9.8798746961392681E-13</c:v>
                </c:pt>
                <c:pt idx="5544">
                  <c:v>-1.0336176359260209E-12</c:v>
                </c:pt>
                <c:pt idx="5545">
                  <c:v>-1.0779155346085641E-12</c:v>
                </c:pt>
                <c:pt idx="5546">
                  <c:v>-1.120659121056633E-12</c:v>
                </c:pt>
                <c:pt idx="5547">
                  <c:v>-1.1618483952702259E-12</c:v>
                </c:pt>
                <c:pt idx="5548">
                  <c:v>-1.2015943795518069E-12</c:v>
                </c:pt>
                <c:pt idx="5549">
                  <c:v>-1.2397860515989119E-12</c:v>
                </c:pt>
                <c:pt idx="5550">
                  <c:v>-1.276201366806617E-12</c:v>
                </c:pt>
                <c:pt idx="5551">
                  <c:v>-1.311284414384772E-12</c:v>
                </c:pt>
                <c:pt idx="5552">
                  <c:v>-1.34470212742599E-12</c:v>
                </c:pt>
                <c:pt idx="5553">
                  <c:v>-1.3764545059302691E-12</c:v>
                </c:pt>
                <c:pt idx="5554">
                  <c:v>-1.4064305275951479E-12</c:v>
                </c:pt>
                <c:pt idx="5555">
                  <c:v>-1.434963259328015E-12</c:v>
                </c:pt>
                <c:pt idx="5556">
                  <c:v>-1.4617196342214809E-12</c:v>
                </c:pt>
                <c:pt idx="5557">
                  <c:v>-1.4866996522755469E-12</c:v>
                </c:pt>
                <c:pt idx="5558">
                  <c:v>-1.5101253580951379E-12</c:v>
                </c:pt>
                <c:pt idx="5559">
                  <c:v>-1.531663684772866E-12</c:v>
                </c:pt>
                <c:pt idx="5560">
                  <c:v>-1.5515366769136561E-12</c:v>
                </c:pt>
                <c:pt idx="5561">
                  <c:v>-1.569744334517509E-12</c:v>
                </c:pt>
                <c:pt idx="5562">
                  <c:v>-1.5862866575844241E-12</c:v>
                </c:pt>
                <c:pt idx="5563">
                  <c:v>-1.601052623811938E-12</c:v>
                </c:pt>
                <c:pt idx="5564">
                  <c:v>-1.6141532555025151E-12</c:v>
                </c:pt>
                <c:pt idx="5565">
                  <c:v>-1.6254775303536921E-12</c:v>
                </c:pt>
                <c:pt idx="5566">
                  <c:v>-1.6352474929703931E-12</c:v>
                </c:pt>
                <c:pt idx="5567">
                  <c:v>-1.6433521210501569E-12</c:v>
                </c:pt>
                <c:pt idx="5568">
                  <c:v>-1.649569369988058E-12</c:v>
                </c:pt>
                <c:pt idx="5569">
                  <c:v>-1.654343328993946E-12</c:v>
                </c:pt>
                <c:pt idx="5570">
                  <c:v>-1.657229908857971E-12</c:v>
                </c:pt>
                <c:pt idx="5571">
                  <c:v>-1.658451154185059E-12</c:v>
                </c:pt>
                <c:pt idx="5572">
                  <c:v>-1.658007064975209E-12</c:v>
                </c:pt>
                <c:pt idx="5573">
                  <c:v>-1.6560086635308831E-12</c:v>
                </c:pt>
                <c:pt idx="5574">
                  <c:v>-1.6523449275496201E-12</c:v>
                </c:pt>
                <c:pt idx="5575">
                  <c:v>-1.647126879333882E-12</c:v>
                </c:pt>
                <c:pt idx="5576">
                  <c:v>-1.6404655411861309E-12</c:v>
                </c:pt>
                <c:pt idx="5577">
                  <c:v>-1.6323609131063681E-12</c:v>
                </c:pt>
                <c:pt idx="5578">
                  <c:v>-1.6225909504896661E-12</c:v>
                </c:pt>
                <c:pt idx="5579">
                  <c:v>-1.6112666756384901E-12</c:v>
                </c:pt>
                <c:pt idx="5580">
                  <c:v>-1.5984991108553E-12</c:v>
                </c:pt>
                <c:pt idx="5581">
                  <c:v>-1.5841772338376361E-12</c:v>
                </c:pt>
                <c:pt idx="5582">
                  <c:v>-1.5686341114928841E-12</c:v>
                </c:pt>
                <c:pt idx="5583">
                  <c:v>-1.5517587215185811E-12</c:v>
                </c:pt>
                <c:pt idx="5584">
                  <c:v>-1.533217997007341E-12</c:v>
                </c:pt>
                <c:pt idx="5585">
                  <c:v>-1.5137890940764009E-12</c:v>
                </c:pt>
                <c:pt idx="5586">
                  <c:v>-1.49258383430606E-12</c:v>
                </c:pt>
                <c:pt idx="5587">
                  <c:v>-1.47049039611602E-12</c:v>
                </c:pt>
                <c:pt idx="5588">
                  <c:v>-1.4469536679939669E-12</c:v>
                </c:pt>
                <c:pt idx="5589">
                  <c:v>-1.4221956945448259E-12</c:v>
                </c:pt>
                <c:pt idx="5590">
                  <c:v>-1.396327498071059E-12</c:v>
                </c:pt>
                <c:pt idx="5591">
                  <c:v>-1.369460100875131E-12</c:v>
                </c:pt>
                <c:pt idx="5592">
                  <c:v>-1.3414824806545771E-12</c:v>
                </c:pt>
                <c:pt idx="5593">
                  <c:v>-1.312283615106935E-12</c:v>
                </c:pt>
                <c:pt idx="5594">
                  <c:v>-1.282307593442056E-12</c:v>
                </c:pt>
                <c:pt idx="5595">
                  <c:v>-1.251221348752551E-12</c:v>
                </c:pt>
                <c:pt idx="5596">
                  <c:v>-1.219135903340884E-12</c:v>
                </c:pt>
                <c:pt idx="5597">
                  <c:v>-1.18627330181198E-12</c:v>
                </c:pt>
                <c:pt idx="5598">
                  <c:v>-1.152522521863375E-12</c:v>
                </c:pt>
                <c:pt idx="5599">
                  <c:v>-1.117994585797533E-12</c:v>
                </c:pt>
                <c:pt idx="5600">
                  <c:v>-1.082800515916915E-12</c:v>
                </c:pt>
                <c:pt idx="5601">
                  <c:v>-1.0468292899190599E-12</c:v>
                </c:pt>
                <c:pt idx="5602">
                  <c:v>-1.010080907803967E-12</c:v>
                </c:pt>
                <c:pt idx="5603">
                  <c:v>-9.7277741417656216E-13</c:v>
                </c:pt>
                <c:pt idx="5604">
                  <c:v>-9.3469676443191929E-13</c:v>
                </c:pt>
                <c:pt idx="5605">
                  <c:v>-8.9639407008235139E-13</c:v>
                </c:pt>
                <c:pt idx="5606">
                  <c:v>-8.5753626422047091E-13</c:v>
                </c:pt>
                <c:pt idx="5607">
                  <c:v>-8.1790130224135282E-13</c:v>
                </c:pt>
                <c:pt idx="5608">
                  <c:v>-7.7793327335484719E-13</c:v>
                </c:pt>
                <c:pt idx="5609">
                  <c:v>-7.3785422216587904E-13</c:v>
                </c:pt>
                <c:pt idx="5610">
                  <c:v>-6.9722005946459831E-13</c:v>
                </c:pt>
                <c:pt idx="5611">
                  <c:v>-6.5625282985593003E-13</c:v>
                </c:pt>
                <c:pt idx="5612">
                  <c:v>-6.1506355564233672E-13</c:v>
                </c:pt>
                <c:pt idx="5613">
                  <c:v>-5.737632591262809E-13</c:v>
                </c:pt>
                <c:pt idx="5614">
                  <c:v>-5.3224091800530005E-13</c:v>
                </c:pt>
                <c:pt idx="5615">
                  <c:v>-4.9071857688431919E-13</c:v>
                </c:pt>
                <c:pt idx="5616">
                  <c:v>-4.4908521346087582E-13</c:v>
                </c:pt>
                <c:pt idx="5617">
                  <c:v>-4.0722980543250742E-13</c:v>
                </c:pt>
                <c:pt idx="5618">
                  <c:v>-3.6548541970660148E-13</c:v>
                </c:pt>
                <c:pt idx="5619">
                  <c:v>-3.2363001167823308E-13</c:v>
                </c:pt>
                <c:pt idx="5620">
                  <c:v>-2.8221869285971479E-13</c:v>
                </c:pt>
                <c:pt idx="5621">
                  <c:v>-2.4069635173873389E-13</c:v>
                </c:pt>
                <c:pt idx="5622">
                  <c:v>-1.992850329202156E-13</c:v>
                </c:pt>
                <c:pt idx="5623">
                  <c:v>-1.583178033115473E-13</c:v>
                </c:pt>
                <c:pt idx="5624">
                  <c:v>-1.17350573702879E-13</c:v>
                </c:pt>
                <c:pt idx="5625">
                  <c:v>-7.6716411001598317E-14</c:v>
                </c:pt>
                <c:pt idx="5626">
                  <c:v>-3.6415315207705128E-14</c:v>
                </c:pt>
                <c:pt idx="5627">
                  <c:v>3.4416913763379849E-15</c:v>
                </c:pt>
                <c:pt idx="5628">
                  <c:v>4.3076653355456067E-14</c:v>
                </c:pt>
                <c:pt idx="5629">
                  <c:v>8.22675261247241E-14</c:v>
                </c:pt>
                <c:pt idx="5630">
                  <c:v>1.2101430968414209E-13</c:v>
                </c:pt>
                <c:pt idx="5631">
                  <c:v>1.5909495942878491E-13</c:v>
                </c:pt>
                <c:pt idx="5632">
                  <c:v>1.9684254226604031E-13</c:v>
                </c:pt>
                <c:pt idx="5633">
                  <c:v>2.3392399128852048E-13</c:v>
                </c:pt>
                <c:pt idx="5634">
                  <c:v>2.7045032879868808E-13</c:v>
                </c:pt>
                <c:pt idx="5635">
                  <c:v>3.0653257709900572E-13</c:v>
                </c:pt>
                <c:pt idx="5636">
                  <c:v>3.418376692820857E-13</c:v>
                </c:pt>
                <c:pt idx="5637">
                  <c:v>3.7636560534792812E-13</c:v>
                </c:pt>
                <c:pt idx="5638">
                  <c:v>4.1022740759899529E-13</c:v>
                </c:pt>
                <c:pt idx="5639">
                  <c:v>4.4342307603528752E-13</c:v>
                </c:pt>
                <c:pt idx="5640">
                  <c:v>4.7573056605187958E-13</c:v>
                </c:pt>
                <c:pt idx="5641">
                  <c:v>5.0748294455615905E-13</c:v>
                </c:pt>
                <c:pt idx="5642">
                  <c:v>5.3834714464073841E-13</c:v>
                </c:pt>
                <c:pt idx="5643">
                  <c:v>5.6832316630561763E-13</c:v>
                </c:pt>
                <c:pt idx="5644">
                  <c:v>5.9752203185325925E-13</c:v>
                </c:pt>
                <c:pt idx="5645">
                  <c:v>6.2572169667873823E-13</c:v>
                </c:pt>
                <c:pt idx="5646">
                  <c:v>6.5314420538697959E-13</c:v>
                </c:pt>
                <c:pt idx="5647">
                  <c:v>6.7956751337305832E-13</c:v>
                </c:pt>
                <c:pt idx="5648">
                  <c:v>7.0521366524189943E-13</c:v>
                </c:pt>
                <c:pt idx="5649">
                  <c:v>7.2986061638857791E-13</c:v>
                </c:pt>
                <c:pt idx="5650">
                  <c:v>7.5350836681309374E-13</c:v>
                </c:pt>
                <c:pt idx="5651">
                  <c:v>7.7626793881790945E-13</c:v>
                </c:pt>
                <c:pt idx="5652">
                  <c:v>7.9791728779810001E-13</c:v>
                </c:pt>
                <c:pt idx="5653">
                  <c:v>8.1856743605612792E-13</c:v>
                </c:pt>
                <c:pt idx="5654">
                  <c:v>8.3844042819691822E-13</c:v>
                </c:pt>
                <c:pt idx="5655">
                  <c:v>8.5709217501062085E-13</c:v>
                </c:pt>
                <c:pt idx="5656">
                  <c:v>8.7485574340462335E-13</c:v>
                </c:pt>
                <c:pt idx="5657">
                  <c:v>8.9162011107646322E-13</c:v>
                </c:pt>
                <c:pt idx="5658">
                  <c:v>9.0716323342121541E-13</c:v>
                </c:pt>
                <c:pt idx="5659">
                  <c:v>9.2181817734626748E-13</c:v>
                </c:pt>
                <c:pt idx="5660">
                  <c:v>9.354739205491569E-13</c:v>
                </c:pt>
                <c:pt idx="5661">
                  <c:v>9.4801944072742117E-13</c:v>
                </c:pt>
                <c:pt idx="5662">
                  <c:v>9.595657601835228E-13</c:v>
                </c:pt>
                <c:pt idx="5663">
                  <c:v>9.7011287891746179E-13</c:v>
                </c:pt>
                <c:pt idx="5664">
                  <c:v>9.794387523243131E-13</c:v>
                </c:pt>
                <c:pt idx="5665">
                  <c:v>9.8765440270653926E-13</c:v>
                </c:pt>
                <c:pt idx="5666">
                  <c:v>9.9487085236660278E-13</c:v>
                </c:pt>
                <c:pt idx="5667">
                  <c:v>1.0010881013045041E-12</c:v>
                </c:pt>
                <c:pt idx="5668">
                  <c:v>1.006195127217779E-12</c:v>
                </c:pt>
                <c:pt idx="5669">
                  <c:v>1.010302952408892E-12</c:v>
                </c:pt>
                <c:pt idx="5670">
                  <c:v>1.0134115768778431E-12</c:v>
                </c:pt>
                <c:pt idx="5671">
                  <c:v>1.0155210006246311E-12</c:v>
                </c:pt>
                <c:pt idx="5672">
                  <c:v>1.0165202013467929E-12</c:v>
                </c:pt>
                <c:pt idx="5673">
                  <c:v>1.0165202013467929E-12</c:v>
                </c:pt>
                <c:pt idx="5674">
                  <c:v>1.015632022927093E-12</c:v>
                </c:pt>
                <c:pt idx="5675">
                  <c:v>1.0136336214827679E-12</c:v>
                </c:pt>
                <c:pt idx="5676">
                  <c:v>1.0107470416187429E-12</c:v>
                </c:pt>
                <c:pt idx="5677">
                  <c:v>1.0068612610325541E-12</c:v>
                </c:pt>
                <c:pt idx="5678">
                  <c:v>1.0020873020266661E-12</c:v>
                </c:pt>
                <c:pt idx="5679">
                  <c:v>9.9620311999615296E-13</c:v>
                </c:pt>
                <c:pt idx="5680">
                  <c:v>9.8954178184840202E-13</c:v>
                </c:pt>
                <c:pt idx="5681">
                  <c:v>9.8188124297848844E-13</c:v>
                </c:pt>
                <c:pt idx="5682">
                  <c:v>9.7344354799133725E-13</c:v>
                </c:pt>
                <c:pt idx="5683">
                  <c:v>9.6411767458448594E-13</c:v>
                </c:pt>
                <c:pt idx="5684">
                  <c:v>9.5401464506039702E-13</c:v>
                </c:pt>
                <c:pt idx="5685">
                  <c:v>9.4313445941907048E-13</c:v>
                </c:pt>
                <c:pt idx="5686">
                  <c:v>9.3125507305558131E-13</c:v>
                </c:pt>
                <c:pt idx="5687">
                  <c:v>9.1870955287731704E-13</c:v>
                </c:pt>
                <c:pt idx="5688">
                  <c:v>9.0527585427935264E-13</c:v>
                </c:pt>
                <c:pt idx="5689">
                  <c:v>8.9117602186661315E-13</c:v>
                </c:pt>
                <c:pt idx="5690">
                  <c:v>8.7618801103417354E-13</c:v>
                </c:pt>
                <c:pt idx="5691">
                  <c:v>8.6064488868942135E-13</c:v>
                </c:pt>
                <c:pt idx="5692">
                  <c:v>8.4432461022743155E-13</c:v>
                </c:pt>
                <c:pt idx="5693">
                  <c:v>8.2733819795066665E-13</c:v>
                </c:pt>
                <c:pt idx="5694">
                  <c:v>8.0968565185912666E-13</c:v>
                </c:pt>
                <c:pt idx="5695">
                  <c:v>7.914779942552741E-13</c:v>
                </c:pt>
                <c:pt idx="5696">
                  <c:v>7.7260420283664644E-13</c:v>
                </c:pt>
                <c:pt idx="5697">
                  <c:v>7.5306427760324368E-13</c:v>
                </c:pt>
                <c:pt idx="5698">
                  <c:v>7.3308026315999086E-13</c:v>
                </c:pt>
                <c:pt idx="5699">
                  <c:v>7.1254113720442547E-13</c:v>
                </c:pt>
                <c:pt idx="5700">
                  <c:v>6.9166894434147252E-13</c:v>
                </c:pt>
                <c:pt idx="5701">
                  <c:v>6.7013061766374449E-13</c:v>
                </c:pt>
                <c:pt idx="5702">
                  <c:v>6.482592240786289E-13</c:v>
                </c:pt>
                <c:pt idx="5703">
                  <c:v>6.2594374128366326E-13</c:v>
                </c:pt>
                <c:pt idx="5704">
                  <c:v>6.0318416927884755E-13</c:v>
                </c:pt>
                <c:pt idx="5705">
                  <c:v>5.7998050806418178E-13</c:v>
                </c:pt>
                <c:pt idx="5706">
                  <c:v>5.5644377994212846E-13</c:v>
                </c:pt>
                <c:pt idx="5707">
                  <c:v>5.3257398491268759E-13</c:v>
                </c:pt>
                <c:pt idx="5708">
                  <c:v>5.084821452783217E-13</c:v>
                </c:pt>
                <c:pt idx="5709">
                  <c:v>4.8416826103903077E-13</c:v>
                </c:pt>
                <c:pt idx="5710">
                  <c:v>4.5963233219481481E-13</c:v>
                </c:pt>
                <c:pt idx="5711">
                  <c:v>4.347633364432113E-13</c:v>
                </c:pt>
                <c:pt idx="5712">
                  <c:v>4.0978331838914528E-13</c:v>
                </c:pt>
                <c:pt idx="5713">
                  <c:v>3.8458125573015418E-13</c:v>
                </c:pt>
                <c:pt idx="5714">
                  <c:v>3.5915714846623809E-13</c:v>
                </c:pt>
                <c:pt idx="5715">
                  <c:v>3.3373304120232211E-13</c:v>
                </c:pt>
                <c:pt idx="5716">
                  <c:v>3.0819791163594351E-13</c:v>
                </c:pt>
                <c:pt idx="5717">
                  <c:v>2.8255175976710229E-13</c:v>
                </c:pt>
                <c:pt idx="5718">
                  <c:v>2.5701663020072369E-13</c:v>
                </c:pt>
                <c:pt idx="5719">
                  <c:v>2.3148150063434509E-13</c:v>
                </c:pt>
                <c:pt idx="5720">
                  <c:v>2.0594637106796649E-13</c:v>
                </c:pt>
                <c:pt idx="5721">
                  <c:v>1.8041124150158791E-13</c:v>
                </c:pt>
                <c:pt idx="5722">
                  <c:v>1.549871342376719E-13</c:v>
                </c:pt>
                <c:pt idx="5723">
                  <c:v>1.294520046712933E-13</c:v>
                </c:pt>
                <c:pt idx="5724">
                  <c:v>1.041389197098397E-13</c:v>
                </c:pt>
                <c:pt idx="5725">
                  <c:v>7.9047879353311146E-14</c:v>
                </c:pt>
                <c:pt idx="5726">
                  <c:v>5.4178883601707639E-14</c:v>
                </c:pt>
                <c:pt idx="5727">
                  <c:v>2.9420910152566648E-14</c:v>
                </c:pt>
                <c:pt idx="5728">
                  <c:v>4.7739590058881731E-15</c:v>
                </c:pt>
                <c:pt idx="5729">
                  <c:v>-1.9317880628477721E-14</c:v>
                </c:pt>
                <c:pt idx="5730">
                  <c:v>-4.3409720262843621E-14</c:v>
                </c:pt>
                <c:pt idx="5731">
                  <c:v>-6.7279515292284486E-14</c:v>
                </c:pt>
                <c:pt idx="5732">
                  <c:v>-9.0816243414337805E-14</c:v>
                </c:pt>
                <c:pt idx="5733">
                  <c:v>-1.140199046290036E-13</c:v>
                </c:pt>
                <c:pt idx="5734">
                  <c:v>-1.368904989362818E-13</c:v>
                </c:pt>
                <c:pt idx="5735">
                  <c:v>-1.594280263361725E-13</c:v>
                </c:pt>
                <c:pt idx="5736">
                  <c:v>-1.8152146452621309E-13</c:v>
                </c:pt>
                <c:pt idx="5737">
                  <c:v>-2.031708135064036E-13</c:v>
                </c:pt>
                <c:pt idx="5738">
                  <c:v>-2.244870955792067E-13</c:v>
                </c:pt>
                <c:pt idx="5739">
                  <c:v>-2.4558133304708458E-13</c:v>
                </c:pt>
                <c:pt idx="5740">
                  <c:v>-2.6589841439772499E-13</c:v>
                </c:pt>
                <c:pt idx="5741">
                  <c:v>-2.8599345114344032E-13</c:v>
                </c:pt>
                <c:pt idx="5742">
                  <c:v>-3.0553337637684308E-13</c:v>
                </c:pt>
                <c:pt idx="5743">
                  <c:v>-3.2474023470285829E-13</c:v>
                </c:pt>
                <c:pt idx="5744">
                  <c:v>-3.4316993691163589E-13</c:v>
                </c:pt>
                <c:pt idx="5745">
                  <c:v>-3.6115554991056342E-13</c:v>
                </c:pt>
                <c:pt idx="5746">
                  <c:v>-3.7880809600210341E-13</c:v>
                </c:pt>
                <c:pt idx="5747">
                  <c:v>-3.9568348597640579E-13</c:v>
                </c:pt>
                <c:pt idx="5748">
                  <c:v>-4.1211478674085811E-13</c:v>
                </c:pt>
                <c:pt idx="5749">
                  <c:v>-4.279909759929978E-13</c:v>
                </c:pt>
                <c:pt idx="5750">
                  <c:v>-4.4331205373282501E-13</c:v>
                </c:pt>
                <c:pt idx="5751">
                  <c:v>-4.5796699765787707E-13</c:v>
                </c:pt>
                <c:pt idx="5752">
                  <c:v>-4.7206683007061656E-13</c:v>
                </c:pt>
                <c:pt idx="5753">
                  <c:v>-4.8550052866858096E-13</c:v>
                </c:pt>
                <c:pt idx="5754">
                  <c:v>-4.9837911575423277E-13</c:v>
                </c:pt>
                <c:pt idx="5755">
                  <c:v>-5.1081361363003452E-13</c:v>
                </c:pt>
                <c:pt idx="5756">
                  <c:v>-5.2247095538859867E-13</c:v>
                </c:pt>
                <c:pt idx="5757">
                  <c:v>-5.3368420793731275E-13</c:v>
                </c:pt>
                <c:pt idx="5758">
                  <c:v>-5.4389825976386419E-13</c:v>
                </c:pt>
                <c:pt idx="5759">
                  <c:v>-5.538902669854906E-13</c:v>
                </c:pt>
                <c:pt idx="5760">
                  <c:v>-5.631051180898794E-13</c:v>
                </c:pt>
                <c:pt idx="5761">
                  <c:v>-5.7143179077456807E-13</c:v>
                </c:pt>
                <c:pt idx="5762">
                  <c:v>-5.7931437424940668E-13</c:v>
                </c:pt>
                <c:pt idx="5763">
                  <c:v>-5.8664184621193272E-13</c:v>
                </c:pt>
                <c:pt idx="5764">
                  <c:v>-5.9308113975475862E-13</c:v>
                </c:pt>
                <c:pt idx="5765">
                  <c:v>-5.9907634408773447E-13</c:v>
                </c:pt>
                <c:pt idx="5766">
                  <c:v>-6.042943923034727E-13</c:v>
                </c:pt>
                <c:pt idx="5767">
                  <c:v>-6.0895732900689836E-13</c:v>
                </c:pt>
                <c:pt idx="5768">
                  <c:v>-6.1295413189554893E-13</c:v>
                </c:pt>
                <c:pt idx="5769">
                  <c:v>-6.162848009694244E-13</c:v>
                </c:pt>
                <c:pt idx="5770">
                  <c:v>-6.1894933622852477E-13</c:v>
                </c:pt>
                <c:pt idx="5771">
                  <c:v>-6.2105875997531257E-13</c:v>
                </c:pt>
                <c:pt idx="5772">
                  <c:v>-6.2239102760486276E-13</c:v>
                </c:pt>
                <c:pt idx="5773">
                  <c:v>-6.2327920602456288E-13</c:v>
                </c:pt>
                <c:pt idx="5774">
                  <c:v>-6.2350125062948791E-13</c:v>
                </c:pt>
                <c:pt idx="5775">
                  <c:v>-6.2305716141963785E-13</c:v>
                </c:pt>
                <c:pt idx="5776">
                  <c:v>-6.2205796069747521E-13</c:v>
                </c:pt>
                <c:pt idx="5777">
                  <c:v>-6.2050364846299999E-13</c:v>
                </c:pt>
                <c:pt idx="5778">
                  <c:v>-6.1817218011128716E-13</c:v>
                </c:pt>
                <c:pt idx="5779">
                  <c:v>-6.1539662254972427E-13</c:v>
                </c:pt>
                <c:pt idx="5780">
                  <c:v>-6.120659534758488E-13</c:v>
                </c:pt>
                <c:pt idx="5781">
                  <c:v>-6.0806915058719824E-13</c:v>
                </c:pt>
                <c:pt idx="5782">
                  <c:v>-6.0373928079116013E-13</c:v>
                </c:pt>
                <c:pt idx="5783">
                  <c:v>-5.9874327718034692E-13</c:v>
                </c:pt>
                <c:pt idx="5784">
                  <c:v>-5.9308113975475862E-13</c:v>
                </c:pt>
                <c:pt idx="5785">
                  <c:v>-5.8697491311932026E-13</c:v>
                </c:pt>
                <c:pt idx="5786">
                  <c:v>-5.8020255266910681E-13</c:v>
                </c:pt>
                <c:pt idx="5787">
                  <c:v>-5.7309712531150581E-13</c:v>
                </c:pt>
                <c:pt idx="5788">
                  <c:v>-5.6543658644159223E-13</c:v>
                </c:pt>
                <c:pt idx="5789">
                  <c:v>-5.5733195836182858E-13</c:v>
                </c:pt>
                <c:pt idx="5790">
                  <c:v>-5.4878324107221488E-13</c:v>
                </c:pt>
                <c:pt idx="5791">
                  <c:v>-5.3990145687521363E-13</c:v>
                </c:pt>
                <c:pt idx="5792">
                  <c:v>-5.304645611658998E-13</c:v>
                </c:pt>
                <c:pt idx="5793">
                  <c:v>-5.205835762467359E-13</c:v>
                </c:pt>
                <c:pt idx="5794">
                  <c:v>-5.1025850211772195E-13</c:v>
                </c:pt>
                <c:pt idx="5795">
                  <c:v>-4.9960036108132044E-13</c:v>
                </c:pt>
                <c:pt idx="5796">
                  <c:v>-4.8860915313753139E-13</c:v>
                </c:pt>
                <c:pt idx="5797">
                  <c:v>-4.7717385598389228E-13</c:v>
                </c:pt>
                <c:pt idx="5798">
                  <c:v>-4.6540549192286562E-13</c:v>
                </c:pt>
                <c:pt idx="5799">
                  <c:v>-4.531930386519889E-13</c:v>
                </c:pt>
                <c:pt idx="5800">
                  <c:v>-4.4086956307864971E-13</c:v>
                </c:pt>
                <c:pt idx="5801">
                  <c:v>-4.279909759929978E-13</c:v>
                </c:pt>
                <c:pt idx="5802">
                  <c:v>-4.14890344302421E-13</c:v>
                </c:pt>
                <c:pt idx="5803">
                  <c:v>-4.0145664570445661E-13</c:v>
                </c:pt>
                <c:pt idx="5804">
                  <c:v>-3.8780090250156718E-13</c:v>
                </c:pt>
                <c:pt idx="5805">
                  <c:v>-3.7392311469375272E-13</c:v>
                </c:pt>
                <c:pt idx="5806">
                  <c:v>-3.5982328228101318E-13</c:v>
                </c:pt>
                <c:pt idx="5807">
                  <c:v>-3.4527936065842368E-13</c:v>
                </c:pt>
                <c:pt idx="5808">
                  <c:v>-3.3062441673337162E-13</c:v>
                </c:pt>
                <c:pt idx="5809">
                  <c:v>-3.159694728083196E-13</c:v>
                </c:pt>
                <c:pt idx="5810">
                  <c:v>-3.0120350658080502E-13</c:v>
                </c:pt>
                <c:pt idx="5811">
                  <c:v>-2.8621549574836541E-13</c:v>
                </c:pt>
                <c:pt idx="5812">
                  <c:v>-2.7100544031100071E-13</c:v>
                </c:pt>
                <c:pt idx="5813">
                  <c:v>-2.5579538487363612E-13</c:v>
                </c:pt>
                <c:pt idx="5814">
                  <c:v>-2.4047430713380891E-13</c:v>
                </c:pt>
                <c:pt idx="5815">
                  <c:v>-2.2493118478905669E-13</c:v>
                </c:pt>
                <c:pt idx="5816">
                  <c:v>-2.0949908474676699E-13</c:v>
                </c:pt>
                <c:pt idx="5817">
                  <c:v>-1.9373391779708979E-13</c:v>
                </c:pt>
                <c:pt idx="5818">
                  <c:v>-1.7807977314987511E-13</c:v>
                </c:pt>
                <c:pt idx="5819">
                  <c:v>-1.6231460620019791E-13</c:v>
                </c:pt>
                <c:pt idx="5820">
                  <c:v>-1.466604615529832E-13</c:v>
                </c:pt>
                <c:pt idx="5821">
                  <c:v>-1.310063169057685E-13</c:v>
                </c:pt>
                <c:pt idx="5822">
                  <c:v>-1.152411499560912E-13</c:v>
                </c:pt>
                <c:pt idx="5823">
                  <c:v>-9.9698027611339057E-14</c:v>
                </c:pt>
                <c:pt idx="5824">
                  <c:v>-8.4265927569049381E-14</c:v>
                </c:pt>
                <c:pt idx="5825">
                  <c:v>-6.872280522429719E-14</c:v>
                </c:pt>
                <c:pt idx="5826">
                  <c:v>-5.340172748447003E-14</c:v>
                </c:pt>
                <c:pt idx="5827">
                  <c:v>-3.7969627442180347E-14</c:v>
                </c:pt>
                <c:pt idx="5828">
                  <c:v>-2.2870594307278222E-14</c:v>
                </c:pt>
                <c:pt idx="5829">
                  <c:v>-7.6605388699135801E-15</c:v>
                </c:pt>
                <c:pt idx="5830">
                  <c:v>7.2164496600635175E-15</c:v>
                </c:pt>
                <c:pt idx="5831">
                  <c:v>2.19824158875781E-14</c:v>
                </c:pt>
                <c:pt idx="5832">
                  <c:v>3.6637359812630172E-14</c:v>
                </c:pt>
                <c:pt idx="5833">
                  <c:v>5.1070259132757201E-14</c:v>
                </c:pt>
                <c:pt idx="5834">
                  <c:v>6.539213615042172E-14</c:v>
                </c:pt>
                <c:pt idx="5835">
                  <c:v>7.9380946260698693E-14</c:v>
                </c:pt>
                <c:pt idx="5836">
                  <c:v>9.3258734068513149E-14</c:v>
                </c:pt>
                <c:pt idx="5837">
                  <c:v>1.070254995738651E-13</c:v>
                </c:pt>
                <c:pt idx="5838">
                  <c:v>1.202371535669045E-13</c:v>
                </c:pt>
                <c:pt idx="5839">
                  <c:v>1.333377852574813E-13</c:v>
                </c:pt>
                <c:pt idx="5840">
                  <c:v>1.4621637234313309E-13</c:v>
                </c:pt>
                <c:pt idx="5841">
                  <c:v>1.5876189252139741E-13</c:v>
                </c:pt>
                <c:pt idx="5842">
                  <c:v>1.7119639039719909E-13</c:v>
                </c:pt>
                <c:pt idx="5843">
                  <c:v>1.831867990631508E-13</c:v>
                </c:pt>
                <c:pt idx="5844">
                  <c:v>1.94844140821715E-13</c:v>
                </c:pt>
                <c:pt idx="5845">
                  <c:v>2.063904602778166E-13</c:v>
                </c:pt>
                <c:pt idx="5846">
                  <c:v>2.1760371282653071E-13</c:v>
                </c:pt>
                <c:pt idx="5847">
                  <c:v>2.283728761653947E-13</c:v>
                </c:pt>
                <c:pt idx="5848">
                  <c:v>2.3891999489933369E-13</c:v>
                </c:pt>
                <c:pt idx="5849">
                  <c:v>2.4913404672588508E-13</c:v>
                </c:pt>
                <c:pt idx="5850">
                  <c:v>2.5901503164504902E-13</c:v>
                </c:pt>
                <c:pt idx="5851">
                  <c:v>2.684519273543629E-13</c:v>
                </c:pt>
                <c:pt idx="5852">
                  <c:v>2.7755575615628908E-13</c:v>
                </c:pt>
                <c:pt idx="5853">
                  <c:v>2.8632651805082792E-13</c:v>
                </c:pt>
                <c:pt idx="5854">
                  <c:v>2.9487523534044158E-13</c:v>
                </c:pt>
                <c:pt idx="5855">
                  <c:v>3.028688411177427E-13</c:v>
                </c:pt>
                <c:pt idx="5856">
                  <c:v>3.106404022901188E-13</c:v>
                </c:pt>
                <c:pt idx="5857">
                  <c:v>3.1796787425264478E-13</c:v>
                </c:pt>
                <c:pt idx="5858">
                  <c:v>3.248512570053208E-13</c:v>
                </c:pt>
                <c:pt idx="5859">
                  <c:v>3.3129055054814671E-13</c:v>
                </c:pt>
                <c:pt idx="5860">
                  <c:v>3.3739677718358512E-13</c:v>
                </c:pt>
                <c:pt idx="5861">
                  <c:v>3.4305891460917342E-13</c:v>
                </c:pt>
                <c:pt idx="5862">
                  <c:v>3.4838798512737412E-13</c:v>
                </c:pt>
                <c:pt idx="5863">
                  <c:v>3.5327296643572481E-13</c:v>
                </c:pt>
                <c:pt idx="5864">
                  <c:v>3.5771385853422539E-13</c:v>
                </c:pt>
                <c:pt idx="5865">
                  <c:v>3.6182168372533852E-13</c:v>
                </c:pt>
                <c:pt idx="5866">
                  <c:v>3.65596442009064E-13</c:v>
                </c:pt>
                <c:pt idx="5867">
                  <c:v>3.6892711108293952E-13</c:v>
                </c:pt>
                <c:pt idx="5868">
                  <c:v>3.7181369094696487E-13</c:v>
                </c:pt>
                <c:pt idx="5869">
                  <c:v>3.7436720390360279E-13</c:v>
                </c:pt>
                <c:pt idx="5870">
                  <c:v>3.765876499528531E-13</c:v>
                </c:pt>
                <c:pt idx="5871">
                  <c:v>3.7847502909471592E-13</c:v>
                </c:pt>
                <c:pt idx="5872">
                  <c:v>3.798072967242661E-13</c:v>
                </c:pt>
                <c:pt idx="5873">
                  <c:v>3.8080649744642869E-13</c:v>
                </c:pt>
                <c:pt idx="5874">
                  <c:v>3.8136160895874132E-13</c:v>
                </c:pt>
                <c:pt idx="5875">
                  <c:v>3.8169467586612882E-13</c:v>
                </c:pt>
                <c:pt idx="5876">
                  <c:v>3.8147263126120379E-13</c:v>
                </c:pt>
                <c:pt idx="5877">
                  <c:v>3.8091751974889121E-13</c:v>
                </c:pt>
                <c:pt idx="5878">
                  <c:v>3.801403636316536E-13</c:v>
                </c:pt>
                <c:pt idx="5879">
                  <c:v>3.7891911830456588E-13</c:v>
                </c:pt>
                <c:pt idx="5880">
                  <c:v>3.7725378376762819E-13</c:v>
                </c:pt>
                <c:pt idx="5881">
                  <c:v>3.7525538232330291E-13</c:v>
                </c:pt>
                <c:pt idx="5882">
                  <c:v>3.7292391397159008E-13</c:v>
                </c:pt>
                <c:pt idx="5883">
                  <c:v>3.7025937871248971E-13</c:v>
                </c:pt>
                <c:pt idx="5884">
                  <c:v>3.6726177654600178E-13</c:v>
                </c:pt>
                <c:pt idx="5885">
                  <c:v>3.638200851696638E-13</c:v>
                </c:pt>
                <c:pt idx="5886">
                  <c:v>3.6015634918840078E-13</c:v>
                </c:pt>
                <c:pt idx="5887">
                  <c:v>3.5627056860221268E-13</c:v>
                </c:pt>
                <c:pt idx="5888">
                  <c:v>3.5205172110863709E-13</c:v>
                </c:pt>
                <c:pt idx="5889">
                  <c:v>3.4738878440521148E-13</c:v>
                </c:pt>
                <c:pt idx="5890">
                  <c:v>3.4239278079439828E-13</c:v>
                </c:pt>
                <c:pt idx="5891">
                  <c:v>3.3728575488112261E-13</c:v>
                </c:pt>
                <c:pt idx="5892">
                  <c:v>3.3173463975799682E-13</c:v>
                </c:pt>
                <c:pt idx="5893">
                  <c:v>3.2607250233240848E-13</c:v>
                </c:pt>
                <c:pt idx="5894">
                  <c:v>3.1996627569697011E-13</c:v>
                </c:pt>
                <c:pt idx="5895">
                  <c:v>3.1374902675906919E-13</c:v>
                </c:pt>
                <c:pt idx="5896">
                  <c:v>3.0730973321624328E-13</c:v>
                </c:pt>
                <c:pt idx="5897">
                  <c:v>3.0064839506849239E-13</c:v>
                </c:pt>
                <c:pt idx="5898">
                  <c:v>2.9376501231581642E-13</c:v>
                </c:pt>
                <c:pt idx="5899">
                  <c:v>2.8665958495821542E-13</c:v>
                </c:pt>
                <c:pt idx="5900">
                  <c:v>2.7933211299568939E-13</c:v>
                </c:pt>
                <c:pt idx="5901">
                  <c:v>2.7189361873070079E-13</c:v>
                </c:pt>
                <c:pt idx="5902">
                  <c:v>2.6412205755832469E-13</c:v>
                </c:pt>
                <c:pt idx="5903">
                  <c:v>2.5612845178102361E-13</c:v>
                </c:pt>
                <c:pt idx="5904">
                  <c:v>2.4802382370126002E-13</c:v>
                </c:pt>
                <c:pt idx="5905">
                  <c:v>2.3980817331903381E-13</c:v>
                </c:pt>
                <c:pt idx="5906">
                  <c:v>2.3137047833188262E-13</c:v>
                </c:pt>
                <c:pt idx="5907">
                  <c:v>2.227107387398064E-13</c:v>
                </c:pt>
                <c:pt idx="5908">
                  <c:v>2.1393997684526769E-13</c:v>
                </c:pt>
                <c:pt idx="5909">
                  <c:v>2.051692149507289E-13</c:v>
                </c:pt>
                <c:pt idx="5910">
                  <c:v>1.9617640845126521E-13</c:v>
                </c:pt>
                <c:pt idx="5911">
                  <c:v>1.870725796493389E-13</c:v>
                </c:pt>
                <c:pt idx="5912">
                  <c:v>1.7774670624248761E-13</c:v>
                </c:pt>
                <c:pt idx="5913">
                  <c:v>1.6853185513809879E-13</c:v>
                </c:pt>
                <c:pt idx="5914">
                  <c:v>1.592059817312474E-13</c:v>
                </c:pt>
                <c:pt idx="5915">
                  <c:v>1.4976908602193359E-13</c:v>
                </c:pt>
                <c:pt idx="5916">
                  <c:v>1.4033219031261981E-13</c:v>
                </c:pt>
                <c:pt idx="5917">
                  <c:v>1.3078427230084339E-13</c:v>
                </c:pt>
                <c:pt idx="5918">
                  <c:v>1.2123635428906709E-13</c:v>
                </c:pt>
                <c:pt idx="5919">
                  <c:v>1.1157741397482819E-13</c:v>
                </c:pt>
                <c:pt idx="5920">
                  <c:v>1.019184736605894E-13</c:v>
                </c:pt>
                <c:pt idx="5921">
                  <c:v>9.2259533346350509E-14</c:v>
                </c:pt>
                <c:pt idx="5922">
                  <c:v>8.2711615334574162E-14</c:v>
                </c:pt>
                <c:pt idx="5923">
                  <c:v>7.3163697322797816E-14</c:v>
                </c:pt>
                <c:pt idx="5924">
                  <c:v>6.361577931102147E-14</c:v>
                </c:pt>
                <c:pt idx="5925">
                  <c:v>5.4178883601707639E-14</c:v>
                </c:pt>
                <c:pt idx="5926">
                  <c:v>4.4630965589931293E-14</c:v>
                </c:pt>
                <c:pt idx="5927">
                  <c:v>3.5194069880617462E-14</c:v>
                </c:pt>
                <c:pt idx="5928">
                  <c:v>2.5868196473766151E-14</c:v>
                </c:pt>
                <c:pt idx="5929">
                  <c:v>1.6542323066914829E-14</c:v>
                </c:pt>
                <c:pt idx="5930">
                  <c:v>7.3274719625260332E-15</c:v>
                </c:pt>
                <c:pt idx="5931">
                  <c:v>-1.7763568394002501E-15</c:v>
                </c:pt>
                <c:pt idx="5932">
                  <c:v>-1.099120794378905E-14</c:v>
                </c:pt>
                <c:pt idx="5933">
                  <c:v>-2.009503674571533E-14</c:v>
                </c:pt>
                <c:pt idx="5934">
                  <c:v>-2.8976820942716592E-14</c:v>
                </c:pt>
                <c:pt idx="5935">
                  <c:v>-3.7636560534792813E-14</c:v>
                </c:pt>
                <c:pt idx="5936">
                  <c:v>-4.6407322429331537E-14</c:v>
                </c:pt>
                <c:pt idx="5937">
                  <c:v>-5.4956039718945249E-14</c:v>
                </c:pt>
                <c:pt idx="5938">
                  <c:v>-6.3282712403633923E-14</c:v>
                </c:pt>
                <c:pt idx="5939">
                  <c:v>-7.1720407390785113E-14</c:v>
                </c:pt>
                <c:pt idx="5940">
                  <c:v>-7.971401316808624E-14</c:v>
                </c:pt>
                <c:pt idx="5941">
                  <c:v>-8.7707618945387367E-14</c:v>
                </c:pt>
                <c:pt idx="5942">
                  <c:v>-9.5590202420225978E-14</c:v>
                </c:pt>
                <c:pt idx="5943">
                  <c:v>-1.032507412901396E-13</c:v>
                </c:pt>
                <c:pt idx="5944">
                  <c:v>-1.1068923555512809E-13</c:v>
                </c:pt>
                <c:pt idx="5945">
                  <c:v>-1.1801670751765409E-13</c:v>
                </c:pt>
                <c:pt idx="5946">
                  <c:v>-1.250111125727926E-13</c:v>
                </c:pt>
                <c:pt idx="5947">
                  <c:v>-1.3200551762793109E-13</c:v>
                </c:pt>
                <c:pt idx="5948">
                  <c:v>-1.386668557756821E-13</c:v>
                </c:pt>
                <c:pt idx="5949">
                  <c:v>-1.4510614931850801E-13</c:v>
                </c:pt>
                <c:pt idx="5950">
                  <c:v>-1.5132339825640881E-13</c:v>
                </c:pt>
                <c:pt idx="5951">
                  <c:v>-1.5731860258938471E-13</c:v>
                </c:pt>
                <c:pt idx="5952">
                  <c:v>-1.630917623174355E-13</c:v>
                </c:pt>
                <c:pt idx="5953">
                  <c:v>-1.686428774405613E-13</c:v>
                </c:pt>
                <c:pt idx="5954">
                  <c:v>-1.740829702612245E-13</c:v>
                </c:pt>
                <c:pt idx="5955">
                  <c:v>-1.7930101847696281E-13</c:v>
                </c:pt>
                <c:pt idx="5956">
                  <c:v>-1.841859997853135E-13</c:v>
                </c:pt>
                <c:pt idx="5957">
                  <c:v>-1.888489364887391E-13</c:v>
                </c:pt>
                <c:pt idx="5958">
                  <c:v>-1.9340085088970229E-13</c:v>
                </c:pt>
                <c:pt idx="5959">
                  <c:v>-1.9773072068574041E-13</c:v>
                </c:pt>
                <c:pt idx="5960">
                  <c:v>-2.0172752357439089E-13</c:v>
                </c:pt>
                <c:pt idx="5961">
                  <c:v>-2.0539125955565401E-13</c:v>
                </c:pt>
                <c:pt idx="5962">
                  <c:v>-2.09054995536917E-13</c:v>
                </c:pt>
                <c:pt idx="5963">
                  <c:v>-2.123856646107924E-13</c:v>
                </c:pt>
                <c:pt idx="5964">
                  <c:v>-2.156053113822054E-13</c:v>
                </c:pt>
                <c:pt idx="5965">
                  <c:v>-2.1838086894376829E-13</c:v>
                </c:pt>
                <c:pt idx="5966">
                  <c:v>-2.209343819004062E-13</c:v>
                </c:pt>
                <c:pt idx="5967">
                  <c:v>-2.233768725545815E-13</c:v>
                </c:pt>
                <c:pt idx="5968">
                  <c:v>-2.2548629630136929E-13</c:v>
                </c:pt>
                <c:pt idx="5969">
                  <c:v>-2.2737367544323211E-13</c:v>
                </c:pt>
                <c:pt idx="5970">
                  <c:v>-2.2892798767770728E-13</c:v>
                </c:pt>
                <c:pt idx="5971">
                  <c:v>-2.3037127760971998E-13</c:v>
                </c:pt>
                <c:pt idx="5972">
                  <c:v>-2.315925229368077E-13</c:v>
                </c:pt>
                <c:pt idx="5973">
                  <c:v>-2.325917236589703E-13</c:v>
                </c:pt>
                <c:pt idx="5974">
                  <c:v>-2.3314683517128292E-13</c:v>
                </c:pt>
                <c:pt idx="5975">
                  <c:v>-2.337019466835955E-13</c:v>
                </c:pt>
                <c:pt idx="5976">
                  <c:v>-2.3381296898605802E-13</c:v>
                </c:pt>
                <c:pt idx="5977">
                  <c:v>-2.3381296898605802E-13</c:v>
                </c:pt>
                <c:pt idx="5978">
                  <c:v>-2.337019466835955E-13</c:v>
                </c:pt>
                <c:pt idx="5979">
                  <c:v>-2.3314683517128292E-13</c:v>
                </c:pt>
                <c:pt idx="5980">
                  <c:v>-2.325917236589703E-13</c:v>
                </c:pt>
                <c:pt idx="5981">
                  <c:v>-2.3181456754173269E-13</c:v>
                </c:pt>
                <c:pt idx="5982">
                  <c:v>-2.3070434451710748E-13</c:v>
                </c:pt>
                <c:pt idx="5983">
                  <c:v>-2.2937207688755729E-13</c:v>
                </c:pt>
                <c:pt idx="5984">
                  <c:v>-2.2792878695554459E-13</c:v>
                </c:pt>
                <c:pt idx="5985">
                  <c:v>-2.2615243011614441E-13</c:v>
                </c:pt>
                <c:pt idx="5986">
                  <c:v>-2.242650509742816E-13</c:v>
                </c:pt>
                <c:pt idx="5987">
                  <c:v>-2.2204460492503131E-13</c:v>
                </c:pt>
                <c:pt idx="5988">
                  <c:v>-2.197131365733185E-13</c:v>
                </c:pt>
                <c:pt idx="5989">
                  <c:v>-2.1715962361668059E-13</c:v>
                </c:pt>
                <c:pt idx="5990">
                  <c:v>-2.143840660551177E-13</c:v>
                </c:pt>
                <c:pt idx="5991">
                  <c:v>-2.1138646388862981E-13</c:v>
                </c:pt>
                <c:pt idx="5992">
                  <c:v>-2.0827783941967939E-13</c:v>
                </c:pt>
                <c:pt idx="5993">
                  <c:v>-2.049471703458039E-13</c:v>
                </c:pt>
                <c:pt idx="5994">
                  <c:v>-2.016165012719284E-13</c:v>
                </c:pt>
                <c:pt idx="5995">
                  <c:v>-1.9795276529066541E-13</c:v>
                </c:pt>
                <c:pt idx="5996">
                  <c:v>-1.9406698470447739E-13</c:v>
                </c:pt>
                <c:pt idx="5997">
                  <c:v>-1.900701818158268E-13</c:v>
                </c:pt>
                <c:pt idx="5998">
                  <c:v>-1.8607337892717621E-13</c:v>
                </c:pt>
                <c:pt idx="5999">
                  <c:v>-1.8185453143360059E-13</c:v>
                </c:pt>
                <c:pt idx="6000">
                  <c:v>-1.7752466163756251E-13</c:v>
                </c:pt>
                <c:pt idx="6001">
                  <c:v>-1.7297274723659939E-13</c:v>
                </c:pt>
                <c:pt idx="6002">
                  <c:v>-1.6830981053317371E-13</c:v>
                </c:pt>
                <c:pt idx="6003">
                  <c:v>-1.6353585152728561E-13</c:v>
                </c:pt>
                <c:pt idx="6004">
                  <c:v>-1.588729148238599E-13</c:v>
                </c:pt>
                <c:pt idx="6005">
                  <c:v>-1.5376588891058421E-13</c:v>
                </c:pt>
                <c:pt idx="6006">
                  <c:v>-1.4854784069484589E-13</c:v>
                </c:pt>
                <c:pt idx="6007">
                  <c:v>-1.4355183708403269E-13</c:v>
                </c:pt>
                <c:pt idx="6008">
                  <c:v>-1.381117442633695E-13</c:v>
                </c:pt>
                <c:pt idx="6009">
                  <c:v>-1.3289369604763119E-13</c:v>
                </c:pt>
                <c:pt idx="6010">
                  <c:v>-1.2734258092450551E-13</c:v>
                </c:pt>
                <c:pt idx="6011">
                  <c:v>-1.2168044349891721E-13</c:v>
                </c:pt>
                <c:pt idx="6012">
                  <c:v>-1.1635137298071641E-13</c:v>
                </c:pt>
                <c:pt idx="6013">
                  <c:v>-1.1068923555512809E-13</c:v>
                </c:pt>
                <c:pt idx="6014">
                  <c:v>-1.051381204320023E-13</c:v>
                </c:pt>
                <c:pt idx="6015">
                  <c:v>-9.936496070395151E-14</c:v>
                </c:pt>
                <c:pt idx="6016">
                  <c:v>-9.3813845580825728E-14</c:v>
                </c:pt>
                <c:pt idx="6017">
                  <c:v>-8.7929663550312398E-14</c:v>
                </c:pt>
                <c:pt idx="6018">
                  <c:v>-8.2156503822261584E-14</c:v>
                </c:pt>
                <c:pt idx="6019">
                  <c:v>-7.638334409421077E-14</c:v>
                </c:pt>
                <c:pt idx="6020">
                  <c:v>-7.0610184366159956E-14</c:v>
                </c:pt>
                <c:pt idx="6021">
                  <c:v>-6.4726002335646626E-14</c:v>
                </c:pt>
                <c:pt idx="6022">
                  <c:v>-5.8730798002670781E-14</c:v>
                </c:pt>
                <c:pt idx="6023">
                  <c:v>-5.2846615972157451E-14</c:v>
                </c:pt>
                <c:pt idx="6024">
                  <c:v>-4.6962433941644122E-14</c:v>
                </c:pt>
                <c:pt idx="6025">
                  <c:v>-4.0967229608668283E-14</c:v>
                </c:pt>
                <c:pt idx="6026">
                  <c:v>-3.5194069880617462E-14</c:v>
                </c:pt>
                <c:pt idx="6027">
                  <c:v>-2.9420910152566648E-14</c:v>
                </c:pt>
                <c:pt idx="6028">
                  <c:v>-2.3536728122053319E-14</c:v>
                </c:pt>
                <c:pt idx="6029">
                  <c:v>-1.7763568394002501E-14</c:v>
                </c:pt>
                <c:pt idx="6030">
                  <c:v>-1.221245327087672E-14</c:v>
                </c:pt>
                <c:pt idx="6031">
                  <c:v>-6.4392935428259079E-15</c:v>
                </c:pt>
                <c:pt idx="6032">
                  <c:v>-6.6613381477509392E-16</c:v>
                </c:pt>
                <c:pt idx="6033">
                  <c:v>4.7739590058881731E-15</c:v>
                </c:pt>
                <c:pt idx="6034">
                  <c:v>1.0325074129013961E-14</c:v>
                </c:pt>
                <c:pt idx="6035">
                  <c:v>1.5876189252139739E-14</c:v>
                </c:pt>
                <c:pt idx="6036">
                  <c:v>2.1316282072803009E-14</c:v>
                </c:pt>
                <c:pt idx="6037">
                  <c:v>2.664535259100376E-14</c:v>
                </c:pt>
                <c:pt idx="6038">
                  <c:v>3.1863400806741993E-14</c:v>
                </c:pt>
                <c:pt idx="6039">
                  <c:v>3.7081449022480228E-14</c:v>
                </c:pt>
                <c:pt idx="6040">
                  <c:v>4.2188474935755949E-14</c:v>
                </c:pt>
                <c:pt idx="6041">
                  <c:v>4.7295500849031669E-14</c:v>
                </c:pt>
                <c:pt idx="6042">
                  <c:v>5.2180482157382357E-14</c:v>
                </c:pt>
                <c:pt idx="6043">
                  <c:v>5.7065463465733046E-14</c:v>
                </c:pt>
                <c:pt idx="6044">
                  <c:v>6.1728400169158704E-14</c:v>
                </c:pt>
                <c:pt idx="6045">
                  <c:v>6.6391336872584361E-14</c:v>
                </c:pt>
                <c:pt idx="6046">
                  <c:v>7.0943251273547503E-14</c:v>
                </c:pt>
                <c:pt idx="6047">
                  <c:v>7.5273121069585613E-14</c:v>
                </c:pt>
                <c:pt idx="6048">
                  <c:v>7.9491968563161208E-14</c:v>
                </c:pt>
                <c:pt idx="6049">
                  <c:v>8.3821838359199319E-14</c:v>
                </c:pt>
                <c:pt idx="6050">
                  <c:v>8.7818641247849882E-14</c:v>
                </c:pt>
                <c:pt idx="6051">
                  <c:v>9.1815444136500446E-14</c:v>
                </c:pt>
                <c:pt idx="6052">
                  <c:v>9.5701224722688494E-14</c:v>
                </c:pt>
                <c:pt idx="6053">
                  <c:v>9.9253938401488995E-14</c:v>
                </c:pt>
                <c:pt idx="6054">
                  <c:v>1.025846074753645E-13</c:v>
                </c:pt>
                <c:pt idx="6055">
                  <c:v>1.059152765492399E-13</c:v>
                </c:pt>
                <c:pt idx="6056">
                  <c:v>1.091349233206529E-13</c:v>
                </c:pt>
                <c:pt idx="6057">
                  <c:v>1.122435477896033E-13</c:v>
                </c:pt>
                <c:pt idx="6058">
                  <c:v>1.1513012765362871E-13</c:v>
                </c:pt>
                <c:pt idx="6059">
                  <c:v>1.179056852151916E-13</c:v>
                </c:pt>
                <c:pt idx="6060">
                  <c:v>1.2045919817182951E-13</c:v>
                </c:pt>
                <c:pt idx="6061">
                  <c:v>1.229016888260048E-13</c:v>
                </c:pt>
                <c:pt idx="6062">
                  <c:v>1.253441794801802E-13</c:v>
                </c:pt>
                <c:pt idx="6063">
                  <c:v>1.27453603226968E-13</c:v>
                </c:pt>
                <c:pt idx="6064">
                  <c:v>1.294520046712933E-13</c:v>
                </c:pt>
                <c:pt idx="6065">
                  <c:v>1.3145040611561851E-13</c:v>
                </c:pt>
                <c:pt idx="6066">
                  <c:v>1.3311574065255629E-13</c:v>
                </c:pt>
                <c:pt idx="6067">
                  <c:v>1.3467005288703149E-13</c:v>
                </c:pt>
                <c:pt idx="6068">
                  <c:v>1.363353874239692E-13</c:v>
                </c:pt>
                <c:pt idx="6069">
                  <c:v>1.375566327510569E-13</c:v>
                </c:pt>
                <c:pt idx="6070">
                  <c:v>1.3877787807814459E-13</c:v>
                </c:pt>
                <c:pt idx="6071">
                  <c:v>1.3966605649784469E-13</c:v>
                </c:pt>
                <c:pt idx="6072">
                  <c:v>1.4055423491754479E-13</c:v>
                </c:pt>
                <c:pt idx="6073">
                  <c:v>1.413313910347824E-13</c:v>
                </c:pt>
                <c:pt idx="6074">
                  <c:v>1.4188650254709501E-13</c:v>
                </c:pt>
                <c:pt idx="6075">
                  <c:v>1.4233059175694509E-13</c:v>
                </c:pt>
                <c:pt idx="6076">
                  <c:v>1.425526363618701E-13</c:v>
                </c:pt>
                <c:pt idx="6077">
                  <c:v>1.4277468096679511E-13</c:v>
                </c:pt>
                <c:pt idx="6078">
                  <c:v>1.4277468096679511E-13</c:v>
                </c:pt>
                <c:pt idx="6079">
                  <c:v>1.425526363618701E-13</c:v>
                </c:pt>
                <c:pt idx="6080">
                  <c:v>1.4233059175694509E-13</c:v>
                </c:pt>
                <c:pt idx="6081">
                  <c:v>1.4188650254709501E-13</c:v>
                </c:pt>
                <c:pt idx="6082">
                  <c:v>1.413313910347824E-13</c:v>
                </c:pt>
                <c:pt idx="6083">
                  <c:v>1.4066525722000731E-13</c:v>
                </c:pt>
                <c:pt idx="6084">
                  <c:v>1.3977707880030721E-13</c:v>
                </c:pt>
                <c:pt idx="6085">
                  <c:v>1.3877787807814459E-13</c:v>
                </c:pt>
                <c:pt idx="6086">
                  <c:v>1.377786773559819E-13</c:v>
                </c:pt>
                <c:pt idx="6087">
                  <c:v>1.365574320288943E-13</c:v>
                </c:pt>
                <c:pt idx="6088">
                  <c:v>1.3533618670180661E-13</c:v>
                </c:pt>
                <c:pt idx="6089">
                  <c:v>1.338928967697939E-13</c:v>
                </c:pt>
                <c:pt idx="6090">
                  <c:v>1.3222756223285609E-13</c:v>
                </c:pt>
                <c:pt idx="6091">
                  <c:v>1.3056222769591841E-13</c:v>
                </c:pt>
                <c:pt idx="6092">
                  <c:v>1.2867484855405559E-13</c:v>
                </c:pt>
                <c:pt idx="6093">
                  <c:v>1.267874694121929E-13</c:v>
                </c:pt>
                <c:pt idx="6094">
                  <c:v>1.247890679678676E-13</c:v>
                </c:pt>
                <c:pt idx="6095">
                  <c:v>1.2256862191861731E-13</c:v>
                </c:pt>
                <c:pt idx="6096">
                  <c:v>1.2034817586936699E-13</c:v>
                </c:pt>
                <c:pt idx="6097">
                  <c:v>1.1801670751765409E-13</c:v>
                </c:pt>
                <c:pt idx="6098">
                  <c:v>1.155742168634788E-13</c:v>
                </c:pt>
                <c:pt idx="6099">
                  <c:v>1.131317262093035E-13</c:v>
                </c:pt>
                <c:pt idx="6100">
                  <c:v>1.105782132526656E-13</c:v>
                </c:pt>
                <c:pt idx="6101">
                  <c:v>1.079136779935652E-13</c:v>
                </c:pt>
                <c:pt idx="6102">
                  <c:v>1.051381204320023E-13</c:v>
                </c:pt>
                <c:pt idx="6103">
                  <c:v>1.023625628704394E-13</c:v>
                </c:pt>
                <c:pt idx="6104">
                  <c:v>9.936496070395151E-14</c:v>
                </c:pt>
                <c:pt idx="6105">
                  <c:v>9.6478380839926103E-14</c:v>
                </c:pt>
                <c:pt idx="6106">
                  <c:v>9.3369756370975665E-14</c:v>
                </c:pt>
                <c:pt idx="6107">
                  <c:v>9.0372154204487742E-14</c:v>
                </c:pt>
                <c:pt idx="6108">
                  <c:v>8.7263529735537304E-14</c:v>
                </c:pt>
                <c:pt idx="6109">
                  <c:v>8.4154905266586866E-14</c:v>
                </c:pt>
                <c:pt idx="6110">
                  <c:v>8.1046280797636427E-14</c:v>
                </c:pt>
                <c:pt idx="6111">
                  <c:v>7.7826634026223473E-14</c:v>
                </c:pt>
                <c:pt idx="6112">
                  <c:v>7.4384942649885488E-14</c:v>
                </c:pt>
                <c:pt idx="6113">
                  <c:v>7.1054273576010019E-14</c:v>
                </c:pt>
                <c:pt idx="6114">
                  <c:v>6.7723604502134549E-14</c:v>
                </c:pt>
                <c:pt idx="6115">
                  <c:v>6.4392935428259079E-14</c:v>
                </c:pt>
                <c:pt idx="6116">
                  <c:v>6.0840221749458578E-14</c:v>
                </c:pt>
                <c:pt idx="6117">
                  <c:v>5.7509552675583109E-14</c:v>
                </c:pt>
                <c:pt idx="6118">
                  <c:v>5.3956838996782608E-14</c:v>
                </c:pt>
                <c:pt idx="6119">
                  <c:v>5.0515147620444623E-14</c:v>
                </c:pt>
                <c:pt idx="6120">
                  <c:v>4.6962433941644122E-14</c:v>
                </c:pt>
                <c:pt idx="6121">
                  <c:v>4.3409720262843621E-14</c:v>
                </c:pt>
                <c:pt idx="6122">
                  <c:v>3.985700658404312E-14</c:v>
                </c:pt>
                <c:pt idx="6123">
                  <c:v>3.6304292905242619E-14</c:v>
                </c:pt>
                <c:pt idx="6124">
                  <c:v>3.2751579226442118E-14</c:v>
                </c:pt>
                <c:pt idx="6125">
                  <c:v>2.9198865547641617E-14</c:v>
                </c:pt>
                <c:pt idx="6126">
                  <c:v>2.5646151868841119E-14</c:v>
                </c:pt>
                <c:pt idx="6127">
                  <c:v>2.2093438190040621E-14</c:v>
                </c:pt>
                <c:pt idx="6128">
                  <c:v>1.8540724511240111E-14</c:v>
                </c:pt>
                <c:pt idx="6129">
                  <c:v>1.498801083243961E-14</c:v>
                </c:pt>
                <c:pt idx="6130">
                  <c:v>1.154631945610163E-14</c:v>
                </c:pt>
                <c:pt idx="6131">
                  <c:v>7.9936057773011271E-15</c:v>
                </c:pt>
                <c:pt idx="6132">
                  <c:v>4.6629367034256567E-15</c:v>
                </c:pt>
                <c:pt idx="6133">
                  <c:v>1.221245327087672E-15</c:v>
                </c:pt>
                <c:pt idx="6134">
                  <c:v>-2.2204460492503131E-15</c:v>
                </c:pt>
                <c:pt idx="6135">
                  <c:v>-5.5511151231257827E-15</c:v>
                </c:pt>
                <c:pt idx="6136">
                  <c:v>-8.8817841970012523E-15</c:v>
                </c:pt>
                <c:pt idx="6137">
                  <c:v>-1.221245327087672E-14</c:v>
                </c:pt>
                <c:pt idx="6138">
                  <c:v>-1.5543122344752192E-14</c:v>
                </c:pt>
                <c:pt idx="6139">
                  <c:v>-1.865174681370263E-14</c:v>
                </c:pt>
                <c:pt idx="6140">
                  <c:v>-2.1760371282653071E-14</c:v>
                </c:pt>
                <c:pt idx="6141">
                  <c:v>-2.4980018054066019E-14</c:v>
                </c:pt>
                <c:pt idx="6142">
                  <c:v>-2.7866597918091429E-14</c:v>
                </c:pt>
                <c:pt idx="6143">
                  <c:v>-3.0864200084579352E-14</c:v>
                </c:pt>
                <c:pt idx="6144">
                  <c:v>-3.3861802251067268E-14</c:v>
                </c:pt>
                <c:pt idx="6145">
                  <c:v>-3.6748382115092681E-14</c:v>
                </c:pt>
                <c:pt idx="6146">
                  <c:v>-3.9634961979118088E-14</c:v>
                </c:pt>
                <c:pt idx="6147">
                  <c:v>-4.241051954068098E-14</c:v>
                </c:pt>
                <c:pt idx="6148">
                  <c:v>-4.496403249731884E-14</c:v>
                </c:pt>
                <c:pt idx="6149">
                  <c:v>-4.7628567756419222E-14</c:v>
                </c:pt>
                <c:pt idx="6150">
                  <c:v>-5.0182080713057082E-14</c:v>
                </c:pt>
                <c:pt idx="6151">
                  <c:v>-5.262457136723242E-14</c:v>
                </c:pt>
                <c:pt idx="6152">
                  <c:v>-5.4956039718945249E-14</c:v>
                </c:pt>
                <c:pt idx="6153">
                  <c:v>-5.7398530373120593E-14</c:v>
                </c:pt>
                <c:pt idx="6154">
                  <c:v>-5.9618976422370906E-14</c:v>
                </c:pt>
                <c:pt idx="6155">
                  <c:v>-6.1728400169158704E-14</c:v>
                </c:pt>
                <c:pt idx="6156">
                  <c:v>-6.3837823915946501E-14</c:v>
                </c:pt>
                <c:pt idx="6157">
                  <c:v>-6.5725203057809267E-14</c:v>
                </c:pt>
                <c:pt idx="6158">
                  <c:v>-6.7834626804597065E-14</c:v>
                </c:pt>
                <c:pt idx="6159">
                  <c:v>-6.9610983643997315E-14</c:v>
                </c:pt>
                <c:pt idx="6160">
                  <c:v>-7.127631818093505E-14</c:v>
                </c:pt>
                <c:pt idx="6161">
                  <c:v>-7.30526750203353E-14</c:v>
                </c:pt>
                <c:pt idx="6162">
                  <c:v>-7.460698725481052E-14</c:v>
                </c:pt>
                <c:pt idx="6163">
                  <c:v>-7.6161299489285739E-14</c:v>
                </c:pt>
                <c:pt idx="6164">
                  <c:v>-7.7604589421298442E-14</c:v>
                </c:pt>
                <c:pt idx="6165">
                  <c:v>-7.8825834748386114E-14</c:v>
                </c:pt>
                <c:pt idx="6166">
                  <c:v>-8.0047080075473787E-14</c:v>
                </c:pt>
                <c:pt idx="6167">
                  <c:v>-8.1268325402561459E-14</c:v>
                </c:pt>
                <c:pt idx="6168">
                  <c:v>-8.22675261247241E-14</c:v>
                </c:pt>
                <c:pt idx="6169">
                  <c:v>-8.3377749149349256E-14</c:v>
                </c:pt>
                <c:pt idx="6170">
                  <c:v>-8.4265927569049381E-14</c:v>
                </c:pt>
                <c:pt idx="6171">
                  <c:v>-8.4932061383824475E-14</c:v>
                </c:pt>
                <c:pt idx="6172">
                  <c:v>-8.5598195198599569E-14</c:v>
                </c:pt>
                <c:pt idx="6173">
                  <c:v>-8.6153306710912148E-14</c:v>
                </c:pt>
                <c:pt idx="6174">
                  <c:v>-8.6819440525687241E-14</c:v>
                </c:pt>
                <c:pt idx="6175">
                  <c:v>-8.7152507433074788E-14</c:v>
                </c:pt>
                <c:pt idx="6176">
                  <c:v>-8.7596596642924851E-14</c:v>
                </c:pt>
                <c:pt idx="6177">
                  <c:v>-8.7707618945387367E-14</c:v>
                </c:pt>
                <c:pt idx="6178">
                  <c:v>-8.7929663550312398E-14</c:v>
                </c:pt>
                <c:pt idx="6179">
                  <c:v>-8.8040685852774914E-14</c:v>
                </c:pt>
                <c:pt idx="6180">
                  <c:v>-8.8040685852774914E-14</c:v>
                </c:pt>
                <c:pt idx="6181">
                  <c:v>-8.7929663550312398E-14</c:v>
                </c:pt>
                <c:pt idx="6182">
                  <c:v>-8.7707618945387367E-14</c:v>
                </c:pt>
                <c:pt idx="6183">
                  <c:v>-8.7596596642924851E-14</c:v>
                </c:pt>
                <c:pt idx="6184">
                  <c:v>-8.7152507433074788E-14</c:v>
                </c:pt>
                <c:pt idx="6185">
                  <c:v>-8.6819440525687241E-14</c:v>
                </c:pt>
                <c:pt idx="6186">
                  <c:v>-8.6153306710912148E-14</c:v>
                </c:pt>
                <c:pt idx="6187">
                  <c:v>-8.5598195198599569E-14</c:v>
                </c:pt>
                <c:pt idx="6188">
                  <c:v>-8.5154105988749507E-14</c:v>
                </c:pt>
                <c:pt idx="6189">
                  <c:v>-8.4265927569049381E-14</c:v>
                </c:pt>
                <c:pt idx="6190">
                  <c:v>-8.3377749149349256E-14</c:v>
                </c:pt>
                <c:pt idx="6191">
                  <c:v>-8.2489570729649131E-14</c:v>
                </c:pt>
                <c:pt idx="6192">
                  <c:v>-8.1601392309949006E-14</c:v>
                </c:pt>
                <c:pt idx="6193">
                  <c:v>-8.0602191587786365E-14</c:v>
                </c:pt>
                <c:pt idx="6194">
                  <c:v>-7.9491968563161208E-14</c:v>
                </c:pt>
                <c:pt idx="6195">
                  <c:v>-7.8270723236073536E-14</c:v>
                </c:pt>
                <c:pt idx="6196">
                  <c:v>-7.6938455606523348E-14</c:v>
                </c:pt>
                <c:pt idx="6197">
                  <c:v>-7.5717210279435676E-14</c:v>
                </c:pt>
                <c:pt idx="6198">
                  <c:v>-7.4273920347422973E-14</c:v>
                </c:pt>
                <c:pt idx="6199">
                  <c:v>-7.2941652717872785E-14</c:v>
                </c:pt>
                <c:pt idx="6200">
                  <c:v>-7.127631818093505E-14</c:v>
                </c:pt>
                <c:pt idx="6201">
                  <c:v>-6.9944050551384862E-14</c:v>
                </c:pt>
                <c:pt idx="6202">
                  <c:v>-6.8389738316909643E-14</c:v>
                </c:pt>
                <c:pt idx="6203">
                  <c:v>-6.6613381477509392E-14</c:v>
                </c:pt>
                <c:pt idx="6204">
                  <c:v>-6.5059069243034173E-14</c:v>
                </c:pt>
                <c:pt idx="6205">
                  <c:v>-6.3282712403633923E-14</c:v>
                </c:pt>
                <c:pt idx="6206">
                  <c:v>-6.1395333261771157E-14</c:v>
                </c:pt>
                <c:pt idx="6207">
                  <c:v>-5.9618976422370906E-14</c:v>
                </c:pt>
                <c:pt idx="6208">
                  <c:v>-5.773159728050814E-14</c:v>
                </c:pt>
                <c:pt idx="6209">
                  <c:v>-5.5844218138645368E-14</c:v>
                </c:pt>
                <c:pt idx="6210">
                  <c:v>-5.3845816694320092E-14</c:v>
                </c:pt>
                <c:pt idx="6211">
                  <c:v>-5.1958437552457332E-14</c:v>
                </c:pt>
                <c:pt idx="6212">
                  <c:v>-4.9849013805669529E-14</c:v>
                </c:pt>
                <c:pt idx="6213">
                  <c:v>-4.7961634663806763E-14</c:v>
                </c:pt>
                <c:pt idx="6214">
                  <c:v>-4.5852210917018971E-14</c:v>
                </c:pt>
                <c:pt idx="6215">
                  <c:v>-4.3742787170231168E-14</c:v>
                </c:pt>
                <c:pt idx="6216">
                  <c:v>-4.1522341120980848E-14</c:v>
                </c:pt>
                <c:pt idx="6217">
                  <c:v>-3.9412917374193057E-14</c:v>
                </c:pt>
                <c:pt idx="6218">
                  <c:v>-3.730349362740526E-14</c:v>
                </c:pt>
                <c:pt idx="6219">
                  <c:v>-3.5083047578154953E-14</c:v>
                </c:pt>
                <c:pt idx="6220">
                  <c:v>-3.2973623831367149E-14</c:v>
                </c:pt>
                <c:pt idx="6221">
                  <c:v>-3.0642155479654321E-14</c:v>
                </c:pt>
                <c:pt idx="6222">
                  <c:v>-2.8421709430404007E-14</c:v>
                </c:pt>
                <c:pt idx="6223">
                  <c:v>-2.6201263381153691E-14</c:v>
                </c:pt>
                <c:pt idx="6224">
                  <c:v>-2.3869795029440869E-14</c:v>
                </c:pt>
                <c:pt idx="6225">
                  <c:v>-2.1649348980190549E-14</c:v>
                </c:pt>
                <c:pt idx="6226">
                  <c:v>-1.9317880628477721E-14</c:v>
                </c:pt>
                <c:pt idx="6227">
                  <c:v>-1.7319479184152439E-14</c:v>
                </c:pt>
                <c:pt idx="6228">
                  <c:v>-1.498801083243961E-14</c:v>
                </c:pt>
                <c:pt idx="6229">
                  <c:v>-1.27675647831893E-14</c:v>
                </c:pt>
                <c:pt idx="6230">
                  <c:v>-1.043609643147647E-14</c:v>
                </c:pt>
                <c:pt idx="6231">
                  <c:v>-8.2156503822261584E-15</c:v>
                </c:pt>
                <c:pt idx="6232">
                  <c:v>-5.8841820305133297E-15</c:v>
                </c:pt>
                <c:pt idx="6233">
                  <c:v>-3.8857805861880479E-15</c:v>
                </c:pt>
                <c:pt idx="6234">
                  <c:v>-1.7763568394002501E-15</c:v>
                </c:pt>
                <c:pt idx="6235">
                  <c:v>4.4408920985006262E-16</c:v>
                </c:pt>
                <c:pt idx="6236">
                  <c:v>2.6645352591003761E-15</c:v>
                </c:pt>
                <c:pt idx="6237">
                  <c:v>4.6629367034256567E-15</c:v>
                </c:pt>
                <c:pt idx="6238">
                  <c:v>6.7723604502134549E-15</c:v>
                </c:pt>
                <c:pt idx="6239">
                  <c:v>8.7707618945387367E-15</c:v>
                </c:pt>
                <c:pt idx="6240">
                  <c:v>1.076916333886402E-14</c:v>
                </c:pt>
                <c:pt idx="6241">
                  <c:v>1.2878587085651821E-14</c:v>
                </c:pt>
                <c:pt idx="6242">
                  <c:v>1.4876988529977101E-14</c:v>
                </c:pt>
                <c:pt idx="6243">
                  <c:v>1.6764367671839861E-14</c:v>
                </c:pt>
                <c:pt idx="6244">
                  <c:v>1.865174681370263E-14</c:v>
                </c:pt>
                <c:pt idx="6245">
                  <c:v>2.0539125955565399E-14</c:v>
                </c:pt>
                <c:pt idx="6246">
                  <c:v>2.231548279496565E-14</c:v>
                </c:pt>
                <c:pt idx="6247">
                  <c:v>2.4202861936828409E-14</c:v>
                </c:pt>
                <c:pt idx="6248">
                  <c:v>2.5868196473766151E-14</c:v>
                </c:pt>
                <c:pt idx="6249">
                  <c:v>2.7533531010703879E-14</c:v>
                </c:pt>
                <c:pt idx="6250">
                  <c:v>2.9198865547641617E-14</c:v>
                </c:pt>
                <c:pt idx="6251">
                  <c:v>3.0753177782116842E-14</c:v>
                </c:pt>
                <c:pt idx="6252">
                  <c:v>3.2418512319054571E-14</c:v>
                </c:pt>
                <c:pt idx="6253">
                  <c:v>3.397282455352979E-14</c:v>
                </c:pt>
                <c:pt idx="6254">
                  <c:v>3.5416114485542487E-14</c:v>
                </c:pt>
                <c:pt idx="6255">
                  <c:v>3.6748382115092681E-14</c:v>
                </c:pt>
                <c:pt idx="6256">
                  <c:v>3.8191672047105379E-14</c:v>
                </c:pt>
                <c:pt idx="6257">
                  <c:v>3.9523939676655573E-14</c:v>
                </c:pt>
                <c:pt idx="6258">
                  <c:v>4.0856207306205761E-14</c:v>
                </c:pt>
                <c:pt idx="6259">
                  <c:v>4.1966430330830917E-14</c:v>
                </c:pt>
                <c:pt idx="6260">
                  <c:v>4.3187675657918589E-14</c:v>
                </c:pt>
                <c:pt idx="6261">
                  <c:v>4.418687638008123E-14</c:v>
                </c:pt>
                <c:pt idx="6262">
                  <c:v>4.5297099404706387E-14</c:v>
                </c:pt>
                <c:pt idx="6263">
                  <c:v>4.6296300126869028E-14</c:v>
                </c:pt>
                <c:pt idx="6264">
                  <c:v>4.7295500849031669E-14</c:v>
                </c:pt>
                <c:pt idx="6265">
                  <c:v>4.8183679268731788E-14</c:v>
                </c:pt>
                <c:pt idx="6266">
                  <c:v>4.8960835385969397E-14</c:v>
                </c:pt>
                <c:pt idx="6267">
                  <c:v>4.9737991503207013E-14</c:v>
                </c:pt>
                <c:pt idx="6268">
                  <c:v>5.0515147620444623E-14</c:v>
                </c:pt>
                <c:pt idx="6269">
                  <c:v>5.1070259132757201E-14</c:v>
                </c:pt>
                <c:pt idx="6270">
                  <c:v>5.184741524999481E-14</c:v>
                </c:pt>
                <c:pt idx="6271">
                  <c:v>5.2291504459844873E-14</c:v>
                </c:pt>
                <c:pt idx="6272">
                  <c:v>5.2846615972157451E-14</c:v>
                </c:pt>
                <c:pt idx="6273">
                  <c:v>5.3290705182007508E-14</c:v>
                </c:pt>
                <c:pt idx="6274">
                  <c:v>5.3734794391857583E-14</c:v>
                </c:pt>
                <c:pt idx="6275">
                  <c:v>5.3956838996782608E-14</c:v>
                </c:pt>
                <c:pt idx="6276">
                  <c:v>5.4289905904170149E-14</c:v>
                </c:pt>
                <c:pt idx="6277">
                  <c:v>5.4622972811557702E-14</c:v>
                </c:pt>
                <c:pt idx="6278">
                  <c:v>5.4733995114020217E-14</c:v>
                </c:pt>
                <c:pt idx="6279">
                  <c:v>5.4845017416482733E-14</c:v>
                </c:pt>
                <c:pt idx="6280">
                  <c:v>5.4956039718945249E-14</c:v>
                </c:pt>
                <c:pt idx="6281">
                  <c:v>5.4956039718945249E-14</c:v>
                </c:pt>
                <c:pt idx="6282">
                  <c:v>5.4956039718945249E-14</c:v>
                </c:pt>
                <c:pt idx="6283">
                  <c:v>5.4845017416482733E-14</c:v>
                </c:pt>
                <c:pt idx="6284">
                  <c:v>5.4733995114020217E-14</c:v>
                </c:pt>
                <c:pt idx="6285">
                  <c:v>5.4622972811557702E-14</c:v>
                </c:pt>
                <c:pt idx="6286">
                  <c:v>5.4289905904170149E-14</c:v>
                </c:pt>
                <c:pt idx="6287">
                  <c:v>5.3956838996782608E-14</c:v>
                </c:pt>
                <c:pt idx="6288">
                  <c:v>5.3734794391857583E-14</c:v>
                </c:pt>
                <c:pt idx="6289">
                  <c:v>5.3290705182007508E-14</c:v>
                </c:pt>
                <c:pt idx="6290">
                  <c:v>5.2846615972157451E-14</c:v>
                </c:pt>
                <c:pt idx="6291">
                  <c:v>5.2291504459844873E-14</c:v>
                </c:pt>
                <c:pt idx="6292">
                  <c:v>5.184741524999481E-14</c:v>
                </c:pt>
                <c:pt idx="6293">
                  <c:v>5.1181281435219723E-14</c:v>
                </c:pt>
                <c:pt idx="6294">
                  <c:v>5.0626169922907138E-14</c:v>
                </c:pt>
                <c:pt idx="6295">
                  <c:v>4.9960036108132038E-14</c:v>
                </c:pt>
                <c:pt idx="6296">
                  <c:v>4.9182879990894428E-14</c:v>
                </c:pt>
                <c:pt idx="6297">
                  <c:v>4.8405723873656831E-14</c:v>
                </c:pt>
                <c:pt idx="6298">
                  <c:v>4.7739590058881731E-14</c:v>
                </c:pt>
                <c:pt idx="6299">
                  <c:v>4.6851411639181612E-14</c:v>
                </c:pt>
                <c:pt idx="6300">
                  <c:v>4.5963233219481481E-14</c:v>
                </c:pt>
                <c:pt idx="6301">
                  <c:v>4.496403249731884E-14</c:v>
                </c:pt>
                <c:pt idx="6302">
                  <c:v>4.4075854077618708E-14</c:v>
                </c:pt>
                <c:pt idx="6303">
                  <c:v>4.3076653355456067E-14</c:v>
                </c:pt>
                <c:pt idx="6304">
                  <c:v>4.2077452633293433E-14</c:v>
                </c:pt>
                <c:pt idx="6305">
                  <c:v>4.0967229608668283E-14</c:v>
                </c:pt>
                <c:pt idx="6306">
                  <c:v>3.9968028886505642E-14</c:v>
                </c:pt>
                <c:pt idx="6307">
                  <c:v>3.8857805861880479E-14</c:v>
                </c:pt>
                <c:pt idx="6308">
                  <c:v>3.7636560534792813E-14</c:v>
                </c:pt>
                <c:pt idx="6309">
                  <c:v>3.652633751016765E-14</c:v>
                </c:pt>
                <c:pt idx="6310">
                  <c:v>3.5305092183079978E-14</c:v>
                </c:pt>
                <c:pt idx="6311">
                  <c:v>3.4194869158454821E-14</c:v>
                </c:pt>
                <c:pt idx="6312">
                  <c:v>3.2973623831367149E-14</c:v>
                </c:pt>
                <c:pt idx="6313">
                  <c:v>3.1641356201816961E-14</c:v>
                </c:pt>
                <c:pt idx="6314">
                  <c:v>3.0309088572266767E-14</c:v>
                </c:pt>
                <c:pt idx="6315">
                  <c:v>2.9087843245179101E-14</c:v>
                </c:pt>
                <c:pt idx="6316">
                  <c:v>2.7866597918091429E-14</c:v>
                </c:pt>
                <c:pt idx="6317">
                  <c:v>2.6534330288541241E-14</c:v>
                </c:pt>
                <c:pt idx="6318">
                  <c:v>2.520206265899105E-14</c:v>
                </c:pt>
                <c:pt idx="6319">
                  <c:v>2.375877272697835E-14</c:v>
                </c:pt>
                <c:pt idx="6320">
                  <c:v>2.2426505097428159E-14</c:v>
                </c:pt>
                <c:pt idx="6321">
                  <c:v>2.0983215165415459E-14</c:v>
                </c:pt>
                <c:pt idx="6322">
                  <c:v>1.9650947535865271E-14</c:v>
                </c:pt>
                <c:pt idx="6323">
                  <c:v>1.820765760385257E-14</c:v>
                </c:pt>
                <c:pt idx="6324">
                  <c:v>1.6875389974302379E-14</c:v>
                </c:pt>
                <c:pt idx="6325">
                  <c:v>1.5432100042289679E-14</c:v>
                </c:pt>
                <c:pt idx="6326">
                  <c:v>1.3988810110276969E-14</c:v>
                </c:pt>
                <c:pt idx="6327">
                  <c:v>1.265654248072678E-14</c:v>
                </c:pt>
                <c:pt idx="6328">
                  <c:v>1.1213252548714079E-14</c:v>
                </c:pt>
                <c:pt idx="6329">
                  <c:v>9.8809849191638932E-15</c:v>
                </c:pt>
                <c:pt idx="6330">
                  <c:v>8.4376949871511897E-15</c:v>
                </c:pt>
                <c:pt idx="6331">
                  <c:v>7.1054273576010019E-15</c:v>
                </c:pt>
                <c:pt idx="6332">
                  <c:v>5.6621374255882984E-15</c:v>
                </c:pt>
                <c:pt idx="6333">
                  <c:v>4.2188474935755949E-15</c:v>
                </c:pt>
                <c:pt idx="6334">
                  <c:v>2.886579864025407E-15</c:v>
                </c:pt>
                <c:pt idx="6335">
                  <c:v>1.4432899320127041E-15</c:v>
                </c:pt>
                <c:pt idx="6336">
                  <c:v>1.110223024625157E-16</c:v>
                </c:pt>
                <c:pt idx="6337">
                  <c:v>-1.221245327087672E-15</c:v>
                </c:pt>
                <c:pt idx="6338">
                  <c:v>-2.442490654175344E-15</c:v>
                </c:pt>
                <c:pt idx="6339">
                  <c:v>-3.8857805861880479E-15</c:v>
                </c:pt>
                <c:pt idx="6340">
                  <c:v>-5.1070259132757201E-15</c:v>
                </c:pt>
                <c:pt idx="6341">
                  <c:v>-6.3282712403633923E-15</c:v>
                </c:pt>
                <c:pt idx="6342">
                  <c:v>-7.6605388699135801E-15</c:v>
                </c:pt>
                <c:pt idx="6343">
                  <c:v>-8.8817841970012523E-15</c:v>
                </c:pt>
                <c:pt idx="6344">
                  <c:v>-1.010302952408892E-14</c:v>
                </c:pt>
                <c:pt idx="6345">
                  <c:v>-1.13242748511766E-14</c:v>
                </c:pt>
                <c:pt idx="6346">
                  <c:v>-1.243449787580175E-14</c:v>
                </c:pt>
                <c:pt idx="6347">
                  <c:v>-1.365574320288943E-14</c:v>
                </c:pt>
                <c:pt idx="6348">
                  <c:v>-1.4876988529977101E-14</c:v>
                </c:pt>
                <c:pt idx="6349">
                  <c:v>-1.5876189252139739E-14</c:v>
                </c:pt>
                <c:pt idx="6350">
                  <c:v>-1.6875389974302379E-14</c:v>
                </c:pt>
                <c:pt idx="6351">
                  <c:v>-1.7985612998927539E-14</c:v>
                </c:pt>
                <c:pt idx="6352">
                  <c:v>-1.9206858326015211E-14</c:v>
                </c:pt>
                <c:pt idx="6353">
                  <c:v>-2.009503674571533E-14</c:v>
                </c:pt>
                <c:pt idx="6354">
                  <c:v>-2.1094237467877971E-14</c:v>
                </c:pt>
                <c:pt idx="6355">
                  <c:v>-2.19824158875781E-14</c:v>
                </c:pt>
                <c:pt idx="6356">
                  <c:v>-2.2870594307278222E-14</c:v>
                </c:pt>
                <c:pt idx="6357">
                  <c:v>-2.375877272697835E-14</c:v>
                </c:pt>
                <c:pt idx="6358">
                  <c:v>-2.453592884421596E-14</c:v>
                </c:pt>
                <c:pt idx="6359">
                  <c:v>-2.5424107263916078E-14</c:v>
                </c:pt>
                <c:pt idx="6360">
                  <c:v>-2.6201263381153691E-14</c:v>
                </c:pt>
                <c:pt idx="6361">
                  <c:v>-2.6978419498391301E-14</c:v>
                </c:pt>
                <c:pt idx="6362">
                  <c:v>-2.775557561562891E-14</c:v>
                </c:pt>
                <c:pt idx="6363">
                  <c:v>-2.8421709430404007E-14</c:v>
                </c:pt>
                <c:pt idx="6364">
                  <c:v>-2.8976820942716592E-14</c:v>
                </c:pt>
                <c:pt idx="6365">
                  <c:v>-2.964295475749168E-14</c:v>
                </c:pt>
                <c:pt idx="6366">
                  <c:v>-3.0198066269804258E-14</c:v>
                </c:pt>
                <c:pt idx="6367">
                  <c:v>-3.0642155479654321E-14</c:v>
                </c:pt>
                <c:pt idx="6368">
                  <c:v>-3.1197266991966899E-14</c:v>
                </c:pt>
                <c:pt idx="6369">
                  <c:v>-3.1752378504279477E-14</c:v>
                </c:pt>
                <c:pt idx="6370">
                  <c:v>-3.2085445411667018E-14</c:v>
                </c:pt>
                <c:pt idx="6371">
                  <c:v>-3.2640556923979602E-14</c:v>
                </c:pt>
                <c:pt idx="6372">
                  <c:v>-3.2751579226442118E-14</c:v>
                </c:pt>
                <c:pt idx="6373">
                  <c:v>-3.3084646133829659E-14</c:v>
                </c:pt>
                <c:pt idx="6374">
                  <c:v>-3.3528735343679728E-14</c:v>
                </c:pt>
                <c:pt idx="6375">
                  <c:v>-3.3639757646142237E-14</c:v>
                </c:pt>
                <c:pt idx="6376">
                  <c:v>-3.397282455352979E-14</c:v>
                </c:pt>
                <c:pt idx="6377">
                  <c:v>-3.4194869158454821E-14</c:v>
                </c:pt>
                <c:pt idx="6378">
                  <c:v>-3.4305891460917337E-14</c:v>
                </c:pt>
                <c:pt idx="6379">
                  <c:v>-3.4527936065842368E-14</c:v>
                </c:pt>
                <c:pt idx="6380">
                  <c:v>-3.4527936065842368E-14</c:v>
                </c:pt>
                <c:pt idx="6381">
                  <c:v>-3.47499806707674E-14</c:v>
                </c:pt>
                <c:pt idx="6382">
                  <c:v>-3.47499806707674E-14</c:v>
                </c:pt>
                <c:pt idx="6383">
                  <c:v>-3.47499806707674E-14</c:v>
                </c:pt>
                <c:pt idx="6384">
                  <c:v>-3.47499806707674E-14</c:v>
                </c:pt>
                <c:pt idx="6385">
                  <c:v>-3.4527936065842368E-14</c:v>
                </c:pt>
                <c:pt idx="6386">
                  <c:v>-3.4527936065842368E-14</c:v>
                </c:pt>
                <c:pt idx="6387">
                  <c:v>-3.4305891460917337E-14</c:v>
                </c:pt>
                <c:pt idx="6388">
                  <c:v>-3.4194869158454821E-14</c:v>
                </c:pt>
                <c:pt idx="6389">
                  <c:v>-3.397282455352979E-14</c:v>
                </c:pt>
                <c:pt idx="6390">
                  <c:v>-3.3639757646142237E-14</c:v>
                </c:pt>
                <c:pt idx="6391">
                  <c:v>-3.3306690738754703E-14</c:v>
                </c:pt>
                <c:pt idx="6392">
                  <c:v>-3.3084646133829659E-14</c:v>
                </c:pt>
                <c:pt idx="6393">
                  <c:v>-3.2751579226442118E-14</c:v>
                </c:pt>
                <c:pt idx="6394">
                  <c:v>-3.2418512319054571E-14</c:v>
                </c:pt>
                <c:pt idx="6395">
                  <c:v>-3.1863400806741993E-14</c:v>
                </c:pt>
                <c:pt idx="6396">
                  <c:v>-3.1530333899354452E-14</c:v>
                </c:pt>
                <c:pt idx="6397">
                  <c:v>-3.1197266991966899E-14</c:v>
                </c:pt>
                <c:pt idx="6398">
                  <c:v>-3.0642155479654321E-14</c:v>
                </c:pt>
                <c:pt idx="6399">
                  <c:v>-3.0198066269804258E-14</c:v>
                </c:pt>
                <c:pt idx="6400">
                  <c:v>-2.964295475749168E-14</c:v>
                </c:pt>
                <c:pt idx="6401">
                  <c:v>-2.9087843245179101E-14</c:v>
                </c:pt>
                <c:pt idx="6402">
                  <c:v>-2.8643754035329039E-14</c:v>
                </c:pt>
                <c:pt idx="6403">
                  <c:v>-2.808864252301646E-14</c:v>
                </c:pt>
                <c:pt idx="6404">
                  <c:v>-2.742250870824137E-14</c:v>
                </c:pt>
                <c:pt idx="6405">
                  <c:v>-2.664535259100376E-14</c:v>
                </c:pt>
                <c:pt idx="6406">
                  <c:v>-2.6201263381153691E-14</c:v>
                </c:pt>
                <c:pt idx="6407">
                  <c:v>-2.5424107263916078E-14</c:v>
                </c:pt>
                <c:pt idx="6408">
                  <c:v>-2.4757973449140991E-14</c:v>
                </c:pt>
                <c:pt idx="6409">
                  <c:v>-2.40918396343659E-14</c:v>
                </c:pt>
                <c:pt idx="6410">
                  <c:v>-2.3314683517128291E-14</c:v>
                </c:pt>
                <c:pt idx="6411">
                  <c:v>-2.2537527399890681E-14</c:v>
                </c:pt>
                <c:pt idx="6412">
                  <c:v>-2.1760371282653071E-14</c:v>
                </c:pt>
                <c:pt idx="6413">
                  <c:v>-2.1094237467877971E-14</c:v>
                </c:pt>
                <c:pt idx="6414">
                  <c:v>-2.0206059048177849E-14</c:v>
                </c:pt>
                <c:pt idx="6415">
                  <c:v>-1.9539925233402761E-14</c:v>
                </c:pt>
                <c:pt idx="6416">
                  <c:v>-1.865174681370263E-14</c:v>
                </c:pt>
                <c:pt idx="6417">
                  <c:v>-1.7763568394002501E-14</c:v>
                </c:pt>
                <c:pt idx="6418">
                  <c:v>-1.6875389974302379E-14</c:v>
                </c:pt>
                <c:pt idx="6419">
                  <c:v>-1.609823385706477E-14</c:v>
                </c:pt>
                <c:pt idx="6420">
                  <c:v>-1.5210055437364641E-14</c:v>
                </c:pt>
                <c:pt idx="6421">
                  <c:v>-1.4432899320127041E-14</c:v>
                </c:pt>
                <c:pt idx="6422">
                  <c:v>-1.365574320288943E-14</c:v>
                </c:pt>
                <c:pt idx="6423">
                  <c:v>-1.27675647831893E-14</c:v>
                </c:pt>
                <c:pt idx="6424">
                  <c:v>-1.187938636348917E-14</c:v>
                </c:pt>
                <c:pt idx="6425">
                  <c:v>-1.099120794378905E-14</c:v>
                </c:pt>
                <c:pt idx="6426">
                  <c:v>-1.010302952408892E-14</c:v>
                </c:pt>
                <c:pt idx="6427">
                  <c:v>-9.2148511043887993E-15</c:v>
                </c:pt>
                <c:pt idx="6428">
                  <c:v>-8.3266726846886741E-15</c:v>
                </c:pt>
                <c:pt idx="6429">
                  <c:v>-7.5495165674510645E-15</c:v>
                </c:pt>
                <c:pt idx="6430">
                  <c:v>-6.6613381477509392E-15</c:v>
                </c:pt>
                <c:pt idx="6431">
                  <c:v>-5.773159728050814E-15</c:v>
                </c:pt>
                <c:pt idx="6432">
                  <c:v>-4.8849813083506888E-15</c:v>
                </c:pt>
                <c:pt idx="6433">
                  <c:v>-3.9968028886505643E-15</c:v>
                </c:pt>
                <c:pt idx="6434">
                  <c:v>-3.1086244689504379E-15</c:v>
                </c:pt>
                <c:pt idx="6435">
                  <c:v>-2.442490654175344E-15</c:v>
                </c:pt>
                <c:pt idx="6436">
                  <c:v>-1.554312234475219E-15</c:v>
                </c:pt>
                <c:pt idx="6437">
                  <c:v>-6.6613381477509392E-16</c:v>
                </c:pt>
                <c:pt idx="6438">
                  <c:v>2.2204460492503131E-16</c:v>
                </c:pt>
                <c:pt idx="6439">
                  <c:v>9.9920072216264089E-16</c:v>
                </c:pt>
                <c:pt idx="6440">
                  <c:v>1.8873791418627661E-15</c:v>
                </c:pt>
                <c:pt idx="6441">
                  <c:v>2.775557561562891E-15</c:v>
                </c:pt>
                <c:pt idx="6442">
                  <c:v>3.5527136788005009E-15</c:v>
                </c:pt>
                <c:pt idx="6443">
                  <c:v>4.2188474935755949E-15</c:v>
                </c:pt>
                <c:pt idx="6444">
                  <c:v>5.1070259132757201E-15</c:v>
                </c:pt>
                <c:pt idx="6445">
                  <c:v>5.773159728050814E-15</c:v>
                </c:pt>
                <c:pt idx="6446">
                  <c:v>6.5503158452884244E-15</c:v>
                </c:pt>
                <c:pt idx="6447">
                  <c:v>7.3274719625260332E-15</c:v>
                </c:pt>
                <c:pt idx="6448">
                  <c:v>7.9936057773011271E-15</c:v>
                </c:pt>
                <c:pt idx="6449">
                  <c:v>8.7707618945387367E-15</c:v>
                </c:pt>
                <c:pt idx="6450">
                  <c:v>9.5479180117763462E-15</c:v>
                </c:pt>
                <c:pt idx="6451">
                  <c:v>1.021405182655144E-14</c:v>
                </c:pt>
                <c:pt idx="6452">
                  <c:v>1.076916333886402E-14</c:v>
                </c:pt>
                <c:pt idx="6453">
                  <c:v>1.154631945610163E-14</c:v>
                </c:pt>
                <c:pt idx="6454">
                  <c:v>1.2101430968414209E-14</c:v>
                </c:pt>
                <c:pt idx="6455">
                  <c:v>1.27675647831893E-14</c:v>
                </c:pt>
                <c:pt idx="6456">
                  <c:v>1.3433698597964389E-14</c:v>
                </c:pt>
                <c:pt idx="6457">
                  <c:v>1.3988810110276969E-14</c:v>
                </c:pt>
                <c:pt idx="6458">
                  <c:v>1.4432899320127041E-14</c:v>
                </c:pt>
                <c:pt idx="6459">
                  <c:v>1.498801083243961E-14</c:v>
                </c:pt>
                <c:pt idx="6460">
                  <c:v>1.565414464721471E-14</c:v>
                </c:pt>
                <c:pt idx="6461">
                  <c:v>1.609823385706477E-14</c:v>
                </c:pt>
                <c:pt idx="6462">
                  <c:v>1.6542323066914829E-14</c:v>
                </c:pt>
                <c:pt idx="6463">
                  <c:v>1.6986412276764901E-14</c:v>
                </c:pt>
                <c:pt idx="6464">
                  <c:v>1.7319479184152439E-14</c:v>
                </c:pt>
                <c:pt idx="6465">
                  <c:v>1.7763568394002501E-14</c:v>
                </c:pt>
                <c:pt idx="6466">
                  <c:v>1.820765760385257E-14</c:v>
                </c:pt>
                <c:pt idx="6467">
                  <c:v>1.8540724511240111E-14</c:v>
                </c:pt>
                <c:pt idx="6468">
                  <c:v>1.8873791418627661E-14</c:v>
                </c:pt>
                <c:pt idx="6469">
                  <c:v>1.9206858326015211E-14</c:v>
                </c:pt>
                <c:pt idx="6470">
                  <c:v>1.9539925233402761E-14</c:v>
                </c:pt>
                <c:pt idx="6471">
                  <c:v>1.9872992140790299E-14</c:v>
                </c:pt>
                <c:pt idx="6472">
                  <c:v>2.009503674571533E-14</c:v>
                </c:pt>
                <c:pt idx="6473">
                  <c:v>2.0317081350640362E-14</c:v>
                </c:pt>
                <c:pt idx="6474">
                  <c:v>2.0539125955565399E-14</c:v>
                </c:pt>
                <c:pt idx="6475">
                  <c:v>2.076117056049043E-14</c:v>
                </c:pt>
                <c:pt idx="6476">
                  <c:v>2.087219286295294E-14</c:v>
                </c:pt>
                <c:pt idx="6477">
                  <c:v>2.0983215165415459E-14</c:v>
                </c:pt>
                <c:pt idx="6478">
                  <c:v>2.120525977034049E-14</c:v>
                </c:pt>
                <c:pt idx="6479">
                  <c:v>2.1316282072803009E-14</c:v>
                </c:pt>
                <c:pt idx="6480">
                  <c:v>2.1316282072803009E-14</c:v>
                </c:pt>
                <c:pt idx="6481">
                  <c:v>2.1427304375265521E-14</c:v>
                </c:pt>
                <c:pt idx="6482">
                  <c:v>2.1427304375265521E-14</c:v>
                </c:pt>
                <c:pt idx="6483">
                  <c:v>2.1427304375265521E-14</c:v>
                </c:pt>
                <c:pt idx="6484">
                  <c:v>2.1427304375265521E-14</c:v>
                </c:pt>
                <c:pt idx="6485">
                  <c:v>2.1427304375265521E-14</c:v>
                </c:pt>
                <c:pt idx="6486">
                  <c:v>2.1427304375265521E-14</c:v>
                </c:pt>
                <c:pt idx="6487">
                  <c:v>2.1316282072803009E-14</c:v>
                </c:pt>
                <c:pt idx="6488">
                  <c:v>2.1316282072803009E-14</c:v>
                </c:pt>
                <c:pt idx="6489">
                  <c:v>2.120525977034049E-14</c:v>
                </c:pt>
                <c:pt idx="6490">
                  <c:v>2.0983215165415459E-14</c:v>
                </c:pt>
                <c:pt idx="6491">
                  <c:v>2.087219286295294E-14</c:v>
                </c:pt>
                <c:pt idx="6492">
                  <c:v>2.087219286295294E-14</c:v>
                </c:pt>
                <c:pt idx="6493">
                  <c:v>2.0539125955565399E-14</c:v>
                </c:pt>
                <c:pt idx="6494">
                  <c:v>2.042810365310288E-14</c:v>
                </c:pt>
                <c:pt idx="6495">
                  <c:v>2.0206059048177849E-14</c:v>
                </c:pt>
                <c:pt idx="6496">
                  <c:v>1.9984014443252821E-14</c:v>
                </c:pt>
                <c:pt idx="6497">
                  <c:v>1.976196983832779E-14</c:v>
                </c:pt>
                <c:pt idx="6498">
                  <c:v>1.9539925233402761E-14</c:v>
                </c:pt>
                <c:pt idx="6499">
                  <c:v>1.9206858326015211E-14</c:v>
                </c:pt>
                <c:pt idx="6500">
                  <c:v>1.8873791418627661E-14</c:v>
                </c:pt>
                <c:pt idx="6501">
                  <c:v>1.8540724511240111E-14</c:v>
                </c:pt>
                <c:pt idx="6502">
                  <c:v>1.820765760385257E-14</c:v>
                </c:pt>
                <c:pt idx="6503">
                  <c:v>1.7985612998927539E-14</c:v>
                </c:pt>
                <c:pt idx="6504">
                  <c:v>1.7652546091539989E-14</c:v>
                </c:pt>
                <c:pt idx="6505">
                  <c:v>1.7319479184152439E-14</c:v>
                </c:pt>
                <c:pt idx="6506">
                  <c:v>1.6875389974302379E-14</c:v>
                </c:pt>
                <c:pt idx="6507">
                  <c:v>1.643130076445232E-14</c:v>
                </c:pt>
                <c:pt idx="6508">
                  <c:v>1.5987211554602251E-14</c:v>
                </c:pt>
                <c:pt idx="6509">
                  <c:v>1.565414464721471E-14</c:v>
                </c:pt>
                <c:pt idx="6510">
                  <c:v>1.5210055437364641E-14</c:v>
                </c:pt>
                <c:pt idx="6511">
                  <c:v>1.4765966227514579E-14</c:v>
                </c:pt>
                <c:pt idx="6512">
                  <c:v>1.4321877017664519E-14</c:v>
                </c:pt>
                <c:pt idx="6513">
                  <c:v>1.387778780781446E-14</c:v>
                </c:pt>
                <c:pt idx="6514">
                  <c:v>1.3433698597964389E-14</c:v>
                </c:pt>
                <c:pt idx="6515">
                  <c:v>1.2878587085651821E-14</c:v>
                </c:pt>
                <c:pt idx="6516">
                  <c:v>1.243449787580175E-14</c:v>
                </c:pt>
                <c:pt idx="6517">
                  <c:v>1.1768364061026659E-14</c:v>
                </c:pt>
                <c:pt idx="6518">
                  <c:v>1.1213252548714079E-14</c:v>
                </c:pt>
                <c:pt idx="6519">
                  <c:v>1.076916333886402E-14</c:v>
                </c:pt>
                <c:pt idx="6520">
                  <c:v>1.021405182655144E-14</c:v>
                </c:pt>
                <c:pt idx="6521">
                  <c:v>9.6589403142388619E-15</c:v>
                </c:pt>
                <c:pt idx="6522">
                  <c:v>9.1038288019262836E-15</c:v>
                </c:pt>
                <c:pt idx="6523">
                  <c:v>8.659739592076221E-15</c:v>
                </c:pt>
                <c:pt idx="6524">
                  <c:v>7.9936057773011271E-15</c:v>
                </c:pt>
                <c:pt idx="6525">
                  <c:v>7.5495165674510645E-15</c:v>
                </c:pt>
                <c:pt idx="6526">
                  <c:v>6.9944050551384862E-15</c:v>
                </c:pt>
                <c:pt idx="6527">
                  <c:v>6.4392935428259079E-15</c:v>
                </c:pt>
                <c:pt idx="6528">
                  <c:v>5.8841820305133297E-15</c:v>
                </c:pt>
                <c:pt idx="6529">
                  <c:v>5.440092820663267E-15</c:v>
                </c:pt>
                <c:pt idx="6530">
                  <c:v>4.7739590058881731E-15</c:v>
                </c:pt>
                <c:pt idx="6531">
                  <c:v>4.2188474935755949E-15</c:v>
                </c:pt>
                <c:pt idx="6532">
                  <c:v>3.7747582837255322E-15</c:v>
                </c:pt>
                <c:pt idx="6533">
                  <c:v>3.219646771412954E-15</c:v>
                </c:pt>
                <c:pt idx="6534">
                  <c:v>2.6645352591003761E-15</c:v>
                </c:pt>
                <c:pt idx="6535">
                  <c:v>2.2204460492503131E-15</c:v>
                </c:pt>
                <c:pt idx="6536">
                  <c:v>1.554312234475219E-15</c:v>
                </c:pt>
                <c:pt idx="6537">
                  <c:v>9.9920072216264089E-16</c:v>
                </c:pt>
                <c:pt idx="6538">
                  <c:v>5.5511151231257827E-16</c:v>
                </c:pt>
                <c:pt idx="6539">
                  <c:v>0</c:v>
                </c:pt>
                <c:pt idx="6540">
                  <c:v>-5.5511151231257827E-16</c:v>
                </c:pt>
                <c:pt idx="6541">
                  <c:v>-9.9920072216264089E-16</c:v>
                </c:pt>
                <c:pt idx="6542">
                  <c:v>-1.554312234475219E-15</c:v>
                </c:pt>
                <c:pt idx="6543">
                  <c:v>-2.109423746787797E-15</c:v>
                </c:pt>
                <c:pt idx="6544">
                  <c:v>-2.6645352591003761E-15</c:v>
                </c:pt>
                <c:pt idx="6545">
                  <c:v>-3.1086244689504379E-15</c:v>
                </c:pt>
                <c:pt idx="6546">
                  <c:v>-3.8857805861880479E-15</c:v>
                </c:pt>
                <c:pt idx="6547">
                  <c:v>-4.2188474935755949E-15</c:v>
                </c:pt>
                <c:pt idx="6548">
                  <c:v>-4.5519144009631418E-15</c:v>
                </c:pt>
                <c:pt idx="6549">
                  <c:v>-5.1070259132757201E-15</c:v>
                </c:pt>
                <c:pt idx="6550">
                  <c:v>-5.440092820663267E-15</c:v>
                </c:pt>
                <c:pt idx="6551">
                  <c:v>-5.8841820305133297E-15</c:v>
                </c:pt>
                <c:pt idx="6552">
                  <c:v>-6.3282712403633923E-15</c:v>
                </c:pt>
                <c:pt idx="6553">
                  <c:v>-6.7723604502134549E-15</c:v>
                </c:pt>
                <c:pt idx="6554">
                  <c:v>-7.1054273576010019E-15</c:v>
                </c:pt>
                <c:pt idx="6555">
                  <c:v>-7.6605388699135801E-15</c:v>
                </c:pt>
                <c:pt idx="6556">
                  <c:v>-7.9936057773011271E-15</c:v>
                </c:pt>
                <c:pt idx="6557">
                  <c:v>-8.5487172896137054E-15</c:v>
                </c:pt>
                <c:pt idx="6558">
                  <c:v>-8.7707618945387367E-15</c:v>
                </c:pt>
                <c:pt idx="6559">
                  <c:v>-9.1038288019262836E-15</c:v>
                </c:pt>
                <c:pt idx="6560">
                  <c:v>-9.4368957093138306E-15</c:v>
                </c:pt>
                <c:pt idx="6561">
                  <c:v>-9.7699626167013776E-15</c:v>
                </c:pt>
                <c:pt idx="6562">
                  <c:v>-1.010302952408892E-14</c:v>
                </c:pt>
                <c:pt idx="6563">
                  <c:v>-1.043609643147647E-14</c:v>
                </c:pt>
                <c:pt idx="6564">
                  <c:v>-1.076916333886402E-14</c:v>
                </c:pt>
                <c:pt idx="6565">
                  <c:v>-1.099120794378905E-14</c:v>
                </c:pt>
                <c:pt idx="6566">
                  <c:v>-1.13242748511766E-14</c:v>
                </c:pt>
                <c:pt idx="6567">
                  <c:v>-1.154631945610163E-14</c:v>
                </c:pt>
                <c:pt idx="6568">
                  <c:v>-1.1657341758564141E-14</c:v>
                </c:pt>
                <c:pt idx="6569">
                  <c:v>-1.187938636348917E-14</c:v>
                </c:pt>
                <c:pt idx="6570">
                  <c:v>-1.221245327087672E-14</c:v>
                </c:pt>
                <c:pt idx="6571">
                  <c:v>-1.243449787580175E-14</c:v>
                </c:pt>
                <c:pt idx="6572">
                  <c:v>-1.254552017826427E-14</c:v>
                </c:pt>
                <c:pt idx="6573">
                  <c:v>-1.27675647831893E-14</c:v>
                </c:pt>
                <c:pt idx="6574">
                  <c:v>-1.2878587085651821E-14</c:v>
                </c:pt>
                <c:pt idx="6575">
                  <c:v>-1.310063169057685E-14</c:v>
                </c:pt>
                <c:pt idx="6576">
                  <c:v>-1.310063169057685E-14</c:v>
                </c:pt>
                <c:pt idx="6577">
                  <c:v>-1.321165399303936E-14</c:v>
                </c:pt>
                <c:pt idx="6578">
                  <c:v>-1.321165399303936E-14</c:v>
                </c:pt>
                <c:pt idx="6579">
                  <c:v>-1.3433698597964389E-14</c:v>
                </c:pt>
                <c:pt idx="6580">
                  <c:v>-1.365574320288943E-14</c:v>
                </c:pt>
                <c:pt idx="6581">
                  <c:v>-1.365574320288943E-14</c:v>
                </c:pt>
                <c:pt idx="6582">
                  <c:v>-1.365574320288943E-14</c:v>
                </c:pt>
                <c:pt idx="6583">
                  <c:v>-1.365574320288943E-14</c:v>
                </c:pt>
                <c:pt idx="6584">
                  <c:v>-1.365574320288943E-14</c:v>
                </c:pt>
                <c:pt idx="6585">
                  <c:v>-1.365574320288943E-14</c:v>
                </c:pt>
                <c:pt idx="6586">
                  <c:v>-1.365574320288943E-14</c:v>
                </c:pt>
                <c:pt idx="6587">
                  <c:v>-1.365574320288943E-14</c:v>
                </c:pt>
                <c:pt idx="6588">
                  <c:v>-1.365574320288943E-14</c:v>
                </c:pt>
                <c:pt idx="6589">
                  <c:v>-1.365574320288943E-14</c:v>
                </c:pt>
                <c:pt idx="6590">
                  <c:v>-1.365574320288943E-14</c:v>
                </c:pt>
                <c:pt idx="6591">
                  <c:v>-1.3433698597964389E-14</c:v>
                </c:pt>
                <c:pt idx="6592">
                  <c:v>-1.321165399303936E-14</c:v>
                </c:pt>
                <c:pt idx="6593">
                  <c:v>-1.321165399303936E-14</c:v>
                </c:pt>
                <c:pt idx="6594">
                  <c:v>-1.310063169057685E-14</c:v>
                </c:pt>
                <c:pt idx="6595">
                  <c:v>-1.310063169057685E-14</c:v>
                </c:pt>
                <c:pt idx="6596">
                  <c:v>-1.2878587085651821E-14</c:v>
                </c:pt>
                <c:pt idx="6597">
                  <c:v>-1.27675647831893E-14</c:v>
                </c:pt>
                <c:pt idx="6598">
                  <c:v>-1.27675647831893E-14</c:v>
                </c:pt>
                <c:pt idx="6599">
                  <c:v>-1.243449787580175E-14</c:v>
                </c:pt>
                <c:pt idx="6600">
                  <c:v>-1.221245327087672E-14</c:v>
                </c:pt>
                <c:pt idx="6601">
                  <c:v>-1.1990408665951691E-14</c:v>
                </c:pt>
                <c:pt idx="6602">
                  <c:v>-1.187938636348917E-14</c:v>
                </c:pt>
                <c:pt idx="6603">
                  <c:v>-1.154631945610163E-14</c:v>
                </c:pt>
                <c:pt idx="6604">
                  <c:v>-1.13242748511766E-14</c:v>
                </c:pt>
                <c:pt idx="6605">
                  <c:v>-1.1213252548714079E-14</c:v>
                </c:pt>
                <c:pt idx="6606">
                  <c:v>-1.099120794378905E-14</c:v>
                </c:pt>
                <c:pt idx="6607">
                  <c:v>-1.076916333886402E-14</c:v>
                </c:pt>
                <c:pt idx="6608">
                  <c:v>-1.043609643147647E-14</c:v>
                </c:pt>
                <c:pt idx="6609">
                  <c:v>-1.0325074129013961E-14</c:v>
                </c:pt>
                <c:pt idx="6610">
                  <c:v>-1.010302952408892E-14</c:v>
                </c:pt>
                <c:pt idx="6611">
                  <c:v>-9.7699626167013776E-15</c:v>
                </c:pt>
                <c:pt idx="6612">
                  <c:v>-9.4368957093138306E-15</c:v>
                </c:pt>
                <c:pt idx="6613">
                  <c:v>-9.1038288019262836E-15</c:v>
                </c:pt>
                <c:pt idx="6614">
                  <c:v>-8.7707618945387367E-15</c:v>
                </c:pt>
                <c:pt idx="6615">
                  <c:v>-8.5487172896137054E-15</c:v>
                </c:pt>
                <c:pt idx="6616">
                  <c:v>-8.2156503822261584E-15</c:v>
                </c:pt>
                <c:pt idx="6617">
                  <c:v>-7.8825834748386114E-15</c:v>
                </c:pt>
                <c:pt idx="6618">
                  <c:v>-7.5495165674510645E-15</c:v>
                </c:pt>
                <c:pt idx="6619">
                  <c:v>-7.1054273576010019E-15</c:v>
                </c:pt>
                <c:pt idx="6620">
                  <c:v>-6.7723604502134549E-15</c:v>
                </c:pt>
                <c:pt idx="6621">
                  <c:v>-6.6613381477509392E-15</c:v>
                </c:pt>
                <c:pt idx="6622">
                  <c:v>-6.3282712403633923E-15</c:v>
                </c:pt>
                <c:pt idx="6623">
                  <c:v>-5.8841820305133297E-15</c:v>
                </c:pt>
                <c:pt idx="6624">
                  <c:v>-5.5511151231257827E-15</c:v>
                </c:pt>
                <c:pt idx="6625">
                  <c:v>-5.2180482157382357E-15</c:v>
                </c:pt>
                <c:pt idx="6626">
                  <c:v>-4.8849813083506888E-15</c:v>
                </c:pt>
                <c:pt idx="6627">
                  <c:v>-4.5519144009631418E-15</c:v>
                </c:pt>
                <c:pt idx="6628">
                  <c:v>-4.3298697960381113E-15</c:v>
                </c:pt>
                <c:pt idx="6629">
                  <c:v>-3.9968028886505643E-15</c:v>
                </c:pt>
                <c:pt idx="6630">
                  <c:v>-3.6637359812630174E-15</c:v>
                </c:pt>
                <c:pt idx="6631">
                  <c:v>-3.33066907387547E-15</c:v>
                </c:pt>
                <c:pt idx="6632">
                  <c:v>-2.9976021664879231E-15</c:v>
                </c:pt>
                <c:pt idx="6633">
                  <c:v>-2.6645352591003761E-15</c:v>
                </c:pt>
                <c:pt idx="6634">
                  <c:v>-2.442490654175344E-15</c:v>
                </c:pt>
                <c:pt idx="6635">
                  <c:v>-2.109423746787797E-15</c:v>
                </c:pt>
                <c:pt idx="6636">
                  <c:v>-1.7763568394002501E-15</c:v>
                </c:pt>
                <c:pt idx="6637">
                  <c:v>-1.4432899320127041E-15</c:v>
                </c:pt>
                <c:pt idx="6638">
                  <c:v>-9.9920072216264089E-16</c:v>
                </c:pt>
                <c:pt idx="6639">
                  <c:v>-6.6613381477509392E-16</c:v>
                </c:pt>
                <c:pt idx="6640">
                  <c:v>-3.3306690738754701E-16</c:v>
                </c:pt>
                <c:pt idx="6641">
                  <c:v>-2.2204460492503131E-16</c:v>
                </c:pt>
                <c:pt idx="6642">
                  <c:v>2.2204460492503131E-16</c:v>
                </c:pt>
                <c:pt idx="6643">
                  <c:v>5.5511151231257827E-16</c:v>
                </c:pt>
                <c:pt idx="6644">
                  <c:v>8.8817841970012523E-16</c:v>
                </c:pt>
                <c:pt idx="6645">
                  <c:v>1.221245327087672E-15</c:v>
                </c:pt>
                <c:pt idx="6646">
                  <c:v>1.4432899320127041E-15</c:v>
                </c:pt>
                <c:pt idx="6647">
                  <c:v>1.7763568394002501E-15</c:v>
                </c:pt>
                <c:pt idx="6648">
                  <c:v>2.2204460492503131E-15</c:v>
                </c:pt>
                <c:pt idx="6649">
                  <c:v>2.442490654175344E-15</c:v>
                </c:pt>
                <c:pt idx="6650">
                  <c:v>2.775557561562891E-15</c:v>
                </c:pt>
                <c:pt idx="6651">
                  <c:v>3.1086244689504379E-15</c:v>
                </c:pt>
                <c:pt idx="6652">
                  <c:v>3.4416913763379849E-15</c:v>
                </c:pt>
                <c:pt idx="6653">
                  <c:v>3.7747582837255322E-15</c:v>
                </c:pt>
                <c:pt idx="6654">
                  <c:v>4.1078251911130792E-15</c:v>
                </c:pt>
                <c:pt idx="6655">
                  <c:v>4.2188474935755949E-15</c:v>
                </c:pt>
                <c:pt idx="6656">
                  <c:v>4.5519144009631418E-15</c:v>
                </c:pt>
                <c:pt idx="6657">
                  <c:v>4.6629367034256567E-15</c:v>
                </c:pt>
                <c:pt idx="6658">
                  <c:v>4.9960036108132036E-15</c:v>
                </c:pt>
                <c:pt idx="6659">
                  <c:v>5.1070259132757201E-15</c:v>
                </c:pt>
                <c:pt idx="6660">
                  <c:v>5.440092820663267E-15</c:v>
                </c:pt>
                <c:pt idx="6661">
                  <c:v>5.5511151231257827E-15</c:v>
                </c:pt>
                <c:pt idx="6662">
                  <c:v>5.773159728050814E-15</c:v>
                </c:pt>
                <c:pt idx="6663">
                  <c:v>5.9952043329758453E-15</c:v>
                </c:pt>
                <c:pt idx="6664">
                  <c:v>6.2172489379008766E-15</c:v>
                </c:pt>
                <c:pt idx="6665">
                  <c:v>6.4392935428259079E-15</c:v>
                </c:pt>
                <c:pt idx="6666">
                  <c:v>6.6613381477509392E-15</c:v>
                </c:pt>
                <c:pt idx="6667">
                  <c:v>6.8833827526759713E-15</c:v>
                </c:pt>
                <c:pt idx="6668">
                  <c:v>7.1054273576010019E-15</c:v>
                </c:pt>
                <c:pt idx="6669">
                  <c:v>7.2164496600635175E-15</c:v>
                </c:pt>
                <c:pt idx="6670">
                  <c:v>7.3274719625260332E-15</c:v>
                </c:pt>
                <c:pt idx="6671">
                  <c:v>7.4384942649885488E-15</c:v>
                </c:pt>
                <c:pt idx="6672">
                  <c:v>7.5495165674510645E-15</c:v>
                </c:pt>
                <c:pt idx="6673">
                  <c:v>7.5495165674510645E-15</c:v>
                </c:pt>
                <c:pt idx="6674">
                  <c:v>7.7715611723760958E-15</c:v>
                </c:pt>
                <c:pt idx="6675">
                  <c:v>7.8825834748386114E-15</c:v>
                </c:pt>
                <c:pt idx="6676">
                  <c:v>7.8825834748386114E-15</c:v>
                </c:pt>
                <c:pt idx="6677">
                  <c:v>7.9936057773011271E-15</c:v>
                </c:pt>
                <c:pt idx="6678">
                  <c:v>8.2156503822261584E-15</c:v>
                </c:pt>
                <c:pt idx="6679">
                  <c:v>8.3266726846886741E-15</c:v>
                </c:pt>
                <c:pt idx="6680">
                  <c:v>8.3266726846886741E-15</c:v>
                </c:pt>
                <c:pt idx="6681">
                  <c:v>8.3266726846886741E-15</c:v>
                </c:pt>
                <c:pt idx="6682">
                  <c:v>8.3266726846886741E-15</c:v>
                </c:pt>
                <c:pt idx="6683">
                  <c:v>8.3266726846886741E-15</c:v>
                </c:pt>
                <c:pt idx="6684">
                  <c:v>8.3266726846886741E-15</c:v>
                </c:pt>
                <c:pt idx="6685">
                  <c:v>8.3266726846886741E-15</c:v>
                </c:pt>
                <c:pt idx="6686">
                  <c:v>8.3266726846886741E-15</c:v>
                </c:pt>
                <c:pt idx="6687">
                  <c:v>8.3266726846886741E-15</c:v>
                </c:pt>
                <c:pt idx="6688">
                  <c:v>8.3266726846886741E-15</c:v>
                </c:pt>
                <c:pt idx="6689">
                  <c:v>8.3266726846886741E-15</c:v>
                </c:pt>
                <c:pt idx="6690">
                  <c:v>8.3266726846886741E-15</c:v>
                </c:pt>
                <c:pt idx="6691">
                  <c:v>8.3266726846886741E-15</c:v>
                </c:pt>
                <c:pt idx="6692">
                  <c:v>8.3266726846886741E-15</c:v>
                </c:pt>
                <c:pt idx="6693">
                  <c:v>8.3266726846886741E-15</c:v>
                </c:pt>
                <c:pt idx="6694">
                  <c:v>8.3266726846886741E-15</c:v>
                </c:pt>
                <c:pt idx="6695">
                  <c:v>8.2156503822261584E-15</c:v>
                </c:pt>
                <c:pt idx="6696">
                  <c:v>7.9936057773011271E-15</c:v>
                </c:pt>
                <c:pt idx="6697">
                  <c:v>7.8825834748386114E-15</c:v>
                </c:pt>
                <c:pt idx="6698">
                  <c:v>7.8825834748386114E-15</c:v>
                </c:pt>
                <c:pt idx="6699">
                  <c:v>7.7715611723760958E-15</c:v>
                </c:pt>
                <c:pt idx="6700">
                  <c:v>7.5495165674510645E-15</c:v>
                </c:pt>
                <c:pt idx="6701">
                  <c:v>7.5495165674510645E-15</c:v>
                </c:pt>
                <c:pt idx="6702">
                  <c:v>7.4384942649885488E-15</c:v>
                </c:pt>
                <c:pt idx="6703">
                  <c:v>7.3274719625260332E-15</c:v>
                </c:pt>
                <c:pt idx="6704">
                  <c:v>7.2164496600635175E-15</c:v>
                </c:pt>
                <c:pt idx="6705">
                  <c:v>7.1054273576010019E-15</c:v>
                </c:pt>
                <c:pt idx="6706">
                  <c:v>6.9944050551384862E-15</c:v>
                </c:pt>
                <c:pt idx="6707">
                  <c:v>6.8833827526759713E-15</c:v>
                </c:pt>
                <c:pt idx="6708">
                  <c:v>6.7723604502134549E-15</c:v>
                </c:pt>
                <c:pt idx="6709">
                  <c:v>6.6613381477509392E-15</c:v>
                </c:pt>
                <c:pt idx="6710">
                  <c:v>6.5503158452884244E-15</c:v>
                </c:pt>
                <c:pt idx="6711">
                  <c:v>6.3282712403633923E-15</c:v>
                </c:pt>
                <c:pt idx="6712">
                  <c:v>6.106226635438361E-15</c:v>
                </c:pt>
                <c:pt idx="6713">
                  <c:v>5.8841820305133297E-15</c:v>
                </c:pt>
                <c:pt idx="6714">
                  <c:v>5.6621374255882984E-15</c:v>
                </c:pt>
                <c:pt idx="6715">
                  <c:v>5.440092820663267E-15</c:v>
                </c:pt>
                <c:pt idx="6716">
                  <c:v>5.2180482157382357E-15</c:v>
                </c:pt>
                <c:pt idx="6717">
                  <c:v>5.1070259132757201E-15</c:v>
                </c:pt>
                <c:pt idx="6718">
                  <c:v>4.7739590058881731E-15</c:v>
                </c:pt>
                <c:pt idx="6719">
                  <c:v>4.6629367034256567E-15</c:v>
                </c:pt>
                <c:pt idx="6720">
                  <c:v>4.3298697960381113E-15</c:v>
                </c:pt>
                <c:pt idx="6721">
                  <c:v>4.2188474935755949E-15</c:v>
                </c:pt>
                <c:pt idx="6722">
                  <c:v>3.9968028886505643E-15</c:v>
                </c:pt>
                <c:pt idx="6723">
                  <c:v>3.7747582837255322E-15</c:v>
                </c:pt>
                <c:pt idx="6724">
                  <c:v>3.5527136788005009E-15</c:v>
                </c:pt>
                <c:pt idx="6725">
                  <c:v>3.33066907387547E-15</c:v>
                </c:pt>
                <c:pt idx="6726">
                  <c:v>3.1086244689504379E-15</c:v>
                </c:pt>
                <c:pt idx="6727">
                  <c:v>2.886579864025407E-15</c:v>
                </c:pt>
                <c:pt idx="6728">
                  <c:v>2.6645352591003761E-15</c:v>
                </c:pt>
                <c:pt idx="6729">
                  <c:v>2.442490654175344E-15</c:v>
                </c:pt>
                <c:pt idx="6730">
                  <c:v>2.2204460492503131E-15</c:v>
                </c:pt>
                <c:pt idx="6731">
                  <c:v>1.9984014443252822E-15</c:v>
                </c:pt>
                <c:pt idx="6732">
                  <c:v>1.7763568394002501E-15</c:v>
                </c:pt>
                <c:pt idx="6733">
                  <c:v>1.554312234475219E-15</c:v>
                </c:pt>
                <c:pt idx="6734">
                  <c:v>1.4432899320127041E-15</c:v>
                </c:pt>
                <c:pt idx="6735">
                  <c:v>1.221245327087672E-15</c:v>
                </c:pt>
                <c:pt idx="6736">
                  <c:v>9.9920072216264089E-16</c:v>
                </c:pt>
                <c:pt idx="6737">
                  <c:v>7.7715611723760958E-16</c:v>
                </c:pt>
                <c:pt idx="6738">
                  <c:v>5.5511151231257827E-16</c:v>
                </c:pt>
                <c:pt idx="6739">
                  <c:v>3.3306690738754701E-16</c:v>
                </c:pt>
                <c:pt idx="6740">
                  <c:v>1.110223024625157E-16</c:v>
                </c:pt>
                <c:pt idx="6741">
                  <c:v>-2.2204460492503131E-16</c:v>
                </c:pt>
                <c:pt idx="6742">
                  <c:v>-3.3306690738754701E-16</c:v>
                </c:pt>
                <c:pt idx="6743">
                  <c:v>-5.5511151231257827E-16</c:v>
                </c:pt>
                <c:pt idx="6744">
                  <c:v>-6.6613381477509392E-16</c:v>
                </c:pt>
                <c:pt idx="6745">
                  <c:v>-9.9920072216264089E-16</c:v>
                </c:pt>
                <c:pt idx="6746">
                  <c:v>-1.221245327087672E-15</c:v>
                </c:pt>
                <c:pt idx="6747">
                  <c:v>-1.4432899320127041E-15</c:v>
                </c:pt>
                <c:pt idx="6748">
                  <c:v>-1.554312234475219E-15</c:v>
                </c:pt>
                <c:pt idx="6749">
                  <c:v>-1.7763568394002501E-15</c:v>
                </c:pt>
                <c:pt idx="6750">
                  <c:v>-2.109423746787797E-15</c:v>
                </c:pt>
                <c:pt idx="6751">
                  <c:v>-2.2204460492503131E-15</c:v>
                </c:pt>
                <c:pt idx="6752">
                  <c:v>-2.442490654175344E-15</c:v>
                </c:pt>
                <c:pt idx="6753">
                  <c:v>-2.6645352591003761E-15</c:v>
                </c:pt>
                <c:pt idx="6754">
                  <c:v>-2.9976021664879231E-15</c:v>
                </c:pt>
                <c:pt idx="6755">
                  <c:v>-3.1086244689504379E-15</c:v>
                </c:pt>
                <c:pt idx="6756">
                  <c:v>-3.1086244689504379E-15</c:v>
                </c:pt>
                <c:pt idx="6757">
                  <c:v>-3.33066907387547E-15</c:v>
                </c:pt>
                <c:pt idx="6758">
                  <c:v>-3.4416913763379849E-15</c:v>
                </c:pt>
                <c:pt idx="6759">
                  <c:v>-3.4416913763379849E-15</c:v>
                </c:pt>
                <c:pt idx="6760">
                  <c:v>-3.6637359812630174E-15</c:v>
                </c:pt>
                <c:pt idx="6761">
                  <c:v>-3.8857805861880479E-15</c:v>
                </c:pt>
                <c:pt idx="6762">
                  <c:v>-3.8857805861880479E-15</c:v>
                </c:pt>
                <c:pt idx="6763">
                  <c:v>-3.9968028886505643E-15</c:v>
                </c:pt>
                <c:pt idx="6764">
                  <c:v>-3.9968028886505643E-15</c:v>
                </c:pt>
                <c:pt idx="6765">
                  <c:v>-4.2188474935755949E-15</c:v>
                </c:pt>
                <c:pt idx="6766">
                  <c:v>-4.3298697960381113E-15</c:v>
                </c:pt>
                <c:pt idx="6767">
                  <c:v>-4.3298697960381113E-15</c:v>
                </c:pt>
                <c:pt idx="6768">
                  <c:v>-4.5519144009631418E-15</c:v>
                </c:pt>
                <c:pt idx="6769">
                  <c:v>-4.5519144009631418E-15</c:v>
                </c:pt>
                <c:pt idx="6770">
                  <c:v>-4.6629367034256567E-15</c:v>
                </c:pt>
                <c:pt idx="6771">
                  <c:v>-4.8849813083506888E-15</c:v>
                </c:pt>
                <c:pt idx="6772">
                  <c:v>-4.8849813083506888E-15</c:v>
                </c:pt>
                <c:pt idx="6773">
                  <c:v>-5.1070259132757201E-15</c:v>
                </c:pt>
                <c:pt idx="6774">
                  <c:v>-5.2180482157382357E-15</c:v>
                </c:pt>
                <c:pt idx="6775">
                  <c:v>-5.2180482157382357E-15</c:v>
                </c:pt>
                <c:pt idx="6776">
                  <c:v>-5.440092820663267E-15</c:v>
                </c:pt>
                <c:pt idx="6777">
                  <c:v>-5.440092820663267E-15</c:v>
                </c:pt>
                <c:pt idx="6778">
                  <c:v>-5.440092820663267E-15</c:v>
                </c:pt>
                <c:pt idx="6779">
                  <c:v>-5.440092820663267E-15</c:v>
                </c:pt>
                <c:pt idx="6780">
                  <c:v>-5.440092820663267E-15</c:v>
                </c:pt>
                <c:pt idx="6781">
                  <c:v>-5.440092820663267E-15</c:v>
                </c:pt>
                <c:pt idx="6782">
                  <c:v>-5.440092820663267E-15</c:v>
                </c:pt>
                <c:pt idx="6783">
                  <c:v>-5.440092820663267E-15</c:v>
                </c:pt>
                <c:pt idx="6784">
                  <c:v>-5.440092820663267E-15</c:v>
                </c:pt>
                <c:pt idx="6785">
                  <c:v>-5.440092820663267E-15</c:v>
                </c:pt>
                <c:pt idx="6786">
                  <c:v>-5.440092820663267E-15</c:v>
                </c:pt>
                <c:pt idx="6787">
                  <c:v>-5.440092820663267E-15</c:v>
                </c:pt>
                <c:pt idx="6788">
                  <c:v>-5.440092820663267E-15</c:v>
                </c:pt>
                <c:pt idx="6789">
                  <c:v>-5.440092820663267E-15</c:v>
                </c:pt>
                <c:pt idx="6790">
                  <c:v>-5.440092820663267E-15</c:v>
                </c:pt>
                <c:pt idx="6791">
                  <c:v>-5.440092820663267E-15</c:v>
                </c:pt>
                <c:pt idx="6792">
                  <c:v>-5.440092820663267E-15</c:v>
                </c:pt>
                <c:pt idx="6793">
                  <c:v>-5.440092820663267E-15</c:v>
                </c:pt>
                <c:pt idx="6794">
                  <c:v>-5.440092820663267E-15</c:v>
                </c:pt>
                <c:pt idx="6795">
                  <c:v>-5.440092820663267E-15</c:v>
                </c:pt>
                <c:pt idx="6796">
                  <c:v>-5.440092820663267E-15</c:v>
                </c:pt>
                <c:pt idx="6797">
                  <c:v>-5.440092820663267E-15</c:v>
                </c:pt>
                <c:pt idx="6798">
                  <c:v>-5.2180482157382357E-15</c:v>
                </c:pt>
                <c:pt idx="6799">
                  <c:v>-5.2180482157382357E-15</c:v>
                </c:pt>
                <c:pt idx="6800">
                  <c:v>-5.1070259132757201E-15</c:v>
                </c:pt>
                <c:pt idx="6801">
                  <c:v>-4.8849813083506888E-15</c:v>
                </c:pt>
                <c:pt idx="6802">
                  <c:v>-4.8849813083506888E-15</c:v>
                </c:pt>
                <c:pt idx="6803">
                  <c:v>-4.6629367034256567E-15</c:v>
                </c:pt>
                <c:pt idx="6804">
                  <c:v>-4.5519144009631418E-15</c:v>
                </c:pt>
                <c:pt idx="6805">
                  <c:v>-4.5519144009631418E-15</c:v>
                </c:pt>
                <c:pt idx="6806">
                  <c:v>-4.3298697960381113E-15</c:v>
                </c:pt>
                <c:pt idx="6807">
                  <c:v>-4.3298697960381113E-15</c:v>
                </c:pt>
                <c:pt idx="6808">
                  <c:v>-4.2188474935755949E-15</c:v>
                </c:pt>
                <c:pt idx="6809">
                  <c:v>-3.9968028886505643E-15</c:v>
                </c:pt>
                <c:pt idx="6810">
                  <c:v>-3.9968028886505643E-15</c:v>
                </c:pt>
                <c:pt idx="6811">
                  <c:v>-3.8857805861880479E-15</c:v>
                </c:pt>
                <c:pt idx="6812">
                  <c:v>-3.8857805861880479E-15</c:v>
                </c:pt>
                <c:pt idx="6813">
                  <c:v>-3.6637359812630174E-15</c:v>
                </c:pt>
                <c:pt idx="6814">
                  <c:v>-3.4416913763379849E-15</c:v>
                </c:pt>
                <c:pt idx="6815">
                  <c:v>-3.4416913763379849E-15</c:v>
                </c:pt>
                <c:pt idx="6816">
                  <c:v>-3.33066907387547E-15</c:v>
                </c:pt>
                <c:pt idx="6817">
                  <c:v>-3.1086244689504379E-15</c:v>
                </c:pt>
                <c:pt idx="6818">
                  <c:v>-3.1086244689504379E-15</c:v>
                </c:pt>
                <c:pt idx="6819">
                  <c:v>-2.9976021664879231E-15</c:v>
                </c:pt>
                <c:pt idx="6820">
                  <c:v>-2.9976021664879231E-15</c:v>
                </c:pt>
                <c:pt idx="6821">
                  <c:v>-2.775557561562891E-15</c:v>
                </c:pt>
                <c:pt idx="6822">
                  <c:v>-2.6645352591003761E-15</c:v>
                </c:pt>
                <c:pt idx="6823">
                  <c:v>-2.6645352591003761E-15</c:v>
                </c:pt>
                <c:pt idx="6824">
                  <c:v>-2.442490654175344E-15</c:v>
                </c:pt>
                <c:pt idx="6825">
                  <c:v>-2.442490654175344E-15</c:v>
                </c:pt>
                <c:pt idx="6826">
                  <c:v>-2.2204460492503131E-15</c:v>
                </c:pt>
                <c:pt idx="6827">
                  <c:v>-2.109423746787797E-15</c:v>
                </c:pt>
                <c:pt idx="6828">
                  <c:v>-2.109423746787797E-15</c:v>
                </c:pt>
                <c:pt idx="6829">
                  <c:v>-1.8873791418627661E-15</c:v>
                </c:pt>
                <c:pt idx="6830">
                  <c:v>-1.7763568394002501E-15</c:v>
                </c:pt>
                <c:pt idx="6831">
                  <c:v>-1.7763568394002501E-15</c:v>
                </c:pt>
                <c:pt idx="6832">
                  <c:v>-1.554312234475219E-15</c:v>
                </c:pt>
                <c:pt idx="6833">
                  <c:v>-1.554312234475219E-15</c:v>
                </c:pt>
                <c:pt idx="6834">
                  <c:v>-1.4432899320127041E-15</c:v>
                </c:pt>
                <c:pt idx="6835">
                  <c:v>-1.221245327087672E-15</c:v>
                </c:pt>
                <c:pt idx="6836">
                  <c:v>-1.221245327087672E-15</c:v>
                </c:pt>
                <c:pt idx="6837">
                  <c:v>-9.9920072216264089E-16</c:v>
                </c:pt>
                <c:pt idx="6838">
                  <c:v>-9.9920072216264089E-16</c:v>
                </c:pt>
                <c:pt idx="6839">
                  <c:v>-8.8817841970012523E-16</c:v>
                </c:pt>
                <c:pt idx="6840">
                  <c:v>-6.6613381477509392E-16</c:v>
                </c:pt>
                <c:pt idx="6841">
                  <c:v>-6.6613381477509392E-16</c:v>
                </c:pt>
                <c:pt idx="6842">
                  <c:v>-5.5511151231257827E-16</c:v>
                </c:pt>
                <c:pt idx="6843">
                  <c:v>-3.3306690738754701E-16</c:v>
                </c:pt>
                <c:pt idx="6844">
                  <c:v>-3.3306690738754701E-16</c:v>
                </c:pt>
                <c:pt idx="6845">
                  <c:v>-2.2204460492503131E-16</c:v>
                </c:pt>
                <c:pt idx="6846">
                  <c:v>-2.2204460492503131E-16</c:v>
                </c:pt>
                <c:pt idx="6847">
                  <c:v>0</c:v>
                </c:pt>
                <c:pt idx="6848">
                  <c:v>1.110223024625157E-16</c:v>
                </c:pt>
                <c:pt idx="6849">
                  <c:v>2.2204460492503131E-16</c:v>
                </c:pt>
                <c:pt idx="6850">
                  <c:v>3.3306690738754701E-16</c:v>
                </c:pt>
                <c:pt idx="6851">
                  <c:v>4.4408920985006262E-16</c:v>
                </c:pt>
                <c:pt idx="6852">
                  <c:v>5.5511151231257827E-16</c:v>
                </c:pt>
                <c:pt idx="6853">
                  <c:v>5.5511151231257827E-16</c:v>
                </c:pt>
                <c:pt idx="6854">
                  <c:v>7.7715611723760958E-16</c:v>
                </c:pt>
                <c:pt idx="6855">
                  <c:v>8.8817841970012523E-16</c:v>
                </c:pt>
                <c:pt idx="6856">
                  <c:v>9.9920072216264089E-16</c:v>
                </c:pt>
                <c:pt idx="6857">
                  <c:v>9.9920072216264089E-16</c:v>
                </c:pt>
                <c:pt idx="6858">
                  <c:v>1.221245327087672E-15</c:v>
                </c:pt>
                <c:pt idx="6859">
                  <c:v>1.332267629550188E-15</c:v>
                </c:pt>
                <c:pt idx="6860">
                  <c:v>1.4432899320127041E-15</c:v>
                </c:pt>
                <c:pt idx="6861">
                  <c:v>1.4432899320127041E-15</c:v>
                </c:pt>
                <c:pt idx="6862">
                  <c:v>1.554312234475219E-15</c:v>
                </c:pt>
                <c:pt idx="6863">
                  <c:v>1.7763568394002501E-15</c:v>
                </c:pt>
                <c:pt idx="6864">
                  <c:v>1.7763568394002501E-15</c:v>
                </c:pt>
                <c:pt idx="6865">
                  <c:v>1.8873791418627661E-15</c:v>
                </c:pt>
                <c:pt idx="6866">
                  <c:v>1.9984014443252822E-15</c:v>
                </c:pt>
                <c:pt idx="6867">
                  <c:v>2.2204460492503131E-15</c:v>
                </c:pt>
                <c:pt idx="6868">
                  <c:v>2.2204460492503131E-15</c:v>
                </c:pt>
                <c:pt idx="6869">
                  <c:v>2.3314683517128291E-15</c:v>
                </c:pt>
                <c:pt idx="6870">
                  <c:v>2.442490654175344E-15</c:v>
                </c:pt>
                <c:pt idx="6871">
                  <c:v>2.6645352591003761E-15</c:v>
                </c:pt>
                <c:pt idx="6872">
                  <c:v>2.6645352591003761E-15</c:v>
                </c:pt>
                <c:pt idx="6873">
                  <c:v>2.775557561562891E-15</c:v>
                </c:pt>
                <c:pt idx="6874">
                  <c:v>2.886579864025407E-15</c:v>
                </c:pt>
                <c:pt idx="6875">
                  <c:v>2.9976021664879231E-15</c:v>
                </c:pt>
                <c:pt idx="6876">
                  <c:v>3.1086244689504379E-15</c:v>
                </c:pt>
                <c:pt idx="6877">
                  <c:v>3.219646771412954E-15</c:v>
                </c:pt>
                <c:pt idx="6878">
                  <c:v>3.219646771412954E-15</c:v>
                </c:pt>
                <c:pt idx="6879">
                  <c:v>3.219646771412954E-15</c:v>
                </c:pt>
                <c:pt idx="6880">
                  <c:v>3.219646771412954E-15</c:v>
                </c:pt>
                <c:pt idx="6881">
                  <c:v>3.219646771412954E-15</c:v>
                </c:pt>
                <c:pt idx="6882">
                  <c:v>3.219646771412954E-15</c:v>
                </c:pt>
                <c:pt idx="6883">
                  <c:v>3.219646771412954E-15</c:v>
                </c:pt>
                <c:pt idx="6884">
                  <c:v>3.219646771412954E-15</c:v>
                </c:pt>
                <c:pt idx="6885">
                  <c:v>3.219646771412954E-15</c:v>
                </c:pt>
                <c:pt idx="6886">
                  <c:v>3.219646771412954E-15</c:v>
                </c:pt>
                <c:pt idx="6887">
                  <c:v>3.219646771412954E-15</c:v>
                </c:pt>
                <c:pt idx="6888">
                  <c:v>3.219646771412954E-15</c:v>
                </c:pt>
                <c:pt idx="6889">
                  <c:v>3.219646771412954E-15</c:v>
                </c:pt>
                <c:pt idx="6890">
                  <c:v>3.219646771412954E-15</c:v>
                </c:pt>
                <c:pt idx="6891">
                  <c:v>3.219646771412954E-15</c:v>
                </c:pt>
                <c:pt idx="6892">
                  <c:v>3.219646771412954E-15</c:v>
                </c:pt>
                <c:pt idx="6893">
                  <c:v>3.219646771412954E-15</c:v>
                </c:pt>
                <c:pt idx="6894">
                  <c:v>3.219646771412954E-15</c:v>
                </c:pt>
                <c:pt idx="6895">
                  <c:v>3.219646771412954E-15</c:v>
                </c:pt>
                <c:pt idx="6896">
                  <c:v>3.219646771412954E-15</c:v>
                </c:pt>
                <c:pt idx="6897">
                  <c:v>3.219646771412954E-15</c:v>
                </c:pt>
                <c:pt idx="6898">
                  <c:v>3.219646771412954E-15</c:v>
                </c:pt>
                <c:pt idx="6899">
                  <c:v>3.219646771412954E-15</c:v>
                </c:pt>
                <c:pt idx="6900">
                  <c:v>3.219646771412954E-15</c:v>
                </c:pt>
                <c:pt idx="6901">
                  <c:v>3.219646771412954E-15</c:v>
                </c:pt>
                <c:pt idx="6902">
                  <c:v>3.219646771412954E-15</c:v>
                </c:pt>
                <c:pt idx="6903">
                  <c:v>3.219646771412954E-15</c:v>
                </c:pt>
                <c:pt idx="6904">
                  <c:v>3.219646771412954E-15</c:v>
                </c:pt>
                <c:pt idx="6905">
                  <c:v>3.219646771412954E-15</c:v>
                </c:pt>
                <c:pt idx="6906">
                  <c:v>3.219646771412954E-15</c:v>
                </c:pt>
                <c:pt idx="6907">
                  <c:v>3.219646771412954E-15</c:v>
                </c:pt>
                <c:pt idx="6908">
                  <c:v>3.219646771412954E-15</c:v>
                </c:pt>
                <c:pt idx="6909">
                  <c:v>3.219646771412954E-15</c:v>
                </c:pt>
                <c:pt idx="6910">
                  <c:v>3.219646771412954E-15</c:v>
                </c:pt>
                <c:pt idx="6911">
                  <c:v>3.1086244689504379E-15</c:v>
                </c:pt>
                <c:pt idx="6912">
                  <c:v>2.9976021664879231E-15</c:v>
                </c:pt>
                <c:pt idx="6913">
                  <c:v>2.886579864025407E-15</c:v>
                </c:pt>
                <c:pt idx="6914">
                  <c:v>2.775557561562891E-15</c:v>
                </c:pt>
                <c:pt idx="6915">
                  <c:v>2.6645352591003761E-15</c:v>
                </c:pt>
                <c:pt idx="6916">
                  <c:v>2.6645352591003761E-15</c:v>
                </c:pt>
                <c:pt idx="6917">
                  <c:v>2.442490654175344E-15</c:v>
                </c:pt>
                <c:pt idx="6918">
                  <c:v>2.3314683517128291E-15</c:v>
                </c:pt>
                <c:pt idx="6919">
                  <c:v>2.2204460492503131E-15</c:v>
                </c:pt>
                <c:pt idx="6920">
                  <c:v>2.2204460492503131E-15</c:v>
                </c:pt>
                <c:pt idx="6921">
                  <c:v>1.9984014443252822E-15</c:v>
                </c:pt>
                <c:pt idx="6922">
                  <c:v>1.8873791418627661E-15</c:v>
                </c:pt>
                <c:pt idx="6923">
                  <c:v>1.7763568394002501E-15</c:v>
                </c:pt>
                <c:pt idx="6924">
                  <c:v>1.7763568394002501E-15</c:v>
                </c:pt>
                <c:pt idx="6925">
                  <c:v>1.554312234475219E-15</c:v>
                </c:pt>
                <c:pt idx="6926">
                  <c:v>1.4432899320127041E-15</c:v>
                </c:pt>
                <c:pt idx="6927">
                  <c:v>1.4432899320127041E-15</c:v>
                </c:pt>
                <c:pt idx="6928">
                  <c:v>1.332267629550188E-15</c:v>
                </c:pt>
                <c:pt idx="6929">
                  <c:v>1.221245327087672E-15</c:v>
                </c:pt>
                <c:pt idx="6930">
                  <c:v>9.9920072216264089E-16</c:v>
                </c:pt>
                <c:pt idx="6931">
                  <c:v>9.9920072216264089E-16</c:v>
                </c:pt>
                <c:pt idx="6932">
                  <c:v>8.8817841970012523E-16</c:v>
                </c:pt>
                <c:pt idx="6933">
                  <c:v>7.7715611723760958E-16</c:v>
                </c:pt>
                <c:pt idx="6934">
                  <c:v>5.5511151231257827E-16</c:v>
                </c:pt>
                <c:pt idx="6935">
                  <c:v>5.5511151231257827E-16</c:v>
                </c:pt>
                <c:pt idx="6936">
                  <c:v>4.4408920985006262E-16</c:v>
                </c:pt>
                <c:pt idx="6937">
                  <c:v>3.3306690738754701E-16</c:v>
                </c:pt>
                <c:pt idx="6938">
                  <c:v>2.2204460492503131E-16</c:v>
                </c:pt>
                <c:pt idx="6939">
                  <c:v>1.110223024625157E-16</c:v>
                </c:pt>
                <c:pt idx="6940">
                  <c:v>0</c:v>
                </c:pt>
                <c:pt idx="6941">
                  <c:v>-2.2204460492503131E-16</c:v>
                </c:pt>
                <c:pt idx="6942">
                  <c:v>-2.2204460492503131E-16</c:v>
                </c:pt>
                <c:pt idx="6943">
                  <c:v>-3.3306690738754701E-16</c:v>
                </c:pt>
                <c:pt idx="6944">
                  <c:v>-3.3306690738754701E-16</c:v>
                </c:pt>
                <c:pt idx="6945">
                  <c:v>-5.5511151231257827E-16</c:v>
                </c:pt>
                <c:pt idx="6946">
                  <c:v>-6.6613381477509392E-16</c:v>
                </c:pt>
                <c:pt idx="6947">
                  <c:v>-6.6613381477509392E-16</c:v>
                </c:pt>
                <c:pt idx="6948">
                  <c:v>-8.8817841970012523E-16</c:v>
                </c:pt>
                <c:pt idx="6949">
                  <c:v>-9.9920072216264089E-16</c:v>
                </c:pt>
                <c:pt idx="6950">
                  <c:v>-9.9920072216264089E-16</c:v>
                </c:pt>
                <c:pt idx="6951">
                  <c:v>-1.221245327087672E-15</c:v>
                </c:pt>
                <c:pt idx="6952">
                  <c:v>-1.221245327087672E-15</c:v>
                </c:pt>
                <c:pt idx="6953">
                  <c:v>-1.4432899320127041E-15</c:v>
                </c:pt>
                <c:pt idx="6954">
                  <c:v>-1.554312234475219E-15</c:v>
                </c:pt>
                <c:pt idx="6955">
                  <c:v>-1.554312234475219E-15</c:v>
                </c:pt>
                <c:pt idx="6956">
                  <c:v>-1.7763568394002501E-15</c:v>
                </c:pt>
                <c:pt idx="6957">
                  <c:v>-1.7763568394002501E-15</c:v>
                </c:pt>
                <c:pt idx="6958">
                  <c:v>-1.8873791418627661E-15</c:v>
                </c:pt>
                <c:pt idx="6959">
                  <c:v>-2.109423746787797E-15</c:v>
                </c:pt>
                <c:pt idx="6960">
                  <c:v>-2.109423746787797E-15</c:v>
                </c:pt>
                <c:pt idx="6961">
                  <c:v>-2.109423746787797E-15</c:v>
                </c:pt>
                <c:pt idx="6962">
                  <c:v>-2.109423746787797E-15</c:v>
                </c:pt>
                <c:pt idx="6963">
                  <c:v>-2.109423746787797E-15</c:v>
                </c:pt>
                <c:pt idx="6964">
                  <c:v>-2.109423746787797E-15</c:v>
                </c:pt>
                <c:pt idx="6965">
                  <c:v>-2.109423746787797E-15</c:v>
                </c:pt>
                <c:pt idx="6966">
                  <c:v>-2.109423746787797E-15</c:v>
                </c:pt>
                <c:pt idx="6967">
                  <c:v>-2.109423746787797E-15</c:v>
                </c:pt>
                <c:pt idx="6968">
                  <c:v>-2.109423746787797E-15</c:v>
                </c:pt>
                <c:pt idx="6969">
                  <c:v>-2.109423746787797E-15</c:v>
                </c:pt>
                <c:pt idx="6970">
                  <c:v>-2.109423746787797E-15</c:v>
                </c:pt>
                <c:pt idx="6971">
                  <c:v>-2.109423746787797E-15</c:v>
                </c:pt>
                <c:pt idx="6972">
                  <c:v>-2.109423746787797E-15</c:v>
                </c:pt>
                <c:pt idx="6973">
                  <c:v>-2.109423746787797E-15</c:v>
                </c:pt>
                <c:pt idx="6974">
                  <c:v>-2.109423746787797E-15</c:v>
                </c:pt>
                <c:pt idx="6975">
                  <c:v>-2.109423746787797E-15</c:v>
                </c:pt>
                <c:pt idx="6976">
                  <c:v>-2.109423746787797E-15</c:v>
                </c:pt>
                <c:pt idx="6977">
                  <c:v>-2.109423746787797E-15</c:v>
                </c:pt>
                <c:pt idx="6978">
                  <c:v>-2.109423746787797E-15</c:v>
                </c:pt>
                <c:pt idx="6979">
                  <c:v>-2.109423746787797E-15</c:v>
                </c:pt>
                <c:pt idx="6980">
                  <c:v>-2.109423746787797E-15</c:v>
                </c:pt>
                <c:pt idx="6981">
                  <c:v>-2.109423746787797E-15</c:v>
                </c:pt>
                <c:pt idx="6982">
                  <c:v>-2.109423746787797E-15</c:v>
                </c:pt>
                <c:pt idx="6983">
                  <c:v>-2.109423746787797E-15</c:v>
                </c:pt>
                <c:pt idx="6984">
                  <c:v>-2.109423746787797E-15</c:v>
                </c:pt>
                <c:pt idx="6985">
                  <c:v>-2.109423746787797E-15</c:v>
                </c:pt>
                <c:pt idx="6986">
                  <c:v>-2.109423746787797E-15</c:v>
                </c:pt>
                <c:pt idx="6987">
                  <c:v>-2.109423746787797E-15</c:v>
                </c:pt>
                <c:pt idx="6988">
                  <c:v>-2.109423746787797E-15</c:v>
                </c:pt>
                <c:pt idx="6989">
                  <c:v>-2.109423746787797E-15</c:v>
                </c:pt>
                <c:pt idx="6990">
                  <c:v>-2.109423746787797E-15</c:v>
                </c:pt>
                <c:pt idx="6991">
                  <c:v>-2.109423746787797E-15</c:v>
                </c:pt>
                <c:pt idx="6992">
                  <c:v>-2.109423746787797E-15</c:v>
                </c:pt>
                <c:pt idx="6993">
                  <c:v>-2.109423746787797E-15</c:v>
                </c:pt>
                <c:pt idx="6994">
                  <c:v>-2.109423746787797E-15</c:v>
                </c:pt>
                <c:pt idx="6995">
                  <c:v>-2.109423746787797E-15</c:v>
                </c:pt>
                <c:pt idx="6996">
                  <c:v>-2.109423746787797E-15</c:v>
                </c:pt>
                <c:pt idx="6997">
                  <c:v>-2.109423746787797E-15</c:v>
                </c:pt>
                <c:pt idx="6998">
                  <c:v>-2.109423746787797E-15</c:v>
                </c:pt>
                <c:pt idx="6999">
                  <c:v>-2.109423746787797E-15</c:v>
                </c:pt>
                <c:pt idx="7000">
                  <c:v>-2.109423746787797E-15</c:v>
                </c:pt>
                <c:pt idx="7001">
                  <c:v>-2.109423746787797E-15</c:v>
                </c:pt>
                <c:pt idx="7002">
                  <c:v>-2.109423746787797E-15</c:v>
                </c:pt>
                <c:pt idx="7003">
                  <c:v>-2.109423746787797E-15</c:v>
                </c:pt>
                <c:pt idx="7004">
                  <c:v>-2.109423746787797E-15</c:v>
                </c:pt>
                <c:pt idx="7005">
                  <c:v>-2.109423746787797E-15</c:v>
                </c:pt>
                <c:pt idx="7006">
                  <c:v>-2.109423746787797E-15</c:v>
                </c:pt>
                <c:pt idx="7007">
                  <c:v>-2.109423746787797E-15</c:v>
                </c:pt>
                <c:pt idx="7008">
                  <c:v>-2.109423746787797E-15</c:v>
                </c:pt>
                <c:pt idx="7009">
                  <c:v>-2.109423746787797E-15</c:v>
                </c:pt>
                <c:pt idx="7010">
                  <c:v>-2.109423746787797E-15</c:v>
                </c:pt>
                <c:pt idx="7011">
                  <c:v>-2.109423746787797E-15</c:v>
                </c:pt>
                <c:pt idx="7012">
                  <c:v>-2.109423746787797E-15</c:v>
                </c:pt>
                <c:pt idx="7013">
                  <c:v>-2.109423746787797E-15</c:v>
                </c:pt>
                <c:pt idx="7014">
                  <c:v>-2.109423746787797E-15</c:v>
                </c:pt>
                <c:pt idx="7015">
                  <c:v>-2.109423746787797E-15</c:v>
                </c:pt>
                <c:pt idx="7016">
                  <c:v>-2.109423746787797E-15</c:v>
                </c:pt>
                <c:pt idx="7017">
                  <c:v>-2.109423746787797E-15</c:v>
                </c:pt>
                <c:pt idx="7018">
                  <c:v>-2.109423746787797E-15</c:v>
                </c:pt>
                <c:pt idx="7019">
                  <c:v>-1.8873791418627661E-15</c:v>
                </c:pt>
                <c:pt idx="7020">
                  <c:v>-1.7763568394002501E-15</c:v>
                </c:pt>
                <c:pt idx="7021">
                  <c:v>-1.7763568394002501E-15</c:v>
                </c:pt>
                <c:pt idx="7022">
                  <c:v>-1.554312234475219E-15</c:v>
                </c:pt>
                <c:pt idx="7023">
                  <c:v>-1.554312234475219E-15</c:v>
                </c:pt>
                <c:pt idx="7024">
                  <c:v>-1.4432899320127041E-15</c:v>
                </c:pt>
                <c:pt idx="7025">
                  <c:v>-1.221245327087672E-15</c:v>
                </c:pt>
                <c:pt idx="7026">
                  <c:v>-1.221245327087672E-15</c:v>
                </c:pt>
                <c:pt idx="7027">
                  <c:v>-9.9920072216264089E-16</c:v>
                </c:pt>
                <c:pt idx="7028">
                  <c:v>-9.9920072216264089E-16</c:v>
                </c:pt>
                <c:pt idx="7029">
                  <c:v>-8.8817841970012523E-16</c:v>
                </c:pt>
                <c:pt idx="7030">
                  <c:v>-6.6613381477509392E-16</c:v>
                </c:pt>
                <c:pt idx="7031">
                  <c:v>-6.6613381477509392E-16</c:v>
                </c:pt>
                <c:pt idx="7032">
                  <c:v>-5.5511151231257827E-16</c:v>
                </c:pt>
                <c:pt idx="7033">
                  <c:v>-3.3306690738754701E-16</c:v>
                </c:pt>
                <c:pt idx="7034">
                  <c:v>-3.3306690738754701E-16</c:v>
                </c:pt>
                <c:pt idx="7035">
                  <c:v>-2.2204460492503131E-16</c:v>
                </c:pt>
                <c:pt idx="7036">
                  <c:v>-2.2204460492503131E-16</c:v>
                </c:pt>
                <c:pt idx="7037">
                  <c:v>0</c:v>
                </c:pt>
                <c:pt idx="7038">
                  <c:v>1.110223024625157E-16</c:v>
                </c:pt>
                <c:pt idx="7039">
                  <c:v>2.2204460492503131E-16</c:v>
                </c:pt>
                <c:pt idx="7040">
                  <c:v>3.3306690738754701E-16</c:v>
                </c:pt>
                <c:pt idx="7041">
                  <c:v>4.4408920985006262E-16</c:v>
                </c:pt>
                <c:pt idx="7042">
                  <c:v>5.5511151231257827E-16</c:v>
                </c:pt>
                <c:pt idx="7043">
                  <c:v>5.5511151231257827E-16</c:v>
                </c:pt>
                <c:pt idx="7044">
                  <c:v>7.7715611723760958E-16</c:v>
                </c:pt>
                <c:pt idx="7045">
                  <c:v>7.7715611723760958E-16</c:v>
                </c:pt>
                <c:pt idx="7046">
                  <c:v>7.7715611723760958E-16</c:v>
                </c:pt>
                <c:pt idx="7047">
                  <c:v>7.7715611723760958E-16</c:v>
                </c:pt>
                <c:pt idx="7048">
                  <c:v>7.7715611723760958E-16</c:v>
                </c:pt>
                <c:pt idx="7049">
                  <c:v>7.7715611723760958E-16</c:v>
                </c:pt>
                <c:pt idx="7050">
                  <c:v>7.7715611723760958E-16</c:v>
                </c:pt>
                <c:pt idx="7051">
                  <c:v>7.7715611723760958E-16</c:v>
                </c:pt>
                <c:pt idx="7052">
                  <c:v>7.7715611723760958E-16</c:v>
                </c:pt>
                <c:pt idx="7053">
                  <c:v>7.7715611723760958E-16</c:v>
                </c:pt>
                <c:pt idx="7054">
                  <c:v>7.7715611723760958E-16</c:v>
                </c:pt>
                <c:pt idx="7055">
                  <c:v>7.7715611723760958E-16</c:v>
                </c:pt>
                <c:pt idx="7056">
                  <c:v>7.7715611723760958E-16</c:v>
                </c:pt>
                <c:pt idx="7057">
                  <c:v>7.7715611723760958E-16</c:v>
                </c:pt>
                <c:pt idx="7058">
                  <c:v>7.7715611723760958E-16</c:v>
                </c:pt>
                <c:pt idx="7059">
                  <c:v>7.7715611723760958E-16</c:v>
                </c:pt>
                <c:pt idx="7060">
                  <c:v>7.7715611723760958E-16</c:v>
                </c:pt>
                <c:pt idx="7061">
                  <c:v>7.7715611723760958E-16</c:v>
                </c:pt>
                <c:pt idx="7062">
                  <c:v>7.7715611723760958E-16</c:v>
                </c:pt>
                <c:pt idx="7063">
                  <c:v>7.7715611723760958E-16</c:v>
                </c:pt>
                <c:pt idx="7064">
                  <c:v>7.7715611723760958E-16</c:v>
                </c:pt>
                <c:pt idx="7065">
                  <c:v>7.7715611723760958E-16</c:v>
                </c:pt>
                <c:pt idx="7066">
                  <c:v>7.7715611723760958E-16</c:v>
                </c:pt>
                <c:pt idx="7067">
                  <c:v>7.7715611723760958E-16</c:v>
                </c:pt>
                <c:pt idx="7068">
                  <c:v>7.7715611723760958E-16</c:v>
                </c:pt>
                <c:pt idx="7069">
                  <c:v>7.7715611723760958E-16</c:v>
                </c:pt>
                <c:pt idx="7070">
                  <c:v>7.7715611723760958E-16</c:v>
                </c:pt>
                <c:pt idx="7071">
                  <c:v>7.7715611723760958E-16</c:v>
                </c:pt>
                <c:pt idx="7072">
                  <c:v>7.7715611723760958E-16</c:v>
                </c:pt>
                <c:pt idx="7073">
                  <c:v>7.7715611723760958E-16</c:v>
                </c:pt>
                <c:pt idx="7074">
                  <c:v>7.7715611723760958E-16</c:v>
                </c:pt>
                <c:pt idx="7075">
                  <c:v>7.7715611723760958E-16</c:v>
                </c:pt>
                <c:pt idx="7076">
                  <c:v>7.7715611723760958E-16</c:v>
                </c:pt>
                <c:pt idx="7077">
                  <c:v>7.7715611723760958E-16</c:v>
                </c:pt>
                <c:pt idx="7078">
                  <c:v>7.7715611723760958E-16</c:v>
                </c:pt>
                <c:pt idx="7079">
                  <c:v>7.7715611723760958E-16</c:v>
                </c:pt>
                <c:pt idx="7080">
                  <c:v>7.7715611723760958E-16</c:v>
                </c:pt>
                <c:pt idx="7081">
                  <c:v>7.7715611723760958E-16</c:v>
                </c:pt>
                <c:pt idx="7082">
                  <c:v>7.7715611723760958E-16</c:v>
                </c:pt>
                <c:pt idx="7083">
                  <c:v>7.7715611723760958E-16</c:v>
                </c:pt>
                <c:pt idx="7084">
                  <c:v>7.7715611723760958E-16</c:v>
                </c:pt>
                <c:pt idx="7085">
                  <c:v>7.7715611723760958E-16</c:v>
                </c:pt>
                <c:pt idx="7086">
                  <c:v>7.7715611723760958E-16</c:v>
                </c:pt>
                <c:pt idx="7087">
                  <c:v>7.7715611723760958E-16</c:v>
                </c:pt>
                <c:pt idx="7088">
                  <c:v>7.7715611723760958E-16</c:v>
                </c:pt>
                <c:pt idx="7089">
                  <c:v>7.7715611723760958E-16</c:v>
                </c:pt>
                <c:pt idx="7090">
                  <c:v>7.7715611723760958E-16</c:v>
                </c:pt>
                <c:pt idx="7091">
                  <c:v>7.7715611723760958E-16</c:v>
                </c:pt>
                <c:pt idx="7092">
                  <c:v>7.7715611723760958E-16</c:v>
                </c:pt>
                <c:pt idx="7093">
                  <c:v>7.7715611723760958E-16</c:v>
                </c:pt>
                <c:pt idx="7094">
                  <c:v>7.7715611723760958E-16</c:v>
                </c:pt>
                <c:pt idx="7095">
                  <c:v>7.7715611723760958E-16</c:v>
                </c:pt>
                <c:pt idx="7096">
                  <c:v>7.7715611723760958E-16</c:v>
                </c:pt>
                <c:pt idx="7097">
                  <c:v>7.7715611723760958E-16</c:v>
                </c:pt>
                <c:pt idx="7098">
                  <c:v>7.7715611723760958E-16</c:v>
                </c:pt>
                <c:pt idx="7099">
                  <c:v>7.7715611723760958E-16</c:v>
                </c:pt>
                <c:pt idx="7100">
                  <c:v>7.7715611723760958E-16</c:v>
                </c:pt>
                <c:pt idx="7101">
                  <c:v>7.7715611723760958E-16</c:v>
                </c:pt>
                <c:pt idx="7102">
                  <c:v>7.7715611723760958E-16</c:v>
                </c:pt>
                <c:pt idx="7103">
                  <c:v>7.7715611723760958E-16</c:v>
                </c:pt>
                <c:pt idx="7104">
                  <c:v>7.7715611723760958E-16</c:v>
                </c:pt>
                <c:pt idx="7105">
                  <c:v>7.7715611723760958E-16</c:v>
                </c:pt>
                <c:pt idx="7106">
                  <c:v>7.7715611723760958E-16</c:v>
                </c:pt>
                <c:pt idx="7107">
                  <c:v>7.7715611723760958E-16</c:v>
                </c:pt>
                <c:pt idx="7108">
                  <c:v>7.7715611723760958E-16</c:v>
                </c:pt>
                <c:pt idx="7109">
                  <c:v>7.7715611723760958E-16</c:v>
                </c:pt>
                <c:pt idx="7110">
                  <c:v>7.7715611723760958E-16</c:v>
                </c:pt>
                <c:pt idx="7111">
                  <c:v>7.7715611723760958E-16</c:v>
                </c:pt>
                <c:pt idx="7112">
                  <c:v>7.7715611723760958E-16</c:v>
                </c:pt>
                <c:pt idx="7113">
                  <c:v>7.7715611723760958E-16</c:v>
                </c:pt>
                <c:pt idx="7114">
                  <c:v>7.7715611723760958E-16</c:v>
                </c:pt>
                <c:pt idx="7115">
                  <c:v>7.7715611723760958E-16</c:v>
                </c:pt>
                <c:pt idx="7116">
                  <c:v>7.7715611723760958E-16</c:v>
                </c:pt>
                <c:pt idx="7117">
                  <c:v>7.7715611723760958E-16</c:v>
                </c:pt>
                <c:pt idx="7118">
                  <c:v>7.7715611723760958E-16</c:v>
                </c:pt>
                <c:pt idx="7119">
                  <c:v>7.7715611723760958E-16</c:v>
                </c:pt>
                <c:pt idx="7120">
                  <c:v>7.7715611723760958E-16</c:v>
                </c:pt>
                <c:pt idx="7121">
                  <c:v>7.7715611723760958E-16</c:v>
                </c:pt>
                <c:pt idx="7122">
                  <c:v>7.7715611723760958E-16</c:v>
                </c:pt>
                <c:pt idx="7123">
                  <c:v>7.7715611723760958E-16</c:v>
                </c:pt>
                <c:pt idx="7124">
                  <c:v>7.7715611723760958E-16</c:v>
                </c:pt>
                <c:pt idx="7125">
                  <c:v>7.7715611723760958E-16</c:v>
                </c:pt>
                <c:pt idx="7126">
                  <c:v>7.7715611723760958E-16</c:v>
                </c:pt>
                <c:pt idx="7127">
                  <c:v>7.7715611723760958E-16</c:v>
                </c:pt>
                <c:pt idx="7128">
                  <c:v>7.7715611723760958E-16</c:v>
                </c:pt>
                <c:pt idx="7129">
                  <c:v>7.7715611723760958E-16</c:v>
                </c:pt>
                <c:pt idx="7130">
                  <c:v>7.7715611723760958E-16</c:v>
                </c:pt>
                <c:pt idx="7131">
                  <c:v>7.7715611723760958E-16</c:v>
                </c:pt>
                <c:pt idx="7132">
                  <c:v>7.7715611723760958E-16</c:v>
                </c:pt>
                <c:pt idx="7133">
                  <c:v>7.7715611723760958E-16</c:v>
                </c:pt>
                <c:pt idx="7134">
                  <c:v>7.7715611723760958E-16</c:v>
                </c:pt>
                <c:pt idx="7135">
                  <c:v>7.7715611723760958E-16</c:v>
                </c:pt>
                <c:pt idx="7136">
                  <c:v>7.7715611723760958E-16</c:v>
                </c:pt>
                <c:pt idx="7137">
                  <c:v>7.7715611723760958E-16</c:v>
                </c:pt>
                <c:pt idx="7138">
                  <c:v>7.7715611723760958E-16</c:v>
                </c:pt>
                <c:pt idx="7139">
                  <c:v>7.7715611723760958E-16</c:v>
                </c:pt>
                <c:pt idx="7140">
                  <c:v>7.7715611723760958E-16</c:v>
                </c:pt>
                <c:pt idx="7141">
                  <c:v>7.7715611723760958E-16</c:v>
                </c:pt>
                <c:pt idx="7142">
                  <c:v>7.7715611723760958E-16</c:v>
                </c:pt>
                <c:pt idx="7143">
                  <c:v>7.7715611723760958E-16</c:v>
                </c:pt>
                <c:pt idx="7144">
                  <c:v>7.7715611723760958E-16</c:v>
                </c:pt>
                <c:pt idx="7145">
                  <c:v>7.7715611723760958E-16</c:v>
                </c:pt>
                <c:pt idx="7146">
                  <c:v>7.7715611723760958E-16</c:v>
                </c:pt>
                <c:pt idx="7147">
                  <c:v>7.7715611723760958E-16</c:v>
                </c:pt>
                <c:pt idx="7148">
                  <c:v>7.7715611723760958E-16</c:v>
                </c:pt>
                <c:pt idx="7149">
                  <c:v>7.7715611723760958E-16</c:v>
                </c:pt>
                <c:pt idx="7150">
                  <c:v>7.7715611723760958E-16</c:v>
                </c:pt>
                <c:pt idx="7151">
                  <c:v>7.7715611723760958E-16</c:v>
                </c:pt>
                <c:pt idx="7152">
                  <c:v>7.7715611723760958E-16</c:v>
                </c:pt>
                <c:pt idx="7153">
                  <c:v>7.7715611723760958E-16</c:v>
                </c:pt>
                <c:pt idx="7154">
                  <c:v>7.7715611723760958E-16</c:v>
                </c:pt>
                <c:pt idx="7155">
                  <c:v>7.7715611723760958E-16</c:v>
                </c:pt>
                <c:pt idx="7156">
                  <c:v>7.7715611723760958E-16</c:v>
                </c:pt>
                <c:pt idx="7157">
                  <c:v>7.7715611723760958E-16</c:v>
                </c:pt>
                <c:pt idx="7158">
                  <c:v>7.7715611723760958E-16</c:v>
                </c:pt>
                <c:pt idx="7159">
                  <c:v>7.7715611723760958E-16</c:v>
                </c:pt>
                <c:pt idx="7160">
                  <c:v>7.7715611723760958E-16</c:v>
                </c:pt>
                <c:pt idx="7161">
                  <c:v>7.7715611723760958E-16</c:v>
                </c:pt>
                <c:pt idx="7162">
                  <c:v>7.7715611723760958E-16</c:v>
                </c:pt>
                <c:pt idx="7163">
                  <c:v>7.7715611723760958E-16</c:v>
                </c:pt>
                <c:pt idx="7164">
                  <c:v>7.7715611723760958E-16</c:v>
                </c:pt>
                <c:pt idx="7165">
                  <c:v>7.7715611723760958E-16</c:v>
                </c:pt>
                <c:pt idx="7166">
                  <c:v>7.7715611723760958E-16</c:v>
                </c:pt>
                <c:pt idx="7167">
                  <c:v>7.7715611723760958E-16</c:v>
                </c:pt>
                <c:pt idx="7168">
                  <c:v>7.7715611723760958E-16</c:v>
                </c:pt>
                <c:pt idx="7169">
                  <c:v>7.7715611723760958E-16</c:v>
                </c:pt>
                <c:pt idx="7170">
                  <c:v>7.7715611723760958E-16</c:v>
                </c:pt>
                <c:pt idx="7171">
                  <c:v>7.7715611723760958E-16</c:v>
                </c:pt>
                <c:pt idx="7172">
                  <c:v>7.7715611723760958E-16</c:v>
                </c:pt>
                <c:pt idx="7173">
                  <c:v>7.7715611723760958E-16</c:v>
                </c:pt>
                <c:pt idx="7174">
                  <c:v>7.7715611723760958E-16</c:v>
                </c:pt>
                <c:pt idx="7175">
                  <c:v>7.7715611723760958E-16</c:v>
                </c:pt>
                <c:pt idx="7176">
                  <c:v>7.7715611723760958E-16</c:v>
                </c:pt>
                <c:pt idx="7177">
                  <c:v>7.7715611723760958E-16</c:v>
                </c:pt>
                <c:pt idx="7178">
                  <c:v>7.7715611723760958E-16</c:v>
                </c:pt>
                <c:pt idx="7179">
                  <c:v>7.7715611723760958E-16</c:v>
                </c:pt>
                <c:pt idx="7180">
                  <c:v>7.7715611723760958E-16</c:v>
                </c:pt>
                <c:pt idx="7181">
                  <c:v>7.7715611723760958E-16</c:v>
                </c:pt>
                <c:pt idx="7182">
                  <c:v>7.7715611723760958E-16</c:v>
                </c:pt>
                <c:pt idx="7183">
                  <c:v>7.7715611723760958E-16</c:v>
                </c:pt>
                <c:pt idx="7184">
                  <c:v>7.7715611723760958E-16</c:v>
                </c:pt>
                <c:pt idx="7185">
                  <c:v>7.7715611723760958E-16</c:v>
                </c:pt>
                <c:pt idx="7186">
                  <c:v>7.7715611723760958E-16</c:v>
                </c:pt>
                <c:pt idx="7187">
                  <c:v>7.7715611723760958E-16</c:v>
                </c:pt>
                <c:pt idx="7188">
                  <c:v>7.7715611723760958E-16</c:v>
                </c:pt>
                <c:pt idx="7189">
                  <c:v>7.7715611723760958E-16</c:v>
                </c:pt>
                <c:pt idx="7190">
                  <c:v>7.7715611723760958E-16</c:v>
                </c:pt>
                <c:pt idx="7191">
                  <c:v>7.7715611723760958E-16</c:v>
                </c:pt>
                <c:pt idx="7192">
                  <c:v>7.7715611723760958E-16</c:v>
                </c:pt>
                <c:pt idx="7193">
                  <c:v>7.7715611723760958E-16</c:v>
                </c:pt>
                <c:pt idx="7194">
                  <c:v>7.7715611723760958E-16</c:v>
                </c:pt>
                <c:pt idx="7195">
                  <c:v>7.7715611723760958E-16</c:v>
                </c:pt>
                <c:pt idx="7196">
                  <c:v>7.7715611723760958E-16</c:v>
                </c:pt>
                <c:pt idx="7197">
                  <c:v>7.7715611723760958E-16</c:v>
                </c:pt>
                <c:pt idx="7198">
                  <c:v>7.7715611723760958E-16</c:v>
                </c:pt>
                <c:pt idx="7199">
                  <c:v>7.7715611723760958E-16</c:v>
                </c:pt>
                <c:pt idx="7200">
                  <c:v>7.7715611723760958E-16</c:v>
                </c:pt>
                <c:pt idx="7201">
                  <c:v>7.7715611723760958E-16</c:v>
                </c:pt>
                <c:pt idx="7202">
                  <c:v>7.7715611723760958E-16</c:v>
                </c:pt>
                <c:pt idx="7203">
                  <c:v>7.7715611723760958E-16</c:v>
                </c:pt>
                <c:pt idx="7204">
                  <c:v>7.7715611723760958E-16</c:v>
                </c:pt>
                <c:pt idx="7205">
                  <c:v>7.7715611723760958E-16</c:v>
                </c:pt>
                <c:pt idx="7206">
                  <c:v>7.7715611723760958E-16</c:v>
                </c:pt>
                <c:pt idx="7207">
                  <c:v>7.7715611723760958E-16</c:v>
                </c:pt>
                <c:pt idx="7208">
                  <c:v>7.7715611723760958E-16</c:v>
                </c:pt>
                <c:pt idx="7209">
                  <c:v>5.5511151231257827E-16</c:v>
                </c:pt>
                <c:pt idx="7210">
                  <c:v>5.5511151231257827E-16</c:v>
                </c:pt>
                <c:pt idx="7211">
                  <c:v>4.4408920985006262E-16</c:v>
                </c:pt>
                <c:pt idx="7212">
                  <c:v>3.3306690738754701E-16</c:v>
                </c:pt>
                <c:pt idx="7213">
                  <c:v>2.2204460492503131E-16</c:v>
                </c:pt>
                <c:pt idx="7214">
                  <c:v>1.110223024625157E-16</c:v>
                </c:pt>
                <c:pt idx="7215">
                  <c:v>0</c:v>
                </c:pt>
                <c:pt idx="7216">
                  <c:v>0</c:v>
                </c:pt>
                <c:pt idx="7217">
                  <c:v>0</c:v>
                </c:pt>
                <c:pt idx="7218">
                  <c:v>0</c:v>
                </c:pt>
                <c:pt idx="7219">
                  <c:v>0</c:v>
                </c:pt>
                <c:pt idx="7220">
                  <c:v>0</c:v>
                </c:pt>
                <c:pt idx="7221">
                  <c:v>0</c:v>
                </c:pt>
                <c:pt idx="7222">
                  <c:v>0</c:v>
                </c:pt>
                <c:pt idx="7223">
                  <c:v>0</c:v>
                </c:pt>
                <c:pt idx="7224">
                  <c:v>0</c:v>
                </c:pt>
                <c:pt idx="7225">
                  <c:v>0</c:v>
                </c:pt>
                <c:pt idx="7226">
                  <c:v>0</c:v>
                </c:pt>
                <c:pt idx="7227">
                  <c:v>0</c:v>
                </c:pt>
                <c:pt idx="7228">
                  <c:v>0</c:v>
                </c:pt>
                <c:pt idx="7229">
                  <c:v>0</c:v>
                </c:pt>
                <c:pt idx="7230">
                  <c:v>0</c:v>
                </c:pt>
                <c:pt idx="7231">
                  <c:v>0</c:v>
                </c:pt>
                <c:pt idx="7232">
                  <c:v>0</c:v>
                </c:pt>
                <c:pt idx="7233">
                  <c:v>0</c:v>
                </c:pt>
                <c:pt idx="7234">
                  <c:v>0</c:v>
                </c:pt>
                <c:pt idx="7235">
                  <c:v>0</c:v>
                </c:pt>
                <c:pt idx="7236">
                  <c:v>0</c:v>
                </c:pt>
                <c:pt idx="7237">
                  <c:v>0</c:v>
                </c:pt>
                <c:pt idx="7238">
                  <c:v>0</c:v>
                </c:pt>
                <c:pt idx="7239">
                  <c:v>0</c:v>
                </c:pt>
                <c:pt idx="7240">
                  <c:v>0</c:v>
                </c:pt>
                <c:pt idx="7241">
                  <c:v>0</c:v>
                </c:pt>
                <c:pt idx="7242">
                  <c:v>0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0</c:v>
                </c:pt>
                <c:pt idx="7247">
                  <c:v>0</c:v>
                </c:pt>
                <c:pt idx="7248">
                  <c:v>0</c:v>
                </c:pt>
                <c:pt idx="7249">
                  <c:v>0</c:v>
                </c:pt>
                <c:pt idx="7250">
                  <c:v>0</c:v>
                </c:pt>
                <c:pt idx="7251">
                  <c:v>0</c:v>
                </c:pt>
                <c:pt idx="7252">
                  <c:v>0</c:v>
                </c:pt>
                <c:pt idx="7253">
                  <c:v>0</c:v>
                </c:pt>
                <c:pt idx="7254">
                  <c:v>0</c:v>
                </c:pt>
                <c:pt idx="7255">
                  <c:v>0</c:v>
                </c:pt>
                <c:pt idx="7256">
                  <c:v>0</c:v>
                </c:pt>
                <c:pt idx="7257">
                  <c:v>0</c:v>
                </c:pt>
                <c:pt idx="7258">
                  <c:v>0</c:v>
                </c:pt>
                <c:pt idx="7259">
                  <c:v>0</c:v>
                </c:pt>
                <c:pt idx="7260">
                  <c:v>0</c:v>
                </c:pt>
                <c:pt idx="7261">
                  <c:v>0</c:v>
                </c:pt>
                <c:pt idx="7262">
                  <c:v>0</c:v>
                </c:pt>
                <c:pt idx="7263">
                  <c:v>0</c:v>
                </c:pt>
                <c:pt idx="7264">
                  <c:v>0</c:v>
                </c:pt>
                <c:pt idx="7265">
                  <c:v>0</c:v>
                </c:pt>
                <c:pt idx="7266">
                  <c:v>0</c:v>
                </c:pt>
                <c:pt idx="7267">
                  <c:v>0</c:v>
                </c:pt>
                <c:pt idx="7268">
                  <c:v>0</c:v>
                </c:pt>
                <c:pt idx="7269">
                  <c:v>0</c:v>
                </c:pt>
                <c:pt idx="7270">
                  <c:v>0</c:v>
                </c:pt>
                <c:pt idx="7271">
                  <c:v>0</c:v>
                </c:pt>
                <c:pt idx="7272">
                  <c:v>0</c:v>
                </c:pt>
                <c:pt idx="7273">
                  <c:v>0</c:v>
                </c:pt>
                <c:pt idx="7274">
                  <c:v>0</c:v>
                </c:pt>
                <c:pt idx="7275">
                  <c:v>0</c:v>
                </c:pt>
                <c:pt idx="7276">
                  <c:v>0</c:v>
                </c:pt>
                <c:pt idx="7277">
                  <c:v>0</c:v>
                </c:pt>
                <c:pt idx="7278">
                  <c:v>0</c:v>
                </c:pt>
                <c:pt idx="7279">
                  <c:v>0</c:v>
                </c:pt>
                <c:pt idx="7280">
                  <c:v>0</c:v>
                </c:pt>
                <c:pt idx="7281">
                  <c:v>0</c:v>
                </c:pt>
                <c:pt idx="7282">
                  <c:v>0</c:v>
                </c:pt>
                <c:pt idx="7283">
                  <c:v>0</c:v>
                </c:pt>
                <c:pt idx="7284">
                  <c:v>0</c:v>
                </c:pt>
                <c:pt idx="7285">
                  <c:v>0</c:v>
                </c:pt>
                <c:pt idx="7286">
                  <c:v>0</c:v>
                </c:pt>
                <c:pt idx="7287">
                  <c:v>0</c:v>
                </c:pt>
                <c:pt idx="7288">
                  <c:v>0</c:v>
                </c:pt>
                <c:pt idx="7289">
                  <c:v>0</c:v>
                </c:pt>
                <c:pt idx="7290">
                  <c:v>0</c:v>
                </c:pt>
                <c:pt idx="7291">
                  <c:v>0</c:v>
                </c:pt>
                <c:pt idx="7292">
                  <c:v>0</c:v>
                </c:pt>
                <c:pt idx="7293">
                  <c:v>0</c:v>
                </c:pt>
                <c:pt idx="7294">
                  <c:v>0</c:v>
                </c:pt>
                <c:pt idx="7295">
                  <c:v>0</c:v>
                </c:pt>
                <c:pt idx="7296">
                  <c:v>0</c:v>
                </c:pt>
                <c:pt idx="7297">
                  <c:v>0</c:v>
                </c:pt>
                <c:pt idx="7298">
                  <c:v>0</c:v>
                </c:pt>
                <c:pt idx="7299">
                  <c:v>0</c:v>
                </c:pt>
                <c:pt idx="7300">
                  <c:v>0</c:v>
                </c:pt>
                <c:pt idx="7301">
                  <c:v>0</c:v>
                </c:pt>
                <c:pt idx="7302">
                  <c:v>0</c:v>
                </c:pt>
                <c:pt idx="7303">
                  <c:v>0</c:v>
                </c:pt>
                <c:pt idx="7304">
                  <c:v>0</c:v>
                </c:pt>
                <c:pt idx="7305">
                  <c:v>0</c:v>
                </c:pt>
                <c:pt idx="7306">
                  <c:v>0</c:v>
                </c:pt>
                <c:pt idx="7307">
                  <c:v>0</c:v>
                </c:pt>
                <c:pt idx="7308">
                  <c:v>0</c:v>
                </c:pt>
                <c:pt idx="7309">
                  <c:v>0</c:v>
                </c:pt>
                <c:pt idx="7310">
                  <c:v>0</c:v>
                </c:pt>
                <c:pt idx="7311">
                  <c:v>0</c:v>
                </c:pt>
                <c:pt idx="7312">
                  <c:v>0</c:v>
                </c:pt>
                <c:pt idx="7313">
                  <c:v>0</c:v>
                </c:pt>
                <c:pt idx="7314">
                  <c:v>0</c:v>
                </c:pt>
                <c:pt idx="7315">
                  <c:v>0</c:v>
                </c:pt>
                <c:pt idx="7316">
                  <c:v>0</c:v>
                </c:pt>
                <c:pt idx="7317">
                  <c:v>0</c:v>
                </c:pt>
                <c:pt idx="7318">
                  <c:v>0</c:v>
                </c:pt>
                <c:pt idx="7319">
                  <c:v>0</c:v>
                </c:pt>
                <c:pt idx="7320">
                  <c:v>0</c:v>
                </c:pt>
                <c:pt idx="7321">
                  <c:v>0</c:v>
                </c:pt>
                <c:pt idx="7322">
                  <c:v>0</c:v>
                </c:pt>
                <c:pt idx="7323">
                  <c:v>0</c:v>
                </c:pt>
                <c:pt idx="7324">
                  <c:v>0</c:v>
                </c:pt>
                <c:pt idx="7325">
                  <c:v>0</c:v>
                </c:pt>
                <c:pt idx="7326">
                  <c:v>0</c:v>
                </c:pt>
                <c:pt idx="7327">
                  <c:v>0</c:v>
                </c:pt>
                <c:pt idx="7328">
                  <c:v>0</c:v>
                </c:pt>
                <c:pt idx="7329">
                  <c:v>0</c:v>
                </c:pt>
                <c:pt idx="7330">
                  <c:v>0</c:v>
                </c:pt>
                <c:pt idx="7331">
                  <c:v>0</c:v>
                </c:pt>
                <c:pt idx="7332">
                  <c:v>0</c:v>
                </c:pt>
                <c:pt idx="7333">
                  <c:v>0</c:v>
                </c:pt>
                <c:pt idx="7334">
                  <c:v>0</c:v>
                </c:pt>
                <c:pt idx="7335">
                  <c:v>0</c:v>
                </c:pt>
                <c:pt idx="7336">
                  <c:v>0</c:v>
                </c:pt>
                <c:pt idx="7337">
                  <c:v>0</c:v>
                </c:pt>
                <c:pt idx="7338">
                  <c:v>0</c:v>
                </c:pt>
                <c:pt idx="7339">
                  <c:v>0</c:v>
                </c:pt>
                <c:pt idx="7340">
                  <c:v>0</c:v>
                </c:pt>
                <c:pt idx="7341">
                  <c:v>0</c:v>
                </c:pt>
                <c:pt idx="7342">
                  <c:v>0</c:v>
                </c:pt>
                <c:pt idx="7343">
                  <c:v>0</c:v>
                </c:pt>
                <c:pt idx="7344">
                  <c:v>0</c:v>
                </c:pt>
                <c:pt idx="7345">
                  <c:v>0</c:v>
                </c:pt>
                <c:pt idx="7346">
                  <c:v>0</c:v>
                </c:pt>
                <c:pt idx="7347">
                  <c:v>0</c:v>
                </c:pt>
                <c:pt idx="7348">
                  <c:v>0</c:v>
                </c:pt>
                <c:pt idx="7349">
                  <c:v>0</c:v>
                </c:pt>
                <c:pt idx="7350">
                  <c:v>0</c:v>
                </c:pt>
                <c:pt idx="7351">
                  <c:v>0</c:v>
                </c:pt>
                <c:pt idx="7352">
                  <c:v>0</c:v>
                </c:pt>
                <c:pt idx="7353">
                  <c:v>0</c:v>
                </c:pt>
                <c:pt idx="7354">
                  <c:v>0</c:v>
                </c:pt>
                <c:pt idx="7355">
                  <c:v>0</c:v>
                </c:pt>
                <c:pt idx="7356">
                  <c:v>0</c:v>
                </c:pt>
                <c:pt idx="7357">
                  <c:v>0</c:v>
                </c:pt>
                <c:pt idx="7358">
                  <c:v>0</c:v>
                </c:pt>
                <c:pt idx="7359">
                  <c:v>0</c:v>
                </c:pt>
                <c:pt idx="7360">
                  <c:v>0</c:v>
                </c:pt>
                <c:pt idx="7361">
                  <c:v>0</c:v>
                </c:pt>
                <c:pt idx="7362">
                  <c:v>0</c:v>
                </c:pt>
                <c:pt idx="7363">
                  <c:v>0</c:v>
                </c:pt>
                <c:pt idx="7364">
                  <c:v>0</c:v>
                </c:pt>
                <c:pt idx="7365">
                  <c:v>0</c:v>
                </c:pt>
                <c:pt idx="7366">
                  <c:v>0</c:v>
                </c:pt>
                <c:pt idx="7367">
                  <c:v>0</c:v>
                </c:pt>
                <c:pt idx="7368">
                  <c:v>0</c:v>
                </c:pt>
                <c:pt idx="7369">
                  <c:v>0</c:v>
                </c:pt>
                <c:pt idx="7370">
                  <c:v>0</c:v>
                </c:pt>
                <c:pt idx="7371">
                  <c:v>0</c:v>
                </c:pt>
                <c:pt idx="7372">
                  <c:v>0</c:v>
                </c:pt>
                <c:pt idx="7373">
                  <c:v>0</c:v>
                </c:pt>
                <c:pt idx="7374">
                  <c:v>0</c:v>
                </c:pt>
                <c:pt idx="7375">
                  <c:v>0</c:v>
                </c:pt>
                <c:pt idx="7376">
                  <c:v>0</c:v>
                </c:pt>
                <c:pt idx="7377">
                  <c:v>0</c:v>
                </c:pt>
                <c:pt idx="7378">
                  <c:v>0</c:v>
                </c:pt>
                <c:pt idx="7379">
                  <c:v>0</c:v>
                </c:pt>
                <c:pt idx="7380">
                  <c:v>0</c:v>
                </c:pt>
                <c:pt idx="7381">
                  <c:v>0</c:v>
                </c:pt>
                <c:pt idx="7382">
                  <c:v>0</c:v>
                </c:pt>
                <c:pt idx="7383">
                  <c:v>0</c:v>
                </c:pt>
                <c:pt idx="7384">
                  <c:v>0</c:v>
                </c:pt>
                <c:pt idx="7385">
                  <c:v>0</c:v>
                </c:pt>
                <c:pt idx="7386">
                  <c:v>0</c:v>
                </c:pt>
                <c:pt idx="7387">
                  <c:v>0</c:v>
                </c:pt>
                <c:pt idx="7388">
                  <c:v>0</c:v>
                </c:pt>
                <c:pt idx="7389">
                  <c:v>0</c:v>
                </c:pt>
                <c:pt idx="7390">
                  <c:v>0</c:v>
                </c:pt>
                <c:pt idx="7391">
                  <c:v>0</c:v>
                </c:pt>
                <c:pt idx="7392">
                  <c:v>0</c:v>
                </c:pt>
                <c:pt idx="7393">
                  <c:v>0</c:v>
                </c:pt>
                <c:pt idx="7394">
                  <c:v>0</c:v>
                </c:pt>
                <c:pt idx="7395">
                  <c:v>0</c:v>
                </c:pt>
                <c:pt idx="7396">
                  <c:v>0</c:v>
                </c:pt>
                <c:pt idx="7397">
                  <c:v>0</c:v>
                </c:pt>
                <c:pt idx="7398">
                  <c:v>0</c:v>
                </c:pt>
                <c:pt idx="7399">
                  <c:v>0</c:v>
                </c:pt>
                <c:pt idx="7400">
                  <c:v>0</c:v>
                </c:pt>
                <c:pt idx="7401">
                  <c:v>0</c:v>
                </c:pt>
                <c:pt idx="7402">
                  <c:v>0</c:v>
                </c:pt>
                <c:pt idx="7403">
                  <c:v>0</c:v>
                </c:pt>
                <c:pt idx="7404">
                  <c:v>0</c:v>
                </c:pt>
                <c:pt idx="7405">
                  <c:v>0</c:v>
                </c:pt>
                <c:pt idx="7406">
                  <c:v>0</c:v>
                </c:pt>
                <c:pt idx="7407">
                  <c:v>0</c:v>
                </c:pt>
                <c:pt idx="7408">
                  <c:v>0</c:v>
                </c:pt>
                <c:pt idx="7409">
                  <c:v>0</c:v>
                </c:pt>
                <c:pt idx="7410">
                  <c:v>0</c:v>
                </c:pt>
                <c:pt idx="7411">
                  <c:v>0</c:v>
                </c:pt>
                <c:pt idx="7412">
                  <c:v>0</c:v>
                </c:pt>
                <c:pt idx="7413">
                  <c:v>0</c:v>
                </c:pt>
                <c:pt idx="7414">
                  <c:v>0</c:v>
                </c:pt>
                <c:pt idx="7415">
                  <c:v>0</c:v>
                </c:pt>
                <c:pt idx="7416">
                  <c:v>0</c:v>
                </c:pt>
                <c:pt idx="7417">
                  <c:v>0</c:v>
                </c:pt>
                <c:pt idx="7418">
                  <c:v>0</c:v>
                </c:pt>
                <c:pt idx="7419">
                  <c:v>0</c:v>
                </c:pt>
                <c:pt idx="7420">
                  <c:v>0</c:v>
                </c:pt>
                <c:pt idx="7421">
                  <c:v>0</c:v>
                </c:pt>
                <c:pt idx="7422">
                  <c:v>0</c:v>
                </c:pt>
                <c:pt idx="7423">
                  <c:v>0</c:v>
                </c:pt>
                <c:pt idx="7424">
                  <c:v>0</c:v>
                </c:pt>
                <c:pt idx="7425">
                  <c:v>0</c:v>
                </c:pt>
                <c:pt idx="7426">
                  <c:v>0</c:v>
                </c:pt>
                <c:pt idx="7427">
                  <c:v>0</c:v>
                </c:pt>
                <c:pt idx="7428">
                  <c:v>0</c:v>
                </c:pt>
                <c:pt idx="7429">
                  <c:v>0</c:v>
                </c:pt>
                <c:pt idx="7430">
                  <c:v>0</c:v>
                </c:pt>
                <c:pt idx="7431">
                  <c:v>0</c:v>
                </c:pt>
                <c:pt idx="7432">
                  <c:v>0</c:v>
                </c:pt>
                <c:pt idx="7433">
                  <c:v>0</c:v>
                </c:pt>
                <c:pt idx="7434">
                  <c:v>0</c:v>
                </c:pt>
                <c:pt idx="7435">
                  <c:v>0</c:v>
                </c:pt>
                <c:pt idx="7436">
                  <c:v>0</c:v>
                </c:pt>
                <c:pt idx="7437">
                  <c:v>0</c:v>
                </c:pt>
                <c:pt idx="7438">
                  <c:v>0</c:v>
                </c:pt>
                <c:pt idx="7439">
                  <c:v>0</c:v>
                </c:pt>
                <c:pt idx="7440">
                  <c:v>0</c:v>
                </c:pt>
                <c:pt idx="7441">
                  <c:v>0</c:v>
                </c:pt>
                <c:pt idx="7442">
                  <c:v>0</c:v>
                </c:pt>
                <c:pt idx="7443">
                  <c:v>0</c:v>
                </c:pt>
                <c:pt idx="7444">
                  <c:v>0</c:v>
                </c:pt>
                <c:pt idx="7445">
                  <c:v>0</c:v>
                </c:pt>
                <c:pt idx="7446">
                  <c:v>0</c:v>
                </c:pt>
                <c:pt idx="7447">
                  <c:v>0</c:v>
                </c:pt>
                <c:pt idx="7448">
                  <c:v>0</c:v>
                </c:pt>
                <c:pt idx="7449">
                  <c:v>0</c:v>
                </c:pt>
                <c:pt idx="7450">
                  <c:v>0</c:v>
                </c:pt>
                <c:pt idx="7451">
                  <c:v>0</c:v>
                </c:pt>
                <c:pt idx="7452">
                  <c:v>0</c:v>
                </c:pt>
                <c:pt idx="7453">
                  <c:v>0</c:v>
                </c:pt>
                <c:pt idx="7454">
                  <c:v>0</c:v>
                </c:pt>
                <c:pt idx="7455">
                  <c:v>0</c:v>
                </c:pt>
                <c:pt idx="7456">
                  <c:v>0</c:v>
                </c:pt>
                <c:pt idx="7457">
                  <c:v>0</c:v>
                </c:pt>
                <c:pt idx="7458">
                  <c:v>0</c:v>
                </c:pt>
                <c:pt idx="7459">
                  <c:v>0</c:v>
                </c:pt>
                <c:pt idx="7460">
                  <c:v>0</c:v>
                </c:pt>
                <c:pt idx="7461">
                  <c:v>0</c:v>
                </c:pt>
                <c:pt idx="7462">
                  <c:v>0</c:v>
                </c:pt>
                <c:pt idx="7463">
                  <c:v>0</c:v>
                </c:pt>
                <c:pt idx="7464">
                  <c:v>0</c:v>
                </c:pt>
                <c:pt idx="7465">
                  <c:v>0</c:v>
                </c:pt>
                <c:pt idx="7466">
                  <c:v>0</c:v>
                </c:pt>
                <c:pt idx="7467">
                  <c:v>0</c:v>
                </c:pt>
                <c:pt idx="7468">
                  <c:v>0</c:v>
                </c:pt>
                <c:pt idx="7469">
                  <c:v>0</c:v>
                </c:pt>
                <c:pt idx="7470">
                  <c:v>0</c:v>
                </c:pt>
                <c:pt idx="7471">
                  <c:v>0</c:v>
                </c:pt>
                <c:pt idx="7472">
                  <c:v>0</c:v>
                </c:pt>
                <c:pt idx="7473">
                  <c:v>0</c:v>
                </c:pt>
                <c:pt idx="7474">
                  <c:v>0</c:v>
                </c:pt>
                <c:pt idx="7475">
                  <c:v>0</c:v>
                </c:pt>
                <c:pt idx="7476">
                  <c:v>0</c:v>
                </c:pt>
                <c:pt idx="7477">
                  <c:v>0</c:v>
                </c:pt>
                <c:pt idx="7478">
                  <c:v>0</c:v>
                </c:pt>
                <c:pt idx="7479">
                  <c:v>0</c:v>
                </c:pt>
                <c:pt idx="7480">
                  <c:v>0</c:v>
                </c:pt>
                <c:pt idx="7481">
                  <c:v>0</c:v>
                </c:pt>
                <c:pt idx="7482">
                  <c:v>0</c:v>
                </c:pt>
                <c:pt idx="7483">
                  <c:v>0</c:v>
                </c:pt>
                <c:pt idx="7484">
                  <c:v>0</c:v>
                </c:pt>
                <c:pt idx="7485">
                  <c:v>0</c:v>
                </c:pt>
                <c:pt idx="7486">
                  <c:v>0</c:v>
                </c:pt>
                <c:pt idx="7487">
                  <c:v>0</c:v>
                </c:pt>
                <c:pt idx="7488">
                  <c:v>0</c:v>
                </c:pt>
                <c:pt idx="7489">
                  <c:v>0</c:v>
                </c:pt>
                <c:pt idx="7490">
                  <c:v>0</c:v>
                </c:pt>
                <c:pt idx="7491">
                  <c:v>0</c:v>
                </c:pt>
                <c:pt idx="7492">
                  <c:v>0</c:v>
                </c:pt>
                <c:pt idx="7493">
                  <c:v>0</c:v>
                </c:pt>
                <c:pt idx="7494">
                  <c:v>0</c:v>
                </c:pt>
                <c:pt idx="7495">
                  <c:v>0</c:v>
                </c:pt>
                <c:pt idx="7496">
                  <c:v>0</c:v>
                </c:pt>
                <c:pt idx="7497">
                  <c:v>0</c:v>
                </c:pt>
                <c:pt idx="7498">
                  <c:v>0</c:v>
                </c:pt>
                <c:pt idx="7499">
                  <c:v>0</c:v>
                </c:pt>
                <c:pt idx="7500">
                  <c:v>0</c:v>
                </c:pt>
                <c:pt idx="7501">
                  <c:v>0</c:v>
                </c:pt>
                <c:pt idx="7502">
                  <c:v>0</c:v>
                </c:pt>
                <c:pt idx="7503">
                  <c:v>0</c:v>
                </c:pt>
                <c:pt idx="7504">
                  <c:v>0</c:v>
                </c:pt>
                <c:pt idx="7505">
                  <c:v>0</c:v>
                </c:pt>
                <c:pt idx="7506">
                  <c:v>0</c:v>
                </c:pt>
                <c:pt idx="7507">
                  <c:v>0</c:v>
                </c:pt>
                <c:pt idx="7508">
                  <c:v>0</c:v>
                </c:pt>
                <c:pt idx="7509">
                  <c:v>0</c:v>
                </c:pt>
                <c:pt idx="7510">
                  <c:v>0</c:v>
                </c:pt>
                <c:pt idx="7511">
                  <c:v>0</c:v>
                </c:pt>
                <c:pt idx="7512">
                  <c:v>0</c:v>
                </c:pt>
                <c:pt idx="7513">
                  <c:v>0</c:v>
                </c:pt>
                <c:pt idx="7514">
                  <c:v>0</c:v>
                </c:pt>
                <c:pt idx="7515">
                  <c:v>0</c:v>
                </c:pt>
                <c:pt idx="7516">
                  <c:v>0</c:v>
                </c:pt>
                <c:pt idx="7517">
                  <c:v>0</c:v>
                </c:pt>
                <c:pt idx="7518">
                  <c:v>0</c:v>
                </c:pt>
                <c:pt idx="7519">
                  <c:v>0</c:v>
                </c:pt>
                <c:pt idx="7520">
                  <c:v>0</c:v>
                </c:pt>
                <c:pt idx="7521">
                  <c:v>0</c:v>
                </c:pt>
                <c:pt idx="7522">
                  <c:v>0</c:v>
                </c:pt>
                <c:pt idx="7523">
                  <c:v>0</c:v>
                </c:pt>
                <c:pt idx="7524">
                  <c:v>0</c:v>
                </c:pt>
                <c:pt idx="7525">
                  <c:v>0</c:v>
                </c:pt>
                <c:pt idx="7526">
                  <c:v>0</c:v>
                </c:pt>
                <c:pt idx="7527">
                  <c:v>0</c:v>
                </c:pt>
                <c:pt idx="7528">
                  <c:v>0</c:v>
                </c:pt>
                <c:pt idx="7529">
                  <c:v>0</c:v>
                </c:pt>
                <c:pt idx="7530">
                  <c:v>0</c:v>
                </c:pt>
                <c:pt idx="7531">
                  <c:v>0</c:v>
                </c:pt>
                <c:pt idx="7532">
                  <c:v>0</c:v>
                </c:pt>
                <c:pt idx="7533">
                  <c:v>0</c:v>
                </c:pt>
                <c:pt idx="7534">
                  <c:v>0</c:v>
                </c:pt>
                <c:pt idx="7535">
                  <c:v>0</c:v>
                </c:pt>
                <c:pt idx="7536">
                  <c:v>0</c:v>
                </c:pt>
                <c:pt idx="7537">
                  <c:v>0</c:v>
                </c:pt>
                <c:pt idx="7538">
                  <c:v>0</c:v>
                </c:pt>
                <c:pt idx="7539">
                  <c:v>0</c:v>
                </c:pt>
                <c:pt idx="7540">
                  <c:v>0</c:v>
                </c:pt>
                <c:pt idx="7541">
                  <c:v>0</c:v>
                </c:pt>
                <c:pt idx="7542">
                  <c:v>0</c:v>
                </c:pt>
                <c:pt idx="7543">
                  <c:v>0</c:v>
                </c:pt>
                <c:pt idx="7544">
                  <c:v>0</c:v>
                </c:pt>
                <c:pt idx="7545">
                  <c:v>0</c:v>
                </c:pt>
                <c:pt idx="7546">
                  <c:v>0</c:v>
                </c:pt>
                <c:pt idx="7547">
                  <c:v>0</c:v>
                </c:pt>
                <c:pt idx="7548">
                  <c:v>0</c:v>
                </c:pt>
                <c:pt idx="7549">
                  <c:v>0</c:v>
                </c:pt>
                <c:pt idx="7550">
                  <c:v>0</c:v>
                </c:pt>
                <c:pt idx="7551">
                  <c:v>0</c:v>
                </c:pt>
                <c:pt idx="7552">
                  <c:v>0</c:v>
                </c:pt>
                <c:pt idx="7553">
                  <c:v>0</c:v>
                </c:pt>
                <c:pt idx="7554">
                  <c:v>0</c:v>
                </c:pt>
                <c:pt idx="7555">
                  <c:v>0</c:v>
                </c:pt>
                <c:pt idx="7556">
                  <c:v>0</c:v>
                </c:pt>
                <c:pt idx="7557">
                  <c:v>0</c:v>
                </c:pt>
                <c:pt idx="7558">
                  <c:v>0</c:v>
                </c:pt>
                <c:pt idx="7559">
                  <c:v>0</c:v>
                </c:pt>
                <c:pt idx="7560">
                  <c:v>0</c:v>
                </c:pt>
                <c:pt idx="7561">
                  <c:v>0</c:v>
                </c:pt>
                <c:pt idx="7562">
                  <c:v>0</c:v>
                </c:pt>
                <c:pt idx="7563">
                  <c:v>0</c:v>
                </c:pt>
                <c:pt idx="7564">
                  <c:v>0</c:v>
                </c:pt>
                <c:pt idx="7565">
                  <c:v>0</c:v>
                </c:pt>
                <c:pt idx="7566">
                  <c:v>0</c:v>
                </c:pt>
                <c:pt idx="7567">
                  <c:v>0</c:v>
                </c:pt>
                <c:pt idx="7568">
                  <c:v>0</c:v>
                </c:pt>
                <c:pt idx="7569">
                  <c:v>0</c:v>
                </c:pt>
                <c:pt idx="7570">
                  <c:v>0</c:v>
                </c:pt>
                <c:pt idx="7571">
                  <c:v>0</c:v>
                </c:pt>
                <c:pt idx="7572">
                  <c:v>0</c:v>
                </c:pt>
                <c:pt idx="7573">
                  <c:v>0</c:v>
                </c:pt>
                <c:pt idx="7574">
                  <c:v>0</c:v>
                </c:pt>
                <c:pt idx="7575">
                  <c:v>0</c:v>
                </c:pt>
                <c:pt idx="7576">
                  <c:v>0</c:v>
                </c:pt>
                <c:pt idx="7577">
                  <c:v>0</c:v>
                </c:pt>
                <c:pt idx="7578">
                  <c:v>0</c:v>
                </c:pt>
                <c:pt idx="7579">
                  <c:v>0</c:v>
                </c:pt>
                <c:pt idx="7580">
                  <c:v>0</c:v>
                </c:pt>
                <c:pt idx="7581">
                  <c:v>0</c:v>
                </c:pt>
                <c:pt idx="7582">
                  <c:v>0</c:v>
                </c:pt>
                <c:pt idx="7583">
                  <c:v>0</c:v>
                </c:pt>
                <c:pt idx="7584">
                  <c:v>0</c:v>
                </c:pt>
                <c:pt idx="7585">
                  <c:v>0</c:v>
                </c:pt>
                <c:pt idx="7586">
                  <c:v>0</c:v>
                </c:pt>
                <c:pt idx="7587">
                  <c:v>0</c:v>
                </c:pt>
                <c:pt idx="7588">
                  <c:v>0</c:v>
                </c:pt>
                <c:pt idx="7589">
                  <c:v>0</c:v>
                </c:pt>
                <c:pt idx="7590">
                  <c:v>0</c:v>
                </c:pt>
                <c:pt idx="7591">
                  <c:v>0</c:v>
                </c:pt>
                <c:pt idx="7592">
                  <c:v>0</c:v>
                </c:pt>
                <c:pt idx="7593">
                  <c:v>0</c:v>
                </c:pt>
                <c:pt idx="7594">
                  <c:v>0</c:v>
                </c:pt>
                <c:pt idx="7595">
                  <c:v>0</c:v>
                </c:pt>
                <c:pt idx="7596">
                  <c:v>0</c:v>
                </c:pt>
                <c:pt idx="7597">
                  <c:v>0</c:v>
                </c:pt>
                <c:pt idx="7598">
                  <c:v>0</c:v>
                </c:pt>
                <c:pt idx="7599">
                  <c:v>0</c:v>
                </c:pt>
                <c:pt idx="7600">
                  <c:v>0</c:v>
                </c:pt>
                <c:pt idx="7601">
                  <c:v>0</c:v>
                </c:pt>
                <c:pt idx="7602">
                  <c:v>0</c:v>
                </c:pt>
                <c:pt idx="7603">
                  <c:v>0</c:v>
                </c:pt>
                <c:pt idx="7604">
                  <c:v>0</c:v>
                </c:pt>
                <c:pt idx="7605">
                  <c:v>0</c:v>
                </c:pt>
                <c:pt idx="7606">
                  <c:v>0</c:v>
                </c:pt>
                <c:pt idx="7607">
                  <c:v>0</c:v>
                </c:pt>
                <c:pt idx="7608">
                  <c:v>0</c:v>
                </c:pt>
                <c:pt idx="7609">
                  <c:v>0</c:v>
                </c:pt>
                <c:pt idx="7610">
                  <c:v>0</c:v>
                </c:pt>
                <c:pt idx="7611">
                  <c:v>0</c:v>
                </c:pt>
                <c:pt idx="7612">
                  <c:v>0</c:v>
                </c:pt>
                <c:pt idx="7613">
                  <c:v>0</c:v>
                </c:pt>
                <c:pt idx="7614">
                  <c:v>0</c:v>
                </c:pt>
                <c:pt idx="7615">
                  <c:v>0</c:v>
                </c:pt>
                <c:pt idx="7616">
                  <c:v>0</c:v>
                </c:pt>
                <c:pt idx="7617">
                  <c:v>0</c:v>
                </c:pt>
                <c:pt idx="7618">
                  <c:v>0</c:v>
                </c:pt>
                <c:pt idx="7619">
                  <c:v>0</c:v>
                </c:pt>
                <c:pt idx="7620">
                  <c:v>0</c:v>
                </c:pt>
                <c:pt idx="7621">
                  <c:v>0</c:v>
                </c:pt>
                <c:pt idx="7622">
                  <c:v>0</c:v>
                </c:pt>
                <c:pt idx="7623">
                  <c:v>0</c:v>
                </c:pt>
                <c:pt idx="7624">
                  <c:v>0</c:v>
                </c:pt>
                <c:pt idx="7625">
                  <c:v>0</c:v>
                </c:pt>
                <c:pt idx="7626">
                  <c:v>0</c:v>
                </c:pt>
                <c:pt idx="7627">
                  <c:v>0</c:v>
                </c:pt>
                <c:pt idx="7628">
                  <c:v>0</c:v>
                </c:pt>
                <c:pt idx="7629">
                  <c:v>0</c:v>
                </c:pt>
                <c:pt idx="7630">
                  <c:v>0</c:v>
                </c:pt>
                <c:pt idx="7631">
                  <c:v>0</c:v>
                </c:pt>
                <c:pt idx="7632">
                  <c:v>0</c:v>
                </c:pt>
                <c:pt idx="7633">
                  <c:v>0</c:v>
                </c:pt>
                <c:pt idx="7634">
                  <c:v>0</c:v>
                </c:pt>
                <c:pt idx="7635">
                  <c:v>0</c:v>
                </c:pt>
                <c:pt idx="7636">
                  <c:v>0</c:v>
                </c:pt>
                <c:pt idx="7637">
                  <c:v>0</c:v>
                </c:pt>
                <c:pt idx="7638">
                  <c:v>0</c:v>
                </c:pt>
                <c:pt idx="7639">
                  <c:v>0</c:v>
                </c:pt>
                <c:pt idx="7640">
                  <c:v>0</c:v>
                </c:pt>
                <c:pt idx="7641">
                  <c:v>0</c:v>
                </c:pt>
                <c:pt idx="7642">
                  <c:v>0</c:v>
                </c:pt>
                <c:pt idx="7643">
                  <c:v>0</c:v>
                </c:pt>
                <c:pt idx="7644">
                  <c:v>0</c:v>
                </c:pt>
                <c:pt idx="7645">
                  <c:v>0</c:v>
                </c:pt>
                <c:pt idx="7646">
                  <c:v>0</c:v>
                </c:pt>
                <c:pt idx="7647">
                  <c:v>0</c:v>
                </c:pt>
                <c:pt idx="7648">
                  <c:v>0</c:v>
                </c:pt>
                <c:pt idx="7649">
                  <c:v>0</c:v>
                </c:pt>
                <c:pt idx="7650">
                  <c:v>0</c:v>
                </c:pt>
                <c:pt idx="7651">
                  <c:v>0</c:v>
                </c:pt>
                <c:pt idx="7652">
                  <c:v>0</c:v>
                </c:pt>
                <c:pt idx="7653">
                  <c:v>0</c:v>
                </c:pt>
                <c:pt idx="7654">
                  <c:v>0</c:v>
                </c:pt>
                <c:pt idx="7655">
                  <c:v>0</c:v>
                </c:pt>
                <c:pt idx="7656">
                  <c:v>0</c:v>
                </c:pt>
                <c:pt idx="7657">
                  <c:v>0</c:v>
                </c:pt>
                <c:pt idx="7658">
                  <c:v>0</c:v>
                </c:pt>
                <c:pt idx="7659">
                  <c:v>0</c:v>
                </c:pt>
                <c:pt idx="7660">
                  <c:v>0</c:v>
                </c:pt>
                <c:pt idx="7661">
                  <c:v>0</c:v>
                </c:pt>
                <c:pt idx="7662">
                  <c:v>0</c:v>
                </c:pt>
                <c:pt idx="7663">
                  <c:v>0</c:v>
                </c:pt>
                <c:pt idx="7664">
                  <c:v>0</c:v>
                </c:pt>
                <c:pt idx="7665">
                  <c:v>0</c:v>
                </c:pt>
                <c:pt idx="7666">
                  <c:v>0</c:v>
                </c:pt>
                <c:pt idx="7667">
                  <c:v>0</c:v>
                </c:pt>
                <c:pt idx="7668">
                  <c:v>0</c:v>
                </c:pt>
                <c:pt idx="7669">
                  <c:v>0</c:v>
                </c:pt>
                <c:pt idx="7670">
                  <c:v>0</c:v>
                </c:pt>
                <c:pt idx="7671">
                  <c:v>0</c:v>
                </c:pt>
                <c:pt idx="7672">
                  <c:v>0</c:v>
                </c:pt>
                <c:pt idx="7673">
                  <c:v>0</c:v>
                </c:pt>
                <c:pt idx="7674">
                  <c:v>0</c:v>
                </c:pt>
                <c:pt idx="7675">
                  <c:v>0</c:v>
                </c:pt>
                <c:pt idx="7676">
                  <c:v>0</c:v>
                </c:pt>
                <c:pt idx="7677">
                  <c:v>0</c:v>
                </c:pt>
                <c:pt idx="7678">
                  <c:v>0</c:v>
                </c:pt>
                <c:pt idx="7679">
                  <c:v>0</c:v>
                </c:pt>
                <c:pt idx="7680">
                  <c:v>0</c:v>
                </c:pt>
                <c:pt idx="7681">
                  <c:v>0</c:v>
                </c:pt>
                <c:pt idx="7682">
                  <c:v>0</c:v>
                </c:pt>
                <c:pt idx="7683">
                  <c:v>0</c:v>
                </c:pt>
                <c:pt idx="7684">
                  <c:v>0</c:v>
                </c:pt>
                <c:pt idx="7685">
                  <c:v>0</c:v>
                </c:pt>
                <c:pt idx="7686">
                  <c:v>0</c:v>
                </c:pt>
                <c:pt idx="7687">
                  <c:v>0</c:v>
                </c:pt>
                <c:pt idx="7688">
                  <c:v>0</c:v>
                </c:pt>
                <c:pt idx="7689">
                  <c:v>0</c:v>
                </c:pt>
                <c:pt idx="7690">
                  <c:v>0</c:v>
                </c:pt>
                <c:pt idx="7691">
                  <c:v>0</c:v>
                </c:pt>
                <c:pt idx="7692">
                  <c:v>0</c:v>
                </c:pt>
                <c:pt idx="7693">
                  <c:v>0</c:v>
                </c:pt>
                <c:pt idx="7694">
                  <c:v>0</c:v>
                </c:pt>
                <c:pt idx="7695">
                  <c:v>0</c:v>
                </c:pt>
                <c:pt idx="7696">
                  <c:v>0</c:v>
                </c:pt>
                <c:pt idx="7697">
                  <c:v>0</c:v>
                </c:pt>
                <c:pt idx="7698">
                  <c:v>0</c:v>
                </c:pt>
                <c:pt idx="7699">
                  <c:v>0</c:v>
                </c:pt>
                <c:pt idx="7700">
                  <c:v>0</c:v>
                </c:pt>
                <c:pt idx="7701">
                  <c:v>0</c:v>
                </c:pt>
                <c:pt idx="7702">
                  <c:v>0</c:v>
                </c:pt>
                <c:pt idx="7703">
                  <c:v>0</c:v>
                </c:pt>
                <c:pt idx="7704">
                  <c:v>0</c:v>
                </c:pt>
                <c:pt idx="7705">
                  <c:v>0</c:v>
                </c:pt>
                <c:pt idx="7706">
                  <c:v>0</c:v>
                </c:pt>
                <c:pt idx="7707">
                  <c:v>0</c:v>
                </c:pt>
                <c:pt idx="7708">
                  <c:v>0</c:v>
                </c:pt>
                <c:pt idx="7709">
                  <c:v>0</c:v>
                </c:pt>
                <c:pt idx="7710">
                  <c:v>0</c:v>
                </c:pt>
                <c:pt idx="7711">
                  <c:v>0</c:v>
                </c:pt>
                <c:pt idx="7712">
                  <c:v>0</c:v>
                </c:pt>
                <c:pt idx="7713">
                  <c:v>0</c:v>
                </c:pt>
                <c:pt idx="7714">
                  <c:v>0</c:v>
                </c:pt>
                <c:pt idx="7715">
                  <c:v>0</c:v>
                </c:pt>
                <c:pt idx="7716">
                  <c:v>0</c:v>
                </c:pt>
                <c:pt idx="7717">
                  <c:v>0</c:v>
                </c:pt>
                <c:pt idx="7718">
                  <c:v>0</c:v>
                </c:pt>
                <c:pt idx="7719">
                  <c:v>0</c:v>
                </c:pt>
                <c:pt idx="7720">
                  <c:v>0</c:v>
                </c:pt>
                <c:pt idx="7721">
                  <c:v>0</c:v>
                </c:pt>
                <c:pt idx="7722">
                  <c:v>0</c:v>
                </c:pt>
                <c:pt idx="7723">
                  <c:v>0</c:v>
                </c:pt>
                <c:pt idx="7724">
                  <c:v>0</c:v>
                </c:pt>
                <c:pt idx="7725">
                  <c:v>0</c:v>
                </c:pt>
                <c:pt idx="7726">
                  <c:v>0</c:v>
                </c:pt>
                <c:pt idx="7727">
                  <c:v>0</c:v>
                </c:pt>
                <c:pt idx="7728">
                  <c:v>0</c:v>
                </c:pt>
                <c:pt idx="7729">
                  <c:v>0</c:v>
                </c:pt>
                <c:pt idx="7730">
                  <c:v>0</c:v>
                </c:pt>
                <c:pt idx="7731">
                  <c:v>0</c:v>
                </c:pt>
                <c:pt idx="7732">
                  <c:v>0</c:v>
                </c:pt>
                <c:pt idx="7733">
                  <c:v>0</c:v>
                </c:pt>
                <c:pt idx="7734">
                  <c:v>0</c:v>
                </c:pt>
                <c:pt idx="7735">
                  <c:v>0</c:v>
                </c:pt>
                <c:pt idx="7736">
                  <c:v>0</c:v>
                </c:pt>
                <c:pt idx="7737">
                  <c:v>0</c:v>
                </c:pt>
                <c:pt idx="7738">
                  <c:v>0</c:v>
                </c:pt>
                <c:pt idx="7739">
                  <c:v>0</c:v>
                </c:pt>
                <c:pt idx="7740">
                  <c:v>0</c:v>
                </c:pt>
                <c:pt idx="7741">
                  <c:v>0</c:v>
                </c:pt>
                <c:pt idx="7742">
                  <c:v>0</c:v>
                </c:pt>
                <c:pt idx="7743">
                  <c:v>0</c:v>
                </c:pt>
                <c:pt idx="7744">
                  <c:v>0</c:v>
                </c:pt>
                <c:pt idx="7745">
                  <c:v>0</c:v>
                </c:pt>
                <c:pt idx="7746">
                  <c:v>0</c:v>
                </c:pt>
                <c:pt idx="7747">
                  <c:v>0</c:v>
                </c:pt>
                <c:pt idx="7748">
                  <c:v>0</c:v>
                </c:pt>
                <c:pt idx="7749">
                  <c:v>0</c:v>
                </c:pt>
                <c:pt idx="7750">
                  <c:v>0</c:v>
                </c:pt>
                <c:pt idx="7751">
                  <c:v>0</c:v>
                </c:pt>
                <c:pt idx="7752">
                  <c:v>0</c:v>
                </c:pt>
                <c:pt idx="7753">
                  <c:v>0</c:v>
                </c:pt>
                <c:pt idx="7754">
                  <c:v>0</c:v>
                </c:pt>
                <c:pt idx="7755">
                  <c:v>0</c:v>
                </c:pt>
                <c:pt idx="7756">
                  <c:v>0</c:v>
                </c:pt>
                <c:pt idx="7757">
                  <c:v>0</c:v>
                </c:pt>
                <c:pt idx="7758">
                  <c:v>0</c:v>
                </c:pt>
                <c:pt idx="7759">
                  <c:v>0</c:v>
                </c:pt>
                <c:pt idx="7760">
                  <c:v>0</c:v>
                </c:pt>
                <c:pt idx="7761">
                  <c:v>0</c:v>
                </c:pt>
                <c:pt idx="7762">
                  <c:v>0</c:v>
                </c:pt>
                <c:pt idx="7763">
                  <c:v>0</c:v>
                </c:pt>
                <c:pt idx="7764">
                  <c:v>0</c:v>
                </c:pt>
                <c:pt idx="7765">
                  <c:v>0</c:v>
                </c:pt>
                <c:pt idx="7766">
                  <c:v>0</c:v>
                </c:pt>
                <c:pt idx="7767">
                  <c:v>0</c:v>
                </c:pt>
                <c:pt idx="7768">
                  <c:v>0</c:v>
                </c:pt>
                <c:pt idx="7769">
                  <c:v>0</c:v>
                </c:pt>
                <c:pt idx="7770">
                  <c:v>0</c:v>
                </c:pt>
                <c:pt idx="7771">
                  <c:v>0</c:v>
                </c:pt>
                <c:pt idx="7772">
                  <c:v>0</c:v>
                </c:pt>
                <c:pt idx="7773">
                  <c:v>0</c:v>
                </c:pt>
                <c:pt idx="7774">
                  <c:v>0</c:v>
                </c:pt>
                <c:pt idx="7775">
                  <c:v>0</c:v>
                </c:pt>
                <c:pt idx="7776">
                  <c:v>0</c:v>
                </c:pt>
                <c:pt idx="7777">
                  <c:v>0</c:v>
                </c:pt>
                <c:pt idx="7778">
                  <c:v>0</c:v>
                </c:pt>
                <c:pt idx="7779">
                  <c:v>0</c:v>
                </c:pt>
                <c:pt idx="7780">
                  <c:v>0</c:v>
                </c:pt>
                <c:pt idx="7781">
                  <c:v>0</c:v>
                </c:pt>
                <c:pt idx="7782">
                  <c:v>0</c:v>
                </c:pt>
                <c:pt idx="7783">
                  <c:v>0</c:v>
                </c:pt>
                <c:pt idx="7784">
                  <c:v>0</c:v>
                </c:pt>
                <c:pt idx="7785">
                  <c:v>0</c:v>
                </c:pt>
                <c:pt idx="7786">
                  <c:v>0</c:v>
                </c:pt>
                <c:pt idx="7787">
                  <c:v>0</c:v>
                </c:pt>
                <c:pt idx="7788">
                  <c:v>0</c:v>
                </c:pt>
                <c:pt idx="7789">
                  <c:v>0</c:v>
                </c:pt>
                <c:pt idx="7790">
                  <c:v>0</c:v>
                </c:pt>
                <c:pt idx="7791">
                  <c:v>0</c:v>
                </c:pt>
                <c:pt idx="7792">
                  <c:v>0</c:v>
                </c:pt>
                <c:pt idx="7793">
                  <c:v>0</c:v>
                </c:pt>
                <c:pt idx="7794">
                  <c:v>0</c:v>
                </c:pt>
                <c:pt idx="7795">
                  <c:v>0</c:v>
                </c:pt>
                <c:pt idx="7796">
                  <c:v>0</c:v>
                </c:pt>
                <c:pt idx="7797">
                  <c:v>0</c:v>
                </c:pt>
                <c:pt idx="7798">
                  <c:v>0</c:v>
                </c:pt>
                <c:pt idx="7799">
                  <c:v>0</c:v>
                </c:pt>
                <c:pt idx="7800">
                  <c:v>0</c:v>
                </c:pt>
                <c:pt idx="7801">
                  <c:v>0</c:v>
                </c:pt>
                <c:pt idx="7802">
                  <c:v>0</c:v>
                </c:pt>
                <c:pt idx="7803">
                  <c:v>0</c:v>
                </c:pt>
                <c:pt idx="7804">
                  <c:v>0</c:v>
                </c:pt>
                <c:pt idx="7805">
                  <c:v>0</c:v>
                </c:pt>
                <c:pt idx="7806">
                  <c:v>0</c:v>
                </c:pt>
                <c:pt idx="7807">
                  <c:v>0</c:v>
                </c:pt>
                <c:pt idx="7808">
                  <c:v>0</c:v>
                </c:pt>
                <c:pt idx="7809">
                  <c:v>0</c:v>
                </c:pt>
                <c:pt idx="7810">
                  <c:v>0</c:v>
                </c:pt>
                <c:pt idx="7811">
                  <c:v>0</c:v>
                </c:pt>
                <c:pt idx="7812">
                  <c:v>0</c:v>
                </c:pt>
                <c:pt idx="7813">
                  <c:v>0</c:v>
                </c:pt>
                <c:pt idx="7814">
                  <c:v>0</c:v>
                </c:pt>
                <c:pt idx="7815">
                  <c:v>0</c:v>
                </c:pt>
                <c:pt idx="7816">
                  <c:v>0</c:v>
                </c:pt>
                <c:pt idx="7817">
                  <c:v>0</c:v>
                </c:pt>
                <c:pt idx="7818">
                  <c:v>0</c:v>
                </c:pt>
                <c:pt idx="7819">
                  <c:v>0</c:v>
                </c:pt>
                <c:pt idx="7820">
                  <c:v>0</c:v>
                </c:pt>
                <c:pt idx="7821">
                  <c:v>0</c:v>
                </c:pt>
                <c:pt idx="7822">
                  <c:v>0</c:v>
                </c:pt>
                <c:pt idx="7823">
                  <c:v>0</c:v>
                </c:pt>
                <c:pt idx="7824">
                  <c:v>0</c:v>
                </c:pt>
                <c:pt idx="7825">
                  <c:v>0</c:v>
                </c:pt>
                <c:pt idx="7826">
                  <c:v>0</c:v>
                </c:pt>
                <c:pt idx="7827">
                  <c:v>0</c:v>
                </c:pt>
                <c:pt idx="7828">
                  <c:v>0</c:v>
                </c:pt>
                <c:pt idx="7829">
                  <c:v>0</c:v>
                </c:pt>
                <c:pt idx="7830">
                  <c:v>0</c:v>
                </c:pt>
                <c:pt idx="7831">
                  <c:v>0</c:v>
                </c:pt>
                <c:pt idx="7832">
                  <c:v>0</c:v>
                </c:pt>
                <c:pt idx="7833">
                  <c:v>0</c:v>
                </c:pt>
                <c:pt idx="7834">
                  <c:v>0</c:v>
                </c:pt>
                <c:pt idx="7835">
                  <c:v>0</c:v>
                </c:pt>
                <c:pt idx="7836">
                  <c:v>0</c:v>
                </c:pt>
                <c:pt idx="7837">
                  <c:v>0</c:v>
                </c:pt>
                <c:pt idx="7838">
                  <c:v>0</c:v>
                </c:pt>
                <c:pt idx="7839">
                  <c:v>0</c:v>
                </c:pt>
                <c:pt idx="7840">
                  <c:v>0</c:v>
                </c:pt>
                <c:pt idx="7841">
                  <c:v>0</c:v>
                </c:pt>
                <c:pt idx="7842">
                  <c:v>0</c:v>
                </c:pt>
                <c:pt idx="7843">
                  <c:v>0</c:v>
                </c:pt>
                <c:pt idx="7844">
                  <c:v>0</c:v>
                </c:pt>
                <c:pt idx="7845">
                  <c:v>0</c:v>
                </c:pt>
                <c:pt idx="7846">
                  <c:v>0</c:v>
                </c:pt>
                <c:pt idx="7847">
                  <c:v>0</c:v>
                </c:pt>
                <c:pt idx="7848">
                  <c:v>0</c:v>
                </c:pt>
                <c:pt idx="7849">
                  <c:v>0</c:v>
                </c:pt>
                <c:pt idx="7850">
                  <c:v>0</c:v>
                </c:pt>
                <c:pt idx="7851">
                  <c:v>0</c:v>
                </c:pt>
                <c:pt idx="7852">
                  <c:v>0</c:v>
                </c:pt>
                <c:pt idx="7853">
                  <c:v>0</c:v>
                </c:pt>
                <c:pt idx="7854">
                  <c:v>0</c:v>
                </c:pt>
                <c:pt idx="7855">
                  <c:v>0</c:v>
                </c:pt>
                <c:pt idx="7856">
                  <c:v>0</c:v>
                </c:pt>
                <c:pt idx="7857">
                  <c:v>0</c:v>
                </c:pt>
                <c:pt idx="7858">
                  <c:v>0</c:v>
                </c:pt>
                <c:pt idx="7859">
                  <c:v>0</c:v>
                </c:pt>
                <c:pt idx="7860">
                  <c:v>0</c:v>
                </c:pt>
                <c:pt idx="7861">
                  <c:v>0</c:v>
                </c:pt>
                <c:pt idx="7862">
                  <c:v>0</c:v>
                </c:pt>
                <c:pt idx="7863">
                  <c:v>0</c:v>
                </c:pt>
                <c:pt idx="7864">
                  <c:v>0</c:v>
                </c:pt>
                <c:pt idx="7865">
                  <c:v>0</c:v>
                </c:pt>
                <c:pt idx="7866">
                  <c:v>0</c:v>
                </c:pt>
                <c:pt idx="7867">
                  <c:v>0</c:v>
                </c:pt>
                <c:pt idx="7868">
                  <c:v>0</c:v>
                </c:pt>
                <c:pt idx="7869">
                  <c:v>0</c:v>
                </c:pt>
                <c:pt idx="7870">
                  <c:v>0</c:v>
                </c:pt>
                <c:pt idx="7871">
                  <c:v>0</c:v>
                </c:pt>
                <c:pt idx="7872">
                  <c:v>0</c:v>
                </c:pt>
                <c:pt idx="7873">
                  <c:v>0</c:v>
                </c:pt>
                <c:pt idx="7874">
                  <c:v>0</c:v>
                </c:pt>
                <c:pt idx="7875">
                  <c:v>0</c:v>
                </c:pt>
                <c:pt idx="7876">
                  <c:v>0</c:v>
                </c:pt>
                <c:pt idx="7877">
                  <c:v>0</c:v>
                </c:pt>
                <c:pt idx="7878">
                  <c:v>0</c:v>
                </c:pt>
                <c:pt idx="7879">
                  <c:v>0</c:v>
                </c:pt>
                <c:pt idx="7880">
                  <c:v>0</c:v>
                </c:pt>
                <c:pt idx="7881">
                  <c:v>0</c:v>
                </c:pt>
                <c:pt idx="7882">
                  <c:v>0</c:v>
                </c:pt>
                <c:pt idx="7883">
                  <c:v>0</c:v>
                </c:pt>
                <c:pt idx="7884">
                  <c:v>0</c:v>
                </c:pt>
                <c:pt idx="7885">
                  <c:v>0</c:v>
                </c:pt>
                <c:pt idx="7886">
                  <c:v>0</c:v>
                </c:pt>
                <c:pt idx="7887">
                  <c:v>0</c:v>
                </c:pt>
                <c:pt idx="7888">
                  <c:v>0</c:v>
                </c:pt>
                <c:pt idx="7889">
                  <c:v>0</c:v>
                </c:pt>
                <c:pt idx="7890">
                  <c:v>0</c:v>
                </c:pt>
                <c:pt idx="7891">
                  <c:v>0</c:v>
                </c:pt>
                <c:pt idx="7892">
                  <c:v>0</c:v>
                </c:pt>
                <c:pt idx="7893">
                  <c:v>0</c:v>
                </c:pt>
                <c:pt idx="7894">
                  <c:v>0</c:v>
                </c:pt>
                <c:pt idx="7895">
                  <c:v>0</c:v>
                </c:pt>
                <c:pt idx="7896">
                  <c:v>0</c:v>
                </c:pt>
                <c:pt idx="7897">
                  <c:v>0</c:v>
                </c:pt>
                <c:pt idx="7898">
                  <c:v>0</c:v>
                </c:pt>
                <c:pt idx="7899">
                  <c:v>0</c:v>
                </c:pt>
                <c:pt idx="7900">
                  <c:v>0</c:v>
                </c:pt>
                <c:pt idx="7901">
                  <c:v>0</c:v>
                </c:pt>
                <c:pt idx="7902">
                  <c:v>0</c:v>
                </c:pt>
                <c:pt idx="7903">
                  <c:v>0</c:v>
                </c:pt>
                <c:pt idx="7904">
                  <c:v>0</c:v>
                </c:pt>
                <c:pt idx="7905">
                  <c:v>0</c:v>
                </c:pt>
                <c:pt idx="7906">
                  <c:v>0</c:v>
                </c:pt>
                <c:pt idx="7907">
                  <c:v>0</c:v>
                </c:pt>
                <c:pt idx="7908">
                  <c:v>0</c:v>
                </c:pt>
                <c:pt idx="7909">
                  <c:v>0</c:v>
                </c:pt>
                <c:pt idx="7910">
                  <c:v>0</c:v>
                </c:pt>
                <c:pt idx="7911">
                  <c:v>0</c:v>
                </c:pt>
                <c:pt idx="7912">
                  <c:v>0</c:v>
                </c:pt>
                <c:pt idx="7913">
                  <c:v>0</c:v>
                </c:pt>
                <c:pt idx="7914">
                  <c:v>0</c:v>
                </c:pt>
                <c:pt idx="7915">
                  <c:v>0</c:v>
                </c:pt>
                <c:pt idx="7916">
                  <c:v>0</c:v>
                </c:pt>
                <c:pt idx="7917">
                  <c:v>0</c:v>
                </c:pt>
                <c:pt idx="7918">
                  <c:v>0</c:v>
                </c:pt>
                <c:pt idx="7919">
                  <c:v>0</c:v>
                </c:pt>
                <c:pt idx="7920">
                  <c:v>0</c:v>
                </c:pt>
                <c:pt idx="7921">
                  <c:v>0</c:v>
                </c:pt>
                <c:pt idx="7922">
                  <c:v>0</c:v>
                </c:pt>
                <c:pt idx="7923">
                  <c:v>0</c:v>
                </c:pt>
                <c:pt idx="7924">
                  <c:v>0</c:v>
                </c:pt>
                <c:pt idx="7925">
                  <c:v>0</c:v>
                </c:pt>
                <c:pt idx="7926">
                  <c:v>0</c:v>
                </c:pt>
                <c:pt idx="7927">
                  <c:v>0</c:v>
                </c:pt>
                <c:pt idx="7928">
                  <c:v>0</c:v>
                </c:pt>
                <c:pt idx="7929">
                  <c:v>0</c:v>
                </c:pt>
                <c:pt idx="7930">
                  <c:v>0</c:v>
                </c:pt>
                <c:pt idx="7931">
                  <c:v>0</c:v>
                </c:pt>
                <c:pt idx="7932">
                  <c:v>0</c:v>
                </c:pt>
                <c:pt idx="7933">
                  <c:v>0</c:v>
                </c:pt>
                <c:pt idx="7934">
                  <c:v>0</c:v>
                </c:pt>
                <c:pt idx="7935">
                  <c:v>0</c:v>
                </c:pt>
                <c:pt idx="7936">
                  <c:v>0</c:v>
                </c:pt>
                <c:pt idx="7937">
                  <c:v>0</c:v>
                </c:pt>
                <c:pt idx="7938">
                  <c:v>0</c:v>
                </c:pt>
                <c:pt idx="7939">
                  <c:v>0</c:v>
                </c:pt>
                <c:pt idx="7940">
                  <c:v>0</c:v>
                </c:pt>
                <c:pt idx="7941">
                  <c:v>0</c:v>
                </c:pt>
                <c:pt idx="7942">
                  <c:v>0</c:v>
                </c:pt>
                <c:pt idx="7943">
                  <c:v>0</c:v>
                </c:pt>
                <c:pt idx="7944">
                  <c:v>0</c:v>
                </c:pt>
                <c:pt idx="7945">
                  <c:v>0</c:v>
                </c:pt>
                <c:pt idx="7946">
                  <c:v>0</c:v>
                </c:pt>
                <c:pt idx="7947">
                  <c:v>0</c:v>
                </c:pt>
                <c:pt idx="7948">
                  <c:v>0</c:v>
                </c:pt>
                <c:pt idx="7949">
                  <c:v>0</c:v>
                </c:pt>
                <c:pt idx="7950">
                  <c:v>0</c:v>
                </c:pt>
                <c:pt idx="7951">
                  <c:v>0</c:v>
                </c:pt>
                <c:pt idx="7952">
                  <c:v>0</c:v>
                </c:pt>
                <c:pt idx="7953">
                  <c:v>0</c:v>
                </c:pt>
                <c:pt idx="7954">
                  <c:v>0</c:v>
                </c:pt>
                <c:pt idx="7955">
                  <c:v>0</c:v>
                </c:pt>
                <c:pt idx="7956">
                  <c:v>0</c:v>
                </c:pt>
                <c:pt idx="7957">
                  <c:v>0</c:v>
                </c:pt>
                <c:pt idx="7958">
                  <c:v>0</c:v>
                </c:pt>
                <c:pt idx="7959">
                  <c:v>0</c:v>
                </c:pt>
                <c:pt idx="7960">
                  <c:v>0</c:v>
                </c:pt>
                <c:pt idx="7961">
                  <c:v>0</c:v>
                </c:pt>
                <c:pt idx="7962">
                  <c:v>0</c:v>
                </c:pt>
                <c:pt idx="7963">
                  <c:v>0</c:v>
                </c:pt>
                <c:pt idx="7964">
                  <c:v>0</c:v>
                </c:pt>
                <c:pt idx="7965">
                  <c:v>0</c:v>
                </c:pt>
                <c:pt idx="7966">
                  <c:v>0</c:v>
                </c:pt>
                <c:pt idx="7967">
                  <c:v>0</c:v>
                </c:pt>
                <c:pt idx="7968">
                  <c:v>0</c:v>
                </c:pt>
                <c:pt idx="7969">
                  <c:v>0</c:v>
                </c:pt>
                <c:pt idx="7970">
                  <c:v>0</c:v>
                </c:pt>
                <c:pt idx="7971">
                  <c:v>0</c:v>
                </c:pt>
                <c:pt idx="7972">
                  <c:v>0</c:v>
                </c:pt>
                <c:pt idx="7973">
                  <c:v>0</c:v>
                </c:pt>
                <c:pt idx="7974">
                  <c:v>0</c:v>
                </c:pt>
                <c:pt idx="7975">
                  <c:v>0</c:v>
                </c:pt>
                <c:pt idx="7976">
                  <c:v>0</c:v>
                </c:pt>
                <c:pt idx="7977">
                  <c:v>0</c:v>
                </c:pt>
                <c:pt idx="7978">
                  <c:v>0</c:v>
                </c:pt>
                <c:pt idx="7979">
                  <c:v>0</c:v>
                </c:pt>
                <c:pt idx="7980">
                  <c:v>0</c:v>
                </c:pt>
                <c:pt idx="7981">
                  <c:v>0</c:v>
                </c:pt>
                <c:pt idx="7982">
                  <c:v>0</c:v>
                </c:pt>
                <c:pt idx="7983">
                  <c:v>0</c:v>
                </c:pt>
                <c:pt idx="7984">
                  <c:v>0</c:v>
                </c:pt>
                <c:pt idx="7985">
                  <c:v>0</c:v>
                </c:pt>
                <c:pt idx="7986">
                  <c:v>0</c:v>
                </c:pt>
                <c:pt idx="7987">
                  <c:v>0</c:v>
                </c:pt>
                <c:pt idx="7988">
                  <c:v>0</c:v>
                </c:pt>
                <c:pt idx="7989">
                  <c:v>0</c:v>
                </c:pt>
                <c:pt idx="7990">
                  <c:v>0</c:v>
                </c:pt>
                <c:pt idx="7991">
                  <c:v>0</c:v>
                </c:pt>
                <c:pt idx="7992">
                  <c:v>0</c:v>
                </c:pt>
                <c:pt idx="7993">
                  <c:v>0</c:v>
                </c:pt>
                <c:pt idx="7994">
                  <c:v>0</c:v>
                </c:pt>
                <c:pt idx="7995">
                  <c:v>0</c:v>
                </c:pt>
                <c:pt idx="7996">
                  <c:v>0</c:v>
                </c:pt>
                <c:pt idx="7997">
                  <c:v>0</c:v>
                </c:pt>
                <c:pt idx="7998">
                  <c:v>0</c:v>
                </c:pt>
                <c:pt idx="7999">
                  <c:v>0</c:v>
                </c:pt>
                <c:pt idx="8000">
                  <c:v>0</c:v>
                </c:pt>
                <c:pt idx="8001">
                  <c:v>0</c:v>
                </c:pt>
                <c:pt idx="8002">
                  <c:v>0</c:v>
                </c:pt>
                <c:pt idx="8003">
                  <c:v>0</c:v>
                </c:pt>
                <c:pt idx="8004">
                  <c:v>0</c:v>
                </c:pt>
                <c:pt idx="8005">
                  <c:v>0</c:v>
                </c:pt>
                <c:pt idx="8006">
                  <c:v>0</c:v>
                </c:pt>
                <c:pt idx="8007">
                  <c:v>0</c:v>
                </c:pt>
                <c:pt idx="8008">
                  <c:v>0</c:v>
                </c:pt>
                <c:pt idx="8009">
                  <c:v>0</c:v>
                </c:pt>
                <c:pt idx="8010">
                  <c:v>0</c:v>
                </c:pt>
                <c:pt idx="8011">
                  <c:v>0</c:v>
                </c:pt>
                <c:pt idx="8012">
                  <c:v>0</c:v>
                </c:pt>
                <c:pt idx="8013">
                  <c:v>0</c:v>
                </c:pt>
                <c:pt idx="8014">
                  <c:v>0</c:v>
                </c:pt>
                <c:pt idx="8015">
                  <c:v>0</c:v>
                </c:pt>
                <c:pt idx="8016">
                  <c:v>0</c:v>
                </c:pt>
                <c:pt idx="8017">
                  <c:v>0</c:v>
                </c:pt>
                <c:pt idx="8018">
                  <c:v>0</c:v>
                </c:pt>
                <c:pt idx="8019">
                  <c:v>0</c:v>
                </c:pt>
                <c:pt idx="8020">
                  <c:v>0</c:v>
                </c:pt>
                <c:pt idx="8021">
                  <c:v>0</c:v>
                </c:pt>
                <c:pt idx="8022">
                  <c:v>0</c:v>
                </c:pt>
                <c:pt idx="8023">
                  <c:v>0</c:v>
                </c:pt>
                <c:pt idx="8024">
                  <c:v>0</c:v>
                </c:pt>
                <c:pt idx="8025">
                  <c:v>0</c:v>
                </c:pt>
                <c:pt idx="8026">
                  <c:v>0</c:v>
                </c:pt>
                <c:pt idx="8027">
                  <c:v>0</c:v>
                </c:pt>
                <c:pt idx="8028">
                  <c:v>0</c:v>
                </c:pt>
                <c:pt idx="8029">
                  <c:v>0</c:v>
                </c:pt>
                <c:pt idx="8030">
                  <c:v>0</c:v>
                </c:pt>
                <c:pt idx="8031">
                  <c:v>0</c:v>
                </c:pt>
                <c:pt idx="8032">
                  <c:v>0</c:v>
                </c:pt>
                <c:pt idx="8033">
                  <c:v>0</c:v>
                </c:pt>
                <c:pt idx="8034">
                  <c:v>0</c:v>
                </c:pt>
                <c:pt idx="8035">
                  <c:v>0</c:v>
                </c:pt>
                <c:pt idx="8036">
                  <c:v>0</c:v>
                </c:pt>
                <c:pt idx="8037">
                  <c:v>0</c:v>
                </c:pt>
                <c:pt idx="8038">
                  <c:v>0</c:v>
                </c:pt>
                <c:pt idx="8039">
                  <c:v>0</c:v>
                </c:pt>
                <c:pt idx="8040">
                  <c:v>0</c:v>
                </c:pt>
                <c:pt idx="8041">
                  <c:v>0</c:v>
                </c:pt>
                <c:pt idx="8042">
                  <c:v>0</c:v>
                </c:pt>
                <c:pt idx="8043">
                  <c:v>0</c:v>
                </c:pt>
                <c:pt idx="8044">
                  <c:v>0</c:v>
                </c:pt>
                <c:pt idx="8045">
                  <c:v>0</c:v>
                </c:pt>
                <c:pt idx="8046">
                  <c:v>0</c:v>
                </c:pt>
                <c:pt idx="8047">
                  <c:v>0</c:v>
                </c:pt>
                <c:pt idx="8048">
                  <c:v>0</c:v>
                </c:pt>
                <c:pt idx="8049">
                  <c:v>0</c:v>
                </c:pt>
                <c:pt idx="8050">
                  <c:v>0</c:v>
                </c:pt>
                <c:pt idx="8051">
                  <c:v>0</c:v>
                </c:pt>
                <c:pt idx="8052">
                  <c:v>0</c:v>
                </c:pt>
                <c:pt idx="8053">
                  <c:v>0</c:v>
                </c:pt>
                <c:pt idx="8054">
                  <c:v>0</c:v>
                </c:pt>
                <c:pt idx="8055">
                  <c:v>0</c:v>
                </c:pt>
                <c:pt idx="8056">
                  <c:v>0</c:v>
                </c:pt>
                <c:pt idx="8057">
                  <c:v>0</c:v>
                </c:pt>
                <c:pt idx="8058">
                  <c:v>0</c:v>
                </c:pt>
                <c:pt idx="8059">
                  <c:v>0</c:v>
                </c:pt>
                <c:pt idx="8060">
                  <c:v>0</c:v>
                </c:pt>
                <c:pt idx="8061">
                  <c:v>0</c:v>
                </c:pt>
                <c:pt idx="8062">
                  <c:v>0</c:v>
                </c:pt>
                <c:pt idx="8063">
                  <c:v>0</c:v>
                </c:pt>
                <c:pt idx="8064">
                  <c:v>0</c:v>
                </c:pt>
                <c:pt idx="8065">
                  <c:v>0</c:v>
                </c:pt>
                <c:pt idx="8066">
                  <c:v>0</c:v>
                </c:pt>
                <c:pt idx="8067">
                  <c:v>0</c:v>
                </c:pt>
                <c:pt idx="8068">
                  <c:v>0</c:v>
                </c:pt>
                <c:pt idx="8069">
                  <c:v>0</c:v>
                </c:pt>
                <c:pt idx="8070">
                  <c:v>0</c:v>
                </c:pt>
                <c:pt idx="8071">
                  <c:v>0</c:v>
                </c:pt>
                <c:pt idx="8072">
                  <c:v>0</c:v>
                </c:pt>
                <c:pt idx="8073">
                  <c:v>0</c:v>
                </c:pt>
                <c:pt idx="8074">
                  <c:v>0</c:v>
                </c:pt>
                <c:pt idx="8075">
                  <c:v>0</c:v>
                </c:pt>
                <c:pt idx="8076">
                  <c:v>0</c:v>
                </c:pt>
                <c:pt idx="8077">
                  <c:v>0</c:v>
                </c:pt>
                <c:pt idx="8078">
                  <c:v>0</c:v>
                </c:pt>
                <c:pt idx="8079">
                  <c:v>0</c:v>
                </c:pt>
                <c:pt idx="8080">
                  <c:v>0</c:v>
                </c:pt>
                <c:pt idx="8081">
                  <c:v>0</c:v>
                </c:pt>
                <c:pt idx="8082">
                  <c:v>0</c:v>
                </c:pt>
                <c:pt idx="8083">
                  <c:v>0</c:v>
                </c:pt>
                <c:pt idx="8084">
                  <c:v>0</c:v>
                </c:pt>
                <c:pt idx="8085">
                  <c:v>0</c:v>
                </c:pt>
                <c:pt idx="8086">
                  <c:v>0</c:v>
                </c:pt>
                <c:pt idx="8087">
                  <c:v>0</c:v>
                </c:pt>
                <c:pt idx="8088">
                  <c:v>0</c:v>
                </c:pt>
                <c:pt idx="8089">
                  <c:v>0</c:v>
                </c:pt>
                <c:pt idx="8090">
                  <c:v>0</c:v>
                </c:pt>
                <c:pt idx="8091">
                  <c:v>0</c:v>
                </c:pt>
                <c:pt idx="8092">
                  <c:v>0</c:v>
                </c:pt>
                <c:pt idx="8093">
                  <c:v>0</c:v>
                </c:pt>
                <c:pt idx="8094">
                  <c:v>0</c:v>
                </c:pt>
                <c:pt idx="8095">
                  <c:v>0</c:v>
                </c:pt>
                <c:pt idx="8096">
                  <c:v>0</c:v>
                </c:pt>
                <c:pt idx="8097">
                  <c:v>0</c:v>
                </c:pt>
                <c:pt idx="8098">
                  <c:v>0</c:v>
                </c:pt>
                <c:pt idx="8099">
                  <c:v>0</c:v>
                </c:pt>
                <c:pt idx="8100">
                  <c:v>0</c:v>
                </c:pt>
                <c:pt idx="8101">
                  <c:v>0</c:v>
                </c:pt>
                <c:pt idx="8102">
                  <c:v>0</c:v>
                </c:pt>
                <c:pt idx="8103">
                  <c:v>0</c:v>
                </c:pt>
                <c:pt idx="8104">
                  <c:v>0</c:v>
                </c:pt>
                <c:pt idx="8105">
                  <c:v>0</c:v>
                </c:pt>
                <c:pt idx="8106">
                  <c:v>0</c:v>
                </c:pt>
                <c:pt idx="8107">
                  <c:v>0</c:v>
                </c:pt>
                <c:pt idx="8108">
                  <c:v>0</c:v>
                </c:pt>
                <c:pt idx="8109">
                  <c:v>0</c:v>
                </c:pt>
                <c:pt idx="8110">
                  <c:v>0</c:v>
                </c:pt>
                <c:pt idx="8111">
                  <c:v>0</c:v>
                </c:pt>
                <c:pt idx="8112">
                  <c:v>0</c:v>
                </c:pt>
                <c:pt idx="8113">
                  <c:v>0</c:v>
                </c:pt>
                <c:pt idx="8114">
                  <c:v>0</c:v>
                </c:pt>
                <c:pt idx="8115">
                  <c:v>0</c:v>
                </c:pt>
                <c:pt idx="8116">
                  <c:v>0</c:v>
                </c:pt>
                <c:pt idx="8117">
                  <c:v>0</c:v>
                </c:pt>
                <c:pt idx="8118">
                  <c:v>0</c:v>
                </c:pt>
                <c:pt idx="8119">
                  <c:v>0</c:v>
                </c:pt>
                <c:pt idx="8120">
                  <c:v>0</c:v>
                </c:pt>
                <c:pt idx="8121">
                  <c:v>0</c:v>
                </c:pt>
                <c:pt idx="8122">
                  <c:v>0</c:v>
                </c:pt>
                <c:pt idx="8123">
                  <c:v>0</c:v>
                </c:pt>
                <c:pt idx="8124">
                  <c:v>0</c:v>
                </c:pt>
                <c:pt idx="8125">
                  <c:v>0</c:v>
                </c:pt>
                <c:pt idx="8126">
                  <c:v>0</c:v>
                </c:pt>
                <c:pt idx="8127">
                  <c:v>0</c:v>
                </c:pt>
                <c:pt idx="8128">
                  <c:v>0</c:v>
                </c:pt>
                <c:pt idx="8129">
                  <c:v>0</c:v>
                </c:pt>
                <c:pt idx="8130">
                  <c:v>0</c:v>
                </c:pt>
                <c:pt idx="8131">
                  <c:v>0</c:v>
                </c:pt>
                <c:pt idx="8132">
                  <c:v>0</c:v>
                </c:pt>
                <c:pt idx="8133">
                  <c:v>0</c:v>
                </c:pt>
                <c:pt idx="8134">
                  <c:v>0</c:v>
                </c:pt>
                <c:pt idx="8135">
                  <c:v>0</c:v>
                </c:pt>
                <c:pt idx="8136">
                  <c:v>0</c:v>
                </c:pt>
                <c:pt idx="8137">
                  <c:v>0</c:v>
                </c:pt>
                <c:pt idx="8138">
                  <c:v>0</c:v>
                </c:pt>
                <c:pt idx="8139">
                  <c:v>0</c:v>
                </c:pt>
                <c:pt idx="8140">
                  <c:v>0</c:v>
                </c:pt>
                <c:pt idx="8141">
                  <c:v>0</c:v>
                </c:pt>
                <c:pt idx="8142">
                  <c:v>0</c:v>
                </c:pt>
                <c:pt idx="8143">
                  <c:v>0</c:v>
                </c:pt>
                <c:pt idx="8144">
                  <c:v>0</c:v>
                </c:pt>
                <c:pt idx="8145">
                  <c:v>0</c:v>
                </c:pt>
                <c:pt idx="8146">
                  <c:v>0</c:v>
                </c:pt>
                <c:pt idx="8147">
                  <c:v>0</c:v>
                </c:pt>
                <c:pt idx="8148">
                  <c:v>0</c:v>
                </c:pt>
                <c:pt idx="8149">
                  <c:v>0</c:v>
                </c:pt>
                <c:pt idx="8150">
                  <c:v>0</c:v>
                </c:pt>
                <c:pt idx="8151">
                  <c:v>0</c:v>
                </c:pt>
                <c:pt idx="8152">
                  <c:v>0</c:v>
                </c:pt>
                <c:pt idx="8153">
                  <c:v>0</c:v>
                </c:pt>
                <c:pt idx="8154">
                  <c:v>0</c:v>
                </c:pt>
                <c:pt idx="8155">
                  <c:v>0</c:v>
                </c:pt>
                <c:pt idx="8156">
                  <c:v>0</c:v>
                </c:pt>
                <c:pt idx="8157">
                  <c:v>0</c:v>
                </c:pt>
                <c:pt idx="8158">
                  <c:v>0</c:v>
                </c:pt>
                <c:pt idx="8159">
                  <c:v>0</c:v>
                </c:pt>
                <c:pt idx="8160">
                  <c:v>0</c:v>
                </c:pt>
                <c:pt idx="8161">
                  <c:v>0</c:v>
                </c:pt>
                <c:pt idx="8162">
                  <c:v>0</c:v>
                </c:pt>
                <c:pt idx="8163">
                  <c:v>0</c:v>
                </c:pt>
                <c:pt idx="8164">
                  <c:v>0</c:v>
                </c:pt>
                <c:pt idx="8165">
                  <c:v>0</c:v>
                </c:pt>
                <c:pt idx="8166">
                  <c:v>0</c:v>
                </c:pt>
                <c:pt idx="8167">
                  <c:v>0</c:v>
                </c:pt>
                <c:pt idx="8168">
                  <c:v>0</c:v>
                </c:pt>
                <c:pt idx="8169">
                  <c:v>0</c:v>
                </c:pt>
                <c:pt idx="8170">
                  <c:v>0</c:v>
                </c:pt>
                <c:pt idx="8171">
                  <c:v>0</c:v>
                </c:pt>
                <c:pt idx="8172">
                  <c:v>0</c:v>
                </c:pt>
                <c:pt idx="8173">
                  <c:v>0</c:v>
                </c:pt>
                <c:pt idx="8174">
                  <c:v>0</c:v>
                </c:pt>
                <c:pt idx="8175">
                  <c:v>0</c:v>
                </c:pt>
                <c:pt idx="8176">
                  <c:v>0</c:v>
                </c:pt>
                <c:pt idx="8177">
                  <c:v>0</c:v>
                </c:pt>
                <c:pt idx="8178">
                  <c:v>0</c:v>
                </c:pt>
                <c:pt idx="8179">
                  <c:v>0</c:v>
                </c:pt>
                <c:pt idx="8180">
                  <c:v>0</c:v>
                </c:pt>
                <c:pt idx="8181">
                  <c:v>0</c:v>
                </c:pt>
                <c:pt idx="8182">
                  <c:v>0</c:v>
                </c:pt>
                <c:pt idx="8183">
                  <c:v>0</c:v>
                </c:pt>
                <c:pt idx="8184">
                  <c:v>0</c:v>
                </c:pt>
                <c:pt idx="8185">
                  <c:v>0</c:v>
                </c:pt>
                <c:pt idx="8186">
                  <c:v>0</c:v>
                </c:pt>
                <c:pt idx="8187">
                  <c:v>0</c:v>
                </c:pt>
                <c:pt idx="8188">
                  <c:v>0</c:v>
                </c:pt>
                <c:pt idx="8189">
                  <c:v>0</c:v>
                </c:pt>
                <c:pt idx="8190">
                  <c:v>0</c:v>
                </c:pt>
                <c:pt idx="8191">
                  <c:v>0</c:v>
                </c:pt>
                <c:pt idx="8192">
                  <c:v>0</c:v>
                </c:pt>
                <c:pt idx="8193">
                  <c:v>0</c:v>
                </c:pt>
                <c:pt idx="8194">
                  <c:v>0</c:v>
                </c:pt>
                <c:pt idx="8195">
                  <c:v>0</c:v>
                </c:pt>
                <c:pt idx="8196">
                  <c:v>0</c:v>
                </c:pt>
                <c:pt idx="8197">
                  <c:v>0</c:v>
                </c:pt>
                <c:pt idx="8198">
                  <c:v>0</c:v>
                </c:pt>
                <c:pt idx="8199">
                  <c:v>0</c:v>
                </c:pt>
                <c:pt idx="8200">
                  <c:v>0</c:v>
                </c:pt>
                <c:pt idx="8201">
                  <c:v>0</c:v>
                </c:pt>
                <c:pt idx="8202">
                  <c:v>0</c:v>
                </c:pt>
                <c:pt idx="8203">
                  <c:v>0</c:v>
                </c:pt>
                <c:pt idx="8204">
                  <c:v>0</c:v>
                </c:pt>
                <c:pt idx="8205">
                  <c:v>0</c:v>
                </c:pt>
                <c:pt idx="8206">
                  <c:v>0</c:v>
                </c:pt>
                <c:pt idx="8207">
                  <c:v>0</c:v>
                </c:pt>
                <c:pt idx="8208">
                  <c:v>0</c:v>
                </c:pt>
                <c:pt idx="8209">
                  <c:v>0</c:v>
                </c:pt>
                <c:pt idx="8210">
                  <c:v>0</c:v>
                </c:pt>
                <c:pt idx="8211">
                  <c:v>0</c:v>
                </c:pt>
                <c:pt idx="8212">
                  <c:v>0</c:v>
                </c:pt>
                <c:pt idx="8213">
                  <c:v>0</c:v>
                </c:pt>
                <c:pt idx="8214">
                  <c:v>0</c:v>
                </c:pt>
                <c:pt idx="8215">
                  <c:v>0</c:v>
                </c:pt>
                <c:pt idx="8216">
                  <c:v>0</c:v>
                </c:pt>
                <c:pt idx="8217">
                  <c:v>0</c:v>
                </c:pt>
                <c:pt idx="8218">
                  <c:v>0</c:v>
                </c:pt>
                <c:pt idx="8219">
                  <c:v>0</c:v>
                </c:pt>
                <c:pt idx="8220">
                  <c:v>0</c:v>
                </c:pt>
                <c:pt idx="8221">
                  <c:v>0</c:v>
                </c:pt>
                <c:pt idx="8222">
                  <c:v>0</c:v>
                </c:pt>
                <c:pt idx="8223">
                  <c:v>0</c:v>
                </c:pt>
                <c:pt idx="8224">
                  <c:v>0</c:v>
                </c:pt>
                <c:pt idx="8225">
                  <c:v>0</c:v>
                </c:pt>
                <c:pt idx="8226">
                  <c:v>0</c:v>
                </c:pt>
                <c:pt idx="8227">
                  <c:v>0</c:v>
                </c:pt>
                <c:pt idx="8228">
                  <c:v>0</c:v>
                </c:pt>
                <c:pt idx="8229">
                  <c:v>0</c:v>
                </c:pt>
                <c:pt idx="8230">
                  <c:v>0</c:v>
                </c:pt>
                <c:pt idx="8231">
                  <c:v>0</c:v>
                </c:pt>
                <c:pt idx="8232">
                  <c:v>0</c:v>
                </c:pt>
                <c:pt idx="8233">
                  <c:v>0</c:v>
                </c:pt>
                <c:pt idx="8234">
                  <c:v>0</c:v>
                </c:pt>
                <c:pt idx="8235">
                  <c:v>0</c:v>
                </c:pt>
                <c:pt idx="8236">
                  <c:v>0</c:v>
                </c:pt>
                <c:pt idx="8237">
                  <c:v>0</c:v>
                </c:pt>
                <c:pt idx="8238">
                  <c:v>0</c:v>
                </c:pt>
                <c:pt idx="8239">
                  <c:v>0</c:v>
                </c:pt>
                <c:pt idx="8240">
                  <c:v>0</c:v>
                </c:pt>
                <c:pt idx="8241">
                  <c:v>0</c:v>
                </c:pt>
                <c:pt idx="8242">
                  <c:v>0</c:v>
                </c:pt>
                <c:pt idx="8243">
                  <c:v>0</c:v>
                </c:pt>
                <c:pt idx="8244">
                  <c:v>0</c:v>
                </c:pt>
                <c:pt idx="8245">
                  <c:v>0</c:v>
                </c:pt>
                <c:pt idx="8246">
                  <c:v>0</c:v>
                </c:pt>
                <c:pt idx="8247">
                  <c:v>0</c:v>
                </c:pt>
                <c:pt idx="8248">
                  <c:v>0</c:v>
                </c:pt>
                <c:pt idx="8249">
                  <c:v>0</c:v>
                </c:pt>
                <c:pt idx="8250">
                  <c:v>0</c:v>
                </c:pt>
                <c:pt idx="8251">
                  <c:v>0</c:v>
                </c:pt>
                <c:pt idx="8252">
                  <c:v>0</c:v>
                </c:pt>
                <c:pt idx="8253">
                  <c:v>0</c:v>
                </c:pt>
                <c:pt idx="8254">
                  <c:v>0</c:v>
                </c:pt>
                <c:pt idx="8255">
                  <c:v>0</c:v>
                </c:pt>
                <c:pt idx="8256">
                  <c:v>0</c:v>
                </c:pt>
                <c:pt idx="8257">
                  <c:v>0</c:v>
                </c:pt>
                <c:pt idx="8258">
                  <c:v>0</c:v>
                </c:pt>
                <c:pt idx="8259">
                  <c:v>0</c:v>
                </c:pt>
                <c:pt idx="8260">
                  <c:v>0</c:v>
                </c:pt>
                <c:pt idx="8261">
                  <c:v>0</c:v>
                </c:pt>
                <c:pt idx="8262">
                  <c:v>0</c:v>
                </c:pt>
                <c:pt idx="8263">
                  <c:v>0</c:v>
                </c:pt>
                <c:pt idx="8264">
                  <c:v>0</c:v>
                </c:pt>
                <c:pt idx="8265">
                  <c:v>0</c:v>
                </c:pt>
                <c:pt idx="8266">
                  <c:v>0</c:v>
                </c:pt>
                <c:pt idx="8267">
                  <c:v>0</c:v>
                </c:pt>
                <c:pt idx="8268">
                  <c:v>0</c:v>
                </c:pt>
                <c:pt idx="8269">
                  <c:v>0</c:v>
                </c:pt>
                <c:pt idx="8270">
                  <c:v>0</c:v>
                </c:pt>
                <c:pt idx="8271">
                  <c:v>0</c:v>
                </c:pt>
                <c:pt idx="8272">
                  <c:v>0</c:v>
                </c:pt>
                <c:pt idx="8273">
                  <c:v>0</c:v>
                </c:pt>
                <c:pt idx="8274">
                  <c:v>0</c:v>
                </c:pt>
                <c:pt idx="8275">
                  <c:v>0</c:v>
                </c:pt>
                <c:pt idx="8276">
                  <c:v>0</c:v>
                </c:pt>
                <c:pt idx="8277">
                  <c:v>0</c:v>
                </c:pt>
                <c:pt idx="8278">
                  <c:v>0</c:v>
                </c:pt>
                <c:pt idx="8279">
                  <c:v>0</c:v>
                </c:pt>
                <c:pt idx="8280">
                  <c:v>0</c:v>
                </c:pt>
                <c:pt idx="8281">
                  <c:v>0</c:v>
                </c:pt>
                <c:pt idx="8282">
                  <c:v>0</c:v>
                </c:pt>
                <c:pt idx="8283">
                  <c:v>0</c:v>
                </c:pt>
                <c:pt idx="8284">
                  <c:v>0</c:v>
                </c:pt>
                <c:pt idx="8285">
                  <c:v>0</c:v>
                </c:pt>
                <c:pt idx="8286">
                  <c:v>0</c:v>
                </c:pt>
                <c:pt idx="8287">
                  <c:v>0</c:v>
                </c:pt>
                <c:pt idx="8288">
                  <c:v>0</c:v>
                </c:pt>
                <c:pt idx="8289">
                  <c:v>0</c:v>
                </c:pt>
                <c:pt idx="8290">
                  <c:v>0</c:v>
                </c:pt>
                <c:pt idx="8291">
                  <c:v>0</c:v>
                </c:pt>
                <c:pt idx="8292">
                  <c:v>0</c:v>
                </c:pt>
                <c:pt idx="8293">
                  <c:v>0</c:v>
                </c:pt>
                <c:pt idx="8294">
                  <c:v>0</c:v>
                </c:pt>
                <c:pt idx="8295">
                  <c:v>0</c:v>
                </c:pt>
                <c:pt idx="8296">
                  <c:v>0</c:v>
                </c:pt>
                <c:pt idx="8297">
                  <c:v>0</c:v>
                </c:pt>
                <c:pt idx="8298">
                  <c:v>0</c:v>
                </c:pt>
                <c:pt idx="8299">
                  <c:v>0</c:v>
                </c:pt>
                <c:pt idx="8300">
                  <c:v>0</c:v>
                </c:pt>
                <c:pt idx="8301">
                  <c:v>0</c:v>
                </c:pt>
                <c:pt idx="8302">
                  <c:v>0</c:v>
                </c:pt>
                <c:pt idx="8303">
                  <c:v>0</c:v>
                </c:pt>
                <c:pt idx="8304">
                  <c:v>0</c:v>
                </c:pt>
                <c:pt idx="8305">
                  <c:v>0</c:v>
                </c:pt>
                <c:pt idx="8306">
                  <c:v>0</c:v>
                </c:pt>
                <c:pt idx="8307">
                  <c:v>0</c:v>
                </c:pt>
                <c:pt idx="8308">
                  <c:v>0</c:v>
                </c:pt>
                <c:pt idx="8309">
                  <c:v>0</c:v>
                </c:pt>
                <c:pt idx="8310">
                  <c:v>0</c:v>
                </c:pt>
                <c:pt idx="8311">
                  <c:v>0</c:v>
                </c:pt>
                <c:pt idx="8312">
                  <c:v>0</c:v>
                </c:pt>
                <c:pt idx="8313">
                  <c:v>0</c:v>
                </c:pt>
                <c:pt idx="8314">
                  <c:v>0</c:v>
                </c:pt>
                <c:pt idx="8315">
                  <c:v>0</c:v>
                </c:pt>
                <c:pt idx="8316">
                  <c:v>0</c:v>
                </c:pt>
                <c:pt idx="8317">
                  <c:v>0</c:v>
                </c:pt>
                <c:pt idx="8318">
                  <c:v>0</c:v>
                </c:pt>
                <c:pt idx="8319">
                  <c:v>0</c:v>
                </c:pt>
                <c:pt idx="8320">
                  <c:v>0</c:v>
                </c:pt>
                <c:pt idx="8321">
                  <c:v>0</c:v>
                </c:pt>
                <c:pt idx="8322">
                  <c:v>0</c:v>
                </c:pt>
                <c:pt idx="8323">
                  <c:v>0</c:v>
                </c:pt>
                <c:pt idx="8324">
                  <c:v>0</c:v>
                </c:pt>
                <c:pt idx="8325">
                  <c:v>0</c:v>
                </c:pt>
                <c:pt idx="8326">
                  <c:v>0</c:v>
                </c:pt>
                <c:pt idx="8327">
                  <c:v>0</c:v>
                </c:pt>
                <c:pt idx="8328">
                  <c:v>0</c:v>
                </c:pt>
                <c:pt idx="8329">
                  <c:v>0</c:v>
                </c:pt>
                <c:pt idx="8330">
                  <c:v>0</c:v>
                </c:pt>
                <c:pt idx="8331">
                  <c:v>0</c:v>
                </c:pt>
                <c:pt idx="8332">
                  <c:v>0</c:v>
                </c:pt>
                <c:pt idx="8333">
                  <c:v>0</c:v>
                </c:pt>
                <c:pt idx="8334">
                  <c:v>0</c:v>
                </c:pt>
                <c:pt idx="8335">
                  <c:v>0</c:v>
                </c:pt>
                <c:pt idx="8336">
                  <c:v>0</c:v>
                </c:pt>
                <c:pt idx="8337">
                  <c:v>0</c:v>
                </c:pt>
                <c:pt idx="8338">
                  <c:v>0</c:v>
                </c:pt>
                <c:pt idx="8339">
                  <c:v>0</c:v>
                </c:pt>
                <c:pt idx="8340">
                  <c:v>0</c:v>
                </c:pt>
                <c:pt idx="8341">
                  <c:v>0</c:v>
                </c:pt>
                <c:pt idx="8342">
                  <c:v>0</c:v>
                </c:pt>
                <c:pt idx="8343">
                  <c:v>0</c:v>
                </c:pt>
                <c:pt idx="8344">
                  <c:v>0</c:v>
                </c:pt>
                <c:pt idx="8345">
                  <c:v>0</c:v>
                </c:pt>
                <c:pt idx="8346">
                  <c:v>0</c:v>
                </c:pt>
                <c:pt idx="8347">
                  <c:v>0</c:v>
                </c:pt>
                <c:pt idx="8348">
                  <c:v>0</c:v>
                </c:pt>
                <c:pt idx="8349">
                  <c:v>0</c:v>
                </c:pt>
                <c:pt idx="8350">
                  <c:v>0</c:v>
                </c:pt>
                <c:pt idx="8351">
                  <c:v>0</c:v>
                </c:pt>
                <c:pt idx="8352">
                  <c:v>0</c:v>
                </c:pt>
                <c:pt idx="8353">
                  <c:v>0</c:v>
                </c:pt>
                <c:pt idx="8354">
                  <c:v>0</c:v>
                </c:pt>
                <c:pt idx="8355">
                  <c:v>0</c:v>
                </c:pt>
                <c:pt idx="8356">
                  <c:v>0</c:v>
                </c:pt>
                <c:pt idx="8357">
                  <c:v>0</c:v>
                </c:pt>
                <c:pt idx="8358">
                  <c:v>0</c:v>
                </c:pt>
                <c:pt idx="8359">
                  <c:v>0</c:v>
                </c:pt>
                <c:pt idx="8360">
                  <c:v>0</c:v>
                </c:pt>
                <c:pt idx="8361">
                  <c:v>0</c:v>
                </c:pt>
                <c:pt idx="8362">
                  <c:v>0</c:v>
                </c:pt>
                <c:pt idx="8363">
                  <c:v>0</c:v>
                </c:pt>
                <c:pt idx="8364">
                  <c:v>0</c:v>
                </c:pt>
                <c:pt idx="8365">
                  <c:v>0</c:v>
                </c:pt>
                <c:pt idx="8366">
                  <c:v>0</c:v>
                </c:pt>
                <c:pt idx="8367">
                  <c:v>0</c:v>
                </c:pt>
                <c:pt idx="8368">
                  <c:v>0</c:v>
                </c:pt>
                <c:pt idx="8369">
                  <c:v>0</c:v>
                </c:pt>
                <c:pt idx="8370">
                  <c:v>0</c:v>
                </c:pt>
                <c:pt idx="8371">
                  <c:v>0</c:v>
                </c:pt>
                <c:pt idx="8372">
                  <c:v>0</c:v>
                </c:pt>
                <c:pt idx="8373">
                  <c:v>0</c:v>
                </c:pt>
                <c:pt idx="8374">
                  <c:v>0</c:v>
                </c:pt>
                <c:pt idx="8375">
                  <c:v>0</c:v>
                </c:pt>
                <c:pt idx="8376">
                  <c:v>0</c:v>
                </c:pt>
                <c:pt idx="8377">
                  <c:v>0</c:v>
                </c:pt>
                <c:pt idx="8378">
                  <c:v>0</c:v>
                </c:pt>
                <c:pt idx="8379">
                  <c:v>0</c:v>
                </c:pt>
                <c:pt idx="8380">
                  <c:v>0</c:v>
                </c:pt>
                <c:pt idx="8381">
                  <c:v>0</c:v>
                </c:pt>
                <c:pt idx="8382">
                  <c:v>0</c:v>
                </c:pt>
                <c:pt idx="8383">
                  <c:v>0</c:v>
                </c:pt>
                <c:pt idx="8384">
                  <c:v>0</c:v>
                </c:pt>
                <c:pt idx="8385">
                  <c:v>0</c:v>
                </c:pt>
                <c:pt idx="8386">
                  <c:v>0</c:v>
                </c:pt>
                <c:pt idx="8387">
                  <c:v>0</c:v>
                </c:pt>
                <c:pt idx="8388">
                  <c:v>0</c:v>
                </c:pt>
                <c:pt idx="8389">
                  <c:v>0</c:v>
                </c:pt>
                <c:pt idx="8390">
                  <c:v>0</c:v>
                </c:pt>
                <c:pt idx="8391">
                  <c:v>0</c:v>
                </c:pt>
                <c:pt idx="8392">
                  <c:v>0</c:v>
                </c:pt>
                <c:pt idx="8393">
                  <c:v>0</c:v>
                </c:pt>
                <c:pt idx="8394">
                  <c:v>0</c:v>
                </c:pt>
                <c:pt idx="8395">
                  <c:v>0</c:v>
                </c:pt>
                <c:pt idx="8396">
                  <c:v>0</c:v>
                </c:pt>
                <c:pt idx="8397">
                  <c:v>0</c:v>
                </c:pt>
                <c:pt idx="8398">
                  <c:v>0</c:v>
                </c:pt>
                <c:pt idx="8399">
                  <c:v>0</c:v>
                </c:pt>
                <c:pt idx="8400">
                  <c:v>0</c:v>
                </c:pt>
                <c:pt idx="8401">
                  <c:v>0</c:v>
                </c:pt>
                <c:pt idx="8402">
                  <c:v>0</c:v>
                </c:pt>
                <c:pt idx="8403">
                  <c:v>0</c:v>
                </c:pt>
                <c:pt idx="8404">
                  <c:v>0</c:v>
                </c:pt>
                <c:pt idx="8405">
                  <c:v>0</c:v>
                </c:pt>
                <c:pt idx="8406">
                  <c:v>0</c:v>
                </c:pt>
                <c:pt idx="8407">
                  <c:v>0</c:v>
                </c:pt>
                <c:pt idx="8408">
                  <c:v>0</c:v>
                </c:pt>
                <c:pt idx="8409">
                  <c:v>0</c:v>
                </c:pt>
                <c:pt idx="8410">
                  <c:v>0</c:v>
                </c:pt>
                <c:pt idx="8411">
                  <c:v>0</c:v>
                </c:pt>
                <c:pt idx="8412">
                  <c:v>0</c:v>
                </c:pt>
                <c:pt idx="8413">
                  <c:v>0</c:v>
                </c:pt>
                <c:pt idx="8414">
                  <c:v>0</c:v>
                </c:pt>
                <c:pt idx="8415">
                  <c:v>0</c:v>
                </c:pt>
                <c:pt idx="8416">
                  <c:v>0</c:v>
                </c:pt>
                <c:pt idx="8417">
                  <c:v>0</c:v>
                </c:pt>
                <c:pt idx="8418">
                  <c:v>0</c:v>
                </c:pt>
                <c:pt idx="8419">
                  <c:v>0</c:v>
                </c:pt>
                <c:pt idx="8420">
                  <c:v>0</c:v>
                </c:pt>
                <c:pt idx="8421">
                  <c:v>0</c:v>
                </c:pt>
                <c:pt idx="8422">
                  <c:v>0</c:v>
                </c:pt>
                <c:pt idx="8423">
                  <c:v>0</c:v>
                </c:pt>
                <c:pt idx="8424">
                  <c:v>0</c:v>
                </c:pt>
                <c:pt idx="8425">
                  <c:v>0</c:v>
                </c:pt>
                <c:pt idx="8426">
                  <c:v>0</c:v>
                </c:pt>
                <c:pt idx="8427">
                  <c:v>0</c:v>
                </c:pt>
                <c:pt idx="8428">
                  <c:v>0</c:v>
                </c:pt>
                <c:pt idx="8429">
                  <c:v>0</c:v>
                </c:pt>
                <c:pt idx="8430">
                  <c:v>0</c:v>
                </c:pt>
                <c:pt idx="8431">
                  <c:v>0</c:v>
                </c:pt>
                <c:pt idx="8432">
                  <c:v>0</c:v>
                </c:pt>
                <c:pt idx="8433">
                  <c:v>0</c:v>
                </c:pt>
                <c:pt idx="8434">
                  <c:v>0</c:v>
                </c:pt>
                <c:pt idx="8435">
                  <c:v>0</c:v>
                </c:pt>
                <c:pt idx="8436">
                  <c:v>0</c:v>
                </c:pt>
                <c:pt idx="8437">
                  <c:v>0</c:v>
                </c:pt>
                <c:pt idx="8438">
                  <c:v>0</c:v>
                </c:pt>
                <c:pt idx="8439">
                  <c:v>0</c:v>
                </c:pt>
                <c:pt idx="8440">
                  <c:v>0</c:v>
                </c:pt>
                <c:pt idx="8441">
                  <c:v>0</c:v>
                </c:pt>
                <c:pt idx="8442">
                  <c:v>0</c:v>
                </c:pt>
                <c:pt idx="8443">
                  <c:v>0</c:v>
                </c:pt>
                <c:pt idx="8444">
                  <c:v>0</c:v>
                </c:pt>
                <c:pt idx="8445">
                  <c:v>0</c:v>
                </c:pt>
                <c:pt idx="8446">
                  <c:v>0</c:v>
                </c:pt>
                <c:pt idx="8447">
                  <c:v>0</c:v>
                </c:pt>
                <c:pt idx="8448">
                  <c:v>0</c:v>
                </c:pt>
                <c:pt idx="8449">
                  <c:v>0</c:v>
                </c:pt>
                <c:pt idx="8450">
                  <c:v>0</c:v>
                </c:pt>
                <c:pt idx="8451">
                  <c:v>0</c:v>
                </c:pt>
                <c:pt idx="8452">
                  <c:v>0</c:v>
                </c:pt>
                <c:pt idx="8453">
                  <c:v>0</c:v>
                </c:pt>
                <c:pt idx="8454">
                  <c:v>0</c:v>
                </c:pt>
                <c:pt idx="8455">
                  <c:v>0</c:v>
                </c:pt>
                <c:pt idx="8456">
                  <c:v>0</c:v>
                </c:pt>
                <c:pt idx="8457">
                  <c:v>0</c:v>
                </c:pt>
                <c:pt idx="8458">
                  <c:v>0</c:v>
                </c:pt>
                <c:pt idx="8459">
                  <c:v>0</c:v>
                </c:pt>
                <c:pt idx="8460">
                  <c:v>0</c:v>
                </c:pt>
                <c:pt idx="8461">
                  <c:v>0</c:v>
                </c:pt>
                <c:pt idx="8462">
                  <c:v>0</c:v>
                </c:pt>
                <c:pt idx="8463">
                  <c:v>0</c:v>
                </c:pt>
                <c:pt idx="8464">
                  <c:v>0</c:v>
                </c:pt>
                <c:pt idx="8465">
                  <c:v>0</c:v>
                </c:pt>
                <c:pt idx="8466">
                  <c:v>0</c:v>
                </c:pt>
                <c:pt idx="8467">
                  <c:v>0</c:v>
                </c:pt>
                <c:pt idx="8468">
                  <c:v>0</c:v>
                </c:pt>
                <c:pt idx="8469">
                  <c:v>0</c:v>
                </c:pt>
                <c:pt idx="8470">
                  <c:v>0</c:v>
                </c:pt>
                <c:pt idx="8471">
                  <c:v>0</c:v>
                </c:pt>
                <c:pt idx="8472">
                  <c:v>0</c:v>
                </c:pt>
                <c:pt idx="8473">
                  <c:v>0</c:v>
                </c:pt>
                <c:pt idx="8474">
                  <c:v>0</c:v>
                </c:pt>
                <c:pt idx="8475">
                  <c:v>0</c:v>
                </c:pt>
                <c:pt idx="8476">
                  <c:v>0</c:v>
                </c:pt>
                <c:pt idx="8477">
                  <c:v>0</c:v>
                </c:pt>
                <c:pt idx="8478">
                  <c:v>0</c:v>
                </c:pt>
                <c:pt idx="8479">
                  <c:v>0</c:v>
                </c:pt>
                <c:pt idx="8480">
                  <c:v>0</c:v>
                </c:pt>
                <c:pt idx="8481">
                  <c:v>0</c:v>
                </c:pt>
                <c:pt idx="8482">
                  <c:v>0</c:v>
                </c:pt>
                <c:pt idx="8483">
                  <c:v>0</c:v>
                </c:pt>
                <c:pt idx="8484">
                  <c:v>0</c:v>
                </c:pt>
                <c:pt idx="8485">
                  <c:v>0</c:v>
                </c:pt>
                <c:pt idx="8486">
                  <c:v>0</c:v>
                </c:pt>
                <c:pt idx="8487">
                  <c:v>0</c:v>
                </c:pt>
                <c:pt idx="8488">
                  <c:v>0</c:v>
                </c:pt>
                <c:pt idx="8489">
                  <c:v>0</c:v>
                </c:pt>
                <c:pt idx="8490">
                  <c:v>0</c:v>
                </c:pt>
                <c:pt idx="8491">
                  <c:v>0</c:v>
                </c:pt>
                <c:pt idx="8492">
                  <c:v>0</c:v>
                </c:pt>
                <c:pt idx="8493">
                  <c:v>0</c:v>
                </c:pt>
                <c:pt idx="8494">
                  <c:v>0</c:v>
                </c:pt>
                <c:pt idx="8495">
                  <c:v>0</c:v>
                </c:pt>
                <c:pt idx="8496">
                  <c:v>0</c:v>
                </c:pt>
                <c:pt idx="8497">
                  <c:v>0</c:v>
                </c:pt>
                <c:pt idx="8498">
                  <c:v>0</c:v>
                </c:pt>
                <c:pt idx="8499">
                  <c:v>0</c:v>
                </c:pt>
                <c:pt idx="8500">
                  <c:v>0</c:v>
                </c:pt>
                <c:pt idx="8501">
                  <c:v>0</c:v>
                </c:pt>
                <c:pt idx="8502">
                  <c:v>0</c:v>
                </c:pt>
                <c:pt idx="8503">
                  <c:v>0</c:v>
                </c:pt>
                <c:pt idx="8504">
                  <c:v>0</c:v>
                </c:pt>
                <c:pt idx="8505">
                  <c:v>0</c:v>
                </c:pt>
                <c:pt idx="8506">
                  <c:v>0</c:v>
                </c:pt>
                <c:pt idx="8507">
                  <c:v>0</c:v>
                </c:pt>
                <c:pt idx="8508">
                  <c:v>0</c:v>
                </c:pt>
                <c:pt idx="8509">
                  <c:v>0</c:v>
                </c:pt>
                <c:pt idx="8510">
                  <c:v>0</c:v>
                </c:pt>
                <c:pt idx="8511">
                  <c:v>0</c:v>
                </c:pt>
                <c:pt idx="8512">
                  <c:v>0</c:v>
                </c:pt>
                <c:pt idx="8513">
                  <c:v>0</c:v>
                </c:pt>
                <c:pt idx="8514">
                  <c:v>0</c:v>
                </c:pt>
                <c:pt idx="8515">
                  <c:v>0</c:v>
                </c:pt>
                <c:pt idx="8516">
                  <c:v>0</c:v>
                </c:pt>
                <c:pt idx="8517">
                  <c:v>0</c:v>
                </c:pt>
                <c:pt idx="8518">
                  <c:v>0</c:v>
                </c:pt>
                <c:pt idx="8519">
                  <c:v>0</c:v>
                </c:pt>
                <c:pt idx="8520">
                  <c:v>0</c:v>
                </c:pt>
                <c:pt idx="8521">
                  <c:v>0</c:v>
                </c:pt>
                <c:pt idx="8522">
                  <c:v>0</c:v>
                </c:pt>
                <c:pt idx="8523">
                  <c:v>0</c:v>
                </c:pt>
                <c:pt idx="8524">
                  <c:v>0</c:v>
                </c:pt>
                <c:pt idx="8525">
                  <c:v>0</c:v>
                </c:pt>
                <c:pt idx="8526">
                  <c:v>0</c:v>
                </c:pt>
                <c:pt idx="8527">
                  <c:v>0</c:v>
                </c:pt>
                <c:pt idx="8528">
                  <c:v>0</c:v>
                </c:pt>
                <c:pt idx="8529">
                  <c:v>0</c:v>
                </c:pt>
                <c:pt idx="8530">
                  <c:v>0</c:v>
                </c:pt>
                <c:pt idx="8531">
                  <c:v>0</c:v>
                </c:pt>
                <c:pt idx="8532">
                  <c:v>0</c:v>
                </c:pt>
                <c:pt idx="8533">
                  <c:v>0</c:v>
                </c:pt>
                <c:pt idx="8534">
                  <c:v>0</c:v>
                </c:pt>
                <c:pt idx="8535">
                  <c:v>0</c:v>
                </c:pt>
                <c:pt idx="8536">
                  <c:v>0</c:v>
                </c:pt>
                <c:pt idx="8537">
                  <c:v>0</c:v>
                </c:pt>
                <c:pt idx="8538">
                  <c:v>0</c:v>
                </c:pt>
                <c:pt idx="8539">
                  <c:v>0</c:v>
                </c:pt>
                <c:pt idx="8540">
                  <c:v>0</c:v>
                </c:pt>
                <c:pt idx="8541">
                  <c:v>0</c:v>
                </c:pt>
                <c:pt idx="8542">
                  <c:v>0</c:v>
                </c:pt>
                <c:pt idx="8543">
                  <c:v>0</c:v>
                </c:pt>
                <c:pt idx="8544">
                  <c:v>0</c:v>
                </c:pt>
                <c:pt idx="8545">
                  <c:v>0</c:v>
                </c:pt>
                <c:pt idx="8546">
                  <c:v>0</c:v>
                </c:pt>
                <c:pt idx="8547">
                  <c:v>0</c:v>
                </c:pt>
                <c:pt idx="8548">
                  <c:v>0</c:v>
                </c:pt>
                <c:pt idx="8549">
                  <c:v>0</c:v>
                </c:pt>
                <c:pt idx="8550">
                  <c:v>0</c:v>
                </c:pt>
                <c:pt idx="8551">
                  <c:v>0</c:v>
                </c:pt>
                <c:pt idx="8552">
                  <c:v>0</c:v>
                </c:pt>
                <c:pt idx="8553">
                  <c:v>0</c:v>
                </c:pt>
                <c:pt idx="8554">
                  <c:v>0</c:v>
                </c:pt>
                <c:pt idx="8555">
                  <c:v>0</c:v>
                </c:pt>
                <c:pt idx="8556">
                  <c:v>0</c:v>
                </c:pt>
                <c:pt idx="8557">
                  <c:v>0</c:v>
                </c:pt>
                <c:pt idx="8558">
                  <c:v>0</c:v>
                </c:pt>
                <c:pt idx="8559">
                  <c:v>0</c:v>
                </c:pt>
                <c:pt idx="8560">
                  <c:v>0</c:v>
                </c:pt>
                <c:pt idx="8561">
                  <c:v>0</c:v>
                </c:pt>
                <c:pt idx="8562">
                  <c:v>0</c:v>
                </c:pt>
                <c:pt idx="8563">
                  <c:v>0</c:v>
                </c:pt>
                <c:pt idx="8564">
                  <c:v>0</c:v>
                </c:pt>
                <c:pt idx="8565">
                  <c:v>0</c:v>
                </c:pt>
                <c:pt idx="8566">
                  <c:v>0</c:v>
                </c:pt>
                <c:pt idx="8567">
                  <c:v>0</c:v>
                </c:pt>
                <c:pt idx="8568">
                  <c:v>0</c:v>
                </c:pt>
                <c:pt idx="8569">
                  <c:v>0</c:v>
                </c:pt>
                <c:pt idx="8570">
                  <c:v>0</c:v>
                </c:pt>
                <c:pt idx="8571">
                  <c:v>0</c:v>
                </c:pt>
                <c:pt idx="8572">
                  <c:v>0</c:v>
                </c:pt>
                <c:pt idx="8573">
                  <c:v>0</c:v>
                </c:pt>
                <c:pt idx="8574">
                  <c:v>0</c:v>
                </c:pt>
                <c:pt idx="8575">
                  <c:v>0</c:v>
                </c:pt>
                <c:pt idx="8576">
                  <c:v>0</c:v>
                </c:pt>
                <c:pt idx="8577">
                  <c:v>0</c:v>
                </c:pt>
                <c:pt idx="8578">
                  <c:v>0</c:v>
                </c:pt>
                <c:pt idx="8579">
                  <c:v>0</c:v>
                </c:pt>
                <c:pt idx="8580">
                  <c:v>0</c:v>
                </c:pt>
                <c:pt idx="8581">
                  <c:v>0</c:v>
                </c:pt>
                <c:pt idx="8582">
                  <c:v>0</c:v>
                </c:pt>
                <c:pt idx="8583">
                  <c:v>0</c:v>
                </c:pt>
                <c:pt idx="8584">
                  <c:v>0</c:v>
                </c:pt>
                <c:pt idx="8585">
                  <c:v>0</c:v>
                </c:pt>
                <c:pt idx="8586">
                  <c:v>0</c:v>
                </c:pt>
                <c:pt idx="8587">
                  <c:v>0</c:v>
                </c:pt>
                <c:pt idx="8588">
                  <c:v>0</c:v>
                </c:pt>
                <c:pt idx="8589">
                  <c:v>0</c:v>
                </c:pt>
                <c:pt idx="8590">
                  <c:v>0</c:v>
                </c:pt>
                <c:pt idx="8591">
                  <c:v>0</c:v>
                </c:pt>
                <c:pt idx="8592">
                  <c:v>0</c:v>
                </c:pt>
                <c:pt idx="8593">
                  <c:v>0</c:v>
                </c:pt>
                <c:pt idx="8594">
                  <c:v>0</c:v>
                </c:pt>
                <c:pt idx="8595">
                  <c:v>0</c:v>
                </c:pt>
                <c:pt idx="8596">
                  <c:v>0</c:v>
                </c:pt>
                <c:pt idx="8597">
                  <c:v>0</c:v>
                </c:pt>
                <c:pt idx="8598">
                  <c:v>0</c:v>
                </c:pt>
                <c:pt idx="8599">
                  <c:v>0</c:v>
                </c:pt>
                <c:pt idx="8600">
                  <c:v>0</c:v>
                </c:pt>
                <c:pt idx="8601">
                  <c:v>0</c:v>
                </c:pt>
                <c:pt idx="8602">
                  <c:v>0</c:v>
                </c:pt>
                <c:pt idx="8603">
                  <c:v>0</c:v>
                </c:pt>
                <c:pt idx="8604">
                  <c:v>0</c:v>
                </c:pt>
                <c:pt idx="8605">
                  <c:v>0</c:v>
                </c:pt>
                <c:pt idx="8606">
                  <c:v>0</c:v>
                </c:pt>
                <c:pt idx="8607">
                  <c:v>0</c:v>
                </c:pt>
                <c:pt idx="8608">
                  <c:v>0</c:v>
                </c:pt>
                <c:pt idx="8609">
                  <c:v>0</c:v>
                </c:pt>
                <c:pt idx="8610">
                  <c:v>0</c:v>
                </c:pt>
                <c:pt idx="8611">
                  <c:v>0</c:v>
                </c:pt>
                <c:pt idx="8612">
                  <c:v>0</c:v>
                </c:pt>
                <c:pt idx="8613">
                  <c:v>0</c:v>
                </c:pt>
                <c:pt idx="8614">
                  <c:v>0</c:v>
                </c:pt>
                <c:pt idx="8615">
                  <c:v>0</c:v>
                </c:pt>
                <c:pt idx="8616">
                  <c:v>0</c:v>
                </c:pt>
                <c:pt idx="8617">
                  <c:v>0</c:v>
                </c:pt>
                <c:pt idx="8618">
                  <c:v>0</c:v>
                </c:pt>
                <c:pt idx="8619">
                  <c:v>0</c:v>
                </c:pt>
                <c:pt idx="8620">
                  <c:v>0</c:v>
                </c:pt>
                <c:pt idx="8621">
                  <c:v>0</c:v>
                </c:pt>
                <c:pt idx="8622">
                  <c:v>0</c:v>
                </c:pt>
                <c:pt idx="8623">
                  <c:v>0</c:v>
                </c:pt>
                <c:pt idx="8624">
                  <c:v>0</c:v>
                </c:pt>
                <c:pt idx="8625">
                  <c:v>0</c:v>
                </c:pt>
                <c:pt idx="8626">
                  <c:v>0</c:v>
                </c:pt>
                <c:pt idx="8627">
                  <c:v>0</c:v>
                </c:pt>
                <c:pt idx="8628">
                  <c:v>0</c:v>
                </c:pt>
                <c:pt idx="8629">
                  <c:v>0</c:v>
                </c:pt>
                <c:pt idx="8630">
                  <c:v>0</c:v>
                </c:pt>
                <c:pt idx="8631">
                  <c:v>0</c:v>
                </c:pt>
                <c:pt idx="8632">
                  <c:v>0</c:v>
                </c:pt>
                <c:pt idx="8633">
                  <c:v>0</c:v>
                </c:pt>
                <c:pt idx="8634">
                  <c:v>0</c:v>
                </c:pt>
                <c:pt idx="8635">
                  <c:v>0</c:v>
                </c:pt>
                <c:pt idx="8636">
                  <c:v>0</c:v>
                </c:pt>
                <c:pt idx="8637">
                  <c:v>0</c:v>
                </c:pt>
                <c:pt idx="8638">
                  <c:v>0</c:v>
                </c:pt>
                <c:pt idx="8639">
                  <c:v>0</c:v>
                </c:pt>
                <c:pt idx="8640">
                  <c:v>0</c:v>
                </c:pt>
                <c:pt idx="8641">
                  <c:v>0</c:v>
                </c:pt>
                <c:pt idx="8642">
                  <c:v>0</c:v>
                </c:pt>
                <c:pt idx="8643">
                  <c:v>0</c:v>
                </c:pt>
                <c:pt idx="8644">
                  <c:v>0</c:v>
                </c:pt>
                <c:pt idx="8645">
                  <c:v>0</c:v>
                </c:pt>
                <c:pt idx="8646">
                  <c:v>0</c:v>
                </c:pt>
                <c:pt idx="8647">
                  <c:v>0</c:v>
                </c:pt>
                <c:pt idx="8648">
                  <c:v>0</c:v>
                </c:pt>
                <c:pt idx="8649">
                  <c:v>0</c:v>
                </c:pt>
                <c:pt idx="8650">
                  <c:v>0</c:v>
                </c:pt>
                <c:pt idx="8651">
                  <c:v>0</c:v>
                </c:pt>
                <c:pt idx="8652">
                  <c:v>0</c:v>
                </c:pt>
                <c:pt idx="8653">
                  <c:v>0</c:v>
                </c:pt>
                <c:pt idx="8654">
                  <c:v>0</c:v>
                </c:pt>
                <c:pt idx="8655">
                  <c:v>0</c:v>
                </c:pt>
                <c:pt idx="8656">
                  <c:v>0</c:v>
                </c:pt>
                <c:pt idx="8657">
                  <c:v>0</c:v>
                </c:pt>
                <c:pt idx="8658">
                  <c:v>0</c:v>
                </c:pt>
                <c:pt idx="8659">
                  <c:v>0</c:v>
                </c:pt>
                <c:pt idx="8660">
                  <c:v>0</c:v>
                </c:pt>
                <c:pt idx="8661">
                  <c:v>0</c:v>
                </c:pt>
                <c:pt idx="8662">
                  <c:v>0</c:v>
                </c:pt>
                <c:pt idx="8663">
                  <c:v>0</c:v>
                </c:pt>
                <c:pt idx="8664">
                  <c:v>0</c:v>
                </c:pt>
                <c:pt idx="8665">
                  <c:v>0</c:v>
                </c:pt>
                <c:pt idx="8666">
                  <c:v>0</c:v>
                </c:pt>
                <c:pt idx="8667">
                  <c:v>0</c:v>
                </c:pt>
                <c:pt idx="8668">
                  <c:v>0</c:v>
                </c:pt>
                <c:pt idx="8669">
                  <c:v>0</c:v>
                </c:pt>
                <c:pt idx="8670">
                  <c:v>0</c:v>
                </c:pt>
                <c:pt idx="8671">
                  <c:v>0</c:v>
                </c:pt>
                <c:pt idx="8672">
                  <c:v>0</c:v>
                </c:pt>
                <c:pt idx="8673">
                  <c:v>0</c:v>
                </c:pt>
                <c:pt idx="8674">
                  <c:v>0</c:v>
                </c:pt>
                <c:pt idx="8675">
                  <c:v>0</c:v>
                </c:pt>
                <c:pt idx="8676">
                  <c:v>0</c:v>
                </c:pt>
                <c:pt idx="8677">
                  <c:v>0</c:v>
                </c:pt>
                <c:pt idx="8678">
                  <c:v>0</c:v>
                </c:pt>
                <c:pt idx="8679">
                  <c:v>0</c:v>
                </c:pt>
                <c:pt idx="8680">
                  <c:v>0</c:v>
                </c:pt>
                <c:pt idx="8681">
                  <c:v>0</c:v>
                </c:pt>
                <c:pt idx="8682">
                  <c:v>0</c:v>
                </c:pt>
                <c:pt idx="8683">
                  <c:v>0</c:v>
                </c:pt>
                <c:pt idx="8684">
                  <c:v>0</c:v>
                </c:pt>
                <c:pt idx="8685">
                  <c:v>0</c:v>
                </c:pt>
                <c:pt idx="8686">
                  <c:v>0</c:v>
                </c:pt>
                <c:pt idx="8687">
                  <c:v>0</c:v>
                </c:pt>
                <c:pt idx="8688">
                  <c:v>0</c:v>
                </c:pt>
                <c:pt idx="8689">
                  <c:v>0</c:v>
                </c:pt>
                <c:pt idx="8690">
                  <c:v>0</c:v>
                </c:pt>
                <c:pt idx="8691">
                  <c:v>0</c:v>
                </c:pt>
                <c:pt idx="8692">
                  <c:v>0</c:v>
                </c:pt>
                <c:pt idx="8693">
                  <c:v>0</c:v>
                </c:pt>
                <c:pt idx="8694">
                  <c:v>0</c:v>
                </c:pt>
                <c:pt idx="8695">
                  <c:v>0</c:v>
                </c:pt>
                <c:pt idx="8696">
                  <c:v>0</c:v>
                </c:pt>
                <c:pt idx="8697">
                  <c:v>0</c:v>
                </c:pt>
                <c:pt idx="8698">
                  <c:v>0</c:v>
                </c:pt>
                <c:pt idx="8699">
                  <c:v>0</c:v>
                </c:pt>
                <c:pt idx="8700">
                  <c:v>0</c:v>
                </c:pt>
                <c:pt idx="8701">
                  <c:v>0</c:v>
                </c:pt>
                <c:pt idx="8702">
                  <c:v>0</c:v>
                </c:pt>
                <c:pt idx="8703">
                  <c:v>0</c:v>
                </c:pt>
                <c:pt idx="8704">
                  <c:v>0</c:v>
                </c:pt>
                <c:pt idx="8705">
                  <c:v>0</c:v>
                </c:pt>
                <c:pt idx="8706">
                  <c:v>0</c:v>
                </c:pt>
                <c:pt idx="8707">
                  <c:v>0</c:v>
                </c:pt>
                <c:pt idx="8708">
                  <c:v>0</c:v>
                </c:pt>
                <c:pt idx="8709">
                  <c:v>0</c:v>
                </c:pt>
                <c:pt idx="8710">
                  <c:v>0</c:v>
                </c:pt>
                <c:pt idx="8711">
                  <c:v>0</c:v>
                </c:pt>
                <c:pt idx="8712">
                  <c:v>0</c:v>
                </c:pt>
                <c:pt idx="8713">
                  <c:v>0</c:v>
                </c:pt>
                <c:pt idx="8714">
                  <c:v>0</c:v>
                </c:pt>
                <c:pt idx="8715">
                  <c:v>0</c:v>
                </c:pt>
                <c:pt idx="8716">
                  <c:v>0</c:v>
                </c:pt>
                <c:pt idx="8717">
                  <c:v>0</c:v>
                </c:pt>
                <c:pt idx="8718">
                  <c:v>0</c:v>
                </c:pt>
                <c:pt idx="8719">
                  <c:v>0</c:v>
                </c:pt>
                <c:pt idx="8720">
                  <c:v>0</c:v>
                </c:pt>
                <c:pt idx="8721">
                  <c:v>0</c:v>
                </c:pt>
                <c:pt idx="8722">
                  <c:v>0</c:v>
                </c:pt>
                <c:pt idx="8723">
                  <c:v>0</c:v>
                </c:pt>
                <c:pt idx="8724">
                  <c:v>0</c:v>
                </c:pt>
                <c:pt idx="8725">
                  <c:v>0</c:v>
                </c:pt>
                <c:pt idx="8726">
                  <c:v>0</c:v>
                </c:pt>
                <c:pt idx="8727">
                  <c:v>0</c:v>
                </c:pt>
                <c:pt idx="8728">
                  <c:v>0</c:v>
                </c:pt>
                <c:pt idx="8729">
                  <c:v>0</c:v>
                </c:pt>
                <c:pt idx="8730">
                  <c:v>0</c:v>
                </c:pt>
                <c:pt idx="8731">
                  <c:v>0</c:v>
                </c:pt>
                <c:pt idx="8732">
                  <c:v>0</c:v>
                </c:pt>
                <c:pt idx="8733">
                  <c:v>0</c:v>
                </c:pt>
                <c:pt idx="8734">
                  <c:v>0</c:v>
                </c:pt>
                <c:pt idx="8735">
                  <c:v>0</c:v>
                </c:pt>
                <c:pt idx="8736">
                  <c:v>0</c:v>
                </c:pt>
                <c:pt idx="8737">
                  <c:v>0</c:v>
                </c:pt>
                <c:pt idx="8738">
                  <c:v>0</c:v>
                </c:pt>
                <c:pt idx="8739">
                  <c:v>0</c:v>
                </c:pt>
                <c:pt idx="8740">
                  <c:v>0</c:v>
                </c:pt>
                <c:pt idx="8741">
                  <c:v>0</c:v>
                </c:pt>
                <c:pt idx="8742">
                  <c:v>0</c:v>
                </c:pt>
                <c:pt idx="8743">
                  <c:v>0</c:v>
                </c:pt>
                <c:pt idx="8744">
                  <c:v>0</c:v>
                </c:pt>
                <c:pt idx="8745">
                  <c:v>0</c:v>
                </c:pt>
                <c:pt idx="8746">
                  <c:v>0</c:v>
                </c:pt>
                <c:pt idx="8747">
                  <c:v>0</c:v>
                </c:pt>
                <c:pt idx="8748">
                  <c:v>0</c:v>
                </c:pt>
                <c:pt idx="8749">
                  <c:v>0</c:v>
                </c:pt>
                <c:pt idx="8750">
                  <c:v>0</c:v>
                </c:pt>
                <c:pt idx="8751">
                  <c:v>0</c:v>
                </c:pt>
                <c:pt idx="8752">
                  <c:v>0</c:v>
                </c:pt>
                <c:pt idx="8753">
                  <c:v>0</c:v>
                </c:pt>
                <c:pt idx="8754">
                  <c:v>0</c:v>
                </c:pt>
                <c:pt idx="8755">
                  <c:v>0</c:v>
                </c:pt>
                <c:pt idx="8756">
                  <c:v>0</c:v>
                </c:pt>
                <c:pt idx="8757">
                  <c:v>0</c:v>
                </c:pt>
                <c:pt idx="8758">
                  <c:v>0</c:v>
                </c:pt>
                <c:pt idx="8759">
                  <c:v>0</c:v>
                </c:pt>
                <c:pt idx="8760">
                  <c:v>0</c:v>
                </c:pt>
                <c:pt idx="8761">
                  <c:v>0</c:v>
                </c:pt>
                <c:pt idx="8762">
                  <c:v>0</c:v>
                </c:pt>
                <c:pt idx="8763">
                  <c:v>0</c:v>
                </c:pt>
                <c:pt idx="8764">
                  <c:v>0</c:v>
                </c:pt>
                <c:pt idx="8765">
                  <c:v>0</c:v>
                </c:pt>
                <c:pt idx="8766">
                  <c:v>0</c:v>
                </c:pt>
                <c:pt idx="8767">
                  <c:v>0</c:v>
                </c:pt>
                <c:pt idx="8768">
                  <c:v>0</c:v>
                </c:pt>
                <c:pt idx="8769">
                  <c:v>0</c:v>
                </c:pt>
                <c:pt idx="8770">
                  <c:v>0</c:v>
                </c:pt>
                <c:pt idx="8771">
                  <c:v>0</c:v>
                </c:pt>
                <c:pt idx="8772">
                  <c:v>0</c:v>
                </c:pt>
                <c:pt idx="8773">
                  <c:v>0</c:v>
                </c:pt>
                <c:pt idx="8774">
                  <c:v>0</c:v>
                </c:pt>
                <c:pt idx="8775">
                  <c:v>0</c:v>
                </c:pt>
                <c:pt idx="8776">
                  <c:v>0</c:v>
                </c:pt>
                <c:pt idx="8777">
                  <c:v>0</c:v>
                </c:pt>
                <c:pt idx="8778">
                  <c:v>0</c:v>
                </c:pt>
                <c:pt idx="8779">
                  <c:v>0</c:v>
                </c:pt>
                <c:pt idx="8780">
                  <c:v>0</c:v>
                </c:pt>
                <c:pt idx="8781">
                  <c:v>0</c:v>
                </c:pt>
                <c:pt idx="8782">
                  <c:v>0</c:v>
                </c:pt>
                <c:pt idx="8783">
                  <c:v>0</c:v>
                </c:pt>
                <c:pt idx="8784">
                  <c:v>0</c:v>
                </c:pt>
                <c:pt idx="8785">
                  <c:v>0</c:v>
                </c:pt>
                <c:pt idx="8786">
                  <c:v>0</c:v>
                </c:pt>
                <c:pt idx="8787">
                  <c:v>0</c:v>
                </c:pt>
                <c:pt idx="8788">
                  <c:v>0</c:v>
                </c:pt>
                <c:pt idx="8789">
                  <c:v>0</c:v>
                </c:pt>
                <c:pt idx="8790">
                  <c:v>0</c:v>
                </c:pt>
                <c:pt idx="8791">
                  <c:v>0</c:v>
                </c:pt>
                <c:pt idx="8792">
                  <c:v>0</c:v>
                </c:pt>
                <c:pt idx="8793">
                  <c:v>0</c:v>
                </c:pt>
                <c:pt idx="8794">
                  <c:v>0</c:v>
                </c:pt>
                <c:pt idx="8795">
                  <c:v>0</c:v>
                </c:pt>
                <c:pt idx="8796">
                  <c:v>0</c:v>
                </c:pt>
                <c:pt idx="8797">
                  <c:v>0</c:v>
                </c:pt>
                <c:pt idx="8798">
                  <c:v>0</c:v>
                </c:pt>
                <c:pt idx="8799">
                  <c:v>0</c:v>
                </c:pt>
                <c:pt idx="8800">
                  <c:v>0</c:v>
                </c:pt>
                <c:pt idx="8801">
                  <c:v>0</c:v>
                </c:pt>
                <c:pt idx="8802">
                  <c:v>0</c:v>
                </c:pt>
                <c:pt idx="8803">
                  <c:v>0</c:v>
                </c:pt>
                <c:pt idx="8804">
                  <c:v>0</c:v>
                </c:pt>
                <c:pt idx="8805">
                  <c:v>0</c:v>
                </c:pt>
                <c:pt idx="8806">
                  <c:v>0</c:v>
                </c:pt>
                <c:pt idx="8807">
                  <c:v>0</c:v>
                </c:pt>
                <c:pt idx="8808">
                  <c:v>0</c:v>
                </c:pt>
                <c:pt idx="8809">
                  <c:v>0</c:v>
                </c:pt>
                <c:pt idx="8810">
                  <c:v>0</c:v>
                </c:pt>
                <c:pt idx="8811">
                  <c:v>0</c:v>
                </c:pt>
                <c:pt idx="8812">
                  <c:v>0</c:v>
                </c:pt>
                <c:pt idx="8813">
                  <c:v>0</c:v>
                </c:pt>
                <c:pt idx="8814">
                  <c:v>0</c:v>
                </c:pt>
                <c:pt idx="8815">
                  <c:v>0</c:v>
                </c:pt>
                <c:pt idx="8816">
                  <c:v>0</c:v>
                </c:pt>
                <c:pt idx="8817">
                  <c:v>0</c:v>
                </c:pt>
                <c:pt idx="8818">
                  <c:v>0</c:v>
                </c:pt>
                <c:pt idx="8819">
                  <c:v>0</c:v>
                </c:pt>
                <c:pt idx="8820">
                  <c:v>0</c:v>
                </c:pt>
                <c:pt idx="8821">
                  <c:v>0</c:v>
                </c:pt>
                <c:pt idx="8822">
                  <c:v>0</c:v>
                </c:pt>
                <c:pt idx="8823">
                  <c:v>0</c:v>
                </c:pt>
                <c:pt idx="8824">
                  <c:v>0</c:v>
                </c:pt>
                <c:pt idx="8825">
                  <c:v>0</c:v>
                </c:pt>
                <c:pt idx="8826">
                  <c:v>0</c:v>
                </c:pt>
                <c:pt idx="8827">
                  <c:v>0</c:v>
                </c:pt>
                <c:pt idx="8828">
                  <c:v>0</c:v>
                </c:pt>
                <c:pt idx="8829">
                  <c:v>0</c:v>
                </c:pt>
                <c:pt idx="8830">
                  <c:v>0</c:v>
                </c:pt>
                <c:pt idx="8831">
                  <c:v>0</c:v>
                </c:pt>
                <c:pt idx="8832">
                  <c:v>0</c:v>
                </c:pt>
                <c:pt idx="8833">
                  <c:v>0</c:v>
                </c:pt>
                <c:pt idx="8834">
                  <c:v>0</c:v>
                </c:pt>
                <c:pt idx="8835">
                  <c:v>0</c:v>
                </c:pt>
                <c:pt idx="8836">
                  <c:v>0</c:v>
                </c:pt>
                <c:pt idx="8837">
                  <c:v>0</c:v>
                </c:pt>
                <c:pt idx="8838">
                  <c:v>0</c:v>
                </c:pt>
                <c:pt idx="8839">
                  <c:v>0</c:v>
                </c:pt>
                <c:pt idx="8840">
                  <c:v>0</c:v>
                </c:pt>
                <c:pt idx="8841">
                  <c:v>0</c:v>
                </c:pt>
                <c:pt idx="8842">
                  <c:v>0</c:v>
                </c:pt>
                <c:pt idx="8843">
                  <c:v>0</c:v>
                </c:pt>
                <c:pt idx="8844">
                  <c:v>0</c:v>
                </c:pt>
                <c:pt idx="8845">
                  <c:v>0</c:v>
                </c:pt>
                <c:pt idx="8846">
                  <c:v>0</c:v>
                </c:pt>
                <c:pt idx="8847">
                  <c:v>0</c:v>
                </c:pt>
                <c:pt idx="8848">
                  <c:v>0</c:v>
                </c:pt>
                <c:pt idx="8849">
                  <c:v>0</c:v>
                </c:pt>
                <c:pt idx="8850">
                  <c:v>0</c:v>
                </c:pt>
                <c:pt idx="8851">
                  <c:v>0</c:v>
                </c:pt>
                <c:pt idx="8852">
                  <c:v>0</c:v>
                </c:pt>
                <c:pt idx="8853">
                  <c:v>0</c:v>
                </c:pt>
                <c:pt idx="8854">
                  <c:v>0</c:v>
                </c:pt>
                <c:pt idx="8855">
                  <c:v>0</c:v>
                </c:pt>
                <c:pt idx="8856">
                  <c:v>0</c:v>
                </c:pt>
                <c:pt idx="8857">
                  <c:v>0</c:v>
                </c:pt>
                <c:pt idx="8858">
                  <c:v>0</c:v>
                </c:pt>
                <c:pt idx="8859">
                  <c:v>0</c:v>
                </c:pt>
                <c:pt idx="8860">
                  <c:v>0</c:v>
                </c:pt>
                <c:pt idx="8861">
                  <c:v>0</c:v>
                </c:pt>
                <c:pt idx="8862">
                  <c:v>0</c:v>
                </c:pt>
                <c:pt idx="8863">
                  <c:v>0</c:v>
                </c:pt>
                <c:pt idx="8864">
                  <c:v>0</c:v>
                </c:pt>
                <c:pt idx="8865">
                  <c:v>0</c:v>
                </c:pt>
                <c:pt idx="8866">
                  <c:v>0</c:v>
                </c:pt>
                <c:pt idx="8867">
                  <c:v>0</c:v>
                </c:pt>
                <c:pt idx="8868">
                  <c:v>0</c:v>
                </c:pt>
                <c:pt idx="8869">
                  <c:v>0</c:v>
                </c:pt>
                <c:pt idx="8870">
                  <c:v>0</c:v>
                </c:pt>
                <c:pt idx="8871">
                  <c:v>0</c:v>
                </c:pt>
                <c:pt idx="8872">
                  <c:v>0</c:v>
                </c:pt>
                <c:pt idx="8873">
                  <c:v>0</c:v>
                </c:pt>
                <c:pt idx="8874">
                  <c:v>0</c:v>
                </c:pt>
                <c:pt idx="8875">
                  <c:v>0</c:v>
                </c:pt>
                <c:pt idx="8876">
                  <c:v>0</c:v>
                </c:pt>
                <c:pt idx="8877">
                  <c:v>0</c:v>
                </c:pt>
                <c:pt idx="8878">
                  <c:v>0</c:v>
                </c:pt>
                <c:pt idx="8879">
                  <c:v>0</c:v>
                </c:pt>
                <c:pt idx="8880">
                  <c:v>0</c:v>
                </c:pt>
                <c:pt idx="8881">
                  <c:v>0</c:v>
                </c:pt>
                <c:pt idx="8882">
                  <c:v>0</c:v>
                </c:pt>
                <c:pt idx="8883">
                  <c:v>0</c:v>
                </c:pt>
                <c:pt idx="8884">
                  <c:v>0</c:v>
                </c:pt>
                <c:pt idx="8885">
                  <c:v>0</c:v>
                </c:pt>
                <c:pt idx="8886">
                  <c:v>0</c:v>
                </c:pt>
                <c:pt idx="8887">
                  <c:v>0</c:v>
                </c:pt>
                <c:pt idx="8888">
                  <c:v>0</c:v>
                </c:pt>
                <c:pt idx="8889">
                  <c:v>0</c:v>
                </c:pt>
                <c:pt idx="8890">
                  <c:v>0</c:v>
                </c:pt>
                <c:pt idx="8891">
                  <c:v>0</c:v>
                </c:pt>
                <c:pt idx="8892">
                  <c:v>0</c:v>
                </c:pt>
                <c:pt idx="8893">
                  <c:v>0</c:v>
                </c:pt>
                <c:pt idx="8894">
                  <c:v>0</c:v>
                </c:pt>
                <c:pt idx="8895">
                  <c:v>0</c:v>
                </c:pt>
                <c:pt idx="8896">
                  <c:v>0</c:v>
                </c:pt>
                <c:pt idx="8897">
                  <c:v>0</c:v>
                </c:pt>
                <c:pt idx="8898">
                  <c:v>0</c:v>
                </c:pt>
                <c:pt idx="8899">
                  <c:v>0</c:v>
                </c:pt>
                <c:pt idx="8900">
                  <c:v>0</c:v>
                </c:pt>
                <c:pt idx="8901">
                  <c:v>0</c:v>
                </c:pt>
                <c:pt idx="8902">
                  <c:v>0</c:v>
                </c:pt>
                <c:pt idx="8903">
                  <c:v>0</c:v>
                </c:pt>
                <c:pt idx="8904">
                  <c:v>0</c:v>
                </c:pt>
                <c:pt idx="8905">
                  <c:v>0</c:v>
                </c:pt>
                <c:pt idx="8906">
                  <c:v>0</c:v>
                </c:pt>
                <c:pt idx="8907">
                  <c:v>0</c:v>
                </c:pt>
                <c:pt idx="8908">
                  <c:v>0</c:v>
                </c:pt>
                <c:pt idx="8909">
                  <c:v>0</c:v>
                </c:pt>
                <c:pt idx="8910">
                  <c:v>0</c:v>
                </c:pt>
                <c:pt idx="8911">
                  <c:v>0</c:v>
                </c:pt>
                <c:pt idx="8912">
                  <c:v>0</c:v>
                </c:pt>
                <c:pt idx="8913">
                  <c:v>0</c:v>
                </c:pt>
                <c:pt idx="8914">
                  <c:v>0</c:v>
                </c:pt>
                <c:pt idx="8915">
                  <c:v>0</c:v>
                </c:pt>
                <c:pt idx="8916">
                  <c:v>0</c:v>
                </c:pt>
                <c:pt idx="8917">
                  <c:v>0</c:v>
                </c:pt>
                <c:pt idx="8918">
                  <c:v>0</c:v>
                </c:pt>
                <c:pt idx="8919">
                  <c:v>0</c:v>
                </c:pt>
                <c:pt idx="8920">
                  <c:v>0</c:v>
                </c:pt>
                <c:pt idx="8921">
                  <c:v>0</c:v>
                </c:pt>
                <c:pt idx="8922">
                  <c:v>0</c:v>
                </c:pt>
                <c:pt idx="8923">
                  <c:v>0</c:v>
                </c:pt>
                <c:pt idx="8924">
                  <c:v>0</c:v>
                </c:pt>
                <c:pt idx="8925">
                  <c:v>0</c:v>
                </c:pt>
                <c:pt idx="8926">
                  <c:v>0</c:v>
                </c:pt>
                <c:pt idx="8927">
                  <c:v>0</c:v>
                </c:pt>
                <c:pt idx="8928">
                  <c:v>0</c:v>
                </c:pt>
                <c:pt idx="8929">
                  <c:v>0</c:v>
                </c:pt>
                <c:pt idx="8930">
                  <c:v>0</c:v>
                </c:pt>
                <c:pt idx="8931">
                  <c:v>0</c:v>
                </c:pt>
                <c:pt idx="8932">
                  <c:v>0</c:v>
                </c:pt>
                <c:pt idx="8933">
                  <c:v>0</c:v>
                </c:pt>
                <c:pt idx="8934">
                  <c:v>0</c:v>
                </c:pt>
                <c:pt idx="8935">
                  <c:v>0</c:v>
                </c:pt>
                <c:pt idx="8936">
                  <c:v>0</c:v>
                </c:pt>
                <c:pt idx="8937">
                  <c:v>0</c:v>
                </c:pt>
                <c:pt idx="8938">
                  <c:v>0</c:v>
                </c:pt>
                <c:pt idx="8939">
                  <c:v>0</c:v>
                </c:pt>
                <c:pt idx="8940">
                  <c:v>0</c:v>
                </c:pt>
                <c:pt idx="8941">
                  <c:v>0</c:v>
                </c:pt>
                <c:pt idx="8942">
                  <c:v>0</c:v>
                </c:pt>
                <c:pt idx="8943">
                  <c:v>0</c:v>
                </c:pt>
                <c:pt idx="8944">
                  <c:v>0</c:v>
                </c:pt>
                <c:pt idx="8945">
                  <c:v>0</c:v>
                </c:pt>
                <c:pt idx="8946">
                  <c:v>0</c:v>
                </c:pt>
                <c:pt idx="8947">
                  <c:v>0</c:v>
                </c:pt>
                <c:pt idx="8948">
                  <c:v>0</c:v>
                </c:pt>
                <c:pt idx="8949">
                  <c:v>0</c:v>
                </c:pt>
                <c:pt idx="8950">
                  <c:v>0</c:v>
                </c:pt>
                <c:pt idx="8951">
                  <c:v>0</c:v>
                </c:pt>
                <c:pt idx="8952">
                  <c:v>0</c:v>
                </c:pt>
                <c:pt idx="8953">
                  <c:v>0</c:v>
                </c:pt>
                <c:pt idx="8954">
                  <c:v>0</c:v>
                </c:pt>
                <c:pt idx="8955">
                  <c:v>0</c:v>
                </c:pt>
                <c:pt idx="8956">
                  <c:v>0</c:v>
                </c:pt>
                <c:pt idx="8957">
                  <c:v>0</c:v>
                </c:pt>
                <c:pt idx="8958">
                  <c:v>0</c:v>
                </c:pt>
                <c:pt idx="8959">
                  <c:v>0</c:v>
                </c:pt>
                <c:pt idx="8960">
                  <c:v>0</c:v>
                </c:pt>
                <c:pt idx="8961">
                  <c:v>0</c:v>
                </c:pt>
                <c:pt idx="8962">
                  <c:v>0</c:v>
                </c:pt>
                <c:pt idx="8963">
                  <c:v>0</c:v>
                </c:pt>
                <c:pt idx="8964">
                  <c:v>0</c:v>
                </c:pt>
                <c:pt idx="8965">
                  <c:v>0</c:v>
                </c:pt>
                <c:pt idx="8966">
                  <c:v>0</c:v>
                </c:pt>
                <c:pt idx="8967">
                  <c:v>0</c:v>
                </c:pt>
                <c:pt idx="8968">
                  <c:v>0</c:v>
                </c:pt>
                <c:pt idx="8969">
                  <c:v>0</c:v>
                </c:pt>
                <c:pt idx="8970">
                  <c:v>0</c:v>
                </c:pt>
                <c:pt idx="8971">
                  <c:v>0</c:v>
                </c:pt>
                <c:pt idx="8972">
                  <c:v>0</c:v>
                </c:pt>
                <c:pt idx="8973">
                  <c:v>0</c:v>
                </c:pt>
                <c:pt idx="8974">
                  <c:v>0</c:v>
                </c:pt>
                <c:pt idx="8975">
                  <c:v>0</c:v>
                </c:pt>
                <c:pt idx="8976">
                  <c:v>0</c:v>
                </c:pt>
                <c:pt idx="8977">
                  <c:v>0</c:v>
                </c:pt>
                <c:pt idx="8978">
                  <c:v>0</c:v>
                </c:pt>
                <c:pt idx="8979">
                  <c:v>0</c:v>
                </c:pt>
                <c:pt idx="8980">
                  <c:v>0</c:v>
                </c:pt>
                <c:pt idx="8981">
                  <c:v>0</c:v>
                </c:pt>
                <c:pt idx="8982">
                  <c:v>0</c:v>
                </c:pt>
                <c:pt idx="8983">
                  <c:v>0</c:v>
                </c:pt>
                <c:pt idx="8984">
                  <c:v>0</c:v>
                </c:pt>
                <c:pt idx="8985">
                  <c:v>0</c:v>
                </c:pt>
                <c:pt idx="8986">
                  <c:v>0</c:v>
                </c:pt>
                <c:pt idx="8987">
                  <c:v>0</c:v>
                </c:pt>
                <c:pt idx="8988">
                  <c:v>0</c:v>
                </c:pt>
                <c:pt idx="8989">
                  <c:v>0</c:v>
                </c:pt>
                <c:pt idx="8990">
                  <c:v>0</c:v>
                </c:pt>
                <c:pt idx="8991">
                  <c:v>0</c:v>
                </c:pt>
                <c:pt idx="8992">
                  <c:v>0</c:v>
                </c:pt>
                <c:pt idx="8993">
                  <c:v>0</c:v>
                </c:pt>
                <c:pt idx="8994">
                  <c:v>0</c:v>
                </c:pt>
                <c:pt idx="8995">
                  <c:v>0</c:v>
                </c:pt>
                <c:pt idx="8996">
                  <c:v>0</c:v>
                </c:pt>
                <c:pt idx="8997">
                  <c:v>0</c:v>
                </c:pt>
                <c:pt idx="8998">
                  <c:v>0</c:v>
                </c:pt>
                <c:pt idx="8999">
                  <c:v>0</c:v>
                </c:pt>
                <c:pt idx="9000">
                  <c:v>0</c:v>
                </c:pt>
                <c:pt idx="9001">
                  <c:v>0</c:v>
                </c:pt>
                <c:pt idx="9002">
                  <c:v>0</c:v>
                </c:pt>
                <c:pt idx="9003">
                  <c:v>0</c:v>
                </c:pt>
                <c:pt idx="9004">
                  <c:v>0</c:v>
                </c:pt>
                <c:pt idx="9005">
                  <c:v>0</c:v>
                </c:pt>
                <c:pt idx="9006">
                  <c:v>0</c:v>
                </c:pt>
                <c:pt idx="9007">
                  <c:v>0</c:v>
                </c:pt>
                <c:pt idx="9008">
                  <c:v>0</c:v>
                </c:pt>
                <c:pt idx="9009">
                  <c:v>0</c:v>
                </c:pt>
                <c:pt idx="9010">
                  <c:v>0</c:v>
                </c:pt>
                <c:pt idx="9011">
                  <c:v>0</c:v>
                </c:pt>
                <c:pt idx="9012">
                  <c:v>0</c:v>
                </c:pt>
                <c:pt idx="9013">
                  <c:v>0</c:v>
                </c:pt>
                <c:pt idx="9014">
                  <c:v>0</c:v>
                </c:pt>
                <c:pt idx="9015">
                  <c:v>0</c:v>
                </c:pt>
                <c:pt idx="9016">
                  <c:v>0</c:v>
                </c:pt>
                <c:pt idx="9017">
                  <c:v>0</c:v>
                </c:pt>
                <c:pt idx="9018">
                  <c:v>0</c:v>
                </c:pt>
                <c:pt idx="9019">
                  <c:v>0</c:v>
                </c:pt>
                <c:pt idx="9020">
                  <c:v>0</c:v>
                </c:pt>
                <c:pt idx="9021">
                  <c:v>0</c:v>
                </c:pt>
                <c:pt idx="9022">
                  <c:v>0</c:v>
                </c:pt>
                <c:pt idx="9023">
                  <c:v>0</c:v>
                </c:pt>
                <c:pt idx="9024">
                  <c:v>0</c:v>
                </c:pt>
                <c:pt idx="9025">
                  <c:v>0</c:v>
                </c:pt>
                <c:pt idx="9026">
                  <c:v>0</c:v>
                </c:pt>
                <c:pt idx="9027">
                  <c:v>0</c:v>
                </c:pt>
                <c:pt idx="9028">
                  <c:v>0</c:v>
                </c:pt>
                <c:pt idx="9029">
                  <c:v>0</c:v>
                </c:pt>
                <c:pt idx="9030">
                  <c:v>0</c:v>
                </c:pt>
                <c:pt idx="9031">
                  <c:v>0</c:v>
                </c:pt>
                <c:pt idx="9032">
                  <c:v>0</c:v>
                </c:pt>
                <c:pt idx="9033">
                  <c:v>0</c:v>
                </c:pt>
                <c:pt idx="9034">
                  <c:v>0</c:v>
                </c:pt>
                <c:pt idx="9035">
                  <c:v>0</c:v>
                </c:pt>
                <c:pt idx="9036">
                  <c:v>0</c:v>
                </c:pt>
                <c:pt idx="9037">
                  <c:v>0</c:v>
                </c:pt>
                <c:pt idx="9038">
                  <c:v>0</c:v>
                </c:pt>
                <c:pt idx="9039">
                  <c:v>0</c:v>
                </c:pt>
                <c:pt idx="9040">
                  <c:v>0</c:v>
                </c:pt>
                <c:pt idx="9041">
                  <c:v>0</c:v>
                </c:pt>
                <c:pt idx="9042">
                  <c:v>0</c:v>
                </c:pt>
                <c:pt idx="9043">
                  <c:v>0</c:v>
                </c:pt>
                <c:pt idx="9044">
                  <c:v>0</c:v>
                </c:pt>
                <c:pt idx="9045">
                  <c:v>0</c:v>
                </c:pt>
                <c:pt idx="9046">
                  <c:v>0</c:v>
                </c:pt>
                <c:pt idx="9047">
                  <c:v>0</c:v>
                </c:pt>
                <c:pt idx="9048">
                  <c:v>0</c:v>
                </c:pt>
                <c:pt idx="9049">
                  <c:v>0</c:v>
                </c:pt>
                <c:pt idx="9050">
                  <c:v>0</c:v>
                </c:pt>
                <c:pt idx="9051">
                  <c:v>0</c:v>
                </c:pt>
                <c:pt idx="9052">
                  <c:v>0</c:v>
                </c:pt>
                <c:pt idx="9053">
                  <c:v>0</c:v>
                </c:pt>
                <c:pt idx="9054">
                  <c:v>0</c:v>
                </c:pt>
                <c:pt idx="9055">
                  <c:v>0</c:v>
                </c:pt>
                <c:pt idx="9056">
                  <c:v>0</c:v>
                </c:pt>
                <c:pt idx="9057">
                  <c:v>0</c:v>
                </c:pt>
                <c:pt idx="9058">
                  <c:v>0</c:v>
                </c:pt>
                <c:pt idx="9059">
                  <c:v>0</c:v>
                </c:pt>
                <c:pt idx="9060">
                  <c:v>0</c:v>
                </c:pt>
                <c:pt idx="9061">
                  <c:v>0</c:v>
                </c:pt>
                <c:pt idx="9062">
                  <c:v>0</c:v>
                </c:pt>
                <c:pt idx="9063">
                  <c:v>0</c:v>
                </c:pt>
                <c:pt idx="9064">
                  <c:v>0</c:v>
                </c:pt>
                <c:pt idx="9065">
                  <c:v>0</c:v>
                </c:pt>
                <c:pt idx="9066">
                  <c:v>0</c:v>
                </c:pt>
                <c:pt idx="9067">
                  <c:v>0</c:v>
                </c:pt>
                <c:pt idx="9068">
                  <c:v>0</c:v>
                </c:pt>
                <c:pt idx="9069">
                  <c:v>0</c:v>
                </c:pt>
                <c:pt idx="9070">
                  <c:v>0</c:v>
                </c:pt>
                <c:pt idx="9071">
                  <c:v>0</c:v>
                </c:pt>
                <c:pt idx="9072">
                  <c:v>0</c:v>
                </c:pt>
                <c:pt idx="9073">
                  <c:v>0</c:v>
                </c:pt>
                <c:pt idx="9074">
                  <c:v>0</c:v>
                </c:pt>
                <c:pt idx="9075">
                  <c:v>0</c:v>
                </c:pt>
                <c:pt idx="9076">
                  <c:v>0</c:v>
                </c:pt>
                <c:pt idx="9077">
                  <c:v>0</c:v>
                </c:pt>
                <c:pt idx="9078">
                  <c:v>0</c:v>
                </c:pt>
                <c:pt idx="9079">
                  <c:v>0</c:v>
                </c:pt>
                <c:pt idx="9080">
                  <c:v>0</c:v>
                </c:pt>
                <c:pt idx="9081">
                  <c:v>0</c:v>
                </c:pt>
                <c:pt idx="9082">
                  <c:v>0</c:v>
                </c:pt>
                <c:pt idx="9083">
                  <c:v>0</c:v>
                </c:pt>
                <c:pt idx="9084">
                  <c:v>0</c:v>
                </c:pt>
                <c:pt idx="9085">
                  <c:v>0</c:v>
                </c:pt>
                <c:pt idx="9086">
                  <c:v>0</c:v>
                </c:pt>
                <c:pt idx="9087">
                  <c:v>0</c:v>
                </c:pt>
                <c:pt idx="9088">
                  <c:v>0</c:v>
                </c:pt>
                <c:pt idx="9089">
                  <c:v>0</c:v>
                </c:pt>
                <c:pt idx="9090">
                  <c:v>0</c:v>
                </c:pt>
                <c:pt idx="9091">
                  <c:v>0</c:v>
                </c:pt>
                <c:pt idx="9092">
                  <c:v>0</c:v>
                </c:pt>
                <c:pt idx="9093">
                  <c:v>0</c:v>
                </c:pt>
                <c:pt idx="9094">
                  <c:v>0</c:v>
                </c:pt>
                <c:pt idx="9095">
                  <c:v>0</c:v>
                </c:pt>
                <c:pt idx="9096">
                  <c:v>0</c:v>
                </c:pt>
                <c:pt idx="9097">
                  <c:v>0</c:v>
                </c:pt>
                <c:pt idx="9098">
                  <c:v>0</c:v>
                </c:pt>
                <c:pt idx="9099">
                  <c:v>0</c:v>
                </c:pt>
                <c:pt idx="9100">
                  <c:v>0</c:v>
                </c:pt>
                <c:pt idx="9101">
                  <c:v>0</c:v>
                </c:pt>
                <c:pt idx="9102">
                  <c:v>0</c:v>
                </c:pt>
                <c:pt idx="9103">
                  <c:v>0</c:v>
                </c:pt>
                <c:pt idx="9104">
                  <c:v>0</c:v>
                </c:pt>
                <c:pt idx="9105">
                  <c:v>0</c:v>
                </c:pt>
                <c:pt idx="9106">
                  <c:v>0</c:v>
                </c:pt>
                <c:pt idx="9107">
                  <c:v>0</c:v>
                </c:pt>
                <c:pt idx="9108">
                  <c:v>0</c:v>
                </c:pt>
                <c:pt idx="9109">
                  <c:v>0</c:v>
                </c:pt>
                <c:pt idx="9110">
                  <c:v>0</c:v>
                </c:pt>
                <c:pt idx="9111">
                  <c:v>0</c:v>
                </c:pt>
                <c:pt idx="9112">
                  <c:v>0</c:v>
                </c:pt>
                <c:pt idx="9113">
                  <c:v>0</c:v>
                </c:pt>
                <c:pt idx="9114">
                  <c:v>0</c:v>
                </c:pt>
                <c:pt idx="9115">
                  <c:v>0</c:v>
                </c:pt>
                <c:pt idx="9116">
                  <c:v>0</c:v>
                </c:pt>
                <c:pt idx="9117">
                  <c:v>0</c:v>
                </c:pt>
                <c:pt idx="9118">
                  <c:v>0</c:v>
                </c:pt>
                <c:pt idx="9119">
                  <c:v>0</c:v>
                </c:pt>
                <c:pt idx="9120">
                  <c:v>0</c:v>
                </c:pt>
                <c:pt idx="9121">
                  <c:v>0</c:v>
                </c:pt>
                <c:pt idx="9122">
                  <c:v>0</c:v>
                </c:pt>
                <c:pt idx="9123">
                  <c:v>0</c:v>
                </c:pt>
                <c:pt idx="9124">
                  <c:v>0</c:v>
                </c:pt>
                <c:pt idx="9125">
                  <c:v>0</c:v>
                </c:pt>
                <c:pt idx="9126">
                  <c:v>0</c:v>
                </c:pt>
                <c:pt idx="9127">
                  <c:v>0</c:v>
                </c:pt>
                <c:pt idx="9128">
                  <c:v>0</c:v>
                </c:pt>
                <c:pt idx="9129">
                  <c:v>0</c:v>
                </c:pt>
                <c:pt idx="9130">
                  <c:v>0</c:v>
                </c:pt>
                <c:pt idx="9131">
                  <c:v>0</c:v>
                </c:pt>
                <c:pt idx="9132">
                  <c:v>0</c:v>
                </c:pt>
                <c:pt idx="9133">
                  <c:v>0</c:v>
                </c:pt>
                <c:pt idx="9134">
                  <c:v>0</c:v>
                </c:pt>
                <c:pt idx="9135">
                  <c:v>0</c:v>
                </c:pt>
                <c:pt idx="9136">
                  <c:v>0</c:v>
                </c:pt>
                <c:pt idx="9137">
                  <c:v>0</c:v>
                </c:pt>
                <c:pt idx="9138">
                  <c:v>0</c:v>
                </c:pt>
                <c:pt idx="9139">
                  <c:v>0</c:v>
                </c:pt>
                <c:pt idx="9140">
                  <c:v>0</c:v>
                </c:pt>
                <c:pt idx="9141">
                  <c:v>0</c:v>
                </c:pt>
                <c:pt idx="9142">
                  <c:v>0</c:v>
                </c:pt>
                <c:pt idx="9143">
                  <c:v>0</c:v>
                </c:pt>
                <c:pt idx="9144">
                  <c:v>0</c:v>
                </c:pt>
                <c:pt idx="9145">
                  <c:v>0</c:v>
                </c:pt>
                <c:pt idx="9146">
                  <c:v>0</c:v>
                </c:pt>
                <c:pt idx="9147">
                  <c:v>0</c:v>
                </c:pt>
                <c:pt idx="9148">
                  <c:v>0</c:v>
                </c:pt>
                <c:pt idx="9149">
                  <c:v>0</c:v>
                </c:pt>
                <c:pt idx="9150">
                  <c:v>0</c:v>
                </c:pt>
                <c:pt idx="9151">
                  <c:v>0</c:v>
                </c:pt>
                <c:pt idx="9152">
                  <c:v>0</c:v>
                </c:pt>
                <c:pt idx="9153">
                  <c:v>0</c:v>
                </c:pt>
                <c:pt idx="9154">
                  <c:v>0</c:v>
                </c:pt>
                <c:pt idx="9155">
                  <c:v>0</c:v>
                </c:pt>
                <c:pt idx="9156">
                  <c:v>0</c:v>
                </c:pt>
                <c:pt idx="9157">
                  <c:v>0</c:v>
                </c:pt>
                <c:pt idx="9158">
                  <c:v>0</c:v>
                </c:pt>
                <c:pt idx="9159">
                  <c:v>0</c:v>
                </c:pt>
                <c:pt idx="9160">
                  <c:v>0</c:v>
                </c:pt>
                <c:pt idx="9161">
                  <c:v>0</c:v>
                </c:pt>
                <c:pt idx="9162">
                  <c:v>0</c:v>
                </c:pt>
                <c:pt idx="9163">
                  <c:v>0</c:v>
                </c:pt>
                <c:pt idx="9164">
                  <c:v>0</c:v>
                </c:pt>
                <c:pt idx="9165">
                  <c:v>0</c:v>
                </c:pt>
                <c:pt idx="9166">
                  <c:v>0</c:v>
                </c:pt>
                <c:pt idx="9167">
                  <c:v>0</c:v>
                </c:pt>
                <c:pt idx="9168">
                  <c:v>0</c:v>
                </c:pt>
                <c:pt idx="9169">
                  <c:v>0</c:v>
                </c:pt>
                <c:pt idx="9170">
                  <c:v>0</c:v>
                </c:pt>
                <c:pt idx="9171">
                  <c:v>0</c:v>
                </c:pt>
                <c:pt idx="9172">
                  <c:v>0</c:v>
                </c:pt>
                <c:pt idx="9173">
                  <c:v>0</c:v>
                </c:pt>
                <c:pt idx="9174">
                  <c:v>0</c:v>
                </c:pt>
                <c:pt idx="9175">
                  <c:v>0</c:v>
                </c:pt>
                <c:pt idx="9176">
                  <c:v>0</c:v>
                </c:pt>
                <c:pt idx="9177">
                  <c:v>0</c:v>
                </c:pt>
                <c:pt idx="9178">
                  <c:v>0</c:v>
                </c:pt>
                <c:pt idx="9179">
                  <c:v>0</c:v>
                </c:pt>
                <c:pt idx="9180">
                  <c:v>0</c:v>
                </c:pt>
                <c:pt idx="9181">
                  <c:v>0</c:v>
                </c:pt>
                <c:pt idx="9182">
                  <c:v>0</c:v>
                </c:pt>
                <c:pt idx="9183">
                  <c:v>0</c:v>
                </c:pt>
                <c:pt idx="9184">
                  <c:v>0</c:v>
                </c:pt>
                <c:pt idx="9185">
                  <c:v>0</c:v>
                </c:pt>
                <c:pt idx="9186">
                  <c:v>0</c:v>
                </c:pt>
                <c:pt idx="9187">
                  <c:v>0</c:v>
                </c:pt>
                <c:pt idx="9188">
                  <c:v>0</c:v>
                </c:pt>
                <c:pt idx="9189">
                  <c:v>0</c:v>
                </c:pt>
                <c:pt idx="9190">
                  <c:v>0</c:v>
                </c:pt>
                <c:pt idx="9191">
                  <c:v>0</c:v>
                </c:pt>
                <c:pt idx="9192">
                  <c:v>0</c:v>
                </c:pt>
                <c:pt idx="9193">
                  <c:v>0</c:v>
                </c:pt>
                <c:pt idx="9194">
                  <c:v>0</c:v>
                </c:pt>
                <c:pt idx="9195">
                  <c:v>0</c:v>
                </c:pt>
                <c:pt idx="9196">
                  <c:v>0</c:v>
                </c:pt>
                <c:pt idx="9197">
                  <c:v>0</c:v>
                </c:pt>
                <c:pt idx="9198">
                  <c:v>0</c:v>
                </c:pt>
                <c:pt idx="9199">
                  <c:v>0</c:v>
                </c:pt>
                <c:pt idx="9200">
                  <c:v>0</c:v>
                </c:pt>
                <c:pt idx="9201">
                  <c:v>0</c:v>
                </c:pt>
                <c:pt idx="9202">
                  <c:v>0</c:v>
                </c:pt>
                <c:pt idx="9203">
                  <c:v>0</c:v>
                </c:pt>
                <c:pt idx="9204">
                  <c:v>0</c:v>
                </c:pt>
                <c:pt idx="9205">
                  <c:v>0</c:v>
                </c:pt>
                <c:pt idx="9206">
                  <c:v>0</c:v>
                </c:pt>
                <c:pt idx="9207">
                  <c:v>0</c:v>
                </c:pt>
                <c:pt idx="9208">
                  <c:v>0</c:v>
                </c:pt>
                <c:pt idx="9209">
                  <c:v>0</c:v>
                </c:pt>
                <c:pt idx="9210">
                  <c:v>0</c:v>
                </c:pt>
                <c:pt idx="9211">
                  <c:v>0</c:v>
                </c:pt>
                <c:pt idx="9212">
                  <c:v>0</c:v>
                </c:pt>
                <c:pt idx="9213">
                  <c:v>0</c:v>
                </c:pt>
                <c:pt idx="9214">
                  <c:v>0</c:v>
                </c:pt>
                <c:pt idx="9215">
                  <c:v>0</c:v>
                </c:pt>
                <c:pt idx="9216">
                  <c:v>0</c:v>
                </c:pt>
                <c:pt idx="9217">
                  <c:v>0</c:v>
                </c:pt>
                <c:pt idx="9218">
                  <c:v>0</c:v>
                </c:pt>
                <c:pt idx="9219">
                  <c:v>0</c:v>
                </c:pt>
                <c:pt idx="9220">
                  <c:v>0</c:v>
                </c:pt>
                <c:pt idx="9221">
                  <c:v>0</c:v>
                </c:pt>
                <c:pt idx="9222">
                  <c:v>0</c:v>
                </c:pt>
                <c:pt idx="9223">
                  <c:v>0</c:v>
                </c:pt>
                <c:pt idx="9224">
                  <c:v>0</c:v>
                </c:pt>
                <c:pt idx="9225">
                  <c:v>0</c:v>
                </c:pt>
                <c:pt idx="9226">
                  <c:v>0</c:v>
                </c:pt>
                <c:pt idx="9227">
                  <c:v>0</c:v>
                </c:pt>
                <c:pt idx="9228">
                  <c:v>0</c:v>
                </c:pt>
                <c:pt idx="9229">
                  <c:v>0</c:v>
                </c:pt>
                <c:pt idx="9230">
                  <c:v>0</c:v>
                </c:pt>
                <c:pt idx="9231">
                  <c:v>0</c:v>
                </c:pt>
                <c:pt idx="9232">
                  <c:v>0</c:v>
                </c:pt>
                <c:pt idx="9233">
                  <c:v>0</c:v>
                </c:pt>
                <c:pt idx="9234">
                  <c:v>0</c:v>
                </c:pt>
                <c:pt idx="9235">
                  <c:v>0</c:v>
                </c:pt>
                <c:pt idx="9236">
                  <c:v>0</c:v>
                </c:pt>
                <c:pt idx="9237">
                  <c:v>0</c:v>
                </c:pt>
                <c:pt idx="9238">
                  <c:v>0</c:v>
                </c:pt>
                <c:pt idx="9239">
                  <c:v>0</c:v>
                </c:pt>
                <c:pt idx="9240">
                  <c:v>0</c:v>
                </c:pt>
                <c:pt idx="9241">
                  <c:v>0</c:v>
                </c:pt>
                <c:pt idx="9242">
                  <c:v>0</c:v>
                </c:pt>
                <c:pt idx="9243">
                  <c:v>0</c:v>
                </c:pt>
                <c:pt idx="9244">
                  <c:v>0</c:v>
                </c:pt>
                <c:pt idx="9245">
                  <c:v>0</c:v>
                </c:pt>
                <c:pt idx="9246">
                  <c:v>0</c:v>
                </c:pt>
                <c:pt idx="9247">
                  <c:v>0</c:v>
                </c:pt>
                <c:pt idx="9248">
                  <c:v>0</c:v>
                </c:pt>
                <c:pt idx="9249">
                  <c:v>0</c:v>
                </c:pt>
                <c:pt idx="9250">
                  <c:v>0</c:v>
                </c:pt>
                <c:pt idx="9251">
                  <c:v>0</c:v>
                </c:pt>
                <c:pt idx="9252">
                  <c:v>0</c:v>
                </c:pt>
                <c:pt idx="9253">
                  <c:v>0</c:v>
                </c:pt>
                <c:pt idx="9254">
                  <c:v>0</c:v>
                </c:pt>
                <c:pt idx="9255">
                  <c:v>0</c:v>
                </c:pt>
                <c:pt idx="9256">
                  <c:v>0</c:v>
                </c:pt>
                <c:pt idx="9257">
                  <c:v>0</c:v>
                </c:pt>
                <c:pt idx="9258">
                  <c:v>0</c:v>
                </c:pt>
                <c:pt idx="9259">
                  <c:v>0</c:v>
                </c:pt>
                <c:pt idx="9260">
                  <c:v>0</c:v>
                </c:pt>
                <c:pt idx="9261">
                  <c:v>0</c:v>
                </c:pt>
                <c:pt idx="9262">
                  <c:v>0</c:v>
                </c:pt>
                <c:pt idx="9263">
                  <c:v>0</c:v>
                </c:pt>
                <c:pt idx="9264">
                  <c:v>0</c:v>
                </c:pt>
                <c:pt idx="9265">
                  <c:v>0</c:v>
                </c:pt>
                <c:pt idx="9266">
                  <c:v>0</c:v>
                </c:pt>
                <c:pt idx="9267">
                  <c:v>0</c:v>
                </c:pt>
                <c:pt idx="9268">
                  <c:v>0</c:v>
                </c:pt>
                <c:pt idx="9269">
                  <c:v>0</c:v>
                </c:pt>
                <c:pt idx="9270">
                  <c:v>0</c:v>
                </c:pt>
                <c:pt idx="9271">
                  <c:v>0</c:v>
                </c:pt>
                <c:pt idx="9272">
                  <c:v>0</c:v>
                </c:pt>
                <c:pt idx="9273">
                  <c:v>0</c:v>
                </c:pt>
                <c:pt idx="9274">
                  <c:v>0</c:v>
                </c:pt>
                <c:pt idx="9275">
                  <c:v>0</c:v>
                </c:pt>
                <c:pt idx="9276">
                  <c:v>0</c:v>
                </c:pt>
                <c:pt idx="9277">
                  <c:v>0</c:v>
                </c:pt>
                <c:pt idx="9278">
                  <c:v>0</c:v>
                </c:pt>
                <c:pt idx="9279">
                  <c:v>0</c:v>
                </c:pt>
                <c:pt idx="9280">
                  <c:v>0</c:v>
                </c:pt>
                <c:pt idx="9281">
                  <c:v>0</c:v>
                </c:pt>
                <c:pt idx="9282">
                  <c:v>0</c:v>
                </c:pt>
                <c:pt idx="9283">
                  <c:v>0</c:v>
                </c:pt>
                <c:pt idx="9284">
                  <c:v>0</c:v>
                </c:pt>
                <c:pt idx="9285">
                  <c:v>0</c:v>
                </c:pt>
                <c:pt idx="9286">
                  <c:v>0</c:v>
                </c:pt>
                <c:pt idx="9287">
                  <c:v>0</c:v>
                </c:pt>
                <c:pt idx="9288">
                  <c:v>0</c:v>
                </c:pt>
                <c:pt idx="9289">
                  <c:v>0</c:v>
                </c:pt>
                <c:pt idx="9290">
                  <c:v>0</c:v>
                </c:pt>
                <c:pt idx="9291">
                  <c:v>0</c:v>
                </c:pt>
                <c:pt idx="9292">
                  <c:v>0</c:v>
                </c:pt>
                <c:pt idx="9293">
                  <c:v>0</c:v>
                </c:pt>
                <c:pt idx="9294">
                  <c:v>0</c:v>
                </c:pt>
                <c:pt idx="9295">
                  <c:v>0</c:v>
                </c:pt>
                <c:pt idx="9296">
                  <c:v>0</c:v>
                </c:pt>
                <c:pt idx="9297">
                  <c:v>0</c:v>
                </c:pt>
                <c:pt idx="9298">
                  <c:v>0</c:v>
                </c:pt>
                <c:pt idx="9299">
                  <c:v>0</c:v>
                </c:pt>
                <c:pt idx="9300">
                  <c:v>0</c:v>
                </c:pt>
                <c:pt idx="9301">
                  <c:v>0</c:v>
                </c:pt>
                <c:pt idx="9302">
                  <c:v>0</c:v>
                </c:pt>
                <c:pt idx="9303">
                  <c:v>0</c:v>
                </c:pt>
                <c:pt idx="9304">
                  <c:v>0</c:v>
                </c:pt>
                <c:pt idx="9305">
                  <c:v>0</c:v>
                </c:pt>
                <c:pt idx="9306">
                  <c:v>0</c:v>
                </c:pt>
                <c:pt idx="9307">
                  <c:v>0</c:v>
                </c:pt>
                <c:pt idx="9308">
                  <c:v>0</c:v>
                </c:pt>
                <c:pt idx="9309">
                  <c:v>0</c:v>
                </c:pt>
                <c:pt idx="9310">
                  <c:v>0</c:v>
                </c:pt>
                <c:pt idx="9311">
                  <c:v>0</c:v>
                </c:pt>
                <c:pt idx="9312">
                  <c:v>0</c:v>
                </c:pt>
                <c:pt idx="9313">
                  <c:v>0</c:v>
                </c:pt>
                <c:pt idx="9314">
                  <c:v>0</c:v>
                </c:pt>
                <c:pt idx="9315">
                  <c:v>0</c:v>
                </c:pt>
                <c:pt idx="9316">
                  <c:v>0</c:v>
                </c:pt>
                <c:pt idx="9317">
                  <c:v>0</c:v>
                </c:pt>
                <c:pt idx="9318">
                  <c:v>0</c:v>
                </c:pt>
                <c:pt idx="9319">
                  <c:v>0</c:v>
                </c:pt>
                <c:pt idx="9320">
                  <c:v>0</c:v>
                </c:pt>
                <c:pt idx="9321">
                  <c:v>0</c:v>
                </c:pt>
                <c:pt idx="9322">
                  <c:v>0</c:v>
                </c:pt>
                <c:pt idx="9323">
                  <c:v>0</c:v>
                </c:pt>
                <c:pt idx="9324">
                  <c:v>0</c:v>
                </c:pt>
                <c:pt idx="9325">
                  <c:v>0</c:v>
                </c:pt>
                <c:pt idx="9326">
                  <c:v>0</c:v>
                </c:pt>
                <c:pt idx="9327">
                  <c:v>0</c:v>
                </c:pt>
                <c:pt idx="9328">
                  <c:v>0</c:v>
                </c:pt>
                <c:pt idx="9329">
                  <c:v>0</c:v>
                </c:pt>
                <c:pt idx="9330">
                  <c:v>0</c:v>
                </c:pt>
                <c:pt idx="9331">
                  <c:v>0</c:v>
                </c:pt>
                <c:pt idx="9332">
                  <c:v>0</c:v>
                </c:pt>
                <c:pt idx="9333">
                  <c:v>0</c:v>
                </c:pt>
                <c:pt idx="9334">
                  <c:v>0</c:v>
                </c:pt>
                <c:pt idx="9335">
                  <c:v>0</c:v>
                </c:pt>
                <c:pt idx="9336">
                  <c:v>0</c:v>
                </c:pt>
                <c:pt idx="9337">
                  <c:v>0</c:v>
                </c:pt>
                <c:pt idx="9338">
                  <c:v>0</c:v>
                </c:pt>
                <c:pt idx="9339">
                  <c:v>0</c:v>
                </c:pt>
                <c:pt idx="9340">
                  <c:v>0</c:v>
                </c:pt>
                <c:pt idx="9341">
                  <c:v>0</c:v>
                </c:pt>
                <c:pt idx="9342">
                  <c:v>0</c:v>
                </c:pt>
                <c:pt idx="9343">
                  <c:v>0</c:v>
                </c:pt>
                <c:pt idx="9344">
                  <c:v>0</c:v>
                </c:pt>
                <c:pt idx="9345">
                  <c:v>0</c:v>
                </c:pt>
                <c:pt idx="9346">
                  <c:v>0</c:v>
                </c:pt>
                <c:pt idx="9347">
                  <c:v>0</c:v>
                </c:pt>
                <c:pt idx="9348">
                  <c:v>0</c:v>
                </c:pt>
                <c:pt idx="9349">
                  <c:v>0</c:v>
                </c:pt>
                <c:pt idx="9350">
                  <c:v>0</c:v>
                </c:pt>
                <c:pt idx="9351">
                  <c:v>0</c:v>
                </c:pt>
                <c:pt idx="9352">
                  <c:v>0</c:v>
                </c:pt>
                <c:pt idx="9353">
                  <c:v>0</c:v>
                </c:pt>
                <c:pt idx="9354">
                  <c:v>0</c:v>
                </c:pt>
                <c:pt idx="9355">
                  <c:v>0</c:v>
                </c:pt>
                <c:pt idx="9356">
                  <c:v>0</c:v>
                </c:pt>
                <c:pt idx="9357">
                  <c:v>0</c:v>
                </c:pt>
                <c:pt idx="9358">
                  <c:v>0</c:v>
                </c:pt>
                <c:pt idx="9359">
                  <c:v>0</c:v>
                </c:pt>
                <c:pt idx="9360">
                  <c:v>0</c:v>
                </c:pt>
                <c:pt idx="9361">
                  <c:v>0</c:v>
                </c:pt>
                <c:pt idx="9362">
                  <c:v>0</c:v>
                </c:pt>
                <c:pt idx="9363">
                  <c:v>0</c:v>
                </c:pt>
                <c:pt idx="9364">
                  <c:v>0</c:v>
                </c:pt>
                <c:pt idx="9365">
                  <c:v>0</c:v>
                </c:pt>
                <c:pt idx="9366">
                  <c:v>0</c:v>
                </c:pt>
                <c:pt idx="9367">
                  <c:v>0</c:v>
                </c:pt>
                <c:pt idx="9368">
                  <c:v>0</c:v>
                </c:pt>
                <c:pt idx="9369">
                  <c:v>0</c:v>
                </c:pt>
                <c:pt idx="9370">
                  <c:v>0</c:v>
                </c:pt>
                <c:pt idx="9371">
                  <c:v>0</c:v>
                </c:pt>
                <c:pt idx="9372">
                  <c:v>0</c:v>
                </c:pt>
                <c:pt idx="9373">
                  <c:v>0</c:v>
                </c:pt>
                <c:pt idx="9374">
                  <c:v>0</c:v>
                </c:pt>
                <c:pt idx="9375">
                  <c:v>0</c:v>
                </c:pt>
                <c:pt idx="9376">
                  <c:v>0</c:v>
                </c:pt>
                <c:pt idx="9377">
                  <c:v>0</c:v>
                </c:pt>
                <c:pt idx="9378">
                  <c:v>0</c:v>
                </c:pt>
                <c:pt idx="9379">
                  <c:v>0</c:v>
                </c:pt>
                <c:pt idx="9380">
                  <c:v>0</c:v>
                </c:pt>
                <c:pt idx="9381">
                  <c:v>0</c:v>
                </c:pt>
                <c:pt idx="9382">
                  <c:v>0</c:v>
                </c:pt>
                <c:pt idx="9383">
                  <c:v>0</c:v>
                </c:pt>
                <c:pt idx="9384">
                  <c:v>0</c:v>
                </c:pt>
                <c:pt idx="9385">
                  <c:v>0</c:v>
                </c:pt>
                <c:pt idx="9386">
                  <c:v>0</c:v>
                </c:pt>
                <c:pt idx="9387">
                  <c:v>0</c:v>
                </c:pt>
                <c:pt idx="9388">
                  <c:v>0</c:v>
                </c:pt>
                <c:pt idx="9389">
                  <c:v>0</c:v>
                </c:pt>
                <c:pt idx="9390">
                  <c:v>0</c:v>
                </c:pt>
                <c:pt idx="9391">
                  <c:v>0</c:v>
                </c:pt>
                <c:pt idx="9392">
                  <c:v>0</c:v>
                </c:pt>
                <c:pt idx="9393">
                  <c:v>0</c:v>
                </c:pt>
                <c:pt idx="9394">
                  <c:v>0</c:v>
                </c:pt>
                <c:pt idx="9395">
                  <c:v>0</c:v>
                </c:pt>
                <c:pt idx="9396">
                  <c:v>0</c:v>
                </c:pt>
                <c:pt idx="9397">
                  <c:v>0</c:v>
                </c:pt>
                <c:pt idx="9398">
                  <c:v>0</c:v>
                </c:pt>
                <c:pt idx="9399">
                  <c:v>0</c:v>
                </c:pt>
                <c:pt idx="9400">
                  <c:v>0</c:v>
                </c:pt>
                <c:pt idx="9401">
                  <c:v>0</c:v>
                </c:pt>
                <c:pt idx="9402">
                  <c:v>0</c:v>
                </c:pt>
                <c:pt idx="9403">
                  <c:v>0</c:v>
                </c:pt>
                <c:pt idx="9404">
                  <c:v>0</c:v>
                </c:pt>
                <c:pt idx="9405">
                  <c:v>0</c:v>
                </c:pt>
                <c:pt idx="9406">
                  <c:v>0</c:v>
                </c:pt>
                <c:pt idx="9407">
                  <c:v>0</c:v>
                </c:pt>
                <c:pt idx="9408">
                  <c:v>0</c:v>
                </c:pt>
                <c:pt idx="9409">
                  <c:v>0</c:v>
                </c:pt>
                <c:pt idx="9410">
                  <c:v>0</c:v>
                </c:pt>
                <c:pt idx="9411">
                  <c:v>0</c:v>
                </c:pt>
                <c:pt idx="9412">
                  <c:v>0</c:v>
                </c:pt>
                <c:pt idx="9413">
                  <c:v>0</c:v>
                </c:pt>
                <c:pt idx="9414">
                  <c:v>0</c:v>
                </c:pt>
                <c:pt idx="9415">
                  <c:v>0</c:v>
                </c:pt>
                <c:pt idx="9416">
                  <c:v>0</c:v>
                </c:pt>
                <c:pt idx="9417">
                  <c:v>0</c:v>
                </c:pt>
                <c:pt idx="9418">
                  <c:v>0</c:v>
                </c:pt>
                <c:pt idx="9419">
                  <c:v>0</c:v>
                </c:pt>
                <c:pt idx="9420">
                  <c:v>0</c:v>
                </c:pt>
                <c:pt idx="9421">
                  <c:v>0</c:v>
                </c:pt>
                <c:pt idx="9422">
                  <c:v>0</c:v>
                </c:pt>
                <c:pt idx="9423">
                  <c:v>0</c:v>
                </c:pt>
                <c:pt idx="9424">
                  <c:v>0</c:v>
                </c:pt>
                <c:pt idx="9425">
                  <c:v>0</c:v>
                </c:pt>
                <c:pt idx="9426">
                  <c:v>0</c:v>
                </c:pt>
                <c:pt idx="9427">
                  <c:v>0</c:v>
                </c:pt>
                <c:pt idx="9428">
                  <c:v>0</c:v>
                </c:pt>
                <c:pt idx="9429">
                  <c:v>0</c:v>
                </c:pt>
                <c:pt idx="9430">
                  <c:v>0</c:v>
                </c:pt>
                <c:pt idx="9431">
                  <c:v>0</c:v>
                </c:pt>
                <c:pt idx="9432">
                  <c:v>0</c:v>
                </c:pt>
                <c:pt idx="9433">
                  <c:v>0</c:v>
                </c:pt>
                <c:pt idx="9434">
                  <c:v>0</c:v>
                </c:pt>
                <c:pt idx="9435">
                  <c:v>0</c:v>
                </c:pt>
                <c:pt idx="9436">
                  <c:v>0</c:v>
                </c:pt>
                <c:pt idx="9437">
                  <c:v>0</c:v>
                </c:pt>
                <c:pt idx="9438">
                  <c:v>0</c:v>
                </c:pt>
                <c:pt idx="9439">
                  <c:v>0</c:v>
                </c:pt>
                <c:pt idx="9440">
                  <c:v>0</c:v>
                </c:pt>
                <c:pt idx="9441">
                  <c:v>0</c:v>
                </c:pt>
                <c:pt idx="9442">
                  <c:v>0</c:v>
                </c:pt>
                <c:pt idx="9443">
                  <c:v>0</c:v>
                </c:pt>
                <c:pt idx="9444">
                  <c:v>0</c:v>
                </c:pt>
                <c:pt idx="9445">
                  <c:v>0</c:v>
                </c:pt>
                <c:pt idx="9446">
                  <c:v>0</c:v>
                </c:pt>
                <c:pt idx="9447">
                  <c:v>0</c:v>
                </c:pt>
                <c:pt idx="9448">
                  <c:v>0</c:v>
                </c:pt>
                <c:pt idx="9449">
                  <c:v>0</c:v>
                </c:pt>
                <c:pt idx="9450">
                  <c:v>0</c:v>
                </c:pt>
                <c:pt idx="9451">
                  <c:v>0</c:v>
                </c:pt>
                <c:pt idx="9452">
                  <c:v>0</c:v>
                </c:pt>
                <c:pt idx="9453">
                  <c:v>0</c:v>
                </c:pt>
                <c:pt idx="9454">
                  <c:v>0</c:v>
                </c:pt>
                <c:pt idx="9455">
                  <c:v>0</c:v>
                </c:pt>
                <c:pt idx="9456">
                  <c:v>0</c:v>
                </c:pt>
                <c:pt idx="9457">
                  <c:v>0</c:v>
                </c:pt>
                <c:pt idx="9458">
                  <c:v>0</c:v>
                </c:pt>
                <c:pt idx="9459">
                  <c:v>0</c:v>
                </c:pt>
                <c:pt idx="9460">
                  <c:v>0</c:v>
                </c:pt>
                <c:pt idx="9461">
                  <c:v>0</c:v>
                </c:pt>
                <c:pt idx="9462">
                  <c:v>0</c:v>
                </c:pt>
                <c:pt idx="9463">
                  <c:v>0</c:v>
                </c:pt>
                <c:pt idx="9464">
                  <c:v>0</c:v>
                </c:pt>
                <c:pt idx="9465">
                  <c:v>0</c:v>
                </c:pt>
                <c:pt idx="9466">
                  <c:v>0</c:v>
                </c:pt>
                <c:pt idx="9467">
                  <c:v>0</c:v>
                </c:pt>
                <c:pt idx="9468">
                  <c:v>0</c:v>
                </c:pt>
                <c:pt idx="9469">
                  <c:v>0</c:v>
                </c:pt>
                <c:pt idx="9470">
                  <c:v>0</c:v>
                </c:pt>
                <c:pt idx="9471">
                  <c:v>0</c:v>
                </c:pt>
                <c:pt idx="9472">
                  <c:v>0</c:v>
                </c:pt>
                <c:pt idx="9473">
                  <c:v>0</c:v>
                </c:pt>
                <c:pt idx="9474">
                  <c:v>0</c:v>
                </c:pt>
                <c:pt idx="9475">
                  <c:v>0</c:v>
                </c:pt>
                <c:pt idx="9476">
                  <c:v>0</c:v>
                </c:pt>
                <c:pt idx="9477">
                  <c:v>0</c:v>
                </c:pt>
                <c:pt idx="9478">
                  <c:v>0</c:v>
                </c:pt>
                <c:pt idx="9479">
                  <c:v>0</c:v>
                </c:pt>
                <c:pt idx="9480">
                  <c:v>0</c:v>
                </c:pt>
                <c:pt idx="9481">
                  <c:v>0</c:v>
                </c:pt>
                <c:pt idx="9482">
                  <c:v>0</c:v>
                </c:pt>
                <c:pt idx="9483">
                  <c:v>0</c:v>
                </c:pt>
                <c:pt idx="9484">
                  <c:v>0</c:v>
                </c:pt>
                <c:pt idx="9485">
                  <c:v>0</c:v>
                </c:pt>
                <c:pt idx="9486">
                  <c:v>0</c:v>
                </c:pt>
                <c:pt idx="9487">
                  <c:v>0</c:v>
                </c:pt>
                <c:pt idx="9488">
                  <c:v>0</c:v>
                </c:pt>
                <c:pt idx="9489">
                  <c:v>0</c:v>
                </c:pt>
                <c:pt idx="9490">
                  <c:v>0</c:v>
                </c:pt>
                <c:pt idx="9491">
                  <c:v>0</c:v>
                </c:pt>
                <c:pt idx="9492">
                  <c:v>0</c:v>
                </c:pt>
                <c:pt idx="9493">
                  <c:v>0</c:v>
                </c:pt>
                <c:pt idx="9494">
                  <c:v>0</c:v>
                </c:pt>
                <c:pt idx="9495">
                  <c:v>0</c:v>
                </c:pt>
                <c:pt idx="9496">
                  <c:v>0</c:v>
                </c:pt>
                <c:pt idx="9497">
                  <c:v>0</c:v>
                </c:pt>
                <c:pt idx="9498">
                  <c:v>0</c:v>
                </c:pt>
                <c:pt idx="9499">
                  <c:v>0</c:v>
                </c:pt>
                <c:pt idx="9500">
                  <c:v>0</c:v>
                </c:pt>
                <c:pt idx="9501">
                  <c:v>0</c:v>
                </c:pt>
                <c:pt idx="9502">
                  <c:v>0</c:v>
                </c:pt>
                <c:pt idx="9503">
                  <c:v>0</c:v>
                </c:pt>
                <c:pt idx="9504">
                  <c:v>0</c:v>
                </c:pt>
                <c:pt idx="9505">
                  <c:v>0</c:v>
                </c:pt>
                <c:pt idx="9506">
                  <c:v>0</c:v>
                </c:pt>
                <c:pt idx="9507">
                  <c:v>0</c:v>
                </c:pt>
                <c:pt idx="9508">
                  <c:v>0</c:v>
                </c:pt>
                <c:pt idx="9509">
                  <c:v>0</c:v>
                </c:pt>
                <c:pt idx="9510">
                  <c:v>0</c:v>
                </c:pt>
                <c:pt idx="9511">
                  <c:v>0</c:v>
                </c:pt>
                <c:pt idx="9512">
                  <c:v>0</c:v>
                </c:pt>
                <c:pt idx="9513">
                  <c:v>0</c:v>
                </c:pt>
                <c:pt idx="9514">
                  <c:v>0</c:v>
                </c:pt>
                <c:pt idx="9515">
                  <c:v>0</c:v>
                </c:pt>
                <c:pt idx="9516">
                  <c:v>0</c:v>
                </c:pt>
                <c:pt idx="9517">
                  <c:v>0</c:v>
                </c:pt>
                <c:pt idx="9518">
                  <c:v>0</c:v>
                </c:pt>
                <c:pt idx="9519">
                  <c:v>0</c:v>
                </c:pt>
                <c:pt idx="9520">
                  <c:v>0</c:v>
                </c:pt>
                <c:pt idx="9521">
                  <c:v>0</c:v>
                </c:pt>
                <c:pt idx="9522">
                  <c:v>0</c:v>
                </c:pt>
                <c:pt idx="9523">
                  <c:v>0</c:v>
                </c:pt>
                <c:pt idx="9524">
                  <c:v>0</c:v>
                </c:pt>
                <c:pt idx="9525">
                  <c:v>0</c:v>
                </c:pt>
                <c:pt idx="9526">
                  <c:v>0</c:v>
                </c:pt>
                <c:pt idx="9527">
                  <c:v>0</c:v>
                </c:pt>
                <c:pt idx="9528">
                  <c:v>0</c:v>
                </c:pt>
                <c:pt idx="9529">
                  <c:v>0</c:v>
                </c:pt>
                <c:pt idx="9530">
                  <c:v>0</c:v>
                </c:pt>
                <c:pt idx="9531">
                  <c:v>0</c:v>
                </c:pt>
                <c:pt idx="9532">
                  <c:v>0</c:v>
                </c:pt>
                <c:pt idx="9533">
                  <c:v>0</c:v>
                </c:pt>
                <c:pt idx="9534">
                  <c:v>0</c:v>
                </c:pt>
                <c:pt idx="9535">
                  <c:v>0</c:v>
                </c:pt>
                <c:pt idx="9536">
                  <c:v>0</c:v>
                </c:pt>
                <c:pt idx="9537">
                  <c:v>0</c:v>
                </c:pt>
                <c:pt idx="9538">
                  <c:v>0</c:v>
                </c:pt>
                <c:pt idx="9539">
                  <c:v>0</c:v>
                </c:pt>
                <c:pt idx="9540">
                  <c:v>0</c:v>
                </c:pt>
                <c:pt idx="9541">
                  <c:v>0</c:v>
                </c:pt>
                <c:pt idx="9542">
                  <c:v>0</c:v>
                </c:pt>
                <c:pt idx="9543">
                  <c:v>0</c:v>
                </c:pt>
                <c:pt idx="9544">
                  <c:v>0</c:v>
                </c:pt>
                <c:pt idx="9545">
                  <c:v>0</c:v>
                </c:pt>
                <c:pt idx="9546">
                  <c:v>0</c:v>
                </c:pt>
                <c:pt idx="9547">
                  <c:v>0</c:v>
                </c:pt>
                <c:pt idx="9548">
                  <c:v>0</c:v>
                </c:pt>
                <c:pt idx="9549">
                  <c:v>0</c:v>
                </c:pt>
                <c:pt idx="9550">
                  <c:v>0</c:v>
                </c:pt>
                <c:pt idx="9551">
                  <c:v>0</c:v>
                </c:pt>
                <c:pt idx="9552">
                  <c:v>0</c:v>
                </c:pt>
                <c:pt idx="9553">
                  <c:v>0</c:v>
                </c:pt>
                <c:pt idx="9554">
                  <c:v>0</c:v>
                </c:pt>
                <c:pt idx="9555">
                  <c:v>0</c:v>
                </c:pt>
                <c:pt idx="9556">
                  <c:v>0</c:v>
                </c:pt>
                <c:pt idx="9557">
                  <c:v>0</c:v>
                </c:pt>
                <c:pt idx="9558">
                  <c:v>0</c:v>
                </c:pt>
                <c:pt idx="9559">
                  <c:v>0</c:v>
                </c:pt>
                <c:pt idx="9560">
                  <c:v>0</c:v>
                </c:pt>
                <c:pt idx="9561">
                  <c:v>0</c:v>
                </c:pt>
                <c:pt idx="9562">
                  <c:v>0</c:v>
                </c:pt>
                <c:pt idx="9563">
                  <c:v>0</c:v>
                </c:pt>
                <c:pt idx="9564">
                  <c:v>0</c:v>
                </c:pt>
                <c:pt idx="9565">
                  <c:v>0</c:v>
                </c:pt>
                <c:pt idx="9566">
                  <c:v>0</c:v>
                </c:pt>
                <c:pt idx="9567">
                  <c:v>0</c:v>
                </c:pt>
                <c:pt idx="9568">
                  <c:v>0</c:v>
                </c:pt>
                <c:pt idx="9569">
                  <c:v>0</c:v>
                </c:pt>
                <c:pt idx="9570">
                  <c:v>0</c:v>
                </c:pt>
                <c:pt idx="9571">
                  <c:v>0</c:v>
                </c:pt>
                <c:pt idx="9572">
                  <c:v>0</c:v>
                </c:pt>
                <c:pt idx="9573">
                  <c:v>0</c:v>
                </c:pt>
                <c:pt idx="9574">
                  <c:v>0</c:v>
                </c:pt>
                <c:pt idx="9575">
                  <c:v>0</c:v>
                </c:pt>
                <c:pt idx="9576">
                  <c:v>0</c:v>
                </c:pt>
                <c:pt idx="9577">
                  <c:v>0</c:v>
                </c:pt>
                <c:pt idx="9578">
                  <c:v>0</c:v>
                </c:pt>
                <c:pt idx="9579">
                  <c:v>0</c:v>
                </c:pt>
                <c:pt idx="9580">
                  <c:v>0</c:v>
                </c:pt>
                <c:pt idx="9581">
                  <c:v>0</c:v>
                </c:pt>
                <c:pt idx="9582">
                  <c:v>0</c:v>
                </c:pt>
                <c:pt idx="9583">
                  <c:v>0</c:v>
                </c:pt>
                <c:pt idx="9584">
                  <c:v>0</c:v>
                </c:pt>
                <c:pt idx="9585">
                  <c:v>0</c:v>
                </c:pt>
                <c:pt idx="9586">
                  <c:v>0</c:v>
                </c:pt>
                <c:pt idx="9587">
                  <c:v>0</c:v>
                </c:pt>
                <c:pt idx="9588">
                  <c:v>0</c:v>
                </c:pt>
                <c:pt idx="9589">
                  <c:v>0</c:v>
                </c:pt>
                <c:pt idx="9590">
                  <c:v>0</c:v>
                </c:pt>
                <c:pt idx="9591">
                  <c:v>0</c:v>
                </c:pt>
                <c:pt idx="9592">
                  <c:v>0</c:v>
                </c:pt>
                <c:pt idx="9593">
                  <c:v>0</c:v>
                </c:pt>
                <c:pt idx="9594">
                  <c:v>0</c:v>
                </c:pt>
                <c:pt idx="9595">
                  <c:v>0</c:v>
                </c:pt>
                <c:pt idx="9596">
                  <c:v>0</c:v>
                </c:pt>
                <c:pt idx="9597">
                  <c:v>0</c:v>
                </c:pt>
                <c:pt idx="9598">
                  <c:v>0</c:v>
                </c:pt>
                <c:pt idx="9599">
                  <c:v>0</c:v>
                </c:pt>
                <c:pt idx="9600">
                  <c:v>0</c:v>
                </c:pt>
                <c:pt idx="9601">
                  <c:v>0</c:v>
                </c:pt>
                <c:pt idx="9602">
                  <c:v>0</c:v>
                </c:pt>
                <c:pt idx="9603">
                  <c:v>0</c:v>
                </c:pt>
                <c:pt idx="9604">
                  <c:v>0</c:v>
                </c:pt>
                <c:pt idx="9605">
                  <c:v>0</c:v>
                </c:pt>
                <c:pt idx="9606">
                  <c:v>0</c:v>
                </c:pt>
                <c:pt idx="9607">
                  <c:v>0</c:v>
                </c:pt>
                <c:pt idx="9608">
                  <c:v>0</c:v>
                </c:pt>
                <c:pt idx="9609">
                  <c:v>0</c:v>
                </c:pt>
                <c:pt idx="9610">
                  <c:v>0</c:v>
                </c:pt>
                <c:pt idx="9611">
                  <c:v>0</c:v>
                </c:pt>
                <c:pt idx="9612">
                  <c:v>0</c:v>
                </c:pt>
                <c:pt idx="9613">
                  <c:v>0</c:v>
                </c:pt>
                <c:pt idx="9614">
                  <c:v>0</c:v>
                </c:pt>
                <c:pt idx="9615">
                  <c:v>0</c:v>
                </c:pt>
                <c:pt idx="9616">
                  <c:v>0</c:v>
                </c:pt>
                <c:pt idx="9617">
                  <c:v>0</c:v>
                </c:pt>
                <c:pt idx="9618">
                  <c:v>0</c:v>
                </c:pt>
                <c:pt idx="9619">
                  <c:v>0</c:v>
                </c:pt>
                <c:pt idx="9620">
                  <c:v>0</c:v>
                </c:pt>
                <c:pt idx="9621">
                  <c:v>0</c:v>
                </c:pt>
                <c:pt idx="9622">
                  <c:v>0</c:v>
                </c:pt>
                <c:pt idx="9623">
                  <c:v>0</c:v>
                </c:pt>
                <c:pt idx="9624">
                  <c:v>0</c:v>
                </c:pt>
                <c:pt idx="9625">
                  <c:v>0</c:v>
                </c:pt>
                <c:pt idx="9626">
                  <c:v>0</c:v>
                </c:pt>
                <c:pt idx="9627">
                  <c:v>0</c:v>
                </c:pt>
                <c:pt idx="9628">
                  <c:v>0</c:v>
                </c:pt>
                <c:pt idx="9629">
                  <c:v>0</c:v>
                </c:pt>
                <c:pt idx="9630">
                  <c:v>0</c:v>
                </c:pt>
                <c:pt idx="9631">
                  <c:v>0</c:v>
                </c:pt>
                <c:pt idx="9632">
                  <c:v>0</c:v>
                </c:pt>
                <c:pt idx="9633">
                  <c:v>0</c:v>
                </c:pt>
                <c:pt idx="9634">
                  <c:v>0</c:v>
                </c:pt>
                <c:pt idx="9635">
                  <c:v>0</c:v>
                </c:pt>
                <c:pt idx="9636">
                  <c:v>0</c:v>
                </c:pt>
                <c:pt idx="9637">
                  <c:v>0</c:v>
                </c:pt>
                <c:pt idx="9638">
                  <c:v>0</c:v>
                </c:pt>
                <c:pt idx="9639">
                  <c:v>0</c:v>
                </c:pt>
                <c:pt idx="9640">
                  <c:v>0</c:v>
                </c:pt>
                <c:pt idx="9641">
                  <c:v>0</c:v>
                </c:pt>
                <c:pt idx="9642">
                  <c:v>0</c:v>
                </c:pt>
                <c:pt idx="9643">
                  <c:v>0</c:v>
                </c:pt>
                <c:pt idx="9644">
                  <c:v>0</c:v>
                </c:pt>
                <c:pt idx="9645">
                  <c:v>0</c:v>
                </c:pt>
                <c:pt idx="9646">
                  <c:v>0</c:v>
                </c:pt>
                <c:pt idx="9647">
                  <c:v>0</c:v>
                </c:pt>
                <c:pt idx="9648">
                  <c:v>0</c:v>
                </c:pt>
                <c:pt idx="9649">
                  <c:v>0</c:v>
                </c:pt>
                <c:pt idx="9650">
                  <c:v>0</c:v>
                </c:pt>
                <c:pt idx="9651">
                  <c:v>0</c:v>
                </c:pt>
                <c:pt idx="9652">
                  <c:v>0</c:v>
                </c:pt>
                <c:pt idx="9653">
                  <c:v>0</c:v>
                </c:pt>
                <c:pt idx="9654">
                  <c:v>0</c:v>
                </c:pt>
                <c:pt idx="9655">
                  <c:v>0</c:v>
                </c:pt>
                <c:pt idx="9656">
                  <c:v>0</c:v>
                </c:pt>
                <c:pt idx="9657">
                  <c:v>0</c:v>
                </c:pt>
                <c:pt idx="9658">
                  <c:v>0</c:v>
                </c:pt>
                <c:pt idx="9659">
                  <c:v>0</c:v>
                </c:pt>
                <c:pt idx="9660">
                  <c:v>0</c:v>
                </c:pt>
                <c:pt idx="9661">
                  <c:v>0</c:v>
                </c:pt>
                <c:pt idx="9662">
                  <c:v>0</c:v>
                </c:pt>
                <c:pt idx="9663">
                  <c:v>0</c:v>
                </c:pt>
                <c:pt idx="9664">
                  <c:v>0</c:v>
                </c:pt>
                <c:pt idx="9665">
                  <c:v>0</c:v>
                </c:pt>
                <c:pt idx="9666">
                  <c:v>0</c:v>
                </c:pt>
                <c:pt idx="9667">
                  <c:v>0</c:v>
                </c:pt>
                <c:pt idx="9668">
                  <c:v>0</c:v>
                </c:pt>
                <c:pt idx="9669">
                  <c:v>0</c:v>
                </c:pt>
                <c:pt idx="9670">
                  <c:v>0</c:v>
                </c:pt>
                <c:pt idx="9671">
                  <c:v>0</c:v>
                </c:pt>
                <c:pt idx="9672">
                  <c:v>0</c:v>
                </c:pt>
                <c:pt idx="9673">
                  <c:v>0</c:v>
                </c:pt>
                <c:pt idx="9674">
                  <c:v>0</c:v>
                </c:pt>
                <c:pt idx="9675">
                  <c:v>0</c:v>
                </c:pt>
                <c:pt idx="9676">
                  <c:v>0</c:v>
                </c:pt>
                <c:pt idx="9677">
                  <c:v>0</c:v>
                </c:pt>
                <c:pt idx="9678">
                  <c:v>0</c:v>
                </c:pt>
                <c:pt idx="9679">
                  <c:v>0</c:v>
                </c:pt>
                <c:pt idx="9680">
                  <c:v>0</c:v>
                </c:pt>
                <c:pt idx="9681">
                  <c:v>0</c:v>
                </c:pt>
                <c:pt idx="9682">
                  <c:v>0</c:v>
                </c:pt>
                <c:pt idx="9683">
                  <c:v>0</c:v>
                </c:pt>
                <c:pt idx="9684">
                  <c:v>0</c:v>
                </c:pt>
                <c:pt idx="9685">
                  <c:v>0</c:v>
                </c:pt>
                <c:pt idx="9686">
                  <c:v>0</c:v>
                </c:pt>
                <c:pt idx="9687">
                  <c:v>0</c:v>
                </c:pt>
                <c:pt idx="9688">
                  <c:v>0</c:v>
                </c:pt>
                <c:pt idx="9689">
                  <c:v>0</c:v>
                </c:pt>
                <c:pt idx="9690">
                  <c:v>0</c:v>
                </c:pt>
                <c:pt idx="9691">
                  <c:v>0</c:v>
                </c:pt>
                <c:pt idx="9692">
                  <c:v>0</c:v>
                </c:pt>
                <c:pt idx="9693">
                  <c:v>0</c:v>
                </c:pt>
                <c:pt idx="9694">
                  <c:v>0</c:v>
                </c:pt>
                <c:pt idx="9695">
                  <c:v>0</c:v>
                </c:pt>
                <c:pt idx="9696">
                  <c:v>0</c:v>
                </c:pt>
                <c:pt idx="9697">
                  <c:v>0</c:v>
                </c:pt>
                <c:pt idx="9698">
                  <c:v>0</c:v>
                </c:pt>
                <c:pt idx="9699">
                  <c:v>0</c:v>
                </c:pt>
                <c:pt idx="9700">
                  <c:v>0</c:v>
                </c:pt>
                <c:pt idx="9701">
                  <c:v>0</c:v>
                </c:pt>
                <c:pt idx="9702">
                  <c:v>0</c:v>
                </c:pt>
                <c:pt idx="9703">
                  <c:v>0</c:v>
                </c:pt>
                <c:pt idx="9704">
                  <c:v>0</c:v>
                </c:pt>
                <c:pt idx="9705">
                  <c:v>0</c:v>
                </c:pt>
                <c:pt idx="9706">
                  <c:v>0</c:v>
                </c:pt>
                <c:pt idx="9707">
                  <c:v>0</c:v>
                </c:pt>
                <c:pt idx="9708">
                  <c:v>0</c:v>
                </c:pt>
                <c:pt idx="9709">
                  <c:v>0</c:v>
                </c:pt>
                <c:pt idx="9710">
                  <c:v>0</c:v>
                </c:pt>
                <c:pt idx="9711">
                  <c:v>0</c:v>
                </c:pt>
                <c:pt idx="9712">
                  <c:v>0</c:v>
                </c:pt>
                <c:pt idx="9713">
                  <c:v>0</c:v>
                </c:pt>
                <c:pt idx="9714">
                  <c:v>0</c:v>
                </c:pt>
                <c:pt idx="9715">
                  <c:v>0</c:v>
                </c:pt>
                <c:pt idx="9716">
                  <c:v>0</c:v>
                </c:pt>
                <c:pt idx="9717">
                  <c:v>0</c:v>
                </c:pt>
                <c:pt idx="9718">
                  <c:v>0</c:v>
                </c:pt>
                <c:pt idx="9719">
                  <c:v>0</c:v>
                </c:pt>
                <c:pt idx="9720">
                  <c:v>0</c:v>
                </c:pt>
                <c:pt idx="9721">
                  <c:v>0</c:v>
                </c:pt>
                <c:pt idx="9722">
                  <c:v>0</c:v>
                </c:pt>
                <c:pt idx="9723">
                  <c:v>0</c:v>
                </c:pt>
                <c:pt idx="9724">
                  <c:v>0</c:v>
                </c:pt>
                <c:pt idx="9725">
                  <c:v>0</c:v>
                </c:pt>
                <c:pt idx="9726">
                  <c:v>0</c:v>
                </c:pt>
                <c:pt idx="9727">
                  <c:v>0</c:v>
                </c:pt>
                <c:pt idx="9728">
                  <c:v>0</c:v>
                </c:pt>
                <c:pt idx="9729">
                  <c:v>0</c:v>
                </c:pt>
                <c:pt idx="9730">
                  <c:v>0</c:v>
                </c:pt>
                <c:pt idx="9731">
                  <c:v>0</c:v>
                </c:pt>
                <c:pt idx="9732">
                  <c:v>0</c:v>
                </c:pt>
                <c:pt idx="9733">
                  <c:v>0</c:v>
                </c:pt>
                <c:pt idx="9734">
                  <c:v>0</c:v>
                </c:pt>
                <c:pt idx="9735">
                  <c:v>0</c:v>
                </c:pt>
                <c:pt idx="9736">
                  <c:v>0</c:v>
                </c:pt>
                <c:pt idx="9737">
                  <c:v>0</c:v>
                </c:pt>
                <c:pt idx="9738">
                  <c:v>0</c:v>
                </c:pt>
                <c:pt idx="9739">
                  <c:v>0</c:v>
                </c:pt>
                <c:pt idx="9740">
                  <c:v>0</c:v>
                </c:pt>
                <c:pt idx="9741">
                  <c:v>0</c:v>
                </c:pt>
                <c:pt idx="9742">
                  <c:v>0</c:v>
                </c:pt>
                <c:pt idx="9743">
                  <c:v>0</c:v>
                </c:pt>
                <c:pt idx="9744">
                  <c:v>0</c:v>
                </c:pt>
                <c:pt idx="9745">
                  <c:v>0</c:v>
                </c:pt>
                <c:pt idx="9746">
                  <c:v>0</c:v>
                </c:pt>
                <c:pt idx="9747">
                  <c:v>0</c:v>
                </c:pt>
                <c:pt idx="9748">
                  <c:v>0</c:v>
                </c:pt>
                <c:pt idx="9749">
                  <c:v>0</c:v>
                </c:pt>
                <c:pt idx="9750">
                  <c:v>0</c:v>
                </c:pt>
                <c:pt idx="9751">
                  <c:v>0</c:v>
                </c:pt>
                <c:pt idx="9752">
                  <c:v>0</c:v>
                </c:pt>
                <c:pt idx="9753">
                  <c:v>0</c:v>
                </c:pt>
                <c:pt idx="9754">
                  <c:v>0</c:v>
                </c:pt>
                <c:pt idx="9755">
                  <c:v>0</c:v>
                </c:pt>
                <c:pt idx="9756">
                  <c:v>0</c:v>
                </c:pt>
                <c:pt idx="9757">
                  <c:v>0</c:v>
                </c:pt>
                <c:pt idx="9758">
                  <c:v>0</c:v>
                </c:pt>
                <c:pt idx="9759">
                  <c:v>0</c:v>
                </c:pt>
                <c:pt idx="9760">
                  <c:v>0</c:v>
                </c:pt>
                <c:pt idx="9761">
                  <c:v>0</c:v>
                </c:pt>
                <c:pt idx="9762">
                  <c:v>0</c:v>
                </c:pt>
                <c:pt idx="9763">
                  <c:v>0</c:v>
                </c:pt>
                <c:pt idx="9764">
                  <c:v>0</c:v>
                </c:pt>
                <c:pt idx="9765">
                  <c:v>0</c:v>
                </c:pt>
                <c:pt idx="9766">
                  <c:v>0</c:v>
                </c:pt>
                <c:pt idx="9767">
                  <c:v>0</c:v>
                </c:pt>
                <c:pt idx="9768">
                  <c:v>0</c:v>
                </c:pt>
                <c:pt idx="9769">
                  <c:v>0</c:v>
                </c:pt>
                <c:pt idx="9770">
                  <c:v>0</c:v>
                </c:pt>
                <c:pt idx="9771">
                  <c:v>0</c:v>
                </c:pt>
                <c:pt idx="9772">
                  <c:v>0</c:v>
                </c:pt>
                <c:pt idx="9773">
                  <c:v>0</c:v>
                </c:pt>
                <c:pt idx="9774">
                  <c:v>0</c:v>
                </c:pt>
                <c:pt idx="9775">
                  <c:v>0</c:v>
                </c:pt>
                <c:pt idx="9776">
                  <c:v>0</c:v>
                </c:pt>
                <c:pt idx="9777">
                  <c:v>0</c:v>
                </c:pt>
                <c:pt idx="9778">
                  <c:v>0</c:v>
                </c:pt>
                <c:pt idx="9779">
                  <c:v>0</c:v>
                </c:pt>
                <c:pt idx="9780">
                  <c:v>0</c:v>
                </c:pt>
                <c:pt idx="9781">
                  <c:v>0</c:v>
                </c:pt>
                <c:pt idx="9782">
                  <c:v>0</c:v>
                </c:pt>
                <c:pt idx="9783">
                  <c:v>0</c:v>
                </c:pt>
                <c:pt idx="9784">
                  <c:v>0</c:v>
                </c:pt>
                <c:pt idx="9785">
                  <c:v>0</c:v>
                </c:pt>
                <c:pt idx="9786">
                  <c:v>0</c:v>
                </c:pt>
                <c:pt idx="9787">
                  <c:v>0</c:v>
                </c:pt>
                <c:pt idx="9788">
                  <c:v>0</c:v>
                </c:pt>
                <c:pt idx="9789">
                  <c:v>0</c:v>
                </c:pt>
                <c:pt idx="9790">
                  <c:v>0</c:v>
                </c:pt>
                <c:pt idx="9791">
                  <c:v>0</c:v>
                </c:pt>
                <c:pt idx="9792">
                  <c:v>0</c:v>
                </c:pt>
                <c:pt idx="9793">
                  <c:v>0</c:v>
                </c:pt>
                <c:pt idx="9794">
                  <c:v>0</c:v>
                </c:pt>
                <c:pt idx="9795">
                  <c:v>0</c:v>
                </c:pt>
                <c:pt idx="9796">
                  <c:v>0</c:v>
                </c:pt>
                <c:pt idx="9797">
                  <c:v>0</c:v>
                </c:pt>
                <c:pt idx="9798">
                  <c:v>0</c:v>
                </c:pt>
                <c:pt idx="9799">
                  <c:v>0</c:v>
                </c:pt>
                <c:pt idx="9800">
                  <c:v>0</c:v>
                </c:pt>
                <c:pt idx="9801">
                  <c:v>0</c:v>
                </c:pt>
                <c:pt idx="9802">
                  <c:v>0</c:v>
                </c:pt>
                <c:pt idx="9803">
                  <c:v>0</c:v>
                </c:pt>
                <c:pt idx="9804">
                  <c:v>0</c:v>
                </c:pt>
                <c:pt idx="9805">
                  <c:v>0</c:v>
                </c:pt>
                <c:pt idx="9806">
                  <c:v>0</c:v>
                </c:pt>
                <c:pt idx="9807">
                  <c:v>0</c:v>
                </c:pt>
                <c:pt idx="9808">
                  <c:v>0</c:v>
                </c:pt>
                <c:pt idx="9809">
                  <c:v>0</c:v>
                </c:pt>
                <c:pt idx="9810">
                  <c:v>0</c:v>
                </c:pt>
                <c:pt idx="9811">
                  <c:v>0</c:v>
                </c:pt>
                <c:pt idx="9812">
                  <c:v>0</c:v>
                </c:pt>
                <c:pt idx="9813">
                  <c:v>0</c:v>
                </c:pt>
                <c:pt idx="9814">
                  <c:v>0</c:v>
                </c:pt>
                <c:pt idx="9815">
                  <c:v>0</c:v>
                </c:pt>
                <c:pt idx="9816">
                  <c:v>0</c:v>
                </c:pt>
                <c:pt idx="9817">
                  <c:v>0</c:v>
                </c:pt>
                <c:pt idx="9818">
                  <c:v>0</c:v>
                </c:pt>
                <c:pt idx="9819">
                  <c:v>0</c:v>
                </c:pt>
                <c:pt idx="9820">
                  <c:v>0</c:v>
                </c:pt>
                <c:pt idx="9821">
                  <c:v>0</c:v>
                </c:pt>
                <c:pt idx="9822">
                  <c:v>0</c:v>
                </c:pt>
                <c:pt idx="9823">
                  <c:v>0</c:v>
                </c:pt>
                <c:pt idx="9824">
                  <c:v>0</c:v>
                </c:pt>
                <c:pt idx="9825">
                  <c:v>0</c:v>
                </c:pt>
                <c:pt idx="9826">
                  <c:v>0</c:v>
                </c:pt>
                <c:pt idx="9827">
                  <c:v>0</c:v>
                </c:pt>
                <c:pt idx="9828">
                  <c:v>0</c:v>
                </c:pt>
                <c:pt idx="9829">
                  <c:v>0</c:v>
                </c:pt>
                <c:pt idx="9830">
                  <c:v>0</c:v>
                </c:pt>
                <c:pt idx="9831">
                  <c:v>0</c:v>
                </c:pt>
                <c:pt idx="9832">
                  <c:v>0</c:v>
                </c:pt>
                <c:pt idx="9833">
                  <c:v>0</c:v>
                </c:pt>
                <c:pt idx="9834">
                  <c:v>0</c:v>
                </c:pt>
                <c:pt idx="9835">
                  <c:v>0</c:v>
                </c:pt>
                <c:pt idx="9836">
                  <c:v>0</c:v>
                </c:pt>
                <c:pt idx="9837">
                  <c:v>0</c:v>
                </c:pt>
                <c:pt idx="9838">
                  <c:v>0</c:v>
                </c:pt>
                <c:pt idx="9839">
                  <c:v>0</c:v>
                </c:pt>
                <c:pt idx="9840">
                  <c:v>0</c:v>
                </c:pt>
                <c:pt idx="9841">
                  <c:v>0</c:v>
                </c:pt>
                <c:pt idx="9842">
                  <c:v>0</c:v>
                </c:pt>
                <c:pt idx="9843">
                  <c:v>0</c:v>
                </c:pt>
                <c:pt idx="9844">
                  <c:v>0</c:v>
                </c:pt>
                <c:pt idx="9845">
                  <c:v>0</c:v>
                </c:pt>
                <c:pt idx="9846">
                  <c:v>0</c:v>
                </c:pt>
                <c:pt idx="9847">
                  <c:v>0</c:v>
                </c:pt>
                <c:pt idx="9848">
                  <c:v>0</c:v>
                </c:pt>
                <c:pt idx="9849">
                  <c:v>0</c:v>
                </c:pt>
                <c:pt idx="9850">
                  <c:v>0</c:v>
                </c:pt>
                <c:pt idx="9851">
                  <c:v>0</c:v>
                </c:pt>
                <c:pt idx="9852">
                  <c:v>0</c:v>
                </c:pt>
                <c:pt idx="9853">
                  <c:v>0</c:v>
                </c:pt>
                <c:pt idx="9854">
                  <c:v>0</c:v>
                </c:pt>
                <c:pt idx="9855">
                  <c:v>0</c:v>
                </c:pt>
                <c:pt idx="9856">
                  <c:v>0</c:v>
                </c:pt>
                <c:pt idx="9857">
                  <c:v>0</c:v>
                </c:pt>
                <c:pt idx="9858">
                  <c:v>0</c:v>
                </c:pt>
                <c:pt idx="9859">
                  <c:v>0</c:v>
                </c:pt>
                <c:pt idx="9860">
                  <c:v>0</c:v>
                </c:pt>
                <c:pt idx="9861">
                  <c:v>0</c:v>
                </c:pt>
                <c:pt idx="9862">
                  <c:v>0</c:v>
                </c:pt>
                <c:pt idx="9863">
                  <c:v>0</c:v>
                </c:pt>
                <c:pt idx="9864">
                  <c:v>0</c:v>
                </c:pt>
                <c:pt idx="9865">
                  <c:v>0</c:v>
                </c:pt>
                <c:pt idx="9866">
                  <c:v>0</c:v>
                </c:pt>
                <c:pt idx="9867">
                  <c:v>0</c:v>
                </c:pt>
                <c:pt idx="9868">
                  <c:v>0</c:v>
                </c:pt>
                <c:pt idx="9869">
                  <c:v>0</c:v>
                </c:pt>
                <c:pt idx="9870">
                  <c:v>0</c:v>
                </c:pt>
                <c:pt idx="9871">
                  <c:v>0</c:v>
                </c:pt>
                <c:pt idx="9872">
                  <c:v>0</c:v>
                </c:pt>
                <c:pt idx="9873">
                  <c:v>0</c:v>
                </c:pt>
                <c:pt idx="9874">
                  <c:v>0</c:v>
                </c:pt>
                <c:pt idx="9875">
                  <c:v>0</c:v>
                </c:pt>
                <c:pt idx="9876">
                  <c:v>0</c:v>
                </c:pt>
                <c:pt idx="9877">
                  <c:v>0</c:v>
                </c:pt>
                <c:pt idx="9878">
                  <c:v>0</c:v>
                </c:pt>
                <c:pt idx="9879">
                  <c:v>0</c:v>
                </c:pt>
                <c:pt idx="9880">
                  <c:v>0</c:v>
                </c:pt>
                <c:pt idx="9881">
                  <c:v>0</c:v>
                </c:pt>
                <c:pt idx="9882">
                  <c:v>0</c:v>
                </c:pt>
                <c:pt idx="9883">
                  <c:v>0</c:v>
                </c:pt>
                <c:pt idx="9884">
                  <c:v>0</c:v>
                </c:pt>
                <c:pt idx="9885">
                  <c:v>0</c:v>
                </c:pt>
                <c:pt idx="9886">
                  <c:v>0</c:v>
                </c:pt>
                <c:pt idx="9887">
                  <c:v>0</c:v>
                </c:pt>
                <c:pt idx="9888">
                  <c:v>0</c:v>
                </c:pt>
                <c:pt idx="9889">
                  <c:v>0</c:v>
                </c:pt>
                <c:pt idx="9890">
                  <c:v>0</c:v>
                </c:pt>
                <c:pt idx="9891">
                  <c:v>0</c:v>
                </c:pt>
                <c:pt idx="9892">
                  <c:v>0</c:v>
                </c:pt>
                <c:pt idx="9893">
                  <c:v>0</c:v>
                </c:pt>
                <c:pt idx="9894">
                  <c:v>0</c:v>
                </c:pt>
                <c:pt idx="9895">
                  <c:v>0</c:v>
                </c:pt>
                <c:pt idx="9896">
                  <c:v>0</c:v>
                </c:pt>
                <c:pt idx="9897">
                  <c:v>0</c:v>
                </c:pt>
                <c:pt idx="9898">
                  <c:v>0</c:v>
                </c:pt>
                <c:pt idx="9899">
                  <c:v>0</c:v>
                </c:pt>
                <c:pt idx="9900">
                  <c:v>0</c:v>
                </c:pt>
                <c:pt idx="9901">
                  <c:v>0</c:v>
                </c:pt>
                <c:pt idx="9902">
                  <c:v>0</c:v>
                </c:pt>
                <c:pt idx="9903">
                  <c:v>0</c:v>
                </c:pt>
                <c:pt idx="9904">
                  <c:v>0</c:v>
                </c:pt>
                <c:pt idx="9905">
                  <c:v>0</c:v>
                </c:pt>
                <c:pt idx="9906">
                  <c:v>0</c:v>
                </c:pt>
                <c:pt idx="9907">
                  <c:v>0</c:v>
                </c:pt>
                <c:pt idx="9908">
                  <c:v>0</c:v>
                </c:pt>
                <c:pt idx="9909">
                  <c:v>0</c:v>
                </c:pt>
                <c:pt idx="9910">
                  <c:v>0</c:v>
                </c:pt>
                <c:pt idx="9911">
                  <c:v>0</c:v>
                </c:pt>
                <c:pt idx="9912">
                  <c:v>0</c:v>
                </c:pt>
                <c:pt idx="9913">
                  <c:v>0</c:v>
                </c:pt>
                <c:pt idx="9914">
                  <c:v>0</c:v>
                </c:pt>
                <c:pt idx="9915">
                  <c:v>0</c:v>
                </c:pt>
                <c:pt idx="9916">
                  <c:v>0</c:v>
                </c:pt>
                <c:pt idx="9917">
                  <c:v>0</c:v>
                </c:pt>
                <c:pt idx="9918">
                  <c:v>0</c:v>
                </c:pt>
                <c:pt idx="9919">
                  <c:v>0</c:v>
                </c:pt>
                <c:pt idx="9920">
                  <c:v>0</c:v>
                </c:pt>
                <c:pt idx="9921">
                  <c:v>0</c:v>
                </c:pt>
                <c:pt idx="9922">
                  <c:v>0</c:v>
                </c:pt>
                <c:pt idx="9923">
                  <c:v>0</c:v>
                </c:pt>
                <c:pt idx="9924">
                  <c:v>0</c:v>
                </c:pt>
                <c:pt idx="9925">
                  <c:v>0</c:v>
                </c:pt>
                <c:pt idx="9926">
                  <c:v>0</c:v>
                </c:pt>
                <c:pt idx="9927">
                  <c:v>0</c:v>
                </c:pt>
                <c:pt idx="9928">
                  <c:v>0</c:v>
                </c:pt>
                <c:pt idx="9929">
                  <c:v>0</c:v>
                </c:pt>
                <c:pt idx="9930">
                  <c:v>0</c:v>
                </c:pt>
                <c:pt idx="9931">
                  <c:v>0</c:v>
                </c:pt>
                <c:pt idx="9932">
                  <c:v>0</c:v>
                </c:pt>
                <c:pt idx="9933">
                  <c:v>0</c:v>
                </c:pt>
                <c:pt idx="9934">
                  <c:v>0</c:v>
                </c:pt>
                <c:pt idx="9935">
                  <c:v>0</c:v>
                </c:pt>
                <c:pt idx="9936">
                  <c:v>0</c:v>
                </c:pt>
                <c:pt idx="9937">
                  <c:v>0</c:v>
                </c:pt>
                <c:pt idx="9938">
                  <c:v>0</c:v>
                </c:pt>
                <c:pt idx="9939">
                  <c:v>0</c:v>
                </c:pt>
                <c:pt idx="9940">
                  <c:v>0</c:v>
                </c:pt>
                <c:pt idx="9941">
                  <c:v>0</c:v>
                </c:pt>
                <c:pt idx="9942">
                  <c:v>0</c:v>
                </c:pt>
                <c:pt idx="9943">
                  <c:v>0</c:v>
                </c:pt>
                <c:pt idx="9944">
                  <c:v>0</c:v>
                </c:pt>
                <c:pt idx="9945">
                  <c:v>0</c:v>
                </c:pt>
                <c:pt idx="9946">
                  <c:v>0</c:v>
                </c:pt>
                <c:pt idx="9947">
                  <c:v>0</c:v>
                </c:pt>
                <c:pt idx="9948">
                  <c:v>0</c:v>
                </c:pt>
                <c:pt idx="9949">
                  <c:v>0</c:v>
                </c:pt>
                <c:pt idx="9950">
                  <c:v>0</c:v>
                </c:pt>
                <c:pt idx="9951">
                  <c:v>0</c:v>
                </c:pt>
                <c:pt idx="9952">
                  <c:v>0</c:v>
                </c:pt>
                <c:pt idx="9953">
                  <c:v>0</c:v>
                </c:pt>
                <c:pt idx="9954">
                  <c:v>0</c:v>
                </c:pt>
                <c:pt idx="9955">
                  <c:v>0</c:v>
                </c:pt>
                <c:pt idx="9956">
                  <c:v>0</c:v>
                </c:pt>
                <c:pt idx="9957">
                  <c:v>0</c:v>
                </c:pt>
                <c:pt idx="9958">
                  <c:v>0</c:v>
                </c:pt>
                <c:pt idx="9959">
                  <c:v>0</c:v>
                </c:pt>
                <c:pt idx="9960">
                  <c:v>0</c:v>
                </c:pt>
                <c:pt idx="9961">
                  <c:v>0</c:v>
                </c:pt>
                <c:pt idx="9962">
                  <c:v>0</c:v>
                </c:pt>
                <c:pt idx="9963">
                  <c:v>0</c:v>
                </c:pt>
                <c:pt idx="9964">
                  <c:v>0</c:v>
                </c:pt>
                <c:pt idx="9965">
                  <c:v>0</c:v>
                </c:pt>
                <c:pt idx="9966">
                  <c:v>0</c:v>
                </c:pt>
                <c:pt idx="9967">
                  <c:v>0</c:v>
                </c:pt>
                <c:pt idx="9968">
                  <c:v>0</c:v>
                </c:pt>
                <c:pt idx="9969">
                  <c:v>0</c:v>
                </c:pt>
                <c:pt idx="9970">
                  <c:v>0</c:v>
                </c:pt>
                <c:pt idx="9971">
                  <c:v>0</c:v>
                </c:pt>
                <c:pt idx="9972">
                  <c:v>0</c:v>
                </c:pt>
                <c:pt idx="9973">
                  <c:v>0</c:v>
                </c:pt>
                <c:pt idx="9974">
                  <c:v>0</c:v>
                </c:pt>
                <c:pt idx="9975">
                  <c:v>0</c:v>
                </c:pt>
                <c:pt idx="9976">
                  <c:v>0</c:v>
                </c:pt>
                <c:pt idx="9977">
                  <c:v>0</c:v>
                </c:pt>
                <c:pt idx="9978">
                  <c:v>0</c:v>
                </c:pt>
                <c:pt idx="9979">
                  <c:v>0</c:v>
                </c:pt>
                <c:pt idx="9980">
                  <c:v>0</c:v>
                </c:pt>
                <c:pt idx="9981">
                  <c:v>0</c:v>
                </c:pt>
                <c:pt idx="9982">
                  <c:v>0</c:v>
                </c:pt>
                <c:pt idx="9983">
                  <c:v>0</c:v>
                </c:pt>
                <c:pt idx="9984">
                  <c:v>0</c:v>
                </c:pt>
                <c:pt idx="9985">
                  <c:v>0</c:v>
                </c:pt>
                <c:pt idx="9986">
                  <c:v>0</c:v>
                </c:pt>
                <c:pt idx="9987">
                  <c:v>0</c:v>
                </c:pt>
                <c:pt idx="9988">
                  <c:v>0</c:v>
                </c:pt>
                <c:pt idx="9989">
                  <c:v>0</c:v>
                </c:pt>
                <c:pt idx="9990">
                  <c:v>0</c:v>
                </c:pt>
                <c:pt idx="9991">
                  <c:v>0</c:v>
                </c:pt>
                <c:pt idx="9992">
                  <c:v>0</c:v>
                </c:pt>
                <c:pt idx="9993">
                  <c:v>0</c:v>
                </c:pt>
                <c:pt idx="9994">
                  <c:v>0</c:v>
                </c:pt>
                <c:pt idx="9995">
                  <c:v>0</c:v>
                </c:pt>
                <c:pt idx="9996">
                  <c:v>0</c:v>
                </c:pt>
                <c:pt idx="9997">
                  <c:v>0</c:v>
                </c:pt>
                <c:pt idx="9998">
                  <c:v>0</c:v>
                </c:pt>
                <c:pt idx="9999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A8A-49F6-B3D7-7A0877597D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90093872"/>
        <c:axId val="590094576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  <c:pt idx="1000">
                        <c:v>10</c:v>
                      </c:pt>
                      <c:pt idx="1001">
                        <c:v>10.01</c:v>
                      </c:pt>
                      <c:pt idx="1002">
                        <c:v>10.02</c:v>
                      </c:pt>
                      <c:pt idx="1003">
                        <c:v>10.029999999999999</c:v>
                      </c:pt>
                      <c:pt idx="1004">
                        <c:v>10.039999999999999</c:v>
                      </c:pt>
                      <c:pt idx="1005">
                        <c:v>10.050000000000001</c:v>
                      </c:pt>
                      <c:pt idx="1006">
                        <c:v>10.06</c:v>
                      </c:pt>
                      <c:pt idx="1007">
                        <c:v>10.07</c:v>
                      </c:pt>
                      <c:pt idx="1008">
                        <c:v>10.08</c:v>
                      </c:pt>
                      <c:pt idx="1009">
                        <c:v>10.09</c:v>
                      </c:pt>
                      <c:pt idx="1010">
                        <c:v>10.1</c:v>
                      </c:pt>
                      <c:pt idx="1011">
                        <c:v>10.11</c:v>
                      </c:pt>
                      <c:pt idx="1012">
                        <c:v>10.119999999999999</c:v>
                      </c:pt>
                      <c:pt idx="1013">
                        <c:v>10.130000000000001</c:v>
                      </c:pt>
                      <c:pt idx="1014">
                        <c:v>10.14</c:v>
                      </c:pt>
                      <c:pt idx="1015">
                        <c:v>10.15</c:v>
                      </c:pt>
                      <c:pt idx="1016">
                        <c:v>10.16</c:v>
                      </c:pt>
                      <c:pt idx="1017">
                        <c:v>10.17</c:v>
                      </c:pt>
                      <c:pt idx="1018">
                        <c:v>10.18</c:v>
                      </c:pt>
                      <c:pt idx="1019">
                        <c:v>10.19</c:v>
                      </c:pt>
                      <c:pt idx="1020">
                        <c:v>10.199999999999999</c:v>
                      </c:pt>
                      <c:pt idx="1021">
                        <c:v>10.210000000000001</c:v>
                      </c:pt>
                      <c:pt idx="1022">
                        <c:v>10.220000000000001</c:v>
                      </c:pt>
                      <c:pt idx="1023">
                        <c:v>10.23</c:v>
                      </c:pt>
                      <c:pt idx="1024">
                        <c:v>10.24</c:v>
                      </c:pt>
                      <c:pt idx="1025">
                        <c:v>10.25</c:v>
                      </c:pt>
                      <c:pt idx="1026">
                        <c:v>10.26</c:v>
                      </c:pt>
                      <c:pt idx="1027">
                        <c:v>10.27</c:v>
                      </c:pt>
                      <c:pt idx="1028">
                        <c:v>10.28</c:v>
                      </c:pt>
                      <c:pt idx="1029">
                        <c:v>10.29</c:v>
                      </c:pt>
                      <c:pt idx="1030">
                        <c:v>10.3</c:v>
                      </c:pt>
                      <c:pt idx="1031">
                        <c:v>10.31</c:v>
                      </c:pt>
                      <c:pt idx="1032">
                        <c:v>10.32</c:v>
                      </c:pt>
                      <c:pt idx="1033">
                        <c:v>10.33</c:v>
                      </c:pt>
                      <c:pt idx="1034">
                        <c:v>10.34</c:v>
                      </c:pt>
                      <c:pt idx="1035">
                        <c:v>10.35</c:v>
                      </c:pt>
                      <c:pt idx="1036">
                        <c:v>10.36</c:v>
                      </c:pt>
                      <c:pt idx="1037">
                        <c:v>10.37</c:v>
                      </c:pt>
                      <c:pt idx="1038">
                        <c:v>10.38</c:v>
                      </c:pt>
                      <c:pt idx="1039">
                        <c:v>10.39</c:v>
                      </c:pt>
                      <c:pt idx="1040">
                        <c:v>10.4</c:v>
                      </c:pt>
                      <c:pt idx="1041">
                        <c:v>10.41</c:v>
                      </c:pt>
                      <c:pt idx="1042">
                        <c:v>10.42</c:v>
                      </c:pt>
                      <c:pt idx="1043">
                        <c:v>10.43</c:v>
                      </c:pt>
                      <c:pt idx="1044">
                        <c:v>10.44</c:v>
                      </c:pt>
                      <c:pt idx="1045">
                        <c:v>10.45</c:v>
                      </c:pt>
                      <c:pt idx="1046">
                        <c:v>10.46</c:v>
                      </c:pt>
                      <c:pt idx="1047">
                        <c:v>10.47</c:v>
                      </c:pt>
                      <c:pt idx="1048">
                        <c:v>10.48</c:v>
                      </c:pt>
                      <c:pt idx="1049">
                        <c:v>10.49</c:v>
                      </c:pt>
                      <c:pt idx="1050">
                        <c:v>10.5</c:v>
                      </c:pt>
                      <c:pt idx="1051">
                        <c:v>10.51</c:v>
                      </c:pt>
                      <c:pt idx="1052">
                        <c:v>10.52</c:v>
                      </c:pt>
                      <c:pt idx="1053">
                        <c:v>10.53</c:v>
                      </c:pt>
                      <c:pt idx="1054">
                        <c:v>10.54</c:v>
                      </c:pt>
                      <c:pt idx="1055">
                        <c:v>10.55</c:v>
                      </c:pt>
                      <c:pt idx="1056">
                        <c:v>10.56</c:v>
                      </c:pt>
                      <c:pt idx="1057">
                        <c:v>10.57</c:v>
                      </c:pt>
                      <c:pt idx="1058">
                        <c:v>10.58</c:v>
                      </c:pt>
                      <c:pt idx="1059">
                        <c:v>10.59</c:v>
                      </c:pt>
                      <c:pt idx="1060">
                        <c:v>10.6</c:v>
                      </c:pt>
                      <c:pt idx="1061">
                        <c:v>10.61</c:v>
                      </c:pt>
                      <c:pt idx="1062">
                        <c:v>10.62</c:v>
                      </c:pt>
                      <c:pt idx="1063">
                        <c:v>10.63</c:v>
                      </c:pt>
                      <c:pt idx="1064">
                        <c:v>10.64</c:v>
                      </c:pt>
                      <c:pt idx="1065">
                        <c:v>10.65</c:v>
                      </c:pt>
                      <c:pt idx="1066">
                        <c:v>10.66</c:v>
                      </c:pt>
                      <c:pt idx="1067">
                        <c:v>10.67</c:v>
                      </c:pt>
                      <c:pt idx="1068">
                        <c:v>10.68</c:v>
                      </c:pt>
                      <c:pt idx="1069">
                        <c:v>10.69</c:v>
                      </c:pt>
                      <c:pt idx="1070">
                        <c:v>10.7</c:v>
                      </c:pt>
                      <c:pt idx="1071">
                        <c:v>10.71</c:v>
                      </c:pt>
                      <c:pt idx="1072">
                        <c:v>10.72</c:v>
                      </c:pt>
                      <c:pt idx="1073">
                        <c:v>10.73</c:v>
                      </c:pt>
                      <c:pt idx="1074">
                        <c:v>10.74</c:v>
                      </c:pt>
                      <c:pt idx="1075">
                        <c:v>10.75</c:v>
                      </c:pt>
                      <c:pt idx="1076">
                        <c:v>10.76</c:v>
                      </c:pt>
                      <c:pt idx="1077">
                        <c:v>10.77</c:v>
                      </c:pt>
                      <c:pt idx="1078">
                        <c:v>10.78</c:v>
                      </c:pt>
                      <c:pt idx="1079">
                        <c:v>10.79</c:v>
                      </c:pt>
                      <c:pt idx="1080">
                        <c:v>10.8</c:v>
                      </c:pt>
                      <c:pt idx="1081">
                        <c:v>10.81</c:v>
                      </c:pt>
                      <c:pt idx="1082">
                        <c:v>10.82</c:v>
                      </c:pt>
                      <c:pt idx="1083">
                        <c:v>10.83</c:v>
                      </c:pt>
                      <c:pt idx="1084">
                        <c:v>10.84</c:v>
                      </c:pt>
                      <c:pt idx="1085">
                        <c:v>10.85</c:v>
                      </c:pt>
                      <c:pt idx="1086">
                        <c:v>10.86</c:v>
                      </c:pt>
                      <c:pt idx="1087">
                        <c:v>10.87</c:v>
                      </c:pt>
                      <c:pt idx="1088">
                        <c:v>10.88</c:v>
                      </c:pt>
                      <c:pt idx="1089">
                        <c:v>10.89</c:v>
                      </c:pt>
                      <c:pt idx="1090">
                        <c:v>10.9</c:v>
                      </c:pt>
                      <c:pt idx="1091">
                        <c:v>10.91</c:v>
                      </c:pt>
                      <c:pt idx="1092">
                        <c:v>10.92</c:v>
                      </c:pt>
                      <c:pt idx="1093">
                        <c:v>10.93</c:v>
                      </c:pt>
                      <c:pt idx="1094">
                        <c:v>10.94</c:v>
                      </c:pt>
                      <c:pt idx="1095">
                        <c:v>10.95</c:v>
                      </c:pt>
                      <c:pt idx="1096">
                        <c:v>10.96</c:v>
                      </c:pt>
                      <c:pt idx="1097">
                        <c:v>10.97</c:v>
                      </c:pt>
                      <c:pt idx="1098">
                        <c:v>10.98</c:v>
                      </c:pt>
                      <c:pt idx="1099">
                        <c:v>10.99</c:v>
                      </c:pt>
                      <c:pt idx="1100">
                        <c:v>11</c:v>
                      </c:pt>
                      <c:pt idx="1101">
                        <c:v>11.01</c:v>
                      </c:pt>
                      <c:pt idx="1102">
                        <c:v>11.02</c:v>
                      </c:pt>
                      <c:pt idx="1103">
                        <c:v>11.03</c:v>
                      </c:pt>
                      <c:pt idx="1104">
                        <c:v>11.04</c:v>
                      </c:pt>
                      <c:pt idx="1105">
                        <c:v>11.05</c:v>
                      </c:pt>
                      <c:pt idx="1106">
                        <c:v>11.06</c:v>
                      </c:pt>
                      <c:pt idx="1107">
                        <c:v>11.07</c:v>
                      </c:pt>
                      <c:pt idx="1108">
                        <c:v>11.08</c:v>
                      </c:pt>
                      <c:pt idx="1109">
                        <c:v>11.09</c:v>
                      </c:pt>
                      <c:pt idx="1110">
                        <c:v>11.1</c:v>
                      </c:pt>
                      <c:pt idx="1111">
                        <c:v>11.11</c:v>
                      </c:pt>
                      <c:pt idx="1112">
                        <c:v>11.12</c:v>
                      </c:pt>
                      <c:pt idx="1113">
                        <c:v>11.13</c:v>
                      </c:pt>
                      <c:pt idx="1114">
                        <c:v>11.14</c:v>
                      </c:pt>
                      <c:pt idx="1115">
                        <c:v>11.15</c:v>
                      </c:pt>
                      <c:pt idx="1116">
                        <c:v>11.16</c:v>
                      </c:pt>
                      <c:pt idx="1117">
                        <c:v>11.17</c:v>
                      </c:pt>
                      <c:pt idx="1118">
                        <c:v>11.18</c:v>
                      </c:pt>
                      <c:pt idx="1119">
                        <c:v>11.19</c:v>
                      </c:pt>
                      <c:pt idx="1120">
                        <c:v>11.2</c:v>
                      </c:pt>
                      <c:pt idx="1121">
                        <c:v>11.21</c:v>
                      </c:pt>
                      <c:pt idx="1122">
                        <c:v>11.22</c:v>
                      </c:pt>
                      <c:pt idx="1123">
                        <c:v>11.23</c:v>
                      </c:pt>
                      <c:pt idx="1124">
                        <c:v>11.24</c:v>
                      </c:pt>
                      <c:pt idx="1125">
                        <c:v>11.25</c:v>
                      </c:pt>
                      <c:pt idx="1126">
                        <c:v>11.26</c:v>
                      </c:pt>
                      <c:pt idx="1127">
                        <c:v>11.27</c:v>
                      </c:pt>
                      <c:pt idx="1128">
                        <c:v>11.28</c:v>
                      </c:pt>
                      <c:pt idx="1129">
                        <c:v>11.29</c:v>
                      </c:pt>
                      <c:pt idx="1130">
                        <c:v>11.3</c:v>
                      </c:pt>
                      <c:pt idx="1131">
                        <c:v>11.31</c:v>
                      </c:pt>
                      <c:pt idx="1132">
                        <c:v>11.32</c:v>
                      </c:pt>
                      <c:pt idx="1133">
                        <c:v>11.33</c:v>
                      </c:pt>
                      <c:pt idx="1134">
                        <c:v>11.34</c:v>
                      </c:pt>
                      <c:pt idx="1135">
                        <c:v>11.35</c:v>
                      </c:pt>
                      <c:pt idx="1136">
                        <c:v>11.36</c:v>
                      </c:pt>
                      <c:pt idx="1137">
                        <c:v>11.37</c:v>
                      </c:pt>
                      <c:pt idx="1138">
                        <c:v>11.38</c:v>
                      </c:pt>
                      <c:pt idx="1139">
                        <c:v>11.39</c:v>
                      </c:pt>
                      <c:pt idx="1140">
                        <c:v>11.4</c:v>
                      </c:pt>
                      <c:pt idx="1141">
                        <c:v>11.41</c:v>
                      </c:pt>
                      <c:pt idx="1142">
                        <c:v>11.42</c:v>
                      </c:pt>
                      <c:pt idx="1143">
                        <c:v>11.43</c:v>
                      </c:pt>
                      <c:pt idx="1144">
                        <c:v>11.44</c:v>
                      </c:pt>
                      <c:pt idx="1145">
                        <c:v>11.45</c:v>
                      </c:pt>
                      <c:pt idx="1146">
                        <c:v>11.46</c:v>
                      </c:pt>
                      <c:pt idx="1147">
                        <c:v>11.47</c:v>
                      </c:pt>
                      <c:pt idx="1148">
                        <c:v>11.48</c:v>
                      </c:pt>
                      <c:pt idx="1149">
                        <c:v>11.49</c:v>
                      </c:pt>
                      <c:pt idx="1150">
                        <c:v>11.5</c:v>
                      </c:pt>
                      <c:pt idx="1151">
                        <c:v>11.51</c:v>
                      </c:pt>
                      <c:pt idx="1152">
                        <c:v>11.52</c:v>
                      </c:pt>
                      <c:pt idx="1153">
                        <c:v>11.53</c:v>
                      </c:pt>
                      <c:pt idx="1154">
                        <c:v>11.54</c:v>
                      </c:pt>
                      <c:pt idx="1155">
                        <c:v>11.55</c:v>
                      </c:pt>
                      <c:pt idx="1156">
                        <c:v>11.56</c:v>
                      </c:pt>
                      <c:pt idx="1157">
                        <c:v>11.57</c:v>
                      </c:pt>
                      <c:pt idx="1158">
                        <c:v>11.58</c:v>
                      </c:pt>
                      <c:pt idx="1159">
                        <c:v>11.59</c:v>
                      </c:pt>
                      <c:pt idx="1160">
                        <c:v>11.6</c:v>
                      </c:pt>
                      <c:pt idx="1161">
                        <c:v>11.61</c:v>
                      </c:pt>
                      <c:pt idx="1162">
                        <c:v>11.62</c:v>
                      </c:pt>
                      <c:pt idx="1163">
                        <c:v>11.63</c:v>
                      </c:pt>
                      <c:pt idx="1164">
                        <c:v>11.64</c:v>
                      </c:pt>
                      <c:pt idx="1165">
                        <c:v>11.65</c:v>
                      </c:pt>
                      <c:pt idx="1166">
                        <c:v>11.66</c:v>
                      </c:pt>
                      <c:pt idx="1167">
                        <c:v>11.67</c:v>
                      </c:pt>
                      <c:pt idx="1168">
                        <c:v>11.68</c:v>
                      </c:pt>
                      <c:pt idx="1169">
                        <c:v>11.69</c:v>
                      </c:pt>
                      <c:pt idx="1170">
                        <c:v>11.7</c:v>
                      </c:pt>
                      <c:pt idx="1171">
                        <c:v>11.71</c:v>
                      </c:pt>
                      <c:pt idx="1172">
                        <c:v>11.72</c:v>
                      </c:pt>
                      <c:pt idx="1173">
                        <c:v>11.73</c:v>
                      </c:pt>
                      <c:pt idx="1174">
                        <c:v>11.74</c:v>
                      </c:pt>
                      <c:pt idx="1175">
                        <c:v>11.75</c:v>
                      </c:pt>
                      <c:pt idx="1176">
                        <c:v>11.76</c:v>
                      </c:pt>
                      <c:pt idx="1177">
                        <c:v>11.77</c:v>
                      </c:pt>
                      <c:pt idx="1178">
                        <c:v>11.78</c:v>
                      </c:pt>
                      <c:pt idx="1179">
                        <c:v>11.79</c:v>
                      </c:pt>
                      <c:pt idx="1180">
                        <c:v>11.8</c:v>
                      </c:pt>
                      <c:pt idx="1181">
                        <c:v>11.81</c:v>
                      </c:pt>
                      <c:pt idx="1182">
                        <c:v>11.82</c:v>
                      </c:pt>
                      <c:pt idx="1183">
                        <c:v>11.83</c:v>
                      </c:pt>
                      <c:pt idx="1184">
                        <c:v>11.84</c:v>
                      </c:pt>
                      <c:pt idx="1185">
                        <c:v>11.85</c:v>
                      </c:pt>
                      <c:pt idx="1186">
                        <c:v>11.86</c:v>
                      </c:pt>
                      <c:pt idx="1187">
                        <c:v>11.87</c:v>
                      </c:pt>
                      <c:pt idx="1188">
                        <c:v>11.88</c:v>
                      </c:pt>
                      <c:pt idx="1189">
                        <c:v>11.89</c:v>
                      </c:pt>
                      <c:pt idx="1190">
                        <c:v>11.9</c:v>
                      </c:pt>
                      <c:pt idx="1191">
                        <c:v>11.91</c:v>
                      </c:pt>
                      <c:pt idx="1192">
                        <c:v>11.92</c:v>
                      </c:pt>
                      <c:pt idx="1193">
                        <c:v>11.93</c:v>
                      </c:pt>
                      <c:pt idx="1194">
                        <c:v>11.94</c:v>
                      </c:pt>
                      <c:pt idx="1195">
                        <c:v>11.95</c:v>
                      </c:pt>
                      <c:pt idx="1196">
                        <c:v>11.96</c:v>
                      </c:pt>
                      <c:pt idx="1197">
                        <c:v>11.97</c:v>
                      </c:pt>
                      <c:pt idx="1198">
                        <c:v>11.98</c:v>
                      </c:pt>
                      <c:pt idx="1199">
                        <c:v>11.99</c:v>
                      </c:pt>
                      <c:pt idx="1200">
                        <c:v>12</c:v>
                      </c:pt>
                      <c:pt idx="1201">
                        <c:v>12.01</c:v>
                      </c:pt>
                      <c:pt idx="1202">
                        <c:v>12.02</c:v>
                      </c:pt>
                      <c:pt idx="1203">
                        <c:v>12.03</c:v>
                      </c:pt>
                      <c:pt idx="1204">
                        <c:v>12.04</c:v>
                      </c:pt>
                      <c:pt idx="1205">
                        <c:v>12.05</c:v>
                      </c:pt>
                      <c:pt idx="1206">
                        <c:v>12.06</c:v>
                      </c:pt>
                      <c:pt idx="1207">
                        <c:v>12.07</c:v>
                      </c:pt>
                      <c:pt idx="1208">
                        <c:v>12.08</c:v>
                      </c:pt>
                      <c:pt idx="1209">
                        <c:v>12.09</c:v>
                      </c:pt>
                      <c:pt idx="1210">
                        <c:v>12.1</c:v>
                      </c:pt>
                      <c:pt idx="1211">
                        <c:v>12.11</c:v>
                      </c:pt>
                      <c:pt idx="1212">
                        <c:v>12.12</c:v>
                      </c:pt>
                      <c:pt idx="1213">
                        <c:v>12.13</c:v>
                      </c:pt>
                      <c:pt idx="1214">
                        <c:v>12.14</c:v>
                      </c:pt>
                      <c:pt idx="1215">
                        <c:v>12.15</c:v>
                      </c:pt>
                      <c:pt idx="1216">
                        <c:v>12.16</c:v>
                      </c:pt>
                      <c:pt idx="1217">
                        <c:v>12.17</c:v>
                      </c:pt>
                      <c:pt idx="1218">
                        <c:v>12.18</c:v>
                      </c:pt>
                      <c:pt idx="1219">
                        <c:v>12.19</c:v>
                      </c:pt>
                      <c:pt idx="1220">
                        <c:v>12.2</c:v>
                      </c:pt>
                      <c:pt idx="1221">
                        <c:v>12.21</c:v>
                      </c:pt>
                      <c:pt idx="1222">
                        <c:v>12.22</c:v>
                      </c:pt>
                      <c:pt idx="1223">
                        <c:v>12.23</c:v>
                      </c:pt>
                      <c:pt idx="1224">
                        <c:v>12.24</c:v>
                      </c:pt>
                      <c:pt idx="1225">
                        <c:v>12.25</c:v>
                      </c:pt>
                      <c:pt idx="1226">
                        <c:v>12.26</c:v>
                      </c:pt>
                      <c:pt idx="1227">
                        <c:v>12.27</c:v>
                      </c:pt>
                      <c:pt idx="1228">
                        <c:v>12.28</c:v>
                      </c:pt>
                      <c:pt idx="1229">
                        <c:v>12.29</c:v>
                      </c:pt>
                      <c:pt idx="1230">
                        <c:v>12.3</c:v>
                      </c:pt>
                      <c:pt idx="1231">
                        <c:v>12.31</c:v>
                      </c:pt>
                      <c:pt idx="1232">
                        <c:v>12.32</c:v>
                      </c:pt>
                      <c:pt idx="1233">
                        <c:v>12.33</c:v>
                      </c:pt>
                      <c:pt idx="1234">
                        <c:v>12.34</c:v>
                      </c:pt>
                      <c:pt idx="1235">
                        <c:v>12.35</c:v>
                      </c:pt>
                      <c:pt idx="1236">
                        <c:v>12.36</c:v>
                      </c:pt>
                      <c:pt idx="1237">
                        <c:v>12.37</c:v>
                      </c:pt>
                      <c:pt idx="1238">
                        <c:v>12.38</c:v>
                      </c:pt>
                      <c:pt idx="1239">
                        <c:v>12.39</c:v>
                      </c:pt>
                      <c:pt idx="1240">
                        <c:v>12.4</c:v>
                      </c:pt>
                      <c:pt idx="1241">
                        <c:v>12.41</c:v>
                      </c:pt>
                      <c:pt idx="1242">
                        <c:v>12.42</c:v>
                      </c:pt>
                      <c:pt idx="1243">
                        <c:v>12.43</c:v>
                      </c:pt>
                      <c:pt idx="1244">
                        <c:v>12.44</c:v>
                      </c:pt>
                      <c:pt idx="1245">
                        <c:v>12.45</c:v>
                      </c:pt>
                      <c:pt idx="1246">
                        <c:v>12.46</c:v>
                      </c:pt>
                      <c:pt idx="1247">
                        <c:v>12.47</c:v>
                      </c:pt>
                      <c:pt idx="1248">
                        <c:v>12.48</c:v>
                      </c:pt>
                      <c:pt idx="1249">
                        <c:v>12.49</c:v>
                      </c:pt>
                      <c:pt idx="1250">
                        <c:v>12.5</c:v>
                      </c:pt>
                      <c:pt idx="1251">
                        <c:v>12.51</c:v>
                      </c:pt>
                      <c:pt idx="1252">
                        <c:v>12.52</c:v>
                      </c:pt>
                      <c:pt idx="1253">
                        <c:v>12.53</c:v>
                      </c:pt>
                      <c:pt idx="1254">
                        <c:v>12.54</c:v>
                      </c:pt>
                      <c:pt idx="1255">
                        <c:v>12.55</c:v>
                      </c:pt>
                      <c:pt idx="1256">
                        <c:v>12.56</c:v>
                      </c:pt>
                      <c:pt idx="1257">
                        <c:v>12.57</c:v>
                      </c:pt>
                      <c:pt idx="1258">
                        <c:v>12.58</c:v>
                      </c:pt>
                      <c:pt idx="1259">
                        <c:v>12.59</c:v>
                      </c:pt>
                      <c:pt idx="1260">
                        <c:v>12.6</c:v>
                      </c:pt>
                      <c:pt idx="1261">
                        <c:v>12.61</c:v>
                      </c:pt>
                      <c:pt idx="1262">
                        <c:v>12.62</c:v>
                      </c:pt>
                      <c:pt idx="1263">
                        <c:v>12.63</c:v>
                      </c:pt>
                      <c:pt idx="1264">
                        <c:v>12.64</c:v>
                      </c:pt>
                      <c:pt idx="1265">
                        <c:v>12.65</c:v>
                      </c:pt>
                      <c:pt idx="1266">
                        <c:v>12.66</c:v>
                      </c:pt>
                      <c:pt idx="1267">
                        <c:v>12.67</c:v>
                      </c:pt>
                      <c:pt idx="1268">
                        <c:v>12.68</c:v>
                      </c:pt>
                      <c:pt idx="1269">
                        <c:v>12.69</c:v>
                      </c:pt>
                      <c:pt idx="1270">
                        <c:v>12.7</c:v>
                      </c:pt>
                      <c:pt idx="1271">
                        <c:v>12.71</c:v>
                      </c:pt>
                      <c:pt idx="1272">
                        <c:v>12.72</c:v>
                      </c:pt>
                      <c:pt idx="1273">
                        <c:v>12.73</c:v>
                      </c:pt>
                      <c:pt idx="1274">
                        <c:v>12.74</c:v>
                      </c:pt>
                      <c:pt idx="1275">
                        <c:v>12.75</c:v>
                      </c:pt>
                      <c:pt idx="1276">
                        <c:v>12.76</c:v>
                      </c:pt>
                      <c:pt idx="1277">
                        <c:v>12.77</c:v>
                      </c:pt>
                      <c:pt idx="1278">
                        <c:v>12.78</c:v>
                      </c:pt>
                      <c:pt idx="1279">
                        <c:v>12.79</c:v>
                      </c:pt>
                      <c:pt idx="1280">
                        <c:v>12.8</c:v>
                      </c:pt>
                      <c:pt idx="1281">
                        <c:v>12.81</c:v>
                      </c:pt>
                      <c:pt idx="1282">
                        <c:v>12.82</c:v>
                      </c:pt>
                      <c:pt idx="1283">
                        <c:v>12.83</c:v>
                      </c:pt>
                      <c:pt idx="1284">
                        <c:v>12.84</c:v>
                      </c:pt>
                      <c:pt idx="1285">
                        <c:v>12.85</c:v>
                      </c:pt>
                      <c:pt idx="1286">
                        <c:v>12.86</c:v>
                      </c:pt>
                      <c:pt idx="1287">
                        <c:v>12.87</c:v>
                      </c:pt>
                      <c:pt idx="1288">
                        <c:v>12.88</c:v>
                      </c:pt>
                      <c:pt idx="1289">
                        <c:v>12.89</c:v>
                      </c:pt>
                      <c:pt idx="1290">
                        <c:v>12.9</c:v>
                      </c:pt>
                      <c:pt idx="1291">
                        <c:v>12.91</c:v>
                      </c:pt>
                      <c:pt idx="1292">
                        <c:v>12.92</c:v>
                      </c:pt>
                      <c:pt idx="1293">
                        <c:v>12.93</c:v>
                      </c:pt>
                      <c:pt idx="1294">
                        <c:v>12.94</c:v>
                      </c:pt>
                      <c:pt idx="1295">
                        <c:v>12.95</c:v>
                      </c:pt>
                      <c:pt idx="1296">
                        <c:v>12.96</c:v>
                      </c:pt>
                      <c:pt idx="1297">
                        <c:v>12.97</c:v>
                      </c:pt>
                      <c:pt idx="1298">
                        <c:v>12.98</c:v>
                      </c:pt>
                      <c:pt idx="1299">
                        <c:v>12.99</c:v>
                      </c:pt>
                      <c:pt idx="1300">
                        <c:v>13</c:v>
                      </c:pt>
                      <c:pt idx="1301">
                        <c:v>13.01</c:v>
                      </c:pt>
                      <c:pt idx="1302">
                        <c:v>13.02</c:v>
                      </c:pt>
                      <c:pt idx="1303">
                        <c:v>13.03</c:v>
                      </c:pt>
                      <c:pt idx="1304">
                        <c:v>13.04</c:v>
                      </c:pt>
                      <c:pt idx="1305">
                        <c:v>13.05</c:v>
                      </c:pt>
                      <c:pt idx="1306">
                        <c:v>13.06</c:v>
                      </c:pt>
                      <c:pt idx="1307">
                        <c:v>13.07</c:v>
                      </c:pt>
                      <c:pt idx="1308">
                        <c:v>13.08</c:v>
                      </c:pt>
                      <c:pt idx="1309">
                        <c:v>13.09</c:v>
                      </c:pt>
                      <c:pt idx="1310">
                        <c:v>13.1</c:v>
                      </c:pt>
                      <c:pt idx="1311">
                        <c:v>13.11</c:v>
                      </c:pt>
                      <c:pt idx="1312">
                        <c:v>13.12</c:v>
                      </c:pt>
                      <c:pt idx="1313">
                        <c:v>13.13</c:v>
                      </c:pt>
                      <c:pt idx="1314">
                        <c:v>13.14</c:v>
                      </c:pt>
                      <c:pt idx="1315">
                        <c:v>13.15</c:v>
                      </c:pt>
                      <c:pt idx="1316">
                        <c:v>13.16</c:v>
                      </c:pt>
                      <c:pt idx="1317">
                        <c:v>13.17</c:v>
                      </c:pt>
                      <c:pt idx="1318">
                        <c:v>13.18</c:v>
                      </c:pt>
                      <c:pt idx="1319">
                        <c:v>13.19</c:v>
                      </c:pt>
                      <c:pt idx="1320">
                        <c:v>13.2</c:v>
                      </c:pt>
                      <c:pt idx="1321">
                        <c:v>13.21</c:v>
                      </c:pt>
                      <c:pt idx="1322">
                        <c:v>13.22</c:v>
                      </c:pt>
                      <c:pt idx="1323">
                        <c:v>13.23</c:v>
                      </c:pt>
                      <c:pt idx="1324">
                        <c:v>13.24</c:v>
                      </c:pt>
                      <c:pt idx="1325">
                        <c:v>13.25</c:v>
                      </c:pt>
                      <c:pt idx="1326">
                        <c:v>13.26</c:v>
                      </c:pt>
                      <c:pt idx="1327">
                        <c:v>13.27</c:v>
                      </c:pt>
                      <c:pt idx="1328">
                        <c:v>13.28</c:v>
                      </c:pt>
                      <c:pt idx="1329">
                        <c:v>13.29</c:v>
                      </c:pt>
                      <c:pt idx="1330">
                        <c:v>13.3</c:v>
                      </c:pt>
                      <c:pt idx="1331">
                        <c:v>13.31</c:v>
                      </c:pt>
                      <c:pt idx="1332">
                        <c:v>13.32</c:v>
                      </c:pt>
                      <c:pt idx="1333">
                        <c:v>13.33</c:v>
                      </c:pt>
                      <c:pt idx="1334">
                        <c:v>13.34</c:v>
                      </c:pt>
                      <c:pt idx="1335">
                        <c:v>13.35</c:v>
                      </c:pt>
                      <c:pt idx="1336">
                        <c:v>13.36</c:v>
                      </c:pt>
                      <c:pt idx="1337">
                        <c:v>13.37</c:v>
                      </c:pt>
                      <c:pt idx="1338">
                        <c:v>13.38</c:v>
                      </c:pt>
                      <c:pt idx="1339">
                        <c:v>13.39</c:v>
                      </c:pt>
                      <c:pt idx="1340">
                        <c:v>13.4</c:v>
                      </c:pt>
                      <c:pt idx="1341">
                        <c:v>13.41</c:v>
                      </c:pt>
                      <c:pt idx="1342">
                        <c:v>13.42</c:v>
                      </c:pt>
                      <c:pt idx="1343">
                        <c:v>13.43</c:v>
                      </c:pt>
                      <c:pt idx="1344">
                        <c:v>13.44</c:v>
                      </c:pt>
                      <c:pt idx="1345">
                        <c:v>13.45</c:v>
                      </c:pt>
                      <c:pt idx="1346">
                        <c:v>13.46</c:v>
                      </c:pt>
                      <c:pt idx="1347">
                        <c:v>13.47</c:v>
                      </c:pt>
                      <c:pt idx="1348">
                        <c:v>13.48</c:v>
                      </c:pt>
                      <c:pt idx="1349">
                        <c:v>13.49</c:v>
                      </c:pt>
                      <c:pt idx="1350">
                        <c:v>13.5</c:v>
                      </c:pt>
                      <c:pt idx="1351">
                        <c:v>13.51</c:v>
                      </c:pt>
                      <c:pt idx="1352">
                        <c:v>13.52</c:v>
                      </c:pt>
                      <c:pt idx="1353">
                        <c:v>13.53</c:v>
                      </c:pt>
                      <c:pt idx="1354">
                        <c:v>13.54</c:v>
                      </c:pt>
                      <c:pt idx="1355">
                        <c:v>13.55</c:v>
                      </c:pt>
                      <c:pt idx="1356">
                        <c:v>13.56</c:v>
                      </c:pt>
                      <c:pt idx="1357">
                        <c:v>13.57</c:v>
                      </c:pt>
                      <c:pt idx="1358">
                        <c:v>13.58</c:v>
                      </c:pt>
                      <c:pt idx="1359">
                        <c:v>13.59</c:v>
                      </c:pt>
                      <c:pt idx="1360">
                        <c:v>13.6</c:v>
                      </c:pt>
                      <c:pt idx="1361">
                        <c:v>13.61</c:v>
                      </c:pt>
                      <c:pt idx="1362">
                        <c:v>13.62</c:v>
                      </c:pt>
                      <c:pt idx="1363">
                        <c:v>13.63</c:v>
                      </c:pt>
                      <c:pt idx="1364">
                        <c:v>13.64</c:v>
                      </c:pt>
                      <c:pt idx="1365">
                        <c:v>13.65</c:v>
                      </c:pt>
                      <c:pt idx="1366">
                        <c:v>13.66</c:v>
                      </c:pt>
                      <c:pt idx="1367">
                        <c:v>13.67</c:v>
                      </c:pt>
                      <c:pt idx="1368">
                        <c:v>13.68</c:v>
                      </c:pt>
                      <c:pt idx="1369">
                        <c:v>13.69</c:v>
                      </c:pt>
                      <c:pt idx="1370">
                        <c:v>13.7</c:v>
                      </c:pt>
                      <c:pt idx="1371">
                        <c:v>13.71</c:v>
                      </c:pt>
                      <c:pt idx="1372">
                        <c:v>13.72</c:v>
                      </c:pt>
                      <c:pt idx="1373">
                        <c:v>13.73</c:v>
                      </c:pt>
                      <c:pt idx="1374">
                        <c:v>13.74</c:v>
                      </c:pt>
                      <c:pt idx="1375">
                        <c:v>13.75</c:v>
                      </c:pt>
                      <c:pt idx="1376">
                        <c:v>13.76</c:v>
                      </c:pt>
                      <c:pt idx="1377">
                        <c:v>13.77</c:v>
                      </c:pt>
                      <c:pt idx="1378">
                        <c:v>13.78</c:v>
                      </c:pt>
                      <c:pt idx="1379">
                        <c:v>13.79</c:v>
                      </c:pt>
                      <c:pt idx="1380">
                        <c:v>13.8</c:v>
                      </c:pt>
                      <c:pt idx="1381">
                        <c:v>13.81</c:v>
                      </c:pt>
                      <c:pt idx="1382">
                        <c:v>13.82</c:v>
                      </c:pt>
                      <c:pt idx="1383">
                        <c:v>13.83</c:v>
                      </c:pt>
                      <c:pt idx="1384">
                        <c:v>13.84</c:v>
                      </c:pt>
                      <c:pt idx="1385">
                        <c:v>13.85</c:v>
                      </c:pt>
                      <c:pt idx="1386">
                        <c:v>13.86</c:v>
                      </c:pt>
                      <c:pt idx="1387">
                        <c:v>13.87</c:v>
                      </c:pt>
                      <c:pt idx="1388">
                        <c:v>13.88</c:v>
                      </c:pt>
                      <c:pt idx="1389">
                        <c:v>13.89</c:v>
                      </c:pt>
                      <c:pt idx="1390">
                        <c:v>13.9</c:v>
                      </c:pt>
                      <c:pt idx="1391">
                        <c:v>13.91</c:v>
                      </c:pt>
                      <c:pt idx="1392">
                        <c:v>13.92</c:v>
                      </c:pt>
                      <c:pt idx="1393">
                        <c:v>13.93</c:v>
                      </c:pt>
                      <c:pt idx="1394">
                        <c:v>13.94</c:v>
                      </c:pt>
                      <c:pt idx="1395">
                        <c:v>13.95</c:v>
                      </c:pt>
                      <c:pt idx="1396">
                        <c:v>13.96</c:v>
                      </c:pt>
                      <c:pt idx="1397">
                        <c:v>13.97</c:v>
                      </c:pt>
                      <c:pt idx="1398">
                        <c:v>13.98</c:v>
                      </c:pt>
                      <c:pt idx="1399">
                        <c:v>13.99</c:v>
                      </c:pt>
                      <c:pt idx="1400">
                        <c:v>14</c:v>
                      </c:pt>
                      <c:pt idx="1401">
                        <c:v>14.01</c:v>
                      </c:pt>
                      <c:pt idx="1402">
                        <c:v>14.02</c:v>
                      </c:pt>
                      <c:pt idx="1403">
                        <c:v>14.03</c:v>
                      </c:pt>
                      <c:pt idx="1404">
                        <c:v>14.04</c:v>
                      </c:pt>
                      <c:pt idx="1405">
                        <c:v>14.05</c:v>
                      </c:pt>
                      <c:pt idx="1406">
                        <c:v>14.06</c:v>
                      </c:pt>
                      <c:pt idx="1407">
                        <c:v>14.07</c:v>
                      </c:pt>
                      <c:pt idx="1408">
                        <c:v>14.08</c:v>
                      </c:pt>
                      <c:pt idx="1409">
                        <c:v>14.09</c:v>
                      </c:pt>
                      <c:pt idx="1410">
                        <c:v>14.1</c:v>
                      </c:pt>
                      <c:pt idx="1411">
                        <c:v>14.11</c:v>
                      </c:pt>
                      <c:pt idx="1412">
                        <c:v>14.12</c:v>
                      </c:pt>
                      <c:pt idx="1413">
                        <c:v>14.13</c:v>
                      </c:pt>
                      <c:pt idx="1414">
                        <c:v>14.14</c:v>
                      </c:pt>
                      <c:pt idx="1415">
                        <c:v>14.15</c:v>
                      </c:pt>
                      <c:pt idx="1416">
                        <c:v>14.16</c:v>
                      </c:pt>
                      <c:pt idx="1417">
                        <c:v>14.17</c:v>
                      </c:pt>
                      <c:pt idx="1418">
                        <c:v>14.18</c:v>
                      </c:pt>
                      <c:pt idx="1419">
                        <c:v>14.19</c:v>
                      </c:pt>
                      <c:pt idx="1420">
                        <c:v>14.2</c:v>
                      </c:pt>
                      <c:pt idx="1421">
                        <c:v>14.21</c:v>
                      </c:pt>
                      <c:pt idx="1422">
                        <c:v>14.22</c:v>
                      </c:pt>
                      <c:pt idx="1423">
                        <c:v>14.23</c:v>
                      </c:pt>
                      <c:pt idx="1424">
                        <c:v>14.24</c:v>
                      </c:pt>
                      <c:pt idx="1425">
                        <c:v>14.25</c:v>
                      </c:pt>
                      <c:pt idx="1426">
                        <c:v>14.26</c:v>
                      </c:pt>
                      <c:pt idx="1427">
                        <c:v>14.27</c:v>
                      </c:pt>
                      <c:pt idx="1428">
                        <c:v>14.28</c:v>
                      </c:pt>
                      <c:pt idx="1429">
                        <c:v>14.29</c:v>
                      </c:pt>
                      <c:pt idx="1430">
                        <c:v>14.3</c:v>
                      </c:pt>
                      <c:pt idx="1431">
                        <c:v>14.31</c:v>
                      </c:pt>
                      <c:pt idx="1432">
                        <c:v>14.32</c:v>
                      </c:pt>
                      <c:pt idx="1433">
                        <c:v>14.33</c:v>
                      </c:pt>
                      <c:pt idx="1434">
                        <c:v>14.34</c:v>
                      </c:pt>
                      <c:pt idx="1435">
                        <c:v>14.35</c:v>
                      </c:pt>
                      <c:pt idx="1436">
                        <c:v>14.36</c:v>
                      </c:pt>
                      <c:pt idx="1437">
                        <c:v>14.37</c:v>
                      </c:pt>
                      <c:pt idx="1438">
                        <c:v>14.38</c:v>
                      </c:pt>
                      <c:pt idx="1439">
                        <c:v>14.39</c:v>
                      </c:pt>
                      <c:pt idx="1440">
                        <c:v>14.4</c:v>
                      </c:pt>
                      <c:pt idx="1441">
                        <c:v>14.41</c:v>
                      </c:pt>
                      <c:pt idx="1442">
                        <c:v>14.42</c:v>
                      </c:pt>
                      <c:pt idx="1443">
                        <c:v>14.43</c:v>
                      </c:pt>
                      <c:pt idx="1444">
                        <c:v>14.44</c:v>
                      </c:pt>
                      <c:pt idx="1445">
                        <c:v>14.45</c:v>
                      </c:pt>
                      <c:pt idx="1446">
                        <c:v>14.46</c:v>
                      </c:pt>
                      <c:pt idx="1447">
                        <c:v>14.47</c:v>
                      </c:pt>
                      <c:pt idx="1448">
                        <c:v>14.48</c:v>
                      </c:pt>
                      <c:pt idx="1449">
                        <c:v>14.49</c:v>
                      </c:pt>
                      <c:pt idx="1450">
                        <c:v>14.5</c:v>
                      </c:pt>
                      <c:pt idx="1451">
                        <c:v>14.51</c:v>
                      </c:pt>
                      <c:pt idx="1452">
                        <c:v>14.52</c:v>
                      </c:pt>
                      <c:pt idx="1453">
                        <c:v>14.53</c:v>
                      </c:pt>
                      <c:pt idx="1454">
                        <c:v>14.54</c:v>
                      </c:pt>
                      <c:pt idx="1455">
                        <c:v>14.55</c:v>
                      </c:pt>
                      <c:pt idx="1456">
                        <c:v>14.56</c:v>
                      </c:pt>
                      <c:pt idx="1457">
                        <c:v>14.57</c:v>
                      </c:pt>
                      <c:pt idx="1458">
                        <c:v>14.58</c:v>
                      </c:pt>
                      <c:pt idx="1459">
                        <c:v>14.59</c:v>
                      </c:pt>
                      <c:pt idx="1460">
                        <c:v>14.6</c:v>
                      </c:pt>
                      <c:pt idx="1461">
                        <c:v>14.61</c:v>
                      </c:pt>
                      <c:pt idx="1462">
                        <c:v>14.62</c:v>
                      </c:pt>
                      <c:pt idx="1463">
                        <c:v>14.63</c:v>
                      </c:pt>
                      <c:pt idx="1464">
                        <c:v>14.64</c:v>
                      </c:pt>
                      <c:pt idx="1465">
                        <c:v>14.65</c:v>
                      </c:pt>
                      <c:pt idx="1466">
                        <c:v>14.66</c:v>
                      </c:pt>
                      <c:pt idx="1467">
                        <c:v>14.67</c:v>
                      </c:pt>
                      <c:pt idx="1468">
                        <c:v>14.68</c:v>
                      </c:pt>
                      <c:pt idx="1469">
                        <c:v>14.69</c:v>
                      </c:pt>
                      <c:pt idx="1470">
                        <c:v>14.7</c:v>
                      </c:pt>
                      <c:pt idx="1471">
                        <c:v>14.71</c:v>
                      </c:pt>
                      <c:pt idx="1472">
                        <c:v>14.72</c:v>
                      </c:pt>
                      <c:pt idx="1473">
                        <c:v>14.73</c:v>
                      </c:pt>
                      <c:pt idx="1474">
                        <c:v>14.74</c:v>
                      </c:pt>
                      <c:pt idx="1475">
                        <c:v>14.75</c:v>
                      </c:pt>
                      <c:pt idx="1476">
                        <c:v>14.76</c:v>
                      </c:pt>
                      <c:pt idx="1477">
                        <c:v>14.77</c:v>
                      </c:pt>
                      <c:pt idx="1478">
                        <c:v>14.78</c:v>
                      </c:pt>
                      <c:pt idx="1479">
                        <c:v>14.79</c:v>
                      </c:pt>
                      <c:pt idx="1480">
                        <c:v>14.8</c:v>
                      </c:pt>
                      <c:pt idx="1481">
                        <c:v>14.81</c:v>
                      </c:pt>
                      <c:pt idx="1482">
                        <c:v>14.82</c:v>
                      </c:pt>
                      <c:pt idx="1483">
                        <c:v>14.83</c:v>
                      </c:pt>
                      <c:pt idx="1484">
                        <c:v>14.84</c:v>
                      </c:pt>
                      <c:pt idx="1485">
                        <c:v>14.85</c:v>
                      </c:pt>
                      <c:pt idx="1486">
                        <c:v>14.86</c:v>
                      </c:pt>
                      <c:pt idx="1487">
                        <c:v>14.87</c:v>
                      </c:pt>
                      <c:pt idx="1488">
                        <c:v>14.88</c:v>
                      </c:pt>
                      <c:pt idx="1489">
                        <c:v>14.89</c:v>
                      </c:pt>
                      <c:pt idx="1490">
                        <c:v>14.9</c:v>
                      </c:pt>
                      <c:pt idx="1491">
                        <c:v>14.91</c:v>
                      </c:pt>
                      <c:pt idx="1492">
                        <c:v>14.92</c:v>
                      </c:pt>
                      <c:pt idx="1493">
                        <c:v>14.93</c:v>
                      </c:pt>
                      <c:pt idx="1494">
                        <c:v>14.94</c:v>
                      </c:pt>
                      <c:pt idx="1495">
                        <c:v>14.95</c:v>
                      </c:pt>
                      <c:pt idx="1496">
                        <c:v>14.96</c:v>
                      </c:pt>
                      <c:pt idx="1497">
                        <c:v>14.97</c:v>
                      </c:pt>
                      <c:pt idx="1498">
                        <c:v>14.98</c:v>
                      </c:pt>
                      <c:pt idx="1499">
                        <c:v>14.99</c:v>
                      </c:pt>
                      <c:pt idx="1500">
                        <c:v>15</c:v>
                      </c:pt>
                      <c:pt idx="1501">
                        <c:v>15.01</c:v>
                      </c:pt>
                      <c:pt idx="1502">
                        <c:v>15.02</c:v>
                      </c:pt>
                      <c:pt idx="1503">
                        <c:v>15.03</c:v>
                      </c:pt>
                      <c:pt idx="1504">
                        <c:v>15.04</c:v>
                      </c:pt>
                      <c:pt idx="1505">
                        <c:v>15.05</c:v>
                      </c:pt>
                      <c:pt idx="1506">
                        <c:v>15.06</c:v>
                      </c:pt>
                      <c:pt idx="1507">
                        <c:v>15.07</c:v>
                      </c:pt>
                      <c:pt idx="1508">
                        <c:v>15.08</c:v>
                      </c:pt>
                      <c:pt idx="1509">
                        <c:v>15.09</c:v>
                      </c:pt>
                      <c:pt idx="1510">
                        <c:v>15.1</c:v>
                      </c:pt>
                      <c:pt idx="1511">
                        <c:v>15.11</c:v>
                      </c:pt>
                      <c:pt idx="1512">
                        <c:v>15.12</c:v>
                      </c:pt>
                      <c:pt idx="1513">
                        <c:v>15.13</c:v>
                      </c:pt>
                      <c:pt idx="1514">
                        <c:v>15.14</c:v>
                      </c:pt>
                      <c:pt idx="1515">
                        <c:v>15.15</c:v>
                      </c:pt>
                      <c:pt idx="1516">
                        <c:v>15.16</c:v>
                      </c:pt>
                      <c:pt idx="1517">
                        <c:v>15.17</c:v>
                      </c:pt>
                      <c:pt idx="1518">
                        <c:v>15.18</c:v>
                      </c:pt>
                      <c:pt idx="1519">
                        <c:v>15.19</c:v>
                      </c:pt>
                      <c:pt idx="1520">
                        <c:v>15.2</c:v>
                      </c:pt>
                      <c:pt idx="1521">
                        <c:v>15.21</c:v>
                      </c:pt>
                      <c:pt idx="1522">
                        <c:v>15.22</c:v>
                      </c:pt>
                      <c:pt idx="1523">
                        <c:v>15.23</c:v>
                      </c:pt>
                      <c:pt idx="1524">
                        <c:v>15.24</c:v>
                      </c:pt>
                      <c:pt idx="1525">
                        <c:v>15.25</c:v>
                      </c:pt>
                      <c:pt idx="1526">
                        <c:v>15.26</c:v>
                      </c:pt>
                      <c:pt idx="1527">
                        <c:v>15.27</c:v>
                      </c:pt>
                      <c:pt idx="1528">
                        <c:v>15.28</c:v>
                      </c:pt>
                      <c:pt idx="1529">
                        <c:v>15.29</c:v>
                      </c:pt>
                      <c:pt idx="1530">
                        <c:v>15.3</c:v>
                      </c:pt>
                      <c:pt idx="1531">
                        <c:v>15.31</c:v>
                      </c:pt>
                      <c:pt idx="1532">
                        <c:v>15.32</c:v>
                      </c:pt>
                      <c:pt idx="1533">
                        <c:v>15.33</c:v>
                      </c:pt>
                      <c:pt idx="1534">
                        <c:v>15.34</c:v>
                      </c:pt>
                      <c:pt idx="1535">
                        <c:v>15.35</c:v>
                      </c:pt>
                      <c:pt idx="1536">
                        <c:v>15.36</c:v>
                      </c:pt>
                      <c:pt idx="1537">
                        <c:v>15.37</c:v>
                      </c:pt>
                      <c:pt idx="1538">
                        <c:v>15.38</c:v>
                      </c:pt>
                      <c:pt idx="1539">
                        <c:v>15.39</c:v>
                      </c:pt>
                      <c:pt idx="1540">
                        <c:v>15.4</c:v>
                      </c:pt>
                      <c:pt idx="1541">
                        <c:v>15.41</c:v>
                      </c:pt>
                      <c:pt idx="1542">
                        <c:v>15.42</c:v>
                      </c:pt>
                      <c:pt idx="1543">
                        <c:v>15.43</c:v>
                      </c:pt>
                      <c:pt idx="1544">
                        <c:v>15.44</c:v>
                      </c:pt>
                      <c:pt idx="1545">
                        <c:v>15.45</c:v>
                      </c:pt>
                      <c:pt idx="1546">
                        <c:v>15.46</c:v>
                      </c:pt>
                      <c:pt idx="1547">
                        <c:v>15.47</c:v>
                      </c:pt>
                      <c:pt idx="1548">
                        <c:v>15.48</c:v>
                      </c:pt>
                      <c:pt idx="1549">
                        <c:v>15.49</c:v>
                      </c:pt>
                      <c:pt idx="1550">
                        <c:v>15.5</c:v>
                      </c:pt>
                      <c:pt idx="1551">
                        <c:v>15.51</c:v>
                      </c:pt>
                      <c:pt idx="1552">
                        <c:v>15.52</c:v>
                      </c:pt>
                      <c:pt idx="1553">
                        <c:v>15.53</c:v>
                      </c:pt>
                      <c:pt idx="1554">
                        <c:v>15.54</c:v>
                      </c:pt>
                      <c:pt idx="1555">
                        <c:v>15.55</c:v>
                      </c:pt>
                      <c:pt idx="1556">
                        <c:v>15.56</c:v>
                      </c:pt>
                      <c:pt idx="1557">
                        <c:v>15.57</c:v>
                      </c:pt>
                      <c:pt idx="1558">
                        <c:v>15.58</c:v>
                      </c:pt>
                      <c:pt idx="1559">
                        <c:v>15.59</c:v>
                      </c:pt>
                      <c:pt idx="1560">
                        <c:v>15.6</c:v>
                      </c:pt>
                      <c:pt idx="1561">
                        <c:v>15.61</c:v>
                      </c:pt>
                      <c:pt idx="1562">
                        <c:v>15.62</c:v>
                      </c:pt>
                      <c:pt idx="1563">
                        <c:v>15.63</c:v>
                      </c:pt>
                      <c:pt idx="1564">
                        <c:v>15.64</c:v>
                      </c:pt>
                      <c:pt idx="1565">
                        <c:v>15.65</c:v>
                      </c:pt>
                      <c:pt idx="1566">
                        <c:v>15.66</c:v>
                      </c:pt>
                      <c:pt idx="1567">
                        <c:v>15.67</c:v>
                      </c:pt>
                      <c:pt idx="1568">
                        <c:v>15.68</c:v>
                      </c:pt>
                      <c:pt idx="1569">
                        <c:v>15.69</c:v>
                      </c:pt>
                      <c:pt idx="1570">
                        <c:v>15.7</c:v>
                      </c:pt>
                      <c:pt idx="1571">
                        <c:v>15.71</c:v>
                      </c:pt>
                      <c:pt idx="1572">
                        <c:v>15.72</c:v>
                      </c:pt>
                      <c:pt idx="1573">
                        <c:v>15.73</c:v>
                      </c:pt>
                      <c:pt idx="1574">
                        <c:v>15.74</c:v>
                      </c:pt>
                      <c:pt idx="1575">
                        <c:v>15.75</c:v>
                      </c:pt>
                      <c:pt idx="1576">
                        <c:v>15.76</c:v>
                      </c:pt>
                      <c:pt idx="1577">
                        <c:v>15.77</c:v>
                      </c:pt>
                      <c:pt idx="1578">
                        <c:v>15.78</c:v>
                      </c:pt>
                      <c:pt idx="1579">
                        <c:v>15.79</c:v>
                      </c:pt>
                      <c:pt idx="1580">
                        <c:v>15.8</c:v>
                      </c:pt>
                      <c:pt idx="1581">
                        <c:v>15.81</c:v>
                      </c:pt>
                      <c:pt idx="1582">
                        <c:v>15.82</c:v>
                      </c:pt>
                      <c:pt idx="1583">
                        <c:v>15.83</c:v>
                      </c:pt>
                      <c:pt idx="1584">
                        <c:v>15.84</c:v>
                      </c:pt>
                      <c:pt idx="1585">
                        <c:v>15.85</c:v>
                      </c:pt>
                      <c:pt idx="1586">
                        <c:v>15.86</c:v>
                      </c:pt>
                      <c:pt idx="1587">
                        <c:v>15.87</c:v>
                      </c:pt>
                      <c:pt idx="1588">
                        <c:v>15.88</c:v>
                      </c:pt>
                      <c:pt idx="1589">
                        <c:v>15.89</c:v>
                      </c:pt>
                      <c:pt idx="1590">
                        <c:v>15.9</c:v>
                      </c:pt>
                      <c:pt idx="1591">
                        <c:v>15.91</c:v>
                      </c:pt>
                      <c:pt idx="1592">
                        <c:v>15.92</c:v>
                      </c:pt>
                      <c:pt idx="1593">
                        <c:v>15.93</c:v>
                      </c:pt>
                      <c:pt idx="1594">
                        <c:v>15.94</c:v>
                      </c:pt>
                      <c:pt idx="1595">
                        <c:v>15.95</c:v>
                      </c:pt>
                      <c:pt idx="1596">
                        <c:v>15.96</c:v>
                      </c:pt>
                      <c:pt idx="1597">
                        <c:v>15.97</c:v>
                      </c:pt>
                      <c:pt idx="1598">
                        <c:v>15.98</c:v>
                      </c:pt>
                      <c:pt idx="1599">
                        <c:v>15.99</c:v>
                      </c:pt>
                      <c:pt idx="1600">
                        <c:v>16</c:v>
                      </c:pt>
                      <c:pt idx="1601">
                        <c:v>16.010000000000002</c:v>
                      </c:pt>
                      <c:pt idx="1602">
                        <c:v>16.02</c:v>
                      </c:pt>
                      <c:pt idx="1603">
                        <c:v>16.03</c:v>
                      </c:pt>
                      <c:pt idx="1604">
                        <c:v>16.04</c:v>
                      </c:pt>
                      <c:pt idx="1605">
                        <c:v>16.05</c:v>
                      </c:pt>
                      <c:pt idx="1606">
                        <c:v>16.059999999999999</c:v>
                      </c:pt>
                      <c:pt idx="1607">
                        <c:v>16.07</c:v>
                      </c:pt>
                      <c:pt idx="1608">
                        <c:v>16.079999999999998</c:v>
                      </c:pt>
                      <c:pt idx="1609">
                        <c:v>16.09</c:v>
                      </c:pt>
                      <c:pt idx="1610">
                        <c:v>16.100000000000001</c:v>
                      </c:pt>
                      <c:pt idx="1611">
                        <c:v>16.11</c:v>
                      </c:pt>
                      <c:pt idx="1612">
                        <c:v>16.12</c:v>
                      </c:pt>
                      <c:pt idx="1613">
                        <c:v>16.13</c:v>
                      </c:pt>
                      <c:pt idx="1614">
                        <c:v>16.14</c:v>
                      </c:pt>
                      <c:pt idx="1615">
                        <c:v>16.149999999999999</c:v>
                      </c:pt>
                      <c:pt idx="1616">
                        <c:v>16.16</c:v>
                      </c:pt>
                      <c:pt idx="1617">
                        <c:v>16.170000000000002</c:v>
                      </c:pt>
                      <c:pt idx="1618">
                        <c:v>16.18</c:v>
                      </c:pt>
                      <c:pt idx="1619">
                        <c:v>16.190000000000001</c:v>
                      </c:pt>
                      <c:pt idx="1620">
                        <c:v>16.2</c:v>
                      </c:pt>
                      <c:pt idx="1621">
                        <c:v>16.21</c:v>
                      </c:pt>
                      <c:pt idx="1622">
                        <c:v>16.22</c:v>
                      </c:pt>
                      <c:pt idx="1623">
                        <c:v>16.23</c:v>
                      </c:pt>
                      <c:pt idx="1624">
                        <c:v>16.239999999999998</c:v>
                      </c:pt>
                      <c:pt idx="1625">
                        <c:v>16.25</c:v>
                      </c:pt>
                      <c:pt idx="1626">
                        <c:v>16.260000000000002</c:v>
                      </c:pt>
                      <c:pt idx="1627">
                        <c:v>16.27</c:v>
                      </c:pt>
                      <c:pt idx="1628">
                        <c:v>16.28</c:v>
                      </c:pt>
                      <c:pt idx="1629">
                        <c:v>16.29</c:v>
                      </c:pt>
                      <c:pt idx="1630">
                        <c:v>16.3</c:v>
                      </c:pt>
                      <c:pt idx="1631">
                        <c:v>16.309999999999999</c:v>
                      </c:pt>
                      <c:pt idx="1632">
                        <c:v>16.32</c:v>
                      </c:pt>
                      <c:pt idx="1633">
                        <c:v>16.329999999999998</c:v>
                      </c:pt>
                      <c:pt idx="1634">
                        <c:v>16.34</c:v>
                      </c:pt>
                      <c:pt idx="1635">
                        <c:v>16.350000000000001</c:v>
                      </c:pt>
                      <c:pt idx="1636">
                        <c:v>16.36</c:v>
                      </c:pt>
                      <c:pt idx="1637">
                        <c:v>16.37</c:v>
                      </c:pt>
                      <c:pt idx="1638">
                        <c:v>16.38</c:v>
                      </c:pt>
                      <c:pt idx="1639">
                        <c:v>16.39</c:v>
                      </c:pt>
                      <c:pt idx="1640">
                        <c:v>16.399999999999999</c:v>
                      </c:pt>
                      <c:pt idx="1641">
                        <c:v>16.41</c:v>
                      </c:pt>
                      <c:pt idx="1642">
                        <c:v>16.420000000000002</c:v>
                      </c:pt>
                      <c:pt idx="1643">
                        <c:v>16.43</c:v>
                      </c:pt>
                      <c:pt idx="1644">
                        <c:v>16.440000000000001</c:v>
                      </c:pt>
                      <c:pt idx="1645">
                        <c:v>16.45</c:v>
                      </c:pt>
                      <c:pt idx="1646">
                        <c:v>16.46</c:v>
                      </c:pt>
                      <c:pt idx="1647">
                        <c:v>16.47</c:v>
                      </c:pt>
                      <c:pt idx="1648">
                        <c:v>16.48</c:v>
                      </c:pt>
                      <c:pt idx="1649">
                        <c:v>16.489999999999998</c:v>
                      </c:pt>
                      <c:pt idx="1650">
                        <c:v>16.5</c:v>
                      </c:pt>
                      <c:pt idx="1651">
                        <c:v>16.510000000000002</c:v>
                      </c:pt>
                      <c:pt idx="1652">
                        <c:v>16.52</c:v>
                      </c:pt>
                      <c:pt idx="1653">
                        <c:v>16.53</c:v>
                      </c:pt>
                      <c:pt idx="1654">
                        <c:v>16.54</c:v>
                      </c:pt>
                      <c:pt idx="1655">
                        <c:v>16.55</c:v>
                      </c:pt>
                      <c:pt idx="1656">
                        <c:v>16.559999999999999</c:v>
                      </c:pt>
                      <c:pt idx="1657">
                        <c:v>16.57</c:v>
                      </c:pt>
                      <c:pt idx="1658">
                        <c:v>16.579999999999998</c:v>
                      </c:pt>
                      <c:pt idx="1659">
                        <c:v>16.59</c:v>
                      </c:pt>
                      <c:pt idx="1660">
                        <c:v>16.600000000000001</c:v>
                      </c:pt>
                      <c:pt idx="1661">
                        <c:v>16.61</c:v>
                      </c:pt>
                      <c:pt idx="1662">
                        <c:v>16.62</c:v>
                      </c:pt>
                      <c:pt idx="1663">
                        <c:v>16.63</c:v>
                      </c:pt>
                      <c:pt idx="1664">
                        <c:v>16.64</c:v>
                      </c:pt>
                      <c:pt idx="1665">
                        <c:v>16.649999999999999</c:v>
                      </c:pt>
                      <c:pt idx="1666">
                        <c:v>16.66</c:v>
                      </c:pt>
                      <c:pt idx="1667">
                        <c:v>16.670000000000002</c:v>
                      </c:pt>
                      <c:pt idx="1668">
                        <c:v>16.68</c:v>
                      </c:pt>
                      <c:pt idx="1669">
                        <c:v>16.690000000000001</c:v>
                      </c:pt>
                      <c:pt idx="1670">
                        <c:v>16.7</c:v>
                      </c:pt>
                      <c:pt idx="1671">
                        <c:v>16.71</c:v>
                      </c:pt>
                      <c:pt idx="1672">
                        <c:v>16.72</c:v>
                      </c:pt>
                      <c:pt idx="1673">
                        <c:v>16.73</c:v>
                      </c:pt>
                      <c:pt idx="1674">
                        <c:v>16.739999999999998</c:v>
                      </c:pt>
                      <c:pt idx="1675">
                        <c:v>16.75</c:v>
                      </c:pt>
                      <c:pt idx="1676">
                        <c:v>16.760000000000002</c:v>
                      </c:pt>
                      <c:pt idx="1677">
                        <c:v>16.77</c:v>
                      </c:pt>
                      <c:pt idx="1678">
                        <c:v>16.78</c:v>
                      </c:pt>
                      <c:pt idx="1679">
                        <c:v>16.79</c:v>
                      </c:pt>
                      <c:pt idx="1680">
                        <c:v>16.8</c:v>
                      </c:pt>
                      <c:pt idx="1681">
                        <c:v>16.809999999999999</c:v>
                      </c:pt>
                      <c:pt idx="1682">
                        <c:v>16.82</c:v>
                      </c:pt>
                      <c:pt idx="1683">
                        <c:v>16.829999999999998</c:v>
                      </c:pt>
                      <c:pt idx="1684">
                        <c:v>16.84</c:v>
                      </c:pt>
                      <c:pt idx="1685">
                        <c:v>16.850000000000001</c:v>
                      </c:pt>
                      <c:pt idx="1686">
                        <c:v>16.86</c:v>
                      </c:pt>
                      <c:pt idx="1687">
                        <c:v>16.87</c:v>
                      </c:pt>
                      <c:pt idx="1688">
                        <c:v>16.88</c:v>
                      </c:pt>
                      <c:pt idx="1689">
                        <c:v>16.89</c:v>
                      </c:pt>
                      <c:pt idx="1690">
                        <c:v>16.899999999999999</c:v>
                      </c:pt>
                      <c:pt idx="1691">
                        <c:v>16.91</c:v>
                      </c:pt>
                      <c:pt idx="1692">
                        <c:v>16.920000000000002</c:v>
                      </c:pt>
                      <c:pt idx="1693">
                        <c:v>16.93</c:v>
                      </c:pt>
                      <c:pt idx="1694">
                        <c:v>16.940000000000001</c:v>
                      </c:pt>
                      <c:pt idx="1695">
                        <c:v>16.95</c:v>
                      </c:pt>
                      <c:pt idx="1696">
                        <c:v>16.96</c:v>
                      </c:pt>
                      <c:pt idx="1697">
                        <c:v>16.97</c:v>
                      </c:pt>
                      <c:pt idx="1698">
                        <c:v>16.98</c:v>
                      </c:pt>
                      <c:pt idx="1699">
                        <c:v>16.989999999999998</c:v>
                      </c:pt>
                      <c:pt idx="1700">
                        <c:v>17</c:v>
                      </c:pt>
                      <c:pt idx="1701">
                        <c:v>17.010000000000002</c:v>
                      </c:pt>
                      <c:pt idx="1702">
                        <c:v>17.02</c:v>
                      </c:pt>
                      <c:pt idx="1703">
                        <c:v>17.03</c:v>
                      </c:pt>
                      <c:pt idx="1704">
                        <c:v>17.04</c:v>
                      </c:pt>
                      <c:pt idx="1705">
                        <c:v>17.05</c:v>
                      </c:pt>
                      <c:pt idx="1706">
                        <c:v>17.059999999999999</c:v>
                      </c:pt>
                      <c:pt idx="1707">
                        <c:v>17.07</c:v>
                      </c:pt>
                      <c:pt idx="1708">
                        <c:v>17.079999999999998</c:v>
                      </c:pt>
                      <c:pt idx="1709">
                        <c:v>17.09</c:v>
                      </c:pt>
                      <c:pt idx="1710">
                        <c:v>17.100000000000001</c:v>
                      </c:pt>
                      <c:pt idx="1711">
                        <c:v>17.11</c:v>
                      </c:pt>
                      <c:pt idx="1712">
                        <c:v>17.12</c:v>
                      </c:pt>
                      <c:pt idx="1713">
                        <c:v>17.13</c:v>
                      </c:pt>
                      <c:pt idx="1714">
                        <c:v>17.14</c:v>
                      </c:pt>
                      <c:pt idx="1715">
                        <c:v>17.149999999999999</c:v>
                      </c:pt>
                      <c:pt idx="1716">
                        <c:v>17.16</c:v>
                      </c:pt>
                      <c:pt idx="1717">
                        <c:v>17.170000000000002</c:v>
                      </c:pt>
                      <c:pt idx="1718">
                        <c:v>17.18</c:v>
                      </c:pt>
                      <c:pt idx="1719">
                        <c:v>17.190000000000001</c:v>
                      </c:pt>
                      <c:pt idx="1720">
                        <c:v>17.2</c:v>
                      </c:pt>
                      <c:pt idx="1721">
                        <c:v>17.21</c:v>
                      </c:pt>
                      <c:pt idx="1722">
                        <c:v>17.22</c:v>
                      </c:pt>
                      <c:pt idx="1723">
                        <c:v>17.23</c:v>
                      </c:pt>
                      <c:pt idx="1724">
                        <c:v>17.239999999999998</c:v>
                      </c:pt>
                      <c:pt idx="1725">
                        <c:v>17.25</c:v>
                      </c:pt>
                      <c:pt idx="1726">
                        <c:v>17.260000000000002</c:v>
                      </c:pt>
                      <c:pt idx="1727">
                        <c:v>17.27</c:v>
                      </c:pt>
                      <c:pt idx="1728">
                        <c:v>17.28</c:v>
                      </c:pt>
                      <c:pt idx="1729">
                        <c:v>17.29</c:v>
                      </c:pt>
                      <c:pt idx="1730">
                        <c:v>17.3</c:v>
                      </c:pt>
                      <c:pt idx="1731">
                        <c:v>17.309999999999999</c:v>
                      </c:pt>
                      <c:pt idx="1732">
                        <c:v>17.32</c:v>
                      </c:pt>
                      <c:pt idx="1733">
                        <c:v>17.329999999999998</c:v>
                      </c:pt>
                      <c:pt idx="1734">
                        <c:v>17.34</c:v>
                      </c:pt>
                      <c:pt idx="1735">
                        <c:v>17.350000000000001</c:v>
                      </c:pt>
                      <c:pt idx="1736">
                        <c:v>17.36</c:v>
                      </c:pt>
                      <c:pt idx="1737">
                        <c:v>17.37</c:v>
                      </c:pt>
                      <c:pt idx="1738">
                        <c:v>17.38</c:v>
                      </c:pt>
                      <c:pt idx="1739">
                        <c:v>17.39</c:v>
                      </c:pt>
                      <c:pt idx="1740">
                        <c:v>17.399999999999999</c:v>
                      </c:pt>
                      <c:pt idx="1741">
                        <c:v>17.41</c:v>
                      </c:pt>
                      <c:pt idx="1742">
                        <c:v>17.420000000000002</c:v>
                      </c:pt>
                      <c:pt idx="1743">
                        <c:v>17.43</c:v>
                      </c:pt>
                      <c:pt idx="1744">
                        <c:v>17.440000000000001</c:v>
                      </c:pt>
                      <c:pt idx="1745">
                        <c:v>17.45</c:v>
                      </c:pt>
                      <c:pt idx="1746">
                        <c:v>17.46</c:v>
                      </c:pt>
                      <c:pt idx="1747">
                        <c:v>17.47</c:v>
                      </c:pt>
                      <c:pt idx="1748">
                        <c:v>17.48</c:v>
                      </c:pt>
                      <c:pt idx="1749">
                        <c:v>17.489999999999998</c:v>
                      </c:pt>
                      <c:pt idx="1750">
                        <c:v>17.5</c:v>
                      </c:pt>
                      <c:pt idx="1751">
                        <c:v>17.510000000000002</c:v>
                      </c:pt>
                      <c:pt idx="1752">
                        <c:v>17.52</c:v>
                      </c:pt>
                      <c:pt idx="1753">
                        <c:v>17.53</c:v>
                      </c:pt>
                      <c:pt idx="1754">
                        <c:v>17.54</c:v>
                      </c:pt>
                      <c:pt idx="1755">
                        <c:v>17.55</c:v>
                      </c:pt>
                      <c:pt idx="1756">
                        <c:v>17.559999999999999</c:v>
                      </c:pt>
                      <c:pt idx="1757">
                        <c:v>17.57</c:v>
                      </c:pt>
                      <c:pt idx="1758">
                        <c:v>17.579999999999998</c:v>
                      </c:pt>
                      <c:pt idx="1759">
                        <c:v>17.59</c:v>
                      </c:pt>
                      <c:pt idx="1760">
                        <c:v>17.600000000000001</c:v>
                      </c:pt>
                      <c:pt idx="1761">
                        <c:v>17.61</c:v>
                      </c:pt>
                      <c:pt idx="1762">
                        <c:v>17.62</c:v>
                      </c:pt>
                      <c:pt idx="1763">
                        <c:v>17.63</c:v>
                      </c:pt>
                      <c:pt idx="1764">
                        <c:v>17.64</c:v>
                      </c:pt>
                      <c:pt idx="1765">
                        <c:v>17.649999999999999</c:v>
                      </c:pt>
                      <c:pt idx="1766">
                        <c:v>17.66</c:v>
                      </c:pt>
                      <c:pt idx="1767">
                        <c:v>17.670000000000002</c:v>
                      </c:pt>
                      <c:pt idx="1768">
                        <c:v>17.68</c:v>
                      </c:pt>
                      <c:pt idx="1769">
                        <c:v>17.690000000000001</c:v>
                      </c:pt>
                      <c:pt idx="1770">
                        <c:v>17.7</c:v>
                      </c:pt>
                      <c:pt idx="1771">
                        <c:v>17.71</c:v>
                      </c:pt>
                      <c:pt idx="1772">
                        <c:v>17.72</c:v>
                      </c:pt>
                      <c:pt idx="1773">
                        <c:v>17.73</c:v>
                      </c:pt>
                      <c:pt idx="1774">
                        <c:v>17.739999999999998</c:v>
                      </c:pt>
                      <c:pt idx="1775">
                        <c:v>17.75</c:v>
                      </c:pt>
                      <c:pt idx="1776">
                        <c:v>17.760000000000002</c:v>
                      </c:pt>
                      <c:pt idx="1777">
                        <c:v>17.77</c:v>
                      </c:pt>
                      <c:pt idx="1778">
                        <c:v>17.78</c:v>
                      </c:pt>
                      <c:pt idx="1779">
                        <c:v>17.79</c:v>
                      </c:pt>
                      <c:pt idx="1780">
                        <c:v>17.8</c:v>
                      </c:pt>
                      <c:pt idx="1781">
                        <c:v>17.809999999999999</c:v>
                      </c:pt>
                      <c:pt idx="1782">
                        <c:v>17.82</c:v>
                      </c:pt>
                      <c:pt idx="1783">
                        <c:v>17.829999999999998</c:v>
                      </c:pt>
                      <c:pt idx="1784">
                        <c:v>17.84</c:v>
                      </c:pt>
                      <c:pt idx="1785">
                        <c:v>17.850000000000001</c:v>
                      </c:pt>
                      <c:pt idx="1786">
                        <c:v>17.86</c:v>
                      </c:pt>
                      <c:pt idx="1787">
                        <c:v>17.87</c:v>
                      </c:pt>
                      <c:pt idx="1788">
                        <c:v>17.88</c:v>
                      </c:pt>
                      <c:pt idx="1789">
                        <c:v>17.89</c:v>
                      </c:pt>
                      <c:pt idx="1790">
                        <c:v>17.899999999999999</c:v>
                      </c:pt>
                      <c:pt idx="1791">
                        <c:v>17.91</c:v>
                      </c:pt>
                      <c:pt idx="1792">
                        <c:v>17.920000000000002</c:v>
                      </c:pt>
                      <c:pt idx="1793">
                        <c:v>17.93</c:v>
                      </c:pt>
                      <c:pt idx="1794">
                        <c:v>17.940000000000001</c:v>
                      </c:pt>
                      <c:pt idx="1795">
                        <c:v>17.95</c:v>
                      </c:pt>
                      <c:pt idx="1796">
                        <c:v>17.96</c:v>
                      </c:pt>
                      <c:pt idx="1797">
                        <c:v>17.97</c:v>
                      </c:pt>
                      <c:pt idx="1798">
                        <c:v>17.98</c:v>
                      </c:pt>
                      <c:pt idx="1799">
                        <c:v>17.989999999999998</c:v>
                      </c:pt>
                      <c:pt idx="1800">
                        <c:v>18</c:v>
                      </c:pt>
                      <c:pt idx="1801">
                        <c:v>18.010000000000002</c:v>
                      </c:pt>
                      <c:pt idx="1802">
                        <c:v>18.02</c:v>
                      </c:pt>
                      <c:pt idx="1803">
                        <c:v>18.03</c:v>
                      </c:pt>
                      <c:pt idx="1804">
                        <c:v>18.04</c:v>
                      </c:pt>
                      <c:pt idx="1805">
                        <c:v>18.05</c:v>
                      </c:pt>
                      <c:pt idx="1806">
                        <c:v>18.059999999999999</c:v>
                      </c:pt>
                      <c:pt idx="1807">
                        <c:v>18.07</c:v>
                      </c:pt>
                      <c:pt idx="1808">
                        <c:v>18.079999999999998</c:v>
                      </c:pt>
                      <c:pt idx="1809">
                        <c:v>18.09</c:v>
                      </c:pt>
                      <c:pt idx="1810">
                        <c:v>18.100000000000001</c:v>
                      </c:pt>
                      <c:pt idx="1811">
                        <c:v>18.11</c:v>
                      </c:pt>
                      <c:pt idx="1812">
                        <c:v>18.12</c:v>
                      </c:pt>
                      <c:pt idx="1813">
                        <c:v>18.13</c:v>
                      </c:pt>
                      <c:pt idx="1814">
                        <c:v>18.14</c:v>
                      </c:pt>
                      <c:pt idx="1815">
                        <c:v>18.149999999999999</c:v>
                      </c:pt>
                      <c:pt idx="1816">
                        <c:v>18.16</c:v>
                      </c:pt>
                      <c:pt idx="1817">
                        <c:v>18.170000000000002</c:v>
                      </c:pt>
                      <c:pt idx="1818">
                        <c:v>18.18</c:v>
                      </c:pt>
                      <c:pt idx="1819">
                        <c:v>18.190000000000001</c:v>
                      </c:pt>
                      <c:pt idx="1820">
                        <c:v>18.2</c:v>
                      </c:pt>
                      <c:pt idx="1821">
                        <c:v>18.21</c:v>
                      </c:pt>
                      <c:pt idx="1822">
                        <c:v>18.22</c:v>
                      </c:pt>
                      <c:pt idx="1823">
                        <c:v>18.23</c:v>
                      </c:pt>
                      <c:pt idx="1824">
                        <c:v>18.239999999999998</c:v>
                      </c:pt>
                      <c:pt idx="1825">
                        <c:v>18.25</c:v>
                      </c:pt>
                      <c:pt idx="1826">
                        <c:v>18.260000000000002</c:v>
                      </c:pt>
                      <c:pt idx="1827">
                        <c:v>18.27</c:v>
                      </c:pt>
                      <c:pt idx="1828">
                        <c:v>18.28</c:v>
                      </c:pt>
                      <c:pt idx="1829">
                        <c:v>18.29</c:v>
                      </c:pt>
                      <c:pt idx="1830">
                        <c:v>18.3</c:v>
                      </c:pt>
                      <c:pt idx="1831">
                        <c:v>18.309999999999999</c:v>
                      </c:pt>
                      <c:pt idx="1832">
                        <c:v>18.32</c:v>
                      </c:pt>
                      <c:pt idx="1833">
                        <c:v>18.329999999999998</c:v>
                      </c:pt>
                      <c:pt idx="1834">
                        <c:v>18.34</c:v>
                      </c:pt>
                      <c:pt idx="1835">
                        <c:v>18.350000000000001</c:v>
                      </c:pt>
                      <c:pt idx="1836">
                        <c:v>18.36</c:v>
                      </c:pt>
                      <c:pt idx="1837">
                        <c:v>18.37</c:v>
                      </c:pt>
                      <c:pt idx="1838">
                        <c:v>18.38</c:v>
                      </c:pt>
                      <c:pt idx="1839">
                        <c:v>18.39</c:v>
                      </c:pt>
                      <c:pt idx="1840">
                        <c:v>18.399999999999999</c:v>
                      </c:pt>
                      <c:pt idx="1841">
                        <c:v>18.41</c:v>
                      </c:pt>
                      <c:pt idx="1842">
                        <c:v>18.420000000000002</c:v>
                      </c:pt>
                      <c:pt idx="1843">
                        <c:v>18.43</c:v>
                      </c:pt>
                      <c:pt idx="1844">
                        <c:v>18.440000000000001</c:v>
                      </c:pt>
                      <c:pt idx="1845">
                        <c:v>18.45</c:v>
                      </c:pt>
                      <c:pt idx="1846">
                        <c:v>18.46</c:v>
                      </c:pt>
                      <c:pt idx="1847">
                        <c:v>18.47</c:v>
                      </c:pt>
                      <c:pt idx="1848">
                        <c:v>18.48</c:v>
                      </c:pt>
                      <c:pt idx="1849">
                        <c:v>18.489999999999998</c:v>
                      </c:pt>
                      <c:pt idx="1850">
                        <c:v>18.5</c:v>
                      </c:pt>
                      <c:pt idx="1851">
                        <c:v>18.510000000000002</c:v>
                      </c:pt>
                      <c:pt idx="1852">
                        <c:v>18.52</c:v>
                      </c:pt>
                      <c:pt idx="1853">
                        <c:v>18.53</c:v>
                      </c:pt>
                      <c:pt idx="1854">
                        <c:v>18.54</c:v>
                      </c:pt>
                      <c:pt idx="1855">
                        <c:v>18.55</c:v>
                      </c:pt>
                      <c:pt idx="1856">
                        <c:v>18.559999999999999</c:v>
                      </c:pt>
                      <c:pt idx="1857">
                        <c:v>18.57</c:v>
                      </c:pt>
                      <c:pt idx="1858">
                        <c:v>18.579999999999998</c:v>
                      </c:pt>
                      <c:pt idx="1859">
                        <c:v>18.59</c:v>
                      </c:pt>
                      <c:pt idx="1860">
                        <c:v>18.600000000000001</c:v>
                      </c:pt>
                      <c:pt idx="1861">
                        <c:v>18.61</c:v>
                      </c:pt>
                      <c:pt idx="1862">
                        <c:v>18.62</c:v>
                      </c:pt>
                      <c:pt idx="1863">
                        <c:v>18.63</c:v>
                      </c:pt>
                      <c:pt idx="1864">
                        <c:v>18.64</c:v>
                      </c:pt>
                      <c:pt idx="1865">
                        <c:v>18.649999999999999</c:v>
                      </c:pt>
                      <c:pt idx="1866">
                        <c:v>18.66</c:v>
                      </c:pt>
                      <c:pt idx="1867">
                        <c:v>18.670000000000002</c:v>
                      </c:pt>
                      <c:pt idx="1868">
                        <c:v>18.68</c:v>
                      </c:pt>
                      <c:pt idx="1869">
                        <c:v>18.690000000000001</c:v>
                      </c:pt>
                      <c:pt idx="1870">
                        <c:v>18.7</c:v>
                      </c:pt>
                      <c:pt idx="1871">
                        <c:v>18.71</c:v>
                      </c:pt>
                      <c:pt idx="1872">
                        <c:v>18.72</c:v>
                      </c:pt>
                      <c:pt idx="1873">
                        <c:v>18.73</c:v>
                      </c:pt>
                      <c:pt idx="1874">
                        <c:v>18.739999999999998</c:v>
                      </c:pt>
                      <c:pt idx="1875">
                        <c:v>18.75</c:v>
                      </c:pt>
                      <c:pt idx="1876">
                        <c:v>18.760000000000002</c:v>
                      </c:pt>
                      <c:pt idx="1877">
                        <c:v>18.77</c:v>
                      </c:pt>
                      <c:pt idx="1878">
                        <c:v>18.78</c:v>
                      </c:pt>
                      <c:pt idx="1879">
                        <c:v>18.79</c:v>
                      </c:pt>
                      <c:pt idx="1880">
                        <c:v>18.8</c:v>
                      </c:pt>
                      <c:pt idx="1881">
                        <c:v>18.809999999999999</c:v>
                      </c:pt>
                      <c:pt idx="1882">
                        <c:v>18.82</c:v>
                      </c:pt>
                      <c:pt idx="1883">
                        <c:v>18.829999999999998</c:v>
                      </c:pt>
                      <c:pt idx="1884">
                        <c:v>18.84</c:v>
                      </c:pt>
                      <c:pt idx="1885">
                        <c:v>18.850000000000001</c:v>
                      </c:pt>
                      <c:pt idx="1886">
                        <c:v>18.86</c:v>
                      </c:pt>
                      <c:pt idx="1887">
                        <c:v>18.87</c:v>
                      </c:pt>
                      <c:pt idx="1888">
                        <c:v>18.88</c:v>
                      </c:pt>
                      <c:pt idx="1889">
                        <c:v>18.89</c:v>
                      </c:pt>
                      <c:pt idx="1890">
                        <c:v>18.899999999999999</c:v>
                      </c:pt>
                      <c:pt idx="1891">
                        <c:v>18.91</c:v>
                      </c:pt>
                      <c:pt idx="1892">
                        <c:v>18.920000000000002</c:v>
                      </c:pt>
                      <c:pt idx="1893">
                        <c:v>18.93</c:v>
                      </c:pt>
                      <c:pt idx="1894">
                        <c:v>18.940000000000001</c:v>
                      </c:pt>
                      <c:pt idx="1895">
                        <c:v>18.95</c:v>
                      </c:pt>
                      <c:pt idx="1896">
                        <c:v>18.96</c:v>
                      </c:pt>
                      <c:pt idx="1897">
                        <c:v>18.97</c:v>
                      </c:pt>
                      <c:pt idx="1898">
                        <c:v>18.98</c:v>
                      </c:pt>
                      <c:pt idx="1899">
                        <c:v>18.989999999999998</c:v>
                      </c:pt>
                      <c:pt idx="1900">
                        <c:v>19</c:v>
                      </c:pt>
                      <c:pt idx="1901">
                        <c:v>19.010000000000002</c:v>
                      </c:pt>
                      <c:pt idx="1902">
                        <c:v>19.02</c:v>
                      </c:pt>
                      <c:pt idx="1903">
                        <c:v>19.03</c:v>
                      </c:pt>
                      <c:pt idx="1904">
                        <c:v>19.04</c:v>
                      </c:pt>
                      <c:pt idx="1905">
                        <c:v>19.05</c:v>
                      </c:pt>
                      <c:pt idx="1906">
                        <c:v>19.059999999999999</c:v>
                      </c:pt>
                      <c:pt idx="1907">
                        <c:v>19.07</c:v>
                      </c:pt>
                      <c:pt idx="1908">
                        <c:v>19.079999999999998</c:v>
                      </c:pt>
                      <c:pt idx="1909">
                        <c:v>19.09</c:v>
                      </c:pt>
                      <c:pt idx="1910">
                        <c:v>19.100000000000001</c:v>
                      </c:pt>
                      <c:pt idx="1911">
                        <c:v>19.11</c:v>
                      </c:pt>
                      <c:pt idx="1912">
                        <c:v>19.12</c:v>
                      </c:pt>
                      <c:pt idx="1913">
                        <c:v>19.13</c:v>
                      </c:pt>
                      <c:pt idx="1914">
                        <c:v>19.14</c:v>
                      </c:pt>
                      <c:pt idx="1915">
                        <c:v>19.149999999999999</c:v>
                      </c:pt>
                      <c:pt idx="1916">
                        <c:v>19.16</c:v>
                      </c:pt>
                      <c:pt idx="1917">
                        <c:v>19.170000000000002</c:v>
                      </c:pt>
                      <c:pt idx="1918">
                        <c:v>19.18</c:v>
                      </c:pt>
                      <c:pt idx="1919">
                        <c:v>19.190000000000001</c:v>
                      </c:pt>
                      <c:pt idx="1920">
                        <c:v>19.2</c:v>
                      </c:pt>
                      <c:pt idx="1921">
                        <c:v>19.21</c:v>
                      </c:pt>
                      <c:pt idx="1922">
                        <c:v>19.22</c:v>
                      </c:pt>
                      <c:pt idx="1923">
                        <c:v>19.23</c:v>
                      </c:pt>
                      <c:pt idx="1924">
                        <c:v>19.239999999999998</c:v>
                      </c:pt>
                      <c:pt idx="1925">
                        <c:v>19.25</c:v>
                      </c:pt>
                      <c:pt idx="1926">
                        <c:v>19.260000000000002</c:v>
                      </c:pt>
                      <c:pt idx="1927">
                        <c:v>19.27</c:v>
                      </c:pt>
                      <c:pt idx="1928">
                        <c:v>19.28</c:v>
                      </c:pt>
                      <c:pt idx="1929">
                        <c:v>19.29</c:v>
                      </c:pt>
                      <c:pt idx="1930">
                        <c:v>19.3</c:v>
                      </c:pt>
                      <c:pt idx="1931">
                        <c:v>19.309999999999999</c:v>
                      </c:pt>
                      <c:pt idx="1932">
                        <c:v>19.32</c:v>
                      </c:pt>
                      <c:pt idx="1933">
                        <c:v>19.329999999999998</c:v>
                      </c:pt>
                      <c:pt idx="1934">
                        <c:v>19.34</c:v>
                      </c:pt>
                      <c:pt idx="1935">
                        <c:v>19.350000000000001</c:v>
                      </c:pt>
                      <c:pt idx="1936">
                        <c:v>19.36</c:v>
                      </c:pt>
                      <c:pt idx="1937">
                        <c:v>19.37</c:v>
                      </c:pt>
                      <c:pt idx="1938">
                        <c:v>19.38</c:v>
                      </c:pt>
                      <c:pt idx="1939">
                        <c:v>19.39</c:v>
                      </c:pt>
                      <c:pt idx="1940">
                        <c:v>19.399999999999999</c:v>
                      </c:pt>
                      <c:pt idx="1941">
                        <c:v>19.41</c:v>
                      </c:pt>
                      <c:pt idx="1942">
                        <c:v>19.420000000000002</c:v>
                      </c:pt>
                      <c:pt idx="1943">
                        <c:v>19.43</c:v>
                      </c:pt>
                      <c:pt idx="1944">
                        <c:v>19.440000000000001</c:v>
                      </c:pt>
                      <c:pt idx="1945">
                        <c:v>19.45</c:v>
                      </c:pt>
                      <c:pt idx="1946">
                        <c:v>19.46</c:v>
                      </c:pt>
                      <c:pt idx="1947">
                        <c:v>19.47</c:v>
                      </c:pt>
                      <c:pt idx="1948">
                        <c:v>19.48</c:v>
                      </c:pt>
                      <c:pt idx="1949">
                        <c:v>19.489999999999998</c:v>
                      </c:pt>
                      <c:pt idx="1950">
                        <c:v>19.5</c:v>
                      </c:pt>
                      <c:pt idx="1951">
                        <c:v>19.510000000000002</c:v>
                      </c:pt>
                      <c:pt idx="1952">
                        <c:v>19.52</c:v>
                      </c:pt>
                      <c:pt idx="1953">
                        <c:v>19.53</c:v>
                      </c:pt>
                      <c:pt idx="1954">
                        <c:v>19.54</c:v>
                      </c:pt>
                      <c:pt idx="1955">
                        <c:v>19.55</c:v>
                      </c:pt>
                      <c:pt idx="1956">
                        <c:v>19.559999999999999</c:v>
                      </c:pt>
                      <c:pt idx="1957">
                        <c:v>19.57</c:v>
                      </c:pt>
                      <c:pt idx="1958">
                        <c:v>19.579999999999998</c:v>
                      </c:pt>
                      <c:pt idx="1959">
                        <c:v>19.59</c:v>
                      </c:pt>
                      <c:pt idx="1960">
                        <c:v>19.600000000000001</c:v>
                      </c:pt>
                      <c:pt idx="1961">
                        <c:v>19.61</c:v>
                      </c:pt>
                      <c:pt idx="1962">
                        <c:v>19.62</c:v>
                      </c:pt>
                      <c:pt idx="1963">
                        <c:v>19.63</c:v>
                      </c:pt>
                      <c:pt idx="1964">
                        <c:v>19.64</c:v>
                      </c:pt>
                      <c:pt idx="1965">
                        <c:v>19.649999999999999</c:v>
                      </c:pt>
                      <c:pt idx="1966">
                        <c:v>19.66</c:v>
                      </c:pt>
                      <c:pt idx="1967">
                        <c:v>19.670000000000002</c:v>
                      </c:pt>
                      <c:pt idx="1968">
                        <c:v>19.68</c:v>
                      </c:pt>
                      <c:pt idx="1969">
                        <c:v>19.690000000000001</c:v>
                      </c:pt>
                      <c:pt idx="1970">
                        <c:v>19.7</c:v>
                      </c:pt>
                      <c:pt idx="1971">
                        <c:v>19.71</c:v>
                      </c:pt>
                      <c:pt idx="1972">
                        <c:v>19.72</c:v>
                      </c:pt>
                      <c:pt idx="1973">
                        <c:v>19.73</c:v>
                      </c:pt>
                      <c:pt idx="1974">
                        <c:v>19.739999999999998</c:v>
                      </c:pt>
                      <c:pt idx="1975">
                        <c:v>19.75</c:v>
                      </c:pt>
                      <c:pt idx="1976">
                        <c:v>19.760000000000002</c:v>
                      </c:pt>
                      <c:pt idx="1977">
                        <c:v>19.77</c:v>
                      </c:pt>
                      <c:pt idx="1978">
                        <c:v>19.78</c:v>
                      </c:pt>
                      <c:pt idx="1979">
                        <c:v>19.79</c:v>
                      </c:pt>
                      <c:pt idx="1980">
                        <c:v>19.8</c:v>
                      </c:pt>
                      <c:pt idx="1981">
                        <c:v>19.809999999999999</c:v>
                      </c:pt>
                      <c:pt idx="1982">
                        <c:v>19.82</c:v>
                      </c:pt>
                      <c:pt idx="1983">
                        <c:v>19.829999999999998</c:v>
                      </c:pt>
                      <c:pt idx="1984">
                        <c:v>19.84</c:v>
                      </c:pt>
                      <c:pt idx="1985">
                        <c:v>19.850000000000001</c:v>
                      </c:pt>
                      <c:pt idx="1986">
                        <c:v>19.86</c:v>
                      </c:pt>
                      <c:pt idx="1987">
                        <c:v>19.87</c:v>
                      </c:pt>
                      <c:pt idx="1988">
                        <c:v>19.88</c:v>
                      </c:pt>
                      <c:pt idx="1989">
                        <c:v>19.89</c:v>
                      </c:pt>
                      <c:pt idx="1990">
                        <c:v>19.899999999999999</c:v>
                      </c:pt>
                      <c:pt idx="1991">
                        <c:v>19.91</c:v>
                      </c:pt>
                      <c:pt idx="1992">
                        <c:v>19.920000000000002</c:v>
                      </c:pt>
                      <c:pt idx="1993">
                        <c:v>19.93</c:v>
                      </c:pt>
                      <c:pt idx="1994">
                        <c:v>19.940000000000001</c:v>
                      </c:pt>
                      <c:pt idx="1995">
                        <c:v>19.95</c:v>
                      </c:pt>
                      <c:pt idx="1996">
                        <c:v>19.96</c:v>
                      </c:pt>
                      <c:pt idx="1997">
                        <c:v>19.97</c:v>
                      </c:pt>
                      <c:pt idx="1998">
                        <c:v>19.98</c:v>
                      </c:pt>
                      <c:pt idx="1999">
                        <c:v>19.989999999999998</c:v>
                      </c:pt>
                      <c:pt idx="2000">
                        <c:v>20</c:v>
                      </c:pt>
                      <c:pt idx="2001">
                        <c:v>20.010000000000002</c:v>
                      </c:pt>
                      <c:pt idx="2002">
                        <c:v>20.02</c:v>
                      </c:pt>
                      <c:pt idx="2003">
                        <c:v>20.03</c:v>
                      </c:pt>
                      <c:pt idx="2004">
                        <c:v>20.04</c:v>
                      </c:pt>
                      <c:pt idx="2005">
                        <c:v>20.05</c:v>
                      </c:pt>
                      <c:pt idx="2006">
                        <c:v>20.059999999999999</c:v>
                      </c:pt>
                      <c:pt idx="2007">
                        <c:v>20.07</c:v>
                      </c:pt>
                      <c:pt idx="2008">
                        <c:v>20.079999999999998</c:v>
                      </c:pt>
                      <c:pt idx="2009">
                        <c:v>20.09</c:v>
                      </c:pt>
                      <c:pt idx="2010">
                        <c:v>20.100000000000001</c:v>
                      </c:pt>
                      <c:pt idx="2011">
                        <c:v>20.11</c:v>
                      </c:pt>
                      <c:pt idx="2012">
                        <c:v>20.12</c:v>
                      </c:pt>
                      <c:pt idx="2013">
                        <c:v>20.13</c:v>
                      </c:pt>
                      <c:pt idx="2014">
                        <c:v>20.14</c:v>
                      </c:pt>
                      <c:pt idx="2015">
                        <c:v>20.149999999999999</c:v>
                      </c:pt>
                      <c:pt idx="2016">
                        <c:v>20.16</c:v>
                      </c:pt>
                      <c:pt idx="2017">
                        <c:v>20.170000000000002</c:v>
                      </c:pt>
                      <c:pt idx="2018">
                        <c:v>20.18</c:v>
                      </c:pt>
                      <c:pt idx="2019">
                        <c:v>20.190000000000001</c:v>
                      </c:pt>
                      <c:pt idx="2020">
                        <c:v>20.2</c:v>
                      </c:pt>
                      <c:pt idx="2021">
                        <c:v>20.21</c:v>
                      </c:pt>
                      <c:pt idx="2022">
                        <c:v>20.22</c:v>
                      </c:pt>
                      <c:pt idx="2023">
                        <c:v>20.23</c:v>
                      </c:pt>
                      <c:pt idx="2024">
                        <c:v>20.239999999999998</c:v>
                      </c:pt>
                      <c:pt idx="2025">
                        <c:v>20.25</c:v>
                      </c:pt>
                      <c:pt idx="2026">
                        <c:v>20.260000000000002</c:v>
                      </c:pt>
                      <c:pt idx="2027">
                        <c:v>20.27</c:v>
                      </c:pt>
                      <c:pt idx="2028">
                        <c:v>20.28</c:v>
                      </c:pt>
                      <c:pt idx="2029">
                        <c:v>20.29</c:v>
                      </c:pt>
                      <c:pt idx="2030">
                        <c:v>20.3</c:v>
                      </c:pt>
                      <c:pt idx="2031">
                        <c:v>20.309999999999999</c:v>
                      </c:pt>
                      <c:pt idx="2032">
                        <c:v>20.32</c:v>
                      </c:pt>
                      <c:pt idx="2033">
                        <c:v>20.329999999999998</c:v>
                      </c:pt>
                      <c:pt idx="2034">
                        <c:v>20.34</c:v>
                      </c:pt>
                      <c:pt idx="2035">
                        <c:v>20.350000000000001</c:v>
                      </c:pt>
                      <c:pt idx="2036">
                        <c:v>20.36</c:v>
                      </c:pt>
                      <c:pt idx="2037">
                        <c:v>20.37</c:v>
                      </c:pt>
                      <c:pt idx="2038">
                        <c:v>20.38</c:v>
                      </c:pt>
                      <c:pt idx="2039">
                        <c:v>20.39</c:v>
                      </c:pt>
                      <c:pt idx="2040">
                        <c:v>20.399999999999999</c:v>
                      </c:pt>
                      <c:pt idx="2041">
                        <c:v>20.41</c:v>
                      </c:pt>
                      <c:pt idx="2042">
                        <c:v>20.420000000000002</c:v>
                      </c:pt>
                      <c:pt idx="2043">
                        <c:v>20.43</c:v>
                      </c:pt>
                      <c:pt idx="2044">
                        <c:v>20.440000000000001</c:v>
                      </c:pt>
                      <c:pt idx="2045">
                        <c:v>20.45</c:v>
                      </c:pt>
                      <c:pt idx="2046">
                        <c:v>20.46</c:v>
                      </c:pt>
                      <c:pt idx="2047">
                        <c:v>20.47</c:v>
                      </c:pt>
                      <c:pt idx="2048">
                        <c:v>20.48</c:v>
                      </c:pt>
                      <c:pt idx="2049">
                        <c:v>20.49</c:v>
                      </c:pt>
                      <c:pt idx="2050">
                        <c:v>20.5</c:v>
                      </c:pt>
                      <c:pt idx="2051">
                        <c:v>20.51</c:v>
                      </c:pt>
                      <c:pt idx="2052">
                        <c:v>20.52</c:v>
                      </c:pt>
                      <c:pt idx="2053">
                        <c:v>20.53</c:v>
                      </c:pt>
                      <c:pt idx="2054">
                        <c:v>20.54</c:v>
                      </c:pt>
                      <c:pt idx="2055">
                        <c:v>20.55</c:v>
                      </c:pt>
                      <c:pt idx="2056">
                        <c:v>20.56</c:v>
                      </c:pt>
                      <c:pt idx="2057">
                        <c:v>20.57</c:v>
                      </c:pt>
                      <c:pt idx="2058">
                        <c:v>20.58</c:v>
                      </c:pt>
                      <c:pt idx="2059">
                        <c:v>20.59</c:v>
                      </c:pt>
                      <c:pt idx="2060">
                        <c:v>20.6</c:v>
                      </c:pt>
                      <c:pt idx="2061">
                        <c:v>20.61</c:v>
                      </c:pt>
                      <c:pt idx="2062">
                        <c:v>20.62</c:v>
                      </c:pt>
                      <c:pt idx="2063">
                        <c:v>20.63</c:v>
                      </c:pt>
                      <c:pt idx="2064">
                        <c:v>20.64</c:v>
                      </c:pt>
                      <c:pt idx="2065">
                        <c:v>20.65</c:v>
                      </c:pt>
                      <c:pt idx="2066">
                        <c:v>20.66</c:v>
                      </c:pt>
                      <c:pt idx="2067">
                        <c:v>20.67</c:v>
                      </c:pt>
                      <c:pt idx="2068">
                        <c:v>20.68</c:v>
                      </c:pt>
                      <c:pt idx="2069">
                        <c:v>20.69</c:v>
                      </c:pt>
                      <c:pt idx="2070">
                        <c:v>20.7</c:v>
                      </c:pt>
                      <c:pt idx="2071">
                        <c:v>20.71</c:v>
                      </c:pt>
                      <c:pt idx="2072">
                        <c:v>20.72</c:v>
                      </c:pt>
                      <c:pt idx="2073">
                        <c:v>20.73</c:v>
                      </c:pt>
                      <c:pt idx="2074">
                        <c:v>20.74</c:v>
                      </c:pt>
                      <c:pt idx="2075">
                        <c:v>20.75</c:v>
                      </c:pt>
                      <c:pt idx="2076">
                        <c:v>20.76</c:v>
                      </c:pt>
                      <c:pt idx="2077">
                        <c:v>20.77</c:v>
                      </c:pt>
                      <c:pt idx="2078">
                        <c:v>20.78</c:v>
                      </c:pt>
                      <c:pt idx="2079">
                        <c:v>20.79</c:v>
                      </c:pt>
                      <c:pt idx="2080">
                        <c:v>20.8</c:v>
                      </c:pt>
                      <c:pt idx="2081">
                        <c:v>20.81</c:v>
                      </c:pt>
                      <c:pt idx="2082">
                        <c:v>20.82</c:v>
                      </c:pt>
                      <c:pt idx="2083">
                        <c:v>20.83</c:v>
                      </c:pt>
                      <c:pt idx="2084">
                        <c:v>20.84</c:v>
                      </c:pt>
                      <c:pt idx="2085">
                        <c:v>20.85</c:v>
                      </c:pt>
                      <c:pt idx="2086">
                        <c:v>20.86</c:v>
                      </c:pt>
                      <c:pt idx="2087">
                        <c:v>20.87</c:v>
                      </c:pt>
                      <c:pt idx="2088">
                        <c:v>20.88</c:v>
                      </c:pt>
                      <c:pt idx="2089">
                        <c:v>20.89</c:v>
                      </c:pt>
                      <c:pt idx="2090">
                        <c:v>20.9</c:v>
                      </c:pt>
                      <c:pt idx="2091">
                        <c:v>20.91</c:v>
                      </c:pt>
                      <c:pt idx="2092">
                        <c:v>20.92</c:v>
                      </c:pt>
                      <c:pt idx="2093">
                        <c:v>20.93</c:v>
                      </c:pt>
                      <c:pt idx="2094">
                        <c:v>20.94</c:v>
                      </c:pt>
                      <c:pt idx="2095">
                        <c:v>20.95</c:v>
                      </c:pt>
                      <c:pt idx="2096">
                        <c:v>20.96</c:v>
                      </c:pt>
                      <c:pt idx="2097">
                        <c:v>20.97</c:v>
                      </c:pt>
                      <c:pt idx="2098">
                        <c:v>20.98</c:v>
                      </c:pt>
                      <c:pt idx="2099">
                        <c:v>20.99</c:v>
                      </c:pt>
                      <c:pt idx="2100">
                        <c:v>21</c:v>
                      </c:pt>
                      <c:pt idx="2101">
                        <c:v>21.01</c:v>
                      </c:pt>
                      <c:pt idx="2102">
                        <c:v>21.02</c:v>
                      </c:pt>
                      <c:pt idx="2103">
                        <c:v>21.03</c:v>
                      </c:pt>
                      <c:pt idx="2104">
                        <c:v>21.04</c:v>
                      </c:pt>
                      <c:pt idx="2105">
                        <c:v>21.05</c:v>
                      </c:pt>
                      <c:pt idx="2106">
                        <c:v>21.06</c:v>
                      </c:pt>
                      <c:pt idx="2107">
                        <c:v>21.07</c:v>
                      </c:pt>
                      <c:pt idx="2108">
                        <c:v>21.08</c:v>
                      </c:pt>
                      <c:pt idx="2109">
                        <c:v>21.09</c:v>
                      </c:pt>
                      <c:pt idx="2110">
                        <c:v>21.1</c:v>
                      </c:pt>
                      <c:pt idx="2111">
                        <c:v>21.11</c:v>
                      </c:pt>
                      <c:pt idx="2112">
                        <c:v>21.12</c:v>
                      </c:pt>
                      <c:pt idx="2113">
                        <c:v>21.13</c:v>
                      </c:pt>
                      <c:pt idx="2114">
                        <c:v>21.14</c:v>
                      </c:pt>
                      <c:pt idx="2115">
                        <c:v>21.15</c:v>
                      </c:pt>
                      <c:pt idx="2116">
                        <c:v>21.16</c:v>
                      </c:pt>
                      <c:pt idx="2117">
                        <c:v>21.17</c:v>
                      </c:pt>
                      <c:pt idx="2118">
                        <c:v>21.18</c:v>
                      </c:pt>
                      <c:pt idx="2119">
                        <c:v>21.19</c:v>
                      </c:pt>
                      <c:pt idx="2120">
                        <c:v>21.2</c:v>
                      </c:pt>
                      <c:pt idx="2121">
                        <c:v>21.21</c:v>
                      </c:pt>
                      <c:pt idx="2122">
                        <c:v>21.22</c:v>
                      </c:pt>
                      <c:pt idx="2123">
                        <c:v>21.23</c:v>
                      </c:pt>
                      <c:pt idx="2124">
                        <c:v>21.24</c:v>
                      </c:pt>
                      <c:pt idx="2125">
                        <c:v>21.25</c:v>
                      </c:pt>
                      <c:pt idx="2126">
                        <c:v>21.26</c:v>
                      </c:pt>
                      <c:pt idx="2127">
                        <c:v>21.27</c:v>
                      </c:pt>
                      <c:pt idx="2128">
                        <c:v>21.28</c:v>
                      </c:pt>
                      <c:pt idx="2129">
                        <c:v>21.29</c:v>
                      </c:pt>
                      <c:pt idx="2130">
                        <c:v>21.3</c:v>
                      </c:pt>
                      <c:pt idx="2131">
                        <c:v>21.31</c:v>
                      </c:pt>
                      <c:pt idx="2132">
                        <c:v>21.32</c:v>
                      </c:pt>
                      <c:pt idx="2133">
                        <c:v>21.33</c:v>
                      </c:pt>
                      <c:pt idx="2134">
                        <c:v>21.34</c:v>
                      </c:pt>
                      <c:pt idx="2135">
                        <c:v>21.35</c:v>
                      </c:pt>
                      <c:pt idx="2136">
                        <c:v>21.36</c:v>
                      </c:pt>
                      <c:pt idx="2137">
                        <c:v>21.37</c:v>
                      </c:pt>
                      <c:pt idx="2138">
                        <c:v>21.38</c:v>
                      </c:pt>
                      <c:pt idx="2139">
                        <c:v>21.39</c:v>
                      </c:pt>
                      <c:pt idx="2140">
                        <c:v>21.4</c:v>
                      </c:pt>
                      <c:pt idx="2141">
                        <c:v>21.41</c:v>
                      </c:pt>
                      <c:pt idx="2142">
                        <c:v>21.42</c:v>
                      </c:pt>
                      <c:pt idx="2143">
                        <c:v>21.43</c:v>
                      </c:pt>
                      <c:pt idx="2144">
                        <c:v>21.44</c:v>
                      </c:pt>
                      <c:pt idx="2145">
                        <c:v>21.45</c:v>
                      </c:pt>
                      <c:pt idx="2146">
                        <c:v>21.46</c:v>
                      </c:pt>
                      <c:pt idx="2147">
                        <c:v>21.47</c:v>
                      </c:pt>
                      <c:pt idx="2148">
                        <c:v>21.48</c:v>
                      </c:pt>
                      <c:pt idx="2149">
                        <c:v>21.49</c:v>
                      </c:pt>
                      <c:pt idx="2150">
                        <c:v>21.5</c:v>
                      </c:pt>
                      <c:pt idx="2151">
                        <c:v>21.51</c:v>
                      </c:pt>
                      <c:pt idx="2152">
                        <c:v>21.52</c:v>
                      </c:pt>
                      <c:pt idx="2153">
                        <c:v>21.53</c:v>
                      </c:pt>
                      <c:pt idx="2154">
                        <c:v>21.54</c:v>
                      </c:pt>
                      <c:pt idx="2155">
                        <c:v>21.55</c:v>
                      </c:pt>
                      <c:pt idx="2156">
                        <c:v>21.56</c:v>
                      </c:pt>
                      <c:pt idx="2157">
                        <c:v>21.57</c:v>
                      </c:pt>
                      <c:pt idx="2158">
                        <c:v>21.58</c:v>
                      </c:pt>
                      <c:pt idx="2159">
                        <c:v>21.59</c:v>
                      </c:pt>
                      <c:pt idx="2160">
                        <c:v>21.6</c:v>
                      </c:pt>
                      <c:pt idx="2161">
                        <c:v>21.61</c:v>
                      </c:pt>
                      <c:pt idx="2162">
                        <c:v>21.62</c:v>
                      </c:pt>
                      <c:pt idx="2163">
                        <c:v>21.63</c:v>
                      </c:pt>
                      <c:pt idx="2164">
                        <c:v>21.64</c:v>
                      </c:pt>
                      <c:pt idx="2165">
                        <c:v>21.65</c:v>
                      </c:pt>
                      <c:pt idx="2166">
                        <c:v>21.66</c:v>
                      </c:pt>
                      <c:pt idx="2167">
                        <c:v>21.67</c:v>
                      </c:pt>
                      <c:pt idx="2168">
                        <c:v>21.68</c:v>
                      </c:pt>
                      <c:pt idx="2169">
                        <c:v>21.69</c:v>
                      </c:pt>
                      <c:pt idx="2170">
                        <c:v>21.7</c:v>
                      </c:pt>
                      <c:pt idx="2171">
                        <c:v>21.71</c:v>
                      </c:pt>
                      <c:pt idx="2172">
                        <c:v>21.72</c:v>
                      </c:pt>
                      <c:pt idx="2173">
                        <c:v>21.73</c:v>
                      </c:pt>
                      <c:pt idx="2174">
                        <c:v>21.74</c:v>
                      </c:pt>
                      <c:pt idx="2175">
                        <c:v>21.75</c:v>
                      </c:pt>
                      <c:pt idx="2176">
                        <c:v>21.76</c:v>
                      </c:pt>
                      <c:pt idx="2177">
                        <c:v>21.77</c:v>
                      </c:pt>
                      <c:pt idx="2178">
                        <c:v>21.78</c:v>
                      </c:pt>
                      <c:pt idx="2179">
                        <c:v>21.79</c:v>
                      </c:pt>
                      <c:pt idx="2180">
                        <c:v>21.8</c:v>
                      </c:pt>
                      <c:pt idx="2181">
                        <c:v>21.81</c:v>
                      </c:pt>
                      <c:pt idx="2182">
                        <c:v>21.82</c:v>
                      </c:pt>
                      <c:pt idx="2183">
                        <c:v>21.83</c:v>
                      </c:pt>
                      <c:pt idx="2184">
                        <c:v>21.84</c:v>
                      </c:pt>
                      <c:pt idx="2185">
                        <c:v>21.85</c:v>
                      </c:pt>
                      <c:pt idx="2186">
                        <c:v>21.86</c:v>
                      </c:pt>
                      <c:pt idx="2187">
                        <c:v>21.87</c:v>
                      </c:pt>
                      <c:pt idx="2188">
                        <c:v>21.88</c:v>
                      </c:pt>
                      <c:pt idx="2189">
                        <c:v>21.89</c:v>
                      </c:pt>
                      <c:pt idx="2190">
                        <c:v>21.9</c:v>
                      </c:pt>
                      <c:pt idx="2191">
                        <c:v>21.91</c:v>
                      </c:pt>
                      <c:pt idx="2192">
                        <c:v>21.92</c:v>
                      </c:pt>
                      <c:pt idx="2193">
                        <c:v>21.93</c:v>
                      </c:pt>
                      <c:pt idx="2194">
                        <c:v>21.94</c:v>
                      </c:pt>
                      <c:pt idx="2195">
                        <c:v>21.95</c:v>
                      </c:pt>
                      <c:pt idx="2196">
                        <c:v>21.96</c:v>
                      </c:pt>
                      <c:pt idx="2197">
                        <c:v>21.97</c:v>
                      </c:pt>
                      <c:pt idx="2198">
                        <c:v>21.98</c:v>
                      </c:pt>
                      <c:pt idx="2199">
                        <c:v>21.99</c:v>
                      </c:pt>
                      <c:pt idx="2200">
                        <c:v>22</c:v>
                      </c:pt>
                      <c:pt idx="2201">
                        <c:v>22.01</c:v>
                      </c:pt>
                      <c:pt idx="2202">
                        <c:v>22.02</c:v>
                      </c:pt>
                      <c:pt idx="2203">
                        <c:v>22.03</c:v>
                      </c:pt>
                      <c:pt idx="2204">
                        <c:v>22.04</c:v>
                      </c:pt>
                      <c:pt idx="2205">
                        <c:v>22.05</c:v>
                      </c:pt>
                      <c:pt idx="2206">
                        <c:v>22.06</c:v>
                      </c:pt>
                      <c:pt idx="2207">
                        <c:v>22.07</c:v>
                      </c:pt>
                      <c:pt idx="2208">
                        <c:v>22.08</c:v>
                      </c:pt>
                      <c:pt idx="2209">
                        <c:v>22.09</c:v>
                      </c:pt>
                      <c:pt idx="2210">
                        <c:v>22.1</c:v>
                      </c:pt>
                      <c:pt idx="2211">
                        <c:v>22.11</c:v>
                      </c:pt>
                      <c:pt idx="2212">
                        <c:v>22.12</c:v>
                      </c:pt>
                      <c:pt idx="2213">
                        <c:v>22.13</c:v>
                      </c:pt>
                      <c:pt idx="2214">
                        <c:v>22.14</c:v>
                      </c:pt>
                      <c:pt idx="2215">
                        <c:v>22.15</c:v>
                      </c:pt>
                      <c:pt idx="2216">
                        <c:v>22.16</c:v>
                      </c:pt>
                      <c:pt idx="2217">
                        <c:v>22.17</c:v>
                      </c:pt>
                      <c:pt idx="2218">
                        <c:v>22.18</c:v>
                      </c:pt>
                      <c:pt idx="2219">
                        <c:v>22.19</c:v>
                      </c:pt>
                      <c:pt idx="2220">
                        <c:v>22.2</c:v>
                      </c:pt>
                      <c:pt idx="2221">
                        <c:v>22.21</c:v>
                      </c:pt>
                      <c:pt idx="2222">
                        <c:v>22.22</c:v>
                      </c:pt>
                      <c:pt idx="2223">
                        <c:v>22.23</c:v>
                      </c:pt>
                      <c:pt idx="2224">
                        <c:v>22.24</c:v>
                      </c:pt>
                      <c:pt idx="2225">
                        <c:v>22.25</c:v>
                      </c:pt>
                      <c:pt idx="2226">
                        <c:v>22.26</c:v>
                      </c:pt>
                      <c:pt idx="2227">
                        <c:v>22.27</c:v>
                      </c:pt>
                      <c:pt idx="2228">
                        <c:v>22.28</c:v>
                      </c:pt>
                      <c:pt idx="2229">
                        <c:v>22.29</c:v>
                      </c:pt>
                      <c:pt idx="2230">
                        <c:v>22.3</c:v>
                      </c:pt>
                      <c:pt idx="2231">
                        <c:v>22.31</c:v>
                      </c:pt>
                      <c:pt idx="2232">
                        <c:v>22.32</c:v>
                      </c:pt>
                      <c:pt idx="2233">
                        <c:v>22.33</c:v>
                      </c:pt>
                      <c:pt idx="2234">
                        <c:v>22.34</c:v>
                      </c:pt>
                      <c:pt idx="2235">
                        <c:v>22.35</c:v>
                      </c:pt>
                      <c:pt idx="2236">
                        <c:v>22.36</c:v>
                      </c:pt>
                      <c:pt idx="2237">
                        <c:v>22.37</c:v>
                      </c:pt>
                      <c:pt idx="2238">
                        <c:v>22.38</c:v>
                      </c:pt>
                      <c:pt idx="2239">
                        <c:v>22.39</c:v>
                      </c:pt>
                      <c:pt idx="2240">
                        <c:v>22.4</c:v>
                      </c:pt>
                      <c:pt idx="2241">
                        <c:v>22.41</c:v>
                      </c:pt>
                      <c:pt idx="2242">
                        <c:v>22.42</c:v>
                      </c:pt>
                      <c:pt idx="2243">
                        <c:v>22.43</c:v>
                      </c:pt>
                      <c:pt idx="2244">
                        <c:v>22.44</c:v>
                      </c:pt>
                      <c:pt idx="2245">
                        <c:v>22.45</c:v>
                      </c:pt>
                      <c:pt idx="2246">
                        <c:v>22.46</c:v>
                      </c:pt>
                      <c:pt idx="2247">
                        <c:v>22.47</c:v>
                      </c:pt>
                      <c:pt idx="2248">
                        <c:v>22.48</c:v>
                      </c:pt>
                      <c:pt idx="2249">
                        <c:v>22.49</c:v>
                      </c:pt>
                      <c:pt idx="2250">
                        <c:v>22.5</c:v>
                      </c:pt>
                      <c:pt idx="2251">
                        <c:v>22.51</c:v>
                      </c:pt>
                      <c:pt idx="2252">
                        <c:v>22.52</c:v>
                      </c:pt>
                      <c:pt idx="2253">
                        <c:v>22.53</c:v>
                      </c:pt>
                      <c:pt idx="2254">
                        <c:v>22.54</c:v>
                      </c:pt>
                      <c:pt idx="2255">
                        <c:v>22.55</c:v>
                      </c:pt>
                      <c:pt idx="2256">
                        <c:v>22.56</c:v>
                      </c:pt>
                      <c:pt idx="2257">
                        <c:v>22.57</c:v>
                      </c:pt>
                      <c:pt idx="2258">
                        <c:v>22.58</c:v>
                      </c:pt>
                      <c:pt idx="2259">
                        <c:v>22.59</c:v>
                      </c:pt>
                      <c:pt idx="2260">
                        <c:v>22.6</c:v>
                      </c:pt>
                      <c:pt idx="2261">
                        <c:v>22.61</c:v>
                      </c:pt>
                      <c:pt idx="2262">
                        <c:v>22.62</c:v>
                      </c:pt>
                      <c:pt idx="2263">
                        <c:v>22.63</c:v>
                      </c:pt>
                      <c:pt idx="2264">
                        <c:v>22.64</c:v>
                      </c:pt>
                      <c:pt idx="2265">
                        <c:v>22.65</c:v>
                      </c:pt>
                      <c:pt idx="2266">
                        <c:v>22.66</c:v>
                      </c:pt>
                      <c:pt idx="2267">
                        <c:v>22.67</c:v>
                      </c:pt>
                      <c:pt idx="2268">
                        <c:v>22.68</c:v>
                      </c:pt>
                      <c:pt idx="2269">
                        <c:v>22.69</c:v>
                      </c:pt>
                      <c:pt idx="2270">
                        <c:v>22.7</c:v>
                      </c:pt>
                      <c:pt idx="2271">
                        <c:v>22.71</c:v>
                      </c:pt>
                      <c:pt idx="2272">
                        <c:v>22.72</c:v>
                      </c:pt>
                      <c:pt idx="2273">
                        <c:v>22.73</c:v>
                      </c:pt>
                      <c:pt idx="2274">
                        <c:v>22.74</c:v>
                      </c:pt>
                      <c:pt idx="2275">
                        <c:v>22.75</c:v>
                      </c:pt>
                      <c:pt idx="2276">
                        <c:v>22.76</c:v>
                      </c:pt>
                      <c:pt idx="2277">
                        <c:v>22.77</c:v>
                      </c:pt>
                      <c:pt idx="2278">
                        <c:v>22.78</c:v>
                      </c:pt>
                      <c:pt idx="2279">
                        <c:v>22.79</c:v>
                      </c:pt>
                      <c:pt idx="2280">
                        <c:v>22.8</c:v>
                      </c:pt>
                      <c:pt idx="2281">
                        <c:v>22.81</c:v>
                      </c:pt>
                      <c:pt idx="2282">
                        <c:v>22.82</c:v>
                      </c:pt>
                      <c:pt idx="2283">
                        <c:v>22.83</c:v>
                      </c:pt>
                      <c:pt idx="2284">
                        <c:v>22.84</c:v>
                      </c:pt>
                      <c:pt idx="2285">
                        <c:v>22.85</c:v>
                      </c:pt>
                      <c:pt idx="2286">
                        <c:v>22.86</c:v>
                      </c:pt>
                      <c:pt idx="2287">
                        <c:v>22.87</c:v>
                      </c:pt>
                      <c:pt idx="2288">
                        <c:v>22.88</c:v>
                      </c:pt>
                      <c:pt idx="2289">
                        <c:v>22.89</c:v>
                      </c:pt>
                      <c:pt idx="2290">
                        <c:v>22.9</c:v>
                      </c:pt>
                      <c:pt idx="2291">
                        <c:v>22.91</c:v>
                      </c:pt>
                      <c:pt idx="2292">
                        <c:v>22.92</c:v>
                      </c:pt>
                      <c:pt idx="2293">
                        <c:v>22.93</c:v>
                      </c:pt>
                      <c:pt idx="2294">
                        <c:v>22.94</c:v>
                      </c:pt>
                      <c:pt idx="2295">
                        <c:v>22.95</c:v>
                      </c:pt>
                      <c:pt idx="2296">
                        <c:v>22.96</c:v>
                      </c:pt>
                      <c:pt idx="2297">
                        <c:v>22.97</c:v>
                      </c:pt>
                      <c:pt idx="2298">
                        <c:v>22.98</c:v>
                      </c:pt>
                      <c:pt idx="2299">
                        <c:v>22.99</c:v>
                      </c:pt>
                      <c:pt idx="2300">
                        <c:v>23</c:v>
                      </c:pt>
                      <c:pt idx="2301">
                        <c:v>23.01</c:v>
                      </c:pt>
                      <c:pt idx="2302">
                        <c:v>23.02</c:v>
                      </c:pt>
                      <c:pt idx="2303">
                        <c:v>23.03</c:v>
                      </c:pt>
                      <c:pt idx="2304">
                        <c:v>23.04</c:v>
                      </c:pt>
                      <c:pt idx="2305">
                        <c:v>23.05</c:v>
                      </c:pt>
                      <c:pt idx="2306">
                        <c:v>23.06</c:v>
                      </c:pt>
                      <c:pt idx="2307">
                        <c:v>23.07</c:v>
                      </c:pt>
                      <c:pt idx="2308">
                        <c:v>23.08</c:v>
                      </c:pt>
                      <c:pt idx="2309">
                        <c:v>23.09</c:v>
                      </c:pt>
                      <c:pt idx="2310">
                        <c:v>23.1</c:v>
                      </c:pt>
                      <c:pt idx="2311">
                        <c:v>23.11</c:v>
                      </c:pt>
                      <c:pt idx="2312">
                        <c:v>23.12</c:v>
                      </c:pt>
                      <c:pt idx="2313">
                        <c:v>23.13</c:v>
                      </c:pt>
                      <c:pt idx="2314">
                        <c:v>23.14</c:v>
                      </c:pt>
                      <c:pt idx="2315">
                        <c:v>23.15</c:v>
                      </c:pt>
                      <c:pt idx="2316">
                        <c:v>23.16</c:v>
                      </c:pt>
                      <c:pt idx="2317">
                        <c:v>23.17</c:v>
                      </c:pt>
                      <c:pt idx="2318">
                        <c:v>23.18</c:v>
                      </c:pt>
                      <c:pt idx="2319">
                        <c:v>23.19</c:v>
                      </c:pt>
                      <c:pt idx="2320">
                        <c:v>23.2</c:v>
                      </c:pt>
                      <c:pt idx="2321">
                        <c:v>23.21</c:v>
                      </c:pt>
                      <c:pt idx="2322">
                        <c:v>23.22</c:v>
                      </c:pt>
                      <c:pt idx="2323">
                        <c:v>23.23</c:v>
                      </c:pt>
                      <c:pt idx="2324">
                        <c:v>23.24</c:v>
                      </c:pt>
                      <c:pt idx="2325">
                        <c:v>23.25</c:v>
                      </c:pt>
                      <c:pt idx="2326">
                        <c:v>23.26</c:v>
                      </c:pt>
                      <c:pt idx="2327">
                        <c:v>23.27</c:v>
                      </c:pt>
                      <c:pt idx="2328">
                        <c:v>23.28</c:v>
                      </c:pt>
                      <c:pt idx="2329">
                        <c:v>23.29</c:v>
                      </c:pt>
                      <c:pt idx="2330">
                        <c:v>23.3</c:v>
                      </c:pt>
                      <c:pt idx="2331">
                        <c:v>23.31</c:v>
                      </c:pt>
                      <c:pt idx="2332">
                        <c:v>23.32</c:v>
                      </c:pt>
                      <c:pt idx="2333">
                        <c:v>23.33</c:v>
                      </c:pt>
                      <c:pt idx="2334">
                        <c:v>23.34</c:v>
                      </c:pt>
                      <c:pt idx="2335">
                        <c:v>23.35</c:v>
                      </c:pt>
                      <c:pt idx="2336">
                        <c:v>23.36</c:v>
                      </c:pt>
                      <c:pt idx="2337">
                        <c:v>23.37</c:v>
                      </c:pt>
                      <c:pt idx="2338">
                        <c:v>23.38</c:v>
                      </c:pt>
                      <c:pt idx="2339">
                        <c:v>23.39</c:v>
                      </c:pt>
                      <c:pt idx="2340">
                        <c:v>23.4</c:v>
                      </c:pt>
                      <c:pt idx="2341">
                        <c:v>23.41</c:v>
                      </c:pt>
                      <c:pt idx="2342">
                        <c:v>23.42</c:v>
                      </c:pt>
                      <c:pt idx="2343">
                        <c:v>23.43</c:v>
                      </c:pt>
                      <c:pt idx="2344">
                        <c:v>23.44</c:v>
                      </c:pt>
                      <c:pt idx="2345">
                        <c:v>23.45</c:v>
                      </c:pt>
                      <c:pt idx="2346">
                        <c:v>23.46</c:v>
                      </c:pt>
                      <c:pt idx="2347">
                        <c:v>23.47</c:v>
                      </c:pt>
                      <c:pt idx="2348">
                        <c:v>23.48</c:v>
                      </c:pt>
                      <c:pt idx="2349">
                        <c:v>23.49</c:v>
                      </c:pt>
                      <c:pt idx="2350">
                        <c:v>23.5</c:v>
                      </c:pt>
                      <c:pt idx="2351">
                        <c:v>23.51</c:v>
                      </c:pt>
                      <c:pt idx="2352">
                        <c:v>23.52</c:v>
                      </c:pt>
                      <c:pt idx="2353">
                        <c:v>23.53</c:v>
                      </c:pt>
                      <c:pt idx="2354">
                        <c:v>23.54</c:v>
                      </c:pt>
                      <c:pt idx="2355">
                        <c:v>23.55</c:v>
                      </c:pt>
                      <c:pt idx="2356">
                        <c:v>23.56</c:v>
                      </c:pt>
                      <c:pt idx="2357">
                        <c:v>23.57</c:v>
                      </c:pt>
                      <c:pt idx="2358">
                        <c:v>23.58</c:v>
                      </c:pt>
                      <c:pt idx="2359">
                        <c:v>23.59</c:v>
                      </c:pt>
                      <c:pt idx="2360">
                        <c:v>23.6</c:v>
                      </c:pt>
                      <c:pt idx="2361">
                        <c:v>23.61</c:v>
                      </c:pt>
                      <c:pt idx="2362">
                        <c:v>23.62</c:v>
                      </c:pt>
                      <c:pt idx="2363">
                        <c:v>23.63</c:v>
                      </c:pt>
                      <c:pt idx="2364">
                        <c:v>23.64</c:v>
                      </c:pt>
                      <c:pt idx="2365">
                        <c:v>23.65</c:v>
                      </c:pt>
                      <c:pt idx="2366">
                        <c:v>23.66</c:v>
                      </c:pt>
                      <c:pt idx="2367">
                        <c:v>23.67</c:v>
                      </c:pt>
                      <c:pt idx="2368">
                        <c:v>23.68</c:v>
                      </c:pt>
                      <c:pt idx="2369">
                        <c:v>23.69</c:v>
                      </c:pt>
                      <c:pt idx="2370">
                        <c:v>23.7</c:v>
                      </c:pt>
                      <c:pt idx="2371">
                        <c:v>23.71</c:v>
                      </c:pt>
                      <c:pt idx="2372">
                        <c:v>23.72</c:v>
                      </c:pt>
                      <c:pt idx="2373">
                        <c:v>23.73</c:v>
                      </c:pt>
                      <c:pt idx="2374">
                        <c:v>23.74</c:v>
                      </c:pt>
                      <c:pt idx="2375">
                        <c:v>23.75</c:v>
                      </c:pt>
                      <c:pt idx="2376">
                        <c:v>23.76</c:v>
                      </c:pt>
                      <c:pt idx="2377">
                        <c:v>23.77</c:v>
                      </c:pt>
                      <c:pt idx="2378">
                        <c:v>23.78</c:v>
                      </c:pt>
                      <c:pt idx="2379">
                        <c:v>23.79</c:v>
                      </c:pt>
                      <c:pt idx="2380">
                        <c:v>23.8</c:v>
                      </c:pt>
                      <c:pt idx="2381">
                        <c:v>23.81</c:v>
                      </c:pt>
                      <c:pt idx="2382">
                        <c:v>23.82</c:v>
                      </c:pt>
                      <c:pt idx="2383">
                        <c:v>23.83</c:v>
                      </c:pt>
                      <c:pt idx="2384">
                        <c:v>23.84</c:v>
                      </c:pt>
                      <c:pt idx="2385">
                        <c:v>23.85</c:v>
                      </c:pt>
                      <c:pt idx="2386">
                        <c:v>23.86</c:v>
                      </c:pt>
                      <c:pt idx="2387">
                        <c:v>23.87</c:v>
                      </c:pt>
                      <c:pt idx="2388">
                        <c:v>23.88</c:v>
                      </c:pt>
                      <c:pt idx="2389">
                        <c:v>23.89</c:v>
                      </c:pt>
                      <c:pt idx="2390">
                        <c:v>23.9</c:v>
                      </c:pt>
                      <c:pt idx="2391">
                        <c:v>23.91</c:v>
                      </c:pt>
                      <c:pt idx="2392">
                        <c:v>23.92</c:v>
                      </c:pt>
                      <c:pt idx="2393">
                        <c:v>23.93</c:v>
                      </c:pt>
                      <c:pt idx="2394">
                        <c:v>23.94</c:v>
                      </c:pt>
                      <c:pt idx="2395">
                        <c:v>23.95</c:v>
                      </c:pt>
                      <c:pt idx="2396">
                        <c:v>23.96</c:v>
                      </c:pt>
                      <c:pt idx="2397">
                        <c:v>23.97</c:v>
                      </c:pt>
                      <c:pt idx="2398">
                        <c:v>23.98</c:v>
                      </c:pt>
                      <c:pt idx="2399">
                        <c:v>23.99</c:v>
                      </c:pt>
                      <c:pt idx="2400">
                        <c:v>24</c:v>
                      </c:pt>
                      <c:pt idx="2401">
                        <c:v>24.01</c:v>
                      </c:pt>
                      <c:pt idx="2402">
                        <c:v>24.02</c:v>
                      </c:pt>
                      <c:pt idx="2403">
                        <c:v>24.03</c:v>
                      </c:pt>
                      <c:pt idx="2404">
                        <c:v>24.04</c:v>
                      </c:pt>
                      <c:pt idx="2405">
                        <c:v>24.05</c:v>
                      </c:pt>
                      <c:pt idx="2406">
                        <c:v>24.06</c:v>
                      </c:pt>
                      <c:pt idx="2407">
                        <c:v>24.07</c:v>
                      </c:pt>
                      <c:pt idx="2408">
                        <c:v>24.08</c:v>
                      </c:pt>
                      <c:pt idx="2409">
                        <c:v>24.09</c:v>
                      </c:pt>
                      <c:pt idx="2410">
                        <c:v>24.1</c:v>
                      </c:pt>
                      <c:pt idx="2411">
                        <c:v>24.11</c:v>
                      </c:pt>
                      <c:pt idx="2412">
                        <c:v>24.12</c:v>
                      </c:pt>
                      <c:pt idx="2413">
                        <c:v>24.13</c:v>
                      </c:pt>
                      <c:pt idx="2414">
                        <c:v>24.14</c:v>
                      </c:pt>
                      <c:pt idx="2415">
                        <c:v>24.15</c:v>
                      </c:pt>
                      <c:pt idx="2416">
                        <c:v>24.16</c:v>
                      </c:pt>
                      <c:pt idx="2417">
                        <c:v>24.17</c:v>
                      </c:pt>
                      <c:pt idx="2418">
                        <c:v>24.18</c:v>
                      </c:pt>
                      <c:pt idx="2419">
                        <c:v>24.19</c:v>
                      </c:pt>
                      <c:pt idx="2420">
                        <c:v>24.2</c:v>
                      </c:pt>
                      <c:pt idx="2421">
                        <c:v>24.21</c:v>
                      </c:pt>
                      <c:pt idx="2422">
                        <c:v>24.22</c:v>
                      </c:pt>
                      <c:pt idx="2423">
                        <c:v>24.23</c:v>
                      </c:pt>
                      <c:pt idx="2424">
                        <c:v>24.24</c:v>
                      </c:pt>
                      <c:pt idx="2425">
                        <c:v>24.25</c:v>
                      </c:pt>
                      <c:pt idx="2426">
                        <c:v>24.26</c:v>
                      </c:pt>
                      <c:pt idx="2427">
                        <c:v>24.27</c:v>
                      </c:pt>
                      <c:pt idx="2428">
                        <c:v>24.28</c:v>
                      </c:pt>
                      <c:pt idx="2429">
                        <c:v>24.29</c:v>
                      </c:pt>
                      <c:pt idx="2430">
                        <c:v>24.3</c:v>
                      </c:pt>
                      <c:pt idx="2431">
                        <c:v>24.31</c:v>
                      </c:pt>
                      <c:pt idx="2432">
                        <c:v>24.32</c:v>
                      </c:pt>
                      <c:pt idx="2433">
                        <c:v>24.33</c:v>
                      </c:pt>
                      <c:pt idx="2434">
                        <c:v>24.34</c:v>
                      </c:pt>
                      <c:pt idx="2435">
                        <c:v>24.35</c:v>
                      </c:pt>
                      <c:pt idx="2436">
                        <c:v>24.36</c:v>
                      </c:pt>
                      <c:pt idx="2437">
                        <c:v>24.37</c:v>
                      </c:pt>
                      <c:pt idx="2438">
                        <c:v>24.38</c:v>
                      </c:pt>
                      <c:pt idx="2439">
                        <c:v>24.39</c:v>
                      </c:pt>
                      <c:pt idx="2440">
                        <c:v>24.4</c:v>
                      </c:pt>
                      <c:pt idx="2441">
                        <c:v>24.41</c:v>
                      </c:pt>
                      <c:pt idx="2442">
                        <c:v>24.42</c:v>
                      </c:pt>
                      <c:pt idx="2443">
                        <c:v>24.43</c:v>
                      </c:pt>
                      <c:pt idx="2444">
                        <c:v>24.44</c:v>
                      </c:pt>
                      <c:pt idx="2445">
                        <c:v>24.45</c:v>
                      </c:pt>
                      <c:pt idx="2446">
                        <c:v>24.46</c:v>
                      </c:pt>
                      <c:pt idx="2447">
                        <c:v>24.47</c:v>
                      </c:pt>
                      <c:pt idx="2448">
                        <c:v>24.48</c:v>
                      </c:pt>
                      <c:pt idx="2449">
                        <c:v>24.49</c:v>
                      </c:pt>
                      <c:pt idx="2450">
                        <c:v>24.5</c:v>
                      </c:pt>
                      <c:pt idx="2451">
                        <c:v>24.51</c:v>
                      </c:pt>
                      <c:pt idx="2452">
                        <c:v>24.52</c:v>
                      </c:pt>
                      <c:pt idx="2453">
                        <c:v>24.53</c:v>
                      </c:pt>
                      <c:pt idx="2454">
                        <c:v>24.54</c:v>
                      </c:pt>
                      <c:pt idx="2455">
                        <c:v>24.55</c:v>
                      </c:pt>
                      <c:pt idx="2456">
                        <c:v>24.56</c:v>
                      </c:pt>
                      <c:pt idx="2457">
                        <c:v>24.57</c:v>
                      </c:pt>
                      <c:pt idx="2458">
                        <c:v>24.58</c:v>
                      </c:pt>
                      <c:pt idx="2459">
                        <c:v>24.59</c:v>
                      </c:pt>
                      <c:pt idx="2460">
                        <c:v>24.6</c:v>
                      </c:pt>
                      <c:pt idx="2461">
                        <c:v>24.61</c:v>
                      </c:pt>
                      <c:pt idx="2462">
                        <c:v>24.62</c:v>
                      </c:pt>
                      <c:pt idx="2463">
                        <c:v>24.63</c:v>
                      </c:pt>
                      <c:pt idx="2464">
                        <c:v>24.64</c:v>
                      </c:pt>
                      <c:pt idx="2465">
                        <c:v>24.65</c:v>
                      </c:pt>
                      <c:pt idx="2466">
                        <c:v>24.66</c:v>
                      </c:pt>
                      <c:pt idx="2467">
                        <c:v>24.67</c:v>
                      </c:pt>
                      <c:pt idx="2468">
                        <c:v>24.68</c:v>
                      </c:pt>
                      <c:pt idx="2469">
                        <c:v>24.69</c:v>
                      </c:pt>
                      <c:pt idx="2470">
                        <c:v>24.7</c:v>
                      </c:pt>
                      <c:pt idx="2471">
                        <c:v>24.71</c:v>
                      </c:pt>
                      <c:pt idx="2472">
                        <c:v>24.72</c:v>
                      </c:pt>
                      <c:pt idx="2473">
                        <c:v>24.73</c:v>
                      </c:pt>
                      <c:pt idx="2474">
                        <c:v>24.74</c:v>
                      </c:pt>
                      <c:pt idx="2475">
                        <c:v>24.75</c:v>
                      </c:pt>
                      <c:pt idx="2476">
                        <c:v>24.76</c:v>
                      </c:pt>
                      <c:pt idx="2477">
                        <c:v>24.77</c:v>
                      </c:pt>
                      <c:pt idx="2478">
                        <c:v>24.78</c:v>
                      </c:pt>
                      <c:pt idx="2479">
                        <c:v>24.79</c:v>
                      </c:pt>
                      <c:pt idx="2480">
                        <c:v>24.8</c:v>
                      </c:pt>
                      <c:pt idx="2481">
                        <c:v>24.81</c:v>
                      </c:pt>
                      <c:pt idx="2482">
                        <c:v>24.82</c:v>
                      </c:pt>
                      <c:pt idx="2483">
                        <c:v>24.83</c:v>
                      </c:pt>
                      <c:pt idx="2484">
                        <c:v>24.84</c:v>
                      </c:pt>
                      <c:pt idx="2485">
                        <c:v>24.85</c:v>
                      </c:pt>
                      <c:pt idx="2486">
                        <c:v>24.86</c:v>
                      </c:pt>
                      <c:pt idx="2487">
                        <c:v>24.87</c:v>
                      </c:pt>
                      <c:pt idx="2488">
                        <c:v>24.88</c:v>
                      </c:pt>
                      <c:pt idx="2489">
                        <c:v>24.89</c:v>
                      </c:pt>
                      <c:pt idx="2490">
                        <c:v>24.9</c:v>
                      </c:pt>
                      <c:pt idx="2491">
                        <c:v>24.91</c:v>
                      </c:pt>
                      <c:pt idx="2492">
                        <c:v>24.92</c:v>
                      </c:pt>
                      <c:pt idx="2493">
                        <c:v>24.93</c:v>
                      </c:pt>
                      <c:pt idx="2494">
                        <c:v>24.94</c:v>
                      </c:pt>
                      <c:pt idx="2495">
                        <c:v>24.95</c:v>
                      </c:pt>
                      <c:pt idx="2496">
                        <c:v>24.96</c:v>
                      </c:pt>
                      <c:pt idx="2497">
                        <c:v>24.97</c:v>
                      </c:pt>
                      <c:pt idx="2498">
                        <c:v>24.98</c:v>
                      </c:pt>
                      <c:pt idx="2499">
                        <c:v>24.99</c:v>
                      </c:pt>
                      <c:pt idx="2500">
                        <c:v>25</c:v>
                      </c:pt>
                      <c:pt idx="2501">
                        <c:v>25.01</c:v>
                      </c:pt>
                      <c:pt idx="2502">
                        <c:v>25.02</c:v>
                      </c:pt>
                      <c:pt idx="2503">
                        <c:v>25.03</c:v>
                      </c:pt>
                      <c:pt idx="2504">
                        <c:v>25.04</c:v>
                      </c:pt>
                      <c:pt idx="2505">
                        <c:v>25.05</c:v>
                      </c:pt>
                      <c:pt idx="2506">
                        <c:v>25.06</c:v>
                      </c:pt>
                      <c:pt idx="2507">
                        <c:v>25.07</c:v>
                      </c:pt>
                      <c:pt idx="2508">
                        <c:v>25.08</c:v>
                      </c:pt>
                      <c:pt idx="2509">
                        <c:v>25.09</c:v>
                      </c:pt>
                      <c:pt idx="2510">
                        <c:v>25.1</c:v>
                      </c:pt>
                      <c:pt idx="2511">
                        <c:v>25.11</c:v>
                      </c:pt>
                      <c:pt idx="2512">
                        <c:v>25.12</c:v>
                      </c:pt>
                      <c:pt idx="2513">
                        <c:v>25.13</c:v>
                      </c:pt>
                      <c:pt idx="2514">
                        <c:v>25.14</c:v>
                      </c:pt>
                      <c:pt idx="2515">
                        <c:v>25.15</c:v>
                      </c:pt>
                      <c:pt idx="2516">
                        <c:v>25.16</c:v>
                      </c:pt>
                      <c:pt idx="2517">
                        <c:v>25.17</c:v>
                      </c:pt>
                      <c:pt idx="2518">
                        <c:v>25.18</c:v>
                      </c:pt>
                      <c:pt idx="2519">
                        <c:v>25.19</c:v>
                      </c:pt>
                      <c:pt idx="2520">
                        <c:v>25.2</c:v>
                      </c:pt>
                      <c:pt idx="2521">
                        <c:v>25.21</c:v>
                      </c:pt>
                      <c:pt idx="2522">
                        <c:v>25.22</c:v>
                      </c:pt>
                      <c:pt idx="2523">
                        <c:v>25.23</c:v>
                      </c:pt>
                      <c:pt idx="2524">
                        <c:v>25.24</c:v>
                      </c:pt>
                      <c:pt idx="2525">
                        <c:v>25.25</c:v>
                      </c:pt>
                      <c:pt idx="2526">
                        <c:v>25.26</c:v>
                      </c:pt>
                      <c:pt idx="2527">
                        <c:v>25.27</c:v>
                      </c:pt>
                      <c:pt idx="2528">
                        <c:v>25.28</c:v>
                      </c:pt>
                      <c:pt idx="2529">
                        <c:v>25.29</c:v>
                      </c:pt>
                      <c:pt idx="2530">
                        <c:v>25.3</c:v>
                      </c:pt>
                      <c:pt idx="2531">
                        <c:v>25.31</c:v>
                      </c:pt>
                      <c:pt idx="2532">
                        <c:v>25.32</c:v>
                      </c:pt>
                      <c:pt idx="2533">
                        <c:v>25.33</c:v>
                      </c:pt>
                      <c:pt idx="2534">
                        <c:v>25.34</c:v>
                      </c:pt>
                      <c:pt idx="2535">
                        <c:v>25.35</c:v>
                      </c:pt>
                      <c:pt idx="2536">
                        <c:v>25.36</c:v>
                      </c:pt>
                      <c:pt idx="2537">
                        <c:v>25.37</c:v>
                      </c:pt>
                      <c:pt idx="2538">
                        <c:v>25.38</c:v>
                      </c:pt>
                      <c:pt idx="2539">
                        <c:v>25.39</c:v>
                      </c:pt>
                      <c:pt idx="2540">
                        <c:v>25.4</c:v>
                      </c:pt>
                      <c:pt idx="2541">
                        <c:v>25.41</c:v>
                      </c:pt>
                      <c:pt idx="2542">
                        <c:v>25.42</c:v>
                      </c:pt>
                      <c:pt idx="2543">
                        <c:v>25.43</c:v>
                      </c:pt>
                      <c:pt idx="2544">
                        <c:v>25.44</c:v>
                      </c:pt>
                      <c:pt idx="2545">
                        <c:v>25.45</c:v>
                      </c:pt>
                      <c:pt idx="2546">
                        <c:v>25.46</c:v>
                      </c:pt>
                      <c:pt idx="2547">
                        <c:v>25.47</c:v>
                      </c:pt>
                      <c:pt idx="2548">
                        <c:v>25.48</c:v>
                      </c:pt>
                      <c:pt idx="2549">
                        <c:v>25.49</c:v>
                      </c:pt>
                      <c:pt idx="2550">
                        <c:v>25.5</c:v>
                      </c:pt>
                      <c:pt idx="2551">
                        <c:v>25.51</c:v>
                      </c:pt>
                      <c:pt idx="2552">
                        <c:v>25.52</c:v>
                      </c:pt>
                      <c:pt idx="2553">
                        <c:v>25.53</c:v>
                      </c:pt>
                      <c:pt idx="2554">
                        <c:v>25.54</c:v>
                      </c:pt>
                      <c:pt idx="2555">
                        <c:v>25.55</c:v>
                      </c:pt>
                      <c:pt idx="2556">
                        <c:v>25.56</c:v>
                      </c:pt>
                      <c:pt idx="2557">
                        <c:v>25.57</c:v>
                      </c:pt>
                      <c:pt idx="2558">
                        <c:v>25.58</c:v>
                      </c:pt>
                      <c:pt idx="2559">
                        <c:v>25.59</c:v>
                      </c:pt>
                      <c:pt idx="2560">
                        <c:v>25.6</c:v>
                      </c:pt>
                      <c:pt idx="2561">
                        <c:v>25.61</c:v>
                      </c:pt>
                      <c:pt idx="2562">
                        <c:v>25.62</c:v>
                      </c:pt>
                      <c:pt idx="2563">
                        <c:v>25.63</c:v>
                      </c:pt>
                      <c:pt idx="2564">
                        <c:v>25.64</c:v>
                      </c:pt>
                      <c:pt idx="2565">
                        <c:v>25.65</c:v>
                      </c:pt>
                      <c:pt idx="2566">
                        <c:v>25.66</c:v>
                      </c:pt>
                      <c:pt idx="2567">
                        <c:v>25.67</c:v>
                      </c:pt>
                      <c:pt idx="2568">
                        <c:v>25.68</c:v>
                      </c:pt>
                      <c:pt idx="2569">
                        <c:v>25.69</c:v>
                      </c:pt>
                      <c:pt idx="2570">
                        <c:v>25.7</c:v>
                      </c:pt>
                      <c:pt idx="2571">
                        <c:v>25.71</c:v>
                      </c:pt>
                      <c:pt idx="2572">
                        <c:v>25.72</c:v>
                      </c:pt>
                      <c:pt idx="2573">
                        <c:v>25.73</c:v>
                      </c:pt>
                      <c:pt idx="2574">
                        <c:v>25.74</c:v>
                      </c:pt>
                      <c:pt idx="2575">
                        <c:v>25.75</c:v>
                      </c:pt>
                      <c:pt idx="2576">
                        <c:v>25.76</c:v>
                      </c:pt>
                      <c:pt idx="2577">
                        <c:v>25.77</c:v>
                      </c:pt>
                      <c:pt idx="2578">
                        <c:v>25.78</c:v>
                      </c:pt>
                      <c:pt idx="2579">
                        <c:v>25.79</c:v>
                      </c:pt>
                      <c:pt idx="2580">
                        <c:v>25.8</c:v>
                      </c:pt>
                      <c:pt idx="2581">
                        <c:v>25.81</c:v>
                      </c:pt>
                      <c:pt idx="2582">
                        <c:v>25.82</c:v>
                      </c:pt>
                      <c:pt idx="2583">
                        <c:v>25.83</c:v>
                      </c:pt>
                      <c:pt idx="2584">
                        <c:v>25.84</c:v>
                      </c:pt>
                      <c:pt idx="2585">
                        <c:v>25.85</c:v>
                      </c:pt>
                      <c:pt idx="2586">
                        <c:v>25.86</c:v>
                      </c:pt>
                      <c:pt idx="2587">
                        <c:v>25.87</c:v>
                      </c:pt>
                      <c:pt idx="2588">
                        <c:v>25.88</c:v>
                      </c:pt>
                      <c:pt idx="2589">
                        <c:v>25.89</c:v>
                      </c:pt>
                      <c:pt idx="2590">
                        <c:v>25.9</c:v>
                      </c:pt>
                      <c:pt idx="2591">
                        <c:v>25.91</c:v>
                      </c:pt>
                      <c:pt idx="2592">
                        <c:v>25.92</c:v>
                      </c:pt>
                      <c:pt idx="2593">
                        <c:v>25.93</c:v>
                      </c:pt>
                      <c:pt idx="2594">
                        <c:v>25.94</c:v>
                      </c:pt>
                      <c:pt idx="2595">
                        <c:v>25.95</c:v>
                      </c:pt>
                      <c:pt idx="2596">
                        <c:v>25.96</c:v>
                      </c:pt>
                      <c:pt idx="2597">
                        <c:v>25.97</c:v>
                      </c:pt>
                      <c:pt idx="2598">
                        <c:v>25.98</c:v>
                      </c:pt>
                      <c:pt idx="2599">
                        <c:v>25.99</c:v>
                      </c:pt>
                      <c:pt idx="2600">
                        <c:v>26</c:v>
                      </c:pt>
                      <c:pt idx="2601">
                        <c:v>26.01</c:v>
                      </c:pt>
                      <c:pt idx="2602">
                        <c:v>26.02</c:v>
                      </c:pt>
                      <c:pt idx="2603">
                        <c:v>26.03</c:v>
                      </c:pt>
                      <c:pt idx="2604">
                        <c:v>26.04</c:v>
                      </c:pt>
                      <c:pt idx="2605">
                        <c:v>26.05</c:v>
                      </c:pt>
                      <c:pt idx="2606">
                        <c:v>26.06</c:v>
                      </c:pt>
                      <c:pt idx="2607">
                        <c:v>26.07</c:v>
                      </c:pt>
                      <c:pt idx="2608">
                        <c:v>26.08</c:v>
                      </c:pt>
                      <c:pt idx="2609">
                        <c:v>26.09</c:v>
                      </c:pt>
                      <c:pt idx="2610">
                        <c:v>26.1</c:v>
                      </c:pt>
                      <c:pt idx="2611">
                        <c:v>26.11</c:v>
                      </c:pt>
                      <c:pt idx="2612">
                        <c:v>26.12</c:v>
                      </c:pt>
                      <c:pt idx="2613">
                        <c:v>26.13</c:v>
                      </c:pt>
                      <c:pt idx="2614">
                        <c:v>26.14</c:v>
                      </c:pt>
                      <c:pt idx="2615">
                        <c:v>26.15</c:v>
                      </c:pt>
                      <c:pt idx="2616">
                        <c:v>26.16</c:v>
                      </c:pt>
                      <c:pt idx="2617">
                        <c:v>26.17</c:v>
                      </c:pt>
                      <c:pt idx="2618">
                        <c:v>26.18</c:v>
                      </c:pt>
                      <c:pt idx="2619">
                        <c:v>26.19</c:v>
                      </c:pt>
                      <c:pt idx="2620">
                        <c:v>26.2</c:v>
                      </c:pt>
                      <c:pt idx="2621">
                        <c:v>26.21</c:v>
                      </c:pt>
                      <c:pt idx="2622">
                        <c:v>26.22</c:v>
                      </c:pt>
                      <c:pt idx="2623">
                        <c:v>26.23</c:v>
                      </c:pt>
                      <c:pt idx="2624">
                        <c:v>26.24</c:v>
                      </c:pt>
                      <c:pt idx="2625">
                        <c:v>26.25</c:v>
                      </c:pt>
                      <c:pt idx="2626">
                        <c:v>26.26</c:v>
                      </c:pt>
                      <c:pt idx="2627">
                        <c:v>26.27</c:v>
                      </c:pt>
                      <c:pt idx="2628">
                        <c:v>26.28</c:v>
                      </c:pt>
                      <c:pt idx="2629">
                        <c:v>26.29</c:v>
                      </c:pt>
                      <c:pt idx="2630">
                        <c:v>26.3</c:v>
                      </c:pt>
                      <c:pt idx="2631">
                        <c:v>26.31</c:v>
                      </c:pt>
                      <c:pt idx="2632">
                        <c:v>26.32</c:v>
                      </c:pt>
                      <c:pt idx="2633">
                        <c:v>26.33</c:v>
                      </c:pt>
                      <c:pt idx="2634">
                        <c:v>26.34</c:v>
                      </c:pt>
                      <c:pt idx="2635">
                        <c:v>26.35</c:v>
                      </c:pt>
                      <c:pt idx="2636">
                        <c:v>26.36</c:v>
                      </c:pt>
                      <c:pt idx="2637">
                        <c:v>26.37</c:v>
                      </c:pt>
                      <c:pt idx="2638">
                        <c:v>26.38</c:v>
                      </c:pt>
                      <c:pt idx="2639">
                        <c:v>26.39</c:v>
                      </c:pt>
                      <c:pt idx="2640">
                        <c:v>26.4</c:v>
                      </c:pt>
                      <c:pt idx="2641">
                        <c:v>26.41</c:v>
                      </c:pt>
                      <c:pt idx="2642">
                        <c:v>26.42</c:v>
                      </c:pt>
                      <c:pt idx="2643">
                        <c:v>26.43</c:v>
                      </c:pt>
                      <c:pt idx="2644">
                        <c:v>26.44</c:v>
                      </c:pt>
                      <c:pt idx="2645">
                        <c:v>26.45</c:v>
                      </c:pt>
                      <c:pt idx="2646">
                        <c:v>26.46</c:v>
                      </c:pt>
                      <c:pt idx="2647">
                        <c:v>26.47</c:v>
                      </c:pt>
                      <c:pt idx="2648">
                        <c:v>26.48</c:v>
                      </c:pt>
                      <c:pt idx="2649">
                        <c:v>26.49</c:v>
                      </c:pt>
                      <c:pt idx="2650">
                        <c:v>26.5</c:v>
                      </c:pt>
                      <c:pt idx="2651">
                        <c:v>26.51</c:v>
                      </c:pt>
                      <c:pt idx="2652">
                        <c:v>26.52</c:v>
                      </c:pt>
                      <c:pt idx="2653">
                        <c:v>26.53</c:v>
                      </c:pt>
                      <c:pt idx="2654">
                        <c:v>26.54</c:v>
                      </c:pt>
                      <c:pt idx="2655">
                        <c:v>26.55</c:v>
                      </c:pt>
                      <c:pt idx="2656">
                        <c:v>26.56</c:v>
                      </c:pt>
                      <c:pt idx="2657">
                        <c:v>26.57</c:v>
                      </c:pt>
                      <c:pt idx="2658">
                        <c:v>26.58</c:v>
                      </c:pt>
                      <c:pt idx="2659">
                        <c:v>26.59</c:v>
                      </c:pt>
                      <c:pt idx="2660">
                        <c:v>26.6</c:v>
                      </c:pt>
                      <c:pt idx="2661">
                        <c:v>26.61</c:v>
                      </c:pt>
                      <c:pt idx="2662">
                        <c:v>26.62</c:v>
                      </c:pt>
                      <c:pt idx="2663">
                        <c:v>26.63</c:v>
                      </c:pt>
                      <c:pt idx="2664">
                        <c:v>26.64</c:v>
                      </c:pt>
                      <c:pt idx="2665">
                        <c:v>26.65</c:v>
                      </c:pt>
                      <c:pt idx="2666">
                        <c:v>26.66</c:v>
                      </c:pt>
                      <c:pt idx="2667">
                        <c:v>26.67</c:v>
                      </c:pt>
                      <c:pt idx="2668">
                        <c:v>26.68</c:v>
                      </c:pt>
                      <c:pt idx="2669">
                        <c:v>26.69</c:v>
                      </c:pt>
                      <c:pt idx="2670">
                        <c:v>26.7</c:v>
                      </c:pt>
                      <c:pt idx="2671">
                        <c:v>26.71</c:v>
                      </c:pt>
                      <c:pt idx="2672">
                        <c:v>26.72</c:v>
                      </c:pt>
                      <c:pt idx="2673">
                        <c:v>26.73</c:v>
                      </c:pt>
                      <c:pt idx="2674">
                        <c:v>26.74</c:v>
                      </c:pt>
                      <c:pt idx="2675">
                        <c:v>26.75</c:v>
                      </c:pt>
                      <c:pt idx="2676">
                        <c:v>26.76</c:v>
                      </c:pt>
                      <c:pt idx="2677">
                        <c:v>26.77</c:v>
                      </c:pt>
                      <c:pt idx="2678">
                        <c:v>26.78</c:v>
                      </c:pt>
                      <c:pt idx="2679">
                        <c:v>26.79</c:v>
                      </c:pt>
                      <c:pt idx="2680">
                        <c:v>26.8</c:v>
                      </c:pt>
                      <c:pt idx="2681">
                        <c:v>26.81</c:v>
                      </c:pt>
                      <c:pt idx="2682">
                        <c:v>26.82</c:v>
                      </c:pt>
                      <c:pt idx="2683">
                        <c:v>26.83</c:v>
                      </c:pt>
                      <c:pt idx="2684">
                        <c:v>26.84</c:v>
                      </c:pt>
                      <c:pt idx="2685">
                        <c:v>26.85</c:v>
                      </c:pt>
                      <c:pt idx="2686">
                        <c:v>26.86</c:v>
                      </c:pt>
                      <c:pt idx="2687">
                        <c:v>26.87</c:v>
                      </c:pt>
                      <c:pt idx="2688">
                        <c:v>26.88</c:v>
                      </c:pt>
                      <c:pt idx="2689">
                        <c:v>26.89</c:v>
                      </c:pt>
                      <c:pt idx="2690">
                        <c:v>26.9</c:v>
                      </c:pt>
                      <c:pt idx="2691">
                        <c:v>26.91</c:v>
                      </c:pt>
                      <c:pt idx="2692">
                        <c:v>26.92</c:v>
                      </c:pt>
                      <c:pt idx="2693">
                        <c:v>26.93</c:v>
                      </c:pt>
                      <c:pt idx="2694">
                        <c:v>26.94</c:v>
                      </c:pt>
                      <c:pt idx="2695">
                        <c:v>26.95</c:v>
                      </c:pt>
                      <c:pt idx="2696">
                        <c:v>26.96</c:v>
                      </c:pt>
                      <c:pt idx="2697">
                        <c:v>26.97</c:v>
                      </c:pt>
                      <c:pt idx="2698">
                        <c:v>26.98</c:v>
                      </c:pt>
                      <c:pt idx="2699">
                        <c:v>26.99</c:v>
                      </c:pt>
                      <c:pt idx="2700">
                        <c:v>27</c:v>
                      </c:pt>
                      <c:pt idx="2701">
                        <c:v>27.01</c:v>
                      </c:pt>
                      <c:pt idx="2702">
                        <c:v>27.02</c:v>
                      </c:pt>
                      <c:pt idx="2703">
                        <c:v>27.03</c:v>
                      </c:pt>
                      <c:pt idx="2704">
                        <c:v>27.04</c:v>
                      </c:pt>
                      <c:pt idx="2705">
                        <c:v>27.05</c:v>
                      </c:pt>
                      <c:pt idx="2706">
                        <c:v>27.06</c:v>
                      </c:pt>
                      <c:pt idx="2707">
                        <c:v>27.07</c:v>
                      </c:pt>
                      <c:pt idx="2708">
                        <c:v>27.08</c:v>
                      </c:pt>
                      <c:pt idx="2709">
                        <c:v>27.09</c:v>
                      </c:pt>
                      <c:pt idx="2710">
                        <c:v>27.1</c:v>
                      </c:pt>
                      <c:pt idx="2711">
                        <c:v>27.11</c:v>
                      </c:pt>
                      <c:pt idx="2712">
                        <c:v>27.12</c:v>
                      </c:pt>
                      <c:pt idx="2713">
                        <c:v>27.13</c:v>
                      </c:pt>
                      <c:pt idx="2714">
                        <c:v>27.14</c:v>
                      </c:pt>
                      <c:pt idx="2715">
                        <c:v>27.15</c:v>
                      </c:pt>
                      <c:pt idx="2716">
                        <c:v>27.16</c:v>
                      </c:pt>
                      <c:pt idx="2717">
                        <c:v>27.17</c:v>
                      </c:pt>
                      <c:pt idx="2718">
                        <c:v>27.18</c:v>
                      </c:pt>
                      <c:pt idx="2719">
                        <c:v>27.19</c:v>
                      </c:pt>
                      <c:pt idx="2720">
                        <c:v>27.2</c:v>
                      </c:pt>
                      <c:pt idx="2721">
                        <c:v>27.21</c:v>
                      </c:pt>
                      <c:pt idx="2722">
                        <c:v>27.22</c:v>
                      </c:pt>
                      <c:pt idx="2723">
                        <c:v>27.23</c:v>
                      </c:pt>
                      <c:pt idx="2724">
                        <c:v>27.24</c:v>
                      </c:pt>
                      <c:pt idx="2725">
                        <c:v>27.25</c:v>
                      </c:pt>
                      <c:pt idx="2726">
                        <c:v>27.26</c:v>
                      </c:pt>
                      <c:pt idx="2727">
                        <c:v>27.27</c:v>
                      </c:pt>
                      <c:pt idx="2728">
                        <c:v>27.28</c:v>
                      </c:pt>
                      <c:pt idx="2729">
                        <c:v>27.29</c:v>
                      </c:pt>
                      <c:pt idx="2730">
                        <c:v>27.3</c:v>
                      </c:pt>
                      <c:pt idx="2731">
                        <c:v>27.31</c:v>
                      </c:pt>
                      <c:pt idx="2732">
                        <c:v>27.32</c:v>
                      </c:pt>
                      <c:pt idx="2733">
                        <c:v>27.33</c:v>
                      </c:pt>
                      <c:pt idx="2734">
                        <c:v>27.34</c:v>
                      </c:pt>
                      <c:pt idx="2735">
                        <c:v>27.35</c:v>
                      </c:pt>
                      <c:pt idx="2736">
                        <c:v>27.36</c:v>
                      </c:pt>
                      <c:pt idx="2737">
                        <c:v>27.37</c:v>
                      </c:pt>
                      <c:pt idx="2738">
                        <c:v>27.38</c:v>
                      </c:pt>
                      <c:pt idx="2739">
                        <c:v>27.39</c:v>
                      </c:pt>
                      <c:pt idx="2740">
                        <c:v>27.4</c:v>
                      </c:pt>
                      <c:pt idx="2741">
                        <c:v>27.41</c:v>
                      </c:pt>
                      <c:pt idx="2742">
                        <c:v>27.42</c:v>
                      </c:pt>
                      <c:pt idx="2743">
                        <c:v>27.43</c:v>
                      </c:pt>
                      <c:pt idx="2744">
                        <c:v>27.44</c:v>
                      </c:pt>
                      <c:pt idx="2745">
                        <c:v>27.45</c:v>
                      </c:pt>
                      <c:pt idx="2746">
                        <c:v>27.46</c:v>
                      </c:pt>
                      <c:pt idx="2747">
                        <c:v>27.47</c:v>
                      </c:pt>
                      <c:pt idx="2748">
                        <c:v>27.48</c:v>
                      </c:pt>
                      <c:pt idx="2749">
                        <c:v>27.49</c:v>
                      </c:pt>
                      <c:pt idx="2750">
                        <c:v>27.5</c:v>
                      </c:pt>
                      <c:pt idx="2751">
                        <c:v>27.51</c:v>
                      </c:pt>
                      <c:pt idx="2752">
                        <c:v>27.52</c:v>
                      </c:pt>
                      <c:pt idx="2753">
                        <c:v>27.53</c:v>
                      </c:pt>
                      <c:pt idx="2754">
                        <c:v>27.54</c:v>
                      </c:pt>
                      <c:pt idx="2755">
                        <c:v>27.55</c:v>
                      </c:pt>
                      <c:pt idx="2756">
                        <c:v>27.56</c:v>
                      </c:pt>
                      <c:pt idx="2757">
                        <c:v>27.57</c:v>
                      </c:pt>
                      <c:pt idx="2758">
                        <c:v>27.58</c:v>
                      </c:pt>
                      <c:pt idx="2759">
                        <c:v>27.59</c:v>
                      </c:pt>
                      <c:pt idx="2760">
                        <c:v>27.6</c:v>
                      </c:pt>
                      <c:pt idx="2761">
                        <c:v>27.61</c:v>
                      </c:pt>
                      <c:pt idx="2762">
                        <c:v>27.62</c:v>
                      </c:pt>
                      <c:pt idx="2763">
                        <c:v>27.63</c:v>
                      </c:pt>
                      <c:pt idx="2764">
                        <c:v>27.64</c:v>
                      </c:pt>
                      <c:pt idx="2765">
                        <c:v>27.65</c:v>
                      </c:pt>
                      <c:pt idx="2766">
                        <c:v>27.66</c:v>
                      </c:pt>
                      <c:pt idx="2767">
                        <c:v>27.67</c:v>
                      </c:pt>
                      <c:pt idx="2768">
                        <c:v>27.68</c:v>
                      </c:pt>
                      <c:pt idx="2769">
                        <c:v>27.69</c:v>
                      </c:pt>
                      <c:pt idx="2770">
                        <c:v>27.7</c:v>
                      </c:pt>
                      <c:pt idx="2771">
                        <c:v>27.71</c:v>
                      </c:pt>
                      <c:pt idx="2772">
                        <c:v>27.72</c:v>
                      </c:pt>
                      <c:pt idx="2773">
                        <c:v>27.73</c:v>
                      </c:pt>
                      <c:pt idx="2774">
                        <c:v>27.74</c:v>
                      </c:pt>
                      <c:pt idx="2775">
                        <c:v>27.75</c:v>
                      </c:pt>
                      <c:pt idx="2776">
                        <c:v>27.76</c:v>
                      </c:pt>
                      <c:pt idx="2777">
                        <c:v>27.77</c:v>
                      </c:pt>
                      <c:pt idx="2778">
                        <c:v>27.78</c:v>
                      </c:pt>
                      <c:pt idx="2779">
                        <c:v>27.79</c:v>
                      </c:pt>
                      <c:pt idx="2780">
                        <c:v>27.8</c:v>
                      </c:pt>
                      <c:pt idx="2781">
                        <c:v>27.81</c:v>
                      </c:pt>
                      <c:pt idx="2782">
                        <c:v>27.82</c:v>
                      </c:pt>
                      <c:pt idx="2783">
                        <c:v>27.83</c:v>
                      </c:pt>
                      <c:pt idx="2784">
                        <c:v>27.84</c:v>
                      </c:pt>
                      <c:pt idx="2785">
                        <c:v>27.85</c:v>
                      </c:pt>
                      <c:pt idx="2786">
                        <c:v>27.86</c:v>
                      </c:pt>
                      <c:pt idx="2787">
                        <c:v>27.87</c:v>
                      </c:pt>
                      <c:pt idx="2788">
                        <c:v>27.88</c:v>
                      </c:pt>
                      <c:pt idx="2789">
                        <c:v>27.89</c:v>
                      </c:pt>
                      <c:pt idx="2790">
                        <c:v>27.9</c:v>
                      </c:pt>
                      <c:pt idx="2791">
                        <c:v>27.91</c:v>
                      </c:pt>
                      <c:pt idx="2792">
                        <c:v>27.92</c:v>
                      </c:pt>
                      <c:pt idx="2793">
                        <c:v>27.93</c:v>
                      </c:pt>
                      <c:pt idx="2794">
                        <c:v>27.94</c:v>
                      </c:pt>
                      <c:pt idx="2795">
                        <c:v>27.95</c:v>
                      </c:pt>
                      <c:pt idx="2796">
                        <c:v>27.96</c:v>
                      </c:pt>
                      <c:pt idx="2797">
                        <c:v>27.97</c:v>
                      </c:pt>
                      <c:pt idx="2798">
                        <c:v>27.98</c:v>
                      </c:pt>
                      <c:pt idx="2799">
                        <c:v>27.99</c:v>
                      </c:pt>
                      <c:pt idx="2800">
                        <c:v>28</c:v>
                      </c:pt>
                      <c:pt idx="2801">
                        <c:v>28.01</c:v>
                      </c:pt>
                      <c:pt idx="2802">
                        <c:v>28.02</c:v>
                      </c:pt>
                      <c:pt idx="2803">
                        <c:v>28.03</c:v>
                      </c:pt>
                      <c:pt idx="2804">
                        <c:v>28.04</c:v>
                      </c:pt>
                      <c:pt idx="2805">
                        <c:v>28.05</c:v>
                      </c:pt>
                      <c:pt idx="2806">
                        <c:v>28.06</c:v>
                      </c:pt>
                      <c:pt idx="2807">
                        <c:v>28.07</c:v>
                      </c:pt>
                      <c:pt idx="2808">
                        <c:v>28.08</c:v>
                      </c:pt>
                      <c:pt idx="2809">
                        <c:v>28.09</c:v>
                      </c:pt>
                      <c:pt idx="2810">
                        <c:v>28.1</c:v>
                      </c:pt>
                      <c:pt idx="2811">
                        <c:v>28.11</c:v>
                      </c:pt>
                      <c:pt idx="2812">
                        <c:v>28.12</c:v>
                      </c:pt>
                      <c:pt idx="2813">
                        <c:v>28.13</c:v>
                      </c:pt>
                      <c:pt idx="2814">
                        <c:v>28.14</c:v>
                      </c:pt>
                      <c:pt idx="2815">
                        <c:v>28.15</c:v>
                      </c:pt>
                      <c:pt idx="2816">
                        <c:v>28.16</c:v>
                      </c:pt>
                      <c:pt idx="2817">
                        <c:v>28.17</c:v>
                      </c:pt>
                      <c:pt idx="2818">
                        <c:v>28.18</c:v>
                      </c:pt>
                      <c:pt idx="2819">
                        <c:v>28.19</c:v>
                      </c:pt>
                      <c:pt idx="2820">
                        <c:v>28.2</c:v>
                      </c:pt>
                      <c:pt idx="2821">
                        <c:v>28.21</c:v>
                      </c:pt>
                      <c:pt idx="2822">
                        <c:v>28.22</c:v>
                      </c:pt>
                      <c:pt idx="2823">
                        <c:v>28.23</c:v>
                      </c:pt>
                      <c:pt idx="2824">
                        <c:v>28.24</c:v>
                      </c:pt>
                      <c:pt idx="2825">
                        <c:v>28.25</c:v>
                      </c:pt>
                      <c:pt idx="2826">
                        <c:v>28.26</c:v>
                      </c:pt>
                      <c:pt idx="2827">
                        <c:v>28.27</c:v>
                      </c:pt>
                      <c:pt idx="2828">
                        <c:v>28.28</c:v>
                      </c:pt>
                      <c:pt idx="2829">
                        <c:v>28.29</c:v>
                      </c:pt>
                      <c:pt idx="2830">
                        <c:v>28.3</c:v>
                      </c:pt>
                      <c:pt idx="2831">
                        <c:v>28.31</c:v>
                      </c:pt>
                      <c:pt idx="2832">
                        <c:v>28.32</c:v>
                      </c:pt>
                      <c:pt idx="2833">
                        <c:v>28.33</c:v>
                      </c:pt>
                      <c:pt idx="2834">
                        <c:v>28.34</c:v>
                      </c:pt>
                      <c:pt idx="2835">
                        <c:v>28.35</c:v>
                      </c:pt>
                      <c:pt idx="2836">
                        <c:v>28.36</c:v>
                      </c:pt>
                      <c:pt idx="2837">
                        <c:v>28.37</c:v>
                      </c:pt>
                      <c:pt idx="2838">
                        <c:v>28.38</c:v>
                      </c:pt>
                      <c:pt idx="2839">
                        <c:v>28.39</c:v>
                      </c:pt>
                      <c:pt idx="2840">
                        <c:v>28.4</c:v>
                      </c:pt>
                      <c:pt idx="2841">
                        <c:v>28.41</c:v>
                      </c:pt>
                      <c:pt idx="2842">
                        <c:v>28.42</c:v>
                      </c:pt>
                      <c:pt idx="2843">
                        <c:v>28.43</c:v>
                      </c:pt>
                      <c:pt idx="2844">
                        <c:v>28.44</c:v>
                      </c:pt>
                      <c:pt idx="2845">
                        <c:v>28.45</c:v>
                      </c:pt>
                      <c:pt idx="2846">
                        <c:v>28.46</c:v>
                      </c:pt>
                      <c:pt idx="2847">
                        <c:v>28.47</c:v>
                      </c:pt>
                      <c:pt idx="2848">
                        <c:v>28.48</c:v>
                      </c:pt>
                      <c:pt idx="2849">
                        <c:v>28.49</c:v>
                      </c:pt>
                      <c:pt idx="2850">
                        <c:v>28.5</c:v>
                      </c:pt>
                      <c:pt idx="2851">
                        <c:v>28.51</c:v>
                      </c:pt>
                      <c:pt idx="2852">
                        <c:v>28.52</c:v>
                      </c:pt>
                      <c:pt idx="2853">
                        <c:v>28.53</c:v>
                      </c:pt>
                      <c:pt idx="2854">
                        <c:v>28.54</c:v>
                      </c:pt>
                      <c:pt idx="2855">
                        <c:v>28.55</c:v>
                      </c:pt>
                      <c:pt idx="2856">
                        <c:v>28.56</c:v>
                      </c:pt>
                      <c:pt idx="2857">
                        <c:v>28.57</c:v>
                      </c:pt>
                      <c:pt idx="2858">
                        <c:v>28.58</c:v>
                      </c:pt>
                      <c:pt idx="2859">
                        <c:v>28.59</c:v>
                      </c:pt>
                      <c:pt idx="2860">
                        <c:v>28.6</c:v>
                      </c:pt>
                      <c:pt idx="2861">
                        <c:v>28.61</c:v>
                      </c:pt>
                      <c:pt idx="2862">
                        <c:v>28.62</c:v>
                      </c:pt>
                      <c:pt idx="2863">
                        <c:v>28.63</c:v>
                      </c:pt>
                      <c:pt idx="2864">
                        <c:v>28.64</c:v>
                      </c:pt>
                      <c:pt idx="2865">
                        <c:v>28.65</c:v>
                      </c:pt>
                      <c:pt idx="2866">
                        <c:v>28.66</c:v>
                      </c:pt>
                      <c:pt idx="2867">
                        <c:v>28.67</c:v>
                      </c:pt>
                      <c:pt idx="2868">
                        <c:v>28.68</c:v>
                      </c:pt>
                      <c:pt idx="2869">
                        <c:v>28.69</c:v>
                      </c:pt>
                      <c:pt idx="2870">
                        <c:v>28.7</c:v>
                      </c:pt>
                      <c:pt idx="2871">
                        <c:v>28.71</c:v>
                      </c:pt>
                      <c:pt idx="2872">
                        <c:v>28.72</c:v>
                      </c:pt>
                      <c:pt idx="2873">
                        <c:v>28.73</c:v>
                      </c:pt>
                      <c:pt idx="2874">
                        <c:v>28.74</c:v>
                      </c:pt>
                      <c:pt idx="2875">
                        <c:v>28.75</c:v>
                      </c:pt>
                      <c:pt idx="2876">
                        <c:v>28.76</c:v>
                      </c:pt>
                      <c:pt idx="2877">
                        <c:v>28.77</c:v>
                      </c:pt>
                      <c:pt idx="2878">
                        <c:v>28.78</c:v>
                      </c:pt>
                      <c:pt idx="2879">
                        <c:v>28.79</c:v>
                      </c:pt>
                      <c:pt idx="2880">
                        <c:v>28.8</c:v>
                      </c:pt>
                      <c:pt idx="2881">
                        <c:v>28.81</c:v>
                      </c:pt>
                      <c:pt idx="2882">
                        <c:v>28.82</c:v>
                      </c:pt>
                      <c:pt idx="2883">
                        <c:v>28.83</c:v>
                      </c:pt>
                      <c:pt idx="2884">
                        <c:v>28.84</c:v>
                      </c:pt>
                      <c:pt idx="2885">
                        <c:v>28.85</c:v>
                      </c:pt>
                      <c:pt idx="2886">
                        <c:v>28.86</c:v>
                      </c:pt>
                      <c:pt idx="2887">
                        <c:v>28.87</c:v>
                      </c:pt>
                      <c:pt idx="2888">
                        <c:v>28.88</c:v>
                      </c:pt>
                      <c:pt idx="2889">
                        <c:v>28.89</c:v>
                      </c:pt>
                      <c:pt idx="2890">
                        <c:v>28.9</c:v>
                      </c:pt>
                      <c:pt idx="2891">
                        <c:v>28.91</c:v>
                      </c:pt>
                      <c:pt idx="2892">
                        <c:v>28.92</c:v>
                      </c:pt>
                      <c:pt idx="2893">
                        <c:v>28.93</c:v>
                      </c:pt>
                      <c:pt idx="2894">
                        <c:v>28.94</c:v>
                      </c:pt>
                      <c:pt idx="2895">
                        <c:v>28.95</c:v>
                      </c:pt>
                      <c:pt idx="2896">
                        <c:v>28.96</c:v>
                      </c:pt>
                      <c:pt idx="2897">
                        <c:v>28.97</c:v>
                      </c:pt>
                      <c:pt idx="2898">
                        <c:v>28.98</c:v>
                      </c:pt>
                      <c:pt idx="2899">
                        <c:v>28.99</c:v>
                      </c:pt>
                      <c:pt idx="2900">
                        <c:v>29</c:v>
                      </c:pt>
                      <c:pt idx="2901">
                        <c:v>29.01</c:v>
                      </c:pt>
                      <c:pt idx="2902">
                        <c:v>29.02</c:v>
                      </c:pt>
                      <c:pt idx="2903">
                        <c:v>29.03</c:v>
                      </c:pt>
                      <c:pt idx="2904">
                        <c:v>29.04</c:v>
                      </c:pt>
                      <c:pt idx="2905">
                        <c:v>29.05</c:v>
                      </c:pt>
                      <c:pt idx="2906">
                        <c:v>29.06</c:v>
                      </c:pt>
                      <c:pt idx="2907">
                        <c:v>29.07</c:v>
                      </c:pt>
                      <c:pt idx="2908">
                        <c:v>29.08</c:v>
                      </c:pt>
                      <c:pt idx="2909">
                        <c:v>29.09</c:v>
                      </c:pt>
                      <c:pt idx="2910">
                        <c:v>29.1</c:v>
                      </c:pt>
                      <c:pt idx="2911">
                        <c:v>29.11</c:v>
                      </c:pt>
                      <c:pt idx="2912">
                        <c:v>29.12</c:v>
                      </c:pt>
                      <c:pt idx="2913">
                        <c:v>29.13</c:v>
                      </c:pt>
                      <c:pt idx="2914">
                        <c:v>29.14</c:v>
                      </c:pt>
                      <c:pt idx="2915">
                        <c:v>29.15</c:v>
                      </c:pt>
                      <c:pt idx="2916">
                        <c:v>29.16</c:v>
                      </c:pt>
                      <c:pt idx="2917">
                        <c:v>29.17</c:v>
                      </c:pt>
                      <c:pt idx="2918">
                        <c:v>29.18</c:v>
                      </c:pt>
                      <c:pt idx="2919">
                        <c:v>29.19</c:v>
                      </c:pt>
                      <c:pt idx="2920">
                        <c:v>29.2</c:v>
                      </c:pt>
                      <c:pt idx="2921">
                        <c:v>29.21</c:v>
                      </c:pt>
                      <c:pt idx="2922">
                        <c:v>29.22</c:v>
                      </c:pt>
                      <c:pt idx="2923">
                        <c:v>29.23</c:v>
                      </c:pt>
                      <c:pt idx="2924">
                        <c:v>29.24</c:v>
                      </c:pt>
                      <c:pt idx="2925">
                        <c:v>29.25</c:v>
                      </c:pt>
                      <c:pt idx="2926">
                        <c:v>29.26</c:v>
                      </c:pt>
                      <c:pt idx="2927">
                        <c:v>29.27</c:v>
                      </c:pt>
                      <c:pt idx="2928">
                        <c:v>29.28</c:v>
                      </c:pt>
                      <c:pt idx="2929">
                        <c:v>29.29</c:v>
                      </c:pt>
                      <c:pt idx="2930">
                        <c:v>29.3</c:v>
                      </c:pt>
                      <c:pt idx="2931">
                        <c:v>29.31</c:v>
                      </c:pt>
                      <c:pt idx="2932">
                        <c:v>29.32</c:v>
                      </c:pt>
                      <c:pt idx="2933">
                        <c:v>29.33</c:v>
                      </c:pt>
                      <c:pt idx="2934">
                        <c:v>29.34</c:v>
                      </c:pt>
                      <c:pt idx="2935">
                        <c:v>29.35</c:v>
                      </c:pt>
                      <c:pt idx="2936">
                        <c:v>29.36</c:v>
                      </c:pt>
                      <c:pt idx="2937">
                        <c:v>29.37</c:v>
                      </c:pt>
                      <c:pt idx="2938">
                        <c:v>29.38</c:v>
                      </c:pt>
                      <c:pt idx="2939">
                        <c:v>29.39</c:v>
                      </c:pt>
                      <c:pt idx="2940">
                        <c:v>29.4</c:v>
                      </c:pt>
                      <c:pt idx="2941">
                        <c:v>29.41</c:v>
                      </c:pt>
                      <c:pt idx="2942">
                        <c:v>29.42</c:v>
                      </c:pt>
                      <c:pt idx="2943">
                        <c:v>29.43</c:v>
                      </c:pt>
                      <c:pt idx="2944">
                        <c:v>29.44</c:v>
                      </c:pt>
                      <c:pt idx="2945">
                        <c:v>29.45</c:v>
                      </c:pt>
                      <c:pt idx="2946">
                        <c:v>29.46</c:v>
                      </c:pt>
                      <c:pt idx="2947">
                        <c:v>29.47</c:v>
                      </c:pt>
                      <c:pt idx="2948">
                        <c:v>29.48</c:v>
                      </c:pt>
                      <c:pt idx="2949">
                        <c:v>29.49</c:v>
                      </c:pt>
                      <c:pt idx="2950">
                        <c:v>29.5</c:v>
                      </c:pt>
                      <c:pt idx="2951">
                        <c:v>29.51</c:v>
                      </c:pt>
                      <c:pt idx="2952">
                        <c:v>29.52</c:v>
                      </c:pt>
                      <c:pt idx="2953">
                        <c:v>29.53</c:v>
                      </c:pt>
                      <c:pt idx="2954">
                        <c:v>29.54</c:v>
                      </c:pt>
                      <c:pt idx="2955">
                        <c:v>29.55</c:v>
                      </c:pt>
                      <c:pt idx="2956">
                        <c:v>29.56</c:v>
                      </c:pt>
                      <c:pt idx="2957">
                        <c:v>29.57</c:v>
                      </c:pt>
                      <c:pt idx="2958">
                        <c:v>29.58</c:v>
                      </c:pt>
                      <c:pt idx="2959">
                        <c:v>29.59</c:v>
                      </c:pt>
                      <c:pt idx="2960">
                        <c:v>29.6</c:v>
                      </c:pt>
                      <c:pt idx="2961">
                        <c:v>29.61</c:v>
                      </c:pt>
                      <c:pt idx="2962">
                        <c:v>29.62</c:v>
                      </c:pt>
                      <c:pt idx="2963">
                        <c:v>29.63</c:v>
                      </c:pt>
                      <c:pt idx="2964">
                        <c:v>29.64</c:v>
                      </c:pt>
                      <c:pt idx="2965">
                        <c:v>29.65</c:v>
                      </c:pt>
                      <c:pt idx="2966">
                        <c:v>29.66</c:v>
                      </c:pt>
                      <c:pt idx="2967">
                        <c:v>29.67</c:v>
                      </c:pt>
                      <c:pt idx="2968">
                        <c:v>29.68</c:v>
                      </c:pt>
                      <c:pt idx="2969">
                        <c:v>29.69</c:v>
                      </c:pt>
                      <c:pt idx="2970">
                        <c:v>29.7</c:v>
                      </c:pt>
                      <c:pt idx="2971">
                        <c:v>29.71</c:v>
                      </c:pt>
                      <c:pt idx="2972">
                        <c:v>29.72</c:v>
                      </c:pt>
                      <c:pt idx="2973">
                        <c:v>29.73</c:v>
                      </c:pt>
                      <c:pt idx="2974">
                        <c:v>29.74</c:v>
                      </c:pt>
                      <c:pt idx="2975">
                        <c:v>29.75</c:v>
                      </c:pt>
                      <c:pt idx="2976">
                        <c:v>29.76</c:v>
                      </c:pt>
                      <c:pt idx="2977">
                        <c:v>29.77</c:v>
                      </c:pt>
                      <c:pt idx="2978">
                        <c:v>29.78</c:v>
                      </c:pt>
                      <c:pt idx="2979">
                        <c:v>29.79</c:v>
                      </c:pt>
                      <c:pt idx="2980">
                        <c:v>29.8</c:v>
                      </c:pt>
                      <c:pt idx="2981">
                        <c:v>29.81</c:v>
                      </c:pt>
                      <c:pt idx="2982">
                        <c:v>29.82</c:v>
                      </c:pt>
                      <c:pt idx="2983">
                        <c:v>29.83</c:v>
                      </c:pt>
                      <c:pt idx="2984">
                        <c:v>29.84</c:v>
                      </c:pt>
                      <c:pt idx="2985">
                        <c:v>29.85</c:v>
                      </c:pt>
                      <c:pt idx="2986">
                        <c:v>29.86</c:v>
                      </c:pt>
                      <c:pt idx="2987">
                        <c:v>29.87</c:v>
                      </c:pt>
                      <c:pt idx="2988">
                        <c:v>29.88</c:v>
                      </c:pt>
                      <c:pt idx="2989">
                        <c:v>29.89</c:v>
                      </c:pt>
                      <c:pt idx="2990">
                        <c:v>29.9</c:v>
                      </c:pt>
                      <c:pt idx="2991">
                        <c:v>29.91</c:v>
                      </c:pt>
                      <c:pt idx="2992">
                        <c:v>29.92</c:v>
                      </c:pt>
                      <c:pt idx="2993">
                        <c:v>29.93</c:v>
                      </c:pt>
                      <c:pt idx="2994">
                        <c:v>29.94</c:v>
                      </c:pt>
                      <c:pt idx="2995">
                        <c:v>29.95</c:v>
                      </c:pt>
                      <c:pt idx="2996">
                        <c:v>29.96</c:v>
                      </c:pt>
                      <c:pt idx="2997">
                        <c:v>29.97</c:v>
                      </c:pt>
                      <c:pt idx="2998">
                        <c:v>29.98</c:v>
                      </c:pt>
                      <c:pt idx="2999">
                        <c:v>29.99</c:v>
                      </c:pt>
                      <c:pt idx="3000">
                        <c:v>30</c:v>
                      </c:pt>
                      <c:pt idx="3001">
                        <c:v>30.01</c:v>
                      </c:pt>
                      <c:pt idx="3002">
                        <c:v>30.02</c:v>
                      </c:pt>
                      <c:pt idx="3003">
                        <c:v>30.03</c:v>
                      </c:pt>
                      <c:pt idx="3004">
                        <c:v>30.04</c:v>
                      </c:pt>
                      <c:pt idx="3005">
                        <c:v>30.05</c:v>
                      </c:pt>
                      <c:pt idx="3006">
                        <c:v>30.06</c:v>
                      </c:pt>
                      <c:pt idx="3007">
                        <c:v>30.07</c:v>
                      </c:pt>
                      <c:pt idx="3008">
                        <c:v>30.08</c:v>
                      </c:pt>
                      <c:pt idx="3009">
                        <c:v>30.09</c:v>
                      </c:pt>
                      <c:pt idx="3010">
                        <c:v>30.1</c:v>
                      </c:pt>
                      <c:pt idx="3011">
                        <c:v>30.11</c:v>
                      </c:pt>
                      <c:pt idx="3012">
                        <c:v>30.12</c:v>
                      </c:pt>
                      <c:pt idx="3013">
                        <c:v>30.13</c:v>
                      </c:pt>
                      <c:pt idx="3014">
                        <c:v>30.14</c:v>
                      </c:pt>
                      <c:pt idx="3015">
                        <c:v>30.15</c:v>
                      </c:pt>
                      <c:pt idx="3016">
                        <c:v>30.16</c:v>
                      </c:pt>
                      <c:pt idx="3017">
                        <c:v>30.17</c:v>
                      </c:pt>
                      <c:pt idx="3018">
                        <c:v>30.18</c:v>
                      </c:pt>
                      <c:pt idx="3019">
                        <c:v>30.19</c:v>
                      </c:pt>
                      <c:pt idx="3020">
                        <c:v>30.2</c:v>
                      </c:pt>
                      <c:pt idx="3021">
                        <c:v>30.21</c:v>
                      </c:pt>
                      <c:pt idx="3022">
                        <c:v>30.22</c:v>
                      </c:pt>
                      <c:pt idx="3023">
                        <c:v>30.23</c:v>
                      </c:pt>
                      <c:pt idx="3024">
                        <c:v>30.24</c:v>
                      </c:pt>
                      <c:pt idx="3025">
                        <c:v>30.25</c:v>
                      </c:pt>
                      <c:pt idx="3026">
                        <c:v>30.26</c:v>
                      </c:pt>
                      <c:pt idx="3027">
                        <c:v>30.27</c:v>
                      </c:pt>
                      <c:pt idx="3028">
                        <c:v>30.28</c:v>
                      </c:pt>
                      <c:pt idx="3029">
                        <c:v>30.29</c:v>
                      </c:pt>
                      <c:pt idx="3030">
                        <c:v>30.3</c:v>
                      </c:pt>
                      <c:pt idx="3031">
                        <c:v>30.31</c:v>
                      </c:pt>
                      <c:pt idx="3032">
                        <c:v>30.32</c:v>
                      </c:pt>
                      <c:pt idx="3033">
                        <c:v>30.33</c:v>
                      </c:pt>
                      <c:pt idx="3034">
                        <c:v>30.34</c:v>
                      </c:pt>
                      <c:pt idx="3035">
                        <c:v>30.35</c:v>
                      </c:pt>
                      <c:pt idx="3036">
                        <c:v>30.36</c:v>
                      </c:pt>
                      <c:pt idx="3037">
                        <c:v>30.37</c:v>
                      </c:pt>
                      <c:pt idx="3038">
                        <c:v>30.38</c:v>
                      </c:pt>
                      <c:pt idx="3039">
                        <c:v>30.39</c:v>
                      </c:pt>
                      <c:pt idx="3040">
                        <c:v>30.4</c:v>
                      </c:pt>
                      <c:pt idx="3041">
                        <c:v>30.41</c:v>
                      </c:pt>
                      <c:pt idx="3042">
                        <c:v>30.42</c:v>
                      </c:pt>
                      <c:pt idx="3043">
                        <c:v>30.43</c:v>
                      </c:pt>
                      <c:pt idx="3044">
                        <c:v>30.44</c:v>
                      </c:pt>
                      <c:pt idx="3045">
                        <c:v>30.45</c:v>
                      </c:pt>
                      <c:pt idx="3046">
                        <c:v>30.46</c:v>
                      </c:pt>
                      <c:pt idx="3047">
                        <c:v>30.47</c:v>
                      </c:pt>
                      <c:pt idx="3048">
                        <c:v>30.48</c:v>
                      </c:pt>
                      <c:pt idx="3049">
                        <c:v>30.49</c:v>
                      </c:pt>
                      <c:pt idx="3050">
                        <c:v>30.5</c:v>
                      </c:pt>
                      <c:pt idx="3051">
                        <c:v>30.51</c:v>
                      </c:pt>
                      <c:pt idx="3052">
                        <c:v>30.52</c:v>
                      </c:pt>
                      <c:pt idx="3053">
                        <c:v>30.53</c:v>
                      </c:pt>
                      <c:pt idx="3054">
                        <c:v>30.54</c:v>
                      </c:pt>
                      <c:pt idx="3055">
                        <c:v>30.55</c:v>
                      </c:pt>
                      <c:pt idx="3056">
                        <c:v>30.56</c:v>
                      </c:pt>
                      <c:pt idx="3057">
                        <c:v>30.57</c:v>
                      </c:pt>
                      <c:pt idx="3058">
                        <c:v>30.58</c:v>
                      </c:pt>
                      <c:pt idx="3059">
                        <c:v>30.59</c:v>
                      </c:pt>
                      <c:pt idx="3060">
                        <c:v>30.6</c:v>
                      </c:pt>
                      <c:pt idx="3061">
                        <c:v>30.61</c:v>
                      </c:pt>
                      <c:pt idx="3062">
                        <c:v>30.62</c:v>
                      </c:pt>
                      <c:pt idx="3063">
                        <c:v>30.63</c:v>
                      </c:pt>
                      <c:pt idx="3064">
                        <c:v>30.64</c:v>
                      </c:pt>
                      <c:pt idx="3065">
                        <c:v>30.65</c:v>
                      </c:pt>
                      <c:pt idx="3066">
                        <c:v>30.66</c:v>
                      </c:pt>
                      <c:pt idx="3067">
                        <c:v>30.67</c:v>
                      </c:pt>
                      <c:pt idx="3068">
                        <c:v>30.68</c:v>
                      </c:pt>
                      <c:pt idx="3069">
                        <c:v>30.69</c:v>
                      </c:pt>
                      <c:pt idx="3070">
                        <c:v>30.7</c:v>
                      </c:pt>
                      <c:pt idx="3071">
                        <c:v>30.71</c:v>
                      </c:pt>
                      <c:pt idx="3072">
                        <c:v>30.72</c:v>
                      </c:pt>
                      <c:pt idx="3073">
                        <c:v>30.73</c:v>
                      </c:pt>
                      <c:pt idx="3074">
                        <c:v>30.74</c:v>
                      </c:pt>
                      <c:pt idx="3075">
                        <c:v>30.75</c:v>
                      </c:pt>
                      <c:pt idx="3076">
                        <c:v>30.76</c:v>
                      </c:pt>
                      <c:pt idx="3077">
                        <c:v>30.77</c:v>
                      </c:pt>
                      <c:pt idx="3078">
                        <c:v>30.78</c:v>
                      </c:pt>
                      <c:pt idx="3079">
                        <c:v>30.79</c:v>
                      </c:pt>
                      <c:pt idx="3080">
                        <c:v>30.8</c:v>
                      </c:pt>
                      <c:pt idx="3081">
                        <c:v>30.81</c:v>
                      </c:pt>
                      <c:pt idx="3082">
                        <c:v>30.82</c:v>
                      </c:pt>
                      <c:pt idx="3083">
                        <c:v>30.83</c:v>
                      </c:pt>
                      <c:pt idx="3084">
                        <c:v>30.84</c:v>
                      </c:pt>
                      <c:pt idx="3085">
                        <c:v>30.85</c:v>
                      </c:pt>
                      <c:pt idx="3086">
                        <c:v>30.86</c:v>
                      </c:pt>
                      <c:pt idx="3087">
                        <c:v>30.87</c:v>
                      </c:pt>
                      <c:pt idx="3088">
                        <c:v>30.88</c:v>
                      </c:pt>
                      <c:pt idx="3089">
                        <c:v>30.89</c:v>
                      </c:pt>
                      <c:pt idx="3090">
                        <c:v>30.9</c:v>
                      </c:pt>
                      <c:pt idx="3091">
                        <c:v>30.91</c:v>
                      </c:pt>
                      <c:pt idx="3092">
                        <c:v>30.92</c:v>
                      </c:pt>
                      <c:pt idx="3093">
                        <c:v>30.93</c:v>
                      </c:pt>
                      <c:pt idx="3094">
                        <c:v>30.94</c:v>
                      </c:pt>
                      <c:pt idx="3095">
                        <c:v>30.95</c:v>
                      </c:pt>
                      <c:pt idx="3096">
                        <c:v>30.96</c:v>
                      </c:pt>
                      <c:pt idx="3097">
                        <c:v>30.97</c:v>
                      </c:pt>
                      <c:pt idx="3098">
                        <c:v>30.98</c:v>
                      </c:pt>
                      <c:pt idx="3099">
                        <c:v>30.99</c:v>
                      </c:pt>
                      <c:pt idx="3100">
                        <c:v>31</c:v>
                      </c:pt>
                      <c:pt idx="3101">
                        <c:v>31.01</c:v>
                      </c:pt>
                      <c:pt idx="3102">
                        <c:v>31.02</c:v>
                      </c:pt>
                      <c:pt idx="3103">
                        <c:v>31.03</c:v>
                      </c:pt>
                      <c:pt idx="3104">
                        <c:v>31.04</c:v>
                      </c:pt>
                      <c:pt idx="3105">
                        <c:v>31.05</c:v>
                      </c:pt>
                      <c:pt idx="3106">
                        <c:v>31.06</c:v>
                      </c:pt>
                      <c:pt idx="3107">
                        <c:v>31.07</c:v>
                      </c:pt>
                      <c:pt idx="3108">
                        <c:v>31.08</c:v>
                      </c:pt>
                      <c:pt idx="3109">
                        <c:v>31.09</c:v>
                      </c:pt>
                      <c:pt idx="3110">
                        <c:v>31.1</c:v>
                      </c:pt>
                      <c:pt idx="3111">
                        <c:v>31.11</c:v>
                      </c:pt>
                      <c:pt idx="3112">
                        <c:v>31.12</c:v>
                      </c:pt>
                      <c:pt idx="3113">
                        <c:v>31.13</c:v>
                      </c:pt>
                      <c:pt idx="3114">
                        <c:v>31.14</c:v>
                      </c:pt>
                      <c:pt idx="3115">
                        <c:v>31.15</c:v>
                      </c:pt>
                      <c:pt idx="3116">
                        <c:v>31.16</c:v>
                      </c:pt>
                      <c:pt idx="3117">
                        <c:v>31.17</c:v>
                      </c:pt>
                      <c:pt idx="3118">
                        <c:v>31.18</c:v>
                      </c:pt>
                      <c:pt idx="3119">
                        <c:v>31.19</c:v>
                      </c:pt>
                      <c:pt idx="3120">
                        <c:v>31.2</c:v>
                      </c:pt>
                      <c:pt idx="3121">
                        <c:v>31.21</c:v>
                      </c:pt>
                      <c:pt idx="3122">
                        <c:v>31.22</c:v>
                      </c:pt>
                      <c:pt idx="3123">
                        <c:v>31.23</c:v>
                      </c:pt>
                      <c:pt idx="3124">
                        <c:v>31.24</c:v>
                      </c:pt>
                      <c:pt idx="3125">
                        <c:v>31.25</c:v>
                      </c:pt>
                      <c:pt idx="3126">
                        <c:v>31.26</c:v>
                      </c:pt>
                      <c:pt idx="3127">
                        <c:v>31.27</c:v>
                      </c:pt>
                      <c:pt idx="3128">
                        <c:v>31.28</c:v>
                      </c:pt>
                      <c:pt idx="3129">
                        <c:v>31.29</c:v>
                      </c:pt>
                      <c:pt idx="3130">
                        <c:v>31.3</c:v>
                      </c:pt>
                      <c:pt idx="3131">
                        <c:v>31.31</c:v>
                      </c:pt>
                      <c:pt idx="3132">
                        <c:v>31.32</c:v>
                      </c:pt>
                      <c:pt idx="3133">
                        <c:v>31.33</c:v>
                      </c:pt>
                      <c:pt idx="3134">
                        <c:v>31.34</c:v>
                      </c:pt>
                      <c:pt idx="3135">
                        <c:v>31.35</c:v>
                      </c:pt>
                      <c:pt idx="3136">
                        <c:v>31.36</c:v>
                      </c:pt>
                      <c:pt idx="3137">
                        <c:v>31.37</c:v>
                      </c:pt>
                      <c:pt idx="3138">
                        <c:v>31.38</c:v>
                      </c:pt>
                      <c:pt idx="3139">
                        <c:v>31.39</c:v>
                      </c:pt>
                      <c:pt idx="3140">
                        <c:v>31.4</c:v>
                      </c:pt>
                      <c:pt idx="3141">
                        <c:v>31.41</c:v>
                      </c:pt>
                      <c:pt idx="3142">
                        <c:v>31.42</c:v>
                      </c:pt>
                      <c:pt idx="3143">
                        <c:v>31.43</c:v>
                      </c:pt>
                      <c:pt idx="3144">
                        <c:v>31.44</c:v>
                      </c:pt>
                      <c:pt idx="3145">
                        <c:v>31.45</c:v>
                      </c:pt>
                      <c:pt idx="3146">
                        <c:v>31.46</c:v>
                      </c:pt>
                      <c:pt idx="3147">
                        <c:v>31.47</c:v>
                      </c:pt>
                      <c:pt idx="3148">
                        <c:v>31.48</c:v>
                      </c:pt>
                      <c:pt idx="3149">
                        <c:v>31.49</c:v>
                      </c:pt>
                      <c:pt idx="3150">
                        <c:v>31.5</c:v>
                      </c:pt>
                      <c:pt idx="3151">
                        <c:v>31.51</c:v>
                      </c:pt>
                      <c:pt idx="3152">
                        <c:v>31.52</c:v>
                      </c:pt>
                      <c:pt idx="3153">
                        <c:v>31.53</c:v>
                      </c:pt>
                      <c:pt idx="3154">
                        <c:v>31.54</c:v>
                      </c:pt>
                      <c:pt idx="3155">
                        <c:v>31.55</c:v>
                      </c:pt>
                      <c:pt idx="3156">
                        <c:v>31.56</c:v>
                      </c:pt>
                      <c:pt idx="3157">
                        <c:v>31.57</c:v>
                      </c:pt>
                      <c:pt idx="3158">
                        <c:v>31.58</c:v>
                      </c:pt>
                      <c:pt idx="3159">
                        <c:v>31.59</c:v>
                      </c:pt>
                      <c:pt idx="3160">
                        <c:v>31.6</c:v>
                      </c:pt>
                      <c:pt idx="3161">
                        <c:v>31.61</c:v>
                      </c:pt>
                      <c:pt idx="3162">
                        <c:v>31.62</c:v>
                      </c:pt>
                      <c:pt idx="3163">
                        <c:v>31.63</c:v>
                      </c:pt>
                      <c:pt idx="3164">
                        <c:v>31.64</c:v>
                      </c:pt>
                      <c:pt idx="3165">
                        <c:v>31.65</c:v>
                      </c:pt>
                      <c:pt idx="3166">
                        <c:v>31.66</c:v>
                      </c:pt>
                      <c:pt idx="3167">
                        <c:v>31.67</c:v>
                      </c:pt>
                      <c:pt idx="3168">
                        <c:v>31.68</c:v>
                      </c:pt>
                      <c:pt idx="3169">
                        <c:v>31.69</c:v>
                      </c:pt>
                      <c:pt idx="3170">
                        <c:v>31.7</c:v>
                      </c:pt>
                      <c:pt idx="3171">
                        <c:v>31.71</c:v>
                      </c:pt>
                      <c:pt idx="3172">
                        <c:v>31.72</c:v>
                      </c:pt>
                      <c:pt idx="3173">
                        <c:v>31.73</c:v>
                      </c:pt>
                      <c:pt idx="3174">
                        <c:v>31.74</c:v>
                      </c:pt>
                      <c:pt idx="3175">
                        <c:v>31.75</c:v>
                      </c:pt>
                      <c:pt idx="3176">
                        <c:v>31.76</c:v>
                      </c:pt>
                      <c:pt idx="3177">
                        <c:v>31.77</c:v>
                      </c:pt>
                      <c:pt idx="3178">
                        <c:v>31.78</c:v>
                      </c:pt>
                      <c:pt idx="3179">
                        <c:v>31.79</c:v>
                      </c:pt>
                      <c:pt idx="3180">
                        <c:v>31.8</c:v>
                      </c:pt>
                      <c:pt idx="3181">
                        <c:v>31.81</c:v>
                      </c:pt>
                      <c:pt idx="3182">
                        <c:v>31.82</c:v>
                      </c:pt>
                      <c:pt idx="3183">
                        <c:v>31.83</c:v>
                      </c:pt>
                      <c:pt idx="3184">
                        <c:v>31.84</c:v>
                      </c:pt>
                      <c:pt idx="3185">
                        <c:v>31.85</c:v>
                      </c:pt>
                      <c:pt idx="3186">
                        <c:v>31.86</c:v>
                      </c:pt>
                      <c:pt idx="3187">
                        <c:v>31.87</c:v>
                      </c:pt>
                      <c:pt idx="3188">
                        <c:v>31.88</c:v>
                      </c:pt>
                      <c:pt idx="3189">
                        <c:v>31.89</c:v>
                      </c:pt>
                      <c:pt idx="3190">
                        <c:v>31.9</c:v>
                      </c:pt>
                      <c:pt idx="3191">
                        <c:v>31.91</c:v>
                      </c:pt>
                      <c:pt idx="3192">
                        <c:v>31.92</c:v>
                      </c:pt>
                      <c:pt idx="3193">
                        <c:v>31.93</c:v>
                      </c:pt>
                      <c:pt idx="3194">
                        <c:v>31.94</c:v>
                      </c:pt>
                      <c:pt idx="3195">
                        <c:v>31.95</c:v>
                      </c:pt>
                      <c:pt idx="3196">
                        <c:v>31.96</c:v>
                      </c:pt>
                      <c:pt idx="3197">
                        <c:v>31.97</c:v>
                      </c:pt>
                      <c:pt idx="3198">
                        <c:v>31.98</c:v>
                      </c:pt>
                      <c:pt idx="3199">
                        <c:v>31.99</c:v>
                      </c:pt>
                      <c:pt idx="3200">
                        <c:v>32</c:v>
                      </c:pt>
                      <c:pt idx="3201">
                        <c:v>32.01</c:v>
                      </c:pt>
                      <c:pt idx="3202">
                        <c:v>32.020000000000003</c:v>
                      </c:pt>
                      <c:pt idx="3203">
                        <c:v>32.03</c:v>
                      </c:pt>
                      <c:pt idx="3204">
                        <c:v>32.04</c:v>
                      </c:pt>
                      <c:pt idx="3205">
                        <c:v>32.049999999999997</c:v>
                      </c:pt>
                      <c:pt idx="3206">
                        <c:v>32.06</c:v>
                      </c:pt>
                      <c:pt idx="3207">
                        <c:v>32.07</c:v>
                      </c:pt>
                      <c:pt idx="3208">
                        <c:v>32.08</c:v>
                      </c:pt>
                      <c:pt idx="3209">
                        <c:v>32.090000000000003</c:v>
                      </c:pt>
                      <c:pt idx="3210">
                        <c:v>32.1</c:v>
                      </c:pt>
                      <c:pt idx="3211">
                        <c:v>32.11</c:v>
                      </c:pt>
                      <c:pt idx="3212">
                        <c:v>32.119999999999997</c:v>
                      </c:pt>
                      <c:pt idx="3213">
                        <c:v>32.130000000000003</c:v>
                      </c:pt>
                      <c:pt idx="3214">
                        <c:v>32.14</c:v>
                      </c:pt>
                      <c:pt idx="3215">
                        <c:v>32.15</c:v>
                      </c:pt>
                      <c:pt idx="3216">
                        <c:v>32.159999999999997</c:v>
                      </c:pt>
                      <c:pt idx="3217">
                        <c:v>32.17</c:v>
                      </c:pt>
                      <c:pt idx="3218">
                        <c:v>32.18</c:v>
                      </c:pt>
                      <c:pt idx="3219">
                        <c:v>32.19</c:v>
                      </c:pt>
                      <c:pt idx="3220">
                        <c:v>32.200000000000003</c:v>
                      </c:pt>
                      <c:pt idx="3221">
                        <c:v>32.21</c:v>
                      </c:pt>
                      <c:pt idx="3222">
                        <c:v>32.22</c:v>
                      </c:pt>
                      <c:pt idx="3223">
                        <c:v>32.229999999999997</c:v>
                      </c:pt>
                      <c:pt idx="3224">
                        <c:v>32.24</c:v>
                      </c:pt>
                      <c:pt idx="3225">
                        <c:v>32.25</c:v>
                      </c:pt>
                      <c:pt idx="3226">
                        <c:v>32.26</c:v>
                      </c:pt>
                      <c:pt idx="3227">
                        <c:v>32.270000000000003</c:v>
                      </c:pt>
                      <c:pt idx="3228">
                        <c:v>32.28</c:v>
                      </c:pt>
                      <c:pt idx="3229">
                        <c:v>32.29</c:v>
                      </c:pt>
                      <c:pt idx="3230">
                        <c:v>32.299999999999997</c:v>
                      </c:pt>
                      <c:pt idx="3231">
                        <c:v>32.31</c:v>
                      </c:pt>
                      <c:pt idx="3232">
                        <c:v>32.32</c:v>
                      </c:pt>
                      <c:pt idx="3233">
                        <c:v>32.33</c:v>
                      </c:pt>
                      <c:pt idx="3234">
                        <c:v>32.340000000000003</c:v>
                      </c:pt>
                      <c:pt idx="3235">
                        <c:v>32.35</c:v>
                      </c:pt>
                      <c:pt idx="3236">
                        <c:v>32.36</c:v>
                      </c:pt>
                      <c:pt idx="3237">
                        <c:v>32.369999999999997</c:v>
                      </c:pt>
                      <c:pt idx="3238">
                        <c:v>32.380000000000003</c:v>
                      </c:pt>
                      <c:pt idx="3239">
                        <c:v>32.39</c:v>
                      </c:pt>
                      <c:pt idx="3240">
                        <c:v>32.4</c:v>
                      </c:pt>
                      <c:pt idx="3241">
                        <c:v>32.409999999999997</c:v>
                      </c:pt>
                      <c:pt idx="3242">
                        <c:v>32.42</c:v>
                      </c:pt>
                      <c:pt idx="3243">
                        <c:v>32.43</c:v>
                      </c:pt>
                      <c:pt idx="3244">
                        <c:v>32.44</c:v>
                      </c:pt>
                      <c:pt idx="3245">
                        <c:v>32.450000000000003</c:v>
                      </c:pt>
                      <c:pt idx="3246">
                        <c:v>32.46</c:v>
                      </c:pt>
                      <c:pt idx="3247">
                        <c:v>32.47</c:v>
                      </c:pt>
                      <c:pt idx="3248">
                        <c:v>32.479999999999997</c:v>
                      </c:pt>
                      <c:pt idx="3249">
                        <c:v>32.49</c:v>
                      </c:pt>
                      <c:pt idx="3250">
                        <c:v>32.5</c:v>
                      </c:pt>
                      <c:pt idx="3251">
                        <c:v>32.51</c:v>
                      </c:pt>
                      <c:pt idx="3252">
                        <c:v>32.520000000000003</c:v>
                      </c:pt>
                      <c:pt idx="3253">
                        <c:v>32.53</c:v>
                      </c:pt>
                      <c:pt idx="3254">
                        <c:v>32.54</c:v>
                      </c:pt>
                      <c:pt idx="3255">
                        <c:v>32.549999999999997</c:v>
                      </c:pt>
                      <c:pt idx="3256">
                        <c:v>32.56</c:v>
                      </c:pt>
                      <c:pt idx="3257">
                        <c:v>32.57</c:v>
                      </c:pt>
                      <c:pt idx="3258">
                        <c:v>32.58</c:v>
                      </c:pt>
                      <c:pt idx="3259">
                        <c:v>32.590000000000003</c:v>
                      </c:pt>
                      <c:pt idx="3260">
                        <c:v>32.6</c:v>
                      </c:pt>
                      <c:pt idx="3261">
                        <c:v>32.61</c:v>
                      </c:pt>
                      <c:pt idx="3262">
                        <c:v>32.619999999999997</c:v>
                      </c:pt>
                      <c:pt idx="3263">
                        <c:v>32.630000000000003</c:v>
                      </c:pt>
                      <c:pt idx="3264">
                        <c:v>32.64</c:v>
                      </c:pt>
                      <c:pt idx="3265">
                        <c:v>32.65</c:v>
                      </c:pt>
                      <c:pt idx="3266">
                        <c:v>32.659999999999997</c:v>
                      </c:pt>
                      <c:pt idx="3267">
                        <c:v>32.67</c:v>
                      </c:pt>
                      <c:pt idx="3268">
                        <c:v>32.68</c:v>
                      </c:pt>
                      <c:pt idx="3269">
                        <c:v>32.69</c:v>
                      </c:pt>
                      <c:pt idx="3270">
                        <c:v>32.700000000000003</c:v>
                      </c:pt>
                      <c:pt idx="3271">
                        <c:v>32.71</c:v>
                      </c:pt>
                      <c:pt idx="3272">
                        <c:v>32.72</c:v>
                      </c:pt>
                      <c:pt idx="3273">
                        <c:v>32.729999999999997</c:v>
                      </c:pt>
                      <c:pt idx="3274">
                        <c:v>32.74</c:v>
                      </c:pt>
                      <c:pt idx="3275">
                        <c:v>32.75</c:v>
                      </c:pt>
                      <c:pt idx="3276">
                        <c:v>32.76</c:v>
                      </c:pt>
                      <c:pt idx="3277">
                        <c:v>32.770000000000003</c:v>
                      </c:pt>
                      <c:pt idx="3278">
                        <c:v>32.78</c:v>
                      </c:pt>
                      <c:pt idx="3279">
                        <c:v>32.79</c:v>
                      </c:pt>
                      <c:pt idx="3280">
                        <c:v>32.799999999999997</c:v>
                      </c:pt>
                      <c:pt idx="3281">
                        <c:v>32.81</c:v>
                      </c:pt>
                      <c:pt idx="3282">
                        <c:v>32.82</c:v>
                      </c:pt>
                      <c:pt idx="3283">
                        <c:v>32.83</c:v>
                      </c:pt>
                      <c:pt idx="3284">
                        <c:v>32.840000000000003</c:v>
                      </c:pt>
                      <c:pt idx="3285">
                        <c:v>32.85</c:v>
                      </c:pt>
                      <c:pt idx="3286">
                        <c:v>32.86</c:v>
                      </c:pt>
                      <c:pt idx="3287">
                        <c:v>32.869999999999997</c:v>
                      </c:pt>
                      <c:pt idx="3288">
                        <c:v>32.880000000000003</c:v>
                      </c:pt>
                      <c:pt idx="3289">
                        <c:v>32.89</c:v>
                      </c:pt>
                      <c:pt idx="3290">
                        <c:v>32.9</c:v>
                      </c:pt>
                      <c:pt idx="3291">
                        <c:v>32.909999999999997</c:v>
                      </c:pt>
                      <c:pt idx="3292">
                        <c:v>32.92</c:v>
                      </c:pt>
                      <c:pt idx="3293">
                        <c:v>32.93</c:v>
                      </c:pt>
                      <c:pt idx="3294">
                        <c:v>32.94</c:v>
                      </c:pt>
                      <c:pt idx="3295">
                        <c:v>32.950000000000003</c:v>
                      </c:pt>
                      <c:pt idx="3296">
                        <c:v>32.96</c:v>
                      </c:pt>
                      <c:pt idx="3297">
                        <c:v>32.97</c:v>
                      </c:pt>
                      <c:pt idx="3298">
                        <c:v>32.979999999999997</c:v>
                      </c:pt>
                      <c:pt idx="3299">
                        <c:v>32.99</c:v>
                      </c:pt>
                      <c:pt idx="3300">
                        <c:v>33</c:v>
                      </c:pt>
                      <c:pt idx="3301">
                        <c:v>33.01</c:v>
                      </c:pt>
                      <c:pt idx="3302">
                        <c:v>33.020000000000003</c:v>
                      </c:pt>
                      <c:pt idx="3303">
                        <c:v>33.03</c:v>
                      </c:pt>
                      <c:pt idx="3304">
                        <c:v>33.04</c:v>
                      </c:pt>
                      <c:pt idx="3305">
                        <c:v>33.049999999999997</c:v>
                      </c:pt>
                      <c:pt idx="3306">
                        <c:v>33.06</c:v>
                      </c:pt>
                      <c:pt idx="3307">
                        <c:v>33.07</c:v>
                      </c:pt>
                      <c:pt idx="3308">
                        <c:v>33.08</c:v>
                      </c:pt>
                      <c:pt idx="3309">
                        <c:v>33.090000000000003</c:v>
                      </c:pt>
                      <c:pt idx="3310">
                        <c:v>33.1</c:v>
                      </c:pt>
                      <c:pt idx="3311">
                        <c:v>33.11</c:v>
                      </c:pt>
                      <c:pt idx="3312">
                        <c:v>33.119999999999997</c:v>
                      </c:pt>
                      <c:pt idx="3313">
                        <c:v>33.130000000000003</c:v>
                      </c:pt>
                      <c:pt idx="3314">
                        <c:v>33.14</c:v>
                      </c:pt>
                      <c:pt idx="3315">
                        <c:v>33.15</c:v>
                      </c:pt>
                      <c:pt idx="3316">
                        <c:v>33.159999999999997</c:v>
                      </c:pt>
                      <c:pt idx="3317">
                        <c:v>33.17</c:v>
                      </c:pt>
                      <c:pt idx="3318">
                        <c:v>33.18</c:v>
                      </c:pt>
                      <c:pt idx="3319">
                        <c:v>33.19</c:v>
                      </c:pt>
                      <c:pt idx="3320">
                        <c:v>33.200000000000003</c:v>
                      </c:pt>
                      <c:pt idx="3321">
                        <c:v>33.21</c:v>
                      </c:pt>
                      <c:pt idx="3322">
                        <c:v>33.22</c:v>
                      </c:pt>
                      <c:pt idx="3323">
                        <c:v>33.229999999999997</c:v>
                      </c:pt>
                      <c:pt idx="3324">
                        <c:v>33.24</c:v>
                      </c:pt>
                      <c:pt idx="3325">
                        <c:v>33.25</c:v>
                      </c:pt>
                      <c:pt idx="3326">
                        <c:v>33.26</c:v>
                      </c:pt>
                      <c:pt idx="3327">
                        <c:v>33.270000000000003</c:v>
                      </c:pt>
                      <c:pt idx="3328">
                        <c:v>33.28</c:v>
                      </c:pt>
                      <c:pt idx="3329">
                        <c:v>33.29</c:v>
                      </c:pt>
                      <c:pt idx="3330">
                        <c:v>33.299999999999997</c:v>
                      </c:pt>
                      <c:pt idx="3331">
                        <c:v>33.31</c:v>
                      </c:pt>
                      <c:pt idx="3332">
                        <c:v>33.32</c:v>
                      </c:pt>
                      <c:pt idx="3333">
                        <c:v>33.33</c:v>
                      </c:pt>
                      <c:pt idx="3334">
                        <c:v>33.340000000000003</c:v>
                      </c:pt>
                      <c:pt idx="3335">
                        <c:v>33.35</c:v>
                      </c:pt>
                      <c:pt idx="3336">
                        <c:v>33.36</c:v>
                      </c:pt>
                      <c:pt idx="3337">
                        <c:v>33.369999999999997</c:v>
                      </c:pt>
                      <c:pt idx="3338">
                        <c:v>33.380000000000003</c:v>
                      </c:pt>
                      <c:pt idx="3339">
                        <c:v>33.39</c:v>
                      </c:pt>
                      <c:pt idx="3340">
                        <c:v>33.4</c:v>
                      </c:pt>
                      <c:pt idx="3341">
                        <c:v>33.409999999999997</c:v>
                      </c:pt>
                      <c:pt idx="3342">
                        <c:v>33.42</c:v>
                      </c:pt>
                      <c:pt idx="3343">
                        <c:v>33.43</c:v>
                      </c:pt>
                      <c:pt idx="3344">
                        <c:v>33.44</c:v>
                      </c:pt>
                      <c:pt idx="3345">
                        <c:v>33.450000000000003</c:v>
                      </c:pt>
                      <c:pt idx="3346">
                        <c:v>33.46</c:v>
                      </c:pt>
                      <c:pt idx="3347">
                        <c:v>33.47</c:v>
                      </c:pt>
                      <c:pt idx="3348">
                        <c:v>33.479999999999997</c:v>
                      </c:pt>
                      <c:pt idx="3349">
                        <c:v>33.49</c:v>
                      </c:pt>
                      <c:pt idx="3350">
                        <c:v>33.5</c:v>
                      </c:pt>
                      <c:pt idx="3351">
                        <c:v>33.51</c:v>
                      </c:pt>
                      <c:pt idx="3352">
                        <c:v>33.520000000000003</c:v>
                      </c:pt>
                      <c:pt idx="3353">
                        <c:v>33.53</c:v>
                      </c:pt>
                      <c:pt idx="3354">
                        <c:v>33.54</c:v>
                      </c:pt>
                      <c:pt idx="3355">
                        <c:v>33.549999999999997</c:v>
                      </c:pt>
                      <c:pt idx="3356">
                        <c:v>33.56</c:v>
                      </c:pt>
                      <c:pt idx="3357">
                        <c:v>33.57</c:v>
                      </c:pt>
                      <c:pt idx="3358">
                        <c:v>33.58</c:v>
                      </c:pt>
                      <c:pt idx="3359">
                        <c:v>33.590000000000003</c:v>
                      </c:pt>
                      <c:pt idx="3360">
                        <c:v>33.6</c:v>
                      </c:pt>
                      <c:pt idx="3361">
                        <c:v>33.61</c:v>
                      </c:pt>
                      <c:pt idx="3362">
                        <c:v>33.619999999999997</c:v>
                      </c:pt>
                      <c:pt idx="3363">
                        <c:v>33.630000000000003</c:v>
                      </c:pt>
                      <c:pt idx="3364">
                        <c:v>33.64</c:v>
                      </c:pt>
                      <c:pt idx="3365">
                        <c:v>33.65</c:v>
                      </c:pt>
                      <c:pt idx="3366">
                        <c:v>33.659999999999997</c:v>
                      </c:pt>
                      <c:pt idx="3367">
                        <c:v>33.67</c:v>
                      </c:pt>
                      <c:pt idx="3368">
                        <c:v>33.68</c:v>
                      </c:pt>
                      <c:pt idx="3369">
                        <c:v>33.69</c:v>
                      </c:pt>
                      <c:pt idx="3370">
                        <c:v>33.700000000000003</c:v>
                      </c:pt>
                      <c:pt idx="3371">
                        <c:v>33.71</c:v>
                      </c:pt>
                      <c:pt idx="3372">
                        <c:v>33.72</c:v>
                      </c:pt>
                      <c:pt idx="3373">
                        <c:v>33.729999999999997</c:v>
                      </c:pt>
                      <c:pt idx="3374">
                        <c:v>33.74</c:v>
                      </c:pt>
                      <c:pt idx="3375">
                        <c:v>33.75</c:v>
                      </c:pt>
                      <c:pt idx="3376">
                        <c:v>33.76</c:v>
                      </c:pt>
                      <c:pt idx="3377">
                        <c:v>33.770000000000003</c:v>
                      </c:pt>
                      <c:pt idx="3378">
                        <c:v>33.78</c:v>
                      </c:pt>
                      <c:pt idx="3379">
                        <c:v>33.79</c:v>
                      </c:pt>
                      <c:pt idx="3380">
                        <c:v>33.799999999999997</c:v>
                      </c:pt>
                      <c:pt idx="3381">
                        <c:v>33.81</c:v>
                      </c:pt>
                      <c:pt idx="3382">
                        <c:v>33.82</c:v>
                      </c:pt>
                      <c:pt idx="3383">
                        <c:v>33.83</c:v>
                      </c:pt>
                      <c:pt idx="3384">
                        <c:v>33.840000000000003</c:v>
                      </c:pt>
                      <c:pt idx="3385">
                        <c:v>33.85</c:v>
                      </c:pt>
                      <c:pt idx="3386">
                        <c:v>33.86</c:v>
                      </c:pt>
                      <c:pt idx="3387">
                        <c:v>33.869999999999997</c:v>
                      </c:pt>
                      <c:pt idx="3388">
                        <c:v>33.880000000000003</c:v>
                      </c:pt>
                      <c:pt idx="3389">
                        <c:v>33.89</c:v>
                      </c:pt>
                      <c:pt idx="3390">
                        <c:v>33.9</c:v>
                      </c:pt>
                      <c:pt idx="3391">
                        <c:v>33.909999999999997</c:v>
                      </c:pt>
                      <c:pt idx="3392">
                        <c:v>33.92</c:v>
                      </c:pt>
                      <c:pt idx="3393">
                        <c:v>33.93</c:v>
                      </c:pt>
                      <c:pt idx="3394">
                        <c:v>33.94</c:v>
                      </c:pt>
                      <c:pt idx="3395">
                        <c:v>33.950000000000003</c:v>
                      </c:pt>
                      <c:pt idx="3396">
                        <c:v>33.96</c:v>
                      </c:pt>
                      <c:pt idx="3397">
                        <c:v>33.97</c:v>
                      </c:pt>
                      <c:pt idx="3398">
                        <c:v>33.979999999999997</c:v>
                      </c:pt>
                      <c:pt idx="3399">
                        <c:v>33.99</c:v>
                      </c:pt>
                      <c:pt idx="3400">
                        <c:v>34</c:v>
                      </c:pt>
                      <c:pt idx="3401">
                        <c:v>34.01</c:v>
                      </c:pt>
                      <c:pt idx="3402">
                        <c:v>34.020000000000003</c:v>
                      </c:pt>
                      <c:pt idx="3403">
                        <c:v>34.03</c:v>
                      </c:pt>
                      <c:pt idx="3404">
                        <c:v>34.04</c:v>
                      </c:pt>
                      <c:pt idx="3405">
                        <c:v>34.049999999999997</c:v>
                      </c:pt>
                      <c:pt idx="3406">
                        <c:v>34.06</c:v>
                      </c:pt>
                      <c:pt idx="3407">
                        <c:v>34.07</c:v>
                      </c:pt>
                      <c:pt idx="3408">
                        <c:v>34.08</c:v>
                      </c:pt>
                      <c:pt idx="3409">
                        <c:v>34.090000000000003</c:v>
                      </c:pt>
                      <c:pt idx="3410">
                        <c:v>34.1</c:v>
                      </c:pt>
                      <c:pt idx="3411">
                        <c:v>34.11</c:v>
                      </c:pt>
                      <c:pt idx="3412">
                        <c:v>34.119999999999997</c:v>
                      </c:pt>
                      <c:pt idx="3413">
                        <c:v>34.130000000000003</c:v>
                      </c:pt>
                      <c:pt idx="3414">
                        <c:v>34.14</c:v>
                      </c:pt>
                      <c:pt idx="3415">
                        <c:v>34.15</c:v>
                      </c:pt>
                      <c:pt idx="3416">
                        <c:v>34.159999999999997</c:v>
                      </c:pt>
                      <c:pt idx="3417">
                        <c:v>34.17</c:v>
                      </c:pt>
                      <c:pt idx="3418">
                        <c:v>34.18</c:v>
                      </c:pt>
                      <c:pt idx="3419">
                        <c:v>34.19</c:v>
                      </c:pt>
                      <c:pt idx="3420">
                        <c:v>34.200000000000003</c:v>
                      </c:pt>
                      <c:pt idx="3421">
                        <c:v>34.21</c:v>
                      </c:pt>
                      <c:pt idx="3422">
                        <c:v>34.22</c:v>
                      </c:pt>
                      <c:pt idx="3423">
                        <c:v>34.229999999999997</c:v>
                      </c:pt>
                      <c:pt idx="3424">
                        <c:v>34.24</c:v>
                      </c:pt>
                      <c:pt idx="3425">
                        <c:v>34.25</c:v>
                      </c:pt>
                      <c:pt idx="3426">
                        <c:v>34.26</c:v>
                      </c:pt>
                      <c:pt idx="3427">
                        <c:v>34.270000000000003</c:v>
                      </c:pt>
                      <c:pt idx="3428">
                        <c:v>34.28</c:v>
                      </c:pt>
                      <c:pt idx="3429">
                        <c:v>34.29</c:v>
                      </c:pt>
                      <c:pt idx="3430">
                        <c:v>34.299999999999997</c:v>
                      </c:pt>
                      <c:pt idx="3431">
                        <c:v>34.31</c:v>
                      </c:pt>
                      <c:pt idx="3432">
                        <c:v>34.32</c:v>
                      </c:pt>
                      <c:pt idx="3433">
                        <c:v>34.33</c:v>
                      </c:pt>
                      <c:pt idx="3434">
                        <c:v>34.340000000000003</c:v>
                      </c:pt>
                      <c:pt idx="3435">
                        <c:v>34.35</c:v>
                      </c:pt>
                      <c:pt idx="3436">
                        <c:v>34.36</c:v>
                      </c:pt>
                      <c:pt idx="3437">
                        <c:v>34.369999999999997</c:v>
                      </c:pt>
                      <c:pt idx="3438">
                        <c:v>34.380000000000003</c:v>
                      </c:pt>
                      <c:pt idx="3439">
                        <c:v>34.39</c:v>
                      </c:pt>
                      <c:pt idx="3440">
                        <c:v>34.4</c:v>
                      </c:pt>
                      <c:pt idx="3441">
                        <c:v>34.409999999999997</c:v>
                      </c:pt>
                      <c:pt idx="3442">
                        <c:v>34.42</c:v>
                      </c:pt>
                      <c:pt idx="3443">
                        <c:v>34.43</c:v>
                      </c:pt>
                      <c:pt idx="3444">
                        <c:v>34.44</c:v>
                      </c:pt>
                      <c:pt idx="3445">
                        <c:v>34.450000000000003</c:v>
                      </c:pt>
                      <c:pt idx="3446">
                        <c:v>34.46</c:v>
                      </c:pt>
                      <c:pt idx="3447">
                        <c:v>34.47</c:v>
                      </c:pt>
                      <c:pt idx="3448">
                        <c:v>34.479999999999997</c:v>
                      </c:pt>
                      <c:pt idx="3449">
                        <c:v>34.49</c:v>
                      </c:pt>
                      <c:pt idx="3450">
                        <c:v>34.5</c:v>
                      </c:pt>
                      <c:pt idx="3451">
                        <c:v>34.51</c:v>
                      </c:pt>
                      <c:pt idx="3452">
                        <c:v>34.520000000000003</c:v>
                      </c:pt>
                      <c:pt idx="3453">
                        <c:v>34.53</c:v>
                      </c:pt>
                      <c:pt idx="3454">
                        <c:v>34.54</c:v>
                      </c:pt>
                      <c:pt idx="3455">
                        <c:v>34.549999999999997</c:v>
                      </c:pt>
                      <c:pt idx="3456">
                        <c:v>34.56</c:v>
                      </c:pt>
                      <c:pt idx="3457">
                        <c:v>34.57</c:v>
                      </c:pt>
                      <c:pt idx="3458">
                        <c:v>34.58</c:v>
                      </c:pt>
                      <c:pt idx="3459">
                        <c:v>34.590000000000003</c:v>
                      </c:pt>
                      <c:pt idx="3460">
                        <c:v>34.6</c:v>
                      </c:pt>
                      <c:pt idx="3461">
                        <c:v>34.61</c:v>
                      </c:pt>
                      <c:pt idx="3462">
                        <c:v>34.619999999999997</c:v>
                      </c:pt>
                      <c:pt idx="3463">
                        <c:v>34.630000000000003</c:v>
                      </c:pt>
                      <c:pt idx="3464">
                        <c:v>34.64</c:v>
                      </c:pt>
                      <c:pt idx="3465">
                        <c:v>34.65</c:v>
                      </c:pt>
                      <c:pt idx="3466">
                        <c:v>34.659999999999997</c:v>
                      </c:pt>
                      <c:pt idx="3467">
                        <c:v>34.67</c:v>
                      </c:pt>
                      <c:pt idx="3468">
                        <c:v>34.68</c:v>
                      </c:pt>
                      <c:pt idx="3469">
                        <c:v>34.69</c:v>
                      </c:pt>
                      <c:pt idx="3470">
                        <c:v>34.700000000000003</c:v>
                      </c:pt>
                      <c:pt idx="3471">
                        <c:v>34.71</c:v>
                      </c:pt>
                      <c:pt idx="3472">
                        <c:v>34.72</c:v>
                      </c:pt>
                      <c:pt idx="3473">
                        <c:v>34.729999999999997</c:v>
                      </c:pt>
                      <c:pt idx="3474">
                        <c:v>34.74</c:v>
                      </c:pt>
                      <c:pt idx="3475">
                        <c:v>34.75</c:v>
                      </c:pt>
                      <c:pt idx="3476">
                        <c:v>34.76</c:v>
                      </c:pt>
                      <c:pt idx="3477">
                        <c:v>34.770000000000003</c:v>
                      </c:pt>
                      <c:pt idx="3478">
                        <c:v>34.78</c:v>
                      </c:pt>
                      <c:pt idx="3479">
                        <c:v>34.79</c:v>
                      </c:pt>
                      <c:pt idx="3480">
                        <c:v>34.799999999999997</c:v>
                      </c:pt>
                      <c:pt idx="3481">
                        <c:v>34.81</c:v>
                      </c:pt>
                      <c:pt idx="3482">
                        <c:v>34.82</c:v>
                      </c:pt>
                      <c:pt idx="3483">
                        <c:v>34.83</c:v>
                      </c:pt>
                      <c:pt idx="3484">
                        <c:v>34.840000000000003</c:v>
                      </c:pt>
                      <c:pt idx="3485">
                        <c:v>34.85</c:v>
                      </c:pt>
                      <c:pt idx="3486">
                        <c:v>34.86</c:v>
                      </c:pt>
                      <c:pt idx="3487">
                        <c:v>34.869999999999997</c:v>
                      </c:pt>
                      <c:pt idx="3488">
                        <c:v>34.880000000000003</c:v>
                      </c:pt>
                      <c:pt idx="3489">
                        <c:v>34.89</c:v>
                      </c:pt>
                      <c:pt idx="3490">
                        <c:v>34.9</c:v>
                      </c:pt>
                      <c:pt idx="3491">
                        <c:v>34.909999999999997</c:v>
                      </c:pt>
                      <c:pt idx="3492">
                        <c:v>34.92</c:v>
                      </c:pt>
                      <c:pt idx="3493">
                        <c:v>34.93</c:v>
                      </c:pt>
                      <c:pt idx="3494">
                        <c:v>34.94</c:v>
                      </c:pt>
                      <c:pt idx="3495">
                        <c:v>34.950000000000003</c:v>
                      </c:pt>
                      <c:pt idx="3496">
                        <c:v>34.96</c:v>
                      </c:pt>
                      <c:pt idx="3497">
                        <c:v>34.97</c:v>
                      </c:pt>
                      <c:pt idx="3498">
                        <c:v>34.979999999999997</c:v>
                      </c:pt>
                      <c:pt idx="3499">
                        <c:v>34.99</c:v>
                      </c:pt>
                      <c:pt idx="3500">
                        <c:v>35</c:v>
                      </c:pt>
                      <c:pt idx="3501">
                        <c:v>35.01</c:v>
                      </c:pt>
                      <c:pt idx="3502">
                        <c:v>35.020000000000003</c:v>
                      </c:pt>
                      <c:pt idx="3503">
                        <c:v>35.03</c:v>
                      </c:pt>
                      <c:pt idx="3504">
                        <c:v>35.04</c:v>
                      </c:pt>
                      <c:pt idx="3505">
                        <c:v>35.049999999999997</c:v>
                      </c:pt>
                      <c:pt idx="3506">
                        <c:v>35.06</c:v>
                      </c:pt>
                      <c:pt idx="3507">
                        <c:v>35.07</c:v>
                      </c:pt>
                      <c:pt idx="3508">
                        <c:v>35.08</c:v>
                      </c:pt>
                      <c:pt idx="3509">
                        <c:v>35.090000000000003</c:v>
                      </c:pt>
                      <c:pt idx="3510">
                        <c:v>35.1</c:v>
                      </c:pt>
                      <c:pt idx="3511">
                        <c:v>35.11</c:v>
                      </c:pt>
                      <c:pt idx="3512">
                        <c:v>35.119999999999997</c:v>
                      </c:pt>
                      <c:pt idx="3513">
                        <c:v>35.130000000000003</c:v>
                      </c:pt>
                      <c:pt idx="3514">
                        <c:v>35.14</c:v>
                      </c:pt>
                      <c:pt idx="3515">
                        <c:v>35.15</c:v>
                      </c:pt>
                      <c:pt idx="3516">
                        <c:v>35.159999999999997</c:v>
                      </c:pt>
                      <c:pt idx="3517">
                        <c:v>35.17</c:v>
                      </c:pt>
                      <c:pt idx="3518">
                        <c:v>35.18</c:v>
                      </c:pt>
                      <c:pt idx="3519">
                        <c:v>35.19</c:v>
                      </c:pt>
                      <c:pt idx="3520">
                        <c:v>35.200000000000003</c:v>
                      </c:pt>
                      <c:pt idx="3521">
                        <c:v>35.21</c:v>
                      </c:pt>
                      <c:pt idx="3522">
                        <c:v>35.22</c:v>
                      </c:pt>
                      <c:pt idx="3523">
                        <c:v>35.229999999999997</c:v>
                      </c:pt>
                      <c:pt idx="3524">
                        <c:v>35.24</c:v>
                      </c:pt>
                      <c:pt idx="3525">
                        <c:v>35.25</c:v>
                      </c:pt>
                      <c:pt idx="3526">
                        <c:v>35.26</c:v>
                      </c:pt>
                      <c:pt idx="3527">
                        <c:v>35.270000000000003</c:v>
                      </c:pt>
                      <c:pt idx="3528">
                        <c:v>35.28</c:v>
                      </c:pt>
                      <c:pt idx="3529">
                        <c:v>35.29</c:v>
                      </c:pt>
                      <c:pt idx="3530">
                        <c:v>35.299999999999997</c:v>
                      </c:pt>
                      <c:pt idx="3531">
                        <c:v>35.31</c:v>
                      </c:pt>
                      <c:pt idx="3532">
                        <c:v>35.32</c:v>
                      </c:pt>
                      <c:pt idx="3533">
                        <c:v>35.33</c:v>
                      </c:pt>
                      <c:pt idx="3534">
                        <c:v>35.340000000000003</c:v>
                      </c:pt>
                      <c:pt idx="3535">
                        <c:v>35.35</c:v>
                      </c:pt>
                      <c:pt idx="3536">
                        <c:v>35.36</c:v>
                      </c:pt>
                      <c:pt idx="3537">
                        <c:v>35.369999999999997</c:v>
                      </c:pt>
                      <c:pt idx="3538">
                        <c:v>35.380000000000003</c:v>
                      </c:pt>
                      <c:pt idx="3539">
                        <c:v>35.39</c:v>
                      </c:pt>
                      <c:pt idx="3540">
                        <c:v>35.4</c:v>
                      </c:pt>
                      <c:pt idx="3541">
                        <c:v>35.409999999999997</c:v>
                      </c:pt>
                      <c:pt idx="3542">
                        <c:v>35.42</c:v>
                      </c:pt>
                      <c:pt idx="3543">
                        <c:v>35.43</c:v>
                      </c:pt>
                      <c:pt idx="3544">
                        <c:v>35.44</c:v>
                      </c:pt>
                      <c:pt idx="3545">
                        <c:v>35.450000000000003</c:v>
                      </c:pt>
                      <c:pt idx="3546">
                        <c:v>35.46</c:v>
                      </c:pt>
                      <c:pt idx="3547">
                        <c:v>35.47</c:v>
                      </c:pt>
                      <c:pt idx="3548">
                        <c:v>35.479999999999997</c:v>
                      </c:pt>
                      <c:pt idx="3549">
                        <c:v>35.49</c:v>
                      </c:pt>
                      <c:pt idx="3550">
                        <c:v>35.5</c:v>
                      </c:pt>
                      <c:pt idx="3551">
                        <c:v>35.51</c:v>
                      </c:pt>
                      <c:pt idx="3552">
                        <c:v>35.520000000000003</c:v>
                      </c:pt>
                      <c:pt idx="3553">
                        <c:v>35.53</c:v>
                      </c:pt>
                      <c:pt idx="3554">
                        <c:v>35.54</c:v>
                      </c:pt>
                      <c:pt idx="3555">
                        <c:v>35.549999999999997</c:v>
                      </c:pt>
                      <c:pt idx="3556">
                        <c:v>35.56</c:v>
                      </c:pt>
                      <c:pt idx="3557">
                        <c:v>35.57</c:v>
                      </c:pt>
                      <c:pt idx="3558">
                        <c:v>35.58</c:v>
                      </c:pt>
                      <c:pt idx="3559">
                        <c:v>35.590000000000003</c:v>
                      </c:pt>
                      <c:pt idx="3560">
                        <c:v>35.6</c:v>
                      </c:pt>
                      <c:pt idx="3561">
                        <c:v>35.61</c:v>
                      </c:pt>
                      <c:pt idx="3562">
                        <c:v>35.619999999999997</c:v>
                      </c:pt>
                      <c:pt idx="3563">
                        <c:v>35.630000000000003</c:v>
                      </c:pt>
                      <c:pt idx="3564">
                        <c:v>35.64</c:v>
                      </c:pt>
                      <c:pt idx="3565">
                        <c:v>35.65</c:v>
                      </c:pt>
                      <c:pt idx="3566">
                        <c:v>35.659999999999997</c:v>
                      </c:pt>
                      <c:pt idx="3567">
                        <c:v>35.67</c:v>
                      </c:pt>
                      <c:pt idx="3568">
                        <c:v>35.68</c:v>
                      </c:pt>
                      <c:pt idx="3569">
                        <c:v>35.69</c:v>
                      </c:pt>
                      <c:pt idx="3570">
                        <c:v>35.700000000000003</c:v>
                      </c:pt>
                      <c:pt idx="3571">
                        <c:v>35.71</c:v>
                      </c:pt>
                      <c:pt idx="3572">
                        <c:v>35.72</c:v>
                      </c:pt>
                      <c:pt idx="3573">
                        <c:v>35.729999999999997</c:v>
                      </c:pt>
                      <c:pt idx="3574">
                        <c:v>35.74</c:v>
                      </c:pt>
                      <c:pt idx="3575">
                        <c:v>35.75</c:v>
                      </c:pt>
                      <c:pt idx="3576">
                        <c:v>35.76</c:v>
                      </c:pt>
                      <c:pt idx="3577">
                        <c:v>35.770000000000003</c:v>
                      </c:pt>
                      <c:pt idx="3578">
                        <c:v>35.78</c:v>
                      </c:pt>
                      <c:pt idx="3579">
                        <c:v>35.79</c:v>
                      </c:pt>
                      <c:pt idx="3580">
                        <c:v>35.799999999999997</c:v>
                      </c:pt>
                      <c:pt idx="3581">
                        <c:v>35.81</c:v>
                      </c:pt>
                      <c:pt idx="3582">
                        <c:v>35.82</c:v>
                      </c:pt>
                      <c:pt idx="3583">
                        <c:v>35.83</c:v>
                      </c:pt>
                      <c:pt idx="3584">
                        <c:v>35.840000000000003</c:v>
                      </c:pt>
                      <c:pt idx="3585">
                        <c:v>35.85</c:v>
                      </c:pt>
                      <c:pt idx="3586">
                        <c:v>35.86</c:v>
                      </c:pt>
                      <c:pt idx="3587">
                        <c:v>35.869999999999997</c:v>
                      </c:pt>
                      <c:pt idx="3588">
                        <c:v>35.880000000000003</c:v>
                      </c:pt>
                      <c:pt idx="3589">
                        <c:v>35.89</c:v>
                      </c:pt>
                      <c:pt idx="3590">
                        <c:v>35.9</c:v>
                      </c:pt>
                      <c:pt idx="3591">
                        <c:v>35.909999999999997</c:v>
                      </c:pt>
                      <c:pt idx="3592">
                        <c:v>35.92</c:v>
                      </c:pt>
                      <c:pt idx="3593">
                        <c:v>35.93</c:v>
                      </c:pt>
                      <c:pt idx="3594">
                        <c:v>35.94</c:v>
                      </c:pt>
                      <c:pt idx="3595">
                        <c:v>35.950000000000003</c:v>
                      </c:pt>
                      <c:pt idx="3596">
                        <c:v>35.96</c:v>
                      </c:pt>
                      <c:pt idx="3597">
                        <c:v>35.97</c:v>
                      </c:pt>
                      <c:pt idx="3598">
                        <c:v>35.979999999999997</c:v>
                      </c:pt>
                      <c:pt idx="3599">
                        <c:v>35.99</c:v>
                      </c:pt>
                      <c:pt idx="3600">
                        <c:v>36</c:v>
                      </c:pt>
                      <c:pt idx="3601">
                        <c:v>36.01</c:v>
                      </c:pt>
                      <c:pt idx="3602">
                        <c:v>36.020000000000003</c:v>
                      </c:pt>
                      <c:pt idx="3603">
                        <c:v>36.03</c:v>
                      </c:pt>
                      <c:pt idx="3604">
                        <c:v>36.04</c:v>
                      </c:pt>
                      <c:pt idx="3605">
                        <c:v>36.049999999999997</c:v>
                      </c:pt>
                      <c:pt idx="3606">
                        <c:v>36.06</c:v>
                      </c:pt>
                      <c:pt idx="3607">
                        <c:v>36.07</c:v>
                      </c:pt>
                      <c:pt idx="3608">
                        <c:v>36.08</c:v>
                      </c:pt>
                      <c:pt idx="3609">
                        <c:v>36.090000000000003</c:v>
                      </c:pt>
                      <c:pt idx="3610">
                        <c:v>36.1</c:v>
                      </c:pt>
                      <c:pt idx="3611">
                        <c:v>36.11</c:v>
                      </c:pt>
                      <c:pt idx="3612">
                        <c:v>36.119999999999997</c:v>
                      </c:pt>
                      <c:pt idx="3613">
                        <c:v>36.130000000000003</c:v>
                      </c:pt>
                      <c:pt idx="3614">
                        <c:v>36.14</c:v>
                      </c:pt>
                      <c:pt idx="3615">
                        <c:v>36.15</c:v>
                      </c:pt>
                      <c:pt idx="3616">
                        <c:v>36.159999999999997</c:v>
                      </c:pt>
                      <c:pt idx="3617">
                        <c:v>36.17</c:v>
                      </c:pt>
                      <c:pt idx="3618">
                        <c:v>36.18</c:v>
                      </c:pt>
                      <c:pt idx="3619">
                        <c:v>36.19</c:v>
                      </c:pt>
                      <c:pt idx="3620">
                        <c:v>36.200000000000003</c:v>
                      </c:pt>
                      <c:pt idx="3621">
                        <c:v>36.21</c:v>
                      </c:pt>
                      <c:pt idx="3622">
                        <c:v>36.22</c:v>
                      </c:pt>
                      <c:pt idx="3623">
                        <c:v>36.229999999999997</c:v>
                      </c:pt>
                      <c:pt idx="3624">
                        <c:v>36.24</c:v>
                      </c:pt>
                      <c:pt idx="3625">
                        <c:v>36.25</c:v>
                      </c:pt>
                      <c:pt idx="3626">
                        <c:v>36.26</c:v>
                      </c:pt>
                      <c:pt idx="3627">
                        <c:v>36.270000000000003</c:v>
                      </c:pt>
                      <c:pt idx="3628">
                        <c:v>36.28</c:v>
                      </c:pt>
                      <c:pt idx="3629">
                        <c:v>36.29</c:v>
                      </c:pt>
                      <c:pt idx="3630">
                        <c:v>36.299999999999997</c:v>
                      </c:pt>
                      <c:pt idx="3631">
                        <c:v>36.31</c:v>
                      </c:pt>
                      <c:pt idx="3632">
                        <c:v>36.32</c:v>
                      </c:pt>
                      <c:pt idx="3633">
                        <c:v>36.33</c:v>
                      </c:pt>
                      <c:pt idx="3634">
                        <c:v>36.340000000000003</c:v>
                      </c:pt>
                      <c:pt idx="3635">
                        <c:v>36.35</c:v>
                      </c:pt>
                      <c:pt idx="3636">
                        <c:v>36.36</c:v>
                      </c:pt>
                      <c:pt idx="3637">
                        <c:v>36.369999999999997</c:v>
                      </c:pt>
                      <c:pt idx="3638">
                        <c:v>36.380000000000003</c:v>
                      </c:pt>
                      <c:pt idx="3639">
                        <c:v>36.39</c:v>
                      </c:pt>
                      <c:pt idx="3640">
                        <c:v>36.4</c:v>
                      </c:pt>
                      <c:pt idx="3641">
                        <c:v>36.409999999999997</c:v>
                      </c:pt>
                      <c:pt idx="3642">
                        <c:v>36.42</c:v>
                      </c:pt>
                      <c:pt idx="3643">
                        <c:v>36.43</c:v>
                      </c:pt>
                      <c:pt idx="3644">
                        <c:v>36.44</c:v>
                      </c:pt>
                      <c:pt idx="3645">
                        <c:v>36.450000000000003</c:v>
                      </c:pt>
                      <c:pt idx="3646">
                        <c:v>36.46</c:v>
                      </c:pt>
                      <c:pt idx="3647">
                        <c:v>36.47</c:v>
                      </c:pt>
                      <c:pt idx="3648">
                        <c:v>36.479999999999997</c:v>
                      </c:pt>
                      <c:pt idx="3649">
                        <c:v>36.49</c:v>
                      </c:pt>
                      <c:pt idx="3650">
                        <c:v>36.5</c:v>
                      </c:pt>
                      <c:pt idx="3651">
                        <c:v>36.51</c:v>
                      </c:pt>
                      <c:pt idx="3652">
                        <c:v>36.520000000000003</c:v>
                      </c:pt>
                      <c:pt idx="3653">
                        <c:v>36.53</c:v>
                      </c:pt>
                      <c:pt idx="3654">
                        <c:v>36.54</c:v>
                      </c:pt>
                      <c:pt idx="3655">
                        <c:v>36.549999999999997</c:v>
                      </c:pt>
                      <c:pt idx="3656">
                        <c:v>36.56</c:v>
                      </c:pt>
                      <c:pt idx="3657">
                        <c:v>36.57</c:v>
                      </c:pt>
                      <c:pt idx="3658">
                        <c:v>36.58</c:v>
                      </c:pt>
                      <c:pt idx="3659">
                        <c:v>36.590000000000003</c:v>
                      </c:pt>
                      <c:pt idx="3660">
                        <c:v>36.6</c:v>
                      </c:pt>
                      <c:pt idx="3661">
                        <c:v>36.61</c:v>
                      </c:pt>
                      <c:pt idx="3662">
                        <c:v>36.619999999999997</c:v>
                      </c:pt>
                      <c:pt idx="3663">
                        <c:v>36.630000000000003</c:v>
                      </c:pt>
                      <c:pt idx="3664">
                        <c:v>36.64</c:v>
                      </c:pt>
                      <c:pt idx="3665">
                        <c:v>36.65</c:v>
                      </c:pt>
                      <c:pt idx="3666">
                        <c:v>36.659999999999997</c:v>
                      </c:pt>
                      <c:pt idx="3667">
                        <c:v>36.67</c:v>
                      </c:pt>
                      <c:pt idx="3668">
                        <c:v>36.68</c:v>
                      </c:pt>
                      <c:pt idx="3669">
                        <c:v>36.69</c:v>
                      </c:pt>
                      <c:pt idx="3670">
                        <c:v>36.700000000000003</c:v>
                      </c:pt>
                      <c:pt idx="3671">
                        <c:v>36.71</c:v>
                      </c:pt>
                      <c:pt idx="3672">
                        <c:v>36.72</c:v>
                      </c:pt>
                      <c:pt idx="3673">
                        <c:v>36.729999999999997</c:v>
                      </c:pt>
                      <c:pt idx="3674">
                        <c:v>36.74</c:v>
                      </c:pt>
                      <c:pt idx="3675">
                        <c:v>36.75</c:v>
                      </c:pt>
                      <c:pt idx="3676">
                        <c:v>36.76</c:v>
                      </c:pt>
                      <c:pt idx="3677">
                        <c:v>36.770000000000003</c:v>
                      </c:pt>
                      <c:pt idx="3678">
                        <c:v>36.78</c:v>
                      </c:pt>
                      <c:pt idx="3679">
                        <c:v>36.79</c:v>
                      </c:pt>
                      <c:pt idx="3680">
                        <c:v>36.799999999999997</c:v>
                      </c:pt>
                      <c:pt idx="3681">
                        <c:v>36.81</c:v>
                      </c:pt>
                      <c:pt idx="3682">
                        <c:v>36.82</c:v>
                      </c:pt>
                      <c:pt idx="3683">
                        <c:v>36.83</c:v>
                      </c:pt>
                      <c:pt idx="3684">
                        <c:v>36.840000000000003</c:v>
                      </c:pt>
                      <c:pt idx="3685">
                        <c:v>36.85</c:v>
                      </c:pt>
                      <c:pt idx="3686">
                        <c:v>36.86</c:v>
                      </c:pt>
                      <c:pt idx="3687">
                        <c:v>36.869999999999997</c:v>
                      </c:pt>
                      <c:pt idx="3688">
                        <c:v>36.880000000000003</c:v>
                      </c:pt>
                      <c:pt idx="3689">
                        <c:v>36.89</c:v>
                      </c:pt>
                      <c:pt idx="3690">
                        <c:v>36.9</c:v>
                      </c:pt>
                      <c:pt idx="3691">
                        <c:v>36.909999999999997</c:v>
                      </c:pt>
                      <c:pt idx="3692">
                        <c:v>36.92</c:v>
                      </c:pt>
                      <c:pt idx="3693">
                        <c:v>36.93</c:v>
                      </c:pt>
                      <c:pt idx="3694">
                        <c:v>36.94</c:v>
                      </c:pt>
                      <c:pt idx="3695">
                        <c:v>36.950000000000003</c:v>
                      </c:pt>
                      <c:pt idx="3696">
                        <c:v>36.96</c:v>
                      </c:pt>
                      <c:pt idx="3697">
                        <c:v>36.97</c:v>
                      </c:pt>
                      <c:pt idx="3698">
                        <c:v>36.979999999999997</c:v>
                      </c:pt>
                      <c:pt idx="3699">
                        <c:v>36.99</c:v>
                      </c:pt>
                      <c:pt idx="3700">
                        <c:v>37</c:v>
                      </c:pt>
                      <c:pt idx="3701">
                        <c:v>37.01</c:v>
                      </c:pt>
                      <c:pt idx="3702">
                        <c:v>37.020000000000003</c:v>
                      </c:pt>
                      <c:pt idx="3703">
                        <c:v>37.03</c:v>
                      </c:pt>
                      <c:pt idx="3704">
                        <c:v>37.04</c:v>
                      </c:pt>
                      <c:pt idx="3705">
                        <c:v>37.049999999999997</c:v>
                      </c:pt>
                      <c:pt idx="3706">
                        <c:v>37.06</c:v>
                      </c:pt>
                      <c:pt idx="3707">
                        <c:v>37.07</c:v>
                      </c:pt>
                      <c:pt idx="3708">
                        <c:v>37.08</c:v>
                      </c:pt>
                      <c:pt idx="3709">
                        <c:v>37.090000000000003</c:v>
                      </c:pt>
                      <c:pt idx="3710">
                        <c:v>37.1</c:v>
                      </c:pt>
                      <c:pt idx="3711">
                        <c:v>37.11</c:v>
                      </c:pt>
                      <c:pt idx="3712">
                        <c:v>37.119999999999997</c:v>
                      </c:pt>
                      <c:pt idx="3713">
                        <c:v>37.130000000000003</c:v>
                      </c:pt>
                      <c:pt idx="3714">
                        <c:v>37.14</c:v>
                      </c:pt>
                      <c:pt idx="3715">
                        <c:v>37.15</c:v>
                      </c:pt>
                      <c:pt idx="3716">
                        <c:v>37.159999999999997</c:v>
                      </c:pt>
                      <c:pt idx="3717">
                        <c:v>37.17</c:v>
                      </c:pt>
                      <c:pt idx="3718">
                        <c:v>37.18</c:v>
                      </c:pt>
                      <c:pt idx="3719">
                        <c:v>37.19</c:v>
                      </c:pt>
                      <c:pt idx="3720">
                        <c:v>37.200000000000003</c:v>
                      </c:pt>
                      <c:pt idx="3721">
                        <c:v>37.21</c:v>
                      </c:pt>
                      <c:pt idx="3722">
                        <c:v>37.22</c:v>
                      </c:pt>
                      <c:pt idx="3723">
                        <c:v>37.229999999999997</c:v>
                      </c:pt>
                      <c:pt idx="3724">
                        <c:v>37.24</c:v>
                      </c:pt>
                      <c:pt idx="3725">
                        <c:v>37.25</c:v>
                      </c:pt>
                      <c:pt idx="3726">
                        <c:v>37.26</c:v>
                      </c:pt>
                      <c:pt idx="3727">
                        <c:v>37.270000000000003</c:v>
                      </c:pt>
                      <c:pt idx="3728">
                        <c:v>37.28</c:v>
                      </c:pt>
                      <c:pt idx="3729">
                        <c:v>37.29</c:v>
                      </c:pt>
                      <c:pt idx="3730">
                        <c:v>37.299999999999997</c:v>
                      </c:pt>
                      <c:pt idx="3731">
                        <c:v>37.31</c:v>
                      </c:pt>
                      <c:pt idx="3732">
                        <c:v>37.32</c:v>
                      </c:pt>
                      <c:pt idx="3733">
                        <c:v>37.33</c:v>
                      </c:pt>
                      <c:pt idx="3734">
                        <c:v>37.340000000000003</c:v>
                      </c:pt>
                      <c:pt idx="3735">
                        <c:v>37.35</c:v>
                      </c:pt>
                      <c:pt idx="3736">
                        <c:v>37.36</c:v>
                      </c:pt>
                      <c:pt idx="3737">
                        <c:v>37.369999999999997</c:v>
                      </c:pt>
                      <c:pt idx="3738">
                        <c:v>37.380000000000003</c:v>
                      </c:pt>
                      <c:pt idx="3739">
                        <c:v>37.39</c:v>
                      </c:pt>
                      <c:pt idx="3740">
                        <c:v>37.4</c:v>
                      </c:pt>
                      <c:pt idx="3741">
                        <c:v>37.409999999999997</c:v>
                      </c:pt>
                      <c:pt idx="3742">
                        <c:v>37.42</c:v>
                      </c:pt>
                      <c:pt idx="3743">
                        <c:v>37.43</c:v>
                      </c:pt>
                      <c:pt idx="3744">
                        <c:v>37.44</c:v>
                      </c:pt>
                      <c:pt idx="3745">
                        <c:v>37.450000000000003</c:v>
                      </c:pt>
                      <c:pt idx="3746">
                        <c:v>37.46</c:v>
                      </c:pt>
                      <c:pt idx="3747">
                        <c:v>37.47</c:v>
                      </c:pt>
                      <c:pt idx="3748">
                        <c:v>37.479999999999997</c:v>
                      </c:pt>
                      <c:pt idx="3749">
                        <c:v>37.49</c:v>
                      </c:pt>
                      <c:pt idx="3750">
                        <c:v>37.5</c:v>
                      </c:pt>
                      <c:pt idx="3751">
                        <c:v>37.51</c:v>
                      </c:pt>
                      <c:pt idx="3752">
                        <c:v>37.520000000000003</c:v>
                      </c:pt>
                      <c:pt idx="3753">
                        <c:v>37.53</c:v>
                      </c:pt>
                      <c:pt idx="3754">
                        <c:v>37.54</c:v>
                      </c:pt>
                      <c:pt idx="3755">
                        <c:v>37.549999999999997</c:v>
                      </c:pt>
                      <c:pt idx="3756">
                        <c:v>37.56</c:v>
                      </c:pt>
                      <c:pt idx="3757">
                        <c:v>37.57</c:v>
                      </c:pt>
                      <c:pt idx="3758">
                        <c:v>37.58</c:v>
                      </c:pt>
                      <c:pt idx="3759">
                        <c:v>37.590000000000003</c:v>
                      </c:pt>
                      <c:pt idx="3760">
                        <c:v>37.6</c:v>
                      </c:pt>
                      <c:pt idx="3761">
                        <c:v>37.61</c:v>
                      </c:pt>
                      <c:pt idx="3762">
                        <c:v>37.619999999999997</c:v>
                      </c:pt>
                      <c:pt idx="3763">
                        <c:v>37.630000000000003</c:v>
                      </c:pt>
                      <c:pt idx="3764">
                        <c:v>37.64</c:v>
                      </c:pt>
                      <c:pt idx="3765">
                        <c:v>37.65</c:v>
                      </c:pt>
                      <c:pt idx="3766">
                        <c:v>37.659999999999997</c:v>
                      </c:pt>
                      <c:pt idx="3767">
                        <c:v>37.67</c:v>
                      </c:pt>
                      <c:pt idx="3768">
                        <c:v>37.68</c:v>
                      </c:pt>
                      <c:pt idx="3769">
                        <c:v>37.69</c:v>
                      </c:pt>
                      <c:pt idx="3770">
                        <c:v>37.700000000000003</c:v>
                      </c:pt>
                      <c:pt idx="3771">
                        <c:v>37.71</c:v>
                      </c:pt>
                      <c:pt idx="3772">
                        <c:v>37.72</c:v>
                      </c:pt>
                      <c:pt idx="3773">
                        <c:v>37.729999999999997</c:v>
                      </c:pt>
                      <c:pt idx="3774">
                        <c:v>37.74</c:v>
                      </c:pt>
                      <c:pt idx="3775">
                        <c:v>37.75</c:v>
                      </c:pt>
                      <c:pt idx="3776">
                        <c:v>37.76</c:v>
                      </c:pt>
                      <c:pt idx="3777">
                        <c:v>37.770000000000003</c:v>
                      </c:pt>
                      <c:pt idx="3778">
                        <c:v>37.78</c:v>
                      </c:pt>
                      <c:pt idx="3779">
                        <c:v>37.79</c:v>
                      </c:pt>
                      <c:pt idx="3780">
                        <c:v>37.799999999999997</c:v>
                      </c:pt>
                      <c:pt idx="3781">
                        <c:v>37.81</c:v>
                      </c:pt>
                      <c:pt idx="3782">
                        <c:v>37.82</c:v>
                      </c:pt>
                      <c:pt idx="3783">
                        <c:v>37.83</c:v>
                      </c:pt>
                      <c:pt idx="3784">
                        <c:v>37.840000000000003</c:v>
                      </c:pt>
                      <c:pt idx="3785">
                        <c:v>37.85</c:v>
                      </c:pt>
                      <c:pt idx="3786">
                        <c:v>37.86</c:v>
                      </c:pt>
                      <c:pt idx="3787">
                        <c:v>37.869999999999997</c:v>
                      </c:pt>
                      <c:pt idx="3788">
                        <c:v>37.880000000000003</c:v>
                      </c:pt>
                      <c:pt idx="3789">
                        <c:v>37.89</c:v>
                      </c:pt>
                      <c:pt idx="3790">
                        <c:v>37.9</c:v>
                      </c:pt>
                      <c:pt idx="3791">
                        <c:v>37.909999999999997</c:v>
                      </c:pt>
                      <c:pt idx="3792">
                        <c:v>37.92</c:v>
                      </c:pt>
                      <c:pt idx="3793">
                        <c:v>37.93</c:v>
                      </c:pt>
                      <c:pt idx="3794">
                        <c:v>37.94</c:v>
                      </c:pt>
                      <c:pt idx="3795">
                        <c:v>37.950000000000003</c:v>
                      </c:pt>
                      <c:pt idx="3796">
                        <c:v>37.96</c:v>
                      </c:pt>
                      <c:pt idx="3797">
                        <c:v>37.97</c:v>
                      </c:pt>
                      <c:pt idx="3798">
                        <c:v>37.979999999999997</c:v>
                      </c:pt>
                      <c:pt idx="3799">
                        <c:v>37.99</c:v>
                      </c:pt>
                      <c:pt idx="3800">
                        <c:v>38</c:v>
                      </c:pt>
                      <c:pt idx="3801">
                        <c:v>38.01</c:v>
                      </c:pt>
                      <c:pt idx="3802">
                        <c:v>38.020000000000003</c:v>
                      </c:pt>
                      <c:pt idx="3803">
                        <c:v>38.03</c:v>
                      </c:pt>
                      <c:pt idx="3804">
                        <c:v>38.04</c:v>
                      </c:pt>
                      <c:pt idx="3805">
                        <c:v>38.049999999999997</c:v>
                      </c:pt>
                      <c:pt idx="3806">
                        <c:v>38.06</c:v>
                      </c:pt>
                      <c:pt idx="3807">
                        <c:v>38.07</c:v>
                      </c:pt>
                      <c:pt idx="3808">
                        <c:v>38.08</c:v>
                      </c:pt>
                      <c:pt idx="3809">
                        <c:v>38.090000000000003</c:v>
                      </c:pt>
                      <c:pt idx="3810">
                        <c:v>38.1</c:v>
                      </c:pt>
                      <c:pt idx="3811">
                        <c:v>38.11</c:v>
                      </c:pt>
                      <c:pt idx="3812">
                        <c:v>38.119999999999997</c:v>
                      </c:pt>
                      <c:pt idx="3813">
                        <c:v>38.130000000000003</c:v>
                      </c:pt>
                      <c:pt idx="3814">
                        <c:v>38.14</c:v>
                      </c:pt>
                      <c:pt idx="3815">
                        <c:v>38.15</c:v>
                      </c:pt>
                      <c:pt idx="3816">
                        <c:v>38.159999999999997</c:v>
                      </c:pt>
                      <c:pt idx="3817">
                        <c:v>38.17</c:v>
                      </c:pt>
                      <c:pt idx="3818">
                        <c:v>38.18</c:v>
                      </c:pt>
                      <c:pt idx="3819">
                        <c:v>38.19</c:v>
                      </c:pt>
                      <c:pt idx="3820">
                        <c:v>38.200000000000003</c:v>
                      </c:pt>
                      <c:pt idx="3821">
                        <c:v>38.21</c:v>
                      </c:pt>
                      <c:pt idx="3822">
                        <c:v>38.22</c:v>
                      </c:pt>
                      <c:pt idx="3823">
                        <c:v>38.229999999999997</c:v>
                      </c:pt>
                      <c:pt idx="3824">
                        <c:v>38.24</c:v>
                      </c:pt>
                      <c:pt idx="3825">
                        <c:v>38.25</c:v>
                      </c:pt>
                      <c:pt idx="3826">
                        <c:v>38.26</c:v>
                      </c:pt>
                      <c:pt idx="3827">
                        <c:v>38.270000000000003</c:v>
                      </c:pt>
                      <c:pt idx="3828">
                        <c:v>38.28</c:v>
                      </c:pt>
                      <c:pt idx="3829">
                        <c:v>38.29</c:v>
                      </c:pt>
                      <c:pt idx="3830">
                        <c:v>38.299999999999997</c:v>
                      </c:pt>
                      <c:pt idx="3831">
                        <c:v>38.31</c:v>
                      </c:pt>
                      <c:pt idx="3832">
                        <c:v>38.32</c:v>
                      </c:pt>
                      <c:pt idx="3833">
                        <c:v>38.33</c:v>
                      </c:pt>
                      <c:pt idx="3834">
                        <c:v>38.340000000000003</c:v>
                      </c:pt>
                      <c:pt idx="3835">
                        <c:v>38.35</c:v>
                      </c:pt>
                      <c:pt idx="3836">
                        <c:v>38.36</c:v>
                      </c:pt>
                      <c:pt idx="3837">
                        <c:v>38.369999999999997</c:v>
                      </c:pt>
                      <c:pt idx="3838">
                        <c:v>38.380000000000003</c:v>
                      </c:pt>
                      <c:pt idx="3839">
                        <c:v>38.39</c:v>
                      </c:pt>
                      <c:pt idx="3840">
                        <c:v>38.4</c:v>
                      </c:pt>
                      <c:pt idx="3841">
                        <c:v>38.409999999999997</c:v>
                      </c:pt>
                      <c:pt idx="3842">
                        <c:v>38.42</c:v>
                      </c:pt>
                      <c:pt idx="3843">
                        <c:v>38.43</c:v>
                      </c:pt>
                      <c:pt idx="3844">
                        <c:v>38.44</c:v>
                      </c:pt>
                      <c:pt idx="3845">
                        <c:v>38.450000000000003</c:v>
                      </c:pt>
                      <c:pt idx="3846">
                        <c:v>38.46</c:v>
                      </c:pt>
                      <c:pt idx="3847">
                        <c:v>38.47</c:v>
                      </c:pt>
                      <c:pt idx="3848">
                        <c:v>38.479999999999997</c:v>
                      </c:pt>
                      <c:pt idx="3849">
                        <c:v>38.49</c:v>
                      </c:pt>
                      <c:pt idx="3850">
                        <c:v>38.5</c:v>
                      </c:pt>
                      <c:pt idx="3851">
                        <c:v>38.51</c:v>
                      </c:pt>
                      <c:pt idx="3852">
                        <c:v>38.520000000000003</c:v>
                      </c:pt>
                      <c:pt idx="3853">
                        <c:v>38.53</c:v>
                      </c:pt>
                      <c:pt idx="3854">
                        <c:v>38.54</c:v>
                      </c:pt>
                      <c:pt idx="3855">
                        <c:v>38.549999999999997</c:v>
                      </c:pt>
                      <c:pt idx="3856">
                        <c:v>38.56</c:v>
                      </c:pt>
                      <c:pt idx="3857">
                        <c:v>38.57</c:v>
                      </c:pt>
                      <c:pt idx="3858">
                        <c:v>38.58</c:v>
                      </c:pt>
                      <c:pt idx="3859">
                        <c:v>38.590000000000003</c:v>
                      </c:pt>
                      <c:pt idx="3860">
                        <c:v>38.6</c:v>
                      </c:pt>
                      <c:pt idx="3861">
                        <c:v>38.61</c:v>
                      </c:pt>
                      <c:pt idx="3862">
                        <c:v>38.619999999999997</c:v>
                      </c:pt>
                      <c:pt idx="3863">
                        <c:v>38.630000000000003</c:v>
                      </c:pt>
                      <c:pt idx="3864">
                        <c:v>38.64</c:v>
                      </c:pt>
                      <c:pt idx="3865">
                        <c:v>38.65</c:v>
                      </c:pt>
                      <c:pt idx="3866">
                        <c:v>38.659999999999997</c:v>
                      </c:pt>
                      <c:pt idx="3867">
                        <c:v>38.67</c:v>
                      </c:pt>
                      <c:pt idx="3868">
                        <c:v>38.68</c:v>
                      </c:pt>
                      <c:pt idx="3869">
                        <c:v>38.69</c:v>
                      </c:pt>
                      <c:pt idx="3870">
                        <c:v>38.700000000000003</c:v>
                      </c:pt>
                      <c:pt idx="3871">
                        <c:v>38.71</c:v>
                      </c:pt>
                      <c:pt idx="3872">
                        <c:v>38.72</c:v>
                      </c:pt>
                      <c:pt idx="3873">
                        <c:v>38.729999999999997</c:v>
                      </c:pt>
                      <c:pt idx="3874">
                        <c:v>38.74</c:v>
                      </c:pt>
                      <c:pt idx="3875">
                        <c:v>38.75</c:v>
                      </c:pt>
                      <c:pt idx="3876">
                        <c:v>38.76</c:v>
                      </c:pt>
                      <c:pt idx="3877">
                        <c:v>38.770000000000003</c:v>
                      </c:pt>
                      <c:pt idx="3878">
                        <c:v>38.78</c:v>
                      </c:pt>
                      <c:pt idx="3879">
                        <c:v>38.79</c:v>
                      </c:pt>
                      <c:pt idx="3880">
                        <c:v>38.799999999999997</c:v>
                      </c:pt>
                      <c:pt idx="3881">
                        <c:v>38.81</c:v>
                      </c:pt>
                      <c:pt idx="3882">
                        <c:v>38.82</c:v>
                      </c:pt>
                      <c:pt idx="3883">
                        <c:v>38.83</c:v>
                      </c:pt>
                      <c:pt idx="3884">
                        <c:v>38.840000000000003</c:v>
                      </c:pt>
                      <c:pt idx="3885">
                        <c:v>38.85</c:v>
                      </c:pt>
                      <c:pt idx="3886">
                        <c:v>38.86</c:v>
                      </c:pt>
                      <c:pt idx="3887">
                        <c:v>38.869999999999997</c:v>
                      </c:pt>
                      <c:pt idx="3888">
                        <c:v>38.880000000000003</c:v>
                      </c:pt>
                      <c:pt idx="3889">
                        <c:v>38.89</c:v>
                      </c:pt>
                      <c:pt idx="3890">
                        <c:v>38.9</c:v>
                      </c:pt>
                      <c:pt idx="3891">
                        <c:v>38.909999999999997</c:v>
                      </c:pt>
                      <c:pt idx="3892">
                        <c:v>38.92</c:v>
                      </c:pt>
                      <c:pt idx="3893">
                        <c:v>38.93</c:v>
                      </c:pt>
                      <c:pt idx="3894">
                        <c:v>38.94</c:v>
                      </c:pt>
                      <c:pt idx="3895">
                        <c:v>38.950000000000003</c:v>
                      </c:pt>
                      <c:pt idx="3896">
                        <c:v>38.96</c:v>
                      </c:pt>
                      <c:pt idx="3897">
                        <c:v>38.97</c:v>
                      </c:pt>
                      <c:pt idx="3898">
                        <c:v>38.979999999999997</c:v>
                      </c:pt>
                      <c:pt idx="3899">
                        <c:v>38.99</c:v>
                      </c:pt>
                      <c:pt idx="3900">
                        <c:v>39</c:v>
                      </c:pt>
                      <c:pt idx="3901">
                        <c:v>39.01</c:v>
                      </c:pt>
                      <c:pt idx="3902">
                        <c:v>39.020000000000003</c:v>
                      </c:pt>
                      <c:pt idx="3903">
                        <c:v>39.03</c:v>
                      </c:pt>
                      <c:pt idx="3904">
                        <c:v>39.04</c:v>
                      </c:pt>
                      <c:pt idx="3905">
                        <c:v>39.049999999999997</c:v>
                      </c:pt>
                      <c:pt idx="3906">
                        <c:v>39.06</c:v>
                      </c:pt>
                      <c:pt idx="3907">
                        <c:v>39.07</c:v>
                      </c:pt>
                      <c:pt idx="3908">
                        <c:v>39.08</c:v>
                      </c:pt>
                      <c:pt idx="3909">
                        <c:v>39.090000000000003</c:v>
                      </c:pt>
                      <c:pt idx="3910">
                        <c:v>39.1</c:v>
                      </c:pt>
                      <c:pt idx="3911">
                        <c:v>39.11</c:v>
                      </c:pt>
                      <c:pt idx="3912">
                        <c:v>39.119999999999997</c:v>
                      </c:pt>
                      <c:pt idx="3913">
                        <c:v>39.130000000000003</c:v>
                      </c:pt>
                      <c:pt idx="3914">
                        <c:v>39.14</c:v>
                      </c:pt>
                      <c:pt idx="3915">
                        <c:v>39.15</c:v>
                      </c:pt>
                      <c:pt idx="3916">
                        <c:v>39.159999999999997</c:v>
                      </c:pt>
                      <c:pt idx="3917">
                        <c:v>39.17</c:v>
                      </c:pt>
                      <c:pt idx="3918">
                        <c:v>39.18</c:v>
                      </c:pt>
                      <c:pt idx="3919">
                        <c:v>39.19</c:v>
                      </c:pt>
                      <c:pt idx="3920">
                        <c:v>39.200000000000003</c:v>
                      </c:pt>
                      <c:pt idx="3921">
                        <c:v>39.21</c:v>
                      </c:pt>
                      <c:pt idx="3922">
                        <c:v>39.22</c:v>
                      </c:pt>
                      <c:pt idx="3923">
                        <c:v>39.229999999999997</c:v>
                      </c:pt>
                      <c:pt idx="3924">
                        <c:v>39.24</c:v>
                      </c:pt>
                      <c:pt idx="3925">
                        <c:v>39.25</c:v>
                      </c:pt>
                      <c:pt idx="3926">
                        <c:v>39.26</c:v>
                      </c:pt>
                      <c:pt idx="3927">
                        <c:v>39.270000000000003</c:v>
                      </c:pt>
                      <c:pt idx="3928">
                        <c:v>39.28</c:v>
                      </c:pt>
                      <c:pt idx="3929">
                        <c:v>39.29</c:v>
                      </c:pt>
                      <c:pt idx="3930">
                        <c:v>39.299999999999997</c:v>
                      </c:pt>
                      <c:pt idx="3931">
                        <c:v>39.31</c:v>
                      </c:pt>
                      <c:pt idx="3932">
                        <c:v>39.32</c:v>
                      </c:pt>
                      <c:pt idx="3933">
                        <c:v>39.33</c:v>
                      </c:pt>
                      <c:pt idx="3934">
                        <c:v>39.340000000000003</c:v>
                      </c:pt>
                      <c:pt idx="3935">
                        <c:v>39.35</c:v>
                      </c:pt>
                      <c:pt idx="3936">
                        <c:v>39.36</c:v>
                      </c:pt>
                      <c:pt idx="3937">
                        <c:v>39.369999999999997</c:v>
                      </c:pt>
                      <c:pt idx="3938">
                        <c:v>39.380000000000003</c:v>
                      </c:pt>
                      <c:pt idx="3939">
                        <c:v>39.39</c:v>
                      </c:pt>
                      <c:pt idx="3940">
                        <c:v>39.4</c:v>
                      </c:pt>
                      <c:pt idx="3941">
                        <c:v>39.409999999999997</c:v>
                      </c:pt>
                      <c:pt idx="3942">
                        <c:v>39.42</c:v>
                      </c:pt>
                      <c:pt idx="3943">
                        <c:v>39.43</c:v>
                      </c:pt>
                      <c:pt idx="3944">
                        <c:v>39.44</c:v>
                      </c:pt>
                      <c:pt idx="3945">
                        <c:v>39.450000000000003</c:v>
                      </c:pt>
                      <c:pt idx="3946">
                        <c:v>39.46</c:v>
                      </c:pt>
                      <c:pt idx="3947">
                        <c:v>39.47</c:v>
                      </c:pt>
                      <c:pt idx="3948">
                        <c:v>39.479999999999997</c:v>
                      </c:pt>
                      <c:pt idx="3949">
                        <c:v>39.49</c:v>
                      </c:pt>
                      <c:pt idx="3950">
                        <c:v>39.5</c:v>
                      </c:pt>
                      <c:pt idx="3951">
                        <c:v>39.51</c:v>
                      </c:pt>
                      <c:pt idx="3952">
                        <c:v>39.520000000000003</c:v>
                      </c:pt>
                      <c:pt idx="3953">
                        <c:v>39.53</c:v>
                      </c:pt>
                      <c:pt idx="3954">
                        <c:v>39.54</c:v>
                      </c:pt>
                      <c:pt idx="3955">
                        <c:v>39.549999999999997</c:v>
                      </c:pt>
                      <c:pt idx="3956">
                        <c:v>39.56</c:v>
                      </c:pt>
                      <c:pt idx="3957">
                        <c:v>39.57</c:v>
                      </c:pt>
                      <c:pt idx="3958">
                        <c:v>39.58</c:v>
                      </c:pt>
                      <c:pt idx="3959">
                        <c:v>39.590000000000003</c:v>
                      </c:pt>
                      <c:pt idx="3960">
                        <c:v>39.6</c:v>
                      </c:pt>
                      <c:pt idx="3961">
                        <c:v>39.61</c:v>
                      </c:pt>
                      <c:pt idx="3962">
                        <c:v>39.619999999999997</c:v>
                      </c:pt>
                      <c:pt idx="3963">
                        <c:v>39.630000000000003</c:v>
                      </c:pt>
                      <c:pt idx="3964">
                        <c:v>39.64</c:v>
                      </c:pt>
                      <c:pt idx="3965">
                        <c:v>39.65</c:v>
                      </c:pt>
                      <c:pt idx="3966">
                        <c:v>39.659999999999997</c:v>
                      </c:pt>
                      <c:pt idx="3967">
                        <c:v>39.67</c:v>
                      </c:pt>
                      <c:pt idx="3968">
                        <c:v>39.68</c:v>
                      </c:pt>
                      <c:pt idx="3969">
                        <c:v>39.69</c:v>
                      </c:pt>
                      <c:pt idx="3970">
                        <c:v>39.700000000000003</c:v>
                      </c:pt>
                      <c:pt idx="3971">
                        <c:v>39.71</c:v>
                      </c:pt>
                      <c:pt idx="3972">
                        <c:v>39.72</c:v>
                      </c:pt>
                      <c:pt idx="3973">
                        <c:v>39.729999999999997</c:v>
                      </c:pt>
                      <c:pt idx="3974">
                        <c:v>39.74</c:v>
                      </c:pt>
                      <c:pt idx="3975">
                        <c:v>39.75</c:v>
                      </c:pt>
                      <c:pt idx="3976">
                        <c:v>39.76</c:v>
                      </c:pt>
                      <c:pt idx="3977">
                        <c:v>39.770000000000003</c:v>
                      </c:pt>
                      <c:pt idx="3978">
                        <c:v>39.78</c:v>
                      </c:pt>
                      <c:pt idx="3979">
                        <c:v>39.79</c:v>
                      </c:pt>
                      <c:pt idx="3980">
                        <c:v>39.799999999999997</c:v>
                      </c:pt>
                      <c:pt idx="3981">
                        <c:v>39.81</c:v>
                      </c:pt>
                      <c:pt idx="3982">
                        <c:v>39.82</c:v>
                      </c:pt>
                      <c:pt idx="3983">
                        <c:v>39.83</c:v>
                      </c:pt>
                      <c:pt idx="3984">
                        <c:v>39.840000000000003</c:v>
                      </c:pt>
                      <c:pt idx="3985">
                        <c:v>39.85</c:v>
                      </c:pt>
                      <c:pt idx="3986">
                        <c:v>39.86</c:v>
                      </c:pt>
                      <c:pt idx="3987">
                        <c:v>39.869999999999997</c:v>
                      </c:pt>
                      <c:pt idx="3988">
                        <c:v>39.880000000000003</c:v>
                      </c:pt>
                      <c:pt idx="3989">
                        <c:v>39.89</c:v>
                      </c:pt>
                      <c:pt idx="3990">
                        <c:v>39.9</c:v>
                      </c:pt>
                      <c:pt idx="3991">
                        <c:v>39.909999999999997</c:v>
                      </c:pt>
                      <c:pt idx="3992">
                        <c:v>39.92</c:v>
                      </c:pt>
                      <c:pt idx="3993">
                        <c:v>39.93</c:v>
                      </c:pt>
                      <c:pt idx="3994">
                        <c:v>39.94</c:v>
                      </c:pt>
                      <c:pt idx="3995">
                        <c:v>39.950000000000003</c:v>
                      </c:pt>
                      <c:pt idx="3996">
                        <c:v>39.96</c:v>
                      </c:pt>
                      <c:pt idx="3997">
                        <c:v>39.97</c:v>
                      </c:pt>
                      <c:pt idx="3998">
                        <c:v>39.979999999999997</c:v>
                      </c:pt>
                      <c:pt idx="3999">
                        <c:v>39.99</c:v>
                      </c:pt>
                      <c:pt idx="4000">
                        <c:v>40</c:v>
                      </c:pt>
                      <c:pt idx="4001">
                        <c:v>40.01</c:v>
                      </c:pt>
                      <c:pt idx="4002">
                        <c:v>40.020000000000003</c:v>
                      </c:pt>
                      <c:pt idx="4003">
                        <c:v>40.03</c:v>
                      </c:pt>
                      <c:pt idx="4004">
                        <c:v>40.04</c:v>
                      </c:pt>
                      <c:pt idx="4005">
                        <c:v>40.049999999999997</c:v>
                      </c:pt>
                      <c:pt idx="4006">
                        <c:v>40.06</c:v>
                      </c:pt>
                      <c:pt idx="4007">
                        <c:v>40.07</c:v>
                      </c:pt>
                      <c:pt idx="4008">
                        <c:v>40.08</c:v>
                      </c:pt>
                      <c:pt idx="4009">
                        <c:v>40.090000000000003</c:v>
                      </c:pt>
                      <c:pt idx="4010">
                        <c:v>40.1</c:v>
                      </c:pt>
                      <c:pt idx="4011">
                        <c:v>40.11</c:v>
                      </c:pt>
                      <c:pt idx="4012">
                        <c:v>40.119999999999997</c:v>
                      </c:pt>
                      <c:pt idx="4013">
                        <c:v>40.130000000000003</c:v>
                      </c:pt>
                      <c:pt idx="4014">
                        <c:v>40.14</c:v>
                      </c:pt>
                      <c:pt idx="4015">
                        <c:v>40.15</c:v>
                      </c:pt>
                      <c:pt idx="4016">
                        <c:v>40.159999999999997</c:v>
                      </c:pt>
                      <c:pt idx="4017">
                        <c:v>40.17</c:v>
                      </c:pt>
                      <c:pt idx="4018">
                        <c:v>40.18</c:v>
                      </c:pt>
                      <c:pt idx="4019">
                        <c:v>40.19</c:v>
                      </c:pt>
                      <c:pt idx="4020">
                        <c:v>40.200000000000003</c:v>
                      </c:pt>
                      <c:pt idx="4021">
                        <c:v>40.21</c:v>
                      </c:pt>
                      <c:pt idx="4022">
                        <c:v>40.22</c:v>
                      </c:pt>
                      <c:pt idx="4023">
                        <c:v>40.229999999999997</c:v>
                      </c:pt>
                      <c:pt idx="4024">
                        <c:v>40.24</c:v>
                      </c:pt>
                      <c:pt idx="4025">
                        <c:v>40.25</c:v>
                      </c:pt>
                      <c:pt idx="4026">
                        <c:v>40.26</c:v>
                      </c:pt>
                      <c:pt idx="4027">
                        <c:v>40.270000000000003</c:v>
                      </c:pt>
                      <c:pt idx="4028">
                        <c:v>40.28</c:v>
                      </c:pt>
                      <c:pt idx="4029">
                        <c:v>40.29</c:v>
                      </c:pt>
                      <c:pt idx="4030">
                        <c:v>40.299999999999997</c:v>
                      </c:pt>
                      <c:pt idx="4031">
                        <c:v>40.31</c:v>
                      </c:pt>
                      <c:pt idx="4032">
                        <c:v>40.32</c:v>
                      </c:pt>
                      <c:pt idx="4033">
                        <c:v>40.33</c:v>
                      </c:pt>
                      <c:pt idx="4034">
                        <c:v>40.340000000000003</c:v>
                      </c:pt>
                      <c:pt idx="4035">
                        <c:v>40.35</c:v>
                      </c:pt>
                      <c:pt idx="4036">
                        <c:v>40.36</c:v>
                      </c:pt>
                      <c:pt idx="4037">
                        <c:v>40.369999999999997</c:v>
                      </c:pt>
                      <c:pt idx="4038">
                        <c:v>40.380000000000003</c:v>
                      </c:pt>
                      <c:pt idx="4039">
                        <c:v>40.39</c:v>
                      </c:pt>
                      <c:pt idx="4040">
                        <c:v>40.4</c:v>
                      </c:pt>
                      <c:pt idx="4041">
                        <c:v>40.409999999999997</c:v>
                      </c:pt>
                      <c:pt idx="4042">
                        <c:v>40.42</c:v>
                      </c:pt>
                      <c:pt idx="4043">
                        <c:v>40.43</c:v>
                      </c:pt>
                      <c:pt idx="4044">
                        <c:v>40.44</c:v>
                      </c:pt>
                      <c:pt idx="4045">
                        <c:v>40.450000000000003</c:v>
                      </c:pt>
                      <c:pt idx="4046">
                        <c:v>40.46</c:v>
                      </c:pt>
                      <c:pt idx="4047">
                        <c:v>40.47</c:v>
                      </c:pt>
                      <c:pt idx="4048">
                        <c:v>40.479999999999997</c:v>
                      </c:pt>
                      <c:pt idx="4049">
                        <c:v>40.49</c:v>
                      </c:pt>
                      <c:pt idx="4050">
                        <c:v>40.5</c:v>
                      </c:pt>
                      <c:pt idx="4051">
                        <c:v>40.51</c:v>
                      </c:pt>
                      <c:pt idx="4052">
                        <c:v>40.520000000000003</c:v>
                      </c:pt>
                      <c:pt idx="4053">
                        <c:v>40.53</c:v>
                      </c:pt>
                      <c:pt idx="4054">
                        <c:v>40.54</c:v>
                      </c:pt>
                      <c:pt idx="4055">
                        <c:v>40.549999999999997</c:v>
                      </c:pt>
                      <c:pt idx="4056">
                        <c:v>40.56</c:v>
                      </c:pt>
                      <c:pt idx="4057">
                        <c:v>40.57</c:v>
                      </c:pt>
                      <c:pt idx="4058">
                        <c:v>40.58</c:v>
                      </c:pt>
                      <c:pt idx="4059">
                        <c:v>40.590000000000003</c:v>
                      </c:pt>
                      <c:pt idx="4060">
                        <c:v>40.6</c:v>
                      </c:pt>
                      <c:pt idx="4061">
                        <c:v>40.61</c:v>
                      </c:pt>
                      <c:pt idx="4062">
                        <c:v>40.619999999999997</c:v>
                      </c:pt>
                      <c:pt idx="4063">
                        <c:v>40.630000000000003</c:v>
                      </c:pt>
                      <c:pt idx="4064">
                        <c:v>40.64</c:v>
                      </c:pt>
                      <c:pt idx="4065">
                        <c:v>40.65</c:v>
                      </c:pt>
                      <c:pt idx="4066">
                        <c:v>40.659999999999997</c:v>
                      </c:pt>
                      <c:pt idx="4067">
                        <c:v>40.67</c:v>
                      </c:pt>
                      <c:pt idx="4068">
                        <c:v>40.68</c:v>
                      </c:pt>
                      <c:pt idx="4069">
                        <c:v>40.69</c:v>
                      </c:pt>
                      <c:pt idx="4070">
                        <c:v>40.700000000000003</c:v>
                      </c:pt>
                      <c:pt idx="4071">
                        <c:v>40.71</c:v>
                      </c:pt>
                      <c:pt idx="4072">
                        <c:v>40.72</c:v>
                      </c:pt>
                      <c:pt idx="4073">
                        <c:v>40.729999999999997</c:v>
                      </c:pt>
                      <c:pt idx="4074">
                        <c:v>40.74</c:v>
                      </c:pt>
                      <c:pt idx="4075">
                        <c:v>40.75</c:v>
                      </c:pt>
                      <c:pt idx="4076">
                        <c:v>40.76</c:v>
                      </c:pt>
                      <c:pt idx="4077">
                        <c:v>40.770000000000003</c:v>
                      </c:pt>
                      <c:pt idx="4078">
                        <c:v>40.78</c:v>
                      </c:pt>
                      <c:pt idx="4079">
                        <c:v>40.79</c:v>
                      </c:pt>
                      <c:pt idx="4080">
                        <c:v>40.799999999999997</c:v>
                      </c:pt>
                      <c:pt idx="4081">
                        <c:v>40.81</c:v>
                      </c:pt>
                      <c:pt idx="4082">
                        <c:v>40.82</c:v>
                      </c:pt>
                      <c:pt idx="4083">
                        <c:v>40.83</c:v>
                      </c:pt>
                      <c:pt idx="4084">
                        <c:v>40.840000000000003</c:v>
                      </c:pt>
                      <c:pt idx="4085">
                        <c:v>40.85</c:v>
                      </c:pt>
                      <c:pt idx="4086">
                        <c:v>40.86</c:v>
                      </c:pt>
                      <c:pt idx="4087">
                        <c:v>40.869999999999997</c:v>
                      </c:pt>
                      <c:pt idx="4088">
                        <c:v>40.880000000000003</c:v>
                      </c:pt>
                      <c:pt idx="4089">
                        <c:v>40.89</c:v>
                      </c:pt>
                      <c:pt idx="4090">
                        <c:v>40.9</c:v>
                      </c:pt>
                      <c:pt idx="4091">
                        <c:v>40.909999999999997</c:v>
                      </c:pt>
                      <c:pt idx="4092">
                        <c:v>40.92</c:v>
                      </c:pt>
                      <c:pt idx="4093">
                        <c:v>40.93</c:v>
                      </c:pt>
                      <c:pt idx="4094">
                        <c:v>40.94</c:v>
                      </c:pt>
                      <c:pt idx="4095">
                        <c:v>40.950000000000003</c:v>
                      </c:pt>
                      <c:pt idx="4096">
                        <c:v>40.96</c:v>
                      </c:pt>
                      <c:pt idx="4097">
                        <c:v>40.97</c:v>
                      </c:pt>
                      <c:pt idx="4098">
                        <c:v>40.98</c:v>
                      </c:pt>
                      <c:pt idx="4099">
                        <c:v>40.99</c:v>
                      </c:pt>
                      <c:pt idx="4100">
                        <c:v>41</c:v>
                      </c:pt>
                      <c:pt idx="4101">
                        <c:v>41.01</c:v>
                      </c:pt>
                      <c:pt idx="4102">
                        <c:v>41.02</c:v>
                      </c:pt>
                      <c:pt idx="4103">
                        <c:v>41.03</c:v>
                      </c:pt>
                      <c:pt idx="4104">
                        <c:v>41.04</c:v>
                      </c:pt>
                      <c:pt idx="4105">
                        <c:v>41.05</c:v>
                      </c:pt>
                      <c:pt idx="4106">
                        <c:v>41.06</c:v>
                      </c:pt>
                      <c:pt idx="4107">
                        <c:v>41.07</c:v>
                      </c:pt>
                      <c:pt idx="4108">
                        <c:v>41.08</c:v>
                      </c:pt>
                      <c:pt idx="4109">
                        <c:v>41.09</c:v>
                      </c:pt>
                      <c:pt idx="4110">
                        <c:v>41.1</c:v>
                      </c:pt>
                      <c:pt idx="4111">
                        <c:v>41.11</c:v>
                      </c:pt>
                      <c:pt idx="4112">
                        <c:v>41.12</c:v>
                      </c:pt>
                      <c:pt idx="4113">
                        <c:v>41.13</c:v>
                      </c:pt>
                      <c:pt idx="4114">
                        <c:v>41.14</c:v>
                      </c:pt>
                      <c:pt idx="4115">
                        <c:v>41.15</c:v>
                      </c:pt>
                      <c:pt idx="4116">
                        <c:v>41.16</c:v>
                      </c:pt>
                      <c:pt idx="4117">
                        <c:v>41.17</c:v>
                      </c:pt>
                      <c:pt idx="4118">
                        <c:v>41.18</c:v>
                      </c:pt>
                      <c:pt idx="4119">
                        <c:v>41.19</c:v>
                      </c:pt>
                      <c:pt idx="4120">
                        <c:v>41.2</c:v>
                      </c:pt>
                      <c:pt idx="4121">
                        <c:v>41.21</c:v>
                      </c:pt>
                      <c:pt idx="4122">
                        <c:v>41.22</c:v>
                      </c:pt>
                      <c:pt idx="4123">
                        <c:v>41.23</c:v>
                      </c:pt>
                      <c:pt idx="4124">
                        <c:v>41.24</c:v>
                      </c:pt>
                      <c:pt idx="4125">
                        <c:v>41.25</c:v>
                      </c:pt>
                      <c:pt idx="4126">
                        <c:v>41.26</c:v>
                      </c:pt>
                      <c:pt idx="4127">
                        <c:v>41.27</c:v>
                      </c:pt>
                      <c:pt idx="4128">
                        <c:v>41.28</c:v>
                      </c:pt>
                      <c:pt idx="4129">
                        <c:v>41.29</c:v>
                      </c:pt>
                      <c:pt idx="4130">
                        <c:v>41.3</c:v>
                      </c:pt>
                      <c:pt idx="4131">
                        <c:v>41.31</c:v>
                      </c:pt>
                      <c:pt idx="4132">
                        <c:v>41.32</c:v>
                      </c:pt>
                      <c:pt idx="4133">
                        <c:v>41.33</c:v>
                      </c:pt>
                      <c:pt idx="4134">
                        <c:v>41.34</c:v>
                      </c:pt>
                      <c:pt idx="4135">
                        <c:v>41.35</c:v>
                      </c:pt>
                      <c:pt idx="4136">
                        <c:v>41.36</c:v>
                      </c:pt>
                      <c:pt idx="4137">
                        <c:v>41.37</c:v>
                      </c:pt>
                      <c:pt idx="4138">
                        <c:v>41.38</c:v>
                      </c:pt>
                      <c:pt idx="4139">
                        <c:v>41.39</c:v>
                      </c:pt>
                      <c:pt idx="4140">
                        <c:v>41.4</c:v>
                      </c:pt>
                      <c:pt idx="4141">
                        <c:v>41.41</c:v>
                      </c:pt>
                      <c:pt idx="4142">
                        <c:v>41.42</c:v>
                      </c:pt>
                      <c:pt idx="4143">
                        <c:v>41.43</c:v>
                      </c:pt>
                      <c:pt idx="4144">
                        <c:v>41.44</c:v>
                      </c:pt>
                      <c:pt idx="4145">
                        <c:v>41.45</c:v>
                      </c:pt>
                      <c:pt idx="4146">
                        <c:v>41.46</c:v>
                      </c:pt>
                      <c:pt idx="4147">
                        <c:v>41.47</c:v>
                      </c:pt>
                      <c:pt idx="4148">
                        <c:v>41.48</c:v>
                      </c:pt>
                      <c:pt idx="4149">
                        <c:v>41.49</c:v>
                      </c:pt>
                      <c:pt idx="4150">
                        <c:v>41.5</c:v>
                      </c:pt>
                      <c:pt idx="4151">
                        <c:v>41.51</c:v>
                      </c:pt>
                      <c:pt idx="4152">
                        <c:v>41.52</c:v>
                      </c:pt>
                      <c:pt idx="4153">
                        <c:v>41.53</c:v>
                      </c:pt>
                      <c:pt idx="4154">
                        <c:v>41.54</c:v>
                      </c:pt>
                      <c:pt idx="4155">
                        <c:v>41.55</c:v>
                      </c:pt>
                      <c:pt idx="4156">
                        <c:v>41.56</c:v>
                      </c:pt>
                      <c:pt idx="4157">
                        <c:v>41.57</c:v>
                      </c:pt>
                      <c:pt idx="4158">
                        <c:v>41.58</c:v>
                      </c:pt>
                      <c:pt idx="4159">
                        <c:v>41.59</c:v>
                      </c:pt>
                      <c:pt idx="4160">
                        <c:v>41.6</c:v>
                      </c:pt>
                      <c:pt idx="4161">
                        <c:v>41.61</c:v>
                      </c:pt>
                      <c:pt idx="4162">
                        <c:v>41.62</c:v>
                      </c:pt>
                      <c:pt idx="4163">
                        <c:v>41.63</c:v>
                      </c:pt>
                      <c:pt idx="4164">
                        <c:v>41.64</c:v>
                      </c:pt>
                      <c:pt idx="4165">
                        <c:v>41.65</c:v>
                      </c:pt>
                      <c:pt idx="4166">
                        <c:v>41.66</c:v>
                      </c:pt>
                      <c:pt idx="4167">
                        <c:v>41.67</c:v>
                      </c:pt>
                      <c:pt idx="4168">
                        <c:v>41.68</c:v>
                      </c:pt>
                      <c:pt idx="4169">
                        <c:v>41.69</c:v>
                      </c:pt>
                      <c:pt idx="4170">
                        <c:v>41.7</c:v>
                      </c:pt>
                      <c:pt idx="4171">
                        <c:v>41.71</c:v>
                      </c:pt>
                      <c:pt idx="4172">
                        <c:v>41.72</c:v>
                      </c:pt>
                      <c:pt idx="4173">
                        <c:v>41.73</c:v>
                      </c:pt>
                      <c:pt idx="4174">
                        <c:v>41.74</c:v>
                      </c:pt>
                      <c:pt idx="4175">
                        <c:v>41.75</c:v>
                      </c:pt>
                      <c:pt idx="4176">
                        <c:v>41.76</c:v>
                      </c:pt>
                      <c:pt idx="4177">
                        <c:v>41.77</c:v>
                      </c:pt>
                      <c:pt idx="4178">
                        <c:v>41.78</c:v>
                      </c:pt>
                      <c:pt idx="4179">
                        <c:v>41.79</c:v>
                      </c:pt>
                      <c:pt idx="4180">
                        <c:v>41.8</c:v>
                      </c:pt>
                      <c:pt idx="4181">
                        <c:v>41.81</c:v>
                      </c:pt>
                      <c:pt idx="4182">
                        <c:v>41.82</c:v>
                      </c:pt>
                      <c:pt idx="4183">
                        <c:v>41.83</c:v>
                      </c:pt>
                      <c:pt idx="4184">
                        <c:v>41.84</c:v>
                      </c:pt>
                      <c:pt idx="4185">
                        <c:v>41.85</c:v>
                      </c:pt>
                      <c:pt idx="4186">
                        <c:v>41.86</c:v>
                      </c:pt>
                      <c:pt idx="4187">
                        <c:v>41.87</c:v>
                      </c:pt>
                      <c:pt idx="4188">
                        <c:v>41.88</c:v>
                      </c:pt>
                      <c:pt idx="4189">
                        <c:v>41.89</c:v>
                      </c:pt>
                      <c:pt idx="4190">
                        <c:v>41.9</c:v>
                      </c:pt>
                      <c:pt idx="4191">
                        <c:v>41.91</c:v>
                      </c:pt>
                      <c:pt idx="4192">
                        <c:v>41.92</c:v>
                      </c:pt>
                      <c:pt idx="4193">
                        <c:v>41.93</c:v>
                      </c:pt>
                      <c:pt idx="4194">
                        <c:v>41.94</c:v>
                      </c:pt>
                      <c:pt idx="4195">
                        <c:v>41.95</c:v>
                      </c:pt>
                      <c:pt idx="4196">
                        <c:v>41.96</c:v>
                      </c:pt>
                      <c:pt idx="4197">
                        <c:v>41.97</c:v>
                      </c:pt>
                      <c:pt idx="4198">
                        <c:v>41.98</c:v>
                      </c:pt>
                      <c:pt idx="4199">
                        <c:v>41.99</c:v>
                      </c:pt>
                      <c:pt idx="4200">
                        <c:v>42</c:v>
                      </c:pt>
                      <c:pt idx="4201">
                        <c:v>42.01</c:v>
                      </c:pt>
                      <c:pt idx="4202">
                        <c:v>42.02</c:v>
                      </c:pt>
                      <c:pt idx="4203">
                        <c:v>42.03</c:v>
                      </c:pt>
                      <c:pt idx="4204">
                        <c:v>42.04</c:v>
                      </c:pt>
                      <c:pt idx="4205">
                        <c:v>42.05</c:v>
                      </c:pt>
                      <c:pt idx="4206">
                        <c:v>42.06</c:v>
                      </c:pt>
                      <c:pt idx="4207">
                        <c:v>42.07</c:v>
                      </c:pt>
                      <c:pt idx="4208">
                        <c:v>42.08</c:v>
                      </c:pt>
                      <c:pt idx="4209">
                        <c:v>42.09</c:v>
                      </c:pt>
                      <c:pt idx="4210">
                        <c:v>42.1</c:v>
                      </c:pt>
                      <c:pt idx="4211">
                        <c:v>42.11</c:v>
                      </c:pt>
                      <c:pt idx="4212">
                        <c:v>42.12</c:v>
                      </c:pt>
                      <c:pt idx="4213">
                        <c:v>42.13</c:v>
                      </c:pt>
                      <c:pt idx="4214">
                        <c:v>42.14</c:v>
                      </c:pt>
                      <c:pt idx="4215">
                        <c:v>42.15</c:v>
                      </c:pt>
                      <c:pt idx="4216">
                        <c:v>42.16</c:v>
                      </c:pt>
                      <c:pt idx="4217">
                        <c:v>42.17</c:v>
                      </c:pt>
                      <c:pt idx="4218">
                        <c:v>42.18</c:v>
                      </c:pt>
                      <c:pt idx="4219">
                        <c:v>42.19</c:v>
                      </c:pt>
                      <c:pt idx="4220">
                        <c:v>42.2</c:v>
                      </c:pt>
                      <c:pt idx="4221">
                        <c:v>42.21</c:v>
                      </c:pt>
                      <c:pt idx="4222">
                        <c:v>42.22</c:v>
                      </c:pt>
                      <c:pt idx="4223">
                        <c:v>42.23</c:v>
                      </c:pt>
                      <c:pt idx="4224">
                        <c:v>42.24</c:v>
                      </c:pt>
                      <c:pt idx="4225">
                        <c:v>42.25</c:v>
                      </c:pt>
                      <c:pt idx="4226">
                        <c:v>42.26</c:v>
                      </c:pt>
                      <c:pt idx="4227">
                        <c:v>42.27</c:v>
                      </c:pt>
                      <c:pt idx="4228">
                        <c:v>42.28</c:v>
                      </c:pt>
                      <c:pt idx="4229">
                        <c:v>42.29</c:v>
                      </c:pt>
                      <c:pt idx="4230">
                        <c:v>42.3</c:v>
                      </c:pt>
                      <c:pt idx="4231">
                        <c:v>42.31</c:v>
                      </c:pt>
                      <c:pt idx="4232">
                        <c:v>42.32</c:v>
                      </c:pt>
                      <c:pt idx="4233">
                        <c:v>42.33</c:v>
                      </c:pt>
                      <c:pt idx="4234">
                        <c:v>42.34</c:v>
                      </c:pt>
                      <c:pt idx="4235">
                        <c:v>42.35</c:v>
                      </c:pt>
                      <c:pt idx="4236">
                        <c:v>42.36</c:v>
                      </c:pt>
                      <c:pt idx="4237">
                        <c:v>42.37</c:v>
                      </c:pt>
                      <c:pt idx="4238">
                        <c:v>42.38</c:v>
                      </c:pt>
                      <c:pt idx="4239">
                        <c:v>42.39</c:v>
                      </c:pt>
                      <c:pt idx="4240">
                        <c:v>42.4</c:v>
                      </c:pt>
                      <c:pt idx="4241">
                        <c:v>42.41</c:v>
                      </c:pt>
                      <c:pt idx="4242">
                        <c:v>42.42</c:v>
                      </c:pt>
                      <c:pt idx="4243">
                        <c:v>42.43</c:v>
                      </c:pt>
                      <c:pt idx="4244">
                        <c:v>42.44</c:v>
                      </c:pt>
                      <c:pt idx="4245">
                        <c:v>42.45</c:v>
                      </c:pt>
                      <c:pt idx="4246">
                        <c:v>42.46</c:v>
                      </c:pt>
                      <c:pt idx="4247">
                        <c:v>42.47</c:v>
                      </c:pt>
                      <c:pt idx="4248">
                        <c:v>42.48</c:v>
                      </c:pt>
                      <c:pt idx="4249">
                        <c:v>42.49</c:v>
                      </c:pt>
                      <c:pt idx="4250">
                        <c:v>42.5</c:v>
                      </c:pt>
                      <c:pt idx="4251">
                        <c:v>42.51</c:v>
                      </c:pt>
                      <c:pt idx="4252">
                        <c:v>42.52</c:v>
                      </c:pt>
                      <c:pt idx="4253">
                        <c:v>42.53</c:v>
                      </c:pt>
                      <c:pt idx="4254">
                        <c:v>42.54</c:v>
                      </c:pt>
                      <c:pt idx="4255">
                        <c:v>42.55</c:v>
                      </c:pt>
                      <c:pt idx="4256">
                        <c:v>42.56</c:v>
                      </c:pt>
                      <c:pt idx="4257">
                        <c:v>42.57</c:v>
                      </c:pt>
                      <c:pt idx="4258">
                        <c:v>42.58</c:v>
                      </c:pt>
                      <c:pt idx="4259">
                        <c:v>42.59</c:v>
                      </c:pt>
                      <c:pt idx="4260">
                        <c:v>42.6</c:v>
                      </c:pt>
                      <c:pt idx="4261">
                        <c:v>42.61</c:v>
                      </c:pt>
                      <c:pt idx="4262">
                        <c:v>42.62</c:v>
                      </c:pt>
                      <c:pt idx="4263">
                        <c:v>42.63</c:v>
                      </c:pt>
                      <c:pt idx="4264">
                        <c:v>42.64</c:v>
                      </c:pt>
                      <c:pt idx="4265">
                        <c:v>42.65</c:v>
                      </c:pt>
                      <c:pt idx="4266">
                        <c:v>42.66</c:v>
                      </c:pt>
                      <c:pt idx="4267">
                        <c:v>42.67</c:v>
                      </c:pt>
                      <c:pt idx="4268">
                        <c:v>42.68</c:v>
                      </c:pt>
                      <c:pt idx="4269">
                        <c:v>42.69</c:v>
                      </c:pt>
                      <c:pt idx="4270">
                        <c:v>42.7</c:v>
                      </c:pt>
                      <c:pt idx="4271">
                        <c:v>42.71</c:v>
                      </c:pt>
                      <c:pt idx="4272">
                        <c:v>42.72</c:v>
                      </c:pt>
                      <c:pt idx="4273">
                        <c:v>42.73</c:v>
                      </c:pt>
                      <c:pt idx="4274">
                        <c:v>42.74</c:v>
                      </c:pt>
                      <c:pt idx="4275">
                        <c:v>42.75</c:v>
                      </c:pt>
                      <c:pt idx="4276">
                        <c:v>42.76</c:v>
                      </c:pt>
                      <c:pt idx="4277">
                        <c:v>42.77</c:v>
                      </c:pt>
                      <c:pt idx="4278">
                        <c:v>42.78</c:v>
                      </c:pt>
                      <c:pt idx="4279">
                        <c:v>42.79</c:v>
                      </c:pt>
                      <c:pt idx="4280">
                        <c:v>42.8</c:v>
                      </c:pt>
                      <c:pt idx="4281">
                        <c:v>42.81</c:v>
                      </c:pt>
                      <c:pt idx="4282">
                        <c:v>42.82</c:v>
                      </c:pt>
                      <c:pt idx="4283">
                        <c:v>42.83</c:v>
                      </c:pt>
                      <c:pt idx="4284">
                        <c:v>42.84</c:v>
                      </c:pt>
                      <c:pt idx="4285">
                        <c:v>42.85</c:v>
                      </c:pt>
                      <c:pt idx="4286">
                        <c:v>42.86</c:v>
                      </c:pt>
                      <c:pt idx="4287">
                        <c:v>42.87</c:v>
                      </c:pt>
                      <c:pt idx="4288">
                        <c:v>42.88</c:v>
                      </c:pt>
                      <c:pt idx="4289">
                        <c:v>42.89</c:v>
                      </c:pt>
                      <c:pt idx="4290">
                        <c:v>42.9</c:v>
                      </c:pt>
                      <c:pt idx="4291">
                        <c:v>42.91</c:v>
                      </c:pt>
                      <c:pt idx="4292">
                        <c:v>42.92</c:v>
                      </c:pt>
                      <c:pt idx="4293">
                        <c:v>42.93</c:v>
                      </c:pt>
                      <c:pt idx="4294">
                        <c:v>42.94</c:v>
                      </c:pt>
                      <c:pt idx="4295">
                        <c:v>42.95</c:v>
                      </c:pt>
                      <c:pt idx="4296">
                        <c:v>42.96</c:v>
                      </c:pt>
                      <c:pt idx="4297">
                        <c:v>42.97</c:v>
                      </c:pt>
                      <c:pt idx="4298">
                        <c:v>42.98</c:v>
                      </c:pt>
                      <c:pt idx="4299">
                        <c:v>42.99</c:v>
                      </c:pt>
                      <c:pt idx="4300">
                        <c:v>43</c:v>
                      </c:pt>
                      <c:pt idx="4301">
                        <c:v>43.01</c:v>
                      </c:pt>
                      <c:pt idx="4302">
                        <c:v>43.02</c:v>
                      </c:pt>
                      <c:pt idx="4303">
                        <c:v>43.03</c:v>
                      </c:pt>
                      <c:pt idx="4304">
                        <c:v>43.04</c:v>
                      </c:pt>
                      <c:pt idx="4305">
                        <c:v>43.05</c:v>
                      </c:pt>
                      <c:pt idx="4306">
                        <c:v>43.06</c:v>
                      </c:pt>
                      <c:pt idx="4307">
                        <c:v>43.07</c:v>
                      </c:pt>
                      <c:pt idx="4308">
                        <c:v>43.08</c:v>
                      </c:pt>
                      <c:pt idx="4309">
                        <c:v>43.09</c:v>
                      </c:pt>
                      <c:pt idx="4310">
                        <c:v>43.1</c:v>
                      </c:pt>
                      <c:pt idx="4311">
                        <c:v>43.11</c:v>
                      </c:pt>
                      <c:pt idx="4312">
                        <c:v>43.12</c:v>
                      </c:pt>
                      <c:pt idx="4313">
                        <c:v>43.13</c:v>
                      </c:pt>
                      <c:pt idx="4314">
                        <c:v>43.14</c:v>
                      </c:pt>
                      <c:pt idx="4315">
                        <c:v>43.15</c:v>
                      </c:pt>
                      <c:pt idx="4316">
                        <c:v>43.16</c:v>
                      </c:pt>
                      <c:pt idx="4317">
                        <c:v>43.17</c:v>
                      </c:pt>
                      <c:pt idx="4318">
                        <c:v>43.18</c:v>
                      </c:pt>
                      <c:pt idx="4319">
                        <c:v>43.19</c:v>
                      </c:pt>
                      <c:pt idx="4320">
                        <c:v>43.2</c:v>
                      </c:pt>
                      <c:pt idx="4321">
                        <c:v>43.21</c:v>
                      </c:pt>
                      <c:pt idx="4322">
                        <c:v>43.22</c:v>
                      </c:pt>
                      <c:pt idx="4323">
                        <c:v>43.23</c:v>
                      </c:pt>
                      <c:pt idx="4324">
                        <c:v>43.24</c:v>
                      </c:pt>
                      <c:pt idx="4325">
                        <c:v>43.25</c:v>
                      </c:pt>
                      <c:pt idx="4326">
                        <c:v>43.26</c:v>
                      </c:pt>
                      <c:pt idx="4327">
                        <c:v>43.27</c:v>
                      </c:pt>
                      <c:pt idx="4328">
                        <c:v>43.28</c:v>
                      </c:pt>
                      <c:pt idx="4329">
                        <c:v>43.29</c:v>
                      </c:pt>
                      <c:pt idx="4330">
                        <c:v>43.3</c:v>
                      </c:pt>
                      <c:pt idx="4331">
                        <c:v>43.31</c:v>
                      </c:pt>
                      <c:pt idx="4332">
                        <c:v>43.32</c:v>
                      </c:pt>
                      <c:pt idx="4333">
                        <c:v>43.33</c:v>
                      </c:pt>
                      <c:pt idx="4334">
                        <c:v>43.34</c:v>
                      </c:pt>
                      <c:pt idx="4335">
                        <c:v>43.35</c:v>
                      </c:pt>
                      <c:pt idx="4336">
                        <c:v>43.36</c:v>
                      </c:pt>
                      <c:pt idx="4337">
                        <c:v>43.37</c:v>
                      </c:pt>
                      <c:pt idx="4338">
                        <c:v>43.38</c:v>
                      </c:pt>
                      <c:pt idx="4339">
                        <c:v>43.39</c:v>
                      </c:pt>
                      <c:pt idx="4340">
                        <c:v>43.4</c:v>
                      </c:pt>
                      <c:pt idx="4341">
                        <c:v>43.41</c:v>
                      </c:pt>
                      <c:pt idx="4342">
                        <c:v>43.42</c:v>
                      </c:pt>
                      <c:pt idx="4343">
                        <c:v>43.43</c:v>
                      </c:pt>
                      <c:pt idx="4344">
                        <c:v>43.44</c:v>
                      </c:pt>
                      <c:pt idx="4345">
                        <c:v>43.45</c:v>
                      </c:pt>
                      <c:pt idx="4346">
                        <c:v>43.46</c:v>
                      </c:pt>
                      <c:pt idx="4347">
                        <c:v>43.47</c:v>
                      </c:pt>
                      <c:pt idx="4348">
                        <c:v>43.48</c:v>
                      </c:pt>
                      <c:pt idx="4349">
                        <c:v>43.49</c:v>
                      </c:pt>
                      <c:pt idx="4350">
                        <c:v>43.5</c:v>
                      </c:pt>
                      <c:pt idx="4351">
                        <c:v>43.51</c:v>
                      </c:pt>
                      <c:pt idx="4352">
                        <c:v>43.52</c:v>
                      </c:pt>
                      <c:pt idx="4353">
                        <c:v>43.53</c:v>
                      </c:pt>
                      <c:pt idx="4354">
                        <c:v>43.54</c:v>
                      </c:pt>
                      <c:pt idx="4355">
                        <c:v>43.55</c:v>
                      </c:pt>
                      <c:pt idx="4356">
                        <c:v>43.56</c:v>
                      </c:pt>
                      <c:pt idx="4357">
                        <c:v>43.57</c:v>
                      </c:pt>
                      <c:pt idx="4358">
                        <c:v>43.58</c:v>
                      </c:pt>
                      <c:pt idx="4359">
                        <c:v>43.59</c:v>
                      </c:pt>
                      <c:pt idx="4360">
                        <c:v>43.6</c:v>
                      </c:pt>
                      <c:pt idx="4361">
                        <c:v>43.61</c:v>
                      </c:pt>
                      <c:pt idx="4362">
                        <c:v>43.62</c:v>
                      </c:pt>
                      <c:pt idx="4363">
                        <c:v>43.63</c:v>
                      </c:pt>
                      <c:pt idx="4364">
                        <c:v>43.64</c:v>
                      </c:pt>
                      <c:pt idx="4365">
                        <c:v>43.65</c:v>
                      </c:pt>
                      <c:pt idx="4366">
                        <c:v>43.66</c:v>
                      </c:pt>
                      <c:pt idx="4367">
                        <c:v>43.67</c:v>
                      </c:pt>
                      <c:pt idx="4368">
                        <c:v>43.68</c:v>
                      </c:pt>
                      <c:pt idx="4369">
                        <c:v>43.69</c:v>
                      </c:pt>
                      <c:pt idx="4370">
                        <c:v>43.7</c:v>
                      </c:pt>
                      <c:pt idx="4371">
                        <c:v>43.71</c:v>
                      </c:pt>
                      <c:pt idx="4372">
                        <c:v>43.72</c:v>
                      </c:pt>
                      <c:pt idx="4373">
                        <c:v>43.73</c:v>
                      </c:pt>
                      <c:pt idx="4374">
                        <c:v>43.74</c:v>
                      </c:pt>
                      <c:pt idx="4375">
                        <c:v>43.75</c:v>
                      </c:pt>
                      <c:pt idx="4376">
                        <c:v>43.76</c:v>
                      </c:pt>
                      <c:pt idx="4377">
                        <c:v>43.77</c:v>
                      </c:pt>
                      <c:pt idx="4378">
                        <c:v>43.78</c:v>
                      </c:pt>
                      <c:pt idx="4379">
                        <c:v>43.79</c:v>
                      </c:pt>
                      <c:pt idx="4380">
                        <c:v>43.8</c:v>
                      </c:pt>
                      <c:pt idx="4381">
                        <c:v>43.81</c:v>
                      </c:pt>
                      <c:pt idx="4382">
                        <c:v>43.82</c:v>
                      </c:pt>
                      <c:pt idx="4383">
                        <c:v>43.83</c:v>
                      </c:pt>
                      <c:pt idx="4384">
                        <c:v>43.84</c:v>
                      </c:pt>
                      <c:pt idx="4385">
                        <c:v>43.85</c:v>
                      </c:pt>
                      <c:pt idx="4386">
                        <c:v>43.86</c:v>
                      </c:pt>
                      <c:pt idx="4387">
                        <c:v>43.87</c:v>
                      </c:pt>
                      <c:pt idx="4388">
                        <c:v>43.88</c:v>
                      </c:pt>
                      <c:pt idx="4389">
                        <c:v>43.89</c:v>
                      </c:pt>
                      <c:pt idx="4390">
                        <c:v>43.9</c:v>
                      </c:pt>
                      <c:pt idx="4391">
                        <c:v>43.91</c:v>
                      </c:pt>
                      <c:pt idx="4392">
                        <c:v>43.92</c:v>
                      </c:pt>
                      <c:pt idx="4393">
                        <c:v>43.93</c:v>
                      </c:pt>
                      <c:pt idx="4394">
                        <c:v>43.94</c:v>
                      </c:pt>
                      <c:pt idx="4395">
                        <c:v>43.95</c:v>
                      </c:pt>
                      <c:pt idx="4396">
                        <c:v>43.96</c:v>
                      </c:pt>
                      <c:pt idx="4397">
                        <c:v>43.97</c:v>
                      </c:pt>
                      <c:pt idx="4398">
                        <c:v>43.98</c:v>
                      </c:pt>
                      <c:pt idx="4399">
                        <c:v>43.99</c:v>
                      </c:pt>
                      <c:pt idx="4400">
                        <c:v>44</c:v>
                      </c:pt>
                      <c:pt idx="4401">
                        <c:v>44.01</c:v>
                      </c:pt>
                      <c:pt idx="4402">
                        <c:v>44.02</c:v>
                      </c:pt>
                      <c:pt idx="4403">
                        <c:v>44.03</c:v>
                      </c:pt>
                      <c:pt idx="4404">
                        <c:v>44.04</c:v>
                      </c:pt>
                      <c:pt idx="4405">
                        <c:v>44.05</c:v>
                      </c:pt>
                      <c:pt idx="4406">
                        <c:v>44.06</c:v>
                      </c:pt>
                      <c:pt idx="4407">
                        <c:v>44.07</c:v>
                      </c:pt>
                      <c:pt idx="4408">
                        <c:v>44.08</c:v>
                      </c:pt>
                      <c:pt idx="4409">
                        <c:v>44.09</c:v>
                      </c:pt>
                      <c:pt idx="4410">
                        <c:v>44.1</c:v>
                      </c:pt>
                      <c:pt idx="4411">
                        <c:v>44.11</c:v>
                      </c:pt>
                      <c:pt idx="4412">
                        <c:v>44.12</c:v>
                      </c:pt>
                      <c:pt idx="4413">
                        <c:v>44.13</c:v>
                      </c:pt>
                      <c:pt idx="4414">
                        <c:v>44.14</c:v>
                      </c:pt>
                      <c:pt idx="4415">
                        <c:v>44.15</c:v>
                      </c:pt>
                      <c:pt idx="4416">
                        <c:v>44.16</c:v>
                      </c:pt>
                      <c:pt idx="4417">
                        <c:v>44.17</c:v>
                      </c:pt>
                      <c:pt idx="4418">
                        <c:v>44.18</c:v>
                      </c:pt>
                      <c:pt idx="4419">
                        <c:v>44.19</c:v>
                      </c:pt>
                      <c:pt idx="4420">
                        <c:v>44.2</c:v>
                      </c:pt>
                      <c:pt idx="4421">
                        <c:v>44.21</c:v>
                      </c:pt>
                      <c:pt idx="4422">
                        <c:v>44.22</c:v>
                      </c:pt>
                      <c:pt idx="4423">
                        <c:v>44.23</c:v>
                      </c:pt>
                      <c:pt idx="4424">
                        <c:v>44.24</c:v>
                      </c:pt>
                      <c:pt idx="4425">
                        <c:v>44.25</c:v>
                      </c:pt>
                      <c:pt idx="4426">
                        <c:v>44.26</c:v>
                      </c:pt>
                      <c:pt idx="4427">
                        <c:v>44.27</c:v>
                      </c:pt>
                      <c:pt idx="4428">
                        <c:v>44.28</c:v>
                      </c:pt>
                      <c:pt idx="4429">
                        <c:v>44.29</c:v>
                      </c:pt>
                      <c:pt idx="4430">
                        <c:v>44.3</c:v>
                      </c:pt>
                      <c:pt idx="4431">
                        <c:v>44.31</c:v>
                      </c:pt>
                      <c:pt idx="4432">
                        <c:v>44.32</c:v>
                      </c:pt>
                      <c:pt idx="4433">
                        <c:v>44.33</c:v>
                      </c:pt>
                      <c:pt idx="4434">
                        <c:v>44.34</c:v>
                      </c:pt>
                      <c:pt idx="4435">
                        <c:v>44.35</c:v>
                      </c:pt>
                      <c:pt idx="4436">
                        <c:v>44.36</c:v>
                      </c:pt>
                      <c:pt idx="4437">
                        <c:v>44.37</c:v>
                      </c:pt>
                      <c:pt idx="4438">
                        <c:v>44.38</c:v>
                      </c:pt>
                      <c:pt idx="4439">
                        <c:v>44.39</c:v>
                      </c:pt>
                      <c:pt idx="4440">
                        <c:v>44.4</c:v>
                      </c:pt>
                      <c:pt idx="4441">
                        <c:v>44.41</c:v>
                      </c:pt>
                      <c:pt idx="4442">
                        <c:v>44.42</c:v>
                      </c:pt>
                      <c:pt idx="4443">
                        <c:v>44.43</c:v>
                      </c:pt>
                      <c:pt idx="4444">
                        <c:v>44.44</c:v>
                      </c:pt>
                      <c:pt idx="4445">
                        <c:v>44.45</c:v>
                      </c:pt>
                      <c:pt idx="4446">
                        <c:v>44.46</c:v>
                      </c:pt>
                      <c:pt idx="4447">
                        <c:v>44.47</c:v>
                      </c:pt>
                      <c:pt idx="4448">
                        <c:v>44.48</c:v>
                      </c:pt>
                      <c:pt idx="4449">
                        <c:v>44.49</c:v>
                      </c:pt>
                      <c:pt idx="4450">
                        <c:v>44.5</c:v>
                      </c:pt>
                      <c:pt idx="4451">
                        <c:v>44.51</c:v>
                      </c:pt>
                      <c:pt idx="4452">
                        <c:v>44.52</c:v>
                      </c:pt>
                      <c:pt idx="4453">
                        <c:v>44.53</c:v>
                      </c:pt>
                      <c:pt idx="4454">
                        <c:v>44.54</c:v>
                      </c:pt>
                      <c:pt idx="4455">
                        <c:v>44.55</c:v>
                      </c:pt>
                      <c:pt idx="4456">
                        <c:v>44.56</c:v>
                      </c:pt>
                      <c:pt idx="4457">
                        <c:v>44.57</c:v>
                      </c:pt>
                      <c:pt idx="4458">
                        <c:v>44.58</c:v>
                      </c:pt>
                      <c:pt idx="4459">
                        <c:v>44.59</c:v>
                      </c:pt>
                      <c:pt idx="4460">
                        <c:v>44.6</c:v>
                      </c:pt>
                      <c:pt idx="4461">
                        <c:v>44.61</c:v>
                      </c:pt>
                      <c:pt idx="4462">
                        <c:v>44.62</c:v>
                      </c:pt>
                      <c:pt idx="4463">
                        <c:v>44.63</c:v>
                      </c:pt>
                      <c:pt idx="4464">
                        <c:v>44.64</c:v>
                      </c:pt>
                      <c:pt idx="4465">
                        <c:v>44.65</c:v>
                      </c:pt>
                      <c:pt idx="4466">
                        <c:v>44.66</c:v>
                      </c:pt>
                      <c:pt idx="4467">
                        <c:v>44.67</c:v>
                      </c:pt>
                      <c:pt idx="4468">
                        <c:v>44.68</c:v>
                      </c:pt>
                      <c:pt idx="4469">
                        <c:v>44.69</c:v>
                      </c:pt>
                      <c:pt idx="4470">
                        <c:v>44.7</c:v>
                      </c:pt>
                      <c:pt idx="4471">
                        <c:v>44.71</c:v>
                      </c:pt>
                      <c:pt idx="4472">
                        <c:v>44.72</c:v>
                      </c:pt>
                      <c:pt idx="4473">
                        <c:v>44.73</c:v>
                      </c:pt>
                      <c:pt idx="4474">
                        <c:v>44.74</c:v>
                      </c:pt>
                      <c:pt idx="4475">
                        <c:v>44.75</c:v>
                      </c:pt>
                      <c:pt idx="4476">
                        <c:v>44.76</c:v>
                      </c:pt>
                      <c:pt idx="4477">
                        <c:v>44.77</c:v>
                      </c:pt>
                      <c:pt idx="4478">
                        <c:v>44.78</c:v>
                      </c:pt>
                      <c:pt idx="4479">
                        <c:v>44.79</c:v>
                      </c:pt>
                      <c:pt idx="4480">
                        <c:v>44.8</c:v>
                      </c:pt>
                      <c:pt idx="4481">
                        <c:v>44.81</c:v>
                      </c:pt>
                      <c:pt idx="4482">
                        <c:v>44.82</c:v>
                      </c:pt>
                      <c:pt idx="4483">
                        <c:v>44.83</c:v>
                      </c:pt>
                      <c:pt idx="4484">
                        <c:v>44.84</c:v>
                      </c:pt>
                      <c:pt idx="4485">
                        <c:v>44.85</c:v>
                      </c:pt>
                      <c:pt idx="4486">
                        <c:v>44.86</c:v>
                      </c:pt>
                      <c:pt idx="4487">
                        <c:v>44.87</c:v>
                      </c:pt>
                      <c:pt idx="4488">
                        <c:v>44.88</c:v>
                      </c:pt>
                      <c:pt idx="4489">
                        <c:v>44.89</c:v>
                      </c:pt>
                      <c:pt idx="4490">
                        <c:v>44.9</c:v>
                      </c:pt>
                      <c:pt idx="4491">
                        <c:v>44.91</c:v>
                      </c:pt>
                      <c:pt idx="4492">
                        <c:v>44.92</c:v>
                      </c:pt>
                      <c:pt idx="4493">
                        <c:v>44.93</c:v>
                      </c:pt>
                      <c:pt idx="4494">
                        <c:v>44.94</c:v>
                      </c:pt>
                      <c:pt idx="4495">
                        <c:v>44.95</c:v>
                      </c:pt>
                      <c:pt idx="4496">
                        <c:v>44.96</c:v>
                      </c:pt>
                      <c:pt idx="4497">
                        <c:v>44.97</c:v>
                      </c:pt>
                      <c:pt idx="4498">
                        <c:v>44.98</c:v>
                      </c:pt>
                      <c:pt idx="4499">
                        <c:v>44.99</c:v>
                      </c:pt>
                      <c:pt idx="4500">
                        <c:v>45</c:v>
                      </c:pt>
                      <c:pt idx="4501">
                        <c:v>45.01</c:v>
                      </c:pt>
                      <c:pt idx="4502">
                        <c:v>45.02</c:v>
                      </c:pt>
                      <c:pt idx="4503">
                        <c:v>45.03</c:v>
                      </c:pt>
                      <c:pt idx="4504">
                        <c:v>45.04</c:v>
                      </c:pt>
                      <c:pt idx="4505">
                        <c:v>45.05</c:v>
                      </c:pt>
                      <c:pt idx="4506">
                        <c:v>45.06</c:v>
                      </c:pt>
                      <c:pt idx="4507">
                        <c:v>45.07</c:v>
                      </c:pt>
                      <c:pt idx="4508">
                        <c:v>45.08</c:v>
                      </c:pt>
                      <c:pt idx="4509">
                        <c:v>45.09</c:v>
                      </c:pt>
                      <c:pt idx="4510">
                        <c:v>45.1</c:v>
                      </c:pt>
                      <c:pt idx="4511">
                        <c:v>45.11</c:v>
                      </c:pt>
                      <c:pt idx="4512">
                        <c:v>45.12</c:v>
                      </c:pt>
                      <c:pt idx="4513">
                        <c:v>45.13</c:v>
                      </c:pt>
                      <c:pt idx="4514">
                        <c:v>45.14</c:v>
                      </c:pt>
                      <c:pt idx="4515">
                        <c:v>45.15</c:v>
                      </c:pt>
                      <c:pt idx="4516">
                        <c:v>45.16</c:v>
                      </c:pt>
                      <c:pt idx="4517">
                        <c:v>45.17</c:v>
                      </c:pt>
                      <c:pt idx="4518">
                        <c:v>45.18</c:v>
                      </c:pt>
                      <c:pt idx="4519">
                        <c:v>45.19</c:v>
                      </c:pt>
                      <c:pt idx="4520">
                        <c:v>45.2</c:v>
                      </c:pt>
                      <c:pt idx="4521">
                        <c:v>45.21</c:v>
                      </c:pt>
                      <c:pt idx="4522">
                        <c:v>45.22</c:v>
                      </c:pt>
                      <c:pt idx="4523">
                        <c:v>45.23</c:v>
                      </c:pt>
                      <c:pt idx="4524">
                        <c:v>45.24</c:v>
                      </c:pt>
                      <c:pt idx="4525">
                        <c:v>45.25</c:v>
                      </c:pt>
                      <c:pt idx="4526">
                        <c:v>45.26</c:v>
                      </c:pt>
                      <c:pt idx="4527">
                        <c:v>45.27</c:v>
                      </c:pt>
                      <c:pt idx="4528">
                        <c:v>45.28</c:v>
                      </c:pt>
                      <c:pt idx="4529">
                        <c:v>45.29</c:v>
                      </c:pt>
                      <c:pt idx="4530">
                        <c:v>45.3</c:v>
                      </c:pt>
                      <c:pt idx="4531">
                        <c:v>45.31</c:v>
                      </c:pt>
                      <c:pt idx="4532">
                        <c:v>45.32</c:v>
                      </c:pt>
                      <c:pt idx="4533">
                        <c:v>45.33</c:v>
                      </c:pt>
                      <c:pt idx="4534">
                        <c:v>45.34</c:v>
                      </c:pt>
                      <c:pt idx="4535">
                        <c:v>45.35</c:v>
                      </c:pt>
                      <c:pt idx="4536">
                        <c:v>45.36</c:v>
                      </c:pt>
                      <c:pt idx="4537">
                        <c:v>45.37</c:v>
                      </c:pt>
                      <c:pt idx="4538">
                        <c:v>45.38</c:v>
                      </c:pt>
                      <c:pt idx="4539">
                        <c:v>45.39</c:v>
                      </c:pt>
                      <c:pt idx="4540">
                        <c:v>45.4</c:v>
                      </c:pt>
                      <c:pt idx="4541">
                        <c:v>45.41</c:v>
                      </c:pt>
                      <c:pt idx="4542">
                        <c:v>45.42</c:v>
                      </c:pt>
                      <c:pt idx="4543">
                        <c:v>45.43</c:v>
                      </c:pt>
                      <c:pt idx="4544">
                        <c:v>45.44</c:v>
                      </c:pt>
                      <c:pt idx="4545">
                        <c:v>45.45</c:v>
                      </c:pt>
                      <c:pt idx="4546">
                        <c:v>45.46</c:v>
                      </c:pt>
                      <c:pt idx="4547">
                        <c:v>45.47</c:v>
                      </c:pt>
                      <c:pt idx="4548">
                        <c:v>45.48</c:v>
                      </c:pt>
                      <c:pt idx="4549">
                        <c:v>45.49</c:v>
                      </c:pt>
                      <c:pt idx="4550">
                        <c:v>45.5</c:v>
                      </c:pt>
                      <c:pt idx="4551">
                        <c:v>45.51</c:v>
                      </c:pt>
                      <c:pt idx="4552">
                        <c:v>45.52</c:v>
                      </c:pt>
                      <c:pt idx="4553">
                        <c:v>45.53</c:v>
                      </c:pt>
                      <c:pt idx="4554">
                        <c:v>45.54</c:v>
                      </c:pt>
                      <c:pt idx="4555">
                        <c:v>45.55</c:v>
                      </c:pt>
                      <c:pt idx="4556">
                        <c:v>45.56</c:v>
                      </c:pt>
                      <c:pt idx="4557">
                        <c:v>45.57</c:v>
                      </c:pt>
                      <c:pt idx="4558">
                        <c:v>45.58</c:v>
                      </c:pt>
                      <c:pt idx="4559">
                        <c:v>45.59</c:v>
                      </c:pt>
                      <c:pt idx="4560">
                        <c:v>45.6</c:v>
                      </c:pt>
                      <c:pt idx="4561">
                        <c:v>45.61</c:v>
                      </c:pt>
                      <c:pt idx="4562">
                        <c:v>45.62</c:v>
                      </c:pt>
                      <c:pt idx="4563">
                        <c:v>45.63</c:v>
                      </c:pt>
                      <c:pt idx="4564">
                        <c:v>45.64</c:v>
                      </c:pt>
                      <c:pt idx="4565">
                        <c:v>45.65</c:v>
                      </c:pt>
                      <c:pt idx="4566">
                        <c:v>45.66</c:v>
                      </c:pt>
                      <c:pt idx="4567">
                        <c:v>45.67</c:v>
                      </c:pt>
                      <c:pt idx="4568">
                        <c:v>45.68</c:v>
                      </c:pt>
                      <c:pt idx="4569">
                        <c:v>45.69</c:v>
                      </c:pt>
                      <c:pt idx="4570">
                        <c:v>45.7</c:v>
                      </c:pt>
                      <c:pt idx="4571">
                        <c:v>45.71</c:v>
                      </c:pt>
                      <c:pt idx="4572">
                        <c:v>45.72</c:v>
                      </c:pt>
                      <c:pt idx="4573">
                        <c:v>45.73</c:v>
                      </c:pt>
                      <c:pt idx="4574">
                        <c:v>45.74</c:v>
                      </c:pt>
                      <c:pt idx="4575">
                        <c:v>45.75</c:v>
                      </c:pt>
                      <c:pt idx="4576">
                        <c:v>45.76</c:v>
                      </c:pt>
                      <c:pt idx="4577">
                        <c:v>45.77</c:v>
                      </c:pt>
                      <c:pt idx="4578">
                        <c:v>45.78</c:v>
                      </c:pt>
                      <c:pt idx="4579">
                        <c:v>45.79</c:v>
                      </c:pt>
                      <c:pt idx="4580">
                        <c:v>45.8</c:v>
                      </c:pt>
                      <c:pt idx="4581">
                        <c:v>45.81</c:v>
                      </c:pt>
                      <c:pt idx="4582">
                        <c:v>45.82</c:v>
                      </c:pt>
                      <c:pt idx="4583">
                        <c:v>45.83</c:v>
                      </c:pt>
                      <c:pt idx="4584">
                        <c:v>45.84</c:v>
                      </c:pt>
                      <c:pt idx="4585">
                        <c:v>45.85</c:v>
                      </c:pt>
                      <c:pt idx="4586">
                        <c:v>45.86</c:v>
                      </c:pt>
                      <c:pt idx="4587">
                        <c:v>45.87</c:v>
                      </c:pt>
                      <c:pt idx="4588">
                        <c:v>45.88</c:v>
                      </c:pt>
                      <c:pt idx="4589">
                        <c:v>45.89</c:v>
                      </c:pt>
                      <c:pt idx="4590">
                        <c:v>45.9</c:v>
                      </c:pt>
                      <c:pt idx="4591">
                        <c:v>45.91</c:v>
                      </c:pt>
                      <c:pt idx="4592">
                        <c:v>45.92</c:v>
                      </c:pt>
                      <c:pt idx="4593">
                        <c:v>45.93</c:v>
                      </c:pt>
                      <c:pt idx="4594">
                        <c:v>45.94</c:v>
                      </c:pt>
                      <c:pt idx="4595">
                        <c:v>45.95</c:v>
                      </c:pt>
                      <c:pt idx="4596">
                        <c:v>45.96</c:v>
                      </c:pt>
                      <c:pt idx="4597">
                        <c:v>45.97</c:v>
                      </c:pt>
                      <c:pt idx="4598">
                        <c:v>45.98</c:v>
                      </c:pt>
                      <c:pt idx="4599">
                        <c:v>45.99</c:v>
                      </c:pt>
                      <c:pt idx="4600">
                        <c:v>46</c:v>
                      </c:pt>
                      <c:pt idx="4601">
                        <c:v>46.01</c:v>
                      </c:pt>
                      <c:pt idx="4602">
                        <c:v>46.02</c:v>
                      </c:pt>
                      <c:pt idx="4603">
                        <c:v>46.03</c:v>
                      </c:pt>
                      <c:pt idx="4604">
                        <c:v>46.04</c:v>
                      </c:pt>
                      <c:pt idx="4605">
                        <c:v>46.05</c:v>
                      </c:pt>
                      <c:pt idx="4606">
                        <c:v>46.06</c:v>
                      </c:pt>
                      <c:pt idx="4607">
                        <c:v>46.07</c:v>
                      </c:pt>
                      <c:pt idx="4608">
                        <c:v>46.08</c:v>
                      </c:pt>
                      <c:pt idx="4609">
                        <c:v>46.09</c:v>
                      </c:pt>
                      <c:pt idx="4610">
                        <c:v>46.1</c:v>
                      </c:pt>
                      <c:pt idx="4611">
                        <c:v>46.11</c:v>
                      </c:pt>
                      <c:pt idx="4612">
                        <c:v>46.12</c:v>
                      </c:pt>
                      <c:pt idx="4613">
                        <c:v>46.13</c:v>
                      </c:pt>
                      <c:pt idx="4614">
                        <c:v>46.14</c:v>
                      </c:pt>
                      <c:pt idx="4615">
                        <c:v>46.15</c:v>
                      </c:pt>
                      <c:pt idx="4616">
                        <c:v>46.16</c:v>
                      </c:pt>
                      <c:pt idx="4617">
                        <c:v>46.17</c:v>
                      </c:pt>
                      <c:pt idx="4618">
                        <c:v>46.18</c:v>
                      </c:pt>
                      <c:pt idx="4619">
                        <c:v>46.19</c:v>
                      </c:pt>
                      <c:pt idx="4620">
                        <c:v>46.2</c:v>
                      </c:pt>
                      <c:pt idx="4621">
                        <c:v>46.21</c:v>
                      </c:pt>
                      <c:pt idx="4622">
                        <c:v>46.22</c:v>
                      </c:pt>
                      <c:pt idx="4623">
                        <c:v>46.23</c:v>
                      </c:pt>
                      <c:pt idx="4624">
                        <c:v>46.24</c:v>
                      </c:pt>
                      <c:pt idx="4625">
                        <c:v>46.25</c:v>
                      </c:pt>
                      <c:pt idx="4626">
                        <c:v>46.26</c:v>
                      </c:pt>
                      <c:pt idx="4627">
                        <c:v>46.27</c:v>
                      </c:pt>
                      <c:pt idx="4628">
                        <c:v>46.28</c:v>
                      </c:pt>
                      <c:pt idx="4629">
                        <c:v>46.29</c:v>
                      </c:pt>
                      <c:pt idx="4630">
                        <c:v>46.3</c:v>
                      </c:pt>
                      <c:pt idx="4631">
                        <c:v>46.31</c:v>
                      </c:pt>
                      <c:pt idx="4632">
                        <c:v>46.32</c:v>
                      </c:pt>
                      <c:pt idx="4633">
                        <c:v>46.33</c:v>
                      </c:pt>
                      <c:pt idx="4634">
                        <c:v>46.34</c:v>
                      </c:pt>
                      <c:pt idx="4635">
                        <c:v>46.35</c:v>
                      </c:pt>
                      <c:pt idx="4636">
                        <c:v>46.36</c:v>
                      </c:pt>
                      <c:pt idx="4637">
                        <c:v>46.37</c:v>
                      </c:pt>
                      <c:pt idx="4638">
                        <c:v>46.38</c:v>
                      </c:pt>
                      <c:pt idx="4639">
                        <c:v>46.39</c:v>
                      </c:pt>
                      <c:pt idx="4640">
                        <c:v>46.4</c:v>
                      </c:pt>
                      <c:pt idx="4641">
                        <c:v>46.41</c:v>
                      </c:pt>
                      <c:pt idx="4642">
                        <c:v>46.42</c:v>
                      </c:pt>
                      <c:pt idx="4643">
                        <c:v>46.43</c:v>
                      </c:pt>
                      <c:pt idx="4644">
                        <c:v>46.44</c:v>
                      </c:pt>
                      <c:pt idx="4645">
                        <c:v>46.45</c:v>
                      </c:pt>
                      <c:pt idx="4646">
                        <c:v>46.46</c:v>
                      </c:pt>
                      <c:pt idx="4647">
                        <c:v>46.47</c:v>
                      </c:pt>
                      <c:pt idx="4648">
                        <c:v>46.48</c:v>
                      </c:pt>
                      <c:pt idx="4649">
                        <c:v>46.49</c:v>
                      </c:pt>
                      <c:pt idx="4650">
                        <c:v>46.5</c:v>
                      </c:pt>
                      <c:pt idx="4651">
                        <c:v>46.51</c:v>
                      </c:pt>
                      <c:pt idx="4652">
                        <c:v>46.52</c:v>
                      </c:pt>
                      <c:pt idx="4653">
                        <c:v>46.53</c:v>
                      </c:pt>
                      <c:pt idx="4654">
                        <c:v>46.54</c:v>
                      </c:pt>
                      <c:pt idx="4655">
                        <c:v>46.55</c:v>
                      </c:pt>
                      <c:pt idx="4656">
                        <c:v>46.56</c:v>
                      </c:pt>
                      <c:pt idx="4657">
                        <c:v>46.57</c:v>
                      </c:pt>
                      <c:pt idx="4658">
                        <c:v>46.58</c:v>
                      </c:pt>
                      <c:pt idx="4659">
                        <c:v>46.59</c:v>
                      </c:pt>
                      <c:pt idx="4660">
                        <c:v>46.6</c:v>
                      </c:pt>
                      <c:pt idx="4661">
                        <c:v>46.61</c:v>
                      </c:pt>
                      <c:pt idx="4662">
                        <c:v>46.62</c:v>
                      </c:pt>
                      <c:pt idx="4663">
                        <c:v>46.63</c:v>
                      </c:pt>
                      <c:pt idx="4664">
                        <c:v>46.64</c:v>
                      </c:pt>
                      <c:pt idx="4665">
                        <c:v>46.65</c:v>
                      </c:pt>
                      <c:pt idx="4666">
                        <c:v>46.66</c:v>
                      </c:pt>
                      <c:pt idx="4667">
                        <c:v>46.67</c:v>
                      </c:pt>
                      <c:pt idx="4668">
                        <c:v>46.68</c:v>
                      </c:pt>
                      <c:pt idx="4669">
                        <c:v>46.69</c:v>
                      </c:pt>
                      <c:pt idx="4670">
                        <c:v>46.7</c:v>
                      </c:pt>
                      <c:pt idx="4671">
                        <c:v>46.71</c:v>
                      </c:pt>
                      <c:pt idx="4672">
                        <c:v>46.72</c:v>
                      </c:pt>
                      <c:pt idx="4673">
                        <c:v>46.73</c:v>
                      </c:pt>
                      <c:pt idx="4674">
                        <c:v>46.74</c:v>
                      </c:pt>
                      <c:pt idx="4675">
                        <c:v>46.75</c:v>
                      </c:pt>
                      <c:pt idx="4676">
                        <c:v>46.76</c:v>
                      </c:pt>
                      <c:pt idx="4677">
                        <c:v>46.77</c:v>
                      </c:pt>
                      <c:pt idx="4678">
                        <c:v>46.78</c:v>
                      </c:pt>
                      <c:pt idx="4679">
                        <c:v>46.79</c:v>
                      </c:pt>
                      <c:pt idx="4680">
                        <c:v>46.8</c:v>
                      </c:pt>
                      <c:pt idx="4681">
                        <c:v>46.81</c:v>
                      </c:pt>
                      <c:pt idx="4682">
                        <c:v>46.82</c:v>
                      </c:pt>
                      <c:pt idx="4683">
                        <c:v>46.83</c:v>
                      </c:pt>
                      <c:pt idx="4684">
                        <c:v>46.84</c:v>
                      </c:pt>
                      <c:pt idx="4685">
                        <c:v>46.85</c:v>
                      </c:pt>
                      <c:pt idx="4686">
                        <c:v>46.86</c:v>
                      </c:pt>
                      <c:pt idx="4687">
                        <c:v>46.87</c:v>
                      </c:pt>
                      <c:pt idx="4688">
                        <c:v>46.88</c:v>
                      </c:pt>
                      <c:pt idx="4689">
                        <c:v>46.89</c:v>
                      </c:pt>
                      <c:pt idx="4690">
                        <c:v>46.9</c:v>
                      </c:pt>
                      <c:pt idx="4691">
                        <c:v>46.91</c:v>
                      </c:pt>
                      <c:pt idx="4692">
                        <c:v>46.92</c:v>
                      </c:pt>
                      <c:pt idx="4693">
                        <c:v>46.93</c:v>
                      </c:pt>
                      <c:pt idx="4694">
                        <c:v>46.94</c:v>
                      </c:pt>
                      <c:pt idx="4695">
                        <c:v>46.95</c:v>
                      </c:pt>
                      <c:pt idx="4696">
                        <c:v>46.96</c:v>
                      </c:pt>
                      <c:pt idx="4697">
                        <c:v>46.97</c:v>
                      </c:pt>
                      <c:pt idx="4698">
                        <c:v>46.98</c:v>
                      </c:pt>
                      <c:pt idx="4699">
                        <c:v>46.99</c:v>
                      </c:pt>
                      <c:pt idx="4700">
                        <c:v>47</c:v>
                      </c:pt>
                      <c:pt idx="4701">
                        <c:v>47.01</c:v>
                      </c:pt>
                      <c:pt idx="4702">
                        <c:v>47.02</c:v>
                      </c:pt>
                      <c:pt idx="4703">
                        <c:v>47.03</c:v>
                      </c:pt>
                      <c:pt idx="4704">
                        <c:v>47.04</c:v>
                      </c:pt>
                      <c:pt idx="4705">
                        <c:v>47.05</c:v>
                      </c:pt>
                      <c:pt idx="4706">
                        <c:v>47.06</c:v>
                      </c:pt>
                      <c:pt idx="4707">
                        <c:v>47.07</c:v>
                      </c:pt>
                      <c:pt idx="4708">
                        <c:v>47.08</c:v>
                      </c:pt>
                      <c:pt idx="4709">
                        <c:v>47.09</c:v>
                      </c:pt>
                      <c:pt idx="4710">
                        <c:v>47.1</c:v>
                      </c:pt>
                      <c:pt idx="4711">
                        <c:v>47.11</c:v>
                      </c:pt>
                      <c:pt idx="4712">
                        <c:v>47.12</c:v>
                      </c:pt>
                      <c:pt idx="4713">
                        <c:v>47.13</c:v>
                      </c:pt>
                      <c:pt idx="4714">
                        <c:v>47.14</c:v>
                      </c:pt>
                      <c:pt idx="4715">
                        <c:v>47.15</c:v>
                      </c:pt>
                      <c:pt idx="4716">
                        <c:v>47.16</c:v>
                      </c:pt>
                      <c:pt idx="4717">
                        <c:v>47.17</c:v>
                      </c:pt>
                      <c:pt idx="4718">
                        <c:v>47.18</c:v>
                      </c:pt>
                      <c:pt idx="4719">
                        <c:v>47.19</c:v>
                      </c:pt>
                      <c:pt idx="4720">
                        <c:v>47.2</c:v>
                      </c:pt>
                      <c:pt idx="4721">
                        <c:v>47.21</c:v>
                      </c:pt>
                      <c:pt idx="4722">
                        <c:v>47.22</c:v>
                      </c:pt>
                      <c:pt idx="4723">
                        <c:v>47.23</c:v>
                      </c:pt>
                      <c:pt idx="4724">
                        <c:v>47.24</c:v>
                      </c:pt>
                      <c:pt idx="4725">
                        <c:v>47.25</c:v>
                      </c:pt>
                      <c:pt idx="4726">
                        <c:v>47.26</c:v>
                      </c:pt>
                      <c:pt idx="4727">
                        <c:v>47.27</c:v>
                      </c:pt>
                      <c:pt idx="4728">
                        <c:v>47.28</c:v>
                      </c:pt>
                      <c:pt idx="4729">
                        <c:v>47.29</c:v>
                      </c:pt>
                      <c:pt idx="4730">
                        <c:v>47.3</c:v>
                      </c:pt>
                      <c:pt idx="4731">
                        <c:v>47.31</c:v>
                      </c:pt>
                      <c:pt idx="4732">
                        <c:v>47.32</c:v>
                      </c:pt>
                      <c:pt idx="4733">
                        <c:v>47.33</c:v>
                      </c:pt>
                      <c:pt idx="4734">
                        <c:v>47.34</c:v>
                      </c:pt>
                      <c:pt idx="4735">
                        <c:v>47.35</c:v>
                      </c:pt>
                      <c:pt idx="4736">
                        <c:v>47.36</c:v>
                      </c:pt>
                      <c:pt idx="4737">
                        <c:v>47.37</c:v>
                      </c:pt>
                      <c:pt idx="4738">
                        <c:v>47.38</c:v>
                      </c:pt>
                      <c:pt idx="4739">
                        <c:v>47.39</c:v>
                      </c:pt>
                      <c:pt idx="4740">
                        <c:v>47.4</c:v>
                      </c:pt>
                      <c:pt idx="4741">
                        <c:v>47.41</c:v>
                      </c:pt>
                      <c:pt idx="4742">
                        <c:v>47.42</c:v>
                      </c:pt>
                      <c:pt idx="4743">
                        <c:v>47.43</c:v>
                      </c:pt>
                      <c:pt idx="4744">
                        <c:v>47.44</c:v>
                      </c:pt>
                      <c:pt idx="4745">
                        <c:v>47.45</c:v>
                      </c:pt>
                      <c:pt idx="4746">
                        <c:v>47.46</c:v>
                      </c:pt>
                      <c:pt idx="4747">
                        <c:v>47.47</c:v>
                      </c:pt>
                      <c:pt idx="4748">
                        <c:v>47.48</c:v>
                      </c:pt>
                      <c:pt idx="4749">
                        <c:v>47.49</c:v>
                      </c:pt>
                      <c:pt idx="4750">
                        <c:v>47.5</c:v>
                      </c:pt>
                      <c:pt idx="4751">
                        <c:v>47.51</c:v>
                      </c:pt>
                      <c:pt idx="4752">
                        <c:v>47.52</c:v>
                      </c:pt>
                      <c:pt idx="4753">
                        <c:v>47.53</c:v>
                      </c:pt>
                      <c:pt idx="4754">
                        <c:v>47.54</c:v>
                      </c:pt>
                      <c:pt idx="4755">
                        <c:v>47.55</c:v>
                      </c:pt>
                      <c:pt idx="4756">
                        <c:v>47.56</c:v>
                      </c:pt>
                      <c:pt idx="4757">
                        <c:v>47.57</c:v>
                      </c:pt>
                      <c:pt idx="4758">
                        <c:v>47.58</c:v>
                      </c:pt>
                      <c:pt idx="4759">
                        <c:v>47.59</c:v>
                      </c:pt>
                      <c:pt idx="4760">
                        <c:v>47.6</c:v>
                      </c:pt>
                      <c:pt idx="4761">
                        <c:v>47.61</c:v>
                      </c:pt>
                      <c:pt idx="4762">
                        <c:v>47.62</c:v>
                      </c:pt>
                      <c:pt idx="4763">
                        <c:v>47.63</c:v>
                      </c:pt>
                      <c:pt idx="4764">
                        <c:v>47.64</c:v>
                      </c:pt>
                      <c:pt idx="4765">
                        <c:v>47.65</c:v>
                      </c:pt>
                      <c:pt idx="4766">
                        <c:v>47.66</c:v>
                      </c:pt>
                      <c:pt idx="4767">
                        <c:v>47.67</c:v>
                      </c:pt>
                      <c:pt idx="4768">
                        <c:v>47.68</c:v>
                      </c:pt>
                      <c:pt idx="4769">
                        <c:v>47.69</c:v>
                      </c:pt>
                      <c:pt idx="4770">
                        <c:v>47.7</c:v>
                      </c:pt>
                      <c:pt idx="4771">
                        <c:v>47.71</c:v>
                      </c:pt>
                      <c:pt idx="4772">
                        <c:v>47.72</c:v>
                      </c:pt>
                      <c:pt idx="4773">
                        <c:v>47.73</c:v>
                      </c:pt>
                      <c:pt idx="4774">
                        <c:v>47.74</c:v>
                      </c:pt>
                      <c:pt idx="4775">
                        <c:v>47.75</c:v>
                      </c:pt>
                      <c:pt idx="4776">
                        <c:v>47.76</c:v>
                      </c:pt>
                      <c:pt idx="4777">
                        <c:v>47.77</c:v>
                      </c:pt>
                      <c:pt idx="4778">
                        <c:v>47.78</c:v>
                      </c:pt>
                      <c:pt idx="4779">
                        <c:v>47.79</c:v>
                      </c:pt>
                      <c:pt idx="4780">
                        <c:v>47.8</c:v>
                      </c:pt>
                      <c:pt idx="4781">
                        <c:v>47.81</c:v>
                      </c:pt>
                      <c:pt idx="4782">
                        <c:v>47.82</c:v>
                      </c:pt>
                      <c:pt idx="4783">
                        <c:v>47.83</c:v>
                      </c:pt>
                      <c:pt idx="4784">
                        <c:v>47.84</c:v>
                      </c:pt>
                      <c:pt idx="4785">
                        <c:v>47.85</c:v>
                      </c:pt>
                      <c:pt idx="4786">
                        <c:v>47.86</c:v>
                      </c:pt>
                      <c:pt idx="4787">
                        <c:v>47.87</c:v>
                      </c:pt>
                      <c:pt idx="4788">
                        <c:v>47.88</c:v>
                      </c:pt>
                      <c:pt idx="4789">
                        <c:v>47.89</c:v>
                      </c:pt>
                      <c:pt idx="4790">
                        <c:v>47.9</c:v>
                      </c:pt>
                      <c:pt idx="4791">
                        <c:v>47.91</c:v>
                      </c:pt>
                      <c:pt idx="4792">
                        <c:v>47.92</c:v>
                      </c:pt>
                      <c:pt idx="4793">
                        <c:v>47.93</c:v>
                      </c:pt>
                      <c:pt idx="4794">
                        <c:v>47.94</c:v>
                      </c:pt>
                      <c:pt idx="4795">
                        <c:v>47.95</c:v>
                      </c:pt>
                      <c:pt idx="4796">
                        <c:v>47.96</c:v>
                      </c:pt>
                      <c:pt idx="4797">
                        <c:v>47.97</c:v>
                      </c:pt>
                      <c:pt idx="4798">
                        <c:v>47.98</c:v>
                      </c:pt>
                      <c:pt idx="4799">
                        <c:v>47.99</c:v>
                      </c:pt>
                      <c:pt idx="4800">
                        <c:v>48</c:v>
                      </c:pt>
                      <c:pt idx="4801">
                        <c:v>48.01</c:v>
                      </c:pt>
                      <c:pt idx="4802">
                        <c:v>48.02</c:v>
                      </c:pt>
                      <c:pt idx="4803">
                        <c:v>48.03</c:v>
                      </c:pt>
                      <c:pt idx="4804">
                        <c:v>48.04</c:v>
                      </c:pt>
                      <c:pt idx="4805">
                        <c:v>48.05</c:v>
                      </c:pt>
                      <c:pt idx="4806">
                        <c:v>48.06</c:v>
                      </c:pt>
                      <c:pt idx="4807">
                        <c:v>48.07</c:v>
                      </c:pt>
                      <c:pt idx="4808">
                        <c:v>48.08</c:v>
                      </c:pt>
                      <c:pt idx="4809">
                        <c:v>48.09</c:v>
                      </c:pt>
                      <c:pt idx="4810">
                        <c:v>48.1</c:v>
                      </c:pt>
                      <c:pt idx="4811">
                        <c:v>48.11</c:v>
                      </c:pt>
                      <c:pt idx="4812">
                        <c:v>48.12</c:v>
                      </c:pt>
                      <c:pt idx="4813">
                        <c:v>48.13</c:v>
                      </c:pt>
                      <c:pt idx="4814">
                        <c:v>48.14</c:v>
                      </c:pt>
                      <c:pt idx="4815">
                        <c:v>48.15</c:v>
                      </c:pt>
                      <c:pt idx="4816">
                        <c:v>48.16</c:v>
                      </c:pt>
                      <c:pt idx="4817">
                        <c:v>48.17</c:v>
                      </c:pt>
                      <c:pt idx="4818">
                        <c:v>48.18</c:v>
                      </c:pt>
                      <c:pt idx="4819">
                        <c:v>48.19</c:v>
                      </c:pt>
                      <c:pt idx="4820">
                        <c:v>48.2</c:v>
                      </c:pt>
                      <c:pt idx="4821">
                        <c:v>48.21</c:v>
                      </c:pt>
                      <c:pt idx="4822">
                        <c:v>48.22</c:v>
                      </c:pt>
                      <c:pt idx="4823">
                        <c:v>48.23</c:v>
                      </c:pt>
                      <c:pt idx="4824">
                        <c:v>48.24</c:v>
                      </c:pt>
                      <c:pt idx="4825">
                        <c:v>48.25</c:v>
                      </c:pt>
                      <c:pt idx="4826">
                        <c:v>48.26</c:v>
                      </c:pt>
                      <c:pt idx="4827">
                        <c:v>48.27</c:v>
                      </c:pt>
                      <c:pt idx="4828">
                        <c:v>48.28</c:v>
                      </c:pt>
                      <c:pt idx="4829">
                        <c:v>48.29</c:v>
                      </c:pt>
                      <c:pt idx="4830">
                        <c:v>48.3</c:v>
                      </c:pt>
                      <c:pt idx="4831">
                        <c:v>48.31</c:v>
                      </c:pt>
                      <c:pt idx="4832">
                        <c:v>48.32</c:v>
                      </c:pt>
                      <c:pt idx="4833">
                        <c:v>48.33</c:v>
                      </c:pt>
                      <c:pt idx="4834">
                        <c:v>48.34</c:v>
                      </c:pt>
                      <c:pt idx="4835">
                        <c:v>48.35</c:v>
                      </c:pt>
                      <c:pt idx="4836">
                        <c:v>48.36</c:v>
                      </c:pt>
                      <c:pt idx="4837">
                        <c:v>48.37</c:v>
                      </c:pt>
                      <c:pt idx="4838">
                        <c:v>48.38</c:v>
                      </c:pt>
                      <c:pt idx="4839">
                        <c:v>48.39</c:v>
                      </c:pt>
                      <c:pt idx="4840">
                        <c:v>48.4</c:v>
                      </c:pt>
                      <c:pt idx="4841">
                        <c:v>48.41</c:v>
                      </c:pt>
                      <c:pt idx="4842">
                        <c:v>48.42</c:v>
                      </c:pt>
                      <c:pt idx="4843">
                        <c:v>48.43</c:v>
                      </c:pt>
                      <c:pt idx="4844">
                        <c:v>48.44</c:v>
                      </c:pt>
                      <c:pt idx="4845">
                        <c:v>48.45</c:v>
                      </c:pt>
                      <c:pt idx="4846">
                        <c:v>48.46</c:v>
                      </c:pt>
                      <c:pt idx="4847">
                        <c:v>48.47</c:v>
                      </c:pt>
                      <c:pt idx="4848">
                        <c:v>48.48</c:v>
                      </c:pt>
                      <c:pt idx="4849">
                        <c:v>48.49</c:v>
                      </c:pt>
                      <c:pt idx="4850">
                        <c:v>48.5</c:v>
                      </c:pt>
                      <c:pt idx="4851">
                        <c:v>48.51</c:v>
                      </c:pt>
                      <c:pt idx="4852">
                        <c:v>48.52</c:v>
                      </c:pt>
                      <c:pt idx="4853">
                        <c:v>48.53</c:v>
                      </c:pt>
                      <c:pt idx="4854">
                        <c:v>48.54</c:v>
                      </c:pt>
                      <c:pt idx="4855">
                        <c:v>48.55</c:v>
                      </c:pt>
                      <c:pt idx="4856">
                        <c:v>48.56</c:v>
                      </c:pt>
                      <c:pt idx="4857">
                        <c:v>48.57</c:v>
                      </c:pt>
                      <c:pt idx="4858">
                        <c:v>48.58</c:v>
                      </c:pt>
                      <c:pt idx="4859">
                        <c:v>48.59</c:v>
                      </c:pt>
                      <c:pt idx="4860">
                        <c:v>48.6</c:v>
                      </c:pt>
                      <c:pt idx="4861">
                        <c:v>48.61</c:v>
                      </c:pt>
                      <c:pt idx="4862">
                        <c:v>48.62</c:v>
                      </c:pt>
                      <c:pt idx="4863">
                        <c:v>48.63</c:v>
                      </c:pt>
                      <c:pt idx="4864">
                        <c:v>48.64</c:v>
                      </c:pt>
                      <c:pt idx="4865">
                        <c:v>48.65</c:v>
                      </c:pt>
                      <c:pt idx="4866">
                        <c:v>48.66</c:v>
                      </c:pt>
                      <c:pt idx="4867">
                        <c:v>48.67</c:v>
                      </c:pt>
                      <c:pt idx="4868">
                        <c:v>48.68</c:v>
                      </c:pt>
                      <c:pt idx="4869">
                        <c:v>48.69</c:v>
                      </c:pt>
                      <c:pt idx="4870">
                        <c:v>48.7</c:v>
                      </c:pt>
                      <c:pt idx="4871">
                        <c:v>48.71</c:v>
                      </c:pt>
                      <c:pt idx="4872">
                        <c:v>48.72</c:v>
                      </c:pt>
                      <c:pt idx="4873">
                        <c:v>48.73</c:v>
                      </c:pt>
                      <c:pt idx="4874">
                        <c:v>48.74</c:v>
                      </c:pt>
                      <c:pt idx="4875">
                        <c:v>48.75</c:v>
                      </c:pt>
                      <c:pt idx="4876">
                        <c:v>48.76</c:v>
                      </c:pt>
                      <c:pt idx="4877">
                        <c:v>48.77</c:v>
                      </c:pt>
                      <c:pt idx="4878">
                        <c:v>48.78</c:v>
                      </c:pt>
                      <c:pt idx="4879">
                        <c:v>48.79</c:v>
                      </c:pt>
                      <c:pt idx="4880">
                        <c:v>48.8</c:v>
                      </c:pt>
                      <c:pt idx="4881">
                        <c:v>48.81</c:v>
                      </c:pt>
                      <c:pt idx="4882">
                        <c:v>48.82</c:v>
                      </c:pt>
                      <c:pt idx="4883">
                        <c:v>48.83</c:v>
                      </c:pt>
                      <c:pt idx="4884">
                        <c:v>48.84</c:v>
                      </c:pt>
                      <c:pt idx="4885">
                        <c:v>48.85</c:v>
                      </c:pt>
                      <c:pt idx="4886">
                        <c:v>48.86</c:v>
                      </c:pt>
                      <c:pt idx="4887">
                        <c:v>48.87</c:v>
                      </c:pt>
                      <c:pt idx="4888">
                        <c:v>48.88</c:v>
                      </c:pt>
                      <c:pt idx="4889">
                        <c:v>48.89</c:v>
                      </c:pt>
                      <c:pt idx="4890">
                        <c:v>48.9</c:v>
                      </c:pt>
                      <c:pt idx="4891">
                        <c:v>48.91</c:v>
                      </c:pt>
                      <c:pt idx="4892">
                        <c:v>48.92</c:v>
                      </c:pt>
                      <c:pt idx="4893">
                        <c:v>48.93</c:v>
                      </c:pt>
                      <c:pt idx="4894">
                        <c:v>48.94</c:v>
                      </c:pt>
                      <c:pt idx="4895">
                        <c:v>48.95</c:v>
                      </c:pt>
                      <c:pt idx="4896">
                        <c:v>48.96</c:v>
                      </c:pt>
                      <c:pt idx="4897">
                        <c:v>48.97</c:v>
                      </c:pt>
                      <c:pt idx="4898">
                        <c:v>48.98</c:v>
                      </c:pt>
                      <c:pt idx="4899">
                        <c:v>48.99</c:v>
                      </c:pt>
                      <c:pt idx="4900">
                        <c:v>49</c:v>
                      </c:pt>
                      <c:pt idx="4901">
                        <c:v>49.01</c:v>
                      </c:pt>
                      <c:pt idx="4902">
                        <c:v>49.02</c:v>
                      </c:pt>
                      <c:pt idx="4903">
                        <c:v>49.03</c:v>
                      </c:pt>
                      <c:pt idx="4904">
                        <c:v>49.04</c:v>
                      </c:pt>
                      <c:pt idx="4905">
                        <c:v>49.05</c:v>
                      </c:pt>
                      <c:pt idx="4906">
                        <c:v>49.06</c:v>
                      </c:pt>
                      <c:pt idx="4907">
                        <c:v>49.07</c:v>
                      </c:pt>
                      <c:pt idx="4908">
                        <c:v>49.08</c:v>
                      </c:pt>
                      <c:pt idx="4909">
                        <c:v>49.09</c:v>
                      </c:pt>
                      <c:pt idx="4910">
                        <c:v>49.1</c:v>
                      </c:pt>
                      <c:pt idx="4911">
                        <c:v>49.11</c:v>
                      </c:pt>
                      <c:pt idx="4912">
                        <c:v>49.12</c:v>
                      </c:pt>
                      <c:pt idx="4913">
                        <c:v>49.13</c:v>
                      </c:pt>
                      <c:pt idx="4914">
                        <c:v>49.14</c:v>
                      </c:pt>
                      <c:pt idx="4915">
                        <c:v>49.15</c:v>
                      </c:pt>
                      <c:pt idx="4916">
                        <c:v>49.16</c:v>
                      </c:pt>
                      <c:pt idx="4917">
                        <c:v>49.17</c:v>
                      </c:pt>
                      <c:pt idx="4918">
                        <c:v>49.18</c:v>
                      </c:pt>
                      <c:pt idx="4919">
                        <c:v>49.19</c:v>
                      </c:pt>
                      <c:pt idx="4920">
                        <c:v>49.2</c:v>
                      </c:pt>
                      <c:pt idx="4921">
                        <c:v>49.21</c:v>
                      </c:pt>
                      <c:pt idx="4922">
                        <c:v>49.22</c:v>
                      </c:pt>
                      <c:pt idx="4923">
                        <c:v>49.23</c:v>
                      </c:pt>
                      <c:pt idx="4924">
                        <c:v>49.24</c:v>
                      </c:pt>
                      <c:pt idx="4925">
                        <c:v>49.25</c:v>
                      </c:pt>
                      <c:pt idx="4926">
                        <c:v>49.26</c:v>
                      </c:pt>
                      <c:pt idx="4927">
                        <c:v>49.27</c:v>
                      </c:pt>
                      <c:pt idx="4928">
                        <c:v>49.28</c:v>
                      </c:pt>
                      <c:pt idx="4929">
                        <c:v>49.29</c:v>
                      </c:pt>
                      <c:pt idx="4930">
                        <c:v>49.3</c:v>
                      </c:pt>
                      <c:pt idx="4931">
                        <c:v>49.31</c:v>
                      </c:pt>
                      <c:pt idx="4932">
                        <c:v>49.32</c:v>
                      </c:pt>
                      <c:pt idx="4933">
                        <c:v>49.33</c:v>
                      </c:pt>
                      <c:pt idx="4934">
                        <c:v>49.34</c:v>
                      </c:pt>
                      <c:pt idx="4935">
                        <c:v>49.35</c:v>
                      </c:pt>
                      <c:pt idx="4936">
                        <c:v>49.36</c:v>
                      </c:pt>
                      <c:pt idx="4937">
                        <c:v>49.37</c:v>
                      </c:pt>
                      <c:pt idx="4938">
                        <c:v>49.38</c:v>
                      </c:pt>
                      <c:pt idx="4939">
                        <c:v>49.39</c:v>
                      </c:pt>
                      <c:pt idx="4940">
                        <c:v>49.4</c:v>
                      </c:pt>
                      <c:pt idx="4941">
                        <c:v>49.41</c:v>
                      </c:pt>
                      <c:pt idx="4942">
                        <c:v>49.42</c:v>
                      </c:pt>
                      <c:pt idx="4943">
                        <c:v>49.43</c:v>
                      </c:pt>
                      <c:pt idx="4944">
                        <c:v>49.44</c:v>
                      </c:pt>
                      <c:pt idx="4945">
                        <c:v>49.45</c:v>
                      </c:pt>
                      <c:pt idx="4946">
                        <c:v>49.46</c:v>
                      </c:pt>
                      <c:pt idx="4947">
                        <c:v>49.47</c:v>
                      </c:pt>
                      <c:pt idx="4948">
                        <c:v>49.48</c:v>
                      </c:pt>
                      <c:pt idx="4949">
                        <c:v>49.49</c:v>
                      </c:pt>
                      <c:pt idx="4950">
                        <c:v>49.5</c:v>
                      </c:pt>
                      <c:pt idx="4951">
                        <c:v>49.51</c:v>
                      </c:pt>
                      <c:pt idx="4952">
                        <c:v>49.52</c:v>
                      </c:pt>
                      <c:pt idx="4953">
                        <c:v>49.53</c:v>
                      </c:pt>
                      <c:pt idx="4954">
                        <c:v>49.54</c:v>
                      </c:pt>
                      <c:pt idx="4955">
                        <c:v>49.55</c:v>
                      </c:pt>
                      <c:pt idx="4956">
                        <c:v>49.56</c:v>
                      </c:pt>
                      <c:pt idx="4957">
                        <c:v>49.57</c:v>
                      </c:pt>
                      <c:pt idx="4958">
                        <c:v>49.58</c:v>
                      </c:pt>
                      <c:pt idx="4959">
                        <c:v>49.59</c:v>
                      </c:pt>
                      <c:pt idx="4960">
                        <c:v>49.6</c:v>
                      </c:pt>
                      <c:pt idx="4961">
                        <c:v>49.61</c:v>
                      </c:pt>
                      <c:pt idx="4962">
                        <c:v>49.62</c:v>
                      </c:pt>
                      <c:pt idx="4963">
                        <c:v>49.63</c:v>
                      </c:pt>
                      <c:pt idx="4964">
                        <c:v>49.64</c:v>
                      </c:pt>
                      <c:pt idx="4965">
                        <c:v>49.65</c:v>
                      </c:pt>
                      <c:pt idx="4966">
                        <c:v>49.66</c:v>
                      </c:pt>
                      <c:pt idx="4967">
                        <c:v>49.67</c:v>
                      </c:pt>
                      <c:pt idx="4968">
                        <c:v>49.68</c:v>
                      </c:pt>
                      <c:pt idx="4969">
                        <c:v>49.69</c:v>
                      </c:pt>
                      <c:pt idx="4970">
                        <c:v>49.7</c:v>
                      </c:pt>
                      <c:pt idx="4971">
                        <c:v>49.71</c:v>
                      </c:pt>
                      <c:pt idx="4972">
                        <c:v>49.72</c:v>
                      </c:pt>
                      <c:pt idx="4973">
                        <c:v>49.73</c:v>
                      </c:pt>
                      <c:pt idx="4974">
                        <c:v>49.74</c:v>
                      </c:pt>
                      <c:pt idx="4975">
                        <c:v>49.75</c:v>
                      </c:pt>
                      <c:pt idx="4976">
                        <c:v>49.76</c:v>
                      </c:pt>
                      <c:pt idx="4977">
                        <c:v>49.77</c:v>
                      </c:pt>
                      <c:pt idx="4978">
                        <c:v>49.78</c:v>
                      </c:pt>
                      <c:pt idx="4979">
                        <c:v>49.79</c:v>
                      </c:pt>
                      <c:pt idx="4980">
                        <c:v>49.8</c:v>
                      </c:pt>
                      <c:pt idx="4981">
                        <c:v>49.81</c:v>
                      </c:pt>
                      <c:pt idx="4982">
                        <c:v>49.82</c:v>
                      </c:pt>
                      <c:pt idx="4983">
                        <c:v>49.83</c:v>
                      </c:pt>
                      <c:pt idx="4984">
                        <c:v>49.84</c:v>
                      </c:pt>
                      <c:pt idx="4985">
                        <c:v>49.85</c:v>
                      </c:pt>
                      <c:pt idx="4986">
                        <c:v>49.86</c:v>
                      </c:pt>
                      <c:pt idx="4987">
                        <c:v>49.87</c:v>
                      </c:pt>
                      <c:pt idx="4988">
                        <c:v>49.88</c:v>
                      </c:pt>
                      <c:pt idx="4989">
                        <c:v>49.89</c:v>
                      </c:pt>
                      <c:pt idx="4990">
                        <c:v>49.9</c:v>
                      </c:pt>
                      <c:pt idx="4991">
                        <c:v>49.91</c:v>
                      </c:pt>
                      <c:pt idx="4992">
                        <c:v>49.92</c:v>
                      </c:pt>
                      <c:pt idx="4993">
                        <c:v>49.93</c:v>
                      </c:pt>
                      <c:pt idx="4994">
                        <c:v>49.94</c:v>
                      </c:pt>
                      <c:pt idx="4995">
                        <c:v>49.95</c:v>
                      </c:pt>
                      <c:pt idx="4996">
                        <c:v>49.96</c:v>
                      </c:pt>
                      <c:pt idx="4997">
                        <c:v>49.97</c:v>
                      </c:pt>
                      <c:pt idx="4998">
                        <c:v>49.98</c:v>
                      </c:pt>
                      <c:pt idx="4999">
                        <c:v>49.99</c:v>
                      </c:pt>
                      <c:pt idx="5000">
                        <c:v>50</c:v>
                      </c:pt>
                      <c:pt idx="5001">
                        <c:v>50.01</c:v>
                      </c:pt>
                      <c:pt idx="5002">
                        <c:v>50.02</c:v>
                      </c:pt>
                      <c:pt idx="5003">
                        <c:v>50.03</c:v>
                      </c:pt>
                      <c:pt idx="5004">
                        <c:v>50.04</c:v>
                      </c:pt>
                      <c:pt idx="5005">
                        <c:v>50.05</c:v>
                      </c:pt>
                      <c:pt idx="5006">
                        <c:v>50.06</c:v>
                      </c:pt>
                      <c:pt idx="5007">
                        <c:v>50.07</c:v>
                      </c:pt>
                      <c:pt idx="5008">
                        <c:v>50.08</c:v>
                      </c:pt>
                      <c:pt idx="5009">
                        <c:v>50.09</c:v>
                      </c:pt>
                      <c:pt idx="5010">
                        <c:v>50.1</c:v>
                      </c:pt>
                      <c:pt idx="5011">
                        <c:v>50.11</c:v>
                      </c:pt>
                      <c:pt idx="5012">
                        <c:v>50.12</c:v>
                      </c:pt>
                      <c:pt idx="5013">
                        <c:v>50.13</c:v>
                      </c:pt>
                      <c:pt idx="5014">
                        <c:v>50.14</c:v>
                      </c:pt>
                      <c:pt idx="5015">
                        <c:v>50.15</c:v>
                      </c:pt>
                      <c:pt idx="5016">
                        <c:v>50.16</c:v>
                      </c:pt>
                      <c:pt idx="5017">
                        <c:v>50.17</c:v>
                      </c:pt>
                      <c:pt idx="5018">
                        <c:v>50.18</c:v>
                      </c:pt>
                      <c:pt idx="5019">
                        <c:v>50.19</c:v>
                      </c:pt>
                      <c:pt idx="5020">
                        <c:v>50.2</c:v>
                      </c:pt>
                      <c:pt idx="5021">
                        <c:v>50.21</c:v>
                      </c:pt>
                      <c:pt idx="5022">
                        <c:v>50.22</c:v>
                      </c:pt>
                      <c:pt idx="5023">
                        <c:v>50.23</c:v>
                      </c:pt>
                      <c:pt idx="5024">
                        <c:v>50.24</c:v>
                      </c:pt>
                      <c:pt idx="5025">
                        <c:v>50.25</c:v>
                      </c:pt>
                      <c:pt idx="5026">
                        <c:v>50.26</c:v>
                      </c:pt>
                      <c:pt idx="5027">
                        <c:v>50.27</c:v>
                      </c:pt>
                      <c:pt idx="5028">
                        <c:v>50.28</c:v>
                      </c:pt>
                      <c:pt idx="5029">
                        <c:v>50.29</c:v>
                      </c:pt>
                      <c:pt idx="5030">
                        <c:v>50.3</c:v>
                      </c:pt>
                      <c:pt idx="5031">
                        <c:v>50.31</c:v>
                      </c:pt>
                      <c:pt idx="5032">
                        <c:v>50.32</c:v>
                      </c:pt>
                      <c:pt idx="5033">
                        <c:v>50.33</c:v>
                      </c:pt>
                      <c:pt idx="5034">
                        <c:v>50.34</c:v>
                      </c:pt>
                      <c:pt idx="5035">
                        <c:v>50.35</c:v>
                      </c:pt>
                      <c:pt idx="5036">
                        <c:v>50.36</c:v>
                      </c:pt>
                      <c:pt idx="5037">
                        <c:v>50.37</c:v>
                      </c:pt>
                      <c:pt idx="5038">
                        <c:v>50.38</c:v>
                      </c:pt>
                      <c:pt idx="5039">
                        <c:v>50.39</c:v>
                      </c:pt>
                      <c:pt idx="5040">
                        <c:v>50.4</c:v>
                      </c:pt>
                      <c:pt idx="5041">
                        <c:v>50.41</c:v>
                      </c:pt>
                      <c:pt idx="5042">
                        <c:v>50.42</c:v>
                      </c:pt>
                      <c:pt idx="5043">
                        <c:v>50.43</c:v>
                      </c:pt>
                      <c:pt idx="5044">
                        <c:v>50.44</c:v>
                      </c:pt>
                      <c:pt idx="5045">
                        <c:v>50.45</c:v>
                      </c:pt>
                      <c:pt idx="5046">
                        <c:v>50.46</c:v>
                      </c:pt>
                      <c:pt idx="5047">
                        <c:v>50.47</c:v>
                      </c:pt>
                      <c:pt idx="5048">
                        <c:v>50.48</c:v>
                      </c:pt>
                      <c:pt idx="5049">
                        <c:v>50.49</c:v>
                      </c:pt>
                      <c:pt idx="5050">
                        <c:v>50.5</c:v>
                      </c:pt>
                      <c:pt idx="5051">
                        <c:v>50.51</c:v>
                      </c:pt>
                      <c:pt idx="5052">
                        <c:v>50.52</c:v>
                      </c:pt>
                      <c:pt idx="5053">
                        <c:v>50.53</c:v>
                      </c:pt>
                      <c:pt idx="5054">
                        <c:v>50.54</c:v>
                      </c:pt>
                      <c:pt idx="5055">
                        <c:v>50.55</c:v>
                      </c:pt>
                      <c:pt idx="5056">
                        <c:v>50.56</c:v>
                      </c:pt>
                      <c:pt idx="5057">
                        <c:v>50.57</c:v>
                      </c:pt>
                      <c:pt idx="5058">
                        <c:v>50.58</c:v>
                      </c:pt>
                      <c:pt idx="5059">
                        <c:v>50.59</c:v>
                      </c:pt>
                      <c:pt idx="5060">
                        <c:v>50.6</c:v>
                      </c:pt>
                      <c:pt idx="5061">
                        <c:v>50.61</c:v>
                      </c:pt>
                      <c:pt idx="5062">
                        <c:v>50.62</c:v>
                      </c:pt>
                      <c:pt idx="5063">
                        <c:v>50.63</c:v>
                      </c:pt>
                      <c:pt idx="5064">
                        <c:v>50.64</c:v>
                      </c:pt>
                      <c:pt idx="5065">
                        <c:v>50.65</c:v>
                      </c:pt>
                      <c:pt idx="5066">
                        <c:v>50.66</c:v>
                      </c:pt>
                      <c:pt idx="5067">
                        <c:v>50.67</c:v>
                      </c:pt>
                      <c:pt idx="5068">
                        <c:v>50.68</c:v>
                      </c:pt>
                      <c:pt idx="5069">
                        <c:v>50.69</c:v>
                      </c:pt>
                      <c:pt idx="5070">
                        <c:v>50.7</c:v>
                      </c:pt>
                      <c:pt idx="5071">
                        <c:v>50.71</c:v>
                      </c:pt>
                      <c:pt idx="5072">
                        <c:v>50.72</c:v>
                      </c:pt>
                      <c:pt idx="5073">
                        <c:v>50.73</c:v>
                      </c:pt>
                      <c:pt idx="5074">
                        <c:v>50.74</c:v>
                      </c:pt>
                      <c:pt idx="5075">
                        <c:v>50.75</c:v>
                      </c:pt>
                      <c:pt idx="5076">
                        <c:v>50.76</c:v>
                      </c:pt>
                      <c:pt idx="5077">
                        <c:v>50.77</c:v>
                      </c:pt>
                      <c:pt idx="5078">
                        <c:v>50.78</c:v>
                      </c:pt>
                      <c:pt idx="5079">
                        <c:v>50.79</c:v>
                      </c:pt>
                      <c:pt idx="5080">
                        <c:v>50.8</c:v>
                      </c:pt>
                      <c:pt idx="5081">
                        <c:v>50.81</c:v>
                      </c:pt>
                      <c:pt idx="5082">
                        <c:v>50.82</c:v>
                      </c:pt>
                      <c:pt idx="5083">
                        <c:v>50.83</c:v>
                      </c:pt>
                      <c:pt idx="5084">
                        <c:v>50.84</c:v>
                      </c:pt>
                      <c:pt idx="5085">
                        <c:v>50.85</c:v>
                      </c:pt>
                      <c:pt idx="5086">
                        <c:v>50.86</c:v>
                      </c:pt>
                      <c:pt idx="5087">
                        <c:v>50.87</c:v>
                      </c:pt>
                      <c:pt idx="5088">
                        <c:v>50.88</c:v>
                      </c:pt>
                      <c:pt idx="5089">
                        <c:v>50.89</c:v>
                      </c:pt>
                      <c:pt idx="5090">
                        <c:v>50.9</c:v>
                      </c:pt>
                      <c:pt idx="5091">
                        <c:v>50.91</c:v>
                      </c:pt>
                      <c:pt idx="5092">
                        <c:v>50.92</c:v>
                      </c:pt>
                      <c:pt idx="5093">
                        <c:v>50.93</c:v>
                      </c:pt>
                      <c:pt idx="5094">
                        <c:v>50.94</c:v>
                      </c:pt>
                      <c:pt idx="5095">
                        <c:v>50.95</c:v>
                      </c:pt>
                      <c:pt idx="5096">
                        <c:v>50.96</c:v>
                      </c:pt>
                      <c:pt idx="5097">
                        <c:v>50.97</c:v>
                      </c:pt>
                      <c:pt idx="5098">
                        <c:v>50.98</c:v>
                      </c:pt>
                      <c:pt idx="5099">
                        <c:v>50.99</c:v>
                      </c:pt>
                      <c:pt idx="5100">
                        <c:v>51</c:v>
                      </c:pt>
                      <c:pt idx="5101">
                        <c:v>51.01</c:v>
                      </c:pt>
                      <c:pt idx="5102">
                        <c:v>51.02</c:v>
                      </c:pt>
                      <c:pt idx="5103">
                        <c:v>51.03</c:v>
                      </c:pt>
                      <c:pt idx="5104">
                        <c:v>51.04</c:v>
                      </c:pt>
                      <c:pt idx="5105">
                        <c:v>51.05</c:v>
                      </c:pt>
                      <c:pt idx="5106">
                        <c:v>51.06</c:v>
                      </c:pt>
                      <c:pt idx="5107">
                        <c:v>51.07</c:v>
                      </c:pt>
                      <c:pt idx="5108">
                        <c:v>51.08</c:v>
                      </c:pt>
                      <c:pt idx="5109">
                        <c:v>51.09</c:v>
                      </c:pt>
                      <c:pt idx="5110">
                        <c:v>51.1</c:v>
                      </c:pt>
                      <c:pt idx="5111">
                        <c:v>51.11</c:v>
                      </c:pt>
                      <c:pt idx="5112">
                        <c:v>51.12</c:v>
                      </c:pt>
                      <c:pt idx="5113">
                        <c:v>51.13</c:v>
                      </c:pt>
                      <c:pt idx="5114">
                        <c:v>51.14</c:v>
                      </c:pt>
                      <c:pt idx="5115">
                        <c:v>51.15</c:v>
                      </c:pt>
                      <c:pt idx="5116">
                        <c:v>51.16</c:v>
                      </c:pt>
                      <c:pt idx="5117">
                        <c:v>51.17</c:v>
                      </c:pt>
                      <c:pt idx="5118">
                        <c:v>51.18</c:v>
                      </c:pt>
                      <c:pt idx="5119">
                        <c:v>51.19</c:v>
                      </c:pt>
                      <c:pt idx="5120">
                        <c:v>51.2</c:v>
                      </c:pt>
                      <c:pt idx="5121">
                        <c:v>51.21</c:v>
                      </c:pt>
                      <c:pt idx="5122">
                        <c:v>51.22</c:v>
                      </c:pt>
                      <c:pt idx="5123">
                        <c:v>51.23</c:v>
                      </c:pt>
                      <c:pt idx="5124">
                        <c:v>51.24</c:v>
                      </c:pt>
                      <c:pt idx="5125">
                        <c:v>51.25</c:v>
                      </c:pt>
                      <c:pt idx="5126">
                        <c:v>51.26</c:v>
                      </c:pt>
                      <c:pt idx="5127">
                        <c:v>51.27</c:v>
                      </c:pt>
                      <c:pt idx="5128">
                        <c:v>51.28</c:v>
                      </c:pt>
                      <c:pt idx="5129">
                        <c:v>51.29</c:v>
                      </c:pt>
                      <c:pt idx="5130">
                        <c:v>51.3</c:v>
                      </c:pt>
                      <c:pt idx="5131">
                        <c:v>51.31</c:v>
                      </c:pt>
                      <c:pt idx="5132">
                        <c:v>51.32</c:v>
                      </c:pt>
                      <c:pt idx="5133">
                        <c:v>51.33</c:v>
                      </c:pt>
                      <c:pt idx="5134">
                        <c:v>51.34</c:v>
                      </c:pt>
                      <c:pt idx="5135">
                        <c:v>51.35</c:v>
                      </c:pt>
                      <c:pt idx="5136">
                        <c:v>51.36</c:v>
                      </c:pt>
                      <c:pt idx="5137">
                        <c:v>51.37</c:v>
                      </c:pt>
                      <c:pt idx="5138">
                        <c:v>51.38</c:v>
                      </c:pt>
                      <c:pt idx="5139">
                        <c:v>51.39</c:v>
                      </c:pt>
                      <c:pt idx="5140">
                        <c:v>51.4</c:v>
                      </c:pt>
                      <c:pt idx="5141">
                        <c:v>51.41</c:v>
                      </c:pt>
                      <c:pt idx="5142">
                        <c:v>51.42</c:v>
                      </c:pt>
                      <c:pt idx="5143">
                        <c:v>51.43</c:v>
                      </c:pt>
                      <c:pt idx="5144">
                        <c:v>51.44</c:v>
                      </c:pt>
                      <c:pt idx="5145">
                        <c:v>51.45</c:v>
                      </c:pt>
                      <c:pt idx="5146">
                        <c:v>51.46</c:v>
                      </c:pt>
                      <c:pt idx="5147">
                        <c:v>51.47</c:v>
                      </c:pt>
                      <c:pt idx="5148">
                        <c:v>51.48</c:v>
                      </c:pt>
                      <c:pt idx="5149">
                        <c:v>51.49</c:v>
                      </c:pt>
                      <c:pt idx="5150">
                        <c:v>51.5</c:v>
                      </c:pt>
                      <c:pt idx="5151">
                        <c:v>51.51</c:v>
                      </c:pt>
                      <c:pt idx="5152">
                        <c:v>51.52</c:v>
                      </c:pt>
                      <c:pt idx="5153">
                        <c:v>51.53</c:v>
                      </c:pt>
                      <c:pt idx="5154">
                        <c:v>51.54</c:v>
                      </c:pt>
                      <c:pt idx="5155">
                        <c:v>51.55</c:v>
                      </c:pt>
                      <c:pt idx="5156">
                        <c:v>51.56</c:v>
                      </c:pt>
                      <c:pt idx="5157">
                        <c:v>51.57</c:v>
                      </c:pt>
                      <c:pt idx="5158">
                        <c:v>51.58</c:v>
                      </c:pt>
                      <c:pt idx="5159">
                        <c:v>51.59</c:v>
                      </c:pt>
                      <c:pt idx="5160">
                        <c:v>51.6</c:v>
                      </c:pt>
                      <c:pt idx="5161">
                        <c:v>51.61</c:v>
                      </c:pt>
                      <c:pt idx="5162">
                        <c:v>51.62</c:v>
                      </c:pt>
                      <c:pt idx="5163">
                        <c:v>51.63</c:v>
                      </c:pt>
                      <c:pt idx="5164">
                        <c:v>51.64</c:v>
                      </c:pt>
                      <c:pt idx="5165">
                        <c:v>51.65</c:v>
                      </c:pt>
                      <c:pt idx="5166">
                        <c:v>51.66</c:v>
                      </c:pt>
                      <c:pt idx="5167">
                        <c:v>51.67</c:v>
                      </c:pt>
                      <c:pt idx="5168">
                        <c:v>51.68</c:v>
                      </c:pt>
                      <c:pt idx="5169">
                        <c:v>51.69</c:v>
                      </c:pt>
                      <c:pt idx="5170">
                        <c:v>51.7</c:v>
                      </c:pt>
                      <c:pt idx="5171">
                        <c:v>51.71</c:v>
                      </c:pt>
                      <c:pt idx="5172">
                        <c:v>51.72</c:v>
                      </c:pt>
                      <c:pt idx="5173">
                        <c:v>51.73</c:v>
                      </c:pt>
                      <c:pt idx="5174">
                        <c:v>51.74</c:v>
                      </c:pt>
                      <c:pt idx="5175">
                        <c:v>51.75</c:v>
                      </c:pt>
                      <c:pt idx="5176">
                        <c:v>51.76</c:v>
                      </c:pt>
                      <c:pt idx="5177">
                        <c:v>51.77</c:v>
                      </c:pt>
                      <c:pt idx="5178">
                        <c:v>51.78</c:v>
                      </c:pt>
                      <c:pt idx="5179">
                        <c:v>51.79</c:v>
                      </c:pt>
                      <c:pt idx="5180">
                        <c:v>51.8</c:v>
                      </c:pt>
                      <c:pt idx="5181">
                        <c:v>51.81</c:v>
                      </c:pt>
                      <c:pt idx="5182">
                        <c:v>51.82</c:v>
                      </c:pt>
                      <c:pt idx="5183">
                        <c:v>51.83</c:v>
                      </c:pt>
                      <c:pt idx="5184">
                        <c:v>51.84</c:v>
                      </c:pt>
                      <c:pt idx="5185">
                        <c:v>51.85</c:v>
                      </c:pt>
                      <c:pt idx="5186">
                        <c:v>51.86</c:v>
                      </c:pt>
                      <c:pt idx="5187">
                        <c:v>51.87</c:v>
                      </c:pt>
                      <c:pt idx="5188">
                        <c:v>51.88</c:v>
                      </c:pt>
                      <c:pt idx="5189">
                        <c:v>51.89</c:v>
                      </c:pt>
                      <c:pt idx="5190">
                        <c:v>51.9</c:v>
                      </c:pt>
                      <c:pt idx="5191">
                        <c:v>51.91</c:v>
                      </c:pt>
                      <c:pt idx="5192">
                        <c:v>51.92</c:v>
                      </c:pt>
                      <c:pt idx="5193">
                        <c:v>51.93</c:v>
                      </c:pt>
                      <c:pt idx="5194">
                        <c:v>51.94</c:v>
                      </c:pt>
                      <c:pt idx="5195">
                        <c:v>51.95</c:v>
                      </c:pt>
                      <c:pt idx="5196">
                        <c:v>51.96</c:v>
                      </c:pt>
                      <c:pt idx="5197">
                        <c:v>51.97</c:v>
                      </c:pt>
                      <c:pt idx="5198">
                        <c:v>51.98</c:v>
                      </c:pt>
                      <c:pt idx="5199">
                        <c:v>51.99</c:v>
                      </c:pt>
                      <c:pt idx="5200">
                        <c:v>52</c:v>
                      </c:pt>
                      <c:pt idx="5201">
                        <c:v>52.01</c:v>
                      </c:pt>
                      <c:pt idx="5202">
                        <c:v>52.02</c:v>
                      </c:pt>
                      <c:pt idx="5203">
                        <c:v>52.03</c:v>
                      </c:pt>
                      <c:pt idx="5204">
                        <c:v>52.04</c:v>
                      </c:pt>
                      <c:pt idx="5205">
                        <c:v>52.05</c:v>
                      </c:pt>
                      <c:pt idx="5206">
                        <c:v>52.06</c:v>
                      </c:pt>
                      <c:pt idx="5207">
                        <c:v>52.07</c:v>
                      </c:pt>
                      <c:pt idx="5208">
                        <c:v>52.08</c:v>
                      </c:pt>
                      <c:pt idx="5209">
                        <c:v>52.09</c:v>
                      </c:pt>
                      <c:pt idx="5210">
                        <c:v>52.1</c:v>
                      </c:pt>
                      <c:pt idx="5211">
                        <c:v>52.11</c:v>
                      </c:pt>
                      <c:pt idx="5212">
                        <c:v>52.12</c:v>
                      </c:pt>
                      <c:pt idx="5213">
                        <c:v>52.13</c:v>
                      </c:pt>
                      <c:pt idx="5214">
                        <c:v>52.14</c:v>
                      </c:pt>
                      <c:pt idx="5215">
                        <c:v>52.15</c:v>
                      </c:pt>
                      <c:pt idx="5216">
                        <c:v>52.16</c:v>
                      </c:pt>
                      <c:pt idx="5217">
                        <c:v>52.17</c:v>
                      </c:pt>
                      <c:pt idx="5218">
                        <c:v>52.18</c:v>
                      </c:pt>
                      <c:pt idx="5219">
                        <c:v>52.19</c:v>
                      </c:pt>
                      <c:pt idx="5220">
                        <c:v>52.2</c:v>
                      </c:pt>
                      <c:pt idx="5221">
                        <c:v>52.21</c:v>
                      </c:pt>
                      <c:pt idx="5222">
                        <c:v>52.22</c:v>
                      </c:pt>
                      <c:pt idx="5223">
                        <c:v>52.23</c:v>
                      </c:pt>
                      <c:pt idx="5224">
                        <c:v>52.24</c:v>
                      </c:pt>
                      <c:pt idx="5225">
                        <c:v>52.25</c:v>
                      </c:pt>
                      <c:pt idx="5226">
                        <c:v>52.26</c:v>
                      </c:pt>
                      <c:pt idx="5227">
                        <c:v>52.27</c:v>
                      </c:pt>
                      <c:pt idx="5228">
                        <c:v>52.28</c:v>
                      </c:pt>
                      <c:pt idx="5229">
                        <c:v>52.29</c:v>
                      </c:pt>
                      <c:pt idx="5230">
                        <c:v>52.3</c:v>
                      </c:pt>
                      <c:pt idx="5231">
                        <c:v>52.31</c:v>
                      </c:pt>
                      <c:pt idx="5232">
                        <c:v>52.32</c:v>
                      </c:pt>
                      <c:pt idx="5233">
                        <c:v>52.33</c:v>
                      </c:pt>
                      <c:pt idx="5234">
                        <c:v>52.34</c:v>
                      </c:pt>
                      <c:pt idx="5235">
                        <c:v>52.35</c:v>
                      </c:pt>
                      <c:pt idx="5236">
                        <c:v>52.36</c:v>
                      </c:pt>
                      <c:pt idx="5237">
                        <c:v>52.37</c:v>
                      </c:pt>
                      <c:pt idx="5238">
                        <c:v>52.38</c:v>
                      </c:pt>
                      <c:pt idx="5239">
                        <c:v>52.39</c:v>
                      </c:pt>
                      <c:pt idx="5240">
                        <c:v>52.4</c:v>
                      </c:pt>
                      <c:pt idx="5241">
                        <c:v>52.41</c:v>
                      </c:pt>
                      <c:pt idx="5242">
                        <c:v>52.42</c:v>
                      </c:pt>
                      <c:pt idx="5243">
                        <c:v>52.43</c:v>
                      </c:pt>
                      <c:pt idx="5244">
                        <c:v>52.44</c:v>
                      </c:pt>
                      <c:pt idx="5245">
                        <c:v>52.45</c:v>
                      </c:pt>
                      <c:pt idx="5246">
                        <c:v>52.46</c:v>
                      </c:pt>
                      <c:pt idx="5247">
                        <c:v>52.47</c:v>
                      </c:pt>
                      <c:pt idx="5248">
                        <c:v>52.48</c:v>
                      </c:pt>
                      <c:pt idx="5249">
                        <c:v>52.49</c:v>
                      </c:pt>
                      <c:pt idx="5250">
                        <c:v>52.5</c:v>
                      </c:pt>
                      <c:pt idx="5251">
                        <c:v>52.51</c:v>
                      </c:pt>
                      <c:pt idx="5252">
                        <c:v>52.52</c:v>
                      </c:pt>
                      <c:pt idx="5253">
                        <c:v>52.53</c:v>
                      </c:pt>
                      <c:pt idx="5254">
                        <c:v>52.54</c:v>
                      </c:pt>
                      <c:pt idx="5255">
                        <c:v>52.55</c:v>
                      </c:pt>
                      <c:pt idx="5256">
                        <c:v>52.56</c:v>
                      </c:pt>
                      <c:pt idx="5257">
                        <c:v>52.57</c:v>
                      </c:pt>
                      <c:pt idx="5258">
                        <c:v>52.58</c:v>
                      </c:pt>
                      <c:pt idx="5259">
                        <c:v>52.59</c:v>
                      </c:pt>
                      <c:pt idx="5260">
                        <c:v>52.6</c:v>
                      </c:pt>
                      <c:pt idx="5261">
                        <c:v>52.61</c:v>
                      </c:pt>
                      <c:pt idx="5262">
                        <c:v>52.62</c:v>
                      </c:pt>
                      <c:pt idx="5263">
                        <c:v>52.63</c:v>
                      </c:pt>
                      <c:pt idx="5264">
                        <c:v>52.64</c:v>
                      </c:pt>
                      <c:pt idx="5265">
                        <c:v>52.65</c:v>
                      </c:pt>
                      <c:pt idx="5266">
                        <c:v>52.66</c:v>
                      </c:pt>
                      <c:pt idx="5267">
                        <c:v>52.67</c:v>
                      </c:pt>
                      <c:pt idx="5268">
                        <c:v>52.68</c:v>
                      </c:pt>
                      <c:pt idx="5269">
                        <c:v>52.69</c:v>
                      </c:pt>
                      <c:pt idx="5270">
                        <c:v>52.7</c:v>
                      </c:pt>
                      <c:pt idx="5271">
                        <c:v>52.71</c:v>
                      </c:pt>
                      <c:pt idx="5272">
                        <c:v>52.72</c:v>
                      </c:pt>
                      <c:pt idx="5273">
                        <c:v>52.73</c:v>
                      </c:pt>
                      <c:pt idx="5274">
                        <c:v>52.74</c:v>
                      </c:pt>
                      <c:pt idx="5275">
                        <c:v>52.75</c:v>
                      </c:pt>
                      <c:pt idx="5276">
                        <c:v>52.76</c:v>
                      </c:pt>
                      <c:pt idx="5277">
                        <c:v>52.77</c:v>
                      </c:pt>
                      <c:pt idx="5278">
                        <c:v>52.78</c:v>
                      </c:pt>
                      <c:pt idx="5279">
                        <c:v>52.79</c:v>
                      </c:pt>
                      <c:pt idx="5280">
                        <c:v>52.8</c:v>
                      </c:pt>
                      <c:pt idx="5281">
                        <c:v>52.81</c:v>
                      </c:pt>
                      <c:pt idx="5282">
                        <c:v>52.82</c:v>
                      </c:pt>
                      <c:pt idx="5283">
                        <c:v>52.83</c:v>
                      </c:pt>
                      <c:pt idx="5284">
                        <c:v>52.84</c:v>
                      </c:pt>
                      <c:pt idx="5285">
                        <c:v>52.85</c:v>
                      </c:pt>
                      <c:pt idx="5286">
                        <c:v>52.86</c:v>
                      </c:pt>
                      <c:pt idx="5287">
                        <c:v>52.87</c:v>
                      </c:pt>
                      <c:pt idx="5288">
                        <c:v>52.88</c:v>
                      </c:pt>
                      <c:pt idx="5289">
                        <c:v>52.89</c:v>
                      </c:pt>
                      <c:pt idx="5290">
                        <c:v>52.9</c:v>
                      </c:pt>
                      <c:pt idx="5291">
                        <c:v>52.91</c:v>
                      </c:pt>
                      <c:pt idx="5292">
                        <c:v>52.92</c:v>
                      </c:pt>
                      <c:pt idx="5293">
                        <c:v>52.93</c:v>
                      </c:pt>
                      <c:pt idx="5294">
                        <c:v>52.94</c:v>
                      </c:pt>
                      <c:pt idx="5295">
                        <c:v>52.95</c:v>
                      </c:pt>
                      <c:pt idx="5296">
                        <c:v>52.96</c:v>
                      </c:pt>
                      <c:pt idx="5297">
                        <c:v>52.97</c:v>
                      </c:pt>
                      <c:pt idx="5298">
                        <c:v>52.98</c:v>
                      </c:pt>
                      <c:pt idx="5299">
                        <c:v>52.99</c:v>
                      </c:pt>
                      <c:pt idx="5300">
                        <c:v>53</c:v>
                      </c:pt>
                      <c:pt idx="5301">
                        <c:v>53.01</c:v>
                      </c:pt>
                      <c:pt idx="5302">
                        <c:v>53.02</c:v>
                      </c:pt>
                      <c:pt idx="5303">
                        <c:v>53.03</c:v>
                      </c:pt>
                      <c:pt idx="5304">
                        <c:v>53.04</c:v>
                      </c:pt>
                      <c:pt idx="5305">
                        <c:v>53.05</c:v>
                      </c:pt>
                      <c:pt idx="5306">
                        <c:v>53.06</c:v>
                      </c:pt>
                      <c:pt idx="5307">
                        <c:v>53.07</c:v>
                      </c:pt>
                      <c:pt idx="5308">
                        <c:v>53.08</c:v>
                      </c:pt>
                      <c:pt idx="5309">
                        <c:v>53.09</c:v>
                      </c:pt>
                      <c:pt idx="5310">
                        <c:v>53.1</c:v>
                      </c:pt>
                      <c:pt idx="5311">
                        <c:v>53.11</c:v>
                      </c:pt>
                      <c:pt idx="5312">
                        <c:v>53.12</c:v>
                      </c:pt>
                      <c:pt idx="5313">
                        <c:v>53.13</c:v>
                      </c:pt>
                      <c:pt idx="5314">
                        <c:v>53.14</c:v>
                      </c:pt>
                      <c:pt idx="5315">
                        <c:v>53.15</c:v>
                      </c:pt>
                      <c:pt idx="5316">
                        <c:v>53.16</c:v>
                      </c:pt>
                      <c:pt idx="5317">
                        <c:v>53.17</c:v>
                      </c:pt>
                      <c:pt idx="5318">
                        <c:v>53.18</c:v>
                      </c:pt>
                      <c:pt idx="5319">
                        <c:v>53.19</c:v>
                      </c:pt>
                      <c:pt idx="5320">
                        <c:v>53.2</c:v>
                      </c:pt>
                      <c:pt idx="5321">
                        <c:v>53.21</c:v>
                      </c:pt>
                      <c:pt idx="5322">
                        <c:v>53.22</c:v>
                      </c:pt>
                      <c:pt idx="5323">
                        <c:v>53.23</c:v>
                      </c:pt>
                      <c:pt idx="5324">
                        <c:v>53.24</c:v>
                      </c:pt>
                      <c:pt idx="5325">
                        <c:v>53.25</c:v>
                      </c:pt>
                      <c:pt idx="5326">
                        <c:v>53.26</c:v>
                      </c:pt>
                      <c:pt idx="5327">
                        <c:v>53.27</c:v>
                      </c:pt>
                      <c:pt idx="5328">
                        <c:v>53.28</c:v>
                      </c:pt>
                      <c:pt idx="5329">
                        <c:v>53.29</c:v>
                      </c:pt>
                      <c:pt idx="5330">
                        <c:v>53.3</c:v>
                      </c:pt>
                      <c:pt idx="5331">
                        <c:v>53.31</c:v>
                      </c:pt>
                      <c:pt idx="5332">
                        <c:v>53.32</c:v>
                      </c:pt>
                      <c:pt idx="5333">
                        <c:v>53.33</c:v>
                      </c:pt>
                      <c:pt idx="5334">
                        <c:v>53.34</c:v>
                      </c:pt>
                      <c:pt idx="5335">
                        <c:v>53.35</c:v>
                      </c:pt>
                      <c:pt idx="5336">
                        <c:v>53.36</c:v>
                      </c:pt>
                      <c:pt idx="5337">
                        <c:v>53.37</c:v>
                      </c:pt>
                      <c:pt idx="5338">
                        <c:v>53.38</c:v>
                      </c:pt>
                      <c:pt idx="5339">
                        <c:v>53.39</c:v>
                      </c:pt>
                      <c:pt idx="5340">
                        <c:v>53.4</c:v>
                      </c:pt>
                      <c:pt idx="5341">
                        <c:v>53.41</c:v>
                      </c:pt>
                      <c:pt idx="5342">
                        <c:v>53.42</c:v>
                      </c:pt>
                      <c:pt idx="5343">
                        <c:v>53.43</c:v>
                      </c:pt>
                      <c:pt idx="5344">
                        <c:v>53.44</c:v>
                      </c:pt>
                      <c:pt idx="5345">
                        <c:v>53.45</c:v>
                      </c:pt>
                      <c:pt idx="5346">
                        <c:v>53.46</c:v>
                      </c:pt>
                      <c:pt idx="5347">
                        <c:v>53.47</c:v>
                      </c:pt>
                      <c:pt idx="5348">
                        <c:v>53.48</c:v>
                      </c:pt>
                      <c:pt idx="5349">
                        <c:v>53.49</c:v>
                      </c:pt>
                      <c:pt idx="5350">
                        <c:v>53.5</c:v>
                      </c:pt>
                      <c:pt idx="5351">
                        <c:v>53.51</c:v>
                      </c:pt>
                      <c:pt idx="5352">
                        <c:v>53.52</c:v>
                      </c:pt>
                      <c:pt idx="5353">
                        <c:v>53.53</c:v>
                      </c:pt>
                      <c:pt idx="5354">
                        <c:v>53.54</c:v>
                      </c:pt>
                      <c:pt idx="5355">
                        <c:v>53.55</c:v>
                      </c:pt>
                      <c:pt idx="5356">
                        <c:v>53.56</c:v>
                      </c:pt>
                      <c:pt idx="5357">
                        <c:v>53.57</c:v>
                      </c:pt>
                      <c:pt idx="5358">
                        <c:v>53.58</c:v>
                      </c:pt>
                      <c:pt idx="5359">
                        <c:v>53.59</c:v>
                      </c:pt>
                      <c:pt idx="5360">
                        <c:v>53.6</c:v>
                      </c:pt>
                      <c:pt idx="5361">
                        <c:v>53.61</c:v>
                      </c:pt>
                      <c:pt idx="5362">
                        <c:v>53.62</c:v>
                      </c:pt>
                      <c:pt idx="5363">
                        <c:v>53.63</c:v>
                      </c:pt>
                      <c:pt idx="5364">
                        <c:v>53.64</c:v>
                      </c:pt>
                      <c:pt idx="5365">
                        <c:v>53.65</c:v>
                      </c:pt>
                      <c:pt idx="5366">
                        <c:v>53.66</c:v>
                      </c:pt>
                      <c:pt idx="5367">
                        <c:v>53.67</c:v>
                      </c:pt>
                      <c:pt idx="5368">
                        <c:v>53.68</c:v>
                      </c:pt>
                      <c:pt idx="5369">
                        <c:v>53.69</c:v>
                      </c:pt>
                      <c:pt idx="5370">
                        <c:v>53.7</c:v>
                      </c:pt>
                      <c:pt idx="5371">
                        <c:v>53.71</c:v>
                      </c:pt>
                      <c:pt idx="5372">
                        <c:v>53.72</c:v>
                      </c:pt>
                      <c:pt idx="5373">
                        <c:v>53.73</c:v>
                      </c:pt>
                      <c:pt idx="5374">
                        <c:v>53.74</c:v>
                      </c:pt>
                      <c:pt idx="5375">
                        <c:v>53.75</c:v>
                      </c:pt>
                      <c:pt idx="5376">
                        <c:v>53.76</c:v>
                      </c:pt>
                      <c:pt idx="5377">
                        <c:v>53.77</c:v>
                      </c:pt>
                      <c:pt idx="5378">
                        <c:v>53.78</c:v>
                      </c:pt>
                      <c:pt idx="5379">
                        <c:v>53.79</c:v>
                      </c:pt>
                      <c:pt idx="5380">
                        <c:v>53.8</c:v>
                      </c:pt>
                      <c:pt idx="5381">
                        <c:v>53.81</c:v>
                      </c:pt>
                      <c:pt idx="5382">
                        <c:v>53.82</c:v>
                      </c:pt>
                      <c:pt idx="5383">
                        <c:v>53.83</c:v>
                      </c:pt>
                      <c:pt idx="5384">
                        <c:v>53.84</c:v>
                      </c:pt>
                      <c:pt idx="5385">
                        <c:v>53.85</c:v>
                      </c:pt>
                      <c:pt idx="5386">
                        <c:v>53.86</c:v>
                      </c:pt>
                      <c:pt idx="5387">
                        <c:v>53.87</c:v>
                      </c:pt>
                      <c:pt idx="5388">
                        <c:v>53.88</c:v>
                      </c:pt>
                      <c:pt idx="5389">
                        <c:v>53.89</c:v>
                      </c:pt>
                      <c:pt idx="5390">
                        <c:v>53.9</c:v>
                      </c:pt>
                      <c:pt idx="5391">
                        <c:v>53.91</c:v>
                      </c:pt>
                      <c:pt idx="5392">
                        <c:v>53.92</c:v>
                      </c:pt>
                      <c:pt idx="5393">
                        <c:v>53.93</c:v>
                      </c:pt>
                      <c:pt idx="5394">
                        <c:v>53.94</c:v>
                      </c:pt>
                      <c:pt idx="5395">
                        <c:v>53.95</c:v>
                      </c:pt>
                      <c:pt idx="5396">
                        <c:v>53.96</c:v>
                      </c:pt>
                      <c:pt idx="5397">
                        <c:v>53.97</c:v>
                      </c:pt>
                      <c:pt idx="5398">
                        <c:v>53.98</c:v>
                      </c:pt>
                      <c:pt idx="5399">
                        <c:v>53.99</c:v>
                      </c:pt>
                      <c:pt idx="5400">
                        <c:v>54</c:v>
                      </c:pt>
                      <c:pt idx="5401">
                        <c:v>54.01</c:v>
                      </c:pt>
                      <c:pt idx="5402">
                        <c:v>54.02</c:v>
                      </c:pt>
                      <c:pt idx="5403">
                        <c:v>54.03</c:v>
                      </c:pt>
                      <c:pt idx="5404">
                        <c:v>54.04</c:v>
                      </c:pt>
                      <c:pt idx="5405">
                        <c:v>54.05</c:v>
                      </c:pt>
                      <c:pt idx="5406">
                        <c:v>54.06</c:v>
                      </c:pt>
                      <c:pt idx="5407">
                        <c:v>54.07</c:v>
                      </c:pt>
                      <c:pt idx="5408">
                        <c:v>54.08</c:v>
                      </c:pt>
                      <c:pt idx="5409">
                        <c:v>54.09</c:v>
                      </c:pt>
                      <c:pt idx="5410">
                        <c:v>54.1</c:v>
                      </c:pt>
                      <c:pt idx="5411">
                        <c:v>54.11</c:v>
                      </c:pt>
                      <c:pt idx="5412">
                        <c:v>54.12</c:v>
                      </c:pt>
                      <c:pt idx="5413">
                        <c:v>54.13</c:v>
                      </c:pt>
                      <c:pt idx="5414">
                        <c:v>54.14</c:v>
                      </c:pt>
                      <c:pt idx="5415">
                        <c:v>54.15</c:v>
                      </c:pt>
                      <c:pt idx="5416">
                        <c:v>54.16</c:v>
                      </c:pt>
                      <c:pt idx="5417">
                        <c:v>54.17</c:v>
                      </c:pt>
                      <c:pt idx="5418">
                        <c:v>54.18</c:v>
                      </c:pt>
                      <c:pt idx="5419">
                        <c:v>54.19</c:v>
                      </c:pt>
                      <c:pt idx="5420">
                        <c:v>54.2</c:v>
                      </c:pt>
                      <c:pt idx="5421">
                        <c:v>54.21</c:v>
                      </c:pt>
                      <c:pt idx="5422">
                        <c:v>54.22</c:v>
                      </c:pt>
                      <c:pt idx="5423">
                        <c:v>54.23</c:v>
                      </c:pt>
                      <c:pt idx="5424">
                        <c:v>54.24</c:v>
                      </c:pt>
                      <c:pt idx="5425">
                        <c:v>54.25</c:v>
                      </c:pt>
                      <c:pt idx="5426">
                        <c:v>54.26</c:v>
                      </c:pt>
                      <c:pt idx="5427">
                        <c:v>54.27</c:v>
                      </c:pt>
                      <c:pt idx="5428">
                        <c:v>54.28</c:v>
                      </c:pt>
                      <c:pt idx="5429">
                        <c:v>54.29</c:v>
                      </c:pt>
                      <c:pt idx="5430">
                        <c:v>54.3</c:v>
                      </c:pt>
                      <c:pt idx="5431">
                        <c:v>54.31</c:v>
                      </c:pt>
                      <c:pt idx="5432">
                        <c:v>54.32</c:v>
                      </c:pt>
                      <c:pt idx="5433">
                        <c:v>54.33</c:v>
                      </c:pt>
                      <c:pt idx="5434">
                        <c:v>54.34</c:v>
                      </c:pt>
                      <c:pt idx="5435">
                        <c:v>54.35</c:v>
                      </c:pt>
                      <c:pt idx="5436">
                        <c:v>54.36</c:v>
                      </c:pt>
                      <c:pt idx="5437">
                        <c:v>54.37</c:v>
                      </c:pt>
                      <c:pt idx="5438">
                        <c:v>54.38</c:v>
                      </c:pt>
                      <c:pt idx="5439">
                        <c:v>54.39</c:v>
                      </c:pt>
                      <c:pt idx="5440">
                        <c:v>54.4</c:v>
                      </c:pt>
                      <c:pt idx="5441">
                        <c:v>54.41</c:v>
                      </c:pt>
                      <c:pt idx="5442">
                        <c:v>54.42</c:v>
                      </c:pt>
                      <c:pt idx="5443">
                        <c:v>54.43</c:v>
                      </c:pt>
                      <c:pt idx="5444">
                        <c:v>54.44</c:v>
                      </c:pt>
                      <c:pt idx="5445">
                        <c:v>54.45</c:v>
                      </c:pt>
                      <c:pt idx="5446">
                        <c:v>54.46</c:v>
                      </c:pt>
                      <c:pt idx="5447">
                        <c:v>54.47</c:v>
                      </c:pt>
                      <c:pt idx="5448">
                        <c:v>54.48</c:v>
                      </c:pt>
                      <c:pt idx="5449">
                        <c:v>54.49</c:v>
                      </c:pt>
                      <c:pt idx="5450">
                        <c:v>54.5</c:v>
                      </c:pt>
                      <c:pt idx="5451">
                        <c:v>54.51</c:v>
                      </c:pt>
                      <c:pt idx="5452">
                        <c:v>54.52</c:v>
                      </c:pt>
                      <c:pt idx="5453">
                        <c:v>54.53</c:v>
                      </c:pt>
                      <c:pt idx="5454">
                        <c:v>54.54</c:v>
                      </c:pt>
                      <c:pt idx="5455">
                        <c:v>54.55</c:v>
                      </c:pt>
                      <c:pt idx="5456">
                        <c:v>54.56</c:v>
                      </c:pt>
                      <c:pt idx="5457">
                        <c:v>54.57</c:v>
                      </c:pt>
                      <c:pt idx="5458">
                        <c:v>54.58</c:v>
                      </c:pt>
                      <c:pt idx="5459">
                        <c:v>54.59</c:v>
                      </c:pt>
                      <c:pt idx="5460">
                        <c:v>54.6</c:v>
                      </c:pt>
                      <c:pt idx="5461">
                        <c:v>54.61</c:v>
                      </c:pt>
                      <c:pt idx="5462">
                        <c:v>54.62</c:v>
                      </c:pt>
                      <c:pt idx="5463">
                        <c:v>54.63</c:v>
                      </c:pt>
                      <c:pt idx="5464">
                        <c:v>54.64</c:v>
                      </c:pt>
                      <c:pt idx="5465">
                        <c:v>54.65</c:v>
                      </c:pt>
                      <c:pt idx="5466">
                        <c:v>54.66</c:v>
                      </c:pt>
                      <c:pt idx="5467">
                        <c:v>54.67</c:v>
                      </c:pt>
                      <c:pt idx="5468">
                        <c:v>54.68</c:v>
                      </c:pt>
                      <c:pt idx="5469">
                        <c:v>54.69</c:v>
                      </c:pt>
                      <c:pt idx="5470">
                        <c:v>54.7</c:v>
                      </c:pt>
                      <c:pt idx="5471">
                        <c:v>54.71</c:v>
                      </c:pt>
                      <c:pt idx="5472">
                        <c:v>54.72</c:v>
                      </c:pt>
                      <c:pt idx="5473">
                        <c:v>54.73</c:v>
                      </c:pt>
                      <c:pt idx="5474">
                        <c:v>54.74</c:v>
                      </c:pt>
                      <c:pt idx="5475">
                        <c:v>54.75</c:v>
                      </c:pt>
                      <c:pt idx="5476">
                        <c:v>54.76</c:v>
                      </c:pt>
                      <c:pt idx="5477">
                        <c:v>54.77</c:v>
                      </c:pt>
                      <c:pt idx="5478">
                        <c:v>54.78</c:v>
                      </c:pt>
                      <c:pt idx="5479">
                        <c:v>54.79</c:v>
                      </c:pt>
                      <c:pt idx="5480">
                        <c:v>54.8</c:v>
                      </c:pt>
                      <c:pt idx="5481">
                        <c:v>54.81</c:v>
                      </c:pt>
                      <c:pt idx="5482">
                        <c:v>54.82</c:v>
                      </c:pt>
                      <c:pt idx="5483">
                        <c:v>54.83</c:v>
                      </c:pt>
                      <c:pt idx="5484">
                        <c:v>54.84</c:v>
                      </c:pt>
                      <c:pt idx="5485">
                        <c:v>54.85</c:v>
                      </c:pt>
                      <c:pt idx="5486">
                        <c:v>54.86</c:v>
                      </c:pt>
                      <c:pt idx="5487">
                        <c:v>54.87</c:v>
                      </c:pt>
                      <c:pt idx="5488">
                        <c:v>54.88</c:v>
                      </c:pt>
                      <c:pt idx="5489">
                        <c:v>54.89</c:v>
                      </c:pt>
                      <c:pt idx="5490">
                        <c:v>54.9</c:v>
                      </c:pt>
                      <c:pt idx="5491">
                        <c:v>54.91</c:v>
                      </c:pt>
                      <c:pt idx="5492">
                        <c:v>54.92</c:v>
                      </c:pt>
                      <c:pt idx="5493">
                        <c:v>54.93</c:v>
                      </c:pt>
                      <c:pt idx="5494">
                        <c:v>54.94</c:v>
                      </c:pt>
                      <c:pt idx="5495">
                        <c:v>54.95</c:v>
                      </c:pt>
                      <c:pt idx="5496">
                        <c:v>54.96</c:v>
                      </c:pt>
                      <c:pt idx="5497">
                        <c:v>54.97</c:v>
                      </c:pt>
                      <c:pt idx="5498">
                        <c:v>54.98</c:v>
                      </c:pt>
                      <c:pt idx="5499">
                        <c:v>54.99</c:v>
                      </c:pt>
                      <c:pt idx="5500">
                        <c:v>55</c:v>
                      </c:pt>
                      <c:pt idx="5501">
                        <c:v>55.01</c:v>
                      </c:pt>
                      <c:pt idx="5502">
                        <c:v>55.02</c:v>
                      </c:pt>
                      <c:pt idx="5503">
                        <c:v>55.03</c:v>
                      </c:pt>
                      <c:pt idx="5504">
                        <c:v>55.04</c:v>
                      </c:pt>
                      <c:pt idx="5505">
                        <c:v>55.05</c:v>
                      </c:pt>
                      <c:pt idx="5506">
                        <c:v>55.06</c:v>
                      </c:pt>
                      <c:pt idx="5507">
                        <c:v>55.07</c:v>
                      </c:pt>
                      <c:pt idx="5508">
                        <c:v>55.08</c:v>
                      </c:pt>
                      <c:pt idx="5509">
                        <c:v>55.09</c:v>
                      </c:pt>
                      <c:pt idx="5510">
                        <c:v>55.1</c:v>
                      </c:pt>
                      <c:pt idx="5511">
                        <c:v>55.11</c:v>
                      </c:pt>
                      <c:pt idx="5512">
                        <c:v>55.12</c:v>
                      </c:pt>
                      <c:pt idx="5513">
                        <c:v>55.13</c:v>
                      </c:pt>
                      <c:pt idx="5514">
                        <c:v>55.14</c:v>
                      </c:pt>
                      <c:pt idx="5515">
                        <c:v>55.15</c:v>
                      </c:pt>
                      <c:pt idx="5516">
                        <c:v>55.16</c:v>
                      </c:pt>
                      <c:pt idx="5517">
                        <c:v>55.17</c:v>
                      </c:pt>
                      <c:pt idx="5518">
                        <c:v>55.18</c:v>
                      </c:pt>
                      <c:pt idx="5519">
                        <c:v>55.19</c:v>
                      </c:pt>
                      <c:pt idx="5520">
                        <c:v>55.2</c:v>
                      </c:pt>
                      <c:pt idx="5521">
                        <c:v>55.21</c:v>
                      </c:pt>
                      <c:pt idx="5522">
                        <c:v>55.22</c:v>
                      </c:pt>
                      <c:pt idx="5523">
                        <c:v>55.23</c:v>
                      </c:pt>
                      <c:pt idx="5524">
                        <c:v>55.24</c:v>
                      </c:pt>
                      <c:pt idx="5525">
                        <c:v>55.25</c:v>
                      </c:pt>
                      <c:pt idx="5526">
                        <c:v>55.26</c:v>
                      </c:pt>
                      <c:pt idx="5527">
                        <c:v>55.27</c:v>
                      </c:pt>
                      <c:pt idx="5528">
                        <c:v>55.28</c:v>
                      </c:pt>
                      <c:pt idx="5529">
                        <c:v>55.29</c:v>
                      </c:pt>
                      <c:pt idx="5530">
                        <c:v>55.3</c:v>
                      </c:pt>
                      <c:pt idx="5531">
                        <c:v>55.31</c:v>
                      </c:pt>
                      <c:pt idx="5532">
                        <c:v>55.32</c:v>
                      </c:pt>
                      <c:pt idx="5533">
                        <c:v>55.33</c:v>
                      </c:pt>
                      <c:pt idx="5534">
                        <c:v>55.34</c:v>
                      </c:pt>
                      <c:pt idx="5535">
                        <c:v>55.35</c:v>
                      </c:pt>
                      <c:pt idx="5536">
                        <c:v>55.36</c:v>
                      </c:pt>
                      <c:pt idx="5537">
                        <c:v>55.37</c:v>
                      </c:pt>
                      <c:pt idx="5538">
                        <c:v>55.38</c:v>
                      </c:pt>
                      <c:pt idx="5539">
                        <c:v>55.39</c:v>
                      </c:pt>
                      <c:pt idx="5540">
                        <c:v>55.4</c:v>
                      </c:pt>
                      <c:pt idx="5541">
                        <c:v>55.41</c:v>
                      </c:pt>
                      <c:pt idx="5542">
                        <c:v>55.42</c:v>
                      </c:pt>
                      <c:pt idx="5543">
                        <c:v>55.43</c:v>
                      </c:pt>
                      <c:pt idx="5544">
                        <c:v>55.44</c:v>
                      </c:pt>
                      <c:pt idx="5545">
                        <c:v>55.45</c:v>
                      </c:pt>
                      <c:pt idx="5546">
                        <c:v>55.46</c:v>
                      </c:pt>
                      <c:pt idx="5547">
                        <c:v>55.47</c:v>
                      </c:pt>
                      <c:pt idx="5548">
                        <c:v>55.48</c:v>
                      </c:pt>
                      <c:pt idx="5549">
                        <c:v>55.49</c:v>
                      </c:pt>
                      <c:pt idx="5550">
                        <c:v>55.5</c:v>
                      </c:pt>
                      <c:pt idx="5551">
                        <c:v>55.51</c:v>
                      </c:pt>
                      <c:pt idx="5552">
                        <c:v>55.52</c:v>
                      </c:pt>
                      <c:pt idx="5553">
                        <c:v>55.53</c:v>
                      </c:pt>
                      <c:pt idx="5554">
                        <c:v>55.54</c:v>
                      </c:pt>
                      <c:pt idx="5555">
                        <c:v>55.55</c:v>
                      </c:pt>
                      <c:pt idx="5556">
                        <c:v>55.56</c:v>
                      </c:pt>
                      <c:pt idx="5557">
                        <c:v>55.57</c:v>
                      </c:pt>
                      <c:pt idx="5558">
                        <c:v>55.58</c:v>
                      </c:pt>
                      <c:pt idx="5559">
                        <c:v>55.59</c:v>
                      </c:pt>
                      <c:pt idx="5560">
                        <c:v>55.6</c:v>
                      </c:pt>
                      <c:pt idx="5561">
                        <c:v>55.61</c:v>
                      </c:pt>
                      <c:pt idx="5562">
                        <c:v>55.62</c:v>
                      </c:pt>
                      <c:pt idx="5563">
                        <c:v>55.63</c:v>
                      </c:pt>
                      <c:pt idx="5564">
                        <c:v>55.64</c:v>
                      </c:pt>
                      <c:pt idx="5565">
                        <c:v>55.65</c:v>
                      </c:pt>
                      <c:pt idx="5566">
                        <c:v>55.66</c:v>
                      </c:pt>
                      <c:pt idx="5567">
                        <c:v>55.67</c:v>
                      </c:pt>
                      <c:pt idx="5568">
                        <c:v>55.68</c:v>
                      </c:pt>
                      <c:pt idx="5569">
                        <c:v>55.69</c:v>
                      </c:pt>
                      <c:pt idx="5570">
                        <c:v>55.7</c:v>
                      </c:pt>
                      <c:pt idx="5571">
                        <c:v>55.71</c:v>
                      </c:pt>
                      <c:pt idx="5572">
                        <c:v>55.72</c:v>
                      </c:pt>
                      <c:pt idx="5573">
                        <c:v>55.73</c:v>
                      </c:pt>
                      <c:pt idx="5574">
                        <c:v>55.74</c:v>
                      </c:pt>
                      <c:pt idx="5575">
                        <c:v>55.75</c:v>
                      </c:pt>
                      <c:pt idx="5576">
                        <c:v>55.76</c:v>
                      </c:pt>
                      <c:pt idx="5577">
                        <c:v>55.77</c:v>
                      </c:pt>
                      <c:pt idx="5578">
                        <c:v>55.78</c:v>
                      </c:pt>
                      <c:pt idx="5579">
                        <c:v>55.79</c:v>
                      </c:pt>
                      <c:pt idx="5580">
                        <c:v>55.8</c:v>
                      </c:pt>
                      <c:pt idx="5581">
                        <c:v>55.81</c:v>
                      </c:pt>
                      <c:pt idx="5582">
                        <c:v>55.82</c:v>
                      </c:pt>
                      <c:pt idx="5583">
                        <c:v>55.83</c:v>
                      </c:pt>
                      <c:pt idx="5584">
                        <c:v>55.84</c:v>
                      </c:pt>
                      <c:pt idx="5585">
                        <c:v>55.85</c:v>
                      </c:pt>
                      <c:pt idx="5586">
                        <c:v>55.86</c:v>
                      </c:pt>
                      <c:pt idx="5587">
                        <c:v>55.87</c:v>
                      </c:pt>
                      <c:pt idx="5588">
                        <c:v>55.88</c:v>
                      </c:pt>
                      <c:pt idx="5589">
                        <c:v>55.89</c:v>
                      </c:pt>
                      <c:pt idx="5590">
                        <c:v>55.9</c:v>
                      </c:pt>
                      <c:pt idx="5591">
                        <c:v>55.91</c:v>
                      </c:pt>
                      <c:pt idx="5592">
                        <c:v>55.92</c:v>
                      </c:pt>
                      <c:pt idx="5593">
                        <c:v>55.93</c:v>
                      </c:pt>
                      <c:pt idx="5594">
                        <c:v>55.94</c:v>
                      </c:pt>
                      <c:pt idx="5595">
                        <c:v>55.95</c:v>
                      </c:pt>
                      <c:pt idx="5596">
                        <c:v>55.96</c:v>
                      </c:pt>
                      <c:pt idx="5597">
                        <c:v>55.97</c:v>
                      </c:pt>
                      <c:pt idx="5598">
                        <c:v>55.98</c:v>
                      </c:pt>
                      <c:pt idx="5599">
                        <c:v>55.99</c:v>
                      </c:pt>
                      <c:pt idx="5600">
                        <c:v>56</c:v>
                      </c:pt>
                      <c:pt idx="5601">
                        <c:v>56.01</c:v>
                      </c:pt>
                      <c:pt idx="5602">
                        <c:v>56.02</c:v>
                      </c:pt>
                      <c:pt idx="5603">
                        <c:v>56.03</c:v>
                      </c:pt>
                      <c:pt idx="5604">
                        <c:v>56.04</c:v>
                      </c:pt>
                      <c:pt idx="5605">
                        <c:v>56.05</c:v>
                      </c:pt>
                      <c:pt idx="5606">
                        <c:v>56.06</c:v>
                      </c:pt>
                      <c:pt idx="5607">
                        <c:v>56.07</c:v>
                      </c:pt>
                      <c:pt idx="5608">
                        <c:v>56.08</c:v>
                      </c:pt>
                      <c:pt idx="5609">
                        <c:v>56.09</c:v>
                      </c:pt>
                      <c:pt idx="5610">
                        <c:v>56.1</c:v>
                      </c:pt>
                      <c:pt idx="5611">
                        <c:v>56.11</c:v>
                      </c:pt>
                      <c:pt idx="5612">
                        <c:v>56.12</c:v>
                      </c:pt>
                      <c:pt idx="5613">
                        <c:v>56.13</c:v>
                      </c:pt>
                      <c:pt idx="5614">
                        <c:v>56.14</c:v>
                      </c:pt>
                      <c:pt idx="5615">
                        <c:v>56.15</c:v>
                      </c:pt>
                      <c:pt idx="5616">
                        <c:v>56.16</c:v>
                      </c:pt>
                      <c:pt idx="5617">
                        <c:v>56.17</c:v>
                      </c:pt>
                      <c:pt idx="5618">
                        <c:v>56.18</c:v>
                      </c:pt>
                      <c:pt idx="5619">
                        <c:v>56.19</c:v>
                      </c:pt>
                      <c:pt idx="5620">
                        <c:v>56.2</c:v>
                      </c:pt>
                      <c:pt idx="5621">
                        <c:v>56.21</c:v>
                      </c:pt>
                      <c:pt idx="5622">
                        <c:v>56.22</c:v>
                      </c:pt>
                      <c:pt idx="5623">
                        <c:v>56.23</c:v>
                      </c:pt>
                      <c:pt idx="5624">
                        <c:v>56.24</c:v>
                      </c:pt>
                      <c:pt idx="5625">
                        <c:v>56.25</c:v>
                      </c:pt>
                      <c:pt idx="5626">
                        <c:v>56.26</c:v>
                      </c:pt>
                      <c:pt idx="5627">
                        <c:v>56.27</c:v>
                      </c:pt>
                      <c:pt idx="5628">
                        <c:v>56.28</c:v>
                      </c:pt>
                      <c:pt idx="5629">
                        <c:v>56.29</c:v>
                      </c:pt>
                      <c:pt idx="5630">
                        <c:v>56.3</c:v>
                      </c:pt>
                      <c:pt idx="5631">
                        <c:v>56.31</c:v>
                      </c:pt>
                      <c:pt idx="5632">
                        <c:v>56.32</c:v>
                      </c:pt>
                      <c:pt idx="5633">
                        <c:v>56.33</c:v>
                      </c:pt>
                      <c:pt idx="5634">
                        <c:v>56.34</c:v>
                      </c:pt>
                      <c:pt idx="5635">
                        <c:v>56.35</c:v>
                      </c:pt>
                      <c:pt idx="5636">
                        <c:v>56.36</c:v>
                      </c:pt>
                      <c:pt idx="5637">
                        <c:v>56.37</c:v>
                      </c:pt>
                      <c:pt idx="5638">
                        <c:v>56.38</c:v>
                      </c:pt>
                      <c:pt idx="5639">
                        <c:v>56.39</c:v>
                      </c:pt>
                      <c:pt idx="5640">
                        <c:v>56.4</c:v>
                      </c:pt>
                      <c:pt idx="5641">
                        <c:v>56.41</c:v>
                      </c:pt>
                      <c:pt idx="5642">
                        <c:v>56.42</c:v>
                      </c:pt>
                      <c:pt idx="5643">
                        <c:v>56.43</c:v>
                      </c:pt>
                      <c:pt idx="5644">
                        <c:v>56.44</c:v>
                      </c:pt>
                      <c:pt idx="5645">
                        <c:v>56.45</c:v>
                      </c:pt>
                      <c:pt idx="5646">
                        <c:v>56.46</c:v>
                      </c:pt>
                      <c:pt idx="5647">
                        <c:v>56.47</c:v>
                      </c:pt>
                      <c:pt idx="5648">
                        <c:v>56.48</c:v>
                      </c:pt>
                      <c:pt idx="5649">
                        <c:v>56.49</c:v>
                      </c:pt>
                      <c:pt idx="5650">
                        <c:v>56.5</c:v>
                      </c:pt>
                      <c:pt idx="5651">
                        <c:v>56.51</c:v>
                      </c:pt>
                      <c:pt idx="5652">
                        <c:v>56.52</c:v>
                      </c:pt>
                      <c:pt idx="5653">
                        <c:v>56.53</c:v>
                      </c:pt>
                      <c:pt idx="5654">
                        <c:v>56.54</c:v>
                      </c:pt>
                      <c:pt idx="5655">
                        <c:v>56.55</c:v>
                      </c:pt>
                      <c:pt idx="5656">
                        <c:v>56.56</c:v>
                      </c:pt>
                      <c:pt idx="5657">
                        <c:v>56.57</c:v>
                      </c:pt>
                      <c:pt idx="5658">
                        <c:v>56.58</c:v>
                      </c:pt>
                      <c:pt idx="5659">
                        <c:v>56.59</c:v>
                      </c:pt>
                      <c:pt idx="5660">
                        <c:v>56.6</c:v>
                      </c:pt>
                      <c:pt idx="5661">
                        <c:v>56.61</c:v>
                      </c:pt>
                      <c:pt idx="5662">
                        <c:v>56.62</c:v>
                      </c:pt>
                      <c:pt idx="5663">
                        <c:v>56.63</c:v>
                      </c:pt>
                      <c:pt idx="5664">
                        <c:v>56.64</c:v>
                      </c:pt>
                      <c:pt idx="5665">
                        <c:v>56.65</c:v>
                      </c:pt>
                      <c:pt idx="5666">
                        <c:v>56.66</c:v>
                      </c:pt>
                      <c:pt idx="5667">
                        <c:v>56.67</c:v>
                      </c:pt>
                      <c:pt idx="5668">
                        <c:v>56.68</c:v>
                      </c:pt>
                      <c:pt idx="5669">
                        <c:v>56.69</c:v>
                      </c:pt>
                      <c:pt idx="5670">
                        <c:v>56.7</c:v>
                      </c:pt>
                      <c:pt idx="5671">
                        <c:v>56.71</c:v>
                      </c:pt>
                      <c:pt idx="5672">
                        <c:v>56.72</c:v>
                      </c:pt>
                      <c:pt idx="5673">
                        <c:v>56.73</c:v>
                      </c:pt>
                      <c:pt idx="5674">
                        <c:v>56.74</c:v>
                      </c:pt>
                      <c:pt idx="5675">
                        <c:v>56.75</c:v>
                      </c:pt>
                      <c:pt idx="5676">
                        <c:v>56.76</c:v>
                      </c:pt>
                      <c:pt idx="5677">
                        <c:v>56.77</c:v>
                      </c:pt>
                      <c:pt idx="5678">
                        <c:v>56.78</c:v>
                      </c:pt>
                      <c:pt idx="5679">
                        <c:v>56.79</c:v>
                      </c:pt>
                      <c:pt idx="5680">
                        <c:v>56.8</c:v>
                      </c:pt>
                      <c:pt idx="5681">
                        <c:v>56.81</c:v>
                      </c:pt>
                      <c:pt idx="5682">
                        <c:v>56.82</c:v>
                      </c:pt>
                      <c:pt idx="5683">
                        <c:v>56.83</c:v>
                      </c:pt>
                      <c:pt idx="5684">
                        <c:v>56.84</c:v>
                      </c:pt>
                      <c:pt idx="5685">
                        <c:v>56.85</c:v>
                      </c:pt>
                      <c:pt idx="5686">
                        <c:v>56.86</c:v>
                      </c:pt>
                      <c:pt idx="5687">
                        <c:v>56.87</c:v>
                      </c:pt>
                      <c:pt idx="5688">
                        <c:v>56.88</c:v>
                      </c:pt>
                      <c:pt idx="5689">
                        <c:v>56.89</c:v>
                      </c:pt>
                      <c:pt idx="5690">
                        <c:v>56.9</c:v>
                      </c:pt>
                      <c:pt idx="5691">
                        <c:v>56.91</c:v>
                      </c:pt>
                      <c:pt idx="5692">
                        <c:v>56.92</c:v>
                      </c:pt>
                      <c:pt idx="5693">
                        <c:v>56.93</c:v>
                      </c:pt>
                      <c:pt idx="5694">
                        <c:v>56.94</c:v>
                      </c:pt>
                      <c:pt idx="5695">
                        <c:v>56.95</c:v>
                      </c:pt>
                      <c:pt idx="5696">
                        <c:v>56.96</c:v>
                      </c:pt>
                      <c:pt idx="5697">
                        <c:v>56.97</c:v>
                      </c:pt>
                      <c:pt idx="5698">
                        <c:v>56.98</c:v>
                      </c:pt>
                      <c:pt idx="5699">
                        <c:v>56.99</c:v>
                      </c:pt>
                      <c:pt idx="5700">
                        <c:v>57</c:v>
                      </c:pt>
                      <c:pt idx="5701">
                        <c:v>57.01</c:v>
                      </c:pt>
                      <c:pt idx="5702">
                        <c:v>57.02</c:v>
                      </c:pt>
                      <c:pt idx="5703">
                        <c:v>57.03</c:v>
                      </c:pt>
                      <c:pt idx="5704">
                        <c:v>57.04</c:v>
                      </c:pt>
                      <c:pt idx="5705">
                        <c:v>57.05</c:v>
                      </c:pt>
                      <c:pt idx="5706">
                        <c:v>57.06</c:v>
                      </c:pt>
                      <c:pt idx="5707">
                        <c:v>57.07</c:v>
                      </c:pt>
                      <c:pt idx="5708">
                        <c:v>57.08</c:v>
                      </c:pt>
                      <c:pt idx="5709">
                        <c:v>57.09</c:v>
                      </c:pt>
                      <c:pt idx="5710">
                        <c:v>57.1</c:v>
                      </c:pt>
                      <c:pt idx="5711">
                        <c:v>57.11</c:v>
                      </c:pt>
                      <c:pt idx="5712">
                        <c:v>57.12</c:v>
                      </c:pt>
                      <c:pt idx="5713">
                        <c:v>57.13</c:v>
                      </c:pt>
                      <c:pt idx="5714">
                        <c:v>57.14</c:v>
                      </c:pt>
                      <c:pt idx="5715">
                        <c:v>57.15</c:v>
                      </c:pt>
                      <c:pt idx="5716">
                        <c:v>57.16</c:v>
                      </c:pt>
                      <c:pt idx="5717">
                        <c:v>57.17</c:v>
                      </c:pt>
                      <c:pt idx="5718">
                        <c:v>57.18</c:v>
                      </c:pt>
                      <c:pt idx="5719">
                        <c:v>57.19</c:v>
                      </c:pt>
                      <c:pt idx="5720">
                        <c:v>57.2</c:v>
                      </c:pt>
                      <c:pt idx="5721">
                        <c:v>57.21</c:v>
                      </c:pt>
                      <c:pt idx="5722">
                        <c:v>57.22</c:v>
                      </c:pt>
                      <c:pt idx="5723">
                        <c:v>57.23</c:v>
                      </c:pt>
                      <c:pt idx="5724">
                        <c:v>57.24</c:v>
                      </c:pt>
                      <c:pt idx="5725">
                        <c:v>57.25</c:v>
                      </c:pt>
                      <c:pt idx="5726">
                        <c:v>57.26</c:v>
                      </c:pt>
                      <c:pt idx="5727">
                        <c:v>57.27</c:v>
                      </c:pt>
                      <c:pt idx="5728">
                        <c:v>57.28</c:v>
                      </c:pt>
                      <c:pt idx="5729">
                        <c:v>57.29</c:v>
                      </c:pt>
                      <c:pt idx="5730">
                        <c:v>57.3</c:v>
                      </c:pt>
                      <c:pt idx="5731">
                        <c:v>57.31</c:v>
                      </c:pt>
                      <c:pt idx="5732">
                        <c:v>57.32</c:v>
                      </c:pt>
                      <c:pt idx="5733">
                        <c:v>57.33</c:v>
                      </c:pt>
                      <c:pt idx="5734">
                        <c:v>57.34</c:v>
                      </c:pt>
                      <c:pt idx="5735">
                        <c:v>57.35</c:v>
                      </c:pt>
                      <c:pt idx="5736">
                        <c:v>57.36</c:v>
                      </c:pt>
                      <c:pt idx="5737">
                        <c:v>57.37</c:v>
                      </c:pt>
                      <c:pt idx="5738">
                        <c:v>57.38</c:v>
                      </c:pt>
                      <c:pt idx="5739">
                        <c:v>57.39</c:v>
                      </c:pt>
                      <c:pt idx="5740">
                        <c:v>57.4</c:v>
                      </c:pt>
                      <c:pt idx="5741">
                        <c:v>57.41</c:v>
                      </c:pt>
                      <c:pt idx="5742">
                        <c:v>57.42</c:v>
                      </c:pt>
                      <c:pt idx="5743">
                        <c:v>57.43</c:v>
                      </c:pt>
                      <c:pt idx="5744">
                        <c:v>57.44</c:v>
                      </c:pt>
                      <c:pt idx="5745">
                        <c:v>57.45</c:v>
                      </c:pt>
                      <c:pt idx="5746">
                        <c:v>57.46</c:v>
                      </c:pt>
                      <c:pt idx="5747">
                        <c:v>57.47</c:v>
                      </c:pt>
                      <c:pt idx="5748">
                        <c:v>57.48</c:v>
                      </c:pt>
                      <c:pt idx="5749">
                        <c:v>57.49</c:v>
                      </c:pt>
                      <c:pt idx="5750">
                        <c:v>57.5</c:v>
                      </c:pt>
                      <c:pt idx="5751">
                        <c:v>57.51</c:v>
                      </c:pt>
                      <c:pt idx="5752">
                        <c:v>57.52</c:v>
                      </c:pt>
                      <c:pt idx="5753">
                        <c:v>57.53</c:v>
                      </c:pt>
                      <c:pt idx="5754">
                        <c:v>57.54</c:v>
                      </c:pt>
                      <c:pt idx="5755">
                        <c:v>57.55</c:v>
                      </c:pt>
                      <c:pt idx="5756">
                        <c:v>57.56</c:v>
                      </c:pt>
                      <c:pt idx="5757">
                        <c:v>57.57</c:v>
                      </c:pt>
                      <c:pt idx="5758">
                        <c:v>57.58</c:v>
                      </c:pt>
                      <c:pt idx="5759">
                        <c:v>57.59</c:v>
                      </c:pt>
                      <c:pt idx="5760">
                        <c:v>57.6</c:v>
                      </c:pt>
                      <c:pt idx="5761">
                        <c:v>57.61</c:v>
                      </c:pt>
                      <c:pt idx="5762">
                        <c:v>57.62</c:v>
                      </c:pt>
                      <c:pt idx="5763">
                        <c:v>57.63</c:v>
                      </c:pt>
                      <c:pt idx="5764">
                        <c:v>57.64</c:v>
                      </c:pt>
                      <c:pt idx="5765">
                        <c:v>57.65</c:v>
                      </c:pt>
                      <c:pt idx="5766">
                        <c:v>57.66</c:v>
                      </c:pt>
                      <c:pt idx="5767">
                        <c:v>57.67</c:v>
                      </c:pt>
                      <c:pt idx="5768">
                        <c:v>57.68</c:v>
                      </c:pt>
                      <c:pt idx="5769">
                        <c:v>57.69</c:v>
                      </c:pt>
                      <c:pt idx="5770">
                        <c:v>57.7</c:v>
                      </c:pt>
                      <c:pt idx="5771">
                        <c:v>57.71</c:v>
                      </c:pt>
                      <c:pt idx="5772">
                        <c:v>57.72</c:v>
                      </c:pt>
                      <c:pt idx="5773">
                        <c:v>57.73</c:v>
                      </c:pt>
                      <c:pt idx="5774">
                        <c:v>57.74</c:v>
                      </c:pt>
                      <c:pt idx="5775">
                        <c:v>57.75</c:v>
                      </c:pt>
                      <c:pt idx="5776">
                        <c:v>57.76</c:v>
                      </c:pt>
                      <c:pt idx="5777">
                        <c:v>57.77</c:v>
                      </c:pt>
                      <c:pt idx="5778">
                        <c:v>57.78</c:v>
                      </c:pt>
                      <c:pt idx="5779">
                        <c:v>57.79</c:v>
                      </c:pt>
                      <c:pt idx="5780">
                        <c:v>57.8</c:v>
                      </c:pt>
                      <c:pt idx="5781">
                        <c:v>57.81</c:v>
                      </c:pt>
                      <c:pt idx="5782">
                        <c:v>57.82</c:v>
                      </c:pt>
                      <c:pt idx="5783">
                        <c:v>57.83</c:v>
                      </c:pt>
                      <c:pt idx="5784">
                        <c:v>57.84</c:v>
                      </c:pt>
                      <c:pt idx="5785">
                        <c:v>57.85</c:v>
                      </c:pt>
                      <c:pt idx="5786">
                        <c:v>57.86</c:v>
                      </c:pt>
                      <c:pt idx="5787">
                        <c:v>57.87</c:v>
                      </c:pt>
                      <c:pt idx="5788">
                        <c:v>57.88</c:v>
                      </c:pt>
                      <c:pt idx="5789">
                        <c:v>57.89</c:v>
                      </c:pt>
                      <c:pt idx="5790">
                        <c:v>57.9</c:v>
                      </c:pt>
                      <c:pt idx="5791">
                        <c:v>57.91</c:v>
                      </c:pt>
                      <c:pt idx="5792">
                        <c:v>57.92</c:v>
                      </c:pt>
                      <c:pt idx="5793">
                        <c:v>57.93</c:v>
                      </c:pt>
                      <c:pt idx="5794">
                        <c:v>57.94</c:v>
                      </c:pt>
                      <c:pt idx="5795">
                        <c:v>57.95</c:v>
                      </c:pt>
                      <c:pt idx="5796">
                        <c:v>57.96</c:v>
                      </c:pt>
                      <c:pt idx="5797">
                        <c:v>57.97</c:v>
                      </c:pt>
                      <c:pt idx="5798">
                        <c:v>57.98</c:v>
                      </c:pt>
                      <c:pt idx="5799">
                        <c:v>57.99</c:v>
                      </c:pt>
                      <c:pt idx="5800">
                        <c:v>58</c:v>
                      </c:pt>
                      <c:pt idx="5801">
                        <c:v>58.01</c:v>
                      </c:pt>
                      <c:pt idx="5802">
                        <c:v>58.02</c:v>
                      </c:pt>
                      <c:pt idx="5803">
                        <c:v>58.03</c:v>
                      </c:pt>
                      <c:pt idx="5804">
                        <c:v>58.04</c:v>
                      </c:pt>
                      <c:pt idx="5805">
                        <c:v>58.05</c:v>
                      </c:pt>
                      <c:pt idx="5806">
                        <c:v>58.06</c:v>
                      </c:pt>
                      <c:pt idx="5807">
                        <c:v>58.07</c:v>
                      </c:pt>
                      <c:pt idx="5808">
                        <c:v>58.08</c:v>
                      </c:pt>
                      <c:pt idx="5809">
                        <c:v>58.09</c:v>
                      </c:pt>
                      <c:pt idx="5810">
                        <c:v>58.1</c:v>
                      </c:pt>
                      <c:pt idx="5811">
                        <c:v>58.11</c:v>
                      </c:pt>
                      <c:pt idx="5812">
                        <c:v>58.12</c:v>
                      </c:pt>
                      <c:pt idx="5813">
                        <c:v>58.13</c:v>
                      </c:pt>
                      <c:pt idx="5814">
                        <c:v>58.14</c:v>
                      </c:pt>
                      <c:pt idx="5815">
                        <c:v>58.15</c:v>
                      </c:pt>
                      <c:pt idx="5816">
                        <c:v>58.16</c:v>
                      </c:pt>
                      <c:pt idx="5817">
                        <c:v>58.17</c:v>
                      </c:pt>
                      <c:pt idx="5818">
                        <c:v>58.18</c:v>
                      </c:pt>
                      <c:pt idx="5819">
                        <c:v>58.19</c:v>
                      </c:pt>
                      <c:pt idx="5820">
                        <c:v>58.2</c:v>
                      </c:pt>
                      <c:pt idx="5821">
                        <c:v>58.21</c:v>
                      </c:pt>
                      <c:pt idx="5822">
                        <c:v>58.22</c:v>
                      </c:pt>
                      <c:pt idx="5823">
                        <c:v>58.23</c:v>
                      </c:pt>
                      <c:pt idx="5824">
                        <c:v>58.24</c:v>
                      </c:pt>
                      <c:pt idx="5825">
                        <c:v>58.25</c:v>
                      </c:pt>
                      <c:pt idx="5826">
                        <c:v>58.26</c:v>
                      </c:pt>
                      <c:pt idx="5827">
                        <c:v>58.27</c:v>
                      </c:pt>
                      <c:pt idx="5828">
                        <c:v>58.28</c:v>
                      </c:pt>
                      <c:pt idx="5829">
                        <c:v>58.29</c:v>
                      </c:pt>
                      <c:pt idx="5830">
                        <c:v>58.3</c:v>
                      </c:pt>
                      <c:pt idx="5831">
                        <c:v>58.31</c:v>
                      </c:pt>
                      <c:pt idx="5832">
                        <c:v>58.32</c:v>
                      </c:pt>
                      <c:pt idx="5833">
                        <c:v>58.33</c:v>
                      </c:pt>
                      <c:pt idx="5834">
                        <c:v>58.34</c:v>
                      </c:pt>
                      <c:pt idx="5835">
                        <c:v>58.35</c:v>
                      </c:pt>
                      <c:pt idx="5836">
                        <c:v>58.36</c:v>
                      </c:pt>
                      <c:pt idx="5837">
                        <c:v>58.37</c:v>
                      </c:pt>
                      <c:pt idx="5838">
                        <c:v>58.38</c:v>
                      </c:pt>
                      <c:pt idx="5839">
                        <c:v>58.39</c:v>
                      </c:pt>
                      <c:pt idx="5840">
                        <c:v>58.4</c:v>
                      </c:pt>
                      <c:pt idx="5841">
                        <c:v>58.41</c:v>
                      </c:pt>
                      <c:pt idx="5842">
                        <c:v>58.42</c:v>
                      </c:pt>
                      <c:pt idx="5843">
                        <c:v>58.43</c:v>
                      </c:pt>
                      <c:pt idx="5844">
                        <c:v>58.44</c:v>
                      </c:pt>
                      <c:pt idx="5845">
                        <c:v>58.45</c:v>
                      </c:pt>
                      <c:pt idx="5846">
                        <c:v>58.46</c:v>
                      </c:pt>
                      <c:pt idx="5847">
                        <c:v>58.47</c:v>
                      </c:pt>
                      <c:pt idx="5848">
                        <c:v>58.48</c:v>
                      </c:pt>
                      <c:pt idx="5849">
                        <c:v>58.49</c:v>
                      </c:pt>
                      <c:pt idx="5850">
                        <c:v>58.5</c:v>
                      </c:pt>
                      <c:pt idx="5851">
                        <c:v>58.51</c:v>
                      </c:pt>
                      <c:pt idx="5852">
                        <c:v>58.52</c:v>
                      </c:pt>
                      <c:pt idx="5853">
                        <c:v>58.53</c:v>
                      </c:pt>
                      <c:pt idx="5854">
                        <c:v>58.54</c:v>
                      </c:pt>
                      <c:pt idx="5855">
                        <c:v>58.55</c:v>
                      </c:pt>
                      <c:pt idx="5856">
                        <c:v>58.56</c:v>
                      </c:pt>
                      <c:pt idx="5857">
                        <c:v>58.57</c:v>
                      </c:pt>
                      <c:pt idx="5858">
                        <c:v>58.58</c:v>
                      </c:pt>
                      <c:pt idx="5859">
                        <c:v>58.59</c:v>
                      </c:pt>
                      <c:pt idx="5860">
                        <c:v>58.6</c:v>
                      </c:pt>
                      <c:pt idx="5861">
                        <c:v>58.61</c:v>
                      </c:pt>
                      <c:pt idx="5862">
                        <c:v>58.62</c:v>
                      </c:pt>
                      <c:pt idx="5863">
                        <c:v>58.63</c:v>
                      </c:pt>
                      <c:pt idx="5864">
                        <c:v>58.64</c:v>
                      </c:pt>
                      <c:pt idx="5865">
                        <c:v>58.65</c:v>
                      </c:pt>
                      <c:pt idx="5866">
                        <c:v>58.66</c:v>
                      </c:pt>
                      <c:pt idx="5867">
                        <c:v>58.67</c:v>
                      </c:pt>
                      <c:pt idx="5868">
                        <c:v>58.68</c:v>
                      </c:pt>
                      <c:pt idx="5869">
                        <c:v>58.69</c:v>
                      </c:pt>
                      <c:pt idx="5870">
                        <c:v>58.7</c:v>
                      </c:pt>
                      <c:pt idx="5871">
                        <c:v>58.71</c:v>
                      </c:pt>
                      <c:pt idx="5872">
                        <c:v>58.72</c:v>
                      </c:pt>
                      <c:pt idx="5873">
                        <c:v>58.73</c:v>
                      </c:pt>
                      <c:pt idx="5874">
                        <c:v>58.74</c:v>
                      </c:pt>
                      <c:pt idx="5875">
                        <c:v>58.75</c:v>
                      </c:pt>
                      <c:pt idx="5876">
                        <c:v>58.76</c:v>
                      </c:pt>
                      <c:pt idx="5877">
                        <c:v>58.77</c:v>
                      </c:pt>
                      <c:pt idx="5878">
                        <c:v>58.78</c:v>
                      </c:pt>
                      <c:pt idx="5879">
                        <c:v>58.79</c:v>
                      </c:pt>
                      <c:pt idx="5880">
                        <c:v>58.8</c:v>
                      </c:pt>
                      <c:pt idx="5881">
                        <c:v>58.81</c:v>
                      </c:pt>
                      <c:pt idx="5882">
                        <c:v>58.82</c:v>
                      </c:pt>
                      <c:pt idx="5883">
                        <c:v>58.83</c:v>
                      </c:pt>
                      <c:pt idx="5884">
                        <c:v>58.84</c:v>
                      </c:pt>
                      <c:pt idx="5885">
                        <c:v>58.85</c:v>
                      </c:pt>
                      <c:pt idx="5886">
                        <c:v>58.86</c:v>
                      </c:pt>
                      <c:pt idx="5887">
                        <c:v>58.87</c:v>
                      </c:pt>
                      <c:pt idx="5888">
                        <c:v>58.88</c:v>
                      </c:pt>
                      <c:pt idx="5889">
                        <c:v>58.89</c:v>
                      </c:pt>
                      <c:pt idx="5890">
                        <c:v>58.9</c:v>
                      </c:pt>
                      <c:pt idx="5891">
                        <c:v>58.91</c:v>
                      </c:pt>
                      <c:pt idx="5892">
                        <c:v>58.92</c:v>
                      </c:pt>
                      <c:pt idx="5893">
                        <c:v>58.93</c:v>
                      </c:pt>
                      <c:pt idx="5894">
                        <c:v>58.94</c:v>
                      </c:pt>
                      <c:pt idx="5895">
                        <c:v>58.95</c:v>
                      </c:pt>
                      <c:pt idx="5896">
                        <c:v>58.96</c:v>
                      </c:pt>
                      <c:pt idx="5897">
                        <c:v>58.97</c:v>
                      </c:pt>
                      <c:pt idx="5898">
                        <c:v>58.98</c:v>
                      </c:pt>
                      <c:pt idx="5899">
                        <c:v>58.99</c:v>
                      </c:pt>
                      <c:pt idx="5900">
                        <c:v>59</c:v>
                      </c:pt>
                      <c:pt idx="5901">
                        <c:v>59.01</c:v>
                      </c:pt>
                      <c:pt idx="5902">
                        <c:v>59.02</c:v>
                      </c:pt>
                      <c:pt idx="5903">
                        <c:v>59.03</c:v>
                      </c:pt>
                      <c:pt idx="5904">
                        <c:v>59.04</c:v>
                      </c:pt>
                      <c:pt idx="5905">
                        <c:v>59.05</c:v>
                      </c:pt>
                      <c:pt idx="5906">
                        <c:v>59.06</c:v>
                      </c:pt>
                      <c:pt idx="5907">
                        <c:v>59.07</c:v>
                      </c:pt>
                      <c:pt idx="5908">
                        <c:v>59.08</c:v>
                      </c:pt>
                      <c:pt idx="5909">
                        <c:v>59.09</c:v>
                      </c:pt>
                      <c:pt idx="5910">
                        <c:v>59.1</c:v>
                      </c:pt>
                      <c:pt idx="5911">
                        <c:v>59.11</c:v>
                      </c:pt>
                      <c:pt idx="5912">
                        <c:v>59.12</c:v>
                      </c:pt>
                      <c:pt idx="5913">
                        <c:v>59.13</c:v>
                      </c:pt>
                      <c:pt idx="5914">
                        <c:v>59.14</c:v>
                      </c:pt>
                      <c:pt idx="5915">
                        <c:v>59.15</c:v>
                      </c:pt>
                      <c:pt idx="5916">
                        <c:v>59.16</c:v>
                      </c:pt>
                      <c:pt idx="5917">
                        <c:v>59.17</c:v>
                      </c:pt>
                      <c:pt idx="5918">
                        <c:v>59.18</c:v>
                      </c:pt>
                      <c:pt idx="5919">
                        <c:v>59.19</c:v>
                      </c:pt>
                      <c:pt idx="5920">
                        <c:v>59.2</c:v>
                      </c:pt>
                      <c:pt idx="5921">
                        <c:v>59.21</c:v>
                      </c:pt>
                      <c:pt idx="5922">
                        <c:v>59.22</c:v>
                      </c:pt>
                      <c:pt idx="5923">
                        <c:v>59.23</c:v>
                      </c:pt>
                      <c:pt idx="5924">
                        <c:v>59.24</c:v>
                      </c:pt>
                      <c:pt idx="5925">
                        <c:v>59.25</c:v>
                      </c:pt>
                      <c:pt idx="5926">
                        <c:v>59.26</c:v>
                      </c:pt>
                      <c:pt idx="5927">
                        <c:v>59.27</c:v>
                      </c:pt>
                      <c:pt idx="5928">
                        <c:v>59.28</c:v>
                      </c:pt>
                      <c:pt idx="5929">
                        <c:v>59.29</c:v>
                      </c:pt>
                      <c:pt idx="5930">
                        <c:v>59.3</c:v>
                      </c:pt>
                      <c:pt idx="5931">
                        <c:v>59.31</c:v>
                      </c:pt>
                      <c:pt idx="5932">
                        <c:v>59.32</c:v>
                      </c:pt>
                      <c:pt idx="5933">
                        <c:v>59.33</c:v>
                      </c:pt>
                      <c:pt idx="5934">
                        <c:v>59.34</c:v>
                      </c:pt>
                      <c:pt idx="5935">
                        <c:v>59.35</c:v>
                      </c:pt>
                      <c:pt idx="5936">
                        <c:v>59.36</c:v>
                      </c:pt>
                      <c:pt idx="5937">
                        <c:v>59.37</c:v>
                      </c:pt>
                      <c:pt idx="5938">
                        <c:v>59.38</c:v>
                      </c:pt>
                      <c:pt idx="5939">
                        <c:v>59.39</c:v>
                      </c:pt>
                      <c:pt idx="5940">
                        <c:v>59.4</c:v>
                      </c:pt>
                      <c:pt idx="5941">
                        <c:v>59.41</c:v>
                      </c:pt>
                      <c:pt idx="5942">
                        <c:v>59.42</c:v>
                      </c:pt>
                      <c:pt idx="5943">
                        <c:v>59.43</c:v>
                      </c:pt>
                      <c:pt idx="5944">
                        <c:v>59.44</c:v>
                      </c:pt>
                      <c:pt idx="5945">
                        <c:v>59.45</c:v>
                      </c:pt>
                      <c:pt idx="5946">
                        <c:v>59.46</c:v>
                      </c:pt>
                      <c:pt idx="5947">
                        <c:v>59.47</c:v>
                      </c:pt>
                      <c:pt idx="5948">
                        <c:v>59.48</c:v>
                      </c:pt>
                      <c:pt idx="5949">
                        <c:v>59.49</c:v>
                      </c:pt>
                      <c:pt idx="5950">
                        <c:v>59.5</c:v>
                      </c:pt>
                      <c:pt idx="5951">
                        <c:v>59.51</c:v>
                      </c:pt>
                      <c:pt idx="5952">
                        <c:v>59.52</c:v>
                      </c:pt>
                      <c:pt idx="5953">
                        <c:v>59.53</c:v>
                      </c:pt>
                      <c:pt idx="5954">
                        <c:v>59.54</c:v>
                      </c:pt>
                      <c:pt idx="5955">
                        <c:v>59.55</c:v>
                      </c:pt>
                      <c:pt idx="5956">
                        <c:v>59.56</c:v>
                      </c:pt>
                      <c:pt idx="5957">
                        <c:v>59.57</c:v>
                      </c:pt>
                      <c:pt idx="5958">
                        <c:v>59.58</c:v>
                      </c:pt>
                      <c:pt idx="5959">
                        <c:v>59.59</c:v>
                      </c:pt>
                      <c:pt idx="5960">
                        <c:v>59.6</c:v>
                      </c:pt>
                      <c:pt idx="5961">
                        <c:v>59.61</c:v>
                      </c:pt>
                      <c:pt idx="5962">
                        <c:v>59.62</c:v>
                      </c:pt>
                      <c:pt idx="5963">
                        <c:v>59.63</c:v>
                      </c:pt>
                      <c:pt idx="5964">
                        <c:v>59.64</c:v>
                      </c:pt>
                      <c:pt idx="5965">
                        <c:v>59.65</c:v>
                      </c:pt>
                      <c:pt idx="5966">
                        <c:v>59.66</c:v>
                      </c:pt>
                      <c:pt idx="5967">
                        <c:v>59.67</c:v>
                      </c:pt>
                      <c:pt idx="5968">
                        <c:v>59.68</c:v>
                      </c:pt>
                      <c:pt idx="5969">
                        <c:v>59.69</c:v>
                      </c:pt>
                      <c:pt idx="5970">
                        <c:v>59.7</c:v>
                      </c:pt>
                      <c:pt idx="5971">
                        <c:v>59.71</c:v>
                      </c:pt>
                      <c:pt idx="5972">
                        <c:v>59.72</c:v>
                      </c:pt>
                      <c:pt idx="5973">
                        <c:v>59.73</c:v>
                      </c:pt>
                      <c:pt idx="5974">
                        <c:v>59.74</c:v>
                      </c:pt>
                      <c:pt idx="5975">
                        <c:v>59.75</c:v>
                      </c:pt>
                      <c:pt idx="5976">
                        <c:v>59.76</c:v>
                      </c:pt>
                      <c:pt idx="5977">
                        <c:v>59.77</c:v>
                      </c:pt>
                      <c:pt idx="5978">
                        <c:v>59.78</c:v>
                      </c:pt>
                      <c:pt idx="5979">
                        <c:v>59.79</c:v>
                      </c:pt>
                      <c:pt idx="5980">
                        <c:v>59.8</c:v>
                      </c:pt>
                      <c:pt idx="5981">
                        <c:v>59.81</c:v>
                      </c:pt>
                      <c:pt idx="5982">
                        <c:v>59.82</c:v>
                      </c:pt>
                      <c:pt idx="5983">
                        <c:v>59.83</c:v>
                      </c:pt>
                      <c:pt idx="5984">
                        <c:v>59.84</c:v>
                      </c:pt>
                      <c:pt idx="5985">
                        <c:v>59.85</c:v>
                      </c:pt>
                      <c:pt idx="5986">
                        <c:v>59.86</c:v>
                      </c:pt>
                      <c:pt idx="5987">
                        <c:v>59.87</c:v>
                      </c:pt>
                      <c:pt idx="5988">
                        <c:v>59.88</c:v>
                      </c:pt>
                      <c:pt idx="5989">
                        <c:v>59.89</c:v>
                      </c:pt>
                      <c:pt idx="5990">
                        <c:v>59.9</c:v>
                      </c:pt>
                      <c:pt idx="5991">
                        <c:v>59.91</c:v>
                      </c:pt>
                      <c:pt idx="5992">
                        <c:v>59.92</c:v>
                      </c:pt>
                      <c:pt idx="5993">
                        <c:v>59.93</c:v>
                      </c:pt>
                      <c:pt idx="5994">
                        <c:v>59.94</c:v>
                      </c:pt>
                      <c:pt idx="5995">
                        <c:v>59.95</c:v>
                      </c:pt>
                      <c:pt idx="5996">
                        <c:v>59.96</c:v>
                      </c:pt>
                      <c:pt idx="5997">
                        <c:v>59.97</c:v>
                      </c:pt>
                      <c:pt idx="5998">
                        <c:v>59.98</c:v>
                      </c:pt>
                      <c:pt idx="5999">
                        <c:v>59.99</c:v>
                      </c:pt>
                      <c:pt idx="6000">
                        <c:v>60</c:v>
                      </c:pt>
                      <c:pt idx="6001">
                        <c:v>60.01</c:v>
                      </c:pt>
                      <c:pt idx="6002">
                        <c:v>60.02</c:v>
                      </c:pt>
                      <c:pt idx="6003">
                        <c:v>60.03</c:v>
                      </c:pt>
                      <c:pt idx="6004">
                        <c:v>60.04</c:v>
                      </c:pt>
                      <c:pt idx="6005">
                        <c:v>60.05</c:v>
                      </c:pt>
                      <c:pt idx="6006">
                        <c:v>60.06</c:v>
                      </c:pt>
                      <c:pt idx="6007">
                        <c:v>60.07</c:v>
                      </c:pt>
                      <c:pt idx="6008">
                        <c:v>60.08</c:v>
                      </c:pt>
                      <c:pt idx="6009">
                        <c:v>60.09</c:v>
                      </c:pt>
                      <c:pt idx="6010">
                        <c:v>60.1</c:v>
                      </c:pt>
                      <c:pt idx="6011">
                        <c:v>60.11</c:v>
                      </c:pt>
                      <c:pt idx="6012">
                        <c:v>60.12</c:v>
                      </c:pt>
                      <c:pt idx="6013">
                        <c:v>60.13</c:v>
                      </c:pt>
                      <c:pt idx="6014">
                        <c:v>60.14</c:v>
                      </c:pt>
                      <c:pt idx="6015">
                        <c:v>60.15</c:v>
                      </c:pt>
                      <c:pt idx="6016">
                        <c:v>60.16</c:v>
                      </c:pt>
                      <c:pt idx="6017">
                        <c:v>60.17</c:v>
                      </c:pt>
                      <c:pt idx="6018">
                        <c:v>60.18</c:v>
                      </c:pt>
                      <c:pt idx="6019">
                        <c:v>60.19</c:v>
                      </c:pt>
                      <c:pt idx="6020">
                        <c:v>60.2</c:v>
                      </c:pt>
                      <c:pt idx="6021">
                        <c:v>60.21</c:v>
                      </c:pt>
                      <c:pt idx="6022">
                        <c:v>60.22</c:v>
                      </c:pt>
                      <c:pt idx="6023">
                        <c:v>60.23</c:v>
                      </c:pt>
                      <c:pt idx="6024">
                        <c:v>60.24</c:v>
                      </c:pt>
                      <c:pt idx="6025">
                        <c:v>60.25</c:v>
                      </c:pt>
                      <c:pt idx="6026">
                        <c:v>60.26</c:v>
                      </c:pt>
                      <c:pt idx="6027">
                        <c:v>60.27</c:v>
                      </c:pt>
                      <c:pt idx="6028">
                        <c:v>60.28</c:v>
                      </c:pt>
                      <c:pt idx="6029">
                        <c:v>60.29</c:v>
                      </c:pt>
                      <c:pt idx="6030">
                        <c:v>60.3</c:v>
                      </c:pt>
                      <c:pt idx="6031">
                        <c:v>60.31</c:v>
                      </c:pt>
                      <c:pt idx="6032">
                        <c:v>60.32</c:v>
                      </c:pt>
                      <c:pt idx="6033">
                        <c:v>60.33</c:v>
                      </c:pt>
                      <c:pt idx="6034">
                        <c:v>60.34</c:v>
                      </c:pt>
                      <c:pt idx="6035">
                        <c:v>60.35</c:v>
                      </c:pt>
                      <c:pt idx="6036">
                        <c:v>60.36</c:v>
                      </c:pt>
                      <c:pt idx="6037">
                        <c:v>60.37</c:v>
                      </c:pt>
                      <c:pt idx="6038">
                        <c:v>60.38</c:v>
                      </c:pt>
                      <c:pt idx="6039">
                        <c:v>60.39</c:v>
                      </c:pt>
                      <c:pt idx="6040">
                        <c:v>60.4</c:v>
                      </c:pt>
                      <c:pt idx="6041">
                        <c:v>60.41</c:v>
                      </c:pt>
                      <c:pt idx="6042">
                        <c:v>60.42</c:v>
                      </c:pt>
                      <c:pt idx="6043">
                        <c:v>60.43</c:v>
                      </c:pt>
                      <c:pt idx="6044">
                        <c:v>60.44</c:v>
                      </c:pt>
                      <c:pt idx="6045">
                        <c:v>60.45</c:v>
                      </c:pt>
                      <c:pt idx="6046">
                        <c:v>60.46</c:v>
                      </c:pt>
                      <c:pt idx="6047">
                        <c:v>60.47</c:v>
                      </c:pt>
                      <c:pt idx="6048">
                        <c:v>60.48</c:v>
                      </c:pt>
                      <c:pt idx="6049">
                        <c:v>60.49</c:v>
                      </c:pt>
                      <c:pt idx="6050">
                        <c:v>60.5</c:v>
                      </c:pt>
                      <c:pt idx="6051">
                        <c:v>60.51</c:v>
                      </c:pt>
                      <c:pt idx="6052">
                        <c:v>60.52</c:v>
                      </c:pt>
                      <c:pt idx="6053">
                        <c:v>60.53</c:v>
                      </c:pt>
                      <c:pt idx="6054">
                        <c:v>60.54</c:v>
                      </c:pt>
                      <c:pt idx="6055">
                        <c:v>60.55</c:v>
                      </c:pt>
                      <c:pt idx="6056">
                        <c:v>60.56</c:v>
                      </c:pt>
                      <c:pt idx="6057">
                        <c:v>60.57</c:v>
                      </c:pt>
                      <c:pt idx="6058">
                        <c:v>60.58</c:v>
                      </c:pt>
                      <c:pt idx="6059">
                        <c:v>60.59</c:v>
                      </c:pt>
                      <c:pt idx="6060">
                        <c:v>60.6</c:v>
                      </c:pt>
                      <c:pt idx="6061">
                        <c:v>60.61</c:v>
                      </c:pt>
                      <c:pt idx="6062">
                        <c:v>60.62</c:v>
                      </c:pt>
                      <c:pt idx="6063">
                        <c:v>60.63</c:v>
                      </c:pt>
                      <c:pt idx="6064">
                        <c:v>60.64</c:v>
                      </c:pt>
                      <c:pt idx="6065">
                        <c:v>60.65</c:v>
                      </c:pt>
                      <c:pt idx="6066">
                        <c:v>60.66</c:v>
                      </c:pt>
                      <c:pt idx="6067">
                        <c:v>60.67</c:v>
                      </c:pt>
                      <c:pt idx="6068">
                        <c:v>60.68</c:v>
                      </c:pt>
                      <c:pt idx="6069">
                        <c:v>60.69</c:v>
                      </c:pt>
                      <c:pt idx="6070">
                        <c:v>60.7</c:v>
                      </c:pt>
                      <c:pt idx="6071">
                        <c:v>60.71</c:v>
                      </c:pt>
                      <c:pt idx="6072">
                        <c:v>60.72</c:v>
                      </c:pt>
                      <c:pt idx="6073">
                        <c:v>60.73</c:v>
                      </c:pt>
                      <c:pt idx="6074">
                        <c:v>60.74</c:v>
                      </c:pt>
                      <c:pt idx="6075">
                        <c:v>60.75</c:v>
                      </c:pt>
                      <c:pt idx="6076">
                        <c:v>60.76</c:v>
                      </c:pt>
                      <c:pt idx="6077">
                        <c:v>60.77</c:v>
                      </c:pt>
                      <c:pt idx="6078">
                        <c:v>60.78</c:v>
                      </c:pt>
                      <c:pt idx="6079">
                        <c:v>60.79</c:v>
                      </c:pt>
                      <c:pt idx="6080">
                        <c:v>60.8</c:v>
                      </c:pt>
                      <c:pt idx="6081">
                        <c:v>60.81</c:v>
                      </c:pt>
                      <c:pt idx="6082">
                        <c:v>60.82</c:v>
                      </c:pt>
                      <c:pt idx="6083">
                        <c:v>60.83</c:v>
                      </c:pt>
                      <c:pt idx="6084">
                        <c:v>60.84</c:v>
                      </c:pt>
                      <c:pt idx="6085">
                        <c:v>60.85</c:v>
                      </c:pt>
                      <c:pt idx="6086">
                        <c:v>60.86</c:v>
                      </c:pt>
                      <c:pt idx="6087">
                        <c:v>60.87</c:v>
                      </c:pt>
                      <c:pt idx="6088">
                        <c:v>60.88</c:v>
                      </c:pt>
                      <c:pt idx="6089">
                        <c:v>60.89</c:v>
                      </c:pt>
                      <c:pt idx="6090">
                        <c:v>60.9</c:v>
                      </c:pt>
                      <c:pt idx="6091">
                        <c:v>60.91</c:v>
                      </c:pt>
                      <c:pt idx="6092">
                        <c:v>60.92</c:v>
                      </c:pt>
                      <c:pt idx="6093">
                        <c:v>60.93</c:v>
                      </c:pt>
                      <c:pt idx="6094">
                        <c:v>60.94</c:v>
                      </c:pt>
                      <c:pt idx="6095">
                        <c:v>60.95</c:v>
                      </c:pt>
                      <c:pt idx="6096">
                        <c:v>60.96</c:v>
                      </c:pt>
                      <c:pt idx="6097">
                        <c:v>60.97</c:v>
                      </c:pt>
                      <c:pt idx="6098">
                        <c:v>60.98</c:v>
                      </c:pt>
                      <c:pt idx="6099">
                        <c:v>60.99</c:v>
                      </c:pt>
                      <c:pt idx="6100">
                        <c:v>61</c:v>
                      </c:pt>
                      <c:pt idx="6101">
                        <c:v>61.01</c:v>
                      </c:pt>
                      <c:pt idx="6102">
                        <c:v>61.02</c:v>
                      </c:pt>
                      <c:pt idx="6103">
                        <c:v>61.03</c:v>
                      </c:pt>
                      <c:pt idx="6104">
                        <c:v>61.04</c:v>
                      </c:pt>
                      <c:pt idx="6105">
                        <c:v>61.05</c:v>
                      </c:pt>
                      <c:pt idx="6106">
                        <c:v>61.06</c:v>
                      </c:pt>
                      <c:pt idx="6107">
                        <c:v>61.07</c:v>
                      </c:pt>
                      <c:pt idx="6108">
                        <c:v>61.08</c:v>
                      </c:pt>
                      <c:pt idx="6109">
                        <c:v>61.09</c:v>
                      </c:pt>
                      <c:pt idx="6110">
                        <c:v>61.1</c:v>
                      </c:pt>
                      <c:pt idx="6111">
                        <c:v>61.11</c:v>
                      </c:pt>
                      <c:pt idx="6112">
                        <c:v>61.12</c:v>
                      </c:pt>
                      <c:pt idx="6113">
                        <c:v>61.13</c:v>
                      </c:pt>
                      <c:pt idx="6114">
                        <c:v>61.14</c:v>
                      </c:pt>
                      <c:pt idx="6115">
                        <c:v>61.15</c:v>
                      </c:pt>
                      <c:pt idx="6116">
                        <c:v>61.16</c:v>
                      </c:pt>
                      <c:pt idx="6117">
                        <c:v>61.17</c:v>
                      </c:pt>
                      <c:pt idx="6118">
                        <c:v>61.18</c:v>
                      </c:pt>
                      <c:pt idx="6119">
                        <c:v>61.19</c:v>
                      </c:pt>
                      <c:pt idx="6120">
                        <c:v>61.2</c:v>
                      </c:pt>
                      <c:pt idx="6121">
                        <c:v>61.21</c:v>
                      </c:pt>
                      <c:pt idx="6122">
                        <c:v>61.22</c:v>
                      </c:pt>
                      <c:pt idx="6123">
                        <c:v>61.23</c:v>
                      </c:pt>
                      <c:pt idx="6124">
                        <c:v>61.24</c:v>
                      </c:pt>
                      <c:pt idx="6125">
                        <c:v>61.25</c:v>
                      </c:pt>
                      <c:pt idx="6126">
                        <c:v>61.26</c:v>
                      </c:pt>
                      <c:pt idx="6127">
                        <c:v>61.27</c:v>
                      </c:pt>
                      <c:pt idx="6128">
                        <c:v>61.28</c:v>
                      </c:pt>
                      <c:pt idx="6129">
                        <c:v>61.29</c:v>
                      </c:pt>
                      <c:pt idx="6130">
                        <c:v>61.3</c:v>
                      </c:pt>
                      <c:pt idx="6131">
                        <c:v>61.31</c:v>
                      </c:pt>
                      <c:pt idx="6132">
                        <c:v>61.32</c:v>
                      </c:pt>
                      <c:pt idx="6133">
                        <c:v>61.33</c:v>
                      </c:pt>
                      <c:pt idx="6134">
                        <c:v>61.34</c:v>
                      </c:pt>
                      <c:pt idx="6135">
                        <c:v>61.35</c:v>
                      </c:pt>
                      <c:pt idx="6136">
                        <c:v>61.36</c:v>
                      </c:pt>
                      <c:pt idx="6137">
                        <c:v>61.37</c:v>
                      </c:pt>
                      <c:pt idx="6138">
                        <c:v>61.38</c:v>
                      </c:pt>
                      <c:pt idx="6139">
                        <c:v>61.39</c:v>
                      </c:pt>
                      <c:pt idx="6140">
                        <c:v>61.4</c:v>
                      </c:pt>
                      <c:pt idx="6141">
                        <c:v>61.41</c:v>
                      </c:pt>
                      <c:pt idx="6142">
                        <c:v>61.42</c:v>
                      </c:pt>
                      <c:pt idx="6143">
                        <c:v>61.43</c:v>
                      </c:pt>
                      <c:pt idx="6144">
                        <c:v>61.44</c:v>
                      </c:pt>
                      <c:pt idx="6145">
                        <c:v>61.45</c:v>
                      </c:pt>
                      <c:pt idx="6146">
                        <c:v>61.46</c:v>
                      </c:pt>
                      <c:pt idx="6147">
                        <c:v>61.47</c:v>
                      </c:pt>
                      <c:pt idx="6148">
                        <c:v>61.48</c:v>
                      </c:pt>
                      <c:pt idx="6149">
                        <c:v>61.49</c:v>
                      </c:pt>
                      <c:pt idx="6150">
                        <c:v>61.5</c:v>
                      </c:pt>
                      <c:pt idx="6151">
                        <c:v>61.51</c:v>
                      </c:pt>
                      <c:pt idx="6152">
                        <c:v>61.52</c:v>
                      </c:pt>
                      <c:pt idx="6153">
                        <c:v>61.53</c:v>
                      </c:pt>
                      <c:pt idx="6154">
                        <c:v>61.54</c:v>
                      </c:pt>
                      <c:pt idx="6155">
                        <c:v>61.55</c:v>
                      </c:pt>
                      <c:pt idx="6156">
                        <c:v>61.56</c:v>
                      </c:pt>
                      <c:pt idx="6157">
                        <c:v>61.57</c:v>
                      </c:pt>
                      <c:pt idx="6158">
                        <c:v>61.58</c:v>
                      </c:pt>
                      <c:pt idx="6159">
                        <c:v>61.59</c:v>
                      </c:pt>
                      <c:pt idx="6160">
                        <c:v>61.6</c:v>
                      </c:pt>
                      <c:pt idx="6161">
                        <c:v>61.61</c:v>
                      </c:pt>
                      <c:pt idx="6162">
                        <c:v>61.62</c:v>
                      </c:pt>
                      <c:pt idx="6163">
                        <c:v>61.63</c:v>
                      </c:pt>
                      <c:pt idx="6164">
                        <c:v>61.64</c:v>
                      </c:pt>
                      <c:pt idx="6165">
                        <c:v>61.65</c:v>
                      </c:pt>
                      <c:pt idx="6166">
                        <c:v>61.66</c:v>
                      </c:pt>
                      <c:pt idx="6167">
                        <c:v>61.67</c:v>
                      </c:pt>
                      <c:pt idx="6168">
                        <c:v>61.68</c:v>
                      </c:pt>
                      <c:pt idx="6169">
                        <c:v>61.69</c:v>
                      </c:pt>
                      <c:pt idx="6170">
                        <c:v>61.7</c:v>
                      </c:pt>
                      <c:pt idx="6171">
                        <c:v>61.71</c:v>
                      </c:pt>
                      <c:pt idx="6172">
                        <c:v>61.72</c:v>
                      </c:pt>
                      <c:pt idx="6173">
                        <c:v>61.73</c:v>
                      </c:pt>
                      <c:pt idx="6174">
                        <c:v>61.74</c:v>
                      </c:pt>
                      <c:pt idx="6175">
                        <c:v>61.75</c:v>
                      </c:pt>
                      <c:pt idx="6176">
                        <c:v>61.76</c:v>
                      </c:pt>
                      <c:pt idx="6177">
                        <c:v>61.77</c:v>
                      </c:pt>
                      <c:pt idx="6178">
                        <c:v>61.78</c:v>
                      </c:pt>
                      <c:pt idx="6179">
                        <c:v>61.79</c:v>
                      </c:pt>
                      <c:pt idx="6180">
                        <c:v>61.8</c:v>
                      </c:pt>
                      <c:pt idx="6181">
                        <c:v>61.81</c:v>
                      </c:pt>
                      <c:pt idx="6182">
                        <c:v>61.82</c:v>
                      </c:pt>
                      <c:pt idx="6183">
                        <c:v>61.83</c:v>
                      </c:pt>
                      <c:pt idx="6184">
                        <c:v>61.84</c:v>
                      </c:pt>
                      <c:pt idx="6185">
                        <c:v>61.85</c:v>
                      </c:pt>
                      <c:pt idx="6186">
                        <c:v>61.86</c:v>
                      </c:pt>
                      <c:pt idx="6187">
                        <c:v>61.87</c:v>
                      </c:pt>
                      <c:pt idx="6188">
                        <c:v>61.88</c:v>
                      </c:pt>
                      <c:pt idx="6189">
                        <c:v>61.89</c:v>
                      </c:pt>
                      <c:pt idx="6190">
                        <c:v>61.9</c:v>
                      </c:pt>
                      <c:pt idx="6191">
                        <c:v>61.91</c:v>
                      </c:pt>
                      <c:pt idx="6192">
                        <c:v>61.92</c:v>
                      </c:pt>
                      <c:pt idx="6193">
                        <c:v>61.93</c:v>
                      </c:pt>
                      <c:pt idx="6194">
                        <c:v>61.94</c:v>
                      </c:pt>
                      <c:pt idx="6195">
                        <c:v>61.95</c:v>
                      </c:pt>
                      <c:pt idx="6196">
                        <c:v>61.96</c:v>
                      </c:pt>
                      <c:pt idx="6197">
                        <c:v>61.97</c:v>
                      </c:pt>
                      <c:pt idx="6198">
                        <c:v>61.98</c:v>
                      </c:pt>
                      <c:pt idx="6199">
                        <c:v>61.99</c:v>
                      </c:pt>
                      <c:pt idx="6200">
                        <c:v>62</c:v>
                      </c:pt>
                      <c:pt idx="6201">
                        <c:v>62.01</c:v>
                      </c:pt>
                      <c:pt idx="6202">
                        <c:v>62.02</c:v>
                      </c:pt>
                      <c:pt idx="6203">
                        <c:v>62.03</c:v>
                      </c:pt>
                      <c:pt idx="6204">
                        <c:v>62.04</c:v>
                      </c:pt>
                      <c:pt idx="6205">
                        <c:v>62.05</c:v>
                      </c:pt>
                      <c:pt idx="6206">
                        <c:v>62.06</c:v>
                      </c:pt>
                      <c:pt idx="6207">
                        <c:v>62.07</c:v>
                      </c:pt>
                      <c:pt idx="6208">
                        <c:v>62.08</c:v>
                      </c:pt>
                      <c:pt idx="6209">
                        <c:v>62.09</c:v>
                      </c:pt>
                      <c:pt idx="6210">
                        <c:v>62.1</c:v>
                      </c:pt>
                      <c:pt idx="6211">
                        <c:v>62.11</c:v>
                      </c:pt>
                      <c:pt idx="6212">
                        <c:v>62.12</c:v>
                      </c:pt>
                      <c:pt idx="6213">
                        <c:v>62.13</c:v>
                      </c:pt>
                      <c:pt idx="6214">
                        <c:v>62.14</c:v>
                      </c:pt>
                      <c:pt idx="6215">
                        <c:v>62.15</c:v>
                      </c:pt>
                      <c:pt idx="6216">
                        <c:v>62.16</c:v>
                      </c:pt>
                      <c:pt idx="6217">
                        <c:v>62.17</c:v>
                      </c:pt>
                      <c:pt idx="6218">
                        <c:v>62.18</c:v>
                      </c:pt>
                      <c:pt idx="6219">
                        <c:v>62.19</c:v>
                      </c:pt>
                      <c:pt idx="6220">
                        <c:v>62.2</c:v>
                      </c:pt>
                      <c:pt idx="6221">
                        <c:v>62.21</c:v>
                      </c:pt>
                      <c:pt idx="6222">
                        <c:v>62.22</c:v>
                      </c:pt>
                      <c:pt idx="6223">
                        <c:v>62.23</c:v>
                      </c:pt>
                      <c:pt idx="6224">
                        <c:v>62.24</c:v>
                      </c:pt>
                      <c:pt idx="6225">
                        <c:v>62.25</c:v>
                      </c:pt>
                      <c:pt idx="6226">
                        <c:v>62.26</c:v>
                      </c:pt>
                      <c:pt idx="6227">
                        <c:v>62.27</c:v>
                      </c:pt>
                      <c:pt idx="6228">
                        <c:v>62.28</c:v>
                      </c:pt>
                      <c:pt idx="6229">
                        <c:v>62.29</c:v>
                      </c:pt>
                      <c:pt idx="6230">
                        <c:v>62.3</c:v>
                      </c:pt>
                      <c:pt idx="6231">
                        <c:v>62.31</c:v>
                      </c:pt>
                      <c:pt idx="6232">
                        <c:v>62.32</c:v>
                      </c:pt>
                      <c:pt idx="6233">
                        <c:v>62.33</c:v>
                      </c:pt>
                      <c:pt idx="6234">
                        <c:v>62.34</c:v>
                      </c:pt>
                      <c:pt idx="6235">
                        <c:v>62.35</c:v>
                      </c:pt>
                      <c:pt idx="6236">
                        <c:v>62.36</c:v>
                      </c:pt>
                      <c:pt idx="6237">
                        <c:v>62.37</c:v>
                      </c:pt>
                      <c:pt idx="6238">
                        <c:v>62.38</c:v>
                      </c:pt>
                      <c:pt idx="6239">
                        <c:v>62.39</c:v>
                      </c:pt>
                      <c:pt idx="6240">
                        <c:v>62.4</c:v>
                      </c:pt>
                      <c:pt idx="6241">
                        <c:v>62.41</c:v>
                      </c:pt>
                      <c:pt idx="6242">
                        <c:v>62.42</c:v>
                      </c:pt>
                      <c:pt idx="6243">
                        <c:v>62.43</c:v>
                      </c:pt>
                      <c:pt idx="6244">
                        <c:v>62.44</c:v>
                      </c:pt>
                      <c:pt idx="6245">
                        <c:v>62.45</c:v>
                      </c:pt>
                      <c:pt idx="6246">
                        <c:v>62.46</c:v>
                      </c:pt>
                      <c:pt idx="6247">
                        <c:v>62.47</c:v>
                      </c:pt>
                      <c:pt idx="6248">
                        <c:v>62.48</c:v>
                      </c:pt>
                      <c:pt idx="6249">
                        <c:v>62.49</c:v>
                      </c:pt>
                      <c:pt idx="6250">
                        <c:v>62.5</c:v>
                      </c:pt>
                      <c:pt idx="6251">
                        <c:v>62.51</c:v>
                      </c:pt>
                      <c:pt idx="6252">
                        <c:v>62.52</c:v>
                      </c:pt>
                      <c:pt idx="6253">
                        <c:v>62.53</c:v>
                      </c:pt>
                      <c:pt idx="6254">
                        <c:v>62.54</c:v>
                      </c:pt>
                      <c:pt idx="6255">
                        <c:v>62.55</c:v>
                      </c:pt>
                      <c:pt idx="6256">
                        <c:v>62.56</c:v>
                      </c:pt>
                      <c:pt idx="6257">
                        <c:v>62.57</c:v>
                      </c:pt>
                      <c:pt idx="6258">
                        <c:v>62.58</c:v>
                      </c:pt>
                      <c:pt idx="6259">
                        <c:v>62.59</c:v>
                      </c:pt>
                      <c:pt idx="6260">
                        <c:v>62.6</c:v>
                      </c:pt>
                      <c:pt idx="6261">
                        <c:v>62.61</c:v>
                      </c:pt>
                      <c:pt idx="6262">
                        <c:v>62.62</c:v>
                      </c:pt>
                      <c:pt idx="6263">
                        <c:v>62.63</c:v>
                      </c:pt>
                      <c:pt idx="6264">
                        <c:v>62.64</c:v>
                      </c:pt>
                      <c:pt idx="6265">
                        <c:v>62.65</c:v>
                      </c:pt>
                      <c:pt idx="6266">
                        <c:v>62.66</c:v>
                      </c:pt>
                      <c:pt idx="6267">
                        <c:v>62.67</c:v>
                      </c:pt>
                      <c:pt idx="6268">
                        <c:v>62.68</c:v>
                      </c:pt>
                      <c:pt idx="6269">
                        <c:v>62.69</c:v>
                      </c:pt>
                      <c:pt idx="6270">
                        <c:v>62.7</c:v>
                      </c:pt>
                      <c:pt idx="6271">
                        <c:v>62.71</c:v>
                      </c:pt>
                      <c:pt idx="6272">
                        <c:v>62.72</c:v>
                      </c:pt>
                      <c:pt idx="6273">
                        <c:v>62.73</c:v>
                      </c:pt>
                      <c:pt idx="6274">
                        <c:v>62.74</c:v>
                      </c:pt>
                      <c:pt idx="6275">
                        <c:v>62.75</c:v>
                      </c:pt>
                      <c:pt idx="6276">
                        <c:v>62.76</c:v>
                      </c:pt>
                      <c:pt idx="6277">
                        <c:v>62.77</c:v>
                      </c:pt>
                      <c:pt idx="6278">
                        <c:v>62.78</c:v>
                      </c:pt>
                      <c:pt idx="6279">
                        <c:v>62.79</c:v>
                      </c:pt>
                      <c:pt idx="6280">
                        <c:v>62.8</c:v>
                      </c:pt>
                      <c:pt idx="6281">
                        <c:v>62.81</c:v>
                      </c:pt>
                      <c:pt idx="6282">
                        <c:v>62.82</c:v>
                      </c:pt>
                      <c:pt idx="6283">
                        <c:v>62.83</c:v>
                      </c:pt>
                      <c:pt idx="6284">
                        <c:v>62.84</c:v>
                      </c:pt>
                      <c:pt idx="6285">
                        <c:v>62.85</c:v>
                      </c:pt>
                      <c:pt idx="6286">
                        <c:v>62.86</c:v>
                      </c:pt>
                      <c:pt idx="6287">
                        <c:v>62.87</c:v>
                      </c:pt>
                      <c:pt idx="6288">
                        <c:v>62.88</c:v>
                      </c:pt>
                      <c:pt idx="6289">
                        <c:v>62.89</c:v>
                      </c:pt>
                      <c:pt idx="6290">
                        <c:v>62.9</c:v>
                      </c:pt>
                      <c:pt idx="6291">
                        <c:v>62.91</c:v>
                      </c:pt>
                      <c:pt idx="6292">
                        <c:v>62.92</c:v>
                      </c:pt>
                      <c:pt idx="6293">
                        <c:v>62.93</c:v>
                      </c:pt>
                      <c:pt idx="6294">
                        <c:v>62.94</c:v>
                      </c:pt>
                      <c:pt idx="6295">
                        <c:v>62.95</c:v>
                      </c:pt>
                      <c:pt idx="6296">
                        <c:v>62.96</c:v>
                      </c:pt>
                      <c:pt idx="6297">
                        <c:v>62.97</c:v>
                      </c:pt>
                      <c:pt idx="6298">
                        <c:v>62.98</c:v>
                      </c:pt>
                      <c:pt idx="6299">
                        <c:v>62.99</c:v>
                      </c:pt>
                      <c:pt idx="6300">
                        <c:v>63</c:v>
                      </c:pt>
                      <c:pt idx="6301">
                        <c:v>63.01</c:v>
                      </c:pt>
                      <c:pt idx="6302">
                        <c:v>63.02</c:v>
                      </c:pt>
                      <c:pt idx="6303">
                        <c:v>63.03</c:v>
                      </c:pt>
                      <c:pt idx="6304">
                        <c:v>63.04</c:v>
                      </c:pt>
                      <c:pt idx="6305">
                        <c:v>63.05</c:v>
                      </c:pt>
                      <c:pt idx="6306">
                        <c:v>63.06</c:v>
                      </c:pt>
                      <c:pt idx="6307">
                        <c:v>63.07</c:v>
                      </c:pt>
                      <c:pt idx="6308">
                        <c:v>63.08</c:v>
                      </c:pt>
                      <c:pt idx="6309">
                        <c:v>63.09</c:v>
                      </c:pt>
                      <c:pt idx="6310">
                        <c:v>63.1</c:v>
                      </c:pt>
                      <c:pt idx="6311">
                        <c:v>63.11</c:v>
                      </c:pt>
                      <c:pt idx="6312">
                        <c:v>63.12</c:v>
                      </c:pt>
                      <c:pt idx="6313">
                        <c:v>63.13</c:v>
                      </c:pt>
                      <c:pt idx="6314">
                        <c:v>63.14</c:v>
                      </c:pt>
                      <c:pt idx="6315">
                        <c:v>63.15</c:v>
                      </c:pt>
                      <c:pt idx="6316">
                        <c:v>63.16</c:v>
                      </c:pt>
                      <c:pt idx="6317">
                        <c:v>63.17</c:v>
                      </c:pt>
                      <c:pt idx="6318">
                        <c:v>63.18</c:v>
                      </c:pt>
                      <c:pt idx="6319">
                        <c:v>63.19</c:v>
                      </c:pt>
                      <c:pt idx="6320">
                        <c:v>63.2</c:v>
                      </c:pt>
                      <c:pt idx="6321">
                        <c:v>63.21</c:v>
                      </c:pt>
                      <c:pt idx="6322">
                        <c:v>63.22</c:v>
                      </c:pt>
                      <c:pt idx="6323">
                        <c:v>63.23</c:v>
                      </c:pt>
                      <c:pt idx="6324">
                        <c:v>63.24</c:v>
                      </c:pt>
                      <c:pt idx="6325">
                        <c:v>63.25</c:v>
                      </c:pt>
                      <c:pt idx="6326">
                        <c:v>63.26</c:v>
                      </c:pt>
                      <c:pt idx="6327">
                        <c:v>63.27</c:v>
                      </c:pt>
                      <c:pt idx="6328">
                        <c:v>63.28</c:v>
                      </c:pt>
                      <c:pt idx="6329">
                        <c:v>63.29</c:v>
                      </c:pt>
                      <c:pt idx="6330">
                        <c:v>63.3</c:v>
                      </c:pt>
                      <c:pt idx="6331">
                        <c:v>63.31</c:v>
                      </c:pt>
                      <c:pt idx="6332">
                        <c:v>63.32</c:v>
                      </c:pt>
                      <c:pt idx="6333">
                        <c:v>63.33</c:v>
                      </c:pt>
                      <c:pt idx="6334">
                        <c:v>63.34</c:v>
                      </c:pt>
                      <c:pt idx="6335">
                        <c:v>63.35</c:v>
                      </c:pt>
                      <c:pt idx="6336">
                        <c:v>63.36</c:v>
                      </c:pt>
                      <c:pt idx="6337">
                        <c:v>63.37</c:v>
                      </c:pt>
                      <c:pt idx="6338">
                        <c:v>63.38</c:v>
                      </c:pt>
                      <c:pt idx="6339">
                        <c:v>63.39</c:v>
                      </c:pt>
                      <c:pt idx="6340">
                        <c:v>63.4</c:v>
                      </c:pt>
                      <c:pt idx="6341">
                        <c:v>63.41</c:v>
                      </c:pt>
                      <c:pt idx="6342">
                        <c:v>63.42</c:v>
                      </c:pt>
                      <c:pt idx="6343">
                        <c:v>63.43</c:v>
                      </c:pt>
                      <c:pt idx="6344">
                        <c:v>63.44</c:v>
                      </c:pt>
                      <c:pt idx="6345">
                        <c:v>63.45</c:v>
                      </c:pt>
                      <c:pt idx="6346">
                        <c:v>63.46</c:v>
                      </c:pt>
                      <c:pt idx="6347">
                        <c:v>63.47</c:v>
                      </c:pt>
                      <c:pt idx="6348">
                        <c:v>63.48</c:v>
                      </c:pt>
                      <c:pt idx="6349">
                        <c:v>63.49</c:v>
                      </c:pt>
                      <c:pt idx="6350">
                        <c:v>63.5</c:v>
                      </c:pt>
                      <c:pt idx="6351">
                        <c:v>63.51</c:v>
                      </c:pt>
                      <c:pt idx="6352">
                        <c:v>63.52</c:v>
                      </c:pt>
                      <c:pt idx="6353">
                        <c:v>63.53</c:v>
                      </c:pt>
                      <c:pt idx="6354">
                        <c:v>63.54</c:v>
                      </c:pt>
                      <c:pt idx="6355">
                        <c:v>63.55</c:v>
                      </c:pt>
                      <c:pt idx="6356">
                        <c:v>63.56</c:v>
                      </c:pt>
                      <c:pt idx="6357">
                        <c:v>63.57</c:v>
                      </c:pt>
                      <c:pt idx="6358">
                        <c:v>63.58</c:v>
                      </c:pt>
                      <c:pt idx="6359">
                        <c:v>63.59</c:v>
                      </c:pt>
                      <c:pt idx="6360">
                        <c:v>63.6</c:v>
                      </c:pt>
                      <c:pt idx="6361">
                        <c:v>63.61</c:v>
                      </c:pt>
                      <c:pt idx="6362">
                        <c:v>63.62</c:v>
                      </c:pt>
                      <c:pt idx="6363">
                        <c:v>63.63</c:v>
                      </c:pt>
                      <c:pt idx="6364">
                        <c:v>63.64</c:v>
                      </c:pt>
                      <c:pt idx="6365">
                        <c:v>63.65</c:v>
                      </c:pt>
                      <c:pt idx="6366">
                        <c:v>63.66</c:v>
                      </c:pt>
                      <c:pt idx="6367">
                        <c:v>63.67</c:v>
                      </c:pt>
                      <c:pt idx="6368">
                        <c:v>63.68</c:v>
                      </c:pt>
                      <c:pt idx="6369">
                        <c:v>63.69</c:v>
                      </c:pt>
                      <c:pt idx="6370">
                        <c:v>63.7</c:v>
                      </c:pt>
                      <c:pt idx="6371">
                        <c:v>63.71</c:v>
                      </c:pt>
                      <c:pt idx="6372">
                        <c:v>63.72</c:v>
                      </c:pt>
                      <c:pt idx="6373">
                        <c:v>63.73</c:v>
                      </c:pt>
                      <c:pt idx="6374">
                        <c:v>63.74</c:v>
                      </c:pt>
                      <c:pt idx="6375">
                        <c:v>63.75</c:v>
                      </c:pt>
                      <c:pt idx="6376">
                        <c:v>63.76</c:v>
                      </c:pt>
                      <c:pt idx="6377">
                        <c:v>63.77</c:v>
                      </c:pt>
                      <c:pt idx="6378">
                        <c:v>63.78</c:v>
                      </c:pt>
                      <c:pt idx="6379">
                        <c:v>63.79</c:v>
                      </c:pt>
                      <c:pt idx="6380">
                        <c:v>63.8</c:v>
                      </c:pt>
                      <c:pt idx="6381">
                        <c:v>63.81</c:v>
                      </c:pt>
                      <c:pt idx="6382">
                        <c:v>63.82</c:v>
                      </c:pt>
                      <c:pt idx="6383">
                        <c:v>63.83</c:v>
                      </c:pt>
                      <c:pt idx="6384">
                        <c:v>63.84</c:v>
                      </c:pt>
                      <c:pt idx="6385">
                        <c:v>63.85</c:v>
                      </c:pt>
                      <c:pt idx="6386">
                        <c:v>63.86</c:v>
                      </c:pt>
                      <c:pt idx="6387">
                        <c:v>63.87</c:v>
                      </c:pt>
                      <c:pt idx="6388">
                        <c:v>63.88</c:v>
                      </c:pt>
                      <c:pt idx="6389">
                        <c:v>63.89</c:v>
                      </c:pt>
                      <c:pt idx="6390">
                        <c:v>63.9</c:v>
                      </c:pt>
                      <c:pt idx="6391">
                        <c:v>63.91</c:v>
                      </c:pt>
                      <c:pt idx="6392">
                        <c:v>63.92</c:v>
                      </c:pt>
                      <c:pt idx="6393">
                        <c:v>63.93</c:v>
                      </c:pt>
                      <c:pt idx="6394">
                        <c:v>63.94</c:v>
                      </c:pt>
                      <c:pt idx="6395">
                        <c:v>63.95</c:v>
                      </c:pt>
                      <c:pt idx="6396">
                        <c:v>63.96</c:v>
                      </c:pt>
                      <c:pt idx="6397">
                        <c:v>63.97</c:v>
                      </c:pt>
                      <c:pt idx="6398">
                        <c:v>63.98</c:v>
                      </c:pt>
                      <c:pt idx="6399">
                        <c:v>63.99</c:v>
                      </c:pt>
                      <c:pt idx="6400">
                        <c:v>64</c:v>
                      </c:pt>
                      <c:pt idx="6401">
                        <c:v>64.010000000000005</c:v>
                      </c:pt>
                      <c:pt idx="6402">
                        <c:v>64.02</c:v>
                      </c:pt>
                      <c:pt idx="6403">
                        <c:v>64.03</c:v>
                      </c:pt>
                      <c:pt idx="6404">
                        <c:v>64.040000000000006</c:v>
                      </c:pt>
                      <c:pt idx="6405">
                        <c:v>64.05</c:v>
                      </c:pt>
                      <c:pt idx="6406">
                        <c:v>64.06</c:v>
                      </c:pt>
                      <c:pt idx="6407">
                        <c:v>64.070000000000007</c:v>
                      </c:pt>
                      <c:pt idx="6408">
                        <c:v>64.08</c:v>
                      </c:pt>
                      <c:pt idx="6409">
                        <c:v>64.09</c:v>
                      </c:pt>
                      <c:pt idx="6410">
                        <c:v>64.099999999999994</c:v>
                      </c:pt>
                      <c:pt idx="6411">
                        <c:v>64.11</c:v>
                      </c:pt>
                      <c:pt idx="6412">
                        <c:v>64.12</c:v>
                      </c:pt>
                      <c:pt idx="6413">
                        <c:v>64.13</c:v>
                      </c:pt>
                      <c:pt idx="6414">
                        <c:v>64.14</c:v>
                      </c:pt>
                      <c:pt idx="6415">
                        <c:v>64.150000000000006</c:v>
                      </c:pt>
                      <c:pt idx="6416">
                        <c:v>64.16</c:v>
                      </c:pt>
                      <c:pt idx="6417">
                        <c:v>64.17</c:v>
                      </c:pt>
                      <c:pt idx="6418">
                        <c:v>64.180000000000007</c:v>
                      </c:pt>
                      <c:pt idx="6419">
                        <c:v>64.19</c:v>
                      </c:pt>
                      <c:pt idx="6420">
                        <c:v>64.2</c:v>
                      </c:pt>
                      <c:pt idx="6421">
                        <c:v>64.210000000000008</c:v>
                      </c:pt>
                      <c:pt idx="6422">
                        <c:v>64.22</c:v>
                      </c:pt>
                      <c:pt idx="6423">
                        <c:v>64.23</c:v>
                      </c:pt>
                      <c:pt idx="6424">
                        <c:v>64.239999999999995</c:v>
                      </c:pt>
                      <c:pt idx="6425">
                        <c:v>64.25</c:v>
                      </c:pt>
                      <c:pt idx="6426">
                        <c:v>64.260000000000005</c:v>
                      </c:pt>
                      <c:pt idx="6427">
                        <c:v>64.27</c:v>
                      </c:pt>
                      <c:pt idx="6428">
                        <c:v>64.28</c:v>
                      </c:pt>
                      <c:pt idx="6429">
                        <c:v>64.290000000000006</c:v>
                      </c:pt>
                      <c:pt idx="6430">
                        <c:v>64.3</c:v>
                      </c:pt>
                      <c:pt idx="6431">
                        <c:v>64.31</c:v>
                      </c:pt>
                      <c:pt idx="6432">
                        <c:v>64.320000000000007</c:v>
                      </c:pt>
                      <c:pt idx="6433">
                        <c:v>64.33</c:v>
                      </c:pt>
                      <c:pt idx="6434">
                        <c:v>64.34</c:v>
                      </c:pt>
                      <c:pt idx="6435">
                        <c:v>64.349999999999994</c:v>
                      </c:pt>
                      <c:pt idx="6436">
                        <c:v>64.36</c:v>
                      </c:pt>
                      <c:pt idx="6437">
                        <c:v>64.37</c:v>
                      </c:pt>
                      <c:pt idx="6438">
                        <c:v>64.38</c:v>
                      </c:pt>
                      <c:pt idx="6439">
                        <c:v>64.39</c:v>
                      </c:pt>
                      <c:pt idx="6440">
                        <c:v>64.400000000000006</c:v>
                      </c:pt>
                      <c:pt idx="6441">
                        <c:v>64.41</c:v>
                      </c:pt>
                      <c:pt idx="6442">
                        <c:v>64.42</c:v>
                      </c:pt>
                      <c:pt idx="6443">
                        <c:v>64.430000000000007</c:v>
                      </c:pt>
                      <c:pt idx="6444">
                        <c:v>64.44</c:v>
                      </c:pt>
                      <c:pt idx="6445">
                        <c:v>64.45</c:v>
                      </c:pt>
                      <c:pt idx="6446">
                        <c:v>64.460000000000008</c:v>
                      </c:pt>
                      <c:pt idx="6447">
                        <c:v>64.47</c:v>
                      </c:pt>
                      <c:pt idx="6448">
                        <c:v>64.48</c:v>
                      </c:pt>
                      <c:pt idx="6449">
                        <c:v>64.489999999999995</c:v>
                      </c:pt>
                      <c:pt idx="6450">
                        <c:v>64.5</c:v>
                      </c:pt>
                      <c:pt idx="6451">
                        <c:v>64.510000000000005</c:v>
                      </c:pt>
                      <c:pt idx="6452">
                        <c:v>64.52</c:v>
                      </c:pt>
                      <c:pt idx="6453">
                        <c:v>64.53</c:v>
                      </c:pt>
                      <c:pt idx="6454">
                        <c:v>64.540000000000006</c:v>
                      </c:pt>
                      <c:pt idx="6455">
                        <c:v>64.55</c:v>
                      </c:pt>
                      <c:pt idx="6456">
                        <c:v>64.56</c:v>
                      </c:pt>
                      <c:pt idx="6457">
                        <c:v>64.570000000000007</c:v>
                      </c:pt>
                      <c:pt idx="6458">
                        <c:v>64.58</c:v>
                      </c:pt>
                      <c:pt idx="6459">
                        <c:v>64.59</c:v>
                      </c:pt>
                      <c:pt idx="6460">
                        <c:v>64.599999999999994</c:v>
                      </c:pt>
                      <c:pt idx="6461">
                        <c:v>64.61</c:v>
                      </c:pt>
                      <c:pt idx="6462">
                        <c:v>64.62</c:v>
                      </c:pt>
                      <c:pt idx="6463">
                        <c:v>64.63</c:v>
                      </c:pt>
                      <c:pt idx="6464">
                        <c:v>64.64</c:v>
                      </c:pt>
                      <c:pt idx="6465">
                        <c:v>64.650000000000006</c:v>
                      </c:pt>
                      <c:pt idx="6466">
                        <c:v>64.66</c:v>
                      </c:pt>
                      <c:pt idx="6467">
                        <c:v>64.67</c:v>
                      </c:pt>
                      <c:pt idx="6468">
                        <c:v>64.680000000000007</c:v>
                      </c:pt>
                      <c:pt idx="6469">
                        <c:v>64.69</c:v>
                      </c:pt>
                      <c:pt idx="6470">
                        <c:v>64.7</c:v>
                      </c:pt>
                      <c:pt idx="6471">
                        <c:v>64.710000000000008</c:v>
                      </c:pt>
                      <c:pt idx="6472">
                        <c:v>64.72</c:v>
                      </c:pt>
                      <c:pt idx="6473">
                        <c:v>64.73</c:v>
                      </c:pt>
                      <c:pt idx="6474">
                        <c:v>64.739999999999995</c:v>
                      </c:pt>
                      <c:pt idx="6475">
                        <c:v>64.75</c:v>
                      </c:pt>
                      <c:pt idx="6476">
                        <c:v>64.760000000000005</c:v>
                      </c:pt>
                      <c:pt idx="6477">
                        <c:v>64.77</c:v>
                      </c:pt>
                      <c:pt idx="6478">
                        <c:v>64.78</c:v>
                      </c:pt>
                      <c:pt idx="6479">
                        <c:v>64.790000000000006</c:v>
                      </c:pt>
                      <c:pt idx="6480">
                        <c:v>64.8</c:v>
                      </c:pt>
                      <c:pt idx="6481">
                        <c:v>64.81</c:v>
                      </c:pt>
                      <c:pt idx="6482">
                        <c:v>64.820000000000007</c:v>
                      </c:pt>
                      <c:pt idx="6483">
                        <c:v>64.83</c:v>
                      </c:pt>
                      <c:pt idx="6484">
                        <c:v>64.84</c:v>
                      </c:pt>
                      <c:pt idx="6485">
                        <c:v>64.849999999999994</c:v>
                      </c:pt>
                      <c:pt idx="6486">
                        <c:v>64.86</c:v>
                      </c:pt>
                      <c:pt idx="6487">
                        <c:v>64.87</c:v>
                      </c:pt>
                      <c:pt idx="6488">
                        <c:v>64.88</c:v>
                      </c:pt>
                      <c:pt idx="6489">
                        <c:v>64.89</c:v>
                      </c:pt>
                      <c:pt idx="6490">
                        <c:v>64.900000000000006</c:v>
                      </c:pt>
                      <c:pt idx="6491">
                        <c:v>64.91</c:v>
                      </c:pt>
                      <c:pt idx="6492">
                        <c:v>64.92</c:v>
                      </c:pt>
                      <c:pt idx="6493">
                        <c:v>64.930000000000007</c:v>
                      </c:pt>
                      <c:pt idx="6494">
                        <c:v>64.94</c:v>
                      </c:pt>
                      <c:pt idx="6495">
                        <c:v>64.95</c:v>
                      </c:pt>
                      <c:pt idx="6496">
                        <c:v>64.960000000000008</c:v>
                      </c:pt>
                      <c:pt idx="6497">
                        <c:v>64.97</c:v>
                      </c:pt>
                      <c:pt idx="6498">
                        <c:v>64.98</c:v>
                      </c:pt>
                      <c:pt idx="6499">
                        <c:v>64.989999999999995</c:v>
                      </c:pt>
                      <c:pt idx="6500">
                        <c:v>65</c:v>
                      </c:pt>
                      <c:pt idx="6501">
                        <c:v>65.010000000000005</c:v>
                      </c:pt>
                      <c:pt idx="6502">
                        <c:v>65.02</c:v>
                      </c:pt>
                      <c:pt idx="6503">
                        <c:v>65.03</c:v>
                      </c:pt>
                      <c:pt idx="6504">
                        <c:v>65.040000000000006</c:v>
                      </c:pt>
                      <c:pt idx="6505">
                        <c:v>65.05</c:v>
                      </c:pt>
                      <c:pt idx="6506">
                        <c:v>65.06</c:v>
                      </c:pt>
                      <c:pt idx="6507">
                        <c:v>65.070000000000007</c:v>
                      </c:pt>
                      <c:pt idx="6508">
                        <c:v>65.08</c:v>
                      </c:pt>
                      <c:pt idx="6509">
                        <c:v>65.09</c:v>
                      </c:pt>
                      <c:pt idx="6510">
                        <c:v>65.099999999999994</c:v>
                      </c:pt>
                      <c:pt idx="6511">
                        <c:v>65.11</c:v>
                      </c:pt>
                      <c:pt idx="6512">
                        <c:v>65.12</c:v>
                      </c:pt>
                      <c:pt idx="6513">
                        <c:v>65.13</c:v>
                      </c:pt>
                      <c:pt idx="6514">
                        <c:v>65.14</c:v>
                      </c:pt>
                      <c:pt idx="6515">
                        <c:v>65.150000000000006</c:v>
                      </c:pt>
                      <c:pt idx="6516">
                        <c:v>65.16</c:v>
                      </c:pt>
                      <c:pt idx="6517">
                        <c:v>65.17</c:v>
                      </c:pt>
                      <c:pt idx="6518">
                        <c:v>65.180000000000007</c:v>
                      </c:pt>
                      <c:pt idx="6519">
                        <c:v>65.19</c:v>
                      </c:pt>
                      <c:pt idx="6520">
                        <c:v>65.2</c:v>
                      </c:pt>
                      <c:pt idx="6521">
                        <c:v>65.210000000000008</c:v>
                      </c:pt>
                      <c:pt idx="6522">
                        <c:v>65.22</c:v>
                      </c:pt>
                      <c:pt idx="6523">
                        <c:v>65.23</c:v>
                      </c:pt>
                      <c:pt idx="6524">
                        <c:v>65.239999999999995</c:v>
                      </c:pt>
                      <c:pt idx="6525">
                        <c:v>65.25</c:v>
                      </c:pt>
                      <c:pt idx="6526">
                        <c:v>65.260000000000005</c:v>
                      </c:pt>
                      <c:pt idx="6527">
                        <c:v>65.27</c:v>
                      </c:pt>
                      <c:pt idx="6528">
                        <c:v>65.28</c:v>
                      </c:pt>
                      <c:pt idx="6529">
                        <c:v>65.290000000000006</c:v>
                      </c:pt>
                      <c:pt idx="6530">
                        <c:v>65.3</c:v>
                      </c:pt>
                      <c:pt idx="6531">
                        <c:v>65.31</c:v>
                      </c:pt>
                      <c:pt idx="6532">
                        <c:v>65.320000000000007</c:v>
                      </c:pt>
                      <c:pt idx="6533">
                        <c:v>65.33</c:v>
                      </c:pt>
                      <c:pt idx="6534">
                        <c:v>65.34</c:v>
                      </c:pt>
                      <c:pt idx="6535">
                        <c:v>65.349999999999994</c:v>
                      </c:pt>
                      <c:pt idx="6536">
                        <c:v>65.36</c:v>
                      </c:pt>
                      <c:pt idx="6537">
                        <c:v>65.37</c:v>
                      </c:pt>
                      <c:pt idx="6538">
                        <c:v>65.38</c:v>
                      </c:pt>
                      <c:pt idx="6539">
                        <c:v>65.39</c:v>
                      </c:pt>
                      <c:pt idx="6540">
                        <c:v>65.400000000000006</c:v>
                      </c:pt>
                      <c:pt idx="6541">
                        <c:v>65.41</c:v>
                      </c:pt>
                      <c:pt idx="6542">
                        <c:v>65.42</c:v>
                      </c:pt>
                      <c:pt idx="6543">
                        <c:v>65.430000000000007</c:v>
                      </c:pt>
                      <c:pt idx="6544">
                        <c:v>65.44</c:v>
                      </c:pt>
                      <c:pt idx="6545">
                        <c:v>65.45</c:v>
                      </c:pt>
                      <c:pt idx="6546">
                        <c:v>65.460000000000008</c:v>
                      </c:pt>
                      <c:pt idx="6547">
                        <c:v>65.47</c:v>
                      </c:pt>
                      <c:pt idx="6548">
                        <c:v>65.48</c:v>
                      </c:pt>
                      <c:pt idx="6549">
                        <c:v>65.489999999999995</c:v>
                      </c:pt>
                      <c:pt idx="6550">
                        <c:v>65.5</c:v>
                      </c:pt>
                      <c:pt idx="6551">
                        <c:v>65.510000000000005</c:v>
                      </c:pt>
                      <c:pt idx="6552">
                        <c:v>65.52</c:v>
                      </c:pt>
                      <c:pt idx="6553">
                        <c:v>65.53</c:v>
                      </c:pt>
                      <c:pt idx="6554">
                        <c:v>65.540000000000006</c:v>
                      </c:pt>
                      <c:pt idx="6555">
                        <c:v>65.55</c:v>
                      </c:pt>
                      <c:pt idx="6556">
                        <c:v>65.56</c:v>
                      </c:pt>
                      <c:pt idx="6557">
                        <c:v>65.570000000000007</c:v>
                      </c:pt>
                      <c:pt idx="6558">
                        <c:v>65.58</c:v>
                      </c:pt>
                      <c:pt idx="6559">
                        <c:v>65.59</c:v>
                      </c:pt>
                      <c:pt idx="6560">
                        <c:v>65.599999999999994</c:v>
                      </c:pt>
                      <c:pt idx="6561">
                        <c:v>65.61</c:v>
                      </c:pt>
                      <c:pt idx="6562">
                        <c:v>65.62</c:v>
                      </c:pt>
                      <c:pt idx="6563">
                        <c:v>65.63</c:v>
                      </c:pt>
                      <c:pt idx="6564">
                        <c:v>65.64</c:v>
                      </c:pt>
                      <c:pt idx="6565">
                        <c:v>65.650000000000006</c:v>
                      </c:pt>
                      <c:pt idx="6566">
                        <c:v>65.66</c:v>
                      </c:pt>
                      <c:pt idx="6567">
                        <c:v>65.67</c:v>
                      </c:pt>
                      <c:pt idx="6568">
                        <c:v>65.680000000000007</c:v>
                      </c:pt>
                      <c:pt idx="6569">
                        <c:v>65.69</c:v>
                      </c:pt>
                      <c:pt idx="6570">
                        <c:v>65.7</c:v>
                      </c:pt>
                      <c:pt idx="6571">
                        <c:v>65.710000000000008</c:v>
                      </c:pt>
                      <c:pt idx="6572">
                        <c:v>65.72</c:v>
                      </c:pt>
                      <c:pt idx="6573">
                        <c:v>65.73</c:v>
                      </c:pt>
                      <c:pt idx="6574">
                        <c:v>65.739999999999995</c:v>
                      </c:pt>
                      <c:pt idx="6575">
                        <c:v>65.75</c:v>
                      </c:pt>
                      <c:pt idx="6576">
                        <c:v>65.760000000000005</c:v>
                      </c:pt>
                      <c:pt idx="6577">
                        <c:v>65.77</c:v>
                      </c:pt>
                      <c:pt idx="6578">
                        <c:v>65.78</c:v>
                      </c:pt>
                      <c:pt idx="6579">
                        <c:v>65.790000000000006</c:v>
                      </c:pt>
                      <c:pt idx="6580">
                        <c:v>65.8</c:v>
                      </c:pt>
                      <c:pt idx="6581">
                        <c:v>65.81</c:v>
                      </c:pt>
                      <c:pt idx="6582">
                        <c:v>65.820000000000007</c:v>
                      </c:pt>
                      <c:pt idx="6583">
                        <c:v>65.83</c:v>
                      </c:pt>
                      <c:pt idx="6584">
                        <c:v>65.84</c:v>
                      </c:pt>
                      <c:pt idx="6585">
                        <c:v>65.849999999999994</c:v>
                      </c:pt>
                      <c:pt idx="6586">
                        <c:v>65.86</c:v>
                      </c:pt>
                      <c:pt idx="6587">
                        <c:v>65.87</c:v>
                      </c:pt>
                      <c:pt idx="6588">
                        <c:v>65.88</c:v>
                      </c:pt>
                      <c:pt idx="6589">
                        <c:v>65.89</c:v>
                      </c:pt>
                      <c:pt idx="6590">
                        <c:v>65.900000000000006</c:v>
                      </c:pt>
                      <c:pt idx="6591">
                        <c:v>65.91</c:v>
                      </c:pt>
                      <c:pt idx="6592">
                        <c:v>65.92</c:v>
                      </c:pt>
                      <c:pt idx="6593">
                        <c:v>65.930000000000007</c:v>
                      </c:pt>
                      <c:pt idx="6594">
                        <c:v>65.94</c:v>
                      </c:pt>
                      <c:pt idx="6595">
                        <c:v>65.95</c:v>
                      </c:pt>
                      <c:pt idx="6596">
                        <c:v>65.960000000000008</c:v>
                      </c:pt>
                      <c:pt idx="6597">
                        <c:v>65.97</c:v>
                      </c:pt>
                      <c:pt idx="6598">
                        <c:v>65.98</c:v>
                      </c:pt>
                      <c:pt idx="6599">
                        <c:v>65.989999999999995</c:v>
                      </c:pt>
                      <c:pt idx="6600">
                        <c:v>66</c:v>
                      </c:pt>
                      <c:pt idx="6601">
                        <c:v>66.010000000000005</c:v>
                      </c:pt>
                      <c:pt idx="6602">
                        <c:v>66.02</c:v>
                      </c:pt>
                      <c:pt idx="6603">
                        <c:v>66.03</c:v>
                      </c:pt>
                      <c:pt idx="6604">
                        <c:v>66.040000000000006</c:v>
                      </c:pt>
                      <c:pt idx="6605">
                        <c:v>66.05</c:v>
                      </c:pt>
                      <c:pt idx="6606">
                        <c:v>66.06</c:v>
                      </c:pt>
                      <c:pt idx="6607">
                        <c:v>66.070000000000007</c:v>
                      </c:pt>
                      <c:pt idx="6608">
                        <c:v>66.08</c:v>
                      </c:pt>
                      <c:pt idx="6609">
                        <c:v>66.09</c:v>
                      </c:pt>
                      <c:pt idx="6610">
                        <c:v>66.099999999999994</c:v>
                      </c:pt>
                      <c:pt idx="6611">
                        <c:v>66.11</c:v>
                      </c:pt>
                      <c:pt idx="6612">
                        <c:v>66.12</c:v>
                      </c:pt>
                      <c:pt idx="6613">
                        <c:v>66.13</c:v>
                      </c:pt>
                      <c:pt idx="6614">
                        <c:v>66.14</c:v>
                      </c:pt>
                      <c:pt idx="6615">
                        <c:v>66.150000000000006</c:v>
                      </c:pt>
                      <c:pt idx="6616">
                        <c:v>66.16</c:v>
                      </c:pt>
                      <c:pt idx="6617">
                        <c:v>66.17</c:v>
                      </c:pt>
                      <c:pt idx="6618">
                        <c:v>66.180000000000007</c:v>
                      </c:pt>
                      <c:pt idx="6619">
                        <c:v>66.19</c:v>
                      </c:pt>
                      <c:pt idx="6620">
                        <c:v>66.2</c:v>
                      </c:pt>
                      <c:pt idx="6621">
                        <c:v>66.210000000000008</c:v>
                      </c:pt>
                      <c:pt idx="6622">
                        <c:v>66.22</c:v>
                      </c:pt>
                      <c:pt idx="6623">
                        <c:v>66.23</c:v>
                      </c:pt>
                      <c:pt idx="6624">
                        <c:v>66.239999999999995</c:v>
                      </c:pt>
                      <c:pt idx="6625">
                        <c:v>66.25</c:v>
                      </c:pt>
                      <c:pt idx="6626">
                        <c:v>66.260000000000005</c:v>
                      </c:pt>
                      <c:pt idx="6627">
                        <c:v>66.27</c:v>
                      </c:pt>
                      <c:pt idx="6628">
                        <c:v>66.28</c:v>
                      </c:pt>
                      <c:pt idx="6629">
                        <c:v>66.290000000000006</c:v>
                      </c:pt>
                      <c:pt idx="6630">
                        <c:v>66.3</c:v>
                      </c:pt>
                      <c:pt idx="6631">
                        <c:v>66.31</c:v>
                      </c:pt>
                      <c:pt idx="6632">
                        <c:v>66.320000000000007</c:v>
                      </c:pt>
                      <c:pt idx="6633">
                        <c:v>66.33</c:v>
                      </c:pt>
                      <c:pt idx="6634">
                        <c:v>66.34</c:v>
                      </c:pt>
                      <c:pt idx="6635">
                        <c:v>66.349999999999994</c:v>
                      </c:pt>
                      <c:pt idx="6636">
                        <c:v>66.36</c:v>
                      </c:pt>
                      <c:pt idx="6637">
                        <c:v>66.37</c:v>
                      </c:pt>
                      <c:pt idx="6638">
                        <c:v>66.38</c:v>
                      </c:pt>
                      <c:pt idx="6639">
                        <c:v>66.39</c:v>
                      </c:pt>
                      <c:pt idx="6640">
                        <c:v>66.400000000000006</c:v>
                      </c:pt>
                      <c:pt idx="6641">
                        <c:v>66.41</c:v>
                      </c:pt>
                      <c:pt idx="6642">
                        <c:v>66.42</c:v>
                      </c:pt>
                      <c:pt idx="6643">
                        <c:v>66.430000000000007</c:v>
                      </c:pt>
                      <c:pt idx="6644">
                        <c:v>66.44</c:v>
                      </c:pt>
                      <c:pt idx="6645">
                        <c:v>66.45</c:v>
                      </c:pt>
                      <c:pt idx="6646">
                        <c:v>66.460000000000008</c:v>
                      </c:pt>
                      <c:pt idx="6647">
                        <c:v>66.47</c:v>
                      </c:pt>
                      <c:pt idx="6648">
                        <c:v>66.48</c:v>
                      </c:pt>
                      <c:pt idx="6649">
                        <c:v>66.489999999999995</c:v>
                      </c:pt>
                      <c:pt idx="6650">
                        <c:v>66.5</c:v>
                      </c:pt>
                      <c:pt idx="6651">
                        <c:v>66.510000000000005</c:v>
                      </c:pt>
                      <c:pt idx="6652">
                        <c:v>66.52</c:v>
                      </c:pt>
                      <c:pt idx="6653">
                        <c:v>66.53</c:v>
                      </c:pt>
                      <c:pt idx="6654">
                        <c:v>66.540000000000006</c:v>
                      </c:pt>
                      <c:pt idx="6655">
                        <c:v>66.55</c:v>
                      </c:pt>
                      <c:pt idx="6656">
                        <c:v>66.56</c:v>
                      </c:pt>
                      <c:pt idx="6657">
                        <c:v>66.570000000000007</c:v>
                      </c:pt>
                      <c:pt idx="6658">
                        <c:v>66.58</c:v>
                      </c:pt>
                      <c:pt idx="6659">
                        <c:v>66.59</c:v>
                      </c:pt>
                      <c:pt idx="6660">
                        <c:v>66.599999999999994</c:v>
                      </c:pt>
                      <c:pt idx="6661">
                        <c:v>66.61</c:v>
                      </c:pt>
                      <c:pt idx="6662">
                        <c:v>66.62</c:v>
                      </c:pt>
                      <c:pt idx="6663">
                        <c:v>66.63</c:v>
                      </c:pt>
                      <c:pt idx="6664">
                        <c:v>66.64</c:v>
                      </c:pt>
                      <c:pt idx="6665">
                        <c:v>66.650000000000006</c:v>
                      </c:pt>
                      <c:pt idx="6666">
                        <c:v>66.66</c:v>
                      </c:pt>
                      <c:pt idx="6667">
                        <c:v>66.67</c:v>
                      </c:pt>
                      <c:pt idx="6668">
                        <c:v>66.680000000000007</c:v>
                      </c:pt>
                      <c:pt idx="6669">
                        <c:v>66.69</c:v>
                      </c:pt>
                      <c:pt idx="6670">
                        <c:v>66.7</c:v>
                      </c:pt>
                      <c:pt idx="6671">
                        <c:v>66.710000000000008</c:v>
                      </c:pt>
                      <c:pt idx="6672">
                        <c:v>66.72</c:v>
                      </c:pt>
                      <c:pt idx="6673">
                        <c:v>66.73</c:v>
                      </c:pt>
                      <c:pt idx="6674">
                        <c:v>66.739999999999995</c:v>
                      </c:pt>
                      <c:pt idx="6675">
                        <c:v>66.75</c:v>
                      </c:pt>
                      <c:pt idx="6676">
                        <c:v>66.760000000000005</c:v>
                      </c:pt>
                      <c:pt idx="6677">
                        <c:v>66.77</c:v>
                      </c:pt>
                      <c:pt idx="6678">
                        <c:v>66.78</c:v>
                      </c:pt>
                      <c:pt idx="6679">
                        <c:v>66.790000000000006</c:v>
                      </c:pt>
                      <c:pt idx="6680">
                        <c:v>66.8</c:v>
                      </c:pt>
                      <c:pt idx="6681">
                        <c:v>66.81</c:v>
                      </c:pt>
                      <c:pt idx="6682">
                        <c:v>66.820000000000007</c:v>
                      </c:pt>
                      <c:pt idx="6683">
                        <c:v>66.83</c:v>
                      </c:pt>
                      <c:pt idx="6684">
                        <c:v>66.84</c:v>
                      </c:pt>
                      <c:pt idx="6685">
                        <c:v>66.849999999999994</c:v>
                      </c:pt>
                      <c:pt idx="6686">
                        <c:v>66.86</c:v>
                      </c:pt>
                      <c:pt idx="6687">
                        <c:v>66.87</c:v>
                      </c:pt>
                      <c:pt idx="6688">
                        <c:v>66.88</c:v>
                      </c:pt>
                      <c:pt idx="6689">
                        <c:v>66.89</c:v>
                      </c:pt>
                      <c:pt idx="6690">
                        <c:v>66.900000000000006</c:v>
                      </c:pt>
                      <c:pt idx="6691">
                        <c:v>66.91</c:v>
                      </c:pt>
                      <c:pt idx="6692">
                        <c:v>66.92</c:v>
                      </c:pt>
                      <c:pt idx="6693">
                        <c:v>66.930000000000007</c:v>
                      </c:pt>
                      <c:pt idx="6694">
                        <c:v>66.94</c:v>
                      </c:pt>
                      <c:pt idx="6695">
                        <c:v>66.95</c:v>
                      </c:pt>
                      <c:pt idx="6696">
                        <c:v>66.960000000000008</c:v>
                      </c:pt>
                      <c:pt idx="6697">
                        <c:v>66.97</c:v>
                      </c:pt>
                      <c:pt idx="6698">
                        <c:v>66.98</c:v>
                      </c:pt>
                      <c:pt idx="6699">
                        <c:v>66.989999999999995</c:v>
                      </c:pt>
                      <c:pt idx="6700">
                        <c:v>67</c:v>
                      </c:pt>
                      <c:pt idx="6701">
                        <c:v>67.010000000000005</c:v>
                      </c:pt>
                      <c:pt idx="6702">
                        <c:v>67.02</c:v>
                      </c:pt>
                      <c:pt idx="6703">
                        <c:v>67.03</c:v>
                      </c:pt>
                      <c:pt idx="6704">
                        <c:v>67.040000000000006</c:v>
                      </c:pt>
                      <c:pt idx="6705">
                        <c:v>67.05</c:v>
                      </c:pt>
                      <c:pt idx="6706">
                        <c:v>67.06</c:v>
                      </c:pt>
                      <c:pt idx="6707">
                        <c:v>67.070000000000007</c:v>
                      </c:pt>
                      <c:pt idx="6708">
                        <c:v>67.08</c:v>
                      </c:pt>
                      <c:pt idx="6709">
                        <c:v>67.09</c:v>
                      </c:pt>
                      <c:pt idx="6710">
                        <c:v>67.099999999999994</c:v>
                      </c:pt>
                      <c:pt idx="6711">
                        <c:v>67.11</c:v>
                      </c:pt>
                      <c:pt idx="6712">
                        <c:v>67.12</c:v>
                      </c:pt>
                      <c:pt idx="6713">
                        <c:v>67.13</c:v>
                      </c:pt>
                      <c:pt idx="6714">
                        <c:v>67.14</c:v>
                      </c:pt>
                      <c:pt idx="6715">
                        <c:v>67.150000000000006</c:v>
                      </c:pt>
                      <c:pt idx="6716">
                        <c:v>67.16</c:v>
                      </c:pt>
                      <c:pt idx="6717">
                        <c:v>67.17</c:v>
                      </c:pt>
                      <c:pt idx="6718">
                        <c:v>67.180000000000007</c:v>
                      </c:pt>
                      <c:pt idx="6719">
                        <c:v>67.19</c:v>
                      </c:pt>
                      <c:pt idx="6720">
                        <c:v>67.2</c:v>
                      </c:pt>
                      <c:pt idx="6721">
                        <c:v>67.210000000000008</c:v>
                      </c:pt>
                      <c:pt idx="6722">
                        <c:v>67.22</c:v>
                      </c:pt>
                      <c:pt idx="6723">
                        <c:v>67.23</c:v>
                      </c:pt>
                      <c:pt idx="6724">
                        <c:v>67.239999999999995</c:v>
                      </c:pt>
                      <c:pt idx="6725">
                        <c:v>67.25</c:v>
                      </c:pt>
                      <c:pt idx="6726">
                        <c:v>67.260000000000005</c:v>
                      </c:pt>
                      <c:pt idx="6727">
                        <c:v>67.27</c:v>
                      </c:pt>
                      <c:pt idx="6728">
                        <c:v>67.28</c:v>
                      </c:pt>
                      <c:pt idx="6729">
                        <c:v>67.290000000000006</c:v>
                      </c:pt>
                      <c:pt idx="6730">
                        <c:v>67.3</c:v>
                      </c:pt>
                      <c:pt idx="6731">
                        <c:v>67.31</c:v>
                      </c:pt>
                      <c:pt idx="6732">
                        <c:v>67.320000000000007</c:v>
                      </c:pt>
                      <c:pt idx="6733">
                        <c:v>67.33</c:v>
                      </c:pt>
                      <c:pt idx="6734">
                        <c:v>67.34</c:v>
                      </c:pt>
                      <c:pt idx="6735">
                        <c:v>67.349999999999994</c:v>
                      </c:pt>
                      <c:pt idx="6736">
                        <c:v>67.36</c:v>
                      </c:pt>
                      <c:pt idx="6737">
                        <c:v>67.37</c:v>
                      </c:pt>
                      <c:pt idx="6738">
                        <c:v>67.38</c:v>
                      </c:pt>
                      <c:pt idx="6739">
                        <c:v>67.39</c:v>
                      </c:pt>
                      <c:pt idx="6740">
                        <c:v>67.400000000000006</c:v>
                      </c:pt>
                      <c:pt idx="6741">
                        <c:v>67.41</c:v>
                      </c:pt>
                      <c:pt idx="6742">
                        <c:v>67.42</c:v>
                      </c:pt>
                      <c:pt idx="6743">
                        <c:v>67.430000000000007</c:v>
                      </c:pt>
                      <c:pt idx="6744">
                        <c:v>67.44</c:v>
                      </c:pt>
                      <c:pt idx="6745">
                        <c:v>67.45</c:v>
                      </c:pt>
                      <c:pt idx="6746">
                        <c:v>67.460000000000008</c:v>
                      </c:pt>
                      <c:pt idx="6747">
                        <c:v>67.47</c:v>
                      </c:pt>
                      <c:pt idx="6748">
                        <c:v>67.48</c:v>
                      </c:pt>
                      <c:pt idx="6749">
                        <c:v>67.489999999999995</c:v>
                      </c:pt>
                      <c:pt idx="6750">
                        <c:v>67.5</c:v>
                      </c:pt>
                      <c:pt idx="6751">
                        <c:v>67.510000000000005</c:v>
                      </c:pt>
                      <c:pt idx="6752">
                        <c:v>67.52</c:v>
                      </c:pt>
                      <c:pt idx="6753">
                        <c:v>67.53</c:v>
                      </c:pt>
                      <c:pt idx="6754">
                        <c:v>67.540000000000006</c:v>
                      </c:pt>
                      <c:pt idx="6755">
                        <c:v>67.55</c:v>
                      </c:pt>
                      <c:pt idx="6756">
                        <c:v>67.56</c:v>
                      </c:pt>
                      <c:pt idx="6757">
                        <c:v>67.570000000000007</c:v>
                      </c:pt>
                      <c:pt idx="6758">
                        <c:v>67.58</c:v>
                      </c:pt>
                      <c:pt idx="6759">
                        <c:v>67.59</c:v>
                      </c:pt>
                      <c:pt idx="6760">
                        <c:v>67.599999999999994</c:v>
                      </c:pt>
                      <c:pt idx="6761">
                        <c:v>67.61</c:v>
                      </c:pt>
                      <c:pt idx="6762">
                        <c:v>67.62</c:v>
                      </c:pt>
                      <c:pt idx="6763">
                        <c:v>67.63</c:v>
                      </c:pt>
                      <c:pt idx="6764">
                        <c:v>67.64</c:v>
                      </c:pt>
                      <c:pt idx="6765">
                        <c:v>67.650000000000006</c:v>
                      </c:pt>
                      <c:pt idx="6766">
                        <c:v>67.66</c:v>
                      </c:pt>
                      <c:pt idx="6767">
                        <c:v>67.67</c:v>
                      </c:pt>
                      <c:pt idx="6768">
                        <c:v>67.680000000000007</c:v>
                      </c:pt>
                      <c:pt idx="6769">
                        <c:v>67.69</c:v>
                      </c:pt>
                      <c:pt idx="6770">
                        <c:v>67.7</c:v>
                      </c:pt>
                      <c:pt idx="6771">
                        <c:v>67.710000000000008</c:v>
                      </c:pt>
                      <c:pt idx="6772">
                        <c:v>67.72</c:v>
                      </c:pt>
                      <c:pt idx="6773">
                        <c:v>67.73</c:v>
                      </c:pt>
                      <c:pt idx="6774">
                        <c:v>67.739999999999995</c:v>
                      </c:pt>
                      <c:pt idx="6775">
                        <c:v>67.75</c:v>
                      </c:pt>
                      <c:pt idx="6776">
                        <c:v>67.760000000000005</c:v>
                      </c:pt>
                      <c:pt idx="6777">
                        <c:v>67.77</c:v>
                      </c:pt>
                      <c:pt idx="6778">
                        <c:v>67.78</c:v>
                      </c:pt>
                      <c:pt idx="6779">
                        <c:v>67.790000000000006</c:v>
                      </c:pt>
                      <c:pt idx="6780">
                        <c:v>67.8</c:v>
                      </c:pt>
                      <c:pt idx="6781">
                        <c:v>67.81</c:v>
                      </c:pt>
                      <c:pt idx="6782">
                        <c:v>67.820000000000007</c:v>
                      </c:pt>
                      <c:pt idx="6783">
                        <c:v>67.83</c:v>
                      </c:pt>
                      <c:pt idx="6784">
                        <c:v>67.84</c:v>
                      </c:pt>
                      <c:pt idx="6785">
                        <c:v>67.849999999999994</c:v>
                      </c:pt>
                      <c:pt idx="6786">
                        <c:v>67.86</c:v>
                      </c:pt>
                      <c:pt idx="6787">
                        <c:v>67.87</c:v>
                      </c:pt>
                      <c:pt idx="6788">
                        <c:v>67.88</c:v>
                      </c:pt>
                      <c:pt idx="6789">
                        <c:v>67.89</c:v>
                      </c:pt>
                      <c:pt idx="6790">
                        <c:v>67.900000000000006</c:v>
                      </c:pt>
                      <c:pt idx="6791">
                        <c:v>67.91</c:v>
                      </c:pt>
                      <c:pt idx="6792">
                        <c:v>67.92</c:v>
                      </c:pt>
                      <c:pt idx="6793">
                        <c:v>67.930000000000007</c:v>
                      </c:pt>
                      <c:pt idx="6794">
                        <c:v>67.94</c:v>
                      </c:pt>
                      <c:pt idx="6795">
                        <c:v>67.95</c:v>
                      </c:pt>
                      <c:pt idx="6796">
                        <c:v>67.960000000000008</c:v>
                      </c:pt>
                      <c:pt idx="6797">
                        <c:v>67.97</c:v>
                      </c:pt>
                      <c:pt idx="6798">
                        <c:v>67.98</c:v>
                      </c:pt>
                      <c:pt idx="6799">
                        <c:v>67.989999999999995</c:v>
                      </c:pt>
                      <c:pt idx="6800">
                        <c:v>68</c:v>
                      </c:pt>
                      <c:pt idx="6801">
                        <c:v>68.010000000000005</c:v>
                      </c:pt>
                      <c:pt idx="6802">
                        <c:v>68.02</c:v>
                      </c:pt>
                      <c:pt idx="6803">
                        <c:v>68.03</c:v>
                      </c:pt>
                      <c:pt idx="6804">
                        <c:v>68.040000000000006</c:v>
                      </c:pt>
                      <c:pt idx="6805">
                        <c:v>68.05</c:v>
                      </c:pt>
                      <c:pt idx="6806">
                        <c:v>68.06</c:v>
                      </c:pt>
                      <c:pt idx="6807">
                        <c:v>68.070000000000007</c:v>
                      </c:pt>
                      <c:pt idx="6808">
                        <c:v>68.08</c:v>
                      </c:pt>
                      <c:pt idx="6809">
                        <c:v>68.09</c:v>
                      </c:pt>
                      <c:pt idx="6810">
                        <c:v>68.099999999999994</c:v>
                      </c:pt>
                      <c:pt idx="6811">
                        <c:v>68.11</c:v>
                      </c:pt>
                      <c:pt idx="6812">
                        <c:v>68.12</c:v>
                      </c:pt>
                      <c:pt idx="6813">
                        <c:v>68.13</c:v>
                      </c:pt>
                      <c:pt idx="6814">
                        <c:v>68.14</c:v>
                      </c:pt>
                      <c:pt idx="6815">
                        <c:v>68.150000000000006</c:v>
                      </c:pt>
                      <c:pt idx="6816">
                        <c:v>68.16</c:v>
                      </c:pt>
                      <c:pt idx="6817">
                        <c:v>68.17</c:v>
                      </c:pt>
                      <c:pt idx="6818">
                        <c:v>68.180000000000007</c:v>
                      </c:pt>
                      <c:pt idx="6819">
                        <c:v>68.19</c:v>
                      </c:pt>
                      <c:pt idx="6820">
                        <c:v>68.2</c:v>
                      </c:pt>
                      <c:pt idx="6821">
                        <c:v>68.210000000000008</c:v>
                      </c:pt>
                      <c:pt idx="6822">
                        <c:v>68.22</c:v>
                      </c:pt>
                      <c:pt idx="6823">
                        <c:v>68.23</c:v>
                      </c:pt>
                      <c:pt idx="6824">
                        <c:v>68.239999999999995</c:v>
                      </c:pt>
                      <c:pt idx="6825">
                        <c:v>68.25</c:v>
                      </c:pt>
                      <c:pt idx="6826">
                        <c:v>68.260000000000005</c:v>
                      </c:pt>
                      <c:pt idx="6827">
                        <c:v>68.27</c:v>
                      </c:pt>
                      <c:pt idx="6828">
                        <c:v>68.28</c:v>
                      </c:pt>
                      <c:pt idx="6829">
                        <c:v>68.290000000000006</c:v>
                      </c:pt>
                      <c:pt idx="6830">
                        <c:v>68.3</c:v>
                      </c:pt>
                      <c:pt idx="6831">
                        <c:v>68.31</c:v>
                      </c:pt>
                      <c:pt idx="6832">
                        <c:v>68.320000000000007</c:v>
                      </c:pt>
                      <c:pt idx="6833">
                        <c:v>68.33</c:v>
                      </c:pt>
                      <c:pt idx="6834">
                        <c:v>68.34</c:v>
                      </c:pt>
                      <c:pt idx="6835">
                        <c:v>68.350000000000009</c:v>
                      </c:pt>
                      <c:pt idx="6836">
                        <c:v>68.36</c:v>
                      </c:pt>
                      <c:pt idx="6837">
                        <c:v>68.37</c:v>
                      </c:pt>
                      <c:pt idx="6838">
                        <c:v>68.38</c:v>
                      </c:pt>
                      <c:pt idx="6839">
                        <c:v>68.39</c:v>
                      </c:pt>
                      <c:pt idx="6840">
                        <c:v>68.400000000000006</c:v>
                      </c:pt>
                      <c:pt idx="6841">
                        <c:v>68.41</c:v>
                      </c:pt>
                      <c:pt idx="6842">
                        <c:v>68.42</c:v>
                      </c:pt>
                      <c:pt idx="6843">
                        <c:v>68.430000000000007</c:v>
                      </c:pt>
                      <c:pt idx="6844">
                        <c:v>68.44</c:v>
                      </c:pt>
                      <c:pt idx="6845">
                        <c:v>68.45</c:v>
                      </c:pt>
                      <c:pt idx="6846">
                        <c:v>68.460000000000008</c:v>
                      </c:pt>
                      <c:pt idx="6847">
                        <c:v>68.47</c:v>
                      </c:pt>
                      <c:pt idx="6848">
                        <c:v>68.48</c:v>
                      </c:pt>
                      <c:pt idx="6849">
                        <c:v>68.489999999999995</c:v>
                      </c:pt>
                      <c:pt idx="6850">
                        <c:v>68.5</c:v>
                      </c:pt>
                      <c:pt idx="6851">
                        <c:v>68.510000000000005</c:v>
                      </c:pt>
                      <c:pt idx="6852">
                        <c:v>68.52</c:v>
                      </c:pt>
                      <c:pt idx="6853">
                        <c:v>68.53</c:v>
                      </c:pt>
                      <c:pt idx="6854">
                        <c:v>68.540000000000006</c:v>
                      </c:pt>
                      <c:pt idx="6855">
                        <c:v>68.55</c:v>
                      </c:pt>
                      <c:pt idx="6856">
                        <c:v>68.56</c:v>
                      </c:pt>
                      <c:pt idx="6857">
                        <c:v>68.570000000000007</c:v>
                      </c:pt>
                      <c:pt idx="6858">
                        <c:v>68.58</c:v>
                      </c:pt>
                      <c:pt idx="6859">
                        <c:v>68.59</c:v>
                      </c:pt>
                      <c:pt idx="6860">
                        <c:v>68.600000000000009</c:v>
                      </c:pt>
                      <c:pt idx="6861">
                        <c:v>68.61</c:v>
                      </c:pt>
                      <c:pt idx="6862">
                        <c:v>68.62</c:v>
                      </c:pt>
                      <c:pt idx="6863">
                        <c:v>68.63</c:v>
                      </c:pt>
                      <c:pt idx="6864">
                        <c:v>68.64</c:v>
                      </c:pt>
                      <c:pt idx="6865">
                        <c:v>68.650000000000006</c:v>
                      </c:pt>
                      <c:pt idx="6866">
                        <c:v>68.66</c:v>
                      </c:pt>
                      <c:pt idx="6867">
                        <c:v>68.67</c:v>
                      </c:pt>
                      <c:pt idx="6868">
                        <c:v>68.680000000000007</c:v>
                      </c:pt>
                      <c:pt idx="6869">
                        <c:v>68.69</c:v>
                      </c:pt>
                      <c:pt idx="6870">
                        <c:v>68.7</c:v>
                      </c:pt>
                      <c:pt idx="6871">
                        <c:v>68.710000000000008</c:v>
                      </c:pt>
                      <c:pt idx="6872">
                        <c:v>68.72</c:v>
                      </c:pt>
                      <c:pt idx="6873">
                        <c:v>68.73</c:v>
                      </c:pt>
                      <c:pt idx="6874">
                        <c:v>68.739999999999995</c:v>
                      </c:pt>
                      <c:pt idx="6875">
                        <c:v>68.75</c:v>
                      </c:pt>
                      <c:pt idx="6876">
                        <c:v>68.760000000000005</c:v>
                      </c:pt>
                      <c:pt idx="6877">
                        <c:v>68.77</c:v>
                      </c:pt>
                      <c:pt idx="6878">
                        <c:v>68.78</c:v>
                      </c:pt>
                      <c:pt idx="6879">
                        <c:v>68.790000000000006</c:v>
                      </c:pt>
                      <c:pt idx="6880">
                        <c:v>68.8</c:v>
                      </c:pt>
                      <c:pt idx="6881">
                        <c:v>68.81</c:v>
                      </c:pt>
                      <c:pt idx="6882">
                        <c:v>68.820000000000007</c:v>
                      </c:pt>
                      <c:pt idx="6883">
                        <c:v>68.83</c:v>
                      </c:pt>
                      <c:pt idx="6884">
                        <c:v>68.84</c:v>
                      </c:pt>
                      <c:pt idx="6885">
                        <c:v>68.850000000000009</c:v>
                      </c:pt>
                      <c:pt idx="6886">
                        <c:v>68.86</c:v>
                      </c:pt>
                      <c:pt idx="6887">
                        <c:v>68.87</c:v>
                      </c:pt>
                      <c:pt idx="6888">
                        <c:v>68.88</c:v>
                      </c:pt>
                      <c:pt idx="6889">
                        <c:v>68.89</c:v>
                      </c:pt>
                      <c:pt idx="6890">
                        <c:v>68.900000000000006</c:v>
                      </c:pt>
                      <c:pt idx="6891">
                        <c:v>68.91</c:v>
                      </c:pt>
                      <c:pt idx="6892">
                        <c:v>68.92</c:v>
                      </c:pt>
                      <c:pt idx="6893">
                        <c:v>68.930000000000007</c:v>
                      </c:pt>
                      <c:pt idx="6894">
                        <c:v>68.94</c:v>
                      </c:pt>
                      <c:pt idx="6895">
                        <c:v>68.95</c:v>
                      </c:pt>
                      <c:pt idx="6896">
                        <c:v>68.960000000000008</c:v>
                      </c:pt>
                      <c:pt idx="6897">
                        <c:v>68.97</c:v>
                      </c:pt>
                      <c:pt idx="6898">
                        <c:v>68.98</c:v>
                      </c:pt>
                      <c:pt idx="6899">
                        <c:v>68.989999999999995</c:v>
                      </c:pt>
                      <c:pt idx="6900">
                        <c:v>69</c:v>
                      </c:pt>
                      <c:pt idx="6901">
                        <c:v>69.010000000000005</c:v>
                      </c:pt>
                      <c:pt idx="6902">
                        <c:v>69.02</c:v>
                      </c:pt>
                      <c:pt idx="6903">
                        <c:v>69.03</c:v>
                      </c:pt>
                      <c:pt idx="6904">
                        <c:v>69.040000000000006</c:v>
                      </c:pt>
                      <c:pt idx="6905">
                        <c:v>69.05</c:v>
                      </c:pt>
                      <c:pt idx="6906">
                        <c:v>69.06</c:v>
                      </c:pt>
                      <c:pt idx="6907">
                        <c:v>69.070000000000007</c:v>
                      </c:pt>
                      <c:pt idx="6908">
                        <c:v>69.08</c:v>
                      </c:pt>
                      <c:pt idx="6909">
                        <c:v>69.09</c:v>
                      </c:pt>
                      <c:pt idx="6910">
                        <c:v>69.100000000000009</c:v>
                      </c:pt>
                      <c:pt idx="6911">
                        <c:v>69.11</c:v>
                      </c:pt>
                      <c:pt idx="6912">
                        <c:v>69.12</c:v>
                      </c:pt>
                      <c:pt idx="6913">
                        <c:v>69.13</c:v>
                      </c:pt>
                      <c:pt idx="6914">
                        <c:v>69.14</c:v>
                      </c:pt>
                      <c:pt idx="6915">
                        <c:v>69.150000000000006</c:v>
                      </c:pt>
                      <c:pt idx="6916">
                        <c:v>69.16</c:v>
                      </c:pt>
                      <c:pt idx="6917">
                        <c:v>69.17</c:v>
                      </c:pt>
                      <c:pt idx="6918">
                        <c:v>69.180000000000007</c:v>
                      </c:pt>
                      <c:pt idx="6919">
                        <c:v>69.19</c:v>
                      </c:pt>
                      <c:pt idx="6920">
                        <c:v>69.2</c:v>
                      </c:pt>
                      <c:pt idx="6921">
                        <c:v>69.210000000000008</c:v>
                      </c:pt>
                      <c:pt idx="6922">
                        <c:v>69.22</c:v>
                      </c:pt>
                      <c:pt idx="6923">
                        <c:v>69.23</c:v>
                      </c:pt>
                      <c:pt idx="6924">
                        <c:v>69.239999999999995</c:v>
                      </c:pt>
                      <c:pt idx="6925">
                        <c:v>69.25</c:v>
                      </c:pt>
                      <c:pt idx="6926">
                        <c:v>69.260000000000005</c:v>
                      </c:pt>
                      <c:pt idx="6927">
                        <c:v>69.27</c:v>
                      </c:pt>
                      <c:pt idx="6928">
                        <c:v>69.28</c:v>
                      </c:pt>
                      <c:pt idx="6929">
                        <c:v>69.290000000000006</c:v>
                      </c:pt>
                      <c:pt idx="6930">
                        <c:v>69.3</c:v>
                      </c:pt>
                      <c:pt idx="6931">
                        <c:v>69.31</c:v>
                      </c:pt>
                      <c:pt idx="6932">
                        <c:v>69.320000000000007</c:v>
                      </c:pt>
                      <c:pt idx="6933">
                        <c:v>69.33</c:v>
                      </c:pt>
                      <c:pt idx="6934">
                        <c:v>69.34</c:v>
                      </c:pt>
                      <c:pt idx="6935">
                        <c:v>69.350000000000009</c:v>
                      </c:pt>
                      <c:pt idx="6936">
                        <c:v>69.36</c:v>
                      </c:pt>
                      <c:pt idx="6937">
                        <c:v>69.37</c:v>
                      </c:pt>
                      <c:pt idx="6938">
                        <c:v>69.38</c:v>
                      </c:pt>
                      <c:pt idx="6939">
                        <c:v>69.39</c:v>
                      </c:pt>
                      <c:pt idx="6940">
                        <c:v>69.400000000000006</c:v>
                      </c:pt>
                      <c:pt idx="6941">
                        <c:v>69.41</c:v>
                      </c:pt>
                      <c:pt idx="6942">
                        <c:v>69.42</c:v>
                      </c:pt>
                      <c:pt idx="6943">
                        <c:v>69.430000000000007</c:v>
                      </c:pt>
                      <c:pt idx="6944">
                        <c:v>69.44</c:v>
                      </c:pt>
                      <c:pt idx="6945">
                        <c:v>69.45</c:v>
                      </c:pt>
                      <c:pt idx="6946">
                        <c:v>69.460000000000008</c:v>
                      </c:pt>
                      <c:pt idx="6947">
                        <c:v>69.47</c:v>
                      </c:pt>
                      <c:pt idx="6948">
                        <c:v>69.48</c:v>
                      </c:pt>
                      <c:pt idx="6949">
                        <c:v>69.489999999999995</c:v>
                      </c:pt>
                      <c:pt idx="6950">
                        <c:v>69.5</c:v>
                      </c:pt>
                      <c:pt idx="6951">
                        <c:v>69.510000000000005</c:v>
                      </c:pt>
                      <c:pt idx="6952">
                        <c:v>69.52</c:v>
                      </c:pt>
                      <c:pt idx="6953">
                        <c:v>69.53</c:v>
                      </c:pt>
                      <c:pt idx="6954">
                        <c:v>69.540000000000006</c:v>
                      </c:pt>
                      <c:pt idx="6955">
                        <c:v>69.55</c:v>
                      </c:pt>
                      <c:pt idx="6956">
                        <c:v>69.56</c:v>
                      </c:pt>
                      <c:pt idx="6957">
                        <c:v>69.570000000000007</c:v>
                      </c:pt>
                      <c:pt idx="6958">
                        <c:v>69.58</c:v>
                      </c:pt>
                      <c:pt idx="6959">
                        <c:v>69.59</c:v>
                      </c:pt>
                      <c:pt idx="6960">
                        <c:v>69.600000000000009</c:v>
                      </c:pt>
                      <c:pt idx="6961">
                        <c:v>69.61</c:v>
                      </c:pt>
                      <c:pt idx="6962">
                        <c:v>69.62</c:v>
                      </c:pt>
                      <c:pt idx="6963">
                        <c:v>69.63</c:v>
                      </c:pt>
                      <c:pt idx="6964">
                        <c:v>69.64</c:v>
                      </c:pt>
                      <c:pt idx="6965">
                        <c:v>69.650000000000006</c:v>
                      </c:pt>
                      <c:pt idx="6966">
                        <c:v>69.66</c:v>
                      </c:pt>
                      <c:pt idx="6967">
                        <c:v>69.67</c:v>
                      </c:pt>
                      <c:pt idx="6968">
                        <c:v>69.680000000000007</c:v>
                      </c:pt>
                      <c:pt idx="6969">
                        <c:v>69.69</c:v>
                      </c:pt>
                      <c:pt idx="6970">
                        <c:v>69.7</c:v>
                      </c:pt>
                      <c:pt idx="6971">
                        <c:v>69.710000000000008</c:v>
                      </c:pt>
                      <c:pt idx="6972">
                        <c:v>69.72</c:v>
                      </c:pt>
                      <c:pt idx="6973">
                        <c:v>69.73</c:v>
                      </c:pt>
                      <c:pt idx="6974">
                        <c:v>69.739999999999995</c:v>
                      </c:pt>
                      <c:pt idx="6975">
                        <c:v>69.75</c:v>
                      </c:pt>
                      <c:pt idx="6976">
                        <c:v>69.760000000000005</c:v>
                      </c:pt>
                      <c:pt idx="6977">
                        <c:v>69.77</c:v>
                      </c:pt>
                      <c:pt idx="6978">
                        <c:v>69.78</c:v>
                      </c:pt>
                      <c:pt idx="6979">
                        <c:v>69.790000000000006</c:v>
                      </c:pt>
                      <c:pt idx="6980">
                        <c:v>69.8</c:v>
                      </c:pt>
                      <c:pt idx="6981">
                        <c:v>69.81</c:v>
                      </c:pt>
                      <c:pt idx="6982">
                        <c:v>69.820000000000007</c:v>
                      </c:pt>
                      <c:pt idx="6983">
                        <c:v>69.83</c:v>
                      </c:pt>
                      <c:pt idx="6984">
                        <c:v>69.84</c:v>
                      </c:pt>
                      <c:pt idx="6985">
                        <c:v>69.850000000000009</c:v>
                      </c:pt>
                      <c:pt idx="6986">
                        <c:v>69.86</c:v>
                      </c:pt>
                      <c:pt idx="6987">
                        <c:v>69.87</c:v>
                      </c:pt>
                      <c:pt idx="6988">
                        <c:v>69.88</c:v>
                      </c:pt>
                      <c:pt idx="6989">
                        <c:v>69.89</c:v>
                      </c:pt>
                      <c:pt idx="6990">
                        <c:v>69.900000000000006</c:v>
                      </c:pt>
                      <c:pt idx="6991">
                        <c:v>69.91</c:v>
                      </c:pt>
                      <c:pt idx="6992">
                        <c:v>69.92</c:v>
                      </c:pt>
                      <c:pt idx="6993">
                        <c:v>69.930000000000007</c:v>
                      </c:pt>
                      <c:pt idx="6994">
                        <c:v>69.94</c:v>
                      </c:pt>
                      <c:pt idx="6995">
                        <c:v>69.95</c:v>
                      </c:pt>
                      <c:pt idx="6996">
                        <c:v>69.960000000000008</c:v>
                      </c:pt>
                      <c:pt idx="6997">
                        <c:v>69.97</c:v>
                      </c:pt>
                      <c:pt idx="6998">
                        <c:v>69.98</c:v>
                      </c:pt>
                      <c:pt idx="6999">
                        <c:v>69.989999999999995</c:v>
                      </c:pt>
                      <c:pt idx="7000">
                        <c:v>70</c:v>
                      </c:pt>
                      <c:pt idx="7001">
                        <c:v>70.010000000000005</c:v>
                      </c:pt>
                      <c:pt idx="7002">
                        <c:v>70.02</c:v>
                      </c:pt>
                      <c:pt idx="7003">
                        <c:v>70.03</c:v>
                      </c:pt>
                      <c:pt idx="7004">
                        <c:v>70.040000000000006</c:v>
                      </c:pt>
                      <c:pt idx="7005">
                        <c:v>70.05</c:v>
                      </c:pt>
                      <c:pt idx="7006">
                        <c:v>70.06</c:v>
                      </c:pt>
                      <c:pt idx="7007">
                        <c:v>70.070000000000007</c:v>
                      </c:pt>
                      <c:pt idx="7008">
                        <c:v>70.08</c:v>
                      </c:pt>
                      <c:pt idx="7009">
                        <c:v>70.09</c:v>
                      </c:pt>
                      <c:pt idx="7010">
                        <c:v>70.100000000000009</c:v>
                      </c:pt>
                      <c:pt idx="7011">
                        <c:v>70.11</c:v>
                      </c:pt>
                      <c:pt idx="7012">
                        <c:v>70.12</c:v>
                      </c:pt>
                      <c:pt idx="7013">
                        <c:v>70.13</c:v>
                      </c:pt>
                      <c:pt idx="7014">
                        <c:v>70.14</c:v>
                      </c:pt>
                      <c:pt idx="7015">
                        <c:v>70.150000000000006</c:v>
                      </c:pt>
                      <c:pt idx="7016">
                        <c:v>70.16</c:v>
                      </c:pt>
                      <c:pt idx="7017">
                        <c:v>70.17</c:v>
                      </c:pt>
                      <c:pt idx="7018">
                        <c:v>70.180000000000007</c:v>
                      </c:pt>
                      <c:pt idx="7019">
                        <c:v>70.19</c:v>
                      </c:pt>
                      <c:pt idx="7020">
                        <c:v>70.2</c:v>
                      </c:pt>
                      <c:pt idx="7021">
                        <c:v>70.210000000000008</c:v>
                      </c:pt>
                      <c:pt idx="7022">
                        <c:v>70.22</c:v>
                      </c:pt>
                      <c:pt idx="7023">
                        <c:v>70.23</c:v>
                      </c:pt>
                      <c:pt idx="7024">
                        <c:v>70.239999999999995</c:v>
                      </c:pt>
                      <c:pt idx="7025">
                        <c:v>70.25</c:v>
                      </c:pt>
                      <c:pt idx="7026">
                        <c:v>70.260000000000005</c:v>
                      </c:pt>
                      <c:pt idx="7027">
                        <c:v>70.27</c:v>
                      </c:pt>
                      <c:pt idx="7028">
                        <c:v>70.28</c:v>
                      </c:pt>
                      <c:pt idx="7029">
                        <c:v>70.290000000000006</c:v>
                      </c:pt>
                      <c:pt idx="7030">
                        <c:v>70.3</c:v>
                      </c:pt>
                      <c:pt idx="7031">
                        <c:v>70.31</c:v>
                      </c:pt>
                      <c:pt idx="7032">
                        <c:v>70.320000000000007</c:v>
                      </c:pt>
                      <c:pt idx="7033">
                        <c:v>70.33</c:v>
                      </c:pt>
                      <c:pt idx="7034">
                        <c:v>70.34</c:v>
                      </c:pt>
                      <c:pt idx="7035">
                        <c:v>70.350000000000009</c:v>
                      </c:pt>
                      <c:pt idx="7036">
                        <c:v>70.36</c:v>
                      </c:pt>
                      <c:pt idx="7037">
                        <c:v>70.37</c:v>
                      </c:pt>
                      <c:pt idx="7038">
                        <c:v>70.38</c:v>
                      </c:pt>
                      <c:pt idx="7039">
                        <c:v>70.39</c:v>
                      </c:pt>
                      <c:pt idx="7040">
                        <c:v>70.400000000000006</c:v>
                      </c:pt>
                      <c:pt idx="7041">
                        <c:v>70.41</c:v>
                      </c:pt>
                      <c:pt idx="7042">
                        <c:v>70.42</c:v>
                      </c:pt>
                      <c:pt idx="7043">
                        <c:v>70.430000000000007</c:v>
                      </c:pt>
                      <c:pt idx="7044">
                        <c:v>70.44</c:v>
                      </c:pt>
                      <c:pt idx="7045">
                        <c:v>70.45</c:v>
                      </c:pt>
                      <c:pt idx="7046">
                        <c:v>70.460000000000008</c:v>
                      </c:pt>
                      <c:pt idx="7047">
                        <c:v>70.47</c:v>
                      </c:pt>
                      <c:pt idx="7048">
                        <c:v>70.48</c:v>
                      </c:pt>
                      <c:pt idx="7049">
                        <c:v>70.489999999999995</c:v>
                      </c:pt>
                      <c:pt idx="7050">
                        <c:v>70.5</c:v>
                      </c:pt>
                      <c:pt idx="7051">
                        <c:v>70.510000000000005</c:v>
                      </c:pt>
                      <c:pt idx="7052">
                        <c:v>70.52</c:v>
                      </c:pt>
                      <c:pt idx="7053">
                        <c:v>70.53</c:v>
                      </c:pt>
                      <c:pt idx="7054">
                        <c:v>70.540000000000006</c:v>
                      </c:pt>
                      <c:pt idx="7055">
                        <c:v>70.55</c:v>
                      </c:pt>
                      <c:pt idx="7056">
                        <c:v>70.56</c:v>
                      </c:pt>
                      <c:pt idx="7057">
                        <c:v>70.570000000000007</c:v>
                      </c:pt>
                      <c:pt idx="7058">
                        <c:v>70.58</c:v>
                      </c:pt>
                      <c:pt idx="7059">
                        <c:v>70.59</c:v>
                      </c:pt>
                      <c:pt idx="7060">
                        <c:v>70.600000000000009</c:v>
                      </c:pt>
                      <c:pt idx="7061">
                        <c:v>70.61</c:v>
                      </c:pt>
                      <c:pt idx="7062">
                        <c:v>70.62</c:v>
                      </c:pt>
                      <c:pt idx="7063">
                        <c:v>70.63</c:v>
                      </c:pt>
                      <c:pt idx="7064">
                        <c:v>70.64</c:v>
                      </c:pt>
                      <c:pt idx="7065">
                        <c:v>70.650000000000006</c:v>
                      </c:pt>
                      <c:pt idx="7066">
                        <c:v>70.66</c:v>
                      </c:pt>
                      <c:pt idx="7067">
                        <c:v>70.67</c:v>
                      </c:pt>
                      <c:pt idx="7068">
                        <c:v>70.680000000000007</c:v>
                      </c:pt>
                      <c:pt idx="7069">
                        <c:v>70.69</c:v>
                      </c:pt>
                      <c:pt idx="7070">
                        <c:v>70.7</c:v>
                      </c:pt>
                      <c:pt idx="7071">
                        <c:v>70.710000000000008</c:v>
                      </c:pt>
                      <c:pt idx="7072">
                        <c:v>70.72</c:v>
                      </c:pt>
                      <c:pt idx="7073">
                        <c:v>70.73</c:v>
                      </c:pt>
                      <c:pt idx="7074">
                        <c:v>70.739999999999995</c:v>
                      </c:pt>
                      <c:pt idx="7075">
                        <c:v>70.75</c:v>
                      </c:pt>
                      <c:pt idx="7076">
                        <c:v>70.760000000000005</c:v>
                      </c:pt>
                      <c:pt idx="7077">
                        <c:v>70.77</c:v>
                      </c:pt>
                      <c:pt idx="7078">
                        <c:v>70.78</c:v>
                      </c:pt>
                      <c:pt idx="7079">
                        <c:v>70.790000000000006</c:v>
                      </c:pt>
                      <c:pt idx="7080">
                        <c:v>70.8</c:v>
                      </c:pt>
                      <c:pt idx="7081">
                        <c:v>70.81</c:v>
                      </c:pt>
                      <c:pt idx="7082">
                        <c:v>70.820000000000007</c:v>
                      </c:pt>
                      <c:pt idx="7083">
                        <c:v>70.83</c:v>
                      </c:pt>
                      <c:pt idx="7084">
                        <c:v>70.84</c:v>
                      </c:pt>
                      <c:pt idx="7085">
                        <c:v>70.850000000000009</c:v>
                      </c:pt>
                      <c:pt idx="7086">
                        <c:v>70.86</c:v>
                      </c:pt>
                      <c:pt idx="7087">
                        <c:v>70.87</c:v>
                      </c:pt>
                      <c:pt idx="7088">
                        <c:v>70.88</c:v>
                      </c:pt>
                      <c:pt idx="7089">
                        <c:v>70.89</c:v>
                      </c:pt>
                      <c:pt idx="7090">
                        <c:v>70.900000000000006</c:v>
                      </c:pt>
                      <c:pt idx="7091">
                        <c:v>70.91</c:v>
                      </c:pt>
                      <c:pt idx="7092">
                        <c:v>70.92</c:v>
                      </c:pt>
                      <c:pt idx="7093">
                        <c:v>70.930000000000007</c:v>
                      </c:pt>
                      <c:pt idx="7094">
                        <c:v>70.94</c:v>
                      </c:pt>
                      <c:pt idx="7095">
                        <c:v>70.95</c:v>
                      </c:pt>
                      <c:pt idx="7096">
                        <c:v>70.960000000000008</c:v>
                      </c:pt>
                      <c:pt idx="7097">
                        <c:v>70.97</c:v>
                      </c:pt>
                      <c:pt idx="7098">
                        <c:v>70.98</c:v>
                      </c:pt>
                      <c:pt idx="7099">
                        <c:v>70.989999999999995</c:v>
                      </c:pt>
                      <c:pt idx="7100">
                        <c:v>71</c:v>
                      </c:pt>
                      <c:pt idx="7101">
                        <c:v>71.010000000000005</c:v>
                      </c:pt>
                      <c:pt idx="7102">
                        <c:v>71.02</c:v>
                      </c:pt>
                      <c:pt idx="7103">
                        <c:v>71.03</c:v>
                      </c:pt>
                      <c:pt idx="7104">
                        <c:v>71.040000000000006</c:v>
                      </c:pt>
                      <c:pt idx="7105">
                        <c:v>71.05</c:v>
                      </c:pt>
                      <c:pt idx="7106">
                        <c:v>71.06</c:v>
                      </c:pt>
                      <c:pt idx="7107">
                        <c:v>71.070000000000007</c:v>
                      </c:pt>
                      <c:pt idx="7108">
                        <c:v>71.08</c:v>
                      </c:pt>
                      <c:pt idx="7109">
                        <c:v>71.09</c:v>
                      </c:pt>
                      <c:pt idx="7110">
                        <c:v>71.100000000000009</c:v>
                      </c:pt>
                      <c:pt idx="7111">
                        <c:v>71.11</c:v>
                      </c:pt>
                      <c:pt idx="7112">
                        <c:v>71.12</c:v>
                      </c:pt>
                      <c:pt idx="7113">
                        <c:v>71.13</c:v>
                      </c:pt>
                      <c:pt idx="7114">
                        <c:v>71.14</c:v>
                      </c:pt>
                      <c:pt idx="7115">
                        <c:v>71.150000000000006</c:v>
                      </c:pt>
                      <c:pt idx="7116">
                        <c:v>71.16</c:v>
                      </c:pt>
                      <c:pt idx="7117">
                        <c:v>71.17</c:v>
                      </c:pt>
                      <c:pt idx="7118">
                        <c:v>71.180000000000007</c:v>
                      </c:pt>
                      <c:pt idx="7119">
                        <c:v>71.19</c:v>
                      </c:pt>
                      <c:pt idx="7120">
                        <c:v>71.2</c:v>
                      </c:pt>
                      <c:pt idx="7121">
                        <c:v>71.210000000000008</c:v>
                      </c:pt>
                      <c:pt idx="7122">
                        <c:v>71.22</c:v>
                      </c:pt>
                      <c:pt idx="7123">
                        <c:v>71.23</c:v>
                      </c:pt>
                      <c:pt idx="7124">
                        <c:v>71.239999999999995</c:v>
                      </c:pt>
                      <c:pt idx="7125">
                        <c:v>71.25</c:v>
                      </c:pt>
                      <c:pt idx="7126">
                        <c:v>71.260000000000005</c:v>
                      </c:pt>
                      <c:pt idx="7127">
                        <c:v>71.27</c:v>
                      </c:pt>
                      <c:pt idx="7128">
                        <c:v>71.28</c:v>
                      </c:pt>
                      <c:pt idx="7129">
                        <c:v>71.290000000000006</c:v>
                      </c:pt>
                      <c:pt idx="7130">
                        <c:v>71.3</c:v>
                      </c:pt>
                      <c:pt idx="7131">
                        <c:v>71.31</c:v>
                      </c:pt>
                      <c:pt idx="7132">
                        <c:v>71.320000000000007</c:v>
                      </c:pt>
                      <c:pt idx="7133">
                        <c:v>71.33</c:v>
                      </c:pt>
                      <c:pt idx="7134">
                        <c:v>71.34</c:v>
                      </c:pt>
                      <c:pt idx="7135">
                        <c:v>71.350000000000009</c:v>
                      </c:pt>
                      <c:pt idx="7136">
                        <c:v>71.36</c:v>
                      </c:pt>
                      <c:pt idx="7137">
                        <c:v>71.37</c:v>
                      </c:pt>
                      <c:pt idx="7138">
                        <c:v>71.38</c:v>
                      </c:pt>
                      <c:pt idx="7139">
                        <c:v>71.39</c:v>
                      </c:pt>
                      <c:pt idx="7140">
                        <c:v>71.400000000000006</c:v>
                      </c:pt>
                      <c:pt idx="7141">
                        <c:v>71.41</c:v>
                      </c:pt>
                      <c:pt idx="7142">
                        <c:v>71.42</c:v>
                      </c:pt>
                      <c:pt idx="7143">
                        <c:v>71.430000000000007</c:v>
                      </c:pt>
                      <c:pt idx="7144">
                        <c:v>71.44</c:v>
                      </c:pt>
                      <c:pt idx="7145">
                        <c:v>71.45</c:v>
                      </c:pt>
                      <c:pt idx="7146">
                        <c:v>71.460000000000008</c:v>
                      </c:pt>
                      <c:pt idx="7147">
                        <c:v>71.47</c:v>
                      </c:pt>
                      <c:pt idx="7148">
                        <c:v>71.48</c:v>
                      </c:pt>
                      <c:pt idx="7149">
                        <c:v>71.489999999999995</c:v>
                      </c:pt>
                      <c:pt idx="7150">
                        <c:v>71.5</c:v>
                      </c:pt>
                      <c:pt idx="7151">
                        <c:v>71.510000000000005</c:v>
                      </c:pt>
                      <c:pt idx="7152">
                        <c:v>71.52</c:v>
                      </c:pt>
                      <c:pt idx="7153">
                        <c:v>71.53</c:v>
                      </c:pt>
                      <c:pt idx="7154">
                        <c:v>71.540000000000006</c:v>
                      </c:pt>
                      <c:pt idx="7155">
                        <c:v>71.55</c:v>
                      </c:pt>
                      <c:pt idx="7156">
                        <c:v>71.56</c:v>
                      </c:pt>
                      <c:pt idx="7157">
                        <c:v>71.570000000000007</c:v>
                      </c:pt>
                      <c:pt idx="7158">
                        <c:v>71.58</c:v>
                      </c:pt>
                      <c:pt idx="7159">
                        <c:v>71.59</c:v>
                      </c:pt>
                      <c:pt idx="7160">
                        <c:v>71.600000000000009</c:v>
                      </c:pt>
                      <c:pt idx="7161">
                        <c:v>71.61</c:v>
                      </c:pt>
                      <c:pt idx="7162">
                        <c:v>71.62</c:v>
                      </c:pt>
                      <c:pt idx="7163">
                        <c:v>71.63</c:v>
                      </c:pt>
                      <c:pt idx="7164">
                        <c:v>71.64</c:v>
                      </c:pt>
                      <c:pt idx="7165">
                        <c:v>71.650000000000006</c:v>
                      </c:pt>
                      <c:pt idx="7166">
                        <c:v>71.66</c:v>
                      </c:pt>
                      <c:pt idx="7167">
                        <c:v>71.67</c:v>
                      </c:pt>
                      <c:pt idx="7168">
                        <c:v>71.680000000000007</c:v>
                      </c:pt>
                      <c:pt idx="7169">
                        <c:v>71.69</c:v>
                      </c:pt>
                      <c:pt idx="7170">
                        <c:v>71.7</c:v>
                      </c:pt>
                      <c:pt idx="7171">
                        <c:v>71.710000000000008</c:v>
                      </c:pt>
                      <c:pt idx="7172">
                        <c:v>71.72</c:v>
                      </c:pt>
                      <c:pt idx="7173">
                        <c:v>71.73</c:v>
                      </c:pt>
                      <c:pt idx="7174">
                        <c:v>71.739999999999995</c:v>
                      </c:pt>
                      <c:pt idx="7175">
                        <c:v>71.75</c:v>
                      </c:pt>
                      <c:pt idx="7176">
                        <c:v>71.760000000000005</c:v>
                      </c:pt>
                      <c:pt idx="7177">
                        <c:v>71.77</c:v>
                      </c:pt>
                      <c:pt idx="7178">
                        <c:v>71.78</c:v>
                      </c:pt>
                      <c:pt idx="7179">
                        <c:v>71.790000000000006</c:v>
                      </c:pt>
                      <c:pt idx="7180">
                        <c:v>71.8</c:v>
                      </c:pt>
                      <c:pt idx="7181">
                        <c:v>71.81</c:v>
                      </c:pt>
                      <c:pt idx="7182">
                        <c:v>71.820000000000007</c:v>
                      </c:pt>
                      <c:pt idx="7183">
                        <c:v>71.83</c:v>
                      </c:pt>
                      <c:pt idx="7184">
                        <c:v>71.84</c:v>
                      </c:pt>
                      <c:pt idx="7185">
                        <c:v>71.850000000000009</c:v>
                      </c:pt>
                      <c:pt idx="7186">
                        <c:v>71.86</c:v>
                      </c:pt>
                      <c:pt idx="7187">
                        <c:v>71.87</c:v>
                      </c:pt>
                      <c:pt idx="7188">
                        <c:v>71.88</c:v>
                      </c:pt>
                      <c:pt idx="7189">
                        <c:v>71.89</c:v>
                      </c:pt>
                      <c:pt idx="7190">
                        <c:v>71.900000000000006</c:v>
                      </c:pt>
                      <c:pt idx="7191">
                        <c:v>71.91</c:v>
                      </c:pt>
                      <c:pt idx="7192">
                        <c:v>71.92</c:v>
                      </c:pt>
                      <c:pt idx="7193">
                        <c:v>71.930000000000007</c:v>
                      </c:pt>
                      <c:pt idx="7194">
                        <c:v>71.94</c:v>
                      </c:pt>
                      <c:pt idx="7195">
                        <c:v>71.95</c:v>
                      </c:pt>
                      <c:pt idx="7196">
                        <c:v>71.960000000000008</c:v>
                      </c:pt>
                      <c:pt idx="7197">
                        <c:v>71.97</c:v>
                      </c:pt>
                      <c:pt idx="7198">
                        <c:v>71.98</c:v>
                      </c:pt>
                      <c:pt idx="7199">
                        <c:v>71.989999999999995</c:v>
                      </c:pt>
                      <c:pt idx="7200">
                        <c:v>72</c:v>
                      </c:pt>
                      <c:pt idx="7201">
                        <c:v>72.010000000000005</c:v>
                      </c:pt>
                      <c:pt idx="7202">
                        <c:v>72.02</c:v>
                      </c:pt>
                      <c:pt idx="7203">
                        <c:v>72.03</c:v>
                      </c:pt>
                      <c:pt idx="7204">
                        <c:v>72.040000000000006</c:v>
                      </c:pt>
                      <c:pt idx="7205">
                        <c:v>72.05</c:v>
                      </c:pt>
                      <c:pt idx="7206">
                        <c:v>72.06</c:v>
                      </c:pt>
                      <c:pt idx="7207">
                        <c:v>72.070000000000007</c:v>
                      </c:pt>
                      <c:pt idx="7208">
                        <c:v>72.08</c:v>
                      </c:pt>
                      <c:pt idx="7209">
                        <c:v>72.09</c:v>
                      </c:pt>
                      <c:pt idx="7210">
                        <c:v>72.100000000000009</c:v>
                      </c:pt>
                      <c:pt idx="7211">
                        <c:v>72.11</c:v>
                      </c:pt>
                      <c:pt idx="7212">
                        <c:v>72.12</c:v>
                      </c:pt>
                      <c:pt idx="7213">
                        <c:v>72.13</c:v>
                      </c:pt>
                      <c:pt idx="7214">
                        <c:v>72.14</c:v>
                      </c:pt>
                      <c:pt idx="7215">
                        <c:v>72.150000000000006</c:v>
                      </c:pt>
                      <c:pt idx="7216">
                        <c:v>72.16</c:v>
                      </c:pt>
                      <c:pt idx="7217">
                        <c:v>72.17</c:v>
                      </c:pt>
                      <c:pt idx="7218">
                        <c:v>72.180000000000007</c:v>
                      </c:pt>
                      <c:pt idx="7219">
                        <c:v>72.19</c:v>
                      </c:pt>
                      <c:pt idx="7220">
                        <c:v>72.2</c:v>
                      </c:pt>
                      <c:pt idx="7221">
                        <c:v>72.210000000000008</c:v>
                      </c:pt>
                      <c:pt idx="7222">
                        <c:v>72.22</c:v>
                      </c:pt>
                      <c:pt idx="7223">
                        <c:v>72.23</c:v>
                      </c:pt>
                      <c:pt idx="7224">
                        <c:v>72.239999999999995</c:v>
                      </c:pt>
                      <c:pt idx="7225">
                        <c:v>72.25</c:v>
                      </c:pt>
                      <c:pt idx="7226">
                        <c:v>72.260000000000005</c:v>
                      </c:pt>
                      <c:pt idx="7227">
                        <c:v>72.27</c:v>
                      </c:pt>
                      <c:pt idx="7228">
                        <c:v>72.28</c:v>
                      </c:pt>
                      <c:pt idx="7229">
                        <c:v>72.290000000000006</c:v>
                      </c:pt>
                      <c:pt idx="7230">
                        <c:v>72.3</c:v>
                      </c:pt>
                      <c:pt idx="7231">
                        <c:v>72.31</c:v>
                      </c:pt>
                      <c:pt idx="7232">
                        <c:v>72.320000000000007</c:v>
                      </c:pt>
                      <c:pt idx="7233">
                        <c:v>72.33</c:v>
                      </c:pt>
                      <c:pt idx="7234">
                        <c:v>72.34</c:v>
                      </c:pt>
                      <c:pt idx="7235">
                        <c:v>72.350000000000009</c:v>
                      </c:pt>
                      <c:pt idx="7236">
                        <c:v>72.36</c:v>
                      </c:pt>
                      <c:pt idx="7237">
                        <c:v>72.37</c:v>
                      </c:pt>
                      <c:pt idx="7238">
                        <c:v>72.38</c:v>
                      </c:pt>
                      <c:pt idx="7239">
                        <c:v>72.39</c:v>
                      </c:pt>
                      <c:pt idx="7240">
                        <c:v>72.400000000000006</c:v>
                      </c:pt>
                      <c:pt idx="7241">
                        <c:v>72.41</c:v>
                      </c:pt>
                      <c:pt idx="7242">
                        <c:v>72.42</c:v>
                      </c:pt>
                      <c:pt idx="7243">
                        <c:v>72.430000000000007</c:v>
                      </c:pt>
                      <c:pt idx="7244">
                        <c:v>72.44</c:v>
                      </c:pt>
                      <c:pt idx="7245">
                        <c:v>72.45</c:v>
                      </c:pt>
                      <c:pt idx="7246">
                        <c:v>72.460000000000008</c:v>
                      </c:pt>
                      <c:pt idx="7247">
                        <c:v>72.47</c:v>
                      </c:pt>
                      <c:pt idx="7248">
                        <c:v>72.48</c:v>
                      </c:pt>
                      <c:pt idx="7249">
                        <c:v>72.489999999999995</c:v>
                      </c:pt>
                      <c:pt idx="7250">
                        <c:v>72.5</c:v>
                      </c:pt>
                      <c:pt idx="7251">
                        <c:v>72.510000000000005</c:v>
                      </c:pt>
                      <c:pt idx="7252">
                        <c:v>72.52</c:v>
                      </c:pt>
                      <c:pt idx="7253">
                        <c:v>72.53</c:v>
                      </c:pt>
                      <c:pt idx="7254">
                        <c:v>72.540000000000006</c:v>
                      </c:pt>
                      <c:pt idx="7255">
                        <c:v>72.55</c:v>
                      </c:pt>
                      <c:pt idx="7256">
                        <c:v>72.56</c:v>
                      </c:pt>
                      <c:pt idx="7257">
                        <c:v>72.570000000000007</c:v>
                      </c:pt>
                      <c:pt idx="7258">
                        <c:v>72.58</c:v>
                      </c:pt>
                      <c:pt idx="7259">
                        <c:v>72.59</c:v>
                      </c:pt>
                      <c:pt idx="7260">
                        <c:v>72.600000000000009</c:v>
                      </c:pt>
                      <c:pt idx="7261">
                        <c:v>72.61</c:v>
                      </c:pt>
                      <c:pt idx="7262">
                        <c:v>72.62</c:v>
                      </c:pt>
                      <c:pt idx="7263">
                        <c:v>72.63</c:v>
                      </c:pt>
                      <c:pt idx="7264">
                        <c:v>72.64</c:v>
                      </c:pt>
                      <c:pt idx="7265">
                        <c:v>72.650000000000006</c:v>
                      </c:pt>
                      <c:pt idx="7266">
                        <c:v>72.66</c:v>
                      </c:pt>
                      <c:pt idx="7267">
                        <c:v>72.67</c:v>
                      </c:pt>
                      <c:pt idx="7268">
                        <c:v>72.680000000000007</c:v>
                      </c:pt>
                      <c:pt idx="7269">
                        <c:v>72.69</c:v>
                      </c:pt>
                      <c:pt idx="7270">
                        <c:v>72.7</c:v>
                      </c:pt>
                      <c:pt idx="7271">
                        <c:v>72.710000000000008</c:v>
                      </c:pt>
                      <c:pt idx="7272">
                        <c:v>72.72</c:v>
                      </c:pt>
                      <c:pt idx="7273">
                        <c:v>72.73</c:v>
                      </c:pt>
                      <c:pt idx="7274">
                        <c:v>72.739999999999995</c:v>
                      </c:pt>
                      <c:pt idx="7275">
                        <c:v>72.75</c:v>
                      </c:pt>
                      <c:pt idx="7276">
                        <c:v>72.760000000000005</c:v>
                      </c:pt>
                      <c:pt idx="7277">
                        <c:v>72.77</c:v>
                      </c:pt>
                      <c:pt idx="7278">
                        <c:v>72.78</c:v>
                      </c:pt>
                      <c:pt idx="7279">
                        <c:v>72.790000000000006</c:v>
                      </c:pt>
                      <c:pt idx="7280">
                        <c:v>72.8</c:v>
                      </c:pt>
                      <c:pt idx="7281">
                        <c:v>72.81</c:v>
                      </c:pt>
                      <c:pt idx="7282">
                        <c:v>72.820000000000007</c:v>
                      </c:pt>
                      <c:pt idx="7283">
                        <c:v>72.83</c:v>
                      </c:pt>
                      <c:pt idx="7284">
                        <c:v>72.84</c:v>
                      </c:pt>
                      <c:pt idx="7285">
                        <c:v>72.850000000000009</c:v>
                      </c:pt>
                      <c:pt idx="7286">
                        <c:v>72.86</c:v>
                      </c:pt>
                      <c:pt idx="7287">
                        <c:v>72.87</c:v>
                      </c:pt>
                      <c:pt idx="7288">
                        <c:v>72.88</c:v>
                      </c:pt>
                      <c:pt idx="7289">
                        <c:v>72.89</c:v>
                      </c:pt>
                      <c:pt idx="7290">
                        <c:v>72.900000000000006</c:v>
                      </c:pt>
                      <c:pt idx="7291">
                        <c:v>72.91</c:v>
                      </c:pt>
                      <c:pt idx="7292">
                        <c:v>72.92</c:v>
                      </c:pt>
                      <c:pt idx="7293">
                        <c:v>72.930000000000007</c:v>
                      </c:pt>
                      <c:pt idx="7294">
                        <c:v>72.94</c:v>
                      </c:pt>
                      <c:pt idx="7295">
                        <c:v>72.95</c:v>
                      </c:pt>
                      <c:pt idx="7296">
                        <c:v>72.960000000000008</c:v>
                      </c:pt>
                      <c:pt idx="7297">
                        <c:v>72.97</c:v>
                      </c:pt>
                      <c:pt idx="7298">
                        <c:v>72.98</c:v>
                      </c:pt>
                      <c:pt idx="7299">
                        <c:v>72.989999999999995</c:v>
                      </c:pt>
                      <c:pt idx="7300">
                        <c:v>73</c:v>
                      </c:pt>
                      <c:pt idx="7301">
                        <c:v>73.010000000000005</c:v>
                      </c:pt>
                      <c:pt idx="7302">
                        <c:v>73.02</c:v>
                      </c:pt>
                      <c:pt idx="7303">
                        <c:v>73.03</c:v>
                      </c:pt>
                      <c:pt idx="7304">
                        <c:v>73.040000000000006</c:v>
                      </c:pt>
                      <c:pt idx="7305">
                        <c:v>73.05</c:v>
                      </c:pt>
                      <c:pt idx="7306">
                        <c:v>73.06</c:v>
                      </c:pt>
                      <c:pt idx="7307">
                        <c:v>73.070000000000007</c:v>
                      </c:pt>
                      <c:pt idx="7308">
                        <c:v>73.08</c:v>
                      </c:pt>
                      <c:pt idx="7309">
                        <c:v>73.09</c:v>
                      </c:pt>
                      <c:pt idx="7310">
                        <c:v>73.100000000000009</c:v>
                      </c:pt>
                      <c:pt idx="7311">
                        <c:v>73.11</c:v>
                      </c:pt>
                      <c:pt idx="7312">
                        <c:v>73.12</c:v>
                      </c:pt>
                      <c:pt idx="7313">
                        <c:v>73.13</c:v>
                      </c:pt>
                      <c:pt idx="7314">
                        <c:v>73.14</c:v>
                      </c:pt>
                      <c:pt idx="7315">
                        <c:v>73.150000000000006</c:v>
                      </c:pt>
                      <c:pt idx="7316">
                        <c:v>73.16</c:v>
                      </c:pt>
                      <c:pt idx="7317">
                        <c:v>73.17</c:v>
                      </c:pt>
                      <c:pt idx="7318">
                        <c:v>73.180000000000007</c:v>
                      </c:pt>
                      <c:pt idx="7319">
                        <c:v>73.19</c:v>
                      </c:pt>
                      <c:pt idx="7320">
                        <c:v>73.2</c:v>
                      </c:pt>
                      <c:pt idx="7321">
                        <c:v>73.210000000000008</c:v>
                      </c:pt>
                      <c:pt idx="7322">
                        <c:v>73.22</c:v>
                      </c:pt>
                      <c:pt idx="7323">
                        <c:v>73.23</c:v>
                      </c:pt>
                      <c:pt idx="7324">
                        <c:v>73.239999999999995</c:v>
                      </c:pt>
                      <c:pt idx="7325">
                        <c:v>73.25</c:v>
                      </c:pt>
                      <c:pt idx="7326">
                        <c:v>73.260000000000005</c:v>
                      </c:pt>
                      <c:pt idx="7327">
                        <c:v>73.27</c:v>
                      </c:pt>
                      <c:pt idx="7328">
                        <c:v>73.28</c:v>
                      </c:pt>
                      <c:pt idx="7329">
                        <c:v>73.290000000000006</c:v>
                      </c:pt>
                      <c:pt idx="7330">
                        <c:v>73.3</c:v>
                      </c:pt>
                      <c:pt idx="7331">
                        <c:v>73.31</c:v>
                      </c:pt>
                      <c:pt idx="7332">
                        <c:v>73.320000000000007</c:v>
                      </c:pt>
                      <c:pt idx="7333">
                        <c:v>73.33</c:v>
                      </c:pt>
                      <c:pt idx="7334">
                        <c:v>73.34</c:v>
                      </c:pt>
                      <c:pt idx="7335">
                        <c:v>73.350000000000009</c:v>
                      </c:pt>
                      <c:pt idx="7336">
                        <c:v>73.36</c:v>
                      </c:pt>
                      <c:pt idx="7337">
                        <c:v>73.37</c:v>
                      </c:pt>
                      <c:pt idx="7338">
                        <c:v>73.38</c:v>
                      </c:pt>
                      <c:pt idx="7339">
                        <c:v>73.39</c:v>
                      </c:pt>
                      <c:pt idx="7340">
                        <c:v>73.400000000000006</c:v>
                      </c:pt>
                      <c:pt idx="7341">
                        <c:v>73.41</c:v>
                      </c:pt>
                      <c:pt idx="7342">
                        <c:v>73.42</c:v>
                      </c:pt>
                      <c:pt idx="7343">
                        <c:v>73.430000000000007</c:v>
                      </c:pt>
                      <c:pt idx="7344">
                        <c:v>73.44</c:v>
                      </c:pt>
                      <c:pt idx="7345">
                        <c:v>73.45</c:v>
                      </c:pt>
                      <c:pt idx="7346">
                        <c:v>73.460000000000008</c:v>
                      </c:pt>
                      <c:pt idx="7347">
                        <c:v>73.47</c:v>
                      </c:pt>
                      <c:pt idx="7348">
                        <c:v>73.48</c:v>
                      </c:pt>
                      <c:pt idx="7349">
                        <c:v>73.489999999999995</c:v>
                      </c:pt>
                      <c:pt idx="7350">
                        <c:v>73.5</c:v>
                      </c:pt>
                      <c:pt idx="7351">
                        <c:v>73.510000000000005</c:v>
                      </c:pt>
                      <c:pt idx="7352">
                        <c:v>73.52</c:v>
                      </c:pt>
                      <c:pt idx="7353">
                        <c:v>73.53</c:v>
                      </c:pt>
                      <c:pt idx="7354">
                        <c:v>73.540000000000006</c:v>
                      </c:pt>
                      <c:pt idx="7355">
                        <c:v>73.55</c:v>
                      </c:pt>
                      <c:pt idx="7356">
                        <c:v>73.56</c:v>
                      </c:pt>
                      <c:pt idx="7357">
                        <c:v>73.570000000000007</c:v>
                      </c:pt>
                      <c:pt idx="7358">
                        <c:v>73.58</c:v>
                      </c:pt>
                      <c:pt idx="7359">
                        <c:v>73.59</c:v>
                      </c:pt>
                      <c:pt idx="7360">
                        <c:v>73.600000000000009</c:v>
                      </c:pt>
                      <c:pt idx="7361">
                        <c:v>73.61</c:v>
                      </c:pt>
                      <c:pt idx="7362">
                        <c:v>73.62</c:v>
                      </c:pt>
                      <c:pt idx="7363">
                        <c:v>73.63</c:v>
                      </c:pt>
                      <c:pt idx="7364">
                        <c:v>73.64</c:v>
                      </c:pt>
                      <c:pt idx="7365">
                        <c:v>73.650000000000006</c:v>
                      </c:pt>
                      <c:pt idx="7366">
                        <c:v>73.66</c:v>
                      </c:pt>
                      <c:pt idx="7367">
                        <c:v>73.67</c:v>
                      </c:pt>
                      <c:pt idx="7368">
                        <c:v>73.680000000000007</c:v>
                      </c:pt>
                      <c:pt idx="7369">
                        <c:v>73.69</c:v>
                      </c:pt>
                      <c:pt idx="7370">
                        <c:v>73.7</c:v>
                      </c:pt>
                      <c:pt idx="7371">
                        <c:v>73.710000000000008</c:v>
                      </c:pt>
                      <c:pt idx="7372">
                        <c:v>73.72</c:v>
                      </c:pt>
                      <c:pt idx="7373">
                        <c:v>73.73</c:v>
                      </c:pt>
                      <c:pt idx="7374">
                        <c:v>73.739999999999995</c:v>
                      </c:pt>
                      <c:pt idx="7375">
                        <c:v>73.75</c:v>
                      </c:pt>
                      <c:pt idx="7376">
                        <c:v>73.760000000000005</c:v>
                      </c:pt>
                      <c:pt idx="7377">
                        <c:v>73.77</c:v>
                      </c:pt>
                      <c:pt idx="7378">
                        <c:v>73.78</c:v>
                      </c:pt>
                      <c:pt idx="7379">
                        <c:v>73.790000000000006</c:v>
                      </c:pt>
                      <c:pt idx="7380">
                        <c:v>73.8</c:v>
                      </c:pt>
                      <c:pt idx="7381">
                        <c:v>73.81</c:v>
                      </c:pt>
                      <c:pt idx="7382">
                        <c:v>73.820000000000007</c:v>
                      </c:pt>
                      <c:pt idx="7383">
                        <c:v>73.83</c:v>
                      </c:pt>
                      <c:pt idx="7384">
                        <c:v>73.84</c:v>
                      </c:pt>
                      <c:pt idx="7385">
                        <c:v>73.850000000000009</c:v>
                      </c:pt>
                      <c:pt idx="7386">
                        <c:v>73.86</c:v>
                      </c:pt>
                      <c:pt idx="7387">
                        <c:v>73.87</c:v>
                      </c:pt>
                      <c:pt idx="7388">
                        <c:v>73.88</c:v>
                      </c:pt>
                      <c:pt idx="7389">
                        <c:v>73.89</c:v>
                      </c:pt>
                      <c:pt idx="7390">
                        <c:v>73.900000000000006</c:v>
                      </c:pt>
                      <c:pt idx="7391">
                        <c:v>73.91</c:v>
                      </c:pt>
                      <c:pt idx="7392">
                        <c:v>73.92</c:v>
                      </c:pt>
                      <c:pt idx="7393">
                        <c:v>73.930000000000007</c:v>
                      </c:pt>
                      <c:pt idx="7394">
                        <c:v>73.94</c:v>
                      </c:pt>
                      <c:pt idx="7395">
                        <c:v>73.95</c:v>
                      </c:pt>
                      <c:pt idx="7396">
                        <c:v>73.960000000000008</c:v>
                      </c:pt>
                      <c:pt idx="7397">
                        <c:v>73.97</c:v>
                      </c:pt>
                      <c:pt idx="7398">
                        <c:v>73.98</c:v>
                      </c:pt>
                      <c:pt idx="7399">
                        <c:v>73.989999999999995</c:v>
                      </c:pt>
                      <c:pt idx="7400">
                        <c:v>74</c:v>
                      </c:pt>
                      <c:pt idx="7401">
                        <c:v>74.010000000000005</c:v>
                      </c:pt>
                      <c:pt idx="7402">
                        <c:v>74.02</c:v>
                      </c:pt>
                      <c:pt idx="7403">
                        <c:v>74.03</c:v>
                      </c:pt>
                      <c:pt idx="7404">
                        <c:v>74.040000000000006</c:v>
                      </c:pt>
                      <c:pt idx="7405">
                        <c:v>74.05</c:v>
                      </c:pt>
                      <c:pt idx="7406">
                        <c:v>74.06</c:v>
                      </c:pt>
                      <c:pt idx="7407">
                        <c:v>74.070000000000007</c:v>
                      </c:pt>
                      <c:pt idx="7408">
                        <c:v>74.08</c:v>
                      </c:pt>
                      <c:pt idx="7409">
                        <c:v>74.09</c:v>
                      </c:pt>
                      <c:pt idx="7410">
                        <c:v>74.100000000000009</c:v>
                      </c:pt>
                      <c:pt idx="7411">
                        <c:v>74.11</c:v>
                      </c:pt>
                      <c:pt idx="7412">
                        <c:v>74.12</c:v>
                      </c:pt>
                      <c:pt idx="7413">
                        <c:v>74.13</c:v>
                      </c:pt>
                      <c:pt idx="7414">
                        <c:v>74.14</c:v>
                      </c:pt>
                      <c:pt idx="7415">
                        <c:v>74.150000000000006</c:v>
                      </c:pt>
                      <c:pt idx="7416">
                        <c:v>74.16</c:v>
                      </c:pt>
                      <c:pt idx="7417">
                        <c:v>74.17</c:v>
                      </c:pt>
                      <c:pt idx="7418">
                        <c:v>74.180000000000007</c:v>
                      </c:pt>
                      <c:pt idx="7419">
                        <c:v>74.19</c:v>
                      </c:pt>
                      <c:pt idx="7420">
                        <c:v>74.2</c:v>
                      </c:pt>
                      <c:pt idx="7421">
                        <c:v>74.210000000000008</c:v>
                      </c:pt>
                      <c:pt idx="7422">
                        <c:v>74.22</c:v>
                      </c:pt>
                      <c:pt idx="7423">
                        <c:v>74.23</c:v>
                      </c:pt>
                      <c:pt idx="7424">
                        <c:v>74.239999999999995</c:v>
                      </c:pt>
                      <c:pt idx="7425">
                        <c:v>74.25</c:v>
                      </c:pt>
                      <c:pt idx="7426">
                        <c:v>74.260000000000005</c:v>
                      </c:pt>
                      <c:pt idx="7427">
                        <c:v>74.27</c:v>
                      </c:pt>
                      <c:pt idx="7428">
                        <c:v>74.28</c:v>
                      </c:pt>
                      <c:pt idx="7429">
                        <c:v>74.290000000000006</c:v>
                      </c:pt>
                      <c:pt idx="7430">
                        <c:v>74.3</c:v>
                      </c:pt>
                      <c:pt idx="7431">
                        <c:v>74.31</c:v>
                      </c:pt>
                      <c:pt idx="7432">
                        <c:v>74.320000000000007</c:v>
                      </c:pt>
                      <c:pt idx="7433">
                        <c:v>74.33</c:v>
                      </c:pt>
                      <c:pt idx="7434">
                        <c:v>74.34</c:v>
                      </c:pt>
                      <c:pt idx="7435">
                        <c:v>74.350000000000009</c:v>
                      </c:pt>
                      <c:pt idx="7436">
                        <c:v>74.36</c:v>
                      </c:pt>
                      <c:pt idx="7437">
                        <c:v>74.37</c:v>
                      </c:pt>
                      <c:pt idx="7438">
                        <c:v>74.38</c:v>
                      </c:pt>
                      <c:pt idx="7439">
                        <c:v>74.39</c:v>
                      </c:pt>
                      <c:pt idx="7440">
                        <c:v>74.400000000000006</c:v>
                      </c:pt>
                      <c:pt idx="7441">
                        <c:v>74.41</c:v>
                      </c:pt>
                      <c:pt idx="7442">
                        <c:v>74.42</c:v>
                      </c:pt>
                      <c:pt idx="7443">
                        <c:v>74.430000000000007</c:v>
                      </c:pt>
                      <c:pt idx="7444">
                        <c:v>74.44</c:v>
                      </c:pt>
                      <c:pt idx="7445">
                        <c:v>74.45</c:v>
                      </c:pt>
                      <c:pt idx="7446">
                        <c:v>74.460000000000008</c:v>
                      </c:pt>
                      <c:pt idx="7447">
                        <c:v>74.47</c:v>
                      </c:pt>
                      <c:pt idx="7448">
                        <c:v>74.48</c:v>
                      </c:pt>
                      <c:pt idx="7449">
                        <c:v>74.489999999999995</c:v>
                      </c:pt>
                      <c:pt idx="7450">
                        <c:v>74.5</c:v>
                      </c:pt>
                      <c:pt idx="7451">
                        <c:v>74.510000000000005</c:v>
                      </c:pt>
                      <c:pt idx="7452">
                        <c:v>74.52</c:v>
                      </c:pt>
                      <c:pt idx="7453">
                        <c:v>74.53</c:v>
                      </c:pt>
                      <c:pt idx="7454">
                        <c:v>74.540000000000006</c:v>
                      </c:pt>
                      <c:pt idx="7455">
                        <c:v>74.55</c:v>
                      </c:pt>
                      <c:pt idx="7456">
                        <c:v>74.56</c:v>
                      </c:pt>
                      <c:pt idx="7457">
                        <c:v>74.570000000000007</c:v>
                      </c:pt>
                      <c:pt idx="7458">
                        <c:v>74.58</c:v>
                      </c:pt>
                      <c:pt idx="7459">
                        <c:v>74.59</c:v>
                      </c:pt>
                      <c:pt idx="7460">
                        <c:v>74.600000000000009</c:v>
                      </c:pt>
                      <c:pt idx="7461">
                        <c:v>74.61</c:v>
                      </c:pt>
                      <c:pt idx="7462">
                        <c:v>74.62</c:v>
                      </c:pt>
                      <c:pt idx="7463">
                        <c:v>74.63</c:v>
                      </c:pt>
                      <c:pt idx="7464">
                        <c:v>74.64</c:v>
                      </c:pt>
                      <c:pt idx="7465">
                        <c:v>74.650000000000006</c:v>
                      </c:pt>
                      <c:pt idx="7466">
                        <c:v>74.66</c:v>
                      </c:pt>
                      <c:pt idx="7467">
                        <c:v>74.67</c:v>
                      </c:pt>
                      <c:pt idx="7468">
                        <c:v>74.680000000000007</c:v>
                      </c:pt>
                      <c:pt idx="7469">
                        <c:v>74.69</c:v>
                      </c:pt>
                      <c:pt idx="7470">
                        <c:v>74.7</c:v>
                      </c:pt>
                      <c:pt idx="7471">
                        <c:v>74.710000000000008</c:v>
                      </c:pt>
                      <c:pt idx="7472">
                        <c:v>74.72</c:v>
                      </c:pt>
                      <c:pt idx="7473">
                        <c:v>74.73</c:v>
                      </c:pt>
                      <c:pt idx="7474">
                        <c:v>74.739999999999995</c:v>
                      </c:pt>
                      <c:pt idx="7475">
                        <c:v>74.75</c:v>
                      </c:pt>
                      <c:pt idx="7476">
                        <c:v>74.760000000000005</c:v>
                      </c:pt>
                      <c:pt idx="7477">
                        <c:v>74.77</c:v>
                      </c:pt>
                      <c:pt idx="7478">
                        <c:v>74.78</c:v>
                      </c:pt>
                      <c:pt idx="7479">
                        <c:v>74.790000000000006</c:v>
                      </c:pt>
                      <c:pt idx="7480">
                        <c:v>74.8</c:v>
                      </c:pt>
                      <c:pt idx="7481">
                        <c:v>74.81</c:v>
                      </c:pt>
                      <c:pt idx="7482">
                        <c:v>74.820000000000007</c:v>
                      </c:pt>
                      <c:pt idx="7483">
                        <c:v>74.83</c:v>
                      </c:pt>
                      <c:pt idx="7484">
                        <c:v>74.84</c:v>
                      </c:pt>
                      <c:pt idx="7485">
                        <c:v>74.850000000000009</c:v>
                      </c:pt>
                      <c:pt idx="7486">
                        <c:v>74.86</c:v>
                      </c:pt>
                      <c:pt idx="7487">
                        <c:v>74.87</c:v>
                      </c:pt>
                      <c:pt idx="7488">
                        <c:v>74.88</c:v>
                      </c:pt>
                      <c:pt idx="7489">
                        <c:v>74.89</c:v>
                      </c:pt>
                      <c:pt idx="7490">
                        <c:v>74.900000000000006</c:v>
                      </c:pt>
                      <c:pt idx="7491">
                        <c:v>74.91</c:v>
                      </c:pt>
                      <c:pt idx="7492">
                        <c:v>74.92</c:v>
                      </c:pt>
                      <c:pt idx="7493">
                        <c:v>74.930000000000007</c:v>
                      </c:pt>
                      <c:pt idx="7494">
                        <c:v>74.94</c:v>
                      </c:pt>
                      <c:pt idx="7495">
                        <c:v>74.95</c:v>
                      </c:pt>
                      <c:pt idx="7496">
                        <c:v>74.960000000000008</c:v>
                      </c:pt>
                      <c:pt idx="7497">
                        <c:v>74.97</c:v>
                      </c:pt>
                      <c:pt idx="7498">
                        <c:v>74.98</c:v>
                      </c:pt>
                      <c:pt idx="7499">
                        <c:v>74.989999999999995</c:v>
                      </c:pt>
                      <c:pt idx="7500">
                        <c:v>75</c:v>
                      </c:pt>
                      <c:pt idx="7501">
                        <c:v>75.010000000000005</c:v>
                      </c:pt>
                      <c:pt idx="7502">
                        <c:v>75.02</c:v>
                      </c:pt>
                      <c:pt idx="7503">
                        <c:v>75.03</c:v>
                      </c:pt>
                      <c:pt idx="7504">
                        <c:v>75.040000000000006</c:v>
                      </c:pt>
                      <c:pt idx="7505">
                        <c:v>75.05</c:v>
                      </c:pt>
                      <c:pt idx="7506">
                        <c:v>75.06</c:v>
                      </c:pt>
                      <c:pt idx="7507">
                        <c:v>75.070000000000007</c:v>
                      </c:pt>
                      <c:pt idx="7508">
                        <c:v>75.08</c:v>
                      </c:pt>
                      <c:pt idx="7509">
                        <c:v>75.09</c:v>
                      </c:pt>
                      <c:pt idx="7510">
                        <c:v>75.100000000000009</c:v>
                      </c:pt>
                      <c:pt idx="7511">
                        <c:v>75.11</c:v>
                      </c:pt>
                      <c:pt idx="7512">
                        <c:v>75.12</c:v>
                      </c:pt>
                      <c:pt idx="7513">
                        <c:v>75.13</c:v>
                      </c:pt>
                      <c:pt idx="7514">
                        <c:v>75.14</c:v>
                      </c:pt>
                      <c:pt idx="7515">
                        <c:v>75.150000000000006</c:v>
                      </c:pt>
                      <c:pt idx="7516">
                        <c:v>75.16</c:v>
                      </c:pt>
                      <c:pt idx="7517">
                        <c:v>75.17</c:v>
                      </c:pt>
                      <c:pt idx="7518">
                        <c:v>75.180000000000007</c:v>
                      </c:pt>
                      <c:pt idx="7519">
                        <c:v>75.19</c:v>
                      </c:pt>
                      <c:pt idx="7520">
                        <c:v>75.2</c:v>
                      </c:pt>
                      <c:pt idx="7521">
                        <c:v>75.210000000000008</c:v>
                      </c:pt>
                      <c:pt idx="7522">
                        <c:v>75.22</c:v>
                      </c:pt>
                      <c:pt idx="7523">
                        <c:v>75.23</c:v>
                      </c:pt>
                      <c:pt idx="7524">
                        <c:v>75.239999999999995</c:v>
                      </c:pt>
                      <c:pt idx="7525">
                        <c:v>75.25</c:v>
                      </c:pt>
                      <c:pt idx="7526">
                        <c:v>75.260000000000005</c:v>
                      </c:pt>
                      <c:pt idx="7527">
                        <c:v>75.27</c:v>
                      </c:pt>
                      <c:pt idx="7528">
                        <c:v>75.28</c:v>
                      </c:pt>
                      <c:pt idx="7529">
                        <c:v>75.290000000000006</c:v>
                      </c:pt>
                      <c:pt idx="7530">
                        <c:v>75.3</c:v>
                      </c:pt>
                      <c:pt idx="7531">
                        <c:v>75.31</c:v>
                      </c:pt>
                      <c:pt idx="7532">
                        <c:v>75.320000000000007</c:v>
                      </c:pt>
                      <c:pt idx="7533">
                        <c:v>75.33</c:v>
                      </c:pt>
                      <c:pt idx="7534">
                        <c:v>75.34</c:v>
                      </c:pt>
                      <c:pt idx="7535">
                        <c:v>75.350000000000009</c:v>
                      </c:pt>
                      <c:pt idx="7536">
                        <c:v>75.36</c:v>
                      </c:pt>
                      <c:pt idx="7537">
                        <c:v>75.37</c:v>
                      </c:pt>
                      <c:pt idx="7538">
                        <c:v>75.38</c:v>
                      </c:pt>
                      <c:pt idx="7539">
                        <c:v>75.39</c:v>
                      </c:pt>
                      <c:pt idx="7540">
                        <c:v>75.400000000000006</c:v>
                      </c:pt>
                      <c:pt idx="7541">
                        <c:v>75.41</c:v>
                      </c:pt>
                      <c:pt idx="7542">
                        <c:v>75.42</c:v>
                      </c:pt>
                      <c:pt idx="7543">
                        <c:v>75.430000000000007</c:v>
                      </c:pt>
                      <c:pt idx="7544">
                        <c:v>75.44</c:v>
                      </c:pt>
                      <c:pt idx="7545">
                        <c:v>75.45</c:v>
                      </c:pt>
                      <c:pt idx="7546">
                        <c:v>75.460000000000008</c:v>
                      </c:pt>
                      <c:pt idx="7547">
                        <c:v>75.47</c:v>
                      </c:pt>
                      <c:pt idx="7548">
                        <c:v>75.48</c:v>
                      </c:pt>
                      <c:pt idx="7549">
                        <c:v>75.489999999999995</c:v>
                      </c:pt>
                      <c:pt idx="7550">
                        <c:v>75.5</c:v>
                      </c:pt>
                      <c:pt idx="7551">
                        <c:v>75.510000000000005</c:v>
                      </c:pt>
                      <c:pt idx="7552">
                        <c:v>75.52</c:v>
                      </c:pt>
                      <c:pt idx="7553">
                        <c:v>75.53</c:v>
                      </c:pt>
                      <c:pt idx="7554">
                        <c:v>75.540000000000006</c:v>
                      </c:pt>
                      <c:pt idx="7555">
                        <c:v>75.55</c:v>
                      </c:pt>
                      <c:pt idx="7556">
                        <c:v>75.56</c:v>
                      </c:pt>
                      <c:pt idx="7557">
                        <c:v>75.570000000000007</c:v>
                      </c:pt>
                      <c:pt idx="7558">
                        <c:v>75.58</c:v>
                      </c:pt>
                      <c:pt idx="7559">
                        <c:v>75.59</c:v>
                      </c:pt>
                      <c:pt idx="7560">
                        <c:v>75.600000000000009</c:v>
                      </c:pt>
                      <c:pt idx="7561">
                        <c:v>75.61</c:v>
                      </c:pt>
                      <c:pt idx="7562">
                        <c:v>75.62</c:v>
                      </c:pt>
                      <c:pt idx="7563">
                        <c:v>75.63</c:v>
                      </c:pt>
                      <c:pt idx="7564">
                        <c:v>75.64</c:v>
                      </c:pt>
                      <c:pt idx="7565">
                        <c:v>75.650000000000006</c:v>
                      </c:pt>
                      <c:pt idx="7566">
                        <c:v>75.66</c:v>
                      </c:pt>
                      <c:pt idx="7567">
                        <c:v>75.67</c:v>
                      </c:pt>
                      <c:pt idx="7568">
                        <c:v>75.680000000000007</c:v>
                      </c:pt>
                      <c:pt idx="7569">
                        <c:v>75.69</c:v>
                      </c:pt>
                      <c:pt idx="7570">
                        <c:v>75.7</c:v>
                      </c:pt>
                      <c:pt idx="7571">
                        <c:v>75.710000000000008</c:v>
                      </c:pt>
                      <c:pt idx="7572">
                        <c:v>75.72</c:v>
                      </c:pt>
                      <c:pt idx="7573">
                        <c:v>75.73</c:v>
                      </c:pt>
                      <c:pt idx="7574">
                        <c:v>75.739999999999995</c:v>
                      </c:pt>
                      <c:pt idx="7575">
                        <c:v>75.75</c:v>
                      </c:pt>
                      <c:pt idx="7576">
                        <c:v>75.760000000000005</c:v>
                      </c:pt>
                      <c:pt idx="7577">
                        <c:v>75.77</c:v>
                      </c:pt>
                      <c:pt idx="7578">
                        <c:v>75.78</c:v>
                      </c:pt>
                      <c:pt idx="7579">
                        <c:v>75.790000000000006</c:v>
                      </c:pt>
                      <c:pt idx="7580">
                        <c:v>75.8</c:v>
                      </c:pt>
                      <c:pt idx="7581">
                        <c:v>75.81</c:v>
                      </c:pt>
                      <c:pt idx="7582">
                        <c:v>75.820000000000007</c:v>
                      </c:pt>
                      <c:pt idx="7583">
                        <c:v>75.83</c:v>
                      </c:pt>
                      <c:pt idx="7584">
                        <c:v>75.84</c:v>
                      </c:pt>
                      <c:pt idx="7585">
                        <c:v>75.850000000000009</c:v>
                      </c:pt>
                      <c:pt idx="7586">
                        <c:v>75.86</c:v>
                      </c:pt>
                      <c:pt idx="7587">
                        <c:v>75.87</c:v>
                      </c:pt>
                      <c:pt idx="7588">
                        <c:v>75.88</c:v>
                      </c:pt>
                      <c:pt idx="7589">
                        <c:v>75.89</c:v>
                      </c:pt>
                      <c:pt idx="7590">
                        <c:v>75.900000000000006</c:v>
                      </c:pt>
                      <c:pt idx="7591">
                        <c:v>75.91</c:v>
                      </c:pt>
                      <c:pt idx="7592">
                        <c:v>75.92</c:v>
                      </c:pt>
                      <c:pt idx="7593">
                        <c:v>75.930000000000007</c:v>
                      </c:pt>
                      <c:pt idx="7594">
                        <c:v>75.94</c:v>
                      </c:pt>
                      <c:pt idx="7595">
                        <c:v>75.95</c:v>
                      </c:pt>
                      <c:pt idx="7596">
                        <c:v>75.960000000000008</c:v>
                      </c:pt>
                      <c:pt idx="7597">
                        <c:v>75.97</c:v>
                      </c:pt>
                      <c:pt idx="7598">
                        <c:v>75.98</c:v>
                      </c:pt>
                      <c:pt idx="7599">
                        <c:v>75.989999999999995</c:v>
                      </c:pt>
                      <c:pt idx="7600">
                        <c:v>76</c:v>
                      </c:pt>
                      <c:pt idx="7601">
                        <c:v>76.010000000000005</c:v>
                      </c:pt>
                      <c:pt idx="7602">
                        <c:v>76.02</c:v>
                      </c:pt>
                      <c:pt idx="7603">
                        <c:v>76.03</c:v>
                      </c:pt>
                      <c:pt idx="7604">
                        <c:v>76.040000000000006</c:v>
                      </c:pt>
                      <c:pt idx="7605">
                        <c:v>76.05</c:v>
                      </c:pt>
                      <c:pt idx="7606">
                        <c:v>76.06</c:v>
                      </c:pt>
                      <c:pt idx="7607">
                        <c:v>76.070000000000007</c:v>
                      </c:pt>
                      <c:pt idx="7608">
                        <c:v>76.08</c:v>
                      </c:pt>
                      <c:pt idx="7609">
                        <c:v>76.09</c:v>
                      </c:pt>
                      <c:pt idx="7610">
                        <c:v>76.100000000000009</c:v>
                      </c:pt>
                      <c:pt idx="7611">
                        <c:v>76.11</c:v>
                      </c:pt>
                      <c:pt idx="7612">
                        <c:v>76.12</c:v>
                      </c:pt>
                      <c:pt idx="7613">
                        <c:v>76.13</c:v>
                      </c:pt>
                      <c:pt idx="7614">
                        <c:v>76.14</c:v>
                      </c:pt>
                      <c:pt idx="7615">
                        <c:v>76.150000000000006</c:v>
                      </c:pt>
                      <c:pt idx="7616">
                        <c:v>76.16</c:v>
                      </c:pt>
                      <c:pt idx="7617">
                        <c:v>76.17</c:v>
                      </c:pt>
                      <c:pt idx="7618">
                        <c:v>76.180000000000007</c:v>
                      </c:pt>
                      <c:pt idx="7619">
                        <c:v>76.19</c:v>
                      </c:pt>
                      <c:pt idx="7620">
                        <c:v>76.2</c:v>
                      </c:pt>
                      <c:pt idx="7621">
                        <c:v>76.210000000000008</c:v>
                      </c:pt>
                      <c:pt idx="7622">
                        <c:v>76.22</c:v>
                      </c:pt>
                      <c:pt idx="7623">
                        <c:v>76.23</c:v>
                      </c:pt>
                      <c:pt idx="7624">
                        <c:v>76.239999999999995</c:v>
                      </c:pt>
                      <c:pt idx="7625">
                        <c:v>76.25</c:v>
                      </c:pt>
                      <c:pt idx="7626">
                        <c:v>76.260000000000005</c:v>
                      </c:pt>
                      <c:pt idx="7627">
                        <c:v>76.27</c:v>
                      </c:pt>
                      <c:pt idx="7628">
                        <c:v>76.28</c:v>
                      </c:pt>
                      <c:pt idx="7629">
                        <c:v>76.290000000000006</c:v>
                      </c:pt>
                      <c:pt idx="7630">
                        <c:v>76.3</c:v>
                      </c:pt>
                      <c:pt idx="7631">
                        <c:v>76.31</c:v>
                      </c:pt>
                      <c:pt idx="7632">
                        <c:v>76.320000000000007</c:v>
                      </c:pt>
                      <c:pt idx="7633">
                        <c:v>76.33</c:v>
                      </c:pt>
                      <c:pt idx="7634">
                        <c:v>76.34</c:v>
                      </c:pt>
                      <c:pt idx="7635">
                        <c:v>76.350000000000009</c:v>
                      </c:pt>
                      <c:pt idx="7636">
                        <c:v>76.36</c:v>
                      </c:pt>
                      <c:pt idx="7637">
                        <c:v>76.37</c:v>
                      </c:pt>
                      <c:pt idx="7638">
                        <c:v>76.38</c:v>
                      </c:pt>
                      <c:pt idx="7639">
                        <c:v>76.39</c:v>
                      </c:pt>
                      <c:pt idx="7640">
                        <c:v>76.400000000000006</c:v>
                      </c:pt>
                      <c:pt idx="7641">
                        <c:v>76.41</c:v>
                      </c:pt>
                      <c:pt idx="7642">
                        <c:v>76.42</c:v>
                      </c:pt>
                      <c:pt idx="7643">
                        <c:v>76.430000000000007</c:v>
                      </c:pt>
                      <c:pt idx="7644">
                        <c:v>76.44</c:v>
                      </c:pt>
                      <c:pt idx="7645">
                        <c:v>76.45</c:v>
                      </c:pt>
                      <c:pt idx="7646">
                        <c:v>76.460000000000008</c:v>
                      </c:pt>
                      <c:pt idx="7647">
                        <c:v>76.47</c:v>
                      </c:pt>
                      <c:pt idx="7648">
                        <c:v>76.48</c:v>
                      </c:pt>
                      <c:pt idx="7649">
                        <c:v>76.489999999999995</c:v>
                      </c:pt>
                      <c:pt idx="7650">
                        <c:v>76.5</c:v>
                      </c:pt>
                      <c:pt idx="7651">
                        <c:v>76.510000000000005</c:v>
                      </c:pt>
                      <c:pt idx="7652">
                        <c:v>76.52</c:v>
                      </c:pt>
                      <c:pt idx="7653">
                        <c:v>76.53</c:v>
                      </c:pt>
                      <c:pt idx="7654">
                        <c:v>76.540000000000006</c:v>
                      </c:pt>
                      <c:pt idx="7655">
                        <c:v>76.55</c:v>
                      </c:pt>
                      <c:pt idx="7656">
                        <c:v>76.56</c:v>
                      </c:pt>
                      <c:pt idx="7657">
                        <c:v>76.570000000000007</c:v>
                      </c:pt>
                      <c:pt idx="7658">
                        <c:v>76.58</c:v>
                      </c:pt>
                      <c:pt idx="7659">
                        <c:v>76.59</c:v>
                      </c:pt>
                      <c:pt idx="7660">
                        <c:v>76.600000000000009</c:v>
                      </c:pt>
                      <c:pt idx="7661">
                        <c:v>76.61</c:v>
                      </c:pt>
                      <c:pt idx="7662">
                        <c:v>76.62</c:v>
                      </c:pt>
                      <c:pt idx="7663">
                        <c:v>76.63</c:v>
                      </c:pt>
                      <c:pt idx="7664">
                        <c:v>76.64</c:v>
                      </c:pt>
                      <c:pt idx="7665">
                        <c:v>76.650000000000006</c:v>
                      </c:pt>
                      <c:pt idx="7666">
                        <c:v>76.66</c:v>
                      </c:pt>
                      <c:pt idx="7667">
                        <c:v>76.67</c:v>
                      </c:pt>
                      <c:pt idx="7668">
                        <c:v>76.680000000000007</c:v>
                      </c:pt>
                      <c:pt idx="7669">
                        <c:v>76.69</c:v>
                      </c:pt>
                      <c:pt idx="7670">
                        <c:v>76.7</c:v>
                      </c:pt>
                      <c:pt idx="7671">
                        <c:v>76.710000000000008</c:v>
                      </c:pt>
                      <c:pt idx="7672">
                        <c:v>76.72</c:v>
                      </c:pt>
                      <c:pt idx="7673">
                        <c:v>76.73</c:v>
                      </c:pt>
                      <c:pt idx="7674">
                        <c:v>76.739999999999995</c:v>
                      </c:pt>
                      <c:pt idx="7675">
                        <c:v>76.75</c:v>
                      </c:pt>
                      <c:pt idx="7676">
                        <c:v>76.760000000000005</c:v>
                      </c:pt>
                      <c:pt idx="7677">
                        <c:v>76.77</c:v>
                      </c:pt>
                      <c:pt idx="7678">
                        <c:v>76.78</c:v>
                      </c:pt>
                      <c:pt idx="7679">
                        <c:v>76.790000000000006</c:v>
                      </c:pt>
                      <c:pt idx="7680">
                        <c:v>76.8</c:v>
                      </c:pt>
                      <c:pt idx="7681">
                        <c:v>76.81</c:v>
                      </c:pt>
                      <c:pt idx="7682">
                        <c:v>76.820000000000007</c:v>
                      </c:pt>
                      <c:pt idx="7683">
                        <c:v>76.83</c:v>
                      </c:pt>
                      <c:pt idx="7684">
                        <c:v>76.84</c:v>
                      </c:pt>
                      <c:pt idx="7685">
                        <c:v>76.850000000000009</c:v>
                      </c:pt>
                      <c:pt idx="7686">
                        <c:v>76.86</c:v>
                      </c:pt>
                      <c:pt idx="7687">
                        <c:v>76.87</c:v>
                      </c:pt>
                      <c:pt idx="7688">
                        <c:v>76.88</c:v>
                      </c:pt>
                      <c:pt idx="7689">
                        <c:v>76.89</c:v>
                      </c:pt>
                      <c:pt idx="7690">
                        <c:v>76.900000000000006</c:v>
                      </c:pt>
                      <c:pt idx="7691">
                        <c:v>76.91</c:v>
                      </c:pt>
                      <c:pt idx="7692">
                        <c:v>76.92</c:v>
                      </c:pt>
                      <c:pt idx="7693">
                        <c:v>76.930000000000007</c:v>
                      </c:pt>
                      <c:pt idx="7694">
                        <c:v>76.94</c:v>
                      </c:pt>
                      <c:pt idx="7695">
                        <c:v>76.95</c:v>
                      </c:pt>
                      <c:pt idx="7696">
                        <c:v>76.960000000000008</c:v>
                      </c:pt>
                      <c:pt idx="7697">
                        <c:v>76.97</c:v>
                      </c:pt>
                      <c:pt idx="7698">
                        <c:v>76.98</c:v>
                      </c:pt>
                      <c:pt idx="7699">
                        <c:v>76.989999999999995</c:v>
                      </c:pt>
                      <c:pt idx="7700">
                        <c:v>77</c:v>
                      </c:pt>
                      <c:pt idx="7701">
                        <c:v>77.010000000000005</c:v>
                      </c:pt>
                      <c:pt idx="7702">
                        <c:v>77.02</c:v>
                      </c:pt>
                      <c:pt idx="7703">
                        <c:v>77.03</c:v>
                      </c:pt>
                      <c:pt idx="7704">
                        <c:v>77.040000000000006</c:v>
                      </c:pt>
                      <c:pt idx="7705">
                        <c:v>77.05</c:v>
                      </c:pt>
                      <c:pt idx="7706">
                        <c:v>77.06</c:v>
                      </c:pt>
                      <c:pt idx="7707">
                        <c:v>77.070000000000007</c:v>
                      </c:pt>
                      <c:pt idx="7708">
                        <c:v>77.08</c:v>
                      </c:pt>
                      <c:pt idx="7709">
                        <c:v>77.09</c:v>
                      </c:pt>
                      <c:pt idx="7710">
                        <c:v>77.100000000000009</c:v>
                      </c:pt>
                      <c:pt idx="7711">
                        <c:v>77.11</c:v>
                      </c:pt>
                      <c:pt idx="7712">
                        <c:v>77.12</c:v>
                      </c:pt>
                      <c:pt idx="7713">
                        <c:v>77.13</c:v>
                      </c:pt>
                      <c:pt idx="7714">
                        <c:v>77.14</c:v>
                      </c:pt>
                      <c:pt idx="7715">
                        <c:v>77.150000000000006</c:v>
                      </c:pt>
                      <c:pt idx="7716">
                        <c:v>77.16</c:v>
                      </c:pt>
                      <c:pt idx="7717">
                        <c:v>77.17</c:v>
                      </c:pt>
                      <c:pt idx="7718">
                        <c:v>77.180000000000007</c:v>
                      </c:pt>
                      <c:pt idx="7719">
                        <c:v>77.19</c:v>
                      </c:pt>
                      <c:pt idx="7720">
                        <c:v>77.2</c:v>
                      </c:pt>
                      <c:pt idx="7721">
                        <c:v>77.210000000000008</c:v>
                      </c:pt>
                      <c:pt idx="7722">
                        <c:v>77.22</c:v>
                      </c:pt>
                      <c:pt idx="7723">
                        <c:v>77.23</c:v>
                      </c:pt>
                      <c:pt idx="7724">
                        <c:v>77.239999999999995</c:v>
                      </c:pt>
                      <c:pt idx="7725">
                        <c:v>77.25</c:v>
                      </c:pt>
                      <c:pt idx="7726">
                        <c:v>77.260000000000005</c:v>
                      </c:pt>
                      <c:pt idx="7727">
                        <c:v>77.27</c:v>
                      </c:pt>
                      <c:pt idx="7728">
                        <c:v>77.28</c:v>
                      </c:pt>
                      <c:pt idx="7729">
                        <c:v>77.290000000000006</c:v>
                      </c:pt>
                      <c:pt idx="7730">
                        <c:v>77.3</c:v>
                      </c:pt>
                      <c:pt idx="7731">
                        <c:v>77.31</c:v>
                      </c:pt>
                      <c:pt idx="7732">
                        <c:v>77.320000000000007</c:v>
                      </c:pt>
                      <c:pt idx="7733">
                        <c:v>77.33</c:v>
                      </c:pt>
                      <c:pt idx="7734">
                        <c:v>77.34</c:v>
                      </c:pt>
                      <c:pt idx="7735">
                        <c:v>77.350000000000009</c:v>
                      </c:pt>
                      <c:pt idx="7736">
                        <c:v>77.36</c:v>
                      </c:pt>
                      <c:pt idx="7737">
                        <c:v>77.37</c:v>
                      </c:pt>
                      <c:pt idx="7738">
                        <c:v>77.38</c:v>
                      </c:pt>
                      <c:pt idx="7739">
                        <c:v>77.39</c:v>
                      </c:pt>
                      <c:pt idx="7740">
                        <c:v>77.400000000000006</c:v>
                      </c:pt>
                      <c:pt idx="7741">
                        <c:v>77.41</c:v>
                      </c:pt>
                      <c:pt idx="7742">
                        <c:v>77.42</c:v>
                      </c:pt>
                      <c:pt idx="7743">
                        <c:v>77.430000000000007</c:v>
                      </c:pt>
                      <c:pt idx="7744">
                        <c:v>77.44</c:v>
                      </c:pt>
                      <c:pt idx="7745">
                        <c:v>77.45</c:v>
                      </c:pt>
                      <c:pt idx="7746">
                        <c:v>77.460000000000008</c:v>
                      </c:pt>
                      <c:pt idx="7747">
                        <c:v>77.47</c:v>
                      </c:pt>
                      <c:pt idx="7748">
                        <c:v>77.48</c:v>
                      </c:pt>
                      <c:pt idx="7749">
                        <c:v>77.489999999999995</c:v>
                      </c:pt>
                      <c:pt idx="7750">
                        <c:v>77.5</c:v>
                      </c:pt>
                      <c:pt idx="7751">
                        <c:v>77.510000000000005</c:v>
                      </c:pt>
                      <c:pt idx="7752">
                        <c:v>77.52</c:v>
                      </c:pt>
                      <c:pt idx="7753">
                        <c:v>77.53</c:v>
                      </c:pt>
                      <c:pt idx="7754">
                        <c:v>77.540000000000006</c:v>
                      </c:pt>
                      <c:pt idx="7755">
                        <c:v>77.55</c:v>
                      </c:pt>
                      <c:pt idx="7756">
                        <c:v>77.56</c:v>
                      </c:pt>
                      <c:pt idx="7757">
                        <c:v>77.570000000000007</c:v>
                      </c:pt>
                      <c:pt idx="7758">
                        <c:v>77.58</c:v>
                      </c:pt>
                      <c:pt idx="7759">
                        <c:v>77.59</c:v>
                      </c:pt>
                      <c:pt idx="7760">
                        <c:v>77.600000000000009</c:v>
                      </c:pt>
                      <c:pt idx="7761">
                        <c:v>77.61</c:v>
                      </c:pt>
                      <c:pt idx="7762">
                        <c:v>77.62</c:v>
                      </c:pt>
                      <c:pt idx="7763">
                        <c:v>77.63</c:v>
                      </c:pt>
                      <c:pt idx="7764">
                        <c:v>77.64</c:v>
                      </c:pt>
                      <c:pt idx="7765">
                        <c:v>77.650000000000006</c:v>
                      </c:pt>
                      <c:pt idx="7766">
                        <c:v>77.66</c:v>
                      </c:pt>
                      <c:pt idx="7767">
                        <c:v>77.67</c:v>
                      </c:pt>
                      <c:pt idx="7768">
                        <c:v>77.680000000000007</c:v>
                      </c:pt>
                      <c:pt idx="7769">
                        <c:v>77.69</c:v>
                      </c:pt>
                      <c:pt idx="7770">
                        <c:v>77.7</c:v>
                      </c:pt>
                      <c:pt idx="7771">
                        <c:v>77.710000000000008</c:v>
                      </c:pt>
                      <c:pt idx="7772">
                        <c:v>77.72</c:v>
                      </c:pt>
                      <c:pt idx="7773">
                        <c:v>77.73</c:v>
                      </c:pt>
                      <c:pt idx="7774">
                        <c:v>77.739999999999995</c:v>
                      </c:pt>
                      <c:pt idx="7775">
                        <c:v>77.75</c:v>
                      </c:pt>
                      <c:pt idx="7776">
                        <c:v>77.760000000000005</c:v>
                      </c:pt>
                      <c:pt idx="7777">
                        <c:v>77.77</c:v>
                      </c:pt>
                      <c:pt idx="7778">
                        <c:v>77.78</c:v>
                      </c:pt>
                      <c:pt idx="7779">
                        <c:v>77.790000000000006</c:v>
                      </c:pt>
                      <c:pt idx="7780">
                        <c:v>77.8</c:v>
                      </c:pt>
                      <c:pt idx="7781">
                        <c:v>77.81</c:v>
                      </c:pt>
                      <c:pt idx="7782">
                        <c:v>77.820000000000007</c:v>
                      </c:pt>
                      <c:pt idx="7783">
                        <c:v>77.83</c:v>
                      </c:pt>
                      <c:pt idx="7784">
                        <c:v>77.84</c:v>
                      </c:pt>
                      <c:pt idx="7785">
                        <c:v>77.850000000000009</c:v>
                      </c:pt>
                      <c:pt idx="7786">
                        <c:v>77.86</c:v>
                      </c:pt>
                      <c:pt idx="7787">
                        <c:v>77.87</c:v>
                      </c:pt>
                      <c:pt idx="7788">
                        <c:v>77.88</c:v>
                      </c:pt>
                      <c:pt idx="7789">
                        <c:v>77.89</c:v>
                      </c:pt>
                      <c:pt idx="7790">
                        <c:v>77.900000000000006</c:v>
                      </c:pt>
                      <c:pt idx="7791">
                        <c:v>77.91</c:v>
                      </c:pt>
                      <c:pt idx="7792">
                        <c:v>77.92</c:v>
                      </c:pt>
                      <c:pt idx="7793">
                        <c:v>77.930000000000007</c:v>
                      </c:pt>
                      <c:pt idx="7794">
                        <c:v>77.94</c:v>
                      </c:pt>
                      <c:pt idx="7795">
                        <c:v>77.95</c:v>
                      </c:pt>
                      <c:pt idx="7796">
                        <c:v>77.960000000000008</c:v>
                      </c:pt>
                      <c:pt idx="7797">
                        <c:v>77.97</c:v>
                      </c:pt>
                      <c:pt idx="7798">
                        <c:v>77.98</c:v>
                      </c:pt>
                      <c:pt idx="7799">
                        <c:v>77.989999999999995</c:v>
                      </c:pt>
                      <c:pt idx="7800">
                        <c:v>78</c:v>
                      </c:pt>
                      <c:pt idx="7801">
                        <c:v>78.010000000000005</c:v>
                      </c:pt>
                      <c:pt idx="7802">
                        <c:v>78.02</c:v>
                      </c:pt>
                      <c:pt idx="7803">
                        <c:v>78.03</c:v>
                      </c:pt>
                      <c:pt idx="7804">
                        <c:v>78.040000000000006</c:v>
                      </c:pt>
                      <c:pt idx="7805">
                        <c:v>78.05</c:v>
                      </c:pt>
                      <c:pt idx="7806">
                        <c:v>78.06</c:v>
                      </c:pt>
                      <c:pt idx="7807">
                        <c:v>78.070000000000007</c:v>
                      </c:pt>
                      <c:pt idx="7808">
                        <c:v>78.08</c:v>
                      </c:pt>
                      <c:pt idx="7809">
                        <c:v>78.09</c:v>
                      </c:pt>
                      <c:pt idx="7810">
                        <c:v>78.100000000000009</c:v>
                      </c:pt>
                      <c:pt idx="7811">
                        <c:v>78.11</c:v>
                      </c:pt>
                      <c:pt idx="7812">
                        <c:v>78.12</c:v>
                      </c:pt>
                      <c:pt idx="7813">
                        <c:v>78.13</c:v>
                      </c:pt>
                      <c:pt idx="7814">
                        <c:v>78.14</c:v>
                      </c:pt>
                      <c:pt idx="7815">
                        <c:v>78.150000000000006</c:v>
                      </c:pt>
                      <c:pt idx="7816">
                        <c:v>78.16</c:v>
                      </c:pt>
                      <c:pt idx="7817">
                        <c:v>78.17</c:v>
                      </c:pt>
                      <c:pt idx="7818">
                        <c:v>78.180000000000007</c:v>
                      </c:pt>
                      <c:pt idx="7819">
                        <c:v>78.19</c:v>
                      </c:pt>
                      <c:pt idx="7820">
                        <c:v>78.2</c:v>
                      </c:pt>
                      <c:pt idx="7821">
                        <c:v>78.210000000000008</c:v>
                      </c:pt>
                      <c:pt idx="7822">
                        <c:v>78.22</c:v>
                      </c:pt>
                      <c:pt idx="7823">
                        <c:v>78.23</c:v>
                      </c:pt>
                      <c:pt idx="7824">
                        <c:v>78.239999999999995</c:v>
                      </c:pt>
                      <c:pt idx="7825">
                        <c:v>78.25</c:v>
                      </c:pt>
                      <c:pt idx="7826">
                        <c:v>78.260000000000005</c:v>
                      </c:pt>
                      <c:pt idx="7827">
                        <c:v>78.27</c:v>
                      </c:pt>
                      <c:pt idx="7828">
                        <c:v>78.28</c:v>
                      </c:pt>
                      <c:pt idx="7829">
                        <c:v>78.290000000000006</c:v>
                      </c:pt>
                      <c:pt idx="7830">
                        <c:v>78.3</c:v>
                      </c:pt>
                      <c:pt idx="7831">
                        <c:v>78.31</c:v>
                      </c:pt>
                      <c:pt idx="7832">
                        <c:v>78.320000000000007</c:v>
                      </c:pt>
                      <c:pt idx="7833">
                        <c:v>78.33</c:v>
                      </c:pt>
                      <c:pt idx="7834">
                        <c:v>78.34</c:v>
                      </c:pt>
                      <c:pt idx="7835">
                        <c:v>78.350000000000009</c:v>
                      </c:pt>
                      <c:pt idx="7836">
                        <c:v>78.36</c:v>
                      </c:pt>
                      <c:pt idx="7837">
                        <c:v>78.37</c:v>
                      </c:pt>
                      <c:pt idx="7838">
                        <c:v>78.38</c:v>
                      </c:pt>
                      <c:pt idx="7839">
                        <c:v>78.39</c:v>
                      </c:pt>
                      <c:pt idx="7840">
                        <c:v>78.400000000000006</c:v>
                      </c:pt>
                      <c:pt idx="7841">
                        <c:v>78.41</c:v>
                      </c:pt>
                      <c:pt idx="7842">
                        <c:v>78.42</c:v>
                      </c:pt>
                      <c:pt idx="7843">
                        <c:v>78.430000000000007</c:v>
                      </c:pt>
                      <c:pt idx="7844">
                        <c:v>78.44</c:v>
                      </c:pt>
                      <c:pt idx="7845">
                        <c:v>78.45</c:v>
                      </c:pt>
                      <c:pt idx="7846">
                        <c:v>78.460000000000008</c:v>
                      </c:pt>
                      <c:pt idx="7847">
                        <c:v>78.47</c:v>
                      </c:pt>
                      <c:pt idx="7848">
                        <c:v>78.48</c:v>
                      </c:pt>
                      <c:pt idx="7849">
                        <c:v>78.489999999999995</c:v>
                      </c:pt>
                      <c:pt idx="7850">
                        <c:v>78.5</c:v>
                      </c:pt>
                      <c:pt idx="7851">
                        <c:v>78.510000000000005</c:v>
                      </c:pt>
                      <c:pt idx="7852">
                        <c:v>78.52</c:v>
                      </c:pt>
                      <c:pt idx="7853">
                        <c:v>78.53</c:v>
                      </c:pt>
                      <c:pt idx="7854">
                        <c:v>78.540000000000006</c:v>
                      </c:pt>
                      <c:pt idx="7855">
                        <c:v>78.55</c:v>
                      </c:pt>
                      <c:pt idx="7856">
                        <c:v>78.56</c:v>
                      </c:pt>
                      <c:pt idx="7857">
                        <c:v>78.570000000000007</c:v>
                      </c:pt>
                      <c:pt idx="7858">
                        <c:v>78.58</c:v>
                      </c:pt>
                      <c:pt idx="7859">
                        <c:v>78.59</c:v>
                      </c:pt>
                      <c:pt idx="7860">
                        <c:v>78.600000000000009</c:v>
                      </c:pt>
                      <c:pt idx="7861">
                        <c:v>78.61</c:v>
                      </c:pt>
                      <c:pt idx="7862">
                        <c:v>78.62</c:v>
                      </c:pt>
                      <c:pt idx="7863">
                        <c:v>78.63</c:v>
                      </c:pt>
                      <c:pt idx="7864">
                        <c:v>78.64</c:v>
                      </c:pt>
                      <c:pt idx="7865">
                        <c:v>78.650000000000006</c:v>
                      </c:pt>
                      <c:pt idx="7866">
                        <c:v>78.66</c:v>
                      </c:pt>
                      <c:pt idx="7867">
                        <c:v>78.67</c:v>
                      </c:pt>
                      <c:pt idx="7868">
                        <c:v>78.680000000000007</c:v>
                      </c:pt>
                      <c:pt idx="7869">
                        <c:v>78.69</c:v>
                      </c:pt>
                      <c:pt idx="7870">
                        <c:v>78.7</c:v>
                      </c:pt>
                      <c:pt idx="7871">
                        <c:v>78.710000000000008</c:v>
                      </c:pt>
                      <c:pt idx="7872">
                        <c:v>78.72</c:v>
                      </c:pt>
                      <c:pt idx="7873">
                        <c:v>78.73</c:v>
                      </c:pt>
                      <c:pt idx="7874">
                        <c:v>78.739999999999995</c:v>
                      </c:pt>
                      <c:pt idx="7875">
                        <c:v>78.75</c:v>
                      </c:pt>
                      <c:pt idx="7876">
                        <c:v>78.760000000000005</c:v>
                      </c:pt>
                      <c:pt idx="7877">
                        <c:v>78.77</c:v>
                      </c:pt>
                      <c:pt idx="7878">
                        <c:v>78.78</c:v>
                      </c:pt>
                      <c:pt idx="7879">
                        <c:v>78.790000000000006</c:v>
                      </c:pt>
                      <c:pt idx="7880">
                        <c:v>78.8</c:v>
                      </c:pt>
                      <c:pt idx="7881">
                        <c:v>78.81</c:v>
                      </c:pt>
                      <c:pt idx="7882">
                        <c:v>78.820000000000007</c:v>
                      </c:pt>
                      <c:pt idx="7883">
                        <c:v>78.83</c:v>
                      </c:pt>
                      <c:pt idx="7884">
                        <c:v>78.84</c:v>
                      </c:pt>
                      <c:pt idx="7885">
                        <c:v>78.850000000000009</c:v>
                      </c:pt>
                      <c:pt idx="7886">
                        <c:v>78.86</c:v>
                      </c:pt>
                      <c:pt idx="7887">
                        <c:v>78.87</c:v>
                      </c:pt>
                      <c:pt idx="7888">
                        <c:v>78.88</c:v>
                      </c:pt>
                      <c:pt idx="7889">
                        <c:v>78.89</c:v>
                      </c:pt>
                      <c:pt idx="7890">
                        <c:v>78.900000000000006</c:v>
                      </c:pt>
                      <c:pt idx="7891">
                        <c:v>78.91</c:v>
                      </c:pt>
                      <c:pt idx="7892">
                        <c:v>78.92</c:v>
                      </c:pt>
                      <c:pt idx="7893">
                        <c:v>78.930000000000007</c:v>
                      </c:pt>
                      <c:pt idx="7894">
                        <c:v>78.94</c:v>
                      </c:pt>
                      <c:pt idx="7895">
                        <c:v>78.95</c:v>
                      </c:pt>
                      <c:pt idx="7896">
                        <c:v>78.960000000000008</c:v>
                      </c:pt>
                      <c:pt idx="7897">
                        <c:v>78.97</c:v>
                      </c:pt>
                      <c:pt idx="7898">
                        <c:v>78.98</c:v>
                      </c:pt>
                      <c:pt idx="7899">
                        <c:v>78.989999999999995</c:v>
                      </c:pt>
                      <c:pt idx="7900">
                        <c:v>79</c:v>
                      </c:pt>
                      <c:pt idx="7901">
                        <c:v>79.010000000000005</c:v>
                      </c:pt>
                      <c:pt idx="7902">
                        <c:v>79.02</c:v>
                      </c:pt>
                      <c:pt idx="7903">
                        <c:v>79.03</c:v>
                      </c:pt>
                      <c:pt idx="7904">
                        <c:v>79.040000000000006</c:v>
                      </c:pt>
                      <c:pt idx="7905">
                        <c:v>79.05</c:v>
                      </c:pt>
                      <c:pt idx="7906">
                        <c:v>79.06</c:v>
                      </c:pt>
                      <c:pt idx="7907">
                        <c:v>79.070000000000007</c:v>
                      </c:pt>
                      <c:pt idx="7908">
                        <c:v>79.08</c:v>
                      </c:pt>
                      <c:pt idx="7909">
                        <c:v>79.09</c:v>
                      </c:pt>
                      <c:pt idx="7910">
                        <c:v>79.100000000000009</c:v>
                      </c:pt>
                      <c:pt idx="7911">
                        <c:v>79.11</c:v>
                      </c:pt>
                      <c:pt idx="7912">
                        <c:v>79.12</c:v>
                      </c:pt>
                      <c:pt idx="7913">
                        <c:v>79.13</c:v>
                      </c:pt>
                      <c:pt idx="7914">
                        <c:v>79.14</c:v>
                      </c:pt>
                      <c:pt idx="7915">
                        <c:v>79.150000000000006</c:v>
                      </c:pt>
                      <c:pt idx="7916">
                        <c:v>79.16</c:v>
                      </c:pt>
                      <c:pt idx="7917">
                        <c:v>79.17</c:v>
                      </c:pt>
                      <c:pt idx="7918">
                        <c:v>79.180000000000007</c:v>
                      </c:pt>
                      <c:pt idx="7919">
                        <c:v>79.19</c:v>
                      </c:pt>
                      <c:pt idx="7920">
                        <c:v>79.2</c:v>
                      </c:pt>
                      <c:pt idx="7921">
                        <c:v>79.210000000000008</c:v>
                      </c:pt>
                      <c:pt idx="7922">
                        <c:v>79.22</c:v>
                      </c:pt>
                      <c:pt idx="7923">
                        <c:v>79.23</c:v>
                      </c:pt>
                      <c:pt idx="7924">
                        <c:v>79.239999999999995</c:v>
                      </c:pt>
                      <c:pt idx="7925">
                        <c:v>79.25</c:v>
                      </c:pt>
                      <c:pt idx="7926">
                        <c:v>79.260000000000005</c:v>
                      </c:pt>
                      <c:pt idx="7927">
                        <c:v>79.27</c:v>
                      </c:pt>
                      <c:pt idx="7928">
                        <c:v>79.28</c:v>
                      </c:pt>
                      <c:pt idx="7929">
                        <c:v>79.290000000000006</c:v>
                      </c:pt>
                      <c:pt idx="7930">
                        <c:v>79.3</c:v>
                      </c:pt>
                      <c:pt idx="7931">
                        <c:v>79.31</c:v>
                      </c:pt>
                      <c:pt idx="7932">
                        <c:v>79.320000000000007</c:v>
                      </c:pt>
                      <c:pt idx="7933">
                        <c:v>79.33</c:v>
                      </c:pt>
                      <c:pt idx="7934">
                        <c:v>79.34</c:v>
                      </c:pt>
                      <c:pt idx="7935">
                        <c:v>79.350000000000009</c:v>
                      </c:pt>
                      <c:pt idx="7936">
                        <c:v>79.36</c:v>
                      </c:pt>
                      <c:pt idx="7937">
                        <c:v>79.37</c:v>
                      </c:pt>
                      <c:pt idx="7938">
                        <c:v>79.38</c:v>
                      </c:pt>
                      <c:pt idx="7939">
                        <c:v>79.39</c:v>
                      </c:pt>
                      <c:pt idx="7940">
                        <c:v>79.400000000000006</c:v>
                      </c:pt>
                      <c:pt idx="7941">
                        <c:v>79.41</c:v>
                      </c:pt>
                      <c:pt idx="7942">
                        <c:v>79.42</c:v>
                      </c:pt>
                      <c:pt idx="7943">
                        <c:v>79.430000000000007</c:v>
                      </c:pt>
                      <c:pt idx="7944">
                        <c:v>79.44</c:v>
                      </c:pt>
                      <c:pt idx="7945">
                        <c:v>79.45</c:v>
                      </c:pt>
                      <c:pt idx="7946">
                        <c:v>79.460000000000008</c:v>
                      </c:pt>
                      <c:pt idx="7947">
                        <c:v>79.47</c:v>
                      </c:pt>
                      <c:pt idx="7948">
                        <c:v>79.48</c:v>
                      </c:pt>
                      <c:pt idx="7949">
                        <c:v>79.489999999999995</c:v>
                      </c:pt>
                      <c:pt idx="7950">
                        <c:v>79.5</c:v>
                      </c:pt>
                      <c:pt idx="7951">
                        <c:v>79.510000000000005</c:v>
                      </c:pt>
                      <c:pt idx="7952">
                        <c:v>79.52</c:v>
                      </c:pt>
                      <c:pt idx="7953">
                        <c:v>79.53</c:v>
                      </c:pt>
                      <c:pt idx="7954">
                        <c:v>79.540000000000006</c:v>
                      </c:pt>
                      <c:pt idx="7955">
                        <c:v>79.55</c:v>
                      </c:pt>
                      <c:pt idx="7956">
                        <c:v>79.56</c:v>
                      </c:pt>
                      <c:pt idx="7957">
                        <c:v>79.570000000000007</c:v>
                      </c:pt>
                      <c:pt idx="7958">
                        <c:v>79.58</c:v>
                      </c:pt>
                      <c:pt idx="7959">
                        <c:v>79.59</c:v>
                      </c:pt>
                      <c:pt idx="7960">
                        <c:v>79.600000000000009</c:v>
                      </c:pt>
                      <c:pt idx="7961">
                        <c:v>79.61</c:v>
                      </c:pt>
                      <c:pt idx="7962">
                        <c:v>79.62</c:v>
                      </c:pt>
                      <c:pt idx="7963">
                        <c:v>79.63</c:v>
                      </c:pt>
                      <c:pt idx="7964">
                        <c:v>79.64</c:v>
                      </c:pt>
                      <c:pt idx="7965">
                        <c:v>79.650000000000006</c:v>
                      </c:pt>
                      <c:pt idx="7966">
                        <c:v>79.66</c:v>
                      </c:pt>
                      <c:pt idx="7967">
                        <c:v>79.67</c:v>
                      </c:pt>
                      <c:pt idx="7968">
                        <c:v>79.680000000000007</c:v>
                      </c:pt>
                      <c:pt idx="7969">
                        <c:v>79.69</c:v>
                      </c:pt>
                      <c:pt idx="7970">
                        <c:v>79.7</c:v>
                      </c:pt>
                      <c:pt idx="7971">
                        <c:v>79.710000000000008</c:v>
                      </c:pt>
                      <c:pt idx="7972">
                        <c:v>79.72</c:v>
                      </c:pt>
                      <c:pt idx="7973">
                        <c:v>79.73</c:v>
                      </c:pt>
                      <c:pt idx="7974">
                        <c:v>79.739999999999995</c:v>
                      </c:pt>
                      <c:pt idx="7975">
                        <c:v>79.75</c:v>
                      </c:pt>
                      <c:pt idx="7976">
                        <c:v>79.760000000000005</c:v>
                      </c:pt>
                      <c:pt idx="7977">
                        <c:v>79.77</c:v>
                      </c:pt>
                      <c:pt idx="7978">
                        <c:v>79.78</c:v>
                      </c:pt>
                      <c:pt idx="7979">
                        <c:v>79.790000000000006</c:v>
                      </c:pt>
                      <c:pt idx="7980">
                        <c:v>79.8</c:v>
                      </c:pt>
                      <c:pt idx="7981">
                        <c:v>79.81</c:v>
                      </c:pt>
                      <c:pt idx="7982">
                        <c:v>79.820000000000007</c:v>
                      </c:pt>
                      <c:pt idx="7983">
                        <c:v>79.83</c:v>
                      </c:pt>
                      <c:pt idx="7984">
                        <c:v>79.84</c:v>
                      </c:pt>
                      <c:pt idx="7985">
                        <c:v>79.850000000000009</c:v>
                      </c:pt>
                      <c:pt idx="7986">
                        <c:v>79.86</c:v>
                      </c:pt>
                      <c:pt idx="7987">
                        <c:v>79.87</c:v>
                      </c:pt>
                      <c:pt idx="7988">
                        <c:v>79.88</c:v>
                      </c:pt>
                      <c:pt idx="7989">
                        <c:v>79.89</c:v>
                      </c:pt>
                      <c:pt idx="7990">
                        <c:v>79.900000000000006</c:v>
                      </c:pt>
                      <c:pt idx="7991">
                        <c:v>79.91</c:v>
                      </c:pt>
                      <c:pt idx="7992">
                        <c:v>79.92</c:v>
                      </c:pt>
                      <c:pt idx="7993">
                        <c:v>79.930000000000007</c:v>
                      </c:pt>
                      <c:pt idx="7994">
                        <c:v>79.94</c:v>
                      </c:pt>
                      <c:pt idx="7995">
                        <c:v>79.95</c:v>
                      </c:pt>
                      <c:pt idx="7996">
                        <c:v>79.960000000000008</c:v>
                      </c:pt>
                      <c:pt idx="7997">
                        <c:v>79.97</c:v>
                      </c:pt>
                      <c:pt idx="7998">
                        <c:v>79.98</c:v>
                      </c:pt>
                      <c:pt idx="7999">
                        <c:v>79.989999999999995</c:v>
                      </c:pt>
                      <c:pt idx="8000">
                        <c:v>80</c:v>
                      </c:pt>
                      <c:pt idx="8001">
                        <c:v>80.010000000000005</c:v>
                      </c:pt>
                      <c:pt idx="8002">
                        <c:v>80.02</c:v>
                      </c:pt>
                      <c:pt idx="8003">
                        <c:v>80.03</c:v>
                      </c:pt>
                      <c:pt idx="8004">
                        <c:v>80.040000000000006</c:v>
                      </c:pt>
                      <c:pt idx="8005">
                        <c:v>80.05</c:v>
                      </c:pt>
                      <c:pt idx="8006">
                        <c:v>80.06</c:v>
                      </c:pt>
                      <c:pt idx="8007">
                        <c:v>80.070000000000007</c:v>
                      </c:pt>
                      <c:pt idx="8008">
                        <c:v>80.08</c:v>
                      </c:pt>
                      <c:pt idx="8009">
                        <c:v>80.09</c:v>
                      </c:pt>
                      <c:pt idx="8010">
                        <c:v>80.100000000000009</c:v>
                      </c:pt>
                      <c:pt idx="8011">
                        <c:v>80.11</c:v>
                      </c:pt>
                      <c:pt idx="8012">
                        <c:v>80.12</c:v>
                      </c:pt>
                      <c:pt idx="8013">
                        <c:v>80.13</c:v>
                      </c:pt>
                      <c:pt idx="8014">
                        <c:v>80.14</c:v>
                      </c:pt>
                      <c:pt idx="8015">
                        <c:v>80.150000000000006</c:v>
                      </c:pt>
                      <c:pt idx="8016">
                        <c:v>80.16</c:v>
                      </c:pt>
                      <c:pt idx="8017">
                        <c:v>80.17</c:v>
                      </c:pt>
                      <c:pt idx="8018">
                        <c:v>80.180000000000007</c:v>
                      </c:pt>
                      <c:pt idx="8019">
                        <c:v>80.19</c:v>
                      </c:pt>
                      <c:pt idx="8020">
                        <c:v>80.2</c:v>
                      </c:pt>
                      <c:pt idx="8021">
                        <c:v>80.210000000000008</c:v>
                      </c:pt>
                      <c:pt idx="8022">
                        <c:v>80.22</c:v>
                      </c:pt>
                      <c:pt idx="8023">
                        <c:v>80.23</c:v>
                      </c:pt>
                      <c:pt idx="8024">
                        <c:v>80.239999999999995</c:v>
                      </c:pt>
                      <c:pt idx="8025">
                        <c:v>80.25</c:v>
                      </c:pt>
                      <c:pt idx="8026">
                        <c:v>80.260000000000005</c:v>
                      </c:pt>
                      <c:pt idx="8027">
                        <c:v>80.27</c:v>
                      </c:pt>
                      <c:pt idx="8028">
                        <c:v>80.28</c:v>
                      </c:pt>
                      <c:pt idx="8029">
                        <c:v>80.290000000000006</c:v>
                      </c:pt>
                      <c:pt idx="8030">
                        <c:v>80.3</c:v>
                      </c:pt>
                      <c:pt idx="8031">
                        <c:v>80.31</c:v>
                      </c:pt>
                      <c:pt idx="8032">
                        <c:v>80.320000000000007</c:v>
                      </c:pt>
                      <c:pt idx="8033">
                        <c:v>80.33</c:v>
                      </c:pt>
                      <c:pt idx="8034">
                        <c:v>80.34</c:v>
                      </c:pt>
                      <c:pt idx="8035">
                        <c:v>80.350000000000009</c:v>
                      </c:pt>
                      <c:pt idx="8036">
                        <c:v>80.36</c:v>
                      </c:pt>
                      <c:pt idx="8037">
                        <c:v>80.37</c:v>
                      </c:pt>
                      <c:pt idx="8038">
                        <c:v>80.38</c:v>
                      </c:pt>
                      <c:pt idx="8039">
                        <c:v>80.39</c:v>
                      </c:pt>
                      <c:pt idx="8040">
                        <c:v>80.400000000000006</c:v>
                      </c:pt>
                      <c:pt idx="8041">
                        <c:v>80.41</c:v>
                      </c:pt>
                      <c:pt idx="8042">
                        <c:v>80.42</c:v>
                      </c:pt>
                      <c:pt idx="8043">
                        <c:v>80.430000000000007</c:v>
                      </c:pt>
                      <c:pt idx="8044">
                        <c:v>80.44</c:v>
                      </c:pt>
                      <c:pt idx="8045">
                        <c:v>80.45</c:v>
                      </c:pt>
                      <c:pt idx="8046">
                        <c:v>80.460000000000008</c:v>
                      </c:pt>
                      <c:pt idx="8047">
                        <c:v>80.47</c:v>
                      </c:pt>
                      <c:pt idx="8048">
                        <c:v>80.48</c:v>
                      </c:pt>
                      <c:pt idx="8049">
                        <c:v>80.489999999999995</c:v>
                      </c:pt>
                      <c:pt idx="8050">
                        <c:v>80.5</c:v>
                      </c:pt>
                      <c:pt idx="8051">
                        <c:v>80.510000000000005</c:v>
                      </c:pt>
                      <c:pt idx="8052">
                        <c:v>80.52</c:v>
                      </c:pt>
                      <c:pt idx="8053">
                        <c:v>80.53</c:v>
                      </c:pt>
                      <c:pt idx="8054">
                        <c:v>80.540000000000006</c:v>
                      </c:pt>
                      <c:pt idx="8055">
                        <c:v>80.55</c:v>
                      </c:pt>
                      <c:pt idx="8056">
                        <c:v>80.56</c:v>
                      </c:pt>
                      <c:pt idx="8057">
                        <c:v>80.570000000000007</c:v>
                      </c:pt>
                      <c:pt idx="8058">
                        <c:v>80.58</c:v>
                      </c:pt>
                      <c:pt idx="8059">
                        <c:v>80.59</c:v>
                      </c:pt>
                      <c:pt idx="8060">
                        <c:v>80.600000000000009</c:v>
                      </c:pt>
                      <c:pt idx="8061">
                        <c:v>80.61</c:v>
                      </c:pt>
                      <c:pt idx="8062">
                        <c:v>80.62</c:v>
                      </c:pt>
                      <c:pt idx="8063">
                        <c:v>80.63</c:v>
                      </c:pt>
                      <c:pt idx="8064">
                        <c:v>80.64</c:v>
                      </c:pt>
                      <c:pt idx="8065">
                        <c:v>80.650000000000006</c:v>
                      </c:pt>
                      <c:pt idx="8066">
                        <c:v>80.66</c:v>
                      </c:pt>
                      <c:pt idx="8067">
                        <c:v>80.67</c:v>
                      </c:pt>
                      <c:pt idx="8068">
                        <c:v>80.680000000000007</c:v>
                      </c:pt>
                      <c:pt idx="8069">
                        <c:v>80.69</c:v>
                      </c:pt>
                      <c:pt idx="8070">
                        <c:v>80.7</c:v>
                      </c:pt>
                      <c:pt idx="8071">
                        <c:v>80.710000000000008</c:v>
                      </c:pt>
                      <c:pt idx="8072">
                        <c:v>80.72</c:v>
                      </c:pt>
                      <c:pt idx="8073">
                        <c:v>80.73</c:v>
                      </c:pt>
                      <c:pt idx="8074">
                        <c:v>80.739999999999995</c:v>
                      </c:pt>
                      <c:pt idx="8075">
                        <c:v>80.75</c:v>
                      </c:pt>
                      <c:pt idx="8076">
                        <c:v>80.760000000000005</c:v>
                      </c:pt>
                      <c:pt idx="8077">
                        <c:v>80.77</c:v>
                      </c:pt>
                      <c:pt idx="8078">
                        <c:v>80.78</c:v>
                      </c:pt>
                      <c:pt idx="8079">
                        <c:v>80.790000000000006</c:v>
                      </c:pt>
                      <c:pt idx="8080">
                        <c:v>80.8</c:v>
                      </c:pt>
                      <c:pt idx="8081">
                        <c:v>80.81</c:v>
                      </c:pt>
                      <c:pt idx="8082">
                        <c:v>80.820000000000007</c:v>
                      </c:pt>
                      <c:pt idx="8083">
                        <c:v>80.83</c:v>
                      </c:pt>
                      <c:pt idx="8084">
                        <c:v>80.84</c:v>
                      </c:pt>
                      <c:pt idx="8085">
                        <c:v>80.850000000000009</c:v>
                      </c:pt>
                      <c:pt idx="8086">
                        <c:v>80.86</c:v>
                      </c:pt>
                      <c:pt idx="8087">
                        <c:v>80.87</c:v>
                      </c:pt>
                      <c:pt idx="8088">
                        <c:v>80.88</c:v>
                      </c:pt>
                      <c:pt idx="8089">
                        <c:v>80.89</c:v>
                      </c:pt>
                      <c:pt idx="8090">
                        <c:v>80.900000000000006</c:v>
                      </c:pt>
                      <c:pt idx="8091">
                        <c:v>80.91</c:v>
                      </c:pt>
                      <c:pt idx="8092">
                        <c:v>80.92</c:v>
                      </c:pt>
                      <c:pt idx="8093">
                        <c:v>80.930000000000007</c:v>
                      </c:pt>
                      <c:pt idx="8094">
                        <c:v>80.94</c:v>
                      </c:pt>
                      <c:pt idx="8095">
                        <c:v>80.95</c:v>
                      </c:pt>
                      <c:pt idx="8096">
                        <c:v>80.960000000000008</c:v>
                      </c:pt>
                      <c:pt idx="8097">
                        <c:v>80.97</c:v>
                      </c:pt>
                      <c:pt idx="8098">
                        <c:v>80.98</c:v>
                      </c:pt>
                      <c:pt idx="8099">
                        <c:v>80.989999999999995</c:v>
                      </c:pt>
                      <c:pt idx="8100">
                        <c:v>81</c:v>
                      </c:pt>
                      <c:pt idx="8101">
                        <c:v>81.010000000000005</c:v>
                      </c:pt>
                      <c:pt idx="8102">
                        <c:v>81.02</c:v>
                      </c:pt>
                      <c:pt idx="8103">
                        <c:v>81.03</c:v>
                      </c:pt>
                      <c:pt idx="8104">
                        <c:v>81.040000000000006</c:v>
                      </c:pt>
                      <c:pt idx="8105">
                        <c:v>81.05</c:v>
                      </c:pt>
                      <c:pt idx="8106">
                        <c:v>81.06</c:v>
                      </c:pt>
                      <c:pt idx="8107">
                        <c:v>81.070000000000007</c:v>
                      </c:pt>
                      <c:pt idx="8108">
                        <c:v>81.08</c:v>
                      </c:pt>
                      <c:pt idx="8109">
                        <c:v>81.09</c:v>
                      </c:pt>
                      <c:pt idx="8110">
                        <c:v>81.100000000000009</c:v>
                      </c:pt>
                      <c:pt idx="8111">
                        <c:v>81.11</c:v>
                      </c:pt>
                      <c:pt idx="8112">
                        <c:v>81.12</c:v>
                      </c:pt>
                      <c:pt idx="8113">
                        <c:v>81.13</c:v>
                      </c:pt>
                      <c:pt idx="8114">
                        <c:v>81.14</c:v>
                      </c:pt>
                      <c:pt idx="8115">
                        <c:v>81.150000000000006</c:v>
                      </c:pt>
                      <c:pt idx="8116">
                        <c:v>81.16</c:v>
                      </c:pt>
                      <c:pt idx="8117">
                        <c:v>81.17</c:v>
                      </c:pt>
                      <c:pt idx="8118">
                        <c:v>81.180000000000007</c:v>
                      </c:pt>
                      <c:pt idx="8119">
                        <c:v>81.19</c:v>
                      </c:pt>
                      <c:pt idx="8120">
                        <c:v>81.2</c:v>
                      </c:pt>
                      <c:pt idx="8121">
                        <c:v>81.210000000000008</c:v>
                      </c:pt>
                      <c:pt idx="8122">
                        <c:v>81.22</c:v>
                      </c:pt>
                      <c:pt idx="8123">
                        <c:v>81.23</c:v>
                      </c:pt>
                      <c:pt idx="8124">
                        <c:v>81.239999999999995</c:v>
                      </c:pt>
                      <c:pt idx="8125">
                        <c:v>81.25</c:v>
                      </c:pt>
                      <c:pt idx="8126">
                        <c:v>81.260000000000005</c:v>
                      </c:pt>
                      <c:pt idx="8127">
                        <c:v>81.27</c:v>
                      </c:pt>
                      <c:pt idx="8128">
                        <c:v>81.28</c:v>
                      </c:pt>
                      <c:pt idx="8129">
                        <c:v>81.290000000000006</c:v>
                      </c:pt>
                      <c:pt idx="8130">
                        <c:v>81.3</c:v>
                      </c:pt>
                      <c:pt idx="8131">
                        <c:v>81.31</c:v>
                      </c:pt>
                      <c:pt idx="8132">
                        <c:v>81.320000000000007</c:v>
                      </c:pt>
                      <c:pt idx="8133">
                        <c:v>81.33</c:v>
                      </c:pt>
                      <c:pt idx="8134">
                        <c:v>81.34</c:v>
                      </c:pt>
                      <c:pt idx="8135">
                        <c:v>81.350000000000009</c:v>
                      </c:pt>
                      <c:pt idx="8136">
                        <c:v>81.36</c:v>
                      </c:pt>
                      <c:pt idx="8137">
                        <c:v>81.37</c:v>
                      </c:pt>
                      <c:pt idx="8138">
                        <c:v>81.38</c:v>
                      </c:pt>
                      <c:pt idx="8139">
                        <c:v>81.39</c:v>
                      </c:pt>
                      <c:pt idx="8140">
                        <c:v>81.400000000000006</c:v>
                      </c:pt>
                      <c:pt idx="8141">
                        <c:v>81.41</c:v>
                      </c:pt>
                      <c:pt idx="8142">
                        <c:v>81.42</c:v>
                      </c:pt>
                      <c:pt idx="8143">
                        <c:v>81.430000000000007</c:v>
                      </c:pt>
                      <c:pt idx="8144">
                        <c:v>81.44</c:v>
                      </c:pt>
                      <c:pt idx="8145">
                        <c:v>81.45</c:v>
                      </c:pt>
                      <c:pt idx="8146">
                        <c:v>81.460000000000008</c:v>
                      </c:pt>
                      <c:pt idx="8147">
                        <c:v>81.47</c:v>
                      </c:pt>
                      <c:pt idx="8148">
                        <c:v>81.48</c:v>
                      </c:pt>
                      <c:pt idx="8149">
                        <c:v>81.489999999999995</c:v>
                      </c:pt>
                      <c:pt idx="8150">
                        <c:v>81.5</c:v>
                      </c:pt>
                      <c:pt idx="8151">
                        <c:v>81.510000000000005</c:v>
                      </c:pt>
                      <c:pt idx="8152">
                        <c:v>81.52</c:v>
                      </c:pt>
                      <c:pt idx="8153">
                        <c:v>81.53</c:v>
                      </c:pt>
                      <c:pt idx="8154">
                        <c:v>81.540000000000006</c:v>
                      </c:pt>
                      <c:pt idx="8155">
                        <c:v>81.55</c:v>
                      </c:pt>
                      <c:pt idx="8156">
                        <c:v>81.56</c:v>
                      </c:pt>
                      <c:pt idx="8157">
                        <c:v>81.570000000000007</c:v>
                      </c:pt>
                      <c:pt idx="8158">
                        <c:v>81.58</c:v>
                      </c:pt>
                      <c:pt idx="8159">
                        <c:v>81.59</c:v>
                      </c:pt>
                      <c:pt idx="8160">
                        <c:v>81.600000000000009</c:v>
                      </c:pt>
                      <c:pt idx="8161">
                        <c:v>81.61</c:v>
                      </c:pt>
                      <c:pt idx="8162">
                        <c:v>81.62</c:v>
                      </c:pt>
                      <c:pt idx="8163">
                        <c:v>81.63</c:v>
                      </c:pt>
                      <c:pt idx="8164">
                        <c:v>81.64</c:v>
                      </c:pt>
                      <c:pt idx="8165">
                        <c:v>81.650000000000006</c:v>
                      </c:pt>
                      <c:pt idx="8166">
                        <c:v>81.66</c:v>
                      </c:pt>
                      <c:pt idx="8167">
                        <c:v>81.67</c:v>
                      </c:pt>
                      <c:pt idx="8168">
                        <c:v>81.680000000000007</c:v>
                      </c:pt>
                      <c:pt idx="8169">
                        <c:v>81.69</c:v>
                      </c:pt>
                      <c:pt idx="8170">
                        <c:v>81.7</c:v>
                      </c:pt>
                      <c:pt idx="8171">
                        <c:v>81.710000000000008</c:v>
                      </c:pt>
                      <c:pt idx="8172">
                        <c:v>81.72</c:v>
                      </c:pt>
                      <c:pt idx="8173">
                        <c:v>81.73</c:v>
                      </c:pt>
                      <c:pt idx="8174">
                        <c:v>81.739999999999995</c:v>
                      </c:pt>
                      <c:pt idx="8175">
                        <c:v>81.75</c:v>
                      </c:pt>
                      <c:pt idx="8176">
                        <c:v>81.760000000000005</c:v>
                      </c:pt>
                      <c:pt idx="8177">
                        <c:v>81.77</c:v>
                      </c:pt>
                      <c:pt idx="8178">
                        <c:v>81.78</c:v>
                      </c:pt>
                      <c:pt idx="8179">
                        <c:v>81.790000000000006</c:v>
                      </c:pt>
                      <c:pt idx="8180">
                        <c:v>81.8</c:v>
                      </c:pt>
                      <c:pt idx="8181">
                        <c:v>81.81</c:v>
                      </c:pt>
                      <c:pt idx="8182">
                        <c:v>81.820000000000007</c:v>
                      </c:pt>
                      <c:pt idx="8183">
                        <c:v>81.83</c:v>
                      </c:pt>
                      <c:pt idx="8184">
                        <c:v>81.84</c:v>
                      </c:pt>
                      <c:pt idx="8185">
                        <c:v>81.850000000000009</c:v>
                      </c:pt>
                      <c:pt idx="8186">
                        <c:v>81.86</c:v>
                      </c:pt>
                      <c:pt idx="8187">
                        <c:v>81.87</c:v>
                      </c:pt>
                      <c:pt idx="8188">
                        <c:v>81.88</c:v>
                      </c:pt>
                      <c:pt idx="8189">
                        <c:v>81.89</c:v>
                      </c:pt>
                      <c:pt idx="8190">
                        <c:v>81.900000000000006</c:v>
                      </c:pt>
                      <c:pt idx="8191">
                        <c:v>81.91</c:v>
                      </c:pt>
                      <c:pt idx="8192">
                        <c:v>81.92</c:v>
                      </c:pt>
                      <c:pt idx="8193">
                        <c:v>81.93</c:v>
                      </c:pt>
                      <c:pt idx="8194">
                        <c:v>81.94</c:v>
                      </c:pt>
                      <c:pt idx="8195">
                        <c:v>81.95</c:v>
                      </c:pt>
                      <c:pt idx="8196">
                        <c:v>81.960000000000008</c:v>
                      </c:pt>
                      <c:pt idx="8197">
                        <c:v>81.97</c:v>
                      </c:pt>
                      <c:pt idx="8198">
                        <c:v>81.98</c:v>
                      </c:pt>
                      <c:pt idx="8199">
                        <c:v>81.99</c:v>
                      </c:pt>
                      <c:pt idx="8200">
                        <c:v>82</c:v>
                      </c:pt>
                      <c:pt idx="8201">
                        <c:v>82.01</c:v>
                      </c:pt>
                      <c:pt idx="8202">
                        <c:v>82.02</c:v>
                      </c:pt>
                      <c:pt idx="8203">
                        <c:v>82.03</c:v>
                      </c:pt>
                      <c:pt idx="8204">
                        <c:v>82.04</c:v>
                      </c:pt>
                      <c:pt idx="8205">
                        <c:v>82.05</c:v>
                      </c:pt>
                      <c:pt idx="8206">
                        <c:v>82.06</c:v>
                      </c:pt>
                      <c:pt idx="8207">
                        <c:v>82.070000000000007</c:v>
                      </c:pt>
                      <c:pt idx="8208">
                        <c:v>82.08</c:v>
                      </c:pt>
                      <c:pt idx="8209">
                        <c:v>82.09</c:v>
                      </c:pt>
                      <c:pt idx="8210">
                        <c:v>82.100000000000009</c:v>
                      </c:pt>
                      <c:pt idx="8211">
                        <c:v>82.11</c:v>
                      </c:pt>
                      <c:pt idx="8212">
                        <c:v>82.12</c:v>
                      </c:pt>
                      <c:pt idx="8213">
                        <c:v>82.13</c:v>
                      </c:pt>
                      <c:pt idx="8214">
                        <c:v>82.14</c:v>
                      </c:pt>
                      <c:pt idx="8215">
                        <c:v>82.15</c:v>
                      </c:pt>
                      <c:pt idx="8216">
                        <c:v>82.16</c:v>
                      </c:pt>
                      <c:pt idx="8217">
                        <c:v>82.17</c:v>
                      </c:pt>
                      <c:pt idx="8218">
                        <c:v>82.18</c:v>
                      </c:pt>
                      <c:pt idx="8219">
                        <c:v>82.19</c:v>
                      </c:pt>
                      <c:pt idx="8220">
                        <c:v>82.2</c:v>
                      </c:pt>
                      <c:pt idx="8221">
                        <c:v>82.210000000000008</c:v>
                      </c:pt>
                      <c:pt idx="8222">
                        <c:v>82.22</c:v>
                      </c:pt>
                      <c:pt idx="8223">
                        <c:v>82.23</c:v>
                      </c:pt>
                      <c:pt idx="8224">
                        <c:v>82.24</c:v>
                      </c:pt>
                      <c:pt idx="8225">
                        <c:v>82.25</c:v>
                      </c:pt>
                      <c:pt idx="8226">
                        <c:v>82.26</c:v>
                      </c:pt>
                      <c:pt idx="8227">
                        <c:v>82.27</c:v>
                      </c:pt>
                      <c:pt idx="8228">
                        <c:v>82.28</c:v>
                      </c:pt>
                      <c:pt idx="8229">
                        <c:v>82.29</c:v>
                      </c:pt>
                      <c:pt idx="8230">
                        <c:v>82.3</c:v>
                      </c:pt>
                      <c:pt idx="8231">
                        <c:v>82.31</c:v>
                      </c:pt>
                      <c:pt idx="8232">
                        <c:v>82.320000000000007</c:v>
                      </c:pt>
                      <c:pt idx="8233">
                        <c:v>82.33</c:v>
                      </c:pt>
                      <c:pt idx="8234">
                        <c:v>82.34</c:v>
                      </c:pt>
                      <c:pt idx="8235">
                        <c:v>82.350000000000009</c:v>
                      </c:pt>
                      <c:pt idx="8236">
                        <c:v>82.36</c:v>
                      </c:pt>
                      <c:pt idx="8237">
                        <c:v>82.37</c:v>
                      </c:pt>
                      <c:pt idx="8238">
                        <c:v>82.38</c:v>
                      </c:pt>
                      <c:pt idx="8239">
                        <c:v>82.39</c:v>
                      </c:pt>
                      <c:pt idx="8240">
                        <c:v>82.4</c:v>
                      </c:pt>
                      <c:pt idx="8241">
                        <c:v>82.41</c:v>
                      </c:pt>
                      <c:pt idx="8242">
                        <c:v>82.42</c:v>
                      </c:pt>
                      <c:pt idx="8243">
                        <c:v>82.43</c:v>
                      </c:pt>
                      <c:pt idx="8244">
                        <c:v>82.44</c:v>
                      </c:pt>
                      <c:pt idx="8245">
                        <c:v>82.45</c:v>
                      </c:pt>
                      <c:pt idx="8246">
                        <c:v>82.460000000000008</c:v>
                      </c:pt>
                      <c:pt idx="8247">
                        <c:v>82.47</c:v>
                      </c:pt>
                      <c:pt idx="8248">
                        <c:v>82.48</c:v>
                      </c:pt>
                      <c:pt idx="8249">
                        <c:v>82.49</c:v>
                      </c:pt>
                      <c:pt idx="8250">
                        <c:v>82.5</c:v>
                      </c:pt>
                      <c:pt idx="8251">
                        <c:v>82.51</c:v>
                      </c:pt>
                      <c:pt idx="8252">
                        <c:v>82.52</c:v>
                      </c:pt>
                      <c:pt idx="8253">
                        <c:v>82.53</c:v>
                      </c:pt>
                      <c:pt idx="8254">
                        <c:v>82.54</c:v>
                      </c:pt>
                      <c:pt idx="8255">
                        <c:v>82.55</c:v>
                      </c:pt>
                      <c:pt idx="8256">
                        <c:v>82.56</c:v>
                      </c:pt>
                      <c:pt idx="8257">
                        <c:v>82.570000000000007</c:v>
                      </c:pt>
                      <c:pt idx="8258">
                        <c:v>82.58</c:v>
                      </c:pt>
                      <c:pt idx="8259">
                        <c:v>82.59</c:v>
                      </c:pt>
                      <c:pt idx="8260">
                        <c:v>82.600000000000009</c:v>
                      </c:pt>
                      <c:pt idx="8261">
                        <c:v>82.61</c:v>
                      </c:pt>
                      <c:pt idx="8262">
                        <c:v>82.62</c:v>
                      </c:pt>
                      <c:pt idx="8263">
                        <c:v>82.63</c:v>
                      </c:pt>
                      <c:pt idx="8264">
                        <c:v>82.64</c:v>
                      </c:pt>
                      <c:pt idx="8265">
                        <c:v>82.65</c:v>
                      </c:pt>
                      <c:pt idx="8266">
                        <c:v>82.66</c:v>
                      </c:pt>
                      <c:pt idx="8267">
                        <c:v>82.67</c:v>
                      </c:pt>
                      <c:pt idx="8268">
                        <c:v>82.68</c:v>
                      </c:pt>
                      <c:pt idx="8269">
                        <c:v>82.69</c:v>
                      </c:pt>
                      <c:pt idx="8270">
                        <c:v>82.7</c:v>
                      </c:pt>
                      <c:pt idx="8271">
                        <c:v>82.710000000000008</c:v>
                      </c:pt>
                      <c:pt idx="8272">
                        <c:v>82.72</c:v>
                      </c:pt>
                      <c:pt idx="8273">
                        <c:v>82.73</c:v>
                      </c:pt>
                      <c:pt idx="8274">
                        <c:v>82.74</c:v>
                      </c:pt>
                      <c:pt idx="8275">
                        <c:v>82.75</c:v>
                      </c:pt>
                      <c:pt idx="8276">
                        <c:v>82.76</c:v>
                      </c:pt>
                      <c:pt idx="8277">
                        <c:v>82.77</c:v>
                      </c:pt>
                      <c:pt idx="8278">
                        <c:v>82.78</c:v>
                      </c:pt>
                      <c:pt idx="8279">
                        <c:v>82.79</c:v>
                      </c:pt>
                      <c:pt idx="8280">
                        <c:v>82.8</c:v>
                      </c:pt>
                      <c:pt idx="8281">
                        <c:v>82.81</c:v>
                      </c:pt>
                      <c:pt idx="8282">
                        <c:v>82.820000000000007</c:v>
                      </c:pt>
                      <c:pt idx="8283">
                        <c:v>82.83</c:v>
                      </c:pt>
                      <c:pt idx="8284">
                        <c:v>82.84</c:v>
                      </c:pt>
                      <c:pt idx="8285">
                        <c:v>82.850000000000009</c:v>
                      </c:pt>
                      <c:pt idx="8286">
                        <c:v>82.86</c:v>
                      </c:pt>
                      <c:pt idx="8287">
                        <c:v>82.87</c:v>
                      </c:pt>
                      <c:pt idx="8288">
                        <c:v>82.88</c:v>
                      </c:pt>
                      <c:pt idx="8289">
                        <c:v>82.89</c:v>
                      </c:pt>
                      <c:pt idx="8290">
                        <c:v>82.9</c:v>
                      </c:pt>
                      <c:pt idx="8291">
                        <c:v>82.91</c:v>
                      </c:pt>
                      <c:pt idx="8292">
                        <c:v>82.92</c:v>
                      </c:pt>
                      <c:pt idx="8293">
                        <c:v>82.93</c:v>
                      </c:pt>
                      <c:pt idx="8294">
                        <c:v>82.94</c:v>
                      </c:pt>
                      <c:pt idx="8295">
                        <c:v>82.95</c:v>
                      </c:pt>
                      <c:pt idx="8296">
                        <c:v>82.960000000000008</c:v>
                      </c:pt>
                      <c:pt idx="8297">
                        <c:v>82.97</c:v>
                      </c:pt>
                      <c:pt idx="8298">
                        <c:v>82.98</c:v>
                      </c:pt>
                      <c:pt idx="8299">
                        <c:v>82.99</c:v>
                      </c:pt>
                      <c:pt idx="8300">
                        <c:v>83</c:v>
                      </c:pt>
                      <c:pt idx="8301">
                        <c:v>83.01</c:v>
                      </c:pt>
                      <c:pt idx="8302">
                        <c:v>83.02</c:v>
                      </c:pt>
                      <c:pt idx="8303">
                        <c:v>83.03</c:v>
                      </c:pt>
                      <c:pt idx="8304">
                        <c:v>83.04</c:v>
                      </c:pt>
                      <c:pt idx="8305">
                        <c:v>83.05</c:v>
                      </c:pt>
                      <c:pt idx="8306">
                        <c:v>83.06</c:v>
                      </c:pt>
                      <c:pt idx="8307">
                        <c:v>83.070000000000007</c:v>
                      </c:pt>
                      <c:pt idx="8308">
                        <c:v>83.08</c:v>
                      </c:pt>
                      <c:pt idx="8309">
                        <c:v>83.09</c:v>
                      </c:pt>
                      <c:pt idx="8310">
                        <c:v>83.100000000000009</c:v>
                      </c:pt>
                      <c:pt idx="8311">
                        <c:v>83.11</c:v>
                      </c:pt>
                      <c:pt idx="8312">
                        <c:v>83.12</c:v>
                      </c:pt>
                      <c:pt idx="8313">
                        <c:v>83.13</c:v>
                      </c:pt>
                      <c:pt idx="8314">
                        <c:v>83.14</c:v>
                      </c:pt>
                      <c:pt idx="8315">
                        <c:v>83.15</c:v>
                      </c:pt>
                      <c:pt idx="8316">
                        <c:v>83.16</c:v>
                      </c:pt>
                      <c:pt idx="8317">
                        <c:v>83.17</c:v>
                      </c:pt>
                      <c:pt idx="8318">
                        <c:v>83.18</c:v>
                      </c:pt>
                      <c:pt idx="8319">
                        <c:v>83.19</c:v>
                      </c:pt>
                      <c:pt idx="8320">
                        <c:v>83.2</c:v>
                      </c:pt>
                      <c:pt idx="8321">
                        <c:v>83.210000000000008</c:v>
                      </c:pt>
                      <c:pt idx="8322">
                        <c:v>83.22</c:v>
                      </c:pt>
                      <c:pt idx="8323">
                        <c:v>83.23</c:v>
                      </c:pt>
                      <c:pt idx="8324">
                        <c:v>83.24</c:v>
                      </c:pt>
                      <c:pt idx="8325">
                        <c:v>83.25</c:v>
                      </c:pt>
                      <c:pt idx="8326">
                        <c:v>83.26</c:v>
                      </c:pt>
                      <c:pt idx="8327">
                        <c:v>83.27</c:v>
                      </c:pt>
                      <c:pt idx="8328">
                        <c:v>83.28</c:v>
                      </c:pt>
                      <c:pt idx="8329">
                        <c:v>83.29</c:v>
                      </c:pt>
                      <c:pt idx="8330">
                        <c:v>83.3</c:v>
                      </c:pt>
                      <c:pt idx="8331">
                        <c:v>83.31</c:v>
                      </c:pt>
                      <c:pt idx="8332">
                        <c:v>83.320000000000007</c:v>
                      </c:pt>
                      <c:pt idx="8333">
                        <c:v>83.33</c:v>
                      </c:pt>
                      <c:pt idx="8334">
                        <c:v>83.34</c:v>
                      </c:pt>
                      <c:pt idx="8335">
                        <c:v>83.350000000000009</c:v>
                      </c:pt>
                      <c:pt idx="8336">
                        <c:v>83.36</c:v>
                      </c:pt>
                      <c:pt idx="8337">
                        <c:v>83.37</c:v>
                      </c:pt>
                      <c:pt idx="8338">
                        <c:v>83.38</c:v>
                      </c:pt>
                      <c:pt idx="8339">
                        <c:v>83.39</c:v>
                      </c:pt>
                      <c:pt idx="8340">
                        <c:v>83.4</c:v>
                      </c:pt>
                      <c:pt idx="8341">
                        <c:v>83.41</c:v>
                      </c:pt>
                      <c:pt idx="8342">
                        <c:v>83.42</c:v>
                      </c:pt>
                      <c:pt idx="8343">
                        <c:v>83.43</c:v>
                      </c:pt>
                      <c:pt idx="8344">
                        <c:v>83.44</c:v>
                      </c:pt>
                      <c:pt idx="8345">
                        <c:v>83.45</c:v>
                      </c:pt>
                      <c:pt idx="8346">
                        <c:v>83.460000000000008</c:v>
                      </c:pt>
                      <c:pt idx="8347">
                        <c:v>83.47</c:v>
                      </c:pt>
                      <c:pt idx="8348">
                        <c:v>83.48</c:v>
                      </c:pt>
                      <c:pt idx="8349">
                        <c:v>83.49</c:v>
                      </c:pt>
                      <c:pt idx="8350">
                        <c:v>83.5</c:v>
                      </c:pt>
                      <c:pt idx="8351">
                        <c:v>83.51</c:v>
                      </c:pt>
                      <c:pt idx="8352">
                        <c:v>83.52</c:v>
                      </c:pt>
                      <c:pt idx="8353">
                        <c:v>83.53</c:v>
                      </c:pt>
                      <c:pt idx="8354">
                        <c:v>83.54</c:v>
                      </c:pt>
                      <c:pt idx="8355">
                        <c:v>83.55</c:v>
                      </c:pt>
                      <c:pt idx="8356">
                        <c:v>83.56</c:v>
                      </c:pt>
                      <c:pt idx="8357">
                        <c:v>83.570000000000007</c:v>
                      </c:pt>
                      <c:pt idx="8358">
                        <c:v>83.58</c:v>
                      </c:pt>
                      <c:pt idx="8359">
                        <c:v>83.59</c:v>
                      </c:pt>
                      <c:pt idx="8360">
                        <c:v>83.600000000000009</c:v>
                      </c:pt>
                      <c:pt idx="8361">
                        <c:v>83.61</c:v>
                      </c:pt>
                      <c:pt idx="8362">
                        <c:v>83.62</c:v>
                      </c:pt>
                      <c:pt idx="8363">
                        <c:v>83.63</c:v>
                      </c:pt>
                      <c:pt idx="8364">
                        <c:v>83.64</c:v>
                      </c:pt>
                      <c:pt idx="8365">
                        <c:v>83.65</c:v>
                      </c:pt>
                      <c:pt idx="8366">
                        <c:v>83.66</c:v>
                      </c:pt>
                      <c:pt idx="8367">
                        <c:v>83.67</c:v>
                      </c:pt>
                      <c:pt idx="8368">
                        <c:v>83.68</c:v>
                      </c:pt>
                      <c:pt idx="8369">
                        <c:v>83.69</c:v>
                      </c:pt>
                      <c:pt idx="8370">
                        <c:v>83.7</c:v>
                      </c:pt>
                      <c:pt idx="8371">
                        <c:v>83.710000000000008</c:v>
                      </c:pt>
                      <c:pt idx="8372">
                        <c:v>83.72</c:v>
                      </c:pt>
                      <c:pt idx="8373">
                        <c:v>83.73</c:v>
                      </c:pt>
                      <c:pt idx="8374">
                        <c:v>83.74</c:v>
                      </c:pt>
                      <c:pt idx="8375">
                        <c:v>83.75</c:v>
                      </c:pt>
                      <c:pt idx="8376">
                        <c:v>83.76</c:v>
                      </c:pt>
                      <c:pt idx="8377">
                        <c:v>83.77</c:v>
                      </c:pt>
                      <c:pt idx="8378">
                        <c:v>83.78</c:v>
                      </c:pt>
                      <c:pt idx="8379">
                        <c:v>83.79</c:v>
                      </c:pt>
                      <c:pt idx="8380">
                        <c:v>83.8</c:v>
                      </c:pt>
                      <c:pt idx="8381">
                        <c:v>83.81</c:v>
                      </c:pt>
                      <c:pt idx="8382">
                        <c:v>83.820000000000007</c:v>
                      </c:pt>
                      <c:pt idx="8383">
                        <c:v>83.83</c:v>
                      </c:pt>
                      <c:pt idx="8384">
                        <c:v>83.84</c:v>
                      </c:pt>
                      <c:pt idx="8385">
                        <c:v>83.850000000000009</c:v>
                      </c:pt>
                      <c:pt idx="8386">
                        <c:v>83.86</c:v>
                      </c:pt>
                      <c:pt idx="8387">
                        <c:v>83.87</c:v>
                      </c:pt>
                      <c:pt idx="8388">
                        <c:v>83.88</c:v>
                      </c:pt>
                      <c:pt idx="8389">
                        <c:v>83.89</c:v>
                      </c:pt>
                      <c:pt idx="8390">
                        <c:v>83.9</c:v>
                      </c:pt>
                      <c:pt idx="8391">
                        <c:v>83.91</c:v>
                      </c:pt>
                      <c:pt idx="8392">
                        <c:v>83.92</c:v>
                      </c:pt>
                      <c:pt idx="8393">
                        <c:v>83.93</c:v>
                      </c:pt>
                      <c:pt idx="8394">
                        <c:v>83.94</c:v>
                      </c:pt>
                      <c:pt idx="8395">
                        <c:v>83.95</c:v>
                      </c:pt>
                      <c:pt idx="8396">
                        <c:v>83.960000000000008</c:v>
                      </c:pt>
                      <c:pt idx="8397">
                        <c:v>83.97</c:v>
                      </c:pt>
                      <c:pt idx="8398">
                        <c:v>83.98</c:v>
                      </c:pt>
                      <c:pt idx="8399">
                        <c:v>83.99</c:v>
                      </c:pt>
                      <c:pt idx="8400">
                        <c:v>84</c:v>
                      </c:pt>
                      <c:pt idx="8401">
                        <c:v>84.01</c:v>
                      </c:pt>
                      <c:pt idx="8402">
                        <c:v>84.02</c:v>
                      </c:pt>
                      <c:pt idx="8403">
                        <c:v>84.03</c:v>
                      </c:pt>
                      <c:pt idx="8404">
                        <c:v>84.04</c:v>
                      </c:pt>
                      <c:pt idx="8405">
                        <c:v>84.05</c:v>
                      </c:pt>
                      <c:pt idx="8406">
                        <c:v>84.06</c:v>
                      </c:pt>
                      <c:pt idx="8407">
                        <c:v>84.070000000000007</c:v>
                      </c:pt>
                      <c:pt idx="8408">
                        <c:v>84.08</c:v>
                      </c:pt>
                      <c:pt idx="8409">
                        <c:v>84.09</c:v>
                      </c:pt>
                      <c:pt idx="8410">
                        <c:v>84.100000000000009</c:v>
                      </c:pt>
                      <c:pt idx="8411">
                        <c:v>84.11</c:v>
                      </c:pt>
                      <c:pt idx="8412">
                        <c:v>84.12</c:v>
                      </c:pt>
                      <c:pt idx="8413">
                        <c:v>84.13</c:v>
                      </c:pt>
                      <c:pt idx="8414">
                        <c:v>84.14</c:v>
                      </c:pt>
                      <c:pt idx="8415">
                        <c:v>84.15</c:v>
                      </c:pt>
                      <c:pt idx="8416">
                        <c:v>84.16</c:v>
                      </c:pt>
                      <c:pt idx="8417">
                        <c:v>84.17</c:v>
                      </c:pt>
                      <c:pt idx="8418">
                        <c:v>84.18</c:v>
                      </c:pt>
                      <c:pt idx="8419">
                        <c:v>84.19</c:v>
                      </c:pt>
                      <c:pt idx="8420">
                        <c:v>84.2</c:v>
                      </c:pt>
                      <c:pt idx="8421">
                        <c:v>84.210000000000008</c:v>
                      </c:pt>
                      <c:pt idx="8422">
                        <c:v>84.22</c:v>
                      </c:pt>
                      <c:pt idx="8423">
                        <c:v>84.23</c:v>
                      </c:pt>
                      <c:pt idx="8424">
                        <c:v>84.24</c:v>
                      </c:pt>
                      <c:pt idx="8425">
                        <c:v>84.25</c:v>
                      </c:pt>
                      <c:pt idx="8426">
                        <c:v>84.26</c:v>
                      </c:pt>
                      <c:pt idx="8427">
                        <c:v>84.27</c:v>
                      </c:pt>
                      <c:pt idx="8428">
                        <c:v>84.28</c:v>
                      </c:pt>
                      <c:pt idx="8429">
                        <c:v>84.29</c:v>
                      </c:pt>
                      <c:pt idx="8430">
                        <c:v>84.3</c:v>
                      </c:pt>
                      <c:pt idx="8431">
                        <c:v>84.31</c:v>
                      </c:pt>
                      <c:pt idx="8432">
                        <c:v>84.320000000000007</c:v>
                      </c:pt>
                      <c:pt idx="8433">
                        <c:v>84.33</c:v>
                      </c:pt>
                      <c:pt idx="8434">
                        <c:v>84.34</c:v>
                      </c:pt>
                      <c:pt idx="8435">
                        <c:v>84.350000000000009</c:v>
                      </c:pt>
                      <c:pt idx="8436">
                        <c:v>84.36</c:v>
                      </c:pt>
                      <c:pt idx="8437">
                        <c:v>84.37</c:v>
                      </c:pt>
                      <c:pt idx="8438">
                        <c:v>84.38</c:v>
                      </c:pt>
                      <c:pt idx="8439">
                        <c:v>84.39</c:v>
                      </c:pt>
                      <c:pt idx="8440">
                        <c:v>84.4</c:v>
                      </c:pt>
                      <c:pt idx="8441">
                        <c:v>84.41</c:v>
                      </c:pt>
                      <c:pt idx="8442">
                        <c:v>84.42</c:v>
                      </c:pt>
                      <c:pt idx="8443">
                        <c:v>84.43</c:v>
                      </c:pt>
                      <c:pt idx="8444">
                        <c:v>84.44</c:v>
                      </c:pt>
                      <c:pt idx="8445">
                        <c:v>84.45</c:v>
                      </c:pt>
                      <c:pt idx="8446">
                        <c:v>84.460000000000008</c:v>
                      </c:pt>
                      <c:pt idx="8447">
                        <c:v>84.47</c:v>
                      </c:pt>
                      <c:pt idx="8448">
                        <c:v>84.48</c:v>
                      </c:pt>
                      <c:pt idx="8449">
                        <c:v>84.49</c:v>
                      </c:pt>
                      <c:pt idx="8450">
                        <c:v>84.5</c:v>
                      </c:pt>
                      <c:pt idx="8451">
                        <c:v>84.51</c:v>
                      </c:pt>
                      <c:pt idx="8452">
                        <c:v>84.52</c:v>
                      </c:pt>
                      <c:pt idx="8453">
                        <c:v>84.53</c:v>
                      </c:pt>
                      <c:pt idx="8454">
                        <c:v>84.54</c:v>
                      </c:pt>
                      <c:pt idx="8455">
                        <c:v>84.55</c:v>
                      </c:pt>
                      <c:pt idx="8456">
                        <c:v>84.56</c:v>
                      </c:pt>
                      <c:pt idx="8457">
                        <c:v>84.570000000000007</c:v>
                      </c:pt>
                      <c:pt idx="8458">
                        <c:v>84.58</c:v>
                      </c:pt>
                      <c:pt idx="8459">
                        <c:v>84.59</c:v>
                      </c:pt>
                      <c:pt idx="8460">
                        <c:v>84.600000000000009</c:v>
                      </c:pt>
                      <c:pt idx="8461">
                        <c:v>84.61</c:v>
                      </c:pt>
                      <c:pt idx="8462">
                        <c:v>84.62</c:v>
                      </c:pt>
                      <c:pt idx="8463">
                        <c:v>84.63</c:v>
                      </c:pt>
                      <c:pt idx="8464">
                        <c:v>84.64</c:v>
                      </c:pt>
                      <c:pt idx="8465">
                        <c:v>84.65</c:v>
                      </c:pt>
                      <c:pt idx="8466">
                        <c:v>84.66</c:v>
                      </c:pt>
                      <c:pt idx="8467">
                        <c:v>84.67</c:v>
                      </c:pt>
                      <c:pt idx="8468">
                        <c:v>84.68</c:v>
                      </c:pt>
                      <c:pt idx="8469">
                        <c:v>84.69</c:v>
                      </c:pt>
                      <c:pt idx="8470">
                        <c:v>84.7</c:v>
                      </c:pt>
                      <c:pt idx="8471">
                        <c:v>84.710000000000008</c:v>
                      </c:pt>
                      <c:pt idx="8472">
                        <c:v>84.72</c:v>
                      </c:pt>
                      <c:pt idx="8473">
                        <c:v>84.73</c:v>
                      </c:pt>
                      <c:pt idx="8474">
                        <c:v>84.74</c:v>
                      </c:pt>
                      <c:pt idx="8475">
                        <c:v>84.75</c:v>
                      </c:pt>
                      <c:pt idx="8476">
                        <c:v>84.76</c:v>
                      </c:pt>
                      <c:pt idx="8477">
                        <c:v>84.77</c:v>
                      </c:pt>
                      <c:pt idx="8478">
                        <c:v>84.78</c:v>
                      </c:pt>
                      <c:pt idx="8479">
                        <c:v>84.79</c:v>
                      </c:pt>
                      <c:pt idx="8480">
                        <c:v>84.8</c:v>
                      </c:pt>
                      <c:pt idx="8481">
                        <c:v>84.81</c:v>
                      </c:pt>
                      <c:pt idx="8482">
                        <c:v>84.820000000000007</c:v>
                      </c:pt>
                      <c:pt idx="8483">
                        <c:v>84.83</c:v>
                      </c:pt>
                      <c:pt idx="8484">
                        <c:v>84.84</c:v>
                      </c:pt>
                      <c:pt idx="8485">
                        <c:v>84.850000000000009</c:v>
                      </c:pt>
                      <c:pt idx="8486">
                        <c:v>84.86</c:v>
                      </c:pt>
                      <c:pt idx="8487">
                        <c:v>84.87</c:v>
                      </c:pt>
                      <c:pt idx="8488">
                        <c:v>84.88</c:v>
                      </c:pt>
                      <c:pt idx="8489">
                        <c:v>84.89</c:v>
                      </c:pt>
                      <c:pt idx="8490">
                        <c:v>84.9</c:v>
                      </c:pt>
                      <c:pt idx="8491">
                        <c:v>84.91</c:v>
                      </c:pt>
                      <c:pt idx="8492">
                        <c:v>84.92</c:v>
                      </c:pt>
                      <c:pt idx="8493">
                        <c:v>84.93</c:v>
                      </c:pt>
                      <c:pt idx="8494">
                        <c:v>84.94</c:v>
                      </c:pt>
                      <c:pt idx="8495">
                        <c:v>84.95</c:v>
                      </c:pt>
                      <c:pt idx="8496">
                        <c:v>84.960000000000008</c:v>
                      </c:pt>
                      <c:pt idx="8497">
                        <c:v>84.97</c:v>
                      </c:pt>
                      <c:pt idx="8498">
                        <c:v>84.98</c:v>
                      </c:pt>
                      <c:pt idx="8499">
                        <c:v>84.99</c:v>
                      </c:pt>
                      <c:pt idx="8500">
                        <c:v>85</c:v>
                      </c:pt>
                      <c:pt idx="8501">
                        <c:v>85.01</c:v>
                      </c:pt>
                      <c:pt idx="8502">
                        <c:v>85.02</c:v>
                      </c:pt>
                      <c:pt idx="8503">
                        <c:v>85.03</c:v>
                      </c:pt>
                      <c:pt idx="8504">
                        <c:v>85.04</c:v>
                      </c:pt>
                      <c:pt idx="8505">
                        <c:v>85.05</c:v>
                      </c:pt>
                      <c:pt idx="8506">
                        <c:v>85.06</c:v>
                      </c:pt>
                      <c:pt idx="8507">
                        <c:v>85.070000000000007</c:v>
                      </c:pt>
                      <c:pt idx="8508">
                        <c:v>85.08</c:v>
                      </c:pt>
                      <c:pt idx="8509">
                        <c:v>85.09</c:v>
                      </c:pt>
                      <c:pt idx="8510">
                        <c:v>85.100000000000009</c:v>
                      </c:pt>
                      <c:pt idx="8511">
                        <c:v>85.11</c:v>
                      </c:pt>
                      <c:pt idx="8512">
                        <c:v>85.12</c:v>
                      </c:pt>
                      <c:pt idx="8513">
                        <c:v>85.13</c:v>
                      </c:pt>
                      <c:pt idx="8514">
                        <c:v>85.14</c:v>
                      </c:pt>
                      <c:pt idx="8515">
                        <c:v>85.15</c:v>
                      </c:pt>
                      <c:pt idx="8516">
                        <c:v>85.16</c:v>
                      </c:pt>
                      <c:pt idx="8517">
                        <c:v>85.17</c:v>
                      </c:pt>
                      <c:pt idx="8518">
                        <c:v>85.18</c:v>
                      </c:pt>
                      <c:pt idx="8519">
                        <c:v>85.19</c:v>
                      </c:pt>
                      <c:pt idx="8520">
                        <c:v>85.2</c:v>
                      </c:pt>
                      <c:pt idx="8521">
                        <c:v>85.210000000000008</c:v>
                      </c:pt>
                      <c:pt idx="8522">
                        <c:v>85.22</c:v>
                      </c:pt>
                      <c:pt idx="8523">
                        <c:v>85.23</c:v>
                      </c:pt>
                      <c:pt idx="8524">
                        <c:v>85.24</c:v>
                      </c:pt>
                      <c:pt idx="8525">
                        <c:v>85.25</c:v>
                      </c:pt>
                      <c:pt idx="8526">
                        <c:v>85.26</c:v>
                      </c:pt>
                      <c:pt idx="8527">
                        <c:v>85.27</c:v>
                      </c:pt>
                      <c:pt idx="8528">
                        <c:v>85.28</c:v>
                      </c:pt>
                      <c:pt idx="8529">
                        <c:v>85.29</c:v>
                      </c:pt>
                      <c:pt idx="8530">
                        <c:v>85.3</c:v>
                      </c:pt>
                      <c:pt idx="8531">
                        <c:v>85.31</c:v>
                      </c:pt>
                      <c:pt idx="8532">
                        <c:v>85.320000000000007</c:v>
                      </c:pt>
                      <c:pt idx="8533">
                        <c:v>85.33</c:v>
                      </c:pt>
                      <c:pt idx="8534">
                        <c:v>85.34</c:v>
                      </c:pt>
                      <c:pt idx="8535">
                        <c:v>85.350000000000009</c:v>
                      </c:pt>
                      <c:pt idx="8536">
                        <c:v>85.36</c:v>
                      </c:pt>
                      <c:pt idx="8537">
                        <c:v>85.37</c:v>
                      </c:pt>
                      <c:pt idx="8538">
                        <c:v>85.38</c:v>
                      </c:pt>
                      <c:pt idx="8539">
                        <c:v>85.39</c:v>
                      </c:pt>
                      <c:pt idx="8540">
                        <c:v>85.4</c:v>
                      </c:pt>
                      <c:pt idx="8541">
                        <c:v>85.41</c:v>
                      </c:pt>
                      <c:pt idx="8542">
                        <c:v>85.42</c:v>
                      </c:pt>
                      <c:pt idx="8543">
                        <c:v>85.43</c:v>
                      </c:pt>
                      <c:pt idx="8544">
                        <c:v>85.44</c:v>
                      </c:pt>
                      <c:pt idx="8545">
                        <c:v>85.45</c:v>
                      </c:pt>
                      <c:pt idx="8546">
                        <c:v>85.460000000000008</c:v>
                      </c:pt>
                      <c:pt idx="8547">
                        <c:v>85.47</c:v>
                      </c:pt>
                      <c:pt idx="8548">
                        <c:v>85.48</c:v>
                      </c:pt>
                      <c:pt idx="8549">
                        <c:v>85.49</c:v>
                      </c:pt>
                      <c:pt idx="8550">
                        <c:v>85.5</c:v>
                      </c:pt>
                      <c:pt idx="8551">
                        <c:v>85.51</c:v>
                      </c:pt>
                      <c:pt idx="8552">
                        <c:v>85.52</c:v>
                      </c:pt>
                      <c:pt idx="8553">
                        <c:v>85.53</c:v>
                      </c:pt>
                      <c:pt idx="8554">
                        <c:v>85.54</c:v>
                      </c:pt>
                      <c:pt idx="8555">
                        <c:v>85.55</c:v>
                      </c:pt>
                      <c:pt idx="8556">
                        <c:v>85.56</c:v>
                      </c:pt>
                      <c:pt idx="8557">
                        <c:v>85.570000000000007</c:v>
                      </c:pt>
                      <c:pt idx="8558">
                        <c:v>85.58</c:v>
                      </c:pt>
                      <c:pt idx="8559">
                        <c:v>85.59</c:v>
                      </c:pt>
                      <c:pt idx="8560">
                        <c:v>85.600000000000009</c:v>
                      </c:pt>
                      <c:pt idx="8561">
                        <c:v>85.61</c:v>
                      </c:pt>
                      <c:pt idx="8562">
                        <c:v>85.62</c:v>
                      </c:pt>
                      <c:pt idx="8563">
                        <c:v>85.63</c:v>
                      </c:pt>
                      <c:pt idx="8564">
                        <c:v>85.64</c:v>
                      </c:pt>
                      <c:pt idx="8565">
                        <c:v>85.65</c:v>
                      </c:pt>
                      <c:pt idx="8566">
                        <c:v>85.66</c:v>
                      </c:pt>
                      <c:pt idx="8567">
                        <c:v>85.67</c:v>
                      </c:pt>
                      <c:pt idx="8568">
                        <c:v>85.68</c:v>
                      </c:pt>
                      <c:pt idx="8569">
                        <c:v>85.69</c:v>
                      </c:pt>
                      <c:pt idx="8570">
                        <c:v>85.7</c:v>
                      </c:pt>
                      <c:pt idx="8571">
                        <c:v>85.710000000000008</c:v>
                      </c:pt>
                      <c:pt idx="8572">
                        <c:v>85.72</c:v>
                      </c:pt>
                      <c:pt idx="8573">
                        <c:v>85.73</c:v>
                      </c:pt>
                      <c:pt idx="8574">
                        <c:v>85.74</c:v>
                      </c:pt>
                      <c:pt idx="8575">
                        <c:v>85.75</c:v>
                      </c:pt>
                      <c:pt idx="8576">
                        <c:v>85.76</c:v>
                      </c:pt>
                      <c:pt idx="8577">
                        <c:v>85.77</c:v>
                      </c:pt>
                      <c:pt idx="8578">
                        <c:v>85.78</c:v>
                      </c:pt>
                      <c:pt idx="8579">
                        <c:v>85.79</c:v>
                      </c:pt>
                      <c:pt idx="8580">
                        <c:v>85.8</c:v>
                      </c:pt>
                      <c:pt idx="8581">
                        <c:v>85.81</c:v>
                      </c:pt>
                      <c:pt idx="8582">
                        <c:v>85.820000000000007</c:v>
                      </c:pt>
                      <c:pt idx="8583">
                        <c:v>85.83</c:v>
                      </c:pt>
                      <c:pt idx="8584">
                        <c:v>85.84</c:v>
                      </c:pt>
                      <c:pt idx="8585">
                        <c:v>85.850000000000009</c:v>
                      </c:pt>
                      <c:pt idx="8586">
                        <c:v>85.86</c:v>
                      </c:pt>
                      <c:pt idx="8587">
                        <c:v>85.87</c:v>
                      </c:pt>
                      <c:pt idx="8588">
                        <c:v>85.88</c:v>
                      </c:pt>
                      <c:pt idx="8589">
                        <c:v>85.89</c:v>
                      </c:pt>
                      <c:pt idx="8590">
                        <c:v>85.9</c:v>
                      </c:pt>
                      <c:pt idx="8591">
                        <c:v>85.91</c:v>
                      </c:pt>
                      <c:pt idx="8592">
                        <c:v>85.92</c:v>
                      </c:pt>
                      <c:pt idx="8593">
                        <c:v>85.93</c:v>
                      </c:pt>
                      <c:pt idx="8594">
                        <c:v>85.94</c:v>
                      </c:pt>
                      <c:pt idx="8595">
                        <c:v>85.95</c:v>
                      </c:pt>
                      <c:pt idx="8596">
                        <c:v>85.960000000000008</c:v>
                      </c:pt>
                      <c:pt idx="8597">
                        <c:v>85.97</c:v>
                      </c:pt>
                      <c:pt idx="8598">
                        <c:v>85.98</c:v>
                      </c:pt>
                      <c:pt idx="8599">
                        <c:v>85.99</c:v>
                      </c:pt>
                      <c:pt idx="8600">
                        <c:v>86</c:v>
                      </c:pt>
                      <c:pt idx="8601">
                        <c:v>86.01</c:v>
                      </c:pt>
                      <c:pt idx="8602">
                        <c:v>86.02</c:v>
                      </c:pt>
                      <c:pt idx="8603">
                        <c:v>86.03</c:v>
                      </c:pt>
                      <c:pt idx="8604">
                        <c:v>86.04</c:v>
                      </c:pt>
                      <c:pt idx="8605">
                        <c:v>86.05</c:v>
                      </c:pt>
                      <c:pt idx="8606">
                        <c:v>86.06</c:v>
                      </c:pt>
                      <c:pt idx="8607">
                        <c:v>86.070000000000007</c:v>
                      </c:pt>
                      <c:pt idx="8608">
                        <c:v>86.08</c:v>
                      </c:pt>
                      <c:pt idx="8609">
                        <c:v>86.09</c:v>
                      </c:pt>
                      <c:pt idx="8610">
                        <c:v>86.100000000000009</c:v>
                      </c:pt>
                      <c:pt idx="8611">
                        <c:v>86.11</c:v>
                      </c:pt>
                      <c:pt idx="8612">
                        <c:v>86.12</c:v>
                      </c:pt>
                      <c:pt idx="8613">
                        <c:v>86.13</c:v>
                      </c:pt>
                      <c:pt idx="8614">
                        <c:v>86.14</c:v>
                      </c:pt>
                      <c:pt idx="8615">
                        <c:v>86.15</c:v>
                      </c:pt>
                      <c:pt idx="8616">
                        <c:v>86.16</c:v>
                      </c:pt>
                      <c:pt idx="8617">
                        <c:v>86.17</c:v>
                      </c:pt>
                      <c:pt idx="8618">
                        <c:v>86.18</c:v>
                      </c:pt>
                      <c:pt idx="8619">
                        <c:v>86.19</c:v>
                      </c:pt>
                      <c:pt idx="8620">
                        <c:v>86.2</c:v>
                      </c:pt>
                      <c:pt idx="8621">
                        <c:v>86.210000000000008</c:v>
                      </c:pt>
                      <c:pt idx="8622">
                        <c:v>86.22</c:v>
                      </c:pt>
                      <c:pt idx="8623">
                        <c:v>86.23</c:v>
                      </c:pt>
                      <c:pt idx="8624">
                        <c:v>86.24</c:v>
                      </c:pt>
                      <c:pt idx="8625">
                        <c:v>86.25</c:v>
                      </c:pt>
                      <c:pt idx="8626">
                        <c:v>86.26</c:v>
                      </c:pt>
                      <c:pt idx="8627">
                        <c:v>86.27</c:v>
                      </c:pt>
                      <c:pt idx="8628">
                        <c:v>86.28</c:v>
                      </c:pt>
                      <c:pt idx="8629">
                        <c:v>86.29</c:v>
                      </c:pt>
                      <c:pt idx="8630">
                        <c:v>86.3</c:v>
                      </c:pt>
                      <c:pt idx="8631">
                        <c:v>86.31</c:v>
                      </c:pt>
                      <c:pt idx="8632">
                        <c:v>86.320000000000007</c:v>
                      </c:pt>
                      <c:pt idx="8633">
                        <c:v>86.33</c:v>
                      </c:pt>
                      <c:pt idx="8634">
                        <c:v>86.34</c:v>
                      </c:pt>
                      <c:pt idx="8635">
                        <c:v>86.350000000000009</c:v>
                      </c:pt>
                      <c:pt idx="8636">
                        <c:v>86.36</c:v>
                      </c:pt>
                      <c:pt idx="8637">
                        <c:v>86.37</c:v>
                      </c:pt>
                      <c:pt idx="8638">
                        <c:v>86.38</c:v>
                      </c:pt>
                      <c:pt idx="8639">
                        <c:v>86.39</c:v>
                      </c:pt>
                      <c:pt idx="8640">
                        <c:v>86.4</c:v>
                      </c:pt>
                      <c:pt idx="8641">
                        <c:v>86.41</c:v>
                      </c:pt>
                      <c:pt idx="8642">
                        <c:v>86.42</c:v>
                      </c:pt>
                      <c:pt idx="8643">
                        <c:v>86.43</c:v>
                      </c:pt>
                      <c:pt idx="8644">
                        <c:v>86.44</c:v>
                      </c:pt>
                      <c:pt idx="8645">
                        <c:v>86.45</c:v>
                      </c:pt>
                      <c:pt idx="8646">
                        <c:v>86.460000000000008</c:v>
                      </c:pt>
                      <c:pt idx="8647">
                        <c:v>86.47</c:v>
                      </c:pt>
                      <c:pt idx="8648">
                        <c:v>86.48</c:v>
                      </c:pt>
                      <c:pt idx="8649">
                        <c:v>86.49</c:v>
                      </c:pt>
                      <c:pt idx="8650">
                        <c:v>86.5</c:v>
                      </c:pt>
                      <c:pt idx="8651">
                        <c:v>86.51</c:v>
                      </c:pt>
                      <c:pt idx="8652">
                        <c:v>86.52</c:v>
                      </c:pt>
                      <c:pt idx="8653">
                        <c:v>86.53</c:v>
                      </c:pt>
                      <c:pt idx="8654">
                        <c:v>86.54</c:v>
                      </c:pt>
                      <c:pt idx="8655">
                        <c:v>86.55</c:v>
                      </c:pt>
                      <c:pt idx="8656">
                        <c:v>86.56</c:v>
                      </c:pt>
                      <c:pt idx="8657">
                        <c:v>86.570000000000007</c:v>
                      </c:pt>
                      <c:pt idx="8658">
                        <c:v>86.58</c:v>
                      </c:pt>
                      <c:pt idx="8659">
                        <c:v>86.59</c:v>
                      </c:pt>
                      <c:pt idx="8660">
                        <c:v>86.600000000000009</c:v>
                      </c:pt>
                      <c:pt idx="8661">
                        <c:v>86.61</c:v>
                      </c:pt>
                      <c:pt idx="8662">
                        <c:v>86.62</c:v>
                      </c:pt>
                      <c:pt idx="8663">
                        <c:v>86.63</c:v>
                      </c:pt>
                      <c:pt idx="8664">
                        <c:v>86.64</c:v>
                      </c:pt>
                      <c:pt idx="8665">
                        <c:v>86.65</c:v>
                      </c:pt>
                      <c:pt idx="8666">
                        <c:v>86.66</c:v>
                      </c:pt>
                      <c:pt idx="8667">
                        <c:v>86.67</c:v>
                      </c:pt>
                      <c:pt idx="8668">
                        <c:v>86.68</c:v>
                      </c:pt>
                      <c:pt idx="8669">
                        <c:v>86.69</c:v>
                      </c:pt>
                      <c:pt idx="8670">
                        <c:v>86.7</c:v>
                      </c:pt>
                      <c:pt idx="8671">
                        <c:v>86.710000000000008</c:v>
                      </c:pt>
                      <c:pt idx="8672">
                        <c:v>86.72</c:v>
                      </c:pt>
                      <c:pt idx="8673">
                        <c:v>86.73</c:v>
                      </c:pt>
                      <c:pt idx="8674">
                        <c:v>86.74</c:v>
                      </c:pt>
                      <c:pt idx="8675">
                        <c:v>86.75</c:v>
                      </c:pt>
                      <c:pt idx="8676">
                        <c:v>86.76</c:v>
                      </c:pt>
                      <c:pt idx="8677">
                        <c:v>86.77</c:v>
                      </c:pt>
                      <c:pt idx="8678">
                        <c:v>86.78</c:v>
                      </c:pt>
                      <c:pt idx="8679">
                        <c:v>86.79</c:v>
                      </c:pt>
                      <c:pt idx="8680">
                        <c:v>86.8</c:v>
                      </c:pt>
                      <c:pt idx="8681">
                        <c:v>86.81</c:v>
                      </c:pt>
                      <c:pt idx="8682">
                        <c:v>86.820000000000007</c:v>
                      </c:pt>
                      <c:pt idx="8683">
                        <c:v>86.83</c:v>
                      </c:pt>
                      <c:pt idx="8684">
                        <c:v>86.84</c:v>
                      </c:pt>
                      <c:pt idx="8685">
                        <c:v>86.850000000000009</c:v>
                      </c:pt>
                      <c:pt idx="8686">
                        <c:v>86.86</c:v>
                      </c:pt>
                      <c:pt idx="8687">
                        <c:v>86.87</c:v>
                      </c:pt>
                      <c:pt idx="8688">
                        <c:v>86.88</c:v>
                      </c:pt>
                      <c:pt idx="8689">
                        <c:v>86.89</c:v>
                      </c:pt>
                      <c:pt idx="8690">
                        <c:v>86.9</c:v>
                      </c:pt>
                      <c:pt idx="8691">
                        <c:v>86.91</c:v>
                      </c:pt>
                      <c:pt idx="8692">
                        <c:v>86.92</c:v>
                      </c:pt>
                      <c:pt idx="8693">
                        <c:v>86.93</c:v>
                      </c:pt>
                      <c:pt idx="8694">
                        <c:v>86.94</c:v>
                      </c:pt>
                      <c:pt idx="8695">
                        <c:v>86.95</c:v>
                      </c:pt>
                      <c:pt idx="8696">
                        <c:v>86.960000000000008</c:v>
                      </c:pt>
                      <c:pt idx="8697">
                        <c:v>86.97</c:v>
                      </c:pt>
                      <c:pt idx="8698">
                        <c:v>86.98</c:v>
                      </c:pt>
                      <c:pt idx="8699">
                        <c:v>86.99</c:v>
                      </c:pt>
                      <c:pt idx="8700">
                        <c:v>87</c:v>
                      </c:pt>
                      <c:pt idx="8701">
                        <c:v>87.01</c:v>
                      </c:pt>
                      <c:pt idx="8702">
                        <c:v>87.02</c:v>
                      </c:pt>
                      <c:pt idx="8703">
                        <c:v>87.03</c:v>
                      </c:pt>
                      <c:pt idx="8704">
                        <c:v>87.04</c:v>
                      </c:pt>
                      <c:pt idx="8705">
                        <c:v>87.05</c:v>
                      </c:pt>
                      <c:pt idx="8706">
                        <c:v>87.06</c:v>
                      </c:pt>
                      <c:pt idx="8707">
                        <c:v>87.070000000000007</c:v>
                      </c:pt>
                      <c:pt idx="8708">
                        <c:v>87.08</c:v>
                      </c:pt>
                      <c:pt idx="8709">
                        <c:v>87.09</c:v>
                      </c:pt>
                      <c:pt idx="8710">
                        <c:v>87.100000000000009</c:v>
                      </c:pt>
                      <c:pt idx="8711">
                        <c:v>87.11</c:v>
                      </c:pt>
                      <c:pt idx="8712">
                        <c:v>87.12</c:v>
                      </c:pt>
                      <c:pt idx="8713">
                        <c:v>87.13</c:v>
                      </c:pt>
                      <c:pt idx="8714">
                        <c:v>87.14</c:v>
                      </c:pt>
                      <c:pt idx="8715">
                        <c:v>87.15</c:v>
                      </c:pt>
                      <c:pt idx="8716">
                        <c:v>87.16</c:v>
                      </c:pt>
                      <c:pt idx="8717">
                        <c:v>87.17</c:v>
                      </c:pt>
                      <c:pt idx="8718">
                        <c:v>87.18</c:v>
                      </c:pt>
                      <c:pt idx="8719">
                        <c:v>87.19</c:v>
                      </c:pt>
                      <c:pt idx="8720">
                        <c:v>87.2</c:v>
                      </c:pt>
                      <c:pt idx="8721">
                        <c:v>87.210000000000008</c:v>
                      </c:pt>
                      <c:pt idx="8722">
                        <c:v>87.22</c:v>
                      </c:pt>
                      <c:pt idx="8723">
                        <c:v>87.23</c:v>
                      </c:pt>
                      <c:pt idx="8724">
                        <c:v>87.24</c:v>
                      </c:pt>
                      <c:pt idx="8725">
                        <c:v>87.25</c:v>
                      </c:pt>
                      <c:pt idx="8726">
                        <c:v>87.26</c:v>
                      </c:pt>
                      <c:pt idx="8727">
                        <c:v>87.27</c:v>
                      </c:pt>
                      <c:pt idx="8728">
                        <c:v>87.28</c:v>
                      </c:pt>
                      <c:pt idx="8729">
                        <c:v>87.29</c:v>
                      </c:pt>
                      <c:pt idx="8730">
                        <c:v>87.3</c:v>
                      </c:pt>
                      <c:pt idx="8731">
                        <c:v>87.31</c:v>
                      </c:pt>
                      <c:pt idx="8732">
                        <c:v>87.320000000000007</c:v>
                      </c:pt>
                      <c:pt idx="8733">
                        <c:v>87.33</c:v>
                      </c:pt>
                      <c:pt idx="8734">
                        <c:v>87.34</c:v>
                      </c:pt>
                      <c:pt idx="8735">
                        <c:v>87.350000000000009</c:v>
                      </c:pt>
                      <c:pt idx="8736">
                        <c:v>87.36</c:v>
                      </c:pt>
                      <c:pt idx="8737">
                        <c:v>87.37</c:v>
                      </c:pt>
                      <c:pt idx="8738">
                        <c:v>87.38</c:v>
                      </c:pt>
                      <c:pt idx="8739">
                        <c:v>87.39</c:v>
                      </c:pt>
                      <c:pt idx="8740">
                        <c:v>87.4</c:v>
                      </c:pt>
                      <c:pt idx="8741">
                        <c:v>87.41</c:v>
                      </c:pt>
                      <c:pt idx="8742">
                        <c:v>87.42</c:v>
                      </c:pt>
                      <c:pt idx="8743">
                        <c:v>87.43</c:v>
                      </c:pt>
                      <c:pt idx="8744">
                        <c:v>87.44</c:v>
                      </c:pt>
                      <c:pt idx="8745">
                        <c:v>87.45</c:v>
                      </c:pt>
                      <c:pt idx="8746">
                        <c:v>87.460000000000008</c:v>
                      </c:pt>
                      <c:pt idx="8747">
                        <c:v>87.47</c:v>
                      </c:pt>
                      <c:pt idx="8748">
                        <c:v>87.48</c:v>
                      </c:pt>
                      <c:pt idx="8749">
                        <c:v>87.49</c:v>
                      </c:pt>
                      <c:pt idx="8750">
                        <c:v>87.5</c:v>
                      </c:pt>
                      <c:pt idx="8751">
                        <c:v>87.51</c:v>
                      </c:pt>
                      <c:pt idx="8752">
                        <c:v>87.52</c:v>
                      </c:pt>
                      <c:pt idx="8753">
                        <c:v>87.53</c:v>
                      </c:pt>
                      <c:pt idx="8754">
                        <c:v>87.54</c:v>
                      </c:pt>
                      <c:pt idx="8755">
                        <c:v>87.55</c:v>
                      </c:pt>
                      <c:pt idx="8756">
                        <c:v>87.56</c:v>
                      </c:pt>
                      <c:pt idx="8757">
                        <c:v>87.570000000000007</c:v>
                      </c:pt>
                      <c:pt idx="8758">
                        <c:v>87.58</c:v>
                      </c:pt>
                      <c:pt idx="8759">
                        <c:v>87.59</c:v>
                      </c:pt>
                      <c:pt idx="8760">
                        <c:v>87.600000000000009</c:v>
                      </c:pt>
                      <c:pt idx="8761">
                        <c:v>87.61</c:v>
                      </c:pt>
                      <c:pt idx="8762">
                        <c:v>87.62</c:v>
                      </c:pt>
                      <c:pt idx="8763">
                        <c:v>87.63</c:v>
                      </c:pt>
                      <c:pt idx="8764">
                        <c:v>87.64</c:v>
                      </c:pt>
                      <c:pt idx="8765">
                        <c:v>87.65</c:v>
                      </c:pt>
                      <c:pt idx="8766">
                        <c:v>87.66</c:v>
                      </c:pt>
                      <c:pt idx="8767">
                        <c:v>87.67</c:v>
                      </c:pt>
                      <c:pt idx="8768">
                        <c:v>87.68</c:v>
                      </c:pt>
                      <c:pt idx="8769">
                        <c:v>87.69</c:v>
                      </c:pt>
                      <c:pt idx="8770">
                        <c:v>87.7</c:v>
                      </c:pt>
                      <c:pt idx="8771">
                        <c:v>87.710000000000008</c:v>
                      </c:pt>
                      <c:pt idx="8772">
                        <c:v>87.72</c:v>
                      </c:pt>
                      <c:pt idx="8773">
                        <c:v>87.73</c:v>
                      </c:pt>
                      <c:pt idx="8774">
                        <c:v>87.74</c:v>
                      </c:pt>
                      <c:pt idx="8775">
                        <c:v>87.75</c:v>
                      </c:pt>
                      <c:pt idx="8776">
                        <c:v>87.76</c:v>
                      </c:pt>
                      <c:pt idx="8777">
                        <c:v>87.77</c:v>
                      </c:pt>
                      <c:pt idx="8778">
                        <c:v>87.78</c:v>
                      </c:pt>
                      <c:pt idx="8779">
                        <c:v>87.79</c:v>
                      </c:pt>
                      <c:pt idx="8780">
                        <c:v>87.8</c:v>
                      </c:pt>
                      <c:pt idx="8781">
                        <c:v>87.81</c:v>
                      </c:pt>
                      <c:pt idx="8782">
                        <c:v>87.820000000000007</c:v>
                      </c:pt>
                      <c:pt idx="8783">
                        <c:v>87.83</c:v>
                      </c:pt>
                      <c:pt idx="8784">
                        <c:v>87.84</c:v>
                      </c:pt>
                      <c:pt idx="8785">
                        <c:v>87.850000000000009</c:v>
                      </c:pt>
                      <c:pt idx="8786">
                        <c:v>87.86</c:v>
                      </c:pt>
                      <c:pt idx="8787">
                        <c:v>87.87</c:v>
                      </c:pt>
                      <c:pt idx="8788">
                        <c:v>87.88</c:v>
                      </c:pt>
                      <c:pt idx="8789">
                        <c:v>87.89</c:v>
                      </c:pt>
                      <c:pt idx="8790">
                        <c:v>87.9</c:v>
                      </c:pt>
                      <c:pt idx="8791">
                        <c:v>87.91</c:v>
                      </c:pt>
                      <c:pt idx="8792">
                        <c:v>87.92</c:v>
                      </c:pt>
                      <c:pt idx="8793">
                        <c:v>87.93</c:v>
                      </c:pt>
                      <c:pt idx="8794">
                        <c:v>87.94</c:v>
                      </c:pt>
                      <c:pt idx="8795">
                        <c:v>87.95</c:v>
                      </c:pt>
                      <c:pt idx="8796">
                        <c:v>87.960000000000008</c:v>
                      </c:pt>
                      <c:pt idx="8797">
                        <c:v>87.97</c:v>
                      </c:pt>
                      <c:pt idx="8798">
                        <c:v>87.98</c:v>
                      </c:pt>
                      <c:pt idx="8799">
                        <c:v>87.99</c:v>
                      </c:pt>
                      <c:pt idx="8800">
                        <c:v>88</c:v>
                      </c:pt>
                      <c:pt idx="8801">
                        <c:v>88.01</c:v>
                      </c:pt>
                      <c:pt idx="8802">
                        <c:v>88.02</c:v>
                      </c:pt>
                      <c:pt idx="8803">
                        <c:v>88.03</c:v>
                      </c:pt>
                      <c:pt idx="8804">
                        <c:v>88.04</c:v>
                      </c:pt>
                      <c:pt idx="8805">
                        <c:v>88.05</c:v>
                      </c:pt>
                      <c:pt idx="8806">
                        <c:v>88.06</c:v>
                      </c:pt>
                      <c:pt idx="8807">
                        <c:v>88.070000000000007</c:v>
                      </c:pt>
                      <c:pt idx="8808">
                        <c:v>88.08</c:v>
                      </c:pt>
                      <c:pt idx="8809">
                        <c:v>88.09</c:v>
                      </c:pt>
                      <c:pt idx="8810">
                        <c:v>88.100000000000009</c:v>
                      </c:pt>
                      <c:pt idx="8811">
                        <c:v>88.11</c:v>
                      </c:pt>
                      <c:pt idx="8812">
                        <c:v>88.12</c:v>
                      </c:pt>
                      <c:pt idx="8813">
                        <c:v>88.13</c:v>
                      </c:pt>
                      <c:pt idx="8814">
                        <c:v>88.14</c:v>
                      </c:pt>
                      <c:pt idx="8815">
                        <c:v>88.15</c:v>
                      </c:pt>
                      <c:pt idx="8816">
                        <c:v>88.16</c:v>
                      </c:pt>
                      <c:pt idx="8817">
                        <c:v>88.17</c:v>
                      </c:pt>
                      <c:pt idx="8818">
                        <c:v>88.18</c:v>
                      </c:pt>
                      <c:pt idx="8819">
                        <c:v>88.19</c:v>
                      </c:pt>
                      <c:pt idx="8820">
                        <c:v>88.2</c:v>
                      </c:pt>
                      <c:pt idx="8821">
                        <c:v>88.210000000000008</c:v>
                      </c:pt>
                      <c:pt idx="8822">
                        <c:v>88.22</c:v>
                      </c:pt>
                      <c:pt idx="8823">
                        <c:v>88.23</c:v>
                      </c:pt>
                      <c:pt idx="8824">
                        <c:v>88.24</c:v>
                      </c:pt>
                      <c:pt idx="8825">
                        <c:v>88.25</c:v>
                      </c:pt>
                      <c:pt idx="8826">
                        <c:v>88.26</c:v>
                      </c:pt>
                      <c:pt idx="8827">
                        <c:v>88.27</c:v>
                      </c:pt>
                      <c:pt idx="8828">
                        <c:v>88.28</c:v>
                      </c:pt>
                      <c:pt idx="8829">
                        <c:v>88.29</c:v>
                      </c:pt>
                      <c:pt idx="8830">
                        <c:v>88.3</c:v>
                      </c:pt>
                      <c:pt idx="8831">
                        <c:v>88.31</c:v>
                      </c:pt>
                      <c:pt idx="8832">
                        <c:v>88.320000000000007</c:v>
                      </c:pt>
                      <c:pt idx="8833">
                        <c:v>88.33</c:v>
                      </c:pt>
                      <c:pt idx="8834">
                        <c:v>88.34</c:v>
                      </c:pt>
                      <c:pt idx="8835">
                        <c:v>88.350000000000009</c:v>
                      </c:pt>
                      <c:pt idx="8836">
                        <c:v>88.36</c:v>
                      </c:pt>
                      <c:pt idx="8837">
                        <c:v>88.37</c:v>
                      </c:pt>
                      <c:pt idx="8838">
                        <c:v>88.38</c:v>
                      </c:pt>
                      <c:pt idx="8839">
                        <c:v>88.39</c:v>
                      </c:pt>
                      <c:pt idx="8840">
                        <c:v>88.4</c:v>
                      </c:pt>
                      <c:pt idx="8841">
                        <c:v>88.41</c:v>
                      </c:pt>
                      <c:pt idx="8842">
                        <c:v>88.42</c:v>
                      </c:pt>
                      <c:pt idx="8843">
                        <c:v>88.43</c:v>
                      </c:pt>
                      <c:pt idx="8844">
                        <c:v>88.44</c:v>
                      </c:pt>
                      <c:pt idx="8845">
                        <c:v>88.45</c:v>
                      </c:pt>
                      <c:pt idx="8846">
                        <c:v>88.460000000000008</c:v>
                      </c:pt>
                      <c:pt idx="8847">
                        <c:v>88.47</c:v>
                      </c:pt>
                      <c:pt idx="8848">
                        <c:v>88.48</c:v>
                      </c:pt>
                      <c:pt idx="8849">
                        <c:v>88.49</c:v>
                      </c:pt>
                      <c:pt idx="8850">
                        <c:v>88.5</c:v>
                      </c:pt>
                      <c:pt idx="8851">
                        <c:v>88.51</c:v>
                      </c:pt>
                      <c:pt idx="8852">
                        <c:v>88.52</c:v>
                      </c:pt>
                      <c:pt idx="8853">
                        <c:v>88.53</c:v>
                      </c:pt>
                      <c:pt idx="8854">
                        <c:v>88.54</c:v>
                      </c:pt>
                      <c:pt idx="8855">
                        <c:v>88.55</c:v>
                      </c:pt>
                      <c:pt idx="8856">
                        <c:v>88.56</c:v>
                      </c:pt>
                      <c:pt idx="8857">
                        <c:v>88.570000000000007</c:v>
                      </c:pt>
                      <c:pt idx="8858">
                        <c:v>88.58</c:v>
                      </c:pt>
                      <c:pt idx="8859">
                        <c:v>88.59</c:v>
                      </c:pt>
                      <c:pt idx="8860">
                        <c:v>88.600000000000009</c:v>
                      </c:pt>
                      <c:pt idx="8861">
                        <c:v>88.61</c:v>
                      </c:pt>
                      <c:pt idx="8862">
                        <c:v>88.62</c:v>
                      </c:pt>
                      <c:pt idx="8863">
                        <c:v>88.63</c:v>
                      </c:pt>
                      <c:pt idx="8864">
                        <c:v>88.64</c:v>
                      </c:pt>
                      <c:pt idx="8865">
                        <c:v>88.65</c:v>
                      </c:pt>
                      <c:pt idx="8866">
                        <c:v>88.66</c:v>
                      </c:pt>
                      <c:pt idx="8867">
                        <c:v>88.67</c:v>
                      </c:pt>
                      <c:pt idx="8868">
                        <c:v>88.68</c:v>
                      </c:pt>
                      <c:pt idx="8869">
                        <c:v>88.69</c:v>
                      </c:pt>
                      <c:pt idx="8870">
                        <c:v>88.7</c:v>
                      </c:pt>
                      <c:pt idx="8871">
                        <c:v>88.710000000000008</c:v>
                      </c:pt>
                      <c:pt idx="8872">
                        <c:v>88.72</c:v>
                      </c:pt>
                      <c:pt idx="8873">
                        <c:v>88.73</c:v>
                      </c:pt>
                      <c:pt idx="8874">
                        <c:v>88.74</c:v>
                      </c:pt>
                      <c:pt idx="8875">
                        <c:v>88.75</c:v>
                      </c:pt>
                      <c:pt idx="8876">
                        <c:v>88.76</c:v>
                      </c:pt>
                      <c:pt idx="8877">
                        <c:v>88.77</c:v>
                      </c:pt>
                      <c:pt idx="8878">
                        <c:v>88.78</c:v>
                      </c:pt>
                      <c:pt idx="8879">
                        <c:v>88.79</c:v>
                      </c:pt>
                      <c:pt idx="8880">
                        <c:v>88.8</c:v>
                      </c:pt>
                      <c:pt idx="8881">
                        <c:v>88.81</c:v>
                      </c:pt>
                      <c:pt idx="8882">
                        <c:v>88.820000000000007</c:v>
                      </c:pt>
                      <c:pt idx="8883">
                        <c:v>88.83</c:v>
                      </c:pt>
                      <c:pt idx="8884">
                        <c:v>88.84</c:v>
                      </c:pt>
                      <c:pt idx="8885">
                        <c:v>88.850000000000009</c:v>
                      </c:pt>
                      <c:pt idx="8886">
                        <c:v>88.86</c:v>
                      </c:pt>
                      <c:pt idx="8887">
                        <c:v>88.87</c:v>
                      </c:pt>
                      <c:pt idx="8888">
                        <c:v>88.88</c:v>
                      </c:pt>
                      <c:pt idx="8889">
                        <c:v>88.89</c:v>
                      </c:pt>
                      <c:pt idx="8890">
                        <c:v>88.9</c:v>
                      </c:pt>
                      <c:pt idx="8891">
                        <c:v>88.91</c:v>
                      </c:pt>
                      <c:pt idx="8892">
                        <c:v>88.92</c:v>
                      </c:pt>
                      <c:pt idx="8893">
                        <c:v>88.93</c:v>
                      </c:pt>
                      <c:pt idx="8894">
                        <c:v>88.94</c:v>
                      </c:pt>
                      <c:pt idx="8895">
                        <c:v>88.95</c:v>
                      </c:pt>
                      <c:pt idx="8896">
                        <c:v>88.960000000000008</c:v>
                      </c:pt>
                      <c:pt idx="8897">
                        <c:v>88.97</c:v>
                      </c:pt>
                      <c:pt idx="8898">
                        <c:v>88.98</c:v>
                      </c:pt>
                      <c:pt idx="8899">
                        <c:v>88.99</c:v>
                      </c:pt>
                      <c:pt idx="8900">
                        <c:v>89</c:v>
                      </c:pt>
                      <c:pt idx="8901">
                        <c:v>89.01</c:v>
                      </c:pt>
                      <c:pt idx="8902">
                        <c:v>89.02</c:v>
                      </c:pt>
                      <c:pt idx="8903">
                        <c:v>89.03</c:v>
                      </c:pt>
                      <c:pt idx="8904">
                        <c:v>89.04</c:v>
                      </c:pt>
                      <c:pt idx="8905">
                        <c:v>89.05</c:v>
                      </c:pt>
                      <c:pt idx="8906">
                        <c:v>89.06</c:v>
                      </c:pt>
                      <c:pt idx="8907">
                        <c:v>89.070000000000007</c:v>
                      </c:pt>
                      <c:pt idx="8908">
                        <c:v>89.08</c:v>
                      </c:pt>
                      <c:pt idx="8909">
                        <c:v>89.09</c:v>
                      </c:pt>
                      <c:pt idx="8910">
                        <c:v>89.100000000000009</c:v>
                      </c:pt>
                      <c:pt idx="8911">
                        <c:v>89.11</c:v>
                      </c:pt>
                      <c:pt idx="8912">
                        <c:v>89.12</c:v>
                      </c:pt>
                      <c:pt idx="8913">
                        <c:v>89.13</c:v>
                      </c:pt>
                      <c:pt idx="8914">
                        <c:v>89.14</c:v>
                      </c:pt>
                      <c:pt idx="8915">
                        <c:v>89.15</c:v>
                      </c:pt>
                      <c:pt idx="8916">
                        <c:v>89.16</c:v>
                      </c:pt>
                      <c:pt idx="8917">
                        <c:v>89.17</c:v>
                      </c:pt>
                      <c:pt idx="8918">
                        <c:v>89.18</c:v>
                      </c:pt>
                      <c:pt idx="8919">
                        <c:v>89.19</c:v>
                      </c:pt>
                      <c:pt idx="8920">
                        <c:v>89.2</c:v>
                      </c:pt>
                      <c:pt idx="8921">
                        <c:v>89.210000000000008</c:v>
                      </c:pt>
                      <c:pt idx="8922">
                        <c:v>89.22</c:v>
                      </c:pt>
                      <c:pt idx="8923">
                        <c:v>89.23</c:v>
                      </c:pt>
                      <c:pt idx="8924">
                        <c:v>89.24</c:v>
                      </c:pt>
                      <c:pt idx="8925">
                        <c:v>89.25</c:v>
                      </c:pt>
                      <c:pt idx="8926">
                        <c:v>89.26</c:v>
                      </c:pt>
                      <c:pt idx="8927">
                        <c:v>89.27</c:v>
                      </c:pt>
                      <c:pt idx="8928">
                        <c:v>89.28</c:v>
                      </c:pt>
                      <c:pt idx="8929">
                        <c:v>89.29</c:v>
                      </c:pt>
                      <c:pt idx="8930">
                        <c:v>89.3</c:v>
                      </c:pt>
                      <c:pt idx="8931">
                        <c:v>89.31</c:v>
                      </c:pt>
                      <c:pt idx="8932">
                        <c:v>89.320000000000007</c:v>
                      </c:pt>
                      <c:pt idx="8933">
                        <c:v>89.33</c:v>
                      </c:pt>
                      <c:pt idx="8934">
                        <c:v>89.34</c:v>
                      </c:pt>
                      <c:pt idx="8935">
                        <c:v>89.350000000000009</c:v>
                      </c:pt>
                      <c:pt idx="8936">
                        <c:v>89.36</c:v>
                      </c:pt>
                      <c:pt idx="8937">
                        <c:v>89.37</c:v>
                      </c:pt>
                      <c:pt idx="8938">
                        <c:v>89.38</c:v>
                      </c:pt>
                      <c:pt idx="8939">
                        <c:v>89.39</c:v>
                      </c:pt>
                      <c:pt idx="8940">
                        <c:v>89.4</c:v>
                      </c:pt>
                      <c:pt idx="8941">
                        <c:v>89.41</c:v>
                      </c:pt>
                      <c:pt idx="8942">
                        <c:v>89.42</c:v>
                      </c:pt>
                      <c:pt idx="8943">
                        <c:v>89.43</c:v>
                      </c:pt>
                      <c:pt idx="8944">
                        <c:v>89.44</c:v>
                      </c:pt>
                      <c:pt idx="8945">
                        <c:v>89.45</c:v>
                      </c:pt>
                      <c:pt idx="8946">
                        <c:v>89.460000000000008</c:v>
                      </c:pt>
                      <c:pt idx="8947">
                        <c:v>89.47</c:v>
                      </c:pt>
                      <c:pt idx="8948">
                        <c:v>89.48</c:v>
                      </c:pt>
                      <c:pt idx="8949">
                        <c:v>89.49</c:v>
                      </c:pt>
                      <c:pt idx="8950">
                        <c:v>89.5</c:v>
                      </c:pt>
                      <c:pt idx="8951">
                        <c:v>89.51</c:v>
                      </c:pt>
                      <c:pt idx="8952">
                        <c:v>89.52</c:v>
                      </c:pt>
                      <c:pt idx="8953">
                        <c:v>89.53</c:v>
                      </c:pt>
                      <c:pt idx="8954">
                        <c:v>89.54</c:v>
                      </c:pt>
                      <c:pt idx="8955">
                        <c:v>89.55</c:v>
                      </c:pt>
                      <c:pt idx="8956">
                        <c:v>89.56</c:v>
                      </c:pt>
                      <c:pt idx="8957">
                        <c:v>89.570000000000007</c:v>
                      </c:pt>
                      <c:pt idx="8958">
                        <c:v>89.58</c:v>
                      </c:pt>
                      <c:pt idx="8959">
                        <c:v>89.59</c:v>
                      </c:pt>
                      <c:pt idx="8960">
                        <c:v>89.600000000000009</c:v>
                      </c:pt>
                      <c:pt idx="8961">
                        <c:v>89.61</c:v>
                      </c:pt>
                      <c:pt idx="8962">
                        <c:v>89.62</c:v>
                      </c:pt>
                      <c:pt idx="8963">
                        <c:v>89.63</c:v>
                      </c:pt>
                      <c:pt idx="8964">
                        <c:v>89.64</c:v>
                      </c:pt>
                      <c:pt idx="8965">
                        <c:v>89.65</c:v>
                      </c:pt>
                      <c:pt idx="8966">
                        <c:v>89.66</c:v>
                      </c:pt>
                      <c:pt idx="8967">
                        <c:v>89.67</c:v>
                      </c:pt>
                      <c:pt idx="8968">
                        <c:v>89.68</c:v>
                      </c:pt>
                      <c:pt idx="8969">
                        <c:v>89.69</c:v>
                      </c:pt>
                      <c:pt idx="8970">
                        <c:v>89.7</c:v>
                      </c:pt>
                      <c:pt idx="8971">
                        <c:v>89.710000000000008</c:v>
                      </c:pt>
                      <c:pt idx="8972">
                        <c:v>89.72</c:v>
                      </c:pt>
                      <c:pt idx="8973">
                        <c:v>89.73</c:v>
                      </c:pt>
                      <c:pt idx="8974">
                        <c:v>89.74</c:v>
                      </c:pt>
                      <c:pt idx="8975">
                        <c:v>89.75</c:v>
                      </c:pt>
                      <c:pt idx="8976">
                        <c:v>89.76</c:v>
                      </c:pt>
                      <c:pt idx="8977">
                        <c:v>89.77</c:v>
                      </c:pt>
                      <c:pt idx="8978">
                        <c:v>89.78</c:v>
                      </c:pt>
                      <c:pt idx="8979">
                        <c:v>89.79</c:v>
                      </c:pt>
                      <c:pt idx="8980">
                        <c:v>89.8</c:v>
                      </c:pt>
                      <c:pt idx="8981">
                        <c:v>89.81</c:v>
                      </c:pt>
                      <c:pt idx="8982">
                        <c:v>89.820000000000007</c:v>
                      </c:pt>
                      <c:pt idx="8983">
                        <c:v>89.83</c:v>
                      </c:pt>
                      <c:pt idx="8984">
                        <c:v>89.84</c:v>
                      </c:pt>
                      <c:pt idx="8985">
                        <c:v>89.850000000000009</c:v>
                      </c:pt>
                      <c:pt idx="8986">
                        <c:v>89.86</c:v>
                      </c:pt>
                      <c:pt idx="8987">
                        <c:v>89.87</c:v>
                      </c:pt>
                      <c:pt idx="8988">
                        <c:v>89.88</c:v>
                      </c:pt>
                      <c:pt idx="8989">
                        <c:v>89.89</c:v>
                      </c:pt>
                      <c:pt idx="8990">
                        <c:v>89.9</c:v>
                      </c:pt>
                      <c:pt idx="8991">
                        <c:v>89.91</c:v>
                      </c:pt>
                      <c:pt idx="8992">
                        <c:v>89.92</c:v>
                      </c:pt>
                      <c:pt idx="8993">
                        <c:v>89.93</c:v>
                      </c:pt>
                      <c:pt idx="8994">
                        <c:v>89.94</c:v>
                      </c:pt>
                      <c:pt idx="8995">
                        <c:v>89.95</c:v>
                      </c:pt>
                      <c:pt idx="8996">
                        <c:v>89.960000000000008</c:v>
                      </c:pt>
                      <c:pt idx="8997">
                        <c:v>89.97</c:v>
                      </c:pt>
                      <c:pt idx="8998">
                        <c:v>89.98</c:v>
                      </c:pt>
                      <c:pt idx="8999">
                        <c:v>89.99</c:v>
                      </c:pt>
                      <c:pt idx="9000">
                        <c:v>90</c:v>
                      </c:pt>
                      <c:pt idx="9001">
                        <c:v>90.01</c:v>
                      </c:pt>
                      <c:pt idx="9002">
                        <c:v>90.02</c:v>
                      </c:pt>
                      <c:pt idx="9003">
                        <c:v>90.03</c:v>
                      </c:pt>
                      <c:pt idx="9004">
                        <c:v>90.04</c:v>
                      </c:pt>
                      <c:pt idx="9005">
                        <c:v>90.05</c:v>
                      </c:pt>
                      <c:pt idx="9006">
                        <c:v>90.06</c:v>
                      </c:pt>
                      <c:pt idx="9007">
                        <c:v>90.070000000000007</c:v>
                      </c:pt>
                      <c:pt idx="9008">
                        <c:v>90.08</c:v>
                      </c:pt>
                      <c:pt idx="9009">
                        <c:v>90.09</c:v>
                      </c:pt>
                      <c:pt idx="9010">
                        <c:v>90.100000000000009</c:v>
                      </c:pt>
                      <c:pt idx="9011">
                        <c:v>90.11</c:v>
                      </c:pt>
                      <c:pt idx="9012">
                        <c:v>90.12</c:v>
                      </c:pt>
                      <c:pt idx="9013">
                        <c:v>90.13</c:v>
                      </c:pt>
                      <c:pt idx="9014">
                        <c:v>90.14</c:v>
                      </c:pt>
                      <c:pt idx="9015">
                        <c:v>90.15</c:v>
                      </c:pt>
                      <c:pt idx="9016">
                        <c:v>90.16</c:v>
                      </c:pt>
                      <c:pt idx="9017">
                        <c:v>90.17</c:v>
                      </c:pt>
                      <c:pt idx="9018">
                        <c:v>90.18</c:v>
                      </c:pt>
                      <c:pt idx="9019">
                        <c:v>90.19</c:v>
                      </c:pt>
                      <c:pt idx="9020">
                        <c:v>90.2</c:v>
                      </c:pt>
                      <c:pt idx="9021">
                        <c:v>90.210000000000008</c:v>
                      </c:pt>
                      <c:pt idx="9022">
                        <c:v>90.22</c:v>
                      </c:pt>
                      <c:pt idx="9023">
                        <c:v>90.23</c:v>
                      </c:pt>
                      <c:pt idx="9024">
                        <c:v>90.24</c:v>
                      </c:pt>
                      <c:pt idx="9025">
                        <c:v>90.25</c:v>
                      </c:pt>
                      <c:pt idx="9026">
                        <c:v>90.26</c:v>
                      </c:pt>
                      <c:pt idx="9027">
                        <c:v>90.27</c:v>
                      </c:pt>
                      <c:pt idx="9028">
                        <c:v>90.28</c:v>
                      </c:pt>
                      <c:pt idx="9029">
                        <c:v>90.29</c:v>
                      </c:pt>
                      <c:pt idx="9030">
                        <c:v>90.3</c:v>
                      </c:pt>
                      <c:pt idx="9031">
                        <c:v>90.31</c:v>
                      </c:pt>
                      <c:pt idx="9032">
                        <c:v>90.320000000000007</c:v>
                      </c:pt>
                      <c:pt idx="9033">
                        <c:v>90.33</c:v>
                      </c:pt>
                      <c:pt idx="9034">
                        <c:v>90.34</c:v>
                      </c:pt>
                      <c:pt idx="9035">
                        <c:v>90.350000000000009</c:v>
                      </c:pt>
                      <c:pt idx="9036">
                        <c:v>90.36</c:v>
                      </c:pt>
                      <c:pt idx="9037">
                        <c:v>90.37</c:v>
                      </c:pt>
                      <c:pt idx="9038">
                        <c:v>90.38</c:v>
                      </c:pt>
                      <c:pt idx="9039">
                        <c:v>90.39</c:v>
                      </c:pt>
                      <c:pt idx="9040">
                        <c:v>90.4</c:v>
                      </c:pt>
                      <c:pt idx="9041">
                        <c:v>90.41</c:v>
                      </c:pt>
                      <c:pt idx="9042">
                        <c:v>90.42</c:v>
                      </c:pt>
                      <c:pt idx="9043">
                        <c:v>90.43</c:v>
                      </c:pt>
                      <c:pt idx="9044">
                        <c:v>90.44</c:v>
                      </c:pt>
                      <c:pt idx="9045">
                        <c:v>90.45</c:v>
                      </c:pt>
                      <c:pt idx="9046">
                        <c:v>90.460000000000008</c:v>
                      </c:pt>
                      <c:pt idx="9047">
                        <c:v>90.47</c:v>
                      </c:pt>
                      <c:pt idx="9048">
                        <c:v>90.48</c:v>
                      </c:pt>
                      <c:pt idx="9049">
                        <c:v>90.49</c:v>
                      </c:pt>
                      <c:pt idx="9050">
                        <c:v>90.5</c:v>
                      </c:pt>
                      <c:pt idx="9051">
                        <c:v>90.51</c:v>
                      </c:pt>
                      <c:pt idx="9052">
                        <c:v>90.52</c:v>
                      </c:pt>
                      <c:pt idx="9053">
                        <c:v>90.53</c:v>
                      </c:pt>
                      <c:pt idx="9054">
                        <c:v>90.54</c:v>
                      </c:pt>
                      <c:pt idx="9055">
                        <c:v>90.55</c:v>
                      </c:pt>
                      <c:pt idx="9056">
                        <c:v>90.56</c:v>
                      </c:pt>
                      <c:pt idx="9057">
                        <c:v>90.570000000000007</c:v>
                      </c:pt>
                      <c:pt idx="9058">
                        <c:v>90.58</c:v>
                      </c:pt>
                      <c:pt idx="9059">
                        <c:v>90.59</c:v>
                      </c:pt>
                      <c:pt idx="9060">
                        <c:v>90.600000000000009</c:v>
                      </c:pt>
                      <c:pt idx="9061">
                        <c:v>90.61</c:v>
                      </c:pt>
                      <c:pt idx="9062">
                        <c:v>90.62</c:v>
                      </c:pt>
                      <c:pt idx="9063">
                        <c:v>90.63</c:v>
                      </c:pt>
                      <c:pt idx="9064">
                        <c:v>90.64</c:v>
                      </c:pt>
                      <c:pt idx="9065">
                        <c:v>90.65</c:v>
                      </c:pt>
                      <c:pt idx="9066">
                        <c:v>90.66</c:v>
                      </c:pt>
                      <c:pt idx="9067">
                        <c:v>90.67</c:v>
                      </c:pt>
                      <c:pt idx="9068">
                        <c:v>90.68</c:v>
                      </c:pt>
                      <c:pt idx="9069">
                        <c:v>90.69</c:v>
                      </c:pt>
                      <c:pt idx="9070">
                        <c:v>90.7</c:v>
                      </c:pt>
                      <c:pt idx="9071">
                        <c:v>90.710000000000008</c:v>
                      </c:pt>
                      <c:pt idx="9072">
                        <c:v>90.72</c:v>
                      </c:pt>
                      <c:pt idx="9073">
                        <c:v>90.73</c:v>
                      </c:pt>
                      <c:pt idx="9074">
                        <c:v>90.74</c:v>
                      </c:pt>
                      <c:pt idx="9075">
                        <c:v>90.75</c:v>
                      </c:pt>
                      <c:pt idx="9076">
                        <c:v>90.76</c:v>
                      </c:pt>
                      <c:pt idx="9077">
                        <c:v>90.77</c:v>
                      </c:pt>
                      <c:pt idx="9078">
                        <c:v>90.78</c:v>
                      </c:pt>
                      <c:pt idx="9079">
                        <c:v>90.79</c:v>
                      </c:pt>
                      <c:pt idx="9080">
                        <c:v>90.8</c:v>
                      </c:pt>
                      <c:pt idx="9081">
                        <c:v>90.81</c:v>
                      </c:pt>
                      <c:pt idx="9082">
                        <c:v>90.820000000000007</c:v>
                      </c:pt>
                      <c:pt idx="9083">
                        <c:v>90.83</c:v>
                      </c:pt>
                      <c:pt idx="9084">
                        <c:v>90.84</c:v>
                      </c:pt>
                      <c:pt idx="9085">
                        <c:v>90.850000000000009</c:v>
                      </c:pt>
                      <c:pt idx="9086">
                        <c:v>90.86</c:v>
                      </c:pt>
                      <c:pt idx="9087">
                        <c:v>90.87</c:v>
                      </c:pt>
                      <c:pt idx="9088">
                        <c:v>90.88</c:v>
                      </c:pt>
                      <c:pt idx="9089">
                        <c:v>90.89</c:v>
                      </c:pt>
                      <c:pt idx="9090">
                        <c:v>90.9</c:v>
                      </c:pt>
                      <c:pt idx="9091">
                        <c:v>90.91</c:v>
                      </c:pt>
                      <c:pt idx="9092">
                        <c:v>90.92</c:v>
                      </c:pt>
                      <c:pt idx="9093">
                        <c:v>90.93</c:v>
                      </c:pt>
                      <c:pt idx="9094">
                        <c:v>90.94</c:v>
                      </c:pt>
                      <c:pt idx="9095">
                        <c:v>90.95</c:v>
                      </c:pt>
                      <c:pt idx="9096">
                        <c:v>90.960000000000008</c:v>
                      </c:pt>
                      <c:pt idx="9097">
                        <c:v>90.97</c:v>
                      </c:pt>
                      <c:pt idx="9098">
                        <c:v>90.98</c:v>
                      </c:pt>
                      <c:pt idx="9099">
                        <c:v>90.99</c:v>
                      </c:pt>
                      <c:pt idx="9100">
                        <c:v>91</c:v>
                      </c:pt>
                      <c:pt idx="9101">
                        <c:v>91.01</c:v>
                      </c:pt>
                      <c:pt idx="9102">
                        <c:v>91.02</c:v>
                      </c:pt>
                      <c:pt idx="9103">
                        <c:v>91.03</c:v>
                      </c:pt>
                      <c:pt idx="9104">
                        <c:v>91.04</c:v>
                      </c:pt>
                      <c:pt idx="9105">
                        <c:v>91.05</c:v>
                      </c:pt>
                      <c:pt idx="9106">
                        <c:v>91.06</c:v>
                      </c:pt>
                      <c:pt idx="9107">
                        <c:v>91.070000000000007</c:v>
                      </c:pt>
                      <c:pt idx="9108">
                        <c:v>91.08</c:v>
                      </c:pt>
                      <c:pt idx="9109">
                        <c:v>91.09</c:v>
                      </c:pt>
                      <c:pt idx="9110">
                        <c:v>91.100000000000009</c:v>
                      </c:pt>
                      <c:pt idx="9111">
                        <c:v>91.11</c:v>
                      </c:pt>
                      <c:pt idx="9112">
                        <c:v>91.12</c:v>
                      </c:pt>
                      <c:pt idx="9113">
                        <c:v>91.13</c:v>
                      </c:pt>
                      <c:pt idx="9114">
                        <c:v>91.14</c:v>
                      </c:pt>
                      <c:pt idx="9115">
                        <c:v>91.15</c:v>
                      </c:pt>
                      <c:pt idx="9116">
                        <c:v>91.16</c:v>
                      </c:pt>
                      <c:pt idx="9117">
                        <c:v>91.17</c:v>
                      </c:pt>
                      <c:pt idx="9118">
                        <c:v>91.18</c:v>
                      </c:pt>
                      <c:pt idx="9119">
                        <c:v>91.19</c:v>
                      </c:pt>
                      <c:pt idx="9120">
                        <c:v>91.2</c:v>
                      </c:pt>
                      <c:pt idx="9121">
                        <c:v>91.210000000000008</c:v>
                      </c:pt>
                      <c:pt idx="9122">
                        <c:v>91.22</c:v>
                      </c:pt>
                      <c:pt idx="9123">
                        <c:v>91.23</c:v>
                      </c:pt>
                      <c:pt idx="9124">
                        <c:v>91.24</c:v>
                      </c:pt>
                      <c:pt idx="9125">
                        <c:v>91.25</c:v>
                      </c:pt>
                      <c:pt idx="9126">
                        <c:v>91.26</c:v>
                      </c:pt>
                      <c:pt idx="9127">
                        <c:v>91.27</c:v>
                      </c:pt>
                      <c:pt idx="9128">
                        <c:v>91.28</c:v>
                      </c:pt>
                      <c:pt idx="9129">
                        <c:v>91.29</c:v>
                      </c:pt>
                      <c:pt idx="9130">
                        <c:v>91.3</c:v>
                      </c:pt>
                      <c:pt idx="9131">
                        <c:v>91.31</c:v>
                      </c:pt>
                      <c:pt idx="9132">
                        <c:v>91.320000000000007</c:v>
                      </c:pt>
                      <c:pt idx="9133">
                        <c:v>91.33</c:v>
                      </c:pt>
                      <c:pt idx="9134">
                        <c:v>91.34</c:v>
                      </c:pt>
                      <c:pt idx="9135">
                        <c:v>91.350000000000009</c:v>
                      </c:pt>
                      <c:pt idx="9136">
                        <c:v>91.36</c:v>
                      </c:pt>
                      <c:pt idx="9137">
                        <c:v>91.37</c:v>
                      </c:pt>
                      <c:pt idx="9138">
                        <c:v>91.38</c:v>
                      </c:pt>
                      <c:pt idx="9139">
                        <c:v>91.39</c:v>
                      </c:pt>
                      <c:pt idx="9140">
                        <c:v>91.4</c:v>
                      </c:pt>
                      <c:pt idx="9141">
                        <c:v>91.41</c:v>
                      </c:pt>
                      <c:pt idx="9142">
                        <c:v>91.42</c:v>
                      </c:pt>
                      <c:pt idx="9143">
                        <c:v>91.43</c:v>
                      </c:pt>
                      <c:pt idx="9144">
                        <c:v>91.44</c:v>
                      </c:pt>
                      <c:pt idx="9145">
                        <c:v>91.45</c:v>
                      </c:pt>
                      <c:pt idx="9146">
                        <c:v>91.460000000000008</c:v>
                      </c:pt>
                      <c:pt idx="9147">
                        <c:v>91.47</c:v>
                      </c:pt>
                      <c:pt idx="9148">
                        <c:v>91.48</c:v>
                      </c:pt>
                      <c:pt idx="9149">
                        <c:v>91.49</c:v>
                      </c:pt>
                      <c:pt idx="9150">
                        <c:v>91.5</c:v>
                      </c:pt>
                      <c:pt idx="9151">
                        <c:v>91.51</c:v>
                      </c:pt>
                      <c:pt idx="9152">
                        <c:v>91.52</c:v>
                      </c:pt>
                      <c:pt idx="9153">
                        <c:v>91.53</c:v>
                      </c:pt>
                      <c:pt idx="9154">
                        <c:v>91.54</c:v>
                      </c:pt>
                      <c:pt idx="9155">
                        <c:v>91.55</c:v>
                      </c:pt>
                      <c:pt idx="9156">
                        <c:v>91.56</c:v>
                      </c:pt>
                      <c:pt idx="9157">
                        <c:v>91.570000000000007</c:v>
                      </c:pt>
                      <c:pt idx="9158">
                        <c:v>91.58</c:v>
                      </c:pt>
                      <c:pt idx="9159">
                        <c:v>91.59</c:v>
                      </c:pt>
                      <c:pt idx="9160">
                        <c:v>91.600000000000009</c:v>
                      </c:pt>
                      <c:pt idx="9161">
                        <c:v>91.61</c:v>
                      </c:pt>
                      <c:pt idx="9162">
                        <c:v>91.62</c:v>
                      </c:pt>
                      <c:pt idx="9163">
                        <c:v>91.63</c:v>
                      </c:pt>
                      <c:pt idx="9164">
                        <c:v>91.64</c:v>
                      </c:pt>
                      <c:pt idx="9165">
                        <c:v>91.65</c:v>
                      </c:pt>
                      <c:pt idx="9166">
                        <c:v>91.66</c:v>
                      </c:pt>
                      <c:pt idx="9167">
                        <c:v>91.67</c:v>
                      </c:pt>
                      <c:pt idx="9168">
                        <c:v>91.68</c:v>
                      </c:pt>
                      <c:pt idx="9169">
                        <c:v>91.69</c:v>
                      </c:pt>
                      <c:pt idx="9170">
                        <c:v>91.7</c:v>
                      </c:pt>
                      <c:pt idx="9171">
                        <c:v>91.710000000000008</c:v>
                      </c:pt>
                      <c:pt idx="9172">
                        <c:v>91.72</c:v>
                      </c:pt>
                      <c:pt idx="9173">
                        <c:v>91.73</c:v>
                      </c:pt>
                      <c:pt idx="9174">
                        <c:v>91.74</c:v>
                      </c:pt>
                      <c:pt idx="9175">
                        <c:v>91.75</c:v>
                      </c:pt>
                      <c:pt idx="9176">
                        <c:v>91.76</c:v>
                      </c:pt>
                      <c:pt idx="9177">
                        <c:v>91.77</c:v>
                      </c:pt>
                      <c:pt idx="9178">
                        <c:v>91.78</c:v>
                      </c:pt>
                      <c:pt idx="9179">
                        <c:v>91.79</c:v>
                      </c:pt>
                      <c:pt idx="9180">
                        <c:v>91.8</c:v>
                      </c:pt>
                      <c:pt idx="9181">
                        <c:v>91.81</c:v>
                      </c:pt>
                      <c:pt idx="9182">
                        <c:v>91.820000000000007</c:v>
                      </c:pt>
                      <c:pt idx="9183">
                        <c:v>91.83</c:v>
                      </c:pt>
                      <c:pt idx="9184">
                        <c:v>91.84</c:v>
                      </c:pt>
                      <c:pt idx="9185">
                        <c:v>91.850000000000009</c:v>
                      </c:pt>
                      <c:pt idx="9186">
                        <c:v>91.86</c:v>
                      </c:pt>
                      <c:pt idx="9187">
                        <c:v>91.87</c:v>
                      </c:pt>
                      <c:pt idx="9188">
                        <c:v>91.88</c:v>
                      </c:pt>
                      <c:pt idx="9189">
                        <c:v>91.89</c:v>
                      </c:pt>
                      <c:pt idx="9190">
                        <c:v>91.9</c:v>
                      </c:pt>
                      <c:pt idx="9191">
                        <c:v>91.91</c:v>
                      </c:pt>
                      <c:pt idx="9192">
                        <c:v>91.92</c:v>
                      </c:pt>
                      <c:pt idx="9193">
                        <c:v>91.93</c:v>
                      </c:pt>
                      <c:pt idx="9194">
                        <c:v>91.94</c:v>
                      </c:pt>
                      <c:pt idx="9195">
                        <c:v>91.95</c:v>
                      </c:pt>
                      <c:pt idx="9196">
                        <c:v>91.960000000000008</c:v>
                      </c:pt>
                      <c:pt idx="9197">
                        <c:v>91.97</c:v>
                      </c:pt>
                      <c:pt idx="9198">
                        <c:v>91.98</c:v>
                      </c:pt>
                      <c:pt idx="9199">
                        <c:v>91.99</c:v>
                      </c:pt>
                      <c:pt idx="9200">
                        <c:v>92</c:v>
                      </c:pt>
                      <c:pt idx="9201">
                        <c:v>92.01</c:v>
                      </c:pt>
                      <c:pt idx="9202">
                        <c:v>92.02</c:v>
                      </c:pt>
                      <c:pt idx="9203">
                        <c:v>92.03</c:v>
                      </c:pt>
                      <c:pt idx="9204">
                        <c:v>92.04</c:v>
                      </c:pt>
                      <c:pt idx="9205">
                        <c:v>92.05</c:v>
                      </c:pt>
                      <c:pt idx="9206">
                        <c:v>92.06</c:v>
                      </c:pt>
                      <c:pt idx="9207">
                        <c:v>92.070000000000007</c:v>
                      </c:pt>
                      <c:pt idx="9208">
                        <c:v>92.08</c:v>
                      </c:pt>
                      <c:pt idx="9209">
                        <c:v>92.09</c:v>
                      </c:pt>
                      <c:pt idx="9210">
                        <c:v>92.100000000000009</c:v>
                      </c:pt>
                      <c:pt idx="9211">
                        <c:v>92.11</c:v>
                      </c:pt>
                      <c:pt idx="9212">
                        <c:v>92.12</c:v>
                      </c:pt>
                      <c:pt idx="9213">
                        <c:v>92.13</c:v>
                      </c:pt>
                      <c:pt idx="9214">
                        <c:v>92.14</c:v>
                      </c:pt>
                      <c:pt idx="9215">
                        <c:v>92.15</c:v>
                      </c:pt>
                      <c:pt idx="9216">
                        <c:v>92.16</c:v>
                      </c:pt>
                      <c:pt idx="9217">
                        <c:v>92.17</c:v>
                      </c:pt>
                      <c:pt idx="9218">
                        <c:v>92.18</c:v>
                      </c:pt>
                      <c:pt idx="9219">
                        <c:v>92.19</c:v>
                      </c:pt>
                      <c:pt idx="9220">
                        <c:v>92.2</c:v>
                      </c:pt>
                      <c:pt idx="9221">
                        <c:v>92.210000000000008</c:v>
                      </c:pt>
                      <c:pt idx="9222">
                        <c:v>92.22</c:v>
                      </c:pt>
                      <c:pt idx="9223">
                        <c:v>92.23</c:v>
                      </c:pt>
                      <c:pt idx="9224">
                        <c:v>92.24</c:v>
                      </c:pt>
                      <c:pt idx="9225">
                        <c:v>92.25</c:v>
                      </c:pt>
                      <c:pt idx="9226">
                        <c:v>92.26</c:v>
                      </c:pt>
                      <c:pt idx="9227">
                        <c:v>92.27</c:v>
                      </c:pt>
                      <c:pt idx="9228">
                        <c:v>92.28</c:v>
                      </c:pt>
                      <c:pt idx="9229">
                        <c:v>92.29</c:v>
                      </c:pt>
                      <c:pt idx="9230">
                        <c:v>92.3</c:v>
                      </c:pt>
                      <c:pt idx="9231">
                        <c:v>92.31</c:v>
                      </c:pt>
                      <c:pt idx="9232">
                        <c:v>92.320000000000007</c:v>
                      </c:pt>
                      <c:pt idx="9233">
                        <c:v>92.33</c:v>
                      </c:pt>
                      <c:pt idx="9234">
                        <c:v>92.34</c:v>
                      </c:pt>
                      <c:pt idx="9235">
                        <c:v>92.350000000000009</c:v>
                      </c:pt>
                      <c:pt idx="9236">
                        <c:v>92.36</c:v>
                      </c:pt>
                      <c:pt idx="9237">
                        <c:v>92.37</c:v>
                      </c:pt>
                      <c:pt idx="9238">
                        <c:v>92.38</c:v>
                      </c:pt>
                      <c:pt idx="9239">
                        <c:v>92.39</c:v>
                      </c:pt>
                      <c:pt idx="9240">
                        <c:v>92.4</c:v>
                      </c:pt>
                      <c:pt idx="9241">
                        <c:v>92.41</c:v>
                      </c:pt>
                      <c:pt idx="9242">
                        <c:v>92.42</c:v>
                      </c:pt>
                      <c:pt idx="9243">
                        <c:v>92.43</c:v>
                      </c:pt>
                      <c:pt idx="9244">
                        <c:v>92.44</c:v>
                      </c:pt>
                      <c:pt idx="9245">
                        <c:v>92.45</c:v>
                      </c:pt>
                      <c:pt idx="9246">
                        <c:v>92.460000000000008</c:v>
                      </c:pt>
                      <c:pt idx="9247">
                        <c:v>92.47</c:v>
                      </c:pt>
                      <c:pt idx="9248">
                        <c:v>92.48</c:v>
                      </c:pt>
                      <c:pt idx="9249">
                        <c:v>92.49</c:v>
                      </c:pt>
                      <c:pt idx="9250">
                        <c:v>92.5</c:v>
                      </c:pt>
                      <c:pt idx="9251">
                        <c:v>92.51</c:v>
                      </c:pt>
                      <c:pt idx="9252">
                        <c:v>92.52</c:v>
                      </c:pt>
                      <c:pt idx="9253">
                        <c:v>92.53</c:v>
                      </c:pt>
                      <c:pt idx="9254">
                        <c:v>92.54</c:v>
                      </c:pt>
                      <c:pt idx="9255">
                        <c:v>92.55</c:v>
                      </c:pt>
                      <c:pt idx="9256">
                        <c:v>92.56</c:v>
                      </c:pt>
                      <c:pt idx="9257">
                        <c:v>92.570000000000007</c:v>
                      </c:pt>
                      <c:pt idx="9258">
                        <c:v>92.58</c:v>
                      </c:pt>
                      <c:pt idx="9259">
                        <c:v>92.59</c:v>
                      </c:pt>
                      <c:pt idx="9260">
                        <c:v>92.600000000000009</c:v>
                      </c:pt>
                      <c:pt idx="9261">
                        <c:v>92.61</c:v>
                      </c:pt>
                      <c:pt idx="9262">
                        <c:v>92.62</c:v>
                      </c:pt>
                      <c:pt idx="9263">
                        <c:v>92.63</c:v>
                      </c:pt>
                      <c:pt idx="9264">
                        <c:v>92.64</c:v>
                      </c:pt>
                      <c:pt idx="9265">
                        <c:v>92.65</c:v>
                      </c:pt>
                      <c:pt idx="9266">
                        <c:v>92.66</c:v>
                      </c:pt>
                      <c:pt idx="9267">
                        <c:v>92.67</c:v>
                      </c:pt>
                      <c:pt idx="9268">
                        <c:v>92.68</c:v>
                      </c:pt>
                      <c:pt idx="9269">
                        <c:v>92.69</c:v>
                      </c:pt>
                      <c:pt idx="9270">
                        <c:v>92.7</c:v>
                      </c:pt>
                      <c:pt idx="9271">
                        <c:v>92.710000000000008</c:v>
                      </c:pt>
                      <c:pt idx="9272">
                        <c:v>92.72</c:v>
                      </c:pt>
                      <c:pt idx="9273">
                        <c:v>92.73</c:v>
                      </c:pt>
                      <c:pt idx="9274">
                        <c:v>92.74</c:v>
                      </c:pt>
                      <c:pt idx="9275">
                        <c:v>92.75</c:v>
                      </c:pt>
                      <c:pt idx="9276">
                        <c:v>92.76</c:v>
                      </c:pt>
                      <c:pt idx="9277">
                        <c:v>92.77</c:v>
                      </c:pt>
                      <c:pt idx="9278">
                        <c:v>92.78</c:v>
                      </c:pt>
                      <c:pt idx="9279">
                        <c:v>92.79</c:v>
                      </c:pt>
                      <c:pt idx="9280">
                        <c:v>92.8</c:v>
                      </c:pt>
                      <c:pt idx="9281">
                        <c:v>92.81</c:v>
                      </c:pt>
                      <c:pt idx="9282">
                        <c:v>92.820000000000007</c:v>
                      </c:pt>
                      <c:pt idx="9283">
                        <c:v>92.83</c:v>
                      </c:pt>
                      <c:pt idx="9284">
                        <c:v>92.84</c:v>
                      </c:pt>
                      <c:pt idx="9285">
                        <c:v>92.850000000000009</c:v>
                      </c:pt>
                      <c:pt idx="9286">
                        <c:v>92.86</c:v>
                      </c:pt>
                      <c:pt idx="9287">
                        <c:v>92.87</c:v>
                      </c:pt>
                      <c:pt idx="9288">
                        <c:v>92.88</c:v>
                      </c:pt>
                      <c:pt idx="9289">
                        <c:v>92.89</c:v>
                      </c:pt>
                      <c:pt idx="9290">
                        <c:v>92.9</c:v>
                      </c:pt>
                      <c:pt idx="9291">
                        <c:v>92.91</c:v>
                      </c:pt>
                      <c:pt idx="9292">
                        <c:v>92.92</c:v>
                      </c:pt>
                      <c:pt idx="9293">
                        <c:v>92.93</c:v>
                      </c:pt>
                      <c:pt idx="9294">
                        <c:v>92.94</c:v>
                      </c:pt>
                      <c:pt idx="9295">
                        <c:v>92.95</c:v>
                      </c:pt>
                      <c:pt idx="9296">
                        <c:v>92.960000000000008</c:v>
                      </c:pt>
                      <c:pt idx="9297">
                        <c:v>92.97</c:v>
                      </c:pt>
                      <c:pt idx="9298">
                        <c:v>92.98</c:v>
                      </c:pt>
                      <c:pt idx="9299">
                        <c:v>92.99</c:v>
                      </c:pt>
                      <c:pt idx="9300">
                        <c:v>93</c:v>
                      </c:pt>
                      <c:pt idx="9301">
                        <c:v>93.01</c:v>
                      </c:pt>
                      <c:pt idx="9302">
                        <c:v>93.02</c:v>
                      </c:pt>
                      <c:pt idx="9303">
                        <c:v>93.03</c:v>
                      </c:pt>
                      <c:pt idx="9304">
                        <c:v>93.04</c:v>
                      </c:pt>
                      <c:pt idx="9305">
                        <c:v>93.05</c:v>
                      </c:pt>
                      <c:pt idx="9306">
                        <c:v>93.06</c:v>
                      </c:pt>
                      <c:pt idx="9307">
                        <c:v>93.070000000000007</c:v>
                      </c:pt>
                      <c:pt idx="9308">
                        <c:v>93.08</c:v>
                      </c:pt>
                      <c:pt idx="9309">
                        <c:v>93.09</c:v>
                      </c:pt>
                      <c:pt idx="9310">
                        <c:v>93.100000000000009</c:v>
                      </c:pt>
                      <c:pt idx="9311">
                        <c:v>93.11</c:v>
                      </c:pt>
                      <c:pt idx="9312">
                        <c:v>93.12</c:v>
                      </c:pt>
                      <c:pt idx="9313">
                        <c:v>93.13</c:v>
                      </c:pt>
                      <c:pt idx="9314">
                        <c:v>93.14</c:v>
                      </c:pt>
                      <c:pt idx="9315">
                        <c:v>93.15</c:v>
                      </c:pt>
                      <c:pt idx="9316">
                        <c:v>93.16</c:v>
                      </c:pt>
                      <c:pt idx="9317">
                        <c:v>93.17</c:v>
                      </c:pt>
                      <c:pt idx="9318">
                        <c:v>93.18</c:v>
                      </c:pt>
                      <c:pt idx="9319">
                        <c:v>93.19</c:v>
                      </c:pt>
                      <c:pt idx="9320">
                        <c:v>93.2</c:v>
                      </c:pt>
                      <c:pt idx="9321">
                        <c:v>93.210000000000008</c:v>
                      </c:pt>
                      <c:pt idx="9322">
                        <c:v>93.22</c:v>
                      </c:pt>
                      <c:pt idx="9323">
                        <c:v>93.23</c:v>
                      </c:pt>
                      <c:pt idx="9324">
                        <c:v>93.24</c:v>
                      </c:pt>
                      <c:pt idx="9325">
                        <c:v>93.25</c:v>
                      </c:pt>
                      <c:pt idx="9326">
                        <c:v>93.26</c:v>
                      </c:pt>
                      <c:pt idx="9327">
                        <c:v>93.27</c:v>
                      </c:pt>
                      <c:pt idx="9328">
                        <c:v>93.28</c:v>
                      </c:pt>
                      <c:pt idx="9329">
                        <c:v>93.29</c:v>
                      </c:pt>
                      <c:pt idx="9330">
                        <c:v>93.3</c:v>
                      </c:pt>
                      <c:pt idx="9331">
                        <c:v>93.31</c:v>
                      </c:pt>
                      <c:pt idx="9332">
                        <c:v>93.320000000000007</c:v>
                      </c:pt>
                      <c:pt idx="9333">
                        <c:v>93.33</c:v>
                      </c:pt>
                      <c:pt idx="9334">
                        <c:v>93.34</c:v>
                      </c:pt>
                      <c:pt idx="9335">
                        <c:v>93.350000000000009</c:v>
                      </c:pt>
                      <c:pt idx="9336">
                        <c:v>93.36</c:v>
                      </c:pt>
                      <c:pt idx="9337">
                        <c:v>93.37</c:v>
                      </c:pt>
                      <c:pt idx="9338">
                        <c:v>93.38</c:v>
                      </c:pt>
                      <c:pt idx="9339">
                        <c:v>93.39</c:v>
                      </c:pt>
                      <c:pt idx="9340">
                        <c:v>93.4</c:v>
                      </c:pt>
                      <c:pt idx="9341">
                        <c:v>93.41</c:v>
                      </c:pt>
                      <c:pt idx="9342">
                        <c:v>93.42</c:v>
                      </c:pt>
                      <c:pt idx="9343">
                        <c:v>93.43</c:v>
                      </c:pt>
                      <c:pt idx="9344">
                        <c:v>93.44</c:v>
                      </c:pt>
                      <c:pt idx="9345">
                        <c:v>93.45</c:v>
                      </c:pt>
                      <c:pt idx="9346">
                        <c:v>93.460000000000008</c:v>
                      </c:pt>
                      <c:pt idx="9347">
                        <c:v>93.47</c:v>
                      </c:pt>
                      <c:pt idx="9348">
                        <c:v>93.48</c:v>
                      </c:pt>
                      <c:pt idx="9349">
                        <c:v>93.49</c:v>
                      </c:pt>
                      <c:pt idx="9350">
                        <c:v>93.5</c:v>
                      </c:pt>
                      <c:pt idx="9351">
                        <c:v>93.51</c:v>
                      </c:pt>
                      <c:pt idx="9352">
                        <c:v>93.52</c:v>
                      </c:pt>
                      <c:pt idx="9353">
                        <c:v>93.53</c:v>
                      </c:pt>
                      <c:pt idx="9354">
                        <c:v>93.54</c:v>
                      </c:pt>
                      <c:pt idx="9355">
                        <c:v>93.55</c:v>
                      </c:pt>
                      <c:pt idx="9356">
                        <c:v>93.56</c:v>
                      </c:pt>
                      <c:pt idx="9357">
                        <c:v>93.570000000000007</c:v>
                      </c:pt>
                      <c:pt idx="9358">
                        <c:v>93.58</c:v>
                      </c:pt>
                      <c:pt idx="9359">
                        <c:v>93.59</c:v>
                      </c:pt>
                      <c:pt idx="9360">
                        <c:v>93.600000000000009</c:v>
                      </c:pt>
                      <c:pt idx="9361">
                        <c:v>93.61</c:v>
                      </c:pt>
                      <c:pt idx="9362">
                        <c:v>93.62</c:v>
                      </c:pt>
                      <c:pt idx="9363">
                        <c:v>93.63</c:v>
                      </c:pt>
                      <c:pt idx="9364">
                        <c:v>93.64</c:v>
                      </c:pt>
                      <c:pt idx="9365">
                        <c:v>93.65</c:v>
                      </c:pt>
                      <c:pt idx="9366">
                        <c:v>93.66</c:v>
                      </c:pt>
                      <c:pt idx="9367">
                        <c:v>93.67</c:v>
                      </c:pt>
                      <c:pt idx="9368">
                        <c:v>93.68</c:v>
                      </c:pt>
                      <c:pt idx="9369">
                        <c:v>93.69</c:v>
                      </c:pt>
                      <c:pt idx="9370">
                        <c:v>93.7</c:v>
                      </c:pt>
                      <c:pt idx="9371">
                        <c:v>93.710000000000008</c:v>
                      </c:pt>
                      <c:pt idx="9372">
                        <c:v>93.72</c:v>
                      </c:pt>
                      <c:pt idx="9373">
                        <c:v>93.73</c:v>
                      </c:pt>
                      <c:pt idx="9374">
                        <c:v>93.74</c:v>
                      </c:pt>
                      <c:pt idx="9375">
                        <c:v>93.75</c:v>
                      </c:pt>
                      <c:pt idx="9376">
                        <c:v>93.76</c:v>
                      </c:pt>
                      <c:pt idx="9377">
                        <c:v>93.77</c:v>
                      </c:pt>
                      <c:pt idx="9378">
                        <c:v>93.78</c:v>
                      </c:pt>
                      <c:pt idx="9379">
                        <c:v>93.79</c:v>
                      </c:pt>
                      <c:pt idx="9380">
                        <c:v>93.8</c:v>
                      </c:pt>
                      <c:pt idx="9381">
                        <c:v>93.81</c:v>
                      </c:pt>
                      <c:pt idx="9382">
                        <c:v>93.820000000000007</c:v>
                      </c:pt>
                      <c:pt idx="9383">
                        <c:v>93.83</c:v>
                      </c:pt>
                      <c:pt idx="9384">
                        <c:v>93.84</c:v>
                      </c:pt>
                      <c:pt idx="9385">
                        <c:v>93.850000000000009</c:v>
                      </c:pt>
                      <c:pt idx="9386">
                        <c:v>93.86</c:v>
                      </c:pt>
                      <c:pt idx="9387">
                        <c:v>93.87</c:v>
                      </c:pt>
                      <c:pt idx="9388">
                        <c:v>93.88</c:v>
                      </c:pt>
                      <c:pt idx="9389">
                        <c:v>93.89</c:v>
                      </c:pt>
                      <c:pt idx="9390">
                        <c:v>93.9</c:v>
                      </c:pt>
                      <c:pt idx="9391">
                        <c:v>93.91</c:v>
                      </c:pt>
                      <c:pt idx="9392">
                        <c:v>93.92</c:v>
                      </c:pt>
                      <c:pt idx="9393">
                        <c:v>93.93</c:v>
                      </c:pt>
                      <c:pt idx="9394">
                        <c:v>93.94</c:v>
                      </c:pt>
                      <c:pt idx="9395">
                        <c:v>93.95</c:v>
                      </c:pt>
                      <c:pt idx="9396">
                        <c:v>93.960000000000008</c:v>
                      </c:pt>
                      <c:pt idx="9397">
                        <c:v>93.97</c:v>
                      </c:pt>
                      <c:pt idx="9398">
                        <c:v>93.98</c:v>
                      </c:pt>
                      <c:pt idx="9399">
                        <c:v>93.99</c:v>
                      </c:pt>
                      <c:pt idx="9400">
                        <c:v>94</c:v>
                      </c:pt>
                      <c:pt idx="9401">
                        <c:v>94.01</c:v>
                      </c:pt>
                      <c:pt idx="9402">
                        <c:v>94.02</c:v>
                      </c:pt>
                      <c:pt idx="9403">
                        <c:v>94.03</c:v>
                      </c:pt>
                      <c:pt idx="9404">
                        <c:v>94.04</c:v>
                      </c:pt>
                      <c:pt idx="9405">
                        <c:v>94.05</c:v>
                      </c:pt>
                      <c:pt idx="9406">
                        <c:v>94.06</c:v>
                      </c:pt>
                      <c:pt idx="9407">
                        <c:v>94.070000000000007</c:v>
                      </c:pt>
                      <c:pt idx="9408">
                        <c:v>94.08</c:v>
                      </c:pt>
                      <c:pt idx="9409">
                        <c:v>94.09</c:v>
                      </c:pt>
                      <c:pt idx="9410">
                        <c:v>94.100000000000009</c:v>
                      </c:pt>
                      <c:pt idx="9411">
                        <c:v>94.11</c:v>
                      </c:pt>
                      <c:pt idx="9412">
                        <c:v>94.12</c:v>
                      </c:pt>
                      <c:pt idx="9413">
                        <c:v>94.13</c:v>
                      </c:pt>
                      <c:pt idx="9414">
                        <c:v>94.14</c:v>
                      </c:pt>
                      <c:pt idx="9415">
                        <c:v>94.15</c:v>
                      </c:pt>
                      <c:pt idx="9416">
                        <c:v>94.16</c:v>
                      </c:pt>
                      <c:pt idx="9417">
                        <c:v>94.17</c:v>
                      </c:pt>
                      <c:pt idx="9418">
                        <c:v>94.18</c:v>
                      </c:pt>
                      <c:pt idx="9419">
                        <c:v>94.19</c:v>
                      </c:pt>
                      <c:pt idx="9420">
                        <c:v>94.2</c:v>
                      </c:pt>
                      <c:pt idx="9421">
                        <c:v>94.210000000000008</c:v>
                      </c:pt>
                      <c:pt idx="9422">
                        <c:v>94.22</c:v>
                      </c:pt>
                      <c:pt idx="9423">
                        <c:v>94.23</c:v>
                      </c:pt>
                      <c:pt idx="9424">
                        <c:v>94.24</c:v>
                      </c:pt>
                      <c:pt idx="9425">
                        <c:v>94.25</c:v>
                      </c:pt>
                      <c:pt idx="9426">
                        <c:v>94.26</c:v>
                      </c:pt>
                      <c:pt idx="9427">
                        <c:v>94.27</c:v>
                      </c:pt>
                      <c:pt idx="9428">
                        <c:v>94.28</c:v>
                      </c:pt>
                      <c:pt idx="9429">
                        <c:v>94.29</c:v>
                      </c:pt>
                      <c:pt idx="9430">
                        <c:v>94.3</c:v>
                      </c:pt>
                      <c:pt idx="9431">
                        <c:v>94.31</c:v>
                      </c:pt>
                      <c:pt idx="9432">
                        <c:v>94.320000000000007</c:v>
                      </c:pt>
                      <c:pt idx="9433">
                        <c:v>94.33</c:v>
                      </c:pt>
                      <c:pt idx="9434">
                        <c:v>94.34</c:v>
                      </c:pt>
                      <c:pt idx="9435">
                        <c:v>94.350000000000009</c:v>
                      </c:pt>
                      <c:pt idx="9436">
                        <c:v>94.36</c:v>
                      </c:pt>
                      <c:pt idx="9437">
                        <c:v>94.37</c:v>
                      </c:pt>
                      <c:pt idx="9438">
                        <c:v>94.38</c:v>
                      </c:pt>
                      <c:pt idx="9439">
                        <c:v>94.39</c:v>
                      </c:pt>
                      <c:pt idx="9440">
                        <c:v>94.4</c:v>
                      </c:pt>
                      <c:pt idx="9441">
                        <c:v>94.41</c:v>
                      </c:pt>
                      <c:pt idx="9442">
                        <c:v>94.42</c:v>
                      </c:pt>
                      <c:pt idx="9443">
                        <c:v>94.43</c:v>
                      </c:pt>
                      <c:pt idx="9444">
                        <c:v>94.44</c:v>
                      </c:pt>
                      <c:pt idx="9445">
                        <c:v>94.45</c:v>
                      </c:pt>
                      <c:pt idx="9446">
                        <c:v>94.460000000000008</c:v>
                      </c:pt>
                      <c:pt idx="9447">
                        <c:v>94.47</c:v>
                      </c:pt>
                      <c:pt idx="9448">
                        <c:v>94.48</c:v>
                      </c:pt>
                      <c:pt idx="9449">
                        <c:v>94.49</c:v>
                      </c:pt>
                      <c:pt idx="9450">
                        <c:v>94.5</c:v>
                      </c:pt>
                      <c:pt idx="9451">
                        <c:v>94.51</c:v>
                      </c:pt>
                      <c:pt idx="9452">
                        <c:v>94.52</c:v>
                      </c:pt>
                      <c:pt idx="9453">
                        <c:v>94.53</c:v>
                      </c:pt>
                      <c:pt idx="9454">
                        <c:v>94.54</c:v>
                      </c:pt>
                      <c:pt idx="9455">
                        <c:v>94.55</c:v>
                      </c:pt>
                      <c:pt idx="9456">
                        <c:v>94.56</c:v>
                      </c:pt>
                      <c:pt idx="9457">
                        <c:v>94.570000000000007</c:v>
                      </c:pt>
                      <c:pt idx="9458">
                        <c:v>94.58</c:v>
                      </c:pt>
                      <c:pt idx="9459">
                        <c:v>94.59</c:v>
                      </c:pt>
                      <c:pt idx="9460">
                        <c:v>94.600000000000009</c:v>
                      </c:pt>
                      <c:pt idx="9461">
                        <c:v>94.61</c:v>
                      </c:pt>
                      <c:pt idx="9462">
                        <c:v>94.62</c:v>
                      </c:pt>
                      <c:pt idx="9463">
                        <c:v>94.63</c:v>
                      </c:pt>
                      <c:pt idx="9464">
                        <c:v>94.64</c:v>
                      </c:pt>
                      <c:pt idx="9465">
                        <c:v>94.65</c:v>
                      </c:pt>
                      <c:pt idx="9466">
                        <c:v>94.66</c:v>
                      </c:pt>
                      <c:pt idx="9467">
                        <c:v>94.67</c:v>
                      </c:pt>
                      <c:pt idx="9468">
                        <c:v>94.68</c:v>
                      </c:pt>
                      <c:pt idx="9469">
                        <c:v>94.69</c:v>
                      </c:pt>
                      <c:pt idx="9470">
                        <c:v>94.7</c:v>
                      </c:pt>
                      <c:pt idx="9471">
                        <c:v>94.710000000000008</c:v>
                      </c:pt>
                      <c:pt idx="9472">
                        <c:v>94.72</c:v>
                      </c:pt>
                      <c:pt idx="9473">
                        <c:v>94.73</c:v>
                      </c:pt>
                      <c:pt idx="9474">
                        <c:v>94.74</c:v>
                      </c:pt>
                      <c:pt idx="9475">
                        <c:v>94.75</c:v>
                      </c:pt>
                      <c:pt idx="9476">
                        <c:v>94.76</c:v>
                      </c:pt>
                      <c:pt idx="9477">
                        <c:v>94.77</c:v>
                      </c:pt>
                      <c:pt idx="9478">
                        <c:v>94.78</c:v>
                      </c:pt>
                      <c:pt idx="9479">
                        <c:v>94.79</c:v>
                      </c:pt>
                      <c:pt idx="9480">
                        <c:v>94.8</c:v>
                      </c:pt>
                      <c:pt idx="9481">
                        <c:v>94.81</c:v>
                      </c:pt>
                      <c:pt idx="9482">
                        <c:v>94.820000000000007</c:v>
                      </c:pt>
                      <c:pt idx="9483">
                        <c:v>94.83</c:v>
                      </c:pt>
                      <c:pt idx="9484">
                        <c:v>94.84</c:v>
                      </c:pt>
                      <c:pt idx="9485">
                        <c:v>94.850000000000009</c:v>
                      </c:pt>
                      <c:pt idx="9486">
                        <c:v>94.86</c:v>
                      </c:pt>
                      <c:pt idx="9487">
                        <c:v>94.87</c:v>
                      </c:pt>
                      <c:pt idx="9488">
                        <c:v>94.88</c:v>
                      </c:pt>
                      <c:pt idx="9489">
                        <c:v>94.89</c:v>
                      </c:pt>
                      <c:pt idx="9490">
                        <c:v>94.9</c:v>
                      </c:pt>
                      <c:pt idx="9491">
                        <c:v>94.91</c:v>
                      </c:pt>
                      <c:pt idx="9492">
                        <c:v>94.92</c:v>
                      </c:pt>
                      <c:pt idx="9493">
                        <c:v>94.93</c:v>
                      </c:pt>
                      <c:pt idx="9494">
                        <c:v>94.94</c:v>
                      </c:pt>
                      <c:pt idx="9495">
                        <c:v>94.95</c:v>
                      </c:pt>
                      <c:pt idx="9496">
                        <c:v>94.960000000000008</c:v>
                      </c:pt>
                      <c:pt idx="9497">
                        <c:v>94.97</c:v>
                      </c:pt>
                      <c:pt idx="9498">
                        <c:v>94.98</c:v>
                      </c:pt>
                      <c:pt idx="9499">
                        <c:v>94.99</c:v>
                      </c:pt>
                      <c:pt idx="9500">
                        <c:v>95</c:v>
                      </c:pt>
                      <c:pt idx="9501">
                        <c:v>95.01</c:v>
                      </c:pt>
                      <c:pt idx="9502">
                        <c:v>95.02</c:v>
                      </c:pt>
                      <c:pt idx="9503">
                        <c:v>95.03</c:v>
                      </c:pt>
                      <c:pt idx="9504">
                        <c:v>95.04</c:v>
                      </c:pt>
                      <c:pt idx="9505">
                        <c:v>95.05</c:v>
                      </c:pt>
                      <c:pt idx="9506">
                        <c:v>95.06</c:v>
                      </c:pt>
                      <c:pt idx="9507">
                        <c:v>95.070000000000007</c:v>
                      </c:pt>
                      <c:pt idx="9508">
                        <c:v>95.08</c:v>
                      </c:pt>
                      <c:pt idx="9509">
                        <c:v>95.09</c:v>
                      </c:pt>
                      <c:pt idx="9510">
                        <c:v>95.100000000000009</c:v>
                      </c:pt>
                      <c:pt idx="9511">
                        <c:v>95.11</c:v>
                      </c:pt>
                      <c:pt idx="9512">
                        <c:v>95.12</c:v>
                      </c:pt>
                      <c:pt idx="9513">
                        <c:v>95.13</c:v>
                      </c:pt>
                      <c:pt idx="9514">
                        <c:v>95.14</c:v>
                      </c:pt>
                      <c:pt idx="9515">
                        <c:v>95.15</c:v>
                      </c:pt>
                      <c:pt idx="9516">
                        <c:v>95.16</c:v>
                      </c:pt>
                      <c:pt idx="9517">
                        <c:v>95.17</c:v>
                      </c:pt>
                      <c:pt idx="9518">
                        <c:v>95.18</c:v>
                      </c:pt>
                      <c:pt idx="9519">
                        <c:v>95.19</c:v>
                      </c:pt>
                      <c:pt idx="9520">
                        <c:v>95.2</c:v>
                      </c:pt>
                      <c:pt idx="9521">
                        <c:v>95.210000000000008</c:v>
                      </c:pt>
                      <c:pt idx="9522">
                        <c:v>95.22</c:v>
                      </c:pt>
                      <c:pt idx="9523">
                        <c:v>95.23</c:v>
                      </c:pt>
                      <c:pt idx="9524">
                        <c:v>95.24</c:v>
                      </c:pt>
                      <c:pt idx="9525">
                        <c:v>95.25</c:v>
                      </c:pt>
                      <c:pt idx="9526">
                        <c:v>95.26</c:v>
                      </c:pt>
                      <c:pt idx="9527">
                        <c:v>95.27</c:v>
                      </c:pt>
                      <c:pt idx="9528">
                        <c:v>95.28</c:v>
                      </c:pt>
                      <c:pt idx="9529">
                        <c:v>95.29</c:v>
                      </c:pt>
                      <c:pt idx="9530">
                        <c:v>95.3</c:v>
                      </c:pt>
                      <c:pt idx="9531">
                        <c:v>95.31</c:v>
                      </c:pt>
                      <c:pt idx="9532">
                        <c:v>95.320000000000007</c:v>
                      </c:pt>
                      <c:pt idx="9533">
                        <c:v>95.33</c:v>
                      </c:pt>
                      <c:pt idx="9534">
                        <c:v>95.34</c:v>
                      </c:pt>
                      <c:pt idx="9535">
                        <c:v>95.350000000000009</c:v>
                      </c:pt>
                      <c:pt idx="9536">
                        <c:v>95.36</c:v>
                      </c:pt>
                      <c:pt idx="9537">
                        <c:v>95.37</c:v>
                      </c:pt>
                      <c:pt idx="9538">
                        <c:v>95.38</c:v>
                      </c:pt>
                      <c:pt idx="9539">
                        <c:v>95.39</c:v>
                      </c:pt>
                      <c:pt idx="9540">
                        <c:v>95.4</c:v>
                      </c:pt>
                      <c:pt idx="9541">
                        <c:v>95.41</c:v>
                      </c:pt>
                      <c:pt idx="9542">
                        <c:v>95.42</c:v>
                      </c:pt>
                      <c:pt idx="9543">
                        <c:v>95.43</c:v>
                      </c:pt>
                      <c:pt idx="9544">
                        <c:v>95.44</c:v>
                      </c:pt>
                      <c:pt idx="9545">
                        <c:v>95.45</c:v>
                      </c:pt>
                      <c:pt idx="9546">
                        <c:v>95.460000000000008</c:v>
                      </c:pt>
                      <c:pt idx="9547">
                        <c:v>95.47</c:v>
                      </c:pt>
                      <c:pt idx="9548">
                        <c:v>95.48</c:v>
                      </c:pt>
                      <c:pt idx="9549">
                        <c:v>95.49</c:v>
                      </c:pt>
                      <c:pt idx="9550">
                        <c:v>95.5</c:v>
                      </c:pt>
                      <c:pt idx="9551">
                        <c:v>95.51</c:v>
                      </c:pt>
                      <c:pt idx="9552">
                        <c:v>95.52</c:v>
                      </c:pt>
                      <c:pt idx="9553">
                        <c:v>95.53</c:v>
                      </c:pt>
                      <c:pt idx="9554">
                        <c:v>95.54</c:v>
                      </c:pt>
                      <c:pt idx="9555">
                        <c:v>95.55</c:v>
                      </c:pt>
                      <c:pt idx="9556">
                        <c:v>95.56</c:v>
                      </c:pt>
                      <c:pt idx="9557">
                        <c:v>95.570000000000007</c:v>
                      </c:pt>
                      <c:pt idx="9558">
                        <c:v>95.58</c:v>
                      </c:pt>
                      <c:pt idx="9559">
                        <c:v>95.59</c:v>
                      </c:pt>
                      <c:pt idx="9560">
                        <c:v>95.600000000000009</c:v>
                      </c:pt>
                      <c:pt idx="9561">
                        <c:v>95.61</c:v>
                      </c:pt>
                      <c:pt idx="9562">
                        <c:v>95.62</c:v>
                      </c:pt>
                      <c:pt idx="9563">
                        <c:v>95.63</c:v>
                      </c:pt>
                      <c:pt idx="9564">
                        <c:v>95.64</c:v>
                      </c:pt>
                      <c:pt idx="9565">
                        <c:v>95.65</c:v>
                      </c:pt>
                      <c:pt idx="9566">
                        <c:v>95.66</c:v>
                      </c:pt>
                      <c:pt idx="9567">
                        <c:v>95.67</c:v>
                      </c:pt>
                      <c:pt idx="9568">
                        <c:v>95.68</c:v>
                      </c:pt>
                      <c:pt idx="9569">
                        <c:v>95.69</c:v>
                      </c:pt>
                      <c:pt idx="9570">
                        <c:v>95.7</c:v>
                      </c:pt>
                      <c:pt idx="9571">
                        <c:v>95.710000000000008</c:v>
                      </c:pt>
                      <c:pt idx="9572">
                        <c:v>95.72</c:v>
                      </c:pt>
                      <c:pt idx="9573">
                        <c:v>95.73</c:v>
                      </c:pt>
                      <c:pt idx="9574">
                        <c:v>95.740000000000009</c:v>
                      </c:pt>
                      <c:pt idx="9575">
                        <c:v>95.75</c:v>
                      </c:pt>
                      <c:pt idx="9576">
                        <c:v>95.76</c:v>
                      </c:pt>
                      <c:pt idx="9577">
                        <c:v>95.77</c:v>
                      </c:pt>
                      <c:pt idx="9578">
                        <c:v>95.78</c:v>
                      </c:pt>
                      <c:pt idx="9579">
                        <c:v>95.79</c:v>
                      </c:pt>
                      <c:pt idx="9580">
                        <c:v>95.8</c:v>
                      </c:pt>
                      <c:pt idx="9581">
                        <c:v>95.81</c:v>
                      </c:pt>
                      <c:pt idx="9582">
                        <c:v>95.820000000000007</c:v>
                      </c:pt>
                      <c:pt idx="9583">
                        <c:v>95.83</c:v>
                      </c:pt>
                      <c:pt idx="9584">
                        <c:v>95.84</c:v>
                      </c:pt>
                      <c:pt idx="9585">
                        <c:v>95.850000000000009</c:v>
                      </c:pt>
                      <c:pt idx="9586">
                        <c:v>95.86</c:v>
                      </c:pt>
                      <c:pt idx="9587">
                        <c:v>95.87</c:v>
                      </c:pt>
                      <c:pt idx="9588">
                        <c:v>95.88</c:v>
                      </c:pt>
                      <c:pt idx="9589">
                        <c:v>95.89</c:v>
                      </c:pt>
                      <c:pt idx="9590">
                        <c:v>95.9</c:v>
                      </c:pt>
                      <c:pt idx="9591">
                        <c:v>95.91</c:v>
                      </c:pt>
                      <c:pt idx="9592">
                        <c:v>95.92</c:v>
                      </c:pt>
                      <c:pt idx="9593">
                        <c:v>95.93</c:v>
                      </c:pt>
                      <c:pt idx="9594">
                        <c:v>95.94</c:v>
                      </c:pt>
                      <c:pt idx="9595">
                        <c:v>95.95</c:v>
                      </c:pt>
                      <c:pt idx="9596">
                        <c:v>95.960000000000008</c:v>
                      </c:pt>
                      <c:pt idx="9597">
                        <c:v>95.97</c:v>
                      </c:pt>
                      <c:pt idx="9598">
                        <c:v>95.98</c:v>
                      </c:pt>
                      <c:pt idx="9599">
                        <c:v>95.990000000000009</c:v>
                      </c:pt>
                      <c:pt idx="9600">
                        <c:v>96</c:v>
                      </c:pt>
                      <c:pt idx="9601">
                        <c:v>96.01</c:v>
                      </c:pt>
                      <c:pt idx="9602">
                        <c:v>96.02</c:v>
                      </c:pt>
                      <c:pt idx="9603">
                        <c:v>96.03</c:v>
                      </c:pt>
                      <c:pt idx="9604">
                        <c:v>96.04</c:v>
                      </c:pt>
                      <c:pt idx="9605">
                        <c:v>96.05</c:v>
                      </c:pt>
                      <c:pt idx="9606">
                        <c:v>96.06</c:v>
                      </c:pt>
                      <c:pt idx="9607">
                        <c:v>96.070000000000007</c:v>
                      </c:pt>
                      <c:pt idx="9608">
                        <c:v>96.08</c:v>
                      </c:pt>
                      <c:pt idx="9609">
                        <c:v>96.09</c:v>
                      </c:pt>
                      <c:pt idx="9610">
                        <c:v>96.100000000000009</c:v>
                      </c:pt>
                      <c:pt idx="9611">
                        <c:v>96.11</c:v>
                      </c:pt>
                      <c:pt idx="9612">
                        <c:v>96.12</c:v>
                      </c:pt>
                      <c:pt idx="9613">
                        <c:v>96.13</c:v>
                      </c:pt>
                      <c:pt idx="9614">
                        <c:v>96.14</c:v>
                      </c:pt>
                      <c:pt idx="9615">
                        <c:v>96.15</c:v>
                      </c:pt>
                      <c:pt idx="9616">
                        <c:v>96.16</c:v>
                      </c:pt>
                      <c:pt idx="9617">
                        <c:v>96.17</c:v>
                      </c:pt>
                      <c:pt idx="9618">
                        <c:v>96.18</c:v>
                      </c:pt>
                      <c:pt idx="9619">
                        <c:v>96.19</c:v>
                      </c:pt>
                      <c:pt idx="9620">
                        <c:v>96.2</c:v>
                      </c:pt>
                      <c:pt idx="9621">
                        <c:v>96.210000000000008</c:v>
                      </c:pt>
                      <c:pt idx="9622">
                        <c:v>96.22</c:v>
                      </c:pt>
                      <c:pt idx="9623">
                        <c:v>96.23</c:v>
                      </c:pt>
                      <c:pt idx="9624">
                        <c:v>96.240000000000009</c:v>
                      </c:pt>
                      <c:pt idx="9625">
                        <c:v>96.25</c:v>
                      </c:pt>
                      <c:pt idx="9626">
                        <c:v>96.26</c:v>
                      </c:pt>
                      <c:pt idx="9627">
                        <c:v>96.27</c:v>
                      </c:pt>
                      <c:pt idx="9628">
                        <c:v>96.28</c:v>
                      </c:pt>
                      <c:pt idx="9629">
                        <c:v>96.29</c:v>
                      </c:pt>
                      <c:pt idx="9630">
                        <c:v>96.3</c:v>
                      </c:pt>
                      <c:pt idx="9631">
                        <c:v>96.31</c:v>
                      </c:pt>
                      <c:pt idx="9632">
                        <c:v>96.320000000000007</c:v>
                      </c:pt>
                      <c:pt idx="9633">
                        <c:v>96.33</c:v>
                      </c:pt>
                      <c:pt idx="9634">
                        <c:v>96.34</c:v>
                      </c:pt>
                      <c:pt idx="9635">
                        <c:v>96.350000000000009</c:v>
                      </c:pt>
                      <c:pt idx="9636">
                        <c:v>96.36</c:v>
                      </c:pt>
                      <c:pt idx="9637">
                        <c:v>96.37</c:v>
                      </c:pt>
                      <c:pt idx="9638">
                        <c:v>96.38</c:v>
                      </c:pt>
                      <c:pt idx="9639">
                        <c:v>96.39</c:v>
                      </c:pt>
                      <c:pt idx="9640">
                        <c:v>96.4</c:v>
                      </c:pt>
                      <c:pt idx="9641">
                        <c:v>96.41</c:v>
                      </c:pt>
                      <c:pt idx="9642">
                        <c:v>96.42</c:v>
                      </c:pt>
                      <c:pt idx="9643">
                        <c:v>96.43</c:v>
                      </c:pt>
                      <c:pt idx="9644">
                        <c:v>96.44</c:v>
                      </c:pt>
                      <c:pt idx="9645">
                        <c:v>96.45</c:v>
                      </c:pt>
                      <c:pt idx="9646">
                        <c:v>96.460000000000008</c:v>
                      </c:pt>
                      <c:pt idx="9647">
                        <c:v>96.47</c:v>
                      </c:pt>
                      <c:pt idx="9648">
                        <c:v>96.48</c:v>
                      </c:pt>
                      <c:pt idx="9649">
                        <c:v>96.490000000000009</c:v>
                      </c:pt>
                      <c:pt idx="9650">
                        <c:v>96.5</c:v>
                      </c:pt>
                      <c:pt idx="9651">
                        <c:v>96.51</c:v>
                      </c:pt>
                      <c:pt idx="9652">
                        <c:v>96.52</c:v>
                      </c:pt>
                      <c:pt idx="9653">
                        <c:v>96.53</c:v>
                      </c:pt>
                      <c:pt idx="9654">
                        <c:v>96.54</c:v>
                      </c:pt>
                      <c:pt idx="9655">
                        <c:v>96.55</c:v>
                      </c:pt>
                      <c:pt idx="9656">
                        <c:v>96.56</c:v>
                      </c:pt>
                      <c:pt idx="9657">
                        <c:v>96.570000000000007</c:v>
                      </c:pt>
                      <c:pt idx="9658">
                        <c:v>96.58</c:v>
                      </c:pt>
                      <c:pt idx="9659">
                        <c:v>96.59</c:v>
                      </c:pt>
                      <c:pt idx="9660">
                        <c:v>96.600000000000009</c:v>
                      </c:pt>
                      <c:pt idx="9661">
                        <c:v>96.61</c:v>
                      </c:pt>
                      <c:pt idx="9662">
                        <c:v>96.62</c:v>
                      </c:pt>
                      <c:pt idx="9663">
                        <c:v>96.63</c:v>
                      </c:pt>
                      <c:pt idx="9664">
                        <c:v>96.64</c:v>
                      </c:pt>
                      <c:pt idx="9665">
                        <c:v>96.65</c:v>
                      </c:pt>
                      <c:pt idx="9666">
                        <c:v>96.66</c:v>
                      </c:pt>
                      <c:pt idx="9667">
                        <c:v>96.67</c:v>
                      </c:pt>
                      <c:pt idx="9668">
                        <c:v>96.68</c:v>
                      </c:pt>
                      <c:pt idx="9669">
                        <c:v>96.69</c:v>
                      </c:pt>
                      <c:pt idx="9670">
                        <c:v>96.7</c:v>
                      </c:pt>
                      <c:pt idx="9671">
                        <c:v>96.710000000000008</c:v>
                      </c:pt>
                      <c:pt idx="9672">
                        <c:v>96.72</c:v>
                      </c:pt>
                      <c:pt idx="9673">
                        <c:v>96.73</c:v>
                      </c:pt>
                      <c:pt idx="9674">
                        <c:v>96.740000000000009</c:v>
                      </c:pt>
                      <c:pt idx="9675">
                        <c:v>96.75</c:v>
                      </c:pt>
                      <c:pt idx="9676">
                        <c:v>96.76</c:v>
                      </c:pt>
                      <c:pt idx="9677">
                        <c:v>96.77</c:v>
                      </c:pt>
                      <c:pt idx="9678">
                        <c:v>96.78</c:v>
                      </c:pt>
                      <c:pt idx="9679">
                        <c:v>96.79</c:v>
                      </c:pt>
                      <c:pt idx="9680">
                        <c:v>96.8</c:v>
                      </c:pt>
                      <c:pt idx="9681">
                        <c:v>96.81</c:v>
                      </c:pt>
                      <c:pt idx="9682">
                        <c:v>96.820000000000007</c:v>
                      </c:pt>
                      <c:pt idx="9683">
                        <c:v>96.83</c:v>
                      </c:pt>
                      <c:pt idx="9684">
                        <c:v>96.84</c:v>
                      </c:pt>
                      <c:pt idx="9685">
                        <c:v>96.850000000000009</c:v>
                      </c:pt>
                      <c:pt idx="9686">
                        <c:v>96.86</c:v>
                      </c:pt>
                      <c:pt idx="9687">
                        <c:v>96.87</c:v>
                      </c:pt>
                      <c:pt idx="9688">
                        <c:v>96.88</c:v>
                      </c:pt>
                      <c:pt idx="9689">
                        <c:v>96.89</c:v>
                      </c:pt>
                      <c:pt idx="9690">
                        <c:v>96.9</c:v>
                      </c:pt>
                      <c:pt idx="9691">
                        <c:v>96.91</c:v>
                      </c:pt>
                      <c:pt idx="9692">
                        <c:v>96.92</c:v>
                      </c:pt>
                      <c:pt idx="9693">
                        <c:v>96.93</c:v>
                      </c:pt>
                      <c:pt idx="9694">
                        <c:v>96.94</c:v>
                      </c:pt>
                      <c:pt idx="9695">
                        <c:v>96.95</c:v>
                      </c:pt>
                      <c:pt idx="9696">
                        <c:v>96.960000000000008</c:v>
                      </c:pt>
                      <c:pt idx="9697">
                        <c:v>96.97</c:v>
                      </c:pt>
                      <c:pt idx="9698">
                        <c:v>96.98</c:v>
                      </c:pt>
                      <c:pt idx="9699">
                        <c:v>96.990000000000009</c:v>
                      </c:pt>
                      <c:pt idx="9700">
                        <c:v>97</c:v>
                      </c:pt>
                      <c:pt idx="9701">
                        <c:v>97.01</c:v>
                      </c:pt>
                      <c:pt idx="9702">
                        <c:v>97.02</c:v>
                      </c:pt>
                      <c:pt idx="9703">
                        <c:v>97.03</c:v>
                      </c:pt>
                      <c:pt idx="9704">
                        <c:v>97.04</c:v>
                      </c:pt>
                      <c:pt idx="9705">
                        <c:v>97.05</c:v>
                      </c:pt>
                      <c:pt idx="9706">
                        <c:v>97.06</c:v>
                      </c:pt>
                      <c:pt idx="9707">
                        <c:v>97.070000000000007</c:v>
                      </c:pt>
                      <c:pt idx="9708">
                        <c:v>97.08</c:v>
                      </c:pt>
                      <c:pt idx="9709">
                        <c:v>97.09</c:v>
                      </c:pt>
                      <c:pt idx="9710">
                        <c:v>97.100000000000009</c:v>
                      </c:pt>
                      <c:pt idx="9711">
                        <c:v>97.11</c:v>
                      </c:pt>
                      <c:pt idx="9712">
                        <c:v>97.12</c:v>
                      </c:pt>
                      <c:pt idx="9713">
                        <c:v>97.13</c:v>
                      </c:pt>
                      <c:pt idx="9714">
                        <c:v>97.14</c:v>
                      </c:pt>
                      <c:pt idx="9715">
                        <c:v>97.15</c:v>
                      </c:pt>
                      <c:pt idx="9716">
                        <c:v>97.16</c:v>
                      </c:pt>
                      <c:pt idx="9717">
                        <c:v>97.17</c:v>
                      </c:pt>
                      <c:pt idx="9718">
                        <c:v>97.18</c:v>
                      </c:pt>
                      <c:pt idx="9719">
                        <c:v>97.19</c:v>
                      </c:pt>
                      <c:pt idx="9720">
                        <c:v>97.2</c:v>
                      </c:pt>
                      <c:pt idx="9721">
                        <c:v>97.210000000000008</c:v>
                      </c:pt>
                      <c:pt idx="9722">
                        <c:v>97.22</c:v>
                      </c:pt>
                      <c:pt idx="9723">
                        <c:v>97.23</c:v>
                      </c:pt>
                      <c:pt idx="9724">
                        <c:v>97.240000000000009</c:v>
                      </c:pt>
                      <c:pt idx="9725">
                        <c:v>97.25</c:v>
                      </c:pt>
                      <c:pt idx="9726">
                        <c:v>97.26</c:v>
                      </c:pt>
                      <c:pt idx="9727">
                        <c:v>97.27</c:v>
                      </c:pt>
                      <c:pt idx="9728">
                        <c:v>97.28</c:v>
                      </c:pt>
                      <c:pt idx="9729">
                        <c:v>97.29</c:v>
                      </c:pt>
                      <c:pt idx="9730">
                        <c:v>97.3</c:v>
                      </c:pt>
                      <c:pt idx="9731">
                        <c:v>97.31</c:v>
                      </c:pt>
                      <c:pt idx="9732">
                        <c:v>97.320000000000007</c:v>
                      </c:pt>
                      <c:pt idx="9733">
                        <c:v>97.33</c:v>
                      </c:pt>
                      <c:pt idx="9734">
                        <c:v>97.34</c:v>
                      </c:pt>
                      <c:pt idx="9735">
                        <c:v>97.350000000000009</c:v>
                      </c:pt>
                      <c:pt idx="9736">
                        <c:v>97.36</c:v>
                      </c:pt>
                      <c:pt idx="9737">
                        <c:v>97.37</c:v>
                      </c:pt>
                      <c:pt idx="9738">
                        <c:v>97.38</c:v>
                      </c:pt>
                      <c:pt idx="9739">
                        <c:v>97.39</c:v>
                      </c:pt>
                      <c:pt idx="9740">
                        <c:v>97.4</c:v>
                      </c:pt>
                      <c:pt idx="9741">
                        <c:v>97.41</c:v>
                      </c:pt>
                      <c:pt idx="9742">
                        <c:v>97.42</c:v>
                      </c:pt>
                      <c:pt idx="9743">
                        <c:v>97.43</c:v>
                      </c:pt>
                      <c:pt idx="9744">
                        <c:v>97.44</c:v>
                      </c:pt>
                      <c:pt idx="9745">
                        <c:v>97.45</c:v>
                      </c:pt>
                      <c:pt idx="9746">
                        <c:v>97.460000000000008</c:v>
                      </c:pt>
                      <c:pt idx="9747">
                        <c:v>97.47</c:v>
                      </c:pt>
                      <c:pt idx="9748">
                        <c:v>97.48</c:v>
                      </c:pt>
                      <c:pt idx="9749">
                        <c:v>97.490000000000009</c:v>
                      </c:pt>
                      <c:pt idx="9750">
                        <c:v>97.5</c:v>
                      </c:pt>
                      <c:pt idx="9751">
                        <c:v>97.51</c:v>
                      </c:pt>
                      <c:pt idx="9752">
                        <c:v>97.52</c:v>
                      </c:pt>
                      <c:pt idx="9753">
                        <c:v>97.53</c:v>
                      </c:pt>
                      <c:pt idx="9754">
                        <c:v>97.54</c:v>
                      </c:pt>
                      <c:pt idx="9755">
                        <c:v>97.55</c:v>
                      </c:pt>
                      <c:pt idx="9756">
                        <c:v>97.56</c:v>
                      </c:pt>
                      <c:pt idx="9757">
                        <c:v>97.570000000000007</c:v>
                      </c:pt>
                      <c:pt idx="9758">
                        <c:v>97.58</c:v>
                      </c:pt>
                      <c:pt idx="9759">
                        <c:v>97.59</c:v>
                      </c:pt>
                      <c:pt idx="9760">
                        <c:v>97.600000000000009</c:v>
                      </c:pt>
                      <c:pt idx="9761">
                        <c:v>97.61</c:v>
                      </c:pt>
                      <c:pt idx="9762">
                        <c:v>97.62</c:v>
                      </c:pt>
                      <c:pt idx="9763">
                        <c:v>97.63</c:v>
                      </c:pt>
                      <c:pt idx="9764">
                        <c:v>97.64</c:v>
                      </c:pt>
                      <c:pt idx="9765">
                        <c:v>97.65</c:v>
                      </c:pt>
                      <c:pt idx="9766">
                        <c:v>97.66</c:v>
                      </c:pt>
                      <c:pt idx="9767">
                        <c:v>97.67</c:v>
                      </c:pt>
                      <c:pt idx="9768">
                        <c:v>97.68</c:v>
                      </c:pt>
                      <c:pt idx="9769">
                        <c:v>97.69</c:v>
                      </c:pt>
                      <c:pt idx="9770">
                        <c:v>97.7</c:v>
                      </c:pt>
                      <c:pt idx="9771">
                        <c:v>97.710000000000008</c:v>
                      </c:pt>
                      <c:pt idx="9772">
                        <c:v>97.72</c:v>
                      </c:pt>
                      <c:pt idx="9773">
                        <c:v>97.73</c:v>
                      </c:pt>
                      <c:pt idx="9774">
                        <c:v>97.740000000000009</c:v>
                      </c:pt>
                      <c:pt idx="9775">
                        <c:v>97.75</c:v>
                      </c:pt>
                      <c:pt idx="9776">
                        <c:v>97.76</c:v>
                      </c:pt>
                      <c:pt idx="9777">
                        <c:v>97.77</c:v>
                      </c:pt>
                      <c:pt idx="9778">
                        <c:v>97.78</c:v>
                      </c:pt>
                      <c:pt idx="9779">
                        <c:v>97.79</c:v>
                      </c:pt>
                      <c:pt idx="9780">
                        <c:v>97.8</c:v>
                      </c:pt>
                      <c:pt idx="9781">
                        <c:v>97.81</c:v>
                      </c:pt>
                      <c:pt idx="9782">
                        <c:v>97.820000000000007</c:v>
                      </c:pt>
                      <c:pt idx="9783">
                        <c:v>97.83</c:v>
                      </c:pt>
                      <c:pt idx="9784">
                        <c:v>97.84</c:v>
                      </c:pt>
                      <c:pt idx="9785">
                        <c:v>97.850000000000009</c:v>
                      </c:pt>
                      <c:pt idx="9786">
                        <c:v>97.86</c:v>
                      </c:pt>
                      <c:pt idx="9787">
                        <c:v>97.87</c:v>
                      </c:pt>
                      <c:pt idx="9788">
                        <c:v>97.88</c:v>
                      </c:pt>
                      <c:pt idx="9789">
                        <c:v>97.89</c:v>
                      </c:pt>
                      <c:pt idx="9790">
                        <c:v>97.9</c:v>
                      </c:pt>
                      <c:pt idx="9791">
                        <c:v>97.91</c:v>
                      </c:pt>
                      <c:pt idx="9792">
                        <c:v>97.92</c:v>
                      </c:pt>
                      <c:pt idx="9793">
                        <c:v>97.93</c:v>
                      </c:pt>
                      <c:pt idx="9794">
                        <c:v>97.94</c:v>
                      </c:pt>
                      <c:pt idx="9795">
                        <c:v>97.95</c:v>
                      </c:pt>
                      <c:pt idx="9796">
                        <c:v>97.960000000000008</c:v>
                      </c:pt>
                      <c:pt idx="9797">
                        <c:v>97.97</c:v>
                      </c:pt>
                      <c:pt idx="9798">
                        <c:v>97.98</c:v>
                      </c:pt>
                      <c:pt idx="9799">
                        <c:v>97.990000000000009</c:v>
                      </c:pt>
                      <c:pt idx="9800">
                        <c:v>98</c:v>
                      </c:pt>
                      <c:pt idx="9801">
                        <c:v>98.01</c:v>
                      </c:pt>
                      <c:pt idx="9802">
                        <c:v>98.02</c:v>
                      </c:pt>
                      <c:pt idx="9803">
                        <c:v>98.03</c:v>
                      </c:pt>
                      <c:pt idx="9804">
                        <c:v>98.04</c:v>
                      </c:pt>
                      <c:pt idx="9805">
                        <c:v>98.05</c:v>
                      </c:pt>
                      <c:pt idx="9806">
                        <c:v>98.06</c:v>
                      </c:pt>
                      <c:pt idx="9807">
                        <c:v>98.070000000000007</c:v>
                      </c:pt>
                      <c:pt idx="9808">
                        <c:v>98.08</c:v>
                      </c:pt>
                      <c:pt idx="9809">
                        <c:v>98.09</c:v>
                      </c:pt>
                      <c:pt idx="9810">
                        <c:v>98.100000000000009</c:v>
                      </c:pt>
                      <c:pt idx="9811">
                        <c:v>98.11</c:v>
                      </c:pt>
                      <c:pt idx="9812">
                        <c:v>98.12</c:v>
                      </c:pt>
                      <c:pt idx="9813">
                        <c:v>98.13</c:v>
                      </c:pt>
                      <c:pt idx="9814">
                        <c:v>98.14</c:v>
                      </c:pt>
                      <c:pt idx="9815">
                        <c:v>98.15</c:v>
                      </c:pt>
                      <c:pt idx="9816">
                        <c:v>98.16</c:v>
                      </c:pt>
                      <c:pt idx="9817">
                        <c:v>98.17</c:v>
                      </c:pt>
                      <c:pt idx="9818">
                        <c:v>98.18</c:v>
                      </c:pt>
                      <c:pt idx="9819">
                        <c:v>98.19</c:v>
                      </c:pt>
                      <c:pt idx="9820">
                        <c:v>98.2</c:v>
                      </c:pt>
                      <c:pt idx="9821">
                        <c:v>98.210000000000008</c:v>
                      </c:pt>
                      <c:pt idx="9822">
                        <c:v>98.22</c:v>
                      </c:pt>
                      <c:pt idx="9823">
                        <c:v>98.23</c:v>
                      </c:pt>
                      <c:pt idx="9824">
                        <c:v>98.240000000000009</c:v>
                      </c:pt>
                      <c:pt idx="9825">
                        <c:v>98.25</c:v>
                      </c:pt>
                      <c:pt idx="9826">
                        <c:v>98.26</c:v>
                      </c:pt>
                      <c:pt idx="9827">
                        <c:v>98.27</c:v>
                      </c:pt>
                      <c:pt idx="9828">
                        <c:v>98.28</c:v>
                      </c:pt>
                      <c:pt idx="9829">
                        <c:v>98.29</c:v>
                      </c:pt>
                      <c:pt idx="9830">
                        <c:v>98.3</c:v>
                      </c:pt>
                      <c:pt idx="9831">
                        <c:v>98.31</c:v>
                      </c:pt>
                      <c:pt idx="9832">
                        <c:v>98.320000000000007</c:v>
                      </c:pt>
                      <c:pt idx="9833">
                        <c:v>98.33</c:v>
                      </c:pt>
                      <c:pt idx="9834">
                        <c:v>98.34</c:v>
                      </c:pt>
                      <c:pt idx="9835">
                        <c:v>98.350000000000009</c:v>
                      </c:pt>
                      <c:pt idx="9836">
                        <c:v>98.36</c:v>
                      </c:pt>
                      <c:pt idx="9837">
                        <c:v>98.37</c:v>
                      </c:pt>
                      <c:pt idx="9838">
                        <c:v>98.38</c:v>
                      </c:pt>
                      <c:pt idx="9839">
                        <c:v>98.39</c:v>
                      </c:pt>
                      <c:pt idx="9840">
                        <c:v>98.4</c:v>
                      </c:pt>
                      <c:pt idx="9841">
                        <c:v>98.41</c:v>
                      </c:pt>
                      <c:pt idx="9842">
                        <c:v>98.42</c:v>
                      </c:pt>
                      <c:pt idx="9843">
                        <c:v>98.43</c:v>
                      </c:pt>
                      <c:pt idx="9844">
                        <c:v>98.44</c:v>
                      </c:pt>
                      <c:pt idx="9845">
                        <c:v>98.45</c:v>
                      </c:pt>
                      <c:pt idx="9846">
                        <c:v>98.460000000000008</c:v>
                      </c:pt>
                      <c:pt idx="9847">
                        <c:v>98.47</c:v>
                      </c:pt>
                      <c:pt idx="9848">
                        <c:v>98.48</c:v>
                      </c:pt>
                      <c:pt idx="9849">
                        <c:v>98.490000000000009</c:v>
                      </c:pt>
                      <c:pt idx="9850">
                        <c:v>98.5</c:v>
                      </c:pt>
                      <c:pt idx="9851">
                        <c:v>98.51</c:v>
                      </c:pt>
                      <c:pt idx="9852">
                        <c:v>98.52</c:v>
                      </c:pt>
                      <c:pt idx="9853">
                        <c:v>98.53</c:v>
                      </c:pt>
                      <c:pt idx="9854">
                        <c:v>98.54</c:v>
                      </c:pt>
                      <c:pt idx="9855">
                        <c:v>98.55</c:v>
                      </c:pt>
                      <c:pt idx="9856">
                        <c:v>98.56</c:v>
                      </c:pt>
                      <c:pt idx="9857">
                        <c:v>98.570000000000007</c:v>
                      </c:pt>
                      <c:pt idx="9858">
                        <c:v>98.58</c:v>
                      </c:pt>
                      <c:pt idx="9859">
                        <c:v>98.59</c:v>
                      </c:pt>
                      <c:pt idx="9860">
                        <c:v>98.600000000000009</c:v>
                      </c:pt>
                      <c:pt idx="9861">
                        <c:v>98.61</c:v>
                      </c:pt>
                      <c:pt idx="9862">
                        <c:v>98.62</c:v>
                      </c:pt>
                      <c:pt idx="9863">
                        <c:v>98.63</c:v>
                      </c:pt>
                      <c:pt idx="9864">
                        <c:v>98.64</c:v>
                      </c:pt>
                      <c:pt idx="9865">
                        <c:v>98.65</c:v>
                      </c:pt>
                      <c:pt idx="9866">
                        <c:v>98.66</c:v>
                      </c:pt>
                      <c:pt idx="9867">
                        <c:v>98.67</c:v>
                      </c:pt>
                      <c:pt idx="9868">
                        <c:v>98.68</c:v>
                      </c:pt>
                      <c:pt idx="9869">
                        <c:v>98.69</c:v>
                      </c:pt>
                      <c:pt idx="9870">
                        <c:v>98.7</c:v>
                      </c:pt>
                      <c:pt idx="9871">
                        <c:v>98.710000000000008</c:v>
                      </c:pt>
                      <c:pt idx="9872">
                        <c:v>98.72</c:v>
                      </c:pt>
                      <c:pt idx="9873">
                        <c:v>98.73</c:v>
                      </c:pt>
                      <c:pt idx="9874">
                        <c:v>98.740000000000009</c:v>
                      </c:pt>
                      <c:pt idx="9875">
                        <c:v>98.75</c:v>
                      </c:pt>
                      <c:pt idx="9876">
                        <c:v>98.76</c:v>
                      </c:pt>
                      <c:pt idx="9877">
                        <c:v>98.77</c:v>
                      </c:pt>
                      <c:pt idx="9878">
                        <c:v>98.78</c:v>
                      </c:pt>
                      <c:pt idx="9879">
                        <c:v>98.79</c:v>
                      </c:pt>
                      <c:pt idx="9880">
                        <c:v>98.8</c:v>
                      </c:pt>
                      <c:pt idx="9881">
                        <c:v>98.81</c:v>
                      </c:pt>
                      <c:pt idx="9882">
                        <c:v>98.820000000000007</c:v>
                      </c:pt>
                      <c:pt idx="9883">
                        <c:v>98.83</c:v>
                      </c:pt>
                      <c:pt idx="9884">
                        <c:v>98.84</c:v>
                      </c:pt>
                      <c:pt idx="9885">
                        <c:v>98.850000000000009</c:v>
                      </c:pt>
                      <c:pt idx="9886">
                        <c:v>98.86</c:v>
                      </c:pt>
                      <c:pt idx="9887">
                        <c:v>98.87</c:v>
                      </c:pt>
                      <c:pt idx="9888">
                        <c:v>98.88</c:v>
                      </c:pt>
                      <c:pt idx="9889">
                        <c:v>98.89</c:v>
                      </c:pt>
                      <c:pt idx="9890">
                        <c:v>98.9</c:v>
                      </c:pt>
                      <c:pt idx="9891">
                        <c:v>98.91</c:v>
                      </c:pt>
                      <c:pt idx="9892">
                        <c:v>98.92</c:v>
                      </c:pt>
                      <c:pt idx="9893">
                        <c:v>98.93</c:v>
                      </c:pt>
                      <c:pt idx="9894">
                        <c:v>98.94</c:v>
                      </c:pt>
                      <c:pt idx="9895">
                        <c:v>98.95</c:v>
                      </c:pt>
                      <c:pt idx="9896">
                        <c:v>98.960000000000008</c:v>
                      </c:pt>
                      <c:pt idx="9897">
                        <c:v>98.97</c:v>
                      </c:pt>
                      <c:pt idx="9898">
                        <c:v>98.98</c:v>
                      </c:pt>
                      <c:pt idx="9899">
                        <c:v>98.990000000000009</c:v>
                      </c:pt>
                      <c:pt idx="9900">
                        <c:v>99</c:v>
                      </c:pt>
                      <c:pt idx="9901">
                        <c:v>99.01</c:v>
                      </c:pt>
                      <c:pt idx="9902">
                        <c:v>99.02</c:v>
                      </c:pt>
                      <c:pt idx="9903">
                        <c:v>99.03</c:v>
                      </c:pt>
                      <c:pt idx="9904">
                        <c:v>99.04</c:v>
                      </c:pt>
                      <c:pt idx="9905">
                        <c:v>99.05</c:v>
                      </c:pt>
                      <c:pt idx="9906">
                        <c:v>99.06</c:v>
                      </c:pt>
                      <c:pt idx="9907">
                        <c:v>99.070000000000007</c:v>
                      </c:pt>
                      <c:pt idx="9908">
                        <c:v>99.08</c:v>
                      </c:pt>
                      <c:pt idx="9909">
                        <c:v>99.09</c:v>
                      </c:pt>
                      <c:pt idx="9910">
                        <c:v>99.100000000000009</c:v>
                      </c:pt>
                      <c:pt idx="9911">
                        <c:v>99.11</c:v>
                      </c:pt>
                      <c:pt idx="9912">
                        <c:v>99.12</c:v>
                      </c:pt>
                      <c:pt idx="9913">
                        <c:v>99.13</c:v>
                      </c:pt>
                      <c:pt idx="9914">
                        <c:v>99.14</c:v>
                      </c:pt>
                      <c:pt idx="9915">
                        <c:v>99.15</c:v>
                      </c:pt>
                      <c:pt idx="9916">
                        <c:v>99.16</c:v>
                      </c:pt>
                      <c:pt idx="9917">
                        <c:v>99.17</c:v>
                      </c:pt>
                      <c:pt idx="9918">
                        <c:v>99.18</c:v>
                      </c:pt>
                      <c:pt idx="9919">
                        <c:v>99.19</c:v>
                      </c:pt>
                      <c:pt idx="9920">
                        <c:v>99.2</c:v>
                      </c:pt>
                      <c:pt idx="9921">
                        <c:v>99.210000000000008</c:v>
                      </c:pt>
                      <c:pt idx="9922">
                        <c:v>99.22</c:v>
                      </c:pt>
                      <c:pt idx="9923">
                        <c:v>99.23</c:v>
                      </c:pt>
                      <c:pt idx="9924">
                        <c:v>99.240000000000009</c:v>
                      </c:pt>
                      <c:pt idx="9925">
                        <c:v>99.25</c:v>
                      </c:pt>
                      <c:pt idx="9926">
                        <c:v>99.26</c:v>
                      </c:pt>
                      <c:pt idx="9927">
                        <c:v>99.27</c:v>
                      </c:pt>
                      <c:pt idx="9928">
                        <c:v>99.28</c:v>
                      </c:pt>
                      <c:pt idx="9929">
                        <c:v>99.29</c:v>
                      </c:pt>
                      <c:pt idx="9930">
                        <c:v>99.3</c:v>
                      </c:pt>
                      <c:pt idx="9931">
                        <c:v>99.31</c:v>
                      </c:pt>
                      <c:pt idx="9932">
                        <c:v>99.320000000000007</c:v>
                      </c:pt>
                      <c:pt idx="9933">
                        <c:v>99.33</c:v>
                      </c:pt>
                      <c:pt idx="9934">
                        <c:v>99.34</c:v>
                      </c:pt>
                      <c:pt idx="9935">
                        <c:v>99.350000000000009</c:v>
                      </c:pt>
                      <c:pt idx="9936">
                        <c:v>99.36</c:v>
                      </c:pt>
                      <c:pt idx="9937">
                        <c:v>99.37</c:v>
                      </c:pt>
                      <c:pt idx="9938">
                        <c:v>99.38</c:v>
                      </c:pt>
                      <c:pt idx="9939">
                        <c:v>99.39</c:v>
                      </c:pt>
                      <c:pt idx="9940">
                        <c:v>99.4</c:v>
                      </c:pt>
                      <c:pt idx="9941">
                        <c:v>99.41</c:v>
                      </c:pt>
                      <c:pt idx="9942">
                        <c:v>99.42</c:v>
                      </c:pt>
                      <c:pt idx="9943">
                        <c:v>99.43</c:v>
                      </c:pt>
                      <c:pt idx="9944">
                        <c:v>99.44</c:v>
                      </c:pt>
                      <c:pt idx="9945">
                        <c:v>99.45</c:v>
                      </c:pt>
                      <c:pt idx="9946">
                        <c:v>99.460000000000008</c:v>
                      </c:pt>
                      <c:pt idx="9947">
                        <c:v>99.47</c:v>
                      </c:pt>
                      <c:pt idx="9948">
                        <c:v>99.48</c:v>
                      </c:pt>
                      <c:pt idx="9949">
                        <c:v>99.490000000000009</c:v>
                      </c:pt>
                      <c:pt idx="9950">
                        <c:v>99.5</c:v>
                      </c:pt>
                      <c:pt idx="9951">
                        <c:v>99.51</c:v>
                      </c:pt>
                      <c:pt idx="9952">
                        <c:v>99.52</c:v>
                      </c:pt>
                      <c:pt idx="9953">
                        <c:v>99.53</c:v>
                      </c:pt>
                      <c:pt idx="9954">
                        <c:v>99.54</c:v>
                      </c:pt>
                      <c:pt idx="9955">
                        <c:v>99.55</c:v>
                      </c:pt>
                      <c:pt idx="9956">
                        <c:v>99.56</c:v>
                      </c:pt>
                      <c:pt idx="9957">
                        <c:v>99.570000000000007</c:v>
                      </c:pt>
                      <c:pt idx="9958">
                        <c:v>99.58</c:v>
                      </c:pt>
                      <c:pt idx="9959">
                        <c:v>99.59</c:v>
                      </c:pt>
                      <c:pt idx="9960">
                        <c:v>99.600000000000009</c:v>
                      </c:pt>
                      <c:pt idx="9961">
                        <c:v>99.61</c:v>
                      </c:pt>
                      <c:pt idx="9962">
                        <c:v>99.62</c:v>
                      </c:pt>
                      <c:pt idx="9963">
                        <c:v>99.63</c:v>
                      </c:pt>
                      <c:pt idx="9964">
                        <c:v>99.64</c:v>
                      </c:pt>
                      <c:pt idx="9965">
                        <c:v>99.65</c:v>
                      </c:pt>
                      <c:pt idx="9966">
                        <c:v>99.66</c:v>
                      </c:pt>
                      <c:pt idx="9967">
                        <c:v>99.67</c:v>
                      </c:pt>
                      <c:pt idx="9968">
                        <c:v>99.68</c:v>
                      </c:pt>
                      <c:pt idx="9969">
                        <c:v>99.69</c:v>
                      </c:pt>
                      <c:pt idx="9970">
                        <c:v>99.7</c:v>
                      </c:pt>
                      <c:pt idx="9971">
                        <c:v>99.710000000000008</c:v>
                      </c:pt>
                      <c:pt idx="9972">
                        <c:v>99.72</c:v>
                      </c:pt>
                      <c:pt idx="9973">
                        <c:v>99.73</c:v>
                      </c:pt>
                      <c:pt idx="9974">
                        <c:v>99.740000000000009</c:v>
                      </c:pt>
                      <c:pt idx="9975">
                        <c:v>99.75</c:v>
                      </c:pt>
                      <c:pt idx="9976">
                        <c:v>99.76</c:v>
                      </c:pt>
                      <c:pt idx="9977">
                        <c:v>99.77</c:v>
                      </c:pt>
                      <c:pt idx="9978">
                        <c:v>99.78</c:v>
                      </c:pt>
                      <c:pt idx="9979">
                        <c:v>99.79</c:v>
                      </c:pt>
                      <c:pt idx="9980">
                        <c:v>99.8</c:v>
                      </c:pt>
                      <c:pt idx="9981">
                        <c:v>99.81</c:v>
                      </c:pt>
                      <c:pt idx="9982">
                        <c:v>99.820000000000007</c:v>
                      </c:pt>
                      <c:pt idx="9983">
                        <c:v>99.83</c:v>
                      </c:pt>
                      <c:pt idx="9984">
                        <c:v>99.84</c:v>
                      </c:pt>
                      <c:pt idx="9985">
                        <c:v>99.850000000000009</c:v>
                      </c:pt>
                      <c:pt idx="9986">
                        <c:v>99.86</c:v>
                      </c:pt>
                      <c:pt idx="9987">
                        <c:v>99.87</c:v>
                      </c:pt>
                      <c:pt idx="9988">
                        <c:v>99.88</c:v>
                      </c:pt>
                      <c:pt idx="9989">
                        <c:v>99.89</c:v>
                      </c:pt>
                      <c:pt idx="9990">
                        <c:v>99.9</c:v>
                      </c:pt>
                      <c:pt idx="9991">
                        <c:v>99.91</c:v>
                      </c:pt>
                      <c:pt idx="9992">
                        <c:v>99.92</c:v>
                      </c:pt>
                      <c:pt idx="9993">
                        <c:v>99.93</c:v>
                      </c:pt>
                      <c:pt idx="9994">
                        <c:v>99.94</c:v>
                      </c:pt>
                      <c:pt idx="9995">
                        <c:v>99.95</c:v>
                      </c:pt>
                      <c:pt idx="9996">
                        <c:v>99.960000000000008</c:v>
                      </c:pt>
                      <c:pt idx="9997">
                        <c:v>99.97</c:v>
                      </c:pt>
                      <c:pt idx="9998">
                        <c:v>99.98</c:v>
                      </c:pt>
                      <c:pt idx="9999">
                        <c:v>99.990000000000009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-7.6651068656173466E-2</c:v>
                      </c:pt>
                      <c:pt idx="2">
                        <c:v>-0.15246463260503951</c:v>
                      </c:pt>
                      <c:pt idx="3">
                        <c:v>-0.22737502873067161</c:v>
                      </c:pt>
                      <c:pt idx="4">
                        <c:v>-0.30131812879628728</c:v>
                      </c:pt>
                      <c:pt idx="5">
                        <c:v>-0.37423138676312601</c:v>
                      </c:pt>
                      <c:pt idx="6">
                        <c:v>-0.44605388409421948</c:v>
                      </c:pt>
                      <c:pt idx="7">
                        <c:v>-0.51672637301889102</c:v>
                      </c:pt>
                      <c:pt idx="8">
                        <c:v>-0.58619131773604338</c:v>
                      </c:pt>
                      <c:pt idx="9">
                        <c:v>-0.65439293353653283</c:v>
                      </c:pt>
                      <c:pt idx="10">
                        <c:v>-0.72127722382714632</c:v>
                      </c:pt>
                      <c:pt idx="11">
                        <c:v>-0.78679201504092766</c:v>
                      </c:pt>
                      <c:pt idx="12">
                        <c:v>-0.85088698942080887</c:v>
                      </c:pt>
                      <c:pt idx="13">
                        <c:v>-0.9135137156657096</c:v>
                      </c:pt>
                      <c:pt idx="14">
                        <c:v>-0.97462567743046313</c:v>
                      </c:pt>
                      <c:pt idx="15">
                        <c:v>-1.034178299673105</c:v>
                      </c:pt>
                      <c:pt idx="16">
                        <c:v>-1.092128972845229</c:v>
                      </c:pt>
                      <c:pt idx="17">
                        <c:v>-1.148437074923264</c:v>
                      </c:pt>
                      <c:pt idx="18">
                        <c:v>-1.203063991280644</c:v>
                      </c:pt>
                      <c:pt idx="19">
                        <c:v>-1.2559731324029659</c:v>
                      </c:pt>
                      <c:pt idx="20">
                        <c:v>-1.3071299494503119</c:v>
                      </c:pt>
                      <c:pt idx="21">
                        <c:v>-1.356501947672951</c:v>
                      </c:pt>
                      <c:pt idx="22">
                        <c:v>-1.4040586976887</c:v>
                      </c:pt>
                      <c:pt idx="23">
                        <c:v>-1.4497718446322121</c:v>
                      </c:pt>
                      <c:pt idx="24">
                        <c:v>-1.49361511518843</c:v>
                      </c:pt>
                      <c:pt idx="25">
                        <c:v>-1.535564322524402</c:v>
                      </c:pt>
                      <c:pt idx="26">
                        <c:v>-1.575597369135544</c:v>
                      </c:pt>
                      <c:pt idx="27">
                        <c:v>-1.6136942476243401</c:v>
                      </c:pt>
                      <c:pt idx="28">
                        <c:v>-1.64983703943128</c:v>
                      </c:pt>
                      <c:pt idx="29">
                        <c:v>-1.6840099115396521</c:v>
                      </c:pt>
                      <c:pt idx="30">
                        <c:v>-1.716199111177571</c:v>
                      </c:pt>
                      <c:pt idx="31">
                        <c:v>-1.746392958542335</c:v>
                      </c:pt>
                      <c:pt idx="32">
                        <c:v>-1.7745818375738931</c:v>
                      </c:pt>
                      <c:pt idx="33">
                        <c:v>-1.8007581848058389</c:v>
                      </c:pt>
                      <c:pt idx="34">
                        <c:v>-1.824916476323952</c:v>
                      </c:pt>
                      <c:pt idx="35">
                        <c:v>-1.8470532128638191</c:v>
                      </c:pt>
                      <c:pt idx="36">
                        <c:v>-1.867166903080635</c:v>
                      </c:pt>
                      <c:pt idx="37">
                        <c:v>-1.885258045025662</c:v>
                      </c:pt>
                      <c:pt idx="38">
                        <c:v>-1.901329105865299</c:v>
                      </c:pt>
                      <c:pt idx="39">
                        <c:v>-1.915384499880026</c:v>
                      </c:pt>
                      <c:pt idx="40">
                        <c:v>-1.927430564781816</c:v>
                      </c:pt>
                      <c:pt idx="41">
                        <c:v>-1.9374755363898719</c:v>
                      </c:pt>
                      <c:pt idx="42">
                        <c:v>-1.945529521705722</c:v>
                      </c:pt>
                      <c:pt idx="43">
                        <c:v>-1.951604470429894</c:v>
                      </c:pt>
                      <c:pt idx="44">
                        <c:v>-1.955714144963471</c:v>
                      </c:pt>
                      <c:pt idx="45">
                        <c:v>-1.957874088938881</c:v>
                      </c:pt>
                      <c:pt idx="46">
                        <c:v>-1.958101594325278</c:v>
                      </c:pt>
                      <c:pt idx="47">
                        <c:v>-1.956415667154791</c:v>
                      </c:pt>
                      <c:pt idx="48">
                        <c:v>-1.952836991916832</c:v>
                      </c:pt>
                      <c:pt idx="49">
                        <c:v>-1.947387894668448</c:v>
                      </c:pt>
                      <c:pt idx="50">
                        <c:v>-1.940092304909522</c:v>
                      </c:pt>
                      <c:pt idx="51">
                        <c:v>-1.9309757162723</c:v>
                      </c:pt>
                      <c:pt idx="52">
                        <c:v>-1.920065146075429</c:v>
                      </c:pt>
                      <c:pt idx="53">
                        <c:v>-1.90738909379327</c:v>
                      </c:pt>
                      <c:pt idx="54">
                        <c:v>-1.8929774984918171</c:v>
                      </c:pt>
                      <c:pt idx="55">
                        <c:v>-1.876861695283053</c:v>
                      </c:pt>
                      <c:pt idx="56">
                        <c:v>-1.8590743708499999</c:v>
                      </c:pt>
                      <c:pt idx="57">
                        <c:v>-1.839649518095132</c:v>
                      </c:pt>
                      <c:pt idx="58">
                        <c:v>-1.818622389965135</c:v>
                      </c:pt>
                      <c:pt idx="59">
                        <c:v>-1.796029452505264</c:v>
                      </c:pt>
                      <c:pt idx="60">
                        <c:v>-1.771908337196809</c:v>
                      </c:pt>
                      <c:pt idx="61">
                        <c:v>-1.746297792631299</c:v>
                      </c:pt>
                      <c:pt idx="62">
                        <c:v>-1.7192376355752239</c:v>
                      </c:pt>
                      <c:pt idx="63">
                        <c:v>-1.690768701479098</c:v>
                      </c:pt>
                      <c:pt idx="64">
                        <c:v>-1.6609327944846981</c:v>
                      </c:pt>
                      <c:pt idx="65">
                        <c:v>-1.629772636984268</c:v>
                      </c:pt>
                      <c:pt idx="66">
                        <c:v>-1.59733181878537</c:v>
                      </c:pt>
                      <c:pt idx="67">
                        <c:v>-1.563654745934937</c:v>
                      </c:pt>
                      <c:pt idx="68">
                        <c:v>-1.5287865892558501</c:v>
                      </c:pt>
                      <c:pt idx="69">
                        <c:v>-1.4927732326491481</c:v>
                      </c:pt>
                      <c:pt idx="70">
                        <c:v>-1.45566122121465</c:v>
                      </c:pt>
                      <c:pt idx="71">
                        <c:v>-1.4174977092424279</c:v>
                      </c:pt>
                      <c:pt idx="72">
                        <c:v>-1.3783304081271981</c:v>
                      </c:pt>
                      <c:pt idx="73">
                        <c:v>-1.3382075342572071</c:v>
                      </c:pt>
                      <c:pt idx="74">
                        <c:v>-1.297177756928749</c:v>
                      </c:pt>
                      <c:pt idx="75">
                        <c:v>-1.255290146336894</c:v>
                      </c:pt>
                      <c:pt idx="76">
                        <c:v>-1.2125941216924161</c:v>
                      </c:pt>
                      <c:pt idx="77">
                        <c:v>-1.169139399514328</c:v>
                      </c:pt>
                      <c:pt idx="78">
                        <c:v>-1.1249759421467209</c:v>
                      </c:pt>
                      <c:pt idx="79">
                        <c:v>-1.080153906547948</c:v>
                      </c:pt>
                      <c:pt idx="80">
                        <c:v>-1.034723593399405</c:v>
                      </c:pt>
                      <c:pt idx="81">
                        <c:v>-0.98873539658041221</c:v>
                      </c:pt>
                      <c:pt idx="82">
                        <c:v>-0.94223975305486896</c:v>
                      </c:pt>
                      <c:pt idx="83">
                        <c:v>-0.89528709321448652</c:v>
                      </c:pt>
                      <c:pt idx="84">
                        <c:v>-0.84792779172253274</c:v>
                      </c:pt>
                      <c:pt idx="85">
                        <c:v>-0.8002121189010809</c:v>
                      </c:pt>
                      <c:pt idx="86">
                        <c:v>-0.75219019270380361</c:v>
                      </c:pt>
                      <c:pt idx="87">
                        <c:v>-0.70391193131536234</c:v>
                      </c:pt>
                      <c:pt idx="88">
                        <c:v>-0.65542700641742146</c:v>
                      </c:pt>
                      <c:pt idx="89">
                        <c:v>-0.60678479716026779</c:v>
                      </c:pt>
                      <c:pt idx="90">
                        <c:v>-0.55803434487794001</c:v>
                      </c:pt>
                      <c:pt idx="91">
                        <c:v>-0.50922430858366985</c:v>
                      </c:pt>
                      <c:pt idx="92">
                        <c:v>-0.46040292128130722</c:v>
                      </c:pt>
                      <c:pt idx="93">
                        <c:v>-0.4116179471272533</c:v>
                      </c:pt>
                      <c:pt idx="94">
                        <c:v>-0.36291663947624941</c:v>
                      </c:pt>
                      <c:pt idx="95">
                        <c:v>-0.31434569984317468</c:v>
                      </c:pt>
                      <c:pt idx="96">
                        <c:v>-0.26595123781179553</c:v>
                      </c:pt>
                      <c:pt idx="97">
                        <c:v>-0.21777873192017111</c:v>
                      </c:pt>
                      <c:pt idx="98">
                        <c:v>-0.1698729915511778</c:v>
                      </c:pt>
                      <c:pt idx="99">
                        <c:v>-0.1222781198553443</c:v>
                      </c:pt>
                      <c:pt idx="100">
                        <c:v>-7.5037477731917157E-2</c:v>
                      </c:pt>
                      <c:pt idx="101">
                        <c:v>-2.819364889277973E-2</c:v>
                      </c:pt>
                      <c:pt idx="102">
                        <c:v>1.8211593967448279E-2</c:v>
                      </c:pt>
                      <c:pt idx="103">
                        <c:v>6.4137321873120642E-2</c:v>
                      </c:pt>
                      <c:pt idx="104">
                        <c:v>0.1095434811203904</c:v>
                      </c:pt>
                      <c:pt idx="105">
                        <c:v>0.154390923661787</c:v>
                      </c:pt>
                      <c:pt idx="106">
                        <c:v>0.19864143630451259</c:v>
                      </c:pt>
                      <c:pt idx="107">
                        <c:v>0.24225776870576299</c:v>
                      </c:pt>
                      <c:pt idx="108">
                        <c:v>0.28520366014971849</c:v>
                      </c:pt>
                      <c:pt idx="109">
                        <c:v>0.32744386509219242</c:v>
                      </c:pt>
                      <c:pt idx="110">
                        <c:v>0.36894417746026581</c:v>
                      </c:pt>
                      <c:pt idx="111">
                        <c:v>0.40967145369558111</c:v>
                      </c:pt>
                      <c:pt idx="112">
                        <c:v>0.44959363453130258</c:v>
                      </c:pt>
                      <c:pt idx="113">
                        <c:v>0.48867976549409098</c:v>
                      </c:pt>
                      <c:pt idx="114">
                        <c:v>0.52690001612376514</c:v>
                      </c:pt>
                      <c:pt idx="115">
                        <c:v>0.56422569790465393</c:v>
                      </c:pt>
                      <c:pt idx="116">
                        <c:v>0.60062928090395395</c:v>
                      </c:pt>
                      <c:pt idx="117">
                        <c:v>0.63608440911371933</c:v>
                      </c:pt>
                      <c:pt idx="118">
                        <c:v>0.67056591449440872</c:v>
                      </c:pt>
                      <c:pt idx="119">
                        <c:v>0.70404982971920216</c:v>
                      </c:pt>
                      <c:pt idx="120">
                        <c:v>0.73651339961957607</c:v>
                      </c:pt>
                      <c:pt idx="121">
                        <c:v>0.7679350913338886</c:v>
                      </c:pt>
                      <c:pt idx="122">
                        <c:v>0.79829460316197454</c:v>
                      </c:pt>
                      <c:pt idx="123">
                        <c:v>0.82757287212998332</c:v>
                      </c:pt>
                      <c:pt idx="124">
                        <c:v>0.85575208027090977</c:v>
                      </c:pt>
                      <c:pt idx="125">
                        <c:v>0.88281565962746655</c:v>
                      </c:pt>
                      <c:pt idx="126">
                        <c:v>0.90874829598512807</c:v>
                      </c:pt>
                      <c:pt idx="127">
                        <c:v>0.93353593134433821</c:v>
                      </c:pt>
                      <c:pt idx="128">
                        <c:v>0.95716576514201313</c:v>
                      </c:pt>
                      <c:pt idx="129">
                        <c:v>0.97962625423359251</c:v>
                      </c:pt>
                      <c:pt idx="130">
                        <c:v>1.00090711164799</c:v>
                      </c:pt>
                      <c:pt idx="131">
                        <c:v>1.020999304128865</c:v>
                      </c:pt>
                      <c:pt idx="132">
                        <c:v>1.039895048476698</c:v>
                      </c:pt>
                      <c:pt idx="133">
                        <c:v>1.057587806707164</c:v>
                      </c:pt>
                      <c:pt idx="134">
                        <c:v>1.0740722800423139</c:v>
                      </c:pt>
                      <c:pt idx="135">
                        <c:v>1.0893444017520391</c:v>
                      </c:pt>
                      <c:pt idx="136">
                        <c:v>1.1034013288642499</c:v>
                      </c:pt>
                      <c:pt idx="137">
                        <c:v>1.1162414327631089</c:v>
                      </c:pt>
                      <c:pt idx="138">
                        <c:v>1.127864288695563</c:v>
                      </c:pt>
                      <c:pt idx="139">
                        <c:v>1.138270664207286</c:v>
                      </c:pt>
                      <c:pt idx="140">
                        <c:v>1.147462506529956</c:v>
                      </c:pt>
                      <c:pt idx="141">
                        <c:v>1.155442928942626</c:v>
                      </c:pt>
                      <c:pt idx="142">
                        <c:v>1.162216196130702</c:v>
                      </c:pt>
                      <c:pt idx="143">
                        <c:v>1.1677877085667889</c:v>
                      </c:pt>
                      <c:pt idx="144">
                        <c:v>1.1721639859383881</c:v>
                      </c:pt>
                      <c:pt idx="145">
                        <c:v>1.175352649648105</c:v>
                      </c:pt>
                      <c:pt idx="146">
                        <c:v>1.177362404412672</c:v>
                      </c:pt>
                      <c:pt idx="147">
                        <c:v>1.178203018987712</c:v>
                      </c:pt>
                      <c:pt idx="148">
                        <c:v>1.1778853060457679</c:v>
                      </c:pt>
                      <c:pt idx="149">
                        <c:v>1.17642110123564</c:v>
                      </c:pt>
                      <c:pt idx="150">
                        <c:v>1.1738232414516421</c:v>
                      </c:pt>
                      <c:pt idx="151">
                        <c:v>1.1701055423418261</c:v>
                      </c:pt>
                      <c:pt idx="152">
                        <c:v>1.165282775084713</c:v>
                      </c:pt>
                      <c:pt idx="153">
                        <c:v>1.159370642464471</c:v>
                      </c:pt>
                      <c:pt idx="154">
                        <c:v>1.152385754274873</c:v>
                      </c:pt>
                      <c:pt idx="155">
                        <c:v>1.1443456020827181</c:v>
                      </c:pt>
                      <c:pt idx="156">
                        <c:v>1.135268533381721</c:v>
                      </c:pt>
                      <c:pt idx="157">
                        <c:v>1.1251737251681719</c:v>
                      </c:pt>
                      <c:pt idx="158">
                        <c:v>1.1140811569698901</c:v>
                      </c:pt>
                      <c:pt idx="159">
                        <c:v>1.1020115833602531</c:v>
                      </c:pt>
                      <c:pt idx="160">
                        <c:v>1.0889865059892521</c:v>
                      </c:pt>
                      <c:pt idx="161">
                        <c:v>1.075028145163663</c:v>
                      </c:pt>
                      <c:pt idx="162">
                        <c:v>1.060159411008579</c:v>
                      </c:pt>
                      <c:pt idx="163">
                        <c:v>1.044403874242591</c:v>
                      </c:pt>
                      <c:pt idx="164">
                        <c:v>1.027785736599018</c:v>
                      </c:pt>
                      <c:pt idx="165">
                        <c:v>1.010329800925545</c:v>
                      </c:pt>
                      <c:pt idx="166">
                        <c:v>0.99206144099467886</c:v>
                      </c:pt>
                      <c:pt idx="167">
                        <c:v>0.97300657105734922</c:v>
                      </c:pt>
                      <c:pt idx="168">
                        <c:v>0.95319161517193174</c:v>
                      </c:pt>
                      <c:pt idx="169">
                        <c:v>0.93264347634086753</c:v>
                      </c:pt>
                      <c:pt idx="170">
                        <c:v>0.91138950548691211</c:v>
                      </c:pt>
                      <c:pt idx="171">
                        <c:v>0.88945747030089151</c:v>
                      </c:pt>
                      <c:pt idx="172">
                        <c:v>0.86687552399265</c:v>
                      </c:pt>
                      <c:pt idx="173">
                        <c:v>0.84367217397665228</c:v>
                      </c:pt>
                      <c:pt idx="174">
                        <c:v>0.81987625052345392</c:v>
                      </c:pt>
                      <c:pt idx="175">
                        <c:v>0.79551687540797755</c:v>
                      </c:pt>
                      <c:pt idx="176">
                        <c:v>0.77062343058522631</c:v>
                      </c:pt>
                      <c:pt idx="177">
                        <c:v>0.74522552692373545</c:v>
                      </c:pt>
                      <c:pt idx="178">
                        <c:v>0.71935297302670376</c:v>
                      </c:pt>
                      <c:pt idx="179">
                        <c:v>0.69303574417036529</c:v>
                      </c:pt>
                      <c:pt idx="180">
                        <c:v>0.66630395138875143</c:v>
                      </c:pt>
                      <c:pt idx="181">
                        <c:v>0.6391878107335599</c:v>
                      </c:pt>
                      <c:pt idx="182">
                        <c:v>0.61171761273739389</c:v>
                      </c:pt>
                      <c:pt idx="183">
                        <c:v>0.58392369210815009</c:v>
                      </c:pt>
                      <c:pt idx="184">
                        <c:v>0.55583639768183701</c:v>
                      </c:pt>
                      <c:pt idx="185">
                        <c:v>0.52748606266057785</c:v>
                      </c:pt>
                      <c:pt idx="186">
                        <c:v>0.49890297516200932</c:v>
                      </c:pt>
                      <c:pt idx="187">
                        <c:v>0.47011734910572278</c:v>
                      </c:pt>
                      <c:pt idx="188">
                        <c:v>0.44115929546181032</c:v>
                      </c:pt>
                      <c:pt idx="189">
                        <c:v>0.412058793885973</c:v>
                      </c:pt>
                      <c:pt idx="190">
                        <c:v>0.38284566476503329</c:v>
                      </c:pt>
                      <c:pt idx="191">
                        <c:v>0.35354954169604952</c:v>
                      </c:pt>
                      <c:pt idx="192">
                        <c:v>0.32419984442158067</c:v>
                      </c:pt>
                      <c:pt idx="193">
                        <c:v>0.29482575224297902</c:v>
                      </c:pt>
                      <c:pt idx="194">
                        <c:v>0.26545617793290233</c:v>
                      </c:pt>
                      <c:pt idx="195">
                        <c:v>0.23611974216754161</c:v>
                      </c:pt>
                      <c:pt idx="196">
                        <c:v>0.20684474849834811</c:v>
                      </c:pt>
                      <c:pt idx="197">
                        <c:v>0.17765915888231931</c:v>
                      </c:pt>
                      <c:pt idx="198">
                        <c:v>0.14859056978916901</c:v>
                      </c:pt>
                      <c:pt idx="199">
                        <c:v>0.1196661889029631</c:v>
                      </c:pt>
                      <c:pt idx="200">
                        <c:v>9.0912812435044427E-2</c:v>
                      </c:pt>
                      <c:pt idx="201">
                        <c:v>6.2356803064308207E-2</c:v>
                      </c:pt>
                      <c:pt idx="202">
                        <c:v>3.4024068520116649E-2</c:v>
                      </c:pt>
                      <c:pt idx="203">
                        <c:v>5.9400408223623281E-3</c:v>
                      </c:pt>
                      <c:pt idx="204">
                        <c:v>-2.1870343807596209E-2</c:v>
                      </c:pt>
                      <c:pt idx="205">
                        <c:v>-4.9382664352194412E-2</c:v>
                      </c:pt>
                      <c:pt idx="206">
                        <c:v>-7.6573033706980959E-2</c:v>
                      </c:pt>
                      <c:pt idx="207">
                        <c:v>-0.1034181166826601</c:v>
                      </c:pt>
                      <c:pt idx="208">
                        <c:v>-0.1298951472893243</c:v>
                      </c:pt>
                      <c:pt idx="209">
                        <c:v>-0.15598194529314899</c:v>
                      </c:pt>
                      <c:pt idx="210">
                        <c:v>-0.18165693203662961</c:v>
                      </c:pt>
                      <c:pt idx="211">
                        <c:v>-0.2068991455142464</c:v>
                      </c:pt>
                      <c:pt idx="212">
                        <c:v>-0.23168825469625329</c:v>
                      </c:pt>
                      <c:pt idx="213">
                        <c:v>-0.2560045730940893</c:v>
                      </c:pt>
                      <c:pt idx="214">
                        <c:v>-0.27982907156171988</c:v>
                      </c:pt>
                      <c:pt idx="215">
                        <c:v>-0.30314339032801579</c:v>
                      </c:pt>
                      <c:pt idx="216">
                        <c:v>-0.32592985025607668</c:v>
                      </c:pt>
                      <c:pt idx="217">
                        <c:v>-0.34817146332620241</c:v>
                      </c:pt>
                      <c:pt idx="218">
                        <c:v>-0.36985194234000379</c:v>
                      </c:pt>
                      <c:pt idx="219">
                        <c:v>-0.39095570984393452</c:v>
                      </c:pt>
                      <c:pt idx="220">
                        <c:v>-0.4114679062712957</c:v>
                      </c:pt>
                      <c:pt idx="221">
                        <c:v>-0.43137439730254962</c:v>
                      </c:pt>
                      <c:pt idx="222">
                        <c:v>-0.45066178044453009</c:v>
                      </c:pt>
                      <c:pt idx="223">
                        <c:v>-0.4693173908299047</c:v>
                      </c:pt>
                      <c:pt idx="224">
                        <c:v>-0.48732930623898479</c:v>
                      </c:pt>
                      <c:pt idx="225">
                        <c:v>-0.50468635134672013</c:v>
                      </c:pt>
                      <c:pt idx="226">
                        <c:v>-0.52137810119844286</c:v>
                      </c:pt>
                      <c:pt idx="227">
                        <c:v>-0.53739488391864143</c:v>
                      </c:pt>
                      <c:pt idx="228">
                        <c:v>-0.5527277826577538</c:v>
                      </c:pt>
                      <c:pt idx="229">
                        <c:v>-0.56736863678265959</c:v>
                      </c:pt>
                      <c:pt idx="230">
                        <c:v>-0.58131004231723615</c:v>
                      </c:pt>
                      <c:pt idx="231">
                        <c:v>-0.5945453516400101</c:v>
                      </c:pt>
                      <c:pt idx="232">
                        <c:v>-0.6070686724465908</c:v>
                      </c:pt>
                      <c:pt idx="233">
                        <c:v>-0.61887486598521468</c:v>
                      </c:pt>
                      <c:pt idx="234">
                        <c:v>-0.62995954457435555</c:v>
                      </c:pt>
                      <c:pt idx="235">
                        <c:v>-0.64031906841196629</c:v>
                      </c:pt>
                      <c:pt idx="236">
                        <c:v>-0.64995054168651534</c:v>
                      </c:pt>
                      <c:pt idx="237">
                        <c:v>-0.65885180800056109</c:v>
                      </c:pt>
                      <c:pt idx="238">
                        <c:v>-0.66702144511817074</c:v>
                      </c:pt>
                      <c:pt idx="239">
                        <c:v>-0.67445875904803865</c:v>
                      </c:pt>
                      <c:pt idx="240">
                        <c:v>-0.68116377747468893</c:v>
                      </c:pt>
                      <c:pt idx="241">
                        <c:v>-0.68713724255066</c:v>
                      </c:pt>
                      <c:pt idx="242">
                        <c:v>-0.69238060306306526</c:v>
                      </c:pt>
                      <c:pt idx="243">
                        <c:v>-0.69689600598839985</c:v>
                      </c:pt>
                      <c:pt idx="244">
                        <c:v>-0.70068628744992378</c:v>
                      </c:pt>
                      <c:pt idx="245">
                        <c:v>-0.70375496309239194</c:v>
                      </c:pt>
                      <c:pt idx="246">
                        <c:v>-0.70610621788932193</c:v>
                      </c:pt>
                      <c:pt idx="247">
                        <c:v>-0.70774489539839636</c:v>
                      </c:pt>
                      <c:pt idx="248">
                        <c:v>-0.70867648648097581</c:v>
                      </c:pt>
                      <c:pt idx="249">
                        <c:v>-0.7089071175020667</c:v>
                      </c:pt>
                      <c:pt idx="250">
                        <c:v>-0.70844353802742877</c:v>
                      </c:pt>
                      <c:pt idx="251">
                        <c:v>-0.7072931080348358</c:v>
                      </c:pt>
                      <c:pt idx="252">
                        <c:v>-0.70546378465680459</c:v>
                      </c:pt>
                      <c:pt idx="253">
                        <c:v>-0.70296410847239399</c:v>
                      </c:pt>
                      <c:pt idx="254">
                        <c:v>-0.69980318936594099</c:v>
                      </c:pt>
                      <c:pt idx="255">
                        <c:v>-0.69599069197084451</c:v>
                      </c:pt>
                      <c:pt idx="256">
                        <c:v>-0.69153682071673384</c:v>
                      </c:pt>
                      <c:pt idx="257">
                        <c:v>-0.68645230449856132</c:v>
                      </c:pt>
                      <c:pt idx="258">
                        <c:v>-0.68074838098634649</c:v>
                      </c:pt>
                      <c:pt idx="259">
                        <c:v>-0.67443678059445933</c:v>
                      </c:pt>
                      <c:pt idx="260">
                        <c:v>-0.66752971012947848</c:v>
                      </c:pt>
                      <c:pt idx="261">
                        <c:v>-0.66003983613578199</c:v>
                      </c:pt>
                      <c:pt idx="262">
                        <c:v>-0.65198026795813369</c:v>
                      </c:pt>
                      <c:pt idx="263">
                        <c:v>-0.64336454054061198</c:v>
                      </c:pt>
                      <c:pt idx="264">
                        <c:v>-0.634206596981295</c:v>
                      </c:pt>
                      <c:pt idx="265">
                        <c:v>-0.62452077086215685</c:v>
                      </c:pt>
                      <c:pt idx="266">
                        <c:v>-0.61432176837366104</c:v>
                      </c:pt>
                      <c:pt idx="267">
                        <c:v>-0.60362465025353884</c:v>
                      </c:pt>
                      <c:pt idx="268">
                        <c:v>-0.59244481355923073</c:v>
                      </c:pt>
                      <c:pt idx="269">
                        <c:v>-0.5807979732934363</c:v>
                      </c:pt>
                      <c:pt idx="270">
                        <c:v>-0.56870014390216861</c:v>
                      </c:pt>
                      <c:pt idx="271">
                        <c:v>-0.55616762066463976</c:v>
                      </c:pt>
                      <c:pt idx="272">
                        <c:v>-0.54321696099421779</c:v>
                      </c:pt>
                      <c:pt idx="273">
                        <c:v>-0.52986496566959185</c:v>
                      </c:pt>
                      <c:pt idx="274">
                        <c:v>-0.51612866001515711</c:v>
                      </c:pt>
                      <c:pt idx="275">
                        <c:v>-0.50202527504949501</c:v>
                      </c:pt>
                      <c:pt idx="276">
                        <c:v>-0.48757222862066513</c:v>
                      </c:pt>
                      <c:pt idx="277">
                        <c:v>-0.4727871065468523</c:v>
                      </c:pt>
                      <c:pt idx="278">
                        <c:v>-0.45768764378072357</c:v>
                      </c:pt>
                      <c:pt idx="279">
                        <c:v>-0.44229170561564268</c:v>
                      </c:pt>
                      <c:pt idx="280">
                        <c:v>-0.42661726895166979</c:v>
                      </c:pt>
                      <c:pt idx="281">
                        <c:v>-0.41068240363903508</c:v>
                      </c:pt>
                      <c:pt idx="282">
                        <c:v>-0.39450525391652641</c:v>
                      </c:pt>
                      <c:pt idx="283">
                        <c:v>-0.37810401996196202</c:v>
                      </c:pt>
                      <c:pt idx="284">
                        <c:v>-0.36149693957164092</c:v>
                      </c:pt>
                      <c:pt idx="285">
                        <c:v>-0.34470226998536962</c:v>
                      </c:pt>
                      <c:pt idx="286">
                        <c:v>-0.32773826987335392</c:v>
                      </c:pt>
                      <c:pt idx="287">
                        <c:v>-0.31062318150092949</c:v>
                      </c:pt>
                      <c:pt idx="288">
                        <c:v>-0.29337521308676751</c:v>
                      </c:pt>
                      <c:pt idx="289">
                        <c:v>-0.27601252136984888</c:v>
                      </c:pt>
                      <c:pt idx="290">
                        <c:v>-0.25855319440014762</c:v>
                      </c:pt>
                      <c:pt idx="291">
                        <c:v>-0.24101523456758989</c:v>
                      </c:pt>
                      <c:pt idx="292">
                        <c:v>-0.22341654188348731</c:v>
                      </c:pt>
                      <c:pt idx="293">
                        <c:v>-0.20577489752824521</c:v>
                      </c:pt>
                      <c:pt idx="294">
                        <c:v>-0.1881079476787583</c:v>
                      </c:pt>
                      <c:pt idx="295">
                        <c:v>-0.1704331876284933</c:v>
                      </c:pt>
                      <c:pt idx="296">
                        <c:v>-0.1527679462128462</c:v>
                      </c:pt>
                      <c:pt idx="297">
                        <c:v>-0.13512937055193891</c:v>
                      </c:pt>
                      <c:pt idx="298">
                        <c:v>-0.1175344111225865</c:v>
                      </c:pt>
                      <c:pt idx="299">
                        <c:v>-9.999980717073205E-2</c:v>
                      </c:pt>
                      <c:pt idx="300">
                        <c:v>-8.2542072475196612E-2</c:v>
                      </c:pt>
                      <c:pt idx="301">
                        <c:v>-6.517748147314685E-2</c:v>
                      </c:pt>
                      <c:pt idx="302">
                        <c:v>-4.7922055757220541E-2</c:v>
                      </c:pt>
                      <c:pt idx="303">
                        <c:v>-3.0791550953792522E-2</c:v>
                      </c:pt>
                      <c:pt idx="304">
                        <c:v>-1.380144399139544E-2</c:v>
                      </c:pt>
                      <c:pt idx="305">
                        <c:v>3.0330792321602682E-3</c:v>
                      </c:pt>
                      <c:pt idx="306">
                        <c:v>1.9697135775897091E-2</c:v>
                      </c:pt>
                      <c:pt idx="307">
                        <c:v>3.6176157167418913E-2</c:v>
                      </c:pt>
                      <c:pt idx="308">
                        <c:v>5.2455900493184437E-2</c:v>
                      </c:pt>
                      <c:pt idx="309">
                        <c:v>6.8522459060674917E-2</c:v>
                      </c:pt>
                      <c:pt idx="310">
                        <c:v>8.4362272626309159E-2</c:v>
                      </c:pt>
                      <c:pt idx="311">
                        <c:v>9.996213718344403E-2</c:v>
                      </c:pt>
                      <c:pt idx="312">
                        <c:v>0.1153092143052843</c:v>
                      </c:pt>
                      <c:pt idx="313">
                        <c:v>0.1303910400380113</c:v>
                      </c:pt>
                      <c:pt idx="314">
                        <c:v>0.1451955333399268</c:v>
                      </c:pt>
                      <c:pt idx="315">
                        <c:v>0.15971100406289029</c:v>
                      </c:pt>
                      <c:pt idx="316">
                        <c:v>0.17392616047281689</c:v>
                      </c:pt>
                      <c:pt idx="317">
                        <c:v>0.18783011630647919</c:v>
                      </c:pt>
                      <c:pt idx="318">
                        <c:v>0.2014123973623409</c:v>
                      </c:pt>
                      <c:pt idx="319">
                        <c:v>0.21466294762362509</c:v>
                      </c:pt>
                      <c:pt idx="320">
                        <c:v>0.22757213491229611</c:v>
                      </c:pt>
                      <c:pt idx="321">
                        <c:v>0.24013075607310241</c:v>
                      </c:pt>
                      <c:pt idx="322">
                        <c:v>0.25233004168729872</c:v>
                      </c:pt>
                      <c:pt idx="323">
                        <c:v>0.26416166031612409</c:v>
                      </c:pt>
                      <c:pt idx="324">
                        <c:v>0.27561772227457598</c:v>
                      </c:pt>
                      <c:pt idx="325">
                        <c:v>0.28669078293646721</c:v>
                      </c:pt>
                      <c:pt idx="326">
                        <c:v>0.29737384557220731</c:v>
                      </c:pt>
                      <c:pt idx="327">
                        <c:v>0.30766036372118521</c:v>
                      </c:pt>
                      <c:pt idx="328">
                        <c:v>0.31754424310107021</c:v>
                      </c:pt>
                      <c:pt idx="329">
                        <c:v>0.32701984305677417</c:v>
                      </c:pt>
                      <c:pt idx="330">
                        <c:v>0.33608197755224301</c:v>
                      </c:pt>
                      <c:pt idx="331">
                        <c:v>0.34472591570865568</c:v>
                      </c:pt>
                      <c:pt idx="332">
                        <c:v>0.35294738189302149</c:v>
                      </c:pt>
                      <c:pt idx="333">
                        <c:v>0.36074255536156058</c:v>
                      </c:pt>
                      <c:pt idx="334">
                        <c:v>0.36810806946264768</c:v>
                      </c:pt>
                      <c:pt idx="335">
                        <c:v>0.37504101040447752</c:v>
                      </c:pt>
                      <c:pt idx="336">
                        <c:v>0.38153891559298669</c:v>
                      </c:pt>
                      <c:pt idx="337">
                        <c:v>0.38759977154593162</c:v>
                      </c:pt>
                      <c:pt idx="338">
                        <c:v>0.39322201138937279</c:v>
                      </c:pt>
                      <c:pt idx="339">
                        <c:v>0.39840451194316662</c:v>
                      </c:pt>
                      <c:pt idx="340">
                        <c:v>0.40314659040239759</c:v>
                      </c:pt>
                      <c:pt idx="341">
                        <c:v>0.40744800062201109</c:v>
                      </c:pt>
                      <c:pt idx="342">
                        <c:v>0.4113089290122206</c:v>
                      </c:pt>
                      <c:pt idx="343">
                        <c:v>0.41472999005256839</c:v>
                      </c:pt>
                      <c:pt idx="344">
                        <c:v>0.41771222143281378</c:v>
                      </c:pt>
                      <c:pt idx="345">
                        <c:v>0.42025707882910329</c:v>
                      </c:pt>
                      <c:pt idx="346">
                        <c:v>0.42236643032415072</c:v>
                      </c:pt>
                      <c:pt idx="347">
                        <c:v>0.42404255048041578</c:v>
                      </c:pt>
                      <c:pt idx="348">
                        <c:v>0.42528811407551909</c:v>
                      </c:pt>
                      <c:pt idx="349">
                        <c:v>0.42610618950936707</c:v>
                      </c:pt>
                      <c:pt idx="350">
                        <c:v>0.4265002318926906</c:v>
                      </c:pt>
                      <c:pt idx="351">
                        <c:v>0.42647407582691038</c:v>
                      </c:pt>
                      <c:pt idx="352">
                        <c:v>0.42603192788545058</c:v>
                      </c:pt>
                      <c:pt idx="353">
                        <c:v>0.42517835880680732</c:v>
                      </c:pt>
                      <c:pt idx="354">
                        <c:v>0.42391829540986059</c:v>
                      </c:pt>
                      <c:pt idx="355">
                        <c:v>0.42225701224208573</c:v>
                      </c:pt>
                      <c:pt idx="356">
                        <c:v>0.42020012297147102</c:v>
                      </c:pt>
                      <c:pt idx="357">
                        <c:v>0.41775357153309578</c:v>
                      </c:pt>
                      <c:pt idx="358">
                        <c:v>0.4149236230414502</c:v>
                      </c:pt>
                      <c:pt idx="359">
                        <c:v>0.41171685447969769</c:v>
                      </c:pt>
                      <c:pt idx="360">
                        <c:v>0.40814014517718722</c:v>
                      </c:pt>
                      <c:pt idx="361">
                        <c:v>0.40420066708661623</c:v>
                      </c:pt>
                      <c:pt idx="362">
                        <c:v>0.39990587487232832</c:v>
                      </c:pt>
                      <c:pt idx="363">
                        <c:v>0.39526349582129777</c:v>
                      </c:pt>
                      <c:pt idx="364">
                        <c:v>0.39028151958841439</c:v>
                      </c:pt>
                      <c:pt idx="365">
                        <c:v>0.38496818778772329</c:v>
                      </c:pt>
                      <c:pt idx="366">
                        <c:v>0.37933198344131569</c:v>
                      </c:pt>
                      <c:pt idx="367">
                        <c:v>0.37338162029758121</c:v>
                      </c:pt>
                      <c:pt idx="368">
                        <c:v>0.36712603203055</c:v>
                      </c:pt>
                      <c:pt idx="369">
                        <c:v>0.36057436133204962</c:v>
                      </c:pt>
                      <c:pt idx="370">
                        <c:v>0.35373594890838722</c:v>
                      </c:pt>
                      <c:pt idx="371">
                        <c:v>0.34662032239324941</c:v>
                      </c:pt>
                      <c:pt idx="372">
                        <c:v>0.3392371851884729</c:v>
                      </c:pt>
                      <c:pt idx="373">
                        <c:v>0.3315964052442969</c:v>
                      </c:pt>
                      <c:pt idx="374">
                        <c:v>0.3237080037906484</c:v>
                      </c:pt>
                      <c:pt idx="375">
                        <c:v>0.31558214403094798</c:v>
                      </c:pt>
                      <c:pt idx="376">
                        <c:v>0.30722911980984319</c:v>
                      </c:pt>
                      <c:pt idx="377">
                        <c:v>0.29865934426619029</c:v>
                      </c:pt>
                      <c:pt idx="378">
                        <c:v>0.28988333848250508</c:v>
                      </c:pt>
                      <c:pt idx="379">
                        <c:v>0.28091172014199811</c:v>
                      </c:pt>
                      <c:pt idx="380">
                        <c:v>0.27175519220418781</c:v>
                      </c:pt>
                      <c:pt idx="381">
                        <c:v>0.2624245316099621</c:v>
                      </c:pt>
                      <c:pt idx="382">
                        <c:v>0.25293057802681729</c:v>
                      </c:pt>
                      <c:pt idx="383">
                        <c:v>0.24328422264486119</c:v>
                      </c:pt>
                      <c:pt idx="384">
                        <c:v>0.23349639703400951</c:v>
                      </c:pt>
                      <c:pt idx="385">
                        <c:v>0.223578062072644</c:v>
                      </c:pt>
                      <c:pt idx="386">
                        <c:v>0.21354019695782539</c:v>
                      </c:pt>
                      <c:pt idx="387">
                        <c:v>0.2033937883069776</c:v>
                      </c:pt>
                      <c:pt idx="388">
                        <c:v>0.1931498193607688</c:v>
                      </c:pt>
                      <c:pt idx="389">
                        <c:v>0.18281925929672219</c:v>
                      </c:pt>
                      <c:pt idx="390">
                        <c:v>0.17241305266288359</c:v>
                      </c:pt>
                      <c:pt idx="391">
                        <c:v>0.16194210894066499</c:v>
                      </c:pt>
                      <c:pt idx="392">
                        <c:v>0.1514172922457665</c:v>
                      </c:pt>
                      <c:pt idx="393">
                        <c:v>0.1408494111758527</c:v>
                      </c:pt>
                      <c:pt idx="394">
                        <c:v>0.13024920881343499</c:v>
                      </c:pt>
                      <c:pt idx="395">
                        <c:v>0.1196273528921713</c:v>
                      </c:pt>
                      <c:pt idx="396">
                        <c:v>0.1089944261345553</c:v>
                      </c:pt>
                      <c:pt idx="397">
                        <c:v>9.8360916768721218E-2</c:v>
                      </c:pt>
                      <c:pt idx="398">
                        <c:v>8.7737209231837365E-2</c:v>
                      </c:pt>
                      <c:pt idx="399">
                        <c:v>7.7133575067305588E-2</c:v>
                      </c:pt>
                      <c:pt idx="400">
                        <c:v>6.6560164022723037E-2</c:v>
                      </c:pt>
                      <c:pt idx="401">
                        <c:v>5.6026995355297267E-2</c:v>
                      </c:pt>
                      <c:pt idx="402">
                        <c:v>4.5543949351136558E-2</c:v>
                      </c:pt>
                      <c:pt idx="403">
                        <c:v>3.5120759064564987E-2</c:v>
                      </c:pt>
                      <c:pt idx="404">
                        <c:v>2.476700228333539E-2</c:v>
                      </c:pt>
                      <c:pt idx="405">
                        <c:v>1.4492093725334989E-2</c:v>
                      </c:pt>
                      <c:pt idx="406">
                        <c:v>4.3052774720963617E-3</c:v>
                      </c:pt>
                      <c:pt idx="407">
                        <c:v>-5.7843803558573301E-3</c:v>
                      </c:pt>
                      <c:pt idx="408">
                        <c:v>-1.576799867708998E-2</c:v>
                      </c:pt>
                      <c:pt idx="409">
                        <c:v>-2.5636888276298179E-2</c:v>
                      </c:pt>
                      <c:pt idx="410">
                        <c:v>-3.5382558376159258E-2</c:v>
                      </c:pt>
                      <c:pt idx="411">
                        <c:v>-4.499672295010658E-2</c:v>
                      </c:pt>
                      <c:pt idx="412">
                        <c:v>-5.4471306772448498E-2</c:v>
                      </c:pt>
                      <c:pt idx="413">
                        <c:v>-6.3798451202539352E-2</c:v>
                      </c:pt>
                      <c:pt idx="414">
                        <c:v>-7.2970519700003178E-2</c:v>
                      </c:pt>
                      <c:pt idx="415">
                        <c:v>-8.198010306830314E-2</c:v>
                      </c:pt>
                      <c:pt idx="416">
                        <c:v>-9.0820024424241808E-2</c:v>
                      </c:pt>
                      <c:pt idx="417">
                        <c:v>-9.9483343891269047E-2</c:v>
                      </c:pt>
                      <c:pt idx="418">
                        <c:v>-0.1079633630147646</c:v>
                      </c:pt>
                      <c:pt idx="419">
                        <c:v>-0.1162536288977527</c:v>
                      </c:pt>
                      <c:pt idx="420">
                        <c:v>-0.12434793805579331</c:v>
                      </c:pt>
                      <c:pt idx="421">
                        <c:v>-0.13224033999008239</c:v>
                      </c:pt>
                      <c:pt idx="422">
                        <c:v>-0.13992514047807719</c:v>
                      </c:pt>
                      <c:pt idx="423">
                        <c:v>-0.14739690458124519</c:v>
                      </c:pt>
                      <c:pt idx="424">
                        <c:v>-0.15465045936981689</c:v>
                      </c:pt>
                      <c:pt idx="425">
                        <c:v>-0.1616808963646971</c:v>
                      </c:pt>
                      <c:pt idx="426">
                        <c:v>-0.1684835736969674</c:v>
                      </c:pt>
                      <c:pt idx="427">
                        <c:v>-0.17505411798568091</c:v>
                      </c:pt>
                      <c:pt idx="428">
                        <c:v>-0.18138842593491969</c:v>
                      </c:pt>
                      <c:pt idx="429">
                        <c:v>-0.18748266565135041</c:v>
                      </c:pt>
                      <c:pt idx="430">
                        <c:v>-0.19333327768377201</c:v>
                      </c:pt>
                      <c:pt idx="431">
                        <c:v>-0.19893697578640779</c:v>
                      </c:pt>
                      <c:pt idx="432">
                        <c:v>-0.20429074740794531</c:v>
                      </c:pt>
                      <c:pt idx="433">
                        <c:v>-0.20939185390857659</c:v>
                      </c:pt>
                      <c:pt idx="434">
                        <c:v>-0.2142378305075314</c:v>
                      </c:pt>
                      <c:pt idx="435">
                        <c:v>-0.2188264859638383</c:v>
                      </c:pt>
                      <c:pt idx="436">
                        <c:v>-0.22315590199327839</c:v>
                      </c:pt>
                      <c:pt idx="437">
                        <c:v>-0.22722443242472631</c:v>
                      </c:pt>
                      <c:pt idx="438">
                        <c:v>-0.2310307020992946</c:v>
                      </c:pt>
                      <c:pt idx="439">
                        <c:v>-0.2345736055159153</c:v>
                      </c:pt>
                      <c:pt idx="440">
                        <c:v>-0.23785230522720399</c:v>
                      </c:pt>
                      <c:pt idx="441">
                        <c:v>-0.2408662299896559</c:v>
                      </c:pt>
                      <c:pt idx="442">
                        <c:v>-0.24361507267242499</c:v>
                      </c:pt>
                      <c:pt idx="443">
                        <c:v>-0.24609878792912859</c:v>
                      </c:pt>
                      <c:pt idx="444">
                        <c:v>-0.2483175896373081</c:v>
                      </c:pt>
                      <c:pt idx="445">
                        <c:v>-0.2502719481103563</c:v>
                      </c:pt>
                      <c:pt idx="446">
                        <c:v>-0.25196258708689789</c:v>
                      </c:pt>
                      <c:pt idx="447">
                        <c:v>-0.25339048050277468</c:v>
                      </c:pt>
                      <c:pt idx="448">
                        <c:v>-0.25455684905094939</c:v>
                      </c:pt>
                      <c:pt idx="449">
                        <c:v>-0.25546315653479662</c:v>
                      </c:pt>
                      <c:pt idx="450">
                        <c:v>-0.25611110602039588</c:v>
                      </c:pt>
                      <c:pt idx="451">
                        <c:v>-0.25650263579358201</c:v>
                      </c:pt>
                      <c:pt idx="452">
                        <c:v>-0.25663991512764089</c:v>
                      </c:pt>
                      <c:pt idx="453">
                        <c:v>-0.25652533986766801</c:v>
                      </c:pt>
                      <c:pt idx="454">
                        <c:v>-0.25616152783771973</c:v>
                      </c:pt>
                      <c:pt idx="455">
                        <c:v>-0.25555131407700798</c:v>
                      </c:pt>
                      <c:pt idx="456">
                        <c:v>-0.25469774591148597</c:v>
                      </c:pt>
                      <c:pt idx="457">
                        <c:v>-0.25360407786727313</c:v>
                      </c:pt>
                      <c:pt idx="458">
                        <c:v>-0.25227376643245902</c:v>
                      </c:pt>
                      <c:pt idx="459">
                        <c:v>-0.2507104646739079</c:v>
                      </c:pt>
                      <c:pt idx="460">
                        <c:v>-0.24891801671575789</c:v>
                      </c:pt>
                      <c:pt idx="461">
                        <c:v>-0.246900452086384</c:v>
                      </c:pt>
                      <c:pt idx="462">
                        <c:v>-0.2446619799406477</c:v>
                      </c:pt>
                      <c:pt idx="463">
                        <c:v>-0.2422069831643168</c:v>
                      </c:pt>
                      <c:pt idx="464">
                        <c:v>-0.2395400123675788</c:v>
                      </c:pt>
                      <c:pt idx="465">
                        <c:v>-0.23666577977461639</c:v>
                      </c:pt>
                      <c:pt idx="466">
                        <c:v>-0.2335891530162425</c:v>
                      </c:pt>
                      <c:pt idx="467">
                        <c:v>-0.23031514883261689</c:v>
                      </c:pt>
                      <c:pt idx="468">
                        <c:v>-0.2268489266930874</c:v>
                      </c:pt>
                      <c:pt idx="469">
                        <c:v>-0.2231957823402064</c:v>
                      </c:pt>
                      <c:pt idx="470">
                        <c:v>-0.2193611412649776</c:v>
                      </c:pt>
                      <c:pt idx="471">
                        <c:v>-0.21535055212038789</c:v>
                      </c:pt>
                      <c:pt idx="472">
                        <c:v>-0.2111696800802649</c:v>
                      </c:pt>
                      <c:pt idx="473">
                        <c:v>-0.20682430015048711</c:v>
                      </c:pt>
                      <c:pt idx="474">
                        <c:v>-0.20232029043954891</c:v>
                      </c:pt>
                      <c:pt idx="475">
                        <c:v>-0.19766362539545379</c:v>
                      </c:pt>
                      <c:pt idx="476">
                        <c:v>-0.1928603690158705</c:v>
                      </c:pt>
                      <c:pt idx="477">
                        <c:v>-0.1879166680384465</c:v>
                      </c:pt>
                      <c:pt idx="478">
                        <c:v>-0.1828387451181214</c:v>
                      </c:pt>
                      <c:pt idx="479">
                        <c:v>-0.17763289199823071</c:v>
                      </c:pt>
                      <c:pt idx="480">
                        <c:v>-0.17230546268212441</c:v>
                      </c:pt>
                      <c:pt idx="481">
                        <c:v>-0.1668628666119629</c:v>
                      </c:pt>
                      <c:pt idx="482">
                        <c:v>-0.16131156186127329</c:v>
                      </c:pt>
                      <c:pt idx="483">
                        <c:v>-0.1556580483477768</c:v>
                      </c:pt>
                      <c:pt idx="484">
                        <c:v>-0.14990886107290699</c:v>
                      </c:pt>
                      <c:pt idx="485">
                        <c:v>-0.1440705633943542</c:v>
                      </c:pt>
                      <c:pt idx="486">
                        <c:v>-0.138149740337872</c:v>
                      </c:pt>
                      <c:pt idx="487">
                        <c:v>-0.13215299195448391</c:v>
                      </c:pt>
                      <c:pt idx="488">
                        <c:v>-0.12608692672912139</c:v>
                      </c:pt>
                      <c:pt idx="489">
                        <c:v>-0.1199581550466164</c:v>
                      </c:pt>
                      <c:pt idx="490">
                        <c:v>-0.1137732827208522</c:v>
                      </c:pt>
                      <c:pt idx="491">
                        <c:v>-0.1075389045927635</c:v>
                      </c:pt>
                      <c:pt idx="492">
                        <c:v>-0.1012615982027459</c:v>
                      </c:pt>
                      <c:pt idx="493">
                        <c:v>-9.4947917542912985E-2</c:v>
                      </c:pt>
                      <c:pt idx="494">
                        <c:v>-8.8604386894502785E-2</c:v>
                      </c:pt>
                      <c:pt idx="495">
                        <c:v>-8.2237494755601701E-2</c:v>
                      </c:pt>
                      <c:pt idx="496">
                        <c:v>-7.5853687864214397E-2</c:v>
                      </c:pt>
                      <c:pt idx="497">
                        <c:v>-6.9459365321564173E-2</c:v>
                      </c:pt>
                      <c:pt idx="498">
                        <c:v>-6.3060872820362421E-2</c:v>
                      </c:pt>
                      <c:pt idx="499">
                        <c:v>-5.666449698263621E-2</c:v>
                      </c:pt>
                      <c:pt idx="500">
                        <c:v>-5.027645981155026E-2</c:v>
                      </c:pt>
                      <c:pt idx="501">
                        <c:v>-4.390291326150423E-2</c:v>
                      </c:pt>
                      <c:pt idx="502">
                        <c:v>-3.754993393062827E-2</c:v>
                      </c:pt>
                      <c:pt idx="503">
                        <c:v>-3.1223517879639191E-2</c:v>
                      </c:pt>
                      <c:pt idx="504">
                        <c:v>-2.4929575580856948E-2</c:v>
                      </c:pt>
                      <c:pt idx="505">
                        <c:v>-1.8673927001016229E-2</c:v>
                      </c:pt>
                      <c:pt idx="506">
                        <c:v>-1.246229682134112E-2</c:v>
                      </c:pt>
                      <c:pt idx="507">
                        <c:v>-6.3003097981825934E-3</c:v>
                      </c:pt>
                      <c:pt idx="508">
                        <c:v>-1.9348626734811639E-4</c:v>
                      </c:pt>
                      <c:pt idx="509">
                        <c:v>5.8527622049182179E-3</c:v>
                      </c:pt>
                      <c:pt idx="510">
                        <c:v>1.1833137021519641E-2</c:v>
                      </c:pt>
                      <c:pt idx="511">
                        <c:v>1.7742456602042649E-2</c:v>
                      </c:pt>
                      <c:pt idx="512">
                        <c:v>2.3575660275807261E-2</c:v>
                      </c:pt>
                      <c:pt idx="513">
                        <c:v>2.9327812018169169E-2</c:v>
                      </c:pt>
                      <c:pt idx="514">
                        <c:v>3.4994104027986521E-2</c:v>
                      </c:pt>
                      <c:pt idx="515">
                        <c:v>4.0569860144340178E-2</c:v>
                      </c:pt>
                      <c:pt idx="516">
                        <c:v>4.6050539100772038E-2</c:v>
                      </c:pt>
                      <c:pt idx="517">
                        <c:v>5.1431737615481872E-2</c:v>
                      </c:pt>
                      <c:pt idx="518">
                        <c:v>5.6709193316098833E-2</c:v>
                      </c:pt>
                      <c:pt idx="519">
                        <c:v>6.1878787497818992E-2</c:v>
                      </c:pt>
                      <c:pt idx="520">
                        <c:v>6.6936547713874833E-2</c:v>
                      </c:pt>
                      <c:pt idx="521">
                        <c:v>7.1878650197476704E-2</c:v>
                      </c:pt>
                      <c:pt idx="522">
                        <c:v>7.6701422114539217E-2</c:v>
                      </c:pt>
                      <c:pt idx="523">
                        <c:v>8.1401343646677601E-2</c:v>
                      </c:pt>
                      <c:pt idx="524">
                        <c:v>8.5975049904129686E-2</c:v>
                      </c:pt>
                      <c:pt idx="525">
                        <c:v>9.0419332668428817E-2</c:v>
                      </c:pt>
                      <c:pt idx="526">
                        <c:v>9.473114196482077E-2</c:v>
                      </c:pt>
                      <c:pt idx="527">
                        <c:v>9.8907587464584015E-2</c:v>
                      </c:pt>
                      <c:pt idx="528">
                        <c:v>0.1029459397175771</c:v>
                      </c:pt>
                      <c:pt idx="529">
                        <c:v>0.10684363121549929</c:v>
                      </c:pt>
                      <c:pt idx="530">
                        <c:v>0.1105982572865115</c:v>
                      </c:pt>
                      <c:pt idx="531">
                        <c:v>0.11420757682202209</c:v>
                      </c:pt>
                      <c:pt idx="532">
                        <c:v>0.1176695128365976</c:v>
                      </c:pt>
                      <c:pt idx="533">
                        <c:v>0.1209821528621136</c:v>
                      </c:pt>
                      <c:pt idx="534">
                        <c:v>0.12414374917740929</c:v>
                      </c:pt>
                      <c:pt idx="535">
                        <c:v>0.12715271887485879</c:v>
                      </c:pt>
                      <c:pt idx="536">
                        <c:v>0.13000764376541679</c:v>
                      </c:pt>
                      <c:pt idx="537">
                        <c:v>0.13270727012383851</c:v>
                      </c:pt>
                      <c:pt idx="538">
                        <c:v>0.13525050827591281</c:v>
                      </c:pt>
                      <c:pt idx="539">
                        <c:v>0.13763643202968379</c:v>
                      </c:pt>
                      <c:pt idx="540">
                        <c:v>0.1398642779527679</c:v>
                      </c:pt>
                      <c:pt idx="541">
                        <c:v>0.14193344449800269</c:v>
                      </c:pt>
                      <c:pt idx="542">
                        <c:v>0.14384349097979141</c:v>
                      </c:pt>
                      <c:pt idx="543">
                        <c:v>0.1455941364036267</c:v>
                      </c:pt>
                      <c:pt idx="544">
                        <c:v>0.14718525815139721</c:v>
                      </c:pt>
                      <c:pt idx="545">
                        <c:v>0.14861689052519511</c:v>
                      </c:pt>
                      <c:pt idx="546">
                        <c:v>0.14988922315245479</c:v>
                      </c:pt>
                      <c:pt idx="547">
                        <c:v>0.15100259925535661</c:v>
                      </c:pt>
                      <c:pt idx="548">
                        <c:v>0.1519575137875388</c:v>
                      </c:pt>
                      <c:pt idx="549">
                        <c:v>0.1527546114412538</c:v>
                      </c:pt>
                      <c:pt idx="550">
                        <c:v>0.1533946845282039</c:v>
                      </c:pt>
                      <c:pt idx="551">
                        <c:v>0.15387867073738229</c:v>
                      </c:pt>
                      <c:pt idx="552">
                        <c:v>0.15420765077333121</c:v>
                      </c:pt>
                      <c:pt idx="553">
                        <c:v>0.15438284587831119</c:v>
                      </c:pt>
                      <c:pt idx="554">
                        <c:v>0.1544056152419569</c:v>
                      </c:pt>
                      <c:pt idx="555">
                        <c:v>0.1542774533020661</c:v>
                      </c:pt>
                      <c:pt idx="556">
                        <c:v>0.15399998694023939</c:v>
                      </c:pt>
                      <c:pt idx="557">
                        <c:v>0.1535749725761546</c:v>
                      </c:pt>
                      <c:pt idx="558">
                        <c:v>0.1530042931643209</c:v>
                      </c:pt>
                      <c:pt idx="559">
                        <c:v>0.15228995509721291</c:v>
                      </c:pt>
                      <c:pt idx="560">
                        <c:v>0.15143408501874051</c:v>
                      </c:pt>
                      <c:pt idx="561">
                        <c:v>0.15043892655205551</c:v>
                      </c:pt>
                      <c:pt idx="562">
                        <c:v>0.14930683694574159</c:v>
                      </c:pt>
                      <c:pt idx="563">
                        <c:v>0.14804028364247451</c:v>
                      </c:pt>
                      <c:pt idx="564">
                        <c:v>0.14664184077426959</c:v>
                      </c:pt>
                      <c:pt idx="565">
                        <c:v>0.145114185588472</c:v>
                      </c:pt>
                      <c:pt idx="566">
                        <c:v>0.14346009480866409</c:v>
                      </c:pt>
                      <c:pt idx="567">
                        <c:v>0.1416824409346906</c:v>
                      </c:pt>
                      <c:pt idx="568">
                        <c:v>0.13978418848601881</c:v>
                      </c:pt>
                      <c:pt idx="569">
                        <c:v>0.13776839019266321</c:v>
                      </c:pt>
                      <c:pt idx="570">
                        <c:v>0.1356381831379159</c:v>
                      </c:pt>
                      <c:pt idx="571">
                        <c:v>0.13339678485712489</c:v>
                      </c:pt>
                      <c:pt idx="572">
                        <c:v>0.131047489396767</c:v>
                      </c:pt>
                      <c:pt idx="573">
                        <c:v>0.12859366333805641</c:v>
                      </c:pt>
                      <c:pt idx="574">
                        <c:v>0.12603874178932281</c:v>
                      </c:pt>
                      <c:pt idx="575">
                        <c:v>0.1233862243513807</c:v>
                      </c:pt>
                      <c:pt idx="576">
                        <c:v>0.12063967106009869</c:v>
                      </c:pt>
                      <c:pt idx="577">
                        <c:v>0.11780269831035289</c:v>
                      </c:pt>
                      <c:pt idx="578">
                        <c:v>0.1148789747655303</c:v>
                      </c:pt>
                      <c:pt idx="579">
                        <c:v>0.1118722172567173</c:v>
                      </c:pt>
                      <c:pt idx="580">
                        <c:v>0.1087861866756791</c:v>
                      </c:pt>
                      <c:pt idx="581">
                        <c:v>0.1056246838656997</c:v>
                      </c:pt>
                      <c:pt idx="582">
                        <c:v>0.1023915455143148</c:v>
                      </c:pt>
                      <c:pt idx="583">
                        <c:v>9.9090640051927567E-2</c:v>
                      </c:pt>
                      <c:pt idx="584">
                        <c:v>9.5725863560252214E-2</c:v>
                      </c:pt>
                      <c:pt idx="585">
                        <c:v>9.2301135694480119E-2</c:v>
                      </c:pt>
                      <c:pt idx="586">
                        <c:v>8.8820395623012943E-2</c:v>
                      </c:pt>
                      <c:pt idx="587">
                        <c:v>8.5287597988550512E-2</c:v>
                      </c:pt>
                      <c:pt idx="588">
                        <c:v>8.1706708894263139E-2</c:v>
                      </c:pt>
                      <c:pt idx="589">
                        <c:v>7.8081701918716356E-2</c:v>
                      </c:pt>
                      <c:pt idx="590">
                        <c:v>7.4416554163151696E-2</c:v>
                      </c:pt>
                      <c:pt idx="591">
                        <c:v>7.0715242334659326E-2</c:v>
                      </c:pt>
                      <c:pt idx="592">
                        <c:v>6.6981738868708562E-2</c:v>
                      </c:pt>
                      <c:pt idx="593">
                        <c:v>6.3220008094429042E-2</c:v>
                      </c:pt>
                      <c:pt idx="594">
                        <c:v>5.9434002445960019E-2</c:v>
                      </c:pt>
                      <c:pt idx="595">
                        <c:v>5.5627658723107279E-2</c:v>
                      </c:pt>
                      <c:pt idx="596">
                        <c:v>5.18048944044667E-2</c:v>
                      </c:pt>
                      <c:pt idx="597">
                        <c:v>4.7969604016091003E-2</c:v>
                      </c:pt>
                      <c:pt idx="598">
                        <c:v>4.4125655558691211E-2</c:v>
                      </c:pt>
                      <c:pt idx="599">
                        <c:v>4.0276886996277732E-2</c:v>
                      </c:pt>
                      <c:pt idx="600">
                        <c:v>3.6427102809056637E-2</c:v>
                      </c:pt>
                      <c:pt idx="601">
                        <c:v>3.258007061330663E-2</c:v>
                      </c:pt>
                      <c:pt idx="602">
                        <c:v>2.8739517850868972E-2</c:v>
                      </c:pt>
                      <c:pt idx="603">
                        <c:v>2.4909128550789219E-2</c:v>
                      </c:pt>
                      <c:pt idx="604">
                        <c:v>2.1092540165553311E-2</c:v>
                      </c:pt>
                      <c:pt idx="605">
                        <c:v>1.7293340484263831E-2</c:v>
                      </c:pt>
                      <c:pt idx="606">
                        <c:v>1.351506462500375E-2</c:v>
                      </c:pt>
                      <c:pt idx="607">
                        <c:v>9.7611921085351827E-3</c:v>
                      </c:pt>
                      <c:pt idx="608">
                        <c:v>6.0351440153800784E-3</c:v>
                      </c:pt>
                      <c:pt idx="609">
                        <c:v>2.3402802282279562E-3</c:v>
                      </c:pt>
                      <c:pt idx="610">
                        <c:v>-1.320103238486873E-3</c:v>
                      </c:pt>
                      <c:pt idx="611">
                        <c:v>-4.9427768200994791E-3</c:v>
                      </c:pt>
                      <c:pt idx="612">
                        <c:v>-8.5245798926849459E-3</c:v>
                      </c:pt>
                      <c:pt idx="613">
                        <c:v>-1.206242317195508E-2</c:v>
                      </c:pt>
                      <c:pt idx="614">
                        <c:v>-1.5553291018655969E-2</c:v>
                      </c:pt>
                      <c:pt idx="615">
                        <c:v>-1.8994243649146599E-2</c:v>
                      </c:pt>
                      <c:pt idx="616">
                        <c:v>-2.2382419249944361E-2</c:v>
                      </c:pt>
                      <c:pt idx="617">
                        <c:v>-2.5715035995129129E-2</c:v>
                      </c:pt>
                      <c:pt idx="618">
                        <c:v>-2.898939396560353E-2</c:v>
                      </c:pt>
                      <c:pt idx="619">
                        <c:v>-3.2202876969312483E-2</c:v>
                      </c:pt>
                      <c:pt idx="620">
                        <c:v>-3.5352954261631167E-2</c:v>
                      </c:pt>
                      <c:pt idx="621">
                        <c:v>-3.8437182165235367E-2</c:v>
                      </c:pt>
                      <c:pt idx="622">
                        <c:v>-4.1453205588873429E-2</c:v>
                      </c:pt>
                      <c:pt idx="623">
                        <c:v>-4.4398759444563403E-2</c:v>
                      </c:pt>
                      <c:pt idx="624">
                        <c:v>-4.7271669962842808E-2</c:v>
                      </c:pt>
                      <c:pt idx="625">
                        <c:v>-5.006985590580168E-2</c:v>
                      </c:pt>
                      <c:pt idx="626">
                        <c:v>-5.2791329677732042E-2</c:v>
                      </c:pt>
                      <c:pt idx="627">
                        <c:v>-5.5434198333328459E-2</c:v>
                      </c:pt>
                      <c:pt idx="628">
                        <c:v>-5.7996664483475138E-2</c:v>
                      </c:pt>
                      <c:pt idx="629">
                        <c:v>-6.0477027098754327E-2</c:v>
                      </c:pt>
                      <c:pt idx="630">
                        <c:v>-6.2873682210909665E-2</c:v>
                      </c:pt>
                      <c:pt idx="631">
                        <c:v>-6.5185123512595047E-2</c:v>
                      </c:pt>
                      <c:pt idx="632">
                        <c:v>-6.7409942855835819E-2</c:v>
                      </c:pt>
                      <c:pt idx="633">
                        <c:v>-6.9546830649723487E-2</c:v>
                      </c:pt>
                      <c:pt idx="634">
                        <c:v>-7.1594576157958584E-2</c:v>
                      </c:pt>
                      <c:pt idx="635">
                        <c:v>-7.3552067696947651E-2</c:v>
                      </c:pt>
                      <c:pt idx="636">
                        <c:v>-7.5418292735250608E-2</c:v>
                      </c:pt>
                      <c:pt idx="637">
                        <c:v>-7.7192337895262919E-2</c:v>
                      </c:pt>
                      <c:pt idx="638">
                        <c:v>-7.8873388858103854E-2</c:v>
                      </c:pt>
                      <c:pt idx="639">
                        <c:v>-8.0460730172766587E-2</c:v>
                      </c:pt>
                      <c:pt idx="640">
                        <c:v>-8.1953744970669179E-2</c:v>
                      </c:pt>
                      <c:pt idx="641">
                        <c:v>-8.3351914586826281E-2</c:v>
                      </c:pt>
                      <c:pt idx="642">
                        <c:v>-8.4654818088940403E-2</c:v>
                      </c:pt>
                      <c:pt idx="643">
                        <c:v>-8.5862131715788659E-2</c:v>
                      </c:pt>
                      <c:pt idx="644">
                        <c:v>-8.697362822635557E-2</c:v>
                      </c:pt>
                      <c:pt idx="645">
                        <c:v>-8.7989176161235416E-2</c:v>
                      </c:pt>
                      <c:pt idx="646">
                        <c:v>-8.8908739017897837E-2</c:v>
                      </c:pt>
                      <c:pt idx="647">
                        <c:v>-8.9732374341478766E-2</c:v>
                      </c:pt>
                      <c:pt idx="648">
                        <c:v>-9.0460232732824719E-2</c:v>
                      </c:pt>
                      <c:pt idx="649">
                        <c:v>-9.1092556775581854E-2</c:v>
                      </c:pt>
                      <c:pt idx="650">
                        <c:v>-9.1629679884182538E-2</c:v>
                      </c:pt>
                      <c:pt idx="651">
                        <c:v>-9.2072025074641031E-2</c:v>
                      </c:pt>
                      <c:pt idx="652">
                        <c:v>-9.2420103660125874E-2</c:v>
                      </c:pt>
                      <c:pt idx="653">
                        <c:v>-9.267451387333081E-2</c:v>
                      </c:pt>
                      <c:pt idx="654">
                        <c:v>-9.2835939417717159E-2</c:v>
                      </c:pt>
                      <c:pt idx="655">
                        <c:v>-9.2905147949749314E-2</c:v>
                      </c:pt>
                      <c:pt idx="656">
                        <c:v>-9.2882989494291635E-2</c:v>
                      </c:pt>
                      <c:pt idx="657">
                        <c:v>-9.2770394795378089E-2</c:v>
                      </c:pt>
                      <c:pt idx="658">
                        <c:v>-9.2568373604607651E-2</c:v>
                      </c:pt>
                      <c:pt idx="659">
                        <c:v>-9.2278012909456544E-2</c:v>
                      </c:pt>
                      <c:pt idx="660">
                        <c:v>-9.1900475103834436E-2</c:v>
                      </c:pt>
                      <c:pt idx="661">
                        <c:v>-9.143699610324485E-2</c:v>
                      </c:pt>
                      <c:pt idx="662">
                        <c:v>-9.0888883406940624E-2</c:v>
                      </c:pt>
                      <c:pt idx="663">
                        <c:v>-9.0257514109493273E-2</c:v>
                      </c:pt>
                      <c:pt idx="664">
                        <c:v>-8.9544332864220366E-2</c:v>
                      </c:pt>
                      <c:pt idx="665">
                        <c:v>-8.8750849800937601E-2</c:v>
                      </c:pt>
                      <c:pt idx="666">
                        <c:v>-8.7878638400522555E-2</c:v>
                      </c:pt>
                      <c:pt idx="667">
                        <c:v>-8.692933332879417E-2</c:v>
                      </c:pt>
                      <c:pt idx="668">
                        <c:v>-8.5904628232227137E-2</c:v>
                      </c:pt>
                      <c:pt idx="669">
                        <c:v>-8.4806273498032256E-2</c:v>
                      </c:pt>
                      <c:pt idx="670">
                        <c:v>-8.3636073981143616E-2</c:v>
                      </c:pt>
                      <c:pt idx="671">
                        <c:v>-8.2395886700660476E-2</c:v>
                      </c:pt>
                      <c:pt idx="672">
                        <c:v>-8.1087618508296003E-2</c:v>
                      </c:pt>
                      <c:pt idx="673">
                        <c:v>-7.9713223731387187E-2</c:v>
                      </c:pt>
                      <c:pt idx="674">
                        <c:v>-7.8274701793019402E-2</c:v>
                      </c:pt>
                      <c:pt idx="675">
                        <c:v>-7.6774094811816379E-2</c:v>
                      </c:pt>
                      <c:pt idx="676">
                        <c:v>-7.5213485183940346E-2</c:v>
                      </c:pt>
                      <c:pt idx="677">
                        <c:v>-7.3594993149839638E-2</c:v>
                      </c:pt>
                      <c:pt idx="678">
                        <c:v>-7.1920774348270253E-2</c:v>
                      </c:pt>
                      <c:pt idx="679">
                        <c:v>-7.0193017360105525E-2</c:v>
                      </c:pt>
                      <c:pt idx="680">
                        <c:v>-6.8413941244432702E-2</c:v>
                      </c:pt>
                      <c:pt idx="681">
                        <c:v>-6.6585793069418073E-2</c:v>
                      </c:pt>
                      <c:pt idx="682">
                        <c:v>-6.4710845440402662E-2</c:v>
                      </c:pt>
                      <c:pt idx="683">
                        <c:v>-6.2791394027668743E-2</c:v>
                      </c:pt>
                      <c:pt idx="684">
                        <c:v>-6.0829755096293271E-2</c:v>
                      </c:pt>
                      <c:pt idx="685">
                        <c:v>-5.8828263040478633E-2</c:v>
                      </c:pt>
                      <c:pt idx="686">
                        <c:v>-5.6789267924722532E-2</c:v>
                      </c:pt>
                      <c:pt idx="687">
                        <c:v>-5.4715133034158953E-2</c:v>
                      </c:pt>
                      <c:pt idx="688">
                        <c:v>-5.2608232436369938E-2</c:v>
                      </c:pt>
                      <c:pt idx="689">
                        <c:v>-5.0470948556933688E-2</c:v>
                      </c:pt>
                      <c:pt idx="690">
                        <c:v>-4.8305669770938628E-2</c:v>
                      </c:pt>
                      <c:pt idx="691">
                        <c:v>-4.6114788012655568E-2</c:v>
                      </c:pt>
                      <c:pt idx="692">
                        <c:v>-4.3900696405519989E-2</c:v>
                      </c:pt>
                      <c:pt idx="693">
                        <c:v>-4.1665786914535798E-2</c:v>
                      </c:pt>
                      <c:pt idx="694">
                        <c:v>-3.9412448023168727E-2</c:v>
                      </c:pt>
                      <c:pt idx="695">
                        <c:v>-3.7143062436753152E-2</c:v>
                      </c:pt>
                      <c:pt idx="696">
                        <c:v>-3.4860004814389882E-2</c:v>
                      </c:pt>
                      <c:pt idx="697">
                        <c:v>-3.2565639531265567E-2</c:v>
                      </c:pt>
                      <c:pt idx="698">
                        <c:v>-3.0262318473274579E-2</c:v>
                      </c:pt>
                      <c:pt idx="699">
                        <c:v>-2.7952378865774861E-2</c:v>
                      </c:pt>
                      <c:pt idx="700">
                        <c:v>-2.5638141138257121E-2</c:v>
                      </c:pt>
                      <c:pt idx="701">
                        <c:v>-2.332190682665421E-2</c:v>
                      </c:pt>
                      <c:pt idx="702">
                        <c:v>-2.1005956514963588E-2</c:v>
                      </c:pt>
                      <c:pt idx="703">
                        <c:v>-1.869254781780072E-2</c:v>
                      </c:pt>
                      <c:pt idx="704">
                        <c:v>-1.6383913405445261E-2</c:v>
                      </c:pt>
                      <c:pt idx="705">
                        <c:v>-1.4082259072884811E-2</c:v>
                      </c:pt>
                      <c:pt idx="706">
                        <c:v>-1.178976185430314E-2</c:v>
                      </c:pt>
                      <c:pt idx="707">
                        <c:v>-9.508568184400986E-3</c:v>
                      </c:pt>
                      <c:pt idx="708">
                        <c:v>-7.2407921078781424E-3</c:v>
                      </c:pt>
                      <c:pt idx="709">
                        <c:v>-4.9885135383450794E-3</c:v>
                      </c:pt>
                      <c:pt idx="710">
                        <c:v>-2.7537765678717638E-3</c:v>
                      </c:pt>
                      <c:pt idx="711">
                        <c:v>-5.3858782831966729E-4</c:v>
                      </c:pt>
                      <c:pt idx="712">
                        <c:v>1.655085094458855E-3</c:v>
                      </c:pt>
                      <c:pt idx="713">
                        <c:v>3.825315192532069E-3</c:v>
                      </c:pt>
                      <c:pt idx="714">
                        <c:v>5.9702175129522691E-3</c:v>
                      </c:pt>
                      <c:pt idx="715">
                        <c:v>8.0879505790751594E-3</c:v>
                      </c:pt>
                      <c:pt idx="716">
                        <c:v>1.017671775530265E-2</c:v>
                      </c:pt>
                      <c:pt idx="717">
                        <c:v>1.2234768554479931E-2</c:v>
                      </c:pt>
                      <c:pt idx="718">
                        <c:v>1.426039988724145E-2</c:v>
                      </c:pt>
                      <c:pt idx="719">
                        <c:v>1.6251957252663849E-2</c:v>
                      </c:pt>
                      <c:pt idx="720">
                        <c:v>1.8207835869648008E-2</c:v>
                      </c:pt>
                      <c:pt idx="721">
                        <c:v>2.0126481748515401E-2</c:v>
                      </c:pt>
                      <c:pt idx="722">
                        <c:v>2.200639270236792E-2</c:v>
                      </c:pt>
                      <c:pt idx="723">
                        <c:v>2.3846119297823369E-2</c:v>
                      </c:pt>
                      <c:pt idx="724">
                        <c:v>2.5644265744801831E-2</c:v>
                      </c:pt>
                      <c:pt idx="725">
                        <c:v>2.7399490725101061E-2</c:v>
                      </c:pt>
                      <c:pt idx="726">
                        <c:v>2.9110508159561021E-2</c:v>
                      </c:pt>
                      <c:pt idx="727">
                        <c:v>3.077608791368008E-2</c:v>
                      </c:pt>
                      <c:pt idx="728">
                        <c:v>3.2395056441606361E-2</c:v>
                      </c:pt>
                      <c:pt idx="729">
                        <c:v>3.3966297368489017E-2</c:v>
                      </c:pt>
                      <c:pt idx="730">
                        <c:v>3.5488752011234352E-2</c:v>
                      </c:pt>
                      <c:pt idx="731">
                        <c:v>3.6961419837771237E-2</c:v>
                      </c:pt>
                      <c:pt idx="732">
                        <c:v>3.8383358864989683E-2</c:v>
                      </c:pt>
                      <c:pt idx="733">
                        <c:v>3.9753685995574092E-2</c:v>
                      </c:pt>
                      <c:pt idx="734">
                        <c:v>4.1071577294010717E-2</c:v>
                      </c:pt>
                      <c:pt idx="735">
                        <c:v>4.2336268202104843E-2</c:v>
                      </c:pt>
                      <c:pt idx="736">
                        <c:v>4.3547053694399547E-2</c:v>
                      </c:pt>
                      <c:pt idx="737">
                        <c:v>4.4703288373942149E-2</c:v>
                      </c:pt>
                      <c:pt idx="738">
                        <c:v>4.5804386508898391E-2</c:v>
                      </c:pt>
                      <c:pt idx="739">
                        <c:v>4.6849822010567407E-2</c:v>
                      </c:pt>
                      <c:pt idx="740">
                        <c:v>4.7839128353401761E-2</c:v>
                      </c:pt>
                      <c:pt idx="741">
                        <c:v>4.8771898437687831E-2</c:v>
                      </c:pt>
                      <c:pt idx="742">
                        <c:v>4.9647784395591033E-2</c:v>
                      </c:pt>
                      <c:pt idx="743">
                        <c:v>5.0466497341318771E-2</c:v>
                      </c:pt>
                      <c:pt idx="744">
                        <c:v>5.1227807066200982E-2</c:v>
                      </c:pt>
                      <c:pt idx="745">
                        <c:v>5.193154167953392E-2</c:v>
                      </c:pt>
                      <c:pt idx="746">
                        <c:v>5.257758719607749E-2</c:v>
                      </c:pt>
                      <c:pt idx="747">
                        <c:v>5.3165887071139423E-2</c:v>
                      </c:pt>
                      <c:pt idx="748">
                        <c:v>5.3696441684221739E-2</c:v>
                      </c:pt>
                      <c:pt idx="749">
                        <c:v>5.4169307772245143E-2</c:v>
                      </c:pt>
                      <c:pt idx="750">
                        <c:v>5.4584597813406313E-2</c:v>
                      </c:pt>
                      <c:pt idx="751">
                        <c:v>5.4942479362760747E-2</c:v>
                      </c:pt>
                      <c:pt idx="752">
                        <c:v>5.5243174340659847E-2</c:v>
                      </c:pt>
                      <c:pt idx="753">
                        <c:v>5.5486958275205903E-2</c:v>
                      </c:pt>
                      <c:pt idx="754">
                        <c:v>5.5674159499922042E-2</c:v>
                      </c:pt>
                      <c:pt idx="755">
                        <c:v>5.5805158307865643E-2</c:v>
                      </c:pt>
                      <c:pt idx="756">
                        <c:v>5.5880386063444309E-2</c:v>
                      </c:pt>
                      <c:pt idx="757">
                        <c:v>5.5900324273222293E-2</c:v>
                      </c:pt>
                      <c:pt idx="758">
                        <c:v>5.586550361703204E-2</c:v>
                      </c:pt>
                      <c:pt idx="759">
                        <c:v>5.5776502940731873E-2</c:v>
                      </c:pt>
                      <c:pt idx="760">
                        <c:v>5.5633948211974191E-2</c:v>
                      </c:pt>
                      <c:pt idx="761">
                        <c:v>5.5438511440371673E-2</c:v>
                      </c:pt>
                      <c:pt idx="762">
                        <c:v>5.519090956346958E-2</c:v>
                      </c:pt>
                      <c:pt idx="763">
                        <c:v>5.4891903299951743E-2</c:v>
                      </c:pt>
                      <c:pt idx="764">
                        <c:v>5.454229597152558E-2</c:v>
                      </c:pt>
                      <c:pt idx="765">
                        <c:v>5.414293229494764E-2</c:v>
                      </c:pt>
                      <c:pt idx="766">
                        <c:v>5.3694697145665833E-2</c:v>
                      </c:pt>
                      <c:pt idx="767">
                        <c:v>5.3198514294567477E-2</c:v>
                      </c:pt>
                      <c:pt idx="768">
                        <c:v>5.2655345119333737E-2</c:v>
                      </c:pt>
                      <c:pt idx="769">
                        <c:v>5.2066187291910898E-2</c:v>
                      </c:pt>
                      <c:pt idx="770">
                        <c:v>5.1432073443617117E-2</c:v>
                      </c:pt>
                      <c:pt idx="771">
                        <c:v>5.0754069809410232E-2</c:v>
                      </c:pt>
                      <c:pt idx="772">
                        <c:v>5.0033274852847011E-2</c:v>
                      </c:pt>
                      <c:pt idx="773">
                        <c:v>4.9270817873268258E-2</c:v>
                      </c:pt>
                      <c:pt idx="774">
                        <c:v>4.8467857596745878E-2</c:v>
                      </c:pt>
                      <c:pt idx="775">
                        <c:v>4.7625580752328908E-2</c:v>
                      </c:pt>
                      <c:pt idx="776">
                        <c:v>4.6745200635124252E-2</c:v>
                      </c:pt>
                      <c:pt idx="777">
                        <c:v>4.582795565774582E-2</c:v>
                      </c:pt>
                      <c:pt idx="778">
                        <c:v>4.4875107891661409E-2</c:v>
                      </c:pt>
                      <c:pt idx="779">
                        <c:v>4.3887941599961663E-2</c:v>
                      </c:pt>
                      <c:pt idx="780">
                        <c:v>4.2867761763068543E-2</c:v>
                      </c:pt>
                      <c:pt idx="781">
                        <c:v>4.1815892598892387E-2</c:v>
                      </c:pt>
                      <c:pt idx="782">
                        <c:v>4.0733676078937402E-2</c:v>
                      </c:pt>
                      <c:pt idx="783">
                        <c:v>3.9622470441843888E-2</c:v>
                      </c:pt>
                      <c:pt idx="784">
                        <c:v>3.8483648705843913E-2</c:v>
                      </c:pt>
                      <c:pt idx="785">
                        <c:v>3.7318597181592847E-2</c:v>
                      </c:pt>
                      <c:pt idx="786">
                        <c:v>3.6128713986824698E-2</c:v>
                      </c:pt>
                      <c:pt idx="787">
                        <c:v>3.4915407564262708E-2</c:v>
                      </c:pt>
                      <c:pt idx="788">
                        <c:v>3.3680095204199588E-2</c:v>
                      </c:pt>
                      <c:pt idx="789">
                        <c:v>3.2424201573142769E-2</c:v>
                      </c:pt>
                      <c:pt idx="790">
                        <c:v>3.1149157249900378E-2</c:v>
                      </c:pt>
                      <c:pt idx="791">
                        <c:v>2.9856397270462961E-2</c:v>
                      </c:pt>
                      <c:pt idx="792">
                        <c:v>2.8547359683013401E-2</c:v>
                      </c:pt>
                      <c:pt idx="793">
                        <c:v>2.722348411437479E-2</c:v>
                      </c:pt>
                      <c:pt idx="794">
                        <c:v>2.5886210349181569E-2</c:v>
                      </c:pt>
                      <c:pt idx="795">
                        <c:v>2.4536976923034099E-2</c:v>
                      </c:pt>
                      <c:pt idx="796">
                        <c:v>2.3177219730870731E-2</c:v>
                      </c:pt>
                      <c:pt idx="797">
                        <c:v>2.1808370651764091E-2</c:v>
                      </c:pt>
                      <c:pt idx="798">
                        <c:v>2.0431856191320579E-2</c:v>
                      </c:pt>
                      <c:pt idx="799">
                        <c:v>1.9049096142832799E-2</c:v>
                      </c:pt>
                      <c:pt idx="800">
                        <c:v>1.7661502268305221E-2</c:v>
                      </c:pt>
                      <c:pt idx="801">
                        <c:v>1.6270477000442679E-2</c:v>
                      </c:pt>
                      <c:pt idx="802">
                        <c:v>1.487741216665988E-2</c:v>
                      </c:pt>
                      <c:pt idx="803">
                        <c:v>1.3483687736138471E-2</c:v>
                      </c:pt>
                      <c:pt idx="804">
                        <c:v>1.209067059092498E-2</c:v>
                      </c:pt>
                      <c:pt idx="805">
                        <c:v>1.0699713322030079E-2</c:v>
                      </c:pt>
                      <c:pt idx="806">
                        <c:v>9.3121530514552915E-3</c:v>
                      </c:pt>
                      <c:pt idx="807">
                        <c:v>7.9293102810390325E-3</c:v>
                      </c:pt>
                      <c:pt idx="808">
                        <c:v>6.5524877689785866E-3</c:v>
                      </c:pt>
                      <c:pt idx="809">
                        <c:v>5.1829694348492382E-3</c:v>
                      </c:pt>
                      <c:pt idx="810">
                        <c:v>3.8220192939057351E-3</c:v>
                      </c:pt>
                      <c:pt idx="811">
                        <c:v>2.4708804214148739E-3</c:v>
                      </c:pt>
                      <c:pt idx="812">
                        <c:v>1.1307739477312321E-3</c:v>
                      </c:pt>
                      <c:pt idx="813">
                        <c:v>-1.9710191520900871E-4</c:v>
                      </c:pt>
                      <c:pt idx="814">
                        <c:v>-1.5115728153385921E-3</c:v>
                      </c:pt>
                      <c:pt idx="815">
                        <c:v>-2.8114891692541471E-3</c:v>
                      </c:pt>
                      <c:pt idx="816">
                        <c:v>-4.0957270377934858E-3</c:v>
                      </c:pt>
                      <c:pt idx="817">
                        <c:v>-5.3631889678711839E-3</c:v>
                      </c:pt>
                      <c:pt idx="818">
                        <c:v>-6.6128048000865013E-3</c:v>
                      </c:pt>
                      <c:pt idx="819">
                        <c:v>-7.8435324416559812E-3</c:v>
                      </c:pt>
                      <c:pt idx="820">
                        <c:v>-9.0543586042613339E-3</c:v>
                      </c:pt>
                      <c:pt idx="821">
                        <c:v>-1.0244299506441561E-2</c:v>
                      </c:pt>
                      <c:pt idx="822">
                        <c:v>-1.1412401540196491E-2</c:v>
                      </c:pt>
                      <c:pt idx="823">
                        <c:v>-1.255774190150735E-2</c:v>
                      </c:pt>
                      <c:pt idx="824">
                        <c:v>-1.3679429184517779E-2</c:v>
                      </c:pt>
                      <c:pt idx="825">
                        <c:v>-1.47766039391571E-2</c:v>
                      </c:pt>
                      <c:pt idx="826">
                        <c:v>-1.5848439192025339E-2</c:v>
                      </c:pt>
                      <c:pt idx="827">
                        <c:v>-1.6894140930397011E-2</c:v>
                      </c:pt>
                      <c:pt idx="828">
                        <c:v>-1.7912948549238399E-2</c:v>
                      </c:pt>
                      <c:pt idx="829">
                        <c:v>-1.8904135261169921E-2</c:v>
                      </c:pt>
                      <c:pt idx="830">
                        <c:v>-1.9867008469342279E-2</c:v>
                      </c:pt>
                      <c:pt idx="831">
                        <c:v>-2.0800910103231329E-2</c:v>
                      </c:pt>
                      <c:pt idx="832">
                        <c:v>-2.1705216917392991E-2</c:v>
                      </c:pt>
                      <c:pt idx="833">
                        <c:v>-2.257934075325509E-2</c:v>
                      </c:pt>
                      <c:pt idx="834">
                        <c:v>-2.342272876405848E-2</c:v>
                      </c:pt>
                      <c:pt idx="835">
                        <c:v>-2.42348636030945E-2</c:v>
                      </c:pt>
                      <c:pt idx="836">
                        <c:v>-2.5015263575420239E-2</c:v>
                      </c:pt>
                      <c:pt idx="837">
                        <c:v>-2.5763482753267009E-2</c:v>
                      </c:pt>
                      <c:pt idx="838">
                        <c:v>-2.6479111055390601E-2</c:v>
                      </c:pt>
                      <c:pt idx="839">
                        <c:v>-2.7161774290644581E-2</c:v>
                      </c:pt>
                      <c:pt idx="840">
                        <c:v>-2.781113416609025E-2</c:v>
                      </c:pt>
                      <c:pt idx="841">
                        <c:v>-2.842688825998807E-2</c:v>
                      </c:pt>
                      <c:pt idx="842">
                        <c:v>-2.9008769960046438E-2</c:v>
                      </c:pt>
                      <c:pt idx="843">
                        <c:v>-2.9556548367333721E-2</c:v>
                      </c:pt>
                      <c:pt idx="844">
                        <c:v>-3.0070028166289019E-2</c:v>
                      </c:pt>
                      <c:pt idx="845">
                        <c:v>-3.0549049461295909E-2</c:v>
                      </c:pt>
                      <c:pt idx="846">
                        <c:v>-3.099348758031123E-2</c:v>
                      </c:pt>
                      <c:pt idx="847">
                        <c:v>-3.1403252846068548E-2</c:v>
                      </c:pt>
                      <c:pt idx="848">
                        <c:v>-3.1778290315402163E-2</c:v>
                      </c:pt>
                      <c:pt idx="849">
                        <c:v>-3.21185794872633E-2</c:v>
                      </c:pt>
                      <c:pt idx="850">
                        <c:v>-3.2424133980024999E-2</c:v>
                      </c:pt>
                      <c:pt idx="851">
                        <c:v>-3.2695001178696247E-2</c:v>
                      </c:pt>
                      <c:pt idx="852">
                        <c:v>-3.2931261852689103E-2</c:v>
                      </c:pt>
                      <c:pt idx="853">
                        <c:v>-3.3133029744804823E-2</c:v>
                      </c:pt>
                      <c:pt idx="854">
                        <c:v>-3.3300451132126617E-2</c:v>
                      </c:pt>
                      <c:pt idx="855">
                        <c:v>-3.343370435952718E-2</c:v>
                      </c:pt>
                      <c:pt idx="856">
                        <c:v>-3.353299934651853E-2</c:v>
                      </c:pt>
                      <c:pt idx="857">
                        <c:v>-3.3598577068191131E-2</c:v>
                      </c:pt>
                      <c:pt idx="858">
                        <c:v>-3.3630709011006447E-2</c:v>
                      </c:pt>
                      <c:pt idx="859">
                        <c:v>-3.3629696604224379E-2</c:v>
                      </c:pt>
                      <c:pt idx="860">
                        <c:v>-3.3595870627763022E-2</c:v>
                      </c:pt>
                      <c:pt idx="861">
                        <c:v>-3.3529590597303108E-2</c:v>
                      </c:pt>
                      <c:pt idx="862">
                        <c:v>-3.3431244127463768E-2</c:v>
                      </c:pt>
                      <c:pt idx="863">
                        <c:v>-3.3301246273889397E-2</c:v>
                      </c:pt>
                      <c:pt idx="864">
                        <c:v>-3.3140038855099453E-2</c:v>
                      </c:pt>
                      <c:pt idx="865">
                        <c:v>-3.2948089754964653E-2</c:v>
                      </c:pt>
                      <c:pt idx="866">
                        <c:v>-3.2725892206682997E-2</c:v>
                      </c:pt>
                      <c:pt idx="867">
                        <c:v>-3.2473964059138653E-2</c:v>
                      </c:pt>
                      <c:pt idx="868">
                        <c:v>-3.2192847026534882E-2</c:v>
                      </c:pt>
                      <c:pt idx="869">
                        <c:v>-3.1883105922200138E-2</c:v>
                      </c:pt>
                      <c:pt idx="870">
                        <c:v>-3.1545327877472253E-2</c:v>
                      </c:pt>
                      <c:pt idx="871">
                        <c:v>-3.11801215465719E-2</c:v>
                      </c:pt>
                      <c:pt idx="872">
                        <c:v>-3.078811629838063E-2</c:v>
                      </c:pt>
                      <c:pt idx="873">
                        <c:v>-3.036996139604271E-2</c:v>
                      </c:pt>
                      <c:pt idx="874">
                        <c:v>-2.9926325165312649E-2</c:v>
                      </c:pt>
                      <c:pt idx="875">
                        <c:v>-2.9457894152572009E-2</c:v>
                      </c:pt>
                      <c:pt idx="876">
                        <c:v>-2.8965372273440339E-2</c:v>
                      </c:pt>
                      <c:pt idx="877">
                        <c:v>-2.844947995290445E-2</c:v>
                      </c:pt>
                      <c:pt idx="878">
                        <c:v>-2.79109532578901E-2</c:v>
                      </c:pt>
                      <c:pt idx="879">
                        <c:v>-2.7350543023197501E-2</c:v>
                      </c:pt>
                      <c:pt idx="880">
                        <c:v>-2.6769013971720181E-2</c:v>
                      </c:pt>
                      <c:pt idx="881">
                        <c:v>-2.616714382986244E-2</c:v>
                      </c:pt>
                      <c:pt idx="882">
                        <c:v>-2.554572243906687E-2</c:v>
                      </c:pt>
                      <c:pt idx="883">
                        <c:v>-2.4905550864357511E-2</c:v>
                      </c:pt>
                      <c:pt idx="884">
                        <c:v>-2.42474405007987E-2</c:v>
                      </c:pt>
                      <c:pt idx="885">
                        <c:v>-2.357221217876232E-2</c:v>
                      </c:pt>
                      <c:pt idx="886">
                        <c:v>-2.2880695268888571E-2</c:v>
                      </c:pt>
                      <c:pt idx="887">
                        <c:v>-2.217372678761707E-2</c:v>
                      </c:pt>
                      <c:pt idx="888">
                        <c:v>-2.1452150504155429E-2</c:v>
                      </c:pt>
                      <c:pt idx="889">
                        <c:v>-2.0716816049742778E-2</c:v>
                      </c:pt>
                      <c:pt idx="890">
                        <c:v>-1.996857803005473E-2</c:v>
                      </c:pt>
                      <c:pt idx="891">
                        <c:v>-1.9208295141584831E-2</c:v>
                      </c:pt>
                      <c:pt idx="892">
                        <c:v>-1.843682929282545E-2</c:v>
                      </c:pt>
                      <c:pt idx="893">
                        <c:v>-1.7655044731057969E-2</c:v>
                      </c:pt>
                      <c:pt idx="894">
                        <c:v>-1.6863807175548931E-2</c:v>
                      </c:pt>
                      <c:pt idx="895">
                        <c:v>-1.6063982957934202E-2</c:v>
                      </c:pt>
                      <c:pt idx="896">
                        <c:v>-1.525643817055888E-2</c:v>
                      </c:pt>
                      <c:pt idx="897">
                        <c:v>-1.444203782352484E-2</c:v>
                      </c:pt>
                      <c:pt idx="898">
                        <c:v>-1.3621645011182119E-2</c:v>
                      </c:pt>
                      <c:pt idx="899">
                        <c:v>-1.279612008878373E-2</c:v>
                      </c:pt>
                      <c:pt idx="900">
                        <c:v>-1.1966319860006231E-2</c:v>
                      </c:pt>
                      <c:pt idx="901">
                        <c:v>-1.113309677602119E-2</c:v>
                      </c:pt>
                      <c:pt idx="902">
                        <c:v>-1.02972981467841E-2</c:v>
                      </c:pt>
                      <c:pt idx="903">
                        <c:v>-9.4597653651891135E-3</c:v>
                      </c:pt>
                      <c:pt idx="904">
                        <c:v>-8.6213331447188516E-3</c:v>
                      </c:pt>
                      <c:pt idx="905">
                        <c:v>-7.7828287711989661E-3</c:v>
                      </c:pt>
                      <c:pt idx="906">
                        <c:v>-6.945071369247548E-3</c:v>
                      </c:pt>
                      <c:pt idx="907">
                        <c:v>-6.1088711839890637E-3</c:v>
                      </c:pt>
                      <c:pt idx="908">
                        <c:v>-5.2750288785820207E-3</c:v>
                      </c:pt>
                      <c:pt idx="909">
                        <c:v>-4.4443348480886578E-3</c:v>
                      </c:pt>
                      <c:pt idx="910">
                        <c:v>-3.617568550193722E-3</c:v>
                      </c:pt>
                      <c:pt idx="911">
                        <c:v>-2.7954978532579349E-3</c:v>
                      </c:pt>
                      <c:pt idx="912">
                        <c:v>-1.9788784021699838E-3</c:v>
                      </c:pt>
                      <c:pt idx="913">
                        <c:v>-1.168453002438876E-3</c:v>
                      </c:pt>
                      <c:pt idx="914">
                        <c:v>-3.6495102294632152E-4</c:v>
                      </c:pt>
                      <c:pt idx="915">
                        <c:v>4.3091218224360089E-4</c:v>
                      </c:pt>
                      <c:pt idx="916">
                        <c:v>1.218435832642786E-3</c:v>
                      </c:pt>
                      <c:pt idx="917">
                        <c:v>1.9969342603134359E-3</c:v>
                      </c:pt>
                      <c:pt idx="918">
                        <c:v>2.7657374287291831E-3</c:v>
                      </c:pt>
                      <c:pt idx="919">
                        <c:v>3.5241914312167119E-3</c:v>
                      </c:pt>
                      <c:pt idx="920">
                        <c:v>4.271658968694558E-3</c:v>
                      </c:pt>
                      <c:pt idx="921">
                        <c:v>5.0075198064487934E-3</c:v>
                      </c:pt>
                      <c:pt idx="922">
                        <c:v>5.7311712097083568E-3</c:v>
                      </c:pt>
                      <c:pt idx="923">
                        <c:v>6.4420283578058464E-3</c:v>
                      </c:pt>
                      <c:pt idx="924">
                        <c:v>7.1395247367326041E-3</c:v>
                      </c:pt>
                      <c:pt idx="925">
                        <c:v>7.8231125099199536E-3</c:v>
                      </c:pt>
                      <c:pt idx="926">
                        <c:v>8.4922628671013113E-3</c:v>
                      </c:pt>
                      <c:pt idx="927">
                        <c:v>9.146466351132811E-3</c:v>
                      </c:pt>
                      <c:pt idx="928">
                        <c:v>9.7852331626727389E-3</c:v>
                      </c:pt>
                      <c:pt idx="929">
                        <c:v>1.040809344264273E-2</c:v>
                      </c:pt>
                      <c:pt idx="930">
                        <c:v>1.101459753241611E-2</c:v>
                      </c:pt>
                      <c:pt idx="931">
                        <c:v>1.1604316211701019E-2</c:v>
                      </c:pt>
                      <c:pt idx="932">
                        <c:v>1.217684091410812E-2</c:v>
                      </c:pt>
                      <c:pt idx="933">
                        <c:v>1.2731783920414521E-2</c:v>
                      </c:pt>
                      <c:pt idx="934">
                        <c:v>1.326877852955716E-2</c:v>
                      </c:pt>
                      <c:pt idx="935">
                        <c:v>1.3787479207410471E-2</c:v>
                      </c:pt>
                      <c:pt idx="936">
                        <c:v>1.4287561713423951E-2</c:v>
                      </c:pt>
                      <c:pt idx="937">
                        <c:v>1.4768723205216621E-2</c:v>
                      </c:pt>
                      <c:pt idx="938">
                        <c:v>1.523068232124538E-2</c:v>
                      </c:pt>
                      <c:pt idx="939">
                        <c:v>1.56731792416848E-2</c:v>
                      </c:pt>
                      <c:pt idx="940">
                        <c:v>1.609597572767581E-2</c:v>
                      </c:pt>
                      <c:pt idx="941">
                        <c:v>1.649885513912018E-2</c:v>
                      </c:pt>
                      <c:pt idx="942">
                        <c:v>1.6881622431216738E-2</c:v>
                      </c:pt>
                      <c:pt idx="943">
                        <c:v>1.7244104129954529E-2</c:v>
                      </c:pt>
                      <c:pt idx="944">
                        <c:v>1.7586148286795951E-2</c:v>
                      </c:pt>
                      <c:pt idx="945">
                        <c:v>1.7907624412801249E-2</c:v>
                      </c:pt>
                      <c:pt idx="946">
                        <c:v>1.8208423392463331E-2</c:v>
                      </c:pt>
                      <c:pt idx="947">
                        <c:v>1.8488457377538691E-2</c:v>
                      </c:pt>
                      <c:pt idx="948">
                        <c:v>1.874765966117729E-2</c:v>
                      </c:pt>
                      <c:pt idx="949">
                        <c:v>1.8985984532670148E-2</c:v>
                      </c:pt>
                      <c:pt idx="950">
                        <c:v>1.9203407113149371E-2</c:v>
                      </c:pt>
                      <c:pt idx="951">
                        <c:v>1.9399923172590421E-2</c:v>
                      </c:pt>
                      <c:pt idx="952">
                        <c:v>1.9575548928481339E-2</c:v>
                      </c:pt>
                      <c:pt idx="953">
                        <c:v>1.9730320826537841E-2</c:v>
                      </c:pt>
                      <c:pt idx="954">
                        <c:v>1.9864295303856881E-2</c:v>
                      </c:pt>
                      <c:pt idx="955">
                        <c:v>1.997754853491478E-2</c:v>
                      </c:pt>
                      <c:pt idx="956">
                        <c:v>2.0070176160828249E-2</c:v>
                      </c:pt>
                      <c:pt idx="957">
                        <c:v>2.014229300230945E-2</c:v>
                      </c:pt>
                      <c:pt idx="958">
                        <c:v>2.0194032756757099E-2</c:v>
                      </c:pt>
                      <c:pt idx="959">
                        <c:v>2.0225547679937509E-2</c:v>
                      </c:pt>
                      <c:pt idx="960">
                        <c:v>2.0237008252719301E-2</c:v>
                      </c:pt>
                      <c:pt idx="961">
                        <c:v>2.0228602833335909E-2</c:v>
                      </c:pt>
                      <c:pt idx="962">
                        <c:v>2.0200537295659279E-2</c:v>
                      </c:pt>
                      <c:pt idx="963">
                        <c:v>2.0153034653976949E-2</c:v>
                      </c:pt>
                      <c:pt idx="964">
                        <c:v>2.0086334674773141E-2</c:v>
                      </c:pt>
                      <c:pt idx="965">
                        <c:v>2.0000693476021951E-2</c:v>
                      </c:pt>
                      <c:pt idx="966">
                        <c:v>1.9896383114508101E-2</c:v>
                      </c:pt>
                      <c:pt idx="967">
                        <c:v>1.9773691161697169E-2</c:v>
                      </c:pt>
                      <c:pt idx="968">
                        <c:v>1.9632920268683081E-2</c:v>
                      </c:pt>
                      <c:pt idx="969">
                        <c:v>1.9474387720746361E-2</c:v>
                      </c:pt>
                      <c:pt idx="970">
                        <c:v>1.9298424982061059E-2</c:v>
                      </c:pt>
                      <c:pt idx="971">
                        <c:v>1.9105377231092981E-2</c:v>
                      </c:pt>
                      <c:pt idx="972">
                        <c:v>1.8895602887235151E-2</c:v>
                      </c:pt>
                      <c:pt idx="973">
                        <c:v>1.866947312922972E-2</c:v>
                      </c:pt>
                      <c:pt idx="974">
                        <c:v>1.842737140592824E-2</c:v>
                      </c:pt>
                      <c:pt idx="975">
                        <c:v>1.8169692939943839E-2</c:v>
                      </c:pt>
                      <c:pt idx="976">
                        <c:v>1.7896844224750661E-2</c:v>
                      </c:pt>
                      <c:pt idx="977">
                        <c:v>1.7609242515786449E-2</c:v>
                      </c:pt>
                      <c:pt idx="978">
                        <c:v>1.7307315316114791E-2</c:v>
                      </c:pt>
                      <c:pt idx="979">
                        <c:v>1.699149985720309E-2</c:v>
                      </c:pt>
                      <c:pt idx="980">
                        <c:v>1.666224257537163E-2</c:v>
                      </c:pt>
                      <c:pt idx="981">
                        <c:v>1.6319998584467869E-2</c:v>
                      </c:pt>
                      <c:pt idx="982">
                        <c:v>1.596523114531815E-2</c:v>
                      </c:pt>
                      <c:pt idx="983">
                        <c:v>1.5598411132506731E-2</c:v>
                      </c:pt>
                      <c:pt idx="984">
                        <c:v>1.522001649902922E-2</c:v>
                      </c:pt>
                      <c:pt idx="985">
                        <c:v>1.483053173936401E-2</c:v>
                      </c:pt>
                      <c:pt idx="986">
                        <c:v>1.4430447351501591E-2</c:v>
                      </c:pt>
                      <c:pt idx="987">
                        <c:v>1.40202592984671E-2</c:v>
                      </c:pt>
                      <c:pt idx="988">
                        <c:v>1.3600468469866799E-2</c:v>
                      </c:pt>
                      <c:pt idx="989">
                        <c:v>1.3171580143983719E-2</c:v>
                      </c:pt>
                      <c:pt idx="990">
                        <c:v>1.2734103450942089E-2</c:v>
                      </c:pt>
                      <c:pt idx="991">
                        <c:v>1.2288550837453839E-2</c:v>
                      </c:pt>
                      <c:pt idx="992">
                        <c:v>1.1835437533653849E-2</c:v>
                      </c:pt>
                      <c:pt idx="993">
                        <c:v>1.137528102252364E-2</c:v>
                      </c:pt>
                      <c:pt idx="994">
                        <c:v>1.090860051239541E-2</c:v>
                      </c:pt>
                      <c:pt idx="995">
                        <c:v>1.0435916413020869E-2</c:v>
                      </c:pt>
                      <c:pt idx="996">
                        <c:v>9.9577498156805944E-3</c:v>
                      </c:pt>
                      <c:pt idx="997">
                        <c:v>9.474621977801195E-3</c:v>
                      </c:pt>
                      <c:pt idx="998">
                        <c:v>8.9870538125384654E-3</c:v>
                      </c:pt>
                      <c:pt idx="999">
                        <c:v>8.4955653837752842E-3</c:v>
                      </c:pt>
                      <c:pt idx="1000">
                        <c:v>8.0006754069732906E-3</c:v>
                      </c:pt>
                      <c:pt idx="1001">
                        <c:v>7.5029007563072667E-3</c:v>
                      </c:pt>
                      <c:pt idx="1002">
                        <c:v>7.0027559785007703E-3</c:v>
                      </c:pt>
                      <c:pt idx="1003">
                        <c:v>6.5007528137708496E-3</c:v>
                      </c:pt>
                      <c:pt idx="1004">
                        <c:v>5.9973997242786757E-3</c:v>
                      </c:pt>
                      <c:pt idx="1005">
                        <c:v>5.4932014304716536E-3</c:v>
                      </c:pt>
                      <c:pt idx="1006">
                        <c:v>4.988658455691043E-3</c:v>
                      </c:pt>
                      <c:pt idx="1007">
                        <c:v>4.4842666794073062E-3</c:v>
                      </c:pt>
                      <c:pt idx="1008">
                        <c:v>3.9805168994334122E-3</c:v>
                      </c:pt>
                      <c:pt idx="1009">
                        <c:v>3.4778944034540449E-3</c:v>
                      </c:pt>
                      <c:pt idx="1010">
                        <c:v>2.9768785501962259E-3</c:v>
                      </c:pt>
                      <c:pt idx="1011">
                        <c:v>2.4779423605542071E-3</c:v>
                      </c:pt>
                      <c:pt idx="1012">
                        <c:v>1.9815521189686641E-3</c:v>
                      </c:pt>
                      <c:pt idx="1013">
                        <c:v>1.4881669853472261E-3</c:v>
                      </c:pt>
                      <c:pt idx="1014">
                        <c:v>9.9823861780022399E-4</c:v>
                      </c:pt>
                      <c:pt idx="1015">
                        <c:v>5.1221080645227879E-4</c:v>
                      </c:pt>
                      <c:pt idx="1016">
                        <c:v>3.0519118576917501E-5</c:v>
                      </c:pt>
                      <c:pt idx="1017">
                        <c:v>-4.4640944471207119E-4</c:v>
                      </c:pt>
                      <c:pt idx="1018">
                        <c:v>-9.1815677999246607E-4</c:v>
                      </c:pt>
                      <c:pt idx="1019">
                        <c:v>-1.384314001082217E-3</c:v>
                      </c:pt>
                      <c:pt idx="1020">
                        <c:v>-1.844481746412171E-3</c:v>
                      </c:pt>
                      <c:pt idx="1021">
                        <c:v>-2.2982704740440668E-3</c:v>
                      </c:pt>
                      <c:pt idx="1022">
                        <c:v>-2.7453007441687778E-3</c:v>
                      </c:pt>
                      <c:pt idx="1023">
                        <c:v>-3.1852034889336641E-3</c:v>
                      </c:pt>
                      <c:pt idx="1024">
                        <c:v>-3.61762026946173E-3</c:v>
                      </c:pt>
                      <c:pt idx="1025">
                        <c:v>-4.0422035199391918E-3</c:v>
                      </c:pt>
                      <c:pt idx="1026">
                        <c:v>-4.4586167786618757E-3</c:v>
                      </c:pt>
                      <c:pt idx="1027">
                        <c:v>-4.8665349059447112E-3</c:v>
                      </c:pt>
                      <c:pt idx="1028">
                        <c:v>-5.2656442888123342E-3</c:v>
                      </c:pt>
                      <c:pt idx="1029">
                        <c:v>-5.6556430324025591E-3</c:v>
                      </c:pt>
                      <c:pt idx="1030">
                        <c:v>-6.0362411380281032E-3</c:v>
                      </c:pt>
                      <c:pt idx="1031">
                        <c:v>-6.4071606678555272E-3</c:v>
                      </c:pt>
                      <c:pt idx="1032">
                        <c:v>-6.7681358961738198E-3</c:v>
                      </c:pt>
                      <c:pt idx="1033">
                        <c:v>-7.1189134472384201E-3</c:v>
                      </c:pt>
                      <c:pt idx="1034">
                        <c:v>-7.4592524196897079E-3</c:v>
                      </c:pt>
                      <c:pt idx="1035">
                        <c:v>-7.7889244975581223E-3</c:v>
                      </c:pt>
                      <c:pt idx="1036">
                        <c:v>-8.1077140478810206E-3</c:v>
                      </c:pt>
                      <c:pt idx="1037">
                        <c:v>-8.4154182049692213E-3</c:v>
                      </c:pt>
                      <c:pt idx="1038">
                        <c:v>-8.7118469413738145E-3</c:v>
                      </c:pt>
                      <c:pt idx="1039">
                        <c:v>-8.9968231256163222E-3</c:v>
                      </c:pt>
                      <c:pt idx="1040">
                        <c:v>-9.2701825667575542E-3</c:v>
                      </c:pt>
                      <c:pt idx="1041">
                        <c:v>-9.5317740458926246E-3</c:v>
                      </c:pt>
                      <c:pt idx="1042">
                        <c:v>-9.7814593346714721E-3</c:v>
                      </c:pt>
                      <c:pt idx="1043">
                        <c:v>-1.001911320095591E-2</c:v>
                      </c:pt>
                      <c:pt idx="1044">
                        <c:v>-1.024462340173567E-2</c:v>
                      </c:pt>
                      <c:pt idx="1045">
                        <c:v>-1.045789066343715E-2</c:v>
                      </c:pt>
                      <c:pt idx="1046">
                        <c:v>-1.065882864976949E-2</c:v>
                      </c:pt>
                      <c:pt idx="1047">
                        <c:v>-1.0847363917263399E-2</c:v>
                      </c:pt>
                      <c:pt idx="1048">
                        <c:v>-1.10234358586686E-2</c:v>
                      </c:pt>
                      <c:pt idx="1049">
                        <c:v>-1.1186996634385901E-2</c:v>
                      </c:pt>
                      <c:pt idx="1050">
                        <c:v>-1.1338011092119869E-2</c:v>
                      </c:pt>
                      <c:pt idx="1051">
                        <c:v>-1.147645667494788E-2</c:v>
                      </c:pt>
                      <c:pt idx="1052">
                        <c:v>-1.160232331801023E-2</c:v>
                      </c:pt>
                      <c:pt idx="1053">
                        <c:v>-1.1715613334035761E-2</c:v>
                      </c:pt>
                      <c:pt idx="1054">
                        <c:v>-1.181634128792544E-2</c:v>
                      </c:pt>
                      <c:pt idx="1055">
                        <c:v>-1.190453386062542E-2</c:v>
                      </c:pt>
                      <c:pt idx="1056">
                        <c:v>-1.1980229702528969E-2</c:v>
                      </c:pt>
                      <c:pt idx="1057">
                        <c:v>-1.204347927665445E-2</c:v>
                      </c:pt>
                      <c:pt idx="1058">
                        <c:v>-1.2094344691854249E-2</c:v>
                      </c:pt>
                      <c:pt idx="1059">
                        <c:v>-1.213289952631662E-2</c:v>
                      </c:pt>
                      <c:pt idx="1060">
                        <c:v>-1.215922864162924E-2</c:v>
                      </c:pt>
                      <c:pt idx="1061">
                        <c:v>-1.217342798767994E-2</c:v>
                      </c:pt>
                      <c:pt idx="1062">
                        <c:v>-1.2175604398676159E-2</c:v>
                      </c:pt>
                      <c:pt idx="1063">
                        <c:v>-1.216587538057062E-2</c:v>
                      </c:pt>
                      <c:pt idx="1064">
                        <c:v>-1.214436889018616E-2</c:v>
                      </c:pt>
                      <c:pt idx="1065">
                        <c:v>-1.2111223106337971E-2</c:v>
                      </c:pt>
                      <c:pt idx="1066">
                        <c:v>-1.2066586193256181E-2</c:v>
                      </c:pt>
                      <c:pt idx="1067">
                        <c:v>-1.201061605661638E-2</c:v>
                      </c:pt>
                      <c:pt idx="1068">
                        <c:v>-1.194348009248972E-2</c:v>
                      </c:pt>
                      <c:pt idx="1069">
                        <c:v>-1.1865354929528031E-2</c:v>
                      </c:pt>
                      <c:pt idx="1070">
                        <c:v>-1.1776426164703001E-2</c:v>
                      </c:pt>
                      <c:pt idx="1071">
                        <c:v>-1.167688809292141E-2</c:v>
                      </c:pt>
                      <c:pt idx="1072">
                        <c:v>-1.1566943430841321E-2</c:v>
                      </c:pt>
                      <c:pt idx="1073">
                        <c:v>-1.144680303521634E-2</c:v>
                      </c:pt>
                      <c:pt idx="1074">
                        <c:v>-1.1316685616097531E-2</c:v>
                      </c:pt>
                      <c:pt idx="1075">
                        <c:v>-1.1176817445223921E-2</c:v>
                      </c:pt>
                      <c:pt idx="1076">
                        <c:v>-1.102743205993403E-2</c:v>
                      </c:pt>
                      <c:pt idx="1077">
                        <c:v>-1.086876996293225E-2</c:v>
                      </c:pt>
                      <c:pt idx="1078">
                        <c:v>-1.0701078318243989E-2</c:v>
                      </c:pt>
                      <c:pt idx="1079">
                        <c:v>-1.052461064369462E-2</c:v>
                      </c:pt>
                      <c:pt idx="1080">
                        <c:v>-1.0339626500246691E-2</c:v>
                      </c:pt>
                      <c:pt idx="1081">
                        <c:v>-1.0146391178530041E-2</c:v>
                      </c:pt>
                      <c:pt idx="1082">
                        <c:v>-9.9451753828986474E-3</c:v>
                      </c:pt>
                      <c:pt idx="1083">
                        <c:v>-9.7362549133472136E-3</c:v>
                      </c:pt>
                      <c:pt idx="1084">
                        <c:v>-9.519910345619189E-3</c:v>
                      </c:pt>
                      <c:pt idx="1085">
                        <c:v>-9.2964267098365264E-3</c:v>
                      </c:pt>
                      <c:pt idx="1086">
                        <c:v>-9.0660931679794957E-3</c:v>
                      </c:pt>
                      <c:pt idx="1087">
                        <c:v>-8.8292026905428065E-3</c:v>
                      </c:pt>
                      <c:pt idx="1088">
                        <c:v>-8.5860517326918264E-3</c:v>
                      </c:pt>
                      <c:pt idx="1089">
                        <c:v>-8.3369399102399457E-3</c:v>
                      </c:pt>
                      <c:pt idx="1090">
                        <c:v>-8.0821696757651385E-3</c:v>
                      </c:pt>
                      <c:pt idx="1091">
                        <c:v>-7.8220459951804377E-3</c:v>
                      </c:pt>
                      <c:pt idx="1092">
                        <c:v>-7.5568760250694931E-3</c:v>
                      </c:pt>
                      <c:pt idx="1093">
                        <c:v>-7.2869687910945384E-3</c:v>
                      </c:pt>
                      <c:pt idx="1094">
                        <c:v>-7.0126348677799653E-3</c:v>
                      </c:pt>
                      <c:pt idx="1095">
                        <c:v>-6.7341860599703686E-3</c:v>
                      </c:pt>
                      <c:pt idx="1096">
                        <c:v>-6.4519350862573092E-3</c:v>
                      </c:pt>
                      <c:pt idx="1097">
                        <c:v>-6.1661952646641736E-3</c:v>
                      </c:pt>
                      <c:pt idx="1098">
                        <c:v>-5.8772802008734788E-3</c:v>
                      </c:pt>
                      <c:pt idx="1099">
                        <c:v>-5.5855034792755814E-3</c:v>
                      </c:pt>
                      <c:pt idx="1100">
                        <c:v>-5.2911783571122986E-3</c:v>
                      </c:pt>
                      <c:pt idx="1101">
                        <c:v>-4.9946174619831581E-3</c:v>
                      </c:pt>
                      <c:pt idx="1102">
                        <c:v>-4.6961324929760476E-3</c:v>
                      </c:pt>
                      <c:pt idx="1103">
                        <c:v>-4.3960339256779411E-3</c:v>
                      </c:pt>
                      <c:pt idx="1104">
                        <c:v>-4.0946307213149749E-3</c:v>
                      </c:pt>
                      <c:pt idx="1105">
                        <c:v>-3.7922300402647041E-3</c:v>
                      </c:pt>
                      <c:pt idx="1106">
                        <c:v>-3.489136960176636E-3</c:v>
                      </c:pt>
                      <c:pt idx="1107">
                        <c:v>-3.1856541989303301E-3</c:v>
                      </c:pt>
                      <c:pt idx="1108">
                        <c:v>-2.8820818426533051E-3</c:v>
                      </c:pt>
                      <c:pt idx="1109">
                        <c:v>-2.5787170790138999E-3</c:v>
                      </c:pt>
                      <c:pt idx="1110">
                        <c:v>-2.275853935996898E-3</c:v>
                      </c:pt>
                      <c:pt idx="1111">
                        <c:v>-1.973783026362321E-3</c:v>
                      </c:pt>
                      <c:pt idx="1112">
                        <c:v>-1.6727912979802809E-3</c:v>
                      </c:pt>
                      <c:pt idx="1113">
                        <c:v>-1.3731617902270751E-3</c:v>
                      </c:pt>
                      <c:pt idx="1114">
                        <c:v>-1.0751733966200059E-3</c:v>
                      </c:pt>
                      <c:pt idx="1115">
                        <c:v>-7.7910063386050252E-4</c:v>
                      </c:pt>
                      <c:pt idx="1116">
                        <c:v>-4.8521341744722031E-4</c:v>
                      </c:pt>
                      <c:pt idx="1117">
                        <c:v>-1.9377684401273909E-4</c:v>
                      </c:pt>
                      <c:pt idx="1118">
                        <c:v>9.4949019470582741E-5</c:v>
                      </c:pt>
                      <c:pt idx="1119">
                        <c:v>3.8070933947821292E-4</c:v>
                      </c:pt>
                      <c:pt idx="1120">
                        <c:v>6.6325471258531872E-4</c:v>
                      </c:pt>
                      <c:pt idx="1121">
                        <c:v>9.4234135486197365E-4</c:v>
                      </c:pt>
                      <c:pt idx="1122">
                        <c:v>1.2177312838990461E-3</c:v>
                      </c:pt>
                      <c:pt idx="1123">
                        <c:v>1.4891924933604331E-3</c:v>
                      </c:pt>
                      <c:pt idx="1124">
                        <c:v>1.756499119965635E-3</c:v>
                      </c:pt>
                      <c:pt idx="1125">
                        <c:v>2.0194316028150109E-3</c:v>
                      </c:pt>
                      <c:pt idx="1126">
                        <c:v>2.2777768349783972E-3</c:v>
                      </c:pt>
                      <c:pt idx="1127">
                        <c:v>2.5313283072761158E-3</c:v>
                      </c:pt>
                      <c:pt idx="1128">
                        <c:v>2.779886244189734E-3</c:v>
                      </c:pt>
                      <c:pt idx="1129">
                        <c:v>3.0232577318482089E-3</c:v>
                      </c:pt>
                      <c:pt idx="1130">
                        <c:v>3.2612568380433779E-3</c:v>
                      </c:pt>
                      <c:pt idx="1131">
                        <c:v>3.493704724236945E-3</c:v>
                      </c:pt>
                      <c:pt idx="1132">
                        <c:v>3.7204297495293378E-3</c:v>
                      </c:pt>
                      <c:pt idx="1133">
                        <c:v>3.9412675665689333E-3</c:v>
                      </c:pt>
                      <c:pt idx="1134">
                        <c:v>4.1560612093882341E-3</c:v>
                      </c:pt>
                      <c:pt idx="1135">
                        <c:v>4.3646611731616072E-3</c:v>
                      </c:pt>
                      <c:pt idx="1136">
                        <c:v>4.5669254858870991E-3</c:v>
                      </c:pt>
                      <c:pt idx="1137">
                        <c:v>4.762719772002739E-3</c:v>
                      </c:pt>
                      <c:pt idx="1138">
                        <c:v>4.9519173079554824E-3</c:v>
                      </c:pt>
                      <c:pt idx="1139">
                        <c:v>5.13439906974863E-3</c:v>
                      </c:pt>
                      <c:pt idx="1140">
                        <c:v>5.3100537725011424E-3</c:v>
                      </c:pt>
                      <c:pt idx="1141">
                        <c:v>5.4787779020596923E-3</c:v>
                      </c:pt>
                      <c:pt idx="1142">
                        <c:v>5.6404757387117244E-3</c:v>
                      </c:pt>
                      <c:pt idx="1143">
                        <c:v>5.7950593730549194E-3</c:v>
                      </c:pt>
                      <c:pt idx="1144">
                        <c:v>5.9424487140856599E-3</c:v>
                      </c:pt>
                      <c:pt idx="1145">
                        <c:v>6.0825714895760153E-3</c:v>
                      </c:pt>
                      <c:pt idx="1146">
                        <c:v>6.2153632388155904E-3</c:v>
                      </c:pt>
                      <c:pt idx="1147">
                        <c:v>6.3407672978013172E-3</c:v>
                      </c:pt>
                      <c:pt idx="1148">
                        <c:v>6.4587347769647736E-3</c:v>
                      </c:pt>
                      <c:pt idx="1149">
                        <c:v>6.569224531533034E-3</c:v>
                      </c:pt>
                      <c:pt idx="1150">
                        <c:v>6.6722031246252518E-3</c:v>
                      </c:pt>
                      <c:pt idx="1151">
                        <c:v>6.7676447831933146E-3</c:v>
                      </c:pt>
                      <c:pt idx="1152">
                        <c:v>6.8555313469207428E-3</c:v>
                      </c:pt>
                      <c:pt idx="1153">
                        <c:v>6.9358522101997788E-3</c:v>
                      </c:pt>
                      <c:pt idx="1154">
                        <c:v>7.0086042573122001E-3</c:v>
                      </c:pt>
                      <c:pt idx="1155">
                        <c:v>7.0737917909447076E-3</c:v>
                      </c:pt>
                      <c:pt idx="1156">
                        <c:v>7.1314264541750142E-3</c:v>
                      </c:pt>
                      <c:pt idx="1157">
                        <c:v>7.181527146069718E-3</c:v>
                      </c:pt>
                      <c:pt idx="1158">
                        <c:v>7.2241199310399329E-3</c:v>
                      </c:pt>
                      <c:pt idx="1159">
                        <c:v>7.2592379421052297E-3</c:v>
                      </c:pt>
                      <c:pt idx="1160">
                        <c:v>7.286921278220942E-3</c:v>
                      </c:pt>
                      <c:pt idx="1161">
                        <c:v>7.3072168958281036E-3</c:v>
                      </c:pt>
                      <c:pt idx="1162">
                        <c:v>7.3201784947893641E-3</c:v>
                      </c:pt>
                      <c:pt idx="1163">
                        <c:v>7.3258663988780663E-3</c:v>
                      </c:pt>
                      <c:pt idx="1164">
                        <c:v>7.3243474309913348E-3</c:v>
                      </c:pt>
                      <c:pt idx="1165">
                        <c:v>7.3156947832614602E-3</c:v>
                      </c:pt>
                      <c:pt idx="1166">
                        <c:v>7.2999878822431292E-3</c:v>
                      </c:pt>
                      <c:pt idx="1167">
                        <c:v>7.2773122493570656E-3</c:v>
                      </c:pt>
                      <c:pt idx="1168">
                        <c:v>7.2477593567735017E-3</c:v>
                      </c:pt>
                      <c:pt idx="1169">
                        <c:v>7.2114264789215152E-3</c:v>
                      </c:pt>
                      <c:pt idx="1170">
                        <c:v>7.1684165398126828E-3</c:v>
                      </c:pt>
                      <c:pt idx="1171">
                        <c:v>7.118837956369718E-3</c:v>
                      </c:pt>
                      <c:pt idx="1172">
                        <c:v>7.0628044779527648E-3</c:v>
                      </c:pt>
                      <c:pt idx="1173">
                        <c:v>7.0004350222778013E-3</c:v>
                      </c:pt>
                      <c:pt idx="1174">
                        <c:v>6.9318535079232026E-3</c:v>
                      </c:pt>
                      <c:pt idx="1175">
                        <c:v>6.8571886836218954E-3</c:v>
                      </c:pt>
                      <c:pt idx="1176">
                        <c:v>6.7765739545377008E-3</c:v>
                      </c:pt>
                      <c:pt idx="1177">
                        <c:v>6.6901472057254311E-3</c:v>
                      </c:pt>
                      <c:pt idx="1178">
                        <c:v>6.5980506229750728E-3</c:v>
                      </c:pt>
                      <c:pt idx="1179">
                        <c:v>6.5004305112409486E-3</c:v>
                      </c:pt>
                      <c:pt idx="1180">
                        <c:v>6.3974371108571088E-3</c:v>
                      </c:pt>
                      <c:pt idx="1181">
                        <c:v>6.2892244117403419E-3</c:v>
                      </c:pt>
                      <c:pt idx="1182">
                        <c:v>6.1759499657822034E-3</c:v>
                      </c:pt>
                      <c:pt idx="1183">
                        <c:v>6.0577746976311613E-3</c:v>
                      </c:pt>
                      <c:pt idx="1184">
                        <c:v>5.9348627140655818E-3</c:v>
                      </c:pt>
                      <c:pt idx="1185">
                        <c:v>5.8073811121576221E-3</c:v>
                      </c:pt>
                      <c:pt idx="1186">
                        <c:v>5.6754997864273057E-3</c:v>
                      </c:pt>
                      <c:pt idx="1187">
                        <c:v>5.5393912351850462E-3</c:v>
                      </c:pt>
                      <c:pt idx="1188">
                        <c:v>5.3992303662597184E-3</c:v>
                      </c:pt>
                      <c:pt idx="1189">
                        <c:v>5.2551943023079958E-3</c:v>
                      </c:pt>
                      <c:pt idx="1190">
                        <c:v>5.1074621858991608E-3</c:v>
                      </c:pt>
                      <c:pt idx="1191">
                        <c:v>4.95621498456784E-3</c:v>
                      </c:pt>
                      <c:pt idx="1192">
                        <c:v>4.8016352960252853E-3</c:v>
                      </c:pt>
                      <c:pt idx="1193">
                        <c:v>4.643907153717727E-3</c:v>
                      </c:pt>
                      <c:pt idx="1194">
                        <c:v>4.4832158329181316E-3</c:v>
                      </c:pt>
                      <c:pt idx="1195">
                        <c:v>4.319747657535321E-3</c:v>
                      </c:pt>
                      <c:pt idx="1196">
                        <c:v>4.1536898078218566E-3</c:v>
                      </c:pt>
                      <c:pt idx="1197">
                        <c:v>3.9852301291594646E-3</c:v>
                      </c:pt>
                      <c:pt idx="1198">
                        <c:v>3.8145569420978782E-3</c:v>
                      </c:pt>
                      <c:pt idx="1199">
                        <c:v>3.6418588538200411E-3</c:v>
                      </c:pt>
                      <c:pt idx="1200">
                        <c:v>3.4673245712035158E-3</c:v>
                      </c:pt>
                      <c:pt idx="1201">
                        <c:v>3.291142715644645E-3</c:v>
                      </c:pt>
                      <c:pt idx="1202">
                        <c:v>3.1135016398086768E-3</c:v>
                      </c:pt>
                      <c:pt idx="1203">
                        <c:v>2.9345892464655542E-3</c:v>
                      </c:pt>
                      <c:pt idx="1204">
                        <c:v>2.7545928095674211E-3</c:v>
                      </c:pt>
                      <c:pt idx="1205">
                        <c:v>2.573698797720186E-3</c:v>
                      </c:pt>
                      <c:pt idx="1206">
                        <c:v>2.392092700197624E-3</c:v>
                      </c:pt>
                      <c:pt idx="1207">
                        <c:v>2.2099588556425101E-3</c:v>
                      </c:pt>
                      <c:pt idx="1208">
                        <c:v>2.0274802835952722E-3</c:v>
                      </c:pt>
                      <c:pt idx="1209">
                        <c:v>1.8448385189864401E-3</c:v>
                      </c:pt>
                      <c:pt idx="1210">
                        <c:v>1.662213449724949E-3</c:v>
                      </c:pt>
                      <c:pt idx="1211">
                        <c:v>1.479783157510011E-3</c:v>
                      </c:pt>
                      <c:pt idx="1212">
                        <c:v>1.2977237619898551E-3</c:v>
                      </c:pt>
                      <c:pt idx="1213">
                        <c:v>1.1162092683861321E-3</c:v>
                      </c:pt>
                      <c:pt idx="1214">
                        <c:v>9.3541141869823486E-4</c:v>
                      </c:pt>
                      <c:pt idx="1215">
                        <c:v>7.5549954659713233E-4</c:v>
                      </c:pt>
                      <c:pt idx="1216">
                        <c:v>5.7664043611363935E-4</c:v>
                      </c:pt>
                      <c:pt idx="1217">
                        <c:v>3.9899818422129151E-4</c:v>
                      </c:pt>
                      <c:pt idx="1218">
                        <c:v>2.2273406740919521E-4</c:v>
                      </c:pt>
                      <c:pt idx="1219">
                        <c:v>4.8006412335381728E-5</c:v>
                      </c:pt>
                      <c:pt idx="1220">
                        <c:v>-1.2502952935369E-4</c:v>
                      </c:pt>
                      <c:pt idx="1221">
                        <c:v>-2.9622170195675601E-4</c:v>
                      </c:pt>
                      <c:pt idx="1222">
                        <c:v>-4.6542136232871682E-4</c:v>
                      </c:pt>
                      <c:pt idx="1223">
                        <c:v>-6.3248319209814922E-4</c:v>
                      </c:pt>
                      <c:pt idx="1224">
                        <c:v>-7.9726540542554884E-4</c:v>
                      </c:pt>
                      <c:pt idx="1225">
                        <c:v>-9.5962985224149692E-4</c:v>
                      </c:pt>
                      <c:pt idx="1226">
                        <c:v>-1.1194421169089649E-3</c:v>
                      </c:pt>
                      <c:pt idx="1227">
                        <c:v>-1.2765716122589881E-3</c:v>
                      </c:pt>
                      <c:pt idx="1228">
                        <c:v>-1.4308916689539659E-3</c:v>
                      </c:pt>
                      <c:pt idx="1229">
                        <c:v>-1.5822796201378499E-3</c:v>
                      </c:pt>
                      <c:pt idx="1230">
                        <c:v>-1.730616881337509E-3</c:v>
                      </c:pt>
                      <c:pt idx="1231">
                        <c:v>-1.8757890255845179E-3</c:v>
                      </c:pt>
                      <c:pt idx="1232">
                        <c:v>-2.0176858537316292E-3</c:v>
                      </c:pt>
                      <c:pt idx="1233">
                        <c:v>-2.1562014599430818E-3</c:v>
                      </c:pt>
                      <c:pt idx="1234">
                        <c:v>-2.291234292342877E-3</c:v>
                      </c:pt>
                      <c:pt idx="1235">
                        <c:v>-2.4226872088099851E-3</c:v>
                      </c:pt>
                      <c:pt idx="1236">
                        <c:v>-2.550467527914321E-3</c:v>
                      </c:pt>
                      <c:pt idx="1237">
                        <c:v>-2.6744870749921268E-3</c:v>
                      </c:pt>
                      <c:pt idx="1238">
                        <c:v>-2.7946622233641491E-3</c:v>
                      </c:pt>
                      <c:pt idx="1239">
                        <c:v>-2.910913930704708E-3</c:v>
                      </c:pt>
                      <c:pt idx="1240">
                        <c:v>-3.0231677705744209E-3</c:v>
                      </c:pt>
                      <c:pt idx="1241">
                        <c:v>-3.1313539591339219E-3</c:v>
                      </c:pt>
                      <c:pt idx="1242">
                        <c:v>-3.2354073770604372E-3</c:v>
                      </c:pt>
                      <c:pt idx="1243">
                        <c:v>-3.3352675866935889E-3</c:v>
                      </c:pt>
                      <c:pt idx="1244">
                        <c:v>-3.430878844441139E-3</c:v>
                      </c:pt>
                      <c:pt idx="1245">
                        <c:v>-3.5221901084797288E-3</c:v>
                      </c:pt>
                      <c:pt idx="1246">
                        <c:v>-3.6091550417899289E-3</c:v>
                      </c:pt>
                      <c:pt idx="1247">
                        <c:v>-3.6917320105690518E-3</c:v>
                      </c:pt>
                      <c:pt idx="1248">
                        <c:v>-3.7698840780692662E-3</c:v>
                      </c:pt>
                      <c:pt idx="1249">
                        <c:v>-3.8435789939125511E-3</c:v>
                      </c:pt>
                      <c:pt idx="1250">
                        <c:v>-3.9127891789379251E-3</c:v>
                      </c:pt>
                      <c:pt idx="1251">
                        <c:v>-3.9774917056401918E-3</c:v>
                      </c:pt>
                      <c:pt idx="1252">
                        <c:v>-4.0376682742631594E-3</c:v>
                      </c:pt>
                      <c:pt idx="1253">
                        <c:v>-4.093305184613906E-3</c:v>
                      </c:pt>
                      <c:pt idx="1254">
                        <c:v>-4.1443933036681901E-3</c:v>
                      </c:pt>
                      <c:pt idx="1255">
                        <c:v>-4.1909280290404758E-3</c:v>
                      </c:pt>
                      <c:pt idx="1256">
                        <c:v>-4.2329092483954023E-3</c:v>
                      </c:pt>
                      <c:pt idx="1257">
                        <c:v>-4.2703412948806837E-3</c:v>
                      </c:pt>
                      <c:pt idx="1258">
                        <c:v>-4.3032328986645236E-3</c:v>
                      </c:pt>
                      <c:pt idx="1259">
                        <c:v>-4.3315971346636166E-3</c:v>
                      </c:pt>
                      <c:pt idx="1260">
                        <c:v>-4.3554513665506464E-3</c:v>
                      </c:pt>
                      <c:pt idx="1261">
                        <c:v>-4.3748171871329563E-3</c:v>
                      </c:pt>
                      <c:pt idx="1262">
                        <c:v>-4.3897203551967086E-3</c:v>
                      </c:pt>
                      <c:pt idx="1263">
                        <c:v>-4.4001907289133108E-3</c:v>
                      </c:pt>
                      <c:pt idx="1264">
                        <c:v>-4.4062621959073331E-3</c:v>
                      </c:pt>
                      <c:pt idx="1265">
                        <c:v>-4.4079726000873986E-3</c:v>
                      </c:pt>
                      <c:pt idx="1266">
                        <c:v>-4.4053636653436498E-3</c:v>
                      </c:pt>
                      <c:pt idx="1267">
                        <c:v>-4.3984809162174584E-3</c:v>
                      </c:pt>
                      <c:pt idx="1268">
                        <c:v>-4.3873735956509287E-3</c:v>
                      </c:pt>
                      <c:pt idx="1269">
                        <c:v>-4.3720945799255312E-3</c:v>
                      </c:pt>
                      <c:pt idx="1270">
                        <c:v>-4.3527002909008556E-3</c:v>
                      </c:pt>
                      <c:pt idx="1271">
                        <c:v>-4.3292506056660084E-3</c:v>
                      </c:pt>
                      <c:pt idx="1272">
                        <c:v>-4.3018087637175812E-3</c:v>
                      </c:pt>
                      <c:pt idx="1273">
                        <c:v>-4.2704412717793974E-3</c:v>
                      </c:pt>
                      <c:pt idx="1274">
                        <c:v>-4.2352178063803994E-3</c:v>
                      </c:pt>
                      <c:pt idx="1275">
                        <c:v>-4.1962111143080787E-3</c:v>
                      </c:pt>
                      <c:pt idx="1276">
                        <c:v>-4.1534969110557356E-3</c:v>
                      </c:pt>
                      <c:pt idx="1277">
                        <c:v>-4.1071537773826562E-3</c:v>
                      </c:pt>
                      <c:pt idx="1278">
                        <c:v>-4.0572630541069448E-3</c:v>
                      </c:pt>
                      <c:pt idx="1279">
                        <c:v>-4.0039087352512796E-3</c:v>
                      </c:pt>
                      <c:pt idx="1280">
                        <c:v>-3.9471773596622788E-3</c:v>
                      </c:pt>
                      <c:pt idx="1281">
                        <c:v>-3.887157901224431E-3</c:v>
                      </c:pt>
                      <c:pt idx="1282">
                        <c:v>-3.823941657789761E-3</c:v>
                      </c:pt>
                      <c:pt idx="1283">
                        <c:v>-3.7576221389443759E-3</c:v>
                      </c:pt>
                      <c:pt idx="1284">
                        <c:v>-3.688294952733056E-3</c:v>
                      </c:pt>
                      <c:pt idx="1285">
                        <c:v>-3.616057691462764E-3</c:v>
                      </c:pt>
                      <c:pt idx="1286">
                        <c:v>-3.5410098167057559E-3</c:v>
                      </c:pt>
                      <c:pt idx="1287">
                        <c:v>-3.4632525436224409E-3</c:v>
                      </c:pt>
                      <c:pt idx="1288">
                        <c:v>-3.382888724723713E-3</c:v>
                      </c:pt>
                      <c:pt idx="1289">
                        <c:v>-3.3000227331917448E-3</c:v>
                      </c:pt>
                      <c:pt idx="1290">
                        <c:v>-3.2147603458775459E-3</c:v>
                      </c:pt>
                      <c:pt idx="1291">
                        <c:v>-3.127208626092684E-3</c:v>
                      </c:pt>
                      <c:pt idx="1292">
                        <c:v>-3.037475806311626E-3</c:v>
                      </c:pt>
                      <c:pt idx="1293">
                        <c:v>-2.9456711709000671E-3</c:v>
                      </c:pt>
                      <c:pt idx="1294">
                        <c:v>-2.8519049389834549E-3</c:v>
                      </c:pt>
                      <c:pt idx="1295">
                        <c:v>-2.7562881475686378E-3</c:v>
                      </c:pt>
                      <c:pt idx="1296">
                        <c:v>-2.658932535030193E-3</c:v>
                      </c:pt>
                      <c:pt idx="1297">
                        <c:v>-2.5599504250715249E-3</c:v>
                      </c:pt>
                      <c:pt idx="1298">
                        <c:v>-2.4594546112692742E-3</c:v>
                      </c:pt>
                      <c:pt idx="1299">
                        <c:v>-2.357558242307919E-3</c:v>
                      </c:pt>
                      <c:pt idx="1300">
                        <c:v>-2.2543747080097112E-3</c:v>
                      </c:pt>
                      <c:pt idx="1301">
                        <c:v>-2.1500175262632749E-3</c:v>
                      </c:pt>
                      <c:pt idx="1302">
                        <c:v>-2.0446002309522961E-3</c:v>
                      </c:pt>
                      <c:pt idx="1303">
                        <c:v>-1.9382362609837119E-3</c:v>
                      </c:pt>
                      <c:pt idx="1304">
                        <c:v>-1.83103885051281E-3</c:v>
                      </c:pt>
                      <c:pt idx="1305">
                        <c:v>-1.7231209204604269E-3</c:v>
                      </c:pt>
                      <c:pt idx="1306">
                        <c:v>-1.6145949714153169E-3</c:v>
                      </c:pt>
                      <c:pt idx="1307">
                        <c:v>-1.505572978012401E-3</c:v>
                      </c:pt>
                      <c:pt idx="1308">
                        <c:v>-1.3961662848753259E-3</c:v>
                      </c:pt>
                      <c:pt idx="1309">
                        <c:v>-1.2864855042093221E-3</c:v>
                      </c:pt>
                      <c:pt idx="1310">
                        <c:v>-1.1766404151278859E-3</c:v>
                      </c:pt>
                      <c:pt idx="1311">
                        <c:v>-1.0667398647943159E-3</c:v>
                      </c:pt>
                      <c:pt idx="1312">
                        <c:v>-9.5689167145650365E-4</c:v>
                      </c:pt>
                      <c:pt idx="1313">
                        <c:v>-8.4720252945081264E-4</c:v>
                      </c:pt>
                      <c:pt idx="1314">
                        <c:v>-7.3777791624814648E-4</c:v>
                      </c:pt>
                      <c:pt idx="1315">
                        <c:v>-6.2872200161262991E-4</c:v>
                      </c:pt>
                      <c:pt idx="1316">
                        <c:v>-5.2013755894053648E-4</c:v>
                      </c:pt>
                      <c:pt idx="1317">
                        <c:v>-4.1212587884430788E-4</c:v>
                      </c:pt>
                      <c:pt idx="1318">
                        <c:v>-3.0478668504367048E-4</c:v>
                      </c:pt>
                      <c:pt idx="1319">
                        <c:v>-1.9821805262298581E-4</c:v>
                      </c:pt>
                      <c:pt idx="1320">
                        <c:v>-9.2516328711073938E-5</c:v>
                      </c:pt>
                      <c:pt idx="1321">
                        <c:v>1.222394436317484E-5</c:v>
                      </c:pt>
                      <c:pt idx="1322">
                        <c:v>1.159101033890328E-4</c:v>
                      </c:pt>
                      <c:pt idx="1323">
                        <c:v>2.1845143601861001E-4</c:v>
                      </c:pt>
                      <c:pt idx="1324">
                        <c:v>3.1975924989355461E-4</c:v>
                      </c:pt>
                      <c:pt idx="1325">
                        <c:v>4.1974693911235762E-4</c:v>
                      </c:pt>
                      <c:pt idx="1326">
                        <c:v>5.1833004799984911E-4</c:v>
                      </c:pt>
                      <c:pt idx="1327">
                        <c:v>6.1542633214348944E-4</c:v>
                      </c:pt>
                      <c:pt idx="1328">
                        <c:v>7.1095581666407598E-4</c:v>
                      </c:pt>
                      <c:pt idx="1329">
                        <c:v>8.0484085169151216E-4</c:v>
                      </c:pt>
                      <c:pt idx="1330">
                        <c:v>8.9700616501929987E-4</c:v>
                      </c:pt>
                      <c:pt idx="1331">
                        <c:v>9.8737891191443732E-4</c:v>
                      </c:pt>
                      <c:pt idx="1332">
                        <c:v>1.0758887220624091E-3</c:v>
                      </c:pt>
                      <c:pt idx="1333">
                        <c:v>1.1624677436299559E-3</c:v>
                      </c:pt>
                      <c:pt idx="1334">
                        <c:v>1.247050684431295E-3</c:v>
                      </c:pt>
                      <c:pt idx="1335">
                        <c:v>1.3295748501864311E-3</c:v>
                      </c:pt>
                      <c:pt idx="1336">
                        <c:v>1.4099801798631579E-3</c:v>
                      </c:pt>
                      <c:pt idx="1337">
                        <c:v>1.488209278097266E-3</c:v>
                      </c:pt>
                      <c:pt idx="1338">
                        <c:v>1.5642074446883831E-3</c:v>
                      </c:pt>
                      <c:pt idx="1339">
                        <c:v>1.6379227011717699E-3</c:v>
                      </c:pt>
                      <c:pt idx="1340">
                        <c:v>1.709305814469216E-3</c:v>
                      </c:pt>
                      <c:pt idx="1341">
                        <c:v>1.778310317625023E-3</c:v>
                      </c:pt>
                      <c:pt idx="1342">
                        <c:v>1.8448925276358431E-3</c:v>
                      </c:pt>
                      <c:pt idx="1343">
                        <c:v>1.9090115603858731E-3</c:v>
                      </c:pt>
                      <c:pt idx="1344">
                        <c:v>1.9706293427016481E-3</c:v>
                      </c:pt>
                      <c:pt idx="1345">
                        <c:v>2.029710621543313E-3</c:v>
                      </c:pt>
                      <c:pt idx="1346">
                        <c:v>2.086222970351906E-3</c:v>
                      </c:pt>
                      <c:pt idx="1347">
                        <c:v>2.1401367925747432E-3</c:v>
                      </c:pt>
                      <c:pt idx="1348">
                        <c:v>2.1914253223935601E-3</c:v>
                      </c:pt>
                      <c:pt idx="1349">
                        <c:v>2.2400646226825101E-3</c:v>
                      </c:pt>
                      <c:pt idx="1350">
                        <c:v>2.2860335802255992E-3</c:v>
                      </c:pt>
                      <c:pt idx="1351">
                        <c:v>2.329313898225477E-3</c:v>
                      </c:pt>
                      <c:pt idx="1352">
                        <c:v>2.3698900861378542E-3</c:v>
                      </c:pt>
                      <c:pt idx="1353">
                        <c:v>2.407749446868078E-3</c:v>
                      </c:pt>
                      <c:pt idx="1354">
                        <c:v>2.4428820613686098E-3</c:v>
                      </c:pt>
                      <c:pt idx="1355">
                        <c:v>2.4752807706782988E-3</c:v>
                      </c:pt>
                      <c:pt idx="1356">
                        <c:v>2.5049411554464349E-3</c:v>
                      </c:pt>
                      <c:pt idx="1357">
                        <c:v>2.531861512986597E-3</c:v>
                      </c:pt>
                      <c:pt idx="1358">
                        <c:v>2.556042831907268E-3</c:v>
                      </c:pt>
                      <c:pt idx="1359">
                        <c:v>2.577488764368089E-3</c:v>
                      </c:pt>
                      <c:pt idx="1360">
                        <c:v>2.5962055960124649E-3</c:v>
                      </c:pt>
                      <c:pt idx="1361">
                        <c:v>2.6122022136289731E-3</c:v>
                      </c:pt>
                      <c:pt idx="1362">
                        <c:v>2.6254900705957539E-3</c:v>
                      </c:pt>
                      <c:pt idx="1363">
                        <c:v>2.6360831501636649E-3</c:v>
                      </c:pt>
                      <c:pt idx="1364">
                        <c:v>2.6439979266355261E-3</c:v>
                      </c:pt>
                      <c:pt idx="1365">
                        <c:v>2.649253324500308E-3</c:v>
                      </c:pt>
                      <c:pt idx="1366">
                        <c:v>2.6518706755824708E-3</c:v>
                      </c:pt>
                      <c:pt idx="1367">
                        <c:v>2.6518736742680502E-3</c:v>
                      </c:pt>
                      <c:pt idx="1368">
                        <c:v>2.649288330870303E-3</c:v>
                      </c:pt>
                      <c:pt idx="1369">
                        <c:v>2.644142923198966E-3</c:v>
                      </c:pt>
                      <c:pt idx="1370">
                        <c:v>2.6364679463982601E-3</c:v>
                      </c:pt>
                      <c:pt idx="1371">
                        <c:v>2.6262960611198151E-3</c:v>
                      </c:pt>
                      <c:pt idx="1372">
                        <c:v>2.6136620400976931E-3</c:v>
                      </c:pt>
                      <c:pt idx="1373">
                        <c:v>2.5986027131935322E-3</c:v>
                      </c:pt>
                      <c:pt idx="1374">
                        <c:v>2.5811569109806792E-3</c:v>
                      </c:pt>
                      <c:pt idx="1375">
                        <c:v>2.5613654069369142E-3</c:v>
                      </c:pt>
                      <c:pt idx="1376">
                        <c:v>2.539270858316033E-3</c:v>
                      </c:pt>
                      <c:pt idx="1377">
                        <c:v>2.514917745769135E-3</c:v>
                      </c:pt>
                      <c:pt idx="1378">
                        <c:v>2.4883523117870039E-3</c:v>
                      </c:pt>
                      <c:pt idx="1379">
                        <c:v>2.4596224980353849E-3</c:v>
                      </c:pt>
                      <c:pt idx="1380">
                        <c:v>2.4287778816553291E-3</c:v>
                      </c:pt>
                      <c:pt idx="1381">
                        <c:v>2.3958696106010972E-3</c:v>
                      </c:pt>
                      <c:pt idx="1382">
                        <c:v>2.360950338088291E-3</c:v>
                      </c:pt>
                      <c:pt idx="1383">
                        <c:v>2.3240741562250578E-3</c:v>
                      </c:pt>
                      <c:pt idx="1384">
                        <c:v>2.285296528899266E-3</c:v>
                      </c:pt>
                      <c:pt idx="1385">
                        <c:v>2.2446742239945702E-3</c:v>
                      </c:pt>
                      <c:pt idx="1386">
                        <c:v>2.2022652450081918E-3</c:v>
                      </c:pt>
                      <c:pt idx="1387">
                        <c:v>2.158128762143123E-3</c:v>
                      </c:pt>
                      <c:pt idx="1388">
                        <c:v>2.1123250429472208E-3</c:v>
                      </c:pt>
                      <c:pt idx="1389">
                        <c:v>2.0649153825714282E-3</c:v>
                      </c:pt>
                      <c:pt idx="1390">
                        <c:v>2.0159620337189461E-3</c:v>
                      </c:pt>
                      <c:pt idx="1391">
                        <c:v>1.9655281363568349E-3</c:v>
                      </c:pt>
                      <c:pt idx="1392">
                        <c:v>1.9136776472609941E-3</c:v>
                      </c:pt>
                      <c:pt idx="1393">
                        <c:v>1.8604752694649489E-3</c:v>
                      </c:pt>
                      <c:pt idx="1394">
                        <c:v>1.805986381682267E-3</c:v>
                      </c:pt>
                      <c:pt idx="1395">
                        <c:v>1.750276967771743E-3</c:v>
                      </c:pt>
                      <c:pt idx="1396">
                        <c:v>1.6934135463137811E-3</c:v>
                      </c:pt>
                      <c:pt idx="1397">
                        <c:v>1.6354631003655949E-3</c:v>
                      </c:pt>
                      <c:pt idx="1398">
                        <c:v>1.5764930074620119E-3</c:v>
                      </c:pt>
                      <c:pt idx="1399">
                        <c:v>1.5165709699277591E-3</c:v>
                      </c:pt>
                      <c:pt idx="1400">
                        <c:v>1.4557649455661491E-3</c:v>
                      </c:pt>
                      <c:pt idx="1401">
                        <c:v>1.394143078788069E-3</c:v>
                      </c:pt>
                      <c:pt idx="1402">
                        <c:v>1.3317736322441089E-3</c:v>
                      </c:pt>
                      <c:pt idx="1403">
                        <c:v>1.268724919021566E-3</c:v>
                      </c:pt>
                      <c:pt idx="1404">
                        <c:v>1.205065235466861E-3</c:v>
                      </c:pt>
                      <c:pt idx="1405">
                        <c:v>1.1408627946927271E-3</c:v>
                      </c:pt>
                      <c:pt idx="1406">
                        <c:v>1.076185660828256E-3</c:v>
                      </c:pt>
                      <c:pt idx="1407">
                        <c:v>1.0111016840685699E-3</c:v>
                      </c:pt>
                      <c:pt idx="1408">
                        <c:v>9.4567843657957808E-4</c:v>
                      </c:pt>
                      <c:pt idx="1409">
                        <c:v>8.7998314931184683E-4</c:v>
                      </c:pt>
                      <c:pt idx="1410">
                        <c:v>8.1408264977622484E-4</c:v>
                      </c:pt>
                      <c:pt idx="1411">
                        <c:v>7.4804330083237929E-4</c:v>
                      </c:pt>
                      <c:pt idx="1412">
                        <c:v>6.8193094053991036E-4</c:v>
                      </c:pt>
                      <c:pt idx="1413">
                        <c:v>6.1581082312017895E-4</c:v>
                      </c:pt>
                      <c:pt idx="1414">
                        <c:v>5.4974756107541828E-4</c:v>
                      </c:pt>
                      <c:pt idx="1415">
                        <c:v>4.8380506851010798E-4</c:v>
                      </c:pt>
                      <c:pt idx="1416">
                        <c:v>4.1804650569796819E-4</c:v>
                      </c:pt>
                      <c:pt idx="1417">
                        <c:v>3.5253422493628411E-4</c:v>
                      </c:pt>
                      <c:pt idx="1418">
                        <c:v>2.8732971772759861E-4</c:v>
                      </c:pt>
                      <c:pt idx="1419">
                        <c:v>2.2249356332711969E-4</c:v>
                      </c:pt>
                      <c:pt idx="1420">
                        <c:v>1.5808537869247129E-4</c:v>
                      </c:pt>
                      <c:pt idx="1421">
                        <c:v>9.416376987068478E-5</c:v>
                      </c:pt>
                      <c:pt idx="1422">
                        <c:v>3.078628485557935E-5</c:v>
                      </c:pt>
                      <c:pt idx="1423">
                        <c:v>-3.1990632053088047E-5</c:v>
                      </c:pt>
                      <c:pt idx="1424">
                        <c:v>-9.4111684359098275E-5</c:v>
                      </c:pt>
                      <c:pt idx="1425">
                        <c:v>-1.5552276592005671E-4</c:v>
                      </c:pt>
                      <c:pt idx="1426">
                        <c:v>-2.161710019124746E-4</c:v>
                      </c:pt>
                      <c:pt idx="1427">
                        <c:v>-2.7600478818743518E-4</c:v>
                      </c:pt>
                      <c:pt idx="1428">
                        <c:v>-3.3497382899444559E-4</c:v>
                      </c:pt>
                      <c:pt idx="1429">
                        <c:v>-3.9302917305289291E-4</c:v>
                      </c:pt>
                      <c:pt idx="1430">
                        <c:v>-4.5012324795233691E-4</c:v>
                      </c:pt>
                      <c:pt idx="1431">
                        <c:v>-5.0620989286469535E-4</c:v>
                      </c:pt>
                      <c:pt idx="1432">
                        <c:v>-5.6124438955318693E-4</c:v>
                      </c:pt>
                      <c:pt idx="1433">
                        <c:v>-6.1518349166471658E-4</c:v>
                      </c:pt>
                      <c:pt idx="1434">
                        <c:v>-6.6798545229419175E-4</c:v>
                      </c:pt>
                      <c:pt idx="1435">
                        <c:v>-7.1961004981106009E-4</c:v>
                      </c:pt>
                      <c:pt idx="1436">
                        <c:v>-7.7001861194015363E-4</c:v>
                      </c:pt>
                      <c:pt idx="1437">
                        <c:v>-8.1917403809070441E-4</c:v>
                      </c:pt>
                      <c:pt idx="1438">
                        <c:v>-8.6704081992916907E-4</c:v>
                      </c:pt>
                      <c:pt idx="1439">
                        <c:v>-9.1358506019325767E-4</c:v>
                      </c:pt>
                      <c:pt idx="1440">
                        <c:v>-9.587744897463031E-4</c:v>
                      </c:pt>
                      <c:pt idx="1441">
                        <c:v>-1.0025784828728351E-3</c:v>
                      </c:pt>
                      <c:pt idx="1442">
                        <c:v>-1.0449680708179299E-3</c:v>
                      </c:pt>
                      <c:pt idx="1443">
                        <c:v>-1.085915953574595E-3</c:v>
                      </c:pt>
                      <c:pt idx="1444">
                        <c:v>-1.125396509925117E-3</c:v>
                      </c:pt>
                      <c:pt idx="1445">
                        <c:v>-1.163385805743946E-3</c:v>
                      </c:pt>
                      <c:pt idx="1446">
                        <c:v>-1.1998616005713099E-3</c:v>
                      </c:pt>
                      <c:pt idx="1447">
                        <c:v>-1.2348033524683449E-3</c:v>
                      </c:pt>
                      <c:pt idx="1448">
                        <c:v>-1.268192221166115E-3</c:v>
                      </c:pt>
                      <c:pt idx="1449">
                        <c:v>-1.3000110695224069E-3</c:v>
                      </c:pt>
                      <c:pt idx="1450">
                        <c:v>-1.3302444633017259E-3</c:v>
                      </c:pt>
                      <c:pt idx="1451">
                        <c:v>-1.3588786692953949E-3</c:v>
                      </c:pt>
                      <c:pt idx="1452">
                        <c:v>-1.3859016518000999E-3</c:v>
                      </c:pt>
                      <c:pt idx="1453">
                        <c:v>-1.41130306747465E-3</c:v>
                      </c:pt>
                      <c:pt idx="1454">
                        <c:v>-1.435074258596128E-3</c:v>
                      </c:pt>
                      <c:pt idx="1455">
                        <c:v>-1.457208244737912E-3</c:v>
                      </c:pt>
                      <c:pt idx="1456">
                        <c:v>-1.477699712893423E-3</c:v>
                      </c:pt>
                      <c:pt idx="1457">
                        <c:v>-1.4965450060706719E-3</c:v>
                      </c:pt>
                      <c:pt idx="1458">
                        <c:v>-1.513742110383988E-3</c:v>
                      </c:pt>
                      <c:pt idx="1459">
                        <c:v>-1.5292906406704451E-3</c:v>
                      </c:pt>
                      <c:pt idx="1460">
                        <c:v>-1.5431918246597389E-3</c:v>
                      </c:pt>
                      <c:pt idx="1461">
                        <c:v>-1.555448485727333E-3</c:v>
                      </c:pt>
                      <c:pt idx="1462">
                        <c:v>-1.566065024261811E-3</c:v>
                      </c:pt>
                      <c:pt idx="1463">
                        <c:v>-1.5750473976784221E-3</c:v>
                      </c:pt>
                      <c:pt idx="1464">
                        <c:v>-1.58240309911178E-3</c:v>
                      </c:pt>
                      <c:pt idx="1465">
                        <c:v>-1.5881411348216651E-3</c:v>
                      </c:pt>
                      <c:pt idx="1466">
                        <c:v>-1.5922720003467849E-3</c:v>
                      </c:pt>
                      <c:pt idx="1467">
                        <c:v>-1.594807655442225E-3</c:v>
                      </c:pt>
                      <c:pt idx="1468">
                        <c:v>-1.5957614978371569E-3</c:v>
                      </c:pt>
                      <c:pt idx="1469">
                        <c:v>-1.595148335850148E-3</c:v>
                      </c:pt>
                      <c:pt idx="1470">
                        <c:v>-1.5929843599001819E-3</c:v>
                      </c:pt>
                      <c:pt idx="1471">
                        <c:v>-1.58928711295217E-3</c:v>
                      </c:pt>
                      <c:pt idx="1472">
                        <c:v>-1.5840754599364059E-3</c:v>
                      </c:pt>
                      <c:pt idx="1473">
                        <c:v>-1.577369556182027E-3</c:v>
                      </c:pt>
                      <c:pt idx="1474">
                        <c:v>-1.569190814905095E-3</c:v>
                      </c:pt>
                      <c:pt idx="1475">
                        <c:v>-1.55956187379244E-3</c:v>
                      </c:pt>
                      <c:pt idx="1476">
                        <c:v>-1.548506560722876E-3</c:v>
                      </c:pt>
                      <c:pt idx="1477">
                        <c:v>-1.536049858667832E-3</c:v>
                      </c:pt>
                      <c:pt idx="1478">
                        <c:v>-1.522217869813826E-3</c:v>
                      </c:pt>
                      <c:pt idx="1479">
                        <c:v>-1.507037778949527E-3</c:v>
                      </c:pt>
                      <c:pt idx="1480">
                        <c:v>-1.49053781616048E-3</c:v>
                      </c:pt>
                      <c:pt idx="1481">
                        <c:v>-1.4727472188747709E-3</c:v>
                      </c:pt>
                      <c:pt idx="1482">
                        <c:v>-1.453696193303153E-3</c:v>
                      </c:pt>
                      <c:pt idx="1483">
                        <c:v>-1.433415875317283E-3</c:v>
                      </c:pt>
                      <c:pt idx="1484">
                        <c:v>-1.411938290809854E-3</c:v>
                      </c:pt>
                      <c:pt idx="1485">
                        <c:v>-1.389296315580453E-3</c:v>
                      </c:pt>
                      <c:pt idx="1486">
                        <c:v>-1.365523634791032E-3</c:v>
                      </c:pt>
                      <c:pt idx="1487">
                        <c:v>-1.3406547020348421E-3</c:v>
                      </c:pt>
                      <c:pt idx="1488">
                        <c:v>-1.3147246980626159E-3</c:v>
                      </c:pt>
                      <c:pt idx="1489">
                        <c:v>-1.2877694892097159E-3</c:v>
                      </c:pt>
                      <c:pt idx="1490">
                        <c:v>-1.259825585567775E-3</c:v>
                      </c:pt>
                      <c:pt idx="1491">
                        <c:v>-1.230930098944219E-3</c:v>
                      </c:pt>
                      <c:pt idx="1492">
                        <c:v>-1.201120700652799E-3</c:v>
                      </c:pt>
                      <c:pt idx="1493">
                        <c:v>-1.170435579178022E-3</c:v>
                      </c:pt>
                      <c:pt idx="1494">
                        <c:v>-1.138913397756055E-3</c:v>
                      </c:pt>
                      <c:pt idx="1495">
                        <c:v>-1.106593251914327E-3</c:v>
                      </c:pt>
                      <c:pt idx="1496">
                        <c:v>-1.0735146270116941E-3</c:v>
                      </c:pt>
                      <c:pt idx="1497">
                        <c:v>-1.0397173558205979E-3</c:v>
                      </c:pt>
                      <c:pt idx="1498">
                        <c:v>-1.0052415761922051E-3</c:v>
                      </c:pt>
                      <c:pt idx="1499">
                        <c:v>-9.7012768884501086E-4</c:v>
                      </c:pt>
                      <c:pt idx="1500">
                        <c:v>-9.3441631531689529E-4</c:v>
                      </c:pt>
                      <c:pt idx="1501">
                        <c:v>-8.9814825612003196E-4</c:v>
                      </c:pt>
                      <c:pt idx="1502">
                        <c:v>-8.6136444913747904E-4</c:v>
                      </c:pt>
                      <c:pt idx="1503">
                        <c:v>-8.2410592829965253E-4</c:v>
                      </c:pt>
                      <c:pt idx="1504">
                        <c:v>-7.8641378257823065E-4</c:v>
                      </c:pt>
                      <c:pt idx="1505">
                        <c:v>-7.4832911533435312E-4</c:v>
                      </c:pt>
                      <c:pt idx="1506">
                        <c:v>-7.0989300405726848E-4</c:v>
                      </c:pt>
                      <c:pt idx="1507">
                        <c:v>-6.7114646052884007E-4</c:v>
                      </c:pt>
                      <c:pt idx="1508">
                        <c:v>-6.3213039144855441E-4</c:v>
                      </c:pt>
                      <c:pt idx="1509">
                        <c:v>-5.9288555955288094E-4</c:v>
                      </c:pt>
                      <c:pt idx="1510">
                        <c:v>-5.5345254526201313E-4</c:v>
                      </c:pt>
                      <c:pt idx="1511">
                        <c:v>-5.1387170888617681E-4</c:v>
                      </c:pt>
                      <c:pt idx="1512">
                        <c:v>-4.7418315342282689E-4</c:v>
                      </c:pt>
                      <c:pt idx="1513">
                        <c:v>-4.3442668797516373E-4</c:v>
                      </c:pt>
                      <c:pt idx="1514">
                        <c:v>-3.9464179182148972E-4</c:v>
                      </c:pt>
                      <c:pt idx="1515">
                        <c:v>-3.5486757916400379E-4</c:v>
                      </c:pt>
                      <c:pt idx="1516">
                        <c:v>-3.15142764584675E-4</c:v>
                      </c:pt>
                      <c:pt idx="1517">
                        <c:v>-2.7550562923487829E-4</c:v>
                      </c:pt>
                      <c:pt idx="1518">
                        <c:v>-2.359939877844917E-4</c:v>
                      </c:pt>
                      <c:pt idx="1519">
                        <c:v>-1.966451561551552E-4</c:v>
                      </c:pt>
                      <c:pt idx="1520">
                        <c:v>-1.5749592006138359E-4</c:v>
                      </c:pt>
                      <c:pt idx="1521">
                        <c:v>-1.185825043821989E-4</c:v>
                      </c:pt>
                      <c:pt idx="1522">
                        <c:v>-7.994054338491383E-5</c:v>
                      </c:pt>
                      <c:pt idx="1523">
                        <c:v>-4.1605051821648439E-5</c:v>
                      </c:pt>
                      <c:pt idx="1524">
                        <c:v>-3.6103969181082451E-6</c:v>
                      </c:pt>
                      <c:pt idx="1525">
                        <c:v>3.4009728726915568E-5</c:v>
                      </c:pt>
                      <c:pt idx="1526">
                        <c:v>7.1222333313934277E-5</c:v>
                      </c:pt>
                      <c:pt idx="1527">
                        <c:v>1.079951510707278E-4</c:v>
                      </c:pt>
                      <c:pt idx="1528">
                        <c:v>1.4429666652066321E-4</c:v>
                      </c:pt>
                      <c:pt idx="1529">
                        <c:v>1.8009613777722689E-4</c:v>
                      </c:pt>
                      <c:pt idx="1530">
                        <c:v>2.153636188517245E-4</c:v>
                      </c:pt>
                      <c:pt idx="1531">
                        <c:v>2.5006998096219402E-4</c:v>
                      </c:pt>
                      <c:pt idx="1532">
                        <c:v>2.8418693283267142E-4</c:v>
                      </c:pt>
                      <c:pt idx="1533">
                        <c:v>3.1768703997304428E-4</c:v>
                      </c:pt>
                      <c:pt idx="1534">
                        <c:v>3.5054374293081662E-4</c:v>
                      </c:pt>
                      <c:pt idx="1535">
                        <c:v>3.8273137450720198E-4</c:v>
                      </c:pt>
                      <c:pt idx="1536">
                        <c:v>4.1422517593104561E-4</c:v>
                      </c:pt>
                      <c:pt idx="1537">
                        <c:v>4.4500131198515878E-4</c:v>
                      </c:pt>
                      <c:pt idx="1538">
                        <c:v>4.750368850807277E-4</c:v>
                      </c:pt>
                      <c:pt idx="1539">
                        <c:v>5.0430994827652229E-4</c:v>
                      </c:pt>
                      <c:pt idx="1540">
                        <c:v>5.3279951724070202E-4</c:v>
                      </c:pt>
                      <c:pt idx="1541">
                        <c:v>5.6048558115406118E-4</c:v>
                      </c:pt>
                      <c:pt idx="1542">
                        <c:v>5.8734911255460672E-4</c:v>
                      </c:pt>
                      <c:pt idx="1543">
                        <c:v>6.133720761243933E-4</c:v>
                      </c:pt>
                      <c:pt idx="1544">
                        <c:v>6.3853743642056354E-4</c:v>
                      </c:pt>
                      <c:pt idx="1545">
                        <c:v>6.6282916455355436E-4</c:v>
                      </c:pt>
                      <c:pt idx="1546">
                        <c:v>6.8623224381642544E-4</c:v>
                      </c:pt>
                      <c:pt idx="1547">
                        <c:v>7.0873267427025357E-4</c:v>
                      </c:pt>
                      <c:pt idx="1548">
                        <c:v>7.3031747629150338E-4</c:v>
                      </c:pt>
                      <c:pt idx="1549">
                        <c:v>7.5097469308824159E-4</c:v>
                      </c:pt>
                      <c:pt idx="1550">
                        <c:v>7.7069339219299827E-4</c:v>
                      </c:pt>
                      <c:pt idx="1551">
                        <c:v>7.8946366594100136E-4</c:v>
                      </c:pt>
                      <c:pt idx="1552">
                        <c:v>8.0727663094341264E-4</c:v>
                      </c:pt>
                      <c:pt idx="1553">
                        <c:v>8.2412442656607941E-4</c:v>
                      </c:pt>
                      <c:pt idx="1554">
                        <c:v>8.4000021242518273E-4</c:v>
                      </c:pt>
                      <c:pt idx="1555">
                        <c:v>8.548981649120071E-4</c:v>
                      </c:pt>
                      <c:pt idx="1556">
                        <c:v>8.6881347275988491E-4</c:v>
                      </c:pt>
                      <c:pt idx="1557">
                        <c:v>8.8174233166717336E-4</c:v>
                      </c:pt>
                      <c:pt idx="1558">
                        <c:v>8.9368193799090338E-4</c:v>
                      </c:pt>
                      <c:pt idx="1559">
                        <c:v>9.046304815265038E-4</c:v>
                      </c:pt>
                      <c:pt idx="1560">
                        <c:v>9.1458713738974109E-4</c:v>
                      </c:pt>
                      <c:pt idx="1561">
                        <c:v>9.2355205701773148E-4</c:v>
                      </c:pt>
                      <c:pt idx="1562">
                        <c:v>9.315263583065742E-4</c:v>
                      </c:pt>
                      <c:pt idx="1563">
                        <c:v>9.3851211490382264E-4</c:v>
                      </c:pt>
                      <c:pt idx="1564">
                        <c:v>9.4451234467465318E-4</c:v>
                      </c:pt>
                      <c:pt idx="1565">
                        <c:v>9.4953099736121203E-4</c:v>
                      </c:pt>
                      <c:pt idx="1566">
                        <c:v>9.5357294145521172E-4</c:v>
                      </c:pt>
                      <c:pt idx="1567">
                        <c:v>9.5664395030441933E-4</c:v>
                      </c:pt>
                      <c:pt idx="1568">
                        <c:v>9.5875068747421945E-4</c:v>
                      </c:pt>
                      <c:pt idx="1569">
                        <c:v>9.5990069138595128E-4</c:v>
                      </c:pt>
                      <c:pt idx="1570">
                        <c:v>9.6010235925421026E-4</c:v>
                      </c:pt>
                      <c:pt idx="1571">
                        <c:v>9.5936493034576645E-4</c:v>
                      </c:pt>
                      <c:pt idx="1572">
                        <c:v>9.5769846858319047E-4</c:v>
                      </c:pt>
                      <c:pt idx="1573">
                        <c:v>9.5511384451668591E-4</c:v>
                      </c:pt>
                      <c:pt idx="1574">
                        <c:v>9.5162271668801119E-4</c:v>
                      </c:pt>
                      <c:pt idx="1575">
                        <c:v>9.4723751241072884E-4</c:v>
                      </c:pt>
                      <c:pt idx="1576">
                        <c:v>9.4197140799134882E-4</c:v>
                      </c:pt>
                      <c:pt idx="1577">
                        <c:v>9.3583830841623443E-4</c:v>
                      </c:pt>
                      <c:pt idx="1578">
                        <c:v>9.2885282652941205E-4</c:v>
                      </c:pt>
                      <c:pt idx="1579">
                        <c:v>9.2103026172667374E-4</c:v>
                      </c:pt>
                      <c:pt idx="1580">
                        <c:v>9.1238657819158126E-4</c:v>
                      </c:pt>
                      <c:pt idx="1581">
                        <c:v>9.0293838269917112E-4</c:v>
                      </c:pt>
                      <c:pt idx="1582">
                        <c:v>8.9270290201332741E-4</c:v>
                      </c:pt>
                      <c:pt idx="1583">
                        <c:v>8.8169795990392574E-4</c:v>
                      </c:pt>
                      <c:pt idx="1584">
                        <c:v>8.6994195380996346E-4</c:v>
                      </c:pt>
                      <c:pt idx="1585">
                        <c:v>8.5745383117497693E-4</c:v>
                      </c:pt>
                      <c:pt idx="1586">
                        <c:v>8.4425306548110317E-4</c:v>
                      </c:pt>
                      <c:pt idx="1587">
                        <c:v>8.303596320081765E-4</c:v>
                      </c:pt>
                      <c:pt idx="1588">
                        <c:v>8.1579398334425605E-4</c:v>
                      </c:pt>
                      <c:pt idx="1589">
                        <c:v>8.0057702467395907E-4</c:v>
                      </c:pt>
                      <c:pt idx="1590">
                        <c:v>7.8473008887093186E-4</c:v>
                      </c:pt>
                      <c:pt idx="1591">
                        <c:v>7.6827491142071581E-4</c:v>
                      </c:pt>
                      <c:pt idx="1592">
                        <c:v>7.5123360520017385E-4</c:v>
                      </c:pt>
                      <c:pt idx="1593">
                        <c:v>7.3362863513951981E-4</c:v>
                      </c:pt>
                      <c:pt idx="1594">
                        <c:v>7.1548279279284941E-4</c:v>
                      </c:pt>
                      <c:pt idx="1595">
                        <c:v>6.9681917084290406E-4</c:v>
                      </c:pt>
                      <c:pt idx="1596">
                        <c:v>6.7766113756560439E-4</c:v>
                      </c:pt>
                      <c:pt idx="1597">
                        <c:v>6.5803231127967968E-4</c:v>
                      </c:pt>
                      <c:pt idx="1598">
                        <c:v>6.3795653480647684E-4</c:v>
                      </c:pt>
                      <c:pt idx="1599">
                        <c:v>6.1745784996477746E-4</c:v>
                      </c:pt>
                      <c:pt idx="1600">
                        <c:v>5.9656047212516795E-4</c:v>
                      </c:pt>
                      <c:pt idx="1601">
                        <c:v>5.7528876484820568E-4</c:v>
                      </c:pt>
                      <c:pt idx="1602">
                        <c:v>5.5366721463030169E-4</c:v>
                      </c:pt>
                      <c:pt idx="1603">
                        <c:v>5.3172040578089636E-4</c:v>
                      </c:pt>
                      <c:pt idx="1604">
                        <c:v>5.0947299545414345E-4</c:v>
                      </c:pt>
                      <c:pt idx="1605">
                        <c:v>4.8694968885793362E-4</c:v>
                      </c:pt>
                      <c:pt idx="1606">
                        <c:v>4.6417521466269077E-4</c:v>
                      </c:pt>
                      <c:pt idx="1607">
                        <c:v>4.4117430063195462E-4</c:v>
                      </c:pt>
                      <c:pt idx="1608">
                        <c:v>4.1797164949632798E-4</c:v>
                      </c:pt>
                      <c:pt idx="1609">
                        <c:v>3.9459191509191573E-4</c:v>
                      </c:pt>
                      <c:pt idx="1610">
                        <c:v>3.7105967878391181E-4</c:v>
                      </c:pt>
                      <c:pt idx="1611">
                        <c:v>3.4739942619551088E-4</c:v>
                      </c:pt>
                      <c:pt idx="1612">
                        <c:v>3.2363552426181692E-4</c:v>
                      </c:pt>
                      <c:pt idx="1613">
                        <c:v>2.9979219862791322E-4</c:v>
                      </c:pt>
                      <c:pt idx="1614">
                        <c:v>2.75893511409729E-4</c:v>
                      </c:pt>
                      <c:pt idx="1615">
                        <c:v>2.519633393357983E-4</c:v>
                      </c:pt>
                      <c:pt idx="1616">
                        <c:v>2.280253522874561E-4</c:v>
                      </c:pt>
                      <c:pt idx="1617">
                        <c:v>2.0410299225445241E-4</c:v>
                      </c:pt>
                      <c:pt idx="1618">
                        <c:v>1.802194527223909E-4</c:v>
                      </c:pt>
                      <c:pt idx="1619">
                        <c:v>1.5639765850781399E-4</c:v>
                      </c:pt>
                      <c:pt idx="1620">
                        <c:v>1.3266024605616109E-4</c:v>
                      </c:pt>
                      <c:pt idx="1621">
                        <c:v>1.090295442172254E-4</c:v>
                      </c:pt>
                      <c:pt idx="1622">
                        <c:v>8.5527555512120363E-5</c:v>
                      </c:pt>
                      <c:pt idx="1623">
                        <c:v>6.2175937905151147E-5</c:v>
                      </c:pt>
                      <c:pt idx="1624">
                        <c:v>3.8995987093355962E-5</c:v>
                      </c:pt>
                      <c:pt idx="1625">
                        <c:v>1.6008619325854591E-5</c:v>
                      </c:pt>
                      <c:pt idx="1626">
                        <c:v>-6.7656452354999654E-6</c:v>
                      </c:pt>
                      <c:pt idx="1627">
                        <c:v>-2.9306698603311881E-5</c:v>
                      </c:pt>
                      <c:pt idx="1628">
                        <c:v>-5.1594860489467421E-5</c:v>
                      </c:pt>
                      <c:pt idx="1629">
                        <c:v>-7.3610893258037289E-5</c:v>
                      </c:pt>
                      <c:pt idx="1630">
                        <c:v>-9.5336016297352651E-5</c:v>
                      </c:pt>
                      <c:pt idx="1631">
                        <c:v>-1.167519198030065E-4</c:v>
                      </c:pt>
                      <c:pt idx="1632">
                        <c:v>-1.378407779641894E-4</c:v>
                      </c:pt>
                      <c:pt idx="1633">
                        <c:v>-1.5858526154642551E-4</c:v>
                      </c:pt>
                      <c:pt idx="1634">
                        <c:v>-1.789685498644345E-4</c:v>
                      </c:pt>
                      <c:pt idx="1635">
                        <c:v>-1.9897434213950161E-4</c:v>
                      </c:pt>
                      <c:pt idx="1636">
                        <c:v>-2.1858686823639429E-4</c:v>
                      </c:pt>
                      <c:pt idx="1637">
                        <c:v>-2.377908987755209E-4</c:v>
                      </c:pt>
                      <c:pt idx="1638">
                        <c:v>-2.5657175461667571E-4</c:v>
                      </c:pt>
                      <c:pt idx="1639">
                        <c:v>-2.7491531571136962E-4</c:v>
                      </c:pt>
                      <c:pt idx="1640">
                        <c:v>-2.9280802932138688E-4</c:v>
                      </c:pt>
                      <c:pt idx="1641">
                        <c:v>-3.102369176018532E-4</c:v>
                      </c:pt>
                      <c:pt idx="1642">
                        <c:v>-3.2718958454773679E-4</c:v>
                      </c:pt>
                      <c:pt idx="1643">
                        <c:v>-3.4365422230333718E-4</c:v>
                      </c:pt>
                      <c:pt idx="1644">
                        <c:v>-3.5961961683494059E-4</c:v>
                      </c:pt>
                      <c:pt idx="1645">
                        <c:v>-3.7507515296744318E-4</c:v>
                      </c:pt>
                      <c:pt idx="1646">
                        <c:v>-3.9001081878635338E-4</c:v>
                      </c:pt>
                      <c:pt idx="1647">
                        <c:v>-4.0441720940719331E-4</c:v>
                      </c:pt>
                      <c:pt idx="1648">
                        <c:v>-4.1828553011491199E-4</c:v>
                      </c:pt>
                      <c:pt idx="1649">
                        <c:v>-4.3160759887651839E-4</c:v>
                      </c:pt>
                      <c:pt idx="1650">
                        <c:v>-4.4437584823071462E-4</c:v>
                      </c:pt>
                      <c:pt idx="1651">
                        <c:v>-4.5658332655888582E-4</c:v>
                      </c:pt>
                      <c:pt idx="1652">
                        <c:v>-4.6822369874236299E-4</c:v>
                      </c:pt>
                      <c:pt idx="1653">
                        <c:v>-4.7929124621142122E-4</c:v>
                      </c:pt>
                      <c:pt idx="1654">
                        <c:v>-4.8978086639201932E-4</c:v>
                      </c:pt>
                      <c:pt idx="1655">
                        <c:v>-4.9968807155681405E-4</c:v>
                      </c:pt>
                      <c:pt idx="1656">
                        <c:v>-5.0900898708749641E-4</c:v>
                      </c:pt>
                      <c:pt idx="1657">
                        <c:v>-5.1774034915600471E-4</c:v>
                      </c:pt>
                      <c:pt idx="1658">
                        <c:v>-5.2587950183265923E-4</c:v>
                      </c:pt>
                      <c:pt idx="1659">
                        <c:v>-5.3342439362974361E-4</c:v>
                      </c:pt>
                      <c:pt idx="1660">
                        <c:v>-5.4037357348952358E-4</c:v>
                      </c:pt>
                      <c:pt idx="1661">
                        <c:v>-5.467261862261469E-4</c:v>
                      </c:pt>
                      <c:pt idx="1662">
                        <c:v>-5.5248196743130809E-4</c:v>
                      </c:pt>
                      <c:pt idx="1663">
                        <c:v>-5.5764123785398423E-4</c:v>
                      </c:pt>
                      <c:pt idx="1664">
                        <c:v>-5.6220489726496194E-4</c:v>
                      </c:pt>
                      <c:pt idx="1665">
                        <c:v>-5.6617441781726973E-4</c:v>
                      </c:pt>
                      <c:pt idx="1666">
                        <c:v>-5.6955183691401201E-4</c:v>
                      </c:pt>
                      <c:pt idx="1667">
                        <c:v>-5.7233974959546745E-4</c:v>
                      </c:pt>
                      <c:pt idx="1668">
                        <c:v>-5.7454130045766539E-4</c:v>
                      </c:pt>
                      <c:pt idx="1669">
                        <c:v>-5.7616017511499037E-4</c:v>
                      </c:pt>
                      <c:pt idx="1670">
                        <c:v>-5.7720059121968382E-4</c:v>
                      </c:pt>
                      <c:pt idx="1671">
                        <c:v>-5.776672890514177E-4</c:v>
                      </c:pt>
                      <c:pt idx="1672">
                        <c:v>-5.7756552169040273E-4</c:v>
                      </c:pt>
                      <c:pt idx="1673">
                        <c:v>-5.7690104478776594E-4</c:v>
                      </c:pt>
                      <c:pt idx="1674">
                        <c:v>-5.7568010594719011E-4</c:v>
                      </c:pt>
                      <c:pt idx="1675">
                        <c:v>-5.7390943373204588E-4</c:v>
                      </c:pt>
                      <c:pt idx="1676">
                        <c:v>-5.7159622631247371E-4</c:v>
                      </c:pt>
                      <c:pt idx="1677">
                        <c:v>-5.6874813976707736E-4</c:v>
                      </c:pt>
                      <c:pt idx="1678">
                        <c:v>-5.6537327605408496E-4</c:v>
                      </c:pt>
                      <c:pt idx="1679">
                        <c:v>-5.6148017066700662E-4</c:v>
                      </c:pt>
                      <c:pt idx="1680">
                        <c:v>-5.5707777998997539E-4</c:v>
                      </c:pt>
                      <c:pt idx="1681">
                        <c:v>-5.52175468368103E-4</c:v>
                      </c:pt>
                      <c:pt idx="1682">
                        <c:v>-5.467829949083045E-4</c:v>
                      </c:pt>
                      <c:pt idx="1683">
                        <c:v>-5.4091050002615711E-4</c:v>
                      </c:pt>
                      <c:pt idx="1684">
                        <c:v>-5.3456849175445066E-4</c:v>
                      </c:pt>
                      <c:pt idx="1685">
                        <c:v>-5.2776783182916442E-4</c:v>
                      </c:pt>
                      <c:pt idx="1686">
                        <c:v>-5.2051972156866495E-4</c:v>
                      </c:pt>
                      <c:pt idx="1687">
                        <c:v>-5.128356875619657E-4</c:v>
                      </c:pt>
                      <c:pt idx="1688">
                        <c:v>-5.0472756718191608E-4</c:v>
                      </c:pt>
                      <c:pt idx="1689">
                        <c:v>-4.9620749393920163E-4</c:v>
                      </c:pt>
                      <c:pt idx="1690">
                        <c:v>-4.8728788269303519E-4</c:v>
                      </c:pt>
                      <c:pt idx="1691">
                        <c:v>-4.7798141473439851E-4</c:v>
                      </c:pt>
                      <c:pt idx="1692">
                        <c:v>-4.683010227576622E-4</c:v>
                      </c:pt>
                      <c:pt idx="1693">
                        <c:v>-4.5825987573636361E-4</c:v>
                      </c:pt>
                      <c:pt idx="1694">
                        <c:v>-4.478713637188567E-4</c:v>
                      </c:pt>
                      <c:pt idx="1695">
                        <c:v>-4.371490825594718E-4</c:v>
                      </c:pt>
                      <c:pt idx="1696">
                        <c:v>-4.2610681860073021E-4</c:v>
                      </c:pt>
                      <c:pt idx="1697">
                        <c:v>-4.1475853332205019E-4</c:v>
                      </c:pt>
                      <c:pt idx="1698">
                        <c:v>-4.0311834797026219E-4</c:v>
                      </c:pt>
                      <c:pt idx="1699">
                        <c:v>-3.9120052818711478E-4</c:v>
                      </c:pt>
                      <c:pt idx="1700">
                        <c:v>-3.7901946864880571E-4</c:v>
                      </c:pt>
                      <c:pt idx="1701">
                        <c:v>-3.6658967773240992E-4</c:v>
                      </c:pt>
                      <c:pt idx="1702">
                        <c:v>-3.5392576222390411E-4</c:v>
                      </c:pt>
                      <c:pt idx="1703">
                        <c:v>-3.4104241208229868E-4</c:v>
                      </c:pt>
                      <c:pt idx="1704">
                        <c:v>-3.2795438527418938E-4</c:v>
                      </c:pt>
                      <c:pt idx="1705">
                        <c:v>-3.1467649269283023E-4</c:v>
                      </c:pt>
                      <c:pt idx="1706">
                        <c:v>-3.0122358317560588E-4</c:v>
                      </c:pt>
                      <c:pt idx="1707">
                        <c:v>-2.8761052863354882E-4</c:v>
                      </c:pt>
                      <c:pt idx="1708">
                        <c:v>-2.7385220930629809E-4</c:v>
                      </c:pt>
                      <c:pt idx="1709">
                        <c:v>-2.5996349915564687E-4</c:v>
                      </c:pt>
                      <c:pt idx="1710">
                        <c:v>-2.4595925141055152E-4</c:v>
                      </c:pt>
                      <c:pt idx="1711">
                        <c:v>-2.3185428427620829E-4</c:v>
                      </c:pt>
                      <c:pt idx="1712">
                        <c:v>-2.1766336681951009E-4</c:v>
                      </c:pt>
                      <c:pt idx="1713">
                        <c:v>-2.0340120504290629E-4</c:v>
                      </c:pt>
                      <c:pt idx="1714">
                        <c:v>-1.8908242815838269E-4</c:v>
                      </c:pt>
                      <c:pt idx="1715">
                        <c:v>-1.747215750729677E-4</c:v>
                      </c:pt>
                      <c:pt idx="1716">
                        <c:v>-1.6033308109685029E-4</c:v>
                      </c:pt>
                      <c:pt idx="1717">
                        <c:v>-1.459312648848684E-4</c:v>
                      </c:pt>
                      <c:pt idx="1718">
                        <c:v>-1.315303156217907E-4</c:v>
                      </c:pt>
                      <c:pt idx="1719">
                        <c:v>-1.171442804614738E-4</c:v>
                      </c:pt>
                      <c:pt idx="1720">
                        <c:v>-1.027870522296291E-4</c:v>
                      </c:pt>
                      <c:pt idx="1721">
                        <c:v>-8.8472357399577533E-5</c:v>
                      </c:pt>
                      <c:pt idx="1722">
                        <c:v>-7.4213744350013297E-5</c:v>
                      </c:pt>
                      <c:pt idx="1723">
                        <c:v>-6.0024571913430371E-5</c:v>
                      </c:pt>
                      <c:pt idx="1724">
                        <c:v>-4.5917998223497393E-5</c:v>
                      </c:pt>
                      <c:pt idx="1725">
                        <c:v>-3.1906969869291292E-5</c:v>
                      </c:pt>
                      <c:pt idx="1726">
                        <c:v>-1.800421136392225E-5</c:v>
                      </c:pt>
                      <c:pt idx="1727">
                        <c:v>-4.222214934700803E-6</c:v>
                      </c:pt>
                      <c:pt idx="1728">
                        <c:v>9.4267693583873102E-6</c:v>
                      </c:pt>
                      <c:pt idx="1729">
                        <c:v>2.2930743169520561E-5</c:v>
                      </c:pt>
                      <c:pt idx="1730">
                        <c:v>3.6277969073207407E-5</c:v>
                      </c:pt>
                      <c:pt idx="1731">
                        <c:v>4.945697942418277E-5</c:v>
                      </c:pt>
                      <c:pt idx="1732">
                        <c:v>6.2456584865833064E-5</c:v>
                      </c:pt>
                      <c:pt idx="1733">
                        <c:v>7.5265882482342483E-5</c:v>
                      </c:pt>
                      <c:pt idx="1734">
                        <c:v>8.7874263590148832E-5</c:v>
                      </c:pt>
                      <c:pt idx="1735">
                        <c:v>1.002714211646932E-4</c:v>
                      </c:pt>
                      <c:pt idx="1736">
                        <c:v>1.124473568988433E-4</c:v>
                      </c:pt>
                      <c:pt idx="1737">
                        <c:v>1.2439238788976699E-4</c:v>
                      </c:pt>
                      <c:pt idx="1738">
                        <c:v>1.3609715295142489E-4</c:v>
                      </c:pt>
                      <c:pt idx="1739">
                        <c:v>1.4755261855024779E-4</c:v>
                      </c:pt>
                      <c:pt idx="1740">
                        <c:v>1.5875008436195309E-4</c:v>
                      </c:pt>
                      <c:pt idx="1741">
                        <c:v>1.6968118844784831E-4</c:v>
                      </c:pt>
                      <c:pt idx="1742">
                        <c:v>1.8033791204935331E-4</c:v>
                      </c:pt>
                      <c:pt idx="1743">
                        <c:v>1.9071258399986271E-4</c:v>
                      </c:pt>
                      <c:pt idx="1744">
                        <c:v>2.00797884753448E-4</c:v>
                      </c:pt>
                      <c:pt idx="1745">
                        <c:v>2.1058685003028099E-4</c:v>
                      </c:pt>
                      <c:pt idx="1746">
                        <c:v>2.2007287407903379E-4</c:v>
                      </c:pt>
                      <c:pt idx="1747">
                        <c:v>2.2924971255688191E-4</c:v>
                      </c:pt>
                      <c:pt idx="1748">
                        <c:v>2.3811148502810519E-4</c:v>
                      </c:pt>
                      <c:pt idx="1749">
                        <c:v>2.4665267708264232E-4</c:v>
                      </c:pt>
                      <c:pt idx="1750">
                        <c:v>2.5486814207631241E-4</c:v>
                      </c:pt>
                      <c:pt idx="1751">
                        <c:v>2.6275310249477049E-4</c:v>
                      </c:pt>
                      <c:pt idx="1752">
                        <c:v>2.7030315094360929E-4</c:v>
                      </c:pt>
                      <c:pt idx="1753">
                        <c:v>2.775142507673596E-4</c:v>
                      </c:pt>
                      <c:pt idx="1754">
                        <c:v>2.8438273630047948E-4</c:v>
                      </c:pt>
                      <c:pt idx="1755">
                        <c:v>2.9090531275374829E-4</c:v>
                      </c:pt>
                      <c:pt idx="1756">
                        <c:v>2.970790557398033E-4</c:v>
                      </c:pt>
                      <c:pt idx="1757">
                        <c:v>3.0290141044187429E-4</c:v>
                      </c:pt>
                      <c:pt idx="1758">
                        <c:v>3.0837019043007658E-4</c:v>
                      </c:pt>
                      <c:pt idx="1759">
                        <c:v>3.1348357612992462E-4</c:v>
                      </c:pt>
                      <c:pt idx="1760">
                        <c:v>3.1824011294802177E-4</c:v>
                      </c:pt>
                      <c:pt idx="1761">
                        <c:v>3.2263870906016728E-4</c:v>
                      </c:pt>
                      <c:pt idx="1762">
                        <c:v>3.2667863286739738E-4</c:v>
                      </c:pt>
                      <c:pt idx="1763">
                        <c:v>3.3035951012574781E-4</c:v>
                      </c:pt>
                      <c:pt idx="1764">
                        <c:v>3.336813207557862E-4</c:v>
                      </c:pt>
                      <c:pt idx="1765">
                        <c:v>3.3664439533821462E-4</c:v>
                      </c:pt>
                      <c:pt idx="1766">
                        <c:v>3.3924941130208562E-4</c:v>
                      </c:pt>
                      <c:pt idx="1767">
                        <c:v>3.4149738881241181E-4</c:v>
                      </c:pt>
                      <c:pt idx="1768">
                        <c:v>3.4338968636417263E-4</c:v>
                      </c:pt>
                      <c:pt idx="1769">
                        <c:v>3.4492799608994162E-4</c:v>
                      </c:pt>
                      <c:pt idx="1770">
                        <c:v>3.4611433878856173E-4</c:v>
                      </c:pt>
                      <c:pt idx="1771">
                        <c:v>3.469510586824985E-4</c:v>
                      </c:pt>
                      <c:pt idx="1772">
                        <c:v>3.4744081791168659E-4</c:v>
                      </c:pt>
                      <c:pt idx="1773">
                        <c:v>3.4758659077186501E-4</c:v>
                      </c:pt>
                      <c:pt idx="1774">
                        <c:v>3.4739165770556949E-4</c:v>
                      </c:pt>
                      <c:pt idx="1775">
                        <c:v>3.468595990541054E-4</c:v>
                      </c:pt>
                      <c:pt idx="1776">
                        <c:v>3.4599428857897947E-4</c:v>
                      </c:pt>
                      <c:pt idx="1777">
                        <c:v>3.4479988676140711E-4</c:v>
                      </c:pt>
                      <c:pt idx="1778">
                        <c:v>3.4328083388864212E-4</c:v>
                      </c:pt>
                      <c:pt idx="1779">
                        <c:v>3.4144184293600122E-4</c:v>
                      </c:pt>
                      <c:pt idx="1780">
                        <c:v>3.3928789225355898E-4</c:v>
                      </c:pt>
                      <c:pt idx="1781">
                        <c:v>3.3682421806659961E-4</c:v>
                      </c:pt>
                      <c:pt idx="1782">
                        <c:v>3.3405630679899393E-4</c:v>
                      </c:pt>
                      <c:pt idx="1783">
                        <c:v>3.3098988722876009E-4</c:v>
                      </c:pt>
                      <c:pt idx="1784">
                        <c:v>3.2763092248513161E-4</c:v>
                      </c:pt>
                      <c:pt idx="1785">
                        <c:v>3.2398560189652171E-4</c:v>
                      </c:pt>
                      <c:pt idx="1786">
                        <c:v>3.2006033269882481E-4</c:v>
                      </c:pt>
                      <c:pt idx="1787">
                        <c:v>3.158617316135367E-4</c:v>
                      </c:pt>
                      <c:pt idx="1788">
                        <c:v>3.1139661630520931E-4</c:v>
                      </c:pt>
                      <c:pt idx="1789">
                        <c:v>3.0667199672777861E-4</c:v>
                      </c:pt>
                      <c:pt idx="1790">
                        <c:v>3.0169506636931758E-4</c:v>
                      </c:pt>
                      <c:pt idx="1791">
                        <c:v>2.9647319340477039E-4</c:v>
                      </c:pt>
                      <c:pt idx="1792">
                        <c:v>2.9101391176621761E-4</c:v>
                      </c:pt>
                      <c:pt idx="1793">
                        <c:v>2.8532491214021031E-4</c:v>
                      </c:pt>
                      <c:pt idx="1794">
                        <c:v>2.7941403290168498E-4</c:v>
                      </c:pt>
                      <c:pt idx="1795">
                        <c:v>2.7328925099393898E-4</c:v>
                      </c:pt>
                      <c:pt idx="1796">
                        <c:v>2.6695867276410351E-4</c:v>
                      </c:pt>
                      <c:pt idx="1797">
                        <c:v>2.6043052476350459E-4</c:v>
                      </c:pt>
                      <c:pt idx="1798">
                        <c:v>2.5371314452223801E-4</c:v>
                      </c:pt>
                      <c:pt idx="1799">
                        <c:v>2.4681497130721959E-4</c:v>
                      </c:pt>
                      <c:pt idx="1800">
                        <c:v>2.3974453687289769E-4</c:v>
                      </c:pt>
                      <c:pt idx="1801">
                        <c:v>2.3251045621372449E-4</c:v>
                      </c:pt>
                      <c:pt idx="1802">
                        <c:v>2.2512141832739909E-4</c:v>
                      </c:pt>
                      <c:pt idx="1803">
                        <c:v>2.175861769977872E-4</c:v>
                      </c:pt>
                      <c:pt idx="1804">
                        <c:v>2.0991354160631919E-4</c:v>
                      </c:pt>
                      <c:pt idx="1805">
                        <c:v>2.0211236798055101E-4</c:v>
                      </c:pt>
                      <c:pt idx="1806">
                        <c:v>1.9419154928845161E-4</c:v>
                      </c:pt>
                      <c:pt idx="1807">
                        <c:v>1.8616000698684659E-4</c:v>
                      </c:pt>
                      <c:pt idx="1808">
                        <c:v>1.780266818323173E-4</c:v>
                      </c:pt>
                      <c:pt idx="1809">
                        <c:v>1.6980052496270469E-4</c:v>
                      </c:pt>
                      <c:pt idx="1810">
                        <c:v>1.6149048905722129E-4</c:v>
                      </c:pt>
                      <c:pt idx="1811">
                        <c:v>1.531055195830177E-4</c:v>
                      </c:pt>
                      <c:pt idx="1812">
                        <c:v>1.4465454613588589E-4</c:v>
                      </c:pt>
                      <c:pt idx="1813">
                        <c:v>1.3614647388261541E-4</c:v>
                      </c:pt>
                      <c:pt idx="1814">
                        <c:v>1.2759017511234191E-4</c:v>
                      </c:pt>
                      <c:pt idx="1815">
                        <c:v>1.189944809040524E-4</c:v>
                      </c:pt>
                      <c:pt idx="1816">
                        <c:v>1.1036817291722141E-4</c:v>
                      </c:pt>
                      <c:pt idx="1817">
                        <c:v>1.017199753123669E-4</c:v>
                      </c:pt>
                      <c:pt idx="1818">
                        <c:v>9.3058546808119294E-5</c:v>
                      </c:pt>
                      <c:pt idx="1819">
                        <c:v>8.4392472881196617E-5</c:v>
                      </c:pt>
                      <c:pt idx="1820">
                        <c:v>7.5730258115478137E-5</c:v>
                      </c:pt>
                      <c:pt idx="1821">
                        <c:v>6.7080318706159691E-5</c:v>
                      </c:pt>
                      <c:pt idx="1822">
                        <c:v>5.8450975124764109E-5</c:v>
                      </c:pt>
                      <c:pt idx="1823">
                        <c:v>4.985044495056533E-5</c:v>
                      </c:pt>
                      <c:pt idx="1824">
                        <c:v>4.1286835873767098E-5</c:v>
                      </c:pt>
                      <c:pt idx="1825">
                        <c:v>3.2768138875556422E-5</c:v>
                      </c:pt>
                      <c:pt idx="1826">
                        <c:v>2.4302221589928219E-5</c:v>
                      </c:pt>
                      <c:pt idx="1827">
                        <c:v>1.589682185195177E-5</c:v>
                      </c:pt>
                      <c:pt idx="1828">
                        <c:v>7.559541436920775E-6</c:v>
                      </c:pt>
                      <c:pt idx="1829">
                        <c:v>-7.0216000540151426E-7</c:v>
                      </c:pt>
                      <c:pt idx="1830">
                        <c:v>-8.8809708174628015E-6</c:v>
                      </c:pt>
                      <c:pt idx="1831">
                        <c:v>-1.6969732997782822E-5</c:v>
                      </c:pt>
                      <c:pt idx="1832">
                        <c:v>-2.496144765848487E-5</c:v>
                      </c:pt>
                      <c:pt idx="1833">
                        <c:v>-3.28492802732241E-5</c:v>
                      </c:pt>
                      <c:pt idx="1834">
                        <c:v>-4.0626565712476003E-5</c:v>
                      </c:pt>
                      <c:pt idx="1835">
                        <c:v>-4.8286813063386358E-5</c:v>
                      </c:pt>
                      <c:pt idx="1836">
                        <c:v>-5.5823710231621877E-5</c:v>
                      </c:pt>
                      <c:pt idx="1837">
                        <c:v>-6.323112832289916E-5</c:v>
                      </c:pt>
                      <c:pt idx="1838">
                        <c:v>-7.050312580210769E-5</c:v>
                      </c:pt>
                      <c:pt idx="1839">
                        <c:v>-7.7633952428180438E-5</c:v>
                      </c:pt>
                      <c:pt idx="1840">
                        <c:v>-8.4618052963102811E-5</c:v>
                      </c:pt>
                      <c:pt idx="1841">
                        <c:v>-9.1450070653687247E-5</c:v>
                      </c:pt>
                      <c:pt idx="1842">
                        <c:v>-9.8124850484976089E-5</c:v>
                      </c:pt>
                      <c:pt idx="1843">
                        <c:v>-1.046374422043698E-4</c:v>
                      </c:pt>
                      <c:pt idx="1844">
                        <c:v>-1.109831031158098E-4</c:v>
                      </c:pt>
                      <c:pt idx="1845">
                        <c:v>-1.171573006435776E-4</c:v>
                      </c:pt>
                      <c:pt idx="1846">
                        <c:v>-1.2315571466549869E-4</c:v>
                      </c:pt>
                      <c:pt idx="1847">
                        <c:v>-1.2897423961557051E-4</c:v>
                      </c:pt>
                      <c:pt idx="1848">
                        <c:v>-1.346089863562542E-4</c:v>
                      </c:pt>
                      <c:pt idx="1849">
                        <c:v>-1.4005628382089631E-4</c:v>
                      </c:pt>
                      <c:pt idx="1850">
                        <c:v>-1.4531268042696429E-4</c:v>
                      </c:pt>
                      <c:pt idx="1851">
                        <c:v>-1.5037494526099621E-4</c:v>
                      </c:pt>
                      <c:pt idx="1852">
                        <c:v>-1.5524006903637979E-4</c:v>
                      </c:pt>
                      <c:pt idx="1853">
                        <c:v>-1.599052648252879E-4</c:v>
                      </c:pt>
                      <c:pt idx="1854">
                        <c:v>-1.643679685663003E-4</c:v>
                      </c:pt>
                      <c:pt idx="1855">
                        <c:v>-1.6862583934945099E-4</c:v>
                      </c:pt>
                      <c:pt idx="1856">
                        <c:v>-1.726767594806362E-4</c:v>
                      </c:pt>
                      <c:pt idx="1857">
                        <c:v>-1.7651883432751541E-4</c:v>
                      </c:pt>
                      <c:pt idx="1858">
                        <c:v>-1.8015039194923079E-4</c:v>
                      </c:pt>
                      <c:pt idx="1859">
                        <c:v>-1.8356998251245699E-4</c:v>
                      </c:pt>
                      <c:pt idx="1860">
                        <c:v>-1.8677637749647721E-4</c:v>
                      </c:pt>
                      <c:pt idx="1861">
                        <c:v>-1.8976856869016101E-4</c:v>
                      </c:pt>
                      <c:pt idx="1862">
                        <c:v>-1.925457669838933E-4</c:v>
                      </c:pt>
                      <c:pt idx="1863">
                        <c:v>-1.9510740095967369E-4</c:v>
                      </c:pt>
                      <c:pt idx="1864">
                        <c:v>-1.9745311528277071E-4</c:v>
                      </c:pt>
                      <c:pt idx="1865">
                        <c:v>-1.9958276889847539E-4</c:v>
                      </c:pt>
                      <c:pt idx="1866">
                        <c:v>-2.0149643303765319E-4</c:v>
                      </c:pt>
                      <c:pt idx="1867">
                        <c:v>-2.031943890349442E-4</c:v>
                      </c:pt>
                      <c:pt idx="1868">
                        <c:v>-2.0467712596360351E-4</c:v>
                      </c:pt>
                      <c:pt idx="1869">
                        <c:v>-2.0594533809111741E-4</c:v>
                      </c:pt>
                      <c:pt idx="1870">
                        <c:v>-2.0699992215985911E-4</c:v>
                      </c:pt>
                      <c:pt idx="1871">
                        <c:v>-2.078419744971819E-4</c:v>
                      </c:pt>
                      <c:pt idx="1872">
                        <c:v>-2.0847278795946481E-4</c:v>
                      </c:pt>
                      <c:pt idx="1873">
                        <c:v>-2.0889384871474809E-4</c:v>
                      </c:pt>
                      <c:pt idx="1874">
                        <c:v>-2.091068328687031E-4</c:v>
                      </c:pt>
                      <c:pt idx="1875">
                        <c:v>-2.0911360293878939E-4</c:v>
                      </c:pt>
                      <c:pt idx="1876">
                        <c:v>-2.08916204181551E-4</c:v>
                      </c:pt>
                      <c:pt idx="1877">
                        <c:v>-2.0851686077809719E-4</c:v>
                      </c:pt>
                      <c:pt idx="1878">
                        <c:v>-2.0791797188290251E-4</c:v>
                      </c:pt>
                      <c:pt idx="1879">
                        <c:v>-2.071221075411427E-4</c:v>
                      </c:pt>
                      <c:pt idx="1880">
                        <c:v>-2.0613200447985839E-4</c:v>
                      </c:pt>
                      <c:pt idx="1881">
                        <c:v>-2.0495056177831169E-4</c:v>
                      </c:pt>
                      <c:pt idx="1882">
                        <c:v>-2.0358083642296141E-4</c:v>
                      </c:pt>
                      <c:pt idx="1883">
                        <c:v>-2.020260387525451E-4</c:v>
                      </c:pt>
                      <c:pt idx="1884">
                        <c:v>-2.0028952779880749E-4</c:v>
                      </c:pt>
                      <c:pt idx="1885">
                        <c:v>-1.983748065284586E-4</c:v>
                      </c:pt>
                      <c:pt idx="1886">
                        <c:v>-1.962855169919919E-4</c:v>
                      </c:pt>
                      <c:pt idx="1887">
                        <c:v>-1.9402543538502099E-4</c:v>
                      </c:pt>
                      <c:pt idx="1888">
                        <c:v>-1.9159846702782789E-4</c:v>
                      </c:pt>
                      <c:pt idx="1889">
                        <c:v>-1.8900864126883559E-4</c:v>
                      </c:pt>
                      <c:pt idx="1890">
                        <c:v>-1.862601063177361E-4</c:v>
                      </c:pt>
                      <c:pt idx="1891">
                        <c:v>-1.833571240140179E-4</c:v>
                      </c:pt>
                      <c:pt idx="1892">
                        <c:v>-1.8030406453664141E-4</c:v>
                      </c:pt>
                      <c:pt idx="1893">
                        <c:v>-1.7710540106061031E-4</c:v>
                      </c:pt>
                      <c:pt idx="1894">
                        <c:v>-1.737657043661848E-4</c:v>
                      </c:pt>
                      <c:pt idx="1895">
                        <c:v>-1.7028963740646681E-4</c:v>
                      </c:pt>
                      <c:pt idx="1896">
                        <c:v>-1.6668194983907641E-4</c:v>
                      </c:pt>
                      <c:pt idx="1897">
                        <c:v>-1.6294747252761169E-4</c:v>
                      </c:pt>
                      <c:pt idx="1898">
                        <c:v>-1.5909111201856111E-4</c:v>
                      </c:pt>
                      <c:pt idx="1899">
                        <c:v>-1.551178449993017E-4</c:v>
                      </c:pt>
                      <c:pt idx="1900">
                        <c:v>-1.510327127427823E-4</c:v>
                      </c:pt>
                      <c:pt idx="1901">
                        <c:v>-1.4684081554444529E-4</c:v>
                      </c:pt>
                      <c:pt idx="1902">
                        <c:v>-1.425473071568937E-4</c:v>
                      </c:pt>
                      <c:pt idx="1903">
                        <c:v>-1.3815738922775869E-4</c:v>
                      </c:pt>
                      <c:pt idx="1904">
                        <c:v>-1.3367630574616439E-4</c:v>
                      </c:pt>
                      <c:pt idx="1905">
                        <c:v>-1.2910933750312411E-4</c:v>
                      </c:pt>
                      <c:pt idx="1906">
                        <c:v>-1.2446179657113731E-4</c:v>
                      </c:pt>
                      <c:pt idx="1907">
                        <c:v>-1.197390208081835E-4</c:v>
                      </c:pt>
                      <c:pt idx="1908">
                        <c:v>-1.1494636839123471E-4</c:v>
                      </c:pt>
                      <c:pt idx="1909">
                        <c:v>-1.100892123843288E-4</c:v>
                      </c:pt>
                      <c:pt idx="1910">
                        <c:v>-1.051729353461608E-4</c:v>
                      </c:pt>
                      <c:pt idx="1911">
                        <c:v>-1.002029239820628E-4</c:v>
                      </c:pt>
                      <c:pt idx="1912">
                        <c:v>-9.5184563845149961E-5</c:v>
                      </c:pt>
                      <c:pt idx="1913">
                        <c:v>-9.0123234091315808E-5</c:v>
                      </c:pt>
                      <c:pt idx="1914">
                        <c:v>-8.5024302292660147E-5</c:v>
                      </c:pt>
                      <c:pt idx="1915">
                        <c:v>-7.9893119313830153E-5</c:v>
                      </c:pt>
                      <c:pt idx="1916">
                        <c:v>-7.4735014255649905E-5</c:v>
                      </c:pt>
                      <c:pt idx="1917">
                        <c:v>-6.9555289470303705E-5</c:v>
                      </c:pt>
                      <c:pt idx="1918">
                        <c:v>-6.435921565222676E-5</c:v>
                      </c:pt>
                      <c:pt idx="1919">
                        <c:v>-5.915202700874119E-5</c:v>
                      </c:pt>
                      <c:pt idx="1920">
                        <c:v>-5.393891651435765E-5</c:v>
                      </c:pt>
                      <c:pt idx="1921">
                        <c:v>-4.8725031252541908E-5</c:v>
                      </c:pt>
                      <c:pt idx="1922">
                        <c:v>-4.3515467848622798E-5</c:v>
                      </c:pt>
                      <c:pt idx="1923">
                        <c:v>-3.8315267997392102E-5</c:v>
                      </c:pt>
                      <c:pt idx="1924">
                        <c:v>-3.3129414088819597E-5</c:v>
                      </c:pt>
                      <c:pt idx="1925">
                        <c:v>-2.796282493517638E-5</c:v>
                      </c:pt>
                      <c:pt idx="1926">
                        <c:v>-2.2820351602727651E-5</c:v>
                      </c:pt>
                      <c:pt idx="1927">
                        <c:v>-1.7706773351023309E-5</c:v>
                      </c:pt>
                      <c:pt idx="1928">
                        <c:v>-1.2626793682678809E-5</c:v>
                      </c:pt>
                      <c:pt idx="1929">
                        <c:v>-7.585036506402435E-6</c:v>
                      </c:pt>
                      <c:pt idx="1930">
                        <c:v>-2.586042415887395E-6</c:v>
                      </c:pt>
                      <c:pt idx="1931">
                        <c:v>2.3657349129524882E-6</c:v>
                      </c:pt>
                      <c:pt idx="1932">
                        <c:v>7.2659322040644292E-6</c:v>
                      </c:pt>
                      <c:pt idx="1933">
                        <c:v>1.2110279940457939E-5</c:v>
                      </c:pt>
                      <c:pt idx="1934">
                        <c:v>1.6894605598469709E-5</c:v>
                      </c:pt>
                      <c:pt idx="1935">
                        <c:v>2.1614836755178411E-5</c:v>
                      </c:pt>
                      <c:pt idx="1936">
                        <c:v>2.6267004067198798E-5</c:v>
                      </c:pt>
                      <c:pt idx="1937">
                        <c:v>3.0847244119227408E-5</c:v>
                      </c:pt>
                      <c:pt idx="1938">
                        <c:v>3.5351802140855597E-5</c:v>
                      </c:pt>
                      <c:pt idx="1939">
                        <c:v>3.9777034590309067E-5</c:v>
                      </c:pt>
                      <c:pt idx="1940">
                        <c:v>4.4119411603915951E-5</c:v>
                      </c:pt>
                      <c:pt idx="1941">
                        <c:v>4.837551931024909E-5</c:v>
                      </c:pt>
                      <c:pt idx="1942">
                        <c:v>5.2542062008029942E-5</c:v>
                      </c:pt>
                      <c:pt idx="1943">
                        <c:v>5.6615864207024267E-5</c:v>
                      </c:pt>
                      <c:pt idx="1944">
                        <c:v>6.059387253130088E-5</c:v>
                      </c:pt>
                      <c:pt idx="1945">
                        <c:v>6.4473157484365044E-5</c:v>
                      </c:pt>
                      <c:pt idx="1946">
                        <c:v>6.8250915075818483E-5</c:v>
                      </c:pt>
                      <c:pt idx="1947">
                        <c:v>7.1924468309335834E-5</c:v>
                      </c:pt>
                      <c:pt idx="1948">
                        <c:v>7.5491268531885299E-5</c:v>
                      </c:pt>
                      <c:pt idx="1949">
                        <c:v>7.8948896644257232E-5</c:v>
                      </c:pt>
                      <c:pt idx="1950">
                        <c:v>8.2295064173099151E-5</c:v>
                      </c:pt>
                      <c:pt idx="1951">
                        <c:v>8.5527614204788845E-5</c:v>
                      </c:pt>
                      <c:pt idx="1952">
                        <c:v>8.8644522181608934E-5</c:v>
                      </c:pt>
                      <c:pt idx="1953">
                        <c:v>9.1643896560815704E-5</c:v>
                      </c:pt>
                      <c:pt idx="1954">
                        <c:v>9.4523979337323398E-5</c:v>
                      </c:pt>
                      <c:pt idx="1955">
                        <c:v>9.7283146430850691E-5</c:v>
                      </c:pt>
                      <c:pt idx="1956">
                        <c:v>9.9919907938500198E-5</c:v>
                      </c:pt>
                      <c:pt idx="1957">
                        <c:v>1.0243290825386341E-4</c:v>
                      </c:pt>
                      <c:pt idx="1958">
                        <c:v>1.048209260538629E-4</c:v>
                      </c:pt>
                      <c:pt idx="1959">
                        <c:v>1.0708287415466061E-4</c:v>
                      </c:pt>
                      <c:pt idx="1960">
                        <c:v>1.0921779923807611E-4</c:v>
                      </c:pt>
                      <c:pt idx="1961">
                        <c:v>1.112248814500693E-4</c:v>
                      </c:pt>
                      <c:pt idx="1962">
                        <c:v>1.131034338729537E-4</c:v>
                      </c:pt>
                      <c:pt idx="1963">
                        <c:v>1.14852901873111E-4</c:v>
                      </c:pt>
                      <c:pt idx="1964">
                        <c:v>1.164728623260824E-4</c:v>
                      </c:pt>
                      <c:pt idx="1965">
                        <c:v>1.179630227210133E-4</c:v>
                      </c:pt>
                      <c:pt idx="1966">
                        <c:v>1.193232201465264E-4</c:v>
                      </c:pt>
                      <c:pt idx="1967">
                        <c:v>1.205534201601921E-4</c:v>
                      </c:pt>
                      <c:pt idx="1968">
                        <c:v>1.2165371554385751E-4</c:v>
                      </c:pt>
                      <c:pt idx="1969">
                        <c:v>1.2262432494718621E-4</c:v>
                      </c:pt>
                      <c:pt idx="1970">
                        <c:v>1.234655914218438E-4</c:v>
                      </c:pt>
                      <c:pt idx="1971">
                        <c:v>1.2417798084884759E-4</c:v>
                      </c:pt>
                      <c:pt idx="1972">
                        <c:v>1.2476208026168011E-4</c:v>
                      </c:pt>
                      <c:pt idx="1973">
                        <c:v>1.2521859606783831E-4</c:v>
                      </c:pt>
                      <c:pt idx="1974">
                        <c:v>1.255483521715668E-4</c:v>
                      </c:pt>
                      <c:pt idx="1975">
                        <c:v>1.257522880005892E-4</c:v>
                      </c:pt>
                      <c:pt idx="1976">
                        <c:v>1.2583145643971889E-4</c:v>
                      </c:pt>
                      <c:pt idx="1977">
                        <c:v>1.257870216742938E-4</c:v>
                      </c:pt>
                      <c:pt idx="1978">
                        <c:v>1.25620256946436E-4</c:v>
                      </c:pt>
                      <c:pt idx="1979">
                        <c:v>1.253325422271943E-4</c:v>
                      </c:pt>
                      <c:pt idx="1980">
                        <c:v>1.2492536180767821E-4</c:v>
                      </c:pt>
                      <c:pt idx="1981">
                        <c:v>1.2440030181234141E-4</c:v>
                      </c:pt>
                      <c:pt idx="1982">
                        <c:v>1.2375904763761581E-4</c:v>
                      </c:pt>
                      <c:pt idx="1983">
                        <c:v>1.230033813191384E-4</c:v>
                      </c:pt>
                      <c:pt idx="1984">
                        <c:v>1.221351788308526E-4</c:v>
                      </c:pt>
                      <c:pt idx="1985">
                        <c:v>1.211564073192968E-4</c:v>
                      </c:pt>
                      <c:pt idx="1986">
                        <c:v>1.200691222764247E-4</c:v>
                      </c:pt>
                      <c:pt idx="1987">
                        <c:v>1.1887546465432909E-4</c:v>
                      </c:pt>
                      <c:pt idx="1988">
                        <c:v>1.175776579252626E-4</c:v>
                      </c:pt>
                      <c:pt idx="1989">
                        <c:v>1.161780050903693E-4</c:v>
                      </c:pt>
                      <c:pt idx="1990">
                        <c:v>1.1467888564055771E-4</c:v>
                      </c:pt>
                      <c:pt idx="1991">
                        <c:v>1.130827524729562E-4</c:v>
                      </c:pt>
                      <c:pt idx="1992">
                        <c:v>1.1139212876640489E-4</c:v>
                      </c:pt>
                      <c:pt idx="1993">
                        <c:v>1.096096048194382E-4</c:v>
                      </c:pt>
                      <c:pt idx="1994">
                        <c:v>1.0773783485422051E-4</c:v>
                      </c:pt>
                      <c:pt idx="1995">
                        <c:v>1.0577953378988999E-4</c:v>
                      </c:pt>
                      <c:pt idx="1996">
                        <c:v>1.037374739887682E-4</c:v>
                      </c:pt>
                      <c:pt idx="1997">
                        <c:v>1.016144819788771E-4</c:v>
                      </c:pt>
                      <c:pt idx="1998">
                        <c:v>9.9413435156201185E-5</c:v>
                      </c:pt>
                      <c:pt idx="1999">
                        <c:v>9.7137258470113763E-5</c:v>
                      </c:pt>
                      <c:pt idx="2000">
                        <c:v>9.4788921095370076E-5</c:v>
                      </c:pt>
                      <c:pt idx="2001">
                        <c:v>9.2371433094049299E-5</c:v>
                      </c:pt>
                      <c:pt idx="2002">
                        <c:v>8.9887842070803496E-5</c:v>
                      </c:pt>
                      <c:pt idx="2003">
                        <c:v>8.7341229824744606E-5</c:v>
                      </c:pt>
                      <c:pt idx="2004">
                        <c:v>8.4734709001270934E-5</c:v>
                      </c:pt>
                      <c:pt idx="2005">
                        <c:v>8.2071419747101464E-5</c:v>
                      </c:pt>
                      <c:pt idx="2006">
                        <c:v>7.9354526371751063E-5</c:v>
                      </c:pt>
                      <c:pt idx="2007">
                        <c:v>7.6587214018640894E-5</c:v>
                      </c:pt>
                      <c:pt idx="2008">
                        <c:v>7.3772685348997264E-5</c:v>
                      </c:pt>
                      <c:pt idx="2009">
                        <c:v>7.0914157241648283E-5</c:v>
                      </c:pt>
                      <c:pt idx="2010">
                        <c:v>6.8014857511781353E-5</c:v>
                      </c:pt>
                      <c:pt idx="2011">
                        <c:v>6.5078021651675206E-5</c:v>
                      </c:pt>
                      <c:pt idx="2012">
                        <c:v>6.210688959636923E-5</c:v>
                      </c:pt>
                      <c:pt idx="2013">
                        <c:v>5.9104702517178567E-5</c:v>
                      </c:pt>
                      <c:pt idx="2014">
                        <c:v>5.6074699645907689E-5</c:v>
                      </c:pt>
                      <c:pt idx="2015">
                        <c:v>5.3020115132556542E-5</c:v>
                      </c:pt>
                      <c:pt idx="2016">
                        <c:v>4.9944174939253067E-5</c:v>
                      </c:pt>
                      <c:pt idx="2017">
                        <c:v>4.6850093773083232E-5</c:v>
                      </c:pt>
                      <c:pt idx="2018">
                        <c:v>4.3741072060425173E-5</c:v>
                      </c:pt>
                      <c:pt idx="2019">
                        <c:v>4.062029296532763E-5</c:v>
                      </c:pt>
                      <c:pt idx="2020">
                        <c:v>3.749091945440463E-5</c:v>
                      </c:pt>
                      <c:pt idx="2021">
                        <c:v>3.435609141064823E-5</c:v>
                      </c:pt>
                      <c:pt idx="2022">
                        <c:v>3.1218922798489679E-5</c:v>
                      </c:pt>
                      <c:pt idx="2023">
                        <c:v>2.8082498882366031E-5</c:v>
                      </c:pt>
                      <c:pt idx="2024">
                        <c:v>2.4949873500974529E-5</c:v>
                      </c:pt>
                      <c:pt idx="2025">
                        <c:v>2.1824066399321212E-5</c:v>
                      </c:pt>
                      <c:pt idx="2026">
                        <c:v>1.8708060620592491E-5</c:v>
                      </c:pt>
                      <c:pt idx="2027">
                        <c:v>1.560479995980026E-5</c:v>
                      </c:pt>
                      <c:pt idx="2028">
                        <c:v>1.2517186481071061E-5</c:v>
                      </c:pt>
                      <c:pt idx="2029">
                        <c:v>9.4480781003692809E-6</c:v>
                      </c:pt>
                      <c:pt idx="2030">
                        <c:v>6.4002862353627398E-6</c:v>
                      </c:pt>
                      <c:pt idx="2031">
                        <c:v>3.376573524056191E-6</c:v>
                      </c:pt>
                      <c:pt idx="2032">
                        <c:v>3.7965161373536358E-7</c:v>
                      </c:pt>
                      <c:pt idx="2033">
                        <c:v>-2.5878209783201061E-6</c:v>
                      </c:pt>
                      <c:pt idx="2034">
                        <c:v>-5.5232409309809047E-6</c:v>
                      </c:pt>
                      <c:pt idx="2035">
                        <c:v>-8.4240621109806307E-6</c:v>
                      </c:pt>
                      <c:pt idx="2036">
                        <c:v>-1.1287797488993339E-5</c:v>
                      </c:pt>
                      <c:pt idx="2037">
                        <c:v>-1.4112020978958509E-5</c:v>
                      </c:pt>
                      <c:pt idx="2038">
                        <c:v>-1.6894369199621861E-5</c:v>
                      </c:pt>
                      <c:pt idx="2039">
                        <c:v>-1.9632543157346659E-5</c:v>
                      </c:pt>
                      <c:pt idx="2040">
                        <c:v>-2.2324309849336511E-5</c:v>
                      </c:pt>
                      <c:pt idx="2041">
                        <c:v>-2.4967503786496549E-5</c:v>
                      </c:pt>
                      <c:pt idx="2042">
                        <c:v>-2.7560028435246559E-5</c:v>
                      </c:pt>
                      <c:pt idx="2043">
                        <c:v>-3.0099857577684929E-5</c:v>
                      </c:pt>
                      <c:pt idx="2044">
                        <c:v>-3.258503658958851E-5</c:v>
                      </c:pt>
                      <c:pt idx="2045">
                        <c:v>-3.5013683635818431E-5</c:v>
                      </c:pt>
                      <c:pt idx="2046">
                        <c:v>-3.7383990782787063E-5</c:v>
                      </c:pt>
                      <c:pt idx="2047">
                        <c:v>-3.9694225027725379E-5</c:v>
                      </c:pt>
                      <c:pt idx="2048">
                        <c:v>-4.1942729244574272E-5</c:v>
                      </c:pt>
                      <c:pt idx="2049">
                        <c:v>-4.412792304640585E-5</c:v>
                      </c:pt>
                      <c:pt idx="2050">
                        <c:v>-4.6248303564363833E-5</c:v>
                      </c:pt>
                      <c:pt idx="2051">
                        <c:v>-4.8302446143193189E-5</c:v>
                      </c:pt>
                      <c:pt idx="2052">
                        <c:v>-5.0289004953510291E-5</c:v>
                      </c:pt>
                      <c:pt idx="2053">
                        <c:v>-5.2206713521044232E-5</c:v>
                      </c:pt>
                      <c:pt idx="2054">
                        <c:v>-5.4054385173159102E-5</c:v>
                      </c:pt>
                      <c:pt idx="2055">
                        <c:v>-5.5830913403044348E-5</c:v>
                      </c:pt>
                      <c:pt idx="2056">
                        <c:v>-5.7535272152037049E-5</c:v>
                      </c:pt>
                      <c:pt idx="2057">
                        <c:v>-5.9166516010615017E-5</c:v>
                      </c:pt>
                      <c:pt idx="2058">
                        <c:v>-6.0723780338674003E-5</c:v>
                      </c:pt>
                      <c:pt idx="2059">
                        <c:v>-6.2206281305774539E-5</c:v>
                      </c:pt>
                      <c:pt idx="2060">
                        <c:v>-6.3613315852115556E-5</c:v>
                      </c:pt>
                      <c:pt idx="2061">
                        <c:v>-6.4944261571061679E-5</c:v>
                      </c:pt>
                      <c:pt idx="2062">
                        <c:v>-6.6198576514119313E-5</c:v>
                      </c:pt>
                      <c:pt idx="2063">
                        <c:v>-6.7375798919323598E-5</c:v>
                      </c:pt>
                      <c:pt idx="2064">
                        <c:v>-6.8475546864063335E-5</c:v>
                      </c:pt>
                      <c:pt idx="2065">
                        <c:v>-6.9497517843434721E-5</c:v>
                      </c:pt>
                      <c:pt idx="2066">
                        <c:v>-7.0441488275276248E-5</c:v>
                      </c:pt>
                      <c:pt idx="2067">
                        <c:v>-7.1307312933097607E-5</c:v>
                      </c:pt>
                      <c:pt idx="2068">
                        <c:v>-7.2094924308173367E-5</c:v>
                      </c:pt>
                      <c:pt idx="2069">
                        <c:v>-7.2804331902128952E-5</c:v>
                      </c:pt>
                      <c:pt idx="2070">
                        <c:v>-7.3435621451401018E-5</c:v>
                      </c:pt>
                      <c:pt idx="2071">
                        <c:v>-7.3988954085006932E-5</c:v>
                      </c:pt>
                      <c:pt idx="2072">
                        <c:v>-7.4464565417109113E-5</c:v>
                      </c:pt>
                      <c:pt idx="2073">
                        <c:v>-7.486276457590865E-5</c:v>
                      </c:pt>
                      <c:pt idx="2074">
                        <c:v>-7.5183933170449538E-5</c:v>
                      </c:pt>
                      <c:pt idx="2075">
                        <c:v>-7.5428524196959802E-5</c:v>
                      </c:pt>
                      <c:pt idx="2076">
                        <c:v>-7.559706088639864E-5</c:v>
                      </c:pt>
                      <c:pt idx="2077">
                        <c:v>-7.5690135494919228E-5</c:v>
                      </c:pt>
                      <c:pt idx="2078">
                        <c:v>-7.5708408038995971E-5</c:v>
                      </c:pt>
                      <c:pt idx="2079">
                        <c:v>-7.5652604977001194E-5</c:v>
                      </c:pt>
                      <c:pt idx="2080">
                        <c:v>-7.5523517839050938E-5</c:v>
                      </c:pt>
                      <c:pt idx="2081">
                        <c:v>-7.5322001806972047E-5</c:v>
                      </c:pt>
                      <c:pt idx="2082">
                        <c:v>-7.5048974246272635E-5</c:v>
                      </c:pt>
                      <c:pt idx="2083">
                        <c:v>-7.4705413192026516E-5</c:v>
                      </c:pt>
                      <c:pt idx="2084">
                        <c:v>-7.429235579060794E-5</c:v>
                      </c:pt>
                      <c:pt idx="2085">
                        <c:v>-7.3810896699236781E-5</c:v>
                      </c:pt>
                      <c:pt idx="2086">
                        <c:v>-7.3262186445316167E-5</c:v>
                      </c:pt>
                      <c:pt idx="2087">
                        <c:v>-7.2647429747563921E-5</c:v>
                      </c:pt>
                      <c:pt idx="2088">
                        <c:v>-7.1967883800956516E-5</c:v>
                      </c:pt>
                      <c:pt idx="2089">
                        <c:v>-7.1224856527519749E-5</c:v>
                      </c:pt>
                      <c:pt idx="2090">
                        <c:v>-7.0419704795013032E-5</c:v>
                      </c:pt>
                      <c:pt idx="2091">
                        <c:v>-6.9553832605565618E-5</c:v>
                      </c:pt>
                      <c:pt idx="2092">
                        <c:v>-6.8628689256331407E-5</c:v>
                      </c:pt>
                      <c:pt idx="2093">
                        <c:v>-6.7645767474236324E-5</c:v>
                      </c:pt>
                      <c:pt idx="2094">
                        <c:v>-6.6606601526896346E-5</c:v>
                      </c:pt>
                      <c:pt idx="2095">
                        <c:v>-6.5512765311787229E-5</c:v>
                      </c:pt>
                      <c:pt idx="2096">
                        <c:v>-6.4365870425747305E-5</c:v>
                      </c:pt>
                      <c:pt idx="2097">
                        <c:v>-6.3167564216893313E-5</c:v>
                      </c:pt>
                      <c:pt idx="2098">
                        <c:v>-6.1919527821025549E-5</c:v>
                      </c:pt>
                      <c:pt idx="2099">
                        <c:v>-6.0623474184593337E-5</c:v>
                      </c:pt>
                      <c:pt idx="2100">
                        <c:v>-5.9281146076284082E-5</c:v>
                      </c:pt>
                      <c:pt idx="2101">
                        <c:v>-5.7894314089289928E-5</c:v>
                      </c:pt>
                      <c:pt idx="2102">
                        <c:v>-5.6464774636294583E-5</c:v>
                      </c:pt>
                      <c:pt idx="2103">
                        <c:v>-5.49943479392097E-5</c:v>
                      </c:pt>
                      <c:pt idx="2104">
                        <c:v>-5.348487601567524E-5</c:v>
                      </c:pt>
                      <c:pt idx="2105">
                        <c:v>-5.1938220664321047E-5</c:v>
                      </c:pt>
                      <c:pt idx="2106">
                        <c:v>-5.0356261450768652E-5</c:v>
                      </c:pt>
                      <c:pt idx="2107">
                        <c:v>-4.8740893696331468E-5</c:v>
                      </c:pt>
                      <c:pt idx="2108">
                        <c:v>-4.7094026471349777E-5</c:v>
                      </c:pt>
                      <c:pt idx="2109">
                        <c:v>-4.5417580595072781E-5</c:v>
                      </c:pt>
                      <c:pt idx="2110">
                        <c:v>-4.3713486643974961E-5</c:v>
                      </c:pt>
                      <c:pt idx="2111">
                        <c:v>-4.1983682970366582E-5</c:v>
                      </c:pt>
                      <c:pt idx="2112">
                        <c:v>-4.0230113733129942E-5</c:v>
                      </c:pt>
                      <c:pt idx="2113">
                        <c:v>-3.8454726942382688E-5</c:v>
                      </c:pt>
                      <c:pt idx="2114">
                        <c:v>-3.6659472519838127E-5</c:v>
                      </c:pt>
                      <c:pt idx="2115">
                        <c:v>-3.4846300376599568E-5</c:v>
                      </c:pt>
                      <c:pt idx="2116">
                        <c:v>-3.3017158510091167E-5</c:v>
                      </c:pt>
                      <c:pt idx="2117">
                        <c:v>-3.1173991121792542E-5</c:v>
                      </c:pt>
                      <c:pt idx="2118">
                        <c:v>-2.931873675740712E-5</c:v>
                      </c:pt>
                      <c:pt idx="2119">
                        <c:v>-2.745332647105644E-5</c:v>
                      </c:pt>
                      <c:pt idx="2120">
                        <c:v>-2.5579682015052899E-5</c:v>
                      </c:pt>
                      <c:pt idx="2121">
                        <c:v>-2.3699714056763568E-5</c:v>
                      </c:pt>
                      <c:pt idx="2122">
                        <c:v>-2.181532042403566E-5</c:v>
                      </c:pt>
                      <c:pt idx="2123">
                        <c:v>-1.9928384380612131E-5</c:v>
                      </c:pt>
                      <c:pt idx="2124">
                        <c:v>-1.8040772932922181E-5</c:v>
                      </c:pt>
                      <c:pt idx="2125">
                        <c:v>-1.6154335169587141E-5</c:v>
                      </c:pt>
                      <c:pt idx="2126">
                        <c:v>-1.4270900634936899E-5</c:v>
                      </c:pt>
                      <c:pt idx="2127">
                        <c:v>-1.239227773778593E-5</c:v>
                      </c:pt>
                      <c:pt idx="2128">
                        <c:v>-1.052025219667122E-5</c:v>
                      </c:pt>
                      <c:pt idx="2129">
                        <c:v>-8.6565855227067135E-6</c:v>
                      </c:pt>
                      <c:pt idx="2130">
                        <c:v>-6.8030135411608929E-6</c:v>
                      </c:pt>
                      <c:pt idx="2131">
                        <c:v>-4.9612449528150334E-6</c:v>
                      </c:pt>
                      <c:pt idx="2132">
                        <c:v>-3.1329599361105622E-6</c:v>
                      </c:pt>
                      <c:pt idx="2133">
                        <c:v>-1.3198087910439931E-6</c:v>
                      </c:pt>
                      <c:pt idx="2134">
                        <c:v>4.7658937428238598E-7</c:v>
                      </c:pt>
                      <c:pt idx="2135">
                        <c:v>2.2546479135964959E-6</c:v>
                      </c:pt>
                      <c:pt idx="2136">
                        <c:v>4.0128138680726177E-6</c:v>
                      </c:pt>
                      <c:pt idx="2137">
                        <c:v>5.7495691468724487E-6</c:v>
                      </c:pt>
                      <c:pt idx="2138">
                        <c:v>7.4634316619073222E-6</c:v>
                      </c:pt>
                      <c:pt idx="2139">
                        <c:v>9.1529564161695418E-6</c:v>
                      </c:pt>
                      <c:pt idx="2140">
                        <c:v>1.081673654503257E-5</c:v>
                      </c:pt>
                      <c:pt idx="2141">
                        <c:v>1.24534043099717E-5</c:v>
                      </c:pt>
                      <c:pt idx="2142">
                        <c:v>1.4061632044208761E-5</c:v>
                      </c:pt>
                      <c:pt idx="2143">
                        <c:v>1.5640133049836149E-5</c:v>
                      </c:pt>
                      <c:pt idx="2144">
                        <c:v>1.718766244602751E-5</c:v>
                      </c:pt>
                      <c:pt idx="2145">
                        <c:v>1.8703017967993711E-5</c:v>
                      </c:pt>
                      <c:pt idx="2146">
                        <c:v>2.018504071639451E-5</c:v>
                      </c:pt>
                      <c:pt idx="2147">
                        <c:v>2.1632615856967439E-5</c:v>
                      </c:pt>
                      <c:pt idx="2148">
                        <c:v>2.3044673270186281E-5</c:v>
                      </c:pt>
                      <c:pt idx="2149">
                        <c:v>2.4420188150812459E-5</c:v>
                      </c:pt>
                      <c:pt idx="2150">
                        <c:v>2.5758181557252481E-5</c:v>
                      </c:pt>
                      <c:pt idx="2151">
                        <c:v>2.7057720910684951E-5</c:v>
                      </c:pt>
                      <c:pt idx="2152">
                        <c:v>2.8317920443969589E-5</c:v>
                      </c:pt>
                      <c:pt idx="2153">
                        <c:v>2.9537941600399839E-5</c:v>
                      </c:pt>
                      <c:pt idx="2154">
                        <c:v>3.0716993382409041E-5</c:v>
                      </c:pt>
                      <c:pt idx="2155">
                        <c:v>3.1854332650387593E-5</c:v>
                      </c:pt>
                      <c:pt idx="2156">
                        <c:v>3.2949264371816023E-5</c:v>
                      </c:pt>
                      <c:pt idx="2157">
                        <c:v>3.4001141820965103E-5</c:v>
                      </c:pt>
                      <c:pt idx="2158">
                        <c:v>3.5009366729459947E-5</c:v>
                      </c:pt>
                      <c:pt idx="2159">
                        <c:v>3.5973389388050113E-5</c:v>
                      </c:pt>
                      <c:pt idx="2160">
                        <c:v>3.6892708699971719E-5</c:v>
                      </c:pt>
                      <c:pt idx="2161">
                        <c:v>3.7766872186331462E-5</c:v>
                      </c:pt>
                      <c:pt idx="2162">
                        <c:v>3.859547594398431E-5</c:v>
                      </c:pt>
                      <c:pt idx="2163">
                        <c:v>3.9378164556419023E-5</c:v>
                      </c:pt>
                      <c:pt idx="2164">
                        <c:v>4.011463095820575E-5</c:v>
                      </c:pt>
                      <c:pt idx="2165">
                        <c:v>4.0804616253600312E-5</c:v>
                      </c:pt>
                      <c:pt idx="2166">
                        <c:v>4.14479094899382E-5</c:v>
                      </c:pt>
                      <c:pt idx="2167">
                        <c:v>4.2044347386489501E-5</c:v>
                      </c:pt>
                      <c:pt idx="2168">
                        <c:v>4.259381401948231E-5</c:v>
                      </c:pt>
                      <c:pt idx="2169">
                        <c:v>4.3096240464038413E-5</c:v>
                      </c:pt>
                      <c:pt idx="2170">
                        <c:v>4.3551604393799342E-5</c:v>
                      </c:pt>
                      <c:pt idx="2171">
                        <c:v>4.3959929639054637E-5</c:v>
                      </c:pt>
                      <c:pt idx="2172">
                        <c:v>4.4321285704216393E-5</c:v>
                      </c:pt>
                      <c:pt idx="2173">
                        <c:v>4.4635787245515652E-5</c:v>
                      </c:pt>
                      <c:pt idx="2174">
                        <c:v>4.4903593509826281E-5</c:v>
                      </c:pt>
                      <c:pt idx="2175">
                        <c:v>4.5124907735550663E-5</c:v>
                      </c:pt>
                      <c:pt idx="2176">
                        <c:v>4.529997651652962E-5</c:v>
                      </c:pt>
                      <c:pt idx="2177">
                        <c:v>4.5429089129965251E-5</c:v>
                      </c:pt>
                      <c:pt idx="2178">
                        <c:v>4.5512576829370741E-5</c:v>
                      </c:pt>
                      <c:pt idx="2179">
                        <c:v>4.5550812103585262E-5</c:v>
                      </c:pt>
                      <c:pt idx="2180">
                        <c:v>4.5544207902914742E-5</c:v>
                      </c:pt>
                      <c:pt idx="2181">
                        <c:v>4.5493216833481108E-5</c:v>
                      </c:pt>
                      <c:pt idx="2182">
                        <c:v>4.5398330320882492E-5</c:v>
                      </c:pt>
                      <c:pt idx="2183">
                        <c:v>4.5260077744286097E-5</c:v>
                      </c:pt>
                      <c:pt idx="2184">
                        <c:v>4.5079025542093221E-5</c:v>
                      </c:pt>
                      <c:pt idx="2185">
                        <c:v>4.4855776290331913E-5</c:v>
                      </c:pt>
                      <c:pt idx="2186">
                        <c:v>4.4590967754948482E-5</c:v>
                      </c:pt>
                      <c:pt idx="2187">
                        <c:v>4.428527191918226E-5</c:v>
                      </c:pt>
                      <c:pt idx="2188">
                        <c:v>4.3939393987221117E-5</c:v>
                      </c:pt>
                      <c:pt idx="2189">
                        <c:v>4.3554071365345948E-5</c:v>
                      </c:pt>
                      <c:pt idx="2190">
                        <c:v>4.3130072621782769E-5</c:v>
                      </c:pt>
                      <c:pt idx="2191">
                        <c:v>4.2668196426489378E-5</c:v>
                      </c:pt>
                      <c:pt idx="2192">
                        <c:v>4.2169270472111141E-5</c:v>
                      </c:pt>
                      <c:pt idx="2193">
                        <c:v>4.1634150377346258E-5</c:v>
                      </c:pt>
                      <c:pt idx="2194">
                        <c:v>4.1063718573966182E-5</c:v>
                      </c:pt>
                      <c:pt idx="2195">
                        <c:v>4.0458883178739822E-5</c:v>
                      </c:pt>
                      <c:pt idx="2196">
                        <c:v>3.9820576851513017E-5</c:v>
                      </c:pt>
                      <c:pt idx="2197">
                        <c:v>3.914975564069547E-5</c:v>
                      </c:pt>
                      <c:pt idx="2198">
                        <c:v>3.8447397817407237E-5</c:v>
                      </c:pt>
                      <c:pt idx="2199">
                        <c:v>3.7714502699535717E-5</c:v>
                      </c:pt>
                      <c:pt idx="2200">
                        <c:v>3.6952089466951013E-5</c:v>
                      </c:pt>
                      <c:pt idx="2201">
                        <c:v>3.6161195969124278E-5</c:v>
                      </c:pt>
                      <c:pt idx="2202">
                        <c:v>3.5342877526388348E-5</c:v>
                      </c:pt>
                      <c:pt idx="2203">
                        <c:v>3.4498205726073852E-5</c:v>
                      </c:pt>
                      <c:pt idx="2204">
                        <c:v>3.3628267214746821E-5</c:v>
                      </c:pt>
                      <c:pt idx="2205">
                        <c:v>3.2734162487765649E-5</c:v>
                      </c:pt>
                      <c:pt idx="2206">
                        <c:v>3.181700467736508E-5</c:v>
                      </c:pt>
                      <c:pt idx="2207">
                        <c:v>3.087791834046509E-5</c:v>
                      </c:pt>
                      <c:pt idx="2208">
                        <c:v>2.991803824739041E-5</c:v>
                      </c:pt>
                      <c:pt idx="2209">
                        <c:v>2.8938508172673849E-5</c:v>
                      </c:pt>
                      <c:pt idx="2210">
                        <c:v>2.794047968910295E-5</c:v>
                      </c:pt>
                      <c:pt idx="2211">
                        <c:v>2.692511096615477E-5</c:v>
                      </c:pt>
                      <c:pt idx="2212">
                        <c:v>2.5893565573947821E-5</c:v>
                      </c:pt>
                      <c:pt idx="2213">
                        <c:v>2.4847011293823669E-5</c:v>
                      </c:pt>
                      <c:pt idx="2214">
                        <c:v>2.378661893665323E-5</c:v>
                      </c:pt>
                      <c:pt idx="2215">
                        <c:v>2.2713561169944159E-5</c:v>
                      </c:pt>
                      <c:pt idx="2216">
                        <c:v>2.1629011354806539E-5</c:v>
                      </c:pt>
                      <c:pt idx="2217">
                        <c:v>2.0534142393814049E-5</c:v>
                      </c:pt>
                      <c:pt idx="2218">
                        <c:v>1.9430125590776581E-5</c:v>
                      </c:pt>
                      <c:pt idx="2219">
                        <c:v>1.8318129523418839E-5</c:v>
                      </c:pt>
                      <c:pt idx="2220">
                        <c:v>1.7199318929936631E-5</c:v>
                      </c:pt>
                      <c:pt idx="2221">
                        <c:v>1.6074853610379639E-5</c:v>
                      </c:pt>
                      <c:pt idx="2222">
                        <c:v>1.494588734378546E-5</c:v>
                      </c:pt>
                      <c:pt idx="2223">
                        <c:v>1.38135668219649E-5</c:v>
                      </c:pt>
                      <c:pt idx="2224">
                        <c:v>1.2679030600813829E-5</c:v>
                      </c:pt>
                      <c:pt idx="2225">
                        <c:v>1.1543408070000391E-5</c:v>
                      </c:pt>
                      <c:pt idx="2226">
                        <c:v>1.040781844185059E-5</c:v>
                      </c:pt>
                      <c:pt idx="2227">
                        <c:v>9.2733697602281183E-6</c:v>
                      </c:pt>
                      <c:pt idx="2228">
                        <c:v>8.1411579301766137E-6</c:v>
                      </c:pt>
                      <c:pt idx="2229">
                        <c:v>7.0122657690651313E-6</c:v>
                      </c:pt>
                      <c:pt idx="2230">
                        <c:v>5.887762079948798E-6</c:v>
                      </c:pt>
                      <c:pt idx="2231">
                        <c:v>4.7687007478281137E-6</c:v>
                      </c:pt>
                      <c:pt idx="2232">
                        <c:v>3.656119859461108E-6</c:v>
                      </c:pt>
                      <c:pt idx="2233">
                        <c:v>2.5510408473530991E-6</c:v>
                      </c:pt>
                      <c:pt idx="2234">
                        <c:v>1.4544676585189621E-6</c:v>
                      </c:pt>
                      <c:pt idx="2235">
                        <c:v>3.6738594858275478E-7</c:v>
                      </c:pt>
                      <c:pt idx="2236">
                        <c:v>-7.0923769825085418E-7</c:v>
                      </c:pt>
                      <c:pt idx="2237">
                        <c:v>-1.77445652284943E-6</c:v>
                      </c:pt>
                      <c:pt idx="2238">
                        <c:v>-2.8273443179567531E-6</c:v>
                      </c:pt>
                      <c:pt idx="2239">
                        <c:v>-3.8669961277056966E-6</c:v>
                      </c:pt>
                      <c:pt idx="2240">
                        <c:v>-4.8925289194288203E-6</c:v>
                      </c:pt>
                      <c:pt idx="2241">
                        <c:v>-5.9030822273865929E-6</c:v>
                      </c:pt>
                      <c:pt idx="2242">
                        <c:v>-6.8978187680643861E-6</c:v>
                      </c:pt>
                      <c:pt idx="2243">
                        <c:v>-7.8759250267205745E-6</c:v>
                      </c:pt>
                      <c:pt idx="2244">
                        <c:v>-8.8366118148993204E-6</c:v>
                      </c:pt>
                      <c:pt idx="2245">
                        <c:v>-9.7791147986527844E-6</c:v>
                      </c:pt>
                      <c:pt idx="2246">
                        <c:v>-1.070269499724866E-5</c:v>
                      </c:pt>
                      <c:pt idx="2247">
                        <c:v>-1.160663925216995E-5</c:v>
                      </c:pt>
                      <c:pt idx="2248">
                        <c:v>-1.249026066624482E-5</c:v>
                      </c:pt>
                      <c:pt idx="2249">
                        <c:v>-1.335289901277512E-5</c:v>
                      </c:pt>
                      <c:pt idx="2250">
                        <c:v>-1.419392111456283E-5</c:v>
                      </c:pt>
                      <c:pt idx="2251">
                        <c:v>-1.501272119276392E-5</c:v>
                      </c:pt>
                      <c:pt idx="2252">
                        <c:v>-1.5808721185529402E-5</c:v>
                      </c:pt>
                      <c:pt idx="2253">
                        <c:v>-1.6581371036423251E-5</c:v>
                      </c:pt>
                      <c:pt idx="2254">
                        <c:v>-1.7330148952636262E-5</c:v>
                      </c:pt>
                      <c:pt idx="2255">
                        <c:v>-1.8054561633044528E-5</c:v>
                      </c:pt>
                      <c:pt idx="2256">
                        <c:v>-1.8754144466189859E-5</c:v>
                      </c:pt>
                      <c:pt idx="2257">
                        <c:v>-1.9428461698288289E-5</c:v>
                      </c:pt>
                      <c:pt idx="2258">
                        <c:v>-2.0077106571400811E-5</c:v>
                      </c:pt>
                      <c:pt idx="2259">
                        <c:v>-2.0699701431928531E-5</c:v>
                      </c:pt>
                      <c:pt idx="2260">
                        <c:v>-2.1295897809621408E-5</c:v>
                      </c:pt>
                      <c:pt idx="2261">
                        <c:v>-2.1865376467317079E-5</c:v>
                      </c:pt>
                      <c:pt idx="2262">
                        <c:v>-2.240784742165226E-5</c:v>
                      </c:pt>
                      <c:pt idx="2263">
                        <c:v>-2.2923049935015569E-5</c:v>
                      </c:pt>
                      <c:pt idx="2264">
                        <c:v>-2.341075247903546E-5</c:v>
                      </c:pt>
                      <c:pt idx="2265">
                        <c:v>-2.387075266992254E-5</c:v>
                      </c:pt>
                      <c:pt idx="2266">
                        <c:v>-2.4302877176008999E-5</c:v>
                      </c:pt>
                      <c:pt idx="2267">
                        <c:v>-2.4706981597852399E-5</c:v>
                      </c:pt>
                      <c:pt idx="2268">
                        <c:v>-2.5082950321293631E-5</c:v>
                      </c:pt>
                      <c:pt idx="2269">
                        <c:v>-2.543069634388163E-5</c:v>
                      </c:pt>
                      <c:pt idx="2270">
                        <c:v>-2.5750161075099248E-5</c:v>
                      </c:pt>
                      <c:pt idx="2271">
                        <c:v>-2.604131411084601E-5</c:v>
                      </c:pt>
                      <c:pt idx="2272">
                        <c:v>-2.6304152982653951E-5</c:v>
                      </c:pt>
                      <c:pt idx="2273">
                        <c:v>-2.6538702882132721E-5</c:v>
                      </c:pt>
                      <c:pt idx="2274">
                        <c:v>-2.6745016361159449E-5</c:v>
                      </c:pt>
                      <c:pt idx="2275">
                        <c:v>-2.6923173008347221E-5</c:v>
                      </c:pt>
                      <c:pt idx="2276">
                        <c:v>-2.7073279102344101E-5</c:v>
                      </c:pt>
                      <c:pt idx="2277">
                        <c:v>-2.7195467242531541E-5</c:v>
                      </c:pt>
                      <c:pt idx="2278">
                        <c:v>-2.728989595770756E-5</c:v>
                      </c:pt>
                      <c:pt idx="2279">
                        <c:v>-2.735674929335562E-5</c:v>
                      </c:pt>
                      <c:pt idx="2280">
                        <c:v>-2.7396236378115171E-5</c:v>
                      </c:pt>
                      <c:pt idx="2281">
                        <c:v>-2.7408590970083991E-5</c:v>
                      </c:pt>
                      <c:pt idx="2282">
                        <c:v>-2.7394070983595719E-5</c:v>
                      </c:pt>
                      <c:pt idx="2283">
                        <c:v>-2.735295799712873E-5</c:v>
                      </c:pt>
                      <c:pt idx="2284">
                        <c:v>-2.7285556743014569E-5</c:v>
                      </c:pt>
                      <c:pt idx="2285">
                        <c:v>-2.719219457962487E-5</c:v>
                      </c:pt>
                      <c:pt idx="2286">
                        <c:v>-2.707322094672646E-5</c:v>
                      </c:pt>
                      <c:pt idx="2287">
                        <c:v>-2.6929006804703549E-5</c:v>
                      </c:pt>
                      <c:pt idx="2288">
                        <c:v>-2.6759944058355029E-5</c:v>
                      </c:pt>
                      <c:pt idx="2289">
                        <c:v>-2.6566444965982639E-5</c:v>
                      </c:pt>
                      <c:pt idx="2290">
                        <c:v>-2.6348941534493121E-5</c:v>
                      </c:pt>
                      <c:pt idx="2291">
                        <c:v>-2.6107884901244019E-5</c:v>
                      </c:pt>
                      <c:pt idx="2292">
                        <c:v>-2.5843744703368189E-5</c:v>
                      </c:pt>
                      <c:pt idx="2293">
                        <c:v>-2.5557008435317389E-5</c:v>
                      </c:pt>
                      <c:pt idx="2294">
                        <c:v>-2.5248180795369001E-5</c:v>
                      </c:pt>
                      <c:pt idx="2295">
                        <c:v>-2.491778302184373E-5</c:v>
                      </c:pt>
                      <c:pt idx="2296">
                        <c:v>-2.456635221978438E-5</c:v>
                      </c:pt>
                      <c:pt idx="2297">
                        <c:v>-2.4194440678847921E-5</c:v>
                      </c:pt>
                      <c:pt idx="2298">
                        <c:v>-2.3802615183163932E-5</c:v>
                      </c:pt>
                      <c:pt idx="2299">
                        <c:v>-2.3391456313913051E-5</c:v>
                      </c:pt>
                      <c:pt idx="2300">
                        <c:v>-2.296155774537849E-5</c:v>
                      </c:pt>
                      <c:pt idx="2301">
                        <c:v>-2.251352553522269E-5</c:v>
                      </c:pt>
                      <c:pt idx="2302">
                        <c:v>-2.2047977409739269E-5</c:v>
                      </c:pt>
                      <c:pt idx="2303">
                        <c:v>-2.1565542044827921E-5</c:v>
                      </c:pt>
                      <c:pt idx="2304">
                        <c:v>-2.1066858343436479E-5</c:v>
                      </c:pt>
                      <c:pt idx="2305">
                        <c:v>-2.0552574710210718E-5</c:v>
                      </c:pt>
                      <c:pt idx="2306">
                        <c:v>-2.0023348324087521E-5</c:v>
                      </c:pt>
                      <c:pt idx="2307">
                        <c:v>-1.947984440956189E-5</c:v>
                      </c:pt>
                      <c:pt idx="2308">
                        <c:v>-1.892273550735223E-5</c:v>
                      </c:pt>
                      <c:pt idx="2309">
                        <c:v>-1.835270074518177E-5</c:v>
                      </c:pt>
                      <c:pt idx="2310">
                        <c:v>-1.777042510938676E-5</c:v>
                      </c:pt>
                      <c:pt idx="2311">
                        <c:v>-1.7176598718054029E-5</c:v>
                      </c:pt>
                      <c:pt idx="2312">
                        <c:v>-1.6571916096382229E-5</c:v>
                      </c:pt>
                      <c:pt idx="2313">
                        <c:v>-1.5957075454951881E-5</c:v>
                      </c:pt>
                      <c:pt idx="2314">
                        <c:v>-1.5332777971579669E-5</c:v>
                      </c:pt>
                      <c:pt idx="2315">
                        <c:v>-1.4699727077422309E-5</c:v>
                      </c:pt>
                      <c:pt idx="2316">
                        <c:v>-1.4058627747984509E-5</c:v>
                      </c:pt>
                      <c:pt idx="2317">
                        <c:v>-1.341018579967411E-5</c:v>
                      </c:pt>
                      <c:pt idx="2318">
                        <c:v>-1.2755107192535951E-5</c:v>
                      </c:pt>
                      <c:pt idx="2319">
                        <c:v>-1.209409733978335E-5</c:v>
                      </c:pt>
                      <c:pt idx="2320">
                        <c:v>-1.1427860424733719E-5</c:v>
                      </c:pt>
                      <c:pt idx="2321">
                        <c:v>-1.0757098725741109E-5</c:v>
                      </c:pt>
                      <c:pt idx="2322">
                        <c:v>-1.0082511949705079E-5</c:v>
                      </c:pt>
                      <c:pt idx="2323">
                        <c:v>-9.4047965747211865E-6</c:v>
                      </c:pt>
                      <c:pt idx="2324">
                        <c:v>-8.7246452024234874E-6</c:v>
                      </c:pt>
                      <c:pt idx="2325">
                        <c:v>-8.0427459205550105E-6</c:v>
                      </c:pt>
                      <c:pt idx="2326">
                        <c:v>-7.3597816762863889E-6</c:v>
                      </c:pt>
                      <c:pt idx="2327">
                        <c:v>-6.6764296607874558E-6</c:v>
                      </c:pt>
                      <c:pt idx="2328">
                        <c:v>-5.9933607055404944E-6</c:v>
                      </c:pt>
                      <c:pt idx="2329">
                        <c:v>-5.3112386908675257E-6</c:v>
                      </c:pt>
                      <c:pt idx="2330">
                        <c:v>-4.630719967127396E-6</c:v>
                      </c:pt>
                      <c:pt idx="2331">
                        <c:v>-3.9524527890215354E-6</c:v>
                      </c:pt>
                      <c:pt idx="2332">
                        <c:v>-3.277076763430078E-6</c:v>
                      </c:pt>
                      <c:pt idx="2333">
                        <c:v>-2.605222311182662E-6</c:v>
                      </c:pt>
                      <c:pt idx="2334">
                        <c:v>-1.937510143150559E-6</c:v>
                      </c:pt>
                      <c:pt idx="2335">
                        <c:v>-1.27455075102901E-6</c:v>
                      </c:pt>
                      <c:pt idx="2336">
                        <c:v>-6.1694391316059705E-7</c:v>
                      </c:pt>
                      <c:pt idx="2337">
                        <c:v>3.4721784267679347E-8</c:v>
                      </c:pt>
                      <c:pt idx="2338">
                        <c:v>6.7986941033925548E-7</c:v>
                      </c:pt>
                      <c:pt idx="2339">
                        <c:v>1.317934136538878E-6</c:v>
                      </c:pt>
                      <c:pt idx="2340">
                        <c:v>1.9483636676221282E-6</c:v>
                      </c:pt>
                      <c:pt idx="2341">
                        <c:v>2.570618655964854E-6</c:v>
                      </c:pt>
                      <c:pt idx="2342">
                        <c:v>3.184173099152473E-6</c:v>
                      </c:pt>
                      <c:pt idx="2343">
                        <c:v>3.7885147205878509E-6</c:v>
                      </c:pt>
                      <c:pt idx="2344">
                        <c:v>4.3831453329152336E-6</c:v>
                      </c:pt>
                      <c:pt idx="2345">
                        <c:v>4.9675811840765176E-6</c:v>
                      </c:pt>
                      <c:pt idx="2346">
                        <c:v>5.5413532858348863E-6</c:v>
                      </c:pt>
                      <c:pt idx="2347">
                        <c:v>6.1040077246196317E-6</c:v>
                      </c:pt>
                      <c:pt idx="2348">
                        <c:v>6.6551059545646748E-6</c:v>
                      </c:pt>
                      <c:pt idx="2349">
                        <c:v>7.1942250726319306E-6</c:v>
                      </c:pt>
                      <c:pt idx="2350">
                        <c:v>7.7209580757292682E-6</c:v>
                      </c:pt>
                      <c:pt idx="2351">
                        <c:v>8.2349140997512413E-6</c:v>
                      </c:pt>
                      <c:pt idx="2352">
                        <c:v>8.7357186404891784E-6</c:v>
                      </c:pt>
                      <c:pt idx="2353">
                        <c:v>9.2230137563754041E-6</c:v>
                      </c:pt>
                      <c:pt idx="2354">
                        <c:v>9.6964582530444535E-6</c:v>
                      </c:pt>
                      <c:pt idx="2355">
                        <c:v>1.0155727849712081E-5</c:v>
                      </c:pt>
                      <c:pt idx="2356">
                        <c:v>1.060051532739059E-5</c:v>
                      </c:pt>
                      <c:pt idx="2357">
                        <c:v>1.103053065897653E-5</c:v>
                      </c:pt>
                      <c:pt idx="2358">
                        <c:v>1.1445501121264179E-5</c:v>
                      </c:pt>
                      <c:pt idx="2359">
                        <c:v>1.1845171388955349E-5</c:v>
                      </c:pt>
                      <c:pt idx="2360">
                        <c:v>1.2229303610752851E-5</c:v>
                      </c:pt>
                      <c:pt idx="2361">
                        <c:v>1.25976774676416E-5</c:v>
                      </c:pt>
                      <c:pt idx="2362">
                        <c:v>1.2950090213477881E-5</c:v>
                      </c:pt>
                      <c:pt idx="2363">
                        <c:v>1.3286356698022909E-5</c:v>
                      </c:pt>
                      <c:pt idx="2364">
                        <c:v>1.360630937257318E-5</c:v>
                      </c:pt>
                      <c:pt idx="2365">
                        <c:v>1.390979827835505E-5</c:v>
                      </c:pt>
                      <c:pt idx="2366">
                        <c:v>1.4196691017866499E-5</c:v>
                      </c:pt>
                      <c:pt idx="2367">
                        <c:v>1.4466872709363749E-5</c:v>
                      </c:pt>
                      <c:pt idx="2368">
                        <c:v>1.4720245924704689E-5</c:v>
                      </c:pt>
                      <c:pt idx="2369">
                        <c:v>1.495673061077565E-5</c:v>
                      </c:pt>
                      <c:pt idx="2370">
                        <c:v>1.517626399474129E-5</c:v>
                      </c:pt>
                      <c:pt idx="2371">
                        <c:v>1.537880047337127E-5</c:v>
                      </c:pt>
                      <c:pt idx="2372">
                        <c:v>1.556431148670999E-5</c:v>
                      </c:pt>
                      <c:pt idx="2373">
                        <c:v>1.573278537636864E-5</c:v>
                      </c:pt>
                      <c:pt idx="2374">
                        <c:v>1.588422722873069E-5</c:v>
                      </c:pt>
                      <c:pt idx="2375">
                        <c:v>1.6018658703374219E-5</c:v>
                      </c:pt>
                      <c:pt idx="2376">
                        <c:v>1.6136117847025449E-5</c:v>
                      </c:pt>
                      <c:pt idx="2377">
                        <c:v>1.6236658893369039E-5</c:v>
                      </c:pt>
                      <c:pt idx="2378">
                        <c:v>1.632035204905144E-5</c:v>
                      </c:pt>
                      <c:pt idx="2379">
                        <c:v>1.6387283266223362E-5</c:v>
                      </c:pt>
                      <c:pt idx="2380">
                        <c:v>1.6437554001977348E-5</c:v>
                      </c:pt>
                      <c:pt idx="2381">
                        <c:v>1.647128096504578E-5</c:v>
                      </c:pt>
                      <c:pt idx="2382">
                        <c:v>1.6488595850133071E-5</c:v>
                      </c:pt>
                      <c:pt idx="2383">
                        <c:v>1.6489645060264621E-5</c:v>
                      </c:pt>
                      <c:pt idx="2384">
                        <c:v>1.647458941754259E-5</c:v>
                      </c:pt>
                      <c:pt idx="2385">
                        <c:v>1.644360386270626E-5</c:v>
                      </c:pt>
                      <c:pt idx="2386">
                        <c:v>1.639687714390159E-5</c:v>
                      </c:pt>
                      <c:pt idx="2387">
                        <c:v>1.6334611495071101E-5</c:v>
                      </c:pt>
                      <c:pt idx="2388">
                        <c:v>1.6257022304381219E-5</c:v>
                      </c:pt>
                      <c:pt idx="2389">
                        <c:v>1.6164337773109992E-5</c:v>
                      </c:pt>
                      <c:pt idx="2390">
                        <c:v>1.605679856542282E-5</c:v>
                      </c:pt>
                      <c:pt idx="2391">
                        <c:v>1.5934657449468869E-5</c:v>
                      </c:pt>
                      <c:pt idx="2392">
                        <c:v>1.5798178930234761E-5</c:v>
                      </c:pt>
                      <c:pt idx="2393">
                        <c:v>1.564763887459585E-5</c:v>
                      </c:pt>
                      <c:pt idx="2394">
                        <c:v>1.5483324129008841E-5</c:v>
                      </c:pt>
                      <c:pt idx="2395">
                        <c:v>1.5305532130291931E-5</c:v>
                      </c:pt>
                      <c:pt idx="2396">
                        <c:v>1.5114570509941219E-5</c:v>
                      </c:pt>
                      <c:pt idx="2397">
                        <c:v>1.4910756692433991E-5</c:v>
                      </c:pt>
                      <c:pt idx="2398">
                        <c:v>1.469441748797063E-5</c:v>
                      </c:pt>
                      <c:pt idx="2399">
                        <c:v>1.4465888680108021E-5</c:v>
                      </c:pt>
                      <c:pt idx="2400">
                        <c:v>1.4225514608737889E-5</c:v>
                      </c:pt>
                      <c:pt idx="2401">
                        <c:v>1.397364774886326E-5</c:v>
                      </c:pt>
                      <c:pt idx="2402">
                        <c:v>1.371064828562599E-5</c:v>
                      </c:pt>
                      <c:pt idx="2403">
                        <c:v>1.3436883686037641E-5</c:v>
                      </c:pt>
                      <c:pt idx="2404">
                        <c:v>1.3152728267864231E-5</c:v>
                      </c:pt>
                      <c:pt idx="2405">
                        <c:v>1.2858562766114181E-5</c:v>
                      </c:pt>
                      <c:pt idx="2406">
                        <c:v>1.255477389757633E-5</c:v>
                      </c:pt>
                      <c:pt idx="2407">
                        <c:v>1.2241753923852451E-5</c:v>
                      </c:pt>
                      <c:pt idx="2408">
                        <c:v>1.191990021332577E-5</c:v>
                      </c:pt>
                      <c:pt idx="2409">
                        <c:v>1.1589614802503549E-5</c:v>
                      </c:pt>
                      <c:pt idx="2410">
                        <c:v>1.1251303957168261E-5</c:v>
                      </c:pt>
                      <c:pt idx="2411">
                        <c:v>1.0905377733767299E-5</c:v>
                      </c:pt>
                      <c:pt idx="2412">
                        <c:v>1.055224954146729E-5</c:v>
                      </c:pt>
                      <c:pt idx="2413">
                        <c:v>1.0192335705293599E-5</c:v>
                      </c:pt>
                      <c:pt idx="2414">
                        <c:v>9.8260550307706801E-6</c:v>
                      </c:pt>
                      <c:pt idx="2415">
                        <c:v>9.4538283704733587E-6</c:v>
                      </c:pt>
                      <c:pt idx="2416">
                        <c:v>9.0760781928929386E-6</c:v>
                      </c:pt>
                      <c:pt idx="2417">
                        <c:v>8.6932281540160177E-6</c:v>
                      </c:pt>
                      <c:pt idx="2418">
                        <c:v>8.3057026720071273E-6</c:v>
                      </c:pt>
                      <c:pt idx="2419">
                        <c:v>7.9139265053794331E-6</c:v>
                      </c:pt>
                      <c:pt idx="2420">
                        <c:v>7.518324335030519E-6</c:v>
                      </c:pt>
                      <c:pt idx="2421">
                        <c:v>7.1193203505127439E-6</c:v>
                      </c:pt>
                      <c:pt idx="2422">
                        <c:v>6.7173378408998396E-6</c:v>
                      </c:pt>
                      <c:pt idx="2423">
                        <c:v>6.312798790603356E-6</c:v>
                      </c:pt>
                      <c:pt idx="2424">
                        <c:v>5.9061234804841798E-6</c:v>
                      </c:pt>
                      <c:pt idx="2425">
                        <c:v>5.4977300945957928E-6</c:v>
                      </c:pt>
                      <c:pt idx="2426">
                        <c:v>5.0880343328870424E-6</c:v>
                      </c:pt>
                      <c:pt idx="2427">
                        <c:v>4.677449030183146E-6</c:v>
                      </c:pt>
                      <c:pt idx="2428">
                        <c:v>4.2663837817543564E-6</c:v>
                      </c:pt>
                      <c:pt idx="2429">
                        <c:v>3.8552445757721802E-6</c:v>
                      </c:pt>
                      <c:pt idx="2430">
                        <c:v>3.444433432943367E-6</c:v>
                      </c:pt>
                      <c:pt idx="2431">
                        <c:v>3.0343480536019639E-6</c:v>
                      </c:pt>
                      <c:pt idx="2432">
                        <c:v>2.6253814725296908E-6</c:v>
                      </c:pt>
                      <c:pt idx="2433">
                        <c:v>2.2179217217646301E-6</c:v>
                      </c:pt>
                      <c:pt idx="2434">
                        <c:v>1.812351501647858E-6</c:v>
                      </c:pt>
                      <c:pt idx="2435">
                        <c:v>1.409047860347132E-6</c:v>
                      </c:pt>
                      <c:pt idx="2436">
                        <c:v>1.0083818820860639E-6</c:v>
                      </c:pt>
                      <c:pt idx="2437">
                        <c:v>6.1071838429645255E-7</c:v>
                      </c:pt>
                      <c:pt idx="2438">
                        <c:v>2.164156239006067E-7</c:v>
                      </c:pt>
                      <c:pt idx="2439">
                        <c:v>-1.7417498708054631E-7</c:v>
                      </c:pt>
                      <c:pt idx="2440">
                        <c:v>-5.6070915640875571E-7</c:v>
                      </c:pt>
                      <c:pt idx="2441">
                        <c:v>-9.4284997682550023E-7</c:v>
                      </c:pt>
                      <c:pt idx="2442">
                        <c:v>-1.320268181402311E-6</c:v>
                      </c:pt>
                      <c:pt idx="2443">
                        <c:v>-1.692642388893118E-6</c:v>
                      </c:pt>
                      <c:pt idx="2444">
                        <c:v>-2.059659338948616E-6</c:v>
                      </c:pt>
                      <c:pt idx="2445">
                        <c:v>-2.4210141170639718E-6</c:v>
                      </c:pt>
                      <c:pt idx="2446">
                        <c:v>-2.776410369142443E-6</c:v>
                      </c:pt>
                      <c:pt idx="2447">
                        <c:v>-3.1255605055688338E-6</c:v>
                      </c:pt>
                      <c:pt idx="2448">
                        <c:v>-3.4681858946979759E-6</c:v>
                      </c:pt>
                      <c:pt idx="2449">
                        <c:v>-3.8040170456746988E-6</c:v>
                      </c:pt>
                      <c:pt idx="2450">
                        <c:v>-4.132793780513022E-6</c:v>
                      </c:pt>
                      <c:pt idx="2451">
                        <c:v>-4.4542653953734676E-6</c:v>
                      </c:pt>
                      <c:pt idx="2452">
                        <c:v>-4.7681908109885822E-6</c:v>
                      </c:pt>
                      <c:pt idx="2453">
                        <c:v>-5.0743387121977997E-6</c:v>
                      </c:pt>
                      <c:pt idx="2454">
                        <c:v>-5.3724876765638491E-6</c:v>
                      </c:pt>
                      <c:pt idx="2455">
                        <c:v>-5.6624262920537852E-6</c:v>
                      </c:pt>
                      <c:pt idx="2456">
                        <c:v>-5.9439532637786127E-6</c:v>
                      </c:pt>
                      <c:pt idx="2457">
                        <c:v>-6.2168775097961756E-6</c:v>
                      </c:pt>
                      <c:pt idx="2458">
                        <c:v>-6.4810182459926399E-6</c:v>
                      </c:pt>
                      <c:pt idx="2459">
                        <c:v>-6.7362050600683794E-6</c:v>
                      </c:pt>
                      <c:pt idx="2460">
                        <c:v>-6.9822779746644804E-6</c:v>
                      </c:pt>
                      <c:pt idx="2461">
                        <c:v>-7.2190874996762877E-6</c:v>
                      </c:pt>
                      <c:pt idx="2462">
                        <c:v>-7.4464946738105439E-6</c:v>
                      </c:pt>
                      <c:pt idx="2463">
                        <c:v>-7.6643710954525609E-6</c:v>
                      </c:pt>
                      <c:pt idx="2464">
                        <c:v>-7.8725989429196935E-6</c:v>
                      </c:pt>
                      <c:pt idx="2465">
                        <c:v>-8.0710709841869286E-6</c:v>
                      </c:pt>
                      <c:pt idx="2466">
                        <c:v>-8.2596905761798738E-6</c:v>
                      </c:pt>
                      <c:pt idx="2467">
                        <c:v>-8.4383716537396266E-6</c:v>
                      </c:pt>
                      <c:pt idx="2468">
                        <c:v>-8.6070387083730623E-6</c:v>
                      </c:pt>
                      <c:pt idx="2469">
                        <c:v>-8.765626756910931E-6</c:v>
                      </c:pt>
                      <c:pt idx="2470">
                        <c:v>-8.9140813002047595E-6</c:v>
                      </c:pt>
                      <c:pt idx="2471">
                        <c:v>-9.0523582720019882E-6</c:v>
                      </c:pt>
                      <c:pt idx="2472">
                        <c:v>-9.1804239781469752E-6</c:v>
                      </c:pt>
                      <c:pt idx="2473">
                        <c:v>-9.2982550262634735E-6</c:v>
                      </c:pt>
                      <c:pt idx="2474">
                        <c:v>-9.4058382460819105E-6</c:v>
                      </c:pt>
                      <c:pt idx="2475">
                        <c:v>-9.5031706005823267E-6</c:v>
                      </c:pt>
                      <c:pt idx="2476">
                        <c:v>-9.5902590881310912E-6</c:v>
                      </c:pt>
                      <c:pt idx="2477">
                        <c:v>-9.6671206357965173E-6</c:v>
                      </c:pt>
                      <c:pt idx="2478">
                        <c:v>-9.7337819840352744E-6</c:v>
                      </c:pt>
                      <c:pt idx="2479">
                        <c:v>-9.7902795629480233E-6</c:v>
                      </c:pt>
                      <c:pt idx="2480">
                        <c:v>-9.8366593603089215E-6</c:v>
                      </c:pt>
                      <c:pt idx="2481">
                        <c:v>-9.8729767815796718E-6</c:v>
                      </c:pt>
                      <c:pt idx="2482">
                        <c:v>-9.8992965021244914E-6</c:v>
                      </c:pt>
                      <c:pt idx="2483">
                        <c:v>-9.9156923118478532E-6</c:v>
                      </c:pt>
                      <c:pt idx="2484">
                        <c:v>-9.9222469524820224E-6</c:v>
                      </c:pt>
                      <c:pt idx="2485">
                        <c:v>-9.9190519477563529E-6</c:v>
                      </c:pt>
                      <c:pt idx="2486">
                        <c:v>-9.9062074266849131E-6</c:v>
                      </c:pt>
                      <c:pt idx="2487">
                        <c:v>-9.8838219402134062E-6</c:v>
                      </c:pt>
                      <c:pt idx="2488">
                        <c:v>-9.8520122714704048E-6</c:v>
                      </c:pt>
                      <c:pt idx="2489">
                        <c:v>-9.8109032398717612E-6</c:v>
                      </c:pt>
                      <c:pt idx="2490">
                        <c:v>-9.7606274993305268E-6</c:v>
                      </c:pt>
                      <c:pt idx="2491">
                        <c:v>-9.7013253308280128E-6</c:v>
                      </c:pt>
                      <c:pt idx="2492">
                        <c:v>-9.6331444296045328E-6</c:v>
                      </c:pt>
                      <c:pt idx="2493">
                        <c:v>-9.5562396872310949E-6</c:v>
                      </c:pt>
                      <c:pt idx="2494">
                        <c:v>-9.4707729688256574E-6</c:v>
                      </c:pt>
                      <c:pt idx="2495">
                        <c:v>-9.3769128856797346E-6</c:v>
                      </c:pt>
                      <c:pt idx="2496">
                        <c:v>-9.2748345635629083E-6</c:v>
                      </c:pt>
                      <c:pt idx="2497">
                        <c:v>-9.1647194069744309E-6</c:v>
                      </c:pt>
                      <c:pt idx="2498">
                        <c:v>-9.0467548596123152E-6</c:v>
                      </c:pt>
                      <c:pt idx="2499">
                        <c:v>-8.9211341613313463E-6</c:v>
                      </c:pt>
                      <c:pt idx="2500">
                        <c:v>-8.7880561018621792E-6</c:v>
                      </c:pt>
                      <c:pt idx="2501">
                        <c:v>-8.6477247715641116E-6</c:v>
                      </c:pt>
                      <c:pt idx="2502">
                        <c:v>-8.5003493094843324E-6</c:v>
                      </c:pt>
                      <c:pt idx="2503">
                        <c:v>-8.3461436489963381E-6</c:v>
                      </c:pt>
                      <c:pt idx="2504">
                        <c:v>-8.1853262612898797E-6</c:v>
                      </c:pt>
                      <c:pt idx="2505">
                        <c:v>-8.0181198969841749E-6</c:v>
                      </c:pt>
                      <c:pt idx="2506">
                        <c:v>-7.8447513261352513E-6</c:v>
                      </c:pt>
                      <c:pt idx="2507">
                        <c:v>-7.6654510769071686E-6</c:v>
                      </c:pt>
                      <c:pt idx="2508">
                        <c:v>-7.4804531731754689E-6</c:v>
                      </c:pt>
                      <c:pt idx="2509">
                        <c:v>-7.2899948713295901E-6</c:v>
                      </c:pt>
                      <c:pt idx="2510">
                        <c:v>-7.0943163965391091E-6</c:v>
                      </c:pt>
                      <c:pt idx="2511">
                        <c:v>-6.8936606787465516E-6</c:v>
                      </c:pt>
                      <c:pt idx="2512">
                        <c:v>-6.6882730886471804E-6</c:v>
                      </c:pt>
                      <c:pt idx="2513">
                        <c:v>-6.4784011739135636E-6</c:v>
                      </c:pt>
                      <c:pt idx="2514">
                        <c:v>-6.2642943959199714E-6</c:v>
                      </c:pt>
                      <c:pt idx="2515">
                        <c:v>-6.0462038672185628E-6</c:v>
                      </c:pt>
                      <c:pt idx="2516">
                        <c:v>-5.8243820900161298E-6</c:v>
                      </c:pt>
                      <c:pt idx="2517">
                        <c:v>-5.5990826958966969E-6</c:v>
                      </c:pt>
                      <c:pt idx="2518">
                        <c:v>-5.3705601870316134E-6</c:v>
                      </c:pt>
                      <c:pt idx="2519">
                        <c:v>-5.1390696791149274E-6</c:v>
                      </c:pt>
                      <c:pt idx="2520">
                        <c:v>-4.9048666462577807E-6</c:v>
                      </c:pt>
                      <c:pt idx="2521">
                        <c:v>-4.6682066680713173E-6</c:v>
                      </c:pt>
                      <c:pt idx="2522">
                        <c:v>-4.4293451791631917E-6</c:v>
                      </c:pt>
                      <c:pt idx="2523">
                        <c:v>-4.1885372212681512E-6</c:v>
                      </c:pt>
                      <c:pt idx="2524">
                        <c:v>-3.946037198228419E-6</c:v>
                      </c:pt>
                      <c:pt idx="2525">
                        <c:v>-3.7020986340346691E-6</c:v>
                      </c:pt>
                      <c:pt idx="2526">
                        <c:v>-3.456973934133291E-6</c:v>
                      </c:pt>
                      <c:pt idx="2527">
                        <c:v>-3.210914150200424E-6</c:v>
                      </c:pt>
                      <c:pt idx="2528">
                        <c:v>-2.9641687485778531E-6</c:v>
                      </c:pt>
                      <c:pt idx="2529">
                        <c:v>-2.7169853825603391E-6</c:v>
                      </c:pt>
                      <c:pt idx="2530">
                        <c:v>-2.4696096687183212E-6</c:v>
                      </c:pt>
                      <c:pt idx="2531">
                        <c:v>-2.2222849674341489E-6</c:v>
                      </c:pt>
                      <c:pt idx="2532">
                        <c:v>-1.9752521678241311E-6</c:v>
                      </c:pt>
                      <c:pt idx="2533">
                        <c:v>-1.7287494772126761E-6</c:v>
                      </c:pt>
                      <c:pt idx="2534">
                        <c:v>-1.4830122153187131E-6</c:v>
                      </c:pt>
                      <c:pt idx="2535">
                        <c:v>-1.238272613308389E-6</c:v>
                      </c:pt>
                      <c:pt idx="2536">
                        <c:v>-9.9475961786174203E-7</c:v>
                      </c:pt>
                      <c:pt idx="2537">
                        <c:v>-7.5269870039471678E-7</c:v>
                      </c:pt>
                      <c:pt idx="2538">
                        <c:v>-5.1231167157141101E-7</c:v>
                      </c:pt>
                      <c:pt idx="2539">
                        <c:v>-2.7381650123496849E-7</c:v>
                      </c:pt>
                      <c:pt idx="2540">
                        <c:v>-3.7427143878951628E-8</c:v>
                      </c:pt>
                      <c:pt idx="2541">
                        <c:v>1.9664663022559011E-7</c:v>
                      </c:pt>
                      <c:pt idx="2542">
                        <c:v>4.2819939813880458E-7</c:v>
                      </c:pt>
                      <c:pt idx="2543">
                        <c:v>6.5703024149463116E-7</c:v>
                      </c:pt>
                      <c:pt idx="2544">
                        <c:v>8.8294289778219863E-7</c:v>
                      </c:pt>
                      <c:pt idx="2545">
                        <c:v>1.1057459055776871E-6</c:v>
                      </c:pt>
                      <c:pt idx="2546">
                        <c:v>1.3252527436450961E-6</c:v>
                      </c:pt>
                      <c:pt idx="2547">
                        <c:v>1.5412819638311579E-6</c:v>
                      </c:pt>
                      <c:pt idx="2548">
                        <c:v>1.753657317686439E-6</c:v>
                      </c:pt>
                      <c:pt idx="2549">
                        <c:v>1.9622078767514591E-6</c:v>
                      </c:pt>
                      <c:pt idx="2550">
                        <c:v>2.1667681464534739E-6</c:v>
                      </c:pt>
                      <c:pt idx="2551">
                        <c:v>2.3671781735663121E-6</c:v>
                      </c:pt>
                      <c:pt idx="2552">
                        <c:v>2.563283647192449E-6</c:v>
                      </c:pt>
                      <c:pt idx="2553">
                        <c:v>2.754935993233198E-6</c:v>
                      </c:pt>
                      <c:pt idx="2554">
                        <c:v>2.9419924623196079E-6</c:v>
                      </c:pt>
                      <c:pt idx="2555">
                        <c:v>3.124316211183319E-6</c:v>
                      </c:pt>
                      <c:pt idx="2556">
                        <c:v>3.301776377453222E-6</c:v>
                      </c:pt>
                      <c:pt idx="2557">
                        <c:v>3.4742481478703361E-6</c:v>
                      </c:pt>
                      <c:pt idx="2558">
                        <c:v>3.6416128199198122E-6</c:v>
                      </c:pt>
                      <c:pt idx="2559">
                        <c:v>3.803757856885406E-6</c:v>
                      </c:pt>
                      <c:pt idx="2560">
                        <c:v>3.9605769363381466E-6</c:v>
                      </c:pt>
                      <c:pt idx="2561">
                        <c:v>4.1119699920771759E-6</c:v>
                      </c:pt>
                      <c:pt idx="2562">
                        <c:v>4.2578432495470162E-6</c:v>
                      </c:pt>
                      <c:pt idx="2563">
                        <c:v>4.3981092547615684E-6</c:v>
                      </c:pt>
                      <c:pt idx="2564">
                        <c:v>4.5326868967712469E-6</c:v>
                      </c:pt>
                      <c:pt idx="2565">
                        <c:v>4.6615014237155539E-6</c:v>
                      </c:pt>
                      <c:pt idx="2566">
                        <c:v>4.7844844525092604E-6</c:v>
                      </c:pt>
                      <c:pt idx="2567">
                        <c:v>4.9015739722160771E-6</c:v>
                      </c:pt>
                      <c:pt idx="2568">
                        <c:v>5.0127143411693504E-6</c:v>
                      </c:pt>
                      <c:pt idx="2569">
                        <c:v>5.1178562779047848E-6</c:v>
                      </c:pt>
                      <c:pt idx="2570">
                        <c:v>5.2169568459756399E-6</c:v>
                      </c:pt>
                      <c:pt idx="2571">
                        <c:v>5.3099794327260749E-6</c:v>
                      </c:pt>
                      <c:pt idx="2572">
                        <c:v>5.3968937221034886E-6</c:v>
                      </c:pt>
                      <c:pt idx="2573">
                        <c:v>5.4776756615956926E-6</c:v>
                      </c:pt>
                      <c:pt idx="2574">
                        <c:v>5.5523074233836556E-6</c:v>
                      </c:pt>
                      <c:pt idx="2575">
                        <c:v>5.6207773598052888E-6</c:v>
                      </c:pt>
                      <c:pt idx="2576">
                        <c:v>5.6830799532303382E-6</c:v>
                      </c:pt>
                      <c:pt idx="2577">
                        <c:v>5.7392157604509388E-6</c:v>
                      </c:pt>
                      <c:pt idx="2578">
                        <c:v>5.7891913516966533E-6</c:v>
                      </c:pt>
                      <c:pt idx="2579">
                        <c:v>5.8330192443870219E-6</c:v>
                      </c:pt>
                      <c:pt idx="2580">
                        <c:v>5.8707178317386394E-6</c:v>
                      </c:pt>
                      <c:pt idx="2581">
                        <c:v>5.9023113063476396E-6</c:v>
                      </c:pt>
                      <c:pt idx="2582">
                        <c:v>5.9278295788721794E-6</c:v>
                      </c:pt>
                      <c:pt idx="2583">
                        <c:v>5.9473081919430106E-6</c:v>
                      </c:pt>
                      <c:pt idx="2584">
                        <c:v>5.9607882294337107E-6</c:v>
                      </c:pt>
                      <c:pt idx="2585">
                        <c:v>5.9683162212252298E-6</c:v>
                      </c:pt>
                      <c:pt idx="2586">
                        <c:v>5.9699440436025894E-6</c:v>
                      </c:pt>
                      <c:pt idx="2587">
                        <c:v>5.9657288154243816E-6</c:v>
                      </c:pt>
                      <c:pt idx="2588">
                        <c:v>5.9557327902084982E-6</c:v>
                      </c:pt>
                      <c:pt idx="2589">
                        <c:v>5.9400232442800078E-6</c:v>
                      </c:pt>
                      <c:pt idx="2590">
                        <c:v>5.9186723611295933E-6</c:v>
                      </c:pt>
                      <c:pt idx="2591">
                        <c:v>5.8917571121330701E-6</c:v>
                      </c:pt>
                      <c:pt idx="2592">
                        <c:v>5.8593591337846524E-6</c:v>
                      </c:pt>
                      <c:pt idx="2593">
                        <c:v>5.8215646015984543E-6</c:v>
                      </c:pt>
                      <c:pt idx="2594">
                        <c:v>5.7784641008344829E-6</c:v>
                      </c:pt>
                      <c:pt idx="2595">
                        <c:v>5.7301524942068578E-6</c:v>
                      </c:pt>
                      <c:pt idx="2596">
                        <c:v>5.6767287867334401E-6</c:v>
                      </c:pt>
                      <c:pt idx="2597">
                        <c:v>5.618295987887206E-6</c:v>
                      </c:pt>
                      <c:pt idx="2598">
                        <c:v>5.5549609712107631E-6</c:v>
                      </c:pt>
                      <c:pt idx="2599">
                        <c:v>5.4868343315562726E-6</c:v>
                      </c:pt>
                      <c:pt idx="2600">
                        <c:v>5.4140302401137444E-6</c:v>
                      </c:pt>
                      <c:pt idx="2601">
                        <c:v>5.336666297391198E-6</c:v>
                      </c:pt>
                      <c:pt idx="2602">
                        <c:v>5.2548633843105854E-6</c:v>
                      </c:pt>
                      <c:pt idx="2603">
                        <c:v>5.1687455115835343E-6</c:v>
                      </c:pt>
                      <c:pt idx="2604">
                        <c:v>5.0784396675310689E-6</c:v>
                      </c:pt>
                      <c:pt idx="2605">
                        <c:v>4.984075664511292E-6</c:v>
                      </c:pt>
                      <c:pt idx="2606">
                        <c:v>4.8857859841188013E-6</c:v>
                      </c:pt>
                      <c:pt idx="2607">
                        <c:v>4.7837056213191319E-6</c:v>
                      </c:pt>
                      <c:pt idx="2608">
                        <c:v>4.6779719276809614E-6</c:v>
                      </c:pt>
                      <c:pt idx="2609">
                        <c:v>4.5687244538680551E-6</c:v>
                      </c:pt>
                      <c:pt idx="2610">
                        <c:v>4.4561047915520704E-6</c:v>
                      </c:pt>
                      <c:pt idx="2611">
                        <c:v>4.3402564149062476E-6</c:v>
                      </c:pt>
                      <c:pt idx="2612">
                        <c:v>4.2213245218388998E-6</c:v>
                      </c:pt>
                      <c:pt idx="2613">
                        <c:v>4.099455875124228E-6</c:v>
                      </c:pt>
                      <c:pt idx="2614">
                        <c:v>3.9747986435865558E-6</c:v>
                      </c:pt>
                      <c:pt idx="2615">
                        <c:v>3.847502243492458E-6</c:v>
                      </c:pt>
                      <c:pt idx="2616">
                        <c:v>3.7177171803035178E-6</c:v>
                      </c:pt>
                      <c:pt idx="2617">
                        <c:v>3.5855948909405881E-6</c:v>
                      </c:pt>
                      <c:pt idx="2618">
                        <c:v>3.4512875867084071E-6</c:v>
                      </c:pt>
                      <c:pt idx="2619">
                        <c:v>3.3149480970273241E-6</c:v>
                      </c:pt>
                      <c:pt idx="2620">
                        <c:v>3.1767297141166191E-6</c:v>
                      </c:pt>
                      <c:pt idx="2621">
                        <c:v>3.0367860387715389E-6</c:v>
                      </c:pt>
                      <c:pt idx="2622">
                        <c:v>2.8952708273737018E-6</c:v>
                      </c:pt>
                      <c:pt idx="2623">
                        <c:v>2.752337840271917E-6</c:v>
                      </c:pt>
                      <c:pt idx="2624">
                        <c:v>2.6081406916677601E-6</c:v>
                      </c:pt>
                      <c:pt idx="2625">
                        <c:v>2.4628327011374699E-6</c:v>
                      </c:pt>
                      <c:pt idx="2626">
                        <c:v>2.316566746918779E-6</c:v>
                      </c:pt>
                      <c:pt idx="2627">
                        <c:v>2.169495121088327E-6</c:v>
                      </c:pt>
                      <c:pt idx="2628">
                        <c:v>2.0217693867522042E-6</c:v>
                      </c:pt>
                      <c:pt idx="2629">
                        <c:v>1.873540237368952E-6</c:v>
                      </c:pt>
                      <c:pt idx="2630">
                        <c:v>1.7249573583211499E-6</c:v>
                      </c:pt>
                      <c:pt idx="2631">
                        <c:v>1.576169290848279E-6</c:v>
                      </c:pt>
                      <c:pt idx="2632">
                        <c:v>1.4273232984502121E-6</c:v>
                      </c:pt>
                      <c:pt idx="2633">
                        <c:v>1.2785652358671219E-6</c:v>
                      </c:pt>
                      <c:pt idx="2634">
                        <c:v>1.130039420738045E-6</c:v>
                      </c:pt>
                      <c:pt idx="2635">
                        <c:v>9.818885080367391E-7</c:v>
                      </c:pt>
                      <c:pt idx="2636">
                        <c:v>8.3425336737972533E-7</c:v>
                      </c:pt>
                      <c:pt idx="2637">
                        <c:v>6.8727296329770692E-7</c:v>
                      </c:pt>
                      <c:pt idx="2638">
                        <c:v>5.4108423855772937E-7</c:v>
                      </c:pt>
                      <c:pt idx="2639">
                        <c:v>3.958220006196099E-7</c:v>
                      </c:pt>
                      <c:pt idx="2640">
                        <c:v>2.516188113062706E-7</c:v>
                      </c:pt>
                      <c:pt idx="2641">
                        <c:v>1.086048797636835E-7</c:v>
                      </c:pt>
                      <c:pt idx="2642">
                        <c:v>-3.3092041217832323E-8</c:v>
                      </c:pt>
                      <c:pt idx="2643">
                        <c:v>-1.73346755453212E-7</c:v>
                      </c:pt>
                      <c:pt idx="2644">
                        <c:v>-3.120367201194192E-7</c:v>
                      </c:pt>
                      <c:pt idx="2645">
                        <c:v>-4.4904213895970932E-7</c:v>
                      </c:pt>
                      <c:pt idx="2646">
                        <c:v>-5.8424605187975968E-7</c:v>
                      </c:pt>
                      <c:pt idx="2647">
                        <c:v>-7.1753442088411948E-7</c:v>
                      </c:pt>
                      <c:pt idx="2648">
                        <c:v>-8.48796212305517E-7</c:v>
                      </c:pt>
                      <c:pt idx="2649">
                        <c:v>-9.7792347528365325E-7</c:v>
                      </c:pt>
                      <c:pt idx="2650">
                        <c:v>-1.104811416454201E-6</c:v>
                      </c:pt>
                      <c:pt idx="2651">
                        <c:v>-1.2293584708128229E-6</c:v>
                      </c:pt>
                      <c:pt idx="2652">
                        <c:v>-1.351466368723093E-6</c:v>
                      </c:pt>
                      <c:pt idx="2653">
                        <c:v>-1.4710401990413049E-6</c:v>
                      </c:pt>
                      <c:pt idx="2654">
                        <c:v>-1.587988468335176E-6</c:v>
                      </c:pt>
                      <c:pt idx="2655">
                        <c:v>-1.7022231561775259E-6</c:v>
                      </c:pt>
                      <c:pt idx="2656">
                        <c:v>-1.8136597665000059E-6</c:v>
                      </c:pt>
                      <c:pt idx="2657">
                        <c:v>-1.9222173749959711E-6</c:v>
                      </c:pt>
                      <c:pt idx="2658">
                        <c:v>-2.0278186725655311E-6</c:v>
                      </c:pt>
                      <c:pt idx="2659">
                        <c:v>-2.130390004799758E-6</c:v>
                      </c:pt>
                      <c:pt idx="2660">
                        <c:v>-2.2298614075049311E-6</c:v>
                      </c:pt>
                      <c:pt idx="2661">
                        <c:v>-2.326166638271539E-6</c:v>
                      </c:pt>
                      <c:pt idx="2662">
                        <c:v>-2.4192432040965889E-6</c:v>
                      </c:pt>
                      <c:pt idx="2663">
                        <c:v>-2.5090323850715269E-6</c:v>
                      </c:pt>
                      <c:pt idx="2664">
                        <c:v>-2.5954792541518051E-6</c:v>
                      </c:pt>
                      <c:pt idx="2665">
                        <c:v>-2.6785326930277799E-6</c:v>
                      </c:pt>
                      <c:pt idx="2666">
                        <c:v>-2.7581454041202519E-6</c:v>
                      </c:pt>
                      <c:pt idx="2667">
                        <c:v>-2.834273918727485E-6</c:v>
                      </c:pt>
                      <c:pt idx="2668">
                        <c:v>-2.9068786013540668E-6</c:v>
                      </c:pt>
                      <c:pt idx="2669">
                        <c:v>-2.975923650255365E-6</c:v>
                      </c:pt>
                      <c:pt idx="2670">
                        <c:v>-3.0413770942346941E-6</c:v>
                      </c:pt>
                      <c:pt idx="2671">
                        <c:v>-3.1032107857336282E-6</c:v>
                      </c:pt>
                      <c:pt idx="2672">
                        <c:v>-3.1614003902590678E-6</c:v>
                      </c:pt>
                      <c:pt idx="2673">
                        <c:v>-3.2159253721938419E-6</c:v>
                      </c:pt>
                      <c:pt idx="2674">
                        <c:v>-3.2667689770406671E-6</c:v>
                      </c:pt>
                      <c:pt idx="2675">
                        <c:v>-3.3139182101522981E-6</c:v>
                      </c:pt>
                      <c:pt idx="2676">
                        <c:v>-3.3573638120035781E-6</c:v>
                      </c:pt>
                      <c:pt idx="2677">
                        <c:v>-3.397100230063947E-6</c:v>
                      </c:pt>
                      <c:pt idx="2678">
                        <c:v>-3.4331255873316701E-6</c:v>
                      </c:pt>
                      <c:pt idx="2679">
                        <c:v>-3.4654416475937319E-6</c:v>
                      </c:pt>
                      <c:pt idx="2680">
                        <c:v>-3.494053777477874E-6</c:v>
                      </c:pt>
                      <c:pt idx="2681">
                        <c:v>-3.5189709053657301E-6</c:v>
                      </c:pt>
                      <c:pt idx="2682">
                        <c:v>-3.5402054772384049E-6</c:v>
                      </c:pt>
                      <c:pt idx="2683">
                        <c:v>-3.5577734095281082E-6</c:v>
                      </c:pt>
                      <c:pt idx="2684">
                        <c:v>-3.571694039051645E-6</c:v>
                      </c:pt>
                      <c:pt idx="2685">
                        <c:v>-3.5819900701036861E-6</c:v>
                      </c:pt>
                      <c:pt idx="2686">
                        <c:v>-3.5886875187896921E-6</c:v>
                      </c:pt>
                      <c:pt idx="2687">
                        <c:v>-3.5918156546803122E-6</c:v>
                      </c:pt>
                      <c:pt idx="2688">
                        <c:v>-3.5914069398708421E-6</c:v>
                      </c:pt>
                      <c:pt idx="2689">
                        <c:v>-3.5874969655310429E-6</c:v>
                      </c:pt>
                      <c:pt idx="2690">
                        <c:v>-3.580124386032233E-6</c:v>
                      </c:pt>
                      <c:pt idx="2691">
                        <c:v>-3.569330850740038E-6</c:v>
                      </c:pt>
                      <c:pt idx="2692">
                        <c:v>-3.5551609335626068E-6</c:v>
                      </c:pt>
                      <c:pt idx="2693">
                        <c:v>-3.537662060345393E-6</c:v>
                      </c:pt>
                      <c:pt idx="2694">
                        <c:v>-3.5168844342047802E-6</c:v>
                      </c:pt>
                      <c:pt idx="2695">
                        <c:v>-3.4928809588939601E-6</c:v>
                      </c:pt>
                      <c:pt idx="2696">
                        <c:v>-3.4657071602954132E-6</c:v>
                      </c:pt>
                      <c:pt idx="2697">
                        <c:v>-3.4354211061352778E-6</c:v>
                      </c:pt>
                      <c:pt idx="2698">
                        <c:v>-3.4020833240156571E-6</c:v>
                      </c:pt>
                      <c:pt idx="2699">
                        <c:v>-3.3657567178615939E-6</c:v>
                      </c:pt>
                      <c:pt idx="2700">
                        <c:v>-3.3265064828800539E-6</c:v>
                      </c:pt>
                      <c:pt idx="2701">
                        <c:v>-3.2844000191287139E-6</c:v>
                      </c:pt>
                      <c:pt idx="2702">
                        <c:v>-3.2395068437927521E-6</c:v>
                      </c:pt>
                      <c:pt idx="2703">
                        <c:v>-3.191898502268114E-6</c:v>
                      </c:pt>
                      <c:pt idx="2704">
                        <c:v>-3.1416484781499219E-6</c:v>
                      </c:pt>
                      <c:pt idx="2705">
                        <c:v>-3.088832102224765E-6</c:v>
                      </c:pt>
                      <c:pt idx="2706">
                        <c:v>-3.0335264605656161E-6</c:v>
                      </c:pt>
                      <c:pt idx="2707">
                        <c:v>-2.975810301828009E-6</c:v>
                      </c:pt>
                      <c:pt idx="2708">
                        <c:v>-2.915763943845894E-6</c:v>
                      </c:pt>
                      <c:pt idx="2709">
                        <c:v>-2.8534691796253199E-6</c:v>
                      </c:pt>
                      <c:pt idx="2710">
                        <c:v>-2.7890091828336731E-6</c:v>
                      </c:pt>
                      <c:pt idx="2711">
                        <c:v>-2.7224684128817481E-6</c:v>
                      </c:pt>
                      <c:pt idx="2712">
                        <c:v>-2.6539325196953472E-6</c:v>
                      </c:pt>
                      <c:pt idx="2713">
                        <c:v>-2.5834882482724249E-6</c:v>
                      </c:pt>
                      <c:pt idx="2714">
                        <c:v>-2.5112233431210951E-6</c:v>
                      </c:pt>
                      <c:pt idx="2715">
                        <c:v>-2.4372264526729308E-6</c:v>
                      </c:pt>
                      <c:pt idx="2716">
                        <c:v>-2.361587033765115E-6</c:v>
                      </c:pt>
                      <c:pt idx="2717">
                        <c:v>-2.2843952562839799E-6</c:v>
                      </c:pt>
                      <c:pt idx="2718">
                        <c:v>-2.2057419080613992E-6</c:v>
                      </c:pt>
                      <c:pt idx="2719">
                        <c:v>-2.1257183001143428E-6</c:v>
                      </c:pt>
                      <c:pt idx="2720">
                        <c:v>-2.0444161723166739E-6</c:v>
                      </c:pt>
                      <c:pt idx="2721">
                        <c:v>-1.961927599590939E-6</c:v>
                      </c:pt>
                      <c:pt idx="2722">
                        <c:v>-1.8783448987065539E-6</c:v>
                      </c:pt>
                      <c:pt idx="2723">
                        <c:v>-1.793760535769317E-6</c:v>
                      </c:pt>
                      <c:pt idx="2724">
                        <c:v>-1.708267034485649E-6</c:v>
                      </c:pt>
                      <c:pt idx="2725">
                        <c:v>-1.6219568852834099E-6</c:v>
                      </c:pt>
                      <c:pt idx="2726">
                        <c:v>-1.5349224553694531E-6</c:v>
                      </c:pt>
                      <c:pt idx="2727">
                        <c:v>-1.4472558998023881E-6</c:v>
                      </c:pt>
                      <c:pt idx="2728">
                        <c:v>-1.3590490736572559E-6</c:v>
                      </c:pt>
                      <c:pt idx="2729">
                        <c:v>-1.2703934453569659E-6</c:v>
                      </c:pt>
                      <c:pt idx="2730">
                        <c:v>-1.181380011243486E-6</c:v>
                      </c:pt>
                      <c:pt idx="2731">
                        <c:v>-1.0920992114598299E-6</c:v>
                      </c:pt>
                      <c:pt idx="2732">
                        <c:v>-1.0026408472119009E-6</c:v>
                      </c:pt>
                      <c:pt idx="2733">
                        <c:v>-9.1309399947721892E-7</c:v>
                      </c:pt>
                      <c:pt idx="2734">
                        <c:v>-8.2354694922546554E-7</c:v>
                      </c:pt>
                      <c:pt idx="2735">
                        <c:v>-7.3408709921369348E-7</c:v>
                      </c:pt>
                      <c:pt idx="2736">
                        <c:v>-6.4480089741684061E-7</c:v>
                      </c:pt>
                      <c:pt idx="2737">
                        <c:v>-5.5577376215202457E-7</c:v>
                      </c:pt>
                      <c:pt idx="2738">
                        <c:v>-4.6709000895284008E-7</c:v>
                      </c:pt>
                      <c:pt idx="2739">
                        <c:v>-3.7883277924762127E-7</c:v>
                      </c:pt>
                      <c:pt idx="2740">
                        <c:v>-2.9108397089333069E-7</c:v>
                      </c:pt>
                      <c:pt idx="2741">
                        <c:v>-2.0392417061441221E-7</c:v>
                      </c:pt>
                      <c:pt idx="2742">
                        <c:v>-1.1743258839359511E-7</c:v>
                      </c:pt>
                      <c:pt idx="2743">
                        <c:v>-3.1686993859265048E-8</c:v>
                      </c:pt>
                      <c:pt idx="2744">
                        <c:v>5.3236345288379482E-8</c:v>
                      </c:pt>
                      <c:pt idx="2745">
                        <c:v>1.3726272277256999E-7</c:v>
                      </c:pt>
                      <c:pt idx="2746">
                        <c:v>2.203190511192254E-7</c:v>
                      </c:pt>
                      <c:pt idx="2747">
                        <c:v>3.02333916885274E-7</c:v>
                      </c:pt>
                      <c:pt idx="2748">
                        <c:v>3.8323763370353739E-7</c:v>
                      </c:pt>
                      <c:pt idx="2749">
                        <c:v>4.6296229311412802E-7</c:v>
                      </c:pt>
                      <c:pt idx="2750">
                        <c:v>5.4144181315477311E-7</c:v>
                      </c:pt>
                      <c:pt idx="2751">
                        <c:v>6.1861198468493747E-7</c:v>
                      </c:pt>
                      <c:pt idx="2752">
                        <c:v>6.9441051542107998E-7</c:v>
                      </c:pt>
                      <c:pt idx="2753">
                        <c:v>7.687770716628398E-7</c:v>
                      </c:pt>
                      <c:pt idx="2754">
                        <c:v>8.4165331769240103E-7</c:v>
                      </c:pt>
                      <c:pt idx="2755">
                        <c:v>9.1298295283173307E-7</c:v>
                      </c:pt>
                      <c:pt idx="2756">
                        <c:v>9.8271174614484239E-7</c:v>
                      </c:pt>
                      <c:pt idx="2757">
                        <c:v>1.050787568774598E-6</c:v>
                      </c:pt>
                      <c:pt idx="2758">
                        <c:v>1.1171604239061061E-6</c:v>
                      </c:pt>
                      <c:pt idx="2759">
                        <c:v>1.181782474350998E-6</c:v>
                      </c:pt>
                      <c:pt idx="2760">
                        <c:v>1.244608067749397E-6</c:v>
                      </c:pt>
                      <c:pt idx="2761">
                        <c:v>1.30559375938865E-6</c:v>
                      </c:pt>
                      <c:pt idx="2762">
                        <c:v>1.364698332640277E-6</c:v>
                      </c:pt>
                      <c:pt idx="2763">
                        <c:v>1.4218828170189E-6</c:v>
                      </c:pt>
                      <c:pt idx="2764">
                        <c:v>1.477110503869159E-6</c:v>
                      </c:pt>
                      <c:pt idx="2765">
                        <c:v>1.530346959688938E-6</c:v>
                      </c:pt>
                      <c:pt idx="2766">
                        <c:v>1.5815600370993919E-6</c:v>
                      </c:pt>
                      <c:pt idx="2767">
                        <c:v>1.630719883474498E-6</c:v>
                      </c:pt>
                      <c:pt idx="2768">
                        <c:v>1.6777989472449871E-6</c:v>
                      </c:pt>
                      <c:pt idx="2769">
                        <c:v>1.7227719818936441E-6</c:v>
                      </c:pt>
                      <c:pt idx="2770">
                        <c:v>1.765616047661059E-6</c:v>
                      </c:pt>
                      <c:pt idx="2771">
                        <c:v>1.806310510982926E-6</c:v>
                      </c:pt>
                      <c:pt idx="2772">
                        <c:v>1.8448370416820351E-6</c:v>
                      </c:pt>
                      <c:pt idx="2773">
                        <c:v>1.88117960794001E-6</c:v>
                      </c:pt>
                      <c:pt idx="2774">
                        <c:v>1.9153244690758271E-6</c:v>
                      </c:pt>
                      <c:pt idx="2775">
                        <c:v>1.9472601661599441E-6</c:v>
                      </c:pt>
                      <c:pt idx="2776">
                        <c:v>1.976977510494781E-6</c:v>
                      </c:pt>
                      <c:pt idx="2777">
                        <c:v>2.004469569993989E-6</c:v>
                      </c:pt>
                      <c:pt idx="2778">
                        <c:v>2.0297316534947271E-6</c:v>
                      </c:pt>
                      <c:pt idx="2779">
                        <c:v>2.052761293038829E-6</c:v>
                      </c:pt>
                      <c:pt idx="2780">
                        <c:v>2.0735582241603472E-6</c:v>
                      </c:pt>
                      <c:pt idx="2781">
                        <c:v>2.0921243642185732E-6</c:v>
                      </c:pt>
                      <c:pt idx="2782">
                        <c:v>2.1084637888171062E-6</c:v>
                      </c:pt>
                      <c:pt idx="2783">
                        <c:v>2.122582706351049E-6</c:v>
                      </c:pt>
                      <c:pt idx="2784">
                        <c:v>2.1344894307257879E-6</c:v>
                      </c:pt>
                      <c:pt idx="2785">
                        <c:v>2.1441943522921849E-6</c:v>
                      </c:pt>
                      <c:pt idx="2786">
                        <c:v>2.1517099070442911E-6</c:v>
                      </c:pt>
                      <c:pt idx="2787">
                        <c:v>2.1570505441269298E-6</c:v>
                      </c:pt>
                      <c:pt idx="2788">
                        <c:v>2.1602326917017001E-6</c:v>
                      </c:pt>
                      <c:pt idx="2789">
                        <c:v>2.161274721221024E-6</c:v>
                      </c:pt>
                      <c:pt idx="2790">
                        <c:v>2.1601969101609639E-6</c:v>
                      </c:pt>
                      <c:pt idx="2791">
                        <c:v>2.1570214032645162E-6</c:v>
                      </c:pt>
                      <c:pt idx="2792">
                        <c:v>2.1517721723480282E-6</c:v>
                      </c:pt>
                      <c:pt idx="2793">
                        <c:v>2.1444749747242699E-6</c:v>
                      </c:pt>
                      <c:pt idx="2794">
                        <c:v>2.1351573102964978E-6</c:v>
                      </c:pt>
                      <c:pt idx="2795">
                        <c:v>2.1238483773786169E-6</c:v>
                      </c:pt>
                      <c:pt idx="2796">
                        <c:v>2.1105790272972421E-6</c:v>
                      </c:pt>
                      <c:pt idx="2797">
                        <c:v>2.0953817178320768E-6</c:v>
                      </c:pt>
                      <c:pt idx="2798">
                        <c:v>2.0782904655516282E-6</c:v>
                      </c:pt>
                      <c:pt idx="2799">
                        <c:v>2.0593407971017519E-6</c:v>
                      </c:pt>
                      <c:pt idx="2800">
                        <c:v>2.0385696995050122E-6</c:v>
                      </c:pt>
                      <c:pt idx="2801">
                        <c:v>2.0160155695291841E-6</c:v>
                      </c:pt>
                      <c:pt idx="2802">
                        <c:v>1.9917181621836079E-6</c:v>
                      </c:pt>
                      <c:pt idx="2803">
                        <c:v>1.9657185384023171E-6</c:v>
                      </c:pt>
                      <c:pt idx="2804">
                        <c:v>1.9380590119731E-6</c:v>
                      </c:pt>
                      <c:pt idx="2805">
                        <c:v>1.9087830957718139E-6</c:v>
                      </c:pt>
                      <c:pt idx="2806">
                        <c:v>1.8779354473613199E-6</c:v>
                      </c:pt>
                      <c:pt idx="2807">
                        <c:v>1.8455618140144689E-6</c:v>
                      </c:pt>
                      <c:pt idx="2808">
                        <c:v>1.8117089772205269E-6</c:v>
                      </c:pt>
                      <c:pt idx="2809">
                        <c:v>1.7764246967343429E-6</c:v>
                      </c:pt>
                      <c:pt idx="2810">
                        <c:v>1.739757654227419E-6</c:v>
                      </c:pt>
                      <c:pt idx="2811">
                        <c:v>1.7017573965998431E-6</c:v>
                      </c:pt>
                      <c:pt idx="2812">
                        <c:v>1.662474279011782E-6</c:v>
                      </c:pt>
                      <c:pt idx="2813">
                        <c:v>1.6219594076929411E-6</c:v>
                      </c:pt>
                      <c:pt idx="2814">
                        <c:v>1.580264582588005E-6</c:v>
                      </c:pt>
                      <c:pt idx="2815">
                        <c:v>1.537442239895682E-6</c:v>
                      </c:pt>
                      <c:pt idx="2816">
                        <c:v>1.4935453945584881E-6</c:v>
                      </c:pt>
                      <c:pt idx="2817">
                        <c:v>1.448627582759896E-6</c:v>
                      </c:pt>
                      <c:pt idx="2818">
                        <c:v>1.4027428044849009E-6</c:v>
                      </c:pt>
                      <c:pt idx="2819">
                        <c:v>1.3559454661994309E-6</c:v>
                      </c:pt>
                      <c:pt idx="2820">
                        <c:v>1.3082903237033711E-6</c:v>
                      </c:pt>
                      <c:pt idx="2821">
                        <c:v>1.2598324252112441E-6</c:v>
                      </c:pt>
                      <c:pt idx="2822">
                        <c:v>1.210627054713847E-6</c:v>
                      </c:pt>
                      <c:pt idx="2823">
                        <c:v>1.160729675673321E-6</c:v>
                      </c:pt>
                      <c:pt idx="2824">
                        <c:v>1.110195875103296E-6</c:v>
                      </c:pt>
                      <c:pt idx="2825">
                        <c:v>1.059081308084854E-6</c:v>
                      </c:pt>
                      <c:pt idx="2826">
                        <c:v>1.0074416427681371E-6</c:v>
                      </c:pt>
                      <c:pt idx="2827">
                        <c:v>9.5533250590843992E-7</c:v>
                      </c:pt>
                      <c:pt idx="2828">
                        <c:v>9.0280942898462759E-7</c:v>
                      </c:pt>
                      <c:pt idx="2829">
                        <c:v>8.4992779494668058E-7</c:v>
                      </c:pt>
                      <c:pt idx="2830">
                        <c:v>7.9674278563807756E-7</c:v>
                      </c:pt>
                      <c:pt idx="2831">
                        <c:v>7.4330932993762133E-7</c:v>
                      </c:pt>
                      <c:pt idx="2832">
                        <c:v>6.8968205266416261E-7</c:v>
                      </c:pt>
                      <c:pt idx="2833">
                        <c:v>6.3591522428650358E-7</c:v>
                      </c:pt>
                      <c:pt idx="2834">
                        <c:v>5.8206271147955188E-7</c:v>
                      </c:pt>
                      <c:pt idx="2835">
                        <c:v>5.2817792856656568E-7</c:v>
                      </c:pt>
                      <c:pt idx="2836">
                        <c:v>4.7431378988606528E-7</c:v>
                      </c:pt>
                      <c:pt idx="2837">
                        <c:v>4.2052266312070302E-7</c:v>
                      </c:pt>
                      <c:pt idx="2838">
                        <c:v>3.6685632362407148E-7</c:v>
                      </c:pt>
                      <c:pt idx="2839">
                        <c:v>3.1336590978010039E-7</c:v>
                      </c:pt>
                      <c:pt idx="2840">
                        <c:v>2.601018794283363E-7</c:v>
                      </c:pt>
                      <c:pt idx="2841">
                        <c:v>2.0711396738703129E-7</c:v>
                      </c:pt>
                      <c:pt idx="2842">
                        <c:v>1.544511441045753E-7</c:v>
                      </c:pt>
                      <c:pt idx="2843">
                        <c:v>1.021615754684031E-7</c:v>
                      </c:pt>
                      <c:pt idx="2844">
                        <c:v>5.0292583799085597E-8</c:v>
                      </c:pt>
                      <c:pt idx="2845">
                        <c:v>-1.1093899441157159E-9</c:v>
                      </c:pt>
                      <c:pt idx="2846">
                        <c:v>-5.1998822721396459E-8</c:v>
                      </c:pt>
                      <c:pt idx="2847">
                        <c:v>-1.0233114471087951E-7</c:v>
                      </c:pt>
                      <c:pt idx="2848">
                        <c:v>-1.520627733254888E-7</c:v>
                      </c:pt>
                      <c:pt idx="2849">
                        <c:v>-2.0115114592777699E-7</c:v>
                      </c:pt>
                      <c:pt idx="2850">
                        <c:v>-2.4955475122373273E-7</c:v>
                      </c:pt>
                      <c:pt idx="2851">
                        <c:v>-2.9723315931806912E-7</c:v>
                      </c:pt>
                      <c:pt idx="2852">
                        <c:v>-3.4414705041497908E-7</c:v>
                      </c:pt>
                      <c:pt idx="2853">
                        <c:v>-3.9025824214982062E-7</c:v>
                      </c:pt>
                      <c:pt idx="2854">
                        <c:v>-4.3552971553867808E-7</c:v>
                      </c:pt>
                      <c:pt idx="2855">
                        <c:v>-4.7992563953422643E-7</c:v>
                      </c:pt>
                      <c:pt idx="2856">
                        <c:v>-5.2341139417779515E-7</c:v>
                      </c:pt>
                      <c:pt idx="2857">
                        <c:v>-5.6595359233900605E-7</c:v>
                      </c:pt>
                      <c:pt idx="2858">
                        <c:v>-6.0752010003581792E-7</c:v>
                      </c:pt>
                      <c:pt idx="2859">
                        <c:v>-6.4808005532927173E-7</c:v>
                      </c:pt>
                      <c:pt idx="2860">
                        <c:v>-6.8760388578867513E-7</c:v>
                      </c:pt>
                      <c:pt idx="2861">
                        <c:v>-7.2606332452440569E-7</c:v>
                      </c:pt>
                      <c:pt idx="2862">
                        <c:v>-7.6343142478693514E-7</c:v>
                      </c:pt>
                      <c:pt idx="2863">
                        <c:v>-7.9968257313209292E-7</c:v>
                      </c:pt>
                      <c:pt idx="2864">
                        <c:v>-8.3479250115398502E-7</c:v>
                      </c:pt>
                      <c:pt idx="2865">
                        <c:v>-8.6873829578836876E-7</c:v>
                      </c:pt>
                      <c:pt idx="2866">
                        <c:v>-9.0149840819065072E-7</c:v>
                      </c:pt>
                      <c:pt idx="2867">
                        <c:v>-9.3305266119402658E-7</c:v>
                      </c:pt>
                      <c:pt idx="2868">
                        <c:v>-9.6338225535460935E-7</c:v>
                      </c:pt>
                      <c:pt idx="2869">
                        <c:v>-9.9246977359170796E-7</c:v>
                      </c:pt>
                      <c:pt idx="2870">
                        <c:v>-1.020299184432703E-6</c:v>
                      </c:pt>
                      <c:pt idx="2871">
                        <c:v>-1.0468558438732379E-6</c:v>
                      </c:pt>
                      <c:pt idx="2872">
                        <c:v>-1.0721264958646931E-6</c:v>
                      </c:pt>
                      <c:pt idx="2873">
                        <c:v>-1.0960992714421109E-6</c:v>
                      </c:pt>
                      <c:pt idx="2874">
                        <c:v>-1.1187636865069721E-6</c:v>
                      </c:pt>
                      <c:pt idx="2875">
                        <c:v>-1.140110638280353E-6</c:v>
                      </c:pt>
                      <c:pt idx="2876">
                        <c:v>-1.1601324004431669E-6</c:v>
                      </c:pt>
                      <c:pt idx="2877">
                        <c:v>-1.178822616981287E-6</c:v>
                      </c:pt>
                      <c:pt idx="2878">
                        <c:v>-1.1961762947544621E-6</c:v>
                      </c:pt>
                      <c:pt idx="2879">
                        <c:v>-1.21218979480895E-6</c:v>
                      </c:pt>
                      <c:pt idx="2880">
                        <c:v>-1.2268608224548749E-6</c:v>
                      </c:pt>
                      <c:pt idx="2881">
                        <c:v>-1.2401884161302681E-6</c:v>
                      </c:pt>
                      <c:pt idx="2882">
                        <c:v>-1.252172935074738E-6</c:v>
                      </c:pt>
                      <c:pt idx="2883">
                        <c:v>-1.2628160458366461E-6</c:v>
                      </c:pt>
                      <c:pt idx="2884">
                        <c:v>-1.272120707638566E-6</c:v>
                      </c:pt>
                      <c:pt idx="2885">
                        <c:v>-1.2800911566266631E-6</c:v>
                      </c:pt>
                      <c:pt idx="2886">
                        <c:v>-1.2867328890304829E-6</c:v>
                      </c:pt>
                      <c:pt idx="2887">
                        <c:v>-1.29205264326042E-6</c:v>
                      </c:pt>
                      <c:pt idx="2888">
                        <c:v>-1.29605838097091E-6</c:v>
                      </c:pt>
                      <c:pt idx="2889">
                        <c:v>-1.298759267118122E-6</c:v>
                      </c:pt>
                      <c:pt idx="2890">
                        <c:v>-1.3001656490416239E-6</c:v>
                      </c:pt>
                      <c:pt idx="2891">
                        <c:v>-1.3002890346001409E-6</c:v>
                      </c:pt>
                      <c:pt idx="2892">
                        <c:v>-1.299142069392161E-6</c:v>
                      </c:pt>
                      <c:pt idx="2893">
                        <c:v>-1.29673851309274E-6</c:v>
                      </c:pt>
                      <c:pt idx="2894">
                        <c:v>-1.293093214938372E-6</c:v>
                      </c:pt>
                      <c:pt idx="2895">
                        <c:v>-1.288222088392354E-6</c:v>
                      </c:pt>
                      <c:pt idx="2896">
                        <c:v>-1.2821420850235101E-6</c:v>
                      </c:pt>
                      <c:pt idx="2897">
                        <c:v>-1.2748711676316009E-6</c:v>
                      </c:pt>
                      <c:pt idx="2898">
                        <c:v>-1.2664282826531549E-6</c:v>
                      </c:pt>
                      <c:pt idx="2899">
                        <c:v>-1.256833331881798E-6</c:v>
                      </c:pt>
                      <c:pt idx="2900">
                        <c:v>-1.2461071435375121E-6</c:v>
                      </c:pt>
                      <c:pt idx="2901">
                        <c:v>-1.234271442719544E-6</c:v>
                      </c:pt>
                      <c:pt idx="2902">
                        <c:v>-1.2213488212779259E-6</c:v>
                      </c:pt>
                      <c:pt idx="2903">
                        <c:v>-1.207362707138802E-6</c:v>
                      </c:pt>
                      <c:pt idx="2904">
                        <c:v>-1.1923373331189391E-6</c:v>
                      </c:pt>
                      <c:pt idx="2905">
                        <c:v>-1.176297705264941E-6</c:v>
                      </c:pt>
                      <c:pt idx="2906">
                        <c:v>-1.1592695707527921E-6</c:v>
                      </c:pt>
                      <c:pt idx="2907">
                        <c:v>-1.141279385383443E-6</c:v>
                      </c:pt>
                      <c:pt idx="2908">
                        <c:v>-1.122354280710178E-6</c:v>
                      </c:pt>
                      <c:pt idx="2909">
                        <c:v>-1.102522030833518E-6</c:v>
                      </c:pt>
                      <c:pt idx="2910">
                        <c:v>-1.081811018899374E-6</c:v>
                      </c:pt>
                      <c:pt idx="2911">
                        <c:v>-1.0602502033360931E-6</c:v>
                      </c:pt>
                      <c:pt idx="2912">
                        <c:v>-1.0378690838659731E-6</c:v>
                      </c:pt>
                      <c:pt idx="2913">
                        <c:v>-1.014697667326633E-6</c:v>
                      </c:pt>
                      <c:pt idx="2914">
                        <c:v>-9.9076643333751383E-7</c:v>
                      </c:pt>
                      <c:pt idx="2915">
                        <c:v>-9.6610629984655653E-7</c:v>
                      </c:pt>
                      <c:pt idx="2916">
                        <c:v>-9.407485885918645E-7</c:v>
                      </c:pt>
                      <c:pt idx="2917">
                        <c:v>-9.1472499051292379E-7</c:v>
                      </c:pt>
                      <c:pt idx="2918">
                        <c:v>-8.8806753114563226E-7</c:v>
                      </c:pt>
                      <c:pt idx="2919">
                        <c:v>-8.608085360350781E-7</c:v>
                      </c:pt>
                      <c:pt idx="2920">
                        <c:v>-8.3298059619964802E-7</c:v>
                      </c:pt>
                      <c:pt idx="2921">
                        <c:v>-8.046165336796634E-7</c:v>
                      </c:pt>
                      <c:pt idx="2922">
                        <c:v>-7.7574936720332843E-7</c:v>
                      </c:pt>
                      <c:pt idx="2923">
                        <c:v>-7.4641227800233413E-7</c:v>
                      </c:pt>
                      <c:pt idx="2924">
                        <c:v>-7.1663857580899408E-7</c:v>
                      </c:pt>
                      <c:pt idx="2925">
                        <c:v>-6.8646166506629428E-7</c:v>
                      </c:pt>
                      <c:pt idx="2926">
                        <c:v>-6.5591501138171706E-7</c:v>
                      </c:pt>
                      <c:pt idx="2927">
                        <c:v>-6.250321082551574E-7</c:v>
                      </c:pt>
                      <c:pt idx="2928">
                        <c:v>-5.9384644411067772E-7</c:v>
                      </c:pt>
                      <c:pt idx="2929">
                        <c:v>-5.6239146966125636E-7</c:v>
                      </c:pt>
                      <c:pt idx="2930">
                        <c:v>-5.3070056563506951E-7</c:v>
                      </c:pt>
                      <c:pt idx="2931">
                        <c:v>-4.9880701089120922E-7</c:v>
                      </c:pt>
                      <c:pt idx="2932">
                        <c:v>-4.6674395095208308E-7</c:v>
                      </c:pt>
                      <c:pt idx="2933">
                        <c:v>-4.3454436697906228E-7</c:v>
                      </c:pt>
                      <c:pt idx="2934">
                        <c:v>-4.0224104521724861E-7</c:v>
                      </c:pt>
                      <c:pt idx="2935">
                        <c:v>-3.6986654693451539E-7</c:v>
                      </c:pt>
                      <c:pt idx="2936">
                        <c:v>-3.374531788792458E-7</c:v>
                      </c:pt>
                      <c:pt idx="2937">
                        <c:v>-3.0503296428043872E-7</c:v>
                      </c:pt>
                      <c:pt idx="2938">
                        <c:v>-2.7263761441309449E-7</c:v>
                      </c:pt>
                      <c:pt idx="2939">
                        <c:v>-2.4029850075100478E-7</c:v>
                      </c:pt>
                      <c:pt idx="2940">
                        <c:v>-2.0804662772828489E-7</c:v>
                      </c:pt>
                      <c:pt idx="2941">
                        <c:v>-1.7591260613017429E-7</c:v>
                      </c:pt>
                      <c:pt idx="2942">
                        <c:v>-1.4392662713281819E-7</c:v>
                      </c:pt>
                      <c:pt idx="2943">
                        <c:v>-1.121184370109086E-7</c:v>
                      </c:pt>
                      <c:pt idx="2944">
                        <c:v>-8.0517312531225791E-8</c:v>
                      </c:pt>
                      <c:pt idx="2945">
                        <c:v>-4.9152037049274008E-8</c:v>
                      </c:pt>
                      <c:pt idx="2946">
                        <c:v>-1.8050877325343401E-8</c:v>
                      </c:pt>
                      <c:pt idx="2947">
                        <c:v>1.2758438924530321E-8</c:v>
                      </c:pt>
                      <c:pt idx="2948">
                        <c:v>4.3248744728110412E-8</c:v>
                      </c:pt>
                      <c:pt idx="2949">
                        <c:v>7.3393454793286053E-8</c:v>
                      </c:pt>
                      <c:pt idx="2950">
                        <c:v>1.031665856683412E-7</c:v>
                      </c:pt>
                      <c:pt idx="2951">
                        <c:v>1.3254277511421001E-7</c:v>
                      </c:pt>
                      <c:pt idx="2952">
                        <c:v>1.6149730067765249E-7</c:v>
                      </c:pt>
                      <c:pt idx="2953">
                        <c:v>1.9000609745517271E-7</c:v>
                      </c:pt>
                      <c:pt idx="2954">
                        <c:v>2.180457750383928E-7</c:v>
                      </c:pt>
                      <c:pt idx="2955">
                        <c:v>2.4559363363249122E-7</c:v>
                      </c:pt>
                      <c:pt idx="2956">
                        <c:v>2.7262767934019731E-7</c:v>
                      </c:pt>
                      <c:pt idx="2957">
                        <c:v>2.9912663860473048E-7</c:v>
                      </c:pt>
                      <c:pt idx="2958">
                        <c:v>3.2506997180595448E-7</c:v>
                      </c:pt>
                      <c:pt idx="2959">
                        <c:v>3.5043788600490179E-7</c:v>
                      </c:pt>
                      <c:pt idx="2960">
                        <c:v>3.7521134683270501E-7</c:v>
                      </c:pt>
                      <c:pt idx="2961">
                        <c:v>3.993720895208411E-7</c:v>
                      </c:pt>
                      <c:pt idx="2962">
                        <c:v>4.2290262907047062E-7</c:v>
                      </c:pt>
                      <c:pt idx="2963">
                        <c:v>4.4578626955950898E-7</c:v>
                      </c:pt>
                      <c:pt idx="2964">
                        <c:v>4.6800711258692842E-7</c:v>
                      </c:pt>
                      <c:pt idx="2965">
                        <c:v>4.8955006485463089E-7</c:v>
                      </c:pt>
                      <c:pt idx="2966">
                        <c:v>5.1040084488807498E-7</c:v>
                      </c:pt>
                      <c:pt idx="2967">
                        <c:v>5.3054598889766583E-7</c:v>
                      </c:pt>
                      <c:pt idx="2968">
                        <c:v>5.4997285578373706E-7</c:v>
                      </c:pt>
                      <c:pt idx="2969">
                        <c:v>5.6866963128876116E-7</c:v>
                      </c:pt>
                      <c:pt idx="2970">
                        <c:v>5.8662533130122007E-7</c:v>
                      </c:pt>
                      <c:pt idx="2971">
                        <c:v>6.0382980431635416E-7</c:v>
                      </c:pt>
                      <c:pt idx="2972">
                        <c:v>6.2027373305977482E-7</c:v>
                      </c:pt>
                      <c:pt idx="2973">
                        <c:v>6.3594863528068729E-7</c:v>
                      </c:pt>
                      <c:pt idx="2974">
                        <c:v>6.5084686372221167E-7</c:v>
                      </c:pt>
                      <c:pt idx="2975">
                        <c:v>6.6496160527701815E-7</c:v>
                      </c:pt>
                      <c:pt idx="2976">
                        <c:v>6.7828687933720803E-7</c:v>
                      </c:pt>
                      <c:pt idx="2977">
                        <c:v>6.9081753534806838E-7</c:v>
                      </c:pt>
                      <c:pt idx="2978">
                        <c:v>7.0254924957600822E-7</c:v>
                      </c:pt>
                      <c:pt idx="2979">
                        <c:v>7.1347852110165183E-7</c:v>
                      </c:pt>
                      <c:pt idx="2980">
                        <c:v>7.2360266704970811E-7</c:v>
                      </c:pt>
                      <c:pt idx="2981">
                        <c:v>7.3291981706786724E-7</c:v>
                      </c:pt>
                      <c:pt idx="2982">
                        <c:v>7.4142890706758481E-7</c:v>
                      </c:pt>
                      <c:pt idx="2983">
                        <c:v>7.4912967224020765E-7</c:v>
                      </c:pt>
                      <c:pt idx="2984">
                        <c:v>7.5602263936246785E-7</c:v>
                      </c:pt>
                      <c:pt idx="2985">
                        <c:v>7.6210911840592626E-7</c:v>
                      </c:pt>
                      <c:pt idx="2986">
                        <c:v>7.6739119346548037E-7</c:v>
                      </c:pt>
                      <c:pt idx="2987">
                        <c:v>7.718717130225665E-7</c:v>
                      </c:pt>
                      <c:pt idx="2988">
                        <c:v>7.7555427955917917E-7</c:v>
                      </c:pt>
                      <c:pt idx="2989">
                        <c:v>7.7844323853930468E-7</c:v>
                      </c:pt>
                      <c:pt idx="2990">
                        <c:v>7.8054366677481734E-7</c:v>
                      </c:pt>
                      <c:pt idx="2991">
                        <c:v>7.8186136019331812E-7</c:v>
                      </c:pt>
                      <c:pt idx="2992">
                        <c:v>7.8240282102580622E-7</c:v>
                      </c:pt>
                      <c:pt idx="2993">
                        <c:v>7.821752444324606E-7</c:v>
                      </c:pt>
                      <c:pt idx="2994">
                        <c:v>7.8118650458517662E-7</c:v>
                      </c:pt>
                      <c:pt idx="2995">
                        <c:v>7.7944514022584721E-7</c:v>
                      </c:pt>
                      <c:pt idx="2996">
                        <c:v>7.7696033971969992E-7</c:v>
                      </c:pt>
                      <c:pt idx="2997">
                        <c:v>7.73741925623303E-7</c:v>
                      </c:pt>
                      <c:pt idx="2998">
                        <c:v>7.6980033878713203E-7</c:v>
                      </c:pt>
                      <c:pt idx="2999">
                        <c:v>7.6514662201284348E-7</c:v>
                      </c:pt>
                      <c:pt idx="3000">
                        <c:v>7.5979240328563876E-7</c:v>
                      </c:pt>
                      <c:pt idx="3001">
                        <c:v>7.5374987860231069E-7</c:v>
                      </c:pt>
                      <c:pt idx="3002">
                        <c:v>7.4703179441575716E-7</c:v>
                      </c:pt>
                      <c:pt idx="3003">
                        <c:v>7.3965142971691162E-7</c:v>
                      </c:pt>
                      <c:pt idx="3004">
                        <c:v>7.3162257777518821E-7</c:v>
                      </c:pt>
                      <c:pt idx="3005">
                        <c:v>7.2295952755865977E-7</c:v>
                      </c:pt>
                      <c:pt idx="3006">
                        <c:v>7.1367704485529109E-7</c:v>
                      </c:pt>
                      <c:pt idx="3007">
                        <c:v>7.0379035311662785E-7</c:v>
                      </c:pt>
                      <c:pt idx="3008">
                        <c:v>6.9331511404539946E-7</c:v>
                      </c:pt>
                      <c:pt idx="3009">
                        <c:v>6.82267407948532E-7</c:v>
                      </c:pt>
                      <c:pt idx="3010">
                        <c:v>6.7066371387708088E-7</c:v>
                      </c:pt>
                      <c:pt idx="3011">
                        <c:v>6.5852088957458776E-7</c:v>
                      </c:pt>
                      <c:pt idx="3012">
                        <c:v>6.4585615125533851E-7</c:v>
                      </c:pt>
                      <c:pt idx="3013">
                        <c:v>6.3268705323395255E-7</c:v>
                      </c:pt>
                      <c:pt idx="3014">
                        <c:v>6.1903146742766421E-7</c:v>
                      </c:pt>
                      <c:pt idx="3015">
                        <c:v>6.0490756275256985E-7</c:v>
                      </c:pt>
                      <c:pt idx="3016">
                        <c:v>5.9033378443500545E-7</c:v>
                      </c:pt>
                      <c:pt idx="3017">
                        <c:v>5.7532883325909193E-7</c:v>
                      </c:pt>
                      <c:pt idx="3018">
                        <c:v>5.599116447713384E-7</c:v>
                      </c:pt>
                      <c:pt idx="3019">
                        <c:v>5.4410136846302759E-7</c:v>
                      </c:pt>
                      <c:pt idx="3020">
                        <c:v>5.2791734695092279E-7</c:v>
                      </c:pt>
                      <c:pt idx="3021">
                        <c:v>5.1137909517663439E-7</c:v>
                      </c:pt>
                      <c:pt idx="3022">
                        <c:v>4.9450627964476116E-7</c:v>
                      </c:pt>
                      <c:pt idx="3023">
                        <c:v>4.7731869771968528E-7</c:v>
                      </c:pt>
                      <c:pt idx="3024">
                        <c:v>4.5983625700064438E-7</c:v>
                      </c:pt>
                      <c:pt idx="3025">
                        <c:v>4.4207895479443291E-7</c:v>
                      </c:pt>
                      <c:pt idx="3026">
                        <c:v>4.2406685770479498E-7</c:v>
                      </c:pt>
                      <c:pt idx="3027">
                        <c:v>4.058200813572714E-7</c:v>
                      </c:pt>
                      <c:pt idx="3028">
                        <c:v>3.8735877027794029E-7</c:v>
                      </c:pt>
                      <c:pt idx="3029">
                        <c:v>3.6870307794415978E-7</c:v>
                      </c:pt>
                      <c:pt idx="3030">
                        <c:v>3.4987314702507252E-7</c:v>
                      </c:pt>
                      <c:pt idx="3031">
                        <c:v>3.3088908982926982E-7</c:v>
                      </c:pt>
                      <c:pt idx="3032">
                        <c:v>3.1177096897663689E-7</c:v>
                      </c:pt>
                      <c:pt idx="3033">
                        <c:v>2.9253877831101558E-7</c:v>
                      </c:pt>
                      <c:pt idx="3034">
                        <c:v>2.7321242406991521E-7</c:v>
                      </c:pt>
                      <c:pt idx="3035">
                        <c:v>2.5381170632709508E-7</c:v>
                      </c:pt>
                      <c:pt idx="3036">
                        <c:v>2.343563007234165E-7</c:v>
                      </c:pt>
                      <c:pt idx="3037">
                        <c:v>2.148657405009248E-7</c:v>
                      </c:pt>
                      <c:pt idx="3038">
                        <c:v>1.9535939885468169E-7</c:v>
                      </c:pt>
                      <c:pt idx="3039">
                        <c:v>1.7585647161641099E-7</c:v>
                      </c:pt>
                      <c:pt idx="3040">
                        <c:v>1.5637596028355631E-7</c:v>
                      </c:pt>
                      <c:pt idx="3041">
                        <c:v>1.369366554068795E-7</c:v>
                      </c:pt>
                      <c:pt idx="3042">
                        <c:v>1.175571203492456E-7</c:v>
                      </c:pt>
                      <c:pt idx="3043">
                        <c:v>9.8255675427753229E-8</c:v>
                      </c:pt>
                      <c:pt idx="3044">
                        <c:v>7.9050382450873777E-8</c:v>
                      </c:pt>
                      <c:pt idx="3045">
                        <c:v>5.9959029661760756E-8</c:v>
                      </c:pt>
                      <c:pt idx="3046">
                        <c:v>4.0999117098384653E-8</c:v>
                      </c:pt>
                      <c:pt idx="3047">
                        <c:v>2.2187842380633861E-8</c:v>
                      </c:pt>
                      <c:pt idx="3048">
                        <c:v>3.5420869340060918E-9</c:v>
                      </c:pt>
                      <c:pt idx="3049">
                        <c:v>-1.4921597341008169E-8</c:v>
                      </c:pt>
                      <c:pt idx="3050">
                        <c:v>-3.3187000945273421E-8</c:v>
                      </c:pt>
                      <c:pt idx="3051">
                        <c:v>-5.123826919504066E-8</c:v>
                      </c:pt>
                      <c:pt idx="3052">
                        <c:v>-6.9059914166146204E-8</c:v>
                      </c:pt>
                      <c:pt idx="3053">
                        <c:v>-8.663682616139489E-8</c:v>
                      </c:pt>
                      <c:pt idx="3054">
                        <c:v>-1.039542846946794E-7</c:v>
                      </c:pt>
                      <c:pt idx="3055">
                        <c:v>-1.2099796898592361E-7</c:v>
                      </c:pt>
                      <c:pt idx="3056">
                        <c:v>-1.377539679614736E-7</c:v>
                      </c:pt>
                      <c:pt idx="3057">
                        <c:v>-1.5420878975509711E-7</c:v>
                      </c:pt>
                      <c:pt idx="3058">
                        <c:v>-1.7034937070528641E-7</c:v>
                      </c:pt>
                      <c:pt idx="3059">
                        <c:v>-1.8616308384509571E-7</c:v>
                      </c:pt>
                      <c:pt idx="3060">
                        <c:v>-2.0163774688127481E-7</c:v>
                      </c:pt>
                      <c:pt idx="3061">
                        <c:v>-2.167616296599947E-7</c:v>
                      </c:pt>
                      <c:pt idx="3062">
                        <c:v>-2.3152346111698439E-7</c:v>
                      </c:pt>
                      <c:pt idx="3063">
                        <c:v>-2.4591243571042792E-7</c:v>
                      </c:pt>
                      <c:pt idx="3064">
                        <c:v>-2.5991821933548742E-7</c:v>
                      </c:pt>
                      <c:pt idx="3065">
                        <c:v>-2.7353095471983931E-7</c:v>
                      </c:pt>
                      <c:pt idx="3066">
                        <c:v>-2.8674126630011957E-7</c:v>
                      </c:pt>
                      <c:pt idx="3067">
                        <c:v>-2.9954026457968531E-7</c:v>
                      </c:pt>
                      <c:pt idx="3068">
                        <c:v>-3.1191954996859849E-7</c:v>
                      </c:pt>
                      <c:pt idx="3069">
                        <c:v>-3.2387121610723788E-7</c:v>
                      </c:pt>
                      <c:pt idx="3070">
                        <c:v>-3.3538785267543141E-7</c:v>
                      </c:pt>
                      <c:pt idx="3071">
                        <c:v>-3.4646254768948669E-7</c:v>
                      </c:pt>
                      <c:pt idx="3072">
                        <c:v>-3.5708888928997551E-7</c:v>
                      </c:pt>
                      <c:pt idx="3073">
                        <c:v>-3.672609670235899E-7</c:v>
                      </c:pt>
                      <c:pt idx="3074">
                        <c:v>-3.7697337262285739E-7</c:v>
                      </c:pt>
                      <c:pt idx="3075">
                        <c:v>-3.8622120028794799E-7</c:v>
                      </c:pt>
                      <c:pt idx="3076">
                        <c:v>-3.9500004647525291E-7</c:v>
                      </c:pt>
                      <c:pt idx="3077">
                        <c:v>-4.0330600919784869E-7</c:v>
                      </c:pt>
                      <c:pt idx="3078">
                        <c:v>-4.1113568684338799E-7</c:v>
                      </c:pt>
                      <c:pt idx="3079">
                        <c:v>-4.1848617651536971E-7</c:v>
                      </c:pt>
                      <c:pt idx="3080">
                        <c:v>-4.2535507190415209E-7</c:v>
                      </c:pt>
                      <c:pt idx="3081">
                        <c:v>-4.3174046069446537E-7</c:v>
                      </c:pt>
                      <c:pt idx="3082">
                        <c:v>-4.3764092151656548E-7</c:v>
                      </c:pt>
                      <c:pt idx="3083">
                        <c:v>-4.430555204485464E-7</c:v>
                      </c:pt>
                      <c:pt idx="3084">
                        <c:v>-4.4798380707769061E-7</c:v>
                      </c:pt>
                      <c:pt idx="3085">
                        <c:v>-4.5242581012908902E-7</c:v>
                      </c:pt>
                      <c:pt idx="3086">
                        <c:v>-4.5638203267010431E-7</c:v>
                      </c:pt>
                      <c:pt idx="3087">
                        <c:v>-4.5985344689957661E-7</c:v>
                      </c:pt>
                      <c:pt idx="3088">
                        <c:v>-4.6284148853099069E-7</c:v>
                      </c:pt>
                      <c:pt idx="3089">
                        <c:v>-4.6534805077912742E-7</c:v>
                      </c:pt>
                      <c:pt idx="3090">
                        <c:v>-4.6737547796001179E-7</c:v>
                      </c:pt>
                      <c:pt idx="3091">
                        <c:v>-4.6892655871425509E-7</c:v>
                      </c:pt>
                      <c:pt idx="3092">
                        <c:v>-4.700045188641503E-7</c:v>
                      </c:pt>
                      <c:pt idx="3093">
                        <c:v>-4.7061301391513728E-7</c:v>
                      </c:pt>
                      <c:pt idx="3094">
                        <c:v>-4.707561212124965E-7</c:v>
                      </c:pt>
                      <c:pt idx="3095">
                        <c:v>-4.7043833176435428E-7</c:v>
                      </c:pt>
                      <c:pt idx="3096">
                        <c:v>-4.6966454174230409E-7</c:v>
                      </c:pt>
                      <c:pt idx="3097">
                        <c:v>-4.6844004367114489E-7</c:v>
                      </c:pt>
                      <c:pt idx="3098">
                        <c:v>-4.6677051731943022E-7</c:v>
                      </c:pt>
                      <c:pt idx="3099">
                        <c:v>-4.6466202030269511E-7</c:v>
                      </c:pt>
                      <c:pt idx="3100">
                        <c:v>-4.621209784113929E-7</c:v>
                      </c:pt>
                      <c:pt idx="3101">
                        <c:v>-4.591541756757194E-7</c:v>
                      </c:pt>
                      <c:pt idx="3102">
                        <c:v>-4.5576874417964108E-7</c:v>
                      </c:pt>
                      <c:pt idx="3103">
                        <c:v>-4.519721536365637E-7</c:v>
                      </c:pt>
                      <c:pt idx="3104">
                        <c:v>-4.4777220073918753E-7</c:v>
                      </c:pt>
                      <c:pt idx="3105">
                        <c:v>-4.4317699829619148E-7</c:v>
                      </c:pt>
                      <c:pt idx="3106">
                        <c:v>-4.3819496416847029E-7</c:v>
                      </c:pt>
                      <c:pt idx="3107">
                        <c:v>-4.3283481001771641E-7</c:v>
                      </c:pt>
                      <c:pt idx="3108">
                        <c:v>-4.2710552988019699E-7</c:v>
                      </c:pt>
                      <c:pt idx="3109">
                        <c:v>-4.2101638857861802E-7</c:v>
                      </c:pt>
                      <c:pt idx="3110">
                        <c:v>-4.1457690998499482E-7</c:v>
                      </c:pt>
                      <c:pt idx="3111">
                        <c:v>-4.077968651474696E-7</c:v>
                      </c:pt>
                      <c:pt idx="3112">
                        <c:v>-4.0068626029401711E-7</c:v>
                      </c:pt>
                      <c:pt idx="3113">
                        <c:v>-3.9325532472597272E-7</c:v>
                      </c:pt>
                      <c:pt idx="3114">
                        <c:v>-3.855144986142949E-7</c:v>
                      </c:pt>
                      <c:pt idx="3115">
                        <c:v>-3.7747442071144198E-7</c:v>
                      </c:pt>
                      <c:pt idx="3116">
                        <c:v>-3.6914591599169548E-7</c:v>
                      </c:pt>
                      <c:pt idx="3117">
                        <c:v>-3.6053998323270659E-7</c:v>
                      </c:pt>
                      <c:pt idx="3118">
                        <c:v>-3.5166778255096971E-7</c:v>
                      </c:pt>
                      <c:pt idx="3119">
                        <c:v>-3.425406229038494E-7</c:v>
                      </c:pt>
                      <c:pt idx="3120">
                        <c:v>-3.3316994957069029E-7</c:v>
                      </c:pt>
                      <c:pt idx="3121">
                        <c:v>-3.2356733162543762E-7</c:v>
                      </c:pt>
                      <c:pt idx="3122">
                        <c:v>-3.1374444941307949E-7</c:v>
                      </c:pt>
                      <c:pt idx="3123">
                        <c:v>-3.0371308204209729E-7</c:v>
                      </c:pt>
                      <c:pt idx="3124">
                        <c:v>-2.9348509490497138E-7</c:v>
                      </c:pt>
                      <c:pt idx="3125">
                        <c:v>-2.8307242723864398E-7</c:v>
                      </c:pt>
                      <c:pt idx="3126">
                        <c:v>-2.7248707973668358E-7</c:v>
                      </c:pt>
                      <c:pt idx="3127">
                        <c:v>-2.6174110222472598E-7</c:v>
                      </c:pt>
                      <c:pt idx="3128">
                        <c:v>-2.508465814105928E-7</c:v>
                      </c:pt>
                      <c:pt idx="3129">
                        <c:v>-2.3981562872029999E-7</c:v>
                      </c:pt>
                      <c:pt idx="3130">
                        <c:v>-2.286603682309746E-7</c:v>
                      </c:pt>
                      <c:pt idx="3131">
                        <c:v>-2.173929247114922E-7</c:v>
                      </c:pt>
                      <c:pt idx="3132">
                        <c:v>-2.060254117814384E-7</c:v>
                      </c:pt>
                      <c:pt idx="3133">
                        <c:v>-1.9456992019877129E-7</c:v>
                      </c:pt>
                      <c:pt idx="3134">
                        <c:v>-1.830385062863378E-7</c:v>
                      </c:pt>
                      <c:pt idx="3135">
                        <c:v>-1.7144318050715809E-7</c:v>
                      </c:pt>
                      <c:pt idx="3136">
                        <c:v>-1.597958961981478E-7</c:v>
                      </c:pt>
                      <c:pt idx="3137">
                        <c:v>-1.4810853847169929E-7</c:v>
                      </c:pt>
                      <c:pt idx="3138">
                        <c:v>-1.363929132942828E-7</c:v>
                      </c:pt>
                      <c:pt idx="3139">
                        <c:v>-1.2466073675096581E-7</c:v>
                      </c:pt>
                      <c:pt idx="3140">
                        <c:v>-1.1292362450448061E-7</c:v>
                      </c:pt>
                      <c:pt idx="3141">
                        <c:v>-1.0119308145718959E-7</c:v>
                      </c:pt>
                      <c:pt idx="3142">
                        <c:v>-8.9480491624023187E-8</c:v>
                      </c:pt>
                      <c:pt idx="3143">
                        <c:v>-7.7797108224171557E-8</c:v>
                      </c:pt>
                      <c:pt idx="3144">
                        <c:v>-6.6154043999028293E-8</c:v>
                      </c:pt>
                      <c:pt idx="3145">
                        <c:v>-5.4562261763581782E-8</c:v>
                      </c:pt>
                      <c:pt idx="3146">
                        <c:v>-4.3032565198155082E-8</c:v>
                      </c:pt>
                      <c:pt idx="3147">
                        <c:v>-3.1575589887089938E-8</c:v>
                      </c:pt>
                      <c:pt idx="3148">
                        <c:v>-2.0201794610664329E-8</c:v>
                      </c:pt>
                      <c:pt idx="3149">
                        <c:v>-8.9214528962231443E-9</c:v>
                      </c:pt>
                      <c:pt idx="3150">
                        <c:v>2.2553551658106749E-9</c:v>
                      </c:pt>
                      <c:pt idx="3151">
                        <c:v>1.331875083569247E-8</c:v>
                      </c:pt>
                      <c:pt idx="3152">
                        <c:v>2.425906436284443E-8</c:v>
                      </c:pt>
                      <c:pt idx="3153">
                        <c:v>3.506684234435985E-8</c:v>
                      </c:pt>
                      <c:pt idx="3154">
                        <c:v>4.5732854799126997E-8</c:v>
                      </c:pt>
                      <c:pt idx="3155">
                        <c:v>5.6248101953497509E-8</c:v>
                      </c:pt>
                      <c:pt idx="3156">
                        <c:v>6.6603820734746489E-8</c:v>
                      </c:pt>
                      <c:pt idx="3157">
                        <c:v>7.6791490968894115E-8</c:v>
                      </c:pt>
                      <c:pt idx="3158">
                        <c:v>8.6802841279781076E-8</c:v>
                      </c:pt>
                      <c:pt idx="3159">
                        <c:v>9.6629854686612609E-8</c:v>
                      </c:pt>
                      <c:pt idx="3160">
                        <c:v>1.0626477389750831E-7</c:v>
                      </c:pt>
                      <c:pt idx="3161">
                        <c:v>1.1570010629691539E-7</c:v>
                      </c:pt>
                      <c:pt idx="3162">
                        <c:v>1.2492862862506441E-7</c:v>
                      </c:pt>
                      <c:pt idx="3163">
                        <c:v>1.3394339134796361E-7</c:v>
                      </c:pt>
                      <c:pt idx="3164">
                        <c:v>1.427377227167458E-7</c:v>
                      </c:pt>
                      <c:pt idx="3165">
                        <c:v>1.5130523251549759E-7</c:v>
                      </c:pt>
                      <c:pt idx="3166">
                        <c:v>1.59639815497012E-7</c:v>
                      </c:pt>
                      <c:pt idx="3167">
                        <c:v>1.6773565450621561E-7</c:v>
                      </c:pt>
                      <c:pt idx="3168">
                        <c:v>1.755872232913312E-7</c:v>
                      </c:pt>
                      <c:pt idx="3169">
                        <c:v>1.8318928900313741E-7</c:v>
                      </c:pt>
                      <c:pt idx="3170">
                        <c:v>1.905369143829899E-7</c:v>
                      </c:pt>
                      <c:pt idx="3171">
                        <c:v>1.976254596405666E-7</c:v>
                      </c:pt>
                      <c:pt idx="3172">
                        <c:v>2.0445058402258969E-7</c:v>
                      </c:pt>
                      <c:pt idx="3173">
                        <c:v>2.1100824707406959E-7</c:v>
                      </c:pt>
                      <c:pt idx="3174">
                        <c:v>2.1729470959389841E-7</c:v>
                      </c:pt>
                      <c:pt idx="3175">
                        <c:v>2.2330653428690171E-7</c:v>
                      </c:pt>
                      <c:pt idx="3176">
                        <c:v>2.2904058611473321E-7</c:v>
                      </c:pt>
                      <c:pt idx="3177">
                        <c:v>2.34494032348265E-7</c:v>
                      </c:pt>
                      <c:pt idx="3178">
                        <c:v>2.3966434232439381E-7</c:v>
                      </c:pt>
                      <c:pt idx="3179">
                        <c:v>2.4454928691044041E-7</c:v>
                      </c:pt>
                      <c:pt idx="3180">
                        <c:v>2.4914693767957632E-7</c:v>
                      </c:pt>
                      <c:pt idx="3181">
                        <c:v>2.5345566580095541E-7</c:v>
                      </c:pt>
                      <c:pt idx="3182">
                        <c:v>2.5747414064847453E-7</c:v>
                      </c:pt>
                      <c:pt idx="3183">
                        <c:v>2.6120132813231992E-7</c:v>
                      </c:pt>
                      <c:pt idx="3184">
                        <c:v>2.6463648875768641E-7</c:v>
                      </c:pt>
                      <c:pt idx="3185">
                        <c:v>2.6777917541527781E-7</c:v>
                      </c:pt>
                      <c:pt idx="3186">
                        <c:v>2.706292309084161E-7</c:v>
                      </c:pt>
                      <c:pt idx="3187">
                        <c:v>2.7318678522179098E-7</c:v>
                      </c:pt>
                      <c:pt idx="3188">
                        <c:v>2.7545225253708899E-7</c:v>
                      </c:pt>
                      <c:pt idx="3189">
                        <c:v>2.7742632800093172E-7</c:v>
                      </c:pt>
                      <c:pt idx="3190">
                        <c:v>2.7910998425074267E-7</c:v>
                      </c:pt>
                      <c:pt idx="3191">
                        <c:v>2.8050446770434401E-7</c:v>
                      </c:pt>
                      <c:pt idx="3192">
                        <c:v>2.8161129461925189E-7</c:v>
                      </c:pt>
                      <c:pt idx="3193">
                        <c:v>2.8243224692781248E-7</c:v>
                      </c:pt>
                      <c:pt idx="3194">
                        <c:v>2.8296936785447088E-7</c:v>
                      </c:pt>
                      <c:pt idx="3195">
                        <c:v>2.832249573216201E-7</c:v>
                      </c:pt>
                      <c:pt idx="3196">
                        <c:v>2.8320156715061693E-7</c:v>
                      </c:pt>
                      <c:pt idx="3197">
                        <c:v>2.8290199606468781E-7</c:v>
                      </c:pt>
                      <c:pt idx="3198">
                        <c:v>2.8232928450057192E-7</c:v>
                      </c:pt>
                      <c:pt idx="3199">
                        <c:v>2.8148670923586992E-7</c:v>
                      </c:pt>
                      <c:pt idx="3200">
                        <c:v>2.803777778391744E-7</c:v>
                      </c:pt>
                      <c:pt idx="3201">
                        <c:v>2.7900622295016462E-7</c:v>
                      </c:pt>
                      <c:pt idx="3202">
                        <c:v>2.773759963969371E-7</c:v>
                      </c:pt>
                      <c:pt idx="3203">
                        <c:v>2.7549126315793651E-7</c:v>
                      </c:pt>
                      <c:pt idx="3204">
                        <c:v>2.7335639517592361E-7</c:v>
                      </c:pt>
                      <c:pt idx="3205">
                        <c:v>2.7097596503149251E-7</c:v>
                      </c:pt>
                      <c:pt idx="3206">
                        <c:v>2.6835473948370788E-7</c:v>
                      </c:pt>
                      <c:pt idx="3207">
                        <c:v>2.6549767288549048E-7</c:v>
                      </c:pt>
                      <c:pt idx="3208">
                        <c:v>2.6240990048142201E-7</c:v>
                      </c:pt>
                      <c:pt idx="3209">
                        <c:v>2.5909673159568289E-7</c:v>
                      </c:pt>
                      <c:pt idx="3210">
                        <c:v>2.5556364271786399E-7</c:v>
                      </c:pt>
                      <c:pt idx="3211">
                        <c:v>2.5181627049441611E-7</c:v>
                      </c:pt>
                      <c:pt idx="3212">
                        <c:v>2.4786040463351858E-7</c:v>
                      </c:pt>
                      <c:pt idx="3213">
                        <c:v>2.437019807311522E-7</c:v>
                      </c:pt>
                      <c:pt idx="3214">
                        <c:v>2.393470730261621E-7</c:v>
                      </c:pt>
                      <c:pt idx="3215">
                        <c:v>2.3480188709209059E-7</c:v>
                      </c:pt>
                      <c:pt idx="3216">
                        <c:v>2.3007275247353919E-7</c:v>
                      </c:pt>
                      <c:pt idx="3217">
                        <c:v>2.251661152748018E-7</c:v>
                      </c:pt>
                      <c:pt idx="3218">
                        <c:v>2.2008853070847471E-7</c:v>
                      </c:pt>
                      <c:pt idx="3219">
                        <c:v>2.148466556117176E-7</c:v>
                      </c:pt>
                      <c:pt idx="3220">
                        <c:v>2.094472409377893E-7</c:v>
                      </c:pt>
                      <c:pt idx="3221">
                        <c:v>2.0389712423043361E-7</c:v>
                      </c:pt>
                      <c:pt idx="3222">
                        <c:v>1.9820322208863189E-7</c:v>
                      </c:pt>
                      <c:pt idx="3223">
                        <c:v>1.9237252262917209E-7</c:v>
                      </c:pt>
                      <c:pt idx="3224">
                        <c:v>1.8641207795441169E-7</c:v>
                      </c:pt>
                      <c:pt idx="3225">
                        <c:v>1.8032899663253759E-7</c:v>
                      </c:pt>
                      <c:pt idx="3226">
                        <c:v>1.741304361975346E-7</c:v>
                      </c:pt>
                      <c:pt idx="3227">
                        <c:v>1.6782359567598909E-7</c:v>
                      </c:pt>
                      <c:pt idx="3228">
                        <c:v>1.6141570814775441E-7</c:v>
                      </c:pt>
                      <c:pt idx="3229">
                        <c:v>1.549140333474009E-7</c:v>
                      </c:pt>
                      <c:pt idx="3230">
                        <c:v>1.4832585031326771E-7</c:v>
                      </c:pt>
                      <c:pt idx="3231">
                        <c:v>1.4165845009081609E-7</c:v>
                      </c:pt>
                      <c:pt idx="3232">
                        <c:v>1.3491912849686699E-7</c:v>
                      </c:pt>
                      <c:pt idx="3233">
                        <c:v>1.281151789511777E-7</c:v>
                      </c:pt>
                      <c:pt idx="3234">
                        <c:v>1.2125388538168569E-7</c:v>
                      </c:pt>
                      <c:pt idx="3235">
                        <c:v>1.143425152096109E-7</c:v>
                      </c:pt>
                      <c:pt idx="3236">
                        <c:v>1.073883124204679E-7</c:v>
                      </c:pt>
                      <c:pt idx="3237">
                        <c:v>1.003984907268974E-7</c:v>
                      </c:pt>
                      <c:pt idx="3238">
                        <c:v>9.3380226829075272E-8</c:v>
                      </c:pt>
                      <c:pt idx="3239">
                        <c:v>8.6340653778307292E-8</c:v>
                      </c:pt>
                      <c:pt idx="3240">
                        <c:v>7.9286854449260002E-8</c:v>
                      </c:pt>
                      <c:pt idx="3241">
                        <c:v>7.2225855126117705E-8</c:v>
                      </c:pt>
                      <c:pt idx="3242">
                        <c:v>6.5164619207792438E-8</c:v>
                      </c:pt>
                      <c:pt idx="3243">
                        <c:v>5.8110041037146192E-8</c:v>
                      </c:pt>
                      <c:pt idx="3244">
                        <c:v>5.1068939859014211E-8</c:v>
                      </c:pt>
                      <c:pt idx="3245">
                        <c:v>4.4048053911645102E-8</c:v>
                      </c:pt>
                      <c:pt idx="3246">
                        <c:v>3.7054034655996921E-8</c:v>
                      </c:pt>
                      <c:pt idx="3247">
                        <c:v>3.0093441147150271E-8</c:v>
                      </c:pt>
                      <c:pt idx="3248">
                        <c:v>2.3172734551917658E-8</c:v>
                      </c:pt>
                      <c:pt idx="3249">
                        <c:v>1.6298272816545679E-8</c:v>
                      </c:pt>
                      <c:pt idx="3250">
                        <c:v>9.4763054882209693E-9</c:v>
                      </c:pt>
                      <c:pt idx="3251">
                        <c:v>2.712968693903858E-9</c:v>
                      </c:pt>
                      <c:pt idx="3252">
                        <c:v>-3.9857197201747367E-9</c:v>
                      </c:pt>
                      <c:pt idx="3253">
                        <c:v>-1.0613864885207939E-8</c:v>
                      </c:pt>
                      <c:pt idx="3254">
                        <c:v>-1.7165699439744821E-8</c:v>
                      </c:pt>
                      <c:pt idx="3255">
                        <c:v>-2.363558789009747E-8</c:v>
                      </c:pt>
                      <c:pt idx="3256">
                        <c:v>-3.0018030798654277E-8</c:v>
                      </c:pt>
                      <c:pt idx="3257">
                        <c:v>-3.6307668797723768E-8</c:v>
                      </c:pt>
                      <c:pt idx="3258">
                        <c:v>-4.2499286426727318E-8</c:v>
                      </c:pt>
                      <c:pt idx="3259">
                        <c:v>-4.8587815790753367E-8</c:v>
                      </c:pt>
                      <c:pt idx="3260">
                        <c:v>-5.4568340038679612E-8</c:v>
                      </c:pt>
                      <c:pt idx="3261">
                        <c:v>-6.0436096659263825E-8</c:v>
                      </c:pt>
                      <c:pt idx="3262">
                        <c:v>-6.6186480593797468E-8</c:v>
                      </c:pt>
                      <c:pt idx="3263">
                        <c:v>-7.1815047164109229E-8</c:v>
                      </c:pt>
                      <c:pt idx="3264">
                        <c:v>-7.7317514814897962E-8</c:v>
                      </c:pt>
                      <c:pt idx="3265">
                        <c:v>-8.2689767669565923E-8</c:v>
                      </c:pt>
                      <c:pt idx="3266">
                        <c:v>-8.7927857898913413E-8</c:v>
                      </c:pt>
                      <c:pt idx="3267">
                        <c:v>-9.3028007902244953E-8</c:v>
                      </c:pt>
                      <c:pt idx="3268">
                        <c:v>-9.7986612300624696E-8</c:v>
                      </c:pt>
                      <c:pt idx="3269">
                        <c:v>-1.028002397422048E-7</c:v>
                      </c:pt>
                      <c:pt idx="3270">
                        <c:v>-1.074656345197344E-7</c:v>
                      </c:pt>
                      <c:pt idx="3271">
                        <c:v>-1.119797180005398E-7</c:v>
                      </c:pt>
                      <c:pt idx="3272">
                        <c:v>-1.163395898694454E-7</c:v>
                      </c:pt>
                      <c:pt idx="3273">
                        <c:v>-1.2054252918528381E-7</c:v>
                      </c:pt>
                      <c:pt idx="3274">
                        <c:v>-1.2458599525181931E-7</c:v>
                      </c:pt>
                      <c:pt idx="3275">
                        <c:v>-1.2846762830408031E-7</c:v>
                      </c:pt>
                      <c:pt idx="3276">
                        <c:v>-1.3218525001126821E-7</c:v>
                      </c:pt>
                      <c:pt idx="3277">
                        <c:v>-1.357368637975766E-7</c:v>
                      </c:pt>
                      <c:pt idx="3278">
                        <c:v>-1.3912065498242021E-7</c:v>
                      </c:pt>
                      <c:pt idx="3279">
                        <c:v>-1.4233499074173219E-7</c:v>
                      </c:pt>
                      <c:pt idx="3280">
                        <c:v>-1.453784198921499E-7</c:v>
                      </c:pt>
                      <c:pt idx="3281">
                        <c:v>-1.4824967250005979E-7</c:v>
                      </c:pt>
                      <c:pt idx="3282">
                        <c:v>-1.50947659317628E-7</c:v>
                      </c:pt>
                      <c:pt idx="3283">
                        <c:v>-1.5347147104808709E-7</c:v>
                      </c:pt>
                      <c:pt idx="3284">
                        <c:v>-1.5582037744269509E-7</c:v>
                      </c:pt>
                      <c:pt idx="3285">
                        <c:v>-1.579938262319239E-7</c:v>
                      </c:pt>
                      <c:pt idx="3286">
                        <c:v>-1.5999144189356889E-7</c:v>
                      </c:pt>
                      <c:pt idx="3287">
                        <c:v>-1.6181302426060541E-7</c:v>
                      </c:pt>
                      <c:pt idx="3288">
                        <c:v>-1.6345854697174481E-7</c:v>
                      </c:pt>
                      <c:pt idx="3289">
                        <c:v>-1.649281557677682E-7</c:v>
                      </c:pt>
                      <c:pt idx="3290">
                        <c:v>-1.6622216663683451E-7</c:v>
                      </c:pt>
                      <c:pt idx="3291">
                        <c:v>-1.6734106381207641E-7</c:v>
                      </c:pt>
                      <c:pt idx="3292">
                        <c:v>-1.682854976249082E-7</c:v>
                      </c:pt>
                      <c:pt idx="3293">
                        <c:v>-1.690562822175766E-7</c:v>
                      </c:pt>
                      <c:pt idx="3294">
                        <c:v>-1.696543931185869E-7</c:v>
                      </c:pt>
                      <c:pt idx="3295">
                        <c:v>-1.7008096468473659E-7</c:v>
                      </c:pt>
                      <c:pt idx="3296">
                        <c:v>-1.7033728741357981E-7</c:v>
                      </c:pt>
                      <c:pt idx="3297">
                        <c:v>-1.704248051302338E-7</c:v>
                      </c:pt>
                      <c:pt idx="3298">
                        <c:v>-1.7034511205252659E-7</c:v>
                      </c:pt>
                      <c:pt idx="3299">
                        <c:v>-1.700999497385569E-7</c:v>
                      </c:pt>
                      <c:pt idx="3300">
                        <c:v>-1.6969120392081839E-7</c:v>
                      </c:pt>
                      <c:pt idx="3301">
                        <c:v>-1.6912090123110699E-7</c:v>
                      </c:pt>
                      <c:pt idx="3302">
                        <c:v>-1.6839120582049209E-7</c:v>
                      </c:pt>
                      <c:pt idx="3303">
                        <c:v>-1.6750441587869799E-7</c:v>
                      </c:pt>
                      <c:pt idx="3304">
                        <c:v>-1.6646296005729089E-7</c:v>
                      </c:pt>
                      <c:pt idx="3305">
                        <c:v>-1.6526939380112219E-7</c:v>
                      </c:pt>
                      <c:pt idx="3306">
                        <c:v>-1.6392639559251899E-7</c:v>
                      </c:pt>
                      <c:pt idx="3307">
                        <c:v>-1.6243676311275779E-7</c:v>
                      </c:pt>
                      <c:pt idx="3308">
                        <c:v>-1.608034093253904E-7</c:v>
                      </c:pt>
                      <c:pt idx="3309">
                        <c:v>-1.590293584860217E-7</c:v>
                      </c:pt>
                      <c:pt idx="3310">
                        <c:v>-1.571177420831666E-7</c:v>
                      </c:pt>
                      <c:pt idx="3311">
                        <c:v>-1.5507179471483341E-7</c:v>
                      </c:pt>
                      <c:pt idx="3312">
                        <c:v>-1.5289484990549741E-7</c:v>
                      </c:pt>
                      <c:pt idx="3313">
                        <c:v>-1.5059033586814191E-7</c:v>
                      </c:pt>
                      <c:pt idx="3314">
                        <c:v>-1.4816177121604699E-7</c:v>
                      </c:pt>
                      <c:pt idx="3315">
                        <c:v>-1.4561276062901519E-7</c:v>
                      </c:pt>
                      <c:pt idx="3316">
                        <c:v>-1.4294699047871349E-7</c:v>
                      </c:pt>
                      <c:pt idx="3317">
                        <c:v>-1.4016822441781129E-7</c:v>
                      </c:pt>
                      <c:pt idx="3318">
                        <c:v>-1.372802989375778E-7</c:v>
                      </c:pt>
                      <c:pt idx="3319">
                        <c:v>-1.3428711889858969E-7</c:v>
                      </c:pt>
                      <c:pt idx="3320">
                        <c:v>-1.3119265303917831E-7</c:v>
                      </c:pt>
                      <c:pt idx="3321">
                        <c:v>-1.280009294662214E-7</c:v>
                      </c:pt>
                      <c:pt idx="3322">
                        <c:v>-1.2471603113285741E-7</c:v>
                      </c:pt>
                      <c:pt idx="3323">
                        <c:v>-1.2134209130766509E-7</c:v>
                      </c:pt>
                      <c:pt idx="3324">
                        <c:v>-1.17883289039816E-7</c:v>
                      </c:pt>
                      <c:pt idx="3325">
                        <c:v>-1.1434384462466671E-7</c:v>
                      </c:pt>
                      <c:pt idx="3326">
                        <c:v>-1.107280150742107E-7</c:v>
                      </c:pt>
                      <c:pt idx="3327">
                        <c:v>-1.070400895967647E-7</c:v>
                      </c:pt>
                      <c:pt idx="3328">
                        <c:v>-1.032843850902065E-7</c:v>
                      </c:pt>
                      <c:pt idx="3329">
                        <c:v>-9.9465241653031908E-8</c:v>
                      </c:pt>
                      <c:pt idx="3330">
                        <c:v>-9.5587018117431066E-8</c:v>
                      </c:pt>
                      <c:pt idx="3331">
                        <c:v>-9.1654087608528076E-8</c:v>
                      </c:pt>
                      <c:pt idx="3332">
                        <c:v>-8.7670833133855843E-8</c:v>
                      </c:pt>
                      <c:pt idx="3333">
                        <c:v>-8.3641643207071078E-8</c:v>
                      </c:pt>
                      <c:pt idx="3334">
                        <c:v>-7.9570907509839876E-8</c:v>
                      </c:pt>
                      <c:pt idx="3335">
                        <c:v>-7.5463012595748245E-8</c:v>
                      </c:pt>
                      <c:pt idx="3336">
                        <c:v>-7.1322337640012536E-8</c:v>
                      </c:pt>
                      <c:pt idx="3337">
                        <c:v>-6.7153250238682462E-8</c:v>
                      </c:pt>
                      <c:pt idx="3338">
                        <c:v>-6.296010226094441E-8</c:v>
                      </c:pt>
                      <c:pt idx="3339">
                        <c:v>-5.8747225758044929E-8</c:v>
                      </c:pt>
                      <c:pt idx="3340">
                        <c:v>-5.4518928932264013E-8</c:v>
                      </c:pt>
                      <c:pt idx="3341">
                        <c:v>-5.0279492169275128E-8</c:v>
                      </c:pt>
                      <c:pt idx="3342">
                        <c:v>-4.6033164137133852E-8</c:v>
                      </c:pt>
                      <c:pt idx="3343">
                        <c:v>-4.1784157955039487E-8</c:v>
                      </c:pt>
                      <c:pt idx="3344">
                        <c:v>-3.7536647434915112E-8</c:v>
                      </c:pt>
                      <c:pt idx="3345">
                        <c:v>-3.3294763398749497E-8</c:v>
                      </c:pt>
                      <c:pt idx="3346">
                        <c:v>-2.906259007454174E-8</c:v>
                      </c:pt>
                      <c:pt idx="3347">
                        <c:v>-2.484416157358398E-8</c:v>
                      </c:pt>
                      <c:pt idx="3348">
                        <c:v>-2.0643458451711271E-8</c:v>
                      </c:pt>
                      <c:pt idx="3349">
                        <c:v>-1.646440435703933E-8</c:v>
                      </c:pt>
                      <c:pt idx="3350">
                        <c:v>-1.2310862766601671E-8</c:v>
                      </c:pt>
                      <c:pt idx="3351">
                        <c:v>-8.186633814186513E-9</c:v>
                      </c:pt>
                      <c:pt idx="3352">
                        <c:v>-4.0954512115623326E-9</c:v>
                      </c:pt>
                      <c:pt idx="3353">
                        <c:v>-4.0979265167647098E-11</c:v>
                      </c:pt>
                      <c:pt idx="3354">
                        <c:v>3.9731900097729466E-9</c:v>
                      </c:pt>
                      <c:pt idx="3355">
                        <c:v>7.9435396758592222E-9</c:v>
                      </c:pt>
                      <c:pt idx="3356">
                        <c:v>1.1866630559120189E-8</c:v>
                      </c:pt>
                      <c:pt idx="3357">
                        <c:v>1.5739103831997251E-8</c:v>
                      </c:pt>
                      <c:pt idx="3358">
                        <c:v>1.9557683492205519E-8</c:v>
                      </c:pt>
                      <c:pt idx="3359">
                        <c:v>2.331917873609009E-8</c:v>
                      </c:pt>
                      <c:pt idx="3360">
                        <c:v>2.702048622521038E-8</c:v>
                      </c:pt>
                      <c:pt idx="3361">
                        <c:v>3.0658592245002863E-8</c:v>
                      </c:pt>
                      <c:pt idx="3362">
                        <c:v>3.4230574754488887E-8</c:v>
                      </c:pt>
                      <c:pt idx="3363">
                        <c:v>3.7733605326111492E-8</c:v>
                      </c:pt>
                      <c:pt idx="3364">
                        <c:v>4.116495097490054E-8</c:v>
                      </c:pt>
                      <c:pt idx="3365">
                        <c:v>4.452197587628275E-8</c:v>
                      </c:pt>
                      <c:pt idx="3366">
                        <c:v>4.7802142971967322E-8</c:v>
                      </c:pt>
                      <c:pt idx="3367">
                        <c:v>5.100301546345391E-8</c:v>
                      </c:pt>
                      <c:pt idx="3368">
                        <c:v>5.4122258192823169E-8</c:v>
                      </c:pt>
                      <c:pt idx="3369">
                        <c:v>5.7157638910583803E-8</c:v>
                      </c:pt>
                      <c:pt idx="3370">
                        <c:v>6.0107029430462444E-8</c:v>
                      </c:pt>
                      <c:pt idx="3371">
                        <c:v>6.2968406671134223E-8</c:v>
                      </c:pt>
                      <c:pt idx="3372">
                        <c:v>6.5739853585002208E-8</c:v>
                      </c:pt>
                      <c:pt idx="3373">
                        <c:v>6.8419559974243057E-8</c:v>
                      </c:pt>
                      <c:pt idx="3374">
                        <c:v>7.1005823194444156E-8</c:v>
                      </c:pt>
                      <c:pt idx="3375">
                        <c:v>7.3497048746263901E-8</c:v>
                      </c:pt>
                      <c:pt idx="3376">
                        <c:v>7.5891750755651905E-8</c:v>
                      </c:pt>
                      <c:pt idx="3377">
                        <c:v>7.818855234326921E-8</c:v>
                      </c:pt>
                      <c:pt idx="3378">
                        <c:v>8.0386185883850424E-8</c:v>
                      </c:pt>
                      <c:pt idx="3379">
                        <c:v>8.2483493156349775E-8</c:v>
                      </c:pt>
                      <c:pt idx="3380">
                        <c:v>8.4479425385811191E-8</c:v>
                      </c:pt>
                      <c:pt idx="3381">
                        <c:v>8.637304317799893E-8</c:v>
                      </c:pt>
                      <c:pt idx="3382">
                        <c:v>8.8163516347919669E-8</c:v>
                      </c:pt>
                      <c:pt idx="3383">
                        <c:v>8.9850123643459097E-8</c:v>
                      </c:pt>
                      <c:pt idx="3384">
                        <c:v>9.1432252365446497E-8</c:v>
                      </c:pt>
                      <c:pt idx="3385">
                        <c:v>9.290939788554866E-8</c:v>
                      </c:pt>
                      <c:pt idx="3386">
                        <c:v>9.4281163063480214E-8</c:v>
                      </c:pt>
                      <c:pt idx="3387">
                        <c:v>9.5547257565101215E-8</c:v>
                      </c:pt>
                      <c:pt idx="3388">
                        <c:v>9.6707497083053496E-8</c:v>
                      </c:pt>
                      <c:pt idx="3389">
                        <c:v>9.7761802461666409E-8</c:v>
                      </c:pt>
                      <c:pt idx="3390">
                        <c:v>9.8710198727938519E-8</c:v>
                      </c:pt>
                      <c:pt idx="3391">
                        <c:v>9.9552814030475615E-8</c:v>
                      </c:pt>
                      <c:pt idx="3392">
                        <c:v>1.002898784883365E-7</c:v>
                      </c:pt>
                      <c:pt idx="3393">
                        <c:v>1.009217229518068E-7</c:v>
                      </c:pt>
                      <c:pt idx="3394">
                        <c:v>1.014487776771858E-7</c:v>
                      </c:pt>
                      <c:pt idx="3395">
                        <c:v>1.01871570917737E-7</c:v>
                      </c:pt>
                      <c:pt idx="3396">
                        <c:v>1.0219072743300989E-7</c:v>
                      </c:pt>
                      <c:pt idx="3397">
                        <c:v>1.024069669188013E-7</c:v>
                      </c:pt>
                      <c:pt idx="3398">
                        <c:v>1.025211023600785E-7</c:v>
                      </c:pt>
                      <c:pt idx="3399">
                        <c:v>1.0253403830923731E-7</c:v>
                      </c:pt>
                      <c:pt idx="3400">
                        <c:v>1.024467690921197E-7</c:v>
                      </c:pt>
                      <c:pt idx="3401">
                        <c:v>1.022603769442591E-7</c:v>
                      </c:pt>
                      <c:pt idx="3402">
                        <c:v>1.0197603007986931E-7</c:v>
                      </c:pt>
                      <c:pt idx="3403">
                        <c:v>1.0159498069612761E-7</c:v>
                      </c:pt>
                      <c:pt idx="3404">
                        <c:v>1.0111856291534699E-7</c:v>
                      </c:pt>
                      <c:pt idx="3405">
                        <c:v>1.005481906676622E-7</c:v>
                      </c:pt>
                      <c:pt idx="3406">
                        <c:v>9.9885355516887537E-8</c:v>
                      </c:pt>
                      <c:pt idx="3407">
                        <c:v>9.9131624432236482E-8</c:v>
                      </c:pt>
                      <c:pt idx="3408">
                        <c:v>9.8288637508613607E-8</c:v>
                      </c:pt>
                      <c:pt idx="3409">
                        <c:v>9.7358105638217701E-8</c:v>
                      </c:pt>
                      <c:pt idx="3410">
                        <c:v>9.6341808136212263E-8</c:v>
                      </c:pt>
                      <c:pt idx="3411">
                        <c:v>9.5241590323237959E-8</c:v>
                      </c:pt>
                      <c:pt idx="3412">
                        <c:v>9.405936106755614E-8</c:v>
                      </c:pt>
                      <c:pt idx="3413">
                        <c:v>9.2797090289623874E-8</c:v>
                      </c:pt>
                      <c:pt idx="3414">
                        <c:v>9.1456806431910088E-8</c:v>
                      </c:pt>
                      <c:pt idx="3415">
                        <c:v>9.0040593896768047E-8</c:v>
                      </c:pt>
                      <c:pt idx="3416">
                        <c:v>8.8550590455182911E-8</c:v>
                      </c:pt>
                      <c:pt idx="3417">
                        <c:v>8.6988984629213138E-8</c:v>
                      </c:pt>
                      <c:pt idx="3418">
                        <c:v>8.5358013050942411E-8</c:v>
                      </c:pt>
                      <c:pt idx="3419">
                        <c:v>8.3659957800753541E-8</c:v>
                      </c:pt>
                      <c:pt idx="3420">
                        <c:v>8.1897143727727997E-8</c:v>
                      </c:pt>
                      <c:pt idx="3421">
                        <c:v>8.007193575496435E-8</c:v>
                      </c:pt>
                      <c:pt idx="3422">
                        <c:v>7.8186736172595661E-8</c:v>
                      </c:pt>
                      <c:pt idx="3423">
                        <c:v>7.6243981921270476E-8</c:v>
                      </c:pt>
                      <c:pt idx="3424">
                        <c:v>7.4246141868843593E-8</c:v>
                      </c:pt>
                      <c:pt idx="3425">
                        <c:v>7.2195714083002269E-8</c:v>
                      </c:pt>
                      <c:pt idx="3426">
                        <c:v>7.0095223102530276E-8</c:v>
                      </c:pt>
                      <c:pt idx="3427">
                        <c:v>6.794721720988673E-8</c:v>
                      </c:pt>
                      <c:pt idx="3428">
                        <c:v>6.5754265707748612E-8</c:v>
                      </c:pt>
                      <c:pt idx="3429">
                        <c:v>6.3518956202135784E-8</c:v>
                      </c:pt>
                      <c:pt idx="3430">
                        <c:v>6.1243891894704667E-8</c:v>
                      </c:pt>
                      <c:pt idx="3431">
                        <c:v>5.8931688886762268E-8</c:v>
                      </c:pt>
                      <c:pt idx="3432">
                        <c:v>5.6584973497515252E-8</c:v>
                      </c:pt>
                      <c:pt idx="3433">
                        <c:v>5.4206379599029788E-8</c:v>
                      </c:pt>
                      <c:pt idx="3434">
                        <c:v>5.1798545970337317E-8</c:v>
                      </c:pt>
                      <c:pt idx="3435">
                        <c:v>4.9364113673077947E-8</c:v>
                      </c:pt>
                      <c:pt idx="3436">
                        <c:v>4.690572345102871E-8</c:v>
                      </c:pt>
                      <c:pt idx="3437">
                        <c:v>4.4426013155817307E-8</c:v>
                      </c:pt>
                      <c:pt idx="3438">
                        <c:v>4.1927615201073171E-8</c:v>
                      </c:pt>
                      <c:pt idx="3439">
                        <c:v>3.9413154047217759E-8</c:v>
                      </c:pt>
                      <c:pt idx="3440">
                        <c:v>3.6885243719044327E-8</c:v>
                      </c:pt>
                      <c:pt idx="3441">
                        <c:v>3.4346485358183593E-8</c:v>
                      </c:pt>
                      <c:pt idx="3442">
                        <c:v>3.1799464812497113E-8</c:v>
                      </c:pt>
                      <c:pt idx="3443">
                        <c:v>2.9246750264383921E-8</c:v>
                      </c:pt>
                      <c:pt idx="3444">
                        <c:v>2.669088989992786E-8</c:v>
                      </c:pt>
                      <c:pt idx="3445">
                        <c:v>2.413440962075434E-8</c:v>
                      </c:pt>
                      <c:pt idx="3446">
                        <c:v>2.157981080040484E-8</c:v>
                      </c:pt>
                      <c:pt idx="3447">
                        <c:v>1.902956808697603E-8</c:v>
                      </c:pt>
                      <c:pt idx="3448">
                        <c:v>1.6486127253707901E-8</c:v>
                      </c:pt>
                      <c:pt idx="3449">
                        <c:v>1.395190309914163E-8</c:v>
                      </c:pt>
                      <c:pt idx="3450">
                        <c:v>1.142927739840355E-8</c:v>
                      </c:pt>
                      <c:pt idx="3451">
                        <c:v>8.9205969071060156E-9</c:v>
                      </c:pt>
                      <c:pt idx="3452">
                        <c:v>6.4281714192899972E-9</c:v>
                      </c:pt>
                      <c:pt idx="3453">
                        <c:v>3.9542718807670954E-9</c:v>
                      </c:pt>
                      <c:pt idx="3454">
                        <c:v>1.5011285591512161E-9</c:v>
                      </c:pt>
                      <c:pt idx="3455">
                        <c:v>-9.2907072819806699E-10</c:v>
                      </c:pt>
                      <c:pt idx="3456">
                        <c:v>-3.3341823271671E-9</c:v>
                      </c:pt>
                      <c:pt idx="3457">
                        <c:v>-5.7121083997304681E-9</c:v>
                      </c:pt>
                      <c:pt idx="3458">
                        <c:v>-8.0607985156293234E-9</c:v>
                      </c:pt>
                      <c:pt idx="3459">
                        <c:v>-1.0378251181940761E-8</c:v>
                      </c:pt>
                      <c:pt idx="3460">
                        <c:v>-1.2662515309663341E-8</c:v>
                      </c:pt>
                      <c:pt idx="3461">
                        <c:v>-1.4911691616514081E-8</c:v>
                      </c:pt>
                      <c:pt idx="3462">
                        <c:v>-1.7123933965202289E-8</c:v>
                      </c:pt>
                      <c:pt idx="3463">
                        <c:v>-1.9297450636516281E-8</c:v>
                      </c:pt>
                      <c:pt idx="3464">
                        <c:v>-2.1430505536628819E-8</c:v>
                      </c:pt>
                      <c:pt idx="3465">
                        <c:v>-2.3521419338097619E-8</c:v>
                      </c:pt>
                      <c:pt idx="3466">
                        <c:v>-2.5568570554106829E-8</c:v>
                      </c:pt>
                      <c:pt idx="3467">
                        <c:v>-2.7570396545565469E-8</c:v>
                      </c:pt>
                      <c:pt idx="3468">
                        <c:v>-2.9525394460747772E-8</c:v>
                      </c:pt>
                      <c:pt idx="3469">
                        <c:v>-3.1432122107229572E-8</c:v>
                      </c:pt>
                      <c:pt idx="3470">
                        <c:v>-3.3289198755943472E-8</c:v>
                      </c:pt>
                      <c:pt idx="3471">
                        <c:v>-3.5095305877243289E-8</c:v>
                      </c:pt>
                      <c:pt idx="3472">
                        <c:v>-3.6849187808935991E-8</c:v>
                      </c:pt>
                      <c:pt idx="3473">
                        <c:v>-3.8549652356305931E-8</c:v>
                      </c:pt>
                      <c:pt idx="3474">
                        <c:v>-4.019557132422253E-8</c:v>
                      </c:pt>
                      <c:pt idx="3475">
                        <c:v>-4.178588098148779E-8</c:v>
                      </c:pt>
                      <c:pt idx="3476">
                        <c:v>-4.3319582457644602E-8</c:v>
                      </c:pt>
                      <c:pt idx="3477">
                        <c:v>-4.479574207253068E-8</c:v>
                      </c:pt>
                      <c:pt idx="3478">
                        <c:v>-4.6213491598925528E-8</c:v>
                      </c:pt>
                      <c:pt idx="3479">
                        <c:v>-4.7572028458699979E-8</c:v>
                      </c:pt>
                      <c:pt idx="3480">
                        <c:v>-4.8870615852938303E-8</c:v>
                      </c:pt>
                      <c:pt idx="3481">
                        <c:v>-5.0108582826563147E-8</c:v>
                      </c:pt>
                      <c:pt idx="3482">
                        <c:v>-5.1285324268051699E-8</c:v>
                      </c:pt>
                      <c:pt idx="3483">
                        <c:v>-5.2400300844889248E-8</c:v>
                      </c:pt>
                      <c:pt idx="3484">
                        <c:v>-5.3453038875462762E-8</c:v>
                      </c:pt>
                      <c:pt idx="3485">
                        <c:v>-5.4443130138151598E-8</c:v>
                      </c:pt>
                      <c:pt idx="3486">
                        <c:v>-5.5370231618426957E-8</c:v>
                      </c:pt>
                      <c:pt idx="3487">
                        <c:v>-5.6234065194823451E-8</c:v>
                      </c:pt>
                      <c:pt idx="3488">
                        <c:v>-5.7034417264697667E-8</c:v>
                      </c:pt>
                      <c:pt idx="3489">
                        <c:v>-5.7771138310738139E-8</c:v>
                      </c:pt>
                      <c:pt idx="3490">
                        <c:v>-5.844414240923918E-8</c:v>
                      </c:pt>
                      <c:pt idx="3491">
                        <c:v>-5.9053406681198292E-8</c:v>
                      </c:pt>
                      <c:pt idx="3492">
                        <c:v>-5.9598970687341469E-8</c:v>
                      </c:pt>
                      <c:pt idx="3493">
                        <c:v>-6.0080935768225078E-8</c:v>
                      </c:pt>
                      <c:pt idx="3494">
                        <c:v>-6.0499464330604682E-8</c:v>
                      </c:pt>
                      <c:pt idx="3495">
                        <c:v>-6.0854779081302143E-8</c:v>
                      </c:pt>
                      <c:pt idx="3496">
                        <c:v>-6.1147162209841047E-8</c:v>
                      </c:pt>
                      <c:pt idx="3497">
                        <c:v>-6.1376954521158143E-8</c:v>
                      </c:pt>
                      <c:pt idx="3498">
                        <c:v>-6.1544554519733867E-8</c:v>
                      </c:pt>
                      <c:pt idx="3499">
                        <c:v>-6.1650417446519377E-8</c:v>
                      </c:pt>
                      <c:pt idx="3500">
                        <c:v>-6.1695054270069793E-8</c:v>
                      </c:pt>
                      <c:pt idx="3501">
                        <c:v>-6.1679030633323817E-8</c:v>
                      </c:pt>
                      <c:pt idx="3502">
                        <c:v>-6.1602965757499293E-8</c:v>
                      </c:pt>
                      <c:pt idx="3503">
                        <c:v>-6.146753130460096E-8</c:v>
                      </c:pt>
                      <c:pt idx="3504">
                        <c:v>-6.1273450200062697E-8</c:v>
                      </c:pt>
                      <c:pt idx="3505">
                        <c:v>-6.1021495417069875E-8</c:v>
                      </c:pt>
                      <c:pt idx="3506">
                        <c:v>-6.0712488724129742E-8</c:v>
                      </c:pt>
                      <c:pt idx="3507">
                        <c:v>-6.0347299397477943E-8</c:v>
                      </c:pt>
                      <c:pt idx="3508">
                        <c:v>-5.9926842899927747E-8</c:v>
                      </c:pt>
                      <c:pt idx="3509">
                        <c:v>-5.945207952778538E-8</c:v>
                      </c:pt>
                      <c:pt idx="3510">
                        <c:v>-5.89240130274699E-8</c:v>
                      </c:pt>
                      <c:pt idx="3511">
                        <c:v>-5.8343689183489233E-8</c:v>
                      </c:pt>
                      <c:pt idx="3512">
                        <c:v>-5.7712194379435592E-8</c:v>
                      </c:pt>
                      <c:pt idx="3513">
                        <c:v>-5.7030654133673252E-8</c:v>
                      </c:pt>
                      <c:pt idx="3514">
                        <c:v>-5.6300231611399663E-8</c:v>
                      </c:pt>
                      <c:pt idx="3515">
                        <c:v>-5.5522126114767379E-8</c:v>
                      </c:pt>
                      <c:pt idx="3516">
                        <c:v>-5.4697571552758683E-8</c:v>
                      </c:pt>
                      <c:pt idx="3517">
                        <c:v>-5.3827834892507801E-8</c:v>
                      </c:pt>
                      <c:pt idx="3518">
                        <c:v>-5.2914214593767008E-8</c:v>
                      </c:pt>
                      <c:pt idx="3519">
                        <c:v>-5.1958039028212249E-8</c:v>
                      </c:pt>
                      <c:pt idx="3520">
                        <c:v>-5.0960664885281872E-8</c:v>
                      </c:pt>
                      <c:pt idx="3521">
                        <c:v>-4.9923475566238613E-8</c:v>
                      </c:pt>
                      <c:pt idx="3522">
                        <c:v>-4.8847879568139309E-8</c:v>
                      </c:pt>
                      <c:pt idx="3523">
                        <c:v>-4.7735308859390049E-8</c:v>
                      </c:pt>
                      <c:pt idx="3524">
                        <c:v>-4.6587217248556093E-8</c:v>
                      </c:pt>
                      <c:pt idx="3525">
                        <c:v>-4.5405078748085702E-8</c:v>
                      </c:pt>
                      <c:pt idx="3526">
                        <c:v>-4.4190385934595581E-8</c:v>
                      </c:pt>
                      <c:pt idx="3527">
                        <c:v>-4.2944648307352528E-8</c:v>
                      </c:pt>
                      <c:pt idx="3528">
                        <c:v>-4.1669390646571403E-8</c:v>
                      </c:pt>
                      <c:pt idx="3529">
                        <c:v>-4.0366151373133628E-8</c:v>
                      </c:pt>
                      <c:pt idx="3530">
                        <c:v>-3.90364809113131E-8</c:v>
                      </c:pt>
                      <c:pt idx="3531">
                        <c:v>-3.7681940056077439E-8</c:v>
                      </c:pt>
                      <c:pt idx="3532">
                        <c:v>-3.6304098346512871E-8</c:v>
                      </c:pt>
                      <c:pt idx="3533">
                        <c:v>-3.4904532446899159E-8</c:v>
                      </c:pt>
                      <c:pt idx="3534">
                        <c:v>-3.3484824536938773E-8</c:v>
                      </c:pt>
                      <c:pt idx="3535">
                        <c:v>-3.2046560712620268E-8</c:v>
                      </c:pt>
                      <c:pt idx="3536">
                        <c:v>-3.0591329399170948E-8</c:v>
                      </c:pt>
                      <c:pt idx="3537">
                        <c:v>-2.9120719777527481E-8</c:v>
                      </c:pt>
                      <c:pt idx="3538">
                        <c:v>-2.763632022572582E-8</c:v>
                      </c:pt>
                      <c:pt idx="3539">
                        <c:v>-2.6139716776583199E-8</c:v>
                      </c:pt>
                      <c:pt idx="3540">
                        <c:v>-2.4632491593015449E-8</c:v>
                      </c:pt>
                      <c:pt idx="3541">
                        <c:v>-2.3116221462302299E-8</c:v>
                      </c:pt>
                      <c:pt idx="3542">
                        <c:v>-2.1592476310581811E-8</c:v>
                      </c:pt>
                      <c:pt idx="3543">
                        <c:v>-2.006281773882253E-8</c:v>
                      </c:pt>
                      <c:pt idx="3544">
                        <c:v>-1.852879758148849E-8</c:v>
                      </c:pt>
                      <c:pt idx="3545">
                        <c:v>-1.6991956489078309E-8</c:v>
                      </c:pt>
                      <c:pt idx="3546">
                        <c:v>-1.5453822535684041E-8</c:v>
                      </c:pt>
                      <c:pt idx="3547">
                        <c:v>-1.3915909852680061E-8</c:v>
                      </c:pt>
                      <c:pt idx="3548">
                        <c:v>-1.237971728961549E-8</c:v>
                      </c:pt>
                      <c:pt idx="3549">
                        <c:v>-1.0846727103346559E-8</c:v>
                      </c:pt>
                      <c:pt idx="3550">
                        <c:v>-9.3184036764072083E-9</c:v>
                      </c:pt>
                      <c:pt idx="3551">
                        <c:v>-7.7961922655781072E-9</c:v>
                      </c:pt>
                      <c:pt idx="3552">
                        <c:v>-6.2815177815749321E-9</c:v>
                      </c:pt>
                      <c:pt idx="3553">
                        <c:v>-4.7757836007373262E-9</c:v>
                      </c:pt>
                      <c:pt idx="3554">
                        <c:v>-3.2803704095600039E-9</c:v>
                      </c:pt>
                      <c:pt idx="3555">
                        <c:v>-1.7966350828669599E-9</c:v>
                      </c:pt>
                      <c:pt idx="3556">
                        <c:v>-3.2590959638896459E-10</c:v>
                      </c:pt>
                      <c:pt idx="3557">
                        <c:v>1.1305000255365949E-9</c:v>
                      </c:pt>
                      <c:pt idx="3558">
                        <c:v>2.5713147264659441E-9</c:v>
                      </c:pt>
                      <c:pt idx="3559">
                        <c:v>3.9952833979132869E-9</c:v>
                      </c:pt>
                      <c:pt idx="3560">
                        <c:v>5.4011838223852831E-9</c:v>
                      </c:pt>
                      <c:pt idx="3561">
                        <c:v>6.7878235788336551E-9</c:v>
                      </c:pt>
                      <c:pt idx="3562">
                        <c:v>8.1540409100161245E-9</c:v>
                      </c:pt>
                      <c:pt idx="3563">
                        <c:v>9.4987055512981185E-9</c:v>
                      </c:pt>
                      <c:pt idx="3564">
                        <c:v>1.082071952046999E-8</c:v>
                      </c:pt>
                      <c:pt idx="3565">
                        <c:v>1.211901786819677E-8</c:v>
                      </c:pt>
                      <c:pt idx="3566">
                        <c:v>1.3392569388759661E-8</c:v>
                      </c:pt>
                      <c:pt idx="3567">
                        <c:v>1.464037729079073E-8</c:v>
                      </c:pt>
                      <c:pt idx="3568">
                        <c:v>1.586147982774422E-8</c:v>
                      </c:pt>
                      <c:pt idx="3569">
                        <c:v>1.7054950887889621E-8</c:v>
                      </c:pt>
                      <c:pt idx="3570">
                        <c:v>1.821990054365362E-8</c:v>
                      </c:pt>
                      <c:pt idx="3571">
                        <c:v>1.9355475560179049E-8</c:v>
                      </c:pt>
                      <c:pt idx="3572">
                        <c:v>2.0460859863010389E-8</c:v>
                      </c:pt>
                      <c:pt idx="3573">
                        <c:v>2.153527496485598E-8</c:v>
                      </c:pt>
                      <c:pt idx="3574">
                        <c:v>2.257798035141764E-8</c:v>
                      </c:pt>
                      <c:pt idx="3575">
                        <c:v>2.358827382631832E-8</c:v>
                      </c:pt>
                      <c:pt idx="3576">
                        <c:v>2.4565491815198269E-8</c:v>
                      </c:pt>
                      <c:pt idx="3577">
                        <c:v>2.5509009629088991E-8</c:v>
                      </c:pt>
                      <c:pt idx="3578">
                        <c:v>2.6418241687213291E-8</c:v>
                      </c:pt>
                      <c:pt idx="3579">
                        <c:v>2.7292641699397579E-8</c:v>
                      </c:pt>
                      <c:pt idx="3580">
                        <c:v>2.8131702808320201E-8</c:v>
                      </c:pt>
                      <c:pt idx="3581">
                        <c:v>2.8934957691856819E-8</c:v>
                      </c:pt>
                      <c:pt idx="3582">
                        <c:v>2.9701978625819698E-8</c:v>
                      </c:pt>
                      <c:pt idx="3583">
                        <c:v>3.043237750742395E-8</c:v>
                      </c:pt>
                      <c:pt idx="3584">
                        <c:v>3.1125805839848577E-8</c:v>
                      </c:pt>
                      <c:pt idx="3585">
                        <c:v>3.1781954678294427E-8</c:v>
                      </c:pt>
                      <c:pt idx="3586">
                        <c:v>3.2400554537974828E-8</c:v>
                      </c:pt>
                      <c:pt idx="3587">
                        <c:v>3.2981375264507637E-8</c:v>
                      </c:pt>
                      <c:pt idx="3588">
                        <c:v>3.3524225867209032E-8</c:v>
                      </c:pt>
                      <c:pt idx="3589">
                        <c:v>3.4028954315821222E-8</c:v>
                      </c:pt>
                      <c:pt idx="3590">
                        <c:v>3.4495447301235977E-8</c:v>
                      </c:pt>
                      <c:pt idx="3591">
                        <c:v>3.4923629960806121E-8</c:v>
                      </c:pt>
                      <c:pt idx="3592">
                        <c:v>3.5313465568865103E-8</c:v>
                      </c:pt>
                      <c:pt idx="3593">
                        <c:v>3.5664955193103108E-8</c:v>
                      </c:pt>
                      <c:pt idx="3594">
                        <c:v>3.5978137317474891E-8</c:v>
                      </c:pt>
                      <c:pt idx="3595">
                        <c:v>3.6253087432340027E-8</c:v>
                      </c:pt>
                      <c:pt idx="3596">
                        <c:v>3.6489917592562228E-8</c:v>
                      </c:pt>
                      <c:pt idx="3597">
                        <c:v>3.6688775944317272E-8</c:v>
                      </c:pt>
                      <c:pt idx="3598">
                        <c:v>3.6849846221383178E-8</c:v>
                      </c:pt>
                      <c:pt idx="3599">
                        <c:v>3.6973347211707717E-8</c:v>
                      </c:pt>
                      <c:pt idx="3600">
                        <c:v>3.7059532195069642E-8</c:v>
                      </c:pt>
                      <c:pt idx="3601">
                        <c:v>3.7108688352670213E-8</c:v>
                      </c:pt>
                      <c:pt idx="3602">
                        <c:v>3.7121136149510529E-8</c:v>
                      </c:pt>
                      <c:pt idx="3603">
                        <c:v>3.7097228690428273E-8</c:v>
                      </c:pt>
                      <c:pt idx="3604">
                        <c:v>3.7037351050684432E-8</c:v>
                      </c:pt>
                      <c:pt idx="3605">
                        <c:v>3.6941919582006772E-8</c:v>
                      </c:pt>
                      <c:pt idx="3606">
                        <c:v>3.6811381195011307E-8</c:v>
                      </c:pt>
                      <c:pt idx="3607">
                        <c:v>3.6646212618937547E-8</c:v>
                      </c:pt>
                      <c:pt idx="3608">
                        <c:v>3.6446919639645413E-8</c:v>
                      </c:pt>
                      <c:pt idx="3609">
                        <c:v>3.6214036316834157E-8</c:v>
                      </c:pt>
                      <c:pt idx="3610">
                        <c:v>3.5948124181453878E-8</c:v>
                      </c:pt>
                      <c:pt idx="3611">
                        <c:v>3.5649771414290102E-8</c:v>
                      </c:pt>
                      <c:pt idx="3612">
                        <c:v>3.5319592006710503E-8</c:v>
                      </c:pt>
                      <c:pt idx="3613">
                        <c:v>3.4958224904570472E-8</c:v>
                      </c:pt>
                      <c:pt idx="3614">
                        <c:v>3.4566333136280498E-8</c:v>
                      </c:pt>
                      <c:pt idx="3615">
                        <c:v>3.4144602926044152E-8</c:v>
                      </c:pt>
                      <c:pt idx="3616">
                        <c:v>3.3693742793279648E-8</c:v>
                      </c:pt>
                      <c:pt idx="3617">
                        <c:v>3.3214482639241482E-8</c:v>
                      </c:pt>
                      <c:pt idx="3618">
                        <c:v>3.2707572821860988E-8</c:v>
                      </c:pt>
                      <c:pt idx="3619">
                        <c:v>3.2173783219826088E-8</c:v>
                      </c:pt>
                      <c:pt idx="3620">
                        <c:v>3.1613902286920602E-8</c:v>
                      </c:pt>
                      <c:pt idx="3621">
                        <c:v>3.1028736097643253E-8</c:v>
                      </c:pt>
                      <c:pt idx="3622">
                        <c:v>3.0419107385124527E-8</c:v>
                      </c:pt>
                      <c:pt idx="3623">
                        <c:v>2.9785854572357119E-8</c:v>
                      </c:pt>
                      <c:pt idx="3624">
                        <c:v>2.9129830797751861E-8</c:v>
                      </c:pt>
                      <c:pt idx="3625">
                        <c:v>2.8451902936026961E-8</c:v>
                      </c:pt>
                      <c:pt idx="3626">
                        <c:v>2.7752950615432439E-8</c:v>
                      </c:pt>
                      <c:pt idx="3627">
                        <c:v>2.7033865232305449E-8</c:v>
                      </c:pt>
                      <c:pt idx="3628">
                        <c:v>2.6295548963944978E-8</c:v>
                      </c:pt>
                      <c:pt idx="3629">
                        <c:v>2.5538913780786021E-8</c:v>
                      </c:pt>
                      <c:pt idx="3630">
                        <c:v>2.476488045884437E-8</c:v>
                      </c:pt>
                      <c:pt idx="3631">
                        <c:v>2.397437759339326E-8</c:v>
                      </c:pt>
                      <c:pt idx="3632">
                        <c:v>2.3168340614822149E-8</c:v>
                      </c:pt>
                      <c:pt idx="3633">
                        <c:v>2.2347710807616748E-8</c:v>
                      </c:pt>
                      <c:pt idx="3634">
                        <c:v>2.1513434333386379E-8</c:v>
                      </c:pt>
                      <c:pt idx="3635">
                        <c:v>2.0666461258852318E-8</c:v>
                      </c:pt>
                      <c:pt idx="3636">
                        <c:v>1.980774458969624E-8</c:v>
                      </c:pt>
                      <c:pt idx="3637">
                        <c:v>1.8938239311153441E-8</c:v>
                      </c:pt>
                      <c:pt idx="3638">
                        <c:v>1.8058901436220341E-8</c:v>
                      </c:pt>
                      <c:pt idx="3639">
                        <c:v>1.7170687062329258E-8</c:v>
                      </c:pt>
                      <c:pt idx="3640">
                        <c:v>1.6274551437327069E-8</c:v>
                      </c:pt>
                      <c:pt idx="3641">
                        <c:v>1.53714480355767E-8</c:v>
                      </c:pt>
                      <c:pt idx="3642">
                        <c:v>1.4462327644982591E-8</c:v>
                      </c:pt>
                      <c:pt idx="3643">
                        <c:v>1.354813746572248E-8</c:v>
                      </c:pt>
                      <c:pt idx="3644">
                        <c:v>1.262982022144861E-8</c:v>
                      </c:pt>
                      <c:pt idx="3645">
                        <c:v>1.170831328370198E-8</c:v>
                      </c:pt>
                      <c:pt idx="3646">
                        <c:v>1.078454781026253E-8</c:v>
                      </c:pt>
                      <c:pt idx="3647">
                        <c:v>9.8594478981378093E-9</c:v>
                      </c:pt>
                      <c:pt idx="3648">
                        <c:v>8.933929751871032E-9</c:v>
                      </c:pt>
                      <c:pt idx="3649">
                        <c:v>8.008900867827896E-9</c:v>
                      </c:pt>
                      <c:pt idx="3650">
                        <c:v>7.0852592350993663E-9</c:v>
                      </c:pt>
                      <c:pt idx="3651">
                        <c:v>6.1638925536349917E-9</c:v>
                      </c:pt>
                      <c:pt idx="3652">
                        <c:v>5.2456774701984519E-9</c:v>
                      </c:pt>
                      <c:pt idx="3653">
                        <c:v>4.3314788327137339E-9</c:v>
                      </c:pt>
                      <c:pt idx="3654">
                        <c:v>3.4221489635467269E-9</c:v>
                      </c:pt>
                      <c:pt idx="3655">
                        <c:v>2.5185269522431238E-9</c:v>
                      </c:pt>
                      <c:pt idx="3656">
                        <c:v>1.621437968219345E-9</c:v>
                      </c:pt>
                      <c:pt idx="3657">
                        <c:v>7.3169259387879386E-10</c:v>
                      </c:pt>
                      <c:pt idx="3658">
                        <c:v>-1.4991382139890941E-10</c:v>
                      </c:pt>
                      <c:pt idx="3659">
                        <c:v>-1.0226017859728601E-9</c:v>
                      </c:pt>
                      <c:pt idx="3660">
                        <c:v>-1.8856082689621361E-9</c:v>
                      </c:pt>
                      <c:pt idx="3661">
                        <c:v>-2.738187281200684E-9</c:v>
                      </c:pt>
                      <c:pt idx="3662">
                        <c:v>-3.5796104337783541E-9</c:v>
                      </c:pt>
                      <c:pt idx="3663">
                        <c:v>-4.409167473845954E-9</c:v>
                      </c:pt>
                      <c:pt idx="3664">
                        <c:v>-5.2261667973875934E-9</c:v>
                      </c:pt>
                      <c:pt idx="3665">
                        <c:v>-6.0299359386889986E-9</c:v>
                      </c:pt>
                      <c:pt idx="3666">
                        <c:v>-6.8198220362559693E-9</c:v>
                      </c:pt>
                      <c:pt idx="3667">
                        <c:v>-7.5951922749625064E-9</c:v>
                      </c:pt>
                      <c:pt idx="3668">
                        <c:v>-8.3554343042336316E-9</c:v>
                      </c:pt>
                      <c:pt idx="3669">
                        <c:v>-9.0999566320931584E-9</c:v>
                      </c:pt>
                      <c:pt idx="3670">
                        <c:v>-9.8281889949319747E-9</c:v>
                      </c:pt>
                      <c:pt idx="3671">
                        <c:v>-1.053958270287751E-8</c:v>
                      </c:pt>
                      <c:pt idx="3672">
                        <c:v>-1.123361096067011E-8</c:v>
                      </c:pt>
                      <c:pt idx="3673">
                        <c:v>-1.1909769163976699E-8</c:v>
                      </c:pt>
                      <c:pt idx="3674">
                        <c:v>-1.256757517109721E-8</c:v>
                      </c:pt>
                      <c:pt idx="3675">
                        <c:v>-1.3206569550043049E-8</c:v>
                      </c:pt>
                      <c:pt idx="3676">
                        <c:v>-1.382631580099186E-8</c:v>
                      </c:pt>
                      <c:pt idx="3677">
                        <c:v>-1.442640055414621E-8</c:v>
                      </c:pt>
                      <c:pt idx="3678">
                        <c:v>-1.5006433743047951E-8</c:v>
                      </c:pt>
                      <c:pt idx="3679">
                        <c:v>-1.55660487534233E-8</c:v>
                      </c:pt>
                      <c:pt idx="3680">
                        <c:v>-1.6104902547656748E-8</c:v>
                      </c:pt>
                      <c:pt idx="3681">
                        <c:v>-1.662267576501499E-8</c:v>
                      </c:pt>
                      <c:pt idx="3682">
                        <c:v>-1.711907279776409E-8</c:v>
                      </c:pt>
                      <c:pt idx="3683">
                        <c:v>-1.7593821843345682E-8</c:v>
                      </c:pt>
                      <c:pt idx="3684">
                        <c:v>-1.8046674932799379E-8</c:v>
                      </c:pt>
                      <c:pt idx="3685">
                        <c:v>-1.8477407935640049E-8</c:v>
                      </c:pt>
                      <c:pt idx="3686">
                        <c:v>-1.888582054141944E-8</c:v>
                      </c:pt>
                      <c:pt idx="3687">
                        <c:v>-1.9271736218222161E-8</c:v>
                      </c:pt>
                      <c:pt idx="3688">
                        <c:v>-1.963500214836604E-8</c:v>
                      </c:pt>
                      <c:pt idx="3689">
                        <c:v>-1.9975489141596449E-8</c:v>
                      </c:pt>
                      <c:pt idx="3690">
                        <c:v>-2.0293091526083271E-8</c:v>
                      </c:pt>
                      <c:pt idx="3691">
                        <c:v>-2.0587727017547629E-8</c:v>
                      </c:pt>
                      <c:pt idx="3692">
                        <c:v>-2.0859336566864021E-8</c:v>
                      </c:pt>
                      <c:pt idx="3693">
                        <c:v>-2.1107884186500411E-8</c:v>
                      </c:pt>
                      <c:pt idx="3694">
                        <c:v>-2.1333356756176551E-8</c:v>
                      </c:pt>
                      <c:pt idx="3695">
                        <c:v>-2.1535763808136839E-8</c:v>
                      </c:pt>
                      <c:pt idx="3696">
                        <c:v>-2.1715137292450159E-8</c:v>
                      </c:pt>
                      <c:pt idx="3697">
                        <c:v>-2.187153132276456E-8</c:v>
                      </c:pt>
                      <c:pt idx="3698">
                        <c:v>-2.2005021902959301E-8</c:v>
                      </c:pt>
                      <c:pt idx="3699">
                        <c:v>-2.2115706635151249E-8</c:v>
                      </c:pt>
                      <c:pt idx="3700">
                        <c:v>-2.2203704409526139E-8</c:v>
                      </c:pt>
                      <c:pt idx="3701">
                        <c:v>-2.2269155076478111E-8</c:v>
                      </c:pt>
                      <c:pt idx="3702">
                        <c:v>-2.2312219101553829E-8</c:v>
                      </c:pt>
                      <c:pt idx="3703">
                        <c:v>-2.233307720370885E-8</c:v>
                      </c:pt>
                      <c:pt idx="3704">
                        <c:v>-2.2331929977395449E-8</c:v>
                      </c:pt>
                      <c:pt idx="3705">
                        <c:v>-2.2308997499011601E-8</c:v>
                      </c:pt>
                      <c:pt idx="3706">
                        <c:v>-2.2264518918250931E-8</c:v>
                      </c:pt>
                      <c:pt idx="3707">
                        <c:v>-2.2198752034902621E-8</c:v>
                      </c:pt>
                      <c:pt idx="3708">
                        <c:v>-2.2111972861659099E-8</c:v>
                      </c:pt>
                      <c:pt idx="3709">
                        <c:v>-2.2004475173497619E-8</c:v>
                      </c:pt>
                      <c:pt idx="3710">
                        <c:v>-2.1876570044208889E-8</c:v>
                      </c:pt>
                      <c:pt idx="3711">
                        <c:v>-2.1728585370653209E-8</c:v>
                      </c:pt>
                      <c:pt idx="3712">
                        <c:v>-2.1560865385330501E-8</c:v>
                      </c:pt>
                      <c:pt idx="3713">
                        <c:v>-2.137377015785617E-8</c:v>
                      </c:pt>
                      <c:pt idx="3714">
                        <c:v>-2.116767508593992E-8</c:v>
                      </c:pt>
                      <c:pt idx="3715">
                        <c:v>-2.0942970376468678E-8</c:v>
                      </c:pt>
                      <c:pt idx="3716">
                        <c:v>-2.0700060517298621E-8</c:v>
                      </c:pt>
                      <c:pt idx="3717">
                        <c:v>-2.0439363740364231E-8</c:v>
                      </c:pt>
                      <c:pt idx="3718">
                        <c:v>-2.0161311476714941E-8</c:v>
                      </c:pt>
                      <c:pt idx="3719">
                        <c:v>-1.9866347804091439E-8</c:v>
                      </c:pt>
                      <c:pt idx="3720">
                        <c:v>-1.9554928887655131E-8</c:v>
                      </c:pt>
                      <c:pt idx="3721">
                        <c:v>-1.9227522414484689E-8</c:v>
                      </c:pt>
                      <c:pt idx="3722">
                        <c:v>-1.8884607022453831E-8</c:v>
                      </c:pt>
                      <c:pt idx="3723">
                        <c:v>-1.8526671724103359E-8</c:v>
                      </c:pt>
                      <c:pt idx="3724">
                        <c:v>-1.8154215326119911E-8</c:v>
                      </c:pt>
                      <c:pt idx="3725">
                        <c:v>-1.776774584503151E-8</c:v>
                      </c:pt>
                      <c:pt idx="3726">
                        <c:v>-1.7367779919728031E-8</c:v>
                      </c:pt>
                      <c:pt idx="3727">
                        <c:v>-1.695484222141138E-8</c:v>
                      </c:pt>
                      <c:pt idx="3728">
                        <c:v>-1.652946486157706E-8</c:v>
                      </c:pt>
                      <c:pt idx="3729">
                        <c:v>-1.6092186798624451E-8</c:v>
                      </c:pt>
                      <c:pt idx="3730">
                        <c:v>-1.5643553243688571E-8</c:v>
                      </c:pt>
                      <c:pt idx="3731">
                        <c:v>-1.5184115066281101E-8</c:v>
                      </c:pt>
                      <c:pt idx="3732">
                        <c:v>-1.471442820032258E-8</c:v>
                      </c:pt>
                      <c:pt idx="3733">
                        <c:v>-1.423505305114171E-8</c:v>
                      </c:pt>
                      <c:pt idx="3734">
                        <c:v>-1.3746553904010809E-8</c:v>
                      </c:pt>
                      <c:pt idx="3735">
                        <c:v>-1.324949833477955E-8</c:v>
                      </c:pt>
                      <c:pt idx="3736">
                        <c:v>-1.274445662316127E-8</c:v>
                      </c:pt>
                      <c:pt idx="3737">
                        <c:v>-1.223200116921808E-8</c:v>
                      </c:pt>
                      <c:pt idx="3738">
                        <c:v>-1.171270591358257E-8</c:v>
                      </c:pt>
                      <c:pt idx="3739">
                        <c:v>-1.118714576194476E-8</c:v>
                      </c:pt>
                      <c:pt idx="3740">
                        <c:v>-1.065589601432351E-8</c:v>
                      </c:pt>
                      <c:pt idx="3741">
                        <c:v>-1.0119531799631969E-8</c:v>
                      </c:pt>
                      <c:pt idx="3742">
                        <c:v>-9.578627516036178E-9</c:v>
                      </c:pt>
                      <c:pt idx="3743">
                        <c:v>-9.033756277595388E-9</c:v>
                      </c:pt>
                      <c:pt idx="3744">
                        <c:v>-8.4854893676617826E-9</c:v>
                      </c:pt>
                      <c:pt idx="3745">
                        <c:v>-7.9343956995057651E-9</c:v>
                      </c:pt>
                      <c:pt idx="3746">
                        <c:v>-7.3810412846213856E-9</c:v>
                      </c:pt>
                      <c:pt idx="3747">
                        <c:v>-6.8259887091544533E-9</c:v>
                      </c:pt>
                      <c:pt idx="3748">
                        <c:v>-6.2697966188835182E-9</c:v>
                      </c:pt>
                      <c:pt idx="3749">
                        <c:v>-5.7130192131712977E-9</c:v>
                      </c:pt>
                      <c:pt idx="3750">
                        <c:v>-5.1562057482912196E-9</c:v>
                      </c:pt>
                      <c:pt idx="3751">
                        <c:v>-4.5999000505205508E-9</c:v>
                      </c:pt>
                      <c:pt idx="3752">
                        <c:v>-4.0446400393781839E-9</c:v>
                      </c:pt>
                      <c:pt idx="3753">
                        <c:v>-3.490957261371467E-9</c:v>
                      </c:pt>
                      <c:pt idx="3754">
                        <c:v>-2.9393764346025899E-9</c:v>
                      </c:pt>
                      <c:pt idx="3755">
                        <c:v>-2.3904150045709481E-9</c:v>
                      </c:pt>
                      <c:pt idx="3756">
                        <c:v>-1.8445827114936431E-9</c:v>
                      </c:pt>
                      <c:pt idx="3757">
                        <c:v>-1.3023811694518049E-9</c:v>
                      </c:pt>
                      <c:pt idx="3758">
                        <c:v>-7.643034576558556E-10</c:v>
                      </c:pt>
                      <c:pt idx="3759">
                        <c:v>-2.3083372410803661E-10</c:v>
                      </c:pt>
                      <c:pt idx="3760">
                        <c:v>2.9755319807428291E-10</c:v>
                      </c:pt>
                      <c:pt idx="3761">
                        <c:v>8.2039216142603932E-10</c:v>
                      </c:pt>
                      <c:pt idx="3762">
                        <c:v>1.337228061759207E-9</c:v>
                      </c:pt>
                      <c:pt idx="3763">
                        <c:v>1.847616182426548E-9</c:v>
                      </c:pt>
                      <c:pt idx="3764">
                        <c:v>2.3511225250213181E-9</c:v>
                      </c:pt>
                      <c:pt idx="3765">
                        <c:v>2.8473241263251091E-9</c:v>
                      </c:pt>
                      <c:pt idx="3766">
                        <c:v>3.3358093613313219E-9</c:v>
                      </c:pt>
                      <c:pt idx="3767">
                        <c:v>3.8161782321870533E-9</c:v>
                      </c:pt>
                      <c:pt idx="3768">
                        <c:v>4.2880426429114869E-9</c:v>
                      </c:pt>
                      <c:pt idx="3769">
                        <c:v>4.7510266597641996E-9</c:v>
                      </c:pt>
                      <c:pt idx="3770">
                        <c:v>5.2047667571520246E-9</c:v>
                      </c:pt>
                      <c:pt idx="3771">
                        <c:v>5.6489120489783591E-9</c:v>
                      </c:pt>
                      <c:pt idx="3772">
                        <c:v>6.0831245053539552E-9</c:v>
                      </c:pt>
                      <c:pt idx="3773">
                        <c:v>6.5070791546033507E-9</c:v>
                      </c:pt>
                      <c:pt idx="3774">
                        <c:v>6.9204642705160694E-9</c:v>
                      </c:pt>
                      <c:pt idx="3775">
                        <c:v>7.3229815448066379E-9</c:v>
                      </c:pt>
                      <c:pt idx="3776">
                        <c:v>7.7143462447623031E-9</c:v>
                      </c:pt>
                      <c:pt idx="3777">
                        <c:v>8.0942873560719203E-9</c:v>
                      </c:pt>
                      <c:pt idx="3778">
                        <c:v>8.4625477108440872E-9</c:v>
                      </c:pt>
                      <c:pt idx="3779">
                        <c:v>8.8188841008369386E-9</c:v>
                      </c:pt>
                      <c:pt idx="3780">
                        <c:v>9.1630673759362165E-9</c:v>
                      </c:pt>
                      <c:pt idx="3781">
                        <c:v>9.494882527932305E-9</c:v>
                      </c:pt>
                      <c:pt idx="3782">
                        <c:v>9.8141287596607151E-9</c:v>
                      </c:pt>
                      <c:pt idx="3783">
                        <c:v>1.012061953958419E-8</c:v>
                      </c:pt>
                      <c:pt idx="3784">
                        <c:v>1.0414182641907979E-8</c:v>
                      </c:pt>
                      <c:pt idx="3785">
                        <c:v>1.0694660172333191E-8</c:v>
                      </c:pt>
                      <c:pt idx="3786">
                        <c:v>1.096190857956576E-8</c:v>
                      </c:pt>
                      <c:pt idx="3787">
                        <c:v>1.121579865271181E-8</c:v>
                      </c:pt>
                      <c:pt idx="3788">
                        <c:v>1.145621550470219E-8</c:v>
                      </c:pt>
                      <c:pt idx="3789">
                        <c:v>1.168305854190141E-8</c:v>
                      </c:pt>
                      <c:pt idx="3790">
                        <c:v>1.1896241420068199E-8</c:v>
                      </c:pt>
                      <c:pt idx="3791">
                        <c:v>1.209569198684635E-8</c:v>
                      </c:pt>
                      <c:pt idx="3792">
                        <c:v>1.228135221097608E-8</c:v>
                      </c:pt>
                      <c:pt idx="3793">
                        <c:v>1.2453178098427121E-8</c:v>
                      </c:pt>
                      <c:pt idx="3794">
                        <c:v>1.261113959566551E-8</c:v>
                      </c:pt>
                      <c:pt idx="3795">
                        <c:v>1.275522048027653E-8</c:v>
                      </c:pt>
                      <c:pt idx="3796">
                        <c:v>1.2885418239176411E-8</c:v>
                      </c:pt>
                      <c:pt idx="3797">
                        <c:v>1.300174393465499E-8</c:v>
                      </c:pt>
                      <c:pt idx="3798">
                        <c:v>1.310422205850141E-8</c:v>
                      </c:pt>
                      <c:pt idx="3799">
                        <c:v>1.319289037447356E-8</c:v>
                      </c:pt>
                      <c:pt idx="3800">
                        <c:v>1.3267799749381231E-8</c:v>
                      </c:pt>
                      <c:pt idx="3801">
                        <c:v>1.332901397306091E-8</c:v>
                      </c:pt>
                      <c:pt idx="3802">
                        <c:v>1.337660956752867E-8</c:v>
                      </c:pt>
                      <c:pt idx="3803">
                        <c:v>1.3410675585604941E-8</c:v>
                      </c:pt>
                      <c:pt idx="3804">
                        <c:v>1.34313133993126E-8</c:v>
                      </c:pt>
                      <c:pt idx="3805">
                        <c:v>1.343863647835655E-8</c:v>
                      </c:pt>
                      <c:pt idx="3806">
                        <c:v>1.343277015899978E-8</c:v>
                      </c:pt>
                      <c:pt idx="3807">
                        <c:v>1.3413851403657009E-8</c:v>
                      </c:pt>
                      <c:pt idx="3808">
                        <c:v>1.338202855153291E-8</c:v>
                      </c:pt>
                      <c:pt idx="3809">
                        <c:v>1.333746106063743E-8</c:v>
                      </c:pt>
                      <c:pt idx="3810">
                        <c:v>1.3280319241515759E-8</c:v>
                      </c:pt>
                      <c:pt idx="3811">
                        <c:v>1.321078398303542E-8</c:v>
                      </c:pt>
                      <c:pt idx="3812">
                        <c:v>1.3129046470576891E-8</c:v>
                      </c:pt>
                      <c:pt idx="3813">
                        <c:v>1.3035307896978701E-8</c:v>
                      </c:pt>
                      <c:pt idx="3814">
                        <c:v>1.2929779166590971E-8</c:v>
                      </c:pt>
                      <c:pt idx="3815">
                        <c:v>1.281268059279501E-8</c:v>
                      </c:pt>
                      <c:pt idx="3816">
                        <c:v>1.2684241589349059E-8</c:v>
                      </c:pt>
                      <c:pt idx="3817">
                        <c:v>1.2544700355923011E-8</c:v>
                      </c:pt>
                      <c:pt idx="3818">
                        <c:v>1.2394303558186689E-8</c:v>
                      </c:pt>
                      <c:pt idx="3819">
                        <c:v>1.2233306002818381E-8</c:v>
                      </c:pt>
                      <c:pt idx="3820">
                        <c:v>1.2061970307800999E-8</c:v>
                      </c:pt>
                      <c:pt idx="3821">
                        <c:v>1.1880566568374949E-8</c:v>
                      </c:pt>
                      <c:pt idx="3822">
                        <c:v>1.1689372019016689E-8</c:v>
                      </c:pt>
                      <c:pt idx="3823">
                        <c:v>1.148867069181257E-8</c:v>
                      </c:pt>
                      <c:pt idx="3824">
                        <c:v>1.127875307159723E-8</c:v>
                      </c:pt>
                      <c:pt idx="3825">
                        <c:v>1.105991574822532E-8</c:v>
                      </c:pt>
                      <c:pt idx="3826">
                        <c:v>1.083246106634449E-8</c:v>
                      </c:pt>
                      <c:pt idx="3827">
                        <c:v>1.059669677303638E-8</c:v>
                      </c:pt>
                      <c:pt idx="3828">
                        <c:v>1.035293566369062E-8</c:v>
                      </c:pt>
                      <c:pt idx="3829">
                        <c:v>1.0101495226475191E-8</c:v>
                      </c:pt>
                      <c:pt idx="3830">
                        <c:v>9.8426972857640532E-9</c:v>
                      </c:pt>
                      <c:pt idx="3831">
                        <c:v>9.5768676448804455E-9</c:v>
                      </c:pt>
                      <c:pt idx="3832">
                        <c:v>9.3043357285113652E-9</c:v>
                      </c:pt>
                      <c:pt idx="3833">
                        <c:v>9.0254342251455354E-9</c:v>
                      </c:pt>
                      <c:pt idx="3834">
                        <c:v>8.7404987298835881E-9</c:v>
                      </c:pt>
                      <c:pt idx="3835">
                        <c:v>8.4498673879654025E-9</c:v>
                      </c:pt>
                      <c:pt idx="3836">
                        <c:v>8.1538805393553888E-9</c:v>
                      </c:pt>
                      <c:pt idx="3837">
                        <c:v>7.8528803647220927E-9</c:v>
                      </c:pt>
                      <c:pt idx="3838">
                        <c:v>7.5472105331437679E-9</c:v>
                      </c:pt>
                      <c:pt idx="3839">
                        <c:v>7.2372158518666074E-9</c:v>
                      </c:pt>
                      <c:pt idx="3840">
                        <c:v>6.9232419184370489E-9</c:v>
                      </c:pt>
                      <c:pt idx="3841">
                        <c:v>6.6056347755240639E-9</c:v>
                      </c:pt>
                      <c:pt idx="3842">
                        <c:v>6.2847405687415682E-9</c:v>
                      </c:pt>
                      <c:pt idx="3843">
                        <c:v>5.9609052077750808E-9</c:v>
                      </c:pt>
                      <c:pt idx="3844">
                        <c:v>5.6344740311104977E-9</c:v>
                      </c:pt>
                      <c:pt idx="3845">
                        <c:v>5.3057914746563848E-9</c:v>
                      </c:pt>
                      <c:pt idx="3846">
                        <c:v>4.9752007445444727E-9</c:v>
                      </c:pt>
                      <c:pt idx="3847">
                        <c:v>4.6430434943861456E-9</c:v>
                      </c:pt>
                      <c:pt idx="3848">
                        <c:v>4.3096595072555867E-9</c:v>
                      </c:pt>
                      <c:pt idx="3849">
                        <c:v>3.9753863826629511E-9</c:v>
                      </c:pt>
                      <c:pt idx="3850">
                        <c:v>3.640559228773432E-9</c:v>
                      </c:pt>
                      <c:pt idx="3851">
                        <c:v>3.3055103601204322E-9</c:v>
                      </c:pt>
                      <c:pt idx="3852">
                        <c:v>2.9705690010532078E-9</c:v>
                      </c:pt>
                      <c:pt idx="3853">
                        <c:v>2.6360609951513799E-9</c:v>
                      </c:pt>
                      <c:pt idx="3854">
                        <c:v>2.3023085208305531E-9</c:v>
                      </c:pt>
                      <c:pt idx="3855">
                        <c:v>1.9696298133550232E-9</c:v>
                      </c:pt>
                      <c:pt idx="3856">
                        <c:v>1.6383388934651439E-9</c:v>
                      </c:pt>
                      <c:pt idx="3857">
                        <c:v>1.3087453028184031E-9</c:v>
                      </c:pt>
                      <c:pt idx="3858">
                        <c:v>9.8115384643463324E-10</c:v>
                      </c:pt>
                      <c:pt idx="3859">
                        <c:v>6.5586434232704016E-10</c:v>
                      </c:pt>
                      <c:pt idx="3860">
                        <c:v>3.331713784919194E-10</c:v>
                      </c:pt>
                      <c:pt idx="3861">
                        <c:v>1.33640774210282E-11</c:v>
                      </c:pt>
                      <c:pt idx="3862">
                        <c:v>-3.0327413170839718E-10</c:v>
                      </c:pt>
                      <c:pt idx="3863">
                        <c:v>-6.1646573302002364E-10</c:v>
                      </c:pt>
                      <c:pt idx="3864">
                        <c:v>-9.259393359643332E-10</c:v>
                      </c:pt>
                      <c:pt idx="3865">
                        <c:v>-1.231429879256332E-9</c:v>
                      </c:pt>
                      <c:pt idx="3866">
                        <c:v>-1.53267882660648E-9</c:v>
                      </c:pt>
                      <c:pt idx="3867">
                        <c:v>-1.8294343541354699E-9</c:v>
                      </c:pt>
                      <c:pt idx="3868">
                        <c:v>-2.1214515293726678E-9</c:v>
                      </c:pt>
                      <c:pt idx="3869">
                        <c:v>-2.4084924817472661E-9</c:v>
                      </c:pt>
                      <c:pt idx="3870">
                        <c:v>-2.6903265644903699E-9</c:v>
                      </c:pt>
                      <c:pt idx="3871">
                        <c:v>-2.966730507875491E-9</c:v>
                      </c:pt>
                      <c:pt idx="3872">
                        <c:v>-3.2374885637340359E-9</c:v>
                      </c:pt>
                      <c:pt idx="3873">
                        <c:v>-3.5023926411915621E-9</c:v>
                      </c:pt>
                      <c:pt idx="3874">
                        <c:v>-3.7612424335796857E-9</c:v>
                      </c:pt>
                      <c:pt idx="3875">
                        <c:v>-4.013845536487553E-9</c:v>
                      </c:pt>
                      <c:pt idx="3876">
                        <c:v>-4.2600175569258373E-9</c:v>
                      </c:pt>
                      <c:pt idx="3877">
                        <c:v>-4.4995822135851294E-9</c:v>
                      </c:pt>
                      <c:pt idx="3878">
                        <c:v>-4.732371428179489E-9</c:v>
                      </c:pt>
                      <c:pt idx="3879">
                        <c:v>-4.958225407874701E-9</c:v>
                      </c:pt>
                      <c:pt idx="3880">
                        <c:v>-5.1769927188094981E-9</c:v>
                      </c:pt>
                      <c:pt idx="3881">
                        <c:v>-5.3885303507266107E-9</c:v>
                      </c:pt>
                      <c:pt idx="3882">
                        <c:v>-5.5927037727390278E-9</c:v>
                      </c:pt>
                      <c:pt idx="3883">
                        <c:v>-5.7893869802652373E-9</c:v>
                      </c:pt>
                      <c:pt idx="3884">
                        <c:v>-5.9784625331755136E-9</c:v>
                      </c:pt>
                      <c:pt idx="3885">
                        <c:v>-6.159821585199472E-9</c:v>
                      </c:pt>
                      <c:pt idx="3886">
                        <c:v>-6.3333639046531223E-9</c:v>
                      </c:pt>
                      <c:pt idx="3887">
                        <c:v>-6.4989978865515944E-9</c:v>
                      </c:pt>
                      <c:pt idx="3888">
                        <c:v>-6.6566405561813983E-9</c:v>
                      </c:pt>
                      <c:pt idx="3889">
                        <c:v>-6.8062175642137271E-9</c:v>
                      </c:pt>
                      <c:pt idx="3890">
                        <c:v>-6.9476631734477354E-9</c:v>
                      </c:pt>
                      <c:pt idx="3891">
                        <c:v>-7.0809202372800137E-9</c:v>
                      </c:pt>
                      <c:pt idx="3892">
                        <c:v>-7.2059401700036104E-9</c:v>
                      </c:pt>
                      <c:pt idx="3893">
                        <c:v>-7.3226829090468664E-9</c:v>
                      </c:pt>
                      <c:pt idx="3894">
                        <c:v>-7.4311168692691357E-9</c:v>
                      </c:pt>
                      <c:pt idx="3895">
                        <c:v>-7.5312188894370409E-9</c:v>
                      </c:pt>
                      <c:pt idx="3896">
                        <c:v>-7.6229741710112833E-9</c:v>
                      </c:pt>
                      <c:pt idx="3897">
                        <c:v>-7.7063762093802948E-9</c:v>
                      </c:pt>
                      <c:pt idx="3898">
                        <c:v>-7.7814267176829847E-9</c:v>
                      </c:pt>
                      <c:pt idx="3899">
                        <c:v>-7.8481355433686812E-9</c:v>
                      </c:pt>
                      <c:pt idx="3900">
                        <c:v>-7.9065205776479738E-9</c:v>
                      </c:pt>
                      <c:pt idx="3901">
                        <c:v>-7.9566076579935702E-9</c:v>
                      </c:pt>
                      <c:pt idx="3902">
                        <c:v>-7.9984304638554794E-9</c:v>
                      </c:pt>
                      <c:pt idx="3903">
                        <c:v>-8.0320304057598358E-9</c:v>
                      </c:pt>
                      <c:pt idx="3904">
                        <c:v>-8.0574565079654272E-9</c:v>
                      </c:pt>
                      <c:pt idx="3905">
                        <c:v>-8.0747652848565754E-9</c:v>
                      </c:pt>
                      <c:pt idx="3906">
                        <c:v>-8.0840206112553223E-9</c:v>
                      </c:pt>
                      <c:pt idx="3907">
                        <c:v>-8.0852935868400133E-9</c:v>
                      </c:pt>
                      <c:pt idx="3908">
                        <c:v>-8.0786623948612586E-9</c:v>
                      </c:pt>
                      <c:pt idx="3909">
                        <c:v>-8.0642121553498924E-9</c:v>
                      </c:pt>
                      <c:pt idx="3910">
                        <c:v>-8.0420347730150288E-9</c:v>
                      </c:pt>
                      <c:pt idx="3911">
                        <c:v>-8.0122287800334972E-9</c:v>
                      </c:pt>
                      <c:pt idx="3912">
                        <c:v>-7.9748991739349313E-9</c:v>
                      </c:pt>
                      <c:pt idx="3913">
                        <c:v>-7.9301572507895375E-9</c:v>
                      </c:pt>
                      <c:pt idx="3914">
                        <c:v>-7.8781204339081018E-9</c:v>
                      </c:pt>
                      <c:pt idx="3915">
                        <c:v>-7.8189120982660777E-9</c:v>
                      </c:pt>
                      <c:pt idx="3916">
                        <c:v>-7.7526613908656741E-9</c:v>
                      </c:pt>
                      <c:pt idx="3917">
                        <c:v>-7.6795030472516903E-9</c:v>
                      </c:pt>
                      <c:pt idx="3918">
                        <c:v>-7.5995772043984496E-9</c:v>
                      </c:pt>
                      <c:pt idx="3919">
                        <c:v>-7.5130292101865806E-9</c:v>
                      </c:pt>
                      <c:pt idx="3920">
                        <c:v>-7.4200094296895273E-9</c:v>
                      </c:pt>
                      <c:pt idx="3921">
                        <c:v>-7.3206730484905954E-9</c:v>
                      </c:pt>
                      <c:pt idx="3922">
                        <c:v>-7.2151798732520601E-9</c:v>
                      </c:pt>
                      <c:pt idx="3923">
                        <c:v>-7.1036941297583349E-9</c:v>
                      </c:pt>
                      <c:pt idx="3924">
                        <c:v>-6.9863842586554274E-9</c:v>
                      </c:pt>
                      <c:pt idx="3925">
                        <c:v>-6.8634227091089914E-9</c:v>
                      </c:pt>
                      <c:pt idx="3926">
                        <c:v>-6.7349857306030729E-9</c:v>
                      </c:pt>
                      <c:pt idx="3927">
                        <c:v>-6.6012531631012682E-9</c:v>
                      </c:pt>
                      <c:pt idx="3928">
                        <c:v>-6.4624082257913787E-9</c:v>
                      </c:pt>
                      <c:pt idx="3929">
                        <c:v>-6.3186373046338786E-9</c:v>
                      </c:pt>
                      <c:pt idx="3930">
                        <c:v>-6.1701297389334244E-9</c:v>
                      </c:pt>
                      <c:pt idx="3931">
                        <c:v>-6.017077607151467E-9</c:v>
                      </c:pt>
                      <c:pt idx="3932">
                        <c:v>-5.8596755121765651E-9</c:v>
                      </c:pt>
                      <c:pt idx="3933">
                        <c:v>-5.6981203662673574E-9</c:v>
                      </c:pt>
                      <c:pt idx="3934">
                        <c:v>-5.5326111758813828E-9</c:v>
                      </c:pt>
                      <c:pt idx="3935">
                        <c:v>-5.3633488266008854E-9</c:v>
                      </c:pt>
                      <c:pt idx="3936">
                        <c:v>-5.1905358683645479E-9</c:v>
                      </c:pt>
                      <c:pt idx="3937">
                        <c:v>-5.0143763012117578E-9</c:v>
                      </c:pt>
                      <c:pt idx="3938">
                        <c:v>-4.8350753617433921E-9</c:v>
                      </c:pt>
                      <c:pt idx="3939">
                        <c:v>-4.6528393105004404E-9</c:v>
                      </c:pt>
                      <c:pt idx="3940">
                        <c:v>-4.4678752204588457E-9</c:v>
                      </c:pt>
                      <c:pt idx="3941">
                        <c:v>-4.280390766835893E-9</c:v>
                      </c:pt>
                      <c:pt idx="3942">
                        <c:v>-4.0905940184002544E-9</c:v>
                      </c:pt>
                      <c:pt idx="3943">
                        <c:v>-3.8986932304744137E-9</c:v>
                      </c:pt>
                      <c:pt idx="3944">
                        <c:v>-3.7048966398146708E-9</c:v>
                      </c:pt>
                      <c:pt idx="3945">
                        <c:v>-3.509412261550246E-9</c:v>
                      </c:pt>
                      <c:pt idx="3946">
                        <c:v>-3.3124476883591809E-9</c:v>
                      </c:pt>
                      <c:pt idx="3947">
                        <c:v>-3.114209892054812E-9</c:v>
                      </c:pt>
                      <c:pt idx="3948">
                        <c:v>-2.914905027752464E-9</c:v>
                      </c:pt>
                      <c:pt idx="3949">
                        <c:v>-2.7147382407818409E-9</c:v>
                      </c:pt>
                      <c:pt idx="3950">
                        <c:v>-2.5139134765062619E-9</c:v>
                      </c:pt>
                      <c:pt idx="3951">
                        <c:v>-2.312633293205423E-9</c:v>
                      </c:pt>
                      <c:pt idx="3952">
                        <c:v>-2.1110986781738468E-9</c:v>
                      </c:pt>
                      <c:pt idx="3953">
                        <c:v>-1.9095088671825179E-9</c:v>
                      </c:pt>
                      <c:pt idx="3954">
                        <c:v>-1.7080611674464399E-9</c:v>
                      </c:pt>
                      <c:pt idx="3955">
                        <c:v>-1.5069507842360331E-9</c:v>
                      </c:pt>
                      <c:pt idx="3956">
                        <c:v>-1.306370651265335E-9</c:v>
                      </c:pt>
                      <c:pt idx="3957">
                        <c:v>-1.1065112649849841E-9</c:v>
                      </c:pt>
                      <c:pt idx="3958">
                        <c:v>-9.0756052290285611E-10</c:v>
                      </c:pt>
                      <c:pt idx="3959">
                        <c:v>-7.0970356605009017E-10</c:v>
                      </c:pt>
                      <c:pt idx="3960">
                        <c:v>-5.1312262570500892E-10</c:v>
                      </c:pt>
                      <c:pt idx="3961">
                        <c:v>-3.1799687448217478E-10</c:v>
                      </c:pt>
                      <c:pt idx="3962">
                        <c:v>-1.245022818884855E-10</c:v>
                      </c:pt>
                      <c:pt idx="3963">
                        <c:v>6.7188525557155539E-11</c:v>
                      </c:pt>
                      <c:pt idx="3964">
                        <c:v>2.5690639954947451E-10</c:v>
                      </c:pt>
                      <c:pt idx="3965">
                        <c:v>4.444858004820991E-10</c:v>
                      </c:pt>
                      <c:pt idx="3966">
                        <c:v>6.2976492311227667E-10</c:v>
                      </c:pt>
                      <c:pt idx="3967">
                        <c:v>8.1258581733035034E-10</c:v>
                      </c:pt>
                      <c:pt idx="3968">
                        <c:v>9.9279450396482829E-10</c:v>
                      </c:pt>
                      <c:pt idx="3969">
                        <c:v>1.170241085559412E-9</c:v>
                      </c:pt>
                      <c:pt idx="3970">
                        <c:v>1.3447798520638939E-9</c:v>
                      </c:pt>
                      <c:pt idx="3971">
                        <c:v>1.516269381386367E-9</c:v>
                      </c:pt>
                      <c:pt idx="3972">
                        <c:v>1.684572634759752E-9</c:v>
                      </c:pt>
                      <c:pt idx="3973">
                        <c:v>1.849557046881134E-9</c:v>
                      </c:pt>
                      <c:pt idx="3974">
                        <c:v>2.0110946107879689E-9</c:v>
                      </c:pt>
                      <c:pt idx="3975">
                        <c:v>2.1690619574406701E-9</c:v>
                      </c:pt>
                      <c:pt idx="3976">
                        <c:v>2.323340429986567E-9</c:v>
                      </c:pt>
                      <c:pt idx="3977">
                        <c:v>2.4738161526856971E-9</c:v>
                      </c:pt>
                      <c:pt idx="3978">
                        <c:v>2.6203800944842468E-9</c:v>
                      </c:pt>
                      <c:pt idx="3979">
                        <c:v>2.7629281272268661E-9</c:v>
                      </c:pt>
                      <c:pt idx="3980">
                        <c:v>2.9013610785043721E-9</c:v>
                      </c:pt>
                      <c:pt idx="3981">
                        <c:v>3.035584779138652E-9</c:v>
                      </c:pt>
                      <c:pt idx="3982">
                        <c:v>3.1655101053117661E-9</c:v>
                      </c:pt>
                      <c:pt idx="3983">
                        <c:v>3.291053015351431E-9</c:v>
                      </c:pt>
                      <c:pt idx="3984">
                        <c:v>3.4121345811901471E-9</c:v>
                      </c:pt>
                      <c:pt idx="3985">
                        <c:v>3.5286810145202621E-9</c:v>
                      </c:pt>
                      <c:pt idx="3986">
                        <c:v>3.6406236876722218E-9</c:v>
                      </c:pt>
                      <c:pt idx="3987">
                        <c:v>3.7478991492481333E-9</c:v>
                      </c:pt>
                      <c:pt idx="3988">
                        <c:v>3.8504491345475637E-9</c:v>
                      </c:pt>
                      <c:pt idx="3989">
                        <c:v>3.9482205708272233E-9</c:v>
                      </c:pt>
                      <c:pt idx="3990">
                        <c:v>4.041165577440803E-9</c:v>
                      </c:pt>
                      <c:pt idx="3991">
                        <c:v>4.1292414609097647E-9</c:v>
                      </c:pt>
                      <c:pt idx="3992">
                        <c:v>4.2124107049803396E-9</c:v>
                      </c:pt>
                      <c:pt idx="3993">
                        <c:v>4.2906409557263363E-9</c:v>
                      </c:pt>
                      <c:pt idx="3994">
                        <c:v>4.3639050017615611E-9</c:v>
                      </c:pt>
                      <c:pt idx="3995">
                        <c:v>4.4321807496298798E-9</c:v>
                      </c:pt>
                      <c:pt idx="3996">
                        <c:v>4.4954511944448624E-9</c:v>
                      </c:pt>
                      <c:pt idx="3997">
                        <c:v>4.5537043858549756E-9</c:v>
                      </c:pt>
                      <c:pt idx="3998">
                        <c:v>4.6069333894140484E-9</c:v>
                      </c:pt>
                      <c:pt idx="3999">
                        <c:v>4.655136243440412E-9</c:v>
                      </c:pt>
                      <c:pt idx="4000">
                        <c:v>4.6983159114517356E-9</c:v>
                      </c:pt>
                      <c:pt idx="4001">
                        <c:v>4.7364802302659896E-9</c:v>
                      </c:pt>
                      <c:pt idx="4002">
                        <c:v>4.7696418538623113E-9</c:v>
                      </c:pt>
                      <c:pt idx="4003">
                        <c:v>4.7978181930987793E-9</c:v>
                      </c:pt>
                      <c:pt idx="4004">
                        <c:v>4.8210313513871272E-9</c:v>
                      </c:pt>
                      <c:pt idx="4005">
                        <c:v>4.83930805642743E-9</c:v>
                      </c:pt>
                      <c:pt idx="4006">
                        <c:v>4.8526795881085947E-9</c:v>
                      </c:pt>
                      <c:pt idx="4007">
                        <c:v>4.8611817026831626E-9</c:v>
                      </c:pt>
                      <c:pt idx="4008">
                        <c:v>4.8648545533275292E-9</c:v>
                      </c:pt>
                      <c:pt idx="4009">
                        <c:v>4.8637426072010452E-9</c:v>
                      </c:pt>
                      <c:pt idx="4010">
                        <c:v>4.8578945591198332E-9</c:v>
                      </c:pt>
                      <c:pt idx="4011">
                        <c:v>4.8473632419632202E-9</c:v>
                      </c:pt>
                      <c:pt idx="4012">
                        <c:v>4.8322055339327702E-9</c:v>
                      </c:pt>
                      <c:pt idx="4013">
                        <c:v>4.8124822627857392E-9</c:v>
                      </c:pt>
                      <c:pt idx="4014">
                        <c:v>4.7882581071665356E-9</c:v>
                      </c:pt>
                      <c:pt idx="4015">
                        <c:v>4.7596014951613562E-9</c:v>
                      </c:pt>
                      <c:pt idx="4016">
                        <c:v>4.7265845002026541E-9</c:v>
                      </c:pt>
                      <c:pt idx="4017">
                        <c:v>4.6892827344513957E-9</c:v>
                      </c:pt>
                      <c:pt idx="4018">
                        <c:v>4.6477752397862782E-9</c:v>
                      </c:pt>
                      <c:pt idx="4019">
                        <c:v>4.6021443765300969E-9</c:v>
                      </c:pt>
                      <c:pt idx="4020">
                        <c:v>4.5524757100444139E-9</c:v>
                      </c:pt>
                      <c:pt idx="4021">
                        <c:v>4.4988578953244018E-9</c:v>
                      </c:pt>
                      <c:pt idx="4022">
                        <c:v>4.4413825597264043E-9</c:v>
                      </c:pt>
                      <c:pt idx="4023">
                        <c:v>4.3801441839612664E-9</c:v>
                      </c:pt>
                      <c:pt idx="4024">
                        <c:v>4.315239981486834E-9</c:v>
                      </c:pt>
                      <c:pt idx="4025">
                        <c:v>4.246769776433268E-9</c:v>
                      </c:pt>
                      <c:pt idx="4026">
                        <c:v>4.1748358801949279E-9</c:v>
                      </c:pt>
                      <c:pt idx="4027">
                        <c:v>4.0995429668225353E-9</c:v>
                      </c:pt>
                      <c:pt idx="4028">
                        <c:v>4.0209979473491833E-9</c:v>
                      </c:pt>
                      <c:pt idx="4029">
                        <c:v>3.9393098431834478E-9</c:v>
                      </c:pt>
                      <c:pt idx="4030">
                        <c:v>3.8545896587024813E-9</c:v>
                      </c:pt>
                      <c:pt idx="4031">
                        <c:v>3.7669502531773676E-9</c:v>
                      </c:pt>
                      <c:pt idx="4032">
                        <c:v>3.6765062121624259E-9</c:v>
                      </c:pt>
                      <c:pt idx="4033">
                        <c:v>3.5833737184792862E-9</c:v>
                      </c:pt>
                      <c:pt idx="4034">
                        <c:v>3.4876704229257259E-9</c:v>
                      </c:pt>
                      <c:pt idx="4035">
                        <c:v>3.3895153148381799E-9</c:v>
                      </c:pt>
                      <c:pt idx="4036">
                        <c:v>3.2890285926357121E-9</c:v>
                      </c:pt>
                      <c:pt idx="4037">
                        <c:v>3.1863315344720048E-9</c:v>
                      </c:pt>
                      <c:pt idx="4038">
                        <c:v>3.081546369120519E-9</c:v>
                      </c:pt>
                      <c:pt idx="4039">
                        <c:v>2.9747961472165369E-9</c:v>
                      </c:pt>
                      <c:pt idx="4040">
                        <c:v>2.8662046129782058E-9</c:v>
                      </c:pt>
                      <c:pt idx="4041">
                        <c:v>2.7558960765270151E-9</c:v>
                      </c:pt>
                      <c:pt idx="4042">
                        <c:v>2.6439952869263721E-9</c:v>
                      </c:pt>
                      <c:pt idx="4043">
                        <c:v>2.530627306055039E-9</c:v>
                      </c:pt>
                      <c:pt idx="4044">
                        <c:v>2.415917383430239E-9</c:v>
                      </c:pt>
                      <c:pt idx="4045">
                        <c:v>2.2999908320931431E-9</c:v>
                      </c:pt>
                      <c:pt idx="4046">
                        <c:v>2.1829729056673238E-9</c:v>
                      </c:pt>
                      <c:pt idx="4047">
                        <c:v>2.0649886766984871E-9</c:v>
                      </c:pt>
                      <c:pt idx="4048">
                        <c:v>1.9461629163814798E-9</c:v>
                      </c:pt>
                      <c:pt idx="4049">
                        <c:v>1.82661997577817E-9</c:v>
                      </c:pt>
                      <c:pt idx="4050">
                        <c:v>1.70648366862728E-9</c:v>
                      </c:pt>
                      <c:pt idx="4051">
                        <c:v>1.5858771558447329E-9</c:v>
                      </c:pt>
                      <c:pt idx="4052">
                        <c:v>1.464922831810416E-9</c:v>
                      </c:pt>
                      <c:pt idx="4053">
                        <c:v>1.3437422125345721E-9</c:v>
                      </c:pt>
                      <c:pt idx="4054">
                        <c:v>1.222455825794262E-9</c:v>
                      </c:pt>
                      <c:pt idx="4055">
                        <c:v>1.101183103327551E-9</c:v>
                      </c:pt>
                      <c:pt idx="4056">
                        <c:v>9.8004227517013343E-10</c:v>
                      </c:pt>
                      <c:pt idx="4057">
                        <c:v>8.5915026621623231E-10</c:v>
                      </c:pt>
                      <c:pt idx="4058">
                        <c:v>7.3862259508259539E-10</c:v>
                      </c:pt>
                      <c:pt idx="4059">
                        <c:v>6.1857327535137875E-10</c:v>
                      </c:pt>
                      <c:pt idx="4060">
                        <c:v>4.9911471926464314E-10</c:v>
                      </c:pt>
                      <c:pt idx="4061">
                        <c:v>3.8035764394006412E-10</c:v>
                      </c:pt>
                      <c:pt idx="4062">
                        <c:v>2.6241098017430619E-10</c:v>
                      </c:pt>
                      <c:pt idx="4063">
                        <c:v>1.4538178389732449E-10</c:v>
                      </c:pt>
                      <c:pt idx="4064">
                        <c:v>2.9375150337638658E-11</c:v>
                      </c:pt>
                      <c:pt idx="4065">
                        <c:v>-8.5505869044615547E-11</c:v>
                      </c:pt>
                      <c:pt idx="4066">
                        <c:v>-1.9916034680332371E-10</c:v>
                      </c:pt>
                      <c:pt idx="4067">
                        <c:v>-3.1148955688046738E-10</c:v>
                      </c:pt>
                      <c:pt idx="4068">
                        <c:v>-4.2239704906169052E-10</c:v>
                      </c:pt>
                      <c:pt idx="4069">
                        <c:v>-5.317887204697244E-10</c:v>
                      </c:pt>
                      <c:pt idx="4070">
                        <c:v>-6.3957288405536742E-10</c:v>
                      </c:pt>
                      <c:pt idx="4071">
                        <c:v>-7.4566033404904301E-10</c:v>
                      </c:pt>
                      <c:pt idx="4072">
                        <c:v>-8.4996440833929733E-10</c:v>
                      </c:pt>
                      <c:pt idx="4073">
                        <c:v>-9.524010477479295E-10</c:v>
                      </c:pt>
                      <c:pt idx="4074">
                        <c:v>-1.05288885217478E-9</c:v>
                      </c:pt>
                      <c:pt idx="4075">
                        <c:v>-1.151349133588525E-9</c:v>
                      </c:pt>
                      <c:pt idx="4076">
                        <c:v>-1.24770596584314E-9</c:v>
                      </c:pt>
                      <c:pt idx="4077">
                        <c:v>-1.34188623130299E-9</c:v>
                      </c:pt>
                      <c:pt idx="4078">
                        <c:v>-1.433819664262804E-9</c:v>
                      </c:pt>
                      <c:pt idx="4079">
                        <c:v>-1.5234388911520389E-9</c:v>
                      </c:pt>
                      <c:pt idx="4080">
                        <c:v>-1.610679467516378E-9</c:v>
                      </c:pt>
                      <c:pt idx="4081">
                        <c:v>-1.695479911772365E-9</c:v>
                      </c:pt>
                      <c:pt idx="4082">
                        <c:v>-1.777781735734305E-9</c:v>
                      </c:pt>
                      <c:pt idx="4083">
                        <c:v>-1.8575294719157731E-9</c:v>
                      </c:pt>
                      <c:pt idx="4084">
                        <c:v>-1.9346706976111699E-9</c:v>
                      </c:pt>
                      <c:pt idx="4085">
                        <c:v>-2.0091560557658588E-9</c:v>
                      </c:pt>
                      <c:pt idx="4086">
                        <c:v>-2.0809392726464708E-9</c:v>
                      </c:pt>
                      <c:pt idx="4087">
                        <c:v>-2.1499771723259662E-9</c:v>
                      </c:pt>
                      <c:pt idx="4088">
                        <c:v>-2.216229688001015E-9</c:v>
                      </c:pt>
                      <c:pt idx="4089">
                        <c:v>-2.2796598701621621E-9</c:v>
                      </c:pt>
                      <c:pt idx="4090">
                        <c:v>-2.3402338916401201E-9</c:v>
                      </c:pt>
                      <c:pt idx="4091">
                        <c:v>-2.3979210495543509E-9</c:v>
                      </c:pt>
                      <c:pt idx="4092">
                        <c:v>-2.4526937641928498E-9</c:v>
                      </c:pt>
                      <c:pt idx="4093">
                        <c:v>-2.504527574854773E-9</c:v>
                      </c:pt>
                      <c:pt idx="4094">
                        <c:v>-2.553401132690171E-9</c:v>
                      </c:pt>
                      <c:pt idx="4095">
                        <c:v>-2.599296190573704E-9</c:v>
                      </c:pt>
                      <c:pt idx="4096">
                        <c:v>-2.642197590051741E-9</c:v>
                      </c:pt>
                      <c:pt idx="4097">
                        <c:v>-2.6820932454046899E-9</c:v>
                      </c:pt>
                      <c:pt idx="4098">
                        <c:v>-2.7189741248688251E-9</c:v>
                      </c:pt>
                      <c:pt idx="4099">
                        <c:v>-2.7528342290642101E-9</c:v>
                      </c:pt>
                      <c:pt idx="4100">
                        <c:v>-2.783670566677558E-9</c:v>
                      </c:pt>
                      <c:pt idx="4101">
                        <c:v>-2.811483127451081E-9</c:v>
                      </c:pt>
                      <c:pt idx="4102">
                        <c:v>-2.8362748525305139E-9</c:v>
                      </c:pt>
                      <c:pt idx="4103">
                        <c:v>-2.8580516022275012E-9</c:v>
                      </c:pt>
                      <c:pt idx="4104">
                        <c:v>-2.8768221212535649E-9</c:v>
                      </c:pt>
                      <c:pt idx="4105">
                        <c:v>-2.892598001484737E-9</c:v>
                      </c:pt>
                      <c:pt idx="4106">
                        <c:v>-2.9053936423177602E-9</c:v>
                      </c:pt>
                      <c:pt idx="4107">
                        <c:v>-2.9152262086805261E-9</c:v>
                      </c:pt>
                      <c:pt idx="4108">
                        <c:v>-2.9221155867610749E-9</c:v>
                      </c:pt>
                      <c:pt idx="4109">
                        <c:v>-2.9260843375210549E-9</c:v>
                      </c:pt>
                      <c:pt idx="4110">
                        <c:v>-2.9271576480610751E-9</c:v>
                      </c:pt>
                      <c:pt idx="4111">
                        <c:v>-2.9253632809067819E-9</c:v>
                      </c:pt>
                      <c:pt idx="4112">
                        <c:v>-2.9207315212858542E-9</c:v>
                      </c:pt>
                      <c:pt idx="4113">
                        <c:v>-2.9132951224673599E-9</c:v>
                      </c:pt>
                      <c:pt idx="4114">
                        <c:v>-2.9030892492361201E-9</c:v>
                      </c:pt>
                      <c:pt idx="4115">
                        <c:v>-2.8901514195757789E-9</c:v>
                      </c:pt>
                      <c:pt idx="4116">
                        <c:v>-2.87452144463536E-9</c:v>
                      </c:pt>
                      <c:pt idx="4117">
                        <c:v>-2.8562413670549501E-9</c:v>
                      </c:pt>
                      <c:pt idx="4118">
                        <c:v>-2.8353553977270531E-9</c:v>
                      </c:pt>
                      <c:pt idx="4119">
                        <c:v>-2.8119098510708929E-9</c:v>
                      </c:pt>
                      <c:pt idx="4120">
                        <c:v>-2.785953078897647E-9</c:v>
                      </c:pt>
                      <c:pt idx="4121">
                        <c:v>-2.7575354029451602E-9</c:v>
                      </c:pt>
                      <c:pt idx="4122">
                        <c:v>-2.7267090461612509E-9</c:v>
                      </c:pt>
                      <c:pt idx="4123">
                        <c:v>-2.6935280628151152E-9</c:v>
                      </c:pt>
                      <c:pt idx="4124">
                        <c:v>-2.658048267516699E-9</c:v>
                      </c:pt>
                      <c:pt idx="4125">
                        <c:v>-2.620327163224206E-9</c:v>
                      </c:pt>
                      <c:pt idx="4126">
                        <c:v>-2.5804238683200509E-9</c:v>
                      </c:pt>
                      <c:pt idx="4127">
                        <c:v>-2.538399042835713E-9</c:v>
                      </c:pt>
                      <c:pt idx="4128">
                        <c:v>-2.4943148139059778E-9</c:v>
                      </c:pt>
                      <c:pt idx="4129">
                        <c:v>-2.4482347005329692E-9</c:v>
                      </c:pt>
                      <c:pt idx="4130">
                        <c:v>-2.400223537740293E-9</c:v>
                      </c:pt>
                      <c:pt idx="4131">
                        <c:v>-2.3503474001973792E-9</c:v>
                      </c:pt>
                      <c:pt idx="4132">
                        <c:v>-2.2986735253938449E-9</c:v>
                      </c:pt>
                      <c:pt idx="4133">
                        <c:v>-2.245270236443328E-9</c:v>
                      </c:pt>
                      <c:pt idx="4134">
                        <c:v>-2.1902068645958379E-9</c:v>
                      </c:pt>
                      <c:pt idx="4135">
                        <c:v>-2.1335536715371489E-9</c:v>
                      </c:pt>
                      <c:pt idx="4136">
                        <c:v>-2.075381771553191E-9</c:v>
                      </c:pt>
                      <c:pt idx="4137">
                        <c:v>-2.0157630536367519E-9</c:v>
                      </c:pt>
                      <c:pt idx="4138">
                        <c:v>-1.954770103613095E-9</c:v>
                      </c:pt>
                      <c:pt idx="4139">
                        <c:v>-1.8924761263603069E-9</c:v>
                      </c:pt>
                      <c:pt idx="4140">
                        <c:v>-1.828954868199357E-9</c:v>
                      </c:pt>
                      <c:pt idx="4141">
                        <c:v>-1.76428053952791E-9</c:v>
                      </c:pt>
                      <c:pt idx="4142">
                        <c:v>-1.698527737771008E-9</c:v>
                      </c:pt>
                      <c:pt idx="4143">
                        <c:v>-1.631771370720643E-9</c:v>
                      </c:pt>
                      <c:pt idx="4144">
                        <c:v>-1.5640865803351909E-9</c:v>
                      </c:pt>
                      <c:pt idx="4145">
                        <c:v>-1.495548667068496E-9</c:v>
                      </c:pt>
                      <c:pt idx="4146">
                        <c:v>-1.4262330147972041E-9</c:v>
                      </c:pt>
                      <c:pt idx="4147">
                        <c:v>-1.3562150164136499E-9</c:v>
                      </c:pt>
                      <c:pt idx="4148">
                        <c:v>-1.2855700001503129E-9</c:v>
                      </c:pt>
                      <c:pt idx="4149">
                        <c:v>-1.2143731567004659E-9</c:v>
                      </c:pt>
                      <c:pt idx="4150">
                        <c:v>-1.1426994671982261E-9</c:v>
                      </c:pt>
                      <c:pt idx="4151">
                        <c:v>-1.070623632119756E-9</c:v>
                      </c:pt>
                      <c:pt idx="4152">
                        <c:v>-9.98220001165839E-10</c:v>
                      </c:pt>
                      <c:pt idx="4153">
                        <c:v>-9.255625041845013E-10</c:v>
                      </c:pt>
                      <c:pt idx="4154">
                        <c:v>-8.5272458319075622E-10</c:v>
                      </c:pt>
                      <c:pt idx="4155">
                        <c:v>-7.7977912553890352E-10</c:v>
                      </c:pt>
                      <c:pt idx="4156">
                        <c:v>-7.0679839830114141E-10</c:v>
                      </c:pt>
                      <c:pt idx="4157">
                        <c:v>-6.3385398390453753E-10</c:v>
                      </c:pt>
                      <c:pt idx="4158">
                        <c:v>-5.6101671707665786E-10</c:v>
                      </c:pt>
                      <c:pt idx="4159">
                        <c:v>-4.8835662314837493E-10</c:v>
                      </c:pt>
                      <c:pt idx="4160">
                        <c:v>-4.159428577605704E-10</c:v>
                      </c:pt>
                      <c:pt idx="4161">
                        <c:v>-3.4384364801961091E-10</c:v>
                      </c:pt>
                      <c:pt idx="4162">
                        <c:v>-2.7212623514461531E-10</c:v>
                      </c:pt>
                      <c:pt idx="4163">
                        <c:v>-2.0085681864764799E-10</c:v>
                      </c:pt>
                      <c:pt idx="4164">
                        <c:v>-1.301005020860681E-10</c:v>
                      </c:pt>
                      <c:pt idx="4165">
                        <c:v>-5.9921240424337686E-11</c:v>
                      </c:pt>
                      <c:pt idx="4166">
                        <c:v>9.6182109593487866E-12</c:v>
                      </c:pt>
                      <c:pt idx="4167">
                        <c:v>7.8456345588207704E-11</c:v>
                      </c:pt>
                      <c:pt idx="4168">
                        <c:v>1.465329534923492E-10</c:v>
                      </c:pt>
                      <c:pt idx="4169">
                        <c:v>2.137891670751458E-10</c:v>
                      </c:pt>
                      <c:pt idx="4170">
                        <c:v>2.8016750521302452E-10</c:v>
                      </c:pt>
                      <c:pt idx="4171">
                        <c:v>3.4561191556321731E-10</c:v>
                      </c:pt>
                      <c:pt idx="4172">
                        <c:v>4.1006781505600741E-10</c:v>
                      </c:pt>
                      <c:pt idx="4173">
                        <c:v>4.7348212855001409E-10</c:v>
                      </c:pt>
                      <c:pt idx="4174">
                        <c:v>5.3580332563106589E-10</c:v>
                      </c:pt>
                      <c:pt idx="4175">
                        <c:v>5.9698145553721556E-10</c:v>
                      </c:pt>
                      <c:pt idx="4176">
                        <c:v>6.5696818019445622E-10</c:v>
                      </c:pt>
                      <c:pt idx="4177">
                        <c:v>7.1571680534969135E-10</c:v>
                      </c:pt>
                      <c:pt idx="4178">
                        <c:v>7.7318230978950628E-10</c:v>
                      </c:pt>
                      <c:pt idx="4179">
                        <c:v>8.2932137263526807E-10</c:v>
                      </c:pt>
                      <c:pt idx="4180">
                        <c:v>8.8409239870705491E-10</c:v>
                      </c:pt>
                      <c:pt idx="4181">
                        <c:v>9.3745554195087339E-10</c:v>
                      </c:pt>
                      <c:pt idx="4182">
                        <c:v>9.8937272692556946E-10</c:v>
                      </c:pt>
                      <c:pt idx="4183">
                        <c:v>1.039807668347767E-9</c:v>
                      </c:pt>
                      <c:pt idx="4184">
                        <c:v>1.0887258886950791E-9</c:v>
                      </c:pt>
                      <c:pt idx="4185">
                        <c:v>1.1360947338697369E-9</c:v>
                      </c:pt>
                      <c:pt idx="4186">
                        <c:v>1.1818833869266401E-9</c:v>
                      </c:pt>
                      <c:pt idx="4187">
                        <c:v>1.2260628798716869E-9</c:v>
                      </c:pt>
                      <c:pt idx="4188">
                        <c:v>1.2686061035380889E-9</c:v>
                      </c:pt>
                      <c:pt idx="4189">
                        <c:v>1.309487815550124E-9</c:v>
                      </c:pt>
                      <c:pt idx="4190">
                        <c:v>1.348684646385612E-9</c:v>
                      </c:pt>
                      <c:pt idx="4191">
                        <c:v>1.3861751035501009E-9</c:v>
                      </c:pt>
                      <c:pt idx="4192">
                        <c:v>1.4219395738774849E-9</c:v>
                      </c:pt>
                      <c:pt idx="4193">
                        <c:v>1.4559603239734351E-9</c:v>
                      </c:pt>
                      <c:pt idx="4194">
                        <c:v>1.4882214988197201E-9</c:v>
                      </c:pt>
                      <c:pt idx="4195">
                        <c:v>1.518709118559039E-9</c:v>
                      </c:pt>
                      <c:pt idx="4196">
                        <c:v>1.5474110734816509E-9</c:v>
                      </c:pt>
                      <c:pt idx="4197">
                        <c:v>1.5743171172365469E-9</c:v>
                      </c:pt>
                      <c:pt idx="4198">
                        <c:v>1.599418858291483E-9</c:v>
                      </c:pt>
                      <c:pt idx="4199">
                        <c:v>1.622709749667632E-9</c:v>
                      </c:pt>
                      <c:pt idx="4200">
                        <c:v>1.644185076976023E-9</c:v>
                      </c:pt>
                      <c:pt idx="4201">
                        <c:v>1.66384194478436E-9</c:v>
                      </c:pt>
                      <c:pt idx="4202">
                        <c:v>1.681679261344138E-9</c:v>
                      </c:pt>
                      <c:pt idx="4203">
                        <c:v>1.6976977217092699E-9</c:v>
                      </c:pt>
                      <c:pt idx="4204">
                        <c:v>1.711899789278708E-9</c:v>
                      </c:pt>
                      <c:pt idx="4205">
                        <c:v>1.724289675796768E-9</c:v>
                      </c:pt>
                      <c:pt idx="4206">
                        <c:v>1.7348733198460039E-9</c:v>
                      </c:pt>
                      <c:pt idx="4207">
                        <c:v>1.743658363868638E-9</c:v>
                      </c:pt>
                      <c:pt idx="4208">
                        <c:v>1.7506541297536099E-9</c:v>
                      </c:pt>
                      <c:pt idx="4209">
                        <c:v>1.7558715930273469E-9</c:v>
                      </c:pt>
                      <c:pt idx="4210">
                        <c:v>1.759323355687336E-9</c:v>
                      </c:pt>
                      <c:pt idx="4211">
                        <c:v>1.7610236177185229E-9</c:v>
                      </c:pt>
                      <c:pt idx="4212">
                        <c:v>1.760988147333435E-9</c:v>
                      </c:pt>
                      <c:pt idx="4213">
                        <c:v>1.7592342499777859E-9</c:v>
                      </c:pt>
                      <c:pt idx="4214">
                        <c:v>1.755780736144094E-9</c:v>
                      </c:pt>
                      <c:pt idx="4215">
                        <c:v>1.7506478880365781E-9</c:v>
                      </c:pt>
                      <c:pt idx="4216">
                        <c:v>1.7438574251313149E-9</c:v>
                      </c:pt>
                      <c:pt idx="4217">
                        <c:v>1.7354324686762531E-9</c:v>
                      </c:pt>
                      <c:pt idx="4218">
                        <c:v>1.7253975051762801E-9</c:v>
                      </c:pt>
                      <c:pt idx="4219">
                        <c:v>1.7137783489090959E-9</c:v>
                      </c:pt>
                      <c:pt idx="4220">
                        <c:v>1.7006021035180979E-9</c:v>
                      </c:pt>
                      <c:pt idx="4221">
                        <c:v>1.685897122728974E-9</c:v>
                      </c:pt>
                      <c:pt idx="4222">
                        <c:v>1.6696929702370421E-9</c:v>
                      </c:pt>
                      <c:pt idx="4223">
                        <c:v>1.6520203788127589E-9</c:v>
                      </c:pt>
                      <c:pt idx="4224">
                        <c:v>1.6329112086730719E-9</c:v>
                      </c:pt>
                      <c:pt idx="4225">
                        <c:v>1.612398405166567E-9</c:v>
                      </c:pt>
                      <c:pt idx="4226">
                        <c:v>1.5905159558205271E-9</c:v>
                      </c:pt>
                      <c:pt idx="4227">
                        <c:v>1.56729884679819E-9</c:v>
                      </c:pt>
                      <c:pt idx="4228">
                        <c:v>1.5427830188145511E-9</c:v>
                      </c:pt>
                      <c:pt idx="4229">
                        <c:v>1.517005322559147E-9</c:v>
                      </c:pt>
                      <c:pt idx="4230">
                        <c:v>1.4900034736742289E-9</c:v>
                      </c:pt>
                      <c:pt idx="4231">
                        <c:v>1.461816007336676E-9</c:v>
                      </c:pt>
                      <c:pt idx="4232">
                        <c:v>1.432482232491949E-9</c:v>
                      </c:pt>
                      <c:pt idx="4233">
                        <c:v>1.402042185788196E-9</c:v>
                      </c:pt>
                      <c:pt idx="4234">
                        <c:v>1.370536585258456E-9</c:v>
                      </c:pt>
                      <c:pt idx="4235">
                        <c:v>1.3380067837986869E-9</c:v>
                      </c:pt>
                      <c:pt idx="4236">
                        <c:v>1.304494722489043E-9</c:v>
                      </c:pt>
                      <c:pt idx="4237">
                        <c:v>1.2700428838055291E-9</c:v>
                      </c:pt>
                      <c:pt idx="4238">
                        <c:v>1.23469424476879E-9</c:v>
                      </c:pt>
                      <c:pt idx="4239">
                        <c:v>1.1984922300763801E-9</c:v>
                      </c:pt>
                      <c:pt idx="4240">
                        <c:v>1.16148066526443E-9</c:v>
                      </c:pt>
                      <c:pt idx="4241">
                        <c:v>1.123703729944137E-9</c:v>
                      </c:pt>
                      <c:pt idx="4242">
                        <c:v>1.0852059111579639E-9</c:v>
                      </c:pt>
                      <c:pt idx="4243">
                        <c:v>1.0460319568998911E-9</c:v>
                      </c:pt>
                      <c:pt idx="4244">
                        <c:v>1.006226829843458E-9</c:v>
                      </c:pt>
                      <c:pt idx="4245">
                        <c:v>9.658356613206761E-10</c:v>
                      </c:pt>
                      <c:pt idx="4246">
                        <c:v>9.2490370559424825E-10</c:v>
                      </c:pt>
                      <c:pt idx="4247">
                        <c:v>8.8347629446480326E-10</c:v>
                      </c:pt>
                      <c:pt idx="4248">
                        <c:v>8.4159879225411417E-10</c:v>
                      </c:pt>
                      <c:pt idx="4249">
                        <c:v>7.9931655120450062E-10</c:v>
                      </c:pt>
                      <c:pt idx="4250">
                        <c:v>7.5667486733380396E-10</c:v>
                      </c:pt>
                      <c:pt idx="4251">
                        <c:v>7.1371893678448997E-10</c:v>
                      </c:pt>
                      <c:pt idx="4252">
                        <c:v>6.7049381270456673E-10</c:v>
                      </c:pt>
                      <c:pt idx="4253">
                        <c:v>6.2704436269711123E-10</c:v>
                      </c:pt>
                      <c:pt idx="4254">
                        <c:v>5.8341522687427832E-10</c:v>
                      </c:pt>
                      <c:pt idx="4255">
                        <c:v>5.3965077655071739E-10</c:v>
                      </c:pt>
                      <c:pt idx="4256">
                        <c:v>4.9579507361035122E-10</c:v>
                      </c:pt>
                      <c:pt idx="4257">
                        <c:v>4.5189183057947632E-10</c:v>
                      </c:pt>
                      <c:pt idx="4258">
                        <c:v>4.0798437143812649E-10</c:v>
                      </c:pt>
                      <c:pt idx="4259">
                        <c:v>3.6411559320060351E-10</c:v>
                      </c:pt>
                      <c:pt idx="4260">
                        <c:v>3.203279282950192E-10</c:v>
                      </c:pt>
                      <c:pt idx="4261">
                        <c:v>2.7666330777061922E-10</c:v>
                      </c:pt>
                      <c:pt idx="4262">
                        <c:v>2.3316312536056039E-10</c:v>
                      </c:pt>
                      <c:pt idx="4263">
                        <c:v>1.8986820242670771E-10</c:v>
                      </c:pt>
                      <c:pt idx="4264">
                        <c:v>1.4681875381188841E-10</c:v>
                      </c:pt>
                      <c:pt idx="4265">
                        <c:v>1.040543546239035E-10</c:v>
                      </c:pt>
                      <c:pt idx="4266">
                        <c:v>6.161390797444564E-11</c:v>
                      </c:pt>
                      <c:pt idx="4267">
                        <c:v>1.9535613694909071E-11</c:v>
                      </c:pt>
                      <c:pt idx="4268">
                        <c:v>-2.214306195009317E-11</c:v>
                      </c:pt>
                      <c:pt idx="4269">
                        <c:v>-6.3385415531872878E-11</c:v>
                      </c:pt>
                      <c:pt idx="4270">
                        <c:v>-1.041555346910252E-10</c:v>
                      </c:pt>
                      <c:pt idx="4271">
                        <c:v>-1.4441832531775229E-10</c:v>
                      </c:pt>
                      <c:pt idx="4272">
                        <c:v>-1.8413953766310051E-10</c:v>
                      </c:pt>
                      <c:pt idx="4273">
                        <c:v>-2.232857913662636E-10</c:v>
                      </c:pt>
                      <c:pt idx="4274">
                        <c:v>-2.6182459938431091E-10</c:v>
                      </c:pt>
                      <c:pt idx="4275">
                        <c:v>-2.9972439081190257E-10</c:v>
                      </c:pt>
                      <c:pt idx="4276">
                        <c:v>-3.369545325797678E-10</c:v>
                      </c:pt>
                      <c:pt idx="4277">
                        <c:v>-3.7348535002191991E-10</c:v>
                      </c:pt>
                      <c:pt idx="4278">
                        <c:v>-4.0928814630279421E-10</c:v>
                      </c:pt>
                      <c:pt idx="4279">
                        <c:v>-4.4433522069668842E-10</c:v>
                      </c:pt>
                      <c:pt idx="4280">
                        <c:v>-4.7859988571308509E-10</c:v>
                      </c:pt>
                      <c:pt idx="4281">
                        <c:v>-5.1205648306262497E-10</c:v>
                      </c:pt>
                      <c:pt idx="4282">
                        <c:v>-5.4468039845968335E-10</c:v>
                      </c:pt>
                      <c:pt idx="4283">
                        <c:v>-5.7644807525867811E-10</c:v>
                      </c:pt>
                      <c:pt idx="4284">
                        <c:v>-6.073370269224036E-10</c:v>
                      </c:pt>
                      <c:pt idx="4285">
                        <c:v>-6.3732584832184392E-10</c:v>
                      </c:pt>
                      <c:pt idx="4286">
                        <c:v>-6.6639422586806206E-10</c:v>
                      </c:pt>
                      <c:pt idx="4287">
                        <c:v>-6.9452294647789742E-10</c:v>
                      </c:pt>
                      <c:pt idx="4288">
                        <c:v>-7.2169390537632576E-10</c:v>
                      </c:pt>
                      <c:pt idx="4289">
                        <c:v>-7.4789011273943976E-10</c:v>
                      </c:pt>
                      <c:pt idx="4290">
                        <c:v>-7.7309569918310385E-10</c:v>
                      </c:pt>
                      <c:pt idx="4291">
                        <c:v>-7.9729592010341148E-10</c:v>
                      </c:pt>
                      <c:pt idx="4292">
                        <c:v>-8.2047715887613318E-10</c:v>
                      </c:pt>
                      <c:pt idx="4293">
                        <c:v>-8.4262692892338565E-10</c:v>
                      </c:pt>
                      <c:pt idx="4294">
                        <c:v>-8.6373387465677688E-10</c:v>
                      </c:pt>
                      <c:pt idx="4295">
                        <c:v>-8.8378777130728461E-10</c:v>
                      </c:pt>
                      <c:pt idx="4296">
                        <c:v>-9.0277952365311299E-10</c:v>
                      </c:pt>
                      <c:pt idx="4297">
                        <c:v>-9.2070116365773315E-10</c:v>
                      </c:pt>
                      <c:pt idx="4298">
                        <c:v>-9.3754584703125752E-10</c:v>
                      </c:pt>
                      <c:pt idx="4299">
                        <c:v>-9.5330784872921693E-10</c:v>
                      </c:pt>
                      <c:pt idx="4300">
                        <c:v>-9.6798255740370632E-10</c:v>
                      </c:pt>
                      <c:pt idx="4301">
                        <c:v>-9.8156646882274078E-10</c:v>
                      </c:pt>
                      <c:pt idx="4302">
                        <c:v>-9.9405717827450851E-10</c:v>
                      </c:pt>
                      <c:pt idx="4303">
                        <c:v>-1.005453371974038E-9</c:v>
                      </c:pt>
                      <c:pt idx="4304">
                        <c:v>-1.0157548174905881E-9</c:v>
                      </c:pt>
                      <c:pt idx="4305">
                        <c:v>-1.024962353214859E-9</c:v>
                      </c:pt>
                      <c:pt idx="4306">
                        <c:v>-1.0330778768858391E-9</c:v>
                      </c:pt>
                      <c:pt idx="4307">
                        <c:v>-1.040104333197866E-9</c:v>
                      </c:pt>
                      <c:pt idx="4308">
                        <c:v>-1.046045700509128E-9</c:v>
                      </c:pt>
                      <c:pt idx="4309">
                        <c:v>-1.0509069766735399E-9</c:v>
                      </c:pt>
                      <c:pt idx="4310">
                        <c:v>-1.0546941640185219E-9</c:v>
                      </c:pt>
                      <c:pt idx="4311">
                        <c:v>-1.057414253491868E-9</c:v>
                      </c:pt>
                      <c:pt idx="4312">
                        <c:v>-1.0590752080014189E-9</c:v>
                      </c:pt>
                      <c:pt idx="4313">
                        <c:v>-1.0596859449718499E-9</c:v>
                      </c:pt>
                      <c:pt idx="4314">
                        <c:v>-1.0592563181433849E-9</c:v>
                      </c:pt>
                      <c:pt idx="4315">
                        <c:v>-1.0577970986377399E-9</c:v>
                      </c:pt>
                      <c:pt idx="4316">
                        <c:v>-1.0553199553170701E-9</c:v>
                      </c:pt>
                      <c:pt idx="4317">
                        <c:v>-1.051837434462124E-9</c:v>
                      </c:pt>
                      <c:pt idx="4318">
                        <c:v>-1.0473629387962229E-9</c:v>
                      </c:pt>
                      <c:pt idx="4319">
                        <c:v>-1.0419107058820329E-9</c:v>
                      </c:pt>
                      <c:pt idx="4320">
                        <c:v>-1.035495785918463E-9</c:v>
                      </c:pt>
                      <c:pt idx="4321">
                        <c:v>-1.0281340189653339E-9</c:v>
                      </c:pt>
                      <c:pt idx="4322">
                        <c:v>-1.0198420116237329E-9</c:v>
                      </c:pt>
                      <c:pt idx="4323">
                        <c:v>-1.0106371132002341E-9</c:v>
                      </c:pt>
                      <c:pt idx="4324">
                        <c:v>-1.0005373913833879E-9</c:v>
                      </c:pt>
                      <c:pt idx="4325">
                        <c:v>-9.8956160746106752E-10</c:v>
                      </c:pt>
                      <c:pt idx="4326">
                        <c:v>-9.7772919110743106E-10</c:v>
                      </c:pt>
                      <c:pt idx="4327">
                        <c:v>-9.650602147683946E-10</c:v>
                      </c:pt>
                      <c:pt idx="4328">
                        <c:v>-9.5157536767460628E-10</c:v>
                      </c:pt>
                      <c:pt idx="4329">
                        <c:v>-9.3729592951099556E-10</c:v>
                      </c:pt>
                      <c:pt idx="4330">
                        <c:v>-9.2224374377201176E-10</c:v>
                      </c:pt>
                      <c:pt idx="4331">
                        <c:v>-9.0644119083168756E-10</c:v>
                      </c:pt>
                      <c:pt idx="4332">
                        <c:v>-8.8991116075764779E-10</c:v>
                      </c:pt>
                      <c:pt idx="4333">
                        <c:v>-8.7267702589814652E-10</c:v>
                      </c:pt>
                      <c:pt idx="4334">
                        <c:v>-8.5476261327114663E-10</c:v>
                      </c:pt>
                      <c:pt idx="4335">
                        <c:v>-8.3619217678436078E-10</c:v>
                      </c:pt>
                      <c:pt idx="4336">
                        <c:v>-8.1699036931504925E-10</c:v>
                      </c:pt>
                      <c:pt idx="4337">
                        <c:v>-7.9718221467822227E-10</c:v>
                      </c:pt>
                      <c:pt idx="4338">
                        <c:v>-7.7679307951171604E-10</c:v>
                      </c:pt>
                      <c:pt idx="4339">
                        <c:v>-7.5584864510641109E-10</c:v>
                      </c:pt>
                      <c:pt idx="4340">
                        <c:v>-7.3437487920963321E-10</c:v>
                      </c:pt>
                      <c:pt idx="4341">
                        <c:v>-7.1239800782952498E-10</c:v>
                      </c:pt>
                      <c:pt idx="4342">
                        <c:v>-6.8994448706789789E-10</c:v>
                      </c:pt>
                      <c:pt idx="4343">
                        <c:v>-6.6704097500877308E-10</c:v>
                      </c:pt>
                      <c:pt idx="4344">
                        <c:v>-6.4371430368949506E-10</c:v>
                      </c:pt>
                      <c:pt idx="4345">
                        <c:v>-6.1999145118095376E-10</c:v>
                      </c:pt>
                      <c:pt idx="4346">
                        <c:v>-5.9589951380307926E-10</c:v>
                      </c:pt>
                      <c:pt idx="4347">
                        <c:v>-5.714656785013826E-10</c:v>
                      </c:pt>
                      <c:pt idx="4348">
                        <c:v>-5.4671719540990073E-10</c:v>
                      </c:pt>
                      <c:pt idx="4349">
                        <c:v>-5.2168135062547109E-10</c:v>
                      </c:pt>
                      <c:pt idx="4350">
                        <c:v>-4.9638543921780554E-10</c:v>
                      </c:pt>
                      <c:pt idx="4351">
                        <c:v>-4.7085673849936101E-10</c:v>
                      </c:pt>
                      <c:pt idx="4352">
                        <c:v>-4.4512248157851088E-10</c:v>
                      </c:pt>
                      <c:pt idx="4353">
                        <c:v>-4.1920983121901138E-10</c:v>
                      </c:pt>
                      <c:pt idx="4354">
                        <c:v>-3.931458540282286E-10</c:v>
                      </c:pt>
                      <c:pt idx="4355">
                        <c:v>-3.6695749499604959E-10</c:v>
                      </c:pt>
                      <c:pt idx="4356">
                        <c:v>-3.4067155240583739E-10</c:v>
                      </c:pt>
                      <c:pt idx="4357">
                        <c:v>-3.1431465313821639E-10</c:v>
                      </c:pt>
                      <c:pt idx="4358">
                        <c:v>-2.8791322838788378E-10</c:v>
                      </c:pt>
                      <c:pt idx="4359">
                        <c:v>-2.6149348981303829E-10</c:v>
                      </c:pt>
                      <c:pt idx="4360">
                        <c:v>-2.3508140613640082E-10</c:v>
                      </c:pt>
                      <c:pt idx="4361">
                        <c:v>-2.0870268021617079E-10</c:v>
                      </c:pt>
                      <c:pt idx="4362">
                        <c:v>-1.823827266046238E-10</c:v>
                      </c:pt>
                      <c:pt idx="4363">
                        <c:v>-1.5614664961139909E-10</c:v>
                      </c:pt>
                      <c:pt idx="4364">
                        <c:v>-1.3001922188786821E-10</c:v>
                      </c:pt>
                      <c:pt idx="4365">
                        <c:v>-1.0402486354830191E-10</c:v>
                      </c:pt>
                      <c:pt idx="4366">
                        <c:v>-7.8187621842872171E-11</c:v>
                      </c:pt>
                      <c:pt idx="4367">
                        <c:v>-5.2531151396837512E-11</c:v>
                      </c:pt>
                      <c:pt idx="4368">
                        <c:v>-2.7078695029567091E-11</c:v>
                      </c:pt>
                      <c:pt idx="4369">
                        <c:v>-1.85306516635358E-12</c:v>
                      </c:pt>
                      <c:pt idx="4370">
                        <c:v>2.3123374144740121E-11</c:v>
                      </c:pt>
                      <c:pt idx="4371">
                        <c:v>4.7828724599468503E-11</c:v>
                      </c:pt>
                      <c:pt idx="4372">
                        <c:v>7.2241570376609894E-11</c:v>
                      </c:pt>
                      <c:pt idx="4373">
                        <c:v>9.6340994239696616E-11</c:v>
                      </c:pt>
                      <c:pt idx="4374">
                        <c:v>1.201065929918956E-10</c:v>
                      </c:pt>
                      <c:pt idx="4375">
                        <c:v>1.4351849227539161E-10</c:v>
                      </c:pt>
                      <c:pt idx="4376">
                        <c:v>1.6655736070735059E-10</c:v>
                      </c:pt>
                      <c:pt idx="4377">
                        <c:v>1.8920442334526731E-10</c:v>
                      </c:pt>
                      <c:pt idx="4378">
                        <c:v>2.1144147447522669E-10</c:v>
                      </c:pt>
                      <c:pt idx="4379">
                        <c:v>2.3325088971733592E-10</c:v>
                      </c:pt>
                      <c:pt idx="4380">
                        <c:v>2.5461563744330339E-10</c:v>
                      </c:pt>
                      <c:pt idx="4381">
                        <c:v>2.7551928950186908E-10</c:v>
                      </c:pt>
                      <c:pt idx="4382">
                        <c:v>2.9594603124849972E-10</c:v>
                      </c:pt>
                      <c:pt idx="4383">
                        <c:v>3.1588067087648728E-10</c:v>
                      </c:pt>
                      <c:pt idx="4384">
                        <c:v>3.35308648047291E-10</c:v>
                      </c:pt>
                      <c:pt idx="4385">
                        <c:v>3.5421604181867298E-10</c:v>
                      </c:pt>
                      <c:pt idx="4386">
                        <c:v>3.7258957786987788E-10</c:v>
                      </c:pt>
                      <c:pt idx="4387">
                        <c:v>3.9041663502379632E-10</c:v>
                      </c:pt>
                      <c:pt idx="4388">
                        <c:v>4.0768525106674432E-10</c:v>
                      </c:pt>
                      <c:pt idx="4389">
                        <c:v>4.2438412786716481E-10</c:v>
                      </c:pt>
                      <c:pt idx="4390">
                        <c:v>4.4050263579523291E-10</c:v>
                      </c:pt>
                      <c:pt idx="4391">
                        <c:v>4.560308174460064E-10</c:v>
                      </c:pt>
                      <c:pt idx="4392">
                        <c:v>4.7095939066941728E-10</c:v>
                      </c:pt>
                      <c:pt idx="4393">
                        <c:v>4.8527975091104466E-10</c:v>
                      </c:pt>
                      <c:pt idx="4394">
                        <c:v>4.9898397286824192E-10</c:v>
                      </c:pt>
                      <c:pt idx="4395">
                        <c:v>5.1206481146681396E-10</c:v>
                      </c:pt>
                      <c:pt idx="4396">
                        <c:v>5.2451570216405186E-10</c:v>
                      </c:pt>
                      <c:pt idx="4397">
                        <c:v>5.3633076058453217E-10</c:v>
                      </c:pt>
                      <c:pt idx="4398">
                        <c:v>5.4750478149567522E-10</c:v>
                      </c:pt>
                      <c:pt idx="4399">
                        <c:v>5.580332371306323E-10</c:v>
                      </c:pt>
                      <c:pt idx="4400">
                        <c:v>5.6791227486663249E-10</c:v>
                      </c:pt>
                      <c:pt idx="4401">
                        <c:v>5.7713871426746777E-10</c:v>
                      </c:pt>
                      <c:pt idx="4402">
                        <c:v>5.8571004349933155E-10</c:v>
                      </c:pt>
                      <c:pt idx="4403">
                        <c:v>5.9362441512974264E-10</c:v>
                      </c:pt>
                      <c:pt idx="4404">
                        <c:v>6.0088064131979423E-10</c:v>
                      </c:pt>
                      <c:pt idx="4405">
                        <c:v>6.0747818842045639E-10</c:v>
                      </c:pt>
                      <c:pt idx="4406">
                        <c:v>6.1341717098413673E-10</c:v>
                      </c:pt>
                      <c:pt idx="4407">
                        <c:v>6.1869834520316157E-10</c:v>
                      </c:pt>
                      <c:pt idx="4408">
                        <c:v>6.2332310178728515E-10</c:v>
                      </c:pt>
                      <c:pt idx="4409">
                        <c:v>6.27293458292759E-10</c:v>
                      </c:pt>
                      <c:pt idx="4410">
                        <c:v>6.306120509159072E-10</c:v>
                      </c:pt>
                      <c:pt idx="4411">
                        <c:v>6.3328212576454398E-10</c:v>
                      </c:pt>
                      <c:pt idx="4412">
                        <c:v>6.3530752962095008E-10</c:v>
                      </c:pt>
                      <c:pt idx="4413">
                        <c:v>6.3669270021048131E-10</c:v>
                      </c:pt>
                      <c:pt idx="4414">
                        <c:v>6.3744265599022707E-10</c:v>
                      </c:pt>
                      <c:pt idx="4415">
                        <c:v>6.3756298547246135E-10</c:v>
                      </c:pt>
                      <c:pt idx="4416">
                        <c:v>6.3705983609793478E-10</c:v>
                      </c:pt>
                      <c:pt idx="4417">
                        <c:v>6.3593990267434776E-10</c:v>
                      </c:pt>
                      <c:pt idx="4418">
                        <c:v>6.3421041539561527E-10</c:v>
                      </c:pt>
                      <c:pt idx="4419">
                        <c:v>6.3187912745778844E-10</c:v>
                      </c:pt>
                      <c:pt idx="4420">
                        <c:v>6.289543022877325E-10</c:v>
                      </c:pt>
                      <c:pt idx="4421">
                        <c:v>6.25444700400881E-10</c:v>
                      </c:pt>
                      <c:pt idx="4422">
                        <c:v>6.2135956590458284E-10</c:v>
                      </c:pt>
                      <c:pt idx="4423">
                        <c:v>6.1670861266374258E-10</c:v>
                      </c:pt>
                      <c:pt idx="4424">
                        <c:v>6.1150201014561653E-10</c:v>
                      </c:pt>
                      <c:pt idx="4425">
                        <c:v>6.057503689607736E-10</c:v>
                      </c:pt>
                      <c:pt idx="4426">
                        <c:v>5.9946472611735585E-10</c:v>
                      </c:pt>
                      <c:pt idx="4427">
                        <c:v>5.926565300058841E-10</c:v>
                      </c:pt>
                      <c:pt idx="4428">
                        <c:v>5.8533762513194558E-10</c:v>
                      </c:pt>
                      <c:pt idx="4429">
                        <c:v>5.7752023661417245E-10</c:v>
                      </c:pt>
                      <c:pt idx="4430">
                        <c:v>5.6921695446497793E-10</c:v>
                      </c:pt>
                      <c:pt idx="4431">
                        <c:v>5.6044071767155418E-10</c:v>
                      </c:pt>
                      <c:pt idx="4432">
                        <c:v>5.5120479809465594E-10</c:v>
                      </c:pt>
                      <c:pt idx="4433">
                        <c:v>5.4152278420269943E-10</c:v>
                      </c:pt>
                      <c:pt idx="4434">
                        <c:v>5.3140856465869013E-10</c:v>
                      </c:pt>
                      <c:pt idx="4435">
                        <c:v>5.2087631177746438E-10</c:v>
                      </c:pt>
                      <c:pt idx="4436">
                        <c:v>5.0994046487068065E-10</c:v>
                      </c:pt>
                      <c:pt idx="4437">
                        <c:v>4.9861571349693416E-10</c:v>
                      </c:pt>
                      <c:pt idx="4438">
                        <c:v>4.8691698063428602E-10</c:v>
                      </c:pt>
                      <c:pt idx="4439">
                        <c:v>4.7485940579240427E-10</c:v>
                      </c:pt>
                      <c:pt idx="4440">
                        <c:v>4.624583280814003E-10</c:v>
                      </c:pt>
                      <c:pt idx="4441">
                        <c:v>4.4972926925431628E-10</c:v>
                      </c:pt>
                      <c:pt idx="4442">
                        <c:v>4.3668791674007832E-10</c:v>
                      </c:pt>
                      <c:pt idx="4443">
                        <c:v>4.2335010668356809E-10</c:v>
                      </c:pt>
                      <c:pt idx="4444">
                        <c:v>4.0973180700929948E-10</c:v>
                      </c:pt>
                      <c:pt idx="4445">
                        <c:v>3.9584910052499102E-10</c:v>
                      </c:pt>
                      <c:pt idx="4446">
                        <c:v>3.8171816808113202E-10</c:v>
                      </c:pt>
                      <c:pt idx="4447">
                        <c:v>3.6735527180242168E-10</c:v>
                      </c:pt>
                      <c:pt idx="4448">
                        <c:v>3.5277673840673041E-10</c:v>
                      </c:pt>
                      <c:pt idx="4449">
                        <c:v>3.3799894262699649E-10</c:v>
                      </c:pt>
                      <c:pt idx="4450">
                        <c:v>3.23038290751213E-10</c:v>
                      </c:pt>
                      <c:pt idx="4451">
                        <c:v>3.0791120429539553E-10</c:v>
                      </c:pt>
                      <c:pt idx="4452">
                        <c:v>2.9263410382414429E-10</c:v>
                      </c:pt>
                      <c:pt idx="4453">
                        <c:v>2.7722339293312249E-10</c:v>
                      </c:pt>
                      <c:pt idx="4454">
                        <c:v>2.6169544240747359E-10</c:v>
                      </c:pt>
                      <c:pt idx="4455">
                        <c:v>2.4606657456988981E-10</c:v>
                      </c:pt>
                      <c:pt idx="4456">
                        <c:v>2.303530478317202E-10</c:v>
                      </c:pt>
                      <c:pt idx="4457">
                        <c:v>2.1457104146017739E-10</c:v>
                      </c:pt>
                      <c:pt idx="4458">
                        <c:v>1.987366405743608E-10</c:v>
                      </c:pt>
                      <c:pt idx="4459">
                        <c:v>1.8286582138246249E-10</c:v>
                      </c:pt>
                      <c:pt idx="4460">
                        <c:v>1.669744366721667E-10</c:v>
                      </c:pt>
                      <c:pt idx="4461">
                        <c:v>1.5107820156588379E-10</c:v>
                      </c:pt>
                      <c:pt idx="4462">
                        <c:v>1.351926795520887E-10</c:v>
                      </c:pt>
                      <c:pt idx="4463">
                        <c:v>1.193332688036478E-10</c:v>
                      </c:pt>
                      <c:pt idx="4464">
                        <c:v>1.035151887936355E-10</c:v>
                      </c:pt>
                      <c:pt idx="4465">
                        <c:v>8.775346721874176E-11</c:v>
                      </c:pt>
                      <c:pt idx="4466">
                        <c:v>7.2062927239972848E-11</c:v>
                      </c:pt>
                      <c:pt idx="4467">
                        <c:v>5.6458175049943877E-11</c:v>
                      </c:pt>
                      <c:pt idx="4468">
                        <c:v>4.0953587775645898E-11</c:v>
                      </c:pt>
                      <c:pt idx="4469">
                        <c:v>2.5563301725158049E-11</c:v>
                      </c:pt>
                      <c:pt idx="4470">
                        <c:v>1.0301200986353691E-11</c:v>
                      </c:pt>
                      <c:pt idx="4471">
                        <c:v>-4.8190936147738943E-12</c:v>
                      </c:pt>
                      <c:pt idx="4472">
                        <c:v>-1.9784235188967311E-11</c:v>
                      </c:pt>
                      <c:pt idx="4473">
                        <c:v>-3.4581161084973489E-11</c:v>
                      </c:pt>
                      <c:pt idx="4474">
                        <c:v>-4.9197102810887523E-11</c:v>
                      </c:pt>
                      <c:pt idx="4475">
                        <c:v>-6.3619595569668665E-11</c:v>
                      </c:pt>
                      <c:pt idx="4476">
                        <c:v>-7.7836487403360635E-11</c:v>
                      </c:pt>
                      <c:pt idx="4477">
                        <c:v>-9.1835947940984608E-11</c:v>
                      </c:pt>
                      <c:pt idx="4478">
                        <c:v>-1.0560647674551019E-10</c:v>
                      </c:pt>
                      <c:pt idx="4479">
                        <c:v>-1.1913691125574669E-10</c:v>
                      </c:pt>
                      <c:pt idx="4480">
                        <c:v>-1.3241643431943401E-10</c:v>
                      </c:pt>
                      <c:pt idx="4481">
                        <c:v>-1.454345813142475E-10</c:v>
                      </c:pt>
                      <c:pt idx="4482">
                        <c:v>-1.5818124685386799E-10</c:v>
                      </c:pt>
                      <c:pt idx="4483">
                        <c:v>-1.706466910766993E-10</c:v>
                      </c:pt>
                      <c:pt idx="4484">
                        <c:v>-1.8282154551524799E-10</c:v>
                      </c:pt>
                      <c:pt idx="4485">
                        <c:v>-1.9469681854461041E-10</c:v>
                      </c:pt>
                      <c:pt idx="4486">
                        <c:v>-2.0626390040893501E-10</c:v>
                      </c:pt>
                      <c:pt idx="4487">
                        <c:v>-2.1751456782515509E-10</c:v>
                      </c:pt>
                      <c:pt idx="4488">
                        <c:v>-2.284409881637042E-10</c:v>
                      </c:pt>
                      <c:pt idx="4489">
                        <c:v>-2.3903572320634132E-10</c:v>
                      </c:pt>
                      <c:pt idx="4490">
                        <c:v>-2.4929173248162882E-10</c:v>
                      </c:pt>
                      <c:pt idx="4491">
                        <c:v>-2.5920237617900739E-10</c:v>
                      </c:pt>
                      <c:pt idx="4492">
                        <c:v>-2.6876141764281818E-10</c:v>
                      </c:pt>
                      <c:pt idx="4493">
                        <c:v>-2.7796302544801691E-10</c:v>
                      </c:pt>
                      <c:pt idx="4494">
                        <c:v>-2.8680177505971678E-10</c:v>
                      </c:pt>
                      <c:pt idx="4495">
                        <c:v>-2.9527265007908071E-10</c:v>
                      </c:pt>
                      <c:pt idx="4496">
                        <c:v>-3.0337104307846322E-10</c:v>
                      </c:pt>
                      <c:pt idx="4497">
                        <c:v>-3.1109275602907382E-10</c:v>
                      </c:pt>
                      <c:pt idx="4498">
                        <c:v>-3.1843400032479871E-10</c:v>
                      </c:pt>
                      <c:pt idx="4499">
                        <c:v>-3.2539139640617619E-10</c:v>
                      </c:pt>
                      <c:pt idx="4500">
                        <c:v>-3.319619729888715E-10</c:v>
                      </c:pt>
                      <c:pt idx="4501">
                        <c:v>-3.3814316590133779E-10</c:v>
                      </c:pt>
                      <c:pt idx="4502">
                        <c:v>-3.4393281653668951E-10</c:v>
                      </c:pt>
                      <c:pt idx="4503">
                        <c:v>-3.493291699241344E-10</c:v>
                      </c:pt>
                      <c:pt idx="4504">
                        <c:v>-3.5433087242563441E-10</c:v>
                      </c:pt>
                      <c:pt idx="4505">
                        <c:v>-3.589369690637718E-10</c:v>
                      </c:pt>
                      <c:pt idx="4506">
                        <c:v>-3.6314690048709733E-10</c:v>
                      </c:pt>
                      <c:pt idx="4507">
                        <c:v>-3.6696049957953148E-10</c:v>
                      </c:pt>
                      <c:pt idx="4508">
                        <c:v>-3.703779877206678E-10</c:v>
                      </c:pt>
                      <c:pt idx="4509">
                        <c:v>-3.7339997070410259E-10</c:v>
                      </c:pt>
                      <c:pt idx="4510">
                        <c:v>-3.7602743432117898E-10</c:v>
                      </c:pt>
                      <c:pt idx="4511">
                        <c:v>-3.7826173961778232E-10</c:v>
                      </c:pt>
                      <c:pt idx="4512">
                        <c:v>-3.8010461783207151E-10</c:v>
                      </c:pt>
                      <c:pt idx="4513">
                        <c:v>-3.8155816502126192E-10</c:v>
                      </c:pt>
                      <c:pt idx="4514">
                        <c:v>-3.8262483638579729E-10</c:v>
                      </c:pt>
                      <c:pt idx="4515">
                        <c:v>-3.8330744029946168E-10</c:v>
                      </c:pt>
                      <c:pt idx="4516">
                        <c:v>-3.8360913205418542E-10</c:v>
                      </c:pt>
                      <c:pt idx="4517">
                        <c:v>-3.8353340732848679E-10</c:v>
                      </c:pt>
                      <c:pt idx="4518">
                        <c:v>-3.8308409538867783E-10</c:v>
                      </c:pt>
                      <c:pt idx="4519">
                        <c:v>-3.8226535203212492E-10</c:v>
                      </c:pt>
                      <c:pt idx="4520">
                        <c:v>-3.8108165228202189E-10</c:v>
                      </c:pt>
                      <c:pt idx="4521">
                        <c:v>-3.795377828432766E-10</c:v>
                      </c:pt>
                      <c:pt idx="4522">
                        <c:v>-3.7763883432925091E-10</c:v>
                      </c:pt>
                      <c:pt idx="4523">
                        <c:v>-3.7539019326922261E-10</c:v>
                      </c:pt>
                      <c:pt idx="4524">
                        <c:v>-3.7279753390655049E-10</c:v>
                      </c:pt>
                      <c:pt idx="4525">
                        <c:v>-3.6986680979763129E-10</c:v>
                      </c:pt>
                      <c:pt idx="4526">
                        <c:v>-3.6660424522182998E-10</c:v>
                      </c:pt>
                      <c:pt idx="4527">
                        <c:v>-3.6301632641264858E-10</c:v>
                      </c:pt>
                      <c:pt idx="4528">
                        <c:v>-3.5910979262047102E-10</c:v>
                      </c:pt>
                      <c:pt idx="4529">
                        <c:v>-3.5489162701728212E-10</c:v>
                      </c:pt>
                      <c:pt idx="4530">
                        <c:v>-3.5036904745381152E-10</c:v>
                      </c:pt>
                      <c:pt idx="4531">
                        <c:v>-3.4554949707959191E-10</c:v>
                      </c:pt>
                      <c:pt idx="4532">
                        <c:v>-3.4044063483644959E-10</c:v>
                      </c:pt>
                      <c:pt idx="4533">
                        <c:v>-3.3505032583596708E-10</c:v>
                      </c:pt>
                      <c:pt idx="4534">
                        <c:v>-3.2938663163146318E-10</c:v>
                      </c:pt>
                      <c:pt idx="4535">
                        <c:v>-3.2345780039503541E-10</c:v>
                      </c:pt>
                      <c:pt idx="4536">
                        <c:v>-3.172722570101955E-10</c:v>
                      </c:pt>
                      <c:pt idx="4537">
                        <c:v>-3.1083859309061091E-10</c:v>
                      </c:pt>
                      <c:pt idx="4538">
                        <c:v>-3.0416555693542582E-10</c:v>
                      </c:pt>
                      <c:pt idx="4539">
                        <c:v>-2.972620434315991E-10</c:v>
                      </c:pt>
                      <c:pt idx="4540">
                        <c:v>-2.9013708391364192E-10</c:v>
                      </c:pt>
                      <c:pt idx="4541">
                        <c:v>-2.8279983599107408E-10</c:v>
                      </c:pt>
                      <c:pt idx="4542">
                        <c:v>-2.7525957335385238E-10</c:v>
                      </c:pt>
                      <c:pt idx="4543">
                        <c:v>-2.6752567556593653E-10</c:v>
                      </c:pt>
                      <c:pt idx="4544">
                        <c:v>-2.5960761785707591E-10</c:v>
                      </c:pt>
                      <c:pt idx="4545">
                        <c:v>-2.5151496092279629E-10</c:v>
                      </c:pt>
                      <c:pt idx="4546">
                        <c:v>-2.4325734074246102E-10</c:v>
                      </c:pt>
                      <c:pt idx="4547">
                        <c:v>-2.3484445842516511E-10</c:v>
                      </c:pt>
                      <c:pt idx="4548">
                        <c:v>-2.2628607009309509E-10</c:v>
                      </c:pt>
                      <c:pt idx="4549">
                        <c:v>-2.1759197681185799E-10</c:v>
                      </c:pt>
                      <c:pt idx="4550">
                        <c:v>-2.0877201457713679E-10</c:v>
                      </c:pt>
                      <c:pt idx="4551">
                        <c:v>-1.998360443668897E-10</c:v>
                      </c:pt>
                      <c:pt idx="4552">
                        <c:v>-1.9079394226814689E-10</c:v>
                      </c:pt>
                      <c:pt idx="4553">
                        <c:v>-1.816555896873007E-10</c:v>
                      </c:pt>
                      <c:pt idx="4554">
                        <c:v>-1.7243086365261309E-10</c:v>
                      </c:pt>
                      <c:pt idx="4555">
                        <c:v>-1.631296272174881E-10</c:v>
                      </c:pt>
                      <c:pt idx="4556">
                        <c:v>-1.5376171997287321E-10</c:v>
                      </c:pt>
                      <c:pt idx="4557">
                        <c:v>-1.44336948676964E-10</c:v>
                      </c:pt>
                      <c:pt idx="4558">
                        <c:v>-1.348650780101902E-10</c:v>
                      </c:pt>
                      <c:pt idx="4559">
                        <c:v>-1.2535582146326129E-10</c:v>
                      </c:pt>
                      <c:pt idx="4560">
                        <c:v>-1.158188323658394E-10</c:v>
                      </c:pt>
                      <c:pt idx="4561">
                        <c:v>-1.062636950631979E-10</c:v>
                      </c:pt>
                      <c:pt idx="4562">
                        <c:v>-9.6699916248004506E-11</c:v>
                      </c:pt>
                      <c:pt idx="4563">
                        <c:v>-8.7136916454146415E-11</c:v>
                      </c:pt>
                      <c:pt idx="4564">
                        <c:v>-7.7584021719286307E-11</c:v>
                      </c:pt>
                      <c:pt idx="4565">
                        <c:v>-6.8050455422609016E-11</c:v>
                      </c:pt>
                      <c:pt idx="4566">
                        <c:v>-5.8545330303981766E-11</c:v>
                      </c:pt>
                      <c:pt idx="4567">
                        <c:v>-4.9077640670512548E-11</c:v>
                      </c:pt>
                      <c:pt idx="4568">
                        <c:v>-3.9656254796248663E-11</c:v>
                      </c:pt>
                      <c:pt idx="4569">
                        <c:v>-3.0289907520511722E-11</c:v>
                      </c:pt>
                      <c:pt idx="4570">
                        <c:v>-2.0987193050116949E-11</c:v>
                      </c:pt>
                      <c:pt idx="4571">
                        <c:v>-1.175655797047341E-11</c:v>
                      </c:pt>
                      <c:pt idx="4572">
                        <c:v>-2.606294470308017E-12</c:v>
                      </c:pt>
                      <c:pt idx="4573">
                        <c:v>6.4554662154992907E-12</c:v>
                      </c:pt>
                      <c:pt idx="4574">
                        <c:v>1.5420760140739459E-11</c:v>
                      </c:pt>
                      <c:pt idx="4575">
                        <c:v>2.4281796756386649E-11</c:v>
                      </c:pt>
                      <c:pt idx="4576">
                        <c:v>3.3030964789088818E-11</c:v>
                      </c:pt>
                      <c:pt idx="4577">
                        <c:v>4.1660837886187541E-11</c:v>
                      </c:pt>
                      <c:pt idx="4578">
                        <c:v>5.0164180024080559E-11</c:v>
                      </c:pt>
                      <c:pt idx="4579">
                        <c:v>5.8533950677003138E-11</c:v>
                      </c:pt>
                      <c:pt idx="4580">
                        <c:v>6.6763309743567039E-11</c:v>
                      </c:pt>
                      <c:pt idx="4581">
                        <c:v>7.4845622228659189E-11</c:v>
                      </c:pt>
                      <c:pt idx="4582">
                        <c:v>8.2774462678564451E-11</c:v>
                      </c:pt>
                      <c:pt idx="4583">
                        <c:v>9.0543619367439179E-11</c:v>
                      </c:pt>
                      <c:pt idx="4584">
                        <c:v>9.8147098233523553E-11</c:v>
                      </c:pt>
                      <c:pt idx="4585">
                        <c:v>1.055791265637409E-10</c:v>
                      </c:pt>
                      <c:pt idx="4586">
                        <c:v>1.1283415642559161E-10</c:v>
                      </c:pt>
                      <c:pt idx="4587">
                        <c:v>1.1990686784550559E-10</c:v>
                      </c:pt>
                      <c:pt idx="4588">
                        <c:v>1.267921717330752E-10</c:v>
                      </c:pt>
                      <c:pt idx="4589">
                        <c:v>1.3348521255084211E-10</c:v>
                      </c:pt>
                      <c:pt idx="4590">
                        <c:v>1.399813707295637E-10</c:v>
                      </c:pt>
                      <c:pt idx="4591">
                        <c:v>1.4627626482913609E-10</c:v>
                      </c:pt>
                      <c:pt idx="4592">
                        <c:v>1.5236575344559251E-10</c:v>
                      </c:pt>
                      <c:pt idx="4593">
                        <c:v>1.582459368648451E-10</c:v>
                      </c:pt>
                      <c:pt idx="4594">
                        <c:v>1.6391315846407431E-10</c:v>
                      </c:pt>
                      <c:pt idx="4595">
                        <c:v>1.6936400586190899E-10</c:v>
                      </c:pt>
                      <c:pt idx="4596">
                        <c:v>1.74595311818776E-10</c:v>
                      </c:pt>
                      <c:pt idx="4597">
                        <c:v>1.7960415488902349E-10</c:v>
                      </c:pt>
                      <c:pt idx="4598">
                        <c:v>1.843878598266543E-10</c:v>
                      </c:pt>
                      <c:pt idx="4599">
                        <c:v>1.8894399774672209E-10</c:v>
                      </c:pt>
                      <c:pt idx="4600">
                        <c:v>1.9327038604466711E-10</c:v>
                      </c:pt>
                      <c:pt idx="4601">
                        <c:v>1.9736508807607559E-10</c:v>
                      </c:pt>
                      <c:pt idx="4602">
                        <c:v>2.0122641259956179E-10</c:v>
                      </c:pt>
                      <c:pt idx="4603">
                        <c:v>2.0485291298567219E-10</c:v>
                      </c:pt>
                      <c:pt idx="4604">
                        <c:v>2.0824338619491159E-10</c:v>
                      </c:pt>
                      <c:pt idx="4605">
                        <c:v>2.1139687152818749E-10</c:v>
                      </c:pt>
                      <c:pt idx="4606">
                        <c:v>2.1431264915315539E-10</c:v>
                      </c:pt>
                      <c:pt idx="4607">
                        <c:v>2.1699023841013351E-10</c:v>
                      </c:pt>
                      <c:pt idx="4608">
                        <c:v>2.1942939590143429E-10</c:v>
                      </c:pt>
                      <c:pt idx="4609">
                        <c:v>2.21630113368132E-10</c:v>
                      </c:pt>
                      <c:pt idx="4610">
                        <c:v>2.2359261535845401E-10</c:v>
                      </c:pt>
                      <c:pt idx="4611">
                        <c:v>2.253173566921448E-10</c:v>
                      </c:pt>
                      <c:pt idx="4612">
                        <c:v>2.268050197253078E-10</c:v>
                      </c:pt>
                      <c:pt idx="4613">
                        <c:v>2.280565114203798E-10</c:v>
                      </c:pt>
                      <c:pt idx="4614">
                        <c:v>2.2907296022603671E-10</c:v>
                      </c:pt>
                      <c:pt idx="4615">
                        <c:v>2.2985571277196739E-10</c:v>
                      </c:pt>
                      <c:pt idx="4616">
                        <c:v>2.304063303835835E-10</c:v>
                      </c:pt>
                      <c:pt idx="4617">
                        <c:v>2.3072658542185811E-10</c:v>
                      </c:pt>
                      <c:pt idx="4618">
                        <c:v>2.3081845745360731E-10</c:v>
                      </c:pt>
                      <c:pt idx="4619">
                        <c:v>2.3068412925763791E-10</c:v>
                      </c:pt>
                      <c:pt idx="4620">
                        <c:v>2.3032598267229341E-10</c:v>
                      </c:pt>
                      <c:pt idx="4621">
                        <c:v>2.297465942900295E-10</c:v>
                      </c:pt>
                      <c:pt idx="4622">
                        <c:v>2.2894873100474289E-10</c:v>
                      </c:pt>
                      <c:pt idx="4623">
                        <c:v>2.279353454176648E-10</c:v>
                      </c:pt>
                      <c:pt idx="4624">
                        <c:v>2.2670957110771029E-10</c:v>
                      </c:pt>
                      <c:pt idx="4625">
                        <c:v>2.252747177722485E-10</c:v>
                      </c:pt>
                      <c:pt idx="4626">
                        <c:v>2.236342662443261E-10</c:v>
                      </c:pt>
                      <c:pt idx="4627">
                        <c:v>2.2179186339243611E-10</c:v>
                      </c:pt>
                      <c:pt idx="4628">
                        <c:v>2.1975131690897911E-10</c:v>
                      </c:pt>
                      <c:pt idx="4629">
                        <c:v>2.1751658999361101E-10</c:v>
                      </c:pt>
                      <c:pt idx="4630">
                        <c:v>2.1509179593771219E-10</c:v>
                      </c:pt>
                      <c:pt idx="4631">
                        <c:v>2.124811926162482E-10</c:v>
                      </c:pt>
                      <c:pt idx="4632">
                        <c:v>2.0968917689331881E-10</c:v>
                      </c:pt>
                      <c:pt idx="4633">
                        <c:v>2.0672027894771531E-10</c:v>
                      </c:pt>
                      <c:pt idx="4634">
                        <c:v>2.035791565248198E-10</c:v>
                      </c:pt>
                      <c:pt idx="4635">
                        <c:v>2.0027058912119079E-10</c:v>
                      </c:pt>
                      <c:pt idx="4636">
                        <c:v>1.9679947210817869E-10</c:v>
                      </c:pt>
                      <c:pt idx="4637">
                        <c:v>1.931708108009167E-10</c:v>
                      </c:pt>
                      <c:pt idx="4638">
                        <c:v>1.8938971447901591E-10</c:v>
                      </c:pt>
                      <c:pt idx="4639">
                        <c:v>1.8546139036528401E-10</c:v>
                      </c:pt>
                      <c:pt idx="4640">
                        <c:v>1.8139113756876089E-10</c:v>
                      </c:pt>
                      <c:pt idx="4641">
                        <c:v>1.771843409983377E-10</c:v>
                      </c:pt>
                      <c:pt idx="4642">
                        <c:v>1.728464652531936E-10</c:v>
                      </c:pt>
                      <c:pt idx="4643">
                        <c:v>1.6838304849624291E-10</c:v>
                      </c:pt>
                      <c:pt idx="4644">
                        <c:v>1.6379969631674281E-10</c:v>
                      </c:pt>
                      <c:pt idx="4645">
                        <c:v>1.5910207558815779E-10</c:v>
                      </c:pt>
                      <c:pt idx="4646">
                        <c:v>1.542959083273251E-10</c:v>
                      </c:pt>
                      <c:pt idx="4647">
                        <c:v>1.4938696556089971E-10</c:v>
                      </c:pt>
                      <c:pt idx="4648">
                        <c:v>1.443810612049955E-10</c:v>
                      </c:pt>
                      <c:pt idx="4649">
                        <c:v>1.3928404596386201E-10</c:v>
                      </c:pt>
                      <c:pt idx="4650">
                        <c:v>1.341018012533652E-10</c:v>
                      </c:pt>
                      <c:pt idx="4651">
                        <c:v>1.2884023315495431E-10</c:v>
                      </c:pt>
                      <c:pt idx="4652">
                        <c:v>1.2350526640571401E-10</c:v>
                      </c:pt>
                      <c:pt idx="4653">
                        <c:v>1.1810283843000721E-10</c:v>
                      </c:pt>
                      <c:pt idx="4654">
                        <c:v>1.1263889341812179E-10</c:v>
                      </c:pt>
                      <c:pt idx="4655">
                        <c:v>1.0711937645723119E-10</c:v>
                      </c:pt>
                      <c:pt idx="4656">
                        <c:v>1.015502277198784E-10</c:v>
                      </c:pt>
                      <c:pt idx="4657">
                        <c:v>9.5937376715080932E-11</c:v>
                      </c:pt>
                      <c:pt idx="4658">
                        <c:v>9.0286736607048021E-11</c:v>
                      </c:pt>
                      <c:pt idx="4659">
                        <c:v>8.4604198606379047E-11</c:v>
                      </c:pt>
                      <c:pt idx="4660">
                        <c:v>7.8895626438498655E-11</c:v>
                      </c:pt>
                      <c:pt idx="4661">
                        <c:v>7.3166850893958072E-11</c:v>
                      </c:pt>
                      <c:pt idx="4662">
                        <c:v>6.7423664465107251E-11</c:v>
                      </c:pt>
                      <c:pt idx="4663">
                        <c:v>6.1671816073513357E-11</c:v>
                      </c:pt>
                      <c:pt idx="4664">
                        <c:v>5.5917005892368722E-11</c:v>
                      </c:pt>
                      <c:pt idx="4665">
                        <c:v>5.0164880267996641E-11</c:v>
                      </c:pt>
                      <c:pt idx="4666">
                        <c:v>4.4421026744425778E-11</c:v>
                      </c:pt>
                      <c:pt idx="4667">
                        <c:v>3.8690969194863779E-11</c:v>
                      </c:pt>
                      <c:pt idx="4668">
                        <c:v>3.2980163063758212E-11</c:v>
                      </c:pt>
                      <c:pt idx="4669">
                        <c:v>2.7293990722988419E-11</c:v>
                      </c:pt>
                      <c:pt idx="4670">
                        <c:v>2.163775694558528E-11</c:v>
                      </c:pt>
                      <c:pt idx="4671">
                        <c:v>1.6016684500226921E-11</c:v>
                      </c:pt>
                      <c:pt idx="4672">
                        <c:v>1.0435909869608951E-11</c:v>
                      </c:pt>
                      <c:pt idx="4673">
                        <c:v>4.9004790956353444E-12</c:v>
                      </c:pt>
                      <c:pt idx="4674">
                        <c:v>-5.8465624577653364E-13</c:v>
                      </c:pt>
                      <c:pt idx="4675">
                        <c:v>-6.0146429376377522E-12</c:v>
                      </c:pt>
                      <c:pt idx="4676">
                        <c:v>-1.138472988009285E-11</c:v>
                      </c:pt>
                      <c:pt idx="4677">
                        <c:v>-1.6690271711560519E-11</c:v>
                      </c:pt>
                      <c:pt idx="4678">
                        <c:v>-2.1926732290639511E-11</c:v>
                      </c:pt>
                      <c:pt idx="4679">
                        <c:v>-2.708968803676659E-11</c:v>
                      </c:pt>
                      <c:pt idx="4680">
                        <c:v>-3.2174831127771553E-11</c:v>
                      </c:pt>
                      <c:pt idx="4681">
                        <c:v>-3.7177972552632091E-11</c:v>
                      </c:pt>
                      <c:pt idx="4682">
                        <c:v>-4.2095045017889963E-11</c:v>
                      </c:pt>
                      <c:pt idx="4683">
                        <c:v>-4.6922105706347508E-11</c:v>
                      </c:pt>
                      <c:pt idx="4684">
                        <c:v>-5.1655338886822037E-11</c:v>
                      </c:pt>
                      <c:pt idx="4685">
                        <c:v>-5.629105837389273E-11</c:v>
                      </c:pt>
                      <c:pt idx="4686">
                        <c:v>-6.082570983673187E-11</c:v>
                      </c:pt>
                      <c:pt idx="4687">
                        <c:v>-6.5255872956268698E-11</c:v>
                      </c:pt>
                      <c:pt idx="4688">
                        <c:v>-6.9578263430089295E-11</c:v>
                      </c:pt>
                      <c:pt idx="4689">
                        <c:v>-7.3789734824630944E-11</c:v>
                      </c:pt>
                      <c:pt idx="4690">
                        <c:v>-7.7887280274382409E-11</c:v>
                      </c:pt>
                      <c:pt idx="4691">
                        <c:v>-8.1868034027954207E-11</c:v>
                      </c:pt>
                      <c:pt idx="4692">
                        <c:v>-8.5729272841033242E-11</c:v>
                      </c:pt>
                      <c:pt idx="4693">
                        <c:v>-8.9468417216386041E-11</c:v>
                      </c:pt>
                      <c:pt idx="4694">
                        <c:v>-9.3083032491222004E-11</c:v>
                      </c:pt>
                      <c:pt idx="4695">
                        <c:v>-9.6570829772374252E-11</c:v>
                      </c:pt>
                      <c:pt idx="4696">
                        <c:v>-9.9929666719899525E-11</c:v>
                      </c:pt>
                      <c:pt idx="4697">
                        <c:v>-1.031575481798406E-10</c:v>
                      </c:pt>
                      <c:pt idx="4698">
                        <c:v>-1.062526266670343E-10</c:v>
                      </c:pt>
                      <c:pt idx="4699">
                        <c:v>-1.092132026989865E-10</c:v>
                      </c:pt>
                      <c:pt idx="4700">
                        <c:v>-1.1203772498196899E-10</c:v>
                      </c:pt>
                      <c:pt idx="4701">
                        <c:v>-1.1472479045062871E-10</c:v>
                      </c:pt>
                      <c:pt idx="4702">
                        <c:v>-1.172731441625266E-10</c:v>
                      </c:pt>
                      <c:pt idx="4703">
                        <c:v>-1.1968167904915331E-10</c:v>
                      </c:pt>
                      <c:pt idx="4704">
                        <c:v>-1.219494355250929E-10</c:v>
                      </c:pt>
                      <c:pt idx="4705">
                        <c:v>-1.2407560095712719E-10</c:v>
                      </c:pt>
                      <c:pt idx="4706">
                        <c:v>-1.2605950899519271E-10</c:v>
                      </c:pt>
                      <c:pt idx="4707">
                        <c:v>-1.279006387672174E-10</c:v>
                      </c:pt>
                      <c:pt idx="4708">
                        <c:v>-1.2959861393997831E-10</c:v>
                      </c:pt>
                      <c:pt idx="4709">
                        <c:v>-1.311532016482291E-10</c:v>
                      </c:pt>
                      <c:pt idx="4710">
                        <c:v>-1.325643112944536E-10</c:v>
                      </c:pt>
                      <c:pt idx="4711">
                        <c:v>-1.3383199322170441E-10</c:v>
                      </c:pt>
                      <c:pt idx="4712">
                        <c:v>-1.3495643726208439E-10</c:v>
                      </c:pt>
                      <c:pt idx="4713">
                        <c:v>-1.3593797116352531E-10</c:v>
                      </c:pt>
                      <c:pt idx="4714">
                        <c:v>-1.367770588976103E-10</c:v>
                      </c:pt>
                      <c:pt idx="4715">
                        <c:v>-1.3747429885127499E-10</c:v>
                      </c:pt>
                      <c:pt idx="4716">
                        <c:v>-1.3803042190530789E-10</c:v>
                      </c:pt>
                      <c:pt idx="4717">
                        <c:v>-1.38446289402652E-10</c:v>
                      </c:pt>
                      <c:pt idx="4718">
                        <c:v>-1.3872289100958659E-10</c:v>
                      </c:pt>
                      <c:pt idx="4719">
                        <c:v>-1.3886134247294391E-10</c:v>
                      </c:pt>
                      <c:pt idx="4720">
                        <c:v>-1.3886288327658181E-10</c:v>
                      </c:pt>
                      <c:pt idx="4721">
                        <c:v>-1.3872887420040539E-10</c:v>
                      </c:pt>
                      <c:pt idx="4722">
                        <c:v>-1.3846079478528659E-10</c:v>
                      </c:pt>
                      <c:pt idx="4723">
                        <c:v>-1.380602407072945E-10</c:v>
                      </c:pt>
                      <c:pt idx="4724">
                        <c:v>-1.3752892106470091E-10</c:v>
                      </c:pt>
                      <c:pt idx="4725">
                        <c:v>-1.3686865558127661E-10</c:v>
                      </c:pt>
                      <c:pt idx="4726">
                        <c:v>-1.3608137172944171E-10</c:v>
                      </c:pt>
                      <c:pt idx="4727">
                        <c:v>-1.351691017768749E-10</c:v>
                      </c:pt>
                      <c:pt idx="4728">
                        <c:v>-1.3413397976022609E-10</c:v>
                      </c:pt>
                      <c:pt idx="4729">
                        <c:v>-1.3297823838961111E-10</c:v>
                      </c:pt>
                      <c:pt idx="4730">
                        <c:v>-1.317042058875987E-10</c:v>
                      </c:pt>
                      <c:pt idx="4731">
                        <c:v>-1.3031430276642779E-10</c:v>
                      </c:pt>
                      <c:pt idx="4732">
                        <c:v>-1.2881103854721331E-10</c:v>
                      </c:pt>
                      <c:pt idx="4733">
                        <c:v>-1.2719700842492161E-10</c:v>
                      </c:pt>
                      <c:pt idx="4734">
                        <c:v>-1.254748898829092E-10</c:v>
                      </c:pt>
                      <c:pt idx="4735">
                        <c:v>-1.23647439260832E-10</c:v>
                      </c:pt>
                      <c:pt idx="4736">
                        <c:v>-1.2171748827973689E-10</c:v>
                      </c:pt>
                      <c:pt idx="4737">
                        <c:v>-1.1968794052815661E-10</c:v>
                      </c:pt>
                      <c:pt idx="4738">
                        <c:v>-1.175617679130211E-10</c:v>
                      </c:pt>
                      <c:pt idx="4739">
                        <c:v>-1.153420070792046E-10</c:v>
                      </c:pt>
                      <c:pt idx="4740">
                        <c:v>-1.130317558015104E-10</c:v>
                      </c:pt>
                      <c:pt idx="4741">
                        <c:v>-1.106341693528926E-10</c:v>
                      </c:pt>
                      <c:pt idx="4742">
                        <c:v>-1.0815245685269391E-10</c:v>
                      </c:pt>
                      <c:pt idx="4743">
                        <c:v>-1.055898775986637E-10</c:v>
                      </c:pt>
                      <c:pt idx="4744">
                        <c:v>-1.0294973738649719E-10</c:v>
                      </c:pt>
                      <c:pt idx="4745">
                        <c:v>-1.002353848206128E-10</c:v>
                      </c:pt>
                      <c:pt idx="4746">
                        <c:v>-9.7450207619854041E-11</c:v>
                      </c:pt>
                      <c:pt idx="4747">
                        <c:v>-9.4597628921775012E-11</c:v>
                      </c:pt>
                      <c:pt idx="4748">
                        <c:v>-9.1681103589127814E-11</c:v>
                      </c:pt>
                      <c:pt idx="4749">
                        <c:v>-8.8704114522136796E-11</c:v>
                      </c:pt>
                      <c:pt idx="4750">
                        <c:v>-8.5670168980100723E-11</c:v>
                      </c:pt>
                      <c:pt idx="4751">
                        <c:v>-8.2582794915820393E-11</c:v>
                      </c:pt>
                      <c:pt idx="4752">
                        <c:v>-7.9445537326301759E-11</c:v>
                      </c:pt>
                      <c:pt idx="4753">
                        <c:v>-7.6261954623134511E-11</c:v>
                      </c:pt>
                      <c:pt idx="4754">
                        <c:v>-7.3035615025892946E-11</c:v>
                      </c:pt>
                      <c:pt idx="4755">
                        <c:v>-6.9770092981850201E-11</c:v>
                      </c:pt>
                      <c:pt idx="4756">
                        <c:v>-6.6468965615238413E-11</c:v>
                      </c:pt>
                      <c:pt idx="4757">
                        <c:v>-6.3135809209226656E-11</c:v>
                      </c:pt>
                      <c:pt idx="4758">
                        <c:v>-5.9774195723724593E-11</c:v>
                      </c:pt>
                      <c:pt idx="4759">
                        <c:v>-5.6387689352054249E-11</c:v>
                      </c:pt>
                      <c:pt idx="4760">
                        <c:v>-5.2979843119463861E-11</c:v>
                      </c:pt>
                      <c:pt idx="4761">
                        <c:v>-4.9554195526387509E-11</c:v>
                      </c:pt>
                      <c:pt idx="4762">
                        <c:v>-4.6114267239281519E-11</c:v>
                      </c:pt>
                      <c:pt idx="4763">
                        <c:v>-4.2663557831794157E-11</c:v>
                      </c:pt>
                      <c:pt idx="4764">
                        <c:v>-3.9205542578948433E-11</c:v>
                      </c:pt>
                      <c:pt idx="4765">
                        <c:v>-3.5743669306939502E-11</c:v>
                      </c:pt>
                      <c:pt idx="4766">
                        <c:v>-3.2281355301068182E-11</c:v>
                      </c:pt>
                      <c:pt idx="4767">
                        <c:v>-2.8821984274249689E-11</c:v>
                      </c:pt>
                      <c:pt idx="4768">
                        <c:v>-2.536890339845415E-11</c:v>
                      </c:pt>
                      <c:pt idx="4769">
                        <c:v>-2.1925420401349721E-11</c:v>
                      </c:pt>
                      <c:pt idx="4770">
                        <c:v>-1.8494800730333551E-11</c:v>
                      </c:pt>
                      <c:pt idx="4771">
                        <c:v>-1.508026478604795E-11</c:v>
                      </c:pt>
                      <c:pt idx="4772">
                        <c:v>-1.168498522739062E-11</c:v>
                      </c:pt>
                      <c:pt idx="4773">
                        <c:v>-8.3120843499378834E-12</c:v>
                      </c:pt>
                      <c:pt idx="4774">
                        <c:v>-4.9646315396092638E-12</c:v>
                      </c:pt>
                      <c:pt idx="4775">
                        <c:v>-1.6456408033099781E-12</c:v>
                      </c:pt>
                      <c:pt idx="4776">
                        <c:v>1.6419316218043559E-12</c:v>
                      </c:pt>
                      <c:pt idx="4777">
                        <c:v>4.8951895788897248E-12</c:v>
                      </c:pt>
                      <c:pt idx="4778">
                        <c:v>8.1112992203449663E-12</c:v>
                      </c:pt>
                      <c:pt idx="4779">
                        <c:v>1.1287491153749E-11</c:v>
                      </c:pt>
                      <c:pt idx="4780">
                        <c:v>1.442106250353532E-11</c:v>
                      </c:pt>
                      <c:pt idx="4781">
                        <c:v>1.7509378887229979E-11</c:v>
                      </c:pt>
                      <c:pt idx="4782">
                        <c:v>2.054987630517424E-11</c:v>
                      </c:pt>
                      <c:pt idx="4783">
                        <c:v>2.3540062942748301E-11</c:v>
                      </c:pt>
                      <c:pt idx="4784">
                        <c:v>2.6477520884207751E-11</c:v>
                      </c:pt>
                      <c:pt idx="4785">
                        <c:v>2.9359907737339467E-11</c:v>
                      </c:pt>
                      <c:pt idx="4786">
                        <c:v>3.2184958168238531E-11</c:v>
                      </c:pt>
                      <c:pt idx="4787">
                        <c:v>3.4950485345602492E-11</c:v>
                      </c:pt>
                      <c:pt idx="4788">
                        <c:v>3.7654382294033721E-11</c:v>
                      </c:pt>
                      <c:pt idx="4789">
                        <c:v>4.0294623155934302E-11</c:v>
                      </c:pt>
                      <c:pt idx="4790">
                        <c:v>4.2869264361671228E-11</c:v>
                      </c:pt>
                      <c:pt idx="4791">
                        <c:v>4.5376445707782777E-11</c:v>
                      </c:pt>
                      <c:pt idx="4792">
                        <c:v>4.7814391343088361E-11</c:v>
                      </c:pt>
                      <c:pt idx="4793">
                        <c:v>5.0181410662656109E-11</c:v>
                      </c:pt>
                      <c:pt idx="4794">
                        <c:v>5.2475899109672168E-11</c:v>
                      </c:pt>
                      <c:pt idx="4795">
                        <c:v>5.4696338885345712E-11</c:v>
                      </c:pt>
                      <c:pt idx="4796">
                        <c:v>5.6841299567071538E-11</c:v>
                      </c:pt>
                      <c:pt idx="4797">
                        <c:v>5.8909438635160216E-11</c:v>
                      </c:pt>
                      <c:pt idx="4798">
                        <c:v>6.0899501908530834E-11</c:v>
                      </c:pt>
                      <c:pt idx="4799">
                        <c:v>6.2810323889847544E-11</c:v>
                      </c:pt>
                      <c:pt idx="4800">
                        <c:v>6.4640828020663665E-11</c:v>
                      </c:pt>
                      <c:pt idx="4801">
                        <c:v>6.6390026847219921E-11</c:v>
                      </c:pt>
                      <c:pt idx="4802">
                        <c:v>6.8057022097624045E-11</c:v>
                      </c:pt>
                      <c:pt idx="4803">
                        <c:v>6.9641004671218011E-11</c:v>
                      </c:pt>
                      <c:pt idx="4804">
                        <c:v>7.1141254541017221E-11</c:v>
                      </c:pt>
                      <c:pt idx="4805">
                        <c:v>7.2557140570181706E-11</c:v>
                      </c:pt>
                      <c:pt idx="4806">
                        <c:v>7.3888120243553861E-11</c:v>
                      </c:pt>
                      <c:pt idx="4807">
                        <c:v>7.5133739315369895E-11</c:v>
                      </c:pt>
                      <c:pt idx="4808">
                        <c:v>7.6293631374322877E-11</c:v>
                      </c:pt>
                      <c:pt idx="4809">
                        <c:v>7.7367517327224335E-11</c:v>
                      </c:pt>
                      <c:pt idx="4810">
                        <c:v>7.8355204802578192E-11</c:v>
                      </c:pt>
                      <c:pt idx="4811">
                        <c:v>7.9256587475446194E-11</c:v>
                      </c:pt>
                      <c:pt idx="4812">
                        <c:v>8.0071644315046904E-11</c:v>
                      </c:pt>
                      <c:pt idx="4813">
                        <c:v>8.0800438756591348E-11</c:v>
                      </c:pt>
                      <c:pt idx="4814">
                        <c:v>8.1443117798917636E-11</c:v>
                      </c:pt>
                      <c:pt idx="4815">
                        <c:v>8.1999911029543539E-11</c:v>
                      </c:pt>
                      <c:pt idx="4816">
                        <c:v>8.2471129578810715E-11</c:v>
                      </c:pt>
                      <c:pt idx="4817">
                        <c:v>8.2857165004847108E-11</c:v>
                      </c:pt>
                      <c:pt idx="4818">
                        <c:v>8.315848811112407E-11</c:v>
                      </c:pt>
                      <c:pt idx="4819">
                        <c:v>8.3375647698433002E-11</c:v>
                      </c:pt>
                      <c:pt idx="4820">
                        <c:v>8.3509269253152244E-11</c:v>
                      </c:pt>
                      <c:pt idx="4821">
                        <c:v>8.3560053573718338E-11</c:v>
                      </c:pt>
                      <c:pt idx="4822">
                        <c:v>8.3528775337257193E-11</c:v>
                      </c:pt>
                      <c:pt idx="4823">
                        <c:v>8.3416281608369627E-11</c:v>
                      </c:pt>
                      <c:pt idx="4824">
                        <c:v>8.3223490292102196E-11</c:v>
                      </c:pt>
                      <c:pt idx="4825">
                        <c:v>8.2951388533168823E-11</c:v>
                      </c:pt>
                      <c:pt idx="4826">
                        <c:v>8.2601031063520232E-11</c:v>
                      </c:pt>
                      <c:pt idx="4827">
                        <c:v>8.2173538500388164E-11</c:v>
                      </c:pt>
                      <c:pt idx="4828">
                        <c:v>8.1670095596958125E-11</c:v>
                      </c:pt>
                      <c:pt idx="4829">
                        <c:v>8.1091949447849628E-11</c:v>
                      </c:pt>
                      <c:pt idx="4830">
                        <c:v>8.0440407651604915E-11</c:v>
                      </c:pt>
                      <c:pt idx="4831">
                        <c:v>7.9716836432407547E-11</c:v>
                      </c:pt>
                      <c:pt idx="4832">
                        <c:v>7.8922658723269661E-11</c:v>
                      </c:pt>
                      <c:pt idx="4833">
                        <c:v>7.8059352212942321E-11</c:v>
                      </c:pt>
                      <c:pt idx="4834">
                        <c:v>7.712844735881602E-11</c:v>
                      </c:pt>
                      <c:pt idx="4835">
                        <c:v>7.6131525368089357E-11</c:v>
                      </c:pt>
                      <c:pt idx="4836">
                        <c:v>7.5070216149491997E-11</c:v>
                      </c:pt>
                      <c:pt idx="4837">
                        <c:v>7.3946196237854068E-11</c:v>
                      </c:pt>
                      <c:pt idx="4838">
                        <c:v>7.2761186693817955E-11</c:v>
                      </c:pt>
                      <c:pt idx="4839">
                        <c:v>7.1516950980989625E-11</c:v>
                      </c:pt>
                      <c:pt idx="4840">
                        <c:v>7.0215292822826115E-11</c:v>
                      </c:pt>
                      <c:pt idx="4841">
                        <c:v>6.8858054041552406E-11</c:v>
                      </c:pt>
                      <c:pt idx="4842">
                        <c:v>6.744711238139584E-11</c:v>
                      </c:pt>
                      <c:pt idx="4843">
                        <c:v>6.598437931841872E-11</c:v>
                      </c:pt>
                      <c:pt idx="4844">
                        <c:v>6.4471797859220117E-11</c:v>
                      </c:pt>
                      <c:pt idx="4845">
                        <c:v>6.291134033076615E-11</c:v>
                      </c:pt>
                      <c:pt idx="4846">
                        <c:v>6.130500616359419E-11</c:v>
                      </c:pt>
                      <c:pt idx="4847">
                        <c:v>5.9654819670620673E-11</c:v>
                      </c:pt>
                      <c:pt idx="4848">
                        <c:v>5.7962827823764088E-11</c:v>
                      </c:pt>
                      <c:pt idx="4849">
                        <c:v>5.6231098030575112E-11</c:v>
                      </c:pt>
                      <c:pt idx="4850">
                        <c:v>5.4461715913043718E-11</c:v>
                      </c:pt>
                      <c:pt idx="4851">
                        <c:v>5.2656783090729842E-11</c:v>
                      </c:pt>
                      <c:pt idx="4852">
                        <c:v>5.0818414970337828E-11</c:v>
                      </c:pt>
                      <c:pt idx="4853">
                        <c:v>4.894873854382867E-11</c:v>
                      </c:pt>
                      <c:pt idx="4854">
                        <c:v>4.704989019713346E-11</c:v>
                      </c:pt>
                      <c:pt idx="4855">
                        <c:v>4.512401353150196E-11</c:v>
                      </c:pt>
                      <c:pt idx="4856">
                        <c:v>4.317325719948659E-11</c:v>
                      </c:pt>
                      <c:pt idx="4857">
                        <c:v>4.1199772757528581E-11</c:v>
                      </c:pt>
                      <c:pt idx="4858">
                        <c:v>3.92057125370769E-11</c:v>
                      </c:pt>
                      <c:pt idx="4859">
                        <c:v>3.7193227536133532E-11</c:v>
                      </c:pt>
                      <c:pt idx="4860">
                        <c:v>3.5164465333079638E-11</c:v>
                      </c:pt>
                      <c:pt idx="4861">
                        <c:v>3.3121568024597293E-11</c:v>
                      </c:pt>
                      <c:pt idx="4862">
                        <c:v>3.1066670189459308E-11</c:v>
                      </c:pt>
                      <c:pt idx="4863">
                        <c:v>2.9001896879917699E-11</c:v>
                      </c:pt>
                      <c:pt idx="4864">
                        <c:v>2.6929361642376131E-11</c:v>
                      </c:pt>
                      <c:pt idx="4865">
                        <c:v>2.4851164568987132E-11</c:v>
                      </c:pt>
                      <c:pt idx="4866">
                        <c:v>2.276939038176807E-11</c:v>
                      </c:pt>
                      <c:pt idx="4867">
                        <c:v>2.0686106550782181E-11</c:v>
                      </c:pt>
                      <c:pt idx="4868">
                        <c:v>1.8603361447882439E-11</c:v>
                      </c:pt>
                      <c:pt idx="4869">
                        <c:v>1.6523182537466451E-11</c:v>
                      </c:pt>
                      <c:pt idx="4870">
                        <c:v>1.4447574605640031E-11</c:v>
                      </c:pt>
                      <c:pt idx="4871">
                        <c:v>1.237851802913554E-11</c:v>
                      </c:pt>
                      <c:pt idx="4872">
                        <c:v>1.031796708527912E-11</c:v>
                      </c:pt>
                      <c:pt idx="4873">
                        <c:v>8.2678483042478951E-12</c:v>
                      </c:pt>
                      <c:pt idx="4874">
                        <c:v>6.2300588648045603E-12</c:v>
                      </c:pt>
                      <c:pt idx="4875">
                        <c:v>4.2064650346425881E-12</c:v>
                      </c:pt>
                      <c:pt idx="4876">
                        <c:v>2.1989006564204319E-12</c:v>
                      </c:pt>
                      <c:pt idx="4877">
                        <c:v>2.0916568050780221E-13</c:v>
                      </c:pt>
                      <c:pt idx="4878">
                        <c:v>-1.760975254588702E-12</c:v>
                      </c:pt>
                      <c:pt idx="4879">
                        <c:v>-3.7097941932094709E-12</c:v>
                      </c:pt>
                      <c:pt idx="4880">
                        <c:v>-5.6356011840806254E-12</c:v>
                      </c:pt>
                      <c:pt idx="4881">
                        <c:v>-7.5367455516097573E-12</c:v>
                      </c:pt>
                      <c:pt idx="4882">
                        <c:v>-9.4116171161977613E-12</c:v>
                      </c:pt>
                      <c:pt idx="4883">
                        <c:v>-1.125864736288299E-11</c:v>
                      </c:pt>
                      <c:pt idx="4884">
                        <c:v>-1.307631055769123E-11</c:v>
                      </c:pt>
                      <c:pt idx="4885">
                        <c:v>-1.4863124811122179E-11</c:v>
                      </c:pt>
                      <c:pt idx="4886">
                        <c:v>-1.661765308826051E-11</c:v>
                      </c:pt>
                      <c:pt idx="4887">
                        <c:v>-1.8338504165056641E-11</c:v>
                      </c:pt>
                      <c:pt idx="4888">
                        <c:v>-2.0024333530379529E-11</c:v>
                      </c:pt>
                      <c:pt idx="4889">
                        <c:v>-2.1673844233500608E-11</c:v>
                      </c:pt>
                      <c:pt idx="4890">
                        <c:v>-2.3285787676724668E-11</c:v>
                      </c:pt>
                      <c:pt idx="4891">
                        <c:v>-2.4858964352939771E-11</c:v>
                      </c:pt>
                      <c:pt idx="4892">
                        <c:v>-2.6392224527914628E-11</c:v>
                      </c:pt>
                      <c:pt idx="4893">
                        <c:v>-2.7884468867226949E-11</c:v>
                      </c:pt>
                      <c:pt idx="4894">
                        <c:v>-2.9334649007761997E-11</c:v>
                      </c:pt>
                      <c:pt idx="4895">
                        <c:v>-3.0741768073775122E-11</c:v>
                      </c:pt>
                      <c:pt idx="4896">
                        <c:v>-3.2104881137565898E-11</c:v>
                      </c:pt>
                      <c:pt idx="4897">
                        <c:v>-3.3423095624865821E-11</c:v>
                      </c:pt>
                      <c:pt idx="4898">
                        <c:v>-3.4695571665093418E-11</c:v>
                      </c:pt>
                      <c:pt idx="4899">
                        <c:v>-3.5921522386684089E-11</c:v>
                      </c:pt>
                      <c:pt idx="4900">
                        <c:v>-3.7100214157752468E-11</c:v>
                      </c:pt>
                      <c:pt idx="4901">
                        <c:v>-3.823096677239663E-11</c:v>
                      </c:pt>
                      <c:pt idx="4902">
                        <c:v>-3.9313153583003082E-11</c:v>
                      </c:pt>
                      <c:pt idx="4903">
                        <c:v>-4.0346201578960699E-11</c:v>
                      </c:pt>
                      <c:pt idx="4904">
                        <c:v>-4.1329591412240112E-11</c:v>
                      </c:pt>
                      <c:pt idx="4905">
                        <c:v>-4.2262857370342079E-11</c:v>
                      </c:pt>
                      <c:pt idx="4906">
                        <c:v>-4.314558729716521E-11</c:v>
                      </c:pt>
                      <c:pt idx="4907">
                        <c:v>-4.3977422462388202E-11</c:v>
                      </c:pt>
                      <c:pt idx="4908">
                        <c:v>-4.4758057380006578E-11</c:v>
                      </c:pt>
                      <c:pt idx="4909">
                        <c:v>-4.5487239576706903E-11</c:v>
                      </c:pt>
                      <c:pt idx="4910">
                        <c:v>-4.616476931080353E-11</c:v>
                      </c:pt>
                      <c:pt idx="4911">
                        <c:v>-4.6790499242504428E-11</c:v>
                      </c:pt>
                      <c:pt idx="4912">
                        <c:v>-4.7364334056311877E-11</c:v>
                      </c:pt>
                      <c:pt idx="4913">
                        <c:v>-4.788623003640304E-11</c:v>
                      </c:pt>
                      <c:pt idx="4914">
                        <c:v>-4.8356194595872668E-11</c:v>
                      </c:pt>
                      <c:pt idx="4915">
                        <c:v>-4.8774285760756473E-11</c:v>
                      </c:pt>
                      <c:pt idx="4916">
                        <c:v>-4.9140611609788722E-11</c:v>
                      </c:pt>
                      <c:pt idx="4917">
                        <c:v>-4.9455329670881328E-11</c:v>
                      </c:pt>
                      <c:pt idx="4918">
                        <c:v>-4.9718646275344157E-11</c:v>
                      </c:pt>
                      <c:pt idx="4919">
                        <c:v>-4.9930815870897232E-11</c:v>
                      </c:pt>
                      <c:pt idx="4920">
                        <c:v>-5.0092140294555448E-11</c:v>
                      </c:pt>
                      <c:pt idx="4921">
                        <c:v>-5.0202968006494912E-11</c:v>
                      </c:pt>
                      <c:pt idx="4922">
                        <c:v>-5.0263693286036473E-11</c:v>
                      </c:pt>
                      <c:pt idx="4923">
                        <c:v>-5.0274755390908752E-11</c:v>
                      </c:pt>
                      <c:pt idx="4924">
                        <c:v>-5.0236637680976022E-11</c:v>
                      </c:pt>
                      <c:pt idx="4925">
                        <c:v>-5.0149866707640292E-11</c:v>
                      </c:pt>
                      <c:pt idx="4926">
                        <c:v>-5.0015011270147483E-11</c:v>
                      </c:pt>
                      <c:pt idx="4927">
                        <c:v>-4.9832681440048448E-11</c:v>
                      </c:pt>
                      <c:pt idx="4928">
                        <c:v>-4.9603527555083662E-11</c:v>
                      </c:pt>
                      <c:pt idx="4929">
                        <c:v>-4.9328239183777738E-11</c:v>
                      </c:pt>
                      <c:pt idx="4930">
                        <c:v>-4.900754406204615E-11</c:v>
                      </c:pt>
                      <c:pt idx="4931">
                        <c:v>-4.8642207003130052E-11</c:v>
                      </c:pt>
                      <c:pt idx="4932">
                        <c:v>-4.823302878218898E-11</c:v>
                      </c:pt>
                      <c:pt idx="4933">
                        <c:v>-4.7780844996892048E-11</c:v>
                      </c:pt>
                      <c:pt idx="4934">
                        <c:v>-4.7286524905358482E-11</c:v>
                      </c:pt>
                      <c:pt idx="4935">
                        <c:v>-4.6750970242807299E-11</c:v>
                      </c:pt>
                      <c:pt idx="4936">
                        <c:v>-4.6175114018282772E-11</c:v>
                      </c:pt>
                      <c:pt idx="4937">
                        <c:v>-4.5559919292828477E-11</c:v>
                      </c:pt>
                      <c:pt idx="4938">
                        <c:v>-4.4906377940486991E-11</c:v>
                      </c:pt>
                      <c:pt idx="4939">
                        <c:v>-4.4215509393505452E-11</c:v>
                      </c:pt>
                      <c:pt idx="4940">
                        <c:v>-4.3488359373128882E-11</c:v>
                      </c:pt>
                      <c:pt idx="4941">
                        <c:v>-4.2725998607363382E-11</c:v>
                      </c:pt>
                      <c:pt idx="4942">
                        <c:v>-4.1929521537090497E-11</c:v>
                      </c:pt>
                      <c:pt idx="4943">
                        <c:v>-4.1100045011911381E-11</c:v>
                      </c:pt>
                      <c:pt idx="4944">
                        <c:v>-4.0238706977095878E-11</c:v>
                      </c:pt>
                      <c:pt idx="4945">
                        <c:v>-3.9346665153006738E-11</c:v>
                      </c:pt>
                      <c:pt idx="4946">
                        <c:v>-3.8425095708362621E-11</c:v>
                      </c:pt>
                      <c:pt idx="4947">
                        <c:v>-3.7475191928696132E-11</c:v>
                      </c:pt>
                      <c:pt idx="4948">
                        <c:v>-3.6498162881354418E-11</c:v>
                      </c:pt>
                      <c:pt idx="4949">
                        <c:v>-3.5495232078379758E-11</c:v>
                      </c:pt>
                      <c:pt idx="4950">
                        <c:v>-3.4467636138596022E-11</c:v>
                      </c:pt>
                      <c:pt idx="4951">
                        <c:v>-3.3416623450215177E-11</c:v>
                      </c:pt>
                      <c:pt idx="4952">
                        <c:v>-3.2343452835263703E-11</c:v>
                      </c:pt>
                      <c:pt idx="4953">
                        <c:v>-3.1249392217114399E-11</c:v>
                      </c:pt>
                      <c:pt idx="4954">
                        <c:v>-3.0135717292393388E-11</c:v>
                      </c:pt>
                      <c:pt idx="4955">
                        <c:v>-2.9003710208514809E-11</c:v>
                      </c:pt>
                      <c:pt idx="4956">
                        <c:v>-2.785465824807817E-11</c:v>
                      </c:pt>
                      <c:pt idx="4957">
                        <c:v>-2.6689852521344018E-11</c:v>
                      </c:pt>
                      <c:pt idx="4958">
                        <c:v>-2.551058666798382E-11</c:v>
                      </c:pt>
                      <c:pt idx="4959">
                        <c:v>-2.4318155569278769E-11</c:v>
                      </c:pt>
                      <c:pt idx="4960">
                        <c:v>-2.3113854071920701E-11</c:v>
                      </c:pt>
                      <c:pt idx="4961">
                        <c:v>-2.1898975724545089E-11</c:v>
                      </c:pt>
                      <c:pt idx="4962">
                        <c:v>-2.067481152810267E-11</c:v>
                      </c:pt>
                      <c:pt idx="4963">
                        <c:v>-1.9442648701151781E-11</c:v>
                      </c:pt>
                      <c:pt idx="4964">
                        <c:v>-1.8203769461127888E-11</c:v>
                      </c:pt>
                      <c:pt idx="4965">
                        <c:v>-1.695944982262099E-11</c:v>
                      </c:pt>
                      <c:pt idx="4966">
                        <c:v>-1.571095841366454E-11</c:v>
                      </c:pt>
                      <c:pt idx="4967">
                        <c:v>-1.4459555311011959E-11</c:v>
                      </c:pt>
                      <c:pt idx="4968">
                        <c:v>-1.3206490895348709E-11</c:v>
                      </c:pt>
                      <c:pt idx="4969">
                        <c:v>-1.195300472735881E-11</c:v>
                      </c:pt>
                      <c:pt idx="4970">
                        <c:v>-1.07003244455354E-11</c:v>
                      </c:pt>
                      <c:pt idx="4971">
                        <c:v>-9.4496646865946535E-12</c:v>
                      </c:pt>
                      <c:pt idx="4972">
                        <c:v>-8.2022260293219246E-12</c:v>
                      </c:pt>
                      <c:pt idx="4973">
                        <c:v>-6.9591939626477768E-12</c:v>
                      </c:pt>
                      <c:pt idx="4974">
                        <c:v>-5.7217378787199998E-12</c:v>
                      </c:pt>
                      <c:pt idx="4975">
                        <c:v>-4.4910100917056923E-12</c:v>
                      </c:pt>
                      <c:pt idx="4976">
                        <c:v>-3.2681448830250779E-12</c:v>
                      </c:pt>
                      <c:pt idx="4977">
                        <c:v>-2.0542575736859271E-12</c:v>
                      </c:pt>
                      <c:pt idx="4978">
                        <c:v>-8.5044362435436981E-13</c:v>
                      </c:pt>
                      <c:pt idx="4979">
                        <c:v>3.4222223623552898E-13</c:v>
                      </c:pt>
                      <c:pt idx="4980">
                        <c:v>1.52268685396471E-12</c:v>
                      </c:pt>
                      <c:pt idx="4981">
                        <c:v>2.689919462569715E-12</c:v>
                      </c:pt>
                      <c:pt idx="4982">
                        <c:v>3.8429124669401549E-12</c:v>
                      </c:pt>
                      <c:pt idx="4983">
                        <c:v>4.9806821960064607E-12</c:v>
                      </c:pt>
                      <c:pt idx="4984">
                        <c:v>6.1022696247856643E-12</c:v>
                      </c:pt>
                      <c:pt idx="4985">
                        <c:v>7.2067410651873352E-12</c:v>
                      </c:pt>
                      <c:pt idx="4986">
                        <c:v>8.2931888252162926E-12</c:v>
                      </c:pt>
                      <c:pt idx="4987">
                        <c:v>9.3607318362431234E-12</c:v>
                      </c:pt>
                      <c:pt idx="4988">
                        <c:v>1.040851624804801E-11</c:v>
                      </c:pt>
                      <c:pt idx="4989">
                        <c:v>1.143571599137777E-11</c:v>
                      </c:pt>
                      <c:pt idx="4990">
                        <c:v>1.244153330779022E-11</c:v>
                      </c:pt>
                      <c:pt idx="4991">
                        <c:v>1.3425199246594279E-11</c:v>
                      </c:pt>
                      <c:pt idx="4992">
                        <c:v>1.43859741287282E-11</c:v>
                      </c:pt>
                      <c:pt idx="4993">
                        <c:v>1.532314797745201E-11</c:v>
                      </c:pt>
                      <c:pt idx="4994">
                        <c:v>1.623604091576421E-11</c:v>
                      </c:pt>
                      <c:pt idx="4995">
                        <c:v>1.7124003530485698E-11</c:v>
                      </c:pt>
                      <c:pt idx="4996">
                        <c:v>1.798641720298745E-11</c:v>
                      </c:pt>
                      <c:pt idx="4997">
                        <c:v>1.8822694406570858E-11</c:v>
                      </c:pt>
                      <c:pt idx="4998">
                        <c:v>1.9632278970542481E-11</c:v>
                      </c:pt>
                      <c:pt idx="4999">
                        <c:v>2.0414646311056649E-11</c:v>
                      </c:pt>
                      <c:pt idx="5000">
                        <c:v>2.116930362883153E-11</c:v>
                      </c:pt>
                      <c:pt idx="5001">
                        <c:v>2.189579007387499E-11</c:v>
                      </c:pt>
                      <c:pt idx="5002">
                        <c:v>2.2593676877387999E-11</c:v>
                      </c:pt>
                      <c:pt idx="5003">
                        <c:v>2.326256745104332E-11</c:v>
                      </c:pt>
                      <c:pt idx="5004">
                        <c:v>2.3902097453867131E-11</c:v>
                      </c:pt>
                      <c:pt idx="5005">
                        <c:v>2.45119348269808E-11</c:v>
                      </c:pt>
                      <c:pt idx="5006">
                        <c:v>2.5091779796488629E-11</c:v>
                      </c:pt>
                      <c:pt idx="5007">
                        <c:v>2.5641364844825629E-11</c:v>
                      </c:pt>
                      <c:pt idx="5008">
                        <c:v>2.616045465090729E-11</c:v>
                      </c:pt>
                      <c:pt idx="5009">
                        <c:v>2.664884599945006E-11</c:v>
                      </c:pt>
                      <c:pt idx="5010">
                        <c:v>2.7106367659857779E-11</c:v>
                      </c:pt>
                      <c:pt idx="5011">
                        <c:v>2.7532880235095211E-11</c:v>
                      </c:pt>
                      <c:pt idx="5012">
                        <c:v>2.7928275980994741E-11</c:v>
                      </c:pt>
                      <c:pt idx="5013">
                        <c:v>2.8292478596466749E-11</c:v>
                      </c:pt>
                      <c:pt idx="5014">
                        <c:v>2.8625442985108092E-11</c:v>
                      </c:pt>
                      <c:pt idx="5015">
                        <c:v>2.8927154988725761E-11</c:v>
                      </c:pt>
                      <c:pt idx="5016">
                        <c:v>2.9197631093315443E-11</c:v>
                      </c:pt>
                      <c:pt idx="5017">
                        <c:v>2.9436918108055859E-11</c:v>
                      </c:pt>
                      <c:pt idx="5018">
                        <c:v>2.9645092817900861E-11</c:v>
                      </c:pt>
                      <c:pt idx="5019">
                        <c:v>2.9822261610370952E-11</c:v>
                      </c:pt>
                      <c:pt idx="5020">
                        <c:v>2.9968560077165272E-11</c:v>
                      </c:pt>
                      <c:pt idx="5021">
                        <c:v>3.0084152591233398E-11</c:v>
                      </c:pt>
                      <c:pt idx="5022">
                        <c:v>3.0169231859963977E-11</c:v>
                      </c:pt>
                      <c:pt idx="5023">
                        <c:v>3.0224018455163822E-11</c:v>
                      </c:pt>
                      <c:pt idx="5024">
                        <c:v>3.0248760320517327E-11</c:v>
                      </c:pt>
                      <c:pt idx="5025">
                        <c:v>3.024373225723092E-11</c:v>
                      </c:pt>
                      <c:pt idx="5026">
                        <c:v>3.0209235388581589E-11</c:v>
                      </c:pt>
                      <c:pt idx="5027">
                        <c:v>3.0145596604102142E-11</c:v>
                      </c:pt>
                      <c:pt idx="5028">
                        <c:v>3.0053167984148152E-11</c:v>
                      </c:pt>
                      <c:pt idx="5029">
                        <c:v>2.9932326205603663E-11</c:v>
                      </c:pt>
                      <c:pt idx="5030">
                        <c:v>2.9783471929493031E-11</c:v>
                      </c:pt>
                      <c:pt idx="5031">
                        <c:v>2.960702917127709E-11</c:v>
                      </c:pt>
                      <c:pt idx="5032">
                        <c:v>2.9403444654620081E-11</c:v>
                      </c:pt>
                      <c:pt idx="5033">
                        <c:v>2.9173187149422958E-11</c:v>
                      </c:pt>
                      <c:pt idx="5034">
                        <c:v>2.8916746794925471E-11</c:v>
                      </c:pt>
                      <c:pt idx="5035">
                        <c:v>2.8634634408686329E-11</c:v>
                      </c:pt>
                      <c:pt idx="5036">
                        <c:v>2.8327380782256499E-11</c:v>
                      </c:pt>
                      <c:pt idx="5037">
                        <c:v>2.799553596436542E-11</c:v>
                      </c:pt>
                      <c:pt idx="5038">
                        <c:v>2.7639668532443911E-11</c:v>
                      </c:pt>
                      <c:pt idx="5039">
                        <c:v>2.726036485331112E-11</c:v>
                      </c:pt>
                      <c:pt idx="5040">
                        <c:v>2.6858228333854631E-11</c:v>
                      </c:pt>
                      <c:pt idx="5041">
                        <c:v>2.6433878662534821E-11</c:v>
                      </c:pt>
                      <c:pt idx="5042">
                        <c:v>2.5987951042545061E-11</c:v>
                      </c:pt>
                      <c:pt idx="5043">
                        <c:v>2.5521095417459242E-11</c:v>
                      </c:pt>
                      <c:pt idx="5044">
                        <c:v>2.503397569019708E-11</c:v>
                      </c:pt>
                      <c:pt idx="5045">
                        <c:v>2.452726893613624E-11</c:v>
                      </c:pt>
                      <c:pt idx="5046">
                        <c:v>2.4001664611197201E-11</c:v>
                      </c:pt>
                      <c:pt idx="5047">
                        <c:v>2.345786375572415E-11</c:v>
                      </c:pt>
                      <c:pt idx="5048">
                        <c:v>2.289657819498058E-11</c:v>
                      </c:pt>
                      <c:pt idx="5049">
                        <c:v>2.2318529737073681E-11</c:v>
                      </c:pt>
                      <c:pt idx="5050">
                        <c:v>2.1724449369115919E-11</c:v>
                      </c:pt>
                      <c:pt idx="5051">
                        <c:v>2.1115076452425959E-11</c:v>
                      </c:pt>
                      <c:pt idx="5052">
                        <c:v>2.0491157917564018E-11</c:v>
                      </c:pt>
                      <c:pt idx="5053">
                        <c:v>1.9853447459988851E-11</c:v>
                      </c:pt>
                      <c:pt idx="5054">
                        <c:v>1.9202704737115439E-11</c:v>
                      </c:pt>
                      <c:pt idx="5055">
                        <c:v>1.853969456754288E-11</c:v>
                      </c:pt>
                      <c:pt idx="5056">
                        <c:v>1.7865186133212809E-11</c:v>
                      </c:pt>
                      <c:pt idx="5057">
                        <c:v>1.7179952185247528E-11</c:v>
                      </c:pt>
                      <c:pt idx="5058">
                        <c:v>1.6484768254206671E-11</c:v>
                      </c:pt>
                      <c:pt idx="5059">
                        <c:v>1.578041186548905E-11</c:v>
                      </c:pt>
                      <c:pt idx="5060">
                        <c:v>1.5067661760594431E-11</c:v>
                      </c:pt>
                      <c:pt idx="5061">
                        <c:v>1.4347297124946861E-11</c:v>
                      </c:pt>
                      <c:pt idx="5062">
                        <c:v>1.3620096822968061E-11</c:v>
                      </c:pt>
                      <c:pt idx="5063">
                        <c:v>1.2886838641075179E-11</c:v>
                      </c:pt>
                      <c:pt idx="5064">
                        <c:v>1.214829853926316E-11</c:v>
                      </c:pt>
                      <c:pt idx="5065">
                        <c:v>1.140524991191645E-11</c:v>
                      </c:pt>
                      <c:pt idx="5066">
                        <c:v>1.065846285848005E-11</c:v>
                      </c:pt>
                      <c:pt idx="5067">
                        <c:v>9.9087034646033268E-12</c:v>
                      </c:pt>
                      <c:pt idx="5068">
                        <c:v>9.1567330943542727E-12</c:v>
                      </c:pt>
                      <c:pt idx="5069">
                        <c:v>8.4033076940846678E-12</c:v>
                      </c:pt>
                      <c:pt idx="5070">
                        <c:v>7.6491771085098183E-12</c:v>
                      </c:pt>
                      <c:pt idx="5071">
                        <c:v>6.8950844095487866E-12</c:v>
                      </c:pt>
                      <c:pt idx="5072">
                        <c:v>6.1417652384532353E-12</c:v>
                      </c:pt>
                      <c:pt idx="5073">
                        <c:v>5.3899471617347643E-12</c:v>
                      </c:pt>
                      <c:pt idx="5074">
                        <c:v>4.640349041382081E-12</c:v>
                      </c:pt>
                      <c:pt idx="5075">
                        <c:v>3.8936804198404963E-12</c:v>
                      </c:pt>
                      <c:pt idx="5076">
                        <c:v>3.1506409202071529E-12</c:v>
                      </c:pt>
                      <c:pt idx="5077">
                        <c:v>2.411919662076E-12</c:v>
                      </c:pt>
                      <c:pt idx="5078">
                        <c:v>1.6781946934469629E-12</c:v>
                      </c:pt>
                      <c:pt idx="5079">
                        <c:v>9.5013243909392727E-13</c:v>
                      </c:pt>
                      <c:pt idx="5080">
                        <c:v>2.2838716576620033E-13</c:v>
                      </c:pt>
                      <c:pt idx="5081">
                        <c:v>-4.8639953542209126E-13</c:v>
                      </c:pt>
                      <c:pt idx="5082">
                        <c:v>-1.193599249080465E-12</c:v>
                      </c:pt>
                      <c:pt idx="5083">
                        <c:v>-1.8925972177946642E-12</c:v>
                      </c:pt>
                      <c:pt idx="5084">
                        <c:v>-2.5827928062501308E-12</c:v>
                      </c:pt>
                      <c:pt idx="5085">
                        <c:v>-3.2635999469537619E-12</c:v>
                      </c:pt>
                      <c:pt idx="5086">
                        <c:v>-3.9344475673019978E-12</c:v>
                      </c:pt>
                      <c:pt idx="5087">
                        <c:v>-4.5947799977640447E-12</c:v>
                      </c:pt>
                      <c:pt idx="5088">
                        <c:v>-5.2440573609697032E-12</c:v>
                      </c:pt>
                      <c:pt idx="5089">
                        <c:v>-5.8817559415120758E-12</c:v>
                      </c:pt>
                      <c:pt idx="5090">
                        <c:v>-6.5073685362960858E-12</c:v>
                      </c:pt>
                      <c:pt idx="5091">
                        <c:v>-7.1204047852844316E-12</c:v>
                      </c:pt>
                      <c:pt idx="5092">
                        <c:v>-7.7203914825132145E-12</c:v>
                      </c:pt>
                      <c:pt idx="5093">
                        <c:v>-8.306872867269986E-12</c:v>
                      </c:pt>
                      <c:pt idx="5094">
                        <c:v>-8.879410895347421E-12</c:v>
                      </c:pt>
                      <c:pt idx="5095">
                        <c:v>-9.4375854903060917E-12</c:v>
                      </c:pt>
                      <c:pt idx="5096">
                        <c:v>-9.9809947747000378E-12</c:v>
                      </c:pt>
                      <c:pt idx="5097">
                        <c:v>-1.050925528123881E-11</c:v>
                      </c:pt>
                      <c:pt idx="5098">
                        <c:v>-1.102200214387952E-11</c:v>
                      </c:pt>
                      <c:pt idx="5099">
                        <c:v>-1.151888926886211E-11</c:v>
                      </c:pt>
                      <c:pt idx="5100">
                        <c:v>-1.199958948572039E-11</c:v>
                      </c:pt>
                      <c:pt idx="5101">
                        <c:v>-1.246379467832088E-11</c:v>
                      </c:pt>
                      <c:pt idx="5102">
                        <c:v>-1.2911215896000021E-11</c:v>
                      </c:pt>
                      <c:pt idx="5103">
                        <c:v>-1.3341583444889549E-11</c:v>
                      </c:pt>
                      <c:pt idx="5104">
                        <c:v>-1.375464695953793E-11</c:v>
                      </c:pt>
                      <c:pt idx="5105">
                        <c:v>-1.4150175454953899E-11</c:v>
                      </c:pt>
                      <c:pt idx="5106">
                        <c:v>-1.452795735921636E-11</c:v>
                      </c:pt>
                      <c:pt idx="5107">
                        <c:v>-1.4887800526811971E-11</c:v>
                      </c:pt>
                      <c:pt idx="5108">
                        <c:v>-1.5229532232879179E-11</c:v>
                      </c:pt>
                      <c:pt idx="5109">
                        <c:v>-1.55529991485545E-11</c:v>
                      </c:pt>
                      <c:pt idx="5110">
                        <c:v>-1.5858067297632861E-11</c:v>
                      </c:pt>
                      <c:pt idx="5111">
                        <c:v>-1.6144621994770459E-11</c:v>
                      </c:pt>
                      <c:pt idx="5112">
                        <c:v>-1.6412567765474008E-11</c:v>
                      </c:pt>
                      <c:pt idx="5113">
                        <c:v>-1.6661828248135672E-11</c:v>
                      </c:pt>
                      <c:pt idx="5114">
                        <c:v>-1.6892346078388061E-11</c:v>
                      </c:pt>
                      <c:pt idx="5115">
                        <c:v>-1.710408275606792E-11</c:v>
                      </c:pt>
                      <c:pt idx="5116">
                        <c:v>-1.729701849509158E-11</c:v>
                      </c:pt>
                      <c:pt idx="5117">
                        <c:v>-1.7471152056558579E-11</c:v>
                      </c:pt>
                      <c:pt idx="5118">
                        <c:v>-1.7626500565413331E-11</c:v>
                      </c:pt>
                      <c:pt idx="5119">
                        <c:v>-1.7763099311007329E-11</c:v>
                      </c:pt>
                      <c:pt idx="5120">
                        <c:v>-1.7881001531916761E-11</c:v>
                      </c:pt>
                      <c:pt idx="5121">
                        <c:v>-1.798027818538222E-11</c:v>
                      </c:pt>
                      <c:pt idx="5122">
                        <c:v>-1.8061017701748569E-11</c:v>
                      </c:pt>
                      <c:pt idx="5123">
                        <c:v>-1.8123325724293821E-11</c:v>
                      </c:pt>
                      <c:pt idx="5124">
                        <c:v>-1.816732483484647E-11</c:v>
                      </c:pt>
                      <c:pt idx="5125">
                        <c:v>-1.8193154265600339E-11</c:v>
                      </c:pt>
                      <c:pt idx="5126">
                        <c:v>-1.820096959754569E-11</c:v>
                      </c:pt>
                      <c:pt idx="5127">
                        <c:v>-1.8190942445944049E-11</c:v>
                      </c:pt>
                      <c:pt idx="5128">
                        <c:v>-1.8163260133282639E-11</c:v>
                      </c:pt>
                      <c:pt idx="5129">
                        <c:v>-1.811812535015223E-11</c:v>
                      </c:pt>
                      <c:pt idx="5130">
                        <c:v>-1.8055755804499539E-11</c:v>
                      </c:pt>
                      <c:pt idx="5131">
                        <c:v>-1.797638385971227E-11</c:v>
                      </c:pt>
                      <c:pt idx="5132">
                        <c:v>-1.7880256162001029E-11</c:v>
                      </c:pt>
                      <c:pt idx="5133">
                        <c:v>-1.776763325754841E-11</c:v>
                      </c:pt>
                      <c:pt idx="5134">
                        <c:v>-1.7638789199900669E-11</c:v>
                      </c:pt>
                      <c:pt idx="5135">
                        <c:v>-1.749401114808234E-11</c:v>
                      </c:pt>
                      <c:pt idx="5136">
                        <c:v>-1.7333598955918291E-11</c:v>
                      </c:pt>
                      <c:pt idx="5137">
                        <c:v>-1.7157864753051559E-11</c:v>
                      </c:pt>
                      <c:pt idx="5138">
                        <c:v>-1.6967132518148601E-11</c:v>
                      </c:pt>
                      <c:pt idx="5139">
                        <c:v>-1.6761737644786102E-11</c:v>
                      </c:pt>
                      <c:pt idx="5140">
                        <c:v>-1.6542026500516059E-11</c:v>
                      </c:pt>
                      <c:pt idx="5141">
                        <c:v>-1.6308355979607301E-11</c:v>
                      </c:pt>
                      <c:pt idx="5142">
                        <c:v>-1.606109304996279E-11</c:v>
                      </c:pt>
                      <c:pt idx="5143">
                        <c:v>-1.580061429471309E-11</c:v>
                      </c:pt>
                      <c:pt idx="5144">
                        <c:v>-1.5527305448986271E-11</c:v>
                      </c:pt>
                      <c:pt idx="5145">
                        <c:v>-1.5241560932354372E-11</c:v>
                      </c:pt>
                      <c:pt idx="5146">
                        <c:v>-1.4943783377455779E-11</c:v>
                      </c:pt>
                      <c:pt idx="5147">
                        <c:v>-1.4634383155291779E-11</c:v>
                      </c:pt>
                      <c:pt idx="5148">
                        <c:v>-1.4313777897693489E-11</c:v>
                      </c:pt>
                      <c:pt idx="5149">
                        <c:v>-1.3982392017453601E-11</c:v>
                      </c:pt>
                      <c:pt idx="5150">
                        <c:v>-1.3640656226614391E-11</c:v>
                      </c:pt>
                      <c:pt idx="5151">
                        <c:v>-1.3289007053400669E-11</c:v>
                      </c:pt>
                      <c:pt idx="5152">
                        <c:v>-1.292788635828249E-11</c:v>
                      </c:pt>
                      <c:pt idx="5153">
                        <c:v>-1.2557740849648659E-11</c:v>
                      </c:pt>
                      <c:pt idx="5154">
                        <c:v>-1.21790215995677E-11</c:v>
                      </c:pt>
                      <c:pt idx="5155">
                        <c:v>-1.179218356010798E-11</c:v>
                      </c:pt>
                      <c:pt idx="5156">
                        <c:v>-1.139768508068348E-11</c:v>
                      </c:pt>
                      <c:pt idx="5157">
                        <c:v>-1.09959874268862E-11</c:v>
                      </c:pt>
                      <c:pt idx="5158">
                        <c:v>-1.058755430125998E-11</c:v>
                      </c:pt>
                      <c:pt idx="5159">
                        <c:v>-1.017285136646408E-11</c:v>
                      </c:pt>
                      <c:pt idx="5160">
                        <c:v>-9.7523457712683166E-12</c:v>
                      </c:pt>
                      <c:pt idx="5161">
                        <c:v>-9.3265056798140909E-12</c:v>
                      </c:pt>
                      <c:pt idx="5162">
                        <c:v>-8.8957998045683279E-12</c:v>
                      </c:pt>
                      <c:pt idx="5163">
                        <c:v>-8.4606969433894108E-12</c:v>
                      </c:pt>
                      <c:pt idx="5164">
                        <c:v>-8.0216655211160408E-12</c:v>
                      </c:pt>
                      <c:pt idx="5165">
                        <c:v>-7.5791731360814492E-12</c:v>
                      </c:pt>
                      <c:pt idx="5166">
                        <c:v>-7.1336861119465599E-12</c:v>
                      </c:pt>
                      <c:pt idx="5167">
                        <c:v>-6.6856690552366058E-12</c:v>
                      </c:pt>
                      <c:pt idx="5168">
                        <c:v>-6.2355844189563104E-12</c:v>
                      </c:pt>
                      <c:pt idx="5169">
                        <c:v>-5.7838920726490706E-12</c:v>
                      </c:pt>
                      <c:pt idx="5170">
                        <c:v>-5.3310488792556703E-12</c:v>
                      </c:pt>
                      <c:pt idx="5171">
                        <c:v>-4.8775082791178461E-12</c:v>
                      </c:pt>
                      <c:pt idx="5172">
                        <c:v>-4.4237198814616607E-12</c:v>
                      </c:pt>
                      <c:pt idx="5173">
                        <c:v>-3.9701290636849726E-12</c:v>
                      </c:pt>
                      <c:pt idx="5174">
                        <c:v>-3.5171765787624551E-12</c:v>
                      </c:pt>
                      <c:pt idx="5175">
                        <c:v>-3.0652981710705852E-12</c:v>
                      </c:pt>
                      <c:pt idx="5176">
                        <c:v>-2.6149242009237951E-12</c:v>
                      </c:pt>
                      <c:pt idx="5177">
                        <c:v>-2.1664792781015519E-12</c:v>
                      </c:pt>
                      <c:pt idx="5178">
                        <c:v>-1.7203819046346151E-12</c:v>
                      </c:pt>
                      <c:pt idx="5179">
                        <c:v>-1.2770441271069851E-12</c:v>
                      </c:pt>
                      <c:pt idx="5180">
                        <c:v>-8.36871198718224E-13</c:v>
                      </c:pt>
                      <c:pt idx="5181">
                        <c:v>-4.0026125133886489E-13</c:v>
                      </c:pt>
                      <c:pt idx="5182">
                        <c:v>3.2395022220427117E-14</c:v>
                      </c:pt>
                      <c:pt idx="5183">
                        <c:v>4.6071467551746755E-13</c:v>
                      </c:pt>
                      <c:pt idx="5184">
                        <c:v>8.8432280516869179E-13</c:v>
                      </c:pt>
                      <c:pt idx="5185">
                        <c:v>1.3028528367368999E-12</c:v>
                      </c:pt>
                      <c:pt idx="5186">
                        <c:v>1.7159467996450581E-12</c:v>
                      </c:pt>
                      <c:pt idx="5187">
                        <c:v>2.1232555909570211E-12</c:v>
                      </c:pt>
                      <c:pt idx="5188">
                        <c:v>2.5244392278784989E-12</c:v>
                      </c:pt>
                      <c:pt idx="5189">
                        <c:v>2.9191670888440488E-12</c:v>
                      </c:pt>
                      <c:pt idx="5190">
                        <c:v>3.30711814306836E-12</c:v>
                      </c:pt>
                      <c:pt idx="5191">
                        <c:v>3.6879811684525553E-12</c:v>
                      </c:pt>
                      <c:pt idx="5192">
                        <c:v>4.0614549577487136E-12</c:v>
                      </c:pt>
                      <c:pt idx="5193">
                        <c:v>4.4272485128981983E-12</c:v>
                      </c:pt>
                      <c:pt idx="5194">
                        <c:v>4.7850812274718042E-12</c:v>
                      </c:pt>
                      <c:pt idx="5195">
                        <c:v>5.1346830571520369E-12</c:v>
                      </c:pt>
                      <c:pt idx="5196">
                        <c:v>5.4757946782101069E-12</c:v>
                      </c:pt>
                      <c:pt idx="5197">
                        <c:v>5.8081676339424252E-12</c:v>
                      </c:pt>
                      <c:pt idx="5198">
                        <c:v>6.1315644690434667E-12</c:v>
                      </c:pt>
                      <c:pt idx="5199">
                        <c:v>6.4457588519038938E-12</c:v>
                      </c:pt>
                      <c:pt idx="5200">
                        <c:v>6.7505356848347154E-12</c:v>
                      </c:pt>
                      <c:pt idx="5201">
                        <c:v>7.0456912022300352E-12</c:v>
                      </c:pt>
                      <c:pt idx="5202">
                        <c:v>7.3310330566925946E-12</c:v>
                      </c:pt>
                      <c:pt idx="5203">
                        <c:v>7.6063803931578249E-12</c:v>
                      </c:pt>
                      <c:pt idx="5204">
                        <c:v>7.871563911063467E-12</c:v>
                      </c:pt>
                      <c:pt idx="5205">
                        <c:v>8.1264259146230396E-12</c:v>
                      </c:pt>
                      <c:pt idx="5206">
                        <c:v>8.370820351272452E-12</c:v>
                      </c:pt>
                      <c:pt idx="5207">
                        <c:v>8.6046128383699117E-12</c:v>
                      </c:pt>
                      <c:pt idx="5208">
                        <c:v>8.8276806782399532E-12</c:v>
                      </c:pt>
                      <c:pt idx="5209">
                        <c:v>9.0399128616628815E-12</c:v>
                      </c:pt>
                      <c:pt idx="5210">
                        <c:v>9.2412100599211938E-12</c:v>
                      </c:pt>
                      <c:pt idx="5211">
                        <c:v>9.4314846055246011E-12</c:v>
                      </c:pt>
                      <c:pt idx="5212">
                        <c:v>9.6106604617451161E-12</c:v>
                      </c:pt>
                      <c:pt idx="5213">
                        <c:v>9.7786731811032809E-12</c:v>
                      </c:pt>
                      <c:pt idx="5214">
                        <c:v>9.9354698529559903E-12</c:v>
                      </c:pt>
                      <c:pt idx="5215">
                        <c:v>1.008100904034551E-11</c:v>
                      </c:pt>
                      <c:pt idx="5216">
                        <c:v>1.021526070627819E-11</c:v>
                      </c:pt>
                      <c:pt idx="5217">
                        <c:v>1.0338206129609949E-11</c:v>
                      </c:pt>
                      <c:pt idx="5218">
                        <c:v>1.044983781072418E-11</c:v>
                      </c:pt>
                      <c:pt idx="5219">
                        <c:v>1.055015936719549E-11</c:v>
                      </c:pt>
                      <c:pt idx="5220">
                        <c:v>1.063918541964098E-11</c:v>
                      </c:pt>
                      <c:pt idx="5221">
                        <c:v>1.071694146796793E-11</c:v>
                      </c:pt>
                      <c:pt idx="5222">
                        <c:v>1.0783463758234379E-11</c:v>
                      </c:pt>
                      <c:pt idx="5223">
                        <c:v>1.0838799140345829E-11</c:v>
                      </c:pt>
                      <c:pt idx="5224">
                        <c:v>1.088300491681821E-11</c:v>
                      </c:pt>
                      <c:pt idx="5225">
                        <c:v>1.091614868284363E-11</c:v>
                      </c:pt>
                      <c:pt idx="5226">
                        <c:v>1.093830815790149E-11</c:v>
                      </c:pt>
                      <c:pt idx="5227">
                        <c:v>1.094957100916349E-11</c:v>
                      </c:pt>
                      <c:pt idx="5228">
                        <c:v>1.095003466694654E-11</c:v>
                      </c:pt>
                      <c:pt idx="5229">
                        <c:v>1.093980613247274E-11</c:v>
                      </c:pt>
                      <c:pt idx="5230">
                        <c:v>1.091900177820076E-11</c:v>
                      </c:pt>
                      <c:pt idx="5231">
                        <c:v>1.088774714099729E-11</c:v>
                      </c:pt>
                      <c:pt idx="5232">
                        <c:v>1.08461767084217E-11</c:v>
                      </c:pt>
                      <c:pt idx="5233">
                        <c:v>1.07944336984011E-11</c:v>
                      </c:pt>
                      <c:pt idx="5234">
                        <c:v>1.0732669832576519E-11</c:v>
                      </c:pt>
                      <c:pt idx="5235">
                        <c:v>1.066104510360441E-11</c:v>
                      </c:pt>
                      <c:pt idx="5236">
                        <c:v>1.0579727536700829E-11</c:v>
                      </c:pt>
                      <c:pt idx="5237">
                        <c:v>1.048889294571823E-11</c:v>
                      </c:pt>
                      <c:pt idx="5238">
                        <c:v>1.0388724684047371E-11</c:v>
                      </c:pt>
                      <c:pt idx="5239">
                        <c:v>1.027941339063897E-11</c:v>
                      </c:pt>
                      <c:pt idx="5240">
                        <c:v>1.016115673144158E-11</c:v>
                      </c:pt>
                      <c:pt idx="5241">
                        <c:v>1.0034159136553551E-11</c:v>
                      </c:pt>
                      <c:pt idx="5242">
                        <c:v>9.8986315333884486E-12</c:v>
                      </c:pt>
                      <c:pt idx="5243">
                        <c:v>9.7547910761538823E-12</c:v>
                      </c:pt>
                      <c:pt idx="5244">
                        <c:v>9.6028608719445021E-12</c:v>
                      </c:pt>
                      <c:pt idx="5245">
                        <c:v>9.4430697037502445E-12</c:v>
                      </c:pt>
                      <c:pt idx="5246">
                        <c:v>9.2756517506808308E-12</c:v>
                      </c:pt>
                      <c:pt idx="5247">
                        <c:v>9.1008463057072896E-12</c:v>
                      </c:pt>
                      <c:pt idx="5248">
                        <c:v>8.9188974912207057E-12</c:v>
                      </c:pt>
                      <c:pt idx="5249">
                        <c:v>8.7300539727075528E-12</c:v>
                      </c:pt>
                      <c:pt idx="5250">
                        <c:v>8.5345686708397857E-12</c:v>
                      </c:pt>
                      <c:pt idx="5251">
                        <c:v>8.3326984722764995E-12</c:v>
                      </c:pt>
                      <c:pt idx="5252">
                        <c:v>8.1247039394722265E-12</c:v>
                      </c:pt>
                      <c:pt idx="5253">
                        <c:v>7.9108490197849976E-12</c:v>
                      </c:pt>
                      <c:pt idx="5254">
                        <c:v>7.6914007541750558E-12</c:v>
                      </c:pt>
                      <c:pt idx="5255">
                        <c:v>7.4666289857826089E-12</c:v>
                      </c:pt>
                      <c:pt idx="5256">
                        <c:v>7.2368060686702721E-12</c:v>
                      </c:pt>
                      <c:pt idx="5257">
                        <c:v>7.0022065770128252E-12</c:v>
                      </c:pt>
                      <c:pt idx="5258">
                        <c:v>6.7631070150136849E-12</c:v>
                      </c:pt>
                      <c:pt idx="5259">
                        <c:v>6.5197855278239892E-12</c:v>
                      </c:pt>
                      <c:pt idx="5260">
                        <c:v>6.2725216137364607E-12</c:v>
                      </c:pt>
                      <c:pt idx="5261">
                        <c:v>6.0215958379222924E-12</c:v>
                      </c:pt>
                      <c:pt idx="5262">
                        <c:v>5.7672895479750706E-12</c:v>
                      </c:pt>
                      <c:pt idx="5263">
                        <c:v>5.5098845915214498E-12</c:v>
                      </c:pt>
                      <c:pt idx="5264">
                        <c:v>5.2496630361535553E-12</c:v>
                      </c:pt>
                      <c:pt idx="5265">
                        <c:v>4.986906891933447E-12</c:v>
                      </c:pt>
                      <c:pt idx="5266">
                        <c:v>4.7218978367148504E-12</c:v>
                      </c:pt>
                      <c:pt idx="5267">
                        <c:v>4.4549169445222157E-12</c:v>
                      </c:pt>
                      <c:pt idx="5268">
                        <c:v>4.1862444172218299E-12</c:v>
                      </c:pt>
                      <c:pt idx="5269">
                        <c:v>3.9161593197140757E-12</c:v>
                      </c:pt>
                      <c:pt idx="5270">
                        <c:v>3.6449393188703013E-12</c:v>
                      </c:pt>
                      <c:pt idx="5271">
                        <c:v>3.3728604264318299E-12</c:v>
                      </c:pt>
                      <c:pt idx="5272">
                        <c:v>3.100196746082619E-12</c:v>
                      </c:pt>
                      <c:pt idx="5273">
                        <c:v>2.8272202249009212E-12</c:v>
                      </c:pt>
                      <c:pt idx="5274">
                        <c:v>2.5542004093889511E-12</c:v>
                      </c:pt>
                      <c:pt idx="5275">
                        <c:v>2.2814042062731382E-12</c:v>
                      </c:pt>
                      <c:pt idx="5276">
                        <c:v>2.0090956482609621E-12</c:v>
                      </c:pt>
                      <c:pt idx="5277">
                        <c:v>1.737535664933676E-12</c:v>
                      </c:pt>
                      <c:pt idx="5278">
                        <c:v>1.4669818589474359E-12</c:v>
                      </c:pt>
                      <c:pt idx="5279">
                        <c:v>1.1976882877084531E-12</c:v>
                      </c:pt>
                      <c:pt idx="5280">
                        <c:v>9.2990525068078308E-13</c:v>
                      </c:pt>
                      <c:pt idx="5281">
                        <c:v>6.6387908247831461E-13</c:v>
                      </c:pt>
                      <c:pt idx="5282">
                        <c:v>3.998519518853424E-13</c:v>
                      </c:pt>
                      <c:pt idx="5283">
                        <c:v>1.3806166694290061E-13</c:v>
                      </c:pt>
                      <c:pt idx="5284">
                        <c:v>-1.2125851376925839E-13</c:v>
                      </c:pt>
                      <c:pt idx="5285">
                        <c:v>-3.7788006353249062E-13</c:v>
                      </c:pt>
                      <c:pt idx="5286">
                        <c:v>-6.3157936345573455E-13</c:v>
                      </c:pt>
                      <c:pt idx="5287">
                        <c:v>-8.8213787190089443E-13</c:v>
                      </c:pt>
                      <c:pt idx="5288">
                        <c:v>-1.129342287266854E-12</c:v>
                      </c:pt>
                      <c:pt idx="5289">
                        <c:v>-1.372984704039323E-12</c:v>
                      </c:pt>
                      <c:pt idx="5290">
                        <c:v>-1.612862762021205E-12</c:v>
                      </c:pt>
                      <c:pt idx="5291">
                        <c:v>-1.8487797886657059E-12</c:v>
                      </c:pt>
                      <c:pt idx="5292">
                        <c:v>-2.0805449344418632E-12</c:v>
                      </c:pt>
                      <c:pt idx="5293">
                        <c:v>-2.3079733011697309E-12</c:v>
                      </c:pt>
                      <c:pt idx="5294">
                        <c:v>-2.5308860632699001E-12</c:v>
                      </c:pt>
                      <c:pt idx="5295">
                        <c:v>-2.749110581879509E-12</c:v>
                      </c:pt>
                      <c:pt idx="5296">
                        <c:v>-2.9624805117943608E-12</c:v>
                      </c:pt>
                      <c:pt idx="5297">
                        <c:v>-3.170835901204135E-12</c:v>
                      </c:pt>
                      <c:pt idx="5298">
                        <c:v>-3.3740232841950589E-12</c:v>
                      </c:pt>
                      <c:pt idx="5299">
                        <c:v>-3.5718957660017311E-12</c:v>
                      </c:pt>
                      <c:pt idx="5300">
                        <c:v>-3.7643131009970244E-12</c:v>
                      </c:pt>
                      <c:pt idx="5301">
                        <c:v>-3.951141763416203E-12</c:v>
                      </c:pt>
                      <c:pt idx="5302">
                        <c:v>-4.1322550108185336E-12</c:v>
                      </c:pt>
                      <c:pt idx="5303">
                        <c:v>-4.3075329402967013E-12</c:v>
                      </c:pt>
                      <c:pt idx="5304">
                        <c:v>-4.4768625374513246E-12</c:v>
                      </c:pt>
                      <c:pt idx="5305">
                        <c:v>-4.6401377181547864E-12</c:v>
                      </c:pt>
                      <c:pt idx="5306">
                        <c:v>-4.7972593631353116E-12</c:v>
                      </c:pt>
                      <c:pt idx="5307">
                        <c:v>-4.9481353454190512E-12</c:v>
                      </c:pt>
                      <c:pt idx="5308">
                        <c:v>-5.0926805506743646E-12</c:v>
                      </c:pt>
                      <c:pt idx="5309">
                        <c:v>-5.2308168905091493E-12</c:v>
                      </c:pt>
                      <c:pt idx="5310">
                        <c:v>-5.3624733087782993E-12</c:v>
                      </c:pt>
                      <c:pt idx="5311">
                        <c:v>-5.4875857809647227E-12</c:v>
                      </c:pt>
                      <c:pt idx="5312">
                        <c:v>-5.6060973067034238E-12</c:v>
                      </c:pt>
                      <c:pt idx="5313">
                        <c:v>-5.7179578955241649E-12</c:v>
                      </c:pt>
                      <c:pt idx="5314">
                        <c:v>-5.8231245458941353E-12</c:v>
                      </c:pt>
                      <c:pt idx="5315">
                        <c:v>-5.9215612176477113E-12</c:v>
                      </c:pt>
                      <c:pt idx="5316">
                        <c:v>-6.0132387978960347E-12</c:v>
                      </c:pt>
                      <c:pt idx="5317">
                        <c:v>-6.0981350605145558E-12</c:v>
                      </c:pt>
                      <c:pt idx="5318">
                        <c:v>-6.1762346193119863E-12</c:v>
                      </c:pt>
                      <c:pt idx="5319">
                        <c:v>-6.2475288749892316E-12</c:v>
                      </c:pt>
                      <c:pt idx="5320">
                        <c:v>-6.3120159560018812E-12</c:v>
                      </c:pt>
                      <c:pt idx="5321">
                        <c:v>-6.3697006534446109E-12</c:v>
                      </c:pt>
                      <c:pt idx="5322">
                        <c:v>-6.4205943500805664E-12</c:v>
                      </c:pt>
                      <c:pt idx="5323">
                        <c:v>-6.4647149436432299E-12</c:v>
                      </c:pt>
                      <c:pt idx="5324">
                        <c:v>-6.5020867645426328E-12</c:v>
                      </c:pt>
                      <c:pt idx="5325">
                        <c:v>-6.5327404881119107E-12</c:v>
                      </c:pt>
                      <c:pt idx="5326">
                        <c:v>-6.5567130415341784E-12</c:v>
                      </c:pt>
                      <c:pt idx="5327">
                        <c:v>-6.5740475055934793E-12</c:v>
                      </c:pt>
                      <c:pt idx="5328">
                        <c:v>-6.5847930113972466E-12</c:v>
                      </c:pt>
                      <c:pt idx="5329">
                        <c:v>-6.5890046322210684E-12</c:v>
                      </c:pt>
                      <c:pt idx="5330">
                        <c:v>-6.5867432706298737E-12</c:v>
                      </c:pt>
                      <c:pt idx="5331">
                        <c:v>-6.5780755410327172E-12</c:v>
                      </c:pt>
                      <c:pt idx="5332">
                        <c:v>-6.5630736478312204E-12</c:v>
                      </c:pt>
                      <c:pt idx="5333">
                        <c:v>-6.5418152593244478E-12</c:v>
                      </c:pt>
                      <c:pt idx="5334">
                        <c:v>-6.5143833775355153E-12</c:v>
                      </c:pt>
                      <c:pt idx="5335">
                        <c:v>-6.4808662041275592E-12</c:v>
                      </c:pt>
                      <c:pt idx="5336">
                        <c:v>-6.4413570025788557E-12</c:v>
                      </c:pt>
                      <c:pt idx="5337">
                        <c:v>-6.3959539567888271E-12</c:v>
                      </c:pt>
                      <c:pt idx="5338">
                        <c:v>-6.3447600262884563E-12</c:v>
                      </c:pt>
                      <c:pt idx="5339">
                        <c:v>-6.2878827982302132E-12</c:v>
                      </c:pt>
                      <c:pt idx="5340">
                        <c:v>-6.2254343363340071E-12</c:v>
                      </c:pt>
                      <c:pt idx="5341">
                        <c:v>-6.1575310269668716E-12</c:v>
                      </c:pt>
                      <c:pt idx="5342">
                        <c:v>-6.0842934225351537E-12</c:v>
                      </c:pt>
                      <c:pt idx="5343">
                        <c:v>-6.005846082368781E-12</c:v>
                      </c:pt>
                      <c:pt idx="5344">
                        <c:v>-5.9223174112778789E-12</c:v>
                      </c:pt>
                      <c:pt idx="5345">
                        <c:v>-5.8338394959624658E-12</c:v>
                      </c:pt>
                      <c:pt idx="5346">
                        <c:v>-5.7405479394562557E-12</c:v>
                      </c:pt>
                      <c:pt idx="5347">
                        <c:v>-5.6425816937857242E-12</c:v>
                      </c:pt>
                      <c:pt idx="5348">
                        <c:v>-5.5400828910255157E-12</c:v>
                      </c:pt>
                      <c:pt idx="5349">
                        <c:v>-5.4331966729310634E-12</c:v>
                      </c:pt>
                      <c:pt idx="5350">
                        <c:v>-5.3220710193288238E-12</c:v>
                      </c:pt>
                      <c:pt idx="5351">
                        <c:v>-5.2068565754440469E-12</c:v>
                      </c:pt>
                      <c:pt idx="5352">
                        <c:v>-5.0877064783451171E-12</c:v>
                      </c:pt>
                      <c:pt idx="5353">
                        <c:v>-4.9647761826827008E-12</c:v>
                      </c:pt>
                      <c:pt idx="5354">
                        <c:v>-4.838223285900783E-12</c:v>
                      </c:pt>
                      <c:pt idx="5355">
                        <c:v>-4.7082073530954487E-12</c:v>
                      </c:pt>
                      <c:pt idx="5356">
                        <c:v>-4.5748897416958567E-12</c:v>
                      </c:pt>
                      <c:pt idx="5357">
                        <c:v>-4.4384334261402944E-12</c:v>
                      </c:pt>
                      <c:pt idx="5358">
                        <c:v>-4.2990028227184834E-12</c:v>
                      </c:pt>
                      <c:pt idx="5359">
                        <c:v>-4.1567636147494367E-12</c:v>
                      </c:pt>
                      <c:pt idx="5360">
                        <c:v>-4.0118825782621761E-12</c:v>
                      </c:pt>
                      <c:pt idx="5361">
                        <c:v>-3.8645274083444199E-12</c:v>
                      </c:pt>
                      <c:pt idx="5362">
                        <c:v>-3.7148665463221134E-12</c:v>
                      </c:pt>
                      <c:pt idx="5363">
                        <c:v>-3.5630690079301922E-12</c:v>
                      </c:pt>
                      <c:pt idx="5364">
                        <c:v>-3.409304212632435E-12</c:v>
                      </c:pt>
                      <c:pt idx="5365">
                        <c:v>-3.253741814245564E-12</c:v>
                      </c:pt>
                      <c:pt idx="5366">
                        <c:v>-3.096551533019921E-12</c:v>
                      </c:pt>
                      <c:pt idx="5367">
                        <c:v>-2.9379029893261328E-12</c:v>
                      </c:pt>
                      <c:pt idx="5368">
                        <c:v>-2.7779655390941071E-12</c:v>
                      </c:pt>
                      <c:pt idx="5369">
                        <c:v>-2.6169081111475352E-12</c:v>
                      </c:pt>
                      <c:pt idx="5370">
                        <c:v>-2.4548990465738202E-12</c:v>
                      </c:pt>
                      <c:pt idx="5371">
                        <c:v>-2.292105940265943E-12</c:v>
                      </c:pt>
                      <c:pt idx="5372">
                        <c:v>-2.128695484769328E-12</c:v>
                      </c:pt>
                      <c:pt idx="5373">
                        <c:v>-1.9648333165631731E-12</c:v>
                      </c:pt>
                      <c:pt idx="5374">
                        <c:v>-1.800683864902064E-12</c:v>
                      </c:pt>
                      <c:pt idx="5375">
                        <c:v>-1.6364102033399259E-12</c:v>
                      </c:pt>
                      <c:pt idx="5376">
                        <c:v>-1.4721739040545459E-12</c:v>
                      </c:pt>
                      <c:pt idx="5377">
                        <c:v>-1.3081348950869759E-12</c:v>
                      </c:pt>
                      <c:pt idx="5378">
                        <c:v>-1.144451320606163E-12</c:v>
                      </c:pt>
                      <c:pt idx="5379">
                        <c:v>-9.8127940430508219E-13</c:v>
                      </c:pt>
                      <c:pt idx="5380">
                        <c:v>-8.187733160305413E-13</c:v>
                      </c:pt>
                      <c:pt idx="5381">
                        <c:v>-6.5708504174466847E-13</c:v>
                      </c:pt>
                      <c:pt idx="5382">
                        <c:v>-4.9636425691183754E-13</c:v>
                      </c:pt>
                      <c:pt idx="5383">
                        <c:v>-3.3675820340053641E-13</c:v>
                      </c:pt>
                      <c:pt idx="5384">
                        <c:v>-1.7841156998534751E-13</c:v>
                      </c:pt>
                      <c:pt idx="5385">
                        <c:v>-2.1466376529854102E-14</c:v>
                      </c:pt>
                      <c:pt idx="5386">
                        <c:v>1.339381380731139E-13</c:v>
                      </c:pt>
                      <c:pt idx="5387">
                        <c:v>2.8766562413190452E-13</c:v>
                      </c:pt>
                      <c:pt idx="5388">
                        <c:v>4.3958272548960761E-13</c:v>
                      </c:pt>
                      <c:pt idx="5389">
                        <c:v>5.8955917989769773E-13</c:v>
                      </c:pt>
                      <c:pt idx="5390">
                        <c:v>7.3746791537119025E-13</c:v>
                      </c:pt>
                      <c:pt idx="5391">
                        <c:v>8.8318514247125028E-13</c:v>
                      </c:pt>
                      <c:pt idx="5392">
                        <c:v>1.026590442465706E-12</c:v>
                      </c:pt>
                      <c:pt idx="5393">
                        <c:v>1.167566851322434E-12</c:v>
                      </c:pt>
                      <c:pt idx="5394">
                        <c:v>1.3060009394951011E-12</c:v>
                      </c:pt>
                      <c:pt idx="5395">
                        <c:v>1.441782887465254E-12</c:v>
                      </c:pt>
                      <c:pt idx="5396">
                        <c:v>1.5748065570092539E-12</c:v>
                      </c:pt>
                      <c:pt idx="5397">
                        <c:v>1.70496955816303E-12</c:v>
                      </c:pt>
                      <c:pt idx="5398">
                        <c:v>1.832173311862107E-12</c:v>
                      </c:pt>
                      <c:pt idx="5399">
                        <c:v>1.9563231082387969E-12</c:v>
                      </c:pt>
                      <c:pt idx="5400">
                        <c:v>2.0773281605628571E-12</c:v>
                      </c:pt>
                      <c:pt idx="5401">
                        <c:v>2.195101654816335E-12</c:v>
                      </c:pt>
                      <c:pt idx="5402">
                        <c:v>2.3095607948976379E-12</c:v>
                      </c:pt>
                      <c:pt idx="5403">
                        <c:v>2.4206268434542021E-12</c:v>
                      </c:pt>
                      <c:pt idx="5404">
                        <c:v>2.5282251583473999E-12</c:v>
                      </c:pt>
                      <c:pt idx="5405">
                        <c:v>2.632285224757567E-12</c:v>
                      </c:pt>
                      <c:pt idx="5406">
                        <c:v>2.7327406829411701E-12</c:v>
                      </c:pt>
                      <c:pt idx="5407">
                        <c:v>2.8295293516563189E-12</c:v>
                      </c:pt>
                      <c:pt idx="5408">
                        <c:v>2.9225932472768292E-12</c:v>
                      </c:pt>
                      <c:pt idx="5409">
                        <c:v>3.0118785986190921E-12</c:v>
                      </c:pt>
                      <c:pt idx="5410">
                        <c:v>3.0973358575099492E-12</c:v>
                      </c:pt>
                      <c:pt idx="5411">
                        <c:v>3.1789197051276072E-12</c:v>
                      </c:pt>
                      <c:pt idx="5412">
                        <c:v>3.2565890541514921E-12</c:v>
                      </c:pt>
                      <c:pt idx="5413">
                        <c:v>3.330307046760632E-12</c:v>
                      </c:pt>
                      <c:pt idx="5414">
                        <c:v>3.4000410485238218E-12</c:v>
                      </c:pt>
                      <c:pt idx="5415">
                        <c:v>3.465762638228433E-12</c:v>
                      </c:pt>
                      <c:pt idx="5416">
                        <c:v>3.527447593698186E-12</c:v>
                      </c:pt>
                      <c:pt idx="5417">
                        <c:v>3.58507587365365E-12</c:v>
                      </c:pt>
                      <c:pt idx="5418">
                        <c:v>3.6386315956725464E-12</c:v>
                      </c:pt>
                      <c:pt idx="5419">
                        <c:v>3.6881030103101723E-12</c:v>
                      </c:pt>
                      <c:pt idx="5420">
                        <c:v>3.7334824714434184E-12</c:v>
                      </c:pt>
                      <c:pt idx="5421">
                        <c:v>3.7747664029048923E-12</c:v>
                      </c:pt>
                      <c:pt idx="5422">
                        <c:v>3.8119552614766426E-12</c:v>
                      </c:pt>
                      <c:pt idx="5423">
                        <c:v>3.8450534963158039E-12</c:v>
                      </c:pt>
                      <c:pt idx="5424">
                        <c:v>3.8740695048872823E-12</c:v>
                      </c:pt>
                      <c:pt idx="5425">
                        <c:v>3.8990155854812519E-12</c:v>
                      </c:pt>
                      <c:pt idx="5426">
                        <c:v>3.9199078863957809E-12</c:v>
                      </c:pt>
                      <c:pt idx="5427">
                        <c:v>3.9367663518673601E-12</c:v>
                      </c:pt>
                      <c:pt idx="5428">
                        <c:v>3.9496146648344847E-12</c:v>
                      </c:pt>
                      <c:pt idx="5429">
                        <c:v>3.958480186621659E-12</c:v>
                      </c:pt>
                      <c:pt idx="5430">
                        <c:v>3.9633938936333221E-12</c:v>
                      </c:pt>
                      <c:pt idx="5431">
                        <c:v>3.9643903111492674E-12</c:v>
                      </c:pt>
                      <c:pt idx="5432">
                        <c:v>3.9615074443149713E-12</c:v>
                      </c:pt>
                      <c:pt idx="5433">
                        <c:v>3.9547867064221467E-12</c:v>
                      </c:pt>
                      <c:pt idx="5434">
                        <c:v>3.9442728445764321E-12</c:v>
                      </c:pt>
                      <c:pt idx="5435">
                        <c:v>3.9300138628508142E-12</c:v>
                      </c:pt>
                      <c:pt idx="5436">
                        <c:v>3.9120609430247703E-12</c:v>
                      </c:pt>
                      <c:pt idx="5437">
                        <c:v>3.8904683630105344E-12</c:v>
                      </c:pt>
                      <c:pt idx="5438">
                        <c:v>3.8652934130691087E-12</c:v>
                      </c:pt>
                      <c:pt idx="5439">
                        <c:v>3.836596309919799E-12</c:v>
                      </c:pt>
                      <c:pt idx="5440">
                        <c:v>3.8044401088480456E-12</c:v>
                      </c:pt>
                      <c:pt idx="5441">
                        <c:v>3.7688906139172844E-12</c:v>
                      </c:pt>
                      <c:pt idx="5442">
                        <c:v>3.7300162863912991E-12</c:v>
                      </c:pt>
                      <c:pt idx="5443">
                        <c:v>3.6878881514742997E-12</c:v>
                      </c:pt>
                      <c:pt idx="5444">
                        <c:v>3.6425797034764433E-12</c:v>
                      </c:pt>
                      <c:pt idx="5445">
                        <c:v>3.5941668095130629E-12</c:v>
                      </c:pt>
                      <c:pt idx="5446">
                        <c:v>3.5427276118461679E-12</c:v>
                      </c:pt>
                      <c:pt idx="5447">
                        <c:v>3.4883424289770438E-12</c:v>
                      </c:pt>
                      <c:pt idx="5448">
                        <c:v>3.4310936555989289E-12</c:v>
                      </c:pt>
                      <c:pt idx="5449">
                        <c:v>3.371065661518738E-12</c:v>
                      </c:pt>
                      <c:pt idx="5450">
                        <c:v>3.3083446896567679E-12</c:v>
                      </c:pt>
                      <c:pt idx="5451">
                        <c:v>3.2430187532331002E-12</c:v>
                      </c:pt>
                      <c:pt idx="5452">
                        <c:v>3.17517753224915E-12</c:v>
                      </c:pt>
                      <c:pt idx="5453">
                        <c:v>3.1049122693724068E-12</c:v>
                      </c:pt>
                      <c:pt idx="5454">
                        <c:v>3.0323156653319329E-12</c:v>
                      </c:pt>
                      <c:pt idx="5455">
                        <c:v>2.9574817739315761E-12</c:v>
                      </c:pt>
                      <c:pt idx="5456">
                        <c:v>2.880505896787171E-12</c:v>
                      </c:pt>
                      <c:pt idx="5457">
                        <c:v>2.8014844778932311E-12</c:v>
                      </c:pt>
                      <c:pt idx="5458">
                        <c:v>2.720514998123711E-12</c:v>
                      </c:pt>
                      <c:pt idx="5459">
                        <c:v>2.6376958697704769E-12</c:v>
                      </c:pt>
                      <c:pt idx="5460">
                        <c:v>2.5531263312220541E-12</c:v>
                      </c:pt>
                      <c:pt idx="5461">
                        <c:v>2.4669063418840261E-12</c:v>
                      </c:pt>
                      <c:pt idx="5462">
                        <c:v>2.379136477441274E-12</c:v>
                      </c:pt>
                      <c:pt idx="5463">
                        <c:v>2.2899178255608559E-12</c:v>
                      </c:pt>
                      <c:pt idx="5464">
                        <c:v>2.1993518821329478E-12</c:v>
                      </c:pt>
                      <c:pt idx="5465">
                        <c:v>2.1075404481457769E-12</c:v>
                      </c:pt>
                      <c:pt idx="5466">
                        <c:v>2.014585527288869E-12</c:v>
                      </c:pt>
                      <c:pt idx="5467">
                        <c:v>1.9205892243773212E-12</c:v>
                      </c:pt>
                      <c:pt idx="5468">
                        <c:v>1.825653644688076E-12</c:v>
                      </c:pt>
                      <c:pt idx="5469">
                        <c:v>1.729880794297353E-12</c:v>
                      </c:pt>
                      <c:pt idx="5470">
                        <c:v>1.633372481506572E-12</c:v>
                      </c:pt>
                      <c:pt idx="5471">
                        <c:v>1.536230219442135E-12</c:v>
                      </c:pt>
                      <c:pt idx="5472">
                        <c:v>1.4385551299124549E-12</c:v>
                      </c:pt>
                      <c:pt idx="5473">
                        <c:v>1.340447848603568E-12</c:v>
                      </c:pt>
                      <c:pt idx="5474">
                        <c:v>1.2420084316925301E-12</c:v>
                      </c:pt>
                      <c:pt idx="5475">
                        <c:v>1.143336263955647E-12</c:v>
                      </c:pt>
                      <c:pt idx="5476">
                        <c:v>1.044529968446349E-12</c:v>
                      </c:pt>
                      <c:pt idx="5477">
                        <c:v>9.4568731781525546E-13</c:v>
                      </c:pt>
                      <c:pt idx="5478">
                        <c:v>8.4690514734263493E-13</c:v>
                      </c:pt>
                      <c:pt idx="5479">
                        <c:v>7.4827926975111281E-13</c:v>
                      </c:pt>
                      <c:pt idx="5480">
                        <c:v>6.4990439186405324E-13</c:v>
                      </c:pt>
                      <c:pt idx="5481">
                        <c:v>5.5187403317259731E-13</c:v>
                      </c:pt>
                      <c:pt idx="5482">
                        <c:v>4.542804463718463E-13</c:v>
                      </c:pt>
                      <c:pt idx="5483">
                        <c:v>3.5721453992415572E-13</c:v>
                      </c:pt>
                      <c:pt idx="5484">
                        <c:v>2.6076580270495129E-13</c:v>
                      </c:pt>
                      <c:pt idx="5485">
                        <c:v>1.650222307838927E-13</c:v>
                      </c:pt>
                      <c:pt idx="5486">
                        <c:v>7.0070256391602547E-14</c:v>
                      </c:pt>
                      <c:pt idx="5487">
                        <c:v>-2.4005320880455419E-14</c:v>
                      </c:pt>
                      <c:pt idx="5488">
                        <c:v>-1.1712140060201869E-13</c:v>
                      </c:pt>
                      <c:pt idx="5489">
                        <c:v>-2.0919664570572799E-13</c:v>
                      </c:pt>
                      <c:pt idx="5490">
                        <c:v>-3.0015154432891371E-13</c:v>
                      </c:pt>
                      <c:pt idx="5491">
                        <c:v>-3.8990846925858908E-13</c:v>
                      </c:pt>
                      <c:pt idx="5492">
                        <c:v>-4.783917349454789E-13</c:v>
                      </c:pt>
                      <c:pt idx="5493">
                        <c:v>-5.6552765205562336E-13</c:v>
                      </c:pt>
                      <c:pt idx="5494">
                        <c:v>-6.5124457953081625E-13</c:v>
                      </c:pt>
                      <c:pt idx="5495">
                        <c:v>-7.3547297413185072E-13</c:v>
                      </c:pt>
                      <c:pt idx="5496">
                        <c:v>-8.1814543744126442E-13</c:v>
                      </c:pt>
                      <c:pt idx="5497">
                        <c:v>-8.9919676030498627E-13</c:v>
                      </c:pt>
                      <c:pt idx="5498">
                        <c:v>-9.7856396469499089E-13</c:v>
                      </c:pt>
                      <c:pt idx="5499">
                        <c:v>-1.056186342977764E-12</c:v>
                      </c:pt>
                      <c:pt idx="5500">
                        <c:v>-1.132005494576061E-12</c:v>
                      </c:pt>
                      <c:pt idx="5501">
                        <c:v>-1.205965360014122E-12</c:v>
                      </c:pt>
                      <c:pt idx="5502">
                        <c:v>-1.2780122523391331E-12</c:v>
                      </c:pt>
                      <c:pt idx="5503">
                        <c:v>-1.34809488591439E-12</c:v>
                      </c:pt>
                      <c:pt idx="5504">
                        <c:v>-1.4161644025822E-12</c:v>
                      </c:pt>
                      <c:pt idx="5505">
                        <c:v>-1.482174395197162E-12</c:v>
                      </c:pt>
                      <c:pt idx="5506">
                        <c:v>-1.5460809285330299E-12</c:v>
                      </c:pt>
                      <c:pt idx="5507">
                        <c:v>-1.607842557568864E-12</c:v>
                      </c:pt>
                      <c:pt idx="5508">
                        <c:v>-1.667420343162727E-12</c:v>
                      </c:pt>
                      <c:pt idx="5509">
                        <c:v>-1.724777865123598E-12</c:v>
                      </c:pt>
                      <c:pt idx="5510">
                        <c:v>-1.7798812326946479E-12</c:v>
                      </c:pt>
                      <c:pt idx="5511">
                        <c:v>-1.8326990924633958E-12</c:v>
                      </c:pt>
                      <c:pt idx="5512">
                        <c:v>-1.883202633716632E-12</c:v>
                      </c:pt>
                      <c:pt idx="5513">
                        <c:v>-1.931365591260296E-12</c:v>
                      </c:pt>
                      <c:pt idx="5514">
                        <c:v>-1.9771642457268048E-12</c:v>
                      </c:pt>
                      <c:pt idx="5515">
                        <c:v>-2.020577421394497E-12</c:v>
                      </c:pt>
                      <c:pt idx="5516">
                        <c:v>-2.061586481546115E-12</c:v>
                      </c:pt>
                      <c:pt idx="5517">
                        <c:v>-2.1001753213953042E-12</c:v>
                      </c:pt>
                      <c:pt idx="5518">
                        <c:v>-2.1363303586122651E-12</c:v>
                      </c:pt>
                      <c:pt idx="5519">
                        <c:v>-2.1700405214816739E-12</c:v>
                      </c:pt>
                      <c:pt idx="5520">
                        <c:v>-2.2012972347279901E-12</c:v>
                      </c:pt>
                      <c:pt idx="5521">
                        <c:v>-2.2300944030452109E-12</c:v>
                      </c:pt>
                      <c:pt idx="5522">
                        <c:v>-2.2564283923699699E-12</c:v>
                      </c:pt>
                      <c:pt idx="5523">
                        <c:v>-2.2802980089387281E-12</c:v>
                      </c:pt>
                      <c:pt idx="5524">
                        <c:v>-2.301704476171532E-12</c:v>
                      </c:pt>
                      <c:pt idx="5525">
                        <c:v>-2.320651409426544E-12</c:v>
                      </c:pt>
                      <c:pt idx="5526">
                        <c:v>-2.3371447886711571E-12</c:v>
                      </c:pt>
                      <c:pt idx="5527">
                        <c:v>-2.3511929291170999E-12</c:v>
                      </c:pt>
                      <c:pt idx="5528">
                        <c:v>-2.362806449868465E-12</c:v>
                      </c:pt>
                      <c:pt idx="5529">
                        <c:v>-2.3719982406330158E-12</c:v>
                      </c:pt>
                      <c:pt idx="5530">
                        <c:v>-2.3787834265485399E-12</c:v>
                      </c:pt>
                      <c:pt idx="5531">
                        <c:v>-2.383179331177342E-12</c:v>
                      </c:pt>
                      <c:pt idx="5532">
                        <c:v>-2.385205437723211E-12</c:v>
                      </c:pt>
                      <c:pt idx="5533">
                        <c:v>-2.3848833485264082E-12</c:v>
                      </c:pt>
                      <c:pt idx="5534">
                        <c:v>-2.3822367428933439E-12</c:v>
                      </c:pt>
                      <c:pt idx="5535">
                        <c:v>-2.3772913333186721E-12</c:v>
                      </c:pt>
                      <c:pt idx="5536">
                        <c:v>-2.3700748201585189E-12</c:v>
                      </c:pt>
                      <c:pt idx="5537">
                        <c:v>-2.360616844814521E-12</c:v>
                      </c:pt>
                      <c:pt idx="5538">
                        <c:v>-2.348948941489151E-12</c:v>
                      </c:pt>
                      <c:pt idx="5539">
                        <c:v>-2.3351044875736621E-12</c:v>
                      </c:pt>
                      <c:pt idx="5540">
                        <c:v>-2.3191186527306702E-12</c:v>
                      </c:pt>
                      <c:pt idx="5541">
                        <c:v>-2.3010283467340569E-12</c:v>
                      </c:pt>
                      <c:pt idx="5542">
                        <c:v>-2.280872166129472E-12</c:v>
                      </c:pt>
                      <c:pt idx="5543">
                        <c:v>-2.2586903397792301E-12</c:v>
                      </c:pt>
                      <c:pt idx="5544">
                        <c:v>-2.23452467335585E-12</c:v>
                      </c:pt>
                      <c:pt idx="5545">
                        <c:v>-2.2084184928488822E-12</c:v>
                      </c:pt>
                      <c:pt idx="5546">
                        <c:v>-2.1804165871499671E-12</c:v>
                      </c:pt>
                      <c:pt idx="5547">
                        <c:v>-2.1505651497813511E-12</c:v>
                      </c:pt>
                      <c:pt idx="5548">
                        <c:v>-2.118911719833245E-12</c:v>
                      </c:pt>
                      <c:pt idx="5549">
                        <c:v>-2.0855051221755491E-12</c:v>
                      </c:pt>
                      <c:pt idx="5550">
                        <c:v>-2.05039540700952E-12</c:v>
                      </c:pt>
                      <c:pt idx="5551">
                        <c:v>-2.0136337888249498E-12</c:v>
                      </c:pt>
                      <c:pt idx="5552">
                        <c:v>-1.9752725848283462E-12</c:v>
                      </c:pt>
                      <c:pt idx="5553">
                        <c:v>-1.9353651529074729E-12</c:v>
                      </c:pt>
                      <c:pt idx="5554">
                        <c:v>-1.8939658291974241E-12</c:v>
                      </c:pt>
                      <c:pt idx="5555">
                        <c:v>-1.851129865313118E-12</c:v>
                      </c:pt>
                      <c:pt idx="5556">
                        <c:v>-1.806913365312807E-12</c:v>
                      </c:pt>
                      <c:pt idx="5557">
                        <c:v>-1.7613732224567951E-12</c:v>
                      </c:pt>
                      <c:pt idx="5558">
                        <c:v>-1.71456705582513E-12</c:v>
                      </c:pt>
                      <c:pt idx="5559">
                        <c:v>-1.6665531468575459E-12</c:v>
                      </c:pt>
                      <c:pt idx="5560">
                        <c:v>-1.6173903758783441E-12</c:v>
                      </c:pt>
                      <c:pt idx="5561">
                        <c:v>-1.567138158668349E-12</c:v>
                      </c:pt>
                      <c:pt idx="5562">
                        <c:v>-1.515856383145349E-12</c:v>
                      </c:pt>
                      <c:pt idx="5563">
                        <c:v>-1.4636053462137629E-12</c:v>
                      </c:pt>
                      <c:pt idx="5564">
                        <c:v>-1.410445690843473E-12</c:v>
                      </c:pt>
                      <c:pt idx="5565">
                        <c:v>-1.356438343436973E-12</c:v>
                      </c:pt>
                      <c:pt idx="5566">
                        <c:v>-1.301644451543075E-12</c:v>
                      </c:pt>
                      <c:pt idx="5567">
                        <c:v>-1.246125321974532E-12</c:v>
                      </c:pt>
                      <c:pt idx="5568">
                        <c:v>-1.189942359385958E-12</c:v>
                      </c:pt>
                      <c:pt idx="5569">
                        <c:v>-1.133157005367405E-12</c:v>
                      </c:pt>
                      <c:pt idx="5570">
                        <c:v>-1.075830678107925E-12</c:v>
                      </c:pt>
                      <c:pt idx="5571">
                        <c:v>-1.0180247126823211E-12</c:v>
                      </c:pt>
                      <c:pt idx="5572">
                        <c:v>-9.5980030201319038E-13</c:v>
                      </c:pt>
                      <c:pt idx="5573">
                        <c:v>-9.0121843855913498E-13</c:v>
                      </c:pt>
                      <c:pt idx="5574">
                        <c:v>-8.4233985677885482E-13</c:v>
                      </c:pt>
                      <c:pt idx="5575">
                        <c:v>-7.8322497641954342E-13</c:v>
                      </c:pt>
                      <c:pt idx="5576">
                        <c:v>-7.2393384667674305E-13</c:v>
                      </c:pt>
                      <c:pt idx="5577">
                        <c:v>-6.6452609127148866E-13</c:v>
                      </c:pt>
                      <c:pt idx="5578">
                        <c:v>-6.0506085448921979E-13</c:v>
                      </c:pt>
                      <c:pt idx="5579">
                        <c:v>-5.4559674822355841E-13</c:v>
                      </c:pt>
                      <c:pt idx="5580">
                        <c:v>-4.8619180006664146E-13</c:v>
                      </c:pt>
                      <c:pt idx="5581">
                        <c:v>-4.2690340248625958E-13</c:v>
                      </c:pt>
                      <c:pt idx="5582">
                        <c:v>-3.6778826312859299E-13</c:v>
                      </c:pt>
                      <c:pt idx="5583">
                        <c:v>-3.0890235628385132E-13</c:v>
                      </c:pt>
                      <c:pt idx="5584">
                        <c:v>-2.5030087555061618E-13</c:v>
                      </c:pt>
                      <c:pt idx="5585">
                        <c:v>-1.9203818773316229E-13</c:v>
                      </c:pt>
                      <c:pt idx="5586">
                        <c:v>-1.341677880044832E-13</c:v>
                      </c:pt>
                      <c:pt idx="5587">
                        <c:v>-7.6742256366194174E-14</c:v>
                      </c:pt>
                      <c:pt idx="5588">
                        <c:v>-1.9813215434900419E-14</c:v>
                      </c:pt>
                      <c:pt idx="5589">
                        <c:v>3.6568710416962669E-14</c:v>
                      </c:pt>
                      <c:pt idx="5590">
                        <c:v>9.2353934539416995E-14</c:v>
                      </c:pt>
                      <c:pt idx="5591">
                        <c:v>1.474939460775635E-13</c:v>
                      </c:pt>
                      <c:pt idx="5592">
                        <c:v>2.0194134661536529E-13</c:v>
                      </c:pt>
                      <c:pt idx="5593">
                        <c:v>2.5564988536904371E-13</c:v>
                      </c:pt>
                      <c:pt idx="5594">
                        <c:v>3.0857449291016842E-13</c:v>
                      </c:pt>
                      <c:pt idx="5595">
                        <c:v>3.6067131340015852E-13</c:v>
                      </c:pt>
                      <c:pt idx="5596">
                        <c:v>4.118977353195414E-13</c:v>
                      </c:pt>
                      <c:pt idx="5597">
                        <c:v>4.6221242067695701E-13</c:v>
                      </c:pt>
                      <c:pt idx="5598">
                        <c:v>5.115753326845235E-13</c:v>
                      </c:pt>
                      <c:pt idx="5599">
                        <c:v>5.5994776188781301E-13</c:v>
                      </c:pt>
                      <c:pt idx="5600">
                        <c:v>6.0729235074031047E-13</c:v>
                      </c:pt>
                      <c:pt idx="5601">
                        <c:v>6.5357311661384787E-13</c:v>
                      </c:pt>
                      <c:pt idx="5602">
                        <c:v>6.9875547323811737E-13</c:v>
                      </c:pt>
                      <c:pt idx="5603">
                        <c:v>7.4280625056396804E-13</c:v>
                      </c:pt>
                      <c:pt idx="5604">
                        <c:v>7.8569371304678353E-13</c:v>
                      </c:pt>
                      <c:pt idx="5605">
                        <c:v>8.2738757634781506E-13</c:v>
                      </c:pt>
                      <c:pt idx="5606">
                        <c:v>8.6785902245291101E-13</c:v>
                      </c:pt>
                      <c:pt idx="5607">
                        <c:v>9.0708071320963364E-13</c:v>
                      </c:pt>
                      <c:pt idx="5608">
                        <c:v>9.4502680228528741E-13</c:v>
                      </c:pt>
                      <c:pt idx="5609">
                        <c:v>9.8167294554989986E-13</c:v>
                      </c:pt>
                      <c:pt idx="5610">
                        <c:v>1.0169963098896929E-12</c:v>
                      </c:pt>
                      <c:pt idx="5611">
                        <c:v>1.0509755804580609E-12</c:v>
                      </c:pt>
                      <c:pt idx="5612">
                        <c:v>1.0835909663725199E-12</c:v>
                      </c:pt>
                      <c:pt idx="5613">
                        <c:v>1.1148242048675369E-12</c:v>
                      </c:pt>
                      <c:pt idx="5614">
                        <c:v>1.14465856391455E-12</c:v>
                      </c:pt>
                      <c:pt idx="5615">
                        <c:v>1.173078843321863E-12</c:v>
                      </c:pt>
                      <c:pt idx="5616">
                        <c:v>1.200071374328488E-12</c:v>
                      </c:pt>
                      <c:pt idx="5617">
                        <c:v>1.225624017707289E-12</c:v>
                      </c:pt>
                      <c:pt idx="5618">
                        <c:v>1.2497261603941399E-12</c:v>
                      </c:pt>
                      <c:pt idx="5619">
                        <c:v>1.2723687106610329E-12</c:v>
                      </c:pt>
                      <c:pt idx="5620">
                        <c:v>1.293544091852344E-12</c:v>
                      </c:pt>
                      <c:pt idx="5621">
                        <c:v>1.3132462347046681E-12</c:v>
                      </c:pt>
                      <c:pt idx="5622">
                        <c:v>1.3314705682718031E-12</c:v>
                      </c:pt>
                      <c:pt idx="5623">
                        <c:v>1.34821400947764E-12</c:v>
                      </c:pt>
                      <c:pt idx="5624">
                        <c:v>1.363474951320784E-12</c:v>
                      </c:pt>
                      <c:pt idx="5625">
                        <c:v>1.3772532497558489E-12</c:v>
                      </c:pt>
                      <c:pt idx="5626">
                        <c:v>1.389550209277399E-12</c:v>
                      </c:pt>
                      <c:pt idx="5627">
                        <c:v>1.4003685672335049E-12</c:v>
                      </c:pt>
                      <c:pt idx="5628">
                        <c:v>1.4097124768968771E-12</c:v>
                      </c:pt>
                      <c:pt idx="5629">
                        <c:v>1.417587489322456E-12</c:v>
                      </c:pt>
                      <c:pt idx="5630">
                        <c:v>1.424000534021243E-12</c:v>
                      </c:pt>
                      <c:pt idx="5631">
                        <c:v>1.428959898481008E-12</c:v>
                      </c:pt>
                      <c:pt idx="5632">
                        <c:v>1.432475206565355E-12</c:v>
                      </c:pt>
                      <c:pt idx="5633">
                        <c:v>1.4345573958233589E-12</c:v>
                      </c:pt>
                      <c:pt idx="5634">
                        <c:v>1.4352186937427891E-12</c:v>
                      </c:pt>
                      <c:pt idx="5635">
                        <c:v>1.4344725929805881E-12</c:v>
                      </c:pt>
                      <c:pt idx="5636">
                        <c:v>1.432333825604977E-12</c:v>
                      </c:pt>
                      <c:pt idx="5637">
                        <c:v>1.428818336384138E-12</c:v>
                      </c:pt>
                      <c:pt idx="5638">
                        <c:v>1.4239432551570561E-12</c:v>
                      </c:pt>
                      <c:pt idx="5639">
                        <c:v>1.417726868322603E-12</c:v>
                      </c:pt>
                      <c:pt idx="5640">
                        <c:v>1.410188589483478E-12</c:v>
                      </c:pt>
                      <c:pt idx="5641">
                        <c:v>1.4013489292820489E-12</c:v>
                      </c:pt>
                      <c:pt idx="5642">
                        <c:v>1.391229464465597E-12</c:v>
                      </c:pt>
                      <c:pt idx="5643">
                        <c:v>1.3798528062188091E-12</c:v>
                      </c:pt>
                      <c:pt idx="5644">
                        <c:v>1.3672425678017251E-12</c:v>
                      </c:pt>
                      <c:pt idx="5645">
                        <c:v>1.353423331531636E-12</c:v>
                      </c:pt>
                      <c:pt idx="5646">
                        <c:v>1.3384206151476911E-12</c:v>
                      </c:pt>
                      <c:pt idx="5647">
                        <c:v>1.322260837597171E-12</c:v>
                      </c:pt>
                      <c:pt idx="5648">
                        <c:v>1.304971284282599E-12</c:v>
                      </c:pt>
                      <c:pt idx="5649">
                        <c:v>1.2865800718089521E-12</c:v>
                      </c:pt>
                      <c:pt idx="5650">
                        <c:v>1.2671161122703681E-12</c:v>
                      </c:pt>
                      <c:pt idx="5651">
                        <c:v>1.2466090771157789E-12</c:v>
                      </c:pt>
                      <c:pt idx="5652">
                        <c:v>1.2250893606329381E-12</c:v>
                      </c:pt>
                      <c:pt idx="5653">
                        <c:v>1.2025880430902741E-12</c:v>
                      </c:pt>
                      <c:pt idx="5654">
                        <c:v>1.1791368535759409E-12</c:v>
                      </c:pt>
                      <c:pt idx="5655">
                        <c:v>1.1547681325733729E-12</c:v>
                      </c:pt>
                      <c:pt idx="5656">
                        <c:v>1.1295147943124631E-12</c:v>
                      </c:pt>
                      <c:pt idx="5657">
                        <c:v>1.103410288935369E-12</c:v>
                      </c:pt>
                      <c:pt idx="5658">
                        <c:v>1.076488564515703E-12</c:v>
                      </c:pt>
                      <c:pt idx="5659">
                        <c:v>1.048784028969644E-12</c:v>
                      </c:pt>
                      <c:pt idx="5660">
                        <c:v>1.020331511897215E-12</c:v>
                      </c:pt>
                      <c:pt idx="5661">
                        <c:v>9.9116622639167216E-13</c:v>
                      </c:pt>
                      <c:pt idx="5662">
                        <c:v>9.6132373085459911E-13</c:v>
                      </c:pt>
                      <c:pt idx="5663">
                        <c:v>9.3083989085390703E-13</c:v>
                      </c:pt>
                      <c:pt idx="5664">
                        <c:v>8.9975084106155715E-13</c:v>
                      </c:pt>
                      <c:pt idx="5665">
                        <c:v>8.6809294730735169E-13</c:v>
                      </c:pt>
                      <c:pt idx="5666">
                        <c:v>8.3590276878467998E-13</c:v>
                      </c:pt>
                      <c:pt idx="5667">
                        <c:v>8.0321702044359402E-13</c:v>
                      </c:pt>
                      <c:pt idx="5668">
                        <c:v>7.7007253560605611E-13</c:v>
                      </c:pt>
                      <c:pt idx="5669">
                        <c:v>7.3650622883763599E-13</c:v>
                      </c:pt>
                      <c:pt idx="5670">
                        <c:v>7.0255505910934463E-13</c:v>
                      </c:pt>
                      <c:pt idx="5671">
                        <c:v>6.6825599328267298E-13</c:v>
                      </c:pt>
                      <c:pt idx="5672">
                        <c:v>6.3364596995025868E-13</c:v>
                      </c:pt>
                      <c:pt idx="5673">
                        <c:v>5.9876186366393595E-13</c:v>
                      </c:pt>
                      <c:pt idx="5674">
                        <c:v>5.6364044958122787E-13</c:v>
                      </c:pt>
                      <c:pt idx="5675">
                        <c:v>5.2831836856062419E-13</c:v>
                      </c:pt>
                      <c:pt idx="5676">
                        <c:v>4.9283209273524682E-13</c:v>
                      </c:pt>
                      <c:pt idx="5677">
                        <c:v>4.5721789159374415E-13</c:v>
                      </c:pt>
                      <c:pt idx="5678">
                        <c:v>4.2151179859647399E-13</c:v>
                      </c:pt>
                      <c:pt idx="5679">
                        <c:v>3.8574957835423152E-13</c:v>
                      </c:pt>
                      <c:pt idx="5680">
                        <c:v>3.4996669439596039E-13</c:v>
                      </c:pt>
                      <c:pt idx="5681">
                        <c:v>3.1419827755104569E-13</c:v>
                      </c:pt>
                      <c:pt idx="5682">
                        <c:v>2.784790949709333E-13</c:v>
                      </c:pt>
                      <c:pt idx="5683">
                        <c:v>2.4284351981395108E-13</c:v>
                      </c:pt>
                      <c:pt idx="5684">
                        <c:v>2.0732550161632019E-13</c:v>
                      </c:pt>
                      <c:pt idx="5685">
                        <c:v>1.7195853737144821E-13</c:v>
                      </c:pt>
                      <c:pt idx="5686">
                        <c:v>1.3677564333868511E-13</c:v>
                      </c:pt>
                      <c:pt idx="5687">
                        <c:v>1.018093276017969E-13</c:v>
                      </c:pt>
                      <c:pt idx="5688">
                        <c:v>6.709156339648376E-14</c:v>
                      </c:pt>
                      <c:pt idx="5689">
                        <c:v>3.2653763225321497E-14</c:v>
                      </c:pt>
                      <c:pt idx="5690">
                        <c:v>-1.473246222442943E-15</c:v>
                      </c:pt>
                      <c:pt idx="5691">
                        <c:v>-3.525924832977142E-14</c:v>
                      </c:pt>
                      <c:pt idx="5692">
                        <c:v>-6.8674659973885024E-14</c:v>
                      </c:pt>
                      <c:pt idx="5693">
                        <c:v>-1.016905540969509E-13</c:v>
                      </c:pt>
                      <c:pt idx="5694">
                        <c:v>-1.342786814118468E-13</c:v>
                      </c:pt>
                      <c:pt idx="5695">
                        <c:v>-1.6641149123042431E-13</c:v>
                      </c:pt>
                      <c:pt idx="5696">
                        <c:v>-1.9806215140267289E-13</c:v>
                      </c:pt>
                      <c:pt idx="5697">
                        <c:v>-2.292045673561694E-13</c:v>
                      </c:pt>
                      <c:pt idx="5698">
                        <c:v>-2.5981340022618369E-13</c:v>
                      </c:pt>
                      <c:pt idx="5699">
                        <c:v>-2.8986408406779239E-13</c:v>
                      </c:pt>
                      <c:pt idx="5700">
                        <c:v>-3.1933284214233368E-13</c:v>
                      </c:pt>
                      <c:pt idx="5701">
                        <c:v>-3.481967022715211E-13</c:v>
                      </c:pt>
                      <c:pt idx="5702">
                        <c:v>-3.7643351125350319E-13</c:v>
                      </c:pt>
                      <c:pt idx="5703">
                        <c:v>-4.0402194833613538E-13</c:v>
                      </c:pt>
                      <c:pt idx="5704">
                        <c:v>-4.309415377436932E-13</c:v>
                      </c:pt>
                      <c:pt idx="5705">
                        <c:v>-4.5717266025421835E-13</c:v>
                      </c:pt>
                      <c:pt idx="5706">
                        <c:v>-4.8269656382564568E-13</c:v>
                      </c:pt>
                      <c:pt idx="5707">
                        <c:v>-5.0749537326980308E-13</c:v>
                      </c:pt>
                      <c:pt idx="5708">
                        <c:v>-5.3155209897431653E-13</c:v>
                      </c:pt>
                      <c:pt idx="5709">
                        <c:v>-5.5485064467338082E-13</c:v>
                      </c:pt>
                      <c:pt idx="5710">
                        <c:v>-5.7737581426927563E-13</c:v>
                      </c:pt>
                      <c:pt idx="5711">
                        <c:v>-5.9911331770741372E-13</c:v>
                      </c:pt>
                      <c:pt idx="5712">
                        <c:v>-6.2004977590860493E-13</c:v>
                      </c:pt>
                      <c:pt idx="5713">
                        <c:v>-6.4017272476310247E-13</c:v>
                      </c:pt>
                      <c:pt idx="5714">
                        <c:v>-6.5947061819186914E-13</c:v>
                      </c:pt>
                      <c:pt idx="5715">
                        <c:v>-6.7793283028135619E-13</c:v>
                      </c:pt>
                      <c:pt idx="5716">
                        <c:v>-6.9554965649893048E-13</c:v>
                      </c:pt>
                      <c:pt idx="5717">
                        <c:v>-7.1231231399691109E-13</c:v>
                      </c:pt>
                      <c:pt idx="5718">
                        <c:v>-7.28212941013987E-13</c:v>
                      </c:pt>
                      <c:pt idx="5719">
                        <c:v>-7.4324459538358174E-13</c:v>
                      </c:pt>
                      <c:pt idx="5720">
                        <c:v>-7.5740125215950655E-13</c:v>
                      </c:pt>
                      <c:pt idx="5721">
                        <c:v>-7.7067780037000262E-13</c:v>
                      </c:pt>
                      <c:pt idx="5722">
                        <c:v>-7.8307003891201299E-13</c:v>
                      </c:pt>
                      <c:pt idx="5723">
                        <c:v>-7.9457467159824749E-13</c:v>
                      </c:pt>
                      <c:pt idx="5724">
                        <c:v>-8.0518930137030296E-13</c:v>
                      </c:pt>
                      <c:pt idx="5725">
                        <c:v>-8.1491242369178629E-13</c:v>
                      </c:pt>
                      <c:pt idx="5726">
                        <c:v>-8.2374341913604741E-13</c:v>
                      </c:pt>
                      <c:pt idx="5727">
                        <c:v>-8.3168254518377017E-13</c:v>
                      </c:pt>
                      <c:pt idx="5728">
                        <c:v>-8.3873092724628976E-13</c:v>
                      </c:pt>
                      <c:pt idx="5729">
                        <c:v>-8.4489054893110187E-13</c:v>
                      </c:pt>
                      <c:pt idx="5730">
                        <c:v>-8.5016424156660498E-13</c:v>
                      </c:pt>
                      <c:pt idx="5731">
                        <c:v>-8.5455567300367126E-13</c:v>
                      </c:pt>
                      <c:pt idx="5732">
                        <c:v>-8.580693357121709E-13</c:v>
                      </c:pt>
                      <c:pt idx="5733">
                        <c:v>-8.6071053419108437E-13</c:v>
                      </c:pt>
                      <c:pt idx="5734">
                        <c:v>-8.6248537171131987E-13</c:v>
                      </c:pt>
                      <c:pt idx="5735">
                        <c:v>-8.6340073641081534E-13</c:v>
                      </c:pt>
                      <c:pt idx="5736">
                        <c:v>-8.6346428676194203E-13</c:v>
                      </c:pt>
                      <c:pt idx="5737">
                        <c:v>-8.6268443643163833E-13</c:v>
                      </c:pt>
                      <c:pt idx="5738">
                        <c:v>-8.61070338555095E-13</c:v>
                      </c:pt>
                      <c:pt idx="5739">
                        <c:v>-8.5863186944417479E-13</c:v>
                      </c:pt>
                      <c:pt idx="5740">
                        <c:v>-8.5537961175209313E-13</c:v>
                      </c:pt>
                      <c:pt idx="5741">
                        <c:v>-8.5132483711620164E-13</c:v>
                      </c:pt>
                      <c:pt idx="5742">
                        <c:v>-8.4647948830100866E-13</c:v>
                      </c:pt>
                      <c:pt idx="5743">
                        <c:v>-8.4085616086383798E-13</c:v>
                      </c:pt>
                      <c:pt idx="5744">
                        <c:v>-8.3446808436577155E-13</c:v>
                      </c:pt>
                      <c:pt idx="5745">
                        <c:v>-8.2732910315073848E-13</c:v>
                      </c:pt>
                      <c:pt idx="5746">
                        <c:v>-8.194536567158079E-13</c:v>
                      </c:pt>
                      <c:pt idx="5747">
                        <c:v>-8.1085675969591234E-13</c:v>
                      </c:pt>
                      <c:pt idx="5748">
                        <c:v>-8.0155398148637416E-13</c:v>
                      </c:pt>
                      <c:pt idx="5749">
                        <c:v>-7.9156142552672717E-13</c:v>
                      </c:pt>
                      <c:pt idx="5750">
                        <c:v>-7.8089570826942372E-13</c:v>
                      </c:pt>
                      <c:pt idx="5751">
                        <c:v>-7.6957393785709027E-13</c:v>
                      </c:pt>
                      <c:pt idx="5752">
                        <c:v>-7.5761369253204223E-13</c:v>
                      </c:pt>
                      <c:pt idx="5753">
                        <c:v>-7.4503299880179589E-13</c:v>
                      </c:pt>
                      <c:pt idx="5754">
                        <c:v>-7.3185030938431612E-13</c:v>
                      </c:pt>
                      <c:pt idx="5755">
                        <c:v>-7.1808448095671769E-13</c:v>
                      </c:pt>
                      <c:pt idx="5756">
                        <c:v>-7.0375475173109366E-13</c:v>
                      </c:pt>
                      <c:pt idx="5757">
                        <c:v>-6.8888071888107824E-13</c:v>
                      </c:pt>
                      <c:pt idx="5758">
                        <c:v>-6.7348231584266078E-13</c:v>
                      </c:pt>
                      <c:pt idx="5759">
                        <c:v>-6.5757978951265825E-13</c:v>
                      </c:pt>
                      <c:pt idx="5760">
                        <c:v>-6.4119367736811906E-13</c:v>
                      </c:pt>
                      <c:pt idx="5761">
                        <c:v>-6.2434478452977676E-13</c:v>
                      </c:pt>
                      <c:pt idx="5762">
                        <c:v>-6.0705416079249757E-13</c:v>
                      </c:pt>
                      <c:pt idx="5763">
                        <c:v>-5.8934307764546966E-13</c:v>
                      </c:pt>
                      <c:pt idx="5764">
                        <c:v>-5.7123300530466403E-13</c:v>
                      </c:pt>
                      <c:pt idx="5765">
                        <c:v>-5.5274558977986307E-13</c:v>
                      </c:pt>
                      <c:pt idx="5766">
                        <c:v>-5.3390262999829537E-13</c:v>
                      </c:pt>
                      <c:pt idx="5767">
                        <c:v>-5.1472605500664224E-13</c:v>
                      </c:pt>
                      <c:pt idx="5768">
                        <c:v>-4.9523790127288699E-13</c:v>
                      </c:pt>
                      <c:pt idx="5769">
                        <c:v>-4.7546029010916841E-13</c:v>
                      </c:pt>
                      <c:pt idx="5770">
                        <c:v>-4.5541540523646976E-13</c:v>
                      </c:pt>
                      <c:pt idx="5771">
                        <c:v>-4.3512547051162989E-13</c:v>
                      </c:pt>
                      <c:pt idx="5772">
                        <c:v>-4.1461272783680041E-13</c:v>
                      </c:pt>
                      <c:pt idx="5773">
                        <c:v>-3.9389941527109462E-13</c:v>
                      </c:pt>
                      <c:pt idx="5774">
                        <c:v>-3.730077453637803E-13</c:v>
                      </c:pt>
                      <c:pt idx="5775">
                        <c:v>-3.519598837279589E-13</c:v>
                      </c:pt>
                      <c:pt idx="5776">
                        <c:v>-3.3077792787325189E-13</c:v>
                      </c:pt>
                      <c:pt idx="5777">
                        <c:v>-3.0948388631557559E-13</c:v>
                      </c:pt>
                      <c:pt idx="5778">
                        <c:v>-2.8809965798163891E-13</c:v>
                      </c:pt>
                      <c:pt idx="5779">
                        <c:v>-2.6664701192533139E-13</c:v>
                      </c:pt>
                      <c:pt idx="5780">
                        <c:v>-2.4514756737269781E-13</c:v>
                      </c:pt>
                      <c:pt idx="5781">
                        <c:v>-2.2362277411170311E-13</c:v>
                      </c:pt>
                      <c:pt idx="5782">
                        <c:v>-2.020938932425018E-13</c:v>
                      </c:pt>
                      <c:pt idx="5783">
                        <c:v>-1.8058197830340881E-13</c:v>
                      </c:pt>
                      <c:pt idx="5784">
                        <c:v>-1.5910785678725791E-13</c:v>
                      </c:pt>
                      <c:pt idx="5785">
                        <c:v>-1.3769211206230231E-13</c:v>
                      </c:pt>
                      <c:pt idx="5786">
                        <c:v>-1.1635506571127929E-13</c:v>
                      </c:pt>
                      <c:pt idx="5787">
                        <c:v>-9.5116760301714386E-14</c:v>
                      </c:pt>
                      <c:pt idx="5788">
                        <c:v>-7.3996942599991532E-14</c:v>
                      </c:pt>
                      <c:pt idx="5789">
                        <c:v>-5.3015047241157871E-14</c:v>
                      </c:pt>
                      <c:pt idx="5790">
                        <c:v>-3.2190180865866003E-14</c:v>
                      </c:pt>
                      <c:pt idx="5791">
                        <c:v>-1.154110673528954E-14</c:v>
                      </c:pt>
                      <c:pt idx="5792">
                        <c:v>8.9137701657280954E-15</c:v>
                      </c:pt>
                      <c:pt idx="5793">
                        <c:v>2.9156417527609788E-14</c:v>
                      </c:pt>
                      <c:pt idx="5794">
                        <c:v>4.9169189607966171E-14</c:v>
                      </c:pt>
                      <c:pt idx="5795">
                        <c:v>6.8934840607988443E-14</c:v>
                      </c:pt>
                      <c:pt idx="5796">
                        <c:v>8.8436537525386322E-14</c:v>
                      </c:pt>
                      <c:pt idx="5797">
                        <c:v>1.076578724765347E-13</c:v>
                      </c:pt>
                      <c:pt idx="5798">
                        <c:v>1.2658287448108371E-13</c:v>
                      </c:pt>
                      <c:pt idx="5799">
                        <c:v>1.4519602070287841E-13</c:v>
                      </c:pt>
                      <c:pt idx="5800">
                        <c:v>1.634822471416273E-13</c:v>
                      </c:pt>
                      <c:pt idx="5801">
                        <c:v>1.8142695877034761E-13</c:v>
                      </c:pt>
                      <c:pt idx="5802">
                        <c:v>1.990160391142095E-13</c:v>
                      </c:pt>
                      <c:pt idx="5803">
                        <c:v>2.162358592669868E-13</c:v>
                      </c:pt>
                      <c:pt idx="5804">
                        <c:v>2.330732863419103E-13</c:v>
                      </c:pt>
                      <c:pt idx="5805">
                        <c:v>2.4951569135430321E-13</c:v>
                      </c:pt>
                      <c:pt idx="5806">
                        <c:v>2.6555095653395838E-13</c:v>
                      </c:pt>
                      <c:pt idx="5807">
                        <c:v>2.8116748206579538E-13</c:v>
                      </c:pt>
                      <c:pt idx="5808">
                        <c:v>2.9635419225790541E-13</c:v>
                      </c:pt>
                      <c:pt idx="5809">
                        <c:v>3.1110054113666348E-13</c:v>
                      </c:pt>
                      <c:pt idx="5810">
                        <c:v>3.2539651746914608E-13</c:v>
                      </c:pt>
                      <c:pt idx="5811">
                        <c:v>3.392326492136508E-13</c:v>
                      </c:pt>
                      <c:pt idx="5812">
                        <c:v>3.5260000739966562E-13</c:v>
                      </c:pt>
                      <c:pt idx="5813">
                        <c:v>3.6549020943917699E-13</c:v>
                      </c:pt>
                      <c:pt idx="5814">
                        <c:v>3.778954218717433E-13</c:v>
                      </c:pt>
                      <c:pt idx="5815">
                        <c:v>3.8980836254628838E-13</c:v>
                      </c:pt>
                      <c:pt idx="5816">
                        <c:v>4.0122230224309092E-13</c:v>
                      </c:pt>
                      <c:pt idx="5817">
                        <c:v>4.1213106573995608E-13</c:v>
                      </c:pt>
                      <c:pt idx="5818">
                        <c:v>4.225290323270597E-13</c:v>
                      </c:pt>
                      <c:pt idx="5819">
                        <c:v>4.324111357754478E-13</c:v>
                      </c:pt>
                      <c:pt idx="5820">
                        <c:v>4.4177286376465948E-13</c:v>
                      </c:pt>
                      <c:pt idx="5821">
                        <c:v>4.5061025677541199E-13</c:v>
                      </c:pt>
                      <c:pt idx="5822">
                        <c:v>4.5891990645375298E-13</c:v>
                      </c:pt>
                      <c:pt idx="5823">
                        <c:v>4.6669895345353492E-13</c:v>
                      </c:pt>
                      <c:pt idx="5824">
                        <c:v>4.7394508476450827E-13</c:v>
                      </c:pt>
                      <c:pt idx="5825">
                        <c:v>4.8065653053375944E-13</c:v>
                      </c:pt>
                      <c:pt idx="5826">
                        <c:v>4.8683206038863748E-13</c:v>
                      </c:pt>
                      <c:pt idx="5827">
                        <c:v>4.9247097926971829E-13</c:v>
                      </c:pt>
                      <c:pt idx="5828">
                        <c:v>4.9757312278274939E-13</c:v>
                      </c:pt>
                      <c:pt idx="5829">
                        <c:v>5.0213885207889699E-13</c:v>
                      </c:pt>
                      <c:pt idx="5830">
                        <c:v>5.0616904827298725E-13</c:v>
                      </c:pt>
                      <c:pt idx="5831">
                        <c:v>5.096651064097858E-13</c:v>
                      </c:pt>
                      <c:pt idx="5832">
                        <c:v>5.1262892898870166E-13</c:v>
                      </c:pt>
                      <c:pt idx="5833">
                        <c:v>5.1506291905763041E-13</c:v>
                      </c:pt>
                      <c:pt idx="5834">
                        <c:v>5.1696997288696284E-13</c:v>
                      </c:pt>
                      <c:pt idx="5835">
                        <c:v>5.1835347223508841E-13</c:v>
                      </c:pt>
                      <c:pt idx="5836">
                        <c:v>5.1921727621700636E-13</c:v>
                      </c:pt>
                      <c:pt idx="5837">
                        <c:v>5.1956571278793047E-13</c:v>
                      </c:pt>
                      <c:pt idx="5838">
                        <c:v>5.1940356985403038E-13</c:v>
                      </c:pt>
                      <c:pt idx="5839">
                        <c:v>5.1873608602269605E-13</c:v>
                      </c:pt>
                      <c:pt idx="5840">
                        <c:v>5.1756894100494013E-13</c:v>
                      </c:pt>
                      <c:pt idx="5841">
                        <c:v>5.1590824568276684E-13</c:v>
                      </c:pt>
                      <c:pt idx="5842">
                        <c:v>5.1376053185453557E-13</c:v>
                      </c:pt>
                      <c:pt idx="5843">
                        <c:v>5.1113274167153254E-13</c:v>
                      </c:pt>
                      <c:pt idx="5844">
                        <c:v>5.0803221677913271E-13</c:v>
                      </c:pt>
                      <c:pt idx="5845">
                        <c:v>5.0446668717609E-13</c:v>
                      </c:pt>
                      <c:pt idx="5846">
                        <c:v>5.0044425980563462E-13</c:v>
                      </c:pt>
                      <c:pt idx="5847">
                        <c:v>4.9597340689218105E-13</c:v>
                      </c:pt>
                      <c:pt idx="5848">
                        <c:v>4.9106295403756158E-13</c:v>
                      </c:pt>
                      <c:pt idx="5849">
                        <c:v>4.8572206809079699E-13</c:v>
                      </c:pt>
                      <c:pt idx="5850">
                        <c:v>4.7996024480549705E-13</c:v>
                      </c:pt>
                      <c:pt idx="5851">
                        <c:v>4.7378729629905056E-13</c:v>
                      </c:pt>
                      <c:pt idx="5852">
                        <c:v>4.6721333832781785E-13</c:v>
                      </c:pt>
                      <c:pt idx="5853">
                        <c:v>4.6024877739257537E-13</c:v>
                      </c:pt>
                      <c:pt idx="5854">
                        <c:v>4.5290429768848808E-13</c:v>
                      </c:pt>
                      <c:pt idx="5855">
                        <c:v>4.4519084791389339E-13</c:v>
                      </c:pt>
                      <c:pt idx="5856">
                        <c:v>4.371196279521759E-13</c:v>
                      </c:pt>
                      <c:pt idx="5857">
                        <c:v>4.2870207544099568E-13</c:v>
                      </c:pt>
                      <c:pt idx="5858">
                        <c:v>4.1994985224309901E-13</c:v>
                      </c:pt>
                      <c:pt idx="5859">
                        <c:v>4.108748308328962E-13</c:v>
                      </c:pt>
                      <c:pt idx="5860">
                        <c:v>4.014890806129317E-13</c:v>
                      </c:pt>
                      <c:pt idx="5861">
                        <c:v>3.9180485417429929E-13</c:v>
                      </c:pt>
                      <c:pt idx="5862">
                        <c:v>3.818345735149706E-13</c:v>
                      </c:pt>
                      <c:pt idx="5863">
                        <c:v>3.7159081622990738E-13</c:v>
                      </c:pt>
                      <c:pt idx="5864">
                        <c:v>3.6108630168671691E-13</c:v>
                      </c:pt>
                      <c:pt idx="5865">
                        <c:v>3.5033387720048662E-13</c:v>
                      </c:pt>
                      <c:pt idx="5866">
                        <c:v>3.393465042213018E-13</c:v>
                      </c:pt>
                      <c:pt idx="5867">
                        <c:v>3.2813724454779952E-13</c:v>
                      </c:pt>
                      <c:pt idx="5868">
                        <c:v>3.1671924657995689E-13</c:v>
                      </c:pt>
                      <c:pt idx="5869">
                        <c:v>3.0510573162414131E-13</c:v>
                      </c:pt>
                      <c:pt idx="5870">
                        <c:v>2.9330998026326731E-13</c:v>
                      </c:pt>
                      <c:pt idx="5871">
                        <c:v>2.8134531880471881E-13</c:v>
                      </c:pt>
                      <c:pt idx="5872">
                        <c:v>2.6922510581848638E-13</c:v>
                      </c:pt>
                      <c:pt idx="5873">
                        <c:v>2.5696271877776473E-13</c:v>
                      </c:pt>
                      <c:pt idx="5874">
                        <c:v>2.4457154081402629E-13</c:v>
                      </c:pt>
                      <c:pt idx="5875">
                        <c:v>2.3206494759836359E-13</c:v>
                      </c:pt>
                      <c:pt idx="5876">
                        <c:v>2.1945629436064439E-13</c:v>
                      </c:pt>
                      <c:pt idx="5877">
                        <c:v>2.0675890305778021E-13</c:v>
                      </c:pt>
                      <c:pt idx="5878">
                        <c:v>1.9398604970214799E-13</c:v>
                      </c:pt>
                      <c:pt idx="5879">
                        <c:v>1.811509518609401E-13</c:v>
                      </c:pt>
                      <c:pt idx="5880">
                        <c:v>1.68266756336941E-13</c:v>
                      </c:pt>
                      <c:pt idx="5881">
                        <c:v>1.5534652704095169E-13</c:v>
                      </c:pt>
                      <c:pt idx="5882">
                        <c:v>1.4240323306578991E-13</c:v>
                      </c:pt>
                      <c:pt idx="5883">
                        <c:v>1.2944973697150151E-13</c:v>
                      </c:pt>
                      <c:pt idx="5884">
                        <c:v>1.1649878329111601E-13</c:v>
                      </c:pt>
                      <c:pt idx="5885">
                        <c:v>1.035629872659687E-13</c:v>
                      </c:pt>
                      <c:pt idx="5886">
                        <c:v>9.0654823819301691E-14</c:v>
                      </c:pt>
                      <c:pt idx="5887">
                        <c:v>7.778661677653412E-14</c:v>
                      </c:pt>
                      <c:pt idx="5888">
                        <c:v>6.4970528340268821E-14</c:v>
                      </c:pt>
                      <c:pt idx="5889">
                        <c:v>5.221854882777318E-14</c:v>
                      </c:pt>
                      <c:pt idx="5890">
                        <c:v>3.9542486678339393E-14</c:v>
                      </c:pt>
                      <c:pt idx="5891">
                        <c:v>2.6953958737591761E-14</c:v>
                      </c:pt>
                      <c:pt idx="5892">
                        <c:v>1.4464380825468181E-14</c:v>
                      </c:pt>
                      <c:pt idx="5893">
                        <c:v>2.0849585942591761E-15</c:v>
                      </c:pt>
                      <c:pt idx="5894">
                        <c:v>-1.017332131725875E-14</c:v>
                      </c:pt>
                      <c:pt idx="5895">
                        <c:v>-2.2299699827907889E-14</c:v>
                      </c:pt>
                      <c:pt idx="5896">
                        <c:v>-3.4283653651075631E-14</c:v>
                      </c:pt>
                      <c:pt idx="5897">
                        <c:v>-4.6114903219578637E-14</c:v>
                      </c:pt>
                      <c:pt idx="5898">
                        <c:v>-5.778342029379554E-14</c:v>
                      </c:pt>
                      <c:pt idx="5899">
                        <c:v>-6.9279435248793707E-14</c:v>
                      </c:pt>
                      <c:pt idx="5900">
                        <c:v>-8.0593444036531958E-14</c:v>
                      </c:pt>
                      <c:pt idx="5901">
                        <c:v>-9.17162148195767E-14</c:v>
                      </c:pt>
                      <c:pt idx="5902">
                        <c:v>-1.026387942731253E-13</c:v>
                      </c:pt>
                      <c:pt idx="5903">
                        <c:v>-1.133525135524865E-13</c:v>
                      </c:pt>
                      <c:pt idx="5904">
                        <c:v>-1.238489939235213E-13</c:v>
                      </c:pt>
                      <c:pt idx="5905">
                        <c:v>-1.3412015205390339E-13</c:v>
                      </c:pt>
                      <c:pt idx="5906">
                        <c:v>-1.441582049634094E-13</c:v>
                      </c:pt>
                      <c:pt idx="5907">
                        <c:v>-1.5395567463179899E-13</c:v>
                      </c:pt>
                      <c:pt idx="5908">
                        <c:v>-1.6350539226319641E-13</c:v>
                      </c:pt>
                      <c:pt idx="5909">
                        <c:v>-1.728005022062267E-13</c:v>
                      </c:pt>
                      <c:pt idx="5910">
                        <c:v>-1.8183446552950809E-13</c:v>
                      </c:pt>
                      <c:pt idx="5911">
                        <c:v>-1.906010632524385E-13</c:v>
                      </c:pt>
                      <c:pt idx="5912">
                        <c:v>-1.99094399231553E-13</c:v>
                      </c:pt>
                      <c:pt idx="5913">
                        <c:v>-2.0730890270306279E-13</c:v>
                      </c:pt>
                      <c:pt idx="5914">
                        <c:v>-2.1523933048251409E-13</c:v>
                      </c:pt>
                      <c:pt idx="5915">
                        <c:v>-2.2288076882283281E-13</c:v>
                      </c:pt>
                      <c:pt idx="5916">
                        <c:v>-2.3022863493233968E-13</c:v>
                      </c:pt>
                      <c:pt idx="5917">
                        <c:v>-2.3727867815463862E-13</c:v>
                      </c:pt>
                      <c:pt idx="5918">
                        <c:v>-2.4402698081258962E-13</c:v>
                      </c:pt>
                      <c:pt idx="5919">
                        <c:v>-2.5046995871888661E-13</c:v>
                      </c:pt>
                      <c:pt idx="5920">
                        <c:v>-2.5660436135605791E-13</c:v>
                      </c:pt>
                      <c:pt idx="5921">
                        <c:v>-2.6242727172900309E-13</c:v>
                      </c:pt>
                      <c:pt idx="5922">
                        <c:v>-2.679361058934698E-13</c:v>
                      </c:pt>
                      <c:pt idx="5923">
                        <c:v>-2.7312861216415319E-13</c:v>
                      </c:pt>
                      <c:pt idx="5924">
                        <c:v>-2.7800287000638008E-13</c:v>
                      </c:pt>
                      <c:pt idx="5925">
                        <c:v>-2.825572886156074E-13</c:v>
                      </c:pt>
                      <c:pt idx="5926">
                        <c:v>-2.8679060518922849E-13</c:v>
                      </c:pt>
                      <c:pt idx="5927">
                        <c:v>-2.9070188289543419E-13</c:v>
                      </c:pt>
                      <c:pt idx="5928">
                        <c:v>-2.942905085441269E-13</c:v>
                      </c:pt>
                      <c:pt idx="5929">
                        <c:v>-2.9755618996512441E-13</c:v>
                      </c:pt>
                      <c:pt idx="5930">
                        <c:v>-3.004989530991261E-13</c:v>
                      </c:pt>
                      <c:pt idx="5931">
                        <c:v>-3.0311913880713791E-13</c:v>
                      </c:pt>
                      <c:pt idx="5932">
                        <c:v>-3.0541739940427162E-13</c:v>
                      </c:pt>
                      <c:pt idx="5933">
                        <c:v>-3.073946949240451E-13</c:v>
                      </c:pt>
                      <c:pt idx="5934">
                        <c:v>-3.0905228911951042E-13</c:v>
                      </c:pt>
                      <c:pt idx="5935">
                        <c:v>-3.1039174520773019E-13</c:v>
                      </c:pt>
                      <c:pt idx="5936">
                        <c:v>-3.1141492136431341E-13</c:v>
                      </c:pt>
                      <c:pt idx="5937">
                        <c:v>-3.1212396597488978E-13</c:v>
                      </c:pt>
                      <c:pt idx="5938">
                        <c:v>-3.1252131265058041E-13</c:v>
                      </c:pt>
                      <c:pt idx="5939">
                        <c:v>-3.1260967501467572E-13</c:v>
                      </c:pt>
                      <c:pt idx="5940">
                        <c:v>-3.1239204126788601E-13</c:v>
                      </c:pt>
                      <c:pt idx="5941">
                        <c:v>-3.1187166853967228E-13</c:v>
                      </c:pt>
                      <c:pt idx="5942">
                        <c:v>-3.1105207703330017E-13</c:v>
                      </c:pt>
                      <c:pt idx="5943">
                        <c:v>-3.0993704397238229E-13</c:v>
                      </c:pt>
                      <c:pt idx="5944">
                        <c:v>-3.0853059735679372E-13</c:v>
                      </c:pt>
                      <c:pt idx="5945">
                        <c:v>-3.0683700953595229E-13</c:v>
                      </c:pt>
                      <c:pt idx="5946">
                        <c:v>-3.0486079060755209E-13</c:v>
                      </c:pt>
                      <c:pt idx="5947">
                        <c:v>-3.0260668164993159E-13</c:v>
                      </c:pt>
                      <c:pt idx="5948">
                        <c:v>-3.0007964779633569E-13</c:v>
                      </c:pt>
                      <c:pt idx="5949">
                        <c:v>-2.9728487115940608E-13</c:v>
                      </c:pt>
                      <c:pt idx="5950">
                        <c:v>-2.9422774361429498E-13</c:v>
                      </c:pt>
                      <c:pt idx="5951">
                        <c:v>-2.9091385944885341E-13</c:v>
                      </c:pt>
                      <c:pt idx="5952">
                        <c:v>-2.8734900788938969E-13</c:v>
                      </c:pt>
                      <c:pt idx="5953">
                        <c:v>-2.8353916551053312E-13</c:v>
                      </c:pt>
                      <c:pt idx="5954">
                        <c:v>-2.7949048853776072E-13</c:v>
                      </c:pt>
                      <c:pt idx="5955">
                        <c:v>-2.752093050511725E-13</c:v>
                      </c:pt>
                      <c:pt idx="5956">
                        <c:v>-2.7070210709910368E-13</c:v>
                      </c:pt>
                      <c:pt idx="5957">
                        <c:v>-2.659755427301696E-13</c:v>
                      </c:pt>
                      <c:pt idx="5958">
                        <c:v>-2.6103640795233241E-13</c:v>
                      </c:pt>
                      <c:pt idx="5959">
                        <c:v>-2.5589163862756311E-13</c:v>
                      </c:pt>
                      <c:pt idx="5960">
                        <c:v>-2.5054830231065089E-13</c:v>
                      </c:pt>
                      <c:pt idx="5961">
                        <c:v>-2.4501359004068251E-13</c:v>
                      </c:pt>
                      <c:pt idx="5962">
                        <c:v>-2.3929480809367111E-13</c:v>
                      </c:pt>
                      <c:pt idx="5963">
                        <c:v>-2.3339936970477512E-13</c:v>
                      </c:pt>
                      <c:pt idx="5964">
                        <c:v>-2.2733478676848561E-13</c:v>
                      </c:pt>
                      <c:pt idx="5965">
                        <c:v>-2.211086615251037E-13</c:v>
                      </c:pt>
                      <c:pt idx="5966">
                        <c:v>-2.1472867824175929E-13</c:v>
                      </c:pt>
                      <c:pt idx="5967">
                        <c:v>-2.082025948961431E-13</c:v>
                      </c:pt>
                      <c:pt idx="5968">
                        <c:v>-2.015382348710442E-13</c:v>
                      </c:pt>
                      <c:pt idx="5969">
                        <c:v>-1.947434786676899E-13</c:v>
                      </c:pt>
                      <c:pt idx="5970">
                        <c:v>-1.8782625564579099E-13</c:v>
                      </c:pt>
                      <c:pt idx="5971">
                        <c:v>-1.8079453579808649E-13</c:v>
                      </c:pt>
                      <c:pt idx="5972">
                        <c:v>-1.736563215670741E-13</c:v>
                      </c:pt>
                      <c:pt idx="5973">
                        <c:v>-1.6641963971149411E-13</c:v>
                      </c:pt>
                      <c:pt idx="5974">
                        <c:v>-1.590925332300093E-13</c:v>
                      </c:pt>
                      <c:pt idx="5975">
                        <c:v>-1.5168305334939459E-13</c:v>
                      </c:pt>
                      <c:pt idx="5976">
                        <c:v>-1.441992515844157E-13</c:v>
                      </c:pt>
                      <c:pt idx="5977">
                        <c:v>-1.3664917187643071E-13</c:v>
                      </c:pt>
                      <c:pt idx="5978">
                        <c:v>-1.2904084281760721E-13</c:v>
                      </c:pt>
                      <c:pt idx="5979">
                        <c:v>-1.2138226996749001E-13</c:v>
                      </c:pt>
                      <c:pt idx="5980">
                        <c:v>-1.136814282685015E-13</c:v>
                      </c:pt>
                      <c:pt idx="5981">
                        <c:v>-1.059462545667921E-13</c:v>
                      </c:pt>
                      <c:pt idx="5982">
                        <c:v>-9.8184640244692222E-14</c:v>
                      </c:pt>
                      <c:pt idx="5983">
                        <c:v>-9.0404423970847548E-14</c:v>
                      </c:pt>
                      <c:pt idx="5984">
                        <c:v>-8.2613384573941113E-14</c:v>
                      </c:pt>
                      <c:pt idx="5985">
                        <c:v>-7.4819234045729108E-14</c:v>
                      </c:pt>
                      <c:pt idx="5986">
                        <c:v>-6.7029610678932495E-14</c:v>
                      </c:pt>
                      <c:pt idx="5987">
                        <c:v>-5.9252072345340288E-14</c:v>
                      </c:pt>
                      <c:pt idx="5988">
                        <c:v>-5.1494089919290251E-14</c:v>
                      </c:pt>
                      <c:pt idx="5989">
                        <c:v>-4.3763040851499241E-14</c:v>
                      </c:pt>
                      <c:pt idx="5990">
                        <c:v>-3.6066202898019407E-14</c:v>
                      </c:pt>
                      <c:pt idx="5991">
                        <c:v>-2.8410748008897559E-14</c:v>
                      </c:pt>
                      <c:pt idx="5992">
                        <c:v>-2.080373638091316E-14</c:v>
                      </c:pt>
                      <c:pt idx="5993">
                        <c:v>-1.3252110678567551E-14</c:v>
                      </c:pt>
                      <c:pt idx="5994">
                        <c:v>-5.762690427290238E-15</c:v>
                      </c:pt>
                      <c:pt idx="5995">
                        <c:v>1.657833417378473E-15</c:v>
                      </c:pt>
                      <c:pt idx="5996">
                        <c:v>9.0029037210792001E-15</c:v>
                      </c:pt>
                      <c:pt idx="5997">
                        <c:v>1.6266102239060199E-14</c:v>
                      </c:pt>
                      <c:pt idx="5998">
                        <c:v>2.3441154498611819E-14</c:v>
                      </c:pt>
                      <c:pt idx="5999">
                        <c:v>3.0521934492593809E-14</c:v>
                      </c:pt>
                      <c:pt idx="6000">
                        <c:v>3.7502469181354277E-14</c:v>
                      </c:pt>
                      <c:pt idx="6001">
                        <c:v>4.4376942800552642E-14</c:v>
                      </c:pt>
                      <c:pt idx="6002">
                        <c:v>5.1139700972613388E-14</c:v>
                      </c:pt>
                      <c:pt idx="6003">
                        <c:v>5.7785254619751652E-14</c:v>
                      </c:pt>
                      <c:pt idx="6004">
                        <c:v>6.4308283676725671E-14</c:v>
                      </c:pt>
                      <c:pt idx="6005">
                        <c:v>7.0703640601685245E-14</c:v>
                      </c:pt>
                      <c:pt idx="6006">
                        <c:v>7.6966353683698369E-14</c:v>
                      </c:pt>
                      <c:pt idx="6007">
                        <c:v>8.3091630145750912E-14</c:v>
                      </c:pt>
                      <c:pt idx="6008">
                        <c:v>8.9074859042225789E-14</c:v>
                      </c:pt>
                      <c:pt idx="6009">
                        <c:v>9.4911613950078581E-14</c:v>
                      </c:pt>
                      <c:pt idx="6010">
                        <c:v>1.005976554531357E-13</c:v>
                      </c:pt>
                      <c:pt idx="6011">
                        <c:v>1.061289334191485E-13</c:v>
                      </c:pt>
                      <c:pt idx="6012">
                        <c:v>1.11501589069444E-13</c:v>
                      </c:pt>
                      <c:pt idx="6013">
                        <c:v>1.16711956841214E-13</c:v>
                      </c:pt>
                      <c:pt idx="6014">
                        <c:v>1.217565660426904E-13</c:v>
                      </c:pt>
                      <c:pt idx="6015">
                        <c:v>1.266321423016503E-13</c:v>
                      </c:pt>
                      <c:pt idx="6016">
                        <c:v>1.3133560880789419E-13</c:v>
                      </c:pt>
                      <c:pt idx="6017">
                        <c:v>1.358640873505355E-13</c:v>
                      </c:pt>
                      <c:pt idx="6018">
                        <c:v>1.402148991511281E-13</c:v>
                      </c:pt>
                      <c:pt idx="6019">
                        <c:v>1.4438556549385279E-13</c:v>
                      </c:pt>
                      <c:pt idx="6020">
                        <c:v>1.4837380815416629E-13</c:v>
                      </c:pt>
                      <c:pt idx="6021">
                        <c:v>1.521775496274981E-13</c:v>
                      </c:pt>
                      <c:pt idx="6022">
                        <c:v>1.5579491315976319E-13</c:v>
                      </c:pt>
                      <c:pt idx="6023">
                        <c:v>1.5922422258163339E-13</c:v>
                      </c:pt>
                      <c:pt idx="6024">
                        <c:v>1.624640019486789E-13</c:v>
                      </c:pt>
                      <c:pt idx="6025">
                        <c:v>1.6551297498966599E-13</c:v>
                      </c:pt>
                      <c:pt idx="6026">
                        <c:v>1.683700643654568E-13</c:v>
                      </c:pt>
                      <c:pt idx="6027">
                        <c:v>1.710343907411183E-13</c:v>
                      </c:pt>
                      <c:pt idx="6028">
                        <c:v>1.735052716740066E-13</c:v>
                      </c:pt>
                      <c:pt idx="6029">
                        <c:v>1.7578222032074139E-13</c:v>
                      </c:pt>
                      <c:pt idx="6030">
                        <c:v>1.7786494396613551E-13</c:v>
                      </c:pt>
                      <c:pt idx="6031">
                        <c:v>1.797533423772861E-13</c:v>
                      </c:pt>
                      <c:pt idx="6032">
                        <c:v>1.814475059861747E-13</c:v>
                      </c:pt>
                      <c:pt idx="6033">
                        <c:v>1.829477139042555E-13</c:v>
                      </c:pt>
                      <c:pt idx="6034">
                        <c:v>1.8425443177264151E-13</c:v>
                      </c:pt>
                      <c:pt idx="6035">
                        <c:v>1.8536830945162339E-13</c:v>
                      </c:pt>
                      <c:pt idx="6036">
                        <c:v>1.86290178553374E-13</c:v>
                      </c:pt>
                      <c:pt idx="6037">
                        <c:v>1.8702104982180679E-13</c:v>
                      </c:pt>
                      <c:pt idx="6038">
                        <c:v>1.8756211036366811E-13</c:v>
                      </c:pt>
                      <c:pt idx="6039">
                        <c:v>1.8791472073504369E-13</c:v>
                      </c:pt>
                      <c:pt idx="6040">
                        <c:v>1.8808041188756341E-13</c:v>
                      </c:pt>
                      <c:pt idx="6041">
                        <c:v>1.880608819786806E-13</c:v>
                      </c:pt>
                      <c:pt idx="6042">
                        <c:v>1.8785799305049091E-13</c:v>
                      </c:pt>
                      <c:pt idx="6043">
                        <c:v>1.87473767581641E-13</c:v>
                      </c:pt>
                      <c:pt idx="6044">
                        <c:v>1.8691038491695631E-13</c:v>
                      </c:pt>
                      <c:pt idx="6045">
                        <c:v>1.861701775794859E-13</c:v>
                      </c:pt>
                      <c:pt idx="6046">
                        <c:v>1.852556274697391E-13</c:v>
                      </c:pt>
                      <c:pt idx="6047">
                        <c:v>1.8416936195694121E-13</c:v>
                      </c:pt>
                      <c:pt idx="6048">
                        <c:v>1.829141498672005E-13</c:v>
                      </c:pt>
                      <c:pt idx="6049">
                        <c:v>1.814928973735274E-13</c:v>
                      </c:pt>
                      <c:pt idx="6050">
                        <c:v>1.799086437926938E-13</c:v>
                      </c:pt>
                      <c:pt idx="6051">
                        <c:v>1.7816455729396141E-13</c:v>
                      </c:pt>
                      <c:pt idx="6052">
                        <c:v>1.7626393052474501E-13</c:v>
                      </c:pt>
                      <c:pt idx="6053">
                        <c:v>1.742101761583067E-13</c:v>
                      </c:pt>
                      <c:pt idx="6054">
                        <c:v>1.7200682236860241E-13</c:v>
                      </c:pt>
                      <c:pt idx="6055">
                        <c:v>1.6965750823742141E-13</c:v>
                      </c:pt>
                      <c:pt idx="6056">
                        <c:v>1.6716597909897701E-13</c:v>
                      </c:pt>
                      <c:pt idx="6057">
                        <c:v>1.645360818271129E-13</c:v>
                      </c:pt>
                      <c:pt idx="6058">
                        <c:v>1.6177176007029681E-13</c:v>
                      </c:pt>
                      <c:pt idx="6059">
                        <c:v>1.588770494395719E-13</c:v>
                      </c:pt>
                      <c:pt idx="6060">
                        <c:v>1.5585607265463071E-13</c:v>
                      </c:pt>
                      <c:pt idx="6061">
                        <c:v>1.527130346531648E-13</c:v>
                      </c:pt>
                      <c:pt idx="6062">
                        <c:v>1.4945221766863071E-13</c:v>
                      </c:pt>
                      <c:pt idx="6063">
                        <c:v>1.4607797628154931E-13</c:v>
                      </c:pt>
                      <c:pt idx="6064">
                        <c:v>1.42594732449433E-13</c:v>
                      </c:pt>
                      <c:pt idx="6065">
                        <c:v>1.3900697052040349E-13</c:v>
                      </c:pt>
                      <c:pt idx="6066">
                        <c:v>1.3531923223552979E-13</c:v>
                      </c:pt>
                      <c:pt idx="6067">
                        <c:v>1.315361117248765E-13</c:v>
                      </c:pt>
                      <c:pt idx="6068">
                        <c:v>1.2766225050220929E-13</c:v>
                      </c:pt>
                      <c:pt idx="6069">
                        <c:v>1.237023324632549E-13</c:v>
                      </c:pt>
                      <c:pt idx="6070">
                        <c:v>1.1966107889236449E-13</c:v>
                      </c:pt>
                      <c:pt idx="6071">
                        <c:v>1.1554324348236811E-13</c:v>
                      </c:pt>
                      <c:pt idx="6072">
                        <c:v>1.113536073723507E-13</c:v>
                      </c:pt>
                      <c:pt idx="6073">
                        <c:v>1.070969742080153E-13</c:v>
                      </c:pt>
                      <c:pt idx="6074">
                        <c:v>1.027781652292291E-13</c:v>
                      </c:pt>
                      <c:pt idx="6075">
                        <c:v>9.8402014389276092E-14</c:v>
                      </c:pt>
                      <c:pt idx="6076">
                        <c:v>9.3973363510266002E-14</c:v>
                      </c:pt>
                      <c:pt idx="6077">
                        <c:v>8.9497057479067406E-14</c:v>
                      </c:pt>
                      <c:pt idx="6078">
                        <c:v>8.4977939488050502E-14</c:v>
                      </c:pt>
                      <c:pt idx="6079">
                        <c:v>8.0420846324839376E-14</c:v>
                      </c:pt>
                      <c:pt idx="6080">
                        <c:v>7.5830603715183167E-14</c:v>
                      </c:pt>
                      <c:pt idx="6081">
                        <c:v>7.1212021722963242E-14</c:v>
                      </c:pt>
                      <c:pt idx="6082">
                        <c:v>6.6569890211257488E-14</c:v>
                      </c:pt>
                      <c:pt idx="6083">
                        <c:v>6.1908974368284403E-14</c:v>
                      </c:pt>
                      <c:pt idx="6084">
                        <c:v>5.7234010301948234E-14</c:v>
                      </c:pt>
                      <c:pt idx="6085">
                        <c:v>5.2549700706602382E-14</c:v>
                      </c:pt>
                      <c:pt idx="6086">
                        <c:v>4.786071060554199E-14</c:v>
                      </c:pt>
                      <c:pt idx="6087">
                        <c:v>4.3171663172627503E-14</c:v>
                      </c:pt>
                      <c:pt idx="6088">
                        <c:v>3.8487135636330137E-14</c:v>
                      </c:pt>
                      <c:pt idx="6089">
                        <c:v>3.3811655269377011E-14</c:v>
                      </c:pt>
                      <c:pt idx="6090">
                        <c:v>2.9149695467058212E-14</c:v>
                      </c:pt>
                      <c:pt idx="6091">
                        <c:v>2.4505671917141541E-14</c:v>
                      </c:pt>
                      <c:pt idx="6092">
                        <c:v>1.988393886422159E-14</c:v>
                      </c:pt>
                      <c:pt idx="6093">
                        <c:v>1.5288785471209551E-14</c:v>
                      </c:pt>
                      <c:pt idx="6094">
                        <c:v>1.0724432280548729E-14</c:v>
                      </c:pt>
                      <c:pt idx="6095">
                        <c:v>6.1950277776171388E-15</c:v>
                      </c:pt>
                      <c:pt idx="6096">
                        <c:v>1.704645058654852E-15</c:v>
                      </c:pt>
                      <c:pt idx="6097">
                        <c:v>-2.742721394571792E-15</c:v>
                      </c:pt>
                      <c:pt idx="6098">
                        <c:v>-7.1431588312831857E-15</c:v>
                      </c:pt>
                      <c:pt idx="6099">
                        <c:v>-1.149283923741759E-14</c:v>
                      </c:pt>
                      <c:pt idx="6100">
                        <c:v>-1.5788022228749062E-14</c:v>
                      </c:pt>
                      <c:pt idx="6101">
                        <c:v>-2.0025057829688869E-14</c:v>
                      </c:pt>
                      <c:pt idx="6102">
                        <c:v>-2.4200389136195709E-14</c:v>
                      </c:pt>
                      <c:pt idx="6103">
                        <c:v>-2.8310554861348781E-14</c:v>
                      </c:pt>
                      <c:pt idx="6104">
                        <c:v>-3.2352191762266642E-14</c:v>
                      </c:pt>
                      <c:pt idx="6105">
                        <c:v>-3.6322036947183733E-14</c:v>
                      </c:pt>
                      <c:pt idx="6106">
                        <c:v>-4.0216930061625279E-14</c:v>
                      </c:pt>
                      <c:pt idx="6107">
                        <c:v>-4.4033815352749823E-14</c:v>
                      </c:pt>
                      <c:pt idx="6108">
                        <c:v>-4.7769743611056551E-14</c:v>
                      </c:pt>
                      <c:pt idx="6109">
                        <c:v>-5.142187398878284E-14</c:v>
                      </c:pt>
                      <c:pt idx="6110">
                        <c:v>-5.498747569444388E-14</c:v>
                      </c:pt>
                      <c:pt idx="6111">
                        <c:v>-5.8463929563092931E-14</c:v>
                      </c:pt>
                      <c:pt idx="6112">
                        <c:v>-6.1848729502006283E-14</c:v>
                      </c:pt>
                      <c:pt idx="6113">
                        <c:v>-6.5139483811621308E-14</c:v>
                      </c:pt>
                      <c:pt idx="6114">
                        <c:v>-6.8333916381679645E-14</c:v>
                      </c:pt>
                      <c:pt idx="6115">
                        <c:v>-7.1429867762649781E-14</c:v>
                      </c:pt>
                      <c:pt idx="6116">
                        <c:v>-7.44252961126242E-14</c:v>
                      </c:pt>
                      <c:pt idx="6117">
                        <c:v>-7.7318278020006068E-14</c:v>
                      </c:pt>
                      <c:pt idx="6118">
                        <c:v>-8.0107009202418289E-14</c:v>
                      </c:pt>
                      <c:pt idx="6119">
                        <c:v>-8.2789805082384465E-14</c:v>
                      </c:pt>
                      <c:pt idx="6120">
                        <c:v>-8.5365101240445913E-14</c:v>
                      </c:pt>
                      <c:pt idx="6121">
                        <c:v>-8.7831453746492171E-14</c:v>
                      </c:pt>
                      <c:pt idx="6122">
                        <c:v>-9.0187539370193263E-14</c:v>
                      </c:pt>
                      <c:pt idx="6123">
                        <c:v>-9.2432155671531339E-14</c:v>
                      </c:pt>
                      <c:pt idx="6124">
                        <c:v>-9.4564220972536351E-14</c:v>
                      </c:pt>
                      <c:pt idx="6125">
                        <c:v>-9.6582774211435444E-14</c:v>
                      </c:pt>
                      <c:pt idx="6126">
                        <c:v>-9.8486974680528335E-14</c:v>
                      </c:pt>
                      <c:pt idx="6127">
                        <c:v>-1.0027610164920151E-13</c:v>
                      </c:pt>
                      <c:pt idx="6128">
                        <c:v>-1.019495538735922E-13</c:v>
                      </c:pt>
                      <c:pt idx="6129">
                        <c:v>-1.03506848994508E-13</c:v>
                      </c:pt>
                      <c:pt idx="6130">
                        <c:v>-1.0494762282530309E-13</c:v>
                      </c:pt>
                      <c:pt idx="6131">
                        <c:v>-1.062716285314986E-13</c:v>
                      </c:pt>
                      <c:pt idx="6132">
                        <c:v>-1.07478735704028E-13</c:v>
                      </c:pt>
                      <c:pt idx="6133">
                        <c:v>-1.085689293280679E-13</c:v>
                      </c:pt>
                      <c:pt idx="6134">
                        <c:v>-1.095423086495015E-13</c:v>
                      </c:pt>
                      <c:pt idx="6135">
                        <c:v>-1.103990859411378E-13</c:v>
                      </c:pt>
                      <c:pt idx="6136">
                        <c:v>-1.111395851708908E-13</c:v>
                      </c:pt>
                      <c:pt idx="6137">
                        <c:v>-1.1176424057419129E-13</c:v>
                      </c:pt>
                      <c:pt idx="6138">
                        <c:v>-1.1227359513297949E-13</c:v>
                      </c:pt>
                      <c:pt idx="6139">
                        <c:v>-1.126682989636916E-13</c:v>
                      </c:pt>
                      <c:pt idx="6140">
                        <c:v>-1.1294910761672E-13</c:v>
                      </c:pt>
                      <c:pt idx="6141">
                        <c:v>-1.131168802898863E-13</c:v>
                      </c:pt>
                      <c:pt idx="6142">
                        <c:v>-1.131725779585289E-13</c:v>
                      </c:pt>
                      <c:pt idx="6143">
                        <c:v>-1.131172614248569E-13</c:v>
                      </c:pt>
                      <c:pt idx="6144">
                        <c:v>-1.129520892892802E-13</c:v>
                      </c:pt>
                      <c:pt idx="6145">
                        <c:v>-1.1267831584647039E-13</c:v>
                      </c:pt>
                      <c:pt idx="6146">
                        <c:v>-1.122972889089563E-13</c:v>
                      </c:pt>
                      <c:pt idx="6147">
                        <c:v>-1.118104475610978E-13</c:v>
                      </c:pt>
                      <c:pt idx="6148">
                        <c:v>-1.112193198463247E-13</c:v>
                      </c:pt>
                      <c:pt idx="6149">
                        <c:v>-1.105255203905605E-13</c:v>
                      </c:pt>
                      <c:pt idx="6150">
                        <c:v>-1.097307479647863E-13</c:v>
                      </c:pt>
                      <c:pt idx="6151">
                        <c:v>-1.088367829897299E-13</c:v>
                      </c:pt>
                      <c:pt idx="6152">
                        <c:v>-1.078454849856903E-13</c:v>
                      </c:pt>
                      <c:pt idx="6153">
                        <c:v>-1.067587899705336E-13</c:v>
                      </c:pt>
                      <c:pt idx="6154">
                        <c:v>-1.055787078089149E-13</c:v>
                      </c:pt>
                      <c:pt idx="6155">
                        <c:v>-1.043073195157994E-13</c:v>
                      </c:pt>
                      <c:pt idx="6156">
                        <c:v>-1.02946774517369E-13</c:v>
                      </c:pt>
                      <c:pt idx="6157">
                        <c:v>-1.014992878724112E-13</c:v>
                      </c:pt>
                      <c:pt idx="6158">
                        <c:v>-9.9967137457297233E-14</c:v>
                      </c:pt>
                      <c:pt idx="6159">
                        <c:v>-9.8352661117657215E-14</c:v>
                      </c:pt>
                      <c:pt idx="6160">
                        <c:v>-9.6658253789865151E-14</c:v>
                      </c:pt>
                      <c:pt idx="6161">
                        <c:v>-9.4886364595443241E-14</c:v>
                      </c:pt>
                      <c:pt idx="6162">
                        <c:v>-9.303949391149092E-14</c:v>
                      </c:pt>
                      <c:pt idx="6163">
                        <c:v>-9.112019042023654E-14</c:v>
                      </c:pt>
                      <c:pt idx="6164">
                        <c:v>-8.9131048140799146E-14</c:v>
                      </c:pt>
                      <c:pt idx="6165">
                        <c:v>-8.7074703446234564E-14</c:v>
                      </c:pt>
                      <c:pt idx="6166">
                        <c:v>-8.4953832068923495E-14</c:v>
                      </c:pt>
                      <c:pt idx="6167">
                        <c:v>-8.277114609734067E-14</c:v>
                      </c:pt>
                      <c:pt idx="6168">
                        <c:v>-8.0529390967221846E-14</c:v>
                      </c:pt>
                      <c:pt idx="6169">
                        <c:v>-7.8231342450121278E-14</c:v>
                      </c:pt>
                      <c:pt idx="6170">
                        <c:v>-7.5879803642324809E-14</c:v>
                      </c:pt>
                      <c:pt idx="6171">
                        <c:v>-7.3477601957053979E-14</c:v>
                      </c:pt>
                      <c:pt idx="6172">
                        <c:v>-7.1027586122864133E-14</c:v>
                      </c:pt>
                      <c:pt idx="6173">
                        <c:v>-6.8532623191104445E-14</c:v>
                      </c:pt>
                      <c:pt idx="6174">
                        <c:v>-6.5995595555270697E-14</c:v>
                      </c:pt>
                      <c:pt idx="6175">
                        <c:v>-6.341939798504151E-14</c:v>
                      </c:pt>
                      <c:pt idx="6176">
                        <c:v>-6.0806934677746847E-14</c:v>
                      </c:pt>
                      <c:pt idx="6177">
                        <c:v>-5.8161116329973262E-14</c:v>
                      </c:pt>
                      <c:pt idx="6178">
                        <c:v>-5.548485723196365E-14</c:v>
                      </c:pt>
                      <c:pt idx="6179">
                        <c:v>-5.2781072387420678E-14</c:v>
                      </c:pt>
                      <c:pt idx="6180">
                        <c:v>-5.0052674661272338E-14</c:v>
                      </c:pt>
                      <c:pt idx="6181">
                        <c:v>-4.7302571957905103E-14</c:v>
                      </c:pt>
                      <c:pt idx="6182">
                        <c:v>-4.4533664432315918E-14</c:v>
                      </c:pt>
                      <c:pt idx="6183">
                        <c:v>-4.1748841736577267E-14</c:v>
                      </c:pt>
                      <c:pt idx="6184">
                        <c:v>-3.8950980303951522E-14</c:v>
                      </c:pt>
                      <c:pt idx="6185">
                        <c:v>-3.6142940672930833E-14</c:v>
                      </c:pt>
                      <c:pt idx="6186">
                        <c:v>-3.3327564853417077E-14</c:v>
                      </c:pt>
                      <c:pt idx="6187">
                        <c:v>-3.0507673737193189E-14</c:v>
                      </c:pt>
                      <c:pt idx="6188">
                        <c:v>-2.7686064554772709E-14</c:v>
                      </c:pt>
                      <c:pt idx="6189">
                        <c:v>-2.486550838064822E-14</c:v>
                      </c:pt>
                      <c:pt idx="6190">
                        <c:v>-2.2048747688892109E-14</c:v>
                      </c:pt>
                      <c:pt idx="6191">
                        <c:v>-1.9238493960994421E-14</c:v>
                      </c:pt>
                      <c:pt idx="6192">
                        <c:v>-1.6437425347752821E-14</c:v>
                      </c:pt>
                      <c:pt idx="6193">
                        <c:v>-1.3648184386958959E-14</c:v>
                      </c:pt>
                      <c:pt idx="6194">
                        <c:v>-1.087337577855371E-14</c:v>
                      </c:pt>
                      <c:pt idx="6195">
                        <c:v>-8.1155642188507966E-15</c:v>
                      </c:pt>
                      <c:pt idx="6196">
                        <c:v>-5.3772722953551683E-15</c:v>
                      </c:pt>
                      <c:pt idx="6197">
                        <c:v>-2.660978443627754E-15</c:v>
                      </c:pt>
                      <c:pt idx="6198">
                        <c:v>3.0885032426558327E-17</c:v>
                      </c:pt>
                      <c:pt idx="6199">
                        <c:v>2.6959338755465261E-15</c:v>
                      </c:pt>
                      <c:pt idx="6200">
                        <c:v>5.331833724152667E-15</c:v>
                      </c:pt>
                      <c:pt idx="6201">
                        <c:v>7.9363018942873932E-15</c:v>
                      </c:pt>
                      <c:pt idx="6202">
                        <c:v>1.050710909338555E-14</c:v>
                      </c:pt>
                      <c:pt idx="6203">
                        <c:v>1.304208106488096E-14</c:v>
                      </c:pt>
                      <c:pt idx="6204">
                        <c:v>1.553910016273205E-14</c:v>
                      </c:pt>
                      <c:pt idx="6205">
                        <c:v>1.7996106855026919E-14</c:v>
                      </c:pt>
                      <c:pt idx="6206">
                        <c:v>2.0411101155906189E-14</c:v>
                      </c:pt>
                      <c:pt idx="6207">
                        <c:v>2.2782143985119099E-14</c:v>
                      </c:pt>
                      <c:pt idx="6208">
                        <c:v>2.5107358454605961E-14</c:v>
                      </c:pt>
                      <c:pt idx="6209">
                        <c:v>2.7384931081577471E-14</c:v>
                      </c:pt>
                      <c:pt idx="6210">
                        <c:v>2.9613112927638042E-14</c:v>
                      </c:pt>
                      <c:pt idx="6211">
                        <c:v>3.1790220663577362E-14</c:v>
                      </c:pt>
                      <c:pt idx="6212">
                        <c:v>3.3914637559530453E-14</c:v>
                      </c:pt>
                      <c:pt idx="6213">
                        <c:v>3.5984814400282418E-14</c:v>
                      </c:pt>
                      <c:pt idx="6214">
                        <c:v>3.7999270325569309E-14</c:v>
                      </c:pt>
                      <c:pt idx="6215">
                        <c:v>3.9956593595301332E-14</c:v>
                      </c:pt>
                      <c:pt idx="6216">
                        <c:v>4.1855442279708378E-14</c:v>
                      </c:pt>
                      <c:pt idx="6217">
                        <c:v>4.3694544874481593E-14</c:v>
                      </c:pt>
                      <c:pt idx="6218">
                        <c:v>4.5472700841056481E-14</c:v>
                      </c:pt>
                      <c:pt idx="6219">
                        <c:v>4.7188781072255567E-14</c:v>
                      </c:pt>
                      <c:pt idx="6220">
                        <c:v>4.8841728283578337E-14</c:v>
                      </c:pt>
                      <c:pt idx="6221">
                        <c:v>5.0430557330496691E-14</c:v>
                      </c:pt>
                      <c:pt idx="6222">
                        <c:v>5.1954355452182342E-14</c:v>
                      </c:pt>
                      <c:pt idx="6223">
                        <c:v>5.3412282442160307E-14</c:v>
                      </c:pt>
                      <c:pt idx="6224">
                        <c:v>5.4803570746449078E-14</c:v>
                      </c:pt>
                      <c:pt idx="6225">
                        <c:v>5.6127525489813058E-14</c:v>
                      </c:pt>
                      <c:pt idx="6226">
                        <c:v>5.7383524430817186E-14</c:v>
                      </c:pt>
                      <c:pt idx="6227">
                        <c:v>5.8571017846435732E-14</c:v>
                      </c:pt>
                      <c:pt idx="6228">
                        <c:v>5.9689528347029144E-14</c:v>
                      </c:pt>
                      <c:pt idx="6229">
                        <c:v>6.0738650622562152E-14</c:v>
                      </c:pt>
                      <c:pt idx="6230">
                        <c:v>6.1718051120995124E-14</c:v>
                      </c:pt>
                      <c:pt idx="6231">
                        <c:v>6.2627467659837393E-14</c:v>
                      </c:pt>
                      <c:pt idx="6232">
                        <c:v>6.3466708971906782E-14</c:v>
                      </c:pt>
                      <c:pt idx="6233">
                        <c:v>6.4235654186393304E-14</c:v>
                      </c:pt>
                      <c:pt idx="6234">
                        <c:v>6.4934252246377314E-14</c:v>
                      </c:pt>
                      <c:pt idx="6235">
                        <c:v>6.5562521264002861E-14</c:v>
                      </c:pt>
                      <c:pt idx="6236">
                        <c:v>6.6120547814556032E-14</c:v>
                      </c:pt>
                      <c:pt idx="6237">
                        <c:v>6.6608486170745094E-14</c:v>
                      </c:pt>
                      <c:pt idx="6238">
                        <c:v>6.7026557478524919E-14</c:v>
                      </c:pt>
                      <c:pt idx="6239">
                        <c:v>6.7375048875851634E-14</c:v>
                      </c:pt>
                      <c:pt idx="6240">
                        <c:v>6.7654312555795599E-14</c:v>
                      </c:pt>
                      <c:pt idx="6241">
                        <c:v>6.7864764775480677E-14</c:v>
                      </c:pt>
                      <c:pt idx="6242">
                        <c:v>6.8006884812356223E-14</c:v>
                      </c:pt>
                      <c:pt idx="6243">
                        <c:v>6.8081213869344497E-14</c:v>
                      </c:pt>
                      <c:pt idx="6244">
                        <c:v>6.8088353930440817E-14</c:v>
                      </c:pt>
                      <c:pt idx="6245">
                        <c:v>6.8028966568376477E-14</c:v>
                      </c:pt>
                      <c:pt idx="6246">
                        <c:v>6.7903771705985112E-14</c:v>
                      </c:pt>
                      <c:pt idx="6247">
                        <c:v>6.7713546332942104E-14</c:v>
                      </c:pt>
                      <c:pt idx="6248">
                        <c:v>6.7459123179573681E-14</c:v>
                      </c:pt>
                      <c:pt idx="6249">
                        <c:v>6.7141389349457127E-14</c:v>
                      </c:pt>
                      <c:pt idx="6250">
                        <c:v>6.6761284912556902E-14</c:v>
                      </c:pt>
                      <c:pt idx="6251">
                        <c:v>6.6319801460662387E-14</c:v>
                      </c:pt>
                      <c:pt idx="6252">
                        <c:v>6.581798062691237E-14</c:v>
                      </c:pt>
                      <c:pt idx="6253">
                        <c:v>6.5256912571208544E-14</c:v>
                      </c:pt>
                      <c:pt idx="6254">
                        <c:v>6.4637734433335754E-14</c:v>
                      </c:pt>
                      <c:pt idx="6255">
                        <c:v>6.3961628755620146E-14</c:v>
                      </c:pt>
                      <c:pt idx="6256">
                        <c:v>6.3229821876967745E-14</c:v>
                      </c:pt>
                      <c:pt idx="6257">
                        <c:v>6.2443582300135847E-14</c:v>
                      </c:pt>
                      <c:pt idx="6258">
                        <c:v>6.1604219034097031E-14</c:v>
                      </c:pt>
                      <c:pt idx="6259">
                        <c:v>6.0713079913361617E-14</c:v>
                      </c:pt>
                      <c:pt idx="6260">
                        <c:v>5.9771549896128178E-14</c:v>
                      </c:pt>
                      <c:pt idx="6261">
                        <c:v>5.8781049343133854E-14</c:v>
                      </c:pt>
                      <c:pt idx="6262">
                        <c:v>5.7743032279076369E-14</c:v>
                      </c:pt>
                      <c:pt idx="6263">
                        <c:v>5.6658984638478181E-14</c:v>
                      </c:pt>
                      <c:pt idx="6264">
                        <c:v>5.5530422497859493E-14</c:v>
                      </c:pt>
                      <c:pt idx="6265">
                        <c:v>5.4358890296081907E-14</c:v>
                      </c:pt>
                      <c:pt idx="6266">
                        <c:v>5.3145959044717528E-14</c:v>
                      </c:pt>
                      <c:pt idx="6267">
                        <c:v>5.1893224530289189E-14</c:v>
                      </c:pt>
                      <c:pt idx="6268">
                        <c:v>5.0602305510217748E-14</c:v>
                      </c:pt>
                      <c:pt idx="6269">
                        <c:v>4.927484190429956E-14</c:v>
                      </c:pt>
                      <c:pt idx="6270">
                        <c:v>4.7912492983523971E-14</c:v>
                      </c:pt>
                      <c:pt idx="6271">
                        <c:v>4.6516935558024979E-14</c:v>
                      </c:pt>
                      <c:pt idx="6272">
                        <c:v>4.50898621659443E-14</c:v>
                      </c:pt>
                      <c:pt idx="6273">
                        <c:v>4.3632979264964563E-14</c:v>
                      </c:pt>
                      <c:pt idx="6274">
                        <c:v>4.2148005428251092E-14</c:v>
                      </c:pt>
                      <c:pt idx="6275">
                        <c:v>4.0636669546519312E-14</c:v>
                      </c:pt>
                      <c:pt idx="6276">
                        <c:v>3.9100709037921589E-14</c:v>
                      </c:pt>
                      <c:pt idx="6277">
                        <c:v>3.7541868067423028E-14</c:v>
                      </c:pt>
                      <c:pt idx="6278">
                        <c:v>3.5961895777309532E-14</c:v>
                      </c:pt>
                      <c:pt idx="6279">
                        <c:v>3.4362544530444702E-14</c:v>
                      </c:pt>
                      <c:pt idx="6280">
                        <c:v>3.2745568167863197E-14</c:v>
                      </c:pt>
                      <c:pt idx="6281">
                        <c:v>3.1112720282258631E-14</c:v>
                      </c:pt>
                      <c:pt idx="6282">
                        <c:v>2.9465752508892789E-14</c:v>
                      </c:pt>
                      <c:pt idx="6283">
                        <c:v>2.7806412835421299E-14</c:v>
                      </c:pt>
                      <c:pt idx="6284">
                        <c:v>2.6136443932096859E-14</c:v>
                      </c:pt>
                      <c:pt idx="6285">
                        <c:v>2.4457581503777231E-14</c:v>
                      </c:pt>
                      <c:pt idx="6286">
                        <c:v>2.2771552665129431E-14</c:v>
                      </c:pt>
                      <c:pt idx="6287">
                        <c:v>2.108007434038527E-14</c:v>
                      </c:pt>
                      <c:pt idx="6288">
                        <c:v>1.938485168896569E-14</c:v>
                      </c:pt>
                      <c:pt idx="6289">
                        <c:v>1.768757655825331E-14</c:v>
                      </c:pt>
                      <c:pt idx="6290">
                        <c:v>1.5989925964753061E-14</c:v>
                      </c:pt>
                      <c:pt idx="6291">
                        <c:v>1.4293560604840918E-14</c:v>
                      </c:pt>
                      <c:pt idx="6292">
                        <c:v>1.260012339625998E-14</c:v>
                      </c:pt>
                      <c:pt idx="6293">
                        <c:v>1.0911238051481249E-14</c:v>
                      </c:pt>
                      <c:pt idx="6294">
                        <c:v>9.2285076840048237E-15</c:v>
                      </c:pt>
                      <c:pt idx="6295">
                        <c:v>7.5535134486337782E-15</c:v>
                      </c:pt>
                      <c:pt idx="6296">
                        <c:v>5.8878132167099333E-15</c:v>
                      </c:pt>
                      <c:pt idx="6297">
                        <c:v>4.2329402872566641E-15</c:v>
                      </c:pt>
                      <c:pt idx="6298">
                        <c:v>2.5904021349293911E-15</c:v>
                      </c:pt>
                      <c:pt idx="6299">
                        <c:v>9.6167919562957355E-16</c:v>
                      </c:pt>
                      <c:pt idx="6300">
                        <c:v>-6.5177630940727732E-16</c:v>
                      </c:pt>
                      <c:pt idx="6301">
                        <c:v>-2.2485415102846681E-15</c:v>
                      </c:pt>
                      <c:pt idx="6302">
                        <c:v>-3.8272239851602713E-15</c:v>
                      </c:pt>
                      <c:pt idx="6303">
                        <c:v>-5.3864628163303183E-15</c:v>
                      </c:pt>
                      <c:pt idx="6304">
                        <c:v>-6.9249296050567439E-15</c:v>
                      </c:pt>
                      <c:pt idx="6305">
                        <c:v>-8.4413294445571015E-15</c:v>
                      </c:pt>
                      <c:pt idx="6306">
                        <c:v>-9.9344018506238544E-15</c:v>
                      </c:pt>
                      <c:pt idx="6307">
                        <c:v>-1.140292164938635E-14</c:v>
                      </c:pt>
                      <c:pt idx="6308">
                        <c:v>-1.284569982177538E-14</c:v>
                      </c:pt>
                      <c:pt idx="6309">
                        <c:v>-1.426158430429701E-14</c:v>
                      </c:pt>
                      <c:pt idx="6310">
                        <c:v>-1.564946074576871E-14</c:v>
                      </c:pt>
                      <c:pt idx="6311">
                        <c:v>-1.7008253219717481E-14</c:v>
                      </c:pt>
                      <c:pt idx="6312">
                        <c:v>-1.8336924892185719E-14</c:v>
                      </c:pt>
                      <c:pt idx="6313">
                        <c:v>-1.9634478644736831E-14</c:v>
                      </c:pt>
                      <c:pt idx="6314">
                        <c:v>-2.0899957652498219E-14</c:v>
                      </c:pt>
                      <c:pt idx="6315">
                        <c:v>-2.2132445917124849E-14</c:v>
                      </c:pt>
                      <c:pt idx="6316">
                        <c:v>-2.3331068754611761E-14</c:v>
                      </c:pt>
                      <c:pt idx="6317">
                        <c:v>-2.4494993237928661E-14</c:v>
                      </c:pt>
                      <c:pt idx="6318">
                        <c:v>-2.5623428594494161E-14</c:v>
                      </c:pt>
                      <c:pt idx="6319">
                        <c:v>-2.6715626558550939E-14</c:v>
                      </c:pt>
                      <c:pt idx="6320">
                        <c:v>-2.777088167854672E-14</c:v>
                      </c:pt>
                      <c:pt idx="6321">
                        <c:v>-2.878853157966881E-14</c:v>
                      </c:pt>
                      <c:pt idx="6322">
                        <c:v>-2.9767957181722059E-14</c:v>
                      </c:pt>
                      <c:pt idx="6323">
                        <c:v>-3.0708582872581999E-14</c:v>
                      </c:pt>
                      <c:pt idx="6324">
                        <c:v>-3.1609876637495897E-14</c:v>
                      </c:pt>
                      <c:pt idx="6325">
                        <c:v>-3.2471350144544867E-14</c:v>
                      </c:pt>
                      <c:pt idx="6326">
                        <c:v>-3.3292558786619678E-14</c:v>
                      </c:pt>
                      <c:pt idx="6327">
                        <c:v>-3.4073101680302301E-14</c:v>
                      </c:pt>
                      <c:pt idx="6328">
                        <c:v>-3.4812621622082672E-14</c:v>
                      </c:pt>
                      <c:pt idx="6329">
                        <c:v>-3.5510805002378282E-14</c:v>
                      </c:pt>
                      <c:pt idx="6330">
                        <c:v>-3.6167381677860228E-14</c:v>
                      </c:pt>
                      <c:pt idx="6331">
                        <c:v>-3.6782124802625138E-14</c:v>
                      </c:pt>
                      <c:pt idx="6332">
                        <c:v>-3.7354850618787338E-14</c:v>
                      </c:pt>
                      <c:pt idx="6333">
                        <c:v>-3.7885418207099459E-14</c:v>
                      </c:pt>
                      <c:pt idx="6334">
                        <c:v>-3.8373729198242458E-14</c:v>
                      </c:pt>
                      <c:pt idx="6335">
                        <c:v>-3.8819727445458379E-14</c:v>
                      </c:pt>
                      <c:pt idx="6336">
                        <c:v>-3.9223398659229831E-14</c:v>
                      </c:pt>
                      <c:pt idx="6337">
                        <c:v>-3.9584770004740492E-14</c:v>
                      </c:pt>
                      <c:pt idx="6338">
                        <c:v>-3.9903909662879947E-14</c:v>
                      </c:pt>
                      <c:pt idx="6339">
                        <c:v>-4.0180926355583902E-14</c:v>
                      </c:pt>
                      <c:pt idx="6340">
                        <c:v>-4.0415968836327959E-14</c:v>
                      </c:pt>
                      <c:pt idx="6341">
                        <c:v>-4.0609225346619131E-14</c:v>
                      </c:pt>
                      <c:pt idx="6342">
                        <c:v>-4.0760923039353708E-14</c:v>
                      </c:pt>
                      <c:pt idx="6343">
                        <c:v>-4.0871327369934108E-14</c:v>
                      </c:pt>
                      <c:pt idx="6344">
                        <c:v>-4.0940741456059768E-14</c:v>
                      </c:pt>
                      <c:pt idx="6345">
                        <c:v>-4.0969505407128578E-14</c:v>
                      </c:pt>
                      <c:pt idx="6346">
                        <c:v>-4.0957995624205892E-14</c:v>
                      </c:pt>
                      <c:pt idx="6347">
                        <c:v>-4.0906624071537083E-14</c:v>
                      </c:pt>
                      <c:pt idx="6348">
                        <c:v>-4.0815837520597958E-14</c:v>
                      </c:pt>
                      <c:pt idx="6349">
                        <c:v>-4.0686116767693988E-14</c:v>
                      </c:pt>
                      <c:pt idx="6350">
                        <c:v>-4.0517975826135283E-14</c:v>
                      </c:pt>
                      <c:pt idx="6351">
                        <c:v>-4.0311961094028649E-14</c:v>
                      </c:pt>
                      <c:pt idx="6352">
                        <c:v>-4.0068650498741817E-14</c:v>
                      </c:pt>
                      <c:pt idx="6353">
                        <c:v>-3.9788652619106662E-14</c:v>
                      </c:pt>
                      <c:pt idx="6354">
                        <c:v>-3.9472605786439979E-14</c:v>
                      </c:pt>
                      <c:pt idx="6355">
                        <c:v>-3.9121177165469833E-14</c:v>
                      </c:pt>
                      <c:pt idx="6356">
                        <c:v>-3.8735061816264557E-14</c:v>
                      </c:pt>
                      <c:pt idx="6357">
                        <c:v>-3.8314981738268979E-14</c:v>
                      </c:pt>
                      <c:pt idx="6358">
                        <c:v>-3.7861684897558891E-14</c:v>
                      </c:pt>
                      <c:pt idx="6359">
                        <c:v>-3.737594423843038E-14</c:v>
                      </c:pt>
                      <c:pt idx="6360">
                        <c:v>-3.6858556680444382E-14</c:v>
                      </c:pt>
                      <c:pt idx="6361">
                        <c:v>-3.6310342102050202E-14</c:v>
                      </c:pt>
                      <c:pt idx="6362">
                        <c:v>-3.5732142311913622E-14</c:v>
                      </c:pt>
                      <c:pt idx="6363">
                        <c:v>-3.5124820009075778E-14</c:v>
                      </c:pt>
                      <c:pt idx="6364">
                        <c:v>-3.4489257733069072E-14</c:v>
                      </c:pt>
                      <c:pt idx="6365">
                        <c:v>-3.3826356805114538E-14</c:v>
                      </c:pt>
                      <c:pt idx="6366">
                        <c:v>-3.3137036261523087E-14</c:v>
                      </c:pt>
                      <c:pt idx="6367">
                        <c:v>-3.2422231780419019E-14</c:v>
                      </c:pt>
                      <c:pt idx="6368">
                        <c:v>-3.168289460289984E-14</c:v>
                      </c:pt>
                      <c:pt idx="6369">
                        <c:v>-3.0919990449740877E-14</c:v>
                      </c:pt>
                      <c:pt idx="6370">
                        <c:v>-3.0134498434746172E-14</c:v>
                      </c:pt>
                      <c:pt idx="6371">
                        <c:v>-2.9327409975839689E-14</c:v>
                      </c:pt>
                      <c:pt idx="6372">
                        <c:v>-2.8499727704982168E-14</c:v>
                      </c:pt>
                      <c:pt idx="6373">
                        <c:v>-2.765246437798923E-14</c:v>
                      </c:pt>
                      <c:pt idx="6374">
                        <c:v>-2.6786641785315711E-14</c:v>
                      </c:pt>
                      <c:pt idx="6375">
                        <c:v>-2.59032896648599E-14</c:v>
                      </c:pt>
                      <c:pt idx="6376">
                        <c:v>-2.5003444617828489E-14</c:v>
                      </c:pt>
                      <c:pt idx="6377">
                        <c:v>-2.4088149028690089E-14</c:v>
                      </c:pt>
                      <c:pt idx="6378">
                        <c:v>-2.3158449990230741E-14</c:v>
                      </c:pt>
                      <c:pt idx="6379">
                        <c:v>-2.2215398234709811E-14</c:v>
                      </c:pt>
                      <c:pt idx="6380">
                        <c:v>-2.1260047072098889E-14</c:v>
                      </c:pt>
                      <c:pt idx="6381">
                        <c:v>-2.0293451336369361E-14</c:v>
                      </c:pt>
                      <c:pt idx="6382">
                        <c:v>-1.9316666340777199E-14</c:v>
                      </c:pt>
                      <c:pt idx="6383">
                        <c:v>-1.8330746843074999E-14</c:v>
                      </c:pt>
                      <c:pt idx="6384">
                        <c:v>-1.7336746021562561E-14</c:v>
                      </c:pt>
                      <c:pt idx="6385">
                        <c:v>-1.6335714462867489E-14</c:v>
                      </c:pt>
                      <c:pt idx="6386">
                        <c:v>-1.532869916232714E-14</c:v>
                      </c:pt>
                      <c:pt idx="6387">
                        <c:v>-1.4316742537822089E-14</c:v>
                      </c:pt>
                      <c:pt idx="6388">
                        <c:v>-1.330088145788992E-14</c:v>
                      </c:pt>
                      <c:pt idx="6389">
                        <c:v>-1.228214628492574E-14</c:v>
                      </c:pt>
                      <c:pt idx="6390">
                        <c:v>-1.1261559934253241E-14</c:v>
                      </c:pt>
                      <c:pt idx="6391">
                        <c:v>-1.024013694982669E-14</c:v>
                      </c:pt>
                      <c:pt idx="6392">
                        <c:v>-9.2188825973005921E-15</c:v>
                      </c:pt>
                      <c:pt idx="6393">
                        <c:v>-8.1987919751793804E-15</c:v>
                      </c:pt>
                      <c:pt idx="6394">
                        <c:v>-7.1808491447347346E-15</c:v>
                      </c:pt>
                      <c:pt idx="6395">
                        <c:v>-6.1660262793530927E-15</c:v>
                      </c:pt>
                      <c:pt idx="6396">
                        <c:v>-5.1552828339502248E-15</c:v>
                      </c:pt>
                      <c:pt idx="6397">
                        <c:v>-4.1495647350639051E-15</c:v>
                      </c:pt>
                      <c:pt idx="6398">
                        <c:v>-3.1498035922094169E-15</c:v>
                      </c:pt>
                      <c:pt idx="6399">
                        <c:v>-2.1569159310560661E-15</c:v>
                      </c:pt>
                      <c:pt idx="6400">
                        <c:v>-1.171802448956028E-15</c:v>
                      </c:pt>
                      <c:pt idx="6401">
                        <c:v>-1.9534729332973709E-16</c:v>
                      </c:pt>
                      <c:pt idx="6402">
                        <c:v>7.7158263661528157E-16</c:v>
                      </c:pt>
                      <c:pt idx="6403">
                        <c:v>1.728138364382767E-15</c:v>
                      </c:pt>
                      <c:pt idx="6404">
                        <c:v>2.6734894864815779E-15</c:v>
                      </c:pt>
                      <c:pt idx="6405">
                        <c:v>3.6068247981211767E-15</c:v>
                      </c:pt>
                      <c:pt idx="6406">
                        <c:v>4.5273528939428049E-15</c:v>
                      </c:pt>
                      <c:pt idx="6407">
                        <c:v>5.4343027434484103E-15</c:v>
                      </c:pt>
                      <c:pt idx="6408">
                        <c:v>6.326924240817461E-15</c:v>
                      </c:pt>
                      <c:pt idx="6409">
                        <c:v>7.2044887288298431E-15</c:v>
                      </c:pt>
                      <c:pt idx="6410">
                        <c:v>8.0662894966411277E-15</c:v>
                      </c:pt>
                      <c:pt idx="6411">
                        <c:v>8.9116422511845403E-15</c:v>
                      </c:pt>
                      <c:pt idx="6412">
                        <c:v>9.7398855620019442E-15</c:v>
                      </c:pt>
                      <c:pt idx="6413">
                        <c:v>1.055038127933406E-14</c:v>
                      </c:pt>
                      <c:pt idx="6414">
                        <c:v>1.134251492532789E-14</c:v>
                      </c:pt>
                      <c:pt idx="6415">
                        <c:v>1.2115696058247119E-14</c:v>
                      </c:pt>
                      <c:pt idx="6416">
                        <c:v>1.286935860959846E-14</c:v>
                      </c:pt>
                      <c:pt idx="6417">
                        <c:v>1.3602961194114509E-14</c:v>
                      </c:pt>
                      <c:pt idx="6418">
                        <c:v>1.431598739256069E-14</c:v>
                      </c:pt>
                      <c:pt idx="6419">
                        <c:v>1.5007946007360471E-14</c:v>
                      </c:pt>
                      <c:pt idx="6420">
                        <c:v>1.5678371291060009E-14</c:v>
                      </c:pt>
                      <c:pt idx="6421">
                        <c:v>1.6326823147679399E-14</c:v>
                      </c:pt>
                      <c:pt idx="6422">
                        <c:v>1.69528873070238E-14</c:v>
                      </c:pt>
                      <c:pt idx="6423">
                        <c:v>1.7556175472053319E-14</c:v>
                      </c:pt>
                      <c:pt idx="6424">
                        <c:v>1.8136325439436E-14</c:v>
                      </c:pt>
                      <c:pt idx="6425">
                        <c:v>1.86930011934329E-14</c:v>
                      </c:pt>
                      <c:pt idx="6426">
                        <c:v>1.9225892973289219E-14</c:v>
                      </c:pt>
                      <c:pt idx="6427">
                        <c:v>1.9734717314329041E-14</c:v>
                      </c:pt>
                      <c:pt idx="6428">
                        <c:v>2.021921706297546E-14</c:v>
                      </c:pt>
                      <c:pt idx="6429">
                        <c:v>2.0679161365940801E-14</c:v>
                      </c:pt>
                      <c:pt idx="6430">
                        <c:v>2.1114345633854399E-14</c:v>
                      </c:pt>
                      <c:pt idx="6431">
                        <c:v>2.1524591479618011E-14</c:v>
                      </c:pt>
                      <c:pt idx="6432">
                        <c:v>2.1909746631800229E-14</c:v>
                      </c:pt>
                      <c:pt idx="6433">
                        <c:v>2.2269684823403E-14</c:v>
                      </c:pt>
                      <c:pt idx="6434">
                        <c:v>2.2604305656353769E-14</c:v>
                      </c:pt>
                      <c:pt idx="6435">
                        <c:v>2.291353444209704E-14</c:v>
                      </c:pt>
                      <c:pt idx="6436">
                        <c:v>2.3197322018678851E-14</c:v>
                      </c:pt>
                      <c:pt idx="6437">
                        <c:v>2.3455644544736381E-14</c:v>
                      </c:pt>
                      <c:pt idx="6438">
                        <c:v>2.3688503270823881E-14</c:v>
                      </c:pt>
                      <c:pt idx="6439">
                        <c:v>2.389592428852331E-14</c:v>
                      </c:pt>
                      <c:pt idx="6440">
                        <c:v>2.4077958257805769E-14</c:v>
                      </c:pt>
                      <c:pt idx="6441">
                        <c:v>2.4234680113126258E-14</c:v>
                      </c:pt>
                      <c:pt idx="6442">
                        <c:v>2.4366188748750149E-14</c:v>
                      </c:pt>
                      <c:pt idx="6443">
                        <c:v>2.4472606683825129E-14</c:v>
                      </c:pt>
                      <c:pt idx="6444">
                        <c:v>2.45540797077272E-14</c:v>
                      </c:pt>
                      <c:pt idx="6445">
                        <c:v>2.4610776506223019E-14</c:v>
                      </c:pt>
                      <c:pt idx="6446">
                        <c:v>2.4642888269004381E-14</c:v>
                      </c:pt>
                      <c:pt idx="6447">
                        <c:v>2.465062827916326E-14</c:v>
                      </c:pt>
                      <c:pt idx="6448">
                        <c:v>2.4634231485187789E-14</c:v>
                      </c:pt>
                      <c:pt idx="6449">
                        <c:v>2.4593954056070911E-14</c:v>
                      </c:pt>
                      <c:pt idx="6450">
                        <c:v>2.4530072920133721E-14</c:v>
                      </c:pt>
                      <c:pt idx="6451">
                        <c:v>2.444288528817606E-14</c:v>
                      </c:pt>
                      <c:pt idx="6452">
                        <c:v>2.433270816157527E-14</c:v>
                      </c:pt>
                      <c:pt idx="6453">
                        <c:v>2.4199877825963438E-14</c:v>
                      </c:pt>
                      <c:pt idx="6454">
                        <c:v>2.40447493311204E-14</c:v>
                      </c:pt>
                      <c:pt idx="6455">
                        <c:v>2.3867695957727659E-14</c:v>
                      </c:pt>
                      <c:pt idx="6456">
                        <c:v>2.3669108671634141E-14</c:v>
                      </c:pt>
                      <c:pt idx="6457">
                        <c:v>2.3449395566290881E-14</c:v>
                      </c:pt>
                      <c:pt idx="6458">
                        <c:v>2.3208981294016459E-14</c:v>
                      </c:pt>
                      <c:pt idx="6459">
                        <c:v>2.294830648675952E-14</c:v>
                      </c:pt>
                      <c:pt idx="6460">
                        <c:v>2.2667827167028081E-14</c:v>
                      </c:pt>
                      <c:pt idx="6461">
                        <c:v>2.2368014149658618E-14</c:v>
                      </c:pt>
                      <c:pt idx="6462">
                        <c:v>2.204935243509984E-14</c:v>
                      </c:pt>
                      <c:pt idx="6463">
                        <c:v>2.171234059488775E-14</c:v>
                      </c:pt>
                      <c:pt idx="6464">
                        <c:v>2.1357490149989551E-14</c:v>
                      </c:pt>
                      <c:pt idx="6465">
                        <c:v>2.0985324942694111E-14</c:v>
                      </c:pt>
                      <c:pt idx="6466">
                        <c:v>2.0596380502726149E-14</c:v>
                      </c:pt>
                      <c:pt idx="6467">
                        <c:v>2.0191203408260461E-14</c:v>
                      </c:pt>
                      <c:pt idx="6468">
                        <c:v>1.9770350642510472E-14</c:v>
                      </c:pt>
                      <c:pt idx="6469">
                        <c:v>1.9334388946563241E-14</c:v>
                      </c:pt>
                      <c:pt idx="6470">
                        <c:v>1.88838941691298E-14</c:v>
                      </c:pt>
                      <c:pt idx="6471">
                        <c:v>1.8419450613876331E-14</c:v>
                      </c:pt>
                      <c:pt idx="6472">
                        <c:v>1.7941650384997191E-14</c:v>
                      </c:pt>
                      <c:pt idx="6473">
                        <c:v>1.7451092731685971E-14</c:v>
                      </c:pt>
                      <c:pt idx="6474">
                        <c:v>1.6948383392155501E-14</c:v>
                      </c:pt>
                      <c:pt idx="6475">
                        <c:v>1.643413393785149E-14</c:v>
                      </c:pt>
                      <c:pt idx="6476">
                        <c:v>1.590896111849781E-14</c:v>
                      </c:pt>
                      <c:pt idx="6477">
                        <c:v>1.5373486208604711E-14</c:v>
                      </c:pt>
                      <c:pt idx="6478">
                        <c:v>1.4828334356062851E-14</c:v>
                      </c:pt>
                      <c:pt idx="6479">
                        <c:v>1.427413393343857E-14</c:v>
                      </c:pt>
                      <c:pt idx="6480">
                        <c:v>1.3711515892576361E-14</c:v>
                      </c:pt>
                      <c:pt idx="6481">
                        <c:v>1.3141113123105759E-14</c:v>
                      </c:pt>
                      <c:pt idx="6482">
                        <c:v>1.2563559815439849E-14</c:v>
                      </c:pt>
                      <c:pt idx="6483">
                        <c:v>1.197949082884244E-14</c:v>
                      </c:pt>
                      <c:pt idx="6484">
                        <c:v>1.1389541065130231E-14</c:v>
                      </c:pt>
                      <c:pt idx="6485">
                        <c:v>1.0794344848565221E-14</c:v>
                      </c:pt>
                      <c:pt idx="6486">
                        <c:v>1.019453531248103E-14</c:v>
                      </c:pt>
                      <c:pt idx="6487">
                        <c:v>9.5907437931747851E-15</c:v>
                      </c:pt>
                      <c:pt idx="6488">
                        <c:v>8.9835992315837397E-15</c:v>
                      </c:pt>
                      <c:pt idx="6489">
                        <c:v>8.373727583253399E-15</c:v>
                      </c:pt>
                      <c:pt idx="6490">
                        <c:v>7.7617512370903072E-15</c:v>
                      </c:pt>
                      <c:pt idx="6491">
                        <c:v>7.1482884433795215E-15</c:v>
                      </c:pt>
                      <c:pt idx="6492">
                        <c:v>6.5339527515328253E-15</c:v>
                      </c:pt>
                      <c:pt idx="6493">
                        <c:v>5.9193524580196473E-15</c:v>
                      </c:pt>
                      <c:pt idx="6494">
                        <c:v>5.3050900649181868E-15</c:v>
                      </c:pt>
                      <c:pt idx="6495">
                        <c:v>4.6917617495095683E-15</c:v>
                      </c:pt>
                      <c:pt idx="6496">
                        <c:v>4.079956845322805E-15</c:v>
                      </c:pt>
                      <c:pt idx="6497">
                        <c:v>3.4702573350231821E-15</c:v>
                      </c:pt>
                      <c:pt idx="6498">
                        <c:v>2.8632373555211578E-15</c:v>
                      </c:pt>
                      <c:pt idx="6499">
                        <c:v>2.2594627156632089E-15</c:v>
                      </c:pt>
                      <c:pt idx="6500">
                        <c:v>1.6594904268501959E-15</c:v>
                      </c:pt>
                      <c:pt idx="6501">
                        <c:v>1.063868246912728E-15</c:v>
                      </c:pt>
                      <c:pt idx="6502">
                        <c:v>4.7313423755682597E-16</c:v>
                      </c:pt>
                      <c:pt idx="6503">
                        <c:v>-1.121836643232039E-16</c:v>
                      </c:pt>
                      <c:pt idx="6504">
                        <c:v>-6.9156806118425531E-16</c:v>
                      </c:pt>
                      <c:pt idx="6505">
                        <c:v>-1.26451249496243E-15</c:v>
                      </c:pt>
                      <c:pt idx="6506">
                        <c:v>-1.8305218325424282E-15</c:v>
                      </c:pt>
                      <c:pt idx="6507">
                        <c:v>-2.3891126363379509E-15</c:v>
                      </c:pt>
                      <c:pt idx="6508">
                        <c:v>-2.9398135197695608E-15</c:v>
                      </c:pt>
                      <c:pt idx="6509">
                        <c:v>-3.482165487443312E-15</c:v>
                      </c:pt>
                      <c:pt idx="6510">
                        <c:v>-4.0157222598503674E-15</c:v>
                      </c:pt>
                      <c:pt idx="6511">
                        <c:v>-4.540050582424687E-15</c:v>
                      </c:pt>
                      <c:pt idx="6512">
                        <c:v>-5.054730518812795E-15</c:v>
                      </c:pt>
                      <c:pt idx="6513">
                        <c:v>-5.5593557282264636E-15</c:v>
                      </c:pt>
                      <c:pt idx="6514">
                        <c:v>-6.0535337267659918E-15</c:v>
                      </c:pt>
                      <c:pt idx="6515">
                        <c:v>-6.5368861326185184E-15</c:v>
                      </c:pt>
                      <c:pt idx="6516">
                        <c:v>-7.009048895052486E-15</c:v>
                      </c:pt>
                      <c:pt idx="6517">
                        <c:v>-7.4696725071459873E-15</c:v>
                      </c:pt>
                      <c:pt idx="6518">
                        <c:v>-7.9184222022032138E-15</c:v>
                      </c:pt>
                      <c:pt idx="6519">
                        <c:v>-8.3549781338295965E-15</c:v>
                      </c:pt>
                      <c:pt idx="6520">
                        <c:v>-8.7790355396524989E-15</c:v>
                      </c:pt>
                      <c:pt idx="6521">
                        <c:v>-9.1903048886903648E-15</c:v>
                      </c:pt>
                      <c:pt idx="6522">
                        <c:v>-9.5885120123892117E-15</c:v>
                      </c:pt>
                      <c:pt idx="6523">
                        <c:v>-9.9733982193610742E-15</c:v>
                      </c:pt>
                      <c:pt idx="6524">
                        <c:v>-1.0344720393874581E-14</c:v>
                      </c:pt>
                      <c:pt idx="6525">
                        <c:v>-1.0702251078163191E-14</c:v>
                      </c:pt>
                      <c:pt idx="6526">
                        <c:v>-1.10457785386318E-14</c:v>
                      </c:pt>
                      <c:pt idx="6527">
                        <c:v>-1.137510681605728E-14</c:v>
                      </c:pt>
                      <c:pt idx="6528">
                        <c:v>-1.1690055759893249E-14</c:v>
                      </c:pt>
                      <c:pt idx="6529">
                        <c:v>-1.19904610468037E-14</c:v>
                      </c:pt>
                      <c:pt idx="6530">
                        <c:v>-1.22761741835644E-14</c:v>
                      </c:pt>
                      <c:pt idx="6531">
                        <c:v>-1.254706249448472E-14</c:v>
                      </c:pt>
                      <c:pt idx="6532">
                        <c:v>-1.280300909351619E-14</c:v>
                      </c:pt>
                      <c:pt idx="6533">
                        <c:v>-1.304391284122742E-14</c:v>
                      </c:pt>
                      <c:pt idx="6534">
                        <c:v>-1.326968828683791E-14</c:v>
                      </c:pt>
                      <c:pt idx="6535">
                        <c:v>-1.348026559551603E-14</c:v>
                      </c:pt>
                      <c:pt idx="6536">
                        <c:v>-1.367559046115872E-14</c:v>
                      </c:pt>
                      <c:pt idx="6537">
                        <c:v>-1.3855624004882559E-14</c:v>
                      </c:pt>
                      <c:pt idx="6538">
                        <c:v>-1.4020342659467359E-14</c:v>
                      </c:pt>
                      <c:pt idx="6539">
                        <c:v>-1.416973804000493E-14</c:v>
                      </c:pt>
                      <c:pt idx="6540">
                        <c:v>-1.4303816801016511E-14</c:v>
                      </c:pt>
                      <c:pt idx="6541">
                        <c:v>-1.4422600480312912E-14</c:v>
                      </c:pt>
                      <c:pt idx="6542">
                        <c:v>-1.4526125329881719E-14</c:v>
                      </c:pt>
                      <c:pt idx="6543">
                        <c:v>-1.4614442134095751E-14</c:v>
                      </c:pt>
                      <c:pt idx="6544">
                        <c:v>-1.4687616015546219E-14</c:v>
                      </c:pt>
                      <c:pt idx="6545">
                        <c:v>-1.4745726228813431E-14</c:v>
                      </c:pt>
                      <c:pt idx="6546">
                        <c:v>-1.4788865942496131E-14</c:v>
                      </c:pt>
                      <c:pt idx="6547">
                        <c:v>-1.4817142009829251E-14</c:v>
                      </c:pt>
                      <c:pt idx="6548">
                        <c:v>-1.4830674728227409E-14</c:v>
                      </c:pt>
                      <c:pt idx="6549">
                        <c:v>-1.4829597588098959E-14</c:v>
                      </c:pt>
                      <c:pt idx="6550">
                        <c:v>-1.481405701128274E-14</c:v>
                      </c:pt>
                      <c:pt idx="6551">
                        <c:v>-1.4784212079465821E-14</c:v>
                      </c:pt>
                      <c:pt idx="6552">
                        <c:v>-1.4740234252947209E-14</c:v>
                      </c:pt>
                      <c:pt idx="6553">
                        <c:v>-1.468230708011792E-14</c:v>
                      </c:pt>
                      <c:pt idx="6554">
                        <c:v>-1.4610625898033481E-14</c:v>
                      </c:pt>
                      <c:pt idx="6555">
                        <c:v>-1.4525397524459612E-14</c:v>
                      </c:pt>
                      <c:pt idx="6556">
                        <c:v>-1.4426839941776609E-14</c:v>
                      </c:pt>
                      <c:pt idx="6557">
                        <c:v>-1.4315181973131911E-14</c:v>
                      </c:pt>
                      <c:pt idx="6558">
                        <c:v>-1.419066295123409E-14</c:v>
                      </c:pt>
                      <c:pt idx="6559">
                        <c:v>-1.4053532380184649E-14</c:v>
                      </c:pt>
                      <c:pt idx="6560">
                        <c:v>-1.3904049590747189E-14</c:v>
                      </c:pt>
                      <c:pt idx="6561">
                        <c:v>-1.3742483389455439E-14</c:v>
                      </c:pt>
                      <c:pt idx="6562">
                        <c:v>-1.356911170196415E-14</c:v>
                      </c:pt>
                      <c:pt idx="6563">
                        <c:v>-1.338422121104813E-14</c:v>
                      </c:pt>
                      <c:pt idx="6564">
                        <c:v>-1.3188106989656021E-14</c:v>
                      </c:pt>
                      <c:pt idx="6565">
                        <c:v>-1.29810721294262E-14</c:v>
                      </c:pt>
                      <c:pt idx="6566">
                        <c:v>-1.276342736507248E-14</c:v>
                      </c:pt>
                      <c:pt idx="6567">
                        <c:v>-1.253549069504738E-14</c:v>
                      </c:pt>
                      <c:pt idx="6568">
                        <c:v>-1.229758699889022E-14</c:v>
                      </c:pt>
                      <c:pt idx="6569">
                        <c:v>-1.205004765166649E-14</c:v>
                      </c:pt>
                      <c:pt idx="6570">
                        <c:v>-1.179321013590379E-14</c:v>
                      </c:pt>
                      <c:pt idx="6571">
                        <c:v>-1.152741765142799E-14</c:v>
                      </c:pt>
                      <c:pt idx="6572">
                        <c:v>-1.125301872350131E-14</c:v>
                      </c:pt>
                      <c:pt idx="6573">
                        <c:v>-1.097036680966173E-14</c:v>
                      </c:pt>
                      <c:pt idx="6574">
                        <c:v>-1.067981990566033E-14</c:v>
                      </c:pt>
                      <c:pt idx="6575">
                        <c:v>-1.038174015089016E-14</c:v>
                      </c:pt>
                      <c:pt idx="6576">
                        <c:v>-1.007649343369691E-14</c:v>
                      </c:pt>
                      <c:pt idx="6577">
                        <c:v>-9.7644489969576172E-15</c:v>
                      </c:pt>
                      <c:pt idx="6578">
                        <c:v>-9.4459790443098484E-15</c:v>
                      </c:pt>
                      <c:pt idx="6579">
                        <c:v>-9.1214583474091781E-15</c:v>
                      </c:pt>
                      <c:pt idx="6580">
                        <c:v>-8.7912638545880348E-15</c:v>
                      </c:pt>
                      <c:pt idx="6581">
                        <c:v>-8.4557743012839592E-15</c:v>
                      </c:pt>
                      <c:pt idx="6582">
                        <c:v>-8.1153698225998915E-15</c:v>
                      </c:pt>
                      <c:pt idx="6583">
                        <c:v>-7.7704315683534351E-15</c:v>
                      </c:pt>
                      <c:pt idx="6584">
                        <c:v>-7.4213413209660483E-15</c:v>
                      </c:pt>
                      <c:pt idx="6585">
                        <c:v>-7.0684811165368586E-15</c:v>
                      </c:pt>
                      <c:pt idx="6586">
                        <c:v>-6.7122328694392659E-15</c:v>
                      </c:pt>
                      <c:pt idx="6587">
                        <c:v>-6.352978000771665E-15</c:v>
                      </c:pt>
                      <c:pt idx="6588">
                        <c:v>-5.9910970709866137E-15</c:v>
                      </c:pt>
                      <c:pt idx="6589">
                        <c:v>-5.6269694170154072E-15</c:v>
                      </c:pt>
                      <c:pt idx="6590">
                        <c:v>-5.260972794197526E-15</c:v>
                      </c:pt>
                      <c:pt idx="6591">
                        <c:v>-4.8934830233166231E-15</c:v>
                      </c:pt>
                      <c:pt idx="6592">
                        <c:v>-4.5248736430367507E-15</c:v>
                      </c:pt>
                      <c:pt idx="6593">
                        <c:v>-4.1555155680243303E-15</c:v>
                      </c:pt>
                      <c:pt idx="6594">
                        <c:v>-3.7857767530329583E-15</c:v>
                      </c:pt>
                      <c:pt idx="6595">
                        <c:v>-3.416021863219602E-15</c:v>
                      </c:pt>
                      <c:pt idx="6596">
                        <c:v>-3.046611950951954E-15</c:v>
                      </c:pt>
                      <c:pt idx="6597">
                        <c:v>-2.6779041393577959E-15</c:v>
                      </c:pt>
                      <c:pt idx="6598">
                        <c:v>-2.3102513128581659E-15</c:v>
                      </c:pt>
                      <c:pt idx="6599">
                        <c:v>-1.944001814916883E-15</c:v>
                      </c:pt>
                      <c:pt idx="6600">
                        <c:v>-1.579499153229627E-15</c:v>
                      </c:pt>
                      <c:pt idx="6601">
                        <c:v>-1.217081712566307E-15</c:v>
                      </c:pt>
                      <c:pt idx="6602">
                        <c:v>-8.5708247547082558E-16</c:v>
                      </c:pt>
                      <c:pt idx="6603">
                        <c:v>-4.9982875101266716E-16</c:v>
                      </c:pt>
                      <c:pt idx="6604">
                        <c:v>-1.4564191177495251E-16</c:v>
                      </c:pt>
                      <c:pt idx="6605">
                        <c:v>2.051628607463053E-16</c:v>
                      </c:pt>
                      <c:pt idx="6606">
                        <c:v>5.5227682216692474E-16</c:v>
                      </c:pt>
                      <c:pt idx="6607">
                        <c:v>8.9539790250847108E-16</c:v>
                      </c:pt>
                      <c:pt idx="6608">
                        <c:v>1.234230934616626E-15</c:v>
                      </c:pt>
                      <c:pt idx="6609">
                        <c:v>1.5684878735693849E-15</c:v>
                      </c:pt>
                      <c:pt idx="6610">
                        <c:v>1.8978880069505802E-15</c:v>
                      </c:pt>
                      <c:pt idx="6611">
                        <c:v>2.2221581558743921E-15</c:v>
                      </c:pt>
                      <c:pt idx="6612">
                        <c:v>2.5410328666566738E-15</c:v>
                      </c:pt>
                      <c:pt idx="6613">
                        <c:v>2.8542545930390671E-15</c:v>
                      </c:pt>
                      <c:pt idx="6614">
                        <c:v>3.16157386888207E-15</c:v>
                      </c:pt>
                      <c:pt idx="6615">
                        <c:v>3.462749471253318E-15</c:v>
                      </c:pt>
                      <c:pt idx="6616">
                        <c:v>3.7575485738474923E-15</c:v>
                      </c:pt>
                      <c:pt idx="6617">
                        <c:v>4.0457468906842963E-15</c:v>
                      </c:pt>
                      <c:pt idx="6618">
                        <c:v>4.3271288100409813E-15</c:v>
                      </c:pt>
                      <c:pt idx="6619">
                        <c:v>4.601487518585885E-15</c:v>
                      </c:pt>
                      <c:pt idx="6620">
                        <c:v>4.8686251156893032E-15</c:v>
                      </c:pt>
                      <c:pt idx="6621">
                        <c:v>5.1283527178978767E-15</c:v>
                      </c:pt>
                      <c:pt idx="6622">
                        <c:v>5.3804905535683917E-15</c:v>
                      </c:pt>
                      <c:pt idx="6623">
                        <c:v>5.6248680476665461E-15</c:v>
                      </c:pt>
                      <c:pt idx="6624">
                        <c:v>5.861323896745767E-15</c:v>
                      </c:pt>
                      <c:pt idx="6625">
                        <c:v>6.089706134130624E-15</c:v>
                      </c:pt>
                      <c:pt idx="6626">
                        <c:v>6.3098721853386703E-15</c:v>
                      </c:pt>
                      <c:pt idx="6627">
                        <c:v>6.521688913783746E-15</c:v>
                      </c:pt>
                      <c:pt idx="6628">
                        <c:v>6.7250326568128527E-15</c:v>
                      </c:pt>
                      <c:pt idx="6629">
                        <c:v>6.9197892521375887E-15</c:v>
                      </c:pt>
                      <c:pt idx="6630">
                        <c:v>7.105854054729932E-15</c:v>
                      </c:pt>
                      <c:pt idx="6631">
                        <c:v>7.2831319442607696E-15</c:v>
                      </c:pt>
                      <c:pt idx="6632">
                        <c:v>7.4515373231679976E-15</c:v>
                      </c:pt>
                      <c:pt idx="6633">
                        <c:v>7.6109941054493292E-15</c:v>
                      </c:pt>
                      <c:pt idx="6634">
                        <c:v>7.7614356962830295E-15</c:v>
                      </c:pt>
                      <c:pt idx="6635">
                        <c:v>7.9028049625877395E-15</c:v>
                      </c:pt>
                      <c:pt idx="6636">
                        <c:v>8.0350541946402774E-15</c:v>
                      </c:pt>
                      <c:pt idx="6637">
                        <c:v>8.1581450588778512E-15</c:v>
                      </c:pt>
                      <c:pt idx="6638">
                        <c:v>8.2720485420184752E-15</c:v>
                      </c:pt>
                      <c:pt idx="6639">
                        <c:v>8.3767448866405069E-15</c:v>
                      </c:pt>
                      <c:pt idx="6640">
                        <c:v>8.4722235183691654E-15</c:v>
                      </c:pt>
                      <c:pt idx="6641">
                        <c:v>8.5584829648246138E-15</c:v>
                      </c:pt>
                      <c:pt idx="6642">
                        <c:v>8.6355307664926928E-15</c:v>
                      </c:pt>
                      <c:pt idx="6643">
                        <c:v>8.7033833796856547E-15</c:v>
                      </c:pt>
                      <c:pt idx="6644">
                        <c:v>8.7620660717663376E-15</c:v>
                      </c:pt>
                      <c:pt idx="6645">
                        <c:v>8.8116128088150038E-15</c:v>
                      </c:pt>
                      <c:pt idx="6646">
                        <c:v>8.8520661359236971E-15</c:v>
                      </c:pt>
                      <c:pt idx="6647">
                        <c:v>8.8834770503083005E-15</c:v>
                      </c:pt>
                      <c:pt idx="6648">
                        <c:v>8.905904867433612E-15</c:v>
                      </c:pt>
                      <c:pt idx="6649">
                        <c:v>8.9194170803516275E-15</c:v>
                      </c:pt>
                      <c:pt idx="6650">
                        <c:v>8.9240892124578448E-15</c:v>
                      </c:pt>
                      <c:pt idx="6651">
                        <c:v>8.9200046638748033E-15</c:v>
                      </c:pt>
                      <c:pt idx="6652">
                        <c:v>8.9072545516761911E-15</c:v>
                      </c:pt>
                      <c:pt idx="6653">
                        <c:v>8.8859375441687732E-15</c:v>
                      </c:pt>
                      <c:pt idx="6654">
                        <c:v>8.8561596894529896E-15</c:v>
                      </c:pt>
                      <c:pt idx="6655">
                        <c:v>8.8180342384864957E-15</c:v>
                      </c:pt>
                      <c:pt idx="6656">
                        <c:v>8.7716814628780394E-15</c:v>
                      </c:pt>
                      <c:pt idx="6657">
                        <c:v>8.7172284676419387E-15</c:v>
                      </c:pt>
                      <c:pt idx="6658">
                        <c:v>8.6548089991460629E-15</c:v>
                      </c:pt>
                      <c:pt idx="6659">
                        <c:v>8.5845632484885948E-15</c:v>
                      </c:pt>
                      <c:pt idx="6660">
                        <c:v>8.5066376505409655E-15</c:v>
                      </c:pt>
                      <c:pt idx="6661">
                        <c:v>8.4211846788962322E-15</c:v>
                      </c:pt>
                      <c:pt idx="6662">
                        <c:v>8.3283626369637618E-15</c:v>
                      </c:pt>
                      <c:pt idx="6663">
                        <c:v>8.2283354454524756E-15</c:v>
                      </c:pt>
                      <c:pt idx="6664">
                        <c:v>8.1212724264860166E-15</c:v>
                      </c:pt>
                      <c:pt idx="6665">
                        <c:v>8.0073480845940449E-15</c:v>
                      </c:pt>
                      <c:pt idx="6666">
                        <c:v>7.8867418848245231E-15</c:v>
                      </c:pt>
                      <c:pt idx="6667">
                        <c:v>7.7596380282221934E-15</c:v>
                      </c:pt>
                      <c:pt idx="6668">
                        <c:v>7.6262252249186039E-15</c:v>
                      </c:pt>
                      <c:pt idx="6669">
                        <c:v>7.4866964650789135E-15</c:v>
                      </c:pt>
                      <c:pt idx="6670">
                        <c:v>7.3412487879503652E-15</c:v>
                      </c:pt>
                      <c:pt idx="6671">
                        <c:v>7.1900830492567334E-15</c:v>
                      </c:pt>
                      <c:pt idx="6672">
                        <c:v>7.0334036871822413E-15</c:v>
                      </c:pt>
                      <c:pt idx="6673">
                        <c:v>6.8714184871873711E-15</c:v>
                      </c:pt>
                      <c:pt idx="6674">
                        <c:v>6.7043383458977583E-15</c:v>
                      </c:pt>
                      <c:pt idx="6675">
                        <c:v>6.532377034305828E-15</c:v>
                      </c:pt>
                      <c:pt idx="6676">
                        <c:v>6.3557509605231542E-15</c:v>
                      </c:pt>
                      <c:pt idx="6677">
                        <c:v>6.1746789323195419E-15</c:v>
                      </c:pt>
                      <c:pt idx="6678">
                        <c:v>5.9893819196827603E-15</c:v>
                      </c:pt>
                      <c:pt idx="6679">
                        <c:v>5.8000828176304414E-15</c:v>
                      </c:pt>
                      <c:pt idx="6680">
                        <c:v>5.6070062095031623E-15</c:v>
                      </c:pt>
                      <c:pt idx="6681">
                        <c:v>5.4103781309649273E-15</c:v>
                      </c:pt>
                      <c:pt idx="6682">
                        <c:v>5.210425834934387E-15</c:v>
                      </c:pt>
                      <c:pt idx="6683">
                        <c:v>5.0073775576669409E-15</c:v>
                      </c:pt>
                      <c:pt idx="6684">
                        <c:v>4.801462286204601E-15</c:v>
                      </c:pt>
                      <c:pt idx="6685">
                        <c:v>4.5929095274069716E-15</c:v>
                      </c:pt>
                      <c:pt idx="6686">
                        <c:v>4.3819490787730581E-15</c:v>
                      </c:pt>
                      <c:pt idx="6687">
                        <c:v>4.1688108012597492E-15</c:v>
                      </c:pt>
                      <c:pt idx="6688">
                        <c:v>3.9537243942988753E-15</c:v>
                      </c:pt>
                      <c:pt idx="6689">
                        <c:v>3.7369191732105228E-15</c:v>
                      </c:pt>
                      <c:pt idx="6690">
                        <c:v>3.518623849206034E-15</c:v>
                      </c:pt>
                      <c:pt idx="6691">
                        <c:v>3.2990663121696421E-15</c:v>
                      </c:pt>
                      <c:pt idx="6692">
                        <c:v>3.0784734164031081E-15</c:v>
                      </c:pt>
                      <c:pt idx="6693">
                        <c:v>2.85707076951299E-15</c:v>
                      </c:pt>
                      <c:pt idx="6694">
                        <c:v>2.635082524615339E-15</c:v>
                      </c:pt>
                      <c:pt idx="6695">
                        <c:v>2.412731176027617E-15</c:v>
                      </c:pt>
                      <c:pt idx="6696">
                        <c:v>2.1902373586125549E-15</c:v>
                      </c:pt>
                      <c:pt idx="6697">
                        <c:v>1.9678196509334601E-15</c:v>
                      </c:pt>
                      <c:pt idx="6698">
                        <c:v>1.745694382375171E-15</c:v>
                      </c:pt>
                      <c:pt idx="6699">
                        <c:v>1.524075444379465E-15</c:v>
                      </c:pt>
                      <c:pt idx="6700">
                        <c:v>1.3031741059382089E-15</c:v>
                      </c:pt>
                      <c:pt idx="6701">
                        <c:v>1.0831988334819789E-15</c:v>
                      </c:pt>
                      <c:pt idx="6702">
                        <c:v>8.6435511529620849E-16</c:v>
                      </c:pt>
                      <c:pt idx="6703">
                        <c:v>6.4684529059118598E-16</c:v>
                      </c:pt>
                      <c:pt idx="6704">
                        <c:v>4.3086838334643068E-16</c:v>
                      </c:pt>
                      <c:pt idx="6705">
                        <c:v>2.1661994104411649E-16</c:v>
                      </c:pt>
                      <c:pt idx="6706">
                        <c:v>4.2918784002934481E-18</c:v>
                      </c:pt>
                      <c:pt idx="6707">
                        <c:v>-2.059276738032946E-16</c:v>
                      </c:pt>
                      <c:pt idx="6708">
                        <c:v>-4.138545146900058E-16</c:v>
                      </c:pt>
                      <c:pt idx="6709">
                        <c:v>-6.1930851397095035E-16</c:v>
                      </c:pt>
                      <c:pt idx="6710">
                        <c:v>-8.2211374725480416E-16</c:v>
                      </c:pt>
                      <c:pt idx="6711">
                        <c:v>-1.022098625906178E-15</c:v>
                      </c:pt>
                      <c:pt idx="6712">
                        <c:v>-1.2190960213800389E-15</c:v>
                      </c:pt>
                      <c:pt idx="6713">
                        <c:v>-1.4129433839658E-15</c:v>
                      </c:pt>
                      <c:pt idx="6714">
                        <c:v>-1.603482855880792E-15</c:v>
                      </c:pt>
                      <c:pt idx="6715">
                        <c:v>-1.790561378658971E-15</c:v>
                      </c:pt>
                      <c:pt idx="6716">
                        <c:v>-1.9740307947868089E-15</c:v>
                      </c:pt>
                      <c:pt idx="6717">
                        <c:v>-2.1537479435444048E-15</c:v>
                      </c:pt>
                      <c:pt idx="6718">
                        <c:v>-2.3295747510159251E-15</c:v>
                      </c:pt>
                      <c:pt idx="6719">
                        <c:v>-2.5013783142395581E-15</c:v>
                      </c:pt>
                      <c:pt idx="6720">
                        <c:v>-2.6690309794731349E-15</c:v>
                      </c:pt>
                      <c:pt idx="6721">
                        <c:v>-2.8324104145576018E-15</c:v>
                      </c:pt>
                      <c:pt idx="6722">
                        <c:v>-2.9913996753664248E-15</c:v>
                      </c:pt>
                      <c:pt idx="6723">
                        <c:v>-3.1458872663349211E-15</c:v>
                      </c:pt>
                      <c:pt idx="6724">
                        <c:v>-3.2957671950693519E-15</c:v>
                      </c:pt>
                      <c:pt idx="6725">
                        <c:v>-3.4409390210413722E-15</c:v>
                      </c:pt>
                      <c:pt idx="6726">
                        <c:v>-3.5813078983791679E-15</c:v>
                      </c:pt>
                      <c:pt idx="6727">
                        <c:v>-3.7167846127722564E-15</c:v>
                      </c:pt>
                      <c:pt idx="6728">
                        <c:v>-3.8472856125124891E-15</c:v>
                      </c:pt>
                      <c:pt idx="6729">
                        <c:v>-3.9727330336993281E-15</c:v>
                      </c:pt>
                      <c:pt idx="6730">
                        <c:v>-4.0930547196428263E-15</c:v>
                      </c:pt>
                      <c:pt idx="6731">
                        <c:v>-4.2081842345031412E-15</c:v>
                      </c:pt>
                      <c:pt idx="6732">
                        <c:v>-4.3180608712106037E-15</c:v>
                      </c:pt>
                      <c:pt idx="6733">
                        <c:v>-4.4226296537155111E-15</c:v>
                      </c:pt>
                      <c:pt idx="6734">
                        <c:v>-4.5218413336218867E-15</c:v>
                      </c:pt>
                      <c:pt idx="6735">
                        <c:v>-4.6156523812643637E-15</c:v>
                      </c:pt>
                      <c:pt idx="6736">
                        <c:v>-4.7040249712921843E-15</c:v>
                      </c:pt>
                      <c:pt idx="6737">
                        <c:v>-4.7869269628290623E-15</c:v>
                      </c:pt>
                      <c:pt idx="6738">
                        <c:v>-4.8643318742822276E-15</c:v>
                      </c:pt>
                      <c:pt idx="6739">
                        <c:v>-4.9362188528784838E-15</c:v>
                      </c:pt>
                      <c:pt idx="6740">
                        <c:v>-5.0025726390094793E-15</c:v>
                      </c:pt>
                      <c:pt idx="6741">
                        <c:v>-5.0633835254726523E-15</c:v>
                      </c:pt>
                      <c:pt idx="6742">
                        <c:v>-5.1186473116984066E-15</c:v>
                      </c:pt>
                      <c:pt idx="6743">
                        <c:v>-5.1683652530580904E-15</c:v>
                      </c:pt>
                      <c:pt idx="6744">
                        <c:v>-5.2125440053511876E-15</c:v>
                      </c:pt>
                      <c:pt idx="6745">
                        <c:v>-5.2511955645739069E-15</c:v>
                      </c:pt>
                      <c:pt idx="6746">
                        <c:v>-5.2843372020748532E-15</c:v>
                      </c:pt>
                      <c:pt idx="6747">
                        <c:v>-5.3119913952070258E-15</c:v>
                      </c:pt>
                      <c:pt idx="6748">
                        <c:v>-5.3341857535886024E-15</c:v>
                      </c:pt>
                      <c:pt idx="6749">
                        <c:v>-5.3509529410881896E-15</c:v>
                      </c:pt>
                      <c:pt idx="6750">
                        <c:v>-5.3623305936532389E-15</c:v>
                      </c:pt>
                      <c:pt idx="6751">
                        <c:v>-5.3683612331031509E-15</c:v>
                      </c:pt>
                      <c:pt idx="6752">
                        <c:v>-5.3690921770114157E-15</c:v>
                      </c:pt>
                      <c:pt idx="6753">
                        <c:v>-5.3645754448036171E-15</c:v>
                      </c:pt>
                      <c:pt idx="6754">
                        <c:v>-5.3548676602006269E-15</c:v>
                      </c:pt>
                      <c:pt idx="6755">
                        <c:v>-5.3400299501385667E-15</c:v>
                      </c:pt>
                      <c:pt idx="6756">
                        <c:v>-5.3201278402992571E-15</c:v>
                      </c:pt>
                      <c:pt idx="6757">
                        <c:v>-5.2952311473868316E-15</c:v>
                      </c:pt>
                      <c:pt idx="6758">
                        <c:v>-5.265413868288058E-15</c:v>
                      </c:pt>
                      <c:pt idx="6759">
                        <c:v>-5.2307540662555306E-15</c:v>
                      </c:pt>
                      <c:pt idx="6760">
                        <c:v>-5.1913337542544657E-15</c:v>
                      </c:pt>
                      <c:pt idx="6761">
                        <c:v>-5.1472387756151599E-15</c:v>
                      </c:pt>
                      <c:pt idx="6762">
                        <c:v>-5.0985586821344383E-15</c:v>
                      </c:pt>
                      <c:pt idx="6763">
                        <c:v>-5.0453866097704126E-15</c:v>
                      </c:pt>
                      <c:pt idx="6764">
                        <c:v>-4.9878191520758622E-15</c:v>
                      </c:pt>
                      <c:pt idx="6765">
                        <c:v>-4.925956231516234E-15</c:v>
                      </c:pt>
                      <c:pt idx="6766">
                        <c:v>-4.8599009688189417E-15</c:v>
                      </c:pt>
                      <c:pt idx="6767">
                        <c:v>-4.7897595505010466E-15</c:v>
                      </c:pt>
                      <c:pt idx="6768">
                        <c:v>-4.715641094722758E-15</c:v>
                      </c:pt>
                      <c:pt idx="6769">
                        <c:v>-4.6376575156143343E-15</c:v>
                      </c:pt>
                      <c:pt idx="6770">
                        <c:v>-4.5559233862240024E-15</c:v>
                      </c:pt>
                      <c:pt idx="6771">
                        <c:v>-4.4705558002343743E-15</c:v>
                      </c:pt>
                      <c:pt idx="6772">
                        <c:v>-4.3816742325945999E-15</c:v>
                      </c:pt>
                      <c:pt idx="6773">
                        <c:v>-4.2894003992150516E-15</c:v>
                      </c:pt>
                      <c:pt idx="6774">
                        <c:v>-4.1938581158708293E-15</c:v>
                      </c:pt>
                      <c:pt idx="6775">
                        <c:v>-4.0951731564596507E-15</c:v>
                      </c:pt>
                      <c:pt idx="6776">
                        <c:v>-3.9934731107589379E-15</c:v>
                      </c:pt>
                      <c:pt idx="6777">
                        <c:v>-3.8888872418258522E-15</c:v>
                      </c:pt>
                      <c:pt idx="6778">
                        <c:v>-3.7815463431830813E-15</c:v>
                      </c:pt>
                      <c:pt idx="6779">
                        <c:v>-3.671582595931845E-15</c:v>
                      </c:pt>
                      <c:pt idx="6780">
                        <c:v>-3.5591294259323476E-15</c:v>
                      </c:pt>
                      <c:pt idx="6781">
                        <c:v>-3.444321361190375E-15</c:v>
                      </c:pt>
                      <c:pt idx="6782">
                        <c:v>-3.3272938895871841E-15</c:v>
                      </c:pt>
                      <c:pt idx="6783">
                        <c:v>-3.2081833170881541E-15</c:v>
                      </c:pt>
                      <c:pt idx="6784">
                        <c:v>-3.0871266265637889E-15</c:v>
                      </c:pt>
                      <c:pt idx="6785">
                        <c:v>-2.9642613373548069E-15</c:v>
                      </c:pt>
                      <c:pt idx="6786">
                        <c:v>-2.839725365710961E-15</c:v>
                      </c:pt>
                      <c:pt idx="6787">
                        <c:v>-2.7136568862311269E-15</c:v>
                      </c:pt>
                      <c:pt idx="6788">
                        <c:v>-2.5861941944299221E-15</c:v>
                      </c:pt>
                      <c:pt idx="6789">
                        <c:v>-2.457475570553796E-15</c:v>
                      </c:pt>
                      <c:pt idx="6790">
                        <c:v>-2.327639144767078E-15</c:v>
                      </c:pt>
                      <c:pt idx="6791">
                        <c:v>-2.1968227638259221E-15</c:v>
                      </c:pt>
                      <c:pt idx="6792">
                        <c:v>-2.0651638593554891E-15</c:v>
                      </c:pt>
                      <c:pt idx="6793">
                        <c:v>-1.9327993178429789E-15</c:v>
                      </c:pt>
                      <c:pt idx="6794">
                        <c:v>-1.7998653524563151E-15</c:v>
                      </c:pt>
                      <c:pt idx="6795">
                        <c:v>-1.6664973767954419E-15</c:v>
                      </c:pt>
                      <c:pt idx="6796">
                        <c:v>-1.5328298806802179E-15</c:v>
                      </c:pt>
                      <c:pt idx="6797">
                        <c:v>-1.398996308075881E-15</c:v>
                      </c:pt>
                      <c:pt idx="6798">
                        <c:v>-1.265128937253964E-15</c:v>
                      </c:pt>
                      <c:pt idx="6799">
                        <c:v>-1.1313587632833749E-15</c:v>
                      </c:pt>
                      <c:pt idx="6800">
                        <c:v>-9.9781538294316623E-16</c:v>
                      </c:pt>
                      <c:pt idx="6801">
                        <c:v>-8.6462688214521176E-16</c:v>
                      </c:pt>
                      <c:pt idx="6802">
                        <c:v>-7.3191972595169868E-16</c:v>
                      </c:pt>
                      <c:pt idx="6803">
                        <c:v>-5.9981865126896796E-16</c:v>
                      </c:pt>
                      <c:pt idx="6804">
                        <c:v>-4.6844656229580097E-16</c:v>
                      </c:pt>
                      <c:pt idx="6805">
                        <c:v>-3.3792442880079388E-16</c:v>
                      </c:pt>
                      <c:pt idx="6806">
                        <c:v>-2.0837118729995449E-16</c:v>
                      </c:pt>
                      <c:pt idx="6807">
                        <c:v>-7.9903645202115888E-17</c:v>
                      </c:pt>
                      <c:pt idx="6808">
                        <c:v>4.73636120138044E-17</c:v>
                      </c:pt>
                      <c:pt idx="6809">
                        <c:v>1.7331831052927031E-16</c:v>
                      </c:pt>
                      <c:pt idx="6810">
                        <c:v>2.9785057476750641E-16</c:v>
                      </c:pt>
                      <c:pt idx="6811">
                        <c:v>4.2085301077261942E-16</c:v>
                      </c:pt>
                      <c:pt idx="6812">
                        <c:v>5.4222078633694215E-16</c:v>
                      </c:pt>
                      <c:pt idx="6813">
                        <c:v>6.6185170783075122E-16</c:v>
                      </c:pt>
                      <c:pt idx="6814">
                        <c:v>7.7964629369218047E-16</c:v>
                      </c:pt>
                      <c:pt idx="6815">
                        <c:v>8.9550784453883431E-16</c:v>
                      </c:pt>
                      <c:pt idx="6816">
                        <c:v>1.009342509866283E-15</c:v>
                      </c:pt>
                      <c:pt idx="6817">
                        <c:v>1.121059351302306E-15</c:v>
                      </c:pt>
                      <c:pt idx="6818">
                        <c:v>1.230570402389405E-15</c:v>
                      </c:pt>
                      <c:pt idx="6819">
                        <c:v>1.337790724871795E-15</c:v>
                      </c:pt>
                      <c:pt idx="6820">
                        <c:v>1.4426384614667109E-15</c:v>
                      </c:pt>
                      <c:pt idx="6821">
                        <c:v>1.545034885103498E-15</c:v>
                      </c:pt>
                      <c:pt idx="6822">
                        <c:v>1.6449044446175841E-15</c:v>
                      </c:pt>
                      <c:pt idx="6823">
                        <c:v>1.742174806890003E-15</c:v>
                      </c:pt>
                      <c:pt idx="6824">
                        <c:v>1.836776895426713E-15</c:v>
                      </c:pt>
                      <c:pt idx="6825">
                        <c:v>1.9286449253754698E-15</c:v>
                      </c:pt>
                      <c:pt idx="6826">
                        <c:v>2.017716434981531E-15</c:v>
                      </c:pt>
                      <c:pt idx="6827">
                        <c:v>2.1039323134869311E-15</c:v>
                      </c:pt>
                      <c:pt idx="6828">
                        <c:v>2.1872368254814629E-15</c:v>
                      </c:pt>
                      <c:pt idx="6829">
                        <c:v>2.2675776317169271E-15</c:v>
                      </c:pt>
                      <c:pt idx="6830">
                        <c:v>2.3449058063995119E-15</c:v>
                      </c:pt>
                      <c:pt idx="6831">
                        <c:v>2.4191758509784711E-15</c:v>
                      </c:pt>
                      <c:pt idx="6832">
                        <c:v>2.4903457044525028E-15</c:v>
                      </c:pt>
                      <c:pt idx="6833">
                        <c:v>2.558376750218431E-15</c:v>
                      </c:pt>
                      <c:pt idx="6834">
                        <c:v>2.6232338194898882E-15</c:v>
                      </c:pt>
                      <c:pt idx="6835">
                        <c:v>2.684885191316811E-15</c:v>
                      </c:pt>
                      <c:pt idx="6836">
                        <c:v>2.7433025892395469E-15</c:v>
                      </c:pt>
                      <c:pt idx="6837">
                        <c:v>2.798461174614312E-15</c:v>
                      </c:pt>
                      <c:pt idx="6838">
                        <c:v>2.850339536649659E-15</c:v>
                      </c:pt>
                      <c:pt idx="6839">
                        <c:v>2.898919679196377E-15</c:v>
                      </c:pt>
                      <c:pt idx="6840">
                        <c:v>2.9441870043360509E-15</c:v>
                      </c:pt>
                      <c:pt idx="6841">
                        <c:v>2.9861302928161252E-15</c:v>
                      </c:pt>
                      <c:pt idx="6842">
                        <c:v>3.0247416813819609E-15</c:v>
                      </c:pt>
                      <c:pt idx="6843">
                        <c:v>3.0600166370588881E-15</c:v>
                      </c:pt>
                      <c:pt idx="6844">
                        <c:v>3.0919539284396901E-15</c:v>
                      </c:pt>
                      <c:pt idx="6845">
                        <c:v>3.1205555940353521E-15</c:v>
                      </c:pt>
                      <c:pt idx="6846">
                        <c:v>3.1458269077491848E-15</c:v>
                      </c:pt>
                      <c:pt idx="6847">
                        <c:v>3.167776341536635E-15</c:v>
                      </c:pt>
                      <c:pt idx="6848">
                        <c:v>3.1864155253152401E-15</c:v>
                      </c:pt>
                      <c:pt idx="6849">
                        <c:v>3.2017592041912219E-15</c:v>
                      </c:pt>
                      <c:pt idx="6850">
                        <c:v>3.2138251930711448E-15</c:v>
                      </c:pt>
                      <c:pt idx="6851">
                        <c:v>3.2226343287289909E-15</c:v>
                      </c:pt>
                      <c:pt idx="6852">
                        <c:v>3.228210419400726E-15</c:v>
                      </c:pt>
                      <c:pt idx="6853">
                        <c:v>3.2305801919801731E-15</c:v>
                      </c:pt>
                      <c:pt idx="6854">
                        <c:v>3.2297732368915901E-15</c:v>
                      </c:pt>
                      <c:pt idx="6855">
                        <c:v>3.2258219507158858E-15</c:v>
                      </c:pt>
                      <c:pt idx="6856">
                        <c:v>3.2187614766488049E-15</c:v>
                      </c:pt>
                      <c:pt idx="6857">
                        <c:v>3.2086296428707949E-15</c:v>
                      </c:pt>
                      <c:pt idx="6858">
                        <c:v>3.1954668989094641E-15</c:v>
                      </c:pt>
                      <c:pt idx="6859">
                        <c:v>3.1793162500767278E-15</c:v>
                      </c:pt>
                      <c:pt idx="6860">
                        <c:v>3.1602231900637961E-15</c:v>
                      </c:pt>
                      <c:pt idx="6861">
                        <c:v>3.138235631778105E-15</c:v>
                      </c:pt>
                      <c:pt idx="6862">
                        <c:v>3.113403836507214E-15</c:v>
                      </c:pt>
                      <c:pt idx="6863">
                        <c:v>3.085780341495426E-15</c:v>
                      </c:pt>
                      <c:pt idx="6864">
                        <c:v>3.0554198860196428E-15</c:v>
                      </c:pt>
                      <c:pt idx="6865">
                        <c:v>3.0223793360515099E-15</c:v>
                      </c:pt>
                      <c:pt idx="6866">
                        <c:v>2.9867176075934751E-15</c:v>
                      </c:pt>
                      <c:pt idx="6867">
                        <c:v>2.9484955887767659E-15</c:v>
                      </c:pt>
                      <c:pt idx="6868">
                        <c:v>2.9077760608096509E-15</c:v>
                      </c:pt>
                      <c:pt idx="6869">
                        <c:v>2.8646236178645639E-15</c:v>
                      </c:pt>
                      <c:pt idx="6870">
                        <c:v>2.8191045859928702E-15</c:v>
                      </c:pt>
                      <c:pt idx="6871">
                        <c:v>2.7712869411560649E-15</c:v>
                      </c:pt>
                      <c:pt idx="6872">
                        <c:v>2.721240226462216E-15</c:v>
                      </c:pt>
                      <c:pt idx="6873">
                        <c:v>2.6690354686963258E-15</c:v>
                      </c:pt>
                      <c:pt idx="6874">
                        <c:v>2.614745094233128E-15</c:v>
                      </c:pt>
                      <c:pt idx="6875">
                        <c:v>2.5584428444205068E-15</c:v>
                      </c:pt>
                      <c:pt idx="6876">
                        <c:v>2.5002036905214248E-15</c:v>
                      </c:pt>
                      <c:pt idx="6877">
                        <c:v>2.4401037483017411E-15</c:v>
                      </c:pt>
                      <c:pt idx="6878">
                        <c:v>2.37822019235084E-15</c:v>
                      </c:pt>
                      <c:pt idx="6879">
                        <c:v>2.3146311702213241E-15</c:v>
                      </c:pt>
                      <c:pt idx="6880">
                        <c:v>2.2494157164734018E-15</c:v>
                      </c:pt>
                      <c:pt idx="6881">
                        <c:v>2.182653666708792E-15</c:v>
                      </c:pt>
                      <c:pt idx="6882">
                        <c:v>2.1144255716781611E-15</c:v>
                      </c:pt>
                      <c:pt idx="6883">
                        <c:v>2.044812611545209E-15</c:v>
                      </c:pt>
                      <c:pt idx="6884">
                        <c:v>1.973896510389507E-15</c:v>
                      </c:pt>
                      <c:pt idx="6885">
                        <c:v>1.901759451029161E-15</c:v>
                      </c:pt>
                      <c:pt idx="6886">
                        <c:v>1.8284839902432789E-15</c:v>
                      </c:pt>
                      <c:pt idx="6887">
                        <c:v>1.7541529744729689E-15</c:v>
                      </c:pt>
                      <c:pt idx="6888">
                        <c:v>1.678849456078427E-15</c:v>
                      </c:pt>
                      <c:pt idx="6889">
                        <c:v>1.6026566102282821E-15</c:v>
                      </c:pt>
                      <c:pt idx="6890">
                        <c:v>1.5256576524960481E-15</c:v>
                      </c:pt>
                      <c:pt idx="6891">
                        <c:v>1.4479357572370689E-15</c:v>
                      </c:pt>
                      <c:pt idx="6892">
                        <c:v>1.369573976817854E-15</c:v>
                      </c:pt>
                      <c:pt idx="6893">
                        <c:v>1.2906551617681629E-15</c:v>
                      </c:pt>
                      <c:pt idx="6894">
                        <c:v>1.2112618819245841E-15</c:v>
                      </c:pt>
                      <c:pt idx="6895">
                        <c:v>1.1314763486327221E-15</c:v>
                      </c:pt>
                      <c:pt idx="6896">
                        <c:v>1.051380338073372E-15</c:v>
                      </c:pt>
                      <c:pt idx="6897">
                        <c:v>9.7105511577636115E-16</c:v>
                      </c:pt>
                      <c:pt idx="6898">
                        <c:v>8.9058136238388709E-16</c:v>
                      </c:pt>
                      <c:pt idx="6899">
                        <c:v>8.1003910072340153E-16</c:v>
                      </c:pt>
                      <c:pt idx="6900">
                        <c:v>7.2950762424817486E-16</c:v>
                      </c:pt>
                      <c:pt idx="6901">
                        <c:v>6.4906542690178207E-16</c:v>
                      </c:pt>
                      <c:pt idx="6902">
                        <c:v>5.6879013446079493E-16</c:v>
                      </c:pt>
                      <c:pt idx="6903">
                        <c:v>4.8875843740798466E-16</c:v>
                      </c:pt>
                      <c:pt idx="6904">
                        <c:v>4.0904602538632332E-16</c:v>
                      </c:pt>
                      <c:pt idx="6905">
                        <c:v>3.297275232820296E-16</c:v>
                      </c:pt>
                      <c:pt idx="6906">
                        <c:v>2.5087642898283589E-16</c:v>
                      </c:pt>
                      <c:pt idx="6907">
                        <c:v>1.725650528555559E-16</c:v>
                      </c:pt>
                      <c:pt idx="6908">
                        <c:v>9.4864458984919179E-17</c:v>
                      </c:pt>
                      <c:pt idx="6909">
                        <c:v>1.784440821349909E-17</c:v>
                      </c:pt>
                      <c:pt idx="6910">
                        <c:v>-5.842669697959138E-17</c:v>
                      </c:pt>
                      <c:pt idx="6911">
                        <c:v>-1.3388186572573239E-16</c:v>
                      </c:pt>
                      <c:pt idx="6912">
                        <c:v>-2.0845557010623661E-16</c:v>
                      </c:pt>
                      <c:pt idx="6913">
                        <c:v>-2.8208379455306789E-16</c:v>
                      </c:pt>
                      <c:pt idx="6914">
                        <c:v>-3.547040832819122E-16</c:v>
                      </c:pt>
                      <c:pt idx="6915">
                        <c:v>-4.2625558573088368E-16</c:v>
                      </c:pt>
                      <c:pt idx="6916">
                        <c:v>-4.9667909998036089E-16</c:v>
                      </c:pt>
                      <c:pt idx="6917">
                        <c:v>-5.6591711413166102E-16</c:v>
                      </c:pt>
                      <c:pt idx="6918">
                        <c:v>-6.3391384562447598E-16</c:v>
                      </c:pt>
                      <c:pt idx="6919">
                        <c:v>-7.0061527847520513E-16</c:v>
                      </c:pt>
                      <c:pt idx="6920">
                        <c:v>-7.6596919842052519E-16</c:v>
                      </c:pt>
                      <c:pt idx="6921">
                        <c:v>-8.2992522595274087E-16</c:v>
                      </c:pt>
                      <c:pt idx="6922">
                        <c:v>-8.9243484723564808E-16</c:v>
                      </c:pt>
                      <c:pt idx="6923">
                        <c:v>-9.5345144289182591E-16</c:v>
                      </c:pt>
                      <c:pt idx="6924">
                        <c:v>-1.0129303146544379E-15</c:v>
                      </c:pt>
                      <c:pt idx="6925">
                        <c:v>-1.070828709878781E-15</c:v>
                      </c:pt>
                      <c:pt idx="6926">
                        <c:v>-1.127105843910947E-15</c:v>
                      </c:pt>
                      <c:pt idx="6927">
                        <c:v>-1.1817229203131009E-15</c:v>
                      </c:pt>
                      <c:pt idx="6928">
                        <c:v>-1.234643148946939E-15</c:v>
                      </c:pt>
                      <c:pt idx="6929">
                        <c:v>-1.2858317619190171E-15</c:v>
                      </c:pt>
                      <c:pt idx="6930">
                        <c:v>-1.33525602739363E-15</c:v>
                      </c:pt>
                      <c:pt idx="6931">
                        <c:v>-1.382885261281011E-15</c:v>
                      </c:pt>
                      <c:pt idx="6932">
                        <c:v>-1.4286908368105509E-15</c:v>
                      </c:pt>
                      <c:pt idx="6933">
                        <c:v>-1.4726461920007649E-15</c:v>
                      </c:pt>
                      <c:pt idx="6934">
                        <c:v>-1.5147268350396259E-15</c:v>
                      </c:pt>
                      <c:pt idx="6935">
                        <c:v>-1.55491034759082E-15</c:v>
                      </c:pt>
                      <c:pt idx="6936">
                        <c:v>-1.5931763860433169E-15</c:v>
                      </c:pt>
                      <c:pt idx="6937">
                        <c:v>-1.629506680723514E-15</c:v>
                      </c:pt>
                      <c:pt idx="6938">
                        <c:v>-1.663885033090998E-15</c:v>
                      </c:pt>
                      <c:pt idx="6939">
                        <c:v>-1.696297310940706E-15</c:v>
                      </c:pt>
                      <c:pt idx="6940">
                        <c:v>-1.7267314416360231E-15</c:v>
                      </c:pt>
                      <c:pt idx="6941">
                        <c:v>-1.755177403399013E-15</c:v>
                      </c:pt>
                      <c:pt idx="6942">
                        <c:v>-1.7816272146856001E-15</c:v>
                      </c:pt>
                      <c:pt idx="6943">
                        <c:v>-1.806074921675147E-15</c:v>
                      </c:pt>
                      <c:pt idx="6944">
                        <c:v>-1.8285165839053811E-15</c:v>
                      </c:pt>
                      <c:pt idx="6945">
                        <c:v>-1.8489502580851642E-15</c:v>
                      </c:pt>
                      <c:pt idx="6946">
                        <c:v>-1.8673759801190221E-15</c:v>
                      </c:pt>
                      <c:pt idx="6947">
                        <c:v>-1.8837957453787711E-15</c:v>
                      </c:pt>
                      <c:pt idx="6948">
                        <c:v>-1.8982134872589532E-15</c:v>
                      </c:pt>
                      <c:pt idx="6949">
                        <c:v>-1.9106350540540662E-15</c:v>
                      </c:pt>
                      <c:pt idx="6950">
                        <c:v>-1.9210681841968759E-15</c:v>
                      </c:pt>
                      <c:pt idx="6951">
                        <c:v>-1.9295224798982718E-15</c:v>
                      </c:pt>
                      <c:pt idx="6952">
                        <c:v>-1.9360093792303019E-15</c:v>
                      </c:pt>
                      <c:pt idx="6953">
                        <c:v>-1.9405421266951361E-15</c:v>
                      </c:pt>
                      <c:pt idx="6954">
                        <c:v>-1.9431357423237301E-15</c:v>
                      </c:pt>
                      <c:pt idx="6955">
                        <c:v>-1.9438069893490021E-15</c:v>
                      </c:pt>
                      <c:pt idx="6956">
                        <c:v>-1.9425743404992349E-15</c:v>
                      </c:pt>
                      <c:pt idx="6957">
                        <c:v>-1.939457942958352E-15</c:v>
                      </c:pt>
                      <c:pt idx="6958">
                        <c:v>-1.9344795820405192E-15</c:v>
                      </c:pt>
                      <c:pt idx="6959">
                        <c:v>-1.9276626436273238E-15</c:v>
                      </c:pt>
                      <c:pt idx="6960">
                        <c:v>-1.9190320754165071E-15</c:v>
                      </c:pt>
                      <c:pt idx="6961">
                        <c:v>-1.908614347031894E-15</c:v>
                      </c:pt>
                      <c:pt idx="6962">
                        <c:v>-1.896437409044789E-15</c:v>
                      </c:pt>
                      <c:pt idx="6963">
                        <c:v>-1.882530650957669E-15</c:v>
                      </c:pt>
                      <c:pt idx="6964">
                        <c:v>-1.8669248582014929E-15</c:v>
                      </c:pt>
                      <c:pt idx="6965">
                        <c:v>-1.8496521681984369E-15</c:v>
                      </c:pt>
                      <c:pt idx="6966">
                        <c:v>-1.8307460255422172E-15</c:v>
                      </c:pt>
                      <c:pt idx="6967">
                        <c:v>-1.8102411363485429E-15</c:v>
                      </c:pt>
                      <c:pt idx="6968">
                        <c:v>-1.7881734218284962E-15</c:v>
                      </c:pt>
                      <c:pt idx="6969">
                        <c:v>-1.7645799711379021E-15</c:v>
                      </c:pt>
                      <c:pt idx="6970">
                        <c:v>-1.739498993555898E-15</c:v>
                      </c:pt>
                      <c:pt idx="6971">
                        <c:v>-1.7129697700460619E-15</c:v>
                      </c:pt>
                      <c:pt idx="6972">
                        <c:v>-1.6850326042535149E-15</c:v>
                      </c:pt>
                      <c:pt idx="6973">
                        <c:v>-1.655728772991444E-15</c:v>
                      </c:pt>
                      <c:pt idx="6974">
                        <c:v>-1.6251004762704511E-15</c:v>
                      </c:pt>
                      <c:pt idx="6975">
                        <c:v>-1.5931907869240381E-15</c:v>
                      </c:pt>
                      <c:pt idx="6976">
                        <c:v>-1.56004359988344E-15</c:v>
                      </c:pt>
                      <c:pt idx="6977">
                        <c:v>-1.525703581154778E-15</c:v>
                      </c:pt>
                      <c:pt idx="6978">
                        <c:v>-1.4902161165513039E-15</c:v>
                      </c:pt>
                      <c:pt idx="6979">
                        <c:v>-1.453627260233221E-15</c:v>
                      </c:pt>
                      <c:pt idx="6980">
                        <c:v>-1.4159836831072071E-15</c:v>
                      </c:pt>
                      <c:pt idx="6981">
                        <c:v>-1.37733262113741E-15</c:v>
                      </c:pt>
                      <c:pt idx="6982">
                        <c:v>-1.337721823619244E-15</c:v>
                      </c:pt>
                      <c:pt idx="6983">
                        <c:v>-1.297199501466841E-15</c:v>
                      </c:pt>
                      <c:pt idx="6984">
                        <c:v>-1.255814275564497E-15</c:v>
                      </c:pt>
                      <c:pt idx="6985">
                        <c:v>-1.2136151252318869E-15</c:v>
                      </c:pt>
                      <c:pt idx="6986">
                        <c:v>-1.170651336852212E-15</c:v>
                      </c:pt>
                      <c:pt idx="6987">
                        <c:v>-1.126972452711808E-15</c:v>
                      </c:pt>
                      <c:pt idx="6988">
                        <c:v>-1.082628220099029E-15</c:v>
                      </c:pt>
                      <c:pt idx="6989">
                        <c:v>-1.0376685407095299E-15</c:v>
                      </c:pt>
                      <c:pt idx="6990">
                        <c:v>-9.9214342040425232E-16</c:v>
                      </c:pt>
                      <c:pt idx="6991">
                        <c:v>-9.4610291936567576E-16</c:v>
                      </c:pt>
                      <c:pt idx="6992">
                        <c:v>-8.9959710269698862E-16</c:v>
                      </c:pt>
                      <c:pt idx="6993">
                        <c:v>-8.5267599150801029E-16</c:v>
                      </c:pt>
                      <c:pt idx="6994">
                        <c:v>-8.0538951453075373E-16</c:v>
                      </c:pt>
                      <c:pt idx="6995">
                        <c:v>-7.5778746030658408E-16</c:v>
                      </c:pt>
                      <c:pt idx="6996">
                        <c:v>-7.0991942998595434E-16</c:v>
                      </c:pt>
                      <c:pt idx="6997">
                        <c:v>-6.6183479078069065E-16</c:v>
                      </c:pt>
                      <c:pt idx="6998">
                        <c:v>-6.1358263010776641E-16</c:v>
                      </c:pt>
                      <c:pt idx="6999">
                        <c:v>-5.6521171046244225E-16</c:v>
                      </c:pt>
                      <c:pt idx="7000">
                        <c:v>-5.1677042505755937E-16</c:v>
                      </c:pt>
                      <c:pt idx="7001">
                        <c:v>-4.6830675426466075E-16</c:v>
                      </c:pt>
                      <c:pt idx="7002">
                        <c:v>-4.198682228914764E-16</c:v>
                      </c:pt>
                      <c:pt idx="7003">
                        <c:v>-3.7150185832914949E-16</c:v>
                      </c:pt>
                      <c:pt idx="7004">
                        <c:v>-3.2325414960139861E-16</c:v>
                      </c:pt>
                      <c:pt idx="7005">
                        <c:v>-2.7517100734661108E-16</c:v>
                      </c:pt>
                      <c:pt idx="7006">
                        <c:v>-2.2729772476264421E-16</c:v>
                      </c:pt>
                      <c:pt idx="7007">
                        <c:v>-1.796789395428722E-16</c:v>
                      </c:pt>
                      <c:pt idx="7008">
                        <c:v>-1.3235859683077059E-16</c:v>
                      </c:pt>
                      <c:pt idx="7009">
                        <c:v>-8.5379913219057325E-17</c:v>
                      </c:pt>
                      <c:pt idx="7010">
                        <c:v>-3.8785341818138282E-17</c:v>
                      </c:pt>
                      <c:pt idx="7011">
                        <c:v>7.3834615826903294E-18</c:v>
                      </c:pt>
                      <c:pt idx="7012">
                        <c:v>5.3085671239127272E-17</c:v>
                      </c:pt>
                      <c:pt idx="7013">
                        <c:v>9.8281323039993347E-17</c:v>
                      </c:pt>
                      <c:pt idx="7014">
                        <c:v>1.429313449400705E-16</c:v>
                      </c:pt>
                      <c:pt idx="7015">
                        <c:v>1.8699758621944421E-16</c:v>
                      </c:pt>
                      <c:pt idx="7016">
                        <c:v>2.3044284555246871E-16</c:v>
                      </c:pt>
                      <c:pt idx="7017">
                        <c:v>2.7323089787080199E-16</c:v>
                      </c:pt>
                      <c:pt idx="7018">
                        <c:v>3.1532652000629158E-16</c:v>
                      </c:pt>
                      <c:pt idx="7019">
                        <c:v>3.566955151008234E-16</c:v>
                      </c:pt>
                      <c:pt idx="7020">
                        <c:v>3.9730473577157692E-16</c:v>
                      </c:pt>
                      <c:pt idx="7021">
                        <c:v>4.3712210602146222E-16</c:v>
                      </c:pt>
                      <c:pt idx="7022">
                        <c:v>4.7611664188583761E-16</c:v>
                      </c:pt>
                      <c:pt idx="7023">
                        <c:v>5.142584708079312E-16</c:v>
                      </c:pt>
                      <c:pt idx="7024">
                        <c:v>5.515188497367047E-16</c:v>
                      </c:pt>
                      <c:pt idx="7025">
                        <c:v>5.8787018194220719E-16</c:v>
                      </c:pt>
                      <c:pt idx="7026">
                        <c:v>6.23286032544768E-16</c:v>
                      </c:pt>
                      <c:pt idx="7027">
                        <c:v>6.5774114275566884E-16</c:v>
                      </c:pt>
                      <c:pt idx="7028">
                        <c:v>6.9121144282821749E-16</c:v>
                      </c:pt>
                      <c:pt idx="7029">
                        <c:v>7.2367406371941314E-16</c:v>
                      </c:pt>
                      <c:pt idx="7030">
                        <c:v>7.551073474636518E-16</c:v>
                      </c:pt>
                      <c:pt idx="7031">
                        <c:v>7.854908562611623E-16</c:v>
                      </c:pt>
                      <c:pt idx="7032">
                        <c:v>8.1480538028509006E-16</c:v>
                      </c:pt>
                      <c:pt idx="7033">
                        <c:v>8.4303294421235895E-16</c:v>
                      </c:pt>
                      <c:pt idx="7034">
                        <c:v>8.7015681248463546E-16</c:v>
                      </c:pt>
                      <c:pt idx="7035">
                        <c:v>8.9616149330689612E-16</c:v>
                      </c:pt>
                      <c:pt idx="7036">
                        <c:v>9.2103274139225607E-16</c:v>
                      </c:pt>
                      <c:pt idx="7037">
                        <c:v>9.4475755946285538E-16</c:v>
                      </c:pt>
                      <c:pt idx="7038">
                        <c:v>9.6732419851771413E-16</c:v>
                      </c:pt>
                      <c:pt idx="7039">
                        <c:v>9.8872215687956586E-16</c:v>
                      </c:pt>
                      <c:pt idx="7040">
                        <c:v>1.008942178033748E-15</c:v>
                      </c:pt>
                      <c:pt idx="7041">
                        <c:v>1.0279762472732759E-15</c:v>
                      </c:pt>
                      <c:pt idx="7042">
                        <c:v>1.04581758716526E-15</c:v>
                      </c:pt>
                      <c:pt idx="7043">
                        <c:v>1.062460651854806E-15</c:v>
                      </c:pt>
                      <c:pt idx="7044">
                        <c:v>1.0779011202235431E-15</c:v>
                      </c:pt>
                      <c:pt idx="7045">
                        <c:v>1.0921358879208409E-15</c:v>
                      </c:pt>
                      <c:pt idx="7046">
                        <c:v>1.105163058286707E-15</c:v>
                      </c:pt>
                      <c:pt idx="7047">
                        <c:v>1.1169819321862689E-15</c:v>
                      </c:pt>
                      <c:pt idx="7048">
                        <c:v>1.127592996776579E-15</c:v>
                      </c:pt>
                      <c:pt idx="7049">
                        <c:v>1.1369979132273281E-15</c:v>
                      </c:pt>
                      <c:pt idx="7050">
                        <c:v>1.145199503417875E-15</c:v>
                      </c:pt>
                      <c:pt idx="7051">
                        <c:v>1.1522017356337489E-15</c:v>
                      </c:pt>
                      <c:pt idx="7052">
                        <c:v>1.1580097092865431E-15</c:v>
                      </c:pt>
                      <c:pt idx="7053">
                        <c:v>1.16262963868184E-15</c:v>
                      </c:pt>
                      <c:pt idx="7054">
                        <c:v>1.166068835860473E-15</c:v>
                      </c:pt>
                      <c:pt idx="7055">
                        <c:v>1.168335692539092E-15</c:v>
                      </c:pt>
                      <c:pt idx="7056">
                        <c:v>1.1694396611766369E-15</c:v>
                      </c:pt>
                      <c:pt idx="7057">
                        <c:v>1.1693912351938731E-15</c:v>
                      </c:pt>
                      <c:pt idx="7058">
                        <c:v>1.16820192837374E-15</c:v>
                      </c:pt>
                      <c:pt idx="7059">
                        <c:v>1.1658842534707661E-15</c:v>
                      </c:pt>
                      <c:pt idx="7060">
                        <c:v>1.162451700058289E-15</c:v>
                      </c:pt>
                      <c:pt idx="7061">
                        <c:v>1.157918711642702E-15</c:v>
                      </c:pt>
                      <c:pt idx="7062">
                        <c:v>1.152300662074342E-15</c:v>
                      </c:pt>
                      <c:pt idx="7063">
                        <c:v>1.145613831285052E-15</c:v>
                      </c:pt>
                      <c:pt idx="7064">
                        <c:v>1.1378753803827909E-15</c:v>
                      </c:pt>
                      <c:pt idx="7065">
                        <c:v>1.129103326134008E-15</c:v>
                      </c:pt>
                      <c:pt idx="7066">
                        <c:v>1.1193165148647621E-15</c:v>
                      </c:pt>
                      <c:pt idx="7067">
                        <c:v>1.108534595811861E-15</c:v>
                      </c:pt>
                      <c:pt idx="7068">
                        <c:v>1.09677799395549E-15</c:v>
                      </c:pt>
                      <c:pt idx="7069">
                        <c:v>1.0840678823650171E-15</c:v>
                      </c:pt>
                      <c:pt idx="7070">
                        <c:v>1.070426154089791E-15</c:v>
                      </c:pt>
                      <c:pt idx="7071">
                        <c:v>1.055875393626925E-15</c:v>
                      </c:pt>
                      <c:pt idx="7072">
                        <c:v>1.040438847998086E-15</c:v>
                      </c:pt>
                      <c:pt idx="7073">
                        <c:v>1.0241403974674469E-15</c:v>
                      </c:pt>
                      <c:pt idx="7074">
                        <c:v>1.007004525932928E-15</c:v>
                      </c:pt>
                      <c:pt idx="7075">
                        <c:v>9.8905629102287987E-16</c:v>
                      </c:pt>
                      <c:pt idx="7076">
                        <c:v>9.7032129393034319E-16</c:v>
                      </c:pt>
                      <c:pt idx="7077">
                        <c:v>9.5082564901691375E-16</c:v>
                      </c:pt>
                      <c:pt idx="7078">
                        <c:v>9.3059595321819269E-16</c:v>
                      </c:pt>
                      <c:pt idx="7079">
                        <c:v>9.0965925528264769E-16</c:v>
                      </c:pt>
                      <c:pt idx="7080">
                        <c:v>8.880430248755695E-16</c:v>
                      </c:pt>
                      <c:pt idx="7081">
                        <c:v>8.6577512157962092E-16</c:v>
                      </c:pt>
                      <c:pt idx="7082">
                        <c:v>8.4288376382326379E-16</c:v>
                      </c:pt>
                      <c:pt idx="7083">
                        <c:v>8.1939749776810909E-16</c:v>
                      </c:pt>
                      <c:pt idx="7084">
                        <c:v>7.9534516618596439E-16</c:v>
                      </c:pt>
                      <c:pt idx="7085">
                        <c:v>7.7075587735605929E-16</c:v>
                      </c:pt>
                      <c:pt idx="7086">
                        <c:v>7.4565897401260515E-16</c:v>
                      </c:pt>
                      <c:pt idx="7087">
                        <c:v>7.2008400237249614E-16</c:v>
                      </c:pt>
                      <c:pt idx="7088">
                        <c:v>6.9406068127258435E-16</c:v>
                      </c:pt>
                      <c:pt idx="7089">
                        <c:v>6.6761887144556157E-16</c:v>
                      </c:pt>
                      <c:pt idx="7090">
                        <c:v>6.4078854496305623E-16</c:v>
                      </c:pt>
                      <c:pt idx="7091">
                        <c:v>6.1359975487410657E-16</c:v>
                      </c:pt>
                      <c:pt idx="7092">
                        <c:v>5.8608260506669945E-16</c:v>
                      </c:pt>
                      <c:pt idx="7093">
                        <c:v>5.5826722037957118E-16</c:v>
                      </c:pt>
                      <c:pt idx="7094">
                        <c:v>5.3018371699095258E-16</c:v>
                      </c:pt>
                      <c:pt idx="7095">
                        <c:v>5.0186217311040374E-16</c:v>
                      </c:pt>
                      <c:pt idx="7096">
                        <c:v>4.7333259999932855E-16</c:v>
                      </c:pt>
                      <c:pt idx="7097">
                        <c:v>4.4462491334518332E-16</c:v>
                      </c:pt>
                      <c:pt idx="7098">
                        <c:v>4.1576890501380028E-16</c:v>
                      </c:pt>
                      <c:pt idx="7099">
                        <c:v>3.867942152036334E-16</c:v>
                      </c:pt>
                      <c:pt idx="7100">
                        <c:v>3.5773030502510692E-16</c:v>
                      </c:pt>
                      <c:pt idx="7101">
                        <c:v>3.2860642952759871E-16</c:v>
                      </c:pt>
                      <c:pt idx="7102">
                        <c:v>2.9945161119593218E-16</c:v>
                      </c:pt>
                      <c:pt idx="7103">
                        <c:v>2.7029461393757309E-16</c:v>
                      </c:pt>
                      <c:pt idx="7104">
                        <c:v>2.4116391758103681E-16</c:v>
                      </c:pt>
                      <c:pt idx="7105">
                        <c:v>2.1208769290531139E-16</c:v>
                      </c:pt>
                      <c:pt idx="7106">
                        <c:v>1.830937772193842E-16</c:v>
                      </c:pt>
                      <c:pt idx="7107">
                        <c:v>1.542096505102328E-16</c:v>
                      </c:pt>
                      <c:pt idx="7108">
                        <c:v>1.2546241217690541E-16</c:v>
                      </c:pt>
                      <c:pt idx="7109">
                        <c:v>9.6878758367566948E-17</c:v>
                      </c:pt>
                      <c:pt idx="7110">
                        <c:v>6.8484959935630355E-17</c:v>
                      </c:pt>
                      <c:pt idx="7111">
                        <c:v>4.0306841030329642E-17</c:v>
                      </c:pt>
                      <c:pt idx="7112">
                        <c:v>1.2369758336317251E-17</c:v>
                      </c:pt>
                      <c:pt idx="7113">
                        <c:v>-1.5301419023908691E-17</c:v>
                      </c:pt>
                      <c:pt idx="7114">
                        <c:v>-4.2682328911727158E-17</c:v>
                      </c:pt>
                      <c:pt idx="7115">
                        <c:v>-6.9749134906035235E-17</c:v>
                      </c:pt>
                      <c:pt idx="7116">
                        <c:v>-9.6478544337369432E-17</c:v>
                      </c:pt>
                      <c:pt idx="7117">
                        <c:v>-1.2284782561186599E-16</c:v>
                      </c:pt>
                      <c:pt idx="7118">
                        <c:v>-1.4883482481521711E-16</c:v>
                      </c:pt>
                      <c:pt idx="7119">
                        <c:v>-1.7441798158758181E-16</c:v>
                      </c:pt>
                      <c:pt idx="7120">
                        <c:v>-1.995763442612112E-16</c:v>
                      </c:pt>
                      <c:pt idx="7121">
                        <c:v>-2.242895842533485E-16</c:v>
                      </c:pt>
                      <c:pt idx="7122">
                        <c:v>-2.4853800970776742E-16</c:v>
                      </c:pt>
                      <c:pt idx="7123">
                        <c:v>-2.7230257837910959E-16</c:v>
                      </c:pt>
                      <c:pt idx="7124">
                        <c:v>-2.9556490975497982E-16</c:v>
                      </c:pt>
                      <c:pt idx="7125">
                        <c:v>-3.1830729641155248E-16</c:v>
                      </c:pt>
                      <c:pt idx="7126">
                        <c:v>-3.4051271459923242E-16</c:v>
                      </c:pt>
                      <c:pt idx="7127">
                        <c:v>-3.6216483405569821E-16</c:v>
                      </c:pt>
                      <c:pt idx="7128">
                        <c:v>-3.8324802704443961E-16</c:v>
                      </c:pt>
                      <c:pt idx="7129">
                        <c:v>-4.0374737661767232E-16</c:v>
                      </c:pt>
                      <c:pt idx="7130">
                        <c:v>-4.236486841032831E-16</c:v>
                      </c:pt>
                      <c:pt idx="7131">
                        <c:v>-4.4293847581621888E-16</c:v>
                      </c:pt>
                      <c:pt idx="7132">
                        <c:v>-4.6160400899548643E-16</c:v>
                      </c:pt>
                      <c:pt idx="7133">
                        <c:v>-4.7963327696867286E-16</c:v>
                      </c:pt>
                      <c:pt idx="7134">
                        <c:v>-4.970150135466325E-16</c:v>
                      </c:pt>
                      <c:pt idx="7135">
                        <c:v>-5.1373869665171113E-16</c:v>
                      </c:pt>
                      <c:pt idx="7136">
                        <c:v>-5.2979455118359265E-16</c:v>
                      </c:pt>
                      <c:pt idx="7137">
                        <c:v>-5.4517355112755606E-16</c:v>
                      </c:pt>
                      <c:pt idx="7138">
                        <c:v>-5.5986742091062468E-16</c:v>
                      </c:pt>
                      <c:pt idx="7139">
                        <c:v>-5.7386863601176592E-16</c:v>
                      </c:pt>
                      <c:pt idx="7140">
                        <c:v>-5.8717042283296947E-16</c:v>
                      </c:pt>
                      <c:pt idx="7141">
                        <c:v>-5.997667578386837E-16</c:v>
                      </c:pt>
                      <c:pt idx="7142">
                        <c:v>-6.1165236597173026E-16</c:v>
                      </c:pt>
                      <c:pt idx="7143">
                        <c:v>-6.22822718354442E-16</c:v>
                      </c:pt>
                      <c:pt idx="7144">
                        <c:v>-6.3327402928438049E-16</c:v>
                      </c:pt>
                      <c:pt idx="7145">
                        <c:v>-6.4300325253458366E-16</c:v>
                      </c:pt>
                      <c:pt idx="7146">
                        <c:v>-6.5200807696887609E-16</c:v>
                      </c:pt>
                      <c:pt idx="7147">
                        <c:v>-6.6028692148333499E-16</c:v>
                      </c:pt>
                      <c:pt idx="7148">
                        <c:v>-6.6783892928555571E-16</c:v>
                      </c:pt>
                      <c:pt idx="7149">
                        <c:v>-6.7466396152388834E-16</c:v>
                      </c:pt>
                      <c:pt idx="7150">
                        <c:v>-6.8076259027933147E-16</c:v>
                      </c:pt>
                      <c:pt idx="7151">
                        <c:v>-6.861360909332656E-16</c:v>
                      </c:pt>
                      <c:pt idx="7152">
                        <c:v>-6.9078643392468485E-16</c:v>
                      </c:pt>
                      <c:pt idx="7153">
                        <c:v>-6.9471627591104842E-16</c:v>
                      </c:pt>
                      <c:pt idx="7154">
                        <c:v>-6.9792895034731108E-16</c:v>
                      </c:pt>
                      <c:pt idx="7155">
                        <c:v>-7.0042845749811916E-16</c:v>
                      </c:pt>
                      <c:pt idx="7156">
                        <c:v>-7.0221945389855898E-16</c:v>
                      </c:pt>
                      <c:pt idx="7157">
                        <c:v>-7.0330724127923231E-16</c:v>
                      </c:pt>
                      <c:pt idx="7158">
                        <c:v>-7.0369775497179772E-16</c:v>
                      </c:pt>
                      <c:pt idx="7159">
                        <c:v>-7.0339755181146435E-16</c:v>
                      </c:pt>
                      <c:pt idx="7160">
                        <c:v>-7.0241379755325069E-16</c:v>
                      </c:pt>
                      <c:pt idx="7161">
                        <c:v>-7.0075425381912899E-16</c:v>
                      </c:pt>
                      <c:pt idx="7162">
                        <c:v>-6.984272645934625E-16</c:v>
                      </c:pt>
                      <c:pt idx="7163">
                        <c:v>-6.9544174228441151E-16</c:v>
                      </c:pt>
                      <c:pt idx="7164">
                        <c:v>-6.9180715336923105E-16</c:v>
                      </c:pt>
                      <c:pt idx="7165">
                        <c:v>-6.8753350364161181E-16</c:v>
                      </c:pt>
                      <c:pt idx="7166">
                        <c:v>-6.8263132307942176E-16</c:v>
                      </c:pt>
                      <c:pt idx="7167">
                        <c:v>-6.7711165035139698E-16</c:v>
                      </c:pt>
                      <c:pt idx="7168">
                        <c:v>-6.7098601698149446E-16</c:v>
                      </c:pt>
                      <c:pt idx="7169">
                        <c:v>-6.6426643118977027E-16</c:v>
                      </c:pt>
                      <c:pt idx="7170">
                        <c:v>-6.5696536142877329E-16</c:v>
                      </c:pt>
                      <c:pt idx="7171">
                        <c:v>-6.4909571963455291E-16</c:v>
                      </c:pt>
                      <c:pt idx="7172">
                        <c:v>-6.406708442114685E-16</c:v>
                      </c:pt>
                      <c:pt idx="7173">
                        <c:v>-6.3170448277005615E-16</c:v>
                      </c:pt>
                      <c:pt idx="7174">
                        <c:v>-6.2221077463725806E-16</c:v>
                      </c:pt>
                      <c:pt idx="7175">
                        <c:v>-6.1220423315835106E-16</c:v>
                      </c:pt>
                      <c:pt idx="7176">
                        <c:v>-6.0169972780991993E-16</c:v>
                      </c:pt>
                      <c:pt idx="7177">
                        <c:v>-5.907124661432142E-16</c:v>
                      </c:pt>
                      <c:pt idx="7178">
                        <c:v>-5.792579755771999E-16</c:v>
                      </c:pt>
                      <c:pt idx="7179">
                        <c:v>-5.6735208506057284E-16</c:v>
                      </c:pt>
                      <c:pt idx="7180">
                        <c:v>-5.5501090662193515E-16</c:v>
                      </c:pt>
                      <c:pt idx="7181">
                        <c:v>-5.4225081682725591E-16</c:v>
                      </c:pt>
                      <c:pt idx="7182">
                        <c:v>-5.2908843816363581E-16</c:v>
                      </c:pt>
                      <c:pt idx="7183">
                        <c:v>-5.1554062036828038E-16</c:v>
                      </c:pt>
                      <c:pt idx="7184">
                        <c:v>-5.0162442172144936E-16</c:v>
                      </c:pt>
                      <c:pt idx="7185">
                        <c:v>-4.8735709032199974E-16</c:v>
                      </c:pt>
                      <c:pt idx="7186">
                        <c:v>-4.7275604536397139E-16</c:v>
                      </c:pt>
                      <c:pt idx="7187">
                        <c:v>-4.5783885843247941E-16</c:v>
                      </c:pt>
                      <c:pt idx="7188">
                        <c:v>-4.426232348369773E-16</c:v>
                      </c:pt>
                      <c:pt idx="7189">
                        <c:v>-4.2712699499973741E-16</c:v>
                      </c:pt>
                      <c:pt idx="7190">
                        <c:v>-4.1136805591716629E-16</c:v>
                      </c:pt>
                      <c:pt idx="7191">
                        <c:v>-3.953644127113227E-16</c:v>
                      </c:pt>
                      <c:pt idx="7192">
                        <c:v>-3.7913412028874849E-16</c:v>
                      </c:pt>
                      <c:pt idx="7193">
                        <c:v>-3.6269527512344581E-16</c:v>
                      </c:pt>
                      <c:pt idx="7194">
                        <c:v>-3.4606599718054462E-16</c:v>
                      </c:pt>
                      <c:pt idx="7195">
                        <c:v>-3.2926441199690602E-16</c:v>
                      </c:pt>
                      <c:pt idx="7196">
                        <c:v>-3.1230863293458721E-16</c:v>
                      </c:pt>
                      <c:pt idx="7197">
                        <c:v>-2.9521674362277092E-16</c:v>
                      </c:pt>
                      <c:pt idx="7198">
                        <c:v>-2.780067806034208E-16</c:v>
                      </c:pt>
                      <c:pt idx="7199">
                        <c:v>-2.606967161955737E-16</c:v>
                      </c:pt>
                      <c:pt idx="7200">
                        <c:v>-2.43304441592819E-16</c:v>
                      </c:pt>
                      <c:pt idx="7201">
                        <c:v>-2.2584775020814181E-16</c:v>
                      </c:pt>
                      <c:pt idx="7202">
                        <c:v>-2.0834432127992439E-16</c:v>
                      </c:pt>
                      <c:pt idx="7203">
                        <c:v>-1.908117037525092E-16</c:v>
                      </c:pt>
                      <c:pt idx="7204">
                        <c:v>-1.7326730044432309E-16</c:v>
                      </c:pt>
                      <c:pt idx="7205">
                        <c:v>-1.5572835251615589E-16</c:v>
                      </c:pt>
                      <c:pt idx="7206">
                        <c:v>-1.382119242517646E-16</c:v>
                      </c:pt>
                      <c:pt idx="7207">
                        <c:v>-1.2073488816255039E-16</c:v>
                      </c:pt>
                      <c:pt idx="7208">
                        <c:v>-1.033139104276229E-16</c:v>
                      </c:pt>
                      <c:pt idx="7209">
                        <c:v>-8.5965436680125167E-17</c:v>
                      </c:pt>
                      <c:pt idx="7210">
                        <c:v>-6.8705678150246138E-17</c:v>
                      </c:pt>
                      <c:pt idx="7211">
                        <c:v>-5.1550598174897878E-17</c:v>
                      </c:pt>
                      <c:pt idx="7212">
                        <c:v>-3.4515899083575008E-17</c:v>
                      </c:pt>
                      <c:pt idx="7213">
                        <c:v>-1.76170094694536E-17</c:v>
                      </c:pt>
                      <c:pt idx="7214">
                        <c:v>-8.690718543199096E-19</c:v>
                      </c:pt>
                      <c:pt idx="7215">
                        <c:v>1.5713069244550031E-17</c:v>
                      </c:pt>
                      <c:pt idx="7216">
                        <c:v>3.2114878837912658E-17</c:v>
                      </c:pt>
                      <c:pt idx="7217">
                        <c:v>4.8322142571308938E-17</c:v>
                      </c:pt>
                      <c:pt idx="7218">
                        <c:v>6.4320977408352876E-17</c:v>
                      </c:pt>
                      <c:pt idx="7219">
                        <c:v>8.0097841884342484E-17</c:v>
                      </c:pt>
                      <c:pt idx="7220">
                        <c:v>9.5639545924461049E-17</c:v>
                      </c:pt>
                      <c:pt idx="7221">
                        <c:v>1.10933260221318E-16</c:v>
                      </c:pt>
                      <c:pt idx="7222">
                        <c:v>1.259665251670615E-16</c:v>
                      </c:pt>
                      <c:pt idx="7223">
                        <c:v>1.4072725933577601E-16</c:v>
                      </c:pt>
                      <c:pt idx="7224">
                        <c:v>1.5520376751236209E-16</c:v>
                      </c:pt>
                      <c:pt idx="7225">
                        <c:v>1.693847482645728E-16</c:v>
                      </c:pt>
                      <c:pt idx="7226">
                        <c:v>1.8325930105536289E-16</c:v>
                      </c:pt>
                      <c:pt idx="7227">
                        <c:v>1.9681693289318269E-16</c:v>
                      </c:pt>
                      <c:pt idx="7228">
                        <c:v>2.1004756451832301E-16</c:v>
                      </c:pt>
                      <c:pt idx="7229">
                        <c:v>2.2294153612388959E-16</c:v>
                      </c:pt>
                      <c:pt idx="7230">
                        <c:v>2.3548961261045431E-16</c:v>
                      </c:pt>
                      <c:pt idx="7231">
                        <c:v>2.4768298837389268E-16</c:v>
                      </c:pt>
                      <c:pt idx="7232">
                        <c:v>2.59513291626382E-16</c:v>
                      </c:pt>
                      <c:pt idx="7233">
                        <c:v>2.709725882509854E-16</c:v>
                      </c:pt>
                      <c:pt idx="7234">
                        <c:v>2.8205338519070229E-16</c:v>
                      </c:pt>
                      <c:pt idx="7235">
                        <c:v>2.9274863337330829E-16</c:v>
                      </c:pt>
                      <c:pt idx="7236">
                        <c:v>3.0305173017374962E-16</c:v>
                      </c:pt>
                      <c:pt idx="7237">
                        <c:v>3.1295652141628971E-16</c:v>
                      </c:pt>
                      <c:pt idx="7238">
                        <c:v>3.224573029190339E-16</c:v>
                      </c:pt>
                      <c:pt idx="7239">
                        <c:v>3.315488215838766E-16</c:v>
                      </c:pt>
                      <c:pt idx="7240">
                        <c:v>3.402262760353324E-16</c:v>
                      </c:pt>
                      <c:pt idx="7241">
                        <c:v>3.4848531681211499E-16</c:v>
                      </c:pt>
                      <c:pt idx="7242">
                        <c:v>3.5632204611572652E-16</c:v>
                      </c:pt>
                      <c:pt idx="7243">
                        <c:v>3.6373301712071242E-16</c:v>
                      </c:pt>
                      <c:pt idx="7244">
                        <c:v>3.7071523285161528E-16</c:v>
                      </c:pt>
                      <c:pt idx="7245">
                        <c:v>3.7726614463203472E-16</c:v>
                      </c:pt>
                      <c:pt idx="7246">
                        <c:v>3.833836501115659E-16</c:v>
                      </c:pt>
                      <c:pt idx="7247">
                        <c:v>3.8906609087674272E-16</c:v>
                      </c:pt>
                      <c:pt idx="7248">
                        <c:v>3.9431224965245429E-16</c:v>
                      </c:pt>
                      <c:pt idx="7249">
                        <c:v>3.991213471006451E-16</c:v>
                      </c:pt>
                      <c:pt idx="7250">
                        <c:v>4.034930382234262E-16</c:v>
                      </c:pt>
                      <c:pt idx="7251">
                        <c:v>4.0742740837804801E-16</c:v>
                      </c:pt>
                      <c:pt idx="7252">
                        <c:v>4.109249689114835E-16</c:v>
                      </c:pt>
                      <c:pt idx="7253">
                        <c:v>4.139866524226694E-16</c:v>
                      </c:pt>
                      <c:pt idx="7254">
                        <c:v>4.1661380766073261E-16</c:v>
                      </c:pt>
                      <c:pt idx="7255">
                        <c:v>4.188081940678061E-16</c:v>
                      </c:pt>
                      <c:pt idx="7256">
                        <c:v>4.2057197597529372E-16</c:v>
                      </c:pt>
                      <c:pt idx="7257">
                        <c:v>4.2190771646269939E-16</c:v>
                      </c:pt>
                      <c:pt idx="7258">
                        <c:v>4.2281837088837101E-16</c:v>
                      </c:pt>
                      <c:pt idx="7259">
                        <c:v>4.2330728010173798E-16</c:v>
                      </c:pt>
                      <c:pt idx="7260">
                        <c:v>4.2337816334683678E-16</c:v>
                      </c:pt>
                      <c:pt idx="7261">
                        <c:v>4.2303511086712238E-16</c:v>
                      </c:pt>
                      <c:pt idx="7262">
                        <c:v>4.2228257622175632E-16</c:v>
                      </c:pt>
                      <c:pt idx="7263">
                        <c:v>4.2112536832374049E-16</c:v>
                      </c:pt>
                      <c:pt idx="7264">
                        <c:v>4.1956864321043771E-16</c:v>
                      </c:pt>
                      <c:pt idx="7265">
                        <c:v>4.1761789555717108E-16</c:v>
                      </c:pt>
                      <c:pt idx="7266">
                        <c:v>4.1527894994474449E-16</c:v>
                      </c:pt>
                      <c:pt idx="7267">
                        <c:v>4.1255795189185378E-16</c:v>
                      </c:pt>
                      <c:pt idx="7268">
                        <c:v>4.0946135866348129E-16</c:v>
                      </c:pt>
                      <c:pt idx="7269">
                        <c:v>4.0599592986647522E-16</c:v>
                      </c:pt>
                      <c:pt idx="7270">
                        <c:v>4.0216871784360801E-16</c:v>
                      </c:pt>
                      <c:pt idx="7271">
                        <c:v>3.9798705787749708E-16</c:v>
                      </c:pt>
                      <c:pt idx="7272">
                        <c:v>3.934585582158395E-16</c:v>
                      </c:pt>
                      <c:pt idx="7273">
                        <c:v>3.8859108992947428E-16</c:v>
                      </c:pt>
                      <c:pt idx="7274">
                        <c:v>3.8339277661483599E-16</c:v>
                      </c:pt>
                      <c:pt idx="7275">
                        <c:v>3.7787198395239691E-16</c:v>
                      </c:pt>
                      <c:pt idx="7276">
                        <c:v>3.7203730913272279E-16</c:v>
                      </c:pt>
                      <c:pt idx="7277">
                        <c:v>3.6589757016178061E-16</c:v>
                      </c:pt>
                      <c:pt idx="7278">
                        <c:v>3.594617950571367E-16</c:v>
                      </c:pt>
                      <c:pt idx="7279">
                        <c:v>3.527392109466772E-16</c:v>
                      </c:pt>
                      <c:pt idx="7280">
                        <c:v>3.4573923308145992E-16</c:v>
                      </c:pt>
                      <c:pt idx="7281">
                        <c:v>3.3847145377427571E-16</c:v>
                      </c:pt>
                      <c:pt idx="7282">
                        <c:v>3.3094563127545529E-16</c:v>
                      </c:pt>
                      <c:pt idx="7283">
                        <c:v>3.2317167859740401E-16</c:v>
                      </c:pt>
                      <c:pt idx="7284">
                        <c:v>3.151596522992803E-16</c:v>
                      </c:pt>
                      <c:pt idx="7285">
                        <c:v>3.0691974124316419E-16</c:v>
                      </c:pt>
                      <c:pt idx="7286">
                        <c:v>2.9846225533296982E-16</c:v>
                      </c:pt>
                      <c:pt idx="7287">
                        <c:v>2.8979761424726881E-16</c:v>
                      </c:pt>
                      <c:pt idx="7288">
                        <c:v>2.8093633617707948E-16</c:v>
                      </c:pt>
                      <c:pt idx="7289">
                        <c:v>2.7188902657956621E-16</c:v>
                      </c:pt>
                      <c:pt idx="7290">
                        <c:v>2.6266636695846548E-16</c:v>
                      </c:pt>
                      <c:pt idx="7291">
                        <c:v>2.5327910368192728E-16</c:v>
                      </c:pt>
                      <c:pt idx="7292">
                        <c:v>2.437380368483082E-16</c:v>
                      </c:pt>
                      <c:pt idx="7293">
                        <c:v>2.3405400921031138E-16</c:v>
                      </c:pt>
                      <c:pt idx="7294">
                        <c:v>2.2423789516770049E-16</c:v>
                      </c:pt>
                      <c:pt idx="7295">
                        <c:v>2.1430058983864949E-16</c:v>
                      </c:pt>
                      <c:pt idx="7296">
                        <c:v>2.042529982196122E-16</c:v>
                      </c:pt>
                      <c:pt idx="7297">
                        <c:v>1.941060244434119E-16</c:v>
                      </c:pt>
                      <c:pt idx="7298">
                        <c:v>1.8387056114505731E-16</c:v>
                      </c:pt>
                      <c:pt idx="7299">
                        <c:v>1.7355747894459299E-16</c:v>
                      </c:pt>
                      <c:pt idx="7300">
                        <c:v>1.6317761605608461E-16</c:v>
                      </c:pt>
                      <c:pt idx="7301">
                        <c:v>1.527417680316244E-16</c:v>
                      </c:pt>
                      <c:pt idx="7302">
                        <c:v>1.4226067764902731E-16</c:v>
                      </c:pt>
                      <c:pt idx="7303">
                        <c:v>1.3174502495165301E-16</c:v>
                      </c:pt>
                      <c:pt idx="7304">
                        <c:v>1.2120541744856621E-16</c:v>
                      </c:pt>
                      <c:pt idx="7305">
                        <c:v>1.106523804830016E-16</c:v>
                      </c:pt>
                      <c:pt idx="7306">
                        <c:v>1.00096347776861E-16</c:v>
                      </c:pt>
                      <c:pt idx="7307">
                        <c:v>8.9547652158719395E-17</c:v>
                      </c:pt>
                      <c:pt idx="7308">
                        <c:v>7.9016516482564267E-17</c:v>
                      </c:pt>
                      <c:pt idx="7309">
                        <c:v>6.8513044744233382E-17</c:v>
                      </c:pt>
                      <c:pt idx="7310">
                        <c:v>5.8047213402254851E-17</c:v>
                      </c:pt>
                      <c:pt idx="7311">
                        <c:v>4.762886290952674E-17</c:v>
                      </c:pt>
                      <c:pt idx="7312">
                        <c:v>3.726768946200362E-17</c:v>
                      </c:pt>
                      <c:pt idx="7313">
                        <c:v>2.697323697028438E-17</c:v>
                      </c:pt>
                      <c:pt idx="7314">
                        <c:v>1.6754889259719379E-17</c:v>
                      </c:pt>
                      <c:pt idx="7315">
                        <c:v>6.6218625043761003E-18</c:v>
                      </c:pt>
                      <c:pt idx="7316">
                        <c:v>-3.4168021000790379E-18</c:v>
                      </c:pt>
                      <c:pt idx="7317">
                        <c:v>-1.335224541980831E-17</c:v>
                      </c:pt>
                      <c:pt idx="7318">
                        <c:v>-2.317579721805099E-17</c:v>
                      </c:pt>
                      <c:pt idx="7319">
                        <c:v>-3.2878982737990358E-17</c:v>
                      </c:pt>
                      <c:pt idx="7320">
                        <c:v>-4.2453529029325383E-17</c:v>
                      </c:pt>
                      <c:pt idx="7321">
                        <c:v>-5.189137101492256E-17</c:v>
                      </c:pt>
                      <c:pt idx="7322">
                        <c:v>-6.1184657294212767E-17</c:v>
                      </c:pt>
                      <c:pt idx="7323">
                        <c:v>-7.0325755680288267E-17</c:v>
                      </c:pt>
                      <c:pt idx="7324">
                        <c:v>-7.9307258467945275E-17</c:v>
                      </c:pt>
                      <c:pt idx="7325">
                        <c:v>-8.8121987430207407E-17</c:v>
                      </c:pt>
                      <c:pt idx="7326">
                        <c:v>-9.6762998541154865E-17</c:v>
                      </c:pt>
                      <c:pt idx="7327">
                        <c:v>-1.0522358642317321E-16</c:v>
                      </c:pt>
                      <c:pt idx="7328">
                        <c:v>-1.1349728851702269E-16</c:v>
                      </c:pt>
                      <c:pt idx="7329">
                        <c:v>-1.21577888973417E-16</c:v>
                      </c:pt>
                      <c:pt idx="7330">
                        <c:v>-1.2945942226508239E-16</c:v>
                      </c:pt>
                      <c:pt idx="7331">
                        <c:v>-1.3713617651855539E-16</c:v>
                      </c:pt>
                      <c:pt idx="7332">
                        <c:v>-1.4460269656525291E-16</c:v>
                      </c:pt>
                      <c:pt idx="7333">
                        <c:v>-1.5185378671163319E-16</c:v>
                      </c:pt>
                      <c:pt idx="7334">
                        <c:v>-1.588845132285364E-16</c:v>
                      </c:pt>
                      <c:pt idx="7335">
                        <c:v>-1.656902065600707E-16</c:v>
                      </c:pt>
                      <c:pt idx="7336">
                        <c:v>-1.7226646325267781E-16</c:v>
                      </c:pt>
                      <c:pt idx="7337">
                        <c:v>-1.786091476052805E-16</c:v>
                      </c:pt>
                      <c:pt idx="7338">
                        <c:v>-1.8471439304167511E-16</c:v>
                      </c:pt>
                      <c:pt idx="7339">
                        <c:v>-1.905786032065948E-16</c:v>
                      </c:pt>
                      <c:pt idx="7340">
                        <c:v>-1.9619845278712219E-16</c:v>
                      </c:pt>
                      <c:pt idx="7341">
                        <c:v>-2.015708880613837E-16</c:v>
                      </c:pt>
                      <c:pt idx="7342">
                        <c:v>-2.0669312717670179E-16</c:v>
                      </c:pt>
                      <c:pt idx="7343">
                        <c:v>-2.115626601596274E-16</c:v>
                      </c:pt>
                      <c:pt idx="7344">
                        <c:v>-2.1617724866050979E-16</c:v>
                      </c:pt>
                      <c:pt idx="7345">
                        <c:v>-2.2053492543549449E-16</c:v>
                      </c:pt>
                      <c:pt idx="7346">
                        <c:v>-2.2463399356906709E-16</c:v>
                      </c:pt>
                      <c:pt idx="7347">
                        <c:v>-2.2847302544048538E-16</c:v>
                      </c:pt>
                      <c:pt idx="7348">
                        <c:v>-2.3205086143765358E-16</c:v>
                      </c:pt>
                      <c:pt idx="7349">
                        <c:v>-2.3536660842221028E-16</c:v>
                      </c:pt>
                      <c:pt idx="7350">
                        <c:v>-2.3841963794980149E-16</c:v>
                      </c:pt>
                      <c:pt idx="7351">
                        <c:v>-2.4120958424971331E-16</c:v>
                      </c:pt>
                      <c:pt idx="7352">
                        <c:v>-2.4373634196822848E-16</c:v>
                      </c:pt>
                      <c:pt idx="7353">
                        <c:v>-2.460000636802639E-16</c:v>
                      </c:pt>
                      <c:pt idx="7354">
                        <c:v>-2.4800115717401849E-16</c:v>
                      </c:pt>
                      <c:pt idx="7355">
                        <c:v>-2.4974028251354592E-16</c:v>
                      </c:pt>
                      <c:pt idx="7356">
                        <c:v>-2.512183488843239E-16</c:v>
                      </c:pt>
                      <c:pt idx="7357">
                        <c:v>-2.5243651122706121E-16</c:v>
                      </c:pt>
                      <c:pt idx="7358">
                        <c:v>-2.533961666651338E-16</c:v>
                      </c:pt>
                      <c:pt idx="7359">
                        <c:v>-2.540989507311911E-16</c:v>
                      </c:pt>
                      <c:pt idx="7360">
                        <c:v>-2.5454673339861198E-16</c:v>
                      </c:pt>
                      <c:pt idx="7361">
                        <c:v>-2.5474161492362848E-16</c:v>
                      </c:pt>
                      <c:pt idx="7362">
                        <c:v>-2.546859215040565E-16</c:v>
                      </c:pt>
                      <c:pt idx="7363">
                        <c:v>-2.5438220076069709E-16</c:v>
                      </c:pt>
                      <c:pt idx="7364">
                        <c:v>-2.5383321704758362E-16</c:v>
                      </c:pt>
                      <c:pt idx="7365">
                        <c:v>-2.5304194659735238E-16</c:v>
                      </c:pt>
                      <c:pt idx="7366">
                        <c:v>-2.5201157250811978E-16</c:v>
                      </c:pt>
                      <c:pt idx="7367">
                        <c:v>-2.5074547957833152E-16</c:v>
                      </c:pt>
                      <c:pt idx="7368">
                        <c:v>-2.4924724899614108E-16</c:v>
                      </c:pt>
                      <c:pt idx="7369">
                        <c:v>-2.4752065288994781E-16</c:v>
                      </c:pt>
                      <c:pt idx="7370">
                        <c:v>-2.4556964874679262E-16</c:v>
                      </c:pt>
                      <c:pt idx="7371">
                        <c:v>-2.4339837370537751E-16</c:v>
                      </c:pt>
                      <c:pt idx="7372">
                        <c:v>-2.410111387305236E-16</c:v>
                      </c:pt>
                      <c:pt idx="7373">
                        <c:v>-2.3841242267593518E-16</c:v>
                      </c:pt>
                      <c:pt idx="7374">
                        <c:v>-2.3560686624217521E-16</c:v>
                      </c:pt>
                      <c:pt idx="7375">
                        <c:v>-2.3259926583679181E-16</c:v>
                      </c:pt>
                      <c:pt idx="7376">
                        <c:v>-2.2939456734356369E-16</c:v>
                      </c:pt>
                      <c:pt idx="7377">
                        <c:v>-2.2599785980784809E-16</c:v>
                      </c:pt>
                      <c:pt idx="7378">
                        <c:v>-2.2241436904503082E-16</c:v>
                      </c:pt>
                      <c:pt idx="7379">
                        <c:v>-2.1864945117908139E-16</c:v>
                      </c:pt>
                      <c:pt idx="7380">
                        <c:v>-2.1470858611821519E-16</c:v>
                      </c:pt>
                      <c:pt idx="7381">
                        <c:v>-2.1059737097465689E-16</c:v>
                      </c:pt>
                      <c:pt idx="7382">
                        <c:v>-2.063215134354827E-16</c:v>
                      </c:pt>
                      <c:pt idx="7383">
                        <c:v>-2.0188682509150061E-16</c:v>
                      </c:pt>
                      <c:pt idx="7384">
                        <c:v>-1.9729921473109471E-16</c:v>
                      </c:pt>
                      <c:pt idx="7385">
                        <c:v>-1.9256468160592991E-16</c:v>
                      </c:pt>
                      <c:pt idx="7386">
                        <c:v>-1.8768930867536841E-16</c:v>
                      </c:pt>
                      <c:pt idx="7387">
                        <c:v>-1.8267925583640459E-16</c:v>
                      </c:pt>
                      <c:pt idx="7388">
                        <c:v>-1.775407531458691E-16</c:v>
                      </c:pt>
                      <c:pt idx="7389">
                        <c:v>-1.7228009404159501E-16</c:v>
                      </c:pt>
                      <c:pt idx="7390">
                        <c:v>-1.6690362856917289E-16</c:v>
                      </c:pt>
                      <c:pt idx="7391">
                        <c:v>-1.614177566208498E-16</c:v>
                      </c:pt>
                      <c:pt idx="7392">
                        <c:v>-1.5582892119305009E-16</c:v>
                      </c:pt>
                      <c:pt idx="7393">
                        <c:v>-1.501436016689145E-16</c:v>
                      </c:pt>
                      <c:pt idx="7394">
                        <c:v>-1.443683071321638E-16</c:v>
                      </c:pt>
                      <c:pt idx="7395">
                        <c:v>-1.3850956971850281E-16</c:v>
                      </c:pt>
                      <c:pt idx="7396">
                        <c:v>-1.325739380106788E-16</c:v>
                      </c:pt>
                      <c:pt idx="7397">
                        <c:v>-1.265679704832077E-16</c:v>
                      </c:pt>
                      <c:pt idx="7398">
                        <c:v>-1.2049822900267181E-16</c:v>
                      </c:pt>
                      <c:pt idx="7399">
                        <c:v>-1.1437127238937941E-16</c:v>
                      </c:pt>
                      <c:pt idx="7400">
                        <c:v>-1.081936500460606E-16</c:v>
                      </c:pt>
                      <c:pt idx="7401">
                        <c:v>-1.0197189565915031E-16</c:v>
                      </c:pt>
                      <c:pt idx="7402">
                        <c:v>-9.5712520978084289E-17</c:v>
                      </c:pt>
                      <c:pt idx="7403">
                        <c:v>-8.9422009677903411E-17</c:v>
                      </c:pt>
                      <c:pt idx="7404">
                        <c:v>-8.3106811310327278E-17</c:v>
                      </c:pt>
                      <c:pt idx="7405">
                        <c:v>-7.6773335348321414E-17</c:v>
                      </c:pt>
                      <c:pt idx="7406">
                        <c:v>-7.0427945329039929E-17</c:v>
                      </c:pt>
                      <c:pt idx="7407">
                        <c:v>-6.4076953099881761E-17</c:v>
                      </c:pt>
                      <c:pt idx="7408">
                        <c:v>-5.7726613172250386E-17</c:v>
                      </c:pt>
                      <c:pt idx="7409">
                        <c:v>-5.138311718745638E-17</c:v>
                      </c:pt>
                      <c:pt idx="7410">
                        <c:v>-4.5052588499048243E-17</c:v>
                      </c:pt>
                      <c:pt idx="7411">
                        <c:v>-3.8741076875701038E-17</c:v>
                      </c:pt>
                      <c:pt idx="7412">
                        <c:v>-3.2454553328633271E-17</c:v>
                      </c:pt>
                      <c:pt idx="7413">
                        <c:v>-2.619890506736159E-17</c:v>
                      </c:pt>
                      <c:pt idx="7414">
                        <c:v>-1.9979930587439689E-17</c:v>
                      </c:pt>
                      <c:pt idx="7415">
                        <c:v>-1.3803334893662629E-17</c:v>
                      </c:pt>
                      <c:pt idx="7416">
                        <c:v>-7.674724862050972E-18</c:v>
                      </c:pt>
                      <c:pt idx="7417">
                        <c:v>-1.5996047437607841E-18</c:v>
                      </c:pt>
                      <c:pt idx="7418">
                        <c:v>4.4166281861044928E-18</c:v>
                      </c:pt>
                      <c:pt idx="7419">
                        <c:v>1.036868783197509E-17</c:v>
                      </c:pt>
                      <c:pt idx="7420">
                        <c:v>1.6251403330955891E-17</c:v>
                      </c:pt>
                      <c:pt idx="7421">
                        <c:v>2.2059722953167321E-17</c:v>
                      </c:pt>
                      <c:pt idx="7422">
                        <c:v>2.7788717846999532E-17</c:v>
                      </c:pt>
                      <c:pt idx="7423">
                        <c:v>3.3433585627167688E-17</c:v>
                      </c:pt>
                      <c:pt idx="7424">
                        <c:v>3.8989653803630419E-17</c:v>
                      </c:pt>
                      <c:pt idx="7425">
                        <c:v>4.4452383049607999E-17</c:v>
                      </c:pt>
                      <c:pt idx="7426">
                        <c:v>4.9817370307111791E-17</c:v>
                      </c:pt>
                      <c:pt idx="7427">
                        <c:v>5.5080351728570447E-17</c:v>
                      </c:pt>
                      <c:pt idx="7428">
                        <c:v>6.0237205453312736E-17</c:v>
                      </c:pt>
                      <c:pt idx="7429">
                        <c:v>6.5283954217840148E-17</c:v>
                      </c:pt>
                      <c:pt idx="7430">
                        <c:v>7.021676779899554E-17</c:v>
                      </c:pt>
                      <c:pt idx="7431">
                        <c:v>7.5031965289305813E-17</c:v>
                      </c:pt>
                      <c:pt idx="7432">
                        <c:v>7.9726017203947718E-17</c:v>
                      </c:pt>
                      <c:pt idx="7433">
                        <c:v>8.4295547418955743E-17</c:v>
                      </c:pt>
                      <c:pt idx="7434">
                        <c:v>8.8737334940459466E-17</c:v>
                      </c:pt>
                      <c:pt idx="7435">
                        <c:v>9.3048315504904911E-17</c:v>
                      </c:pt>
                      <c:pt idx="7436">
                        <c:v>9.7225583010379593E-17</c:v>
                      </c:pt>
                      <c:pt idx="7437">
                        <c:v>1.01266390779325E-16</c:v>
                      </c:pt>
                      <c:pt idx="7438">
                        <c:v>1.0516815265308161E-16</c:v>
                      </c:pt>
                      <c:pt idx="7439">
                        <c:v>1.089284439188717E-16</c:v>
                      </c:pt>
                      <c:pt idx="7440">
                        <c:v>1.125450020699817E-16</c:v>
                      </c:pt>
                      <c:pt idx="7441">
                        <c:v>1.1601572740006329E-16</c:v>
                      </c:pt>
                      <c:pt idx="7442">
                        <c:v>1.193386834326219E-16</c:v>
                      </c:pt>
                      <c:pt idx="7443">
                        <c:v>1.225120971869148E-16</c:v>
                      </c:pt>
                      <c:pt idx="7444">
                        <c:v>1.255343592816262E-16</c:v>
                      </c:pt>
                      <c:pt idx="7445">
                        <c:v>1.28404023877833E-16</c:v>
                      </c:pt>
                      <c:pt idx="7446">
                        <c:v>1.3111980846291469E-16</c:v>
                      </c:pt>
                      <c:pt idx="7447">
                        <c:v>1.3368059347720271E-16</c:v>
                      </c:pt>
                      <c:pt idx="7448">
                        <c:v>1.360854217852967E-16</c:v>
                      </c:pt>
                      <c:pt idx="7449">
                        <c:v>1.383334979941107E-16</c:v>
                      </c:pt>
                      <c:pt idx="7450">
                        <c:v>1.404241876198386E-16</c:v>
                      </c:pt>
                      <c:pt idx="7451">
                        <c:v>1.4235701610615689E-16</c:v>
                      </c:pt>
                      <c:pt idx="7452">
                        <c:v>1.4413166769610099E-16</c:v>
                      </c:pt>
                      <c:pt idx="7453">
                        <c:v>1.4574798416017441E-16</c:v>
                      </c:pt>
                      <c:pt idx="7454">
                        <c:v>1.4720596338336101E-16</c:v>
                      </c:pt>
                      <c:pt idx="7455">
                        <c:v>1.4850575781382449E-16</c:v>
                      </c:pt>
                      <c:pt idx="7456">
                        <c:v>1.4964767277618511E-16</c:v>
                      </c:pt>
                      <c:pt idx="7457">
                        <c:v>1.506321646523666E-16</c:v>
                      </c:pt>
                      <c:pt idx="7458">
                        <c:v>1.514598389331086E-16</c:v>
                      </c:pt>
                      <c:pt idx="7459">
                        <c:v>1.521314481433301E-16</c:v>
                      </c:pt>
                      <c:pt idx="7460">
                        <c:v>1.5264788964462791E-16</c:v>
                      </c:pt>
                      <c:pt idx="7461">
                        <c:v>1.5301020331827411E-16</c:v>
                      </c:pt>
                      <c:pt idx="7462">
                        <c:v>1.5321956913216441E-16</c:v>
                      </c:pt>
                      <c:pt idx="7463">
                        <c:v>1.5327730459524801E-16</c:v>
                      </c:pt>
                      <c:pt idx="7464">
                        <c:v>1.5318486210304021E-16</c:v>
                      </c:pt>
                      <c:pt idx="7465">
                        <c:v>1.5294382617789531E-16</c:v>
                      </c:pt>
                      <c:pt idx="7466">
                        <c:v>1.525559106077789E-16</c:v>
                      </c:pt>
                      <c:pt idx="7467">
                        <c:v>1.520229554873428E-16</c:v>
                      </c:pt>
                      <c:pt idx="7468">
                        <c:v>1.5134692416516149E-16</c:v>
                      </c:pt>
                      <c:pt idx="7469">
                        <c:v>1.505299001010459E-16</c:v>
                      </c:pt>
                      <c:pt idx="7470">
                        <c:v>1.495740836373935E-16</c:v>
                      </c:pt>
                      <c:pt idx="7471">
                        <c:v>1.4848178868858461E-16</c:v>
                      </c:pt>
                      <c:pt idx="7472">
                        <c:v>1.47255439352468E-16</c:v>
                      </c:pt>
                      <c:pt idx="7473">
                        <c:v>1.4589756644802189E-16</c:v>
                      </c:pt>
                      <c:pt idx="7474">
                        <c:v>1.4441080398330191E-16</c:v>
                      </c:pt>
                      <c:pt idx="7475">
                        <c:v>1.4279788555781731E-16</c:v>
                      </c:pt>
                      <c:pt idx="7476">
                        <c:v>1.41061640703501E-16</c:v>
                      </c:pt>
                      <c:pt idx="7477">
                        <c:v>1.3920499116845319E-16</c:v>
                      </c:pt>
                      <c:pt idx="7478">
                        <c:v>1.3723094714765699E-16</c:v>
                      </c:pt>
                      <c:pt idx="7479">
                        <c:v>1.351426034648727E-16</c:v>
                      </c:pt>
                      <c:pt idx="7480">
                        <c:v>1.329431357099211E-16</c:v>
                      </c:pt>
                      <c:pt idx="7481">
                        <c:v>1.306357963355728E-16</c:v>
                      </c:pt>
                      <c:pt idx="7482">
                        <c:v>1.2822391071825251E-16</c:v>
                      </c:pt>
                      <c:pt idx="7483">
                        <c:v>1.257108731867642E-16</c:v>
                      </c:pt>
                      <c:pt idx="7484">
                        <c:v>1.2310014302323201E-16</c:v>
                      </c:pt>
                      <c:pt idx="7485">
                        <c:v>1.203952404404354E-16</c:v>
                      </c:pt>
                      <c:pt idx="7486">
                        <c:v>1.1759974253970051E-16</c:v>
                      </c:pt>
                      <c:pt idx="7487">
                        <c:v>1.147172792534862E-16</c:v>
                      </c:pt>
                      <c:pt idx="7488">
                        <c:v>1.117515292767767E-16</c:v>
                      </c:pt>
                      <c:pt idx="7489">
                        <c:v>1.087062159913648E-16</c:v>
                      </c:pt>
                      <c:pt idx="7490">
                        <c:v>1.055851033870723E-16</c:v>
                      </c:pt>
                      <c:pt idx="7491">
                        <c:v>1.0239199198392089E-16</c:v>
                      </c:pt>
                      <c:pt idx="7492">
                        <c:v>9.9130714759223359E-17</c:v>
                      </c:pt>
                      <c:pt idx="7493">
                        <c:v>9.5805133083521557E-17</c:v>
                      </c:pt>
                      <c:pt idx="7494">
                        <c:v>9.2419132669249727E-17</c:v>
                      </c:pt>
                      <c:pt idx="7495">
                        <c:v>8.8976619535950931E-17</c:v>
                      </c:pt>
                      <c:pt idx="7496">
                        <c:v>8.5481515995819805E-17</c:v>
                      </c:pt>
                      <c:pt idx="7497">
                        <c:v>8.1937756663287708E-17</c:v>
                      </c:pt>
                      <c:pt idx="7498">
                        <c:v>7.8349284492305798E-17</c:v>
                      </c:pt>
                      <c:pt idx="7499">
                        <c:v>7.4720046844918158E-17</c:v>
                      </c:pt>
                      <c:pt idx="7500">
                        <c:v>7.1053991594650827E-17</c:v>
                      </c:pt>
                      <c:pt idx="7501">
                        <c:v>6.7355063268173571E-17</c:v>
                      </c:pt>
                      <c:pt idx="7502">
                        <c:v>6.3627199228619337E-17</c:v>
                      </c:pt>
                      <c:pt idx="7503">
                        <c:v>5.9874325903872176E-17</c:v>
                      </c:pt>
                      <c:pt idx="7504">
                        <c:v>5.6100355063057497E-17</c:v>
                      </c:pt>
                      <c:pt idx="7505">
                        <c:v>5.2309180144389242E-17</c:v>
                      </c:pt>
                      <c:pt idx="7506">
                        <c:v>4.8504672637447157E-17</c:v>
                      </c:pt>
                      <c:pt idx="7507">
                        <c:v>4.4690678522873541E-17</c:v>
                      </c:pt>
                      <c:pt idx="7508">
                        <c:v>4.0871014772393138E-17</c:v>
                      </c:pt>
                      <c:pt idx="7509">
                        <c:v>3.7049465911972082E-17</c:v>
                      </c:pt>
                      <c:pt idx="7510">
                        <c:v>3.3229780650841902E-17</c:v>
                      </c:pt>
                      <c:pt idx="7511">
                        <c:v>2.9415668579023818E-17</c:v>
                      </c:pt>
                      <c:pt idx="7512">
                        <c:v>2.5610796935894531E-17</c:v>
                      </c:pt>
                      <c:pt idx="7513">
                        <c:v>2.1818787452241069E-17</c:v>
                      </c:pt>
                      <c:pt idx="7514">
                        <c:v>1.804321326815543E-17</c:v>
                      </c:pt>
                      <c:pt idx="7515">
                        <c:v>1.428759592902281E-17</c:v>
                      </c:pt>
                      <c:pt idx="7516">
                        <c:v>1.055540246175822E-17</c:v>
                      </c:pt>
                      <c:pt idx="7517">
                        <c:v>6.8500425333468243E-18</c:v>
                      </c:pt>
                      <c:pt idx="7518">
                        <c:v>3.1748656936424E-18</c:v>
                      </c:pt>
                      <c:pt idx="7519">
                        <c:v>-4.6684129572343115E-19</c:v>
                      </c:pt>
                      <c:pt idx="7520">
                        <c:v>-4.0718570445708646E-18</c:v>
                      </c:pt>
                      <c:pt idx="7521">
                        <c:v>-7.637028027893421E-18</c:v>
                      </c:pt>
                      <c:pt idx="7522">
                        <c:v>-1.1159270988527949E-17</c:v>
                      </c:pt>
                      <c:pt idx="7523">
                        <c:v>-1.4635575247334059E-17</c:v>
                      </c:pt>
                      <c:pt idx="7524">
                        <c:v>-1.8063004919548451E-17</c:v>
                      </c:pt>
                      <c:pt idx="7525">
                        <c:v>-2.1438701036084431E-17</c:v>
                      </c:pt>
                      <c:pt idx="7526">
                        <c:v>-2.475988356865211E-17</c:v>
                      </c:pt>
                      <c:pt idx="7527">
                        <c:v>-2.8023853357679528E-17</c:v>
                      </c:pt>
                      <c:pt idx="7528">
                        <c:v>-3.1227993942120302E-17</c:v>
                      </c:pt>
                      <c:pt idx="7529">
                        <c:v>-3.4369773290337908E-17</c:v>
                      </c:pt>
                      <c:pt idx="7530">
                        <c:v>-3.7446745431361818E-17</c:v>
                      </c:pt>
                      <c:pt idx="7531">
                        <c:v>-4.0456551985914183E-17</c:v>
                      </c:pt>
                      <c:pt idx="7532">
                        <c:v>-4.3396923596710508E-17</c:v>
                      </c:pt>
                      <c:pt idx="7533">
                        <c:v>-4.6265681257640222E-17</c:v>
                      </c:pt>
                      <c:pt idx="7534">
                        <c:v>-4.9060737541536108E-17</c:v>
                      </c:pt>
                      <c:pt idx="7535">
                        <c:v>-5.1780097726343331E-17</c:v>
                      </c:pt>
                      <c:pt idx="7536">
                        <c:v>-5.4421860819599717E-17</c:v>
                      </c:pt>
                      <c:pt idx="7537">
                        <c:v>-5.6984220481239303E-17</c:v>
                      </c:pt>
                      <c:pt idx="7538">
                        <c:v>-5.9465465844830092E-17</c:v>
                      </c:pt>
                      <c:pt idx="7539">
                        <c:v>-6.1863982237455104E-17</c:v>
                      </c:pt>
                      <c:pt idx="7540">
                        <c:v>-6.417825179854255E-17</c:v>
                      </c:pt>
                      <c:pt idx="7541">
                        <c:v>-6.6406853998046689E-17</c:v>
                      </c:pt>
                      <c:pt idx="7542">
                        <c:v>-6.8548466054475036E-17</c:v>
                      </c:pt>
                      <c:pt idx="7543">
                        <c:v>-7.0601863253350406E-17</c:v>
                      </c:pt>
                      <c:pt idx="7544">
                        <c:v>-7.2565919166787778E-17</c:v>
                      </c:pt>
                      <c:pt idx="7545">
                        <c:v>-7.4439605774955499E-17</c:v>
                      </c:pt>
                      <c:pt idx="7546">
                        <c:v>-7.6221993490278574E-17</c:v>
                      </c:pt>
                      <c:pt idx="7547">
                        <c:v>-7.7912251085328128E-17</c:v>
                      </c:pt>
                      <c:pt idx="7548">
                        <c:v>-7.9509645525425785E-17</c:v>
                      </c:pt>
                      <c:pt idx="7549">
                        <c:v>-8.1013541707074452E-17</c:v>
                      </c:pt>
                      <c:pt idx="7550">
                        <c:v>-8.2423402103407854E-17</c:v>
                      </c:pt>
                      <c:pt idx="7551">
                        <c:v>-8.3738786317929998E-17</c:v>
                      </c:pt>
                      <c:pt idx="7552">
                        <c:v>-8.4959350547892764E-17</c:v>
                      </c:pt>
                      <c:pt idx="7553">
                        <c:v>-8.6084846958734356E-17</c:v>
                      </c:pt>
                      <c:pt idx="7554">
                        <c:v>-8.7115122971074306E-17</c:v>
                      </c:pt>
                      <c:pt idx="7555">
                        <c:v>-8.8050120461830875E-17</c:v>
                      </c:pt>
                      <c:pt idx="7556">
                        <c:v>-8.8889874881095179E-17</c:v>
                      </c:pt>
                      <c:pt idx="7557">
                        <c:v>-8.9634514286462199E-17</c:v>
                      </c:pt>
                      <c:pt idx="7558">
                        <c:v>-9.028425829658248E-17</c:v>
                      </c:pt>
                      <c:pt idx="7559">
                        <c:v>-9.0839416965759748E-17</c:v>
                      </c:pt>
                      <c:pt idx="7560">
                        <c:v>-9.1300389581478355E-17</c:v>
                      </c:pt>
                      <c:pt idx="7561">
                        <c:v>-9.1667663386801199E-17</c:v>
                      </c:pt>
                      <c:pt idx="7562">
                        <c:v>-9.1941812229632521E-17</c:v>
                      </c:pt>
                      <c:pt idx="7563">
                        <c:v>-9.2123495140891759E-17</c:v>
                      </c:pt>
                      <c:pt idx="7564">
                        <c:v>-9.2213454843693441E-17</c:v>
                      </c:pt>
                      <c:pt idx="7565">
                        <c:v>-9.2212516195674849E-17</c:v>
                      </c:pt>
                      <c:pt idx="7566">
                        <c:v>-9.2121584566656806E-17</c:v>
                      </c:pt>
                      <c:pt idx="7567">
                        <c:v>-9.1941644153864646E-17</c:v>
                      </c:pt>
                      <c:pt idx="7568">
                        <c:v>-9.167375623697499E-17</c:v>
                      </c:pt>
                      <c:pt idx="7569">
                        <c:v>-9.1319057375290121E-17</c:v>
                      </c:pt>
                      <c:pt idx="7570">
                        <c:v>-9.087875754937558E-17</c:v>
                      </c:pt>
                      <c:pt idx="7571">
                        <c:v>-9.0354138249527239E-17</c:v>
                      </c:pt>
                      <c:pt idx="7572">
                        <c:v>-8.9746550513462743E-17</c:v>
                      </c:pt>
                      <c:pt idx="7573">
                        <c:v>-8.9057412915657735E-17</c:v>
                      </c:pt>
                      <c:pt idx="7574">
                        <c:v>-8.8288209510770545E-17</c:v>
                      </c:pt>
                      <c:pt idx="7575">
                        <c:v>-8.7440487733619402E-17</c:v>
                      </c:pt>
                      <c:pt idx="7576">
                        <c:v>-8.6515856258194199E-17</c:v>
                      </c:pt>
                      <c:pt idx="7577">
                        <c:v>-8.551598281820009E-17</c:v>
                      </c:pt>
                      <c:pt idx="7578">
                        <c:v>-8.4442591991642896E-17</c:v>
                      </c:pt>
                      <c:pt idx="7579">
                        <c:v>-8.3297462951976407E-17</c:v>
                      </c:pt>
                      <c:pt idx="7580">
                        <c:v>-8.20824271883393E-17</c:v>
                      </c:pt>
                      <c:pt idx="7581">
                        <c:v>-8.0799366197414266E-17</c:v>
                      </c:pt>
                      <c:pt idx="7582">
                        <c:v>-7.9450209149444651E-17</c:v>
                      </c:pt>
                      <c:pt idx="7583">
                        <c:v>-7.8036930530943675E-17</c:v>
                      </c:pt>
                      <c:pt idx="7584">
                        <c:v>-7.6561547766628994E-17</c:v>
                      </c:pt>
                      <c:pt idx="7585">
                        <c:v>-7.5026118823110339E-17</c:v>
                      </c:pt>
                      <c:pt idx="7586">
                        <c:v>-7.3432739796850769E-17</c:v>
                      </c:pt>
                      <c:pt idx="7587">
                        <c:v>-7.1783542488912087E-17</c:v>
                      </c:pt>
                      <c:pt idx="7588">
                        <c:v>-7.0080691968983183E-17</c:v>
                      </c:pt>
                      <c:pt idx="7589">
                        <c:v>-6.832638413117546E-17</c:v>
                      </c:pt>
                      <c:pt idx="7590">
                        <c:v>-6.6522843244052854E-17</c:v>
                      </c:pt>
                      <c:pt idx="7591">
                        <c:v>-6.467231949734519E-17</c:v>
                      </c:pt>
                      <c:pt idx="7592">
                        <c:v>-6.2777086547772177E-17</c:v>
                      </c:pt>
                      <c:pt idx="7593">
                        <c:v>-6.08394390663824E-17</c:v>
                      </c:pt>
                      <c:pt idx="7594">
                        <c:v>-5.886169028978602E-17</c:v>
                      </c:pt>
                      <c:pt idx="7595">
                        <c:v>-5.6846169577632557E-17</c:v>
                      </c:pt>
                      <c:pt idx="7596">
                        <c:v>-5.4795219978655583E-17</c:v>
                      </c:pt>
                      <c:pt idx="7597">
                        <c:v>-5.2711195807574681E-17</c:v>
                      </c:pt>
                      <c:pt idx="7598">
                        <c:v>-5.0596460235111693E-17</c:v>
                      </c:pt>
                      <c:pt idx="7599">
                        <c:v>-4.8453382893342932E-17</c:v>
                      </c:pt>
                      <c:pt idx="7600">
                        <c:v>-4.6284337498572118E-17</c:v>
                      </c:pt>
                      <c:pt idx="7601">
                        <c:v>-4.4091699493869728E-17</c:v>
                      </c:pt>
                      <c:pt idx="7602">
                        <c:v>-4.1877843713384099E-17</c:v>
                      </c:pt>
                      <c:pt idx="7603">
                        <c:v>-3.9645142070487387E-17</c:v>
                      </c:pt>
                      <c:pt idx="7604">
                        <c:v>-3.739596127177557E-17</c:v>
                      </c:pt>
                      <c:pt idx="7605">
                        <c:v>-3.513266055889658E-17</c:v>
                      </c:pt>
                      <c:pt idx="7606">
                        <c:v>-3.2857589480133578E-17</c:v>
                      </c:pt>
                      <c:pt idx="7607">
                        <c:v>-3.0573085693622433E-17</c:v>
                      </c:pt>
                      <c:pt idx="7608">
                        <c:v>-2.8281472804032608E-17</c:v>
                      </c:pt>
                      <c:pt idx="7609">
                        <c:v>-2.598505823449023E-17</c:v>
                      </c:pt>
                      <c:pt idx="7610">
                        <c:v>-2.3686131135469371E-17</c:v>
                      </c:pt>
                      <c:pt idx="7611">
                        <c:v>-2.138696033232506E-17</c:v>
                      </c:pt>
                      <c:pt idx="7612">
                        <c:v>-1.908979231308653E-17</c:v>
                      </c:pt>
                      <c:pt idx="7613">
                        <c:v>-1.6796849258074239E-17</c:v>
                      </c:pt>
                      <c:pt idx="7614">
                        <c:v>-1.451032711284764E-17</c:v>
                      </c:pt>
                      <c:pt idx="7615">
                        <c:v>-1.2232393705933309E-17</c:v>
                      </c:pt>
                      <c:pt idx="7616">
                        <c:v>-9.9651869127251966E-18</c:v>
                      </c:pt>
                      <c:pt idx="7617">
                        <c:v>-7.7108128668895156E-18</c:v>
                      </c:pt>
                      <c:pt idx="7618">
                        <c:v>-5.4713442205473911E-18</c:v>
                      </c:pt>
                      <c:pt idx="7619">
                        <c:v>-3.2488184544480331E-18</c:v>
                      </c:pt>
                      <c:pt idx="7620">
                        <c:v>-1.04523623928432E-18</c:v>
                      </c:pt>
                      <c:pt idx="7621">
                        <c:v>1.1374401507586521E-18</c:v>
                      </c:pt>
                      <c:pt idx="7622">
                        <c:v>3.297288371193372E-18</c:v>
                      </c:pt>
                      <c:pt idx="7623">
                        <c:v>5.4324274861915701E-18</c:v>
                      </c:pt>
                      <c:pt idx="7624">
                        <c:v>7.5410193924138161E-18</c:v>
                      </c:pt>
                      <c:pt idx="7625">
                        <c:v>9.6212701868659095E-18</c:v>
                      </c:pt>
                      <c:pt idx="7626">
                        <c:v>1.167143147800395E-17</c:v>
                      </c:pt>
                      <c:pt idx="7627">
                        <c:v>1.368980163937308E-17</c:v>
                      </c:pt>
                      <c:pt idx="7628">
                        <c:v>1.5674727005128101E-17</c:v>
                      </c:pt>
                      <c:pt idx="7629">
                        <c:v>1.7624603006847431E-17</c:v>
                      </c:pt>
                      <c:pt idx="7630">
                        <c:v>1.953787525111493E-17</c:v>
                      </c:pt>
                      <c:pt idx="7631">
                        <c:v>2.1413040537407169E-17</c:v>
                      </c:pt>
                      <c:pt idx="7632">
                        <c:v>2.324864781588676E-17</c:v>
                      </c:pt>
                      <c:pt idx="7633">
                        <c:v>2.5043299084764709E-17</c:v>
                      </c:pt>
                      <c:pt idx="7634">
                        <c:v>2.6795650226957331E-17</c:v>
                      </c:pt>
                      <c:pt idx="7635">
                        <c:v>2.8504411785825119E-17</c:v>
                      </c:pt>
                      <c:pt idx="7636">
                        <c:v>3.0168349679842521E-17</c:v>
                      </c:pt>
                      <c:pt idx="7637">
                        <c:v>3.1786285856108849E-17</c:v>
                      </c:pt>
                      <c:pt idx="7638">
                        <c:v>3.3357098882670898E-17</c:v>
                      </c:pt>
                      <c:pt idx="7639">
                        <c:v>3.4879724479688029E-17</c:v>
                      </c:pt>
                      <c:pt idx="7640">
                        <c:v>3.6353155989529839E-17</c:v>
                      </c:pt>
                      <c:pt idx="7641">
                        <c:v>3.7776444785955147E-17</c:v>
                      </c:pt>
                      <c:pt idx="7642">
                        <c:v>3.9148700622579157E-17</c:v>
                      </c:pt>
                      <c:pt idx="7643">
                        <c:v>4.0469091920892721E-17</c:v>
                      </c:pt>
                      <c:pt idx="7644">
                        <c:v>4.1736845998154032E-17</c:v>
                      </c:pt>
                      <c:pt idx="7645">
                        <c:v>4.295124923552868E-17</c:v>
                      </c:pt>
                      <c:pt idx="7646">
                        <c:v>4.4111647186908493E-17</c:v>
                      </c:pt>
                      <c:pt idx="7647">
                        <c:v>4.5217444628892999E-17</c:v>
                      </c:pt>
                      <c:pt idx="7648">
                        <c:v>4.6268105552470588E-17</c:v>
                      </c:pt>
                      <c:pt idx="7649">
                        <c:v>4.7263153096987058E-17</c:v>
                      </c:pt>
                      <c:pt idx="7650">
                        <c:v>4.8202169427040769E-17</c:v>
                      </c:pt>
                      <c:pt idx="7651">
                        <c:v>4.9084795552992068E-17</c:v>
                      </c:pt>
                      <c:pt idx="7652">
                        <c:v>4.9910731095823402E-17</c:v>
                      </c:pt>
                      <c:pt idx="7653">
                        <c:v>5.0679733997133232E-17</c:v>
                      </c:pt>
                      <c:pt idx="7654">
                        <c:v>5.1391620175092928E-17</c:v>
                      </c:pt>
                      <c:pt idx="7655">
                        <c:v>5.2046263127239919E-17</c:v>
                      </c:pt>
                      <c:pt idx="7656">
                        <c:v>5.2643593481023758E-17</c:v>
                      </c:pt>
                      <c:pt idx="7657">
                        <c:v>5.3183598493063881E-17</c:v>
                      </c:pt>
                      <c:pt idx="7658">
                        <c:v>5.3666321498117858E-17</c:v>
                      </c:pt>
                      <c:pt idx="7659">
                        <c:v>5.4091861308798621E-17</c:v>
                      </c:pt>
                      <c:pt idx="7660">
                        <c:v>5.4460371567116238E-17</c:v>
                      </c:pt>
                      <c:pt idx="7661">
                        <c:v>5.4772060048957022E-17</c:v>
                      </c:pt>
                      <c:pt idx="7662">
                        <c:v>5.5027187922646533E-17</c:v>
                      </c:pt>
                      <c:pt idx="7663">
                        <c:v>5.5226068962777559E-17</c:v>
                      </c:pt>
                      <c:pt idx="7664">
                        <c:v>5.536906872051505E-17</c:v>
                      </c:pt>
                      <c:pt idx="7665">
                        <c:v>5.5456603651621231E-17</c:v>
                      </c:pt>
                      <c:pt idx="7666">
                        <c:v>5.5489140203472462E-17</c:v>
                      </c:pt>
                      <c:pt idx="7667">
                        <c:v>5.5467193862367028E-17</c:v>
                      </c:pt>
                      <c:pt idx="7668">
                        <c:v>5.5391328162448897E-17</c:v>
                      </c:pt>
                      <c:pt idx="7669">
                        <c:v>5.5262153657596609E-17</c:v>
                      </c:pt>
                      <c:pt idx="7670">
                        <c:v>5.5080326857649229E-17</c:v>
                      </c:pt>
                      <c:pt idx="7671">
                        <c:v>5.4846549130362738E-17</c:v>
                      </c:pt>
                      <c:pt idx="7672">
                        <c:v>5.4561565570509218E-17</c:v>
                      </c:pt>
                      <c:pt idx="7673">
                        <c:v>5.4226163837549819E-17</c:v>
                      </c:pt>
                      <c:pt idx="7674">
                        <c:v>5.3841172963328641E-17</c:v>
                      </c:pt>
                      <c:pt idx="7675">
                        <c:v>5.3407462131249419E-17</c:v>
                      </c:pt>
                      <c:pt idx="7676">
                        <c:v>5.2925939428410489E-17</c:v>
                      </c:pt>
                      <c:pt idx="7677">
                        <c:v>5.2397550572184932E-17</c:v>
                      </c:pt>
                      <c:pt idx="7678">
                        <c:v>5.1823277612743167E-17</c:v>
                      </c:pt>
                      <c:pt idx="7679">
                        <c:v>5.1204137613023713E-17</c:v>
                      </c:pt>
                      <c:pt idx="7680">
                        <c:v>5.0541181307664778E-17</c:v>
                      </c:pt>
                      <c:pt idx="7681">
                        <c:v>4.983549174241527E-17</c:v>
                      </c:pt>
                      <c:pt idx="7682">
                        <c:v>4.9088182895547043E-17</c:v>
                      </c:pt>
                      <c:pt idx="7683">
                        <c:v>4.8300398282793289E-17</c:v>
                      </c:pt>
                      <c:pt idx="7684">
                        <c:v>4.7473309547338522E-17</c:v>
                      </c:pt>
                      <c:pt idx="7685">
                        <c:v>4.6608115036385132E-17</c:v>
                      </c:pt>
                      <c:pt idx="7686">
                        <c:v>4.5706038365819321E-17</c:v>
                      </c:pt>
                      <c:pt idx="7687">
                        <c:v>4.4768326974495893E-17</c:v>
                      </c:pt>
                      <c:pt idx="7688">
                        <c:v>4.3796250669656098E-17</c:v>
                      </c:pt>
                      <c:pt idx="7689">
                        <c:v>4.2791100164986672E-17</c:v>
                      </c:pt>
                      <c:pt idx="7690">
                        <c:v>4.1754185612819937E-17</c:v>
                      </c:pt>
                      <c:pt idx="7691">
                        <c:v>4.0686835131966209E-17</c:v>
                      </c:pt>
                      <c:pt idx="7692">
                        <c:v>3.9590393332658429E-17</c:v>
                      </c:pt>
                      <c:pt idx="7693">
                        <c:v>3.8466219840077972E-17</c:v>
                      </c:pt>
                      <c:pt idx="7694">
                        <c:v>3.7315687817916259E-17</c:v>
                      </c:pt>
                      <c:pt idx="7695">
                        <c:v>3.6140182493413472E-17</c:v>
                      </c:pt>
                      <c:pt idx="7696">
                        <c:v>3.4941099685298677E-17</c:v>
                      </c:pt>
                      <c:pt idx="7697">
                        <c:v>3.3719844336039817E-17</c:v>
                      </c:pt>
                      <c:pt idx="7698">
                        <c:v>3.2477829049792809E-17</c:v>
                      </c:pt>
                      <c:pt idx="7699">
                        <c:v>3.1216472637420351E-17</c:v>
                      </c:pt>
                      <c:pt idx="7700">
                        <c:v>2.9937198669930068E-17</c:v>
                      </c:pt>
                      <c:pt idx="7701">
                        <c:v>2.8641434041660128E-17</c:v>
                      </c:pt>
                      <c:pt idx="7702">
                        <c:v>2.733060754451772E-17</c:v>
                      </c:pt>
                      <c:pt idx="7703">
                        <c:v>2.6006148454552011E-17</c:v>
                      </c:pt>
                      <c:pt idx="7704">
                        <c:v>2.4669485132118421E-17</c:v>
                      </c:pt>
                      <c:pt idx="7705">
                        <c:v>2.3322043636865209E-17</c:v>
                      </c:pt>
                      <c:pt idx="7706">
                        <c:v>2.196524635874677E-17</c:v>
                      </c:pt>
                      <c:pt idx="7707">
                        <c:v>2.0600510666240279E-17</c:v>
                      </c:pt>
                      <c:pt idx="7708">
                        <c:v>1.922924757291392E-17</c:v>
                      </c:pt>
                      <c:pt idx="7709">
                        <c:v>1.7852860423465639E-17</c:v>
                      </c:pt>
                      <c:pt idx="7710">
                        <c:v>1.6472743600321E-17</c:v>
                      </c:pt>
                      <c:pt idx="7711">
                        <c:v>1.5090281251848129E-17</c:v>
                      </c:pt>
                      <c:pt idx="7712">
                        <c:v>1.370684604321586E-17</c:v>
                      </c:pt>
                      <c:pt idx="7713">
                        <c:v>1.2323797930889039E-17</c:v>
                      </c:pt>
                      <c:pt idx="7714">
                        <c:v>1.094248296172188E-17</c:v>
                      </c:pt>
                      <c:pt idx="7715">
                        <c:v>9.5642320975767616E-18</c:v>
                      </c:pt>
                      <c:pt idx="7716">
                        <c:v>8.1903600663617036E-18</c:v>
                      </c:pt>
                      <c:pt idx="7717">
                        <c:v>6.8221642403450373E-18</c:v>
                      </c:pt>
                      <c:pt idx="7718">
                        <c:v>5.4609235425707024E-18</c:v>
                      </c:pt>
                      <c:pt idx="7719">
                        <c:v>4.1078973821619147E-18</c:v>
                      </c:pt>
                      <c:pt idx="7720">
                        <c:v>2.7643246192649282E-18</c:v>
                      </c:pt>
                      <c:pt idx="7721">
                        <c:v>1.4314225603482399E-18</c:v>
                      </c:pt>
                      <c:pt idx="7722">
                        <c:v>1.1038598453579841E-19</c:v>
                      </c:pt>
                      <c:pt idx="7723">
                        <c:v>-1.1976137983842441E-18</c:v>
                      </c:pt>
                      <c:pt idx="7724">
                        <c:v>-2.4914298576710019E-18</c:v>
                      </c:pt>
                      <c:pt idx="7725">
                        <c:v>-3.769940518495819E-18</c:v>
                      </c:pt>
                      <c:pt idx="7726">
                        <c:v>-5.0320502054317274E-18</c:v>
                      </c:pt>
                      <c:pt idx="7727">
                        <c:v>-6.2766902520761937E-18</c:v>
                      </c:pt>
                      <c:pt idx="7728">
                        <c:v>-7.5028196763539433E-18</c:v>
                      </c:pt>
                      <c:pt idx="7729">
                        <c:v>-8.7094259210846004E-18</c:v>
                      </c:pt>
                      <c:pt idx="7730">
                        <c:v>-9.8955255594379823E-18</c:v>
                      </c:pt>
                      <c:pt idx="7731">
                        <c:v>-1.1060164964937841E-17</c:v>
                      </c:pt>
                      <c:pt idx="7732">
                        <c:v>-1.22024209457129E-17</c:v>
                      </c:pt>
                      <c:pt idx="7733">
                        <c:v>-1.3321401342731789E-17</c:v>
                      </c:pt>
                      <c:pt idx="7734">
                        <c:v>-1.4416245591796521E-17</c:v>
                      </c:pt>
                      <c:pt idx="7735">
                        <c:v>-1.5486125249106359E-17</c:v>
                      </c:pt>
                      <c:pt idx="7736">
                        <c:v>-1.653024448024185E-17</c:v>
                      </c:pt>
                      <c:pt idx="7737">
                        <c:v>-1.7547840512455471E-17</c:v>
                      </c:pt>
                      <c:pt idx="7738">
                        <c:v>-1.8538184050192789E-17</c:v>
                      </c:pt>
                      <c:pt idx="7739">
                        <c:v>-1.9500579653804228E-17</c:v>
                      </c:pt>
                      <c:pt idx="7740">
                        <c:v>-2.0434366081444259E-17</c:v>
                      </c:pt>
                      <c:pt idx="7741">
                        <c:v>-2.1338916594190391E-17</c:v>
                      </c:pt>
                      <c:pt idx="7742">
                        <c:v>-2.2213639224450321E-17</c:v>
                      </c:pt>
                      <c:pt idx="7743">
                        <c:v>-2.3057977007760461E-17</c:v>
                      </c:pt>
                      <c:pt idx="7744">
                        <c:v>-2.3871408178113831E-17</c:v>
                      </c:pt>
                      <c:pt idx="7745">
                        <c:v>-2.4653446326989681E-17</c:v>
                      </c:pt>
                      <c:pt idx="7746">
                        <c:v>-2.5403640526290619E-17</c:v>
                      </c:pt>
                      <c:pt idx="7747">
                        <c:v>-2.6121575415426589E-17</c:v>
                      </c:pt>
                      <c:pt idx="7748">
                        <c:v>-2.6806871252817279E-17</c:v>
                      </c:pt>
                      <c:pt idx="7749">
                        <c:v>-2.7459183932116791E-17</c:v>
                      </c:pt>
                      <c:pt idx="7750">
                        <c:v>-2.8078204963495789E-17</c:v>
                      </c:pt>
                      <c:pt idx="7751">
                        <c:v>-2.8663661420347068E-17</c:v>
                      </c:pt>
                      <c:pt idx="7752">
                        <c:v>-2.9215315851810541E-17</c:v>
                      </c:pt>
                      <c:pt idx="7753">
                        <c:v>-2.9732966161543172E-17</c:v>
                      </c:pt>
                      <c:pt idx="7754">
                        <c:v>-3.0216445453188067E-17</c:v>
                      </c:pt>
                      <c:pt idx="7755">
                        <c:v>-3.0665621843024941E-17</c:v>
                      </c:pt>
                      <c:pt idx="7756">
                        <c:v>-3.1080398240311133E-17</c:v>
                      </c:pt>
                      <c:pt idx="7757">
                        <c:v>-3.1460712095849393E-17</c:v>
                      </c:pt>
                      <c:pt idx="7758">
                        <c:v>-3.1806535119343778E-17</c:v>
                      </c:pt>
                      <c:pt idx="7759">
                        <c:v>-3.2117872966130081E-17</c:v>
                      </c:pt>
                      <c:pt idx="7760">
                        <c:v>-3.2394764893891367E-17</c:v>
                      </c:pt>
                      <c:pt idx="7761">
                        <c:v>-3.2637283389992369E-17</c:v>
                      </c:pt>
                      <c:pt idx="7762">
                        <c:v>-3.2845533770088642E-17</c:v>
                      </c:pt>
                      <c:pt idx="7763">
                        <c:v>-3.3019653748688222E-17</c:v>
                      </c:pt>
                      <c:pt idx="7764">
                        <c:v>-3.3159812982363997E-17</c:v>
                      </c:pt>
                      <c:pt idx="7765">
                        <c:v>-3.32662125863347E-17</c:v>
                      </c:pt>
                      <c:pt idx="7766">
                        <c:v>-3.3339084625151363E-17</c:v>
                      </c:pt>
                      <c:pt idx="7767">
                        <c:v>-3.3378691578243988E-17</c:v>
                      </c:pt>
                      <c:pt idx="7768">
                        <c:v>-3.3385325781100359E-17</c:v>
                      </c:pt>
                      <c:pt idx="7769">
                        <c:v>-3.3359308842864542E-17</c:v>
                      </c:pt>
                      <c:pt idx="7770">
                        <c:v>-3.3300991041158548E-17</c:v>
                      </c:pt>
                      <c:pt idx="7771">
                        <c:v>-3.3210750694944298E-17</c:v>
                      </c:pt>
                      <c:pt idx="7772">
                        <c:v>-3.3088993516256281E-17</c:v>
                      </c:pt>
                      <c:pt idx="7773">
                        <c:v>-3.2936151941648308E-17</c:v>
                      </c:pt>
                      <c:pt idx="7774">
                        <c:v>-3.2752684444208381E-17</c:v>
                      </c:pt>
                      <c:pt idx="7775">
                        <c:v>-3.2539074827006669E-17</c:v>
                      </c:pt>
                      <c:pt idx="7776">
                        <c:v>-3.2295831498850993E-17</c:v>
                      </c:pt>
                      <c:pt idx="7777">
                        <c:v>-3.2023486733232569E-17</c:v>
                      </c:pt>
                      <c:pt idx="7778">
                        <c:v>-3.1722595911352813E-17</c:v>
                      </c:pt>
                      <c:pt idx="7779">
                        <c:v>-3.139373675012822E-17</c:v>
                      </c:pt>
                      <c:pt idx="7780">
                        <c:v>-3.1037508516076389E-17</c:v>
                      </c:pt>
                      <c:pt idx="7781">
                        <c:v>-3.0654531225990908E-17</c:v>
                      </c:pt>
                      <c:pt idx="7782">
                        <c:v>-3.0245444835316768E-17</c:v>
                      </c:pt>
                      <c:pt idx="7783">
                        <c:v>-2.9810908415140749E-17</c:v>
                      </c:pt>
                      <c:pt idx="7784">
                        <c:v>-2.935159931871353E-17</c:v>
                      </c:pt>
                      <c:pt idx="7785">
                        <c:v>-2.8868212338420982E-17</c:v>
                      </c:pt>
                      <c:pt idx="7786">
                        <c:v>-2.8361458854122622E-17</c:v>
                      </c:pt>
                      <c:pt idx="7787">
                        <c:v>-2.7832065973774337E-17</c:v>
                      </c:pt>
                      <c:pt idx="7788">
                        <c:v>-2.728077566725101E-17</c:v>
                      </c:pt>
                      <c:pt idx="7789">
                        <c:v>-2.6708343894281889E-17</c:v>
                      </c:pt>
                      <c:pt idx="7790">
                        <c:v>-2.6115539727408761E-17</c:v>
                      </c:pt>
                      <c:pt idx="7791">
                        <c:v>-2.550314447087229E-17</c:v>
                      </c:pt>
                      <c:pt idx="7792">
                        <c:v>-2.487195077632697E-17</c:v>
                      </c:pt>
                      <c:pt idx="7793">
                        <c:v>-2.4222761756279519E-17</c:v>
                      </c:pt>
                      <c:pt idx="7794">
                        <c:v>-2.3556390096138581E-17</c:v>
                      </c:pt>
                      <c:pt idx="7795">
                        <c:v>-2.2873657165756159E-17</c:v>
                      </c:pt>
                      <c:pt idx="7796">
                        <c:v>-2.2175392131333151E-17</c:v>
                      </c:pt>
                      <c:pt idx="7797">
                        <c:v>-2.1462431068552021E-17</c:v>
                      </c:pt>
                      <c:pt idx="7798">
                        <c:v>-2.0735616077790111E-17</c:v>
                      </c:pt>
                      <c:pt idx="7799">
                        <c:v>-1.9995794402256491E-17</c:v>
                      </c:pt>
                      <c:pt idx="7800">
                        <c:v>-1.9243817549883751E-17</c:v>
                      </c:pt>
                      <c:pt idx="7801">
                        <c:v>-1.8480540419794841E-17</c:v>
                      </c:pt>
                      <c:pt idx="7802">
                        <c:v>-1.7706820434151641E-17</c:v>
                      </c:pt>
                      <c:pt idx="7803">
                        <c:v>-1.6923516676179249E-17</c:v>
                      </c:pt>
                      <c:pt idx="7804">
                        <c:v>-1.613148903514585E-17</c:v>
                      </c:pt>
                      <c:pt idx="7805">
                        <c:v>-1.5331597359063479E-17</c:v>
                      </c:pt>
                      <c:pt idx="7806">
                        <c:v>-1.4524700615859691E-17</c:v>
                      </c:pt>
                      <c:pt idx="7807">
                        <c:v>-1.3711656063754899E-17</c:v>
                      </c:pt>
                      <c:pt idx="7808">
                        <c:v>-1.289331843156311E-17</c:v>
                      </c:pt>
                      <c:pt idx="7809">
                        <c:v>-1.207053910961777E-17</c:v>
                      </c:pt>
                      <c:pt idx="7810">
                        <c:v>-1.124416535200638E-17</c:v>
                      </c:pt>
                      <c:pt idx="7811">
                        <c:v>-1.041503949078015E-17</c:v>
                      </c:pt>
                      <c:pt idx="7812">
                        <c:v>-9.5839981627864462E-18</c:v>
                      </c:pt>
                      <c:pt idx="7813">
                        <c:v>-8.7518715497531334E-18</c:v>
                      </c:pt>
                      <c:pt idx="7814">
                        <c:v>-7.919482632234532E-18</c:v>
                      </c:pt>
                      <c:pt idx="7815">
                        <c:v>-7.0876464580093596E-18</c:v>
                      </c:pt>
                      <c:pt idx="7816">
                        <c:v>-6.257169425500847E-18</c:v>
                      </c:pt>
                      <c:pt idx="7817">
                        <c:v>-5.4288485827690027E-18</c:v>
                      </c:pt>
                      <c:pt idx="7818">
                        <c:v>-4.603470942604259E-18</c:v>
                      </c:pt>
                      <c:pt idx="7819">
                        <c:v>-3.7818128142307957E-18</c:v>
                      </c:pt>
                      <c:pt idx="7820">
                        <c:v>-2.9646391521065391E-18</c:v>
                      </c:pt>
                      <c:pt idx="7821">
                        <c:v>-2.1527029222853219E-18</c:v>
                      </c:pt>
                      <c:pt idx="7822">
                        <c:v>-1.3467444867849091E-18</c:v>
                      </c:pt>
                      <c:pt idx="7823">
                        <c:v>-5.4749100638258541E-19</c:v>
                      </c:pt>
                      <c:pt idx="7824">
                        <c:v>2.4434413776212692E-19</c:v>
                      </c:pt>
                      <c:pt idx="7825">
                        <c:v>1.0280619032804771E-18</c:v>
                      </c:pt>
                      <c:pt idx="7826">
                        <c:v>1.8029781262085091E-18</c:v>
                      </c:pt>
                      <c:pt idx="7827">
                        <c:v>2.5684240407100471E-18</c:v>
                      </c:pt>
                      <c:pt idx="7828">
                        <c:v>3.323746778599296E-18</c:v>
                      </c:pt>
                      <c:pt idx="7829">
                        <c:v>4.068309848376495E-18</c:v>
                      </c:pt>
                      <c:pt idx="7830">
                        <c:v>4.801493593512931E-18</c:v>
                      </c:pt>
                      <c:pt idx="7831">
                        <c:v>5.5226956297444767E-18</c:v>
                      </c:pt>
                      <c:pt idx="7832">
                        <c:v>6.2313312611557118E-18</c:v>
                      </c:pt>
                      <c:pt idx="7833">
                        <c:v>6.926833874859546E-18</c:v>
                      </c:pt>
                      <c:pt idx="7834">
                        <c:v>7.6086553141001217E-18</c:v>
                      </c:pt>
                      <c:pt idx="7835">
                        <c:v>8.2762662296295032E-18</c:v>
                      </c:pt>
                      <c:pt idx="7836">
                        <c:v>8.9291564092313985E-18</c:v>
                      </c:pt>
                      <c:pt idx="7837">
                        <c:v>9.5668350852877111E-18</c:v>
                      </c:pt>
                      <c:pt idx="7838">
                        <c:v>1.018883122030622E-17</c:v>
                      </c:pt>
                      <c:pt idx="7839">
                        <c:v>1.0794693770349979E-17</c:v>
                      </c:pt>
                      <c:pt idx="7840">
                        <c:v>1.138399192633124E-17</c:v>
                      </c:pt>
                      <c:pt idx="7841">
                        <c:v>1.195631533315455E-17</c:v>
                      </c:pt>
                      <c:pt idx="7842">
                        <c:v>1.2511274286715649E-17</c:v>
                      </c:pt>
                      <c:pt idx="7843">
                        <c:v>1.30484999087842E-17</c:v>
                      </c:pt>
                      <c:pt idx="7844">
                        <c:v>1.35676442998196E-17</c:v>
                      </c:pt>
                      <c:pt idx="7845">
                        <c:v>1.4068380669790501E-17</c:v>
                      </c:pt>
                      <c:pt idx="7846">
                        <c:v>1.4550403447089E-17</c:v>
                      </c:pt>
                      <c:pt idx="7847">
                        <c:v>1.5013428365651401E-17</c:v>
                      </c:pt>
                      <c:pt idx="7848">
                        <c:v>1.5457192530417059E-17</c:v>
                      </c:pt>
                      <c:pt idx="7849">
                        <c:v>1.58814544612773E-17</c:v>
                      </c:pt>
                      <c:pt idx="7850">
                        <c:v>1.6285994115685211E-17</c:v>
                      </c:pt>
                      <c:pt idx="7851">
                        <c:v>1.6670612890116849E-17</c:v>
                      </c:pt>
                      <c:pt idx="7852">
                        <c:v>1.7035133600592699E-17</c:v>
                      </c:pt>
                      <c:pt idx="7853">
                        <c:v>1.7379400442486791E-17</c:v>
                      </c:pt>
                      <c:pt idx="7854">
                        <c:v>1.7703278929868799E-17</c:v>
                      </c:pt>
                      <c:pt idx="7855">
                        <c:v>1.800665581464202E-17</c:v>
                      </c:pt>
                      <c:pt idx="7856">
                        <c:v>1.828943898575705E-17</c:v>
                      </c:pt>
                      <c:pt idx="7857">
                        <c:v>1.855155734879802E-17</c:v>
                      </c:pt>
                      <c:pt idx="7858">
                        <c:v>1.8792960686253949E-17</c:v>
                      </c:pt>
                      <c:pt idx="7859">
                        <c:v>1.901361949880398E-17</c:v>
                      </c:pt>
                      <c:pt idx="7860">
                        <c:v>1.921352482796015E-17</c:v>
                      </c:pt>
                      <c:pt idx="7861">
                        <c:v>1.9392688060426569E-17</c:v>
                      </c:pt>
                      <c:pt idx="7862">
                        <c:v>1.9551140714547499E-17</c:v>
                      </c:pt>
                      <c:pt idx="7863">
                        <c:v>1.968893420923137E-17</c:v>
                      </c:pt>
                      <c:pt idx="7864">
                        <c:v>1.9806139615750331E-17</c:v>
                      </c:pt>
                      <c:pt idx="7865">
                        <c:v>1.9902847392828229E-17</c:v>
                      </c:pt>
                      <c:pt idx="7866">
                        <c:v>1.9979167105441661E-17</c:v>
                      </c:pt>
                      <c:pt idx="7867">
                        <c:v>2.003522712777067E-17</c:v>
                      </c:pt>
                      <c:pt idx="7868">
                        <c:v>2.0071174330746909E-17</c:v>
                      </c:pt>
                      <c:pt idx="7869">
                        <c:v>2.0087173754657149E-17</c:v>
                      </c:pt>
                      <c:pt idx="7870">
                        <c:v>2.0083408267270701E-17</c:v>
                      </c:pt>
                      <c:pt idx="7871">
                        <c:v>2.0060078207968299E-17</c:v>
                      </c:pt>
                      <c:pt idx="7872">
                        <c:v>2.0017401018359111E-17</c:v>
                      </c:pt>
                      <c:pt idx="7873">
                        <c:v>1.9955610859880891E-17</c:v>
                      </c:pt>
                      <c:pt idx="7874">
                        <c:v>1.9874958218885939E-17</c:v>
                      </c:pt>
                      <c:pt idx="7875">
                        <c:v>1.9775709499722949E-17</c:v>
                      </c:pt>
                      <c:pt idx="7876">
                        <c:v>1.9658146606331259E-17</c:v>
                      </c:pt>
                      <c:pt idx="7877">
                        <c:v>1.9522566512870229E-17</c:v>
                      </c:pt>
                      <c:pt idx="7878">
                        <c:v>1.9369280823911901E-17</c:v>
                      </c:pt>
                      <c:pt idx="7879">
                        <c:v>1.919861532473012E-17</c:v>
                      </c:pt>
                      <c:pt idx="7880">
                        <c:v>1.9010909522223462E-17</c:v>
                      </c:pt>
                      <c:pt idx="7881">
                        <c:v>1.8806516177013411E-17</c:v>
                      </c:pt>
                      <c:pt idx="7882">
                        <c:v>1.8585800827262101E-17</c:v>
                      </c:pt>
                      <c:pt idx="7883">
                        <c:v>1.8349141304756939E-17</c:v>
                      </c:pt>
                      <c:pt idx="7884">
                        <c:v>1.8096927243811239E-17</c:v>
                      </c:pt>
                      <c:pt idx="7885">
                        <c:v>1.7829559583531779E-17</c:v>
                      </c:pt>
                      <c:pt idx="7886">
                        <c:v>1.7547450064005009E-17</c:v>
                      </c:pt>
                      <c:pt idx="7887">
                        <c:v>1.7251020716954281E-17</c:v>
                      </c:pt>
                      <c:pt idx="7888">
                        <c:v>1.6940703351420001E-17</c:v>
                      </c:pt>
                      <c:pt idx="7889">
                        <c:v>1.6616939035014581E-17</c:v>
                      </c:pt>
                      <c:pt idx="7890">
                        <c:v>1.6280177571302131E-17</c:v>
                      </c:pt>
                      <c:pt idx="7891">
                        <c:v>1.5930876973851901E-17</c:v>
                      </c:pt>
                      <c:pt idx="7892">
                        <c:v>1.556950293751169E-17</c:v>
                      </c:pt>
                      <c:pt idx="7893">
                        <c:v>1.5196528307444979E-17</c:v>
                      </c:pt>
                      <c:pt idx="7894">
                        <c:v>1.4812432546472378E-17</c:v>
                      </c:pt>
                      <c:pt idx="7895">
                        <c:v>1.441770120125397E-17</c:v>
                      </c:pt>
                      <c:pt idx="7896">
                        <c:v>1.4012825367845268E-17</c:v>
                      </c:pt>
                      <c:pt idx="7897">
                        <c:v>1.3598301157154661E-17</c:v>
                      </c:pt>
                      <c:pt idx="7898">
                        <c:v>1.317462916082481E-17</c:v>
                      </c:pt>
                      <c:pt idx="7899">
                        <c:v>1.2742313918055469E-17</c:v>
                      </c:pt>
                      <c:pt idx="7900">
                        <c:v>1.2301863383878451E-17</c:v>
                      </c:pt>
                      <c:pt idx="7901">
                        <c:v>1.1853788399389439E-17</c:v>
                      </c:pt>
                      <c:pt idx="7902">
                        <c:v>1.139860216443414E-17</c:v>
                      </c:pt>
                      <c:pt idx="7903">
                        <c:v>1.0936819713239131E-17</c:v>
                      </c:pt>
                      <c:pt idx="7904">
                        <c:v>1.0468957393469849E-17</c:v>
                      </c:pt>
                      <c:pt idx="7905">
                        <c:v>9.9955323491900426E-18</c:v>
                      </c:pt>
                      <c:pt idx="7906">
                        <c:v>9.517062008188592E-18</c:v>
                      </c:pt>
                      <c:pt idx="7907">
                        <c:v>9.0340635741305786E-18</c:v>
                      </c:pt>
                      <c:pt idx="7908">
                        <c:v>8.5470535239802793E-18</c:v>
                      </c:pt>
                      <c:pt idx="7909">
                        <c:v>8.0565471111341731E-18</c:v>
                      </c:pt>
                      <c:pt idx="7910">
                        <c:v>7.5630578746920952E-18</c:v>
                      </c:pt>
                      <c:pt idx="7911">
                        <c:v>7.0670971552844372E-18</c:v>
                      </c:pt>
                      <c:pt idx="7912">
                        <c:v>6.5691736178627182E-18</c:v>
                      </c:pt>
                      <c:pt idx="7913">
                        <c:v>6.0697927818500163E-18</c:v>
                      </c:pt>
                      <c:pt idx="7914">
                        <c:v>5.5694565590366152E-18</c:v>
                      </c:pt>
                      <c:pt idx="7915">
                        <c:v>5.0686627995948338E-18</c:v>
                      </c:pt>
                      <c:pt idx="7916">
                        <c:v>4.5679048465753447E-18</c:v>
                      </c:pt>
                      <c:pt idx="7917">
                        <c:v>4.067671099235423E-18</c:v>
                      </c:pt>
                      <c:pt idx="7918">
                        <c:v>3.5684445855374522E-18</c:v>
                      </c:pt>
                      <c:pt idx="7919">
                        <c:v>3.0707025441436899E-18</c:v>
                      </c:pt>
                      <c:pt idx="7920">
                        <c:v>2.5749160162207971E-18</c:v>
                      </c:pt>
                      <c:pt idx="7921">
                        <c:v>2.0815494473549301E-18</c:v>
                      </c:pt>
                      <c:pt idx="7922">
                        <c:v>1.591060299865337E-18</c:v>
                      </c:pt>
                      <c:pt idx="7923">
                        <c:v>1.103898675791388E-18</c:v>
                      </c:pt>
                      <c:pt idx="7924">
                        <c:v>6.2050695081480985E-19</c:v>
                      </c:pt>
                      <c:pt idx="7925">
                        <c:v>1.413194193656278E-19</c:v>
                      </c:pt>
                      <c:pt idx="7926">
                        <c:v>-3.3323804885308598E-19</c:v>
                      </c:pt>
                      <c:pt idx="7927">
                        <c:v>-8.0274834070002735E-19</c:v>
                      </c:pt>
                      <c:pt idx="7928">
                        <c:v>-1.2668034195819829E-18</c:v>
                      </c:pt>
                      <c:pt idx="7929">
                        <c:v>-1.7250046333972421E-18</c:v>
                      </c:pt>
                      <c:pt idx="7930">
                        <c:v>-2.1769630102553559E-18</c:v>
                      </c:pt>
                      <c:pt idx="7931">
                        <c:v>-2.62229954180625E-18</c:v>
                      </c:pt>
                      <c:pt idx="7932">
                        <c:v>-3.0606454540254351E-18</c:v>
                      </c:pt>
                      <c:pt idx="7933">
                        <c:v>-3.4916424653158298E-18</c:v>
                      </c:pt>
                      <c:pt idx="7934">
                        <c:v>-3.9149430318004989E-18</c:v>
                      </c:pt>
                      <c:pt idx="7935">
                        <c:v>-4.3302105796943253E-18</c:v>
                      </c:pt>
                      <c:pt idx="7936">
                        <c:v>-4.7371197246563928E-18</c:v>
                      </c:pt>
                      <c:pt idx="7937">
                        <c:v>-5.13535647803853E-18</c:v>
                      </c:pt>
                      <c:pt idx="7938">
                        <c:v>-5.5246184399590863E-18</c:v>
                      </c:pt>
                      <c:pt idx="7939">
                        <c:v>-5.9046149791445944E-18</c:v>
                      </c:pt>
                      <c:pt idx="7940">
                        <c:v>-6.2750673994954417E-18</c:v>
                      </c:pt>
                      <c:pt idx="7941">
                        <c:v>-6.6357090933450908E-18</c:v>
                      </c:pt>
                      <c:pt idx="7942">
                        <c:v>-6.986285681395639E-18</c:v>
                      </c:pt>
                      <c:pt idx="7943">
                        <c:v>-7.3265551393257315E-18</c:v>
                      </c:pt>
                      <c:pt idx="7944">
                        <c:v>-7.6562879110798587E-18</c:v>
                      </c:pt>
                      <c:pt idx="7945">
                        <c:v>-7.9752670088609835E-18</c:v>
                      </c:pt>
                      <c:pt idx="7946">
                        <c:v>-8.2832880998612096E-18</c:v>
                      </c:pt>
                      <c:pt idx="7947">
                        <c:v>-8.5801595797777981E-18</c:v>
                      </c:pt>
                      <c:pt idx="7948">
                        <c:v>-8.8657026331742624E-18</c:v>
                      </c:pt>
                      <c:pt idx="7949">
                        <c:v>-9.1397512807585318E-18</c:v>
                      </c:pt>
                      <c:pt idx="7950">
                        <c:v>-9.4021524136621953E-18</c:v>
                      </c:pt>
                      <c:pt idx="7951">
                        <c:v>-9.6527658148167387E-18</c:v>
                      </c:pt>
                      <c:pt idx="7952">
                        <c:v>-9.8914641675342646E-18</c:v>
                      </c:pt>
                      <c:pt idx="7953">
                        <c:v>-1.011813305141167E-17</c:v>
                      </c:pt>
                      <c:pt idx="7954">
                        <c:v>-1.0332670925688381E-17</c:v>
                      </c:pt>
                      <c:pt idx="7955">
                        <c:v>-1.0534989100198769E-17</c:v>
                      </c:pt>
                      <c:pt idx="7956">
                        <c:v>-1.072501169407098E-17</c:v>
                      </c:pt>
                      <c:pt idx="7957">
                        <c:v>-1.090267558233447E-17</c:v>
                      </c:pt>
                      <c:pt idx="7958">
                        <c:v>-1.106793033060862E-17</c:v>
                      </c:pt>
                      <c:pt idx="7959">
                        <c:v>-1.1220738118054819E-17</c:v>
                      </c:pt>
                      <c:pt idx="7960">
                        <c:v>-1.1361073648783929E-17</c:v>
                      </c:pt>
                      <c:pt idx="7961">
                        <c:v>-1.148892405192059E-17</c:v>
                      </c:pt>
                      <c:pt idx="7962">
                        <c:v>-1.160428877053461E-17</c:v>
                      </c:pt>
                      <c:pt idx="7963">
                        <c:v>-1.170717943965876E-17</c:v>
                      </c:pt>
                      <c:pt idx="7964">
                        <c:v>-1.179761975362059E-17</c:v>
                      </c:pt>
                      <c:pt idx="7965">
                        <c:v>-1.1875645322923989E-17</c:v>
                      </c:pt>
                      <c:pt idx="7966">
                        <c:v>-1.194130352092432E-17</c:v>
                      </c:pt>
                      <c:pt idx="7967">
                        <c:v>-1.199465332054817E-17</c:v>
                      </c:pt>
                      <c:pt idx="7968">
                        <c:v>-1.20357651213163E-17</c:v>
                      </c:pt>
                      <c:pt idx="7969">
                        <c:v>-1.206472056693497E-17</c:v>
                      </c:pt>
                      <c:pt idx="7970">
                        <c:v>-1.208161235372757E-17</c:v>
                      </c:pt>
                      <c:pt idx="7971">
                        <c:v>-1.2086544030184761E-17</c:v>
                      </c:pt>
                      <c:pt idx="7972">
                        <c:v>-1.2079629787917001E-17</c:v>
                      </c:pt>
                      <c:pt idx="7973">
                        <c:v>-1.206099424429911E-17</c:v>
                      </c:pt>
                      <c:pt idx="7974">
                        <c:v>-1.203077221710174E-17</c:v>
                      </c:pt>
                      <c:pt idx="7975">
                        <c:v>-1.1989108491409309E-17</c:v>
                      </c:pt>
                      <c:pt idx="7976">
                        <c:v>-1.1936157579128821E-17</c:v>
                      </c:pt>
                      <c:pt idx="7977">
                        <c:v>-1.1872083471397829E-17</c:v>
                      </c:pt>
                      <c:pt idx="7978">
                        <c:v>-1.1797059384204041E-17</c:v>
                      </c:pt>
                      <c:pt idx="7979">
                        <c:v>-1.171126749753224E-17</c:v>
                      </c:pt>
                      <c:pt idx="7980">
                        <c:v>-1.161489868835766E-17</c:v>
                      </c:pt>
                      <c:pt idx="7981">
                        <c:v>-1.15081522578075E-17</c:v>
                      </c:pt>
                      <c:pt idx="7982">
                        <c:v>-1.139123565281506E-17</c:v>
                      </c:pt>
                      <c:pt idx="7983">
                        <c:v>-1.126436418259291E-17</c:v>
                      </c:pt>
                      <c:pt idx="7984">
                        <c:v>-1.112776073025325E-17</c:v>
                      </c:pt>
                      <c:pt idx="7985">
                        <c:v>-1.098165545990549E-17</c:v>
                      </c:pt>
                      <c:pt idx="7986">
                        <c:v>-1.0826285519561681E-17</c:v>
                      </c:pt>
                      <c:pt idx="7987">
                        <c:v>-1.066189474018155E-17</c:v>
                      </c:pt>
                      <c:pt idx="7988">
                        <c:v>-1.0488733331189439E-17</c:v>
                      </c:pt>
                      <c:pt idx="7989">
                        <c:v>-1.030705757279518E-17</c:v>
                      </c:pt>
                      <c:pt idx="7990">
                        <c:v>-1.0117129505451229E-17</c:v>
                      </c:pt>
                      <c:pt idx="7991">
                        <c:v>-9.9192166167775935E-18</c:v>
                      </c:pt>
                      <c:pt idx="7992">
                        <c:v>-9.713591526285219E-18</c:v>
                      </c:pt>
                      <c:pt idx="7993">
                        <c:v>-9.5005316682276284E-18</c:v>
                      </c:pt>
                      <c:pt idx="7994">
                        <c:v>-9.2803189729088462E-18</c:v>
                      </c:pt>
                      <c:pt idx="7995">
                        <c:v>-9.0532395467740981E-18</c:v>
                      </c:pt>
                      <c:pt idx="7996">
                        <c:v>-8.8195833516076078E-18</c:v>
                      </c:pt>
                      <c:pt idx="7997">
                        <c:v>-8.5796438831594974E-18</c:v>
                      </c:pt>
                      <c:pt idx="7998">
                        <c:v>-8.3337178495211441E-18</c:v>
                      </c:pt>
                      <c:pt idx="7999">
                        <c:v>-8.0821048495654073E-18</c:v>
                      </c:pt>
                      <c:pt idx="8000">
                        <c:v>-7.8251070517649352E-18</c:v>
                      </c:pt>
                      <c:pt idx="8001">
                        <c:v>-7.5630288736982741E-18</c:v>
                      </c:pt>
                      <c:pt idx="8002">
                        <c:v>-7.2961766625497396E-18</c:v>
                      </c:pt>
                      <c:pt idx="8003">
                        <c:v>-7.0248583769050255E-18</c:v>
                      </c:pt>
                      <c:pt idx="8004">
                        <c:v>-6.7493832701402019E-18</c:v>
                      </c:pt>
                      <c:pt idx="8005">
                        <c:v>-6.470061575697307E-18</c:v>
                      </c:pt>
                      <c:pt idx="8006">
                        <c:v>-6.1872041945349112E-18</c:v>
                      </c:pt>
                      <c:pt idx="8007">
                        <c:v>-5.9011223850370877E-18</c:v>
                      </c:pt>
                      <c:pt idx="8008">
                        <c:v>-5.6121274556589837E-18</c:v>
                      </c:pt>
                      <c:pt idx="8009">
                        <c:v>-5.3205304605817431E-18</c:v>
                      </c:pt>
                      <c:pt idx="8010">
                        <c:v>-5.0266418986438947E-18</c:v>
                      </c:pt>
                      <c:pt idx="8011">
                        <c:v>-4.7307714158104627E-18</c:v>
                      </c:pt>
                      <c:pt idx="8012">
                        <c:v>-4.4332275114349703E-18</c:v>
                      </c:pt>
                      <c:pt idx="8013">
                        <c:v>-4.1343172485633388E-18</c:v>
                      </c:pt>
                      <c:pt idx="8014">
                        <c:v>-3.8343459685221753E-18</c:v>
                      </c:pt>
                      <c:pt idx="8015">
                        <c:v>-3.5336170100274116E-18</c:v>
                      </c:pt>
                      <c:pt idx="8016">
                        <c:v>-3.2324314330424719E-18</c:v>
                      </c:pt>
                      <c:pt idx="8017">
                        <c:v>-2.9310877476082299E-18</c:v>
                      </c:pt>
                      <c:pt idx="8018">
                        <c:v>-2.629881647859953E-18</c:v>
                      </c:pt>
                      <c:pt idx="8019">
                        <c:v>-2.3291057514392479E-18</c:v>
                      </c:pt>
                      <c:pt idx="8020">
                        <c:v>-2.0290493445016391E-18</c:v>
                      </c:pt>
                      <c:pt idx="8021">
                        <c:v>-1.729998132513009E-18</c:v>
                      </c:pt>
                      <c:pt idx="8022">
                        <c:v>-1.432233997020522E-18</c:v>
                      </c:pt>
                      <c:pt idx="8023">
                        <c:v>-1.1360347585759749E-18</c:v>
                      </c:pt>
                      <c:pt idx="8024">
                        <c:v>-8.416739459817697E-19</c:v>
                      </c:pt>
                      <c:pt idx="8025">
                        <c:v>-5.4942057202179939E-19</c:v>
                      </c:pt>
                      <c:pt idx="8026">
                        <c:v>-2.5953891583163299E-19</c:v>
                      </c:pt>
                      <c:pt idx="8027">
                        <c:v>2.7711687945661813E-20</c:v>
                      </c:pt>
                      <c:pt idx="8028">
                        <c:v>3.1207705307977839E-19</c:v>
                      </c:pt>
                      <c:pt idx="8029">
                        <c:v>5.9330833861937865E-19</c:v>
                      </c:pt>
                      <c:pt idx="8030">
                        <c:v>8.7116223858228762E-19</c:v>
                      </c:pt>
                      <c:pt idx="8031">
                        <c:v>1.1454011643559359E-18</c:v>
                      </c:pt>
                      <c:pt idx="8032">
                        <c:v>1.415793419702554E-18</c:v>
                      </c:pt>
                      <c:pt idx="8033">
                        <c:v>1.682113368271891E-18</c:v>
                      </c:pt>
                      <c:pt idx="8034">
                        <c:v>1.9441415935325159E-18</c:v>
                      </c:pt>
                      <c:pt idx="8035">
                        <c:v>2.201665051041036E-18</c:v>
                      </c:pt>
                      <c:pt idx="8036">
                        <c:v>2.4544772129768509E-18</c:v>
                      </c:pt>
                      <c:pt idx="8037">
                        <c:v>2.7023782048783301E-18</c:v>
                      </c:pt>
                      <c:pt idx="8038">
                        <c:v>2.9451749345245651E-18</c:v>
                      </c:pt>
                      <c:pt idx="8039">
                        <c:v>3.1826812129150359E-18</c:v>
                      </c:pt>
                      <c:pt idx="8040">
                        <c:v>3.4147178673077529E-18</c:v>
                      </c:pt>
                      <c:pt idx="8041">
                        <c:v>3.6411128462845589E-18</c:v>
                      </c:pt>
                      <c:pt idx="8042">
                        <c:v>3.861701316820385E-18</c:v>
                      </c:pt>
                      <c:pt idx="8043">
                        <c:v>4.0763257533412617E-18</c:v>
                      </c:pt>
                      <c:pt idx="8044">
                        <c:v>4.2848360187638947E-18</c:v>
                      </c:pt>
                      <c:pt idx="8045">
                        <c:v>4.4870894375174773E-18</c:v>
                      </c:pt>
                      <c:pt idx="8046">
                        <c:v>4.682950860556253E-18</c:v>
                      </c:pt>
                      <c:pt idx="8047">
                        <c:v>4.8722927223790761E-18</c:v>
                      </c:pt>
                      <c:pt idx="8048">
                        <c:v>5.0549950900798247E-18</c:v>
                      </c:pt>
                      <c:pt idx="8049">
                        <c:v>5.2309457044601131E-18</c:v>
                      </c:pt>
                      <c:pt idx="8050">
                        <c:v>5.4000400132431383E-18</c:v>
                      </c:pt>
                      <c:pt idx="8051">
                        <c:v>5.5621811964348483E-18</c:v>
                      </c:pt>
                      <c:pt idx="8052">
                        <c:v>5.7172801838858098E-18</c:v>
                      </c:pt>
                      <c:pt idx="8053">
                        <c:v>5.8652556651142428E-18</c:v>
                      </c:pt>
                      <c:pt idx="8054">
                        <c:v>6.0060340914576281E-18</c:v>
                      </c:pt>
                      <c:pt idx="8055">
                        <c:v>6.139549670627131E-18</c:v>
                      </c:pt>
                      <c:pt idx="8056">
                        <c:v>6.2657443537457439E-18</c:v>
                      </c:pt>
                      <c:pt idx="8057">
                        <c:v>6.3845678149575848E-18</c:v>
                      </c:pt>
                      <c:pt idx="8058">
                        <c:v>6.4959774237021777E-18</c:v>
                      </c:pt>
                      <c:pt idx="8059">
                        <c:v>6.5999382097537572E-18</c:v>
                      </c:pt>
                      <c:pt idx="8060">
                        <c:v>6.6964228211317081E-18</c:v>
                      </c:pt>
                      <c:pt idx="8061">
                        <c:v>6.7854114749941561E-18</c:v>
                      </c:pt>
                      <c:pt idx="8062">
                        <c:v>6.8668919016324618E-18</c:v>
                      </c:pt>
                      <c:pt idx="8063">
                        <c:v>6.9408592816899169E-18</c:v>
                      </c:pt>
                      <c:pt idx="8064">
                        <c:v>7.0073161767333538E-18</c:v>
                      </c:pt>
                      <c:pt idx="8065">
                        <c:v>7.066272453311558E-18</c:v>
                      </c:pt>
                      <c:pt idx="8066">
                        <c:v>7.1177452006394279E-18</c:v>
                      </c:pt>
                      <c:pt idx="8067">
                        <c:v>7.1617586420516339E-18</c:v>
                      </c:pt>
                      <c:pt idx="8068">
                        <c:v>7.198344040374206E-18</c:v>
                      </c:pt>
                      <c:pt idx="8069">
                        <c:v>7.2275395973669224E-18</c:v>
                      </c:pt>
                      <c:pt idx="8070">
                        <c:v>7.2493903473936501E-18</c:v>
                      </c:pt>
                      <c:pt idx="8071">
                        <c:v>7.2639480454818386E-18</c:v>
                      </c:pt>
                      <c:pt idx="8072">
                        <c:v>7.2712710499362676E-18</c:v>
                      </c:pt>
                      <c:pt idx="8073">
                        <c:v>7.2714241996757993E-18</c:v>
                      </c:pt>
                      <c:pt idx="8074">
                        <c:v>7.2644786864653624E-18</c:v>
                      </c:pt>
                      <c:pt idx="8075">
                        <c:v>7.2505119222186772E-18</c:v>
                      </c:pt>
                      <c:pt idx="8076">
                        <c:v>7.2296074015502752E-18</c:v>
                      </c:pt>
                      <c:pt idx="8077">
                        <c:v>7.2018545597582443E-18</c:v>
                      </c:pt>
                      <c:pt idx="8078">
                        <c:v>7.1673486264217738E-18</c:v>
                      </c:pt>
                      <c:pt idx="8079">
                        <c:v>7.1261904748000239E-18</c:v>
                      </c:pt>
                      <c:pt idx="8080">
                        <c:v>7.078486467221097E-18</c:v>
                      </c:pt>
                      <c:pt idx="8081">
                        <c:v>7.0243482966519108E-18</c:v>
                      </c:pt>
                      <c:pt idx="8082">
                        <c:v>6.9638928246415971E-18</c:v>
                      </c:pt>
                      <c:pt idx="8083">
                        <c:v>6.8972419158327061E-18</c:v>
                      </c:pt>
                      <c:pt idx="8084">
                        <c:v>6.824522269235859E-18</c:v>
                      </c:pt>
                      <c:pt idx="8085">
                        <c:v>6.7458652464647623E-18</c:v>
                      </c:pt>
                      <c:pt idx="8086">
                        <c:v>6.6614066971294598E-18</c:v>
                      </c:pt>
                      <c:pt idx="8087">
                        <c:v>6.5712867815865251E-18</c:v>
                      </c:pt>
                      <c:pt idx="8088">
                        <c:v>6.475649791245495E-18</c:v>
                      </c:pt>
                      <c:pt idx="8089">
                        <c:v>6.3746439666312469E-18</c:v>
                      </c:pt>
                      <c:pt idx="8090">
                        <c:v>6.2684213134022221E-18</c:v>
                      </c:pt>
                      <c:pt idx="8091">
                        <c:v>6.1571374165244134E-18</c:v>
                      </c:pt>
                      <c:pt idx="8092">
                        <c:v>6.0409512528008298E-18</c:v>
                      </c:pt>
                      <c:pt idx="8093">
                        <c:v>5.9200250019557913E-18</c:v>
                      </c:pt>
                      <c:pt idx="8094">
                        <c:v>5.7945238564728073E-18</c:v>
                      </c:pt>
                      <c:pt idx="8095">
                        <c:v>5.6646158303840568E-18</c:v>
                      </c:pt>
                      <c:pt idx="8096">
                        <c:v>5.5304715672085248E-18</c:v>
                      </c:pt>
                      <c:pt idx="8097">
                        <c:v>5.3922641472347173E-18</c:v>
                      </c:pt>
                      <c:pt idx="8098">
                        <c:v>5.2501688943425893E-18</c:v>
                      </c:pt>
                      <c:pt idx="8099">
                        <c:v>5.104363182557807E-18</c:v>
                      </c:pt>
                      <c:pt idx="8100">
                        <c:v>4.9550262425298232E-18</c:v>
                      </c:pt>
                      <c:pt idx="8101">
                        <c:v>4.8023389681234001E-18</c:v>
                      </c:pt>
                      <c:pt idx="8102">
                        <c:v>4.6464837233112306E-18</c:v>
                      </c:pt>
                      <c:pt idx="8103">
                        <c:v>4.4876441495531387E-18</c:v>
                      </c:pt>
                      <c:pt idx="8104">
                        <c:v>4.3260049738450238E-18</c:v>
                      </c:pt>
                      <c:pt idx="8105">
                        <c:v>4.1617518176182222E-18</c:v>
                      </c:pt>
                      <c:pt idx="8106">
                        <c:v>3.9950710066673691E-18</c:v>
                      </c:pt>
                      <c:pt idx="8107">
                        <c:v>3.826149382282017E-18</c:v>
                      </c:pt>
                      <c:pt idx="8108">
                        <c:v>3.6551741137543927E-18</c:v>
                      </c:pt>
                      <c:pt idx="8109">
                        <c:v>3.4823325124325933E-18</c:v>
                      </c:pt>
                      <c:pt idx="8110">
                        <c:v>3.3078118474853251E-18</c:v>
                      </c:pt>
                      <c:pt idx="8111">
                        <c:v>3.1317991635409901E-18</c:v>
                      </c:pt>
                      <c:pt idx="8112">
                        <c:v>2.9544811003604521E-18</c:v>
                      </c:pt>
                      <c:pt idx="8113">
                        <c:v>2.7760437146992471E-18</c:v>
                      </c:pt>
                      <c:pt idx="8114">
                        <c:v>2.596672304511325E-18</c:v>
                      </c:pt>
                      <c:pt idx="8115">
                        <c:v>2.41655123564262E-18</c:v>
                      </c:pt>
                      <c:pt idx="8116">
                        <c:v>2.2358637711587981E-18</c:v>
                      </c:pt>
                      <c:pt idx="8117">
                        <c:v>2.0547919034475818E-18</c:v>
                      </c:pt>
                      <c:pt idx="8118">
                        <c:v>1.8735161892319019E-18</c:v>
                      </c:pt>
                      <c:pt idx="8119">
                        <c:v>1.6922155876259539E-18</c:v>
                      </c:pt>
                      <c:pt idx="8120">
                        <c:v>1.511067301361931E-18</c:v>
                      </c:pt>
                      <c:pt idx="8121">
                        <c:v>1.3302466213108741E-18</c:v>
                      </c:pt>
                      <c:pt idx="8122">
                        <c:v>1.1499267744165901E-18</c:v>
                      </c:pt>
                      <c:pt idx="8123">
                        <c:v>9.7027877515711855E-19</c:v>
                      </c:pt>
                      <c:pt idx="8124">
                        <c:v>7.9147128064361556E-19</c:v>
                      </c:pt>
                      <c:pt idx="8125">
                        <c:v>6.1367044946189036E-19</c:v>
                      </c:pt>
                      <c:pt idx="8126">
                        <c:v>4.370398043571337E-19</c:v>
                      </c:pt>
                      <c:pt idx="8127">
                        <c:v>2.617400988576185E-19</c:v>
                      </c:pt>
                      <c:pt idx="8128">
                        <c:v>8.7929187928360267E-20</c:v>
                      </c:pt>
                      <c:pt idx="8129">
                        <c:v>-8.4238097259116909E-20</c:v>
                      </c:pt>
                      <c:pt idx="8130">
                        <c:v>-2.5461007035963389E-19</c:v>
                      </c:pt>
                      <c:pt idx="8131">
                        <c:v>-4.2303830661346418E-19</c:v>
                      </c:pt>
                      <c:pt idx="8132">
                        <c:v>-5.8937775526025875E-19</c:v>
                      </c:pt>
                      <c:pt idx="8133">
                        <c:v>-7.5348684754130383E-19</c:v>
                      </c:pt>
                      <c:pt idx="8134">
                        <c:v>-9.152276002285956E-19</c:v>
                      </c:pt>
                      <c:pt idx="8135">
                        <c:v>-1.0744657146241911E-18</c:v>
                      </c:pt>
                      <c:pt idx="8136">
                        <c:v>-1.2310706709782851E-18</c:v>
                      </c:pt>
                      <c:pt idx="8137">
                        <c:v>-1.384915818279433E-18</c:v>
                      </c:pt>
                      <c:pt idx="8138">
                        <c:v>-1.535878459375342E-18</c:v>
                      </c:pt>
                      <c:pt idx="8139">
                        <c:v>-1.683839931387603E-18</c:v>
                      </c:pt>
                      <c:pt idx="8140">
                        <c:v>-1.8286856813887008E-18</c:v>
                      </c:pt>
                      <c:pt idx="8141">
                        <c:v>-1.9703053373145889E-18</c:v>
                      </c:pt>
                      <c:pt idx="8142">
                        <c:v>-2.108592774091016E-18</c:v>
                      </c:pt>
                      <c:pt idx="8143">
                        <c:v>-2.2434461749566879E-18</c:v>
                      </c:pt>
                      <c:pt idx="8144">
                        <c:v>-2.3747680879712029E-18</c:v>
                      </c:pt>
                      <c:pt idx="8145">
                        <c:v>-2.5024654777005291E-18</c:v>
                      </c:pt>
                      <c:pt idx="8146">
                        <c:v>-2.626449772077544E-18</c:v>
                      </c:pt>
                      <c:pt idx="8147">
                        <c:v>-2.74663690443992E-18</c:v>
                      </c:pt>
                      <c:pt idx="8148">
                        <c:v>-2.862947350752313E-18</c:v>
                      </c:pt>
                      <c:pt idx="8149">
                        <c:v>-2.9753061620244329E-18</c:v>
                      </c:pt>
                      <c:pt idx="8150">
                        <c:v>-3.08364299194116E-18</c:v>
                      </c:pt>
                      <c:pt idx="8151">
                        <c:v>-3.1878921197253871E-18</c:v>
                      </c:pt>
                      <c:pt idx="8152">
                        <c:v>-3.2879924682586919E-18</c:v>
                      </c:pt>
                      <c:pt idx="8153">
                        <c:v>-3.3838876174893599E-18</c:v>
                      </c:pt>
                      <c:pt idx="8154">
                        <c:v>-3.4755258131615442E-18</c:v>
                      </c:pt>
                      <c:pt idx="8155">
                        <c:v>-3.5628599709036043E-18</c:v>
                      </c:pt>
                      <c:pt idx="8156">
                        <c:v>-3.6458476757178162E-18</c:v>
                      </c:pt>
                      <c:pt idx="8157">
                        <c:v>-3.7244511769177009E-18</c:v>
                      </c:pt>
                      <c:pt idx="8158">
                        <c:v>-3.7986373785632108E-18</c:v>
                      </c:pt>
                      <c:pt idx="8159">
                        <c:v>-3.8683778254479133E-18</c:v>
                      </c:pt>
                      <c:pt idx="8160">
                        <c:v>-3.9336486846960983E-18</c:v>
                      </c:pt>
                      <c:pt idx="8161">
                        <c:v>-3.9944307230314573E-18</c:v>
                      </c:pt>
                      <c:pt idx="8162">
                        <c:v>-4.0507092797825892E-18</c:v>
                      </c:pt>
                      <c:pt idx="8163">
                        <c:v>-4.102474235694104E-18</c:v>
                      </c:pt>
                      <c:pt idx="8164">
                        <c:v>-4.1497199776154877E-18</c:v>
                      </c:pt>
                      <c:pt idx="8165">
                        <c:v>-4.1924453591432257E-18</c:v>
                      </c:pt>
                      <c:pt idx="8166">
                        <c:v>-4.2306536572948529E-18</c:v>
                      </c:pt>
                      <c:pt idx="8167">
                        <c:v>-4.2643525252967088E-18</c:v>
                      </c:pt>
                      <c:pt idx="8168">
                        <c:v>-4.293553941570146E-18</c:v>
                      </c:pt>
                      <c:pt idx="8169">
                        <c:v>-4.3182741550038023E-18</c:v>
                      </c:pt>
                      <c:pt idx="8170">
                        <c:v>-4.3385336266023179E-18</c:v>
                      </c:pt>
                      <c:pt idx="8171">
                        <c:v>-4.354356967604497E-18</c:v>
                      </c:pt>
                      <c:pt idx="8172">
                        <c:v>-4.3657728741664431E-18</c:v>
                      </c:pt>
                      <c:pt idx="8173">
                        <c:v>-4.3728140587076037E-18</c:v>
                      </c:pt>
                      <c:pt idx="8174">
                        <c:v>-4.3755171780199337E-18</c:v>
                      </c:pt>
                      <c:pt idx="8175">
                        <c:v>-4.373922758242546E-18</c:v>
                      </c:pt>
                      <c:pt idx="8176">
                        <c:v>-4.3680751168062789E-18</c:v>
                      </c:pt>
                      <c:pt idx="8177">
                        <c:v>-4.3580222814545079E-18</c:v>
                      </c:pt>
                      <c:pt idx="8178">
                        <c:v>-4.3438159064483287E-18</c:v>
                      </c:pt>
                      <c:pt idx="8179">
                        <c:v>-4.3255111860659168E-18</c:v>
                      </c:pt>
                      <c:pt idx="8180">
                        <c:v>-4.3031667655074169E-18</c:v>
                      </c:pt>
                      <c:pt idx="8181">
                        <c:v>-4.276844649318136E-18</c:v>
                      </c:pt>
                      <c:pt idx="8182">
                        <c:v>-4.2466101074441086E-18</c:v>
                      </c:pt>
                      <c:pt idx="8183">
                        <c:v>-4.2125315790352967E-18</c:v>
                      </c:pt>
                      <c:pt idx="8184">
                        <c:v>-4.1746805741127179E-18</c:v>
                      </c:pt>
                      <c:pt idx="8185">
                        <c:v>-4.1331315732167367E-18</c:v>
                      </c:pt>
                      <c:pt idx="8186">
                        <c:v>-4.0879619251545477E-18</c:v>
                      </c:pt>
                      <c:pt idx="8187">
                        <c:v>-4.0392517429655777E-18</c:v>
                      </c:pt>
                      <c:pt idx="8188">
                        <c:v>-3.9870837982240578E-18</c:v>
                      </c:pt>
                      <c:pt idx="8189">
                        <c:v>-3.9315434137985047E-18</c:v>
                      </c:pt>
                      <c:pt idx="8190">
                        <c:v>-3.8727183551881099E-18</c:v>
                      </c:pt>
                      <c:pt idx="8191">
                        <c:v>-3.8106987205562647E-18</c:v>
                      </c:pt>
                      <c:pt idx="8192">
                        <c:v>-3.7455768295815197E-18</c:v>
                      </c:pt>
                      <c:pt idx="8193">
                        <c:v>-3.6774471112462314E-18</c:v>
                      </c:pt>
                      <c:pt idx="8194">
                        <c:v>-3.6064059906829654E-18</c:v>
                      </c:pt>
                      <c:pt idx="8195">
                        <c:v>-3.5325517751985161E-18</c:v>
                      </c:pt>
                      <c:pt idx="8196">
                        <c:v>-3.4559845395949289E-18</c:v>
                      </c:pt>
                      <c:pt idx="8197">
                        <c:v>-3.376806010906464E-18</c:v>
                      </c:pt>
                      <c:pt idx="8198">
                        <c:v>-3.2951194526708321E-18</c:v>
                      </c:pt>
                      <c:pt idx="8199">
                        <c:v>-3.211029548852253E-18</c:v>
                      </c:pt>
                      <c:pt idx="8200">
                        <c:v>-3.124642287533138E-18</c:v>
                      </c:pt>
                      <c:pt idx="8201">
                        <c:v>-3.036064844490187E-18</c:v>
                      </c:pt>
                      <c:pt idx="8202">
                        <c:v>-2.9454054667696979E-18</c:v>
                      </c:pt>
                      <c:pt idx="8203">
                        <c:v>-2.8527733563757329E-18</c:v>
                      </c:pt>
                      <c:pt idx="8204">
                        <c:v>-2.7582785541835302E-18</c:v>
                      </c:pt>
                      <c:pt idx="8205">
                        <c:v>-2.6620318241892351E-18</c:v>
                      </c:pt>
                      <c:pt idx="8206">
                        <c:v>-2.5641445382055851E-18</c:v>
                      </c:pt>
                      <c:pt idx="8207">
                        <c:v>-2.4647285611116249E-18</c:v>
                      </c:pt>
                      <c:pt idx="8208">
                        <c:v>-2.3638961367629811E-18</c:v>
                      </c:pt>
                      <c:pt idx="8209">
                        <c:v>-2.2617597746674311E-18</c:v>
                      </c:pt>
                      <c:pt idx="8210">
                        <c:v>-2.1584321375288071E-18</c:v>
                      </c:pt>
                      <c:pt idx="8211">
                        <c:v>-2.054025929760315E-18</c:v>
                      </c:pt>
                      <c:pt idx="8212">
                        <c:v>-1.9486537870664652E-18</c:v>
                      </c:pt>
                      <c:pt idx="8213">
                        <c:v>-1.8424281671907339E-18</c:v>
                      </c:pt>
                      <c:pt idx="8214">
                        <c:v>-1.7354612419240151E-18</c:v>
                      </c:pt>
                      <c:pt idx="8215">
                        <c:v>-1.6278647904666819E-18</c:v>
                      </c:pt>
                      <c:pt idx="8216">
                        <c:v>-1.519750094234919E-18</c:v>
                      </c:pt>
                      <c:pt idx="8217">
                        <c:v>-1.4112278331995781E-18</c:v>
                      </c:pt>
                      <c:pt idx="8218">
                        <c:v>-1.3024079838435311E-18</c:v>
                      </c:pt>
                      <c:pt idx="8219">
                        <c:v>-1.1933997188209731E-18</c:v>
                      </c:pt>
                      <c:pt idx="8220">
                        <c:v>-1.084311308399706E-18</c:v>
                      </c:pt>
                      <c:pt idx="8221">
                        <c:v>-9.7525002376483716E-19</c:v>
                      </c:pt>
                      <c:pt idx="8222">
                        <c:v>-8.6632204225976462E-19</c:v>
                      </c:pt>
                      <c:pt idx="8223">
                        <c:v>-7.5763235463765047E-19</c:v>
                      </c:pt>
                      <c:pt idx="8224">
                        <c:v>-6.4928467439390811E-19</c:v>
                      </c:pt>
                      <c:pt idx="8225">
                        <c:v>-5.4138134924749035E-19</c:v>
                      </c:pt>
                      <c:pt idx="8226">
                        <c:v>-4.3402327483599318E-19</c:v>
                      </c:pt>
                      <c:pt idx="8227">
                        <c:v>-3.2730981068678661E-19</c:v>
                      </c:pt>
                      <c:pt idx="8228">
                        <c:v>-2.2133869852353629E-19</c:v>
                      </c:pt>
                      <c:pt idx="8229">
                        <c:v>-1.1620598296461829E-19</c:v>
                      </c:pt>
                      <c:pt idx="8230">
                        <c:v>-1.200593466702457E-20</c:v>
                      </c:pt>
                      <c:pt idx="8231">
                        <c:v>9.1169024033557573E-20</c:v>
                      </c:pt>
                      <c:pt idx="8232">
                        <c:v>1.9322839093875319E-19</c:v>
                      </c:pt>
                      <c:pt idx="8233">
                        <c:v>2.9408365321481152E-19</c:v>
                      </c:pt>
                      <c:pt idx="8234">
                        <c:v>3.9364835398941182E-19</c:v>
                      </c:pt>
                      <c:pt idx="8235">
                        <c:v>4.9183815627913726E-19</c:v>
                      </c:pt>
                      <c:pt idx="8236">
                        <c:v>5.8857090421178111E-19</c:v>
                      </c:pt>
                      <c:pt idx="8237">
                        <c:v>6.8376668151064778E-19</c:v>
                      </c:pt>
                      <c:pt idx="8238">
                        <c:v>7.7734786721100951E-19</c:v>
                      </c:pt>
                      <c:pt idx="8239">
                        <c:v>8.6923918858187824E-19</c:v>
                      </c:pt>
                      <c:pt idx="8240">
                        <c:v>9.5936777122924712E-19</c:v>
                      </c:pt>
                      <c:pt idx="8241">
                        <c:v>1.047663186359944E-18</c:v>
                      </c:pt>
                      <c:pt idx="8242">
                        <c:v>1.1340574951882171E-18</c:v>
                      </c:pt>
                      <c:pt idx="8243">
                        <c:v>1.218485290470147E-18</c:v>
                      </c:pt>
                      <c:pt idx="8244">
                        <c:v>1.3008837351539089E-18</c:v>
                      </c:pt>
                      <c:pt idx="8245">
                        <c:v>1.3811925981368839E-18</c:v>
                      </c:pt>
                      <c:pt idx="8246">
                        <c:v>1.4593542871234831E-18</c:v>
                      </c:pt>
                      <c:pt idx="8247">
                        <c:v>1.535313878580474E-18</c:v>
                      </c:pt>
                      <c:pt idx="8248">
                        <c:v>1.60901914478945E-18</c:v>
                      </c:pt>
                      <c:pt idx="8249">
                        <c:v>1.680420577998927E-18</c:v>
                      </c:pt>
                      <c:pt idx="8250">
                        <c:v>1.749471411681345E-18</c:v>
                      </c:pt>
                      <c:pt idx="8251">
                        <c:v>1.8161276389030399E-18</c:v>
                      </c:pt>
                      <c:pt idx="8252">
                        <c:v>1.8803480278179761E-18</c:v>
                      </c:pt>
                      <c:pt idx="8253">
                        <c:v>1.9420941342987521E-18</c:v>
                      </c:pt>
                      <c:pt idx="8254">
                        <c:v>2.0013303117210101E-18</c:v>
                      </c:pt>
                      <c:pt idx="8255">
                        <c:v>2.0580237179200489E-18</c:v>
                      </c:pt>
                      <c:pt idx="8256">
                        <c:v>2.1121443193409719E-18</c:v>
                      </c:pt>
                      <c:pt idx="8257">
                        <c:v>2.1636648924062489E-18</c:v>
                      </c:pt>
                      <c:pt idx="8258">
                        <c:v>2.2125610221270421E-18</c:v>
                      </c:pt>
                      <c:pt idx="8259">
                        <c:v>2.2588110979870861E-18</c:v>
                      </c:pt>
                      <c:pt idx="8260">
                        <c:v>2.302396307130259E-18</c:v>
                      </c:pt>
                      <c:pt idx="8261">
                        <c:v>2.3433006248853459E-18</c:v>
                      </c:pt>
                      <c:pt idx="8262">
                        <c:v>2.3815108026637152E-18</c:v>
                      </c:pt>
                      <c:pt idx="8263">
                        <c:v>2.4170163532678811E-18</c:v>
                      </c:pt>
                      <c:pt idx="8264">
                        <c:v>2.4498095336510361E-18</c:v>
                      </c:pt>
                      <c:pt idx="8265">
                        <c:v>2.4798853251697511E-18</c:v>
                      </c:pt>
                      <c:pt idx="8266">
                        <c:v>2.5072414113740721E-18</c:v>
                      </c:pt>
                      <c:pt idx="8267">
                        <c:v>2.5318781533811651E-18</c:v>
                      </c:pt>
                      <c:pt idx="8268">
                        <c:v>2.553798562880626E-18</c:v>
                      </c:pt>
                      <c:pt idx="8269">
                        <c:v>2.5730082728213349E-18</c:v>
                      </c:pt>
                      <c:pt idx="8270">
                        <c:v>2.5895155058315588E-18</c:v>
                      </c:pt>
                      <c:pt idx="8271">
                        <c:v>2.6033310404256699E-18</c:v>
                      </c:pt>
                      <c:pt idx="8272">
                        <c:v>2.6144681750524801E-18</c:v>
                      </c:pt>
                      <c:pt idx="8273">
                        <c:v>2.6229426900417718E-18</c:v>
                      </c:pt>
                      <c:pt idx="8274">
                        <c:v>2.628772807507076E-18</c:v>
                      </c:pt>
                      <c:pt idx="8275">
                        <c:v>2.631979149264158E-18</c:v>
                      </c:pt>
                      <c:pt idx="8276">
                        <c:v>2.6325846928260381E-18</c:v>
                      </c:pt>
                      <c:pt idx="8277">
                        <c:v>2.630614725536642E-18</c:v>
                      </c:pt>
                      <c:pt idx="8278">
                        <c:v>2.626096796906353E-18</c:v>
                      </c:pt>
                      <c:pt idx="8279">
                        <c:v>2.6190606692138899E-18</c:v>
                      </c:pt>
                      <c:pt idx="8280">
                        <c:v>2.609538266439975E-18</c:v>
                      </c:pt>
                      <c:pt idx="8281">
                        <c:v>2.5975636215992281E-18</c:v>
                      </c:pt>
                      <c:pt idx="8282">
                        <c:v>2.583172822537635E-18</c:v>
                      </c:pt>
                      <c:pt idx="8283">
                        <c:v>2.566403956263763E-18</c:v>
                      </c:pt>
                      <c:pt idx="8284">
                        <c:v>2.5472970518826359E-18</c:v>
                      </c:pt>
                      <c:pt idx="8285">
                        <c:v>2.5258940222018901E-18</c:v>
                      </c:pt>
                      <c:pt idx="8286">
                        <c:v>2.5022386040803971E-18</c:v>
                      </c:pt>
                      <c:pt idx="8287">
                        <c:v>2.4763762975901001E-18</c:v>
                      </c:pt>
                      <c:pt idx="8288">
                        <c:v>2.448354304062246E-18</c:v>
                      </c:pt>
                      <c:pt idx="8289">
                        <c:v>2.4182214630895922E-18</c:v>
                      </c:pt>
                      <c:pt idx="8290">
                        <c:v>2.3860281885564441E-18</c:v>
                      </c:pt>
                      <c:pt idx="8291">
                        <c:v>2.3518264037686618E-18</c:v>
                      </c:pt>
                      <c:pt idx="8292">
                        <c:v>2.315669475755876E-18</c:v>
                      </c:pt>
                      <c:pt idx="8293">
                        <c:v>2.277612148818297E-18</c:v>
                      </c:pt>
                      <c:pt idx="8294">
                        <c:v>2.2377104773904872E-18</c:v>
                      </c:pt>
                      <c:pt idx="8295">
                        <c:v>2.1960217582944051E-18</c:v>
                      </c:pt>
                      <c:pt idx="8296">
                        <c:v>2.1526044624539469E-18</c:v>
                      </c:pt>
                      <c:pt idx="8297">
                        <c:v>2.1075181661429731E-18</c:v>
                      </c:pt>
                      <c:pt idx="8298">
                        <c:v>2.0608234818385692E-18</c:v>
                      </c:pt>
                      <c:pt idx="8299">
                        <c:v>2.0125819887509701E-18</c:v>
                      </c:pt>
                      <c:pt idx="8300">
                        <c:v>1.9628561631011511E-18</c:v>
                      </c:pt>
                      <c:pt idx="8301">
                        <c:v>1.911709308216665E-18</c:v>
                      </c:pt>
                      <c:pt idx="8302">
                        <c:v>1.8592054845157529E-18</c:v>
                      </c:pt>
                      <c:pt idx="8303">
                        <c:v>1.8054094394491782E-18</c:v>
                      </c:pt>
                      <c:pt idx="8304">
                        <c:v>1.7503865374685869E-18</c:v>
                      </c:pt>
                      <c:pt idx="8305">
                        <c:v>1.6942026900894859E-18</c:v>
                      </c:pt>
                      <c:pt idx="8306">
                        <c:v>1.63692428611615E-18</c:v>
                      </c:pt>
                      <c:pt idx="8307">
                        <c:v>1.57861812209495E-18</c:v>
                      </c:pt>
                      <c:pt idx="8308">
                        <c:v>1.519351333061728E-18</c:v>
                      </c:pt>
                      <c:pt idx="8309">
                        <c:v>1.4591913236478499E-18</c:v>
                      </c:pt>
                      <c:pt idx="8310">
                        <c:v>1.3982056996086509E-18</c:v>
                      </c:pt>
                      <c:pt idx="8311">
                        <c:v>1.3364621998368659E-18</c:v>
                      </c:pt>
                      <c:pt idx="8312">
                        <c:v>1.2740286289225989E-18</c:v>
                      </c:pt>
                      <c:pt idx="8313">
                        <c:v>1.210972790320206E-18</c:v>
                      </c:pt>
                      <c:pt idx="8314">
                        <c:v>1.147362420181294E-18</c:v>
                      </c:pt>
                      <c:pt idx="8315">
                        <c:v>1.083265121911769E-18</c:v>
                      </c:pt>
                      <c:pt idx="8316">
                        <c:v>1.018748301509629E-18</c:v>
                      </c:pt>
                      <c:pt idx="8317">
                        <c:v>9.5387910373882539E-19</c:v>
                      </c:pt>
                      <c:pt idx="8318">
                        <c:v>8.8872434919318276E-19</c:v>
                      </c:pt>
                      <c:pt idx="8319">
                        <c:v>8.2335047230293856E-19</c:v>
                      </c:pt>
                      <c:pt idx="8320">
                        <c:v>7.5782346033503928E-19</c:v>
                      </c:pt>
                      <c:pt idx="8321">
                        <c:v>6.9220879343683774E-19</c:v>
                      </c:pt>
                      <c:pt idx="8322">
                        <c:v>6.265713857713307E-19</c:v>
                      </c:pt>
                      <c:pt idx="8323">
                        <c:v>5.6097552779052898E-19</c:v>
                      </c:pt>
                      <c:pt idx="8324">
                        <c:v>4.9548482969197888E-19</c:v>
                      </c:pt>
                      <c:pt idx="8325">
                        <c:v>4.3016216610185039E-19</c:v>
                      </c:pt>
                      <c:pt idx="8326">
                        <c:v>3.6506962202637831E-19</c:v>
                      </c:pt>
                      <c:pt idx="8327">
                        <c:v>3.0026844011179E-19</c:v>
                      </c:pt>
                      <c:pt idx="8328">
                        <c:v>2.3581896925117489E-19</c:v>
                      </c:pt>
                      <c:pt idx="8329">
                        <c:v>1.7178061457505609E-19</c:v>
                      </c:pt>
                      <c:pt idx="8330">
                        <c:v>1.082117888607053E-19</c:v>
                      </c:pt>
                      <c:pt idx="8331">
                        <c:v>4.5169865393511998E-20</c:v>
                      </c:pt>
                      <c:pt idx="8332">
                        <c:v>-1.728886768803433E-20</c:v>
                      </c:pt>
                      <c:pt idx="8333">
                        <c:v>-7.910925153394842E-20</c:v>
                      </c:pt>
                      <c:pt idx="8334">
                        <c:v>-1.402372991829167E-19</c:v>
                      </c:pt>
                      <c:pt idx="8335">
                        <c:v>-2.006202365947855E-19</c:v>
                      </c:pt>
                      <c:pt idx="8336">
                        <c:v>-2.602065420909198E-19</c:v>
                      </c:pt>
                      <c:pt idx="8337">
                        <c:v>-3.1894598417978028E-19</c:v>
                      </c:pt>
                      <c:pt idx="8338">
                        <c:v>-3.76789657746865E-19</c:v>
                      </c:pt>
                      <c:pt idx="8339">
                        <c:v>-4.3369001858997092E-19</c:v>
                      </c:pt>
                      <c:pt idx="8340">
                        <c:v>-4.8960091628252949E-19</c:v>
                      </c:pt>
                      <c:pt idx="8341">
                        <c:v>-5.4447762534957816E-19</c:v>
                      </c:pt>
                      <c:pt idx="8342">
                        <c:v>-5.9827687474272787E-19</c:v>
                      </c:pt>
                      <c:pt idx="8343">
                        <c:v>-6.5095687560228394E-19</c:v>
                      </c:pt>
                      <c:pt idx="8344">
                        <c:v>-7.024773472964659E-19</c:v>
                      </c:pt>
                      <c:pt idx="8345">
                        <c:v>-7.5279954172945527E-19</c:v>
                      </c:pt>
                      <c:pt idx="8346">
                        <c:v>-8.0188626591177062E-19</c:v>
                      </c:pt>
                      <c:pt idx="8347">
                        <c:v>-8.4970190278823075E-19</c:v>
                      </c:pt>
                      <c:pt idx="8348">
                        <c:v>-8.9621243032051517E-19</c:v>
                      </c:pt>
                      <c:pt idx="8349">
                        <c:v>-9.4138543882306258E-19</c:v>
                      </c:pt>
                      <c:pt idx="8350">
                        <c:v>-9.8519014655276747E-19</c:v>
                      </c:pt>
                      <c:pt idx="8351">
                        <c:v>-1.027597413554634E-18</c:v>
                      </c:pt>
                      <c:pt idx="8352">
                        <c:v>-1.068579753767226E-18</c:v>
                      </c:pt>
                      <c:pt idx="8353">
                        <c:v>-1.1081113453934119E-18</c:v>
                      </c:pt>
                      <c:pt idx="8354">
                        <c:v>-1.1461680395435479E-18</c:v>
                      </c:pt>
                      <c:pt idx="8355">
                        <c:v>-1.18272736715985E-18</c:v>
                      </c:pt>
                      <c:pt idx="8356">
                        <c:v>-1.217768544232291E-18</c:v>
                      </c:pt>
                      <c:pt idx="8357">
                        <c:v>-1.2512724753179499E-18</c:v>
                      </c:pt>
                      <c:pt idx="8358">
                        <c:v>-1.2832217553772371E-18</c:v>
                      </c:pt>
                      <c:pt idx="8359">
                        <c:v>-1.3136006699419741E-18</c:v>
                      </c:pt>
                      <c:pt idx="8360">
                        <c:v>-1.3423951936317409E-18</c:v>
                      </c:pt>
                      <c:pt idx="8361">
                        <c:v>-1.369592987036382E-18</c:v>
                      </c:pt>
                      <c:pt idx="8362">
                        <c:v>-1.3951833919839811E-18</c:v>
                      </c:pt>
                      <c:pt idx="8363">
                        <c:v>-1.4191574252149709E-18</c:v>
                      </c:pt>
                      <c:pt idx="8364">
                        <c:v>-1.4415077704844221E-18</c:v>
                      </c:pt>
                      <c:pt idx="8365">
                        <c:v>-1.462228769115856E-18</c:v>
                      </c:pt>
                      <c:pt idx="8366">
                        <c:v>-1.481316409031208E-18</c:v>
                      </c:pt>
                      <c:pt idx="8367">
                        <c:v>-1.498768312282822E-18</c:v>
                      </c:pt>
                      <c:pt idx="8368">
                        <c:v>-1.5145837211145239E-18</c:v>
                      </c:pt>
                      <c:pt idx="8369">
                        <c:v>-1.528763482580049E-18</c:v>
                      </c:pt>
                      <c:pt idx="8370">
                        <c:v>-1.541310031748163E-18</c:v>
                      </c:pt>
                      <c:pt idx="8371">
                        <c:v>-1.552227373524944E-18</c:v>
                      </c:pt>
                      <c:pt idx="8372">
                        <c:v>-1.5615210631247291E-18</c:v>
                      </c:pt>
                      <c:pt idx="8373">
                        <c:v>-1.5691981852222249E-18</c:v>
                      </c:pt>
                      <c:pt idx="8374">
                        <c:v>-1.5752673318192551E-18</c:v>
                      </c:pt>
                      <c:pt idx="8375">
                        <c:v>-1.579738578860545E-18</c:v>
                      </c:pt>
                      <c:pt idx="8376">
                        <c:v>-1.5826234616338E-18</c:v>
                      </c:pt>
                      <c:pt idx="8377">
                        <c:v>-1.5839349489902E-18</c:v>
                      </c:pt>
                      <c:pt idx="8378">
                        <c:v>-1.583687416422197E-18</c:v>
                      </c:pt>
                      <c:pt idx="8379">
                        <c:v>-1.581896618036266E-18</c:v>
                      </c:pt>
                      <c:pt idx="8380">
                        <c:v>-1.5785796574589621E-18</c:v>
                      </c:pt>
                      <c:pt idx="8381">
                        <c:v>-1.573754957715297E-18</c:v>
                      </c:pt>
                      <c:pt idx="8382">
                        <c:v>-1.567442230119051E-18</c:v>
                      </c:pt>
                      <c:pt idx="8383">
                        <c:v>-1.55966244221522E-18</c:v>
                      </c:pt>
                      <c:pt idx="8384">
                        <c:v>-1.5504377848153269E-18</c:v>
                      </c:pt>
                      <c:pt idx="8385">
                        <c:v>-1.539791638166782E-18</c:v>
                      </c:pt>
                      <c:pt idx="8386">
                        <c:v>-1.52774853729794E-18</c:v>
                      </c:pt>
                      <c:pt idx="8387">
                        <c:v>-1.5143341365808841E-18</c:v>
                      </c:pt>
                      <c:pt idx="8388">
                        <c:v>-1.4995751735542841E-18</c:v>
                      </c:pt>
                      <c:pt idx="8389">
                        <c:v>-1.483499432049039E-18</c:v>
                      </c:pt>
                      <c:pt idx="8390">
                        <c:v>-1.4661357046595969E-18</c:v>
                      </c:pt>
                      <c:pt idx="8391">
                        <c:v>-1.447513754604111E-18</c:v>
                      </c:pt>
                      <c:pt idx="8392">
                        <c:v>-1.427664277016735E-18</c:v>
                      </c:pt>
                      <c:pt idx="8393">
                        <c:v>-1.4066188597154871E-18</c:v>
                      </c:pt>
                      <c:pt idx="8394">
                        <c:v>-1.3844099434891899E-18</c:v>
                      </c:pt>
                      <c:pt idx="8395">
                        <c:v>-1.36107078194704E-18</c:v>
                      </c:pt>
                      <c:pt idx="8396">
                        <c:v>-1.336635400974339E-18</c:v>
                      </c:pt>
                      <c:pt idx="8397">
                        <c:v>-1.311138557837881E-18</c:v>
                      </c:pt>
                      <c:pt idx="8398">
                        <c:v>-1.2846156999844029E-18</c:v>
                      </c:pt>
                      <c:pt idx="8399">
                        <c:v>-1.2571029235753471E-18</c:v>
                      </c:pt>
                      <c:pt idx="8400">
                        <c:v>-1.228636931801059E-18</c:v>
                      </c:pt>
                      <c:pt idx="8401">
                        <c:v>-1.1992549930172739E-18</c:v>
                      </c:pt>
                      <c:pt idx="8402">
                        <c:v>-1.168994898746542E-18</c:v>
                      </c:pt>
                      <c:pt idx="8403">
                        <c:v>-1.1378949215869129E-18</c:v>
                      </c:pt>
                      <c:pt idx="8404">
                        <c:v>-1.1059937730698929E-18</c:v>
                      </c:pt>
                      <c:pt idx="8405">
                        <c:v>-1.0733305615093119E-18</c:v>
                      </c:pt>
                      <c:pt idx="8406">
                        <c:v>-1.0399447498823271E-18</c:v>
                      </c:pt>
                      <c:pt idx="8407">
                        <c:v>-1.0058761137833519E-18</c:v>
                      </c:pt>
                      <c:pt idx="8408">
                        <c:v>-9.7116469949123473E-19</c:v>
                      </c:pt>
                      <c:pt idx="8409">
                        <c:v>-9.358507821894684E-19</c:v>
                      </c:pt>
                      <c:pt idx="8410">
                        <c:v>-8.9997482437870728E-19</c:v>
                      </c:pt>
                      <c:pt idx="8411">
                        <c:v>-8.6357743452025339E-19</c:v>
                      </c:pt>
                      <c:pt idx="8412">
                        <c:v>-8.2669932594858666E-19</c:v>
                      </c:pt>
                      <c:pt idx="8413">
                        <c:v>-7.8938127609036238E-19</c:v>
                      </c:pt>
                      <c:pt idx="8414">
                        <c:v>-7.5166408602663041E-19</c:v>
                      </c:pt>
                      <c:pt idx="8415">
                        <c:v>-7.1358854043432943E-19</c:v>
                      </c:pt>
                      <c:pt idx="8416">
                        <c:v>-6.751953679423814E-19</c:v>
                      </c:pt>
                      <c:pt idx="8417">
                        <c:v>-6.3652520193695351E-19</c:v>
                      </c:pt>
                      <c:pt idx="8418">
                        <c:v>-5.9761854184967444E-19</c:v>
                      </c:pt>
                      <c:pt idx="8419">
                        <c:v>-5.5851571496178337E-19</c:v>
                      </c:pt>
                      <c:pt idx="8420">
                        <c:v>-5.1925683875635787E-19</c:v>
                      </c:pt>
                      <c:pt idx="8421">
                        <c:v>-4.7988178384991311E-19</c:v>
                      </c:pt>
                      <c:pt idx="8422">
                        <c:v>-4.4043013753378742E-19</c:v>
                      </c:pt>
                      <c:pt idx="8423">
                        <c:v>-4.0094116795483149E-19</c:v>
                      </c:pt>
                      <c:pt idx="8424">
                        <c:v>-3.6145378896400039E-19</c:v>
                      </c:pt>
                      <c:pt idx="8425">
                        <c:v>-3.2200652566051218E-19</c:v>
                      </c:pt>
                      <c:pt idx="8426">
                        <c:v>-2.826374806582821E-19</c:v>
                      </c:pt>
                      <c:pt idx="8427">
                        <c:v>-2.4338430110036909E-19</c:v>
                      </c:pt>
                      <c:pt idx="8428">
                        <c:v>-2.0428414644618971E-19</c:v>
                      </c:pt>
                      <c:pt idx="8429">
                        <c:v>-1.6537365705524759E-19</c:v>
                      </c:pt>
                      <c:pt idx="8430">
                        <c:v>-1.2668892359011901E-19</c:v>
                      </c:pt>
                      <c:pt idx="8431">
                        <c:v>-8.826545726040462E-20</c:v>
                      </c:pt>
                      <c:pt idx="8432">
                        <c:v>-5.0138160928323657E-20</c:v>
                      </c:pt>
                      <c:pt idx="8433">
                        <c:v>-1.2341301095578091E-20</c:v>
                      </c:pt>
                      <c:pt idx="8434">
                        <c:v>2.5091519209939719E-20</c:v>
                      </c:pt>
                      <c:pt idx="8435">
                        <c:v>6.2127386630086325E-20</c:v>
                      </c:pt>
                      <c:pt idx="8436">
                        <c:v>9.8734102738613178E-20</c:v>
                      </c:pt>
                      <c:pt idx="8437">
                        <c:v>1.3488020835415401E-19</c:v>
                      </c:pt>
                      <c:pt idx="8438">
                        <c:v>1.705350068897676E-19</c:v>
                      </c:pt>
                      <c:pt idx="8439">
                        <c:v>2.056685867258326E-19</c:v>
                      </c:pt>
                      <c:pt idx="8440">
                        <c:v>2.4025184259417582E-19</c:v>
                      </c:pt>
                      <c:pt idx="8441">
                        <c:v>2.7425649596239958E-19</c:v>
                      </c:pt>
                      <c:pt idx="8442">
                        <c:v>3.0765511440846249E-19</c:v>
                      </c:pt>
                      <c:pt idx="8443">
                        <c:v>3.4042112997664908E-19</c:v>
                      </c:pt>
                      <c:pt idx="8444">
                        <c:v>3.7252885650714788E-19</c:v>
                      </c:pt>
                      <c:pt idx="8445">
                        <c:v>4.0395350593253739E-19</c:v>
                      </c:pt>
                      <c:pt idx="8446">
                        <c:v>4.3467120353555233E-19</c:v>
                      </c:pt>
                      <c:pt idx="8447">
                        <c:v>4.6465900216357411E-19</c:v>
                      </c:pt>
                      <c:pt idx="8448">
                        <c:v>4.9389489539635271E-19</c:v>
                      </c:pt>
                      <c:pt idx="8449">
                        <c:v>5.2235782966452303E-19</c:v>
                      </c:pt>
                      <c:pt idx="8450">
                        <c:v>5.5002771531752711E-19</c:v>
                      </c:pt>
                      <c:pt idx="8451">
                        <c:v>5.7688543664059418E-19</c:v>
                      </c:pt>
                      <c:pt idx="8452">
                        <c:v>6.0291286082145778E-19</c:v>
                      </c:pt>
                      <c:pt idx="8453">
                        <c:v>6.2809284586850872E-19</c:v>
                      </c:pt>
                      <c:pt idx="8454">
                        <c:v>6.5240924748308892E-19</c:v>
                      </c:pt>
                      <c:pt idx="8455">
                        <c:v>6.7584692488962519E-19</c:v>
                      </c:pt>
                      <c:pt idx="8456">
                        <c:v>6.9839174562828199E-19</c:v>
                      </c:pt>
                      <c:pt idx="8457">
                        <c:v>7.2003058931577853E-19</c:v>
                      </c:pt>
                      <c:pt idx="8458">
                        <c:v>7.4075135038096645E-19</c:v>
                      </c:pt>
                      <c:pt idx="8459">
                        <c:v>7.6054293978269966E-19</c:v>
                      </c:pt>
                      <c:pt idx="8460">
                        <c:v>7.793952857184457E-19</c:v>
                      </c:pt>
                      <c:pt idx="8461">
                        <c:v>7.9729933333298916E-19</c:v>
                      </c:pt>
                      <c:pt idx="8462">
                        <c:v>8.1424704343746127E-19</c:v>
                      </c:pt>
                      <c:pt idx="8463">
                        <c:v>8.3023139024979277E-19</c:v>
                      </c:pt>
                      <c:pt idx="8464">
                        <c:v>8.4524635816853268E-19</c:v>
                      </c:pt>
                      <c:pt idx="8465">
                        <c:v>8.5928693759280021E-19</c:v>
                      </c:pt>
                      <c:pt idx="8466">
                        <c:v>8.7234911980194037E-19</c:v>
                      </c:pt>
                      <c:pt idx="8467">
                        <c:v>8.8442989090923747E-19</c:v>
                      </c:pt>
                      <c:pt idx="8468">
                        <c:v>8.9552722490480037E-19</c:v>
                      </c:pt>
                      <c:pt idx="8469">
                        <c:v>9.0564007580347434E-19</c:v>
                      </c:pt>
                      <c:pt idx="8470">
                        <c:v>9.14768368914346E-19</c:v>
                      </c:pt>
                      <c:pt idx="8471">
                        <c:v>9.2291299124910582E-19</c:v>
                      </c:pt>
                      <c:pt idx="8472">
                        <c:v>9.3007578108719603E-19</c:v>
                      </c:pt>
                      <c:pt idx="8473">
                        <c:v>9.3625951671632014E-19</c:v>
                      </c:pt>
                      <c:pt idx="8474">
                        <c:v>9.4146790436750813E-19</c:v>
                      </c:pt>
                      <c:pt idx="8475">
                        <c:v>9.4570556536452842E-19</c:v>
                      </c:pt>
                      <c:pt idx="8476">
                        <c:v>9.489780225080061E-19</c:v>
                      </c:pt>
                      <c:pt idx="8477">
                        <c:v>9.512916857151506E-19</c:v>
                      </c:pt>
                      <c:pt idx="8478">
                        <c:v>9.5265383693651774E-19</c:v>
                      </c:pt>
                      <c:pt idx="8479">
                        <c:v>9.5307261437172001E-19</c:v>
                      </c:pt>
                      <c:pt idx="8480">
                        <c:v>9.5255699600646739E-19</c:v>
                      </c:pt>
                      <c:pt idx="8481">
                        <c:v>9.5111678249375923E-19</c:v>
                      </c:pt>
                      <c:pt idx="8482">
                        <c:v>9.4876257940246231E-19</c:v>
                      </c:pt>
                      <c:pt idx="8483">
                        <c:v>9.4550577885689512E-19</c:v>
                      </c:pt>
                      <c:pt idx="8484">
                        <c:v>9.4135854059139822E-19</c:v>
                      </c:pt>
                      <c:pt idx="8485">
                        <c:v>9.3633377244420389E-19</c:v>
                      </c:pt>
                      <c:pt idx="8486">
                        <c:v>9.3044511031522078E-19</c:v>
                      </c:pt>
                      <c:pt idx="8487">
                        <c:v>9.2370689761263223E-19</c:v>
                      </c:pt>
                      <c:pt idx="8488">
                        <c:v>9.161341642134534E-19</c:v>
                      </c:pt>
                      <c:pt idx="8489">
                        <c:v>9.0774260496341833E-19</c:v>
                      </c:pt>
                      <c:pt idx="8490">
                        <c:v>8.9854855774176758E-19</c:v>
                      </c:pt>
                      <c:pt idx="8491">
                        <c:v>8.8856898111667323E-19</c:v>
                      </c:pt>
                      <c:pt idx="8492">
                        <c:v>8.7782143161718448E-19</c:v>
                      </c:pt>
                      <c:pt idx="8493">
                        <c:v>8.6632404064769171E-19</c:v>
                      </c:pt>
                      <c:pt idx="8494">
                        <c:v>8.5409549107100025E-19</c:v>
                      </c:pt>
                      <c:pt idx="8495">
                        <c:v>8.4115499348616453E-19</c:v>
                      </c:pt>
                      <c:pt idx="8496">
                        <c:v>8.2752226222727542E-19</c:v>
                      </c:pt>
                      <c:pt idx="8497">
                        <c:v>8.132174911094015E-19</c:v>
                      </c:pt>
                      <c:pt idx="8498">
                        <c:v>7.9826132894787442E-19</c:v>
                      </c:pt>
                      <c:pt idx="8499">
                        <c:v>7.826748548770665E-19</c:v>
                      </c:pt>
                      <c:pt idx="8500">
                        <c:v>7.6647955349474571E-19</c:v>
                      </c:pt>
                      <c:pt idx="8501">
                        <c:v>7.4969728985800318E-19</c:v>
                      </c:pt>
                      <c:pt idx="8502">
                        <c:v>7.3235028435663555E-19</c:v>
                      </c:pt>
                      <c:pt idx="8503">
                        <c:v>7.1446108748972514E-19</c:v>
                      </c:pt>
                      <c:pt idx="8504">
                        <c:v>6.960525545710001E-19</c:v>
                      </c:pt>
                      <c:pt idx="8505">
                        <c:v>6.7714782038837207E-19</c:v>
                      </c:pt>
                      <c:pt idx="8506">
                        <c:v>6.5777027384284001E-19</c:v>
                      </c:pt>
                      <c:pt idx="8507">
                        <c:v>6.3794353259171842E-19</c:v>
                      </c:pt>
                      <c:pt idx="8508">
                        <c:v>6.1769141772089662E-19</c:v>
                      </c:pt>
                      <c:pt idx="8509">
                        <c:v>5.9703792847056042E-19</c:v>
                      </c:pt>
                      <c:pt idx="8510">
                        <c:v>5.7600721703851277E-19</c:v>
                      </c:pt>
                      <c:pt idx="8511">
                        <c:v>5.5462356348491439E-19</c:v>
                      </c:pt>
                      <c:pt idx="8512">
                        <c:v>5.3291135076192841E-19</c:v>
                      </c:pt>
                      <c:pt idx="8513">
                        <c:v>5.1089503989139833E-19</c:v>
                      </c:pt>
                      <c:pt idx="8514">
                        <c:v>4.8859914531331399E-19</c:v>
                      </c:pt>
                      <c:pt idx="8515">
                        <c:v>4.6604821042742652E-19</c:v>
                      </c:pt>
                      <c:pt idx="8516">
                        <c:v>4.4326678334996234E-19</c:v>
                      </c:pt>
                      <c:pt idx="8517">
                        <c:v>4.20279392906959E-19</c:v>
                      </c:pt>
                      <c:pt idx="8518">
                        <c:v>3.9711052488529862E-19</c:v>
                      </c:pt>
                      <c:pt idx="8519">
                        <c:v>3.7378459856205518E-19</c:v>
                      </c:pt>
                      <c:pt idx="8520">
                        <c:v>3.50325943532295E-19</c:v>
                      </c:pt>
                      <c:pt idx="8521">
                        <c:v>3.2675877685497559E-19</c:v>
                      </c:pt>
                      <c:pt idx="8522">
                        <c:v>3.0310718053608678E-19</c:v>
                      </c:pt>
                      <c:pt idx="8523">
                        <c:v>2.7939507936765338E-19</c:v>
                      </c:pt>
                      <c:pt idx="8524">
                        <c:v>2.556462191406897E-19</c:v>
                      </c:pt>
                      <c:pt idx="8525">
                        <c:v>2.3188414524964892E-19</c:v>
                      </c:pt>
                      <c:pt idx="8526">
                        <c:v>2.081321817053559E-19</c:v>
                      </c:pt>
                      <c:pt idx="8527">
                        <c:v>1.8441341057284101E-19</c:v>
                      </c:pt>
                      <c:pt idx="8528">
                        <c:v>1.6075065184991911E-19</c:v>
                      </c:pt>
                      <c:pt idx="8529">
                        <c:v>1.371664438017644E-19</c:v>
                      </c:pt>
                      <c:pt idx="8530">
                        <c:v>1.1368302376614051E-19</c:v>
                      </c:pt>
                      <c:pt idx="8531">
                        <c:v>9.0322309443335606E-20</c:v>
                      </c:pt>
                      <c:pt idx="8532">
                        <c:v>6.7105880684242959E-20</c:v>
                      </c:pt>
                      <c:pt idx="8533">
                        <c:v>4.4054961789403607E-20</c:v>
                      </c:pt>
                      <c:pt idx="8534">
                        <c:v>2.1190404331205729E-20</c:v>
                      </c:pt>
                      <c:pt idx="8535">
                        <c:v>-1.4673294892000629E-21</c:v>
                      </c:pt>
                      <c:pt idx="8536">
                        <c:v>-2.3898182939345159E-20</c:v>
                      </c:pt>
                      <c:pt idx="8537">
                        <c:v>-4.608252029696505E-20</c:v>
                      </c:pt>
                      <c:pt idx="8538">
                        <c:v>-6.8001141825961443E-20</c:v>
                      </c:pt>
                      <c:pt idx="8539">
                        <c:v>-8.9635298177814866E-20</c:v>
                      </c:pt>
                      <c:pt idx="8540">
                        <c:v>-1.109667042101083E-19</c:v>
                      </c:pt>
                      <c:pt idx="8541">
                        <c:v>-1.319775522144745E-19</c:v>
                      </c:pt>
                      <c:pt idx="8542">
                        <c:v>-1.5265052454693229E-19</c:v>
                      </c:pt>
                      <c:pt idx="8543">
                        <c:v>-1.729688056542309E-19</c:v>
                      </c:pt>
                      <c:pt idx="8544">
                        <c:v>-1.9291609349047311E-19</c:v>
                      </c:pt>
                      <c:pt idx="8545">
                        <c:v>-2.1247661031894281E-19</c:v>
                      </c:pt>
                      <c:pt idx="8546">
                        <c:v>-2.316351128947093E-19</c:v>
                      </c:pt>
                      <c:pt idx="8547">
                        <c:v>-2.5037690202423308E-19</c:v>
                      </c:pt>
                      <c:pt idx="8548">
                        <c:v>-2.6868783149883961E-19</c:v>
                      </c:pt>
                      <c:pt idx="8549">
                        <c:v>-2.8655431639957378E-19</c:v>
                      </c:pt>
                      <c:pt idx="8550">
                        <c:v>-3.0396334077158301E-19</c:v>
                      </c:pt>
                      <c:pt idx="8551">
                        <c:v>-3.2090246466681191E-19</c:v>
                      </c:pt>
                      <c:pt idx="8552">
                        <c:v>-3.373598305544202E-19</c:v>
                      </c:pt>
                      <c:pt idx="8553">
                        <c:v>-3.5332416909895851E-19</c:v>
                      </c:pt>
                      <c:pt idx="8554">
                        <c:v>-3.687848043069531E-19</c:v>
                      </c:pt>
                      <c:pt idx="8555">
                        <c:v>-3.837316580431607E-19</c:v>
                      </c:pt>
                      <c:pt idx="8556">
                        <c:v>-3.981552539183573E-19</c:v>
                      </c:pt>
                      <c:pt idx="8557">
                        <c:v>-4.1204672055112012E-19</c:v>
                      </c:pt>
                      <c:pt idx="8558">
                        <c:v>-4.253977942066468E-19</c:v>
                      </c:pt>
                      <c:pt idx="8559">
                        <c:v>-4.3820082081623695E-19</c:v>
                      </c:pt>
                      <c:pt idx="8560">
                        <c:v>-4.5044875738162486E-19</c:v>
                      </c:pt>
                      <c:pt idx="8561">
                        <c:v>-4.6213517276891574E-19</c:v>
                      </c:pt>
                      <c:pt idx="8562">
                        <c:v>-4.73254247897423E-19</c:v>
                      </c:pt>
                      <c:pt idx="8563">
                        <c:v>-4.8380077532924331E-19</c:v>
                      </c:pt>
                      <c:pt idx="8564">
                        <c:v>-4.9377015826593279E-19</c:v>
                      </c:pt>
                      <c:pt idx="8565">
                        <c:v>-5.0315840895916336E-19</c:v>
                      </c:pt>
                      <c:pt idx="8566">
                        <c:v>-5.1196214654274078E-19</c:v>
                      </c:pt>
                      <c:pt idx="8567">
                        <c:v>-5.2017859429385887E-19</c:v>
                      </c:pt>
                      <c:pt idx="8568">
                        <c:v>-5.278055763319415E-19</c:v>
                      </c:pt>
                      <c:pt idx="8569">
                        <c:v>-5.3484151376389061E-19</c:v>
                      </c:pt>
                      <c:pt idx="8570">
                        <c:v>-5.412854202850111E-19</c:v>
                      </c:pt>
                      <c:pt idx="8571">
                        <c:v>-5.4713689724532244E-19</c:v>
                      </c:pt>
                      <c:pt idx="8572">
                        <c:v>-5.5239612819139188E-19</c:v>
                      </c:pt>
                      <c:pt idx="8573">
                        <c:v>-5.5706387289423473E-19</c:v>
                      </c:pt>
                      <c:pt idx="8574">
                        <c:v>-5.6114146087422512E-19</c:v>
                      </c:pt>
                      <c:pt idx="8575">
                        <c:v>-5.6463078443434163E-19</c:v>
                      </c:pt>
                      <c:pt idx="8576">
                        <c:v>-5.675342912134397E-19</c:v>
                      </c:pt>
                      <c:pt idx="8577">
                        <c:v>-5.6985497627159491E-19</c:v>
                      </c:pt>
                      <c:pt idx="8578">
                        <c:v>-5.7159637371989787E-19</c:v>
                      </c:pt>
                      <c:pt idx="8579">
                        <c:v>-5.7276254790740381E-19</c:v>
                      </c:pt>
                      <c:pt idx="8580">
                        <c:v>-5.733580841782437E-19</c:v>
                      </c:pt>
                      <c:pt idx="8581">
                        <c:v>-5.7338807921219673E-19</c:v>
                      </c:pt>
                      <c:pt idx="8582">
                        <c:v>-5.7285813096229583E-19</c:v>
                      </c:pt>
                      <c:pt idx="8583">
                        <c:v>-5.717743282032969E-19</c:v>
                      </c:pt>
                      <c:pt idx="8584">
                        <c:v>-5.7014323970508557E-19</c:v>
                      </c:pt>
                      <c:pt idx="8585">
                        <c:v>-5.6797190304531928E-19</c:v>
                      </c:pt>
                      <c:pt idx="8586">
                        <c:v>-5.6526781307581512E-19</c:v>
                      </c:pt>
                      <c:pt idx="8587">
                        <c:v>-5.620389100573842E-19</c:v>
                      </c:pt>
                      <c:pt idx="8588">
                        <c:v>-5.5829356747799399E-19</c:v>
                      </c:pt>
                      <c:pt idx="8589">
                        <c:v>-5.5404057956929786E-19</c:v>
                      </c:pt>
                      <c:pt idx="8590">
                        <c:v>-5.4928914853671854E-19</c:v>
                      </c:pt>
                      <c:pt idx="8591">
                        <c:v>-5.4404887151839925E-19</c:v>
                      </c:pt>
                      <c:pt idx="8592">
                        <c:v>-5.3832972728844819E-19</c:v>
                      </c:pt>
                      <c:pt idx="8593">
                        <c:v>-5.3214206271999967E-19</c:v>
                      </c:pt>
                      <c:pt idx="8594">
                        <c:v>-5.2549657902369359E-19</c:v>
                      </c:pt>
                      <c:pt idx="8595">
                        <c:v>-5.1840431777723966E-19</c:v>
                      </c:pt>
                      <c:pt idx="8596">
                        <c:v>-5.1087664676178104E-19</c:v>
                      </c:pt>
                      <c:pt idx="8597">
                        <c:v>-5.0292524562080339E-19</c:v>
                      </c:pt>
                      <c:pt idx="8598">
                        <c:v>-4.9456209135735302E-19</c:v>
                      </c:pt>
                      <c:pt idx="8599">
                        <c:v>-4.8579944368532762E-19</c:v>
                      </c:pt>
                      <c:pt idx="8600">
                        <c:v>-4.7664983025058936E-19</c:v>
                      </c:pt>
                      <c:pt idx="8601">
                        <c:v>-4.6712603173762048E-19</c:v>
                      </c:pt>
                      <c:pt idx="8602">
                        <c:v>-4.5724106687739614E-19</c:v>
                      </c:pt>
                      <c:pt idx="8603">
                        <c:v>-4.4700817737209098E-19</c:v>
                      </c:pt>
                      <c:pt idx="8604">
                        <c:v>-4.3644081275216023E-19</c:v>
                      </c:pt>
                      <c:pt idx="8605">
                        <c:v>-4.2555261518124841E-19</c:v>
                      </c:pt>
                      <c:pt idx="8606">
                        <c:v>-4.1435740422427552E-19</c:v>
                      </c:pt>
                      <c:pt idx="8607">
                        <c:v>-4.0286916159393432E-19</c:v>
                      </c:pt>
                      <c:pt idx="8608">
                        <c:v>-3.9110201589070109E-19</c:v>
                      </c:pt>
                      <c:pt idx="8609">
                        <c:v>-3.790702273513187E-19</c:v>
                      </c:pt>
                      <c:pt idx="8610">
                        <c:v>-3.667881726205533E-19</c:v>
                      </c:pt>
                      <c:pt idx="8611">
                        <c:v>-3.542703295608575E-19</c:v>
                      </c:pt>
                      <c:pt idx="8612">
                        <c:v>-3.415312621143874E-19</c:v>
                      </c:pt>
                      <c:pt idx="8613">
                        <c:v>-3.2858560523162899E-19</c:v>
                      </c:pt>
                      <c:pt idx="8614">
                        <c:v>-3.154480498806808E-19</c:v>
                      </c:pt>
                      <c:pt idx="8615">
                        <c:v>-3.0213332815102181E-19</c:v>
                      </c:pt>
                      <c:pt idx="8616">
                        <c:v>-2.8865619846536319E-19</c:v>
                      </c:pt>
                      <c:pt idx="8617">
                        <c:v>-2.7503143091294311E-19</c:v>
                      </c:pt>
                      <c:pt idx="8618">
                        <c:v>-2.6127379271737029E-19</c:v>
                      </c:pt>
                      <c:pt idx="8619">
                        <c:v>-2.47398033851862E-19</c:v>
                      </c:pt>
                      <c:pt idx="8620">
                        <c:v>-2.334188728144501E-19</c:v>
                      </c:pt>
                      <c:pt idx="8621">
                        <c:v>-2.19350982575446E-19</c:v>
                      </c:pt>
                      <c:pt idx="8622">
                        <c:v>-2.0520897670916851E-19</c:v>
                      </c:pt>
                      <c:pt idx="8623">
                        <c:v>-1.910073957216345E-19</c:v>
                      </c:pt>
                      <c:pt idx="8624">
                        <c:v>-1.7676069358560869E-19</c:v>
                      </c:pt>
                      <c:pt idx="8625">
                        <c:v>-1.6248322449409129E-19</c:v>
                      </c:pt>
                      <c:pt idx="8626">
                        <c:v>-1.481892298429985E-19</c:v>
                      </c:pt>
                      <c:pt idx="8627">
                        <c:v>-1.338928254534613E-19</c:v>
                      </c:pt>
                      <c:pt idx="8628">
                        <c:v>-1.1960798904382931E-19</c:v>
                      </c:pt>
                      <c:pt idx="8629">
                        <c:v>-1.053485479611225E-19</c:v>
                      </c:pt>
                      <c:pt idx="8630">
                        <c:v>-9.1128167181325289E-20</c:v>
                      </c:pt>
                      <c:pt idx="8631">
                        <c:v>-7.6960337587557765E-20</c:v>
                      </c:pt>
                      <c:pt idx="8632">
                        <c:v>-6.285836453480177E-20</c:v>
                      </c:pt>
                      <c:pt idx="8633">
                        <c:v>-4.8835356709491062E-20</c:v>
                      </c:pt>
                      <c:pt idx="8634">
                        <c:v>-3.4904215291905049E-20</c:v>
                      </c:pt>
                      <c:pt idx="8635">
                        <c:v>-2.1077623428931151E-20</c:v>
                      </c:pt>
                      <c:pt idx="8636">
                        <c:v>-7.3680360243822397E-21</c:v>
                      </c:pt>
                      <c:pt idx="8637">
                        <c:v>6.2123301463253446E-21</c:v>
                      </c:pt>
                      <c:pt idx="8638">
                        <c:v>1.965150599071241E-20</c:v>
                      </c:pt>
                      <c:pt idx="8639">
                        <c:v>3.2937779316961899E-20</c:v>
                      </c:pt>
                      <c:pt idx="8640">
                        <c:v>4.6059703709182899E-20</c:v>
                      </c:pt>
                      <c:pt idx="8641">
                        <c:v>5.9006107054958524E-20</c:v>
                      </c:pt>
                      <c:pt idx="8642">
                        <c:v>7.1766099720314507E-20</c:v>
                      </c:pt>
                      <c:pt idx="8643">
                        <c:v>8.4329082367637709E-20</c:v>
                      </c:pt>
                      <c:pt idx="8644">
                        <c:v>9.6684753412466485E-20</c:v>
                      </c:pt>
                      <c:pt idx="8645">
                        <c:v>1.088231161154685E-19</c:v>
                      </c:pt>
                      <c:pt idx="8646">
                        <c:v>1.207344853063134E-19</c:v>
                      </c:pt>
                      <c:pt idx="8647">
                        <c:v>1.3240949373654119E-19</c:v>
                      </c:pt>
                      <c:pt idx="8648">
                        <c:v>1.4383909805891649E-19</c:v>
                      </c:pt>
                      <c:pt idx="8649">
                        <c:v>1.5501458443114881E-19</c:v>
                      </c:pt>
                      <c:pt idx="8650">
                        <c:v>1.6592757374224911E-19</c:v>
                      </c:pt>
                      <c:pt idx="8651">
                        <c:v>1.765700264601734E-19</c:v>
                      </c:pt>
                      <c:pt idx="8652">
                        <c:v>1.869342470997929E-19</c:v>
                      </c:pt>
                      <c:pt idx="8653">
                        <c:v>1.970128883106059E-19</c:v>
                      </c:pt>
                      <c:pt idx="8654">
                        <c:v>2.067989545839859E-19</c:v>
                      </c:pt>
                      <c:pt idx="8655">
                        <c:v>2.1628580558013349E-19</c:v>
                      </c:pt>
                      <c:pt idx="8656">
                        <c:v>2.2546715907526862E-19</c:v>
                      </c:pt>
                      <c:pt idx="8657">
                        <c:v>2.343370935299646E-19</c:v>
                      </c:pt>
                      <c:pt idx="8658">
                        <c:v>2.4289005027988862E-19</c:v>
                      </c:pt>
                      <c:pt idx="8659">
                        <c:v>2.5112083535056498E-19</c:v>
                      </c:pt>
                      <c:pt idx="8660">
                        <c:v>2.5902462089813451E-19</c:v>
                      </c:pt>
                      <c:pt idx="8661">
                        <c:v>2.6659694627842051E-19</c:v>
                      </c:pt>
                      <c:pt idx="8662">
                        <c:v>2.7383371874696102E-19</c:v>
                      </c:pt>
                      <c:pt idx="8663">
                        <c:v>2.8073121379299322E-19</c:v>
                      </c:pt>
                      <c:pt idx="8664">
                        <c:v>2.8728607511070618E-19</c:v>
                      </c:pt>
                      <c:pt idx="8665">
                        <c:v>2.9349531421140171E-19</c:v>
                      </c:pt>
                      <c:pt idx="8666">
                        <c:v>2.9935630968051109E-19</c:v>
                      </c:pt>
                      <c:pt idx="8667">
                        <c:v>3.0486680608373082E-19</c:v>
                      </c:pt>
                      <c:pt idx="8668">
                        <c:v>3.1002491252683209E-19</c:v>
                      </c:pt>
                      <c:pt idx="8669">
                        <c:v>3.1482910087400018E-19</c:v>
                      </c:pt>
                      <c:pt idx="8670">
                        <c:v>3.1927820362983548E-19</c:v>
                      </c:pt>
                      <c:pt idx="8671">
                        <c:v>3.2337141149043491E-19</c:v>
                      </c:pt>
                      <c:pt idx="8672">
                        <c:v>3.271082705692322E-19</c:v>
                      </c:pt>
                      <c:pt idx="8673">
                        <c:v>3.3048867930354489E-19</c:v>
                      </c:pt>
                      <c:pt idx="8674">
                        <c:v>3.3351288504802128E-19</c:v>
                      </c:pt>
                      <c:pt idx="8675">
                        <c:v>3.3618148036142878E-19</c:v>
                      </c:pt>
                      <c:pt idx="8676">
                        <c:v>3.3849539899346031E-19</c:v>
                      </c:pt>
                      <c:pt idx="8677">
                        <c:v>3.4045591157845838E-19</c:v>
                      </c:pt>
                      <c:pt idx="8678">
                        <c:v>3.4206462104317811E-19</c:v>
                      </c:pt>
                      <c:pt idx="8679">
                        <c:v>3.4332345773591522E-19</c:v>
                      </c:pt>
                      <c:pt idx="8680">
                        <c:v>3.4423467428452702E-19</c:v>
                      </c:pt>
                      <c:pt idx="8681">
                        <c:v>3.448008401910614E-19</c:v>
                      </c:pt>
                      <c:pt idx="8682">
                        <c:v>3.4502483617089102E-19</c:v>
                      </c:pt>
                      <c:pt idx="8683">
                        <c:v>3.4490984824442032E-19</c:v>
                      </c:pt>
                      <c:pt idx="8684">
                        <c:v>3.4445936158959319E-19</c:v>
                      </c:pt>
                      <c:pt idx="8685">
                        <c:v>3.4367715416358311E-19</c:v>
                      </c:pt>
                      <c:pt idx="8686">
                        <c:v>3.4256729010218502E-19</c:v>
                      </c:pt>
                      <c:pt idx="8687">
                        <c:v>3.4113411290556671E-19</c:v>
                      </c:pt>
                      <c:pt idx="8688">
                        <c:v>3.3938223841915372E-19</c:v>
                      </c:pt>
                      <c:pt idx="8689">
                        <c:v>3.373165476185383E-19</c:v>
                      </c:pt>
                      <c:pt idx="8690">
                        <c:v>3.3494217920740462E-19</c:v>
                      </c:pt>
                      <c:pt idx="8691">
                        <c:v>3.3226452203755412E-19</c:v>
                      </c:pt>
                      <c:pt idx="8692">
                        <c:v>3.292892073602018E-19</c:v>
                      </c:pt>
                      <c:pt idx="8693">
                        <c:v>3.260221009177831E-19</c:v>
                      </c:pt>
                      <c:pt idx="8694">
                        <c:v>3.2246929488557779E-19</c:v>
                      </c:pt>
                      <c:pt idx="8695">
                        <c:v>3.1863709967251069E-19</c:v>
                      </c:pt>
                      <c:pt idx="8696">
                        <c:v>3.1453203559053279E-19</c:v>
                      </c:pt>
                      <c:pt idx="8697">
                        <c:v>3.1016082440202159E-19</c:v>
                      </c:pt>
                      <c:pt idx="8698">
                        <c:v>3.0553038075466378E-19</c:v>
                      </c:pt>
                      <c:pt idx="8699">
                        <c:v>3.0064780351330078E-19</c:v>
                      </c:pt>
                      <c:pt idx="8700">
                        <c:v>2.9552036699822172E-19</c:v>
                      </c:pt>
                      <c:pt idx="8701">
                        <c:v>2.9015551213938639E-19</c:v>
                      </c:pt>
                      <c:pt idx="8702">
                        <c:v>2.8456083755605028E-19</c:v>
                      </c:pt>
                      <c:pt idx="8703">
                        <c:v>2.7874409057123732E-19</c:v>
                      </c:pt>
                      <c:pt idx="8704">
                        <c:v>2.7271315817048162E-19</c:v>
                      </c:pt>
                      <c:pt idx="8705">
                        <c:v>2.664760579142159E-19</c:v>
                      </c:pt>
                      <c:pt idx="8706">
                        <c:v>2.6004092881313869E-19</c:v>
                      </c:pt>
                      <c:pt idx="8707">
                        <c:v>2.534160221758322E-19</c:v>
                      </c:pt>
                      <c:pt idx="8708">
                        <c:v>2.4660969243784329E-19</c:v>
                      </c:pt>
                      <c:pt idx="8709">
                        <c:v>2.3963038798136059E-19</c:v>
                      </c:pt>
                      <c:pt idx="8710">
                        <c:v>2.3248664195454269E-19</c:v>
                      </c:pt>
                      <c:pt idx="8711">
                        <c:v>2.2518706309946132E-19</c:v>
                      </c:pt>
                      <c:pt idx="8712">
                        <c:v>2.1774032659752559E-19</c:v>
                      </c:pt>
                      <c:pt idx="8713">
                        <c:v>2.1015516494114989E-19</c:v>
                      </c:pt>
                      <c:pt idx="8714">
                        <c:v>2.024403588403115E-19</c:v>
                      </c:pt>
                      <c:pt idx="8715">
                        <c:v>1.9460472817252871E-19</c:v>
                      </c:pt>
                      <c:pt idx="8716">
                        <c:v>1.866571229846588E-19</c:v>
                      </c:pt>
                      <c:pt idx="8717">
                        <c:v>1.786064145547836E-19</c:v>
                      </c:pt>
                      <c:pt idx="8718">
                        <c:v>1.7046148652230849E-19</c:v>
                      </c:pt>
                      <c:pt idx="8719">
                        <c:v>1.622312260942532E-19</c:v>
                      </c:pt>
                      <c:pt idx="8720">
                        <c:v>1.539245153355596E-19</c:v>
                      </c:pt>
                      <c:pt idx="8721">
                        <c:v>1.4555022255108061E-19</c:v>
                      </c:pt>
                      <c:pt idx="8722">
                        <c:v>1.3711719376675101E-19</c:v>
                      </c:pt>
                      <c:pt idx="8723">
                        <c:v>1.28634244317266E-19</c:v>
                      </c:pt>
                      <c:pt idx="8724">
                        <c:v>1.2011015054742001E-19</c:v>
                      </c:pt>
                      <c:pt idx="8725">
                        <c:v>1.115536416340734E-19</c:v>
                      </c:pt>
                      <c:pt idx="8726">
                        <c:v>1.029733915355299E-19</c:v>
                      </c:pt>
                      <c:pt idx="8727">
                        <c:v>9.4378011074913782E-20</c:v>
                      </c:pt>
                      <c:pt idx="8728">
                        <c:v>8.5776040163940592E-20</c:v>
                      </c:pt>
                      <c:pt idx="8729">
                        <c:v>7.7175940173274791E-20</c:v>
                      </c:pt>
                      <c:pt idx="8730">
                        <c:v>6.8586086455461784E-20</c:v>
                      </c:pt>
                      <c:pt idx="8731">
                        <c:v>6.0014761026214581E-20</c:v>
                      </c:pt>
                      <c:pt idx="8732">
                        <c:v>5.1470145409622543E-20</c:v>
                      </c:pt>
                      <c:pt idx="8733">
                        <c:v>4.2960313652634438E-20</c:v>
                      </c:pt>
                      <c:pt idx="8734">
                        <c:v>3.4493225513949673E-20</c:v>
                      </c:pt>
                      <c:pt idx="8735">
                        <c:v>2.6076719832230049E-20</c:v>
                      </c:pt>
                      <c:pt idx="8736">
                        <c:v>1.771850807832081E-20</c:v>
                      </c:pt>
                      <c:pt idx="8737">
                        <c:v>9.4261680959429665E-21</c:v>
                      </c:pt>
                      <c:pt idx="8738">
                        <c:v>1.207138035091241E-21</c:v>
                      </c:pt>
                      <c:pt idx="8739">
                        <c:v>-6.9312895178589275E-21</c:v>
                      </c:pt>
                      <c:pt idx="8740">
                        <c:v>-1.4981973209563251E-20</c:v>
                      </c:pt>
                      <c:pt idx="8741">
                        <c:v>-2.2937928385100679E-20</c:v>
                      </c:pt>
                      <c:pt idx="8742">
                        <c:v>-3.0792332346041299E-20</c:v>
                      </c:pt>
                      <c:pt idx="8743">
                        <c:v>-3.8538529398121038E-20</c:v>
                      </c:pt>
                      <c:pt idx="8744">
                        <c:v>-4.6170035685689727E-20</c:v>
                      </c:pt>
                      <c:pt idx="8745">
                        <c:v>-5.3680543810335738E-20</c:v>
                      </c:pt>
                      <c:pt idx="8746">
                        <c:v>-6.1063927231326808E-20</c:v>
                      </c:pt>
                      <c:pt idx="8747">
                        <c:v>-6.8314244445742798E-20</c:v>
                      </c:pt>
                      <c:pt idx="8748">
                        <c:v>-7.5425742946412826E-20</c:v>
                      </c:pt>
                      <c:pt idx="8749">
                        <c:v>-8.239286295600443E-20</c:v>
                      </c:pt>
                      <c:pt idx="8750">
                        <c:v>-8.9210240935847513E-20</c:v>
                      </c:pt>
                      <c:pt idx="8751">
                        <c:v>-9.5872712868309772E-20</c:v>
                      </c:pt>
                      <c:pt idx="8752">
                        <c:v>-1.023753173117732E-19</c:v>
                      </c:pt>
                      <c:pt idx="8753">
                        <c:v>-1.0871329822749249E-19</c:v>
                      </c:pt>
                      <c:pt idx="8754">
                        <c:v>-1.148821075778458E-19</c:v>
                      </c:pt>
                      <c:pt idx="8755">
                        <c:v>-1.2087740769571739E-19</c:v>
                      </c:pt>
                      <c:pt idx="8756">
                        <c:v>-1.2669507342497579E-19</c:v>
                      </c:pt>
                      <c:pt idx="8757">
                        <c:v>-1.323311940322363E-19</c:v>
                      </c:pt>
                      <c:pt idx="8758">
                        <c:v>-1.377820748903187E-19</c:v>
                      </c:pt>
                      <c:pt idx="8759">
                        <c:v>-1.4304423893402651E-19</c:v>
                      </c:pt>
                      <c:pt idx="8760">
                        <c:v>-1.4811442788909481E-19</c:v>
                      </c:pt>
                      <c:pt idx="8761">
                        <c:v>-1.5298960327536211E-19</c:v>
                      </c:pt>
                      <c:pt idx="8762">
                        <c:v>-1.5766694718543539E-19</c:v>
                      </c:pt>
                      <c:pt idx="8763">
                        <c:v>-1.6214386284032041E-19</c:v>
                      </c:pt>
                      <c:pt idx="8764">
                        <c:v>-1.6641797492369569E-19</c:v>
                      </c:pt>
                      <c:pt idx="8765">
                        <c:v>-1.704871296967059E-19</c:v>
                      </c:pt>
                      <c:pt idx="8766">
                        <c:v>-1.7434939489534609E-19</c:v>
                      </c:pt>
                      <c:pt idx="8767">
                        <c:v>-1.780030594127007E-19</c:v>
                      </c:pt>
                      <c:pt idx="8768">
                        <c:v>-1.8144663276848819E-19</c:v>
                      </c:pt>
                      <c:pt idx="8769">
                        <c:v>-1.8467884436854521E-19</c:v>
                      </c:pt>
                      <c:pt idx="8770">
                        <c:v>-1.876986425570631E-19</c:v>
                      </c:pt>
                      <c:pt idx="8771">
                        <c:v>-1.9050519346456391E-19</c:v>
                      </c:pt>
                      <c:pt idx="8772">
                        <c:v>-1.9309787965477359E-19</c:v>
                      </c:pt>
                      <c:pt idx="8773">
                        <c:v>-1.9547629857371261E-19</c:v>
                      </c:pt>
                      <c:pt idx="8774">
                        <c:v>-1.97640260804487E-19</c:v>
                      </c:pt>
                      <c:pt idx="8775">
                        <c:v>-1.9958978813141581E-19</c:v>
                      </c:pt>
                      <c:pt idx="8776">
                        <c:v>-2.0132511141728181E-19</c:v>
                      </c:pt>
                      <c:pt idx="8777">
                        <c:v>-2.028466682976368E-19</c:v>
                      </c:pt>
                      <c:pt idx="8778">
                        <c:v>-2.0415510069623201E-19</c:v>
                      </c:pt>
                      <c:pt idx="8779">
                        <c:v>-2.0525125216577921E-19</c:v>
                      </c:pt>
                      <c:pt idx="8780">
                        <c:v>-2.061361650583744E-19</c:v>
                      </c:pt>
                      <c:pt idx="8781">
                        <c:v>-2.0681107753004311E-19</c:v>
                      </c:pt>
                      <c:pt idx="8782">
                        <c:v>-2.0727742038397941E-19</c:v>
                      </c:pt>
                      <c:pt idx="8783">
                        <c:v>-2.075368137571654E-19</c:v>
                      </c:pt>
                      <c:pt idx="8784">
                        <c:v>-2.0759106365516379E-19</c:v>
                      </c:pt>
                      <c:pt idx="8785">
                        <c:v>-2.07442158339977E-19</c:v>
                      </c:pt>
                      <c:pt idx="8786">
                        <c:v>-2.070922645759583E-19</c:v>
                      </c:pt>
                      <c:pt idx="8787">
                        <c:v>-2.065437237388538E-19</c:v>
                      </c:pt>
                      <c:pt idx="8788">
                        <c:v>-2.057990477931338E-19</c:v>
                      </c:pt>
                      <c:pt idx="8789">
                        <c:v>-2.0486091514284989E-19</c:v>
                      </c:pt>
                      <c:pt idx="8790">
                        <c:v>-2.0373216636132711E-19</c:v>
                      </c:pt>
                      <c:pt idx="8791">
                        <c:v>-2.0241579980506359E-19</c:v>
                      </c:pt>
                      <c:pt idx="8792">
                        <c:v>-2.0091496711727121E-19</c:v>
                      </c:pt>
                      <c:pt idx="8793">
                        <c:v>-1.9923296862654469E-19</c:v>
                      </c:pt>
                      <c:pt idx="8794">
                        <c:v>-1.9737324864619241E-19</c:v>
                      </c:pt>
                      <c:pt idx="8795">
                        <c:v>-1.9533939067980639E-19</c:v>
                      </c:pt>
                      <c:pt idx="8796">
                        <c:v>-1.931351125386835E-19</c:v>
                      </c:pt>
                      <c:pt idx="8797">
                        <c:v>-1.9076426137674051E-19</c:v>
                      </c:pt>
                      <c:pt idx="8798">
                        <c:v>-1.8823080864859041E-19</c:v>
                      </c:pt>
                      <c:pt idx="8799">
                        <c:v>-1.8553884499646461E-19</c:v>
                      </c:pt>
                      <c:pt idx="8800">
                        <c:v>-1.8269257507168099E-19</c:v>
                      </c:pt>
                      <c:pt idx="8801">
                        <c:v>-1.7969631229636261E-19</c:v>
                      </c:pt>
                      <c:pt idx="8802">
                        <c:v>-1.765544735711135E-19</c:v>
                      </c:pt>
                      <c:pt idx="8803">
                        <c:v>-1.7327157393435751E-19</c:v>
                      </c:pt>
                      <c:pt idx="8804">
                        <c:v>-1.6985222117903021E-19</c:v>
                      </c:pt>
                      <c:pt idx="8805">
                        <c:v>-1.6630111043230539E-19</c:v>
                      </c:pt>
                      <c:pt idx="8806">
                        <c:v>-1.6262301870401291E-19</c:v>
                      </c:pt>
                      <c:pt idx="8807">
                        <c:v>-1.5882279940938029E-19</c:v>
                      </c:pt>
                      <c:pt idx="8808">
                        <c:v>-1.5490537687170049E-19</c:v>
                      </c:pt>
                      <c:pt idx="8809">
                        <c:v>-1.508757408104901E-19</c:v>
                      </c:pt>
                      <c:pt idx="8810">
                        <c:v>-1.4673894082066281E-19</c:v>
                      </c:pt>
                      <c:pt idx="8811">
                        <c:v>-1.425000808481952E-19</c:v>
                      </c:pt>
                      <c:pt idx="8812">
                        <c:v>-1.381643136677129E-19</c:v>
                      </c:pt>
                      <c:pt idx="8813">
                        <c:v>-1.3373683536736691E-19</c:v>
                      </c:pt>
                      <c:pt idx="8814">
                        <c:v>-1.2922287984631139E-19</c:v>
                      </c:pt>
                      <c:pt idx="8815">
                        <c:v>-1.246277133300269E-19</c:v>
                      </c:pt>
                      <c:pt idx="8816">
                        <c:v>-1.1995662890866681E-19</c:v>
                      </c:pt>
                      <c:pt idx="8817">
                        <c:v>-1.152149411035261E-19</c:v>
                      </c:pt>
                      <c:pt idx="8818">
                        <c:v>-1.104079804666577E-19</c:v>
                      </c:pt>
                      <c:pt idx="8819">
                        <c:v>-1.055410882185778E-19</c:v>
                      </c:pt>
                      <c:pt idx="8820">
                        <c:v>-1.006196109289123E-19</c:v>
                      </c:pt>
                      <c:pt idx="8821">
                        <c:v>-9.5648895244752891E-20</c:v>
                      </c:pt>
                      <c:pt idx="8822">
                        <c:v>-9.0634282671389533E-20</c:v>
                      </c:pt>
                      <c:pt idx="8823">
                        <c:v>-8.5581104409995241E-20</c:v>
                      </c:pt>
                      <c:pt idx="8824">
                        <c:v>-8.0494676256733304E-20</c:v>
                      </c:pt>
                      <c:pt idx="8825">
                        <c:v>-7.5380293567655204E-20</c:v>
                      </c:pt>
                      <c:pt idx="8826">
                        <c:v>-7.0243226293648768E-20</c:v>
                      </c:pt>
                      <c:pt idx="8827">
                        <c:v>-6.5088714089585731E-20</c:v>
                      </c:pt>
                      <c:pt idx="8828">
                        <c:v>-5.9921961501703856E-20</c:v>
                      </c:pt>
                      <c:pt idx="8829">
                        <c:v>-5.4748133237142621E-20</c:v>
                      </c:pt>
                      <c:pt idx="8830">
                        <c:v>-4.9572349519431959E-20</c:v>
                      </c:pt>
                      <c:pt idx="8831">
                        <c:v>-4.439968153361213E-20</c:v>
                      </c:pt>
                      <c:pt idx="8832">
                        <c:v>-3.9235146964538422E-20</c:v>
                      </c:pt>
                      <c:pt idx="8833">
                        <c:v>-3.4083705631798408E-20</c:v>
                      </c:pt>
                      <c:pt idx="8834">
                        <c:v>-2.8950255224540832E-20</c:v>
                      </c:pt>
                      <c:pt idx="8835">
                        <c:v>-2.383962713938482E-20</c:v>
                      </c:pt>
                      <c:pt idx="8836">
                        <c:v>-1.8756582424446299E-20</c:v>
                      </c:pt>
                      <c:pt idx="8837">
                        <c:v>-1.3705807832384299E-20</c:v>
                      </c:pt>
                      <c:pt idx="8838">
                        <c:v>-8.6919119852348523E-21</c:v>
                      </c:pt>
                      <c:pt idx="8839">
                        <c:v>-3.7194216536633574E-21</c:v>
                      </c:pt>
                      <c:pt idx="8840">
                        <c:v>1.2072218468714659E-21</c:v>
                      </c:pt>
                      <c:pt idx="8841">
                        <c:v>6.0836661406879012E-21</c:v>
                      </c:pt>
                      <c:pt idx="8842">
                        <c:v>1.090565115497147E-20</c:v>
                      </c:pt>
                      <c:pt idx="8843">
                        <c:v>1.5669012359311361E-20</c:v>
                      </c:pt>
                      <c:pt idx="8844">
                        <c:v>2.0369683879750531E-20</c:v>
                      </c:pt>
                      <c:pt idx="8845">
                        <c:v>2.5003701485558689E-20</c:v>
                      </c:pt>
                      <c:pt idx="8846">
                        <c:v>2.9567205447079419E-20</c:v>
                      </c:pt>
                      <c:pt idx="8847">
                        <c:v>3.4056443263144861E-20</c:v>
                      </c:pt>
                      <c:pt idx="8848">
                        <c:v>3.8467772256693828E-20</c:v>
                      </c:pt>
                      <c:pt idx="8849">
                        <c:v>4.2797662037371318E-20</c:v>
                      </c:pt>
                      <c:pt idx="8850">
                        <c:v>4.7042696830029302E-20</c:v>
                      </c:pt>
                      <c:pt idx="8851">
                        <c:v>5.1199577668190582E-20</c:v>
                      </c:pt>
                      <c:pt idx="8852">
                        <c:v>5.5265124451678355E-20</c:v>
                      </c:pt>
                      <c:pt idx="8853">
                        <c:v>5.923627786775475E-20</c:v>
                      </c:pt>
                      <c:pt idx="8854">
                        <c:v>6.3110101175251344E-20</c:v>
                      </c:pt>
                      <c:pt idx="8855">
                        <c:v>6.6883781851313658E-20</c:v>
                      </c:pt>
                      <c:pt idx="8856">
                        <c:v>7.0554633100519196E-20</c:v>
                      </c:pt>
                      <c:pt idx="8857">
                        <c:v>7.412009522626562E-20</c:v>
                      </c:pt>
                      <c:pt idx="8858">
                        <c:v>7.7577736864460935E-20</c:v>
                      </c:pt>
                      <c:pt idx="8859">
                        <c:v>8.0925256079681664E-20</c:v>
                      </c:pt>
                      <c:pt idx="8860">
                        <c:v>8.4160481324097588E-20</c:v>
                      </c:pt>
                      <c:pt idx="8861">
                        <c:v>8.7281372259592683E-20</c:v>
                      </c:pt>
                      <c:pt idx="8862">
                        <c:v>9.0286020443640961E-20</c:v>
                      </c:pt>
                      <c:pt idx="8863">
                        <c:v>9.3172649879623491E-20</c:v>
                      </c:pt>
                      <c:pt idx="8864">
                        <c:v>9.5939617432398299E-20</c:v>
                      </c:pt>
                      <c:pt idx="8865">
                        <c:v>9.8585413110058291E-20</c:v>
                      </c:pt>
                      <c:pt idx="8866">
                        <c:v>1.0110866021293369E-19</c:v>
                      </c:pt>
                      <c:pt idx="8867">
                        <c:v>1.035081153510143E-19</c:v>
                      </c:pt>
                      <c:pt idx="8868">
                        <c:v>1.057826683310841E-19</c:v>
                      </c:pt>
                      <c:pt idx="8869">
                        <c:v>1.07931341914975E-19</c:v>
                      </c:pt>
                      <c:pt idx="8870">
                        <c:v>1.099532914504565E-19</c:v>
                      </c:pt>
                      <c:pt idx="8871">
                        <c:v>1.1184780437639149E-19</c:v>
                      </c:pt>
                      <c:pt idx="8872">
                        <c:v>1.136142996038899E-19</c:v>
                      </c:pt>
                      <c:pt idx="8873">
                        <c:v>1.152523267752989E-19</c:v>
                      </c:pt>
                      <c:pt idx="8874">
                        <c:v>1.1676156540296881E-19</c:v>
                      </c:pt>
                      <c:pt idx="8875">
                        <c:v>1.181418238898311E-19</c:v>
                      </c:pt>
                      <c:pt idx="8876">
                        <c:v>1.1939303843392041E-19</c:v>
                      </c:pt>
                      <c:pt idx="8877">
                        <c:v>1.205152718190647E-19</c:v>
                      </c:pt>
                      <c:pt idx="8878">
                        <c:v>1.215087120940571E-19</c:v>
                      </c:pt>
                      <c:pt idx="8879">
                        <c:v>1.2237367114270649E-19</c:v>
                      </c:pt>
                      <c:pt idx="8880">
                        <c:v>1.2311058314725051E-19</c:v>
                      </c:pt>
                      <c:pt idx="8881">
                        <c:v>1.237200029476905E-19</c:v>
                      </c:pt>
                      <c:pt idx="8882">
                        <c:v>1.2420260429968501E-19</c:v>
                      </c:pt>
                      <c:pt idx="8883">
                        <c:v>1.2455917803371289E-19</c:v>
                      </c:pt>
                      <c:pt idx="8884">
                        <c:v>1.247906301182837E-19</c:v>
                      </c:pt>
                      <c:pt idx="8885">
                        <c:v>1.248979796300416E-19</c:v>
                      </c:pt>
                      <c:pt idx="8886">
                        <c:v>1.2488235663366969E-19</c:v>
                      </c:pt>
                      <c:pt idx="8887">
                        <c:v>1.2474499997456161E-19</c:v>
                      </c:pt>
                      <c:pt idx="8888">
                        <c:v>1.2448725498728371E-19</c:v>
                      </c:pt>
                      <c:pt idx="8889">
                        <c:v>1.2411057112290099E-19</c:v>
                      </c:pt>
                      <c:pt idx="8890">
                        <c:v>1.236164994982906E-19</c:v>
                      </c:pt>
                      <c:pt idx="8891">
                        <c:v>1.230066903706117E-19</c:v>
                      </c:pt>
                      <c:pt idx="8892">
                        <c:v>1.2228289054013959E-19</c:v>
                      </c:pt>
                      <c:pt idx="8893">
                        <c:v>1.2144694068471421E-19</c:v>
                      </c:pt>
                      <c:pt idx="8894">
                        <c:v>1.205007726290826E-19</c:v>
                      </c:pt>
                      <c:pt idx="8895">
                        <c:v>1.1944640655245089E-19</c:v>
                      </c:pt>
                      <c:pt idx="8896">
                        <c:v>1.1828594813758389E-19</c:v>
                      </c:pt>
                      <c:pt idx="8897">
                        <c:v>1.170215856648176E-19</c:v>
                      </c:pt>
                      <c:pt idx="8898">
                        <c:v>1.1565558705436971E-19</c:v>
                      </c:pt>
                      <c:pt idx="8899">
                        <c:v>1.1419029686034729E-19</c:v>
                      </c:pt>
                      <c:pt idx="8900">
                        <c:v>1.1262813321986869E-19</c:v>
                      </c:pt>
                      <c:pt idx="8901">
                        <c:v>1.109715847607224E-19</c:v>
                      </c:pt>
                      <c:pt idx="8902">
                        <c:v>1.092232074709935E-19</c:v>
                      </c:pt>
                      <c:pt idx="8903">
                        <c:v>1.073856215340935E-19</c:v>
                      </c:pt>
                      <c:pt idx="8904">
                        <c:v>1.054615081326238E-19</c:v>
                      </c:pt>
                      <c:pt idx="8905">
                        <c:v>1.034536062245056E-19</c:v>
                      </c:pt>
                      <c:pt idx="8906">
                        <c:v>1.013647092947961E-19</c:v>
                      </c:pt>
                      <c:pt idx="8907">
                        <c:v>9.9197662086605719E-20</c:v>
                      </c:pt>
                      <c:pt idx="8908">
                        <c:v>9.6955357314512348E-20</c:v>
                      </c:pt>
                      <c:pt idx="8909">
                        <c:v>9.4640732363857247E-20</c:v>
                      </c:pt>
                      <c:pt idx="8910">
                        <c:v>9.2256765979282674E-20</c:v>
                      </c:pt>
                      <c:pt idx="8911">
                        <c:v>8.980647494585145E-20</c:v>
                      </c:pt>
                      <c:pt idx="8912">
                        <c:v>8.729291076606118E-20</c:v>
                      </c:pt>
                      <c:pt idx="8913">
                        <c:v>8.4719156336037474E-20</c:v>
                      </c:pt>
                      <c:pt idx="8914">
                        <c:v>8.2088322624158373E-20</c:v>
                      </c:pt>
                      <c:pt idx="8915">
                        <c:v>7.9403545355327658E-20</c:v>
                      </c:pt>
                      <c:pt idx="8916">
                        <c:v>7.6667981704077032E-20</c:v>
                      </c:pt>
                      <c:pt idx="8917">
                        <c:v>7.3884806999636954E-20</c:v>
                      </c:pt>
                      <c:pt idx="8918">
                        <c:v>7.1057211446072996E-20</c:v>
                      </c:pt>
                      <c:pt idx="8919">
                        <c:v>6.8188396860539144E-20</c:v>
                      </c:pt>
                      <c:pt idx="8920">
                        <c:v>6.528157343265119E-20</c:v>
                      </c:pt>
                      <c:pt idx="8921">
                        <c:v>6.2339956507933171E-20</c:v>
                      </c:pt>
                      <c:pt idx="8922">
                        <c:v>5.9366763398236725E-20</c:v>
                      </c:pt>
                      <c:pt idx="8923">
                        <c:v>5.6365210221978068E-20</c:v>
                      </c:pt>
                      <c:pt idx="8924">
                        <c:v>5.3338508776979972E-20</c:v>
                      </c:pt>
                      <c:pt idx="8925">
                        <c:v>5.0289863448646551E-20</c:v>
                      </c:pt>
                      <c:pt idx="8926">
                        <c:v>4.7222468156136949E-20</c:v>
                      </c:pt>
                      <c:pt idx="8927">
                        <c:v>4.413950333914053E-20</c:v>
                      </c:pt>
                      <c:pt idx="8928">
                        <c:v>4.1044132987790442E-20</c:v>
                      </c:pt>
                      <c:pt idx="8929">
                        <c:v>3.7939501718185461E-20</c:v>
                      </c:pt>
                      <c:pt idx="8930">
                        <c:v>3.4828731895920431E-20</c:v>
                      </c:pt>
                      <c:pt idx="8931">
                        <c:v>3.1714920809955279E-20</c:v>
                      </c:pt>
                      <c:pt idx="8932">
                        <c:v>2.8601137899080172E-20</c:v>
                      </c:pt>
                      <c:pt idx="8933">
                        <c:v>2.5490422033160241E-20</c:v>
                      </c:pt>
                      <c:pt idx="8934">
                        <c:v>2.2385778851268849E-20</c:v>
                      </c:pt>
                      <c:pt idx="8935">
                        <c:v>1.929017815874105E-20</c:v>
                      </c:pt>
                      <c:pt idx="8936">
                        <c:v>1.6206551385101609E-20</c:v>
                      </c:pt>
                      <c:pt idx="8937">
                        <c:v>1.313778910474315E-20</c:v>
                      </c:pt>
                      <c:pt idx="8938">
                        <c:v>1.008673862214986E-20</c:v>
                      </c:pt>
                      <c:pt idx="8939">
                        <c:v>7.0562016233813322E-21</c:v>
                      </c:pt>
                      <c:pt idx="8940">
                        <c:v>4.0489318954496569E-21</c:v>
                      </c:pt>
                      <c:pt idx="8941">
                        <c:v>1.067633115139974E-21</c:v>
                      </c:pt>
                      <c:pt idx="8942">
                        <c:v>-1.885043291258148E-21</c:v>
                      </c:pt>
                      <c:pt idx="8943">
                        <c:v>-4.8065002159252023E-21</c:v>
                      </c:pt>
                      <c:pt idx="8944">
                        <c:v>-7.6941968638929958E-21</c:v>
                      </c:pt>
                      <c:pt idx="8945">
                        <c:v>-1.0545650672618381E-20</c:v>
                      </c:pt>
                      <c:pt idx="8946">
                        <c:v>-1.335843915562018E-20</c:v>
                      </c:pt>
                      <c:pt idx="8947">
                        <c:v>-1.613020166913558E-20</c:v>
                      </c:pt>
                      <c:pt idx="8948">
                        <c:v>-1.8858641100837439E-20</c:v>
                      </c:pt>
                      <c:pt idx="8949">
                        <c:v>-2.1541525479740001E-20</c:v>
                      </c:pt>
                      <c:pt idx="8950">
                        <c:v>-2.417668950650571E-20</c:v>
                      </c:pt>
                      <c:pt idx="8951">
                        <c:v>-2.6762036003451631E-20</c:v>
                      </c:pt>
                      <c:pt idx="8952">
                        <c:v>-2.9295537283639173E-20</c:v>
                      </c:pt>
                      <c:pt idx="8953">
                        <c:v>-3.1775236438515938E-20</c:v>
                      </c:pt>
                      <c:pt idx="8954">
                        <c:v>-3.4199248543663508E-20</c:v>
                      </c:pt>
                      <c:pt idx="8955">
                        <c:v>-3.6565761782288927E-20</c:v>
                      </c:pt>
                      <c:pt idx="8956">
                        <c:v>-3.8873038486181958E-20</c:v>
                      </c:pt>
                      <c:pt idx="8957">
                        <c:v>-4.1119416093943328E-20</c:v>
                      </c:pt>
                      <c:pt idx="8958">
                        <c:v>-4.3303308026371812E-20</c:v>
                      </c:pt>
                      <c:pt idx="8959">
                        <c:v>-4.5423204478979952E-20</c:v>
                      </c:pt>
                      <c:pt idx="8960">
                        <c:v>-4.7477673131689783E-20</c:v>
                      </c:pt>
                      <c:pt idx="8961">
                        <c:v>-4.9465359775839532E-20</c:v>
                      </c:pt>
                      <c:pt idx="8962">
                        <c:v>-5.1384988858712398E-20</c:v>
                      </c:pt>
                      <c:pt idx="8963">
                        <c:v>-5.3235363945876519E-20</c:v>
                      </c:pt>
                      <c:pt idx="8964">
                        <c:v>-5.5015368101702574E-20</c:v>
                      </c:pt>
                      <c:pt idx="8965">
                        <c:v>-5.6723964188501868E-20</c:v>
                      </c:pt>
                      <c:pt idx="8966">
                        <c:v>-5.8360195084802664E-20</c:v>
                      </c:pt>
                      <c:pt idx="8967">
                        <c:v>-5.9923183823356244E-20</c:v>
                      </c:pt>
                      <c:pt idx="8968">
                        <c:v>-6.1412133649536758E-20</c:v>
                      </c:pt>
                      <c:pt idx="8969">
                        <c:v>-6.282632800086992E-20</c:v>
                      </c:pt>
                      <c:pt idx="8970">
                        <c:v>-6.4165130408495348E-20</c:v>
                      </c:pt>
                      <c:pt idx="8971">
                        <c:v>-6.54279843214355E-20</c:v>
                      </c:pt>
                      <c:pt idx="8972">
                        <c:v>-6.6614412854610738E-20</c:v>
                      </c:pt>
                      <c:pt idx="8973">
                        <c:v>-6.7724018461605301E-20</c:v>
                      </c:pt>
                      <c:pt idx="8974">
                        <c:v>-6.8756482533252256E-20</c:v>
                      </c:pt>
                      <c:pt idx="8975">
                        <c:v>-6.9711564923167383E-20</c:v>
                      </c:pt>
                      <c:pt idx="8976">
                        <c:v>-7.0589103401421867E-20</c:v>
                      </c:pt>
                      <c:pt idx="8977">
                        <c:v>-7.1389013037602187E-20</c:v>
                      </c:pt>
                      <c:pt idx="8978">
                        <c:v>-7.2111285514561883E-20</c:v>
                      </c:pt>
                      <c:pt idx="8979">
                        <c:v>-7.2755988374224608E-20</c:v>
                      </c:pt>
                      <c:pt idx="8980">
                        <c:v>-7.3323264196850755E-20</c:v>
                      </c:pt>
                      <c:pt idx="8981">
                        <c:v>-7.3813329715230773E-20</c:v>
                      </c:pt>
                      <c:pt idx="8982">
                        <c:v>-7.4226474865317098E-20</c:v>
                      </c:pt>
                      <c:pt idx="8983">
                        <c:v>-7.4563061774853959E-20</c:v>
                      </c:pt>
                      <c:pt idx="8984">
                        <c:v>-7.4823523691608993E-20</c:v>
                      </c:pt>
                      <c:pt idx="8985">
                        <c:v>-7.500836385285372E-20</c:v>
                      </c:pt>
                      <c:pt idx="8986">
                        <c:v>-7.511815429778094E-20</c:v>
                      </c:pt>
                      <c:pt idx="8987">
                        <c:v>-7.5153534624585969E-20</c:v>
                      </c:pt>
                      <c:pt idx="8988">
                        <c:v>-7.5115210693975321E-20</c:v>
                      </c:pt>
                      <c:pt idx="8989">
                        <c:v>-7.5003953280901447E-20</c:v>
                      </c:pt>
                      <c:pt idx="8990">
                        <c:v>-7.4820596676354628E-20</c:v>
                      </c:pt>
                      <c:pt idx="8991">
                        <c:v>-7.4566037241073507E-20</c:v>
                      </c:pt>
                      <c:pt idx="8992">
                        <c:v>-7.4241231913064532E-20</c:v>
                      </c:pt>
                      <c:pt idx="8993">
                        <c:v>-7.3847196670846442E-20</c:v>
                      </c:pt>
                      <c:pt idx="8994">
                        <c:v>-7.3385004954360301E-20</c:v>
                      </c:pt>
                      <c:pt idx="8995">
                        <c:v>-7.2855786045507645E-20</c:v>
                      </c:pt>
                      <c:pt idx="8996">
                        <c:v>-7.2260723410298998E-20</c:v>
                      </c:pt>
                      <c:pt idx="8997">
                        <c:v>-7.160105300461289E-20</c:v>
                      </c:pt>
                      <c:pt idx="8998">
                        <c:v>-7.087806154558108E-20</c:v>
                      </c:pt>
                      <c:pt idx="8999">
                        <c:v>-7.0093084750629214E-20</c:v>
                      </c:pt>
                      <c:pt idx="9000">
                        <c:v>-6.9247505546213481E-20</c:v>
                      </c:pt>
                      <c:pt idx="9001">
                        <c:v>-6.8342752248303167E-20</c:v>
                      </c:pt>
                      <c:pt idx="9002">
                        <c:v>-6.7380296716666049E-20</c:v>
                      </c:pt>
                      <c:pt idx="9003">
                        <c:v>-6.636165248501891E-20</c:v>
                      </c:pt>
                      <c:pt idx="9004">
                        <c:v>-6.5288372869108216E-20</c:v>
                      </c:pt>
                      <c:pt idx="9005">
                        <c:v>-6.4162049054787244E-20</c:v>
                      </c:pt>
                      <c:pt idx="9006">
                        <c:v>-6.2984308168154711E-20</c:v>
                      </c:pt>
                      <c:pt idx="9007">
                        <c:v>-6.1756811329817027E-20</c:v>
                      </c:pt>
                      <c:pt idx="9008">
                        <c:v>-6.0481251695331278E-20</c:v>
                      </c:pt>
                      <c:pt idx="9009">
                        <c:v>-5.9159352483878979E-20</c:v>
                      </c:pt>
                      <c:pt idx="9010">
                        <c:v>-5.779286499721184E-20</c:v>
                      </c:pt>
                      <c:pt idx="9011">
                        <c:v>-5.6383566630899816E-20</c:v>
                      </c:pt>
                      <c:pt idx="9012">
                        <c:v>-5.493325887989924E-20</c:v>
                      </c:pt>
                      <c:pt idx="9013">
                        <c:v>-5.3443765340444113E-20</c:v>
                      </c:pt>
                      <c:pt idx="9014">
                        <c:v>-5.1916929710247321E-20</c:v>
                      </c:pt>
                      <c:pt idx="9015">
                        <c:v>-5.0354613788980591E-20</c:v>
                      </c:pt>
                      <c:pt idx="9016">
                        <c:v>-4.8758695480981812E-20</c:v>
                      </c:pt>
                      <c:pt idx="9017">
                        <c:v>-4.7131066802117141E-20</c:v>
                      </c:pt>
                      <c:pt idx="9018">
                        <c:v>-4.5473631892701941E-20</c:v>
                      </c:pt>
                      <c:pt idx="9019">
                        <c:v>-4.3788305038359473E-20</c:v>
                      </c:pt>
                      <c:pt idx="9020">
                        <c:v>-4.2077008700670383E-20</c:v>
                      </c:pt>
                      <c:pt idx="9021">
                        <c:v>-4.0341671559437511E-20</c:v>
                      </c:pt>
                      <c:pt idx="9022">
                        <c:v>-3.8584226568361269E-20</c:v>
                      </c:pt>
                      <c:pt idx="9023">
                        <c:v>-3.6806609025889958E-20</c:v>
                      </c:pt>
                      <c:pt idx="9024">
                        <c:v>-3.5010754662976919E-20</c:v>
                      </c:pt>
                      <c:pt idx="9025">
                        <c:v>-3.3198597749442578E-20</c:v>
                      </c:pt>
                      <c:pt idx="9026">
                        <c:v>-3.1372069220604759E-20</c:v>
                      </c:pt>
                      <c:pt idx="9027">
                        <c:v>-2.9533094825803777E-20</c:v>
                      </c:pt>
                      <c:pt idx="9028">
                        <c:v>-2.7683593300411802E-20</c:v>
                      </c:pt>
                      <c:pt idx="9029">
                        <c:v>-2.582547456287678E-20</c:v>
                      </c:pt>
                      <c:pt idx="9030">
                        <c:v>-2.39606379383118E-20</c:v>
                      </c:pt>
                      <c:pt idx="9031">
                        <c:v>-2.209097041009932E-20</c:v>
                      </c:pt>
                      <c:pt idx="9032">
                        <c:v>-2.0218344900938229E-20</c:v>
                      </c:pt>
                      <c:pt idx="9033">
                        <c:v>-1.8344618584718449E-20</c:v>
                      </c:pt>
                      <c:pt idx="9034">
                        <c:v>-1.6471631230563939E-20</c:v>
                      </c:pt>
                      <c:pt idx="9035">
                        <c:v>-1.4601203580340409E-20</c:v>
                      </c:pt>
                      <c:pt idx="9036">
                        <c:v>-1.273513576087827E-20</c:v>
                      </c:pt>
                      <c:pt idx="9037">
                        <c:v>-1.087520573211517E-20</c:v>
                      </c:pt>
                      <c:pt idx="9038">
                        <c:v>-9.0231677723153103E-21</c:v>
                      </c:pt>
                      <c:pt idx="9039">
                        <c:v>-7.1807510014752214E-21</c:v>
                      </c:pt>
                      <c:pt idx="9040">
                        <c:v>-5.3496579439770862E-21</c:v>
                      </c:pt>
                      <c:pt idx="9041">
                        <c:v>-3.5315631315020927E-21</c:v>
                      </c:pt>
                      <c:pt idx="9042">
                        <c:v>-1.728111747166776E-21</c:v>
                      </c:pt>
                      <c:pt idx="9043">
                        <c:v>5.9081688204439559E-23</c:v>
                      </c:pt>
                      <c:pt idx="9044">
                        <c:v>1.8284345868075308E-21</c:v>
                      </c:pt>
                      <c:pt idx="9045">
                        <c:v>3.578397520775583E-21</c:v>
                      </c:pt>
                      <c:pt idx="9046">
                        <c:v>5.307455404522316E-21</c:v>
                      </c:pt>
                      <c:pt idx="9047">
                        <c:v>7.0141286318019589E-21</c:v>
                      </c:pt>
                      <c:pt idx="9048">
                        <c:v>8.6969741668262343E-21</c:v>
                      </c:pt>
                      <c:pt idx="9049">
                        <c:v>1.035458658883062E-20</c:v>
                      </c:pt>
                      <c:pt idx="9050">
                        <c:v>1.1985599089533581E-20</c:v>
                      </c:pt>
                      <c:pt idx="9051">
                        <c:v>1.3588684422983861E-20</c:v>
                      </c:pt>
                      <c:pt idx="9052">
                        <c:v>1.5162555807342629E-20</c:v>
                      </c:pt>
                      <c:pt idx="9053">
                        <c:v>1.6705967778198449E-20</c:v>
                      </c:pt>
                      <c:pt idx="9054">
                        <c:v>1.821771699306452E-20</c:v>
                      </c:pt>
                      <c:pt idx="9055">
                        <c:v>1.9696642986758701E-20</c:v>
                      </c:pt>
                      <c:pt idx="9056">
                        <c:v>2.1141628877417819E-20</c:v>
                      </c:pt>
                      <c:pt idx="9057">
                        <c:v>2.2551602022948261E-20</c:v>
                      </c:pt>
                      <c:pt idx="9058">
                        <c:v>2.3925534627765441E-20</c:v>
                      </c:pt>
                      <c:pt idx="9059">
                        <c:v>2.5262444299724439E-20</c:v>
                      </c:pt>
                      <c:pt idx="9060">
                        <c:v>2.6561394557193911E-20</c:v>
                      </c:pt>
                      <c:pt idx="9061">
                        <c:v>2.7821495286274493E-20</c:v>
                      </c:pt>
                      <c:pt idx="9062">
                        <c:v>2.9041903148211287E-20</c:v>
                      </c:pt>
                      <c:pt idx="9063">
                        <c:v>3.0221821937098732E-20</c:v>
                      </c:pt>
                      <c:pt idx="9064">
                        <c:v>3.1360502888022851E-20</c:v>
                      </c:pt>
                      <c:pt idx="9065">
                        <c:v>3.245724493583374E-20</c:v>
                      </c:pt>
                      <c:pt idx="9066">
                        <c:v>3.351139492478665E-20</c:v>
                      </c:pt>
                      <c:pt idx="9067">
                        <c:v>3.4522347769336042E-20</c:v>
                      </c:pt>
                      <c:pt idx="9068">
                        <c:v>3.5489546566411662E-20</c:v>
                      </c:pt>
                      <c:pt idx="9069">
                        <c:v>3.6412482659549902E-20</c:v>
                      </c:pt>
                      <c:pt idx="9070">
                        <c:v>3.7290695655296761E-20</c:v>
                      </c:pt>
                      <c:pt idx="9071">
                        <c:v>3.8123773392341407E-20</c:v>
                      </c:pt>
                      <c:pt idx="9072">
                        <c:v>3.8911351863880801E-20</c:v>
                      </c:pt>
                      <c:pt idx="9073">
                        <c:v>3.9653115093756412E-20</c:v>
                      </c:pt>
                      <c:pt idx="9074">
                        <c:v>4.0348794966944083E-20</c:v>
                      </c:pt>
                      <c:pt idx="9075">
                        <c:v>4.0998171015016461E-20</c:v>
                      </c:pt>
                      <c:pt idx="9076">
                        <c:v>4.1601070157235612E-20</c:v>
                      </c:pt>
                      <c:pt idx="9077">
                        <c:v>4.21573663979699E-20</c:v>
                      </c:pt>
                      <c:pt idx="9078">
                        <c:v>4.2666980481165061E-20</c:v>
                      </c:pt>
                      <c:pt idx="9079">
                        <c:v>4.3129879502634081E-20</c:v>
                      </c:pt>
                      <c:pt idx="9080">
                        <c:v>4.354607648096391E-20</c:v>
                      </c:pt>
                      <c:pt idx="9081">
                        <c:v>4.3915629887869749E-20</c:v>
                      </c:pt>
                      <c:pt idx="9082">
                        <c:v>4.4238643138858612E-20</c:v>
                      </c:pt>
                      <c:pt idx="9083">
                        <c:v>4.4515264045094331E-20</c:v>
                      </c:pt>
                      <c:pt idx="9084">
                        <c:v>4.4745684227385092E-20</c:v>
                      </c:pt>
                      <c:pt idx="9085">
                        <c:v>4.4930138493242238E-20</c:v>
                      </c:pt>
                      <c:pt idx="9086">
                        <c:v>4.5068904177985898E-20</c:v>
                      </c:pt>
                      <c:pt idx="9087">
                        <c:v>4.5162300450898211E-20</c:v>
                      </c:pt>
                      <c:pt idx="9088">
                        <c:v>4.5210687587449151E-20</c:v>
                      </c:pt>
                      <c:pt idx="9089">
                        <c:v>4.5214466208643028E-20</c:v>
                      </c:pt>
                      <c:pt idx="9090">
                        <c:v>4.5174076488554918E-20</c:v>
                      </c:pt>
                      <c:pt idx="9091">
                        <c:v>4.5089997331147322E-20</c:v>
                      </c:pt>
                      <c:pt idx="9092">
                        <c:v>4.4962745517475999E-20</c:v>
                      </c:pt>
                      <c:pt idx="9093">
                        <c:v>4.4792874824412028E-20</c:v>
                      </c:pt>
                      <c:pt idx="9094">
                        <c:v>4.4580975116023599E-20</c:v>
                      </c:pt>
                      <c:pt idx="9095">
                        <c:v>4.4327671408776541E-20</c:v>
                      </c:pt>
                      <c:pt idx="9096">
                        <c:v>4.4033622911726362E-20</c:v>
                      </c:pt>
                      <c:pt idx="9097">
                        <c:v>4.36995220428875E-20</c:v>
                      </c:pt>
                      <c:pt idx="9098">
                        <c:v>4.3326093422976868E-20</c:v>
                      </c:pt>
                      <c:pt idx="9099">
                        <c:v>4.2914092847739018E-20</c:v>
                      </c:pt>
                      <c:pt idx="9100">
                        <c:v>4.2464306240068918E-20</c:v>
                      </c:pt>
                      <c:pt idx="9101">
                        <c:v>4.197754858315636E-20</c:v>
                      </c:pt>
                      <c:pt idx="9102">
                        <c:v>4.1454662835881931E-20</c:v>
                      </c:pt>
                      <c:pt idx="9103">
                        <c:v>4.0896518831699798E-20</c:v>
                      </c:pt>
                      <c:pt idx="9104">
                        <c:v>4.0304012162246412E-20</c:v>
                      </c:pt>
                      <c:pt idx="9105">
                        <c:v>3.9678063046916669E-20</c:v>
                      </c:pt>
                      <c:pt idx="9106">
                        <c:v>3.9019615189650522E-20</c:v>
                      </c:pt>
                      <c:pt idx="9107">
                        <c:v>3.8329634624173023E-20</c:v>
                      </c:pt>
                      <c:pt idx="9108">
                        <c:v>3.7609108548929999E-20</c:v>
                      </c:pt>
                      <c:pt idx="9109">
                        <c:v>3.6859044152958749E-20</c:v>
                      </c:pt>
                      <c:pt idx="9110">
                        <c:v>3.6080467433930081E-20</c:v>
                      </c:pt>
                      <c:pt idx="9111">
                        <c:v>3.5274422009593292E-20</c:v>
                      </c:pt>
                      <c:pt idx="9112">
                        <c:v>3.4441967923849609E-20</c:v>
                      </c:pt>
                      <c:pt idx="9113">
                        <c:v>3.358418044867309E-20</c:v>
                      </c:pt>
                      <c:pt idx="9114">
                        <c:v>3.2702148883089382E-20</c:v>
                      </c:pt>
                      <c:pt idx="9115">
                        <c:v>3.1796975350414067E-20</c:v>
                      </c:pt>
                      <c:pt idx="9116">
                        <c:v>3.0869773594941862E-20</c:v>
                      </c:pt>
                      <c:pt idx="9117">
                        <c:v>2.9921667779266277E-20</c:v>
                      </c:pt>
                      <c:pt idx="9118">
                        <c:v>2.8953791283397878E-20</c:v>
                      </c:pt>
                      <c:pt idx="9119">
                        <c:v>2.7967285506834762E-20</c:v>
                      </c:pt>
                      <c:pt idx="9120">
                        <c:v>2.696329867472545E-20</c:v>
                      </c:pt>
                      <c:pt idx="9121">
                        <c:v>2.5942984649248679E-20</c:v>
                      </c:pt>
                      <c:pt idx="9122">
                        <c:v>2.490750174731816E-20</c:v>
                      </c:pt>
                      <c:pt idx="9123">
                        <c:v>2.3858011565703381E-20</c:v>
                      </c:pt>
                      <c:pt idx="9124">
                        <c:v>2.2795677814639529E-20</c:v>
                      </c:pt>
                      <c:pt idx="9125">
                        <c:v>2.1721665160980249E-20</c:v>
                      </c:pt>
                      <c:pt idx="9126">
                        <c:v>2.063713808192764E-20</c:v>
                      </c:pt>
                      <c:pt idx="9127">
                        <c:v>1.9543259730352839E-20</c:v>
                      </c:pt>
                      <c:pt idx="9128">
                        <c:v>1.844119081269953E-20</c:v>
                      </c:pt>
                      <c:pt idx="9129">
                        <c:v>1.7332088480440231E-20</c:v>
                      </c:pt>
                      <c:pt idx="9130">
                        <c:v>1.6217105236032559E-20</c:v>
                      </c:pt>
                      <c:pt idx="9131">
                        <c:v>1.5097387854298989E-20</c:v>
                      </c:pt>
                      <c:pt idx="9132">
                        <c:v>1.3974076320129419E-20</c:v>
                      </c:pt>
                      <c:pt idx="9133">
                        <c:v>1.284830278338101E-20</c:v>
                      </c:pt>
                      <c:pt idx="9134">
                        <c:v>1.1721190531824039E-20</c:v>
                      </c:pt>
                      <c:pt idx="9135">
                        <c:v>1.059385298295699E-20</c:v>
                      </c:pt>
                      <c:pt idx="9136">
                        <c:v>9.4673926954867447E-21</c:v>
                      </c:pt>
                      <c:pt idx="9137">
                        <c:v>8.3429004012434143E-21</c:v>
                      </c:pt>
                      <c:pt idx="9138">
                        <c:v>7.2214540582710448E-21</c:v>
                      </c:pt>
                      <c:pt idx="9139">
                        <c:v>6.1041179258079183E-21</c:v>
                      </c:pt>
                      <c:pt idx="9140">
                        <c:v>4.9919416618413929E-21</c:v>
                      </c:pt>
                      <c:pt idx="9141">
                        <c:v>3.8859594438935194E-21</c:v>
                      </c:pt>
                      <c:pt idx="9142">
                        <c:v>2.7871891136643891E-21</c:v>
                      </c:pt>
                      <c:pt idx="9143">
                        <c:v>1.696631346130713E-21</c:v>
                      </c:pt>
                      <c:pt idx="9144">
                        <c:v>6.1526884366726753E-22</c:v>
                      </c:pt>
                      <c:pt idx="9145">
                        <c:v>-4.5593444427121272E-22</c:v>
                      </c:pt>
                      <c:pt idx="9146">
                        <c:v>-1.5160340754004E-21</c:v>
                      </c:pt>
                      <c:pt idx="9147">
                        <c:v>-2.5641058423122168E-21</c:v>
                      </c:pt>
                      <c:pt idx="9148">
                        <c:v>-3.599246473190001E-21</c:v>
                      </c:pt>
                      <c:pt idx="9149">
                        <c:v>-4.6205743051176498E-21</c:v>
                      </c:pt>
                      <c:pt idx="9150">
                        <c:v>-5.6272299295982537E-21</c:v>
                      </c:pt>
                      <c:pt idx="9151">
                        <c:v>-6.618376809928697E-21</c:v>
                      </c:pt>
                      <c:pt idx="9152">
                        <c:v>-7.5932018701076946E-21</c:v>
                      </c:pt>
                      <c:pt idx="9153">
                        <c:v>-8.5509160549857034E-21</c:v>
                      </c:pt>
                      <c:pt idx="9154">
                        <c:v>-9.4907548613961474E-21</c:v>
                      </c:pt>
                      <c:pt idx="9155">
                        <c:v>-1.041197884003829E-20</c:v>
                      </c:pt>
                      <c:pt idx="9156">
                        <c:v>-1.131387406791292E-20</c:v>
                      </c:pt>
                      <c:pt idx="9157">
                        <c:v>-1.219575259114275E-20</c:v>
                      </c:pt>
                      <c:pt idx="9158">
                        <c:v>-1.3056952838040021E-20</c:v>
                      </c:pt>
                      <c:pt idx="9159">
                        <c:v>-1.389684000231412E-20</c:v>
                      </c:pt>
                      <c:pt idx="9160">
                        <c:v>-1.4714806396342411E-20</c:v>
                      </c:pt>
                      <c:pt idx="9161">
                        <c:v>-1.5510271774457201E-20</c:v>
                      </c:pt>
                      <c:pt idx="9162">
                        <c:v>-1.6282683626231829E-20</c:v>
                      </c:pt>
                      <c:pt idx="9163">
                        <c:v>-1.7031517439778009E-20</c:v>
                      </c:pt>
                      <c:pt idx="9164">
                        <c:v>-1.7756276935095789E-20</c:v>
                      </c:pt>
                      <c:pt idx="9165">
                        <c:v>-1.845649426754657E-20</c:v>
                      </c:pt>
                      <c:pt idx="9166">
                        <c:v>-1.9131730201547599E-20</c:v>
                      </c:pt>
                      <c:pt idx="9167">
                        <c:v>-1.9781574254614889E-20</c:v>
                      </c:pt>
                      <c:pt idx="9168">
                        <c:v>-2.0405644811908989E-20</c:v>
                      </c:pt>
                      <c:pt idx="9169">
                        <c:v>-2.100358921146516E-20</c:v>
                      </c:pt>
                      <c:pt idx="9170">
                        <c:v>-2.1575083800316741E-20</c:v>
                      </c:pt>
                      <c:pt idx="9171">
                        <c:v>-2.2119833961746241E-20</c:v>
                      </c:pt>
                      <c:pt idx="9172">
                        <c:v>-2.2637574113925069E-20</c:v>
                      </c:pt>
                      <c:pt idx="9173">
                        <c:v>-2.312806768022778E-20</c:v>
                      </c:pt>
                      <c:pt idx="9174">
                        <c:v>-2.359110703153175E-20</c:v>
                      </c:pt>
                      <c:pt idx="9175">
                        <c:v>-2.402651340083727E-20</c:v>
                      </c:pt>
                      <c:pt idx="9176">
                        <c:v>-2.4434136770566869E-20</c:v>
                      </c:pt>
                      <c:pt idx="9177">
                        <c:v>-2.4813855732925681E-20</c:v>
                      </c:pt>
                      <c:pt idx="9178">
                        <c:v>-2.5165577323727169E-20</c:v>
                      </c:pt>
                      <c:pt idx="9179">
                        <c:v>-2.5489236830110501E-20</c:v>
                      </c:pt>
                      <c:pt idx="9180">
                        <c:v>-2.578479757259695E-20</c:v>
                      </c:pt>
                      <c:pt idx="9181">
                        <c:v>-2.6052250661953441E-20</c:v>
                      </c:pt>
                      <c:pt idx="9182">
                        <c:v>-2.629161473135113E-20</c:v>
                      </c:pt>
                      <c:pt idx="9183">
                        <c:v>-2.6502935644326381E-20</c:v>
                      </c:pt>
                      <c:pt idx="9184">
                        <c:v>-2.6686286179069861E-20</c:v>
                      </c:pt>
                      <c:pt idx="9185">
                        <c:v>-2.6841765689587421E-20</c:v>
                      </c:pt>
                      <c:pt idx="9186">
                        <c:v>-2.6969499744293739E-20</c:v>
                      </c:pt>
                      <c:pt idx="9187">
                        <c:v>-2.7069639742615841E-20</c:v>
                      </c:pt>
                      <c:pt idx="9188">
                        <c:v>-2.7142362510199663E-20</c:v>
                      </c:pt>
                      <c:pt idx="9189">
                        <c:v>-2.7187869873327482E-20</c:v>
                      </c:pt>
                      <c:pt idx="9190">
                        <c:v>-2.7206388213168708E-20</c:v>
                      </c:pt>
                      <c:pt idx="9191">
                        <c:v>-2.7198168000499513E-20</c:v>
                      </c:pt>
                      <c:pt idx="9192">
                        <c:v>-2.7163483311539841E-20</c:v>
                      </c:pt>
                      <c:pt idx="9193">
                        <c:v>-2.7102631325568341E-20</c:v>
                      </c:pt>
                      <c:pt idx="9194">
                        <c:v>-2.7015931804986721E-20</c:v>
                      </c:pt>
                      <c:pt idx="9195">
                        <c:v>-2.6903726558515829E-20</c:v>
                      </c:pt>
                      <c:pt idx="9196">
                        <c:v>-2.676637888821493E-20</c:v>
                      </c:pt>
                      <c:pt idx="9197">
                        <c:v>-2.6604273021025269E-20</c:v>
                      </c:pt>
                      <c:pt idx="9198">
                        <c:v>-2.6417813525546361E-20</c:v>
                      </c:pt>
                      <c:pt idx="9199">
                        <c:v>-2.6207424714761449E-20</c:v>
                      </c:pt>
                      <c:pt idx="9200">
                        <c:v>-2.5973550035434759E-20</c:v>
                      </c:pt>
                      <c:pt idx="9201">
                        <c:v>-2.571665144490919E-20</c:v>
                      </c:pt>
                      <c:pt idx="9202">
                        <c:v>-2.54372087760381E-20</c:v>
                      </c:pt>
                      <c:pt idx="9203">
                        <c:v>-2.5135719090988979E-20</c:v>
                      </c:pt>
                      <c:pt idx="9204">
                        <c:v>-2.481269602466061E-20</c:v>
                      </c:pt>
                      <c:pt idx="9205">
                        <c:v>-2.4468669118457811E-20</c:v>
                      </c:pt>
                      <c:pt idx="9206">
                        <c:v>-2.410418314516993E-20</c:v>
                      </c:pt>
                      <c:pt idx="9207">
                        <c:v>-2.37197974257007E-20</c:v>
                      </c:pt>
                      <c:pt idx="9208">
                        <c:v>-2.331608513839719E-20</c:v>
                      </c:pt>
                      <c:pt idx="9209">
                        <c:v>-2.2893632621725889E-20</c:v>
                      </c:pt>
                      <c:pt idx="9210">
                        <c:v>-2.2453038671042481E-20</c:v>
                      </c:pt>
                      <c:pt idx="9211">
                        <c:v>-2.1994913830200589E-20</c:v>
                      </c:pt>
                      <c:pt idx="9212">
                        <c:v>-2.151987967874231E-20</c:v>
                      </c:pt>
                      <c:pt idx="9213">
                        <c:v>-2.102856811540997E-20</c:v>
                      </c:pt>
                      <c:pt idx="9214">
                        <c:v>-2.0521620638715349E-20</c:v>
                      </c:pt>
                      <c:pt idx="9215">
                        <c:v>-1.9999687625297651E-20</c:v>
                      </c:pt>
                      <c:pt idx="9216">
                        <c:v>-1.946342760679649E-20</c:v>
                      </c:pt>
                      <c:pt idx="9217">
                        <c:v>-1.8913506545960751E-20</c:v>
                      </c:pt>
                      <c:pt idx="9218">
                        <c:v>-1.8350597112707119E-20</c:v>
                      </c:pt>
                      <c:pt idx="9219">
                        <c:v>-1.777537796083568E-20</c:v>
                      </c:pt>
                      <c:pt idx="9220">
                        <c:v>-1.7188533006101771E-20</c:v>
                      </c:pt>
                      <c:pt idx="9221">
                        <c:v>-1.6590750706335321E-20</c:v>
                      </c:pt>
                      <c:pt idx="9222">
                        <c:v>-1.5982723344289939E-20</c:v>
                      </c:pt>
                      <c:pt idx="9223">
                        <c:v>-1.5365146313894519E-20</c:v>
                      </c:pt>
                      <c:pt idx="9224">
                        <c:v>-1.4738717410570131E-20</c:v>
                      </c:pt>
                      <c:pt idx="9225">
                        <c:v>-1.4104136126264491E-20</c:v>
                      </c:pt>
                      <c:pt idx="9226">
                        <c:v>-1.3462102949845031E-20</c:v>
                      </c:pt>
                      <c:pt idx="9227">
                        <c:v>-1.281331867348018E-20</c:v>
                      </c:pt>
                      <c:pt idx="9228">
                        <c:v>-1.2158483705626281E-20</c:v>
                      </c:pt>
                      <c:pt idx="9229">
                        <c:v>-1.149829739122482E-20</c:v>
                      </c:pt>
                      <c:pt idx="9230">
                        <c:v>-1.083345733970191E-20</c:v>
                      </c:pt>
                      <c:pt idx="9231">
                        <c:v>-1.016465876134816E-20</c:v>
                      </c:pt>
                      <c:pt idx="9232">
                        <c:v>-9.4925938126433701E-21</c:v>
                      </c:pt>
                      <c:pt idx="9233">
                        <c:v>-8.8179509510758689E-21</c:v>
                      </c:pt>
                      <c:pt idx="9234">
                        <c:v>-8.1414142999919383E-21</c:v>
                      </c:pt>
                      <c:pt idx="9235">
                        <c:v>-7.4636630239952902E-21</c:v>
                      </c:pt>
                      <c:pt idx="9236">
                        <c:v>-6.7853707154013325E-21</c:v>
                      </c:pt>
                      <c:pt idx="9237">
                        <c:v>-6.1072047922350469E-21</c:v>
                      </c:pt>
                      <c:pt idx="9238">
                        <c:v>-5.4298259082451807E-21</c:v>
                      </c:pt>
                      <c:pt idx="9239">
                        <c:v>-4.7538873753910497E-21</c:v>
                      </c:pt>
                      <c:pt idx="9240">
                        <c:v>-4.0800345992415041E-21</c:v>
                      </c:pt>
                      <c:pt idx="9241">
                        <c:v>-3.4089045277086627E-21</c:v>
                      </c:pt>
                      <c:pt idx="9242">
                        <c:v>-2.7411251135217731E-21</c:v>
                      </c:pt>
                      <c:pt idx="9243">
                        <c:v>-2.0773147908291219E-21</c:v>
                      </c:pt>
                      <c:pt idx="9244">
                        <c:v>-1.4180819662982901E-21</c:v>
                      </c:pt>
                      <c:pt idx="9245">
                        <c:v>-7.6402452506717595E-22</c:v>
                      </c:pt>
                      <c:pt idx="9246">
                        <c:v>-1.157293518802257E-22</c:v>
                      </c:pt>
                      <c:pt idx="9247">
                        <c:v>5.2622813227381888E-22</c:v>
                      </c:pt>
                      <c:pt idx="9248">
                        <c:v>1.1612844177246659E-21</c:v>
                      </c:pt>
                      <c:pt idx="9249">
                        <c:v>1.7888883376040652E-21</c:v>
                      </c:pt>
                      <c:pt idx="9250">
                        <c:v>2.4085014829891101E-21</c:v>
                      </c:pt>
                      <c:pt idx="9251">
                        <c:v>3.0195986014626322E-21</c:v>
                      </c:pt>
                      <c:pt idx="9252">
                        <c:v>3.621667978866692E-21</c:v>
                      </c:pt>
                      <c:pt idx="9253">
                        <c:v>4.2142118040437948E-21</c:v>
                      </c:pt>
                      <c:pt idx="9254">
                        <c:v>4.7967465163790983E-21</c:v>
                      </c:pt>
                      <c:pt idx="9255">
                        <c:v>5.3688031359755421E-21</c:v>
                      </c:pt>
                      <c:pt idx="9256">
                        <c:v>5.9299275763124457E-21</c:v>
                      </c:pt>
                      <c:pt idx="9257">
                        <c:v>6.4796809392566853E-21</c:v>
                      </c:pt>
                      <c:pt idx="9258">
                        <c:v>7.0176397923141223E-21</c:v>
                      </c:pt>
                      <c:pt idx="9259">
                        <c:v>7.5433964280273892E-21</c:v>
                      </c:pt>
                      <c:pt idx="9260">
                        <c:v>8.0565591054444824E-21</c:v>
                      </c:pt>
                      <c:pt idx="9261">
                        <c:v>8.5567522736008922E-21</c:v>
                      </c:pt>
                      <c:pt idx="9262">
                        <c:v>9.0436167769761181E-21</c:v>
                      </c:pt>
                      <c:pt idx="9263">
                        <c:v>9.5168100429033807E-21</c:v>
                      </c:pt>
                      <c:pt idx="9264">
                        <c:v>9.9760062509291932E-21</c:v>
                      </c:pt>
                      <c:pt idx="9265">
                        <c:v>1.0420896484137081E-20</c:v>
                      </c:pt>
                      <c:pt idx="9266">
                        <c:v>1.085118886246724E-20</c:v>
                      </c:pt>
                      <c:pt idx="9267">
                        <c:v>1.126660865808109E-20</c:v>
                      </c:pt>
                      <c:pt idx="9268">
                        <c:v>1.1666898392836899E-20</c:v>
                      </c:pt>
                      <c:pt idx="9269">
                        <c:v>1.205181791795916E-20</c:v>
                      </c:pt>
                      <c:pt idx="9270">
                        <c:v>1.242114447600134E-20</c:v>
                      </c:pt>
                      <c:pt idx="9271">
                        <c:v>1.277467274521753E-20</c:v>
                      </c:pt>
                      <c:pt idx="9272">
                        <c:v>1.311221486647484E-20</c:v>
                      </c:pt>
                      <c:pt idx="9273">
                        <c:v>1.3433600452853911E-20</c:v>
                      </c:pt>
                      <c:pt idx="9274">
                        <c:v>1.3738676582100511E-20</c:v>
                      </c:pt>
                      <c:pt idx="9275">
                        <c:v>1.402730777210616E-20</c:v>
                      </c:pt>
                      <c:pt idx="9276">
                        <c:v>1.4299375939610571E-20</c:v>
                      </c:pt>
                      <c:pt idx="9277">
                        <c:v>1.4554780342333231E-20</c:v>
                      </c:pt>
                      <c:pt idx="9278">
                        <c:v>1.4793437504755401E-20</c:v>
                      </c:pt>
                      <c:pt idx="9279">
                        <c:v>1.5015281127787721E-20</c:v>
                      </c:pt>
                      <c:pt idx="9280">
                        <c:v>1.5220261982571839E-20</c:v>
                      </c:pt>
                      <c:pt idx="9281">
                        <c:v>1.5408347788677779E-20</c:v>
                      </c:pt>
                      <c:pt idx="9282">
                        <c:v>1.5579523076970931E-20</c:v>
                      </c:pt>
                      <c:pt idx="9283">
                        <c:v>1.5733789037435209E-20</c:v>
                      </c:pt>
                      <c:pt idx="9284">
                        <c:v>1.5871163352250681E-20</c:v>
                      </c:pt>
                      <c:pt idx="9285">
                        <c:v>1.5991680014435029E-20</c:v>
                      </c:pt>
                      <c:pt idx="9286">
                        <c:v>1.6095389132369811E-20</c:v>
                      </c:pt>
                      <c:pt idx="9287">
                        <c:v>1.6182356720542519E-20</c:v>
                      </c:pt>
                      <c:pt idx="9288">
                        <c:v>1.625266447684601E-20</c:v>
                      </c:pt>
                      <c:pt idx="9289">
                        <c:v>1.630640954678627E-20</c:v>
                      </c:pt>
                      <c:pt idx="9290">
                        <c:v>1.634370427495902E-20</c:v>
                      </c:pt>
                      <c:pt idx="9291">
                        <c:v>1.6364675944164419E-20</c:v>
                      </c:pt>
                      <c:pt idx="9292">
                        <c:v>1.6369466502537408E-20</c:v>
                      </c:pt>
                      <c:pt idx="9293">
                        <c:v>1.6358232279079361E-20</c:v>
                      </c:pt>
                      <c:pt idx="9294">
                        <c:v>1.6331143687983991E-20</c:v>
                      </c:pt>
                      <c:pt idx="9295">
                        <c:v>1.6288384922157831E-20</c:v>
                      </c:pt>
                      <c:pt idx="9296">
                        <c:v>1.6230153636341569E-20</c:v>
                      </c:pt>
                      <c:pt idx="9297">
                        <c:v>1.6156660620245411E-20</c:v>
                      </c:pt>
                      <c:pt idx="9298">
                        <c:v>1.6068129462116469E-20</c:v>
                      </c:pt>
                      <c:pt idx="9299">
                        <c:v>1.596479620316206E-20</c:v>
                      </c:pt>
                      <c:pt idx="9300">
                        <c:v>1.5846908983257059E-20</c:v>
                      </c:pt>
                      <c:pt idx="9301">
                        <c:v>1.5714727678367771E-20</c:v>
                      </c:pt>
                      <c:pt idx="9302">
                        <c:v>1.556852353012877E-20</c:v>
                      </c:pt>
                      <c:pt idx="9303">
                        <c:v>1.5408578768012211E-20</c:v>
                      </c:pt>
                      <c:pt idx="9304">
                        <c:v>1.52351862245322E-20</c:v>
                      </c:pt>
                      <c:pt idx="9305">
                        <c:v>1.5048648943928979E-20</c:v>
                      </c:pt>
                      <c:pt idx="9306">
                        <c:v>1.4849279784779869E-20</c:v>
                      </c:pt>
                      <c:pt idx="9307">
                        <c:v>1.4637401016985099E-20</c:v>
                      </c:pt>
                      <c:pt idx="9308">
                        <c:v>1.4413343913578069E-20</c:v>
                      </c:pt>
                      <c:pt idx="9309">
                        <c:v>1.417744833780974E-20</c:v>
                      </c:pt>
                      <c:pt idx="9310">
                        <c:v>1.393006232595729E-20</c:v>
                      </c:pt>
                      <c:pt idx="9311">
                        <c:v>1.3671541666306799E-20</c:v>
                      </c:pt>
                      <c:pt idx="9312">
                        <c:v>1.340224947475891E-20</c:v>
                      </c:pt>
                      <c:pt idx="9313">
                        <c:v>1.312255576750523E-20</c:v>
                      </c:pt>
                      <c:pt idx="9314">
                        <c:v>1.283283703122192E-20</c:v>
                      </c:pt>
                      <c:pt idx="9315">
                        <c:v>1.253347579122435E-20</c:v>
                      </c:pt>
                      <c:pt idx="9316">
                        <c:v>1.222486017802498E-20</c:v>
                      </c:pt>
                      <c:pt idx="9317">
                        <c:v>1.1907383492732999E-20</c:v>
                      </c:pt>
                      <c:pt idx="9318">
                        <c:v>1.1581443771731859E-20</c:v>
                      </c:pt>
                      <c:pt idx="9319">
                        <c:v>1.124744335106641E-20</c:v>
                      </c:pt>
                      <c:pt idx="9320">
                        <c:v>1.0905788430967889E-20</c:v>
                      </c:pt>
                      <c:pt idx="9321">
                        <c:v>1.055688864094044E-20</c:v>
                      </c:pt>
                      <c:pt idx="9322">
                        <c:v>1.0201156605827979E-20</c:v>
                      </c:pt>
                      <c:pt idx="9323">
                        <c:v>9.839007513275166E-21</c:v>
                      </c:pt>
                      <c:pt idx="9324">
                        <c:v>9.4708586829909572E-21</c:v>
                      </c:pt>
                      <c:pt idx="9325">
                        <c:v>9.0971291382169926E-21</c:v>
                      </c:pt>
                      <c:pt idx="9326">
                        <c:v>8.7182391797972895E-21</c:v>
                      </c:pt>
                      <c:pt idx="9327">
                        <c:v>8.3346099632390216E-21</c:v>
                      </c:pt>
                      <c:pt idx="9328">
                        <c:v>7.9466630791474355E-21</c:v>
                      </c:pt>
                      <c:pt idx="9329">
                        <c:v>7.5548201374108418E-21</c:v>
                      </c:pt>
                      <c:pt idx="9330">
                        <c:v>7.1595023555042135E-21</c:v>
                      </c:pt>
                      <c:pt idx="9331">
                        <c:v>6.7611301512722388E-21</c:v>
                      </c:pt>
                      <c:pt idx="9332">
                        <c:v>6.360122740544712E-21</c:v>
                      </c:pt>
                      <c:pt idx="9333">
                        <c:v>5.9568977399289288E-21</c:v>
                      </c:pt>
                      <c:pt idx="9334">
                        <c:v>5.5518707751152476E-21</c:v>
                      </c:pt>
                      <c:pt idx="9335">
                        <c:v>5.1454550950232813E-21</c:v>
                      </c:pt>
                      <c:pt idx="9336">
                        <c:v>4.7380611921071867E-21</c:v>
                      </c:pt>
                      <c:pt idx="9337">
                        <c:v>4.3300964291294012E-21</c:v>
                      </c:pt>
                      <c:pt idx="9338">
                        <c:v>3.9219646727026921E-21</c:v>
                      </c:pt>
                      <c:pt idx="9339">
                        <c:v>3.5140659338908957E-21</c:v>
                      </c:pt>
                      <c:pt idx="9340">
                        <c:v>3.1067960161488699E-21</c:v>
                      </c:pt>
                      <c:pt idx="9341">
                        <c:v>2.7005461708722569E-21</c:v>
                      </c:pt>
                      <c:pt idx="9342">
                        <c:v>2.2957027608175432E-21</c:v>
                      </c:pt>
                      <c:pt idx="9343">
                        <c:v>1.8926469316426091E-21</c:v>
                      </c:pt>
                      <c:pt idx="9344">
                        <c:v>1.4917542918075551E-21</c:v>
                      </c:pt>
                      <c:pt idx="9345">
                        <c:v>1.093394601065046E-21</c:v>
                      </c:pt>
                      <c:pt idx="9346">
                        <c:v>6.9793146775876024E-22</c:v>
                      </c:pt>
                      <c:pt idx="9347">
                        <c:v>3.0572205513772519E-22</c:v>
                      </c:pt>
                      <c:pt idx="9348">
                        <c:v>-8.2883203116500084E-23</c:v>
                      </c:pt>
                      <c:pt idx="9349">
                        <c:v>-4.6754087796382675E-22</c:v>
                      </c:pt>
                      <c:pt idx="9350">
                        <c:v>-8.4791481050585246E-22</c:v>
                      </c:pt>
                      <c:pt idx="9351">
                        <c:v>-1.22367636774842E-21</c:v>
                      </c:pt>
                      <c:pt idx="9352">
                        <c:v>-1.5945046884737779E-21</c:v>
                      </c:pt>
                      <c:pt idx="9353">
                        <c:v>-1.96008691908077E-21</c:v>
                      </c:pt>
                      <c:pt idx="9354">
                        <c:v>-2.3201184392626941E-21</c:v>
                      </c:pt>
                      <c:pt idx="9355">
                        <c:v>-2.6743030774036689E-21</c:v>
                      </c:pt>
                      <c:pt idx="9356">
                        <c:v>-3.0223533155855899E-21</c:v>
                      </c:pt>
                      <c:pt idx="9357">
                        <c:v>-3.3639904841089451E-21</c:v>
                      </c:pt>
                      <c:pt idx="9358">
                        <c:v>-3.6989449454419732E-21</c:v>
                      </c:pt>
                      <c:pt idx="9359">
                        <c:v>-4.0269562675238277E-21</c:v>
                      </c:pt>
                      <c:pt idx="9360">
                        <c:v>-4.347773386358507E-21</c:v>
                      </c:pt>
                      <c:pt idx="9361">
                        <c:v>-4.6611547578474223E-21</c:v>
                      </c:pt>
                      <c:pt idx="9362">
                        <c:v>-4.9668684988194881E-21</c:v>
                      </c:pt>
                      <c:pt idx="9363">
                        <c:v>-5.2646925172285777E-21</c:v>
                      </c:pt>
                      <c:pt idx="9364">
                        <c:v>-5.5544146314990287E-21</c:v>
                      </c:pt>
                      <c:pt idx="9365">
                        <c:v>-5.8358326790107293E-21</c:v>
                      </c:pt>
                      <c:pt idx="9366">
                        <c:v>-6.1087546137259248E-21</c:v>
                      </c:pt>
                      <c:pt idx="9367">
                        <c:v>-6.3729985929705349E-21</c:v>
                      </c:pt>
                      <c:pt idx="9368">
                        <c:v>-6.6283930533931683E-21</c:v>
                      </c:pt>
                      <c:pt idx="9369">
                        <c:v>-6.8747767761353917E-21</c:v>
                      </c:pt>
                      <c:pt idx="9370">
                        <c:v>-7.1119989412569927E-21</c:v>
                      </c:pt>
                      <c:pt idx="9371">
                        <c:v>-7.3399191714700328E-21</c:v>
                      </c:pt>
                      <c:pt idx="9372">
                        <c:v>-7.5584075652453798E-21</c:v>
                      </c:pt>
                      <c:pt idx="9373">
                        <c:v>-7.7673447193651529E-21</c:v>
                      </c:pt>
                      <c:pt idx="9374">
                        <c:v>-7.9666217410040887E-21</c:v>
                      </c:pt>
                      <c:pt idx="9375">
                        <c:v>-8.1561402494322158E-21</c:v>
                      </c:pt>
                      <c:pt idx="9376">
                        <c:v>-8.3358123674404545E-21</c:v>
                      </c:pt>
                      <c:pt idx="9377">
                        <c:v>-8.5055607025997691E-21</c:v>
                      </c:pt>
                      <c:pt idx="9378">
                        <c:v>-8.6653183184733136E-21</c:v>
                      </c:pt>
                      <c:pt idx="9379">
                        <c:v>-8.8150286959096465E-21</c:v>
                      </c:pt>
                      <c:pt idx="9380">
                        <c:v>-8.9546456845534813E-21</c:v>
                      </c:pt>
                      <c:pt idx="9381">
                        <c:v>-9.0841334447186522E-21</c:v>
                      </c:pt>
                      <c:pt idx="9382">
                        <c:v>-9.2034663797759008E-21</c:v>
                      </c:pt>
                      <c:pt idx="9383">
                        <c:v>-9.3126290592158839E-21</c:v>
                      </c:pt>
                      <c:pt idx="9384">
                        <c:v>-9.411616132555253E-21</c:v>
                      </c:pt>
                      <c:pt idx="9385">
                        <c:v>-9.5004322342609643E-21</c:v>
                      </c:pt>
                      <c:pt idx="9386">
                        <c:v>-9.5790918798749817E-21</c:v>
                      </c:pt>
                      <c:pt idx="9387">
                        <c:v>-9.6476193535283136E-21</c:v>
                      </c:pt>
                      <c:pt idx="9388">
                        <c:v>-9.7060485870398557E-21</c:v>
                      </c:pt>
                      <c:pt idx="9389">
                        <c:v>-9.7544230308017734E-21</c:v>
                      </c:pt>
                      <c:pt idx="9390">
                        <c:v>-9.7927955166591623E-21</c:v>
                      </c:pt>
                      <c:pt idx="9391">
                        <c:v>-9.8212281129974923E-21</c:v>
                      </c:pt>
                      <c:pt idx="9392">
                        <c:v>-9.8397919722568039E-21</c:v>
                      </c:pt>
                      <c:pt idx="9393">
                        <c:v>-9.8485671710968255E-21</c:v>
                      </c:pt>
                      <c:pt idx="9394">
                        <c:v>-9.8476425434421738E-21</c:v>
                      </c:pt>
                      <c:pt idx="9395">
                        <c:v>-9.8371155066414004E-21</c:v>
                      </c:pt>
                      <c:pt idx="9396">
                        <c:v>-9.8170918809781017E-21</c:v>
                      </c:pt>
                      <c:pt idx="9397">
                        <c:v>-9.7876857027763895E-21</c:v>
                      </c:pt>
                      <c:pt idx="9398">
                        <c:v>-9.7490190313468806E-21</c:v>
                      </c:pt>
                      <c:pt idx="9399">
                        <c:v>-9.7012217500229169E-21</c:v>
                      </c:pt>
                      <c:pt idx="9400">
                        <c:v>-9.6444313615400169E-21</c:v>
                      </c:pt>
                      <c:pt idx="9401">
                        <c:v>-9.5787927780145584E-21</c:v>
                      </c:pt>
                      <c:pt idx="9402">
                        <c:v>-9.5044581057804203E-21</c:v>
                      </c:pt>
                      <c:pt idx="9403">
                        <c:v>-9.42158642534475E-21</c:v>
                      </c:pt>
                      <c:pt idx="9404">
                        <c:v>-9.3303435667261953E-21</c:v>
                      </c:pt>
                      <c:pt idx="9405">
                        <c:v>-9.2309018804408243E-21</c:v>
                      </c:pt>
                      <c:pt idx="9406">
                        <c:v>-9.1234400044025623E-21</c:v>
                      </c:pt>
                      <c:pt idx="9407">
                        <c:v>-9.0081426270063052E-21</c:v>
                      </c:pt>
                      <c:pt idx="9408">
                        <c:v>-8.8852002466629416E-21</c:v>
                      </c:pt>
                      <c:pt idx="9409">
                        <c:v>-8.7548089280562779E-21</c:v>
                      </c:pt>
                      <c:pt idx="9410">
                        <c:v>-8.6171700553923937E-21</c:v>
                      </c:pt>
                      <c:pt idx="9411">
                        <c:v>-8.4724900829121794E-21</c:v>
                      </c:pt>
                      <c:pt idx="9412">
                        <c:v>-8.3209802829378105E-21</c:v>
                      </c:pt>
                      <c:pt idx="9413">
                        <c:v>-8.1628564917235951E-21</c:v>
                      </c:pt>
                      <c:pt idx="9414">
                        <c:v>-7.9983388533811078E-21</c:v>
                      </c:pt>
                      <c:pt idx="9415">
                        <c:v>-7.8276515621477082E-21</c:v>
                      </c:pt>
                      <c:pt idx="9416">
                        <c:v>-7.6510226032664809E-21</c:v>
                      </c:pt>
                      <c:pt idx="9417">
                        <c:v>-7.4686834927443157E-21</c:v>
                      </c:pt>
                      <c:pt idx="9418">
                        <c:v>-7.280869016253312E-21</c:v>
                      </c:pt>
                      <c:pt idx="9419">
                        <c:v>-7.0878169674388508E-21</c:v>
                      </c:pt>
                      <c:pt idx="9420">
                        <c:v>-6.8897678858956742E-21</c:v>
                      </c:pt>
                      <c:pt idx="9421">
                        <c:v>-6.6869647950710113E-21</c:v>
                      </c:pt>
                      <c:pt idx="9422">
                        <c:v>-6.4796529403512921E-21</c:v>
                      </c:pt>
                      <c:pt idx="9423">
                        <c:v>-6.268079527586267E-21</c:v>
                      </c:pt>
                      <c:pt idx="9424">
                        <c:v>-6.0524934623013667E-21</c:v>
                      </c:pt>
                      <c:pt idx="9425">
                        <c:v>-5.8331450898460183E-21</c:v>
                      </c:pt>
                      <c:pt idx="9426">
                        <c:v>-5.6102859367222081E-21</c:v>
                      </c:pt>
                      <c:pt idx="9427">
                        <c:v>-5.3841684533340292E-21</c:v>
                      </c:pt>
                      <c:pt idx="9428">
                        <c:v>-5.1550457583951553E-21</c:v>
                      </c:pt>
                      <c:pt idx="9429">
                        <c:v>-4.9231713852272097E-21</c:v>
                      </c:pt>
                      <c:pt idx="9430">
                        <c:v>-4.6887990301778403E-21</c:v>
                      </c:pt>
                      <c:pt idx="9431">
                        <c:v>-4.4521823033829538E-21</c:v>
                      </c:pt>
                      <c:pt idx="9432">
                        <c:v>-4.21357448209306E-21</c:v>
                      </c:pt>
                      <c:pt idx="9433">
                        <c:v>-3.9732282667789547E-21</c:v>
                      </c:pt>
                      <c:pt idx="9434">
                        <c:v>-3.731395540227159E-21</c:v>
                      </c:pt>
                      <c:pt idx="9435">
                        <c:v>-3.4883271298304763E-21</c:v>
                      </c:pt>
                      <c:pt idx="9436">
                        <c:v>-3.244272573273898E-21</c:v>
                      </c:pt>
                      <c:pt idx="9437">
                        <c:v>-2.9994798878107699E-21</c:v>
                      </c:pt>
                      <c:pt idx="9438">
                        <c:v>-2.754195343318685E-21</c:v>
                      </c:pt>
                      <c:pt idx="9439">
                        <c:v>-2.5086632393190052E-21</c:v>
                      </c:pt>
                      <c:pt idx="9440">
                        <c:v>-2.263125686138204E-21</c:v>
                      </c:pt>
                      <c:pt idx="9441">
                        <c:v>-2.0178223903834129E-21</c:v>
                      </c:pt>
                      <c:pt idx="9442">
                        <c:v>-1.7729904448986249E-21</c:v>
                      </c:pt>
                      <c:pt idx="9443">
                        <c:v>-1.5288641233619929E-21</c:v>
                      </c:pt>
                      <c:pt idx="9444">
                        <c:v>-1.2856746796785E-21</c:v>
                      </c:pt>
                      <c:pt idx="9445">
                        <c:v>-1.0436501523161141E-21</c:v>
                      </c:pt>
                      <c:pt idx="9446">
                        <c:v>-8.030151737271862E-22</c:v>
                      </c:pt>
                      <c:pt idx="9447">
                        <c:v>-5.6399078499052484E-22</c:v>
                      </c:pt>
                      <c:pt idx="9448">
                        <c:v>-3.2679425580309908E-22</c:v>
                      </c:pt>
                      <c:pt idx="9449">
                        <c:v>-9.1638909943846703E-23</c:v>
                      </c:pt>
                      <c:pt idx="9450">
                        <c:v>1.4126604367451571E-22</c:v>
                      </c:pt>
                      <c:pt idx="9451">
                        <c:v>3.7171567425638051E-22</c:v>
                      </c:pt>
                      <c:pt idx="9452">
                        <c:v>5.9950948657418605E-22</c:v>
                      </c:pt>
                      <c:pt idx="9453">
                        <c:v>8.2445157252343728E-22</c:v>
                      </c:pt>
                      <c:pt idx="9454">
                        <c:v>1.046350756692551E-21</c:v>
                      </c:pt>
                      <c:pt idx="9455">
                        <c:v>1.2650207358650031E-21</c:v>
                      </c:pt>
                      <c:pt idx="9456">
                        <c:v>1.4802802123779821E-21</c:v>
                      </c:pt>
                      <c:pt idx="9457">
                        <c:v>1.6919530212685351E-21</c:v>
                      </c:pt>
                      <c:pt idx="9458">
                        <c:v>1.899868251144904E-21</c:v>
                      </c:pt>
                      <c:pt idx="9459">
                        <c:v>2.1038603587275211E-21</c:v>
                      </c:pt>
                      <c:pt idx="9460">
                        <c:v>2.3037692770108629E-21</c:v>
                      </c:pt>
                      <c:pt idx="9461">
                        <c:v>2.4994405170040501E-21</c:v>
                      </c:pt>
                      <c:pt idx="9462">
                        <c:v>2.6907252630147968E-21</c:v>
                      </c:pt>
                      <c:pt idx="9463">
                        <c:v>2.8774804614479609E-21</c:v>
                      </c:pt>
                      <c:pt idx="9464">
                        <c:v>3.0595689030965269E-21</c:v>
                      </c:pt>
                      <c:pt idx="9465">
                        <c:v>3.2368592989094879E-21</c:v>
                      </c:pt>
                      <c:pt idx="9466">
                        <c:v>3.4092263492275598E-21</c:v>
                      </c:pt>
                      <c:pt idx="9467">
                        <c:v>3.5765508064841574E-21</c:v>
                      </c:pt>
                      <c:pt idx="9468">
                        <c:v>3.7387195313754423E-21</c:v>
                      </c:pt>
                      <c:pt idx="9469">
                        <c:v>3.8956255425096299E-21</c:v>
                      </c:pt>
                      <c:pt idx="9470">
                        <c:v>4.0471680595519421E-21</c:v>
                      </c:pt>
                      <c:pt idx="9471">
                        <c:v>4.1932525398878494E-21</c:v>
                      </c:pt>
                      <c:pt idx="9472">
                        <c:v>4.333790708833284E-21</c:v>
                      </c:pt>
                      <c:pt idx="9473">
                        <c:v>4.4687005834265723E-21</c:v>
                      </c:pt>
                      <c:pt idx="9474">
                        <c:v>4.5979064898426972E-21</c:v>
                      </c:pt>
                      <c:pt idx="9475">
                        <c:v>4.7213390744763858E-21</c:v>
                      </c:pt>
                      <c:pt idx="9476">
                        <c:v>4.838935308746174E-21</c:v>
                      </c:pt>
                      <c:pt idx="9477">
                        <c:v>4.9506384876772538E-21</c:v>
                      </c:pt>
                      <c:pt idx="9478">
                        <c:v>5.0563982223263781E-21</c:v>
                      </c:pt>
                      <c:pt idx="9479">
                        <c:v>5.1561704261174954E-21</c:v>
                      </c:pt>
                      <c:pt idx="9480">
                        <c:v>5.2499172951620377E-21</c:v>
                      </c:pt>
                      <c:pt idx="9481">
                        <c:v>5.3376072826429264E-21</c:v>
                      </c:pt>
                      <c:pt idx="9482">
                        <c:v>5.419215067346351E-21</c:v>
                      </c:pt>
                      <c:pt idx="9483">
                        <c:v>5.494721516430299E-21</c:v>
                      </c:pt>
                      <c:pt idx="9484">
                        <c:v>5.5641136425234784E-21</c:v>
                      </c:pt>
                      <c:pt idx="9485">
                        <c:v>5.6273845552529493E-21</c:v>
                      </c:pt>
                      <c:pt idx="9486">
                        <c:v>5.6845334073031982E-21</c:v>
                      </c:pt>
                      <c:pt idx="9487">
                        <c:v>5.7355653351137272E-21</c:v>
                      </c:pt>
                      <c:pt idx="9488">
                        <c:v>5.780491394326365E-21</c:v>
                      </c:pt>
                      <c:pt idx="9489">
                        <c:v>5.8193284900975703E-21</c:v>
                      </c:pt>
                      <c:pt idx="9490">
                        <c:v>5.8520993023948223E-21</c:v>
                      </c:pt>
                      <c:pt idx="9491">
                        <c:v>5.8788322063999376E-21</c:v>
                      </c:pt>
                      <c:pt idx="9492">
                        <c:v>5.899561188145664E-21</c:v>
                      </c:pt>
                      <c:pt idx="9493">
                        <c:v>5.914325755515347E-21</c:v>
                      </c:pt>
                      <c:pt idx="9494">
                        <c:v>5.9231708447386621E-21</c:v>
                      </c:pt>
                      <c:pt idx="9495">
                        <c:v>5.9261467225194918E-21</c:v>
                      </c:pt>
                      <c:pt idx="9496">
                        <c:v>5.9233088839349361E-21</c:v>
                      </c:pt>
                      <c:pt idx="9497">
                        <c:v>5.9147179462471891E-21</c:v>
                      </c:pt>
                      <c:pt idx="9498">
                        <c:v>5.9004395387725898E-21</c:v>
                      </c:pt>
                      <c:pt idx="9499">
                        <c:v>5.880544188954571E-21</c:v>
                      </c:pt>
                      <c:pt idx="9500">
                        <c:v>5.8551072047894751E-21</c:v>
                      </c:pt>
                      <c:pt idx="9501">
                        <c:v>5.8242085537562849E-21</c:v>
                      </c:pt>
                      <c:pt idx="9502">
                        <c:v>5.7879327384032178E-21</c:v>
                      </c:pt>
                      <c:pt idx="9503">
                        <c:v>5.7463686687458859E-21</c:v>
                      </c:pt>
                      <c:pt idx="9504">
                        <c:v>5.6996095316332876E-21</c:v>
                      </c:pt>
                      <c:pt idx="9505">
                        <c:v>5.6477526572393093E-21</c:v>
                      </c:pt>
                      <c:pt idx="9506">
                        <c:v>5.5908993828386313E-21</c:v>
                      </c:pt>
                      <c:pt idx="9507">
                        <c:v>5.5291549140270474E-21</c:v>
                      </c:pt>
                      <c:pt idx="9508">
                        <c:v>5.4626281835470464E-21</c:v>
                      </c:pt>
                      <c:pt idx="9509">
                        <c:v>5.3914317078802983E-21</c:v>
                      </c:pt>
                      <c:pt idx="9510">
                        <c:v>5.3156814417692198E-21</c:v>
                      </c:pt>
                      <c:pt idx="9511">
                        <c:v>5.2354966308302374E-21</c:v>
                      </c:pt>
                      <c:pt idx="9512">
                        <c:v>5.1509996624215537E-21</c:v>
                      </c:pt>
                      <c:pt idx="9513">
                        <c:v>5.0623159149283941E-21</c:v>
                      </c:pt>
                      <c:pt idx="9514">
                        <c:v>4.9695736056285233E-21</c:v>
                      </c:pt>
                      <c:pt idx="9515">
                        <c:v>4.8729036373007007E-21</c:v>
                      </c:pt>
                      <c:pt idx="9516">
                        <c:v>4.7724394437382607E-21</c:v>
                      </c:pt>
                      <c:pt idx="9517">
                        <c:v>4.6683168343295117E-21</c:v>
                      </c:pt>
                      <c:pt idx="9518">
                        <c:v>4.5606738378659349E-21</c:v>
                      </c:pt>
                      <c:pt idx="9519">
                        <c:v>4.4496505457382973E-21</c:v>
                      </c:pt>
                      <c:pt idx="9520">
                        <c:v>4.3353889546798451E-21</c:v>
                      </c:pt>
                      <c:pt idx="9521">
                        <c:v>4.2180328092145397E-21</c:v>
                      </c:pt>
                      <c:pt idx="9522">
                        <c:v>4.097727443967071E-21</c:v>
                      </c:pt>
                      <c:pt idx="9523">
                        <c:v>3.9746196259899123E-21</c:v>
                      </c:pt>
                      <c:pt idx="9524">
                        <c:v>3.8488573972611627E-21</c:v>
                      </c:pt>
                      <c:pt idx="9525">
                        <c:v>3.7205899175051996E-21</c:v>
                      </c:pt>
                      <c:pt idx="9526">
                        <c:v>3.5899673074863133E-21</c:v>
                      </c:pt>
                      <c:pt idx="9527">
                        <c:v>3.4571404929236128E-21</c:v>
                      </c:pt>
                      <c:pt idx="9528">
                        <c:v>3.3222610491733399E-21</c:v>
                      </c:pt>
                      <c:pt idx="9529">
                        <c:v>3.1854810468225411E-21</c:v>
                      </c:pt>
                      <c:pt idx="9530">
                        <c:v>3.0469528983357609E-21</c:v>
                      </c:pt>
                      <c:pt idx="9531">
                        <c:v>2.906829205893934E-21</c:v>
                      </c:pt>
                      <c:pt idx="9532">
                        <c:v>2.765262610562141E-21</c:v>
                      </c:pt>
                      <c:pt idx="9533">
                        <c:v>2.6224056429202179E-21</c:v>
                      </c:pt>
                      <c:pt idx="9534">
                        <c:v>2.47841057528745E-21</c:v>
                      </c:pt>
                      <c:pt idx="9535">
                        <c:v>2.3334292756697269E-21</c:v>
                      </c:pt>
                      <c:pt idx="9536">
                        <c:v>2.187613063554572E-21</c:v>
                      </c:pt>
                      <c:pt idx="9537">
                        <c:v>2.0411125676764022E-21</c:v>
                      </c:pt>
                      <c:pt idx="9538">
                        <c:v>1.894077585871244E-21</c:v>
                      </c:pt>
                      <c:pt idx="9539">
                        <c:v>1.7466569471369091E-21</c:v>
                      </c:pt>
                      <c:pt idx="9540">
                        <c:v>1.5989983760113011E-21</c:v>
                      </c:pt>
                      <c:pt idx="9541">
                        <c:v>1.451248359378173E-21</c:v>
                      </c:pt>
                      <c:pt idx="9542">
                        <c:v>1.303552015806178E-21</c:v>
                      </c:pt>
                      <c:pt idx="9543">
                        <c:v>1.1560529675235379E-21</c:v>
                      </c:pt>
                      <c:pt idx="9544">
                        <c:v>1.0088932151270589E-21</c:v>
                      </c:pt>
                      <c:pt idx="9545">
                        <c:v>8.6221301512057705E-22</c:v>
                      </c:pt>
                      <c:pt idx="9546">
                        <c:v>7.1615076037420665E-22</c:v>
                      </c:pt>
                      <c:pt idx="9547">
                        <c:v>5.7084286359200487E-22</c:v>
                      </c:pt>
                      <c:pt idx="9548">
                        <c:v>4.2642364387185581E-22</c:v>
                      </c:pt>
                      <c:pt idx="9549">
                        <c:v>2.8302521643752772E-22</c:v>
                      </c:pt>
                      <c:pt idx="9550">
                        <c:v>1.4077738561896611E-22</c:v>
                      </c:pt>
                      <c:pt idx="9551">
                        <c:v>-1.92458847044214E-25</c:v>
                      </c:pt>
                      <c:pt idx="9552">
                        <c:v>-1.3975944212767321E-22</c:v>
                      </c:pt>
                      <c:pt idx="9553">
                        <c:v>-2.778013011521043E-22</c:v>
                      </c:pt>
                      <c:pt idx="9554">
                        <c:v>-4.1419847795667818E-22</c:v>
                      </c:pt>
                      <c:pt idx="9555">
                        <c:v>-5.4883420946096624E-22</c:v>
                      </c:pt>
                      <c:pt idx="9556">
                        <c:v>-6.8159461362266341E-22</c:v>
                      </c:pt>
                      <c:pt idx="9557">
                        <c:v>-8.1236877192324264E-22</c:v>
                      </c:pt>
                      <c:pt idx="9558">
                        <c:v>-9.410488081403688E-22</c:v>
                      </c:pt>
                      <c:pt idx="9559">
                        <c:v>-1.0675299633671389E-21</c:v>
                      </c:pt>
                      <c:pt idx="9560">
                        <c:v>-1.191710667242269E-21</c:v>
                      </c:pt>
                      <c:pt idx="9561">
                        <c:v>-1.3134926053594091E-21</c:v>
                      </c:pt>
                      <c:pt idx="9562">
                        <c:v>-1.43278078282781E-21</c:v>
                      </c:pt>
                      <c:pt idx="9563">
                        <c:v>-1.549483583960596E-21</c:v>
                      </c:pt>
                      <c:pt idx="9564">
                        <c:v>-1.6635128280709241E-21</c:v>
                      </c:pt>
                      <c:pt idx="9565">
                        <c:v>-1.7747838213602919E-21</c:v>
                      </c:pt>
                      <c:pt idx="9566">
                        <c:v>-1.8832154048872329E-21</c:v>
                      </c:pt>
                      <c:pt idx="9567">
                        <c:v>-1.9887299986085922E-21</c:v>
                      </c:pt>
                      <c:pt idx="9568">
                        <c:v>-2.0912536414894529E-21</c:v>
                      </c:pt>
                      <c:pt idx="9569">
                        <c:v>-2.1907160276817091E-21</c:v>
                      </c:pt>
                      <c:pt idx="9570">
                        <c:v>-2.2870505387750731E-21</c:v>
                      </c:pt>
                      <c:pt idx="9571">
                        <c:v>-2.3801942721281211E-21</c:v>
                      </c:pt>
                      <c:pt idx="9572">
                        <c:v>-2.4700880652907379E-21</c:v>
                      </c:pt>
                      <c:pt idx="9573">
                        <c:v>-2.5566765165330091E-21</c:v>
                      </c:pt>
                      <c:pt idx="9574">
                        <c:v>-2.6399080014992648E-21</c:v>
                      </c:pt>
                      <c:pt idx="9575">
                        <c:v>-2.7197346860095751E-21</c:v>
                      </c:pt>
                      <c:pt idx="9576">
                        <c:v>-2.796112535034537E-21</c:v>
                      </c:pt>
                      <c:pt idx="9577">
                        <c:v>-2.8690013178726802E-21</c:v>
                      </c:pt>
                      <c:pt idx="9578">
                        <c:v>-2.9383646095631961E-21</c:v>
                      </c:pt>
                      <c:pt idx="9579">
                        <c:v>-3.0041697885701E-21</c:v>
                      </c:pt>
                      <c:pt idx="9580">
                        <c:v>-3.0663880307771722E-21</c:v>
                      </c:pt>
                      <c:pt idx="9581">
                        <c:v>-3.1249942998362421E-21</c:v>
                      </c:pt>
                      <c:pt idx="9582">
                        <c:v>-3.1799673339145349E-21</c:v>
                      </c:pt>
                      <c:pt idx="9583">
                        <c:v>-3.2312896288898369E-21</c:v>
                      </c:pt>
                      <c:pt idx="9584">
                        <c:v>-3.2789474180452219E-21</c:v>
                      </c:pt>
                      <c:pt idx="9585">
                        <c:v>-3.3229306483180051E-21</c:v>
                      </c:pt>
                      <c:pt idx="9586">
                        <c:v>-3.3632329531603659E-21</c:v>
                      </c:pt>
                      <c:pt idx="9587">
                        <c:v>-3.3998516220718707E-21</c:v>
                      </c:pt>
                      <c:pt idx="9588">
                        <c:v>-3.4327875668667237E-21</c:v>
                      </c:pt>
                      <c:pt idx="9589">
                        <c:v>-3.4620452847411807E-21</c:v>
                      </c:pt>
                      <c:pt idx="9590">
                        <c:v>-3.487632818208994E-21</c:v>
                      </c:pt>
                      <c:pt idx="9591">
                        <c:v>-3.5095617119751667E-21</c:v>
                      </c:pt>
                      <c:pt idx="9592">
                        <c:v>-3.5278469668205806E-21</c:v>
                      </c:pt>
                      <c:pt idx="9593">
                        <c:v>-3.5425069905722269E-21</c:v>
                      </c:pt>
                      <c:pt idx="9594">
                        <c:v>-3.5535635462359123E-21</c:v>
                      </c:pt>
                      <c:pt idx="9595">
                        <c:v>-3.5610416973702971E-21</c:v>
                      </c:pt>
                      <c:pt idx="9596">
                        <c:v>-3.5649697507830247E-21</c:v>
                      </c:pt>
                      <c:pt idx="9597">
                        <c:v>-3.5653791966315186E-21</c:v>
                      </c:pt>
                      <c:pt idx="9598">
                        <c:v>-3.5623046460127373E-21</c:v>
                      </c:pt>
                      <c:pt idx="9599">
                        <c:v>-3.5557837661277837E-21</c:v>
                      </c:pt>
                      <c:pt idx="9600">
                        <c:v>-3.5458572131088003E-21</c:v>
                      </c:pt>
                      <c:pt idx="9601">
                        <c:v>-3.5325685625969282E-21</c:v>
                      </c:pt>
                      <c:pt idx="9602">
                        <c:v>-3.5159642381615179E-21</c:v>
                      </c:pt>
                      <c:pt idx="9603">
                        <c:v>-3.4960934376519047E-21</c:v>
                      </c:pt>
                      <c:pt idx="9604">
                        <c:v>-3.4730080575742093E-21</c:v>
                      </c:pt>
                      <c:pt idx="9605">
                        <c:v>-3.4467626155866333E-21</c:v>
                      </c:pt>
                      <c:pt idx="9606">
                        <c:v>-3.4174141712076041E-21</c:v>
                      </c:pt>
                      <c:pt idx="9607">
                        <c:v>-3.3850222448319649E-21</c:v>
                      </c:pt>
                      <c:pt idx="9608">
                        <c:v>-3.3496487351510559E-21</c:v>
                      </c:pt>
                      <c:pt idx="9609">
                        <c:v>-3.3113578350732052E-21</c:v>
                      </c:pt>
                      <c:pt idx="9610">
                        <c:v>-3.270215946241583E-21</c:v>
                      </c:pt>
                      <c:pt idx="9611">
                        <c:v>-3.2262915922468301E-21</c:v>
                      </c:pt>
                      <c:pt idx="9612">
                        <c:v>-3.1796553306321472E-21</c:v>
                      </c:pt>
                      <c:pt idx="9613">
                        <c:v>-3.1303796637887399E-21</c:v>
                      </c:pt>
                      <c:pt idx="9614">
                        <c:v>-3.078538948839645E-21</c:v>
                      </c:pt>
                      <c:pt idx="9615">
                        <c:v>-3.024209306609944E-21</c:v>
                      </c:pt>
                      <c:pt idx="9616">
                        <c:v>-2.967468529781314E-21</c:v>
                      </c:pt>
                      <c:pt idx="9617">
                        <c:v>-2.9083959903286669E-21</c:v>
                      </c:pt>
                      <c:pt idx="9618">
                        <c:v>-2.8470725463363752E-21</c:v>
                      </c:pt>
                      <c:pt idx="9619">
                        <c:v>-2.7835804482911929E-21</c:v>
                      </c:pt>
                      <c:pt idx="9620">
                        <c:v>-2.718003244948561E-21</c:v>
                      </c:pt>
                      <c:pt idx="9621">
                        <c:v>-2.6504256888683979E-21</c:v>
                      </c:pt>
                      <c:pt idx="9622">
                        <c:v>-2.580933641715879E-21</c:v>
                      </c:pt>
                      <c:pt idx="9623">
                        <c:v>-2.5096139794219619E-21</c:v>
                      </c:pt>
                      <c:pt idx="9624">
                        <c:v>-2.43655449729763E-21</c:v>
                      </c:pt>
                      <c:pt idx="9625">
                        <c:v>-2.3618438151949221E-21</c:v>
                      </c:pt>
                      <c:pt idx="9626">
                        <c:v>-2.2855712828068411E-21</c:v>
                      </c:pt>
                      <c:pt idx="9627">
                        <c:v>-2.2078268851971998E-21</c:v>
                      </c:pt>
                      <c:pt idx="9628">
                        <c:v>-2.1287011486503252E-21</c:v>
                      </c:pt>
                      <c:pt idx="9629">
                        <c:v>-2.0482850469293092E-21</c:v>
                      </c:pt>
                      <c:pt idx="9630">
                        <c:v>-1.966669908030271E-21</c:v>
                      </c:pt>
                      <c:pt idx="9631">
                        <c:v>-1.8839473215186751E-21</c:v>
                      </c:pt>
                      <c:pt idx="9632">
                        <c:v>-1.80020904653237E-21</c:v>
                      </c:pt>
                      <c:pt idx="9633">
                        <c:v>-1.71554692053451E-21</c:v>
                      </c:pt>
                      <c:pt idx="9634">
                        <c:v>-1.6300527688979419E-21</c:v>
                      </c:pt>
                      <c:pt idx="9635">
                        <c:v>-1.543818315401056E-21</c:v>
                      </c:pt>
                      <c:pt idx="9636">
                        <c:v>-1.4569350937133659E-21</c:v>
                      </c:pt>
                      <c:pt idx="9637">
                        <c:v>-1.3694943599473799E-21</c:v>
                      </c:pt>
                      <c:pt idx="9638">
                        <c:v>-1.2815870063514999E-21</c:v>
                      </c:pt>
                      <c:pt idx="9639">
                        <c:v>-1.1933034762168291E-21</c:v>
                      </c:pt>
                      <c:pt idx="9640">
                        <c:v>-1.104733680068872E-21</c:v>
                      </c:pt>
                      <c:pt idx="9641">
                        <c:v>-1.015966913213135E-21</c:v>
                      </c:pt>
                      <c:pt idx="9642">
                        <c:v>-9.2709177470163815E-22</c:v>
                      </c:pt>
                      <c:pt idx="9643">
                        <c:v>-8.3819608778528243E-22</c:v>
                      </c:pt>
                      <c:pt idx="9644">
                        <c:v>-7.4936682191494457E-22</c:v>
                      </c:pt>
                      <c:pt idx="9645">
                        <c:v>-6.6069001635200301E-22</c:v>
                      </c:pt>
                      <c:pt idx="9646">
                        <c:v>-5.7225070544684875E-22</c:v>
                      </c:pt>
                      <c:pt idx="9647">
                        <c:v>-4.8413284564171115E-22</c:v>
                      </c:pt>
                      <c:pt idx="9648">
                        <c:v>-3.9641924425189111E-22</c:v>
                      </c:pt>
                      <c:pt idx="9649">
                        <c:v>-3.0919149007721631E-22</c:v>
                      </c:pt>
                      <c:pt idx="9650">
                        <c:v>-2.22529885893233E-22</c:v>
                      </c:pt>
                      <c:pt idx="9651">
                        <c:v>-1.365133828693224E-22</c:v>
                      </c:pt>
                      <c:pt idx="9652">
                        <c:v>-5.1219516958578408E-23</c:v>
                      </c:pt>
                      <c:pt idx="9653">
                        <c:v>3.3275652698089132E-23</c:v>
                      </c:pt>
                      <c:pt idx="9654">
                        <c:v>1.1689760331354519E-22</c:v>
                      </c:pt>
                      <c:pt idx="9655">
                        <c:v>1.995734059040429E-22</c:v>
                      </c:pt>
                      <c:pt idx="9656">
                        <c:v>2.812317806116003E-22</c:v>
                      </c:pt>
                      <c:pt idx="9657">
                        <c:v>3.6180314986631321E-22</c:v>
                      </c:pt>
                      <c:pt idx="9658">
                        <c:v>4.4121968935820565E-22</c:v>
                      </c:pt>
                      <c:pt idx="9659">
                        <c:v>5.1941537679066666E-22</c:v>
                      </c:pt>
                      <c:pt idx="9660">
                        <c:v>5.9632603838995872E-22</c:v>
                      </c:pt>
                      <c:pt idx="9661">
                        <c:v>6.7188939314773402E-22</c:v>
                      </c:pt>
                      <c:pt idx="9662">
                        <c:v>7.4604509477593072E-22</c:v>
                      </c:pt>
                      <c:pt idx="9663">
                        <c:v>8.1873477135586338E-22</c:v>
                      </c:pt>
                      <c:pt idx="9664">
                        <c:v>8.8990206266575152E-22</c:v>
                      </c:pt>
                      <c:pt idx="9665">
                        <c:v>9.5949265517335364E-22</c:v>
                      </c:pt>
                      <c:pt idx="9666">
                        <c:v>1.0274543146827849E-21</c:v>
                      </c:pt>
                      <c:pt idx="9667">
                        <c:v>1.0937369166269969E-21</c:v>
                      </c:pt>
                      <c:pt idx="9668">
                        <c:v>1.1582924739997769E-21</c:v>
                      </c:pt>
                      <c:pt idx="9669">
                        <c:v>1.2210751629234921E-21</c:v>
                      </c:pt>
                      <c:pt idx="9670">
                        <c:v>1.2820413458511481E-21</c:v>
                      </c:pt>
                      <c:pt idx="9671">
                        <c:v>1.341149592403662E-21</c:v>
                      </c:pt>
                      <c:pt idx="9672">
                        <c:v>1.3983606978455259E-21</c:v>
                      </c:pt>
                      <c:pt idx="9673">
                        <c:v>1.4536376992043421E-21</c:v>
                      </c:pt>
                      <c:pt idx="9674">
                        <c:v>1.5069458890419341E-21</c:v>
                      </c:pt>
                      <c:pt idx="9675">
                        <c:v>1.558252826886959E-21</c:v>
                      </c:pt>
                      <c:pt idx="9676">
                        <c:v>1.6075283483411371E-21</c:v>
                      </c:pt>
                      <c:pt idx="9677">
                        <c:v>1.6547445718733431E-21</c:v>
                      </c:pt>
                      <c:pt idx="9678">
                        <c:v>1.6998759033179601E-21</c:v>
                      </c:pt>
                      <c:pt idx="9679">
                        <c:v>1.74289903809592E-21</c:v>
                      </c:pt>
                      <c:pt idx="9680">
                        <c:v>1.783792961178941E-21</c:v>
                      </c:pt>
                      <c:pt idx="9681">
                        <c:v>1.8225389448194489E-21</c:v>
                      </c:pt>
                      <c:pt idx="9682">
                        <c:v>1.8591205440706271E-21</c:v>
                      </c:pt>
                      <c:pt idx="9683">
                        <c:v>1.8935235901229531E-21</c:v>
                      </c:pt>
                      <c:pt idx="9684">
                        <c:v>1.9257361814854611E-21</c:v>
                      </c:pt>
                      <c:pt idx="9685">
                        <c:v>1.955748673041777E-21</c:v>
                      </c:pt>
                      <c:pt idx="9686">
                        <c:v>1.9835536630127529E-21</c:v>
                      </c:pt>
                      <c:pt idx="9687">
                        <c:v>2.009145977859261E-21</c:v>
                      </c:pt>
                      <c:pt idx="9688">
                        <c:v>2.032522655160369E-21</c:v>
                      </c:pt>
                      <c:pt idx="9689">
                        <c:v>2.053682924503769E-21</c:v>
                      </c:pt>
                      <c:pt idx="9690">
                        <c:v>2.072628186426872E-21</c:v>
                      </c:pt>
                      <c:pt idx="9691">
                        <c:v>2.0893619894485251E-21</c:v>
                      </c:pt>
                      <c:pt idx="9692">
                        <c:v>2.1038900052327831E-21</c:v>
                      </c:pt>
                      <c:pt idx="9693">
                        <c:v>2.1162200019275289E-21</c:v>
                      </c:pt>
                      <c:pt idx="9694">
                        <c:v>2.126361815722162E-21</c:v>
                      </c:pt>
                      <c:pt idx="9695">
                        <c:v>2.134327320669807E-21</c:v>
                      </c:pt>
                      <c:pt idx="9696">
                        <c:v>2.1401303968207848E-21</c:v>
                      </c:pt>
                      <c:pt idx="9697">
                        <c:v>2.1437868967152371E-21</c:v>
                      </c:pt>
                      <c:pt idx="9698">
                        <c:v>2.145314610283951E-21</c:v>
                      </c:pt>
                      <c:pt idx="9699">
                        <c:v>2.144733228207467E-21</c:v>
                      </c:pt>
                      <c:pt idx="9700">
                        <c:v>2.142064303784577E-21</c:v>
                      </c:pt>
                      <c:pt idx="9701">
                        <c:v>2.1373312133622669E-21</c:v>
                      </c:pt>
                      <c:pt idx="9702">
                        <c:v>2.1305591153800341E-21</c:v>
                      </c:pt>
                      <c:pt idx="9703">
                        <c:v>2.1217749080823378E-21</c:v>
                      </c:pt>
                      <c:pt idx="9704">
                        <c:v>2.1110071859537242E-21</c:v>
                      </c:pt>
                      <c:pt idx="9705">
                        <c:v>2.098286194931831E-21</c:v>
                      </c:pt>
                      <c:pt idx="9706">
                        <c:v>2.0836437864541729E-21</c:v>
                      </c:pt>
                      <c:pt idx="9707">
                        <c:v>2.0671133703951431E-21</c:v>
                      </c:pt>
                      <c:pt idx="9708">
                        <c:v>2.0487298669502149E-21</c:v>
                      </c:pt>
                      <c:pt idx="9709">
                        <c:v>2.0285296575247901E-21</c:v>
                      </c:pt>
                      <c:pt idx="9710">
                        <c:v>2.0065505346855188E-21</c:v>
                      </c:pt>
                      <c:pt idx="9711">
                        <c:v>1.9828316512322741E-21</c:v>
                      </c:pt>
                      <c:pt idx="9712">
                        <c:v>1.95741346844924E-21</c:v>
                      </c:pt>
                      <c:pt idx="9713">
                        <c:v>1.930337703593787E-21</c:v>
                      </c:pt>
                      <c:pt idx="9714">
                        <c:v>1.9016472766819769E-21</c:v>
                      </c:pt>
                      <c:pt idx="9715">
                        <c:v>1.8713862566296211E-21</c:v>
                      </c:pt>
                      <c:pt idx="9716">
                        <c:v>1.83959980680789E-21</c:v>
                      </c:pt>
                      <c:pt idx="9717">
                        <c:v>1.806334130072428E-21</c:v>
                      </c:pt>
                      <c:pt idx="9718">
                        <c:v>1.7716364133248679E-21</c:v>
                      </c:pt>
                      <c:pt idx="9719">
                        <c:v>1.7355547716655061E-21</c:v>
                      </c:pt>
                      <c:pt idx="9720">
                        <c:v>1.698138192195721E-21</c:v>
                      </c:pt>
                      <c:pt idx="9721">
                        <c:v>1.6594364775284591E-21</c:v>
                      </c:pt>
                      <c:pt idx="9722">
                        <c:v>1.619500189064845E-21</c:v>
                      </c:pt>
                      <c:pt idx="9723">
                        <c:v>1.578380590094591E-21</c:v>
                      </c:pt>
                      <c:pt idx="9724">
                        <c:v>1.536129588777502E-21</c:v>
                      </c:pt>
                      <c:pt idx="9725">
                        <c:v>1.4927996810629151E-21</c:v>
                      </c:pt>
                      <c:pt idx="9726">
                        <c:v>1.4484438936033939E-21</c:v>
                      </c:pt>
                      <c:pt idx="9727">
                        <c:v>1.4031157267184581E-21</c:v>
                      </c:pt>
                      <c:pt idx="9728">
                        <c:v>1.3568690974635271E-21</c:v>
                      </c:pt>
                      <c:pt idx="9729">
                        <c:v>1.3097582828585779E-21</c:v>
                      </c:pt>
                      <c:pt idx="9730">
                        <c:v>1.2618378633303609E-21</c:v>
                      </c:pt>
                      <c:pt idx="9731">
                        <c:v>1.2131626664212351E-21</c:v>
                      </c:pt>
                      <c:pt idx="9732">
                        <c:v>1.1637877108169169E-21</c:v>
                      </c:pt>
                      <c:pt idx="9733">
                        <c:v>1.113768150744603E-21</c:v>
                      </c:pt>
                      <c:pt idx="9734">
                        <c:v>1.063159220792047E-21</c:v>
                      </c:pt>
                      <c:pt idx="9735">
                        <c:v>1.0120161811972601E-21</c:v>
                      </c:pt>
                      <c:pt idx="9736">
                        <c:v>9.6039426365755413E-22</c:v>
                      </c:pt>
                      <c:pt idx="9737">
                        <c:v>9.0834861770564895E-22</c:v>
                      </c:pt>
                      <c:pt idx="9738">
                        <c:v>8.5593425769954395E-22</c:v>
                      </c:pt>
                      <c:pt idx="9739">
                        <c:v>8.0320601047178148E-22</c:v>
                      </c:pt>
                      <c:pt idx="9740">
                        <c:v>7.5021846368264055E-22</c:v>
                      </c:pt>
                      <c:pt idx="9741">
                        <c:v>6.9702591492066504E-22</c:v>
                      </c:pt>
                      <c:pt idx="9742">
                        <c:v>6.4368232159276786E-22</c:v>
                      </c:pt>
                      <c:pt idx="9743">
                        <c:v>5.9024125164496631E-22</c:v>
                      </c:pt>
                      <c:pt idx="9744">
                        <c:v>5.3675583515357956E-22</c:v>
                      </c:pt>
                      <c:pt idx="9745">
                        <c:v>4.8327871682547657E-22</c:v>
                      </c:pt>
                      <c:pt idx="9746">
                        <c:v>4.2986200944469057E-22</c:v>
                      </c:pt>
                      <c:pt idx="9747">
                        <c:v>3.765572483014202E-22</c:v>
                      </c:pt>
                      <c:pt idx="9748">
                        <c:v>3.2341534663812272E-22</c:v>
                      </c:pt>
                      <c:pt idx="9749">
                        <c:v>2.7048655214606322E-22</c:v>
                      </c:pt>
                      <c:pt idx="9750">
                        <c:v>2.178204045443303E-22</c:v>
                      </c:pt>
                      <c:pt idx="9751">
                        <c:v>1.654656942719499E-22</c:v>
                      </c:pt>
                      <c:pt idx="9752">
                        <c:v>1.134704223223411E-22</c:v>
                      </c:pt>
                      <c:pt idx="9753">
                        <c:v>6.1881761247948564E-23</c:v>
                      </c:pt>
                      <c:pt idx="9754">
                        <c:v>1.074601736147108E-23</c:v>
                      </c:pt>
                      <c:pt idx="9755">
                        <c:v>-3.9891405841329562E-23</c:v>
                      </c:pt>
                      <c:pt idx="9756">
                        <c:v>-8.998604301369234E-23</c:v>
                      </c:pt>
                      <c:pt idx="9757">
                        <c:v>-1.39494401022698E-22</c:v>
                      </c:pt>
                      <c:pt idx="9758">
                        <c:v>-1.8837399172624801E-22</c:v>
                      </c:pt>
                      <c:pt idx="9759">
                        <c:v>-2.3658336344300392E-22</c:v>
                      </c:pt>
                      <c:pt idx="9760">
                        <c:v>-2.8408213109757832E-22</c:v>
                      </c:pt>
                      <c:pt idx="9761">
                        <c:v>-3.3083100502473392E-22</c:v>
                      </c:pt>
                      <c:pt idx="9762">
                        <c:v>-3.7679181841782191E-22</c:v>
                      </c:pt>
                      <c:pt idx="9763">
                        <c:v>-4.2192755340815849E-22</c:v>
                      </c:pt>
                      <c:pt idx="9764">
                        <c:v>-4.662023657635077E-22</c:v>
                      </c:pt>
                      <c:pt idx="9765">
                        <c:v>-5.0958160819530319E-22</c:v>
                      </c:pt>
                      <c:pt idx="9766">
                        <c:v>-5.5203185226570588E-22</c:v>
                      </c:pt>
                      <c:pt idx="9767">
                        <c:v>-5.935209088870452E-22</c:v>
                      </c:pt>
                      <c:pt idx="9768">
                        <c:v>-6.3401784740764287E-22</c:v>
                      </c:pt>
                      <c:pt idx="9769">
                        <c:v>-6.7349301327945635E-22</c:v>
                      </c:pt>
                      <c:pt idx="9770">
                        <c:v>-7.1191804430440964E-22</c:v>
                      </c:pt>
                      <c:pt idx="9771">
                        <c:v>-7.4926588545769405E-22</c:v>
                      </c:pt>
                      <c:pt idx="9772">
                        <c:v>-7.8551080228773571E-22</c:v>
                      </c:pt>
                      <c:pt idx="9773">
                        <c:v>-8.2062839289390681E-22</c:v>
                      </c:pt>
                      <c:pt idx="9774">
                        <c:v>-8.5459559848444687E-22</c:v>
                      </c:pt>
                      <c:pt idx="9775">
                        <c:v>-8.8739071251841389E-22</c:v>
                      </c:pt>
                      <c:pt idx="9776">
                        <c:v>-9.1899338843683209E-22</c:v>
                      </c:pt>
                      <c:pt idx="9777">
                        <c:v>-9.4938464598952806E-22</c:v>
                      </c:pt>
                      <c:pt idx="9778">
                        <c:v>-9.7854687616545386E-22</c:v>
                      </c:pt>
                      <c:pt idx="9779">
                        <c:v>-1.00646384473558E-21</c:v>
                      </c:pt>
                      <c:pt idx="9780">
                        <c:v>-1.0331206944187029E-21</c:v>
                      </c:pt>
                      <c:pt idx="9781">
                        <c:v>-1.058503945681765E-21</c:v>
                      </c:pt>
                      <c:pt idx="9782">
                        <c:v>-1.082601496187476E-21</c:v>
                      </c:pt>
                      <c:pt idx="9783">
                        <c:v>-1.1054026189032519E-21</c:v>
                      </c:pt>
                      <c:pt idx="9784">
                        <c:v>-1.1268979588866249E-21</c:v>
                      </c:pt>
                      <c:pt idx="9785">
                        <c:v>-1.1470795287634399E-21</c:v>
                      </c:pt>
                      <c:pt idx="9786">
                        <c:v>-1.1659407029162491E-21</c:v>
                      </c:pt>
                      <c:pt idx="9787">
                        <c:v>-1.1834762104014189E-21</c:v>
                      </c:pt>
                      <c:pt idx="9788">
                        <c:v>-1.199682126614512E-21</c:v>
                      </c:pt>
                      <c:pt idx="9789">
                        <c:v>-1.214555863724518E-21</c:v>
                      </c:pt>
                      <c:pt idx="9790">
                        <c:v>-1.2280961598985489E-21</c:v>
                      </c:pt>
                      <c:pt idx="9791">
                        <c:v>-1.240303067339523E-21</c:v>
                      </c:pt>
                      <c:pt idx="9792">
                        <c:v>-1.2511779391603371E-21</c:v>
                      </c:pt>
                      <c:pt idx="9793">
                        <c:v>-1.2607234151189181E-21</c:v>
                      </c:pt>
                      <c:pt idx="9794">
                        <c:v>-1.268943406239406E-21</c:v>
                      </c:pt>
                      <c:pt idx="9795">
                        <c:v>-1.275843078345556E-21</c:v>
                      </c:pt>
                      <c:pt idx="9796">
                        <c:v>-1.2814288345332741E-21</c:v>
                      </c:pt>
                      <c:pt idx="9797">
                        <c:v>-1.2857082966099259E-21</c:v>
                      </c:pt>
                      <c:pt idx="9798">
                        <c:v>-1.2886902855288319E-21</c:v>
                      </c:pt>
                      <c:pt idx="9799">
                        <c:v>-1.2903848008480409E-21</c:v>
                      </c:pt>
                      <c:pt idx="9800">
                        <c:v>-1.29080299924313E-21</c:v>
                      </c:pt>
                      <c:pt idx="9801">
                        <c:v>-1.289957172104429E-21</c:v>
                      </c:pt>
                      <c:pt idx="9802">
                        <c:v>-1.287860722249635E-21</c:v>
                      </c:pt>
                      <c:pt idx="9803">
                        <c:v>-1.2845281397833541E-21</c:v>
                      </c:pt>
                      <c:pt idx="9804">
                        <c:v>-1.2799749771356161E-21</c:v>
                      </c:pt>
                      <c:pt idx="9805">
                        <c:v>-1.274217823311902E-21</c:v>
                      </c:pt>
                      <c:pt idx="9806">
                        <c:v>-1.26727427738765E-21</c:v>
                      </c:pt>
                      <c:pt idx="9807">
                        <c:v>-1.259162921280644E-21</c:v>
                      </c:pt>
                      <c:pt idx="9808">
                        <c:v>-1.2499032918350291E-21</c:v>
                      </c:pt>
                      <c:pt idx="9809">
                        <c:v>-1.239515852251061E-21</c:v>
                      </c:pt>
                      <c:pt idx="9810">
                        <c:v>-1.2280219628949841E-21</c:v>
                      </c:pt>
                      <c:pt idx="9811">
                        <c:v>-1.215443851523683E-21</c:v>
                      </c:pt>
                      <c:pt idx="9812">
                        <c:v>-1.201804582959022E-21</c:v>
                      </c:pt>
                      <c:pt idx="9813">
                        <c:v>-1.187128028246908E-21</c:v>
                      </c:pt>
                      <c:pt idx="9814">
                        <c:v>-1.171438833336336E-21</c:v>
                      </c:pt>
                      <c:pt idx="9815">
                        <c:v>-1.1547623873137561E-21</c:v>
                      </c:pt>
                      <c:pt idx="9816">
                        <c:v>-1.1371247902281811E-21</c:v>
                      </c:pt>
                      <c:pt idx="9817">
                        <c:v>-1.118552820542523E-21</c:v>
                      </c:pt>
                      <c:pt idx="9818">
                        <c:v>-1.099073902246636E-21</c:v>
                      </c:pt>
                      <c:pt idx="9819">
                        <c:v>-1.078716071667542E-21</c:v>
                      </c:pt>
                      <c:pt idx="9820">
                        <c:v>-1.0575079440122321E-21</c:v>
                      </c:pt>
                      <c:pt idx="9821">
                        <c:v>-1.035478679678374E-21</c:v>
                      </c:pt>
                      <c:pt idx="9822">
                        <c:v>-1.0126579503681059E-21</c:v>
                      </c:pt>
                      <c:pt idx="9823">
                        <c:v>-9.8907590503995902E-22</c:v>
                      </c:pt>
                      <c:pt idx="9824">
                        <c:v>-9.6476313573373964E-22</c:v>
                      </c:pt>
                      <c:pt idx="9825">
                        <c:v>-9.3975064330300597E-22</c:v>
                      </c:pt>
                      <c:pt idx="9826">
                        <c:v>-9.1406980308949245E-22</c:v>
                      </c:pt>
                      <c:pt idx="9827">
                        <c:v>-8.8775233057356827E-22</c:v>
                      </c:pt>
                      <c:pt idx="9828">
                        <c:v>-8.6083024703449401E-22</c:v>
                      </c:pt>
                      <c:pt idx="9829">
                        <c:v>-8.3333584525389423E-22</c:v>
                      </c:pt>
                      <c:pt idx="9830">
                        <c:v>-8.0530165529549199E-22</c:v>
                      </c:pt>
                      <c:pt idx="9831">
                        <c:v>-7.7676041039374564E-22</c:v>
                      </c:pt>
                      <c:pt idx="9832">
                        <c:v>-7.477450129835981E-22</c:v>
                      </c:pt>
                      <c:pt idx="9833">
                        <c:v>-7.1828850090309109E-22</c:v>
                      </c:pt>
                      <c:pt idx="9834">
                        <c:v>-6.8842401380011133E-22</c:v>
                      </c:pt>
                      <c:pt idx="9835">
                        <c:v>-6.5818475977402504E-22</c:v>
                      </c:pt>
                      <c:pt idx="9836">
                        <c:v>-6.2760398228242349E-22</c:v>
                      </c:pt>
                      <c:pt idx="9837">
                        <c:v>-5.9671492734264089E-22</c:v>
                      </c:pt>
                      <c:pt idx="9838">
                        <c:v>-5.6555081105712413E-22</c:v>
                      </c:pt>
                      <c:pt idx="9839">
                        <c:v>-5.3414478749112875E-22</c:v>
                      </c:pt>
                      <c:pt idx="9840">
                        <c:v>-5.0252991693058715E-22</c:v>
                      </c:pt>
                      <c:pt idx="9841">
                        <c:v>-4.7073913454734773E-22</c:v>
                      </c:pt>
                      <c:pt idx="9842">
                        <c:v>-4.3880521949831531E-22</c:v>
                      </c:pt>
                      <c:pt idx="9843">
                        <c:v>-4.0676076448433651E-22</c:v>
                      </c:pt>
                      <c:pt idx="9844">
                        <c:v>-3.7463814579396531E-22</c:v>
                      </c:pt>
                      <c:pt idx="9845">
                        <c:v>-3.424694938565238E-22</c:v>
                      </c:pt>
                      <c:pt idx="9846">
                        <c:v>-3.1028666432813131E-22</c:v>
                      </c:pt>
                      <c:pt idx="9847">
                        <c:v>-2.7812120973361891E-22</c:v>
                      </c:pt>
                      <c:pt idx="9848">
                        <c:v>-2.4600435168647838E-22</c:v>
                      </c:pt>
                      <c:pt idx="9849">
                        <c:v>-2.1396695370820668E-22</c:v>
                      </c:pt>
                      <c:pt idx="9850">
                        <c:v>-1.820394946676108E-22</c:v>
                      </c:pt>
                      <c:pt idx="9851">
                        <c:v>-1.5025204285983029E-22</c:v>
                      </c:pt>
                      <c:pt idx="9852">
                        <c:v>-1.1863423074401E-22</c:v>
                      </c:pt>
                      <c:pt idx="9853">
                        <c:v>-8.7215230357726841E-23</c:v>
                      </c:pt>
                      <c:pt idx="9854">
                        <c:v>-5.6023729425433044E-23</c:v>
                      </c:pt>
                      <c:pt idx="9855">
                        <c:v>-2.5087908177329449E-23</c:v>
                      </c:pt>
                      <c:pt idx="9856">
                        <c:v>5.5645831057749533E-24</c:v>
                      </c:pt>
                      <c:pt idx="9857">
                        <c:v>3.590664580692382E-23</c:v>
                      </c:pt>
                      <c:pt idx="9858">
                        <c:v>6.5911753932970369E-23</c:v>
                      </c:pt>
                      <c:pt idx="9859">
                        <c:v>9.5553974307080425E-23</c:v>
                      </c:pt>
                      <c:pt idx="9860">
                        <c:v>1.2480798598170931E-22</c:v>
                      </c:pt>
                      <c:pt idx="9861">
                        <c:v>1.536490988608613E-22</c:v>
                      </c:pt>
                      <c:pt idx="9862">
                        <c:v>1.820532715213235E-22</c:v>
                      </c:pt>
                      <c:pt idx="9863">
                        <c:v>2.099971282234505E-22</c:v>
                      </c:pt>
                      <c:pt idx="9864">
                        <c:v>2.3745797510296091E-22</c:v>
                      </c:pt>
                      <c:pt idx="9865">
                        <c:v>2.6441381553609029E-22</c:v>
                      </c:pt>
                      <c:pt idx="9866">
                        <c:v>2.908433646713307E-22</c:v>
                      </c:pt>
                      <c:pt idx="9867">
                        <c:v>3.1672606312186378E-22</c:v>
                      </c:pt>
                      <c:pt idx="9868">
                        <c:v>3.420420898136761E-22</c:v>
                      </c:pt>
                      <c:pt idx="9869">
                        <c:v>3.6677237398521692E-22</c:v>
                      </c:pt>
                      <c:pt idx="9870">
                        <c:v>3.9089860633532872E-22</c:v>
                      </c:pt>
                      <c:pt idx="9871">
                        <c:v>4.1440324931704488E-22</c:v>
                      </c:pt>
                      <c:pt idx="9872">
                        <c:v>4.3726954657570535E-22</c:v>
                      </c:pt>
                      <c:pt idx="9873">
                        <c:v>4.5948153153069418E-22</c:v>
                      </c:pt>
                      <c:pt idx="9874">
                        <c:v>4.8102403510094151E-22</c:v>
                      </c:pt>
                      <c:pt idx="9875">
                        <c:v>5.0188269257517279E-22</c:v>
                      </c:pt>
                      <c:pt idx="9876">
                        <c:v>5.2204394962870594E-22</c:v>
                      </c:pt>
                      <c:pt idx="9877">
                        <c:v>5.414950674894184E-22</c:v>
                      </c:pt>
                      <c:pt idx="9878">
                        <c:v>5.6022412725630682E-22</c:v>
                      </c:pt>
                      <c:pt idx="9879">
                        <c:v>5.7822003337485609E-22</c:v>
                      </c:pt>
                      <c:pt idx="9880">
                        <c:v>5.9547251627421613E-22</c:v>
                      </c:pt>
                      <c:pt idx="9881">
                        <c:v>6.1197213417195171E-22</c:v>
                      </c:pt>
                      <c:pt idx="9882">
                        <c:v>6.2771027405288793E-22</c:v>
                      </c:pt>
                      <c:pt idx="9883">
                        <c:v>6.4267915182931235E-22</c:v>
                      </c:pt>
                      <c:pt idx="9884">
                        <c:v>6.5687181169052399E-22</c:v>
                      </c:pt>
                      <c:pt idx="9885">
                        <c:v>6.702821246504303E-22</c:v>
                      </c:pt>
                      <c:pt idx="9886">
                        <c:v>6.8290478630258833E-22</c:v>
                      </c:pt>
                      <c:pt idx="9887">
                        <c:v>6.9473531379276847E-22</c:v>
                      </c:pt>
                      <c:pt idx="9888">
                        <c:v>7.0577004201978035E-22</c:v>
                      </c:pt>
                      <c:pt idx="9889">
                        <c:v>7.1600611907594871E-22</c:v>
                      </c:pt>
                      <c:pt idx="9890">
                        <c:v>7.2544150093925503E-22</c:v>
                      </c:pt>
                      <c:pt idx="9891">
                        <c:v>7.3407494542977063E-22</c:v>
                      </c:pt>
                      <c:pt idx="9892">
                        <c:v>7.4190600544360193E-22</c:v>
                      </c:pt>
                      <c:pt idx="9893">
                        <c:v>7.4893502147813938E-22</c:v>
                      </c:pt>
                      <c:pt idx="9894">
                        <c:v>7.5516311346295777E-22</c:v>
                      </c:pt>
                      <c:pt idx="9895">
                        <c:v>7.6059217191125026E-22</c:v>
                      </c:pt>
                      <c:pt idx="9896">
                        <c:v>7.6522484840719302E-22</c:v>
                      </c:pt>
                      <c:pt idx="9897">
                        <c:v>7.690645454451331E-22</c:v>
                      </c:pt>
                      <c:pt idx="9898">
                        <c:v>7.7211540563696589E-22</c:v>
                      </c:pt>
                      <c:pt idx="9899">
                        <c:v>7.7438230030452294E-22</c:v>
                      </c:pt>
                      <c:pt idx="9900">
                        <c:v>7.7587081747422387E-22</c:v>
                      </c:pt>
                      <c:pt idx="9901">
                        <c:v>7.7658724929165686E-22</c:v>
                      </c:pt>
                      <c:pt idx="9902">
                        <c:v>7.7653857887414382E-22</c:v>
                      </c:pt>
                      <c:pt idx="9903">
                        <c:v>7.757324666197144E-22</c:v>
                      </c:pt>
                      <c:pt idx="9904">
                        <c:v>7.7417723599126095E-22</c:v>
                      </c:pt>
                      <c:pt idx="9905">
                        <c:v>7.7188185879497101E-22</c:v>
                      </c:pt>
                      <c:pt idx="9906">
                        <c:v>7.6885593997243868E-22</c:v>
                      </c:pt>
                      <c:pt idx="9907">
                        <c:v>7.6510970192613664E-22</c:v>
                      </c:pt>
                      <c:pt idx="9908">
                        <c:v>7.6065396839819088E-22</c:v>
                      </c:pt>
                      <c:pt idx="9909">
                        <c:v>7.555001479226385E-22</c:v>
                      </c:pt>
                      <c:pt idx="9910">
                        <c:v>7.4966021687156239E-22</c:v>
                      </c:pt>
                      <c:pt idx="9911">
                        <c:v>7.4314670211569187E-22</c:v>
                      </c:pt>
                      <c:pt idx="9912">
                        <c:v>7.3597266332022954E-22</c:v>
                      </c:pt>
                      <c:pt idx="9913">
                        <c:v>7.2815167489681328E-22</c:v>
                      </c:pt>
                      <c:pt idx="9914">
                        <c:v>7.1969780763265044E-22</c:v>
                      </c:pt>
                      <c:pt idx="9915">
                        <c:v>7.106256100179668E-22</c:v>
                      </c:pt>
                      <c:pt idx="9916">
                        <c:v>7.0095008929299768E-22</c:v>
                      </c:pt>
                      <c:pt idx="9917">
                        <c:v>6.9068669223581001E-22</c:v>
                      </c:pt>
                      <c:pt idx="9918">
                        <c:v>6.7985128571228599E-22</c:v>
                      </c:pt>
                      <c:pt idx="9919">
                        <c:v>6.6846013700961862E-22</c:v>
                      </c:pt>
                      <c:pt idx="9920">
                        <c:v>6.5652989397466846E-22</c:v>
                      </c:pt>
                      <c:pt idx="9921">
                        <c:v>6.4407756497850886E-22</c:v>
                      </c:pt>
                      <c:pt idx="9922">
                        <c:v>6.3112049872844444E-22</c:v>
                      </c:pt>
                      <c:pt idx="9923">
                        <c:v>6.1767636394872387E-22</c:v>
                      </c:pt>
                      <c:pt idx="9924">
                        <c:v>6.0376312895108721E-22</c:v>
                      </c:pt>
                      <c:pt idx="9925">
                        <c:v>5.8939904111618194E-22</c:v>
                      </c:pt>
                      <c:pt idx="9926">
                        <c:v>5.7460260630676289E-22</c:v>
                      </c:pt>
                      <c:pt idx="9927">
                        <c:v>5.5939256823344734E-22</c:v>
                      </c:pt>
                      <c:pt idx="9928">
                        <c:v>5.4378788779363732E-22</c:v>
                      </c:pt>
                      <c:pt idx="9929">
                        <c:v>5.2780772240404182E-22</c:v>
                      </c:pt>
                      <c:pt idx="9930">
                        <c:v>5.1147140534703499E-22</c:v>
                      </c:pt>
                      <c:pt idx="9931">
                        <c:v>4.9479842515087093E-22</c:v>
                      </c:pt>
                      <c:pt idx="9932">
                        <c:v>4.7780840502354374E-22</c:v>
                      </c:pt>
                      <c:pt idx="9933">
                        <c:v>4.6052108235983291E-22</c:v>
                      </c:pt>
                      <c:pt idx="9934">
                        <c:v>4.4295628834080648E-22</c:v>
                      </c:pt>
                      <c:pt idx="9935">
                        <c:v>4.2513392764477475E-22</c:v>
                      </c:pt>
                      <c:pt idx="9936">
                        <c:v>4.0707395828838688E-22</c:v>
                      </c:pt>
                      <c:pt idx="9937">
                        <c:v>3.8879637161625369E-22</c:v>
                      </c:pt>
                      <c:pt idx="9938">
                        <c:v>3.7032117245714558E-22</c:v>
                      </c:pt>
                      <c:pt idx="9939">
                        <c:v>3.5166835946448049E-22</c:v>
                      </c:pt>
                      <c:pt idx="9940">
                        <c:v>3.3285790565845411E-22</c:v>
                      </c:pt>
                      <c:pt idx="9941">
                        <c:v>3.1390973918679698E-22</c:v>
                      </c:pt>
                      <c:pt idx="9942">
                        <c:v>2.9484372432076408E-22</c:v>
                      </c:pt>
                      <c:pt idx="9943">
                        <c:v>2.7567964270256101E-22</c:v>
                      </c:pt>
                      <c:pt idx="9944">
                        <c:v>2.56437174860011E-22</c:v>
                      </c:pt>
                      <c:pt idx="9945">
                        <c:v>2.3713588200384481E-22</c:v>
                      </c:pt>
                      <c:pt idx="9946">
                        <c:v>2.177951881225677E-22</c:v>
                      </c:pt>
                      <c:pt idx="9947">
                        <c:v>1.9843436238941859E-22</c:v>
                      </c:pt>
                      <c:pt idx="9948">
                        <c:v>1.790725018954872E-22</c:v>
                      </c:pt>
                      <c:pt idx="9949">
                        <c:v>1.597285147225981E-22</c:v>
                      </c:pt>
                      <c:pt idx="9950">
                        <c:v>1.4042110336910051E-22</c:v>
                      </c:pt>
                      <c:pt idx="9951">
                        <c:v>1.2116874854122999E-22</c:v>
                      </c:pt>
                      <c:pt idx="9952">
                        <c:v>1.019896933222261E-22</c:v>
                      </c:pt>
                      <c:pt idx="9953">
                        <c:v>8.2901927730895906E-23</c:v>
                      </c:pt>
                      <c:pt idx="9954">
                        <c:v>6.3923173680822657E-23</c:v>
                      </c:pt>
                      <c:pt idx="9955">
                        <c:v>4.5070870350910802E-23</c:v>
                      </c:pt>
                      <c:pt idx="9956">
                        <c:v>2.636215997745522E-23</c:v>
                      </c:pt>
                      <c:pt idx="9957">
                        <c:v>7.8138740774067523E-24</c:v>
                      </c:pt>
                      <c:pt idx="9958">
                        <c:v>-1.0557479888009571E-23</c:v>
                      </c:pt>
                      <c:pt idx="9959">
                        <c:v>-2.8735731400688461E-23</c:v>
                      </c:pt>
                      <c:pt idx="9960">
                        <c:v>-4.670505931593947E-23</c:v>
                      </c:pt>
                      <c:pt idx="9961">
                        <c:v>-6.4450003828099245E-23</c:v>
                      </c:pt>
                      <c:pt idx="9962">
                        <c:v>-8.1955477964405549E-23</c:v>
                      </c:pt>
                      <c:pt idx="9963">
                        <c:v>-9.920677860060876E-23</c:v>
                      </c:pt>
                      <c:pt idx="9964">
                        <c:v>-1.1618959699232789E-22</c:v>
                      </c:pt>
                      <c:pt idx="9965">
                        <c:v>-1.328900288166908E-22</c:v>
                      </c:pt>
                      <c:pt idx="9966">
                        <c:v>-1.492945837193303E-22</c:v>
                      </c:pt>
                      <c:pt idx="9967">
                        <c:v>-1.6539019436233931E-22</c:v>
                      </c:pt>
                      <c:pt idx="9968">
                        <c:v>-1.811642249693209E-22</c:v>
                      </c:pt>
                      <c:pt idx="9969">
                        <c:v>-1.966044793641952E-22</c:v>
                      </c:pt>
                      <c:pt idx="9970">
                        <c:v>-2.116992085009553E-22</c:v>
                      </c:pt>
                      <c:pt idx="9971">
                        <c:v>-2.2643711748208782E-22</c:v>
                      </c:pt>
                      <c:pt idx="9972">
                        <c:v>-2.4080737206389631E-22</c:v>
                      </c:pt>
                      <c:pt idx="9973">
                        <c:v>-2.54799604647482E-22</c:v>
                      </c:pt>
                      <c:pt idx="9974">
                        <c:v>-2.6840391975465381E-22</c:v>
                      </c:pt>
                      <c:pt idx="9975">
                        <c:v>-2.8161089898854768E-22</c:v>
                      </c:pt>
                      <c:pt idx="9976">
                        <c:v>-2.9441160547924039E-22</c:v>
                      </c:pt>
                      <c:pt idx="9977">
                        <c:v>-3.0679758781514248E-22</c:v>
                      </c:pt>
                      <c:pt idx="9978">
                        <c:v>-3.1876088346145211E-22</c:v>
                      </c:pt>
                      <c:pt idx="9979">
                        <c:v>-3.3029402166743391E-22</c:v>
                      </c:pt>
                      <c:pt idx="9980">
                        <c:v>-3.413900258647746E-22</c:v>
                      </c:pt>
                      <c:pt idx="9981">
                        <c:v>-3.5204241555973629E-22</c:v>
                      </c:pt>
                      <c:pt idx="9982">
                        <c:v>-3.622452077222978E-22</c:v>
                      </c:pt>
                      <c:pt idx="9983">
                        <c:v>-3.7199291767593441E-22</c:v>
                      </c:pt>
                      <c:pt idx="9984">
                        <c:v>-3.8128055949213449E-22</c:v>
                      </c:pt>
                      <c:pt idx="9985">
                        <c:v>-3.901036458941977E-22</c:v>
                      </c:pt>
                      <c:pt idx="9986">
                        <c:v>-3.9845818767529002E-22</c:v>
                      </c:pt>
                      <c:pt idx="9987">
                        <c:v>-4.0634069263615752E-22</c:v>
                      </c:pt>
                      <c:pt idx="9988">
                        <c:v>-4.137481640483148E-22</c:v>
                      </c:pt>
                      <c:pt idx="9989">
                        <c:v>-4.206780986489303E-22</c:v>
                      </c:pt>
                      <c:pt idx="9990">
                        <c:v>-4.2712848417402441E-22</c:v>
                      </c:pt>
                      <c:pt idx="9991">
                        <c:v>-4.3309779643698261E-22</c:v>
                      </c:pt>
                      <c:pt idx="9992">
                        <c:v>-4.3858499595975862E-22</c:v>
                      </c:pt>
                      <c:pt idx="9993">
                        <c:v>-4.4358952416450726E-22</c:v>
                      </c:pt>
                      <c:pt idx="9994">
                        <c:v>-4.4811129913373718E-22</c:v>
                      </c:pt>
                      <c:pt idx="9995">
                        <c:v>-4.5215071094741527E-22</c:v>
                      </c:pt>
                      <c:pt idx="9996">
                        <c:v>-4.5570861660578342E-22</c:v>
                      </c:pt>
                      <c:pt idx="9997">
                        <c:v>-4.5878633454696495E-22</c:v>
                      </c:pt>
                      <c:pt idx="9998">
                        <c:v>-4.6138563876874389E-22</c:v>
                      </c:pt>
                      <c:pt idx="9999">
                        <c:v>-4.6350875256419366E-22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6A8A-49F6-B3D7-7A0877597D7B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Pos!$D$1</c15:sqref>
                        </c15:formulaRef>
                      </c:ext>
                    </c:extLst>
                    <c:strCache>
                      <c:ptCount val="1"/>
                      <c:pt idx="0">
                        <c:v>theta_analytics</c:v>
                      </c:pt>
                    </c:strCache>
                  </c:strRef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Pos!$A$2:$A$10001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  <c:pt idx="1000">
                        <c:v>10</c:v>
                      </c:pt>
                      <c:pt idx="1001">
                        <c:v>10.01</c:v>
                      </c:pt>
                      <c:pt idx="1002">
                        <c:v>10.02</c:v>
                      </c:pt>
                      <c:pt idx="1003">
                        <c:v>10.029999999999999</c:v>
                      </c:pt>
                      <c:pt idx="1004">
                        <c:v>10.039999999999999</c:v>
                      </c:pt>
                      <c:pt idx="1005">
                        <c:v>10.050000000000001</c:v>
                      </c:pt>
                      <c:pt idx="1006">
                        <c:v>10.06</c:v>
                      </c:pt>
                      <c:pt idx="1007">
                        <c:v>10.07</c:v>
                      </c:pt>
                      <c:pt idx="1008">
                        <c:v>10.08</c:v>
                      </c:pt>
                      <c:pt idx="1009">
                        <c:v>10.09</c:v>
                      </c:pt>
                      <c:pt idx="1010">
                        <c:v>10.1</c:v>
                      </c:pt>
                      <c:pt idx="1011">
                        <c:v>10.11</c:v>
                      </c:pt>
                      <c:pt idx="1012">
                        <c:v>10.119999999999999</c:v>
                      </c:pt>
                      <c:pt idx="1013">
                        <c:v>10.130000000000001</c:v>
                      </c:pt>
                      <c:pt idx="1014">
                        <c:v>10.14</c:v>
                      </c:pt>
                      <c:pt idx="1015">
                        <c:v>10.15</c:v>
                      </c:pt>
                      <c:pt idx="1016">
                        <c:v>10.16</c:v>
                      </c:pt>
                      <c:pt idx="1017">
                        <c:v>10.17</c:v>
                      </c:pt>
                      <c:pt idx="1018">
                        <c:v>10.18</c:v>
                      </c:pt>
                      <c:pt idx="1019">
                        <c:v>10.19</c:v>
                      </c:pt>
                      <c:pt idx="1020">
                        <c:v>10.199999999999999</c:v>
                      </c:pt>
                      <c:pt idx="1021">
                        <c:v>10.210000000000001</c:v>
                      </c:pt>
                      <c:pt idx="1022">
                        <c:v>10.220000000000001</c:v>
                      </c:pt>
                      <c:pt idx="1023">
                        <c:v>10.23</c:v>
                      </c:pt>
                      <c:pt idx="1024">
                        <c:v>10.24</c:v>
                      </c:pt>
                      <c:pt idx="1025">
                        <c:v>10.25</c:v>
                      </c:pt>
                      <c:pt idx="1026">
                        <c:v>10.26</c:v>
                      </c:pt>
                      <c:pt idx="1027">
                        <c:v>10.27</c:v>
                      </c:pt>
                      <c:pt idx="1028">
                        <c:v>10.28</c:v>
                      </c:pt>
                      <c:pt idx="1029">
                        <c:v>10.29</c:v>
                      </c:pt>
                      <c:pt idx="1030">
                        <c:v>10.3</c:v>
                      </c:pt>
                      <c:pt idx="1031">
                        <c:v>10.31</c:v>
                      </c:pt>
                      <c:pt idx="1032">
                        <c:v>10.32</c:v>
                      </c:pt>
                      <c:pt idx="1033">
                        <c:v>10.33</c:v>
                      </c:pt>
                      <c:pt idx="1034">
                        <c:v>10.34</c:v>
                      </c:pt>
                      <c:pt idx="1035">
                        <c:v>10.35</c:v>
                      </c:pt>
                      <c:pt idx="1036">
                        <c:v>10.36</c:v>
                      </c:pt>
                      <c:pt idx="1037">
                        <c:v>10.37</c:v>
                      </c:pt>
                      <c:pt idx="1038">
                        <c:v>10.38</c:v>
                      </c:pt>
                      <c:pt idx="1039">
                        <c:v>10.39</c:v>
                      </c:pt>
                      <c:pt idx="1040">
                        <c:v>10.4</c:v>
                      </c:pt>
                      <c:pt idx="1041">
                        <c:v>10.41</c:v>
                      </c:pt>
                      <c:pt idx="1042">
                        <c:v>10.42</c:v>
                      </c:pt>
                      <c:pt idx="1043">
                        <c:v>10.43</c:v>
                      </c:pt>
                      <c:pt idx="1044">
                        <c:v>10.44</c:v>
                      </c:pt>
                      <c:pt idx="1045">
                        <c:v>10.45</c:v>
                      </c:pt>
                      <c:pt idx="1046">
                        <c:v>10.46</c:v>
                      </c:pt>
                      <c:pt idx="1047">
                        <c:v>10.47</c:v>
                      </c:pt>
                      <c:pt idx="1048">
                        <c:v>10.48</c:v>
                      </c:pt>
                      <c:pt idx="1049">
                        <c:v>10.49</c:v>
                      </c:pt>
                      <c:pt idx="1050">
                        <c:v>10.5</c:v>
                      </c:pt>
                      <c:pt idx="1051">
                        <c:v>10.51</c:v>
                      </c:pt>
                      <c:pt idx="1052">
                        <c:v>10.52</c:v>
                      </c:pt>
                      <c:pt idx="1053">
                        <c:v>10.53</c:v>
                      </c:pt>
                      <c:pt idx="1054">
                        <c:v>10.54</c:v>
                      </c:pt>
                      <c:pt idx="1055">
                        <c:v>10.55</c:v>
                      </c:pt>
                      <c:pt idx="1056">
                        <c:v>10.56</c:v>
                      </c:pt>
                      <c:pt idx="1057">
                        <c:v>10.57</c:v>
                      </c:pt>
                      <c:pt idx="1058">
                        <c:v>10.58</c:v>
                      </c:pt>
                      <c:pt idx="1059">
                        <c:v>10.59</c:v>
                      </c:pt>
                      <c:pt idx="1060">
                        <c:v>10.6</c:v>
                      </c:pt>
                      <c:pt idx="1061">
                        <c:v>10.61</c:v>
                      </c:pt>
                      <c:pt idx="1062">
                        <c:v>10.62</c:v>
                      </c:pt>
                      <c:pt idx="1063">
                        <c:v>10.63</c:v>
                      </c:pt>
                      <c:pt idx="1064">
                        <c:v>10.64</c:v>
                      </c:pt>
                      <c:pt idx="1065">
                        <c:v>10.65</c:v>
                      </c:pt>
                      <c:pt idx="1066">
                        <c:v>10.66</c:v>
                      </c:pt>
                      <c:pt idx="1067">
                        <c:v>10.67</c:v>
                      </c:pt>
                      <c:pt idx="1068">
                        <c:v>10.68</c:v>
                      </c:pt>
                      <c:pt idx="1069">
                        <c:v>10.69</c:v>
                      </c:pt>
                      <c:pt idx="1070">
                        <c:v>10.7</c:v>
                      </c:pt>
                      <c:pt idx="1071">
                        <c:v>10.71</c:v>
                      </c:pt>
                      <c:pt idx="1072">
                        <c:v>10.72</c:v>
                      </c:pt>
                      <c:pt idx="1073">
                        <c:v>10.73</c:v>
                      </c:pt>
                      <c:pt idx="1074">
                        <c:v>10.74</c:v>
                      </c:pt>
                      <c:pt idx="1075">
                        <c:v>10.75</c:v>
                      </c:pt>
                      <c:pt idx="1076">
                        <c:v>10.76</c:v>
                      </c:pt>
                      <c:pt idx="1077">
                        <c:v>10.77</c:v>
                      </c:pt>
                      <c:pt idx="1078">
                        <c:v>10.78</c:v>
                      </c:pt>
                      <c:pt idx="1079">
                        <c:v>10.79</c:v>
                      </c:pt>
                      <c:pt idx="1080">
                        <c:v>10.8</c:v>
                      </c:pt>
                      <c:pt idx="1081">
                        <c:v>10.81</c:v>
                      </c:pt>
                      <c:pt idx="1082">
                        <c:v>10.82</c:v>
                      </c:pt>
                      <c:pt idx="1083">
                        <c:v>10.83</c:v>
                      </c:pt>
                      <c:pt idx="1084">
                        <c:v>10.84</c:v>
                      </c:pt>
                      <c:pt idx="1085">
                        <c:v>10.85</c:v>
                      </c:pt>
                      <c:pt idx="1086">
                        <c:v>10.86</c:v>
                      </c:pt>
                      <c:pt idx="1087">
                        <c:v>10.87</c:v>
                      </c:pt>
                      <c:pt idx="1088">
                        <c:v>10.88</c:v>
                      </c:pt>
                      <c:pt idx="1089">
                        <c:v>10.89</c:v>
                      </c:pt>
                      <c:pt idx="1090">
                        <c:v>10.9</c:v>
                      </c:pt>
                      <c:pt idx="1091">
                        <c:v>10.91</c:v>
                      </c:pt>
                      <c:pt idx="1092">
                        <c:v>10.92</c:v>
                      </c:pt>
                      <c:pt idx="1093">
                        <c:v>10.93</c:v>
                      </c:pt>
                      <c:pt idx="1094">
                        <c:v>10.94</c:v>
                      </c:pt>
                      <c:pt idx="1095">
                        <c:v>10.95</c:v>
                      </c:pt>
                      <c:pt idx="1096">
                        <c:v>10.96</c:v>
                      </c:pt>
                      <c:pt idx="1097">
                        <c:v>10.97</c:v>
                      </c:pt>
                      <c:pt idx="1098">
                        <c:v>10.98</c:v>
                      </c:pt>
                      <c:pt idx="1099">
                        <c:v>10.99</c:v>
                      </c:pt>
                      <c:pt idx="1100">
                        <c:v>11</c:v>
                      </c:pt>
                      <c:pt idx="1101">
                        <c:v>11.01</c:v>
                      </c:pt>
                      <c:pt idx="1102">
                        <c:v>11.02</c:v>
                      </c:pt>
                      <c:pt idx="1103">
                        <c:v>11.03</c:v>
                      </c:pt>
                      <c:pt idx="1104">
                        <c:v>11.04</c:v>
                      </c:pt>
                      <c:pt idx="1105">
                        <c:v>11.05</c:v>
                      </c:pt>
                      <c:pt idx="1106">
                        <c:v>11.06</c:v>
                      </c:pt>
                      <c:pt idx="1107">
                        <c:v>11.07</c:v>
                      </c:pt>
                      <c:pt idx="1108">
                        <c:v>11.08</c:v>
                      </c:pt>
                      <c:pt idx="1109">
                        <c:v>11.09</c:v>
                      </c:pt>
                      <c:pt idx="1110">
                        <c:v>11.1</c:v>
                      </c:pt>
                      <c:pt idx="1111">
                        <c:v>11.11</c:v>
                      </c:pt>
                      <c:pt idx="1112">
                        <c:v>11.12</c:v>
                      </c:pt>
                      <c:pt idx="1113">
                        <c:v>11.13</c:v>
                      </c:pt>
                      <c:pt idx="1114">
                        <c:v>11.14</c:v>
                      </c:pt>
                      <c:pt idx="1115">
                        <c:v>11.15</c:v>
                      </c:pt>
                      <c:pt idx="1116">
                        <c:v>11.16</c:v>
                      </c:pt>
                      <c:pt idx="1117">
                        <c:v>11.17</c:v>
                      </c:pt>
                      <c:pt idx="1118">
                        <c:v>11.18</c:v>
                      </c:pt>
                      <c:pt idx="1119">
                        <c:v>11.19</c:v>
                      </c:pt>
                      <c:pt idx="1120">
                        <c:v>11.2</c:v>
                      </c:pt>
                      <c:pt idx="1121">
                        <c:v>11.21</c:v>
                      </c:pt>
                      <c:pt idx="1122">
                        <c:v>11.22</c:v>
                      </c:pt>
                      <c:pt idx="1123">
                        <c:v>11.23</c:v>
                      </c:pt>
                      <c:pt idx="1124">
                        <c:v>11.24</c:v>
                      </c:pt>
                      <c:pt idx="1125">
                        <c:v>11.25</c:v>
                      </c:pt>
                      <c:pt idx="1126">
                        <c:v>11.26</c:v>
                      </c:pt>
                      <c:pt idx="1127">
                        <c:v>11.27</c:v>
                      </c:pt>
                      <c:pt idx="1128">
                        <c:v>11.28</c:v>
                      </c:pt>
                      <c:pt idx="1129">
                        <c:v>11.29</c:v>
                      </c:pt>
                      <c:pt idx="1130">
                        <c:v>11.3</c:v>
                      </c:pt>
                      <c:pt idx="1131">
                        <c:v>11.31</c:v>
                      </c:pt>
                      <c:pt idx="1132">
                        <c:v>11.32</c:v>
                      </c:pt>
                      <c:pt idx="1133">
                        <c:v>11.33</c:v>
                      </c:pt>
                      <c:pt idx="1134">
                        <c:v>11.34</c:v>
                      </c:pt>
                      <c:pt idx="1135">
                        <c:v>11.35</c:v>
                      </c:pt>
                      <c:pt idx="1136">
                        <c:v>11.36</c:v>
                      </c:pt>
                      <c:pt idx="1137">
                        <c:v>11.37</c:v>
                      </c:pt>
                      <c:pt idx="1138">
                        <c:v>11.38</c:v>
                      </c:pt>
                      <c:pt idx="1139">
                        <c:v>11.39</c:v>
                      </c:pt>
                      <c:pt idx="1140">
                        <c:v>11.4</c:v>
                      </c:pt>
                      <c:pt idx="1141">
                        <c:v>11.41</c:v>
                      </c:pt>
                      <c:pt idx="1142">
                        <c:v>11.42</c:v>
                      </c:pt>
                      <c:pt idx="1143">
                        <c:v>11.43</c:v>
                      </c:pt>
                      <c:pt idx="1144">
                        <c:v>11.44</c:v>
                      </c:pt>
                      <c:pt idx="1145">
                        <c:v>11.45</c:v>
                      </c:pt>
                      <c:pt idx="1146">
                        <c:v>11.46</c:v>
                      </c:pt>
                      <c:pt idx="1147">
                        <c:v>11.47</c:v>
                      </c:pt>
                      <c:pt idx="1148">
                        <c:v>11.48</c:v>
                      </c:pt>
                      <c:pt idx="1149">
                        <c:v>11.49</c:v>
                      </c:pt>
                      <c:pt idx="1150">
                        <c:v>11.5</c:v>
                      </c:pt>
                      <c:pt idx="1151">
                        <c:v>11.51</c:v>
                      </c:pt>
                      <c:pt idx="1152">
                        <c:v>11.52</c:v>
                      </c:pt>
                      <c:pt idx="1153">
                        <c:v>11.53</c:v>
                      </c:pt>
                      <c:pt idx="1154">
                        <c:v>11.54</c:v>
                      </c:pt>
                      <c:pt idx="1155">
                        <c:v>11.55</c:v>
                      </c:pt>
                      <c:pt idx="1156">
                        <c:v>11.56</c:v>
                      </c:pt>
                      <c:pt idx="1157">
                        <c:v>11.57</c:v>
                      </c:pt>
                      <c:pt idx="1158">
                        <c:v>11.58</c:v>
                      </c:pt>
                      <c:pt idx="1159">
                        <c:v>11.59</c:v>
                      </c:pt>
                      <c:pt idx="1160">
                        <c:v>11.6</c:v>
                      </c:pt>
                      <c:pt idx="1161">
                        <c:v>11.61</c:v>
                      </c:pt>
                      <c:pt idx="1162">
                        <c:v>11.62</c:v>
                      </c:pt>
                      <c:pt idx="1163">
                        <c:v>11.63</c:v>
                      </c:pt>
                      <c:pt idx="1164">
                        <c:v>11.64</c:v>
                      </c:pt>
                      <c:pt idx="1165">
                        <c:v>11.65</c:v>
                      </c:pt>
                      <c:pt idx="1166">
                        <c:v>11.66</c:v>
                      </c:pt>
                      <c:pt idx="1167">
                        <c:v>11.67</c:v>
                      </c:pt>
                      <c:pt idx="1168">
                        <c:v>11.68</c:v>
                      </c:pt>
                      <c:pt idx="1169">
                        <c:v>11.69</c:v>
                      </c:pt>
                      <c:pt idx="1170">
                        <c:v>11.7</c:v>
                      </c:pt>
                      <c:pt idx="1171">
                        <c:v>11.71</c:v>
                      </c:pt>
                      <c:pt idx="1172">
                        <c:v>11.72</c:v>
                      </c:pt>
                      <c:pt idx="1173">
                        <c:v>11.73</c:v>
                      </c:pt>
                      <c:pt idx="1174">
                        <c:v>11.74</c:v>
                      </c:pt>
                      <c:pt idx="1175">
                        <c:v>11.75</c:v>
                      </c:pt>
                      <c:pt idx="1176">
                        <c:v>11.76</c:v>
                      </c:pt>
                      <c:pt idx="1177">
                        <c:v>11.77</c:v>
                      </c:pt>
                      <c:pt idx="1178">
                        <c:v>11.78</c:v>
                      </c:pt>
                      <c:pt idx="1179">
                        <c:v>11.79</c:v>
                      </c:pt>
                      <c:pt idx="1180">
                        <c:v>11.8</c:v>
                      </c:pt>
                      <c:pt idx="1181">
                        <c:v>11.81</c:v>
                      </c:pt>
                      <c:pt idx="1182">
                        <c:v>11.82</c:v>
                      </c:pt>
                      <c:pt idx="1183">
                        <c:v>11.83</c:v>
                      </c:pt>
                      <c:pt idx="1184">
                        <c:v>11.84</c:v>
                      </c:pt>
                      <c:pt idx="1185">
                        <c:v>11.85</c:v>
                      </c:pt>
                      <c:pt idx="1186">
                        <c:v>11.86</c:v>
                      </c:pt>
                      <c:pt idx="1187">
                        <c:v>11.87</c:v>
                      </c:pt>
                      <c:pt idx="1188">
                        <c:v>11.88</c:v>
                      </c:pt>
                      <c:pt idx="1189">
                        <c:v>11.89</c:v>
                      </c:pt>
                      <c:pt idx="1190">
                        <c:v>11.9</c:v>
                      </c:pt>
                      <c:pt idx="1191">
                        <c:v>11.91</c:v>
                      </c:pt>
                      <c:pt idx="1192">
                        <c:v>11.92</c:v>
                      </c:pt>
                      <c:pt idx="1193">
                        <c:v>11.93</c:v>
                      </c:pt>
                      <c:pt idx="1194">
                        <c:v>11.94</c:v>
                      </c:pt>
                      <c:pt idx="1195">
                        <c:v>11.95</c:v>
                      </c:pt>
                      <c:pt idx="1196">
                        <c:v>11.96</c:v>
                      </c:pt>
                      <c:pt idx="1197">
                        <c:v>11.97</c:v>
                      </c:pt>
                      <c:pt idx="1198">
                        <c:v>11.98</c:v>
                      </c:pt>
                      <c:pt idx="1199">
                        <c:v>11.99</c:v>
                      </c:pt>
                      <c:pt idx="1200">
                        <c:v>12</c:v>
                      </c:pt>
                      <c:pt idx="1201">
                        <c:v>12.01</c:v>
                      </c:pt>
                      <c:pt idx="1202">
                        <c:v>12.02</c:v>
                      </c:pt>
                      <c:pt idx="1203">
                        <c:v>12.03</c:v>
                      </c:pt>
                      <c:pt idx="1204">
                        <c:v>12.04</c:v>
                      </c:pt>
                      <c:pt idx="1205">
                        <c:v>12.05</c:v>
                      </c:pt>
                      <c:pt idx="1206">
                        <c:v>12.06</c:v>
                      </c:pt>
                      <c:pt idx="1207">
                        <c:v>12.07</c:v>
                      </c:pt>
                      <c:pt idx="1208">
                        <c:v>12.08</c:v>
                      </c:pt>
                      <c:pt idx="1209">
                        <c:v>12.09</c:v>
                      </c:pt>
                      <c:pt idx="1210">
                        <c:v>12.1</c:v>
                      </c:pt>
                      <c:pt idx="1211">
                        <c:v>12.11</c:v>
                      </c:pt>
                      <c:pt idx="1212">
                        <c:v>12.12</c:v>
                      </c:pt>
                      <c:pt idx="1213">
                        <c:v>12.13</c:v>
                      </c:pt>
                      <c:pt idx="1214">
                        <c:v>12.14</c:v>
                      </c:pt>
                      <c:pt idx="1215">
                        <c:v>12.15</c:v>
                      </c:pt>
                      <c:pt idx="1216">
                        <c:v>12.16</c:v>
                      </c:pt>
                      <c:pt idx="1217">
                        <c:v>12.17</c:v>
                      </c:pt>
                      <c:pt idx="1218">
                        <c:v>12.18</c:v>
                      </c:pt>
                      <c:pt idx="1219">
                        <c:v>12.19</c:v>
                      </c:pt>
                      <c:pt idx="1220">
                        <c:v>12.2</c:v>
                      </c:pt>
                      <c:pt idx="1221">
                        <c:v>12.21</c:v>
                      </c:pt>
                      <c:pt idx="1222">
                        <c:v>12.22</c:v>
                      </c:pt>
                      <c:pt idx="1223">
                        <c:v>12.23</c:v>
                      </c:pt>
                      <c:pt idx="1224">
                        <c:v>12.24</c:v>
                      </c:pt>
                      <c:pt idx="1225">
                        <c:v>12.25</c:v>
                      </c:pt>
                      <c:pt idx="1226">
                        <c:v>12.26</c:v>
                      </c:pt>
                      <c:pt idx="1227">
                        <c:v>12.27</c:v>
                      </c:pt>
                      <c:pt idx="1228">
                        <c:v>12.28</c:v>
                      </c:pt>
                      <c:pt idx="1229">
                        <c:v>12.29</c:v>
                      </c:pt>
                      <c:pt idx="1230">
                        <c:v>12.3</c:v>
                      </c:pt>
                      <c:pt idx="1231">
                        <c:v>12.31</c:v>
                      </c:pt>
                      <c:pt idx="1232">
                        <c:v>12.32</c:v>
                      </c:pt>
                      <c:pt idx="1233">
                        <c:v>12.33</c:v>
                      </c:pt>
                      <c:pt idx="1234">
                        <c:v>12.34</c:v>
                      </c:pt>
                      <c:pt idx="1235">
                        <c:v>12.35</c:v>
                      </c:pt>
                      <c:pt idx="1236">
                        <c:v>12.36</c:v>
                      </c:pt>
                      <c:pt idx="1237">
                        <c:v>12.37</c:v>
                      </c:pt>
                      <c:pt idx="1238">
                        <c:v>12.38</c:v>
                      </c:pt>
                      <c:pt idx="1239">
                        <c:v>12.39</c:v>
                      </c:pt>
                      <c:pt idx="1240">
                        <c:v>12.4</c:v>
                      </c:pt>
                      <c:pt idx="1241">
                        <c:v>12.41</c:v>
                      </c:pt>
                      <c:pt idx="1242">
                        <c:v>12.42</c:v>
                      </c:pt>
                      <c:pt idx="1243">
                        <c:v>12.43</c:v>
                      </c:pt>
                      <c:pt idx="1244">
                        <c:v>12.44</c:v>
                      </c:pt>
                      <c:pt idx="1245">
                        <c:v>12.45</c:v>
                      </c:pt>
                      <c:pt idx="1246">
                        <c:v>12.46</c:v>
                      </c:pt>
                      <c:pt idx="1247">
                        <c:v>12.47</c:v>
                      </c:pt>
                      <c:pt idx="1248">
                        <c:v>12.48</c:v>
                      </c:pt>
                      <c:pt idx="1249">
                        <c:v>12.49</c:v>
                      </c:pt>
                      <c:pt idx="1250">
                        <c:v>12.5</c:v>
                      </c:pt>
                      <c:pt idx="1251">
                        <c:v>12.51</c:v>
                      </c:pt>
                      <c:pt idx="1252">
                        <c:v>12.52</c:v>
                      </c:pt>
                      <c:pt idx="1253">
                        <c:v>12.53</c:v>
                      </c:pt>
                      <c:pt idx="1254">
                        <c:v>12.54</c:v>
                      </c:pt>
                      <c:pt idx="1255">
                        <c:v>12.55</c:v>
                      </c:pt>
                      <c:pt idx="1256">
                        <c:v>12.56</c:v>
                      </c:pt>
                      <c:pt idx="1257">
                        <c:v>12.57</c:v>
                      </c:pt>
                      <c:pt idx="1258">
                        <c:v>12.58</c:v>
                      </c:pt>
                      <c:pt idx="1259">
                        <c:v>12.59</c:v>
                      </c:pt>
                      <c:pt idx="1260">
                        <c:v>12.6</c:v>
                      </c:pt>
                      <c:pt idx="1261">
                        <c:v>12.61</c:v>
                      </c:pt>
                      <c:pt idx="1262">
                        <c:v>12.62</c:v>
                      </c:pt>
                      <c:pt idx="1263">
                        <c:v>12.63</c:v>
                      </c:pt>
                      <c:pt idx="1264">
                        <c:v>12.64</c:v>
                      </c:pt>
                      <c:pt idx="1265">
                        <c:v>12.65</c:v>
                      </c:pt>
                      <c:pt idx="1266">
                        <c:v>12.66</c:v>
                      </c:pt>
                      <c:pt idx="1267">
                        <c:v>12.67</c:v>
                      </c:pt>
                      <c:pt idx="1268">
                        <c:v>12.68</c:v>
                      </c:pt>
                      <c:pt idx="1269">
                        <c:v>12.69</c:v>
                      </c:pt>
                      <c:pt idx="1270">
                        <c:v>12.7</c:v>
                      </c:pt>
                      <c:pt idx="1271">
                        <c:v>12.71</c:v>
                      </c:pt>
                      <c:pt idx="1272">
                        <c:v>12.72</c:v>
                      </c:pt>
                      <c:pt idx="1273">
                        <c:v>12.73</c:v>
                      </c:pt>
                      <c:pt idx="1274">
                        <c:v>12.74</c:v>
                      </c:pt>
                      <c:pt idx="1275">
                        <c:v>12.75</c:v>
                      </c:pt>
                      <c:pt idx="1276">
                        <c:v>12.76</c:v>
                      </c:pt>
                      <c:pt idx="1277">
                        <c:v>12.77</c:v>
                      </c:pt>
                      <c:pt idx="1278">
                        <c:v>12.78</c:v>
                      </c:pt>
                      <c:pt idx="1279">
                        <c:v>12.79</c:v>
                      </c:pt>
                      <c:pt idx="1280">
                        <c:v>12.8</c:v>
                      </c:pt>
                      <c:pt idx="1281">
                        <c:v>12.81</c:v>
                      </c:pt>
                      <c:pt idx="1282">
                        <c:v>12.82</c:v>
                      </c:pt>
                      <c:pt idx="1283">
                        <c:v>12.83</c:v>
                      </c:pt>
                      <c:pt idx="1284">
                        <c:v>12.84</c:v>
                      </c:pt>
                      <c:pt idx="1285">
                        <c:v>12.85</c:v>
                      </c:pt>
                      <c:pt idx="1286">
                        <c:v>12.86</c:v>
                      </c:pt>
                      <c:pt idx="1287">
                        <c:v>12.87</c:v>
                      </c:pt>
                      <c:pt idx="1288">
                        <c:v>12.88</c:v>
                      </c:pt>
                      <c:pt idx="1289">
                        <c:v>12.89</c:v>
                      </c:pt>
                      <c:pt idx="1290">
                        <c:v>12.9</c:v>
                      </c:pt>
                      <c:pt idx="1291">
                        <c:v>12.91</c:v>
                      </c:pt>
                      <c:pt idx="1292">
                        <c:v>12.92</c:v>
                      </c:pt>
                      <c:pt idx="1293">
                        <c:v>12.93</c:v>
                      </c:pt>
                      <c:pt idx="1294">
                        <c:v>12.94</c:v>
                      </c:pt>
                      <c:pt idx="1295">
                        <c:v>12.95</c:v>
                      </c:pt>
                      <c:pt idx="1296">
                        <c:v>12.96</c:v>
                      </c:pt>
                      <c:pt idx="1297">
                        <c:v>12.97</c:v>
                      </c:pt>
                      <c:pt idx="1298">
                        <c:v>12.98</c:v>
                      </c:pt>
                      <c:pt idx="1299">
                        <c:v>12.99</c:v>
                      </c:pt>
                      <c:pt idx="1300">
                        <c:v>13</c:v>
                      </c:pt>
                      <c:pt idx="1301">
                        <c:v>13.01</c:v>
                      </c:pt>
                      <c:pt idx="1302">
                        <c:v>13.02</c:v>
                      </c:pt>
                      <c:pt idx="1303">
                        <c:v>13.03</c:v>
                      </c:pt>
                      <c:pt idx="1304">
                        <c:v>13.04</c:v>
                      </c:pt>
                      <c:pt idx="1305">
                        <c:v>13.05</c:v>
                      </c:pt>
                      <c:pt idx="1306">
                        <c:v>13.06</c:v>
                      </c:pt>
                      <c:pt idx="1307">
                        <c:v>13.07</c:v>
                      </c:pt>
                      <c:pt idx="1308">
                        <c:v>13.08</c:v>
                      </c:pt>
                      <c:pt idx="1309">
                        <c:v>13.09</c:v>
                      </c:pt>
                      <c:pt idx="1310">
                        <c:v>13.1</c:v>
                      </c:pt>
                      <c:pt idx="1311">
                        <c:v>13.11</c:v>
                      </c:pt>
                      <c:pt idx="1312">
                        <c:v>13.12</c:v>
                      </c:pt>
                      <c:pt idx="1313">
                        <c:v>13.13</c:v>
                      </c:pt>
                      <c:pt idx="1314">
                        <c:v>13.14</c:v>
                      </c:pt>
                      <c:pt idx="1315">
                        <c:v>13.15</c:v>
                      </c:pt>
                      <c:pt idx="1316">
                        <c:v>13.16</c:v>
                      </c:pt>
                      <c:pt idx="1317">
                        <c:v>13.17</c:v>
                      </c:pt>
                      <c:pt idx="1318">
                        <c:v>13.18</c:v>
                      </c:pt>
                      <c:pt idx="1319">
                        <c:v>13.19</c:v>
                      </c:pt>
                      <c:pt idx="1320">
                        <c:v>13.2</c:v>
                      </c:pt>
                      <c:pt idx="1321">
                        <c:v>13.21</c:v>
                      </c:pt>
                      <c:pt idx="1322">
                        <c:v>13.22</c:v>
                      </c:pt>
                      <c:pt idx="1323">
                        <c:v>13.23</c:v>
                      </c:pt>
                      <c:pt idx="1324">
                        <c:v>13.24</c:v>
                      </c:pt>
                      <c:pt idx="1325">
                        <c:v>13.25</c:v>
                      </c:pt>
                      <c:pt idx="1326">
                        <c:v>13.26</c:v>
                      </c:pt>
                      <c:pt idx="1327">
                        <c:v>13.27</c:v>
                      </c:pt>
                      <c:pt idx="1328">
                        <c:v>13.28</c:v>
                      </c:pt>
                      <c:pt idx="1329">
                        <c:v>13.29</c:v>
                      </c:pt>
                      <c:pt idx="1330">
                        <c:v>13.3</c:v>
                      </c:pt>
                      <c:pt idx="1331">
                        <c:v>13.31</c:v>
                      </c:pt>
                      <c:pt idx="1332">
                        <c:v>13.32</c:v>
                      </c:pt>
                      <c:pt idx="1333">
                        <c:v>13.33</c:v>
                      </c:pt>
                      <c:pt idx="1334">
                        <c:v>13.34</c:v>
                      </c:pt>
                      <c:pt idx="1335">
                        <c:v>13.35</c:v>
                      </c:pt>
                      <c:pt idx="1336">
                        <c:v>13.36</c:v>
                      </c:pt>
                      <c:pt idx="1337">
                        <c:v>13.37</c:v>
                      </c:pt>
                      <c:pt idx="1338">
                        <c:v>13.38</c:v>
                      </c:pt>
                      <c:pt idx="1339">
                        <c:v>13.39</c:v>
                      </c:pt>
                      <c:pt idx="1340">
                        <c:v>13.4</c:v>
                      </c:pt>
                      <c:pt idx="1341">
                        <c:v>13.41</c:v>
                      </c:pt>
                      <c:pt idx="1342">
                        <c:v>13.42</c:v>
                      </c:pt>
                      <c:pt idx="1343">
                        <c:v>13.43</c:v>
                      </c:pt>
                      <c:pt idx="1344">
                        <c:v>13.44</c:v>
                      </c:pt>
                      <c:pt idx="1345">
                        <c:v>13.45</c:v>
                      </c:pt>
                      <c:pt idx="1346">
                        <c:v>13.46</c:v>
                      </c:pt>
                      <c:pt idx="1347">
                        <c:v>13.47</c:v>
                      </c:pt>
                      <c:pt idx="1348">
                        <c:v>13.48</c:v>
                      </c:pt>
                      <c:pt idx="1349">
                        <c:v>13.49</c:v>
                      </c:pt>
                      <c:pt idx="1350">
                        <c:v>13.5</c:v>
                      </c:pt>
                      <c:pt idx="1351">
                        <c:v>13.51</c:v>
                      </c:pt>
                      <c:pt idx="1352">
                        <c:v>13.52</c:v>
                      </c:pt>
                      <c:pt idx="1353">
                        <c:v>13.53</c:v>
                      </c:pt>
                      <c:pt idx="1354">
                        <c:v>13.54</c:v>
                      </c:pt>
                      <c:pt idx="1355">
                        <c:v>13.55</c:v>
                      </c:pt>
                      <c:pt idx="1356">
                        <c:v>13.56</c:v>
                      </c:pt>
                      <c:pt idx="1357">
                        <c:v>13.57</c:v>
                      </c:pt>
                      <c:pt idx="1358">
                        <c:v>13.58</c:v>
                      </c:pt>
                      <c:pt idx="1359">
                        <c:v>13.59</c:v>
                      </c:pt>
                      <c:pt idx="1360">
                        <c:v>13.6</c:v>
                      </c:pt>
                      <c:pt idx="1361">
                        <c:v>13.61</c:v>
                      </c:pt>
                      <c:pt idx="1362">
                        <c:v>13.62</c:v>
                      </c:pt>
                      <c:pt idx="1363">
                        <c:v>13.63</c:v>
                      </c:pt>
                      <c:pt idx="1364">
                        <c:v>13.64</c:v>
                      </c:pt>
                      <c:pt idx="1365">
                        <c:v>13.65</c:v>
                      </c:pt>
                      <c:pt idx="1366">
                        <c:v>13.66</c:v>
                      </c:pt>
                      <c:pt idx="1367">
                        <c:v>13.67</c:v>
                      </c:pt>
                      <c:pt idx="1368">
                        <c:v>13.68</c:v>
                      </c:pt>
                      <c:pt idx="1369">
                        <c:v>13.69</c:v>
                      </c:pt>
                      <c:pt idx="1370">
                        <c:v>13.7</c:v>
                      </c:pt>
                      <c:pt idx="1371">
                        <c:v>13.71</c:v>
                      </c:pt>
                      <c:pt idx="1372">
                        <c:v>13.72</c:v>
                      </c:pt>
                      <c:pt idx="1373">
                        <c:v>13.73</c:v>
                      </c:pt>
                      <c:pt idx="1374">
                        <c:v>13.74</c:v>
                      </c:pt>
                      <c:pt idx="1375">
                        <c:v>13.75</c:v>
                      </c:pt>
                      <c:pt idx="1376">
                        <c:v>13.76</c:v>
                      </c:pt>
                      <c:pt idx="1377">
                        <c:v>13.77</c:v>
                      </c:pt>
                      <c:pt idx="1378">
                        <c:v>13.78</c:v>
                      </c:pt>
                      <c:pt idx="1379">
                        <c:v>13.79</c:v>
                      </c:pt>
                      <c:pt idx="1380">
                        <c:v>13.8</c:v>
                      </c:pt>
                      <c:pt idx="1381">
                        <c:v>13.81</c:v>
                      </c:pt>
                      <c:pt idx="1382">
                        <c:v>13.82</c:v>
                      </c:pt>
                      <c:pt idx="1383">
                        <c:v>13.83</c:v>
                      </c:pt>
                      <c:pt idx="1384">
                        <c:v>13.84</c:v>
                      </c:pt>
                      <c:pt idx="1385">
                        <c:v>13.85</c:v>
                      </c:pt>
                      <c:pt idx="1386">
                        <c:v>13.86</c:v>
                      </c:pt>
                      <c:pt idx="1387">
                        <c:v>13.87</c:v>
                      </c:pt>
                      <c:pt idx="1388">
                        <c:v>13.88</c:v>
                      </c:pt>
                      <c:pt idx="1389">
                        <c:v>13.89</c:v>
                      </c:pt>
                      <c:pt idx="1390">
                        <c:v>13.9</c:v>
                      </c:pt>
                      <c:pt idx="1391">
                        <c:v>13.91</c:v>
                      </c:pt>
                      <c:pt idx="1392">
                        <c:v>13.92</c:v>
                      </c:pt>
                      <c:pt idx="1393">
                        <c:v>13.93</c:v>
                      </c:pt>
                      <c:pt idx="1394">
                        <c:v>13.94</c:v>
                      </c:pt>
                      <c:pt idx="1395">
                        <c:v>13.95</c:v>
                      </c:pt>
                      <c:pt idx="1396">
                        <c:v>13.96</c:v>
                      </c:pt>
                      <c:pt idx="1397">
                        <c:v>13.97</c:v>
                      </c:pt>
                      <c:pt idx="1398">
                        <c:v>13.98</c:v>
                      </c:pt>
                      <c:pt idx="1399">
                        <c:v>13.99</c:v>
                      </c:pt>
                      <c:pt idx="1400">
                        <c:v>14</c:v>
                      </c:pt>
                      <c:pt idx="1401">
                        <c:v>14.01</c:v>
                      </c:pt>
                      <c:pt idx="1402">
                        <c:v>14.02</c:v>
                      </c:pt>
                      <c:pt idx="1403">
                        <c:v>14.03</c:v>
                      </c:pt>
                      <c:pt idx="1404">
                        <c:v>14.04</c:v>
                      </c:pt>
                      <c:pt idx="1405">
                        <c:v>14.05</c:v>
                      </c:pt>
                      <c:pt idx="1406">
                        <c:v>14.06</c:v>
                      </c:pt>
                      <c:pt idx="1407">
                        <c:v>14.07</c:v>
                      </c:pt>
                      <c:pt idx="1408">
                        <c:v>14.08</c:v>
                      </c:pt>
                      <c:pt idx="1409">
                        <c:v>14.09</c:v>
                      </c:pt>
                      <c:pt idx="1410">
                        <c:v>14.1</c:v>
                      </c:pt>
                      <c:pt idx="1411">
                        <c:v>14.11</c:v>
                      </c:pt>
                      <c:pt idx="1412">
                        <c:v>14.12</c:v>
                      </c:pt>
                      <c:pt idx="1413">
                        <c:v>14.13</c:v>
                      </c:pt>
                      <c:pt idx="1414">
                        <c:v>14.14</c:v>
                      </c:pt>
                      <c:pt idx="1415">
                        <c:v>14.15</c:v>
                      </c:pt>
                      <c:pt idx="1416">
                        <c:v>14.16</c:v>
                      </c:pt>
                      <c:pt idx="1417">
                        <c:v>14.17</c:v>
                      </c:pt>
                      <c:pt idx="1418">
                        <c:v>14.18</c:v>
                      </c:pt>
                      <c:pt idx="1419">
                        <c:v>14.19</c:v>
                      </c:pt>
                      <c:pt idx="1420">
                        <c:v>14.2</c:v>
                      </c:pt>
                      <c:pt idx="1421">
                        <c:v>14.21</c:v>
                      </c:pt>
                      <c:pt idx="1422">
                        <c:v>14.22</c:v>
                      </c:pt>
                      <c:pt idx="1423">
                        <c:v>14.23</c:v>
                      </c:pt>
                      <c:pt idx="1424">
                        <c:v>14.24</c:v>
                      </c:pt>
                      <c:pt idx="1425">
                        <c:v>14.25</c:v>
                      </c:pt>
                      <c:pt idx="1426">
                        <c:v>14.26</c:v>
                      </c:pt>
                      <c:pt idx="1427">
                        <c:v>14.27</c:v>
                      </c:pt>
                      <c:pt idx="1428">
                        <c:v>14.28</c:v>
                      </c:pt>
                      <c:pt idx="1429">
                        <c:v>14.29</c:v>
                      </c:pt>
                      <c:pt idx="1430">
                        <c:v>14.3</c:v>
                      </c:pt>
                      <c:pt idx="1431">
                        <c:v>14.31</c:v>
                      </c:pt>
                      <c:pt idx="1432">
                        <c:v>14.32</c:v>
                      </c:pt>
                      <c:pt idx="1433">
                        <c:v>14.33</c:v>
                      </c:pt>
                      <c:pt idx="1434">
                        <c:v>14.34</c:v>
                      </c:pt>
                      <c:pt idx="1435">
                        <c:v>14.35</c:v>
                      </c:pt>
                      <c:pt idx="1436">
                        <c:v>14.36</c:v>
                      </c:pt>
                      <c:pt idx="1437">
                        <c:v>14.37</c:v>
                      </c:pt>
                      <c:pt idx="1438">
                        <c:v>14.38</c:v>
                      </c:pt>
                      <c:pt idx="1439">
                        <c:v>14.39</c:v>
                      </c:pt>
                      <c:pt idx="1440">
                        <c:v>14.4</c:v>
                      </c:pt>
                      <c:pt idx="1441">
                        <c:v>14.41</c:v>
                      </c:pt>
                      <c:pt idx="1442">
                        <c:v>14.42</c:v>
                      </c:pt>
                      <c:pt idx="1443">
                        <c:v>14.43</c:v>
                      </c:pt>
                      <c:pt idx="1444">
                        <c:v>14.44</c:v>
                      </c:pt>
                      <c:pt idx="1445">
                        <c:v>14.45</c:v>
                      </c:pt>
                      <c:pt idx="1446">
                        <c:v>14.46</c:v>
                      </c:pt>
                      <c:pt idx="1447">
                        <c:v>14.47</c:v>
                      </c:pt>
                      <c:pt idx="1448">
                        <c:v>14.48</c:v>
                      </c:pt>
                      <c:pt idx="1449">
                        <c:v>14.49</c:v>
                      </c:pt>
                      <c:pt idx="1450">
                        <c:v>14.5</c:v>
                      </c:pt>
                      <c:pt idx="1451">
                        <c:v>14.51</c:v>
                      </c:pt>
                      <c:pt idx="1452">
                        <c:v>14.52</c:v>
                      </c:pt>
                      <c:pt idx="1453">
                        <c:v>14.53</c:v>
                      </c:pt>
                      <c:pt idx="1454">
                        <c:v>14.54</c:v>
                      </c:pt>
                      <c:pt idx="1455">
                        <c:v>14.55</c:v>
                      </c:pt>
                      <c:pt idx="1456">
                        <c:v>14.56</c:v>
                      </c:pt>
                      <c:pt idx="1457">
                        <c:v>14.57</c:v>
                      </c:pt>
                      <c:pt idx="1458">
                        <c:v>14.58</c:v>
                      </c:pt>
                      <c:pt idx="1459">
                        <c:v>14.59</c:v>
                      </c:pt>
                      <c:pt idx="1460">
                        <c:v>14.6</c:v>
                      </c:pt>
                      <c:pt idx="1461">
                        <c:v>14.61</c:v>
                      </c:pt>
                      <c:pt idx="1462">
                        <c:v>14.62</c:v>
                      </c:pt>
                      <c:pt idx="1463">
                        <c:v>14.63</c:v>
                      </c:pt>
                      <c:pt idx="1464">
                        <c:v>14.64</c:v>
                      </c:pt>
                      <c:pt idx="1465">
                        <c:v>14.65</c:v>
                      </c:pt>
                      <c:pt idx="1466">
                        <c:v>14.66</c:v>
                      </c:pt>
                      <c:pt idx="1467">
                        <c:v>14.67</c:v>
                      </c:pt>
                      <c:pt idx="1468">
                        <c:v>14.68</c:v>
                      </c:pt>
                      <c:pt idx="1469">
                        <c:v>14.69</c:v>
                      </c:pt>
                      <c:pt idx="1470">
                        <c:v>14.7</c:v>
                      </c:pt>
                      <c:pt idx="1471">
                        <c:v>14.71</c:v>
                      </c:pt>
                      <c:pt idx="1472">
                        <c:v>14.72</c:v>
                      </c:pt>
                      <c:pt idx="1473">
                        <c:v>14.73</c:v>
                      </c:pt>
                      <c:pt idx="1474">
                        <c:v>14.74</c:v>
                      </c:pt>
                      <c:pt idx="1475">
                        <c:v>14.75</c:v>
                      </c:pt>
                      <c:pt idx="1476">
                        <c:v>14.76</c:v>
                      </c:pt>
                      <c:pt idx="1477">
                        <c:v>14.77</c:v>
                      </c:pt>
                      <c:pt idx="1478">
                        <c:v>14.78</c:v>
                      </c:pt>
                      <c:pt idx="1479">
                        <c:v>14.79</c:v>
                      </c:pt>
                      <c:pt idx="1480">
                        <c:v>14.8</c:v>
                      </c:pt>
                      <c:pt idx="1481">
                        <c:v>14.81</c:v>
                      </c:pt>
                      <c:pt idx="1482">
                        <c:v>14.82</c:v>
                      </c:pt>
                      <c:pt idx="1483">
                        <c:v>14.83</c:v>
                      </c:pt>
                      <c:pt idx="1484">
                        <c:v>14.84</c:v>
                      </c:pt>
                      <c:pt idx="1485">
                        <c:v>14.85</c:v>
                      </c:pt>
                      <c:pt idx="1486">
                        <c:v>14.86</c:v>
                      </c:pt>
                      <c:pt idx="1487">
                        <c:v>14.87</c:v>
                      </c:pt>
                      <c:pt idx="1488">
                        <c:v>14.88</c:v>
                      </c:pt>
                      <c:pt idx="1489">
                        <c:v>14.89</c:v>
                      </c:pt>
                      <c:pt idx="1490">
                        <c:v>14.9</c:v>
                      </c:pt>
                      <c:pt idx="1491">
                        <c:v>14.91</c:v>
                      </c:pt>
                      <c:pt idx="1492">
                        <c:v>14.92</c:v>
                      </c:pt>
                      <c:pt idx="1493">
                        <c:v>14.93</c:v>
                      </c:pt>
                      <c:pt idx="1494">
                        <c:v>14.94</c:v>
                      </c:pt>
                      <c:pt idx="1495">
                        <c:v>14.95</c:v>
                      </c:pt>
                      <c:pt idx="1496">
                        <c:v>14.96</c:v>
                      </c:pt>
                      <c:pt idx="1497">
                        <c:v>14.97</c:v>
                      </c:pt>
                      <c:pt idx="1498">
                        <c:v>14.98</c:v>
                      </c:pt>
                      <c:pt idx="1499">
                        <c:v>14.99</c:v>
                      </c:pt>
                      <c:pt idx="1500">
                        <c:v>15</c:v>
                      </c:pt>
                      <c:pt idx="1501">
                        <c:v>15.01</c:v>
                      </c:pt>
                      <c:pt idx="1502">
                        <c:v>15.02</c:v>
                      </c:pt>
                      <c:pt idx="1503">
                        <c:v>15.03</c:v>
                      </c:pt>
                      <c:pt idx="1504">
                        <c:v>15.04</c:v>
                      </c:pt>
                      <c:pt idx="1505">
                        <c:v>15.05</c:v>
                      </c:pt>
                      <c:pt idx="1506">
                        <c:v>15.06</c:v>
                      </c:pt>
                      <c:pt idx="1507">
                        <c:v>15.07</c:v>
                      </c:pt>
                      <c:pt idx="1508">
                        <c:v>15.08</c:v>
                      </c:pt>
                      <c:pt idx="1509">
                        <c:v>15.09</c:v>
                      </c:pt>
                      <c:pt idx="1510">
                        <c:v>15.1</c:v>
                      </c:pt>
                      <c:pt idx="1511">
                        <c:v>15.11</c:v>
                      </c:pt>
                      <c:pt idx="1512">
                        <c:v>15.12</c:v>
                      </c:pt>
                      <c:pt idx="1513">
                        <c:v>15.13</c:v>
                      </c:pt>
                      <c:pt idx="1514">
                        <c:v>15.14</c:v>
                      </c:pt>
                      <c:pt idx="1515">
                        <c:v>15.15</c:v>
                      </c:pt>
                      <c:pt idx="1516">
                        <c:v>15.16</c:v>
                      </c:pt>
                      <c:pt idx="1517">
                        <c:v>15.17</c:v>
                      </c:pt>
                      <c:pt idx="1518">
                        <c:v>15.18</c:v>
                      </c:pt>
                      <c:pt idx="1519">
                        <c:v>15.19</c:v>
                      </c:pt>
                      <c:pt idx="1520">
                        <c:v>15.2</c:v>
                      </c:pt>
                      <c:pt idx="1521">
                        <c:v>15.21</c:v>
                      </c:pt>
                      <c:pt idx="1522">
                        <c:v>15.22</c:v>
                      </c:pt>
                      <c:pt idx="1523">
                        <c:v>15.23</c:v>
                      </c:pt>
                      <c:pt idx="1524">
                        <c:v>15.24</c:v>
                      </c:pt>
                      <c:pt idx="1525">
                        <c:v>15.25</c:v>
                      </c:pt>
                      <c:pt idx="1526">
                        <c:v>15.26</c:v>
                      </c:pt>
                      <c:pt idx="1527">
                        <c:v>15.27</c:v>
                      </c:pt>
                      <c:pt idx="1528">
                        <c:v>15.28</c:v>
                      </c:pt>
                      <c:pt idx="1529">
                        <c:v>15.29</c:v>
                      </c:pt>
                      <c:pt idx="1530">
                        <c:v>15.3</c:v>
                      </c:pt>
                      <c:pt idx="1531">
                        <c:v>15.31</c:v>
                      </c:pt>
                      <c:pt idx="1532">
                        <c:v>15.32</c:v>
                      </c:pt>
                      <c:pt idx="1533">
                        <c:v>15.33</c:v>
                      </c:pt>
                      <c:pt idx="1534">
                        <c:v>15.34</c:v>
                      </c:pt>
                      <c:pt idx="1535">
                        <c:v>15.35</c:v>
                      </c:pt>
                      <c:pt idx="1536">
                        <c:v>15.36</c:v>
                      </c:pt>
                      <c:pt idx="1537">
                        <c:v>15.37</c:v>
                      </c:pt>
                      <c:pt idx="1538">
                        <c:v>15.38</c:v>
                      </c:pt>
                      <c:pt idx="1539">
                        <c:v>15.39</c:v>
                      </c:pt>
                      <c:pt idx="1540">
                        <c:v>15.4</c:v>
                      </c:pt>
                      <c:pt idx="1541">
                        <c:v>15.41</c:v>
                      </c:pt>
                      <c:pt idx="1542">
                        <c:v>15.42</c:v>
                      </c:pt>
                      <c:pt idx="1543">
                        <c:v>15.43</c:v>
                      </c:pt>
                      <c:pt idx="1544">
                        <c:v>15.44</c:v>
                      </c:pt>
                      <c:pt idx="1545">
                        <c:v>15.45</c:v>
                      </c:pt>
                      <c:pt idx="1546">
                        <c:v>15.46</c:v>
                      </c:pt>
                      <c:pt idx="1547">
                        <c:v>15.47</c:v>
                      </c:pt>
                      <c:pt idx="1548">
                        <c:v>15.48</c:v>
                      </c:pt>
                      <c:pt idx="1549">
                        <c:v>15.49</c:v>
                      </c:pt>
                      <c:pt idx="1550">
                        <c:v>15.5</c:v>
                      </c:pt>
                      <c:pt idx="1551">
                        <c:v>15.51</c:v>
                      </c:pt>
                      <c:pt idx="1552">
                        <c:v>15.52</c:v>
                      </c:pt>
                      <c:pt idx="1553">
                        <c:v>15.53</c:v>
                      </c:pt>
                      <c:pt idx="1554">
                        <c:v>15.54</c:v>
                      </c:pt>
                      <c:pt idx="1555">
                        <c:v>15.55</c:v>
                      </c:pt>
                      <c:pt idx="1556">
                        <c:v>15.56</c:v>
                      </c:pt>
                      <c:pt idx="1557">
                        <c:v>15.57</c:v>
                      </c:pt>
                      <c:pt idx="1558">
                        <c:v>15.58</c:v>
                      </c:pt>
                      <c:pt idx="1559">
                        <c:v>15.59</c:v>
                      </c:pt>
                      <c:pt idx="1560">
                        <c:v>15.6</c:v>
                      </c:pt>
                      <c:pt idx="1561">
                        <c:v>15.61</c:v>
                      </c:pt>
                      <c:pt idx="1562">
                        <c:v>15.62</c:v>
                      </c:pt>
                      <c:pt idx="1563">
                        <c:v>15.63</c:v>
                      </c:pt>
                      <c:pt idx="1564">
                        <c:v>15.64</c:v>
                      </c:pt>
                      <c:pt idx="1565">
                        <c:v>15.65</c:v>
                      </c:pt>
                      <c:pt idx="1566">
                        <c:v>15.66</c:v>
                      </c:pt>
                      <c:pt idx="1567">
                        <c:v>15.67</c:v>
                      </c:pt>
                      <c:pt idx="1568">
                        <c:v>15.68</c:v>
                      </c:pt>
                      <c:pt idx="1569">
                        <c:v>15.69</c:v>
                      </c:pt>
                      <c:pt idx="1570">
                        <c:v>15.7</c:v>
                      </c:pt>
                      <c:pt idx="1571">
                        <c:v>15.71</c:v>
                      </c:pt>
                      <c:pt idx="1572">
                        <c:v>15.72</c:v>
                      </c:pt>
                      <c:pt idx="1573">
                        <c:v>15.73</c:v>
                      </c:pt>
                      <c:pt idx="1574">
                        <c:v>15.74</c:v>
                      </c:pt>
                      <c:pt idx="1575">
                        <c:v>15.75</c:v>
                      </c:pt>
                      <c:pt idx="1576">
                        <c:v>15.76</c:v>
                      </c:pt>
                      <c:pt idx="1577">
                        <c:v>15.77</c:v>
                      </c:pt>
                      <c:pt idx="1578">
                        <c:v>15.78</c:v>
                      </c:pt>
                      <c:pt idx="1579">
                        <c:v>15.79</c:v>
                      </c:pt>
                      <c:pt idx="1580">
                        <c:v>15.8</c:v>
                      </c:pt>
                      <c:pt idx="1581">
                        <c:v>15.81</c:v>
                      </c:pt>
                      <c:pt idx="1582">
                        <c:v>15.82</c:v>
                      </c:pt>
                      <c:pt idx="1583">
                        <c:v>15.83</c:v>
                      </c:pt>
                      <c:pt idx="1584">
                        <c:v>15.84</c:v>
                      </c:pt>
                      <c:pt idx="1585">
                        <c:v>15.85</c:v>
                      </c:pt>
                      <c:pt idx="1586">
                        <c:v>15.86</c:v>
                      </c:pt>
                      <c:pt idx="1587">
                        <c:v>15.87</c:v>
                      </c:pt>
                      <c:pt idx="1588">
                        <c:v>15.88</c:v>
                      </c:pt>
                      <c:pt idx="1589">
                        <c:v>15.89</c:v>
                      </c:pt>
                      <c:pt idx="1590">
                        <c:v>15.9</c:v>
                      </c:pt>
                      <c:pt idx="1591">
                        <c:v>15.91</c:v>
                      </c:pt>
                      <c:pt idx="1592">
                        <c:v>15.92</c:v>
                      </c:pt>
                      <c:pt idx="1593">
                        <c:v>15.93</c:v>
                      </c:pt>
                      <c:pt idx="1594">
                        <c:v>15.94</c:v>
                      </c:pt>
                      <c:pt idx="1595">
                        <c:v>15.95</c:v>
                      </c:pt>
                      <c:pt idx="1596">
                        <c:v>15.96</c:v>
                      </c:pt>
                      <c:pt idx="1597">
                        <c:v>15.97</c:v>
                      </c:pt>
                      <c:pt idx="1598">
                        <c:v>15.98</c:v>
                      </c:pt>
                      <c:pt idx="1599">
                        <c:v>15.99</c:v>
                      </c:pt>
                      <c:pt idx="1600">
                        <c:v>16</c:v>
                      </c:pt>
                      <c:pt idx="1601">
                        <c:v>16.010000000000002</c:v>
                      </c:pt>
                      <c:pt idx="1602">
                        <c:v>16.02</c:v>
                      </c:pt>
                      <c:pt idx="1603">
                        <c:v>16.03</c:v>
                      </c:pt>
                      <c:pt idx="1604">
                        <c:v>16.04</c:v>
                      </c:pt>
                      <c:pt idx="1605">
                        <c:v>16.05</c:v>
                      </c:pt>
                      <c:pt idx="1606">
                        <c:v>16.059999999999999</c:v>
                      </c:pt>
                      <c:pt idx="1607">
                        <c:v>16.07</c:v>
                      </c:pt>
                      <c:pt idx="1608">
                        <c:v>16.079999999999998</c:v>
                      </c:pt>
                      <c:pt idx="1609">
                        <c:v>16.09</c:v>
                      </c:pt>
                      <c:pt idx="1610">
                        <c:v>16.100000000000001</c:v>
                      </c:pt>
                      <c:pt idx="1611">
                        <c:v>16.11</c:v>
                      </c:pt>
                      <c:pt idx="1612">
                        <c:v>16.12</c:v>
                      </c:pt>
                      <c:pt idx="1613">
                        <c:v>16.13</c:v>
                      </c:pt>
                      <c:pt idx="1614">
                        <c:v>16.14</c:v>
                      </c:pt>
                      <c:pt idx="1615">
                        <c:v>16.149999999999999</c:v>
                      </c:pt>
                      <c:pt idx="1616">
                        <c:v>16.16</c:v>
                      </c:pt>
                      <c:pt idx="1617">
                        <c:v>16.170000000000002</c:v>
                      </c:pt>
                      <c:pt idx="1618">
                        <c:v>16.18</c:v>
                      </c:pt>
                      <c:pt idx="1619">
                        <c:v>16.190000000000001</c:v>
                      </c:pt>
                      <c:pt idx="1620">
                        <c:v>16.2</c:v>
                      </c:pt>
                      <c:pt idx="1621">
                        <c:v>16.21</c:v>
                      </c:pt>
                      <c:pt idx="1622">
                        <c:v>16.22</c:v>
                      </c:pt>
                      <c:pt idx="1623">
                        <c:v>16.23</c:v>
                      </c:pt>
                      <c:pt idx="1624">
                        <c:v>16.239999999999998</c:v>
                      </c:pt>
                      <c:pt idx="1625">
                        <c:v>16.25</c:v>
                      </c:pt>
                      <c:pt idx="1626">
                        <c:v>16.260000000000002</c:v>
                      </c:pt>
                      <c:pt idx="1627">
                        <c:v>16.27</c:v>
                      </c:pt>
                      <c:pt idx="1628">
                        <c:v>16.28</c:v>
                      </c:pt>
                      <c:pt idx="1629">
                        <c:v>16.29</c:v>
                      </c:pt>
                      <c:pt idx="1630">
                        <c:v>16.3</c:v>
                      </c:pt>
                      <c:pt idx="1631">
                        <c:v>16.309999999999999</c:v>
                      </c:pt>
                      <c:pt idx="1632">
                        <c:v>16.32</c:v>
                      </c:pt>
                      <c:pt idx="1633">
                        <c:v>16.329999999999998</c:v>
                      </c:pt>
                      <c:pt idx="1634">
                        <c:v>16.34</c:v>
                      </c:pt>
                      <c:pt idx="1635">
                        <c:v>16.350000000000001</c:v>
                      </c:pt>
                      <c:pt idx="1636">
                        <c:v>16.36</c:v>
                      </c:pt>
                      <c:pt idx="1637">
                        <c:v>16.37</c:v>
                      </c:pt>
                      <c:pt idx="1638">
                        <c:v>16.38</c:v>
                      </c:pt>
                      <c:pt idx="1639">
                        <c:v>16.39</c:v>
                      </c:pt>
                      <c:pt idx="1640">
                        <c:v>16.399999999999999</c:v>
                      </c:pt>
                      <c:pt idx="1641">
                        <c:v>16.41</c:v>
                      </c:pt>
                      <c:pt idx="1642">
                        <c:v>16.420000000000002</c:v>
                      </c:pt>
                      <c:pt idx="1643">
                        <c:v>16.43</c:v>
                      </c:pt>
                      <c:pt idx="1644">
                        <c:v>16.440000000000001</c:v>
                      </c:pt>
                      <c:pt idx="1645">
                        <c:v>16.45</c:v>
                      </c:pt>
                      <c:pt idx="1646">
                        <c:v>16.46</c:v>
                      </c:pt>
                      <c:pt idx="1647">
                        <c:v>16.47</c:v>
                      </c:pt>
                      <c:pt idx="1648">
                        <c:v>16.48</c:v>
                      </c:pt>
                      <c:pt idx="1649">
                        <c:v>16.489999999999998</c:v>
                      </c:pt>
                      <c:pt idx="1650">
                        <c:v>16.5</c:v>
                      </c:pt>
                      <c:pt idx="1651">
                        <c:v>16.510000000000002</c:v>
                      </c:pt>
                      <c:pt idx="1652">
                        <c:v>16.52</c:v>
                      </c:pt>
                      <c:pt idx="1653">
                        <c:v>16.53</c:v>
                      </c:pt>
                      <c:pt idx="1654">
                        <c:v>16.54</c:v>
                      </c:pt>
                      <c:pt idx="1655">
                        <c:v>16.55</c:v>
                      </c:pt>
                      <c:pt idx="1656">
                        <c:v>16.559999999999999</c:v>
                      </c:pt>
                      <c:pt idx="1657">
                        <c:v>16.57</c:v>
                      </c:pt>
                      <c:pt idx="1658">
                        <c:v>16.579999999999998</c:v>
                      </c:pt>
                      <c:pt idx="1659">
                        <c:v>16.59</c:v>
                      </c:pt>
                      <c:pt idx="1660">
                        <c:v>16.600000000000001</c:v>
                      </c:pt>
                      <c:pt idx="1661">
                        <c:v>16.61</c:v>
                      </c:pt>
                      <c:pt idx="1662">
                        <c:v>16.62</c:v>
                      </c:pt>
                      <c:pt idx="1663">
                        <c:v>16.63</c:v>
                      </c:pt>
                      <c:pt idx="1664">
                        <c:v>16.64</c:v>
                      </c:pt>
                      <c:pt idx="1665">
                        <c:v>16.649999999999999</c:v>
                      </c:pt>
                      <c:pt idx="1666">
                        <c:v>16.66</c:v>
                      </c:pt>
                      <c:pt idx="1667">
                        <c:v>16.670000000000002</c:v>
                      </c:pt>
                      <c:pt idx="1668">
                        <c:v>16.68</c:v>
                      </c:pt>
                      <c:pt idx="1669">
                        <c:v>16.690000000000001</c:v>
                      </c:pt>
                      <c:pt idx="1670">
                        <c:v>16.7</c:v>
                      </c:pt>
                      <c:pt idx="1671">
                        <c:v>16.71</c:v>
                      </c:pt>
                      <c:pt idx="1672">
                        <c:v>16.72</c:v>
                      </c:pt>
                      <c:pt idx="1673">
                        <c:v>16.73</c:v>
                      </c:pt>
                      <c:pt idx="1674">
                        <c:v>16.739999999999998</c:v>
                      </c:pt>
                      <c:pt idx="1675">
                        <c:v>16.75</c:v>
                      </c:pt>
                      <c:pt idx="1676">
                        <c:v>16.760000000000002</c:v>
                      </c:pt>
                      <c:pt idx="1677">
                        <c:v>16.77</c:v>
                      </c:pt>
                      <c:pt idx="1678">
                        <c:v>16.78</c:v>
                      </c:pt>
                      <c:pt idx="1679">
                        <c:v>16.79</c:v>
                      </c:pt>
                      <c:pt idx="1680">
                        <c:v>16.8</c:v>
                      </c:pt>
                      <c:pt idx="1681">
                        <c:v>16.809999999999999</c:v>
                      </c:pt>
                      <c:pt idx="1682">
                        <c:v>16.82</c:v>
                      </c:pt>
                      <c:pt idx="1683">
                        <c:v>16.829999999999998</c:v>
                      </c:pt>
                      <c:pt idx="1684">
                        <c:v>16.84</c:v>
                      </c:pt>
                      <c:pt idx="1685">
                        <c:v>16.850000000000001</c:v>
                      </c:pt>
                      <c:pt idx="1686">
                        <c:v>16.86</c:v>
                      </c:pt>
                      <c:pt idx="1687">
                        <c:v>16.87</c:v>
                      </c:pt>
                      <c:pt idx="1688">
                        <c:v>16.88</c:v>
                      </c:pt>
                      <c:pt idx="1689">
                        <c:v>16.89</c:v>
                      </c:pt>
                      <c:pt idx="1690">
                        <c:v>16.899999999999999</c:v>
                      </c:pt>
                      <c:pt idx="1691">
                        <c:v>16.91</c:v>
                      </c:pt>
                      <c:pt idx="1692">
                        <c:v>16.920000000000002</c:v>
                      </c:pt>
                      <c:pt idx="1693">
                        <c:v>16.93</c:v>
                      </c:pt>
                      <c:pt idx="1694">
                        <c:v>16.940000000000001</c:v>
                      </c:pt>
                      <c:pt idx="1695">
                        <c:v>16.95</c:v>
                      </c:pt>
                      <c:pt idx="1696">
                        <c:v>16.96</c:v>
                      </c:pt>
                      <c:pt idx="1697">
                        <c:v>16.97</c:v>
                      </c:pt>
                      <c:pt idx="1698">
                        <c:v>16.98</c:v>
                      </c:pt>
                      <c:pt idx="1699">
                        <c:v>16.989999999999998</c:v>
                      </c:pt>
                      <c:pt idx="1700">
                        <c:v>17</c:v>
                      </c:pt>
                      <c:pt idx="1701">
                        <c:v>17.010000000000002</c:v>
                      </c:pt>
                      <c:pt idx="1702">
                        <c:v>17.02</c:v>
                      </c:pt>
                      <c:pt idx="1703">
                        <c:v>17.03</c:v>
                      </c:pt>
                      <c:pt idx="1704">
                        <c:v>17.04</c:v>
                      </c:pt>
                      <c:pt idx="1705">
                        <c:v>17.05</c:v>
                      </c:pt>
                      <c:pt idx="1706">
                        <c:v>17.059999999999999</c:v>
                      </c:pt>
                      <c:pt idx="1707">
                        <c:v>17.07</c:v>
                      </c:pt>
                      <c:pt idx="1708">
                        <c:v>17.079999999999998</c:v>
                      </c:pt>
                      <c:pt idx="1709">
                        <c:v>17.09</c:v>
                      </c:pt>
                      <c:pt idx="1710">
                        <c:v>17.100000000000001</c:v>
                      </c:pt>
                      <c:pt idx="1711">
                        <c:v>17.11</c:v>
                      </c:pt>
                      <c:pt idx="1712">
                        <c:v>17.12</c:v>
                      </c:pt>
                      <c:pt idx="1713">
                        <c:v>17.13</c:v>
                      </c:pt>
                      <c:pt idx="1714">
                        <c:v>17.14</c:v>
                      </c:pt>
                      <c:pt idx="1715">
                        <c:v>17.149999999999999</c:v>
                      </c:pt>
                      <c:pt idx="1716">
                        <c:v>17.16</c:v>
                      </c:pt>
                      <c:pt idx="1717">
                        <c:v>17.170000000000002</c:v>
                      </c:pt>
                      <c:pt idx="1718">
                        <c:v>17.18</c:v>
                      </c:pt>
                      <c:pt idx="1719">
                        <c:v>17.190000000000001</c:v>
                      </c:pt>
                      <c:pt idx="1720">
                        <c:v>17.2</c:v>
                      </c:pt>
                      <c:pt idx="1721">
                        <c:v>17.21</c:v>
                      </c:pt>
                      <c:pt idx="1722">
                        <c:v>17.22</c:v>
                      </c:pt>
                      <c:pt idx="1723">
                        <c:v>17.23</c:v>
                      </c:pt>
                      <c:pt idx="1724">
                        <c:v>17.239999999999998</c:v>
                      </c:pt>
                      <c:pt idx="1725">
                        <c:v>17.25</c:v>
                      </c:pt>
                      <c:pt idx="1726">
                        <c:v>17.260000000000002</c:v>
                      </c:pt>
                      <c:pt idx="1727">
                        <c:v>17.27</c:v>
                      </c:pt>
                      <c:pt idx="1728">
                        <c:v>17.28</c:v>
                      </c:pt>
                      <c:pt idx="1729">
                        <c:v>17.29</c:v>
                      </c:pt>
                      <c:pt idx="1730">
                        <c:v>17.3</c:v>
                      </c:pt>
                      <c:pt idx="1731">
                        <c:v>17.309999999999999</c:v>
                      </c:pt>
                      <c:pt idx="1732">
                        <c:v>17.32</c:v>
                      </c:pt>
                      <c:pt idx="1733">
                        <c:v>17.329999999999998</c:v>
                      </c:pt>
                      <c:pt idx="1734">
                        <c:v>17.34</c:v>
                      </c:pt>
                      <c:pt idx="1735">
                        <c:v>17.350000000000001</c:v>
                      </c:pt>
                      <c:pt idx="1736">
                        <c:v>17.36</c:v>
                      </c:pt>
                      <c:pt idx="1737">
                        <c:v>17.37</c:v>
                      </c:pt>
                      <c:pt idx="1738">
                        <c:v>17.38</c:v>
                      </c:pt>
                      <c:pt idx="1739">
                        <c:v>17.39</c:v>
                      </c:pt>
                      <c:pt idx="1740">
                        <c:v>17.399999999999999</c:v>
                      </c:pt>
                      <c:pt idx="1741">
                        <c:v>17.41</c:v>
                      </c:pt>
                      <c:pt idx="1742">
                        <c:v>17.420000000000002</c:v>
                      </c:pt>
                      <c:pt idx="1743">
                        <c:v>17.43</c:v>
                      </c:pt>
                      <c:pt idx="1744">
                        <c:v>17.440000000000001</c:v>
                      </c:pt>
                      <c:pt idx="1745">
                        <c:v>17.45</c:v>
                      </c:pt>
                      <c:pt idx="1746">
                        <c:v>17.46</c:v>
                      </c:pt>
                      <c:pt idx="1747">
                        <c:v>17.47</c:v>
                      </c:pt>
                      <c:pt idx="1748">
                        <c:v>17.48</c:v>
                      </c:pt>
                      <c:pt idx="1749">
                        <c:v>17.489999999999998</c:v>
                      </c:pt>
                      <c:pt idx="1750">
                        <c:v>17.5</c:v>
                      </c:pt>
                      <c:pt idx="1751">
                        <c:v>17.510000000000002</c:v>
                      </c:pt>
                      <c:pt idx="1752">
                        <c:v>17.52</c:v>
                      </c:pt>
                      <c:pt idx="1753">
                        <c:v>17.53</c:v>
                      </c:pt>
                      <c:pt idx="1754">
                        <c:v>17.54</c:v>
                      </c:pt>
                      <c:pt idx="1755">
                        <c:v>17.55</c:v>
                      </c:pt>
                      <c:pt idx="1756">
                        <c:v>17.559999999999999</c:v>
                      </c:pt>
                      <c:pt idx="1757">
                        <c:v>17.57</c:v>
                      </c:pt>
                      <c:pt idx="1758">
                        <c:v>17.579999999999998</c:v>
                      </c:pt>
                      <c:pt idx="1759">
                        <c:v>17.59</c:v>
                      </c:pt>
                      <c:pt idx="1760">
                        <c:v>17.600000000000001</c:v>
                      </c:pt>
                      <c:pt idx="1761">
                        <c:v>17.61</c:v>
                      </c:pt>
                      <c:pt idx="1762">
                        <c:v>17.62</c:v>
                      </c:pt>
                      <c:pt idx="1763">
                        <c:v>17.63</c:v>
                      </c:pt>
                      <c:pt idx="1764">
                        <c:v>17.64</c:v>
                      </c:pt>
                      <c:pt idx="1765">
                        <c:v>17.649999999999999</c:v>
                      </c:pt>
                      <c:pt idx="1766">
                        <c:v>17.66</c:v>
                      </c:pt>
                      <c:pt idx="1767">
                        <c:v>17.670000000000002</c:v>
                      </c:pt>
                      <c:pt idx="1768">
                        <c:v>17.68</c:v>
                      </c:pt>
                      <c:pt idx="1769">
                        <c:v>17.690000000000001</c:v>
                      </c:pt>
                      <c:pt idx="1770">
                        <c:v>17.7</c:v>
                      </c:pt>
                      <c:pt idx="1771">
                        <c:v>17.71</c:v>
                      </c:pt>
                      <c:pt idx="1772">
                        <c:v>17.72</c:v>
                      </c:pt>
                      <c:pt idx="1773">
                        <c:v>17.73</c:v>
                      </c:pt>
                      <c:pt idx="1774">
                        <c:v>17.739999999999998</c:v>
                      </c:pt>
                      <c:pt idx="1775">
                        <c:v>17.75</c:v>
                      </c:pt>
                      <c:pt idx="1776">
                        <c:v>17.760000000000002</c:v>
                      </c:pt>
                      <c:pt idx="1777">
                        <c:v>17.77</c:v>
                      </c:pt>
                      <c:pt idx="1778">
                        <c:v>17.78</c:v>
                      </c:pt>
                      <c:pt idx="1779">
                        <c:v>17.79</c:v>
                      </c:pt>
                      <c:pt idx="1780">
                        <c:v>17.8</c:v>
                      </c:pt>
                      <c:pt idx="1781">
                        <c:v>17.809999999999999</c:v>
                      </c:pt>
                      <c:pt idx="1782">
                        <c:v>17.82</c:v>
                      </c:pt>
                      <c:pt idx="1783">
                        <c:v>17.829999999999998</c:v>
                      </c:pt>
                      <c:pt idx="1784">
                        <c:v>17.84</c:v>
                      </c:pt>
                      <c:pt idx="1785">
                        <c:v>17.850000000000001</c:v>
                      </c:pt>
                      <c:pt idx="1786">
                        <c:v>17.86</c:v>
                      </c:pt>
                      <c:pt idx="1787">
                        <c:v>17.87</c:v>
                      </c:pt>
                      <c:pt idx="1788">
                        <c:v>17.88</c:v>
                      </c:pt>
                      <c:pt idx="1789">
                        <c:v>17.89</c:v>
                      </c:pt>
                      <c:pt idx="1790">
                        <c:v>17.899999999999999</c:v>
                      </c:pt>
                      <c:pt idx="1791">
                        <c:v>17.91</c:v>
                      </c:pt>
                      <c:pt idx="1792">
                        <c:v>17.920000000000002</c:v>
                      </c:pt>
                      <c:pt idx="1793">
                        <c:v>17.93</c:v>
                      </c:pt>
                      <c:pt idx="1794">
                        <c:v>17.940000000000001</c:v>
                      </c:pt>
                      <c:pt idx="1795">
                        <c:v>17.95</c:v>
                      </c:pt>
                      <c:pt idx="1796">
                        <c:v>17.96</c:v>
                      </c:pt>
                      <c:pt idx="1797">
                        <c:v>17.97</c:v>
                      </c:pt>
                      <c:pt idx="1798">
                        <c:v>17.98</c:v>
                      </c:pt>
                      <c:pt idx="1799">
                        <c:v>17.989999999999998</c:v>
                      </c:pt>
                      <c:pt idx="1800">
                        <c:v>18</c:v>
                      </c:pt>
                      <c:pt idx="1801">
                        <c:v>18.010000000000002</c:v>
                      </c:pt>
                      <c:pt idx="1802">
                        <c:v>18.02</c:v>
                      </c:pt>
                      <c:pt idx="1803">
                        <c:v>18.03</c:v>
                      </c:pt>
                      <c:pt idx="1804">
                        <c:v>18.04</c:v>
                      </c:pt>
                      <c:pt idx="1805">
                        <c:v>18.05</c:v>
                      </c:pt>
                      <c:pt idx="1806">
                        <c:v>18.059999999999999</c:v>
                      </c:pt>
                      <c:pt idx="1807">
                        <c:v>18.07</c:v>
                      </c:pt>
                      <c:pt idx="1808">
                        <c:v>18.079999999999998</c:v>
                      </c:pt>
                      <c:pt idx="1809">
                        <c:v>18.09</c:v>
                      </c:pt>
                      <c:pt idx="1810">
                        <c:v>18.100000000000001</c:v>
                      </c:pt>
                      <c:pt idx="1811">
                        <c:v>18.11</c:v>
                      </c:pt>
                      <c:pt idx="1812">
                        <c:v>18.12</c:v>
                      </c:pt>
                      <c:pt idx="1813">
                        <c:v>18.13</c:v>
                      </c:pt>
                      <c:pt idx="1814">
                        <c:v>18.14</c:v>
                      </c:pt>
                      <c:pt idx="1815">
                        <c:v>18.149999999999999</c:v>
                      </c:pt>
                      <c:pt idx="1816">
                        <c:v>18.16</c:v>
                      </c:pt>
                      <c:pt idx="1817">
                        <c:v>18.170000000000002</c:v>
                      </c:pt>
                      <c:pt idx="1818">
                        <c:v>18.18</c:v>
                      </c:pt>
                      <c:pt idx="1819">
                        <c:v>18.190000000000001</c:v>
                      </c:pt>
                      <c:pt idx="1820">
                        <c:v>18.2</c:v>
                      </c:pt>
                      <c:pt idx="1821">
                        <c:v>18.21</c:v>
                      </c:pt>
                      <c:pt idx="1822">
                        <c:v>18.22</c:v>
                      </c:pt>
                      <c:pt idx="1823">
                        <c:v>18.23</c:v>
                      </c:pt>
                      <c:pt idx="1824">
                        <c:v>18.239999999999998</c:v>
                      </c:pt>
                      <c:pt idx="1825">
                        <c:v>18.25</c:v>
                      </c:pt>
                      <c:pt idx="1826">
                        <c:v>18.260000000000002</c:v>
                      </c:pt>
                      <c:pt idx="1827">
                        <c:v>18.27</c:v>
                      </c:pt>
                      <c:pt idx="1828">
                        <c:v>18.28</c:v>
                      </c:pt>
                      <c:pt idx="1829">
                        <c:v>18.29</c:v>
                      </c:pt>
                      <c:pt idx="1830">
                        <c:v>18.3</c:v>
                      </c:pt>
                      <c:pt idx="1831">
                        <c:v>18.309999999999999</c:v>
                      </c:pt>
                      <c:pt idx="1832">
                        <c:v>18.32</c:v>
                      </c:pt>
                      <c:pt idx="1833">
                        <c:v>18.329999999999998</c:v>
                      </c:pt>
                      <c:pt idx="1834">
                        <c:v>18.34</c:v>
                      </c:pt>
                      <c:pt idx="1835">
                        <c:v>18.350000000000001</c:v>
                      </c:pt>
                      <c:pt idx="1836">
                        <c:v>18.36</c:v>
                      </c:pt>
                      <c:pt idx="1837">
                        <c:v>18.37</c:v>
                      </c:pt>
                      <c:pt idx="1838">
                        <c:v>18.38</c:v>
                      </c:pt>
                      <c:pt idx="1839">
                        <c:v>18.39</c:v>
                      </c:pt>
                      <c:pt idx="1840">
                        <c:v>18.399999999999999</c:v>
                      </c:pt>
                      <c:pt idx="1841">
                        <c:v>18.41</c:v>
                      </c:pt>
                      <c:pt idx="1842">
                        <c:v>18.420000000000002</c:v>
                      </c:pt>
                      <c:pt idx="1843">
                        <c:v>18.43</c:v>
                      </c:pt>
                      <c:pt idx="1844">
                        <c:v>18.440000000000001</c:v>
                      </c:pt>
                      <c:pt idx="1845">
                        <c:v>18.45</c:v>
                      </c:pt>
                      <c:pt idx="1846">
                        <c:v>18.46</c:v>
                      </c:pt>
                      <c:pt idx="1847">
                        <c:v>18.47</c:v>
                      </c:pt>
                      <c:pt idx="1848">
                        <c:v>18.48</c:v>
                      </c:pt>
                      <c:pt idx="1849">
                        <c:v>18.489999999999998</c:v>
                      </c:pt>
                      <c:pt idx="1850">
                        <c:v>18.5</c:v>
                      </c:pt>
                      <c:pt idx="1851">
                        <c:v>18.510000000000002</c:v>
                      </c:pt>
                      <c:pt idx="1852">
                        <c:v>18.52</c:v>
                      </c:pt>
                      <c:pt idx="1853">
                        <c:v>18.53</c:v>
                      </c:pt>
                      <c:pt idx="1854">
                        <c:v>18.54</c:v>
                      </c:pt>
                      <c:pt idx="1855">
                        <c:v>18.55</c:v>
                      </c:pt>
                      <c:pt idx="1856">
                        <c:v>18.559999999999999</c:v>
                      </c:pt>
                      <c:pt idx="1857">
                        <c:v>18.57</c:v>
                      </c:pt>
                      <c:pt idx="1858">
                        <c:v>18.579999999999998</c:v>
                      </c:pt>
                      <c:pt idx="1859">
                        <c:v>18.59</c:v>
                      </c:pt>
                      <c:pt idx="1860">
                        <c:v>18.600000000000001</c:v>
                      </c:pt>
                      <c:pt idx="1861">
                        <c:v>18.61</c:v>
                      </c:pt>
                      <c:pt idx="1862">
                        <c:v>18.62</c:v>
                      </c:pt>
                      <c:pt idx="1863">
                        <c:v>18.63</c:v>
                      </c:pt>
                      <c:pt idx="1864">
                        <c:v>18.64</c:v>
                      </c:pt>
                      <c:pt idx="1865">
                        <c:v>18.649999999999999</c:v>
                      </c:pt>
                      <c:pt idx="1866">
                        <c:v>18.66</c:v>
                      </c:pt>
                      <c:pt idx="1867">
                        <c:v>18.670000000000002</c:v>
                      </c:pt>
                      <c:pt idx="1868">
                        <c:v>18.68</c:v>
                      </c:pt>
                      <c:pt idx="1869">
                        <c:v>18.690000000000001</c:v>
                      </c:pt>
                      <c:pt idx="1870">
                        <c:v>18.7</c:v>
                      </c:pt>
                      <c:pt idx="1871">
                        <c:v>18.71</c:v>
                      </c:pt>
                      <c:pt idx="1872">
                        <c:v>18.72</c:v>
                      </c:pt>
                      <c:pt idx="1873">
                        <c:v>18.73</c:v>
                      </c:pt>
                      <c:pt idx="1874">
                        <c:v>18.739999999999998</c:v>
                      </c:pt>
                      <c:pt idx="1875">
                        <c:v>18.75</c:v>
                      </c:pt>
                      <c:pt idx="1876">
                        <c:v>18.760000000000002</c:v>
                      </c:pt>
                      <c:pt idx="1877">
                        <c:v>18.77</c:v>
                      </c:pt>
                      <c:pt idx="1878">
                        <c:v>18.78</c:v>
                      </c:pt>
                      <c:pt idx="1879">
                        <c:v>18.79</c:v>
                      </c:pt>
                      <c:pt idx="1880">
                        <c:v>18.8</c:v>
                      </c:pt>
                      <c:pt idx="1881">
                        <c:v>18.809999999999999</c:v>
                      </c:pt>
                      <c:pt idx="1882">
                        <c:v>18.82</c:v>
                      </c:pt>
                      <c:pt idx="1883">
                        <c:v>18.829999999999998</c:v>
                      </c:pt>
                      <c:pt idx="1884">
                        <c:v>18.84</c:v>
                      </c:pt>
                      <c:pt idx="1885">
                        <c:v>18.850000000000001</c:v>
                      </c:pt>
                      <c:pt idx="1886">
                        <c:v>18.86</c:v>
                      </c:pt>
                      <c:pt idx="1887">
                        <c:v>18.87</c:v>
                      </c:pt>
                      <c:pt idx="1888">
                        <c:v>18.88</c:v>
                      </c:pt>
                      <c:pt idx="1889">
                        <c:v>18.89</c:v>
                      </c:pt>
                      <c:pt idx="1890">
                        <c:v>18.899999999999999</c:v>
                      </c:pt>
                      <c:pt idx="1891">
                        <c:v>18.91</c:v>
                      </c:pt>
                      <c:pt idx="1892">
                        <c:v>18.920000000000002</c:v>
                      </c:pt>
                      <c:pt idx="1893">
                        <c:v>18.93</c:v>
                      </c:pt>
                      <c:pt idx="1894">
                        <c:v>18.940000000000001</c:v>
                      </c:pt>
                      <c:pt idx="1895">
                        <c:v>18.95</c:v>
                      </c:pt>
                      <c:pt idx="1896">
                        <c:v>18.96</c:v>
                      </c:pt>
                      <c:pt idx="1897">
                        <c:v>18.97</c:v>
                      </c:pt>
                      <c:pt idx="1898">
                        <c:v>18.98</c:v>
                      </c:pt>
                      <c:pt idx="1899">
                        <c:v>18.989999999999998</c:v>
                      </c:pt>
                      <c:pt idx="1900">
                        <c:v>19</c:v>
                      </c:pt>
                      <c:pt idx="1901">
                        <c:v>19.010000000000002</c:v>
                      </c:pt>
                      <c:pt idx="1902">
                        <c:v>19.02</c:v>
                      </c:pt>
                      <c:pt idx="1903">
                        <c:v>19.03</c:v>
                      </c:pt>
                      <c:pt idx="1904">
                        <c:v>19.04</c:v>
                      </c:pt>
                      <c:pt idx="1905">
                        <c:v>19.05</c:v>
                      </c:pt>
                      <c:pt idx="1906">
                        <c:v>19.059999999999999</c:v>
                      </c:pt>
                      <c:pt idx="1907">
                        <c:v>19.07</c:v>
                      </c:pt>
                      <c:pt idx="1908">
                        <c:v>19.079999999999998</c:v>
                      </c:pt>
                      <c:pt idx="1909">
                        <c:v>19.09</c:v>
                      </c:pt>
                      <c:pt idx="1910">
                        <c:v>19.100000000000001</c:v>
                      </c:pt>
                      <c:pt idx="1911">
                        <c:v>19.11</c:v>
                      </c:pt>
                      <c:pt idx="1912">
                        <c:v>19.12</c:v>
                      </c:pt>
                      <c:pt idx="1913">
                        <c:v>19.13</c:v>
                      </c:pt>
                      <c:pt idx="1914">
                        <c:v>19.14</c:v>
                      </c:pt>
                      <c:pt idx="1915">
                        <c:v>19.149999999999999</c:v>
                      </c:pt>
                      <c:pt idx="1916">
                        <c:v>19.16</c:v>
                      </c:pt>
                      <c:pt idx="1917">
                        <c:v>19.170000000000002</c:v>
                      </c:pt>
                      <c:pt idx="1918">
                        <c:v>19.18</c:v>
                      </c:pt>
                      <c:pt idx="1919">
                        <c:v>19.190000000000001</c:v>
                      </c:pt>
                      <c:pt idx="1920">
                        <c:v>19.2</c:v>
                      </c:pt>
                      <c:pt idx="1921">
                        <c:v>19.21</c:v>
                      </c:pt>
                      <c:pt idx="1922">
                        <c:v>19.22</c:v>
                      </c:pt>
                      <c:pt idx="1923">
                        <c:v>19.23</c:v>
                      </c:pt>
                      <c:pt idx="1924">
                        <c:v>19.239999999999998</c:v>
                      </c:pt>
                      <c:pt idx="1925">
                        <c:v>19.25</c:v>
                      </c:pt>
                      <c:pt idx="1926">
                        <c:v>19.260000000000002</c:v>
                      </c:pt>
                      <c:pt idx="1927">
                        <c:v>19.27</c:v>
                      </c:pt>
                      <c:pt idx="1928">
                        <c:v>19.28</c:v>
                      </c:pt>
                      <c:pt idx="1929">
                        <c:v>19.29</c:v>
                      </c:pt>
                      <c:pt idx="1930">
                        <c:v>19.3</c:v>
                      </c:pt>
                      <c:pt idx="1931">
                        <c:v>19.309999999999999</c:v>
                      </c:pt>
                      <c:pt idx="1932">
                        <c:v>19.32</c:v>
                      </c:pt>
                      <c:pt idx="1933">
                        <c:v>19.329999999999998</c:v>
                      </c:pt>
                      <c:pt idx="1934">
                        <c:v>19.34</c:v>
                      </c:pt>
                      <c:pt idx="1935">
                        <c:v>19.350000000000001</c:v>
                      </c:pt>
                      <c:pt idx="1936">
                        <c:v>19.36</c:v>
                      </c:pt>
                      <c:pt idx="1937">
                        <c:v>19.37</c:v>
                      </c:pt>
                      <c:pt idx="1938">
                        <c:v>19.38</c:v>
                      </c:pt>
                      <c:pt idx="1939">
                        <c:v>19.39</c:v>
                      </c:pt>
                      <c:pt idx="1940">
                        <c:v>19.399999999999999</c:v>
                      </c:pt>
                      <c:pt idx="1941">
                        <c:v>19.41</c:v>
                      </c:pt>
                      <c:pt idx="1942">
                        <c:v>19.420000000000002</c:v>
                      </c:pt>
                      <c:pt idx="1943">
                        <c:v>19.43</c:v>
                      </c:pt>
                      <c:pt idx="1944">
                        <c:v>19.440000000000001</c:v>
                      </c:pt>
                      <c:pt idx="1945">
                        <c:v>19.45</c:v>
                      </c:pt>
                      <c:pt idx="1946">
                        <c:v>19.46</c:v>
                      </c:pt>
                      <c:pt idx="1947">
                        <c:v>19.47</c:v>
                      </c:pt>
                      <c:pt idx="1948">
                        <c:v>19.48</c:v>
                      </c:pt>
                      <c:pt idx="1949">
                        <c:v>19.489999999999998</c:v>
                      </c:pt>
                      <c:pt idx="1950">
                        <c:v>19.5</c:v>
                      </c:pt>
                      <c:pt idx="1951">
                        <c:v>19.510000000000002</c:v>
                      </c:pt>
                      <c:pt idx="1952">
                        <c:v>19.52</c:v>
                      </c:pt>
                      <c:pt idx="1953">
                        <c:v>19.53</c:v>
                      </c:pt>
                      <c:pt idx="1954">
                        <c:v>19.54</c:v>
                      </c:pt>
                      <c:pt idx="1955">
                        <c:v>19.55</c:v>
                      </c:pt>
                      <c:pt idx="1956">
                        <c:v>19.559999999999999</c:v>
                      </c:pt>
                      <c:pt idx="1957">
                        <c:v>19.57</c:v>
                      </c:pt>
                      <c:pt idx="1958">
                        <c:v>19.579999999999998</c:v>
                      </c:pt>
                      <c:pt idx="1959">
                        <c:v>19.59</c:v>
                      </c:pt>
                      <c:pt idx="1960">
                        <c:v>19.600000000000001</c:v>
                      </c:pt>
                      <c:pt idx="1961">
                        <c:v>19.61</c:v>
                      </c:pt>
                      <c:pt idx="1962">
                        <c:v>19.62</c:v>
                      </c:pt>
                      <c:pt idx="1963">
                        <c:v>19.63</c:v>
                      </c:pt>
                      <c:pt idx="1964">
                        <c:v>19.64</c:v>
                      </c:pt>
                      <c:pt idx="1965">
                        <c:v>19.649999999999999</c:v>
                      </c:pt>
                      <c:pt idx="1966">
                        <c:v>19.66</c:v>
                      </c:pt>
                      <c:pt idx="1967">
                        <c:v>19.670000000000002</c:v>
                      </c:pt>
                      <c:pt idx="1968">
                        <c:v>19.68</c:v>
                      </c:pt>
                      <c:pt idx="1969">
                        <c:v>19.690000000000001</c:v>
                      </c:pt>
                      <c:pt idx="1970">
                        <c:v>19.7</c:v>
                      </c:pt>
                      <c:pt idx="1971">
                        <c:v>19.71</c:v>
                      </c:pt>
                      <c:pt idx="1972">
                        <c:v>19.72</c:v>
                      </c:pt>
                      <c:pt idx="1973">
                        <c:v>19.73</c:v>
                      </c:pt>
                      <c:pt idx="1974">
                        <c:v>19.739999999999998</c:v>
                      </c:pt>
                      <c:pt idx="1975">
                        <c:v>19.75</c:v>
                      </c:pt>
                      <c:pt idx="1976">
                        <c:v>19.760000000000002</c:v>
                      </c:pt>
                      <c:pt idx="1977">
                        <c:v>19.77</c:v>
                      </c:pt>
                      <c:pt idx="1978">
                        <c:v>19.78</c:v>
                      </c:pt>
                      <c:pt idx="1979">
                        <c:v>19.79</c:v>
                      </c:pt>
                      <c:pt idx="1980">
                        <c:v>19.8</c:v>
                      </c:pt>
                      <c:pt idx="1981">
                        <c:v>19.809999999999999</c:v>
                      </c:pt>
                      <c:pt idx="1982">
                        <c:v>19.82</c:v>
                      </c:pt>
                      <c:pt idx="1983">
                        <c:v>19.829999999999998</c:v>
                      </c:pt>
                      <c:pt idx="1984">
                        <c:v>19.84</c:v>
                      </c:pt>
                      <c:pt idx="1985">
                        <c:v>19.850000000000001</c:v>
                      </c:pt>
                      <c:pt idx="1986">
                        <c:v>19.86</c:v>
                      </c:pt>
                      <c:pt idx="1987">
                        <c:v>19.87</c:v>
                      </c:pt>
                      <c:pt idx="1988">
                        <c:v>19.88</c:v>
                      </c:pt>
                      <c:pt idx="1989">
                        <c:v>19.89</c:v>
                      </c:pt>
                      <c:pt idx="1990">
                        <c:v>19.899999999999999</c:v>
                      </c:pt>
                      <c:pt idx="1991">
                        <c:v>19.91</c:v>
                      </c:pt>
                      <c:pt idx="1992">
                        <c:v>19.920000000000002</c:v>
                      </c:pt>
                      <c:pt idx="1993">
                        <c:v>19.93</c:v>
                      </c:pt>
                      <c:pt idx="1994">
                        <c:v>19.940000000000001</c:v>
                      </c:pt>
                      <c:pt idx="1995">
                        <c:v>19.95</c:v>
                      </c:pt>
                      <c:pt idx="1996">
                        <c:v>19.96</c:v>
                      </c:pt>
                      <c:pt idx="1997">
                        <c:v>19.97</c:v>
                      </c:pt>
                      <c:pt idx="1998">
                        <c:v>19.98</c:v>
                      </c:pt>
                      <c:pt idx="1999">
                        <c:v>19.989999999999998</c:v>
                      </c:pt>
                      <c:pt idx="2000">
                        <c:v>20</c:v>
                      </c:pt>
                      <c:pt idx="2001">
                        <c:v>20.010000000000002</c:v>
                      </c:pt>
                      <c:pt idx="2002">
                        <c:v>20.02</c:v>
                      </c:pt>
                      <c:pt idx="2003">
                        <c:v>20.03</c:v>
                      </c:pt>
                      <c:pt idx="2004">
                        <c:v>20.04</c:v>
                      </c:pt>
                      <c:pt idx="2005">
                        <c:v>20.05</c:v>
                      </c:pt>
                      <c:pt idx="2006">
                        <c:v>20.059999999999999</c:v>
                      </c:pt>
                      <c:pt idx="2007">
                        <c:v>20.07</c:v>
                      </c:pt>
                      <c:pt idx="2008">
                        <c:v>20.079999999999998</c:v>
                      </c:pt>
                      <c:pt idx="2009">
                        <c:v>20.09</c:v>
                      </c:pt>
                      <c:pt idx="2010">
                        <c:v>20.100000000000001</c:v>
                      </c:pt>
                      <c:pt idx="2011">
                        <c:v>20.11</c:v>
                      </c:pt>
                      <c:pt idx="2012">
                        <c:v>20.12</c:v>
                      </c:pt>
                      <c:pt idx="2013">
                        <c:v>20.13</c:v>
                      </c:pt>
                      <c:pt idx="2014">
                        <c:v>20.14</c:v>
                      </c:pt>
                      <c:pt idx="2015">
                        <c:v>20.149999999999999</c:v>
                      </c:pt>
                      <c:pt idx="2016">
                        <c:v>20.16</c:v>
                      </c:pt>
                      <c:pt idx="2017">
                        <c:v>20.170000000000002</c:v>
                      </c:pt>
                      <c:pt idx="2018">
                        <c:v>20.18</c:v>
                      </c:pt>
                      <c:pt idx="2019">
                        <c:v>20.190000000000001</c:v>
                      </c:pt>
                      <c:pt idx="2020">
                        <c:v>20.2</c:v>
                      </c:pt>
                      <c:pt idx="2021">
                        <c:v>20.21</c:v>
                      </c:pt>
                      <c:pt idx="2022">
                        <c:v>20.22</c:v>
                      </c:pt>
                      <c:pt idx="2023">
                        <c:v>20.23</c:v>
                      </c:pt>
                      <c:pt idx="2024">
                        <c:v>20.239999999999998</c:v>
                      </c:pt>
                      <c:pt idx="2025">
                        <c:v>20.25</c:v>
                      </c:pt>
                      <c:pt idx="2026">
                        <c:v>20.260000000000002</c:v>
                      </c:pt>
                      <c:pt idx="2027">
                        <c:v>20.27</c:v>
                      </c:pt>
                      <c:pt idx="2028">
                        <c:v>20.28</c:v>
                      </c:pt>
                      <c:pt idx="2029">
                        <c:v>20.29</c:v>
                      </c:pt>
                      <c:pt idx="2030">
                        <c:v>20.3</c:v>
                      </c:pt>
                      <c:pt idx="2031">
                        <c:v>20.309999999999999</c:v>
                      </c:pt>
                      <c:pt idx="2032">
                        <c:v>20.32</c:v>
                      </c:pt>
                      <c:pt idx="2033">
                        <c:v>20.329999999999998</c:v>
                      </c:pt>
                      <c:pt idx="2034">
                        <c:v>20.34</c:v>
                      </c:pt>
                      <c:pt idx="2035">
                        <c:v>20.350000000000001</c:v>
                      </c:pt>
                      <c:pt idx="2036">
                        <c:v>20.36</c:v>
                      </c:pt>
                      <c:pt idx="2037">
                        <c:v>20.37</c:v>
                      </c:pt>
                      <c:pt idx="2038">
                        <c:v>20.38</c:v>
                      </c:pt>
                      <c:pt idx="2039">
                        <c:v>20.39</c:v>
                      </c:pt>
                      <c:pt idx="2040">
                        <c:v>20.399999999999999</c:v>
                      </c:pt>
                      <c:pt idx="2041">
                        <c:v>20.41</c:v>
                      </c:pt>
                      <c:pt idx="2042">
                        <c:v>20.420000000000002</c:v>
                      </c:pt>
                      <c:pt idx="2043">
                        <c:v>20.43</c:v>
                      </c:pt>
                      <c:pt idx="2044">
                        <c:v>20.440000000000001</c:v>
                      </c:pt>
                      <c:pt idx="2045">
                        <c:v>20.45</c:v>
                      </c:pt>
                      <c:pt idx="2046">
                        <c:v>20.46</c:v>
                      </c:pt>
                      <c:pt idx="2047">
                        <c:v>20.47</c:v>
                      </c:pt>
                      <c:pt idx="2048">
                        <c:v>20.48</c:v>
                      </c:pt>
                      <c:pt idx="2049">
                        <c:v>20.49</c:v>
                      </c:pt>
                      <c:pt idx="2050">
                        <c:v>20.5</c:v>
                      </c:pt>
                      <c:pt idx="2051">
                        <c:v>20.51</c:v>
                      </c:pt>
                      <c:pt idx="2052">
                        <c:v>20.52</c:v>
                      </c:pt>
                      <c:pt idx="2053">
                        <c:v>20.53</c:v>
                      </c:pt>
                      <c:pt idx="2054">
                        <c:v>20.54</c:v>
                      </c:pt>
                      <c:pt idx="2055">
                        <c:v>20.55</c:v>
                      </c:pt>
                      <c:pt idx="2056">
                        <c:v>20.56</c:v>
                      </c:pt>
                      <c:pt idx="2057">
                        <c:v>20.57</c:v>
                      </c:pt>
                      <c:pt idx="2058">
                        <c:v>20.58</c:v>
                      </c:pt>
                      <c:pt idx="2059">
                        <c:v>20.59</c:v>
                      </c:pt>
                      <c:pt idx="2060">
                        <c:v>20.6</c:v>
                      </c:pt>
                      <c:pt idx="2061">
                        <c:v>20.61</c:v>
                      </c:pt>
                      <c:pt idx="2062">
                        <c:v>20.62</c:v>
                      </c:pt>
                      <c:pt idx="2063">
                        <c:v>20.63</c:v>
                      </c:pt>
                      <c:pt idx="2064">
                        <c:v>20.64</c:v>
                      </c:pt>
                      <c:pt idx="2065">
                        <c:v>20.65</c:v>
                      </c:pt>
                      <c:pt idx="2066">
                        <c:v>20.66</c:v>
                      </c:pt>
                      <c:pt idx="2067">
                        <c:v>20.67</c:v>
                      </c:pt>
                      <c:pt idx="2068">
                        <c:v>20.68</c:v>
                      </c:pt>
                      <c:pt idx="2069">
                        <c:v>20.69</c:v>
                      </c:pt>
                      <c:pt idx="2070">
                        <c:v>20.7</c:v>
                      </c:pt>
                      <c:pt idx="2071">
                        <c:v>20.71</c:v>
                      </c:pt>
                      <c:pt idx="2072">
                        <c:v>20.72</c:v>
                      </c:pt>
                      <c:pt idx="2073">
                        <c:v>20.73</c:v>
                      </c:pt>
                      <c:pt idx="2074">
                        <c:v>20.74</c:v>
                      </c:pt>
                      <c:pt idx="2075">
                        <c:v>20.75</c:v>
                      </c:pt>
                      <c:pt idx="2076">
                        <c:v>20.76</c:v>
                      </c:pt>
                      <c:pt idx="2077">
                        <c:v>20.77</c:v>
                      </c:pt>
                      <c:pt idx="2078">
                        <c:v>20.78</c:v>
                      </c:pt>
                      <c:pt idx="2079">
                        <c:v>20.79</c:v>
                      </c:pt>
                      <c:pt idx="2080">
                        <c:v>20.8</c:v>
                      </c:pt>
                      <c:pt idx="2081">
                        <c:v>20.81</c:v>
                      </c:pt>
                      <c:pt idx="2082">
                        <c:v>20.82</c:v>
                      </c:pt>
                      <c:pt idx="2083">
                        <c:v>20.83</c:v>
                      </c:pt>
                      <c:pt idx="2084">
                        <c:v>20.84</c:v>
                      </c:pt>
                      <c:pt idx="2085">
                        <c:v>20.85</c:v>
                      </c:pt>
                      <c:pt idx="2086">
                        <c:v>20.86</c:v>
                      </c:pt>
                      <c:pt idx="2087">
                        <c:v>20.87</c:v>
                      </c:pt>
                      <c:pt idx="2088">
                        <c:v>20.88</c:v>
                      </c:pt>
                      <c:pt idx="2089">
                        <c:v>20.89</c:v>
                      </c:pt>
                      <c:pt idx="2090">
                        <c:v>20.9</c:v>
                      </c:pt>
                      <c:pt idx="2091">
                        <c:v>20.91</c:v>
                      </c:pt>
                      <c:pt idx="2092">
                        <c:v>20.92</c:v>
                      </c:pt>
                      <c:pt idx="2093">
                        <c:v>20.93</c:v>
                      </c:pt>
                      <c:pt idx="2094">
                        <c:v>20.94</c:v>
                      </c:pt>
                      <c:pt idx="2095">
                        <c:v>20.95</c:v>
                      </c:pt>
                      <c:pt idx="2096">
                        <c:v>20.96</c:v>
                      </c:pt>
                      <c:pt idx="2097">
                        <c:v>20.97</c:v>
                      </c:pt>
                      <c:pt idx="2098">
                        <c:v>20.98</c:v>
                      </c:pt>
                      <c:pt idx="2099">
                        <c:v>20.99</c:v>
                      </c:pt>
                      <c:pt idx="2100">
                        <c:v>21</c:v>
                      </c:pt>
                      <c:pt idx="2101">
                        <c:v>21.01</c:v>
                      </c:pt>
                      <c:pt idx="2102">
                        <c:v>21.02</c:v>
                      </c:pt>
                      <c:pt idx="2103">
                        <c:v>21.03</c:v>
                      </c:pt>
                      <c:pt idx="2104">
                        <c:v>21.04</c:v>
                      </c:pt>
                      <c:pt idx="2105">
                        <c:v>21.05</c:v>
                      </c:pt>
                      <c:pt idx="2106">
                        <c:v>21.06</c:v>
                      </c:pt>
                      <c:pt idx="2107">
                        <c:v>21.07</c:v>
                      </c:pt>
                      <c:pt idx="2108">
                        <c:v>21.08</c:v>
                      </c:pt>
                      <c:pt idx="2109">
                        <c:v>21.09</c:v>
                      </c:pt>
                      <c:pt idx="2110">
                        <c:v>21.1</c:v>
                      </c:pt>
                      <c:pt idx="2111">
                        <c:v>21.11</c:v>
                      </c:pt>
                      <c:pt idx="2112">
                        <c:v>21.12</c:v>
                      </c:pt>
                      <c:pt idx="2113">
                        <c:v>21.13</c:v>
                      </c:pt>
                      <c:pt idx="2114">
                        <c:v>21.14</c:v>
                      </c:pt>
                      <c:pt idx="2115">
                        <c:v>21.15</c:v>
                      </c:pt>
                      <c:pt idx="2116">
                        <c:v>21.16</c:v>
                      </c:pt>
                      <c:pt idx="2117">
                        <c:v>21.17</c:v>
                      </c:pt>
                      <c:pt idx="2118">
                        <c:v>21.18</c:v>
                      </c:pt>
                      <c:pt idx="2119">
                        <c:v>21.19</c:v>
                      </c:pt>
                      <c:pt idx="2120">
                        <c:v>21.2</c:v>
                      </c:pt>
                      <c:pt idx="2121">
                        <c:v>21.21</c:v>
                      </c:pt>
                      <c:pt idx="2122">
                        <c:v>21.22</c:v>
                      </c:pt>
                      <c:pt idx="2123">
                        <c:v>21.23</c:v>
                      </c:pt>
                      <c:pt idx="2124">
                        <c:v>21.24</c:v>
                      </c:pt>
                      <c:pt idx="2125">
                        <c:v>21.25</c:v>
                      </c:pt>
                      <c:pt idx="2126">
                        <c:v>21.26</c:v>
                      </c:pt>
                      <c:pt idx="2127">
                        <c:v>21.27</c:v>
                      </c:pt>
                      <c:pt idx="2128">
                        <c:v>21.28</c:v>
                      </c:pt>
                      <c:pt idx="2129">
                        <c:v>21.29</c:v>
                      </c:pt>
                      <c:pt idx="2130">
                        <c:v>21.3</c:v>
                      </c:pt>
                      <c:pt idx="2131">
                        <c:v>21.31</c:v>
                      </c:pt>
                      <c:pt idx="2132">
                        <c:v>21.32</c:v>
                      </c:pt>
                      <c:pt idx="2133">
                        <c:v>21.33</c:v>
                      </c:pt>
                      <c:pt idx="2134">
                        <c:v>21.34</c:v>
                      </c:pt>
                      <c:pt idx="2135">
                        <c:v>21.35</c:v>
                      </c:pt>
                      <c:pt idx="2136">
                        <c:v>21.36</c:v>
                      </c:pt>
                      <c:pt idx="2137">
                        <c:v>21.37</c:v>
                      </c:pt>
                      <c:pt idx="2138">
                        <c:v>21.38</c:v>
                      </c:pt>
                      <c:pt idx="2139">
                        <c:v>21.39</c:v>
                      </c:pt>
                      <c:pt idx="2140">
                        <c:v>21.4</c:v>
                      </c:pt>
                      <c:pt idx="2141">
                        <c:v>21.41</c:v>
                      </c:pt>
                      <c:pt idx="2142">
                        <c:v>21.42</c:v>
                      </c:pt>
                      <c:pt idx="2143">
                        <c:v>21.43</c:v>
                      </c:pt>
                      <c:pt idx="2144">
                        <c:v>21.44</c:v>
                      </c:pt>
                      <c:pt idx="2145">
                        <c:v>21.45</c:v>
                      </c:pt>
                      <c:pt idx="2146">
                        <c:v>21.46</c:v>
                      </c:pt>
                      <c:pt idx="2147">
                        <c:v>21.47</c:v>
                      </c:pt>
                      <c:pt idx="2148">
                        <c:v>21.48</c:v>
                      </c:pt>
                      <c:pt idx="2149">
                        <c:v>21.49</c:v>
                      </c:pt>
                      <c:pt idx="2150">
                        <c:v>21.5</c:v>
                      </c:pt>
                      <c:pt idx="2151">
                        <c:v>21.51</c:v>
                      </c:pt>
                      <c:pt idx="2152">
                        <c:v>21.52</c:v>
                      </c:pt>
                      <c:pt idx="2153">
                        <c:v>21.53</c:v>
                      </c:pt>
                      <c:pt idx="2154">
                        <c:v>21.54</c:v>
                      </c:pt>
                      <c:pt idx="2155">
                        <c:v>21.55</c:v>
                      </c:pt>
                      <c:pt idx="2156">
                        <c:v>21.56</c:v>
                      </c:pt>
                      <c:pt idx="2157">
                        <c:v>21.57</c:v>
                      </c:pt>
                      <c:pt idx="2158">
                        <c:v>21.58</c:v>
                      </c:pt>
                      <c:pt idx="2159">
                        <c:v>21.59</c:v>
                      </c:pt>
                      <c:pt idx="2160">
                        <c:v>21.6</c:v>
                      </c:pt>
                      <c:pt idx="2161">
                        <c:v>21.61</c:v>
                      </c:pt>
                      <c:pt idx="2162">
                        <c:v>21.62</c:v>
                      </c:pt>
                      <c:pt idx="2163">
                        <c:v>21.63</c:v>
                      </c:pt>
                      <c:pt idx="2164">
                        <c:v>21.64</c:v>
                      </c:pt>
                      <c:pt idx="2165">
                        <c:v>21.65</c:v>
                      </c:pt>
                      <c:pt idx="2166">
                        <c:v>21.66</c:v>
                      </c:pt>
                      <c:pt idx="2167">
                        <c:v>21.67</c:v>
                      </c:pt>
                      <c:pt idx="2168">
                        <c:v>21.68</c:v>
                      </c:pt>
                      <c:pt idx="2169">
                        <c:v>21.69</c:v>
                      </c:pt>
                      <c:pt idx="2170">
                        <c:v>21.7</c:v>
                      </c:pt>
                      <c:pt idx="2171">
                        <c:v>21.71</c:v>
                      </c:pt>
                      <c:pt idx="2172">
                        <c:v>21.72</c:v>
                      </c:pt>
                      <c:pt idx="2173">
                        <c:v>21.73</c:v>
                      </c:pt>
                      <c:pt idx="2174">
                        <c:v>21.74</c:v>
                      </c:pt>
                      <c:pt idx="2175">
                        <c:v>21.75</c:v>
                      </c:pt>
                      <c:pt idx="2176">
                        <c:v>21.76</c:v>
                      </c:pt>
                      <c:pt idx="2177">
                        <c:v>21.77</c:v>
                      </c:pt>
                      <c:pt idx="2178">
                        <c:v>21.78</c:v>
                      </c:pt>
                      <c:pt idx="2179">
                        <c:v>21.79</c:v>
                      </c:pt>
                      <c:pt idx="2180">
                        <c:v>21.8</c:v>
                      </c:pt>
                      <c:pt idx="2181">
                        <c:v>21.81</c:v>
                      </c:pt>
                      <c:pt idx="2182">
                        <c:v>21.82</c:v>
                      </c:pt>
                      <c:pt idx="2183">
                        <c:v>21.83</c:v>
                      </c:pt>
                      <c:pt idx="2184">
                        <c:v>21.84</c:v>
                      </c:pt>
                      <c:pt idx="2185">
                        <c:v>21.85</c:v>
                      </c:pt>
                      <c:pt idx="2186">
                        <c:v>21.86</c:v>
                      </c:pt>
                      <c:pt idx="2187">
                        <c:v>21.87</c:v>
                      </c:pt>
                      <c:pt idx="2188">
                        <c:v>21.88</c:v>
                      </c:pt>
                      <c:pt idx="2189">
                        <c:v>21.89</c:v>
                      </c:pt>
                      <c:pt idx="2190">
                        <c:v>21.9</c:v>
                      </c:pt>
                      <c:pt idx="2191">
                        <c:v>21.91</c:v>
                      </c:pt>
                      <c:pt idx="2192">
                        <c:v>21.92</c:v>
                      </c:pt>
                      <c:pt idx="2193">
                        <c:v>21.93</c:v>
                      </c:pt>
                      <c:pt idx="2194">
                        <c:v>21.94</c:v>
                      </c:pt>
                      <c:pt idx="2195">
                        <c:v>21.95</c:v>
                      </c:pt>
                      <c:pt idx="2196">
                        <c:v>21.96</c:v>
                      </c:pt>
                      <c:pt idx="2197">
                        <c:v>21.97</c:v>
                      </c:pt>
                      <c:pt idx="2198">
                        <c:v>21.98</c:v>
                      </c:pt>
                      <c:pt idx="2199">
                        <c:v>21.99</c:v>
                      </c:pt>
                      <c:pt idx="2200">
                        <c:v>22</c:v>
                      </c:pt>
                      <c:pt idx="2201">
                        <c:v>22.01</c:v>
                      </c:pt>
                      <c:pt idx="2202">
                        <c:v>22.02</c:v>
                      </c:pt>
                      <c:pt idx="2203">
                        <c:v>22.03</c:v>
                      </c:pt>
                      <c:pt idx="2204">
                        <c:v>22.04</c:v>
                      </c:pt>
                      <c:pt idx="2205">
                        <c:v>22.05</c:v>
                      </c:pt>
                      <c:pt idx="2206">
                        <c:v>22.06</c:v>
                      </c:pt>
                      <c:pt idx="2207">
                        <c:v>22.07</c:v>
                      </c:pt>
                      <c:pt idx="2208">
                        <c:v>22.08</c:v>
                      </c:pt>
                      <c:pt idx="2209">
                        <c:v>22.09</c:v>
                      </c:pt>
                      <c:pt idx="2210">
                        <c:v>22.1</c:v>
                      </c:pt>
                      <c:pt idx="2211">
                        <c:v>22.11</c:v>
                      </c:pt>
                      <c:pt idx="2212">
                        <c:v>22.12</c:v>
                      </c:pt>
                      <c:pt idx="2213">
                        <c:v>22.13</c:v>
                      </c:pt>
                      <c:pt idx="2214">
                        <c:v>22.14</c:v>
                      </c:pt>
                      <c:pt idx="2215">
                        <c:v>22.15</c:v>
                      </c:pt>
                      <c:pt idx="2216">
                        <c:v>22.16</c:v>
                      </c:pt>
                      <c:pt idx="2217">
                        <c:v>22.17</c:v>
                      </c:pt>
                      <c:pt idx="2218">
                        <c:v>22.18</c:v>
                      </c:pt>
                      <c:pt idx="2219">
                        <c:v>22.19</c:v>
                      </c:pt>
                      <c:pt idx="2220">
                        <c:v>22.2</c:v>
                      </c:pt>
                      <c:pt idx="2221">
                        <c:v>22.21</c:v>
                      </c:pt>
                      <c:pt idx="2222">
                        <c:v>22.22</c:v>
                      </c:pt>
                      <c:pt idx="2223">
                        <c:v>22.23</c:v>
                      </c:pt>
                      <c:pt idx="2224">
                        <c:v>22.24</c:v>
                      </c:pt>
                      <c:pt idx="2225">
                        <c:v>22.25</c:v>
                      </c:pt>
                      <c:pt idx="2226">
                        <c:v>22.26</c:v>
                      </c:pt>
                      <c:pt idx="2227">
                        <c:v>22.27</c:v>
                      </c:pt>
                      <c:pt idx="2228">
                        <c:v>22.28</c:v>
                      </c:pt>
                      <c:pt idx="2229">
                        <c:v>22.29</c:v>
                      </c:pt>
                      <c:pt idx="2230">
                        <c:v>22.3</c:v>
                      </c:pt>
                      <c:pt idx="2231">
                        <c:v>22.31</c:v>
                      </c:pt>
                      <c:pt idx="2232">
                        <c:v>22.32</c:v>
                      </c:pt>
                      <c:pt idx="2233">
                        <c:v>22.33</c:v>
                      </c:pt>
                      <c:pt idx="2234">
                        <c:v>22.34</c:v>
                      </c:pt>
                      <c:pt idx="2235">
                        <c:v>22.35</c:v>
                      </c:pt>
                      <c:pt idx="2236">
                        <c:v>22.36</c:v>
                      </c:pt>
                      <c:pt idx="2237">
                        <c:v>22.37</c:v>
                      </c:pt>
                      <c:pt idx="2238">
                        <c:v>22.38</c:v>
                      </c:pt>
                      <c:pt idx="2239">
                        <c:v>22.39</c:v>
                      </c:pt>
                      <c:pt idx="2240">
                        <c:v>22.4</c:v>
                      </c:pt>
                      <c:pt idx="2241">
                        <c:v>22.41</c:v>
                      </c:pt>
                      <c:pt idx="2242">
                        <c:v>22.42</c:v>
                      </c:pt>
                      <c:pt idx="2243">
                        <c:v>22.43</c:v>
                      </c:pt>
                      <c:pt idx="2244">
                        <c:v>22.44</c:v>
                      </c:pt>
                      <c:pt idx="2245">
                        <c:v>22.45</c:v>
                      </c:pt>
                      <c:pt idx="2246">
                        <c:v>22.46</c:v>
                      </c:pt>
                      <c:pt idx="2247">
                        <c:v>22.47</c:v>
                      </c:pt>
                      <c:pt idx="2248">
                        <c:v>22.48</c:v>
                      </c:pt>
                      <c:pt idx="2249">
                        <c:v>22.49</c:v>
                      </c:pt>
                      <c:pt idx="2250">
                        <c:v>22.5</c:v>
                      </c:pt>
                      <c:pt idx="2251">
                        <c:v>22.51</c:v>
                      </c:pt>
                      <c:pt idx="2252">
                        <c:v>22.52</c:v>
                      </c:pt>
                      <c:pt idx="2253">
                        <c:v>22.53</c:v>
                      </c:pt>
                      <c:pt idx="2254">
                        <c:v>22.54</c:v>
                      </c:pt>
                      <c:pt idx="2255">
                        <c:v>22.55</c:v>
                      </c:pt>
                      <c:pt idx="2256">
                        <c:v>22.56</c:v>
                      </c:pt>
                      <c:pt idx="2257">
                        <c:v>22.57</c:v>
                      </c:pt>
                      <c:pt idx="2258">
                        <c:v>22.58</c:v>
                      </c:pt>
                      <c:pt idx="2259">
                        <c:v>22.59</c:v>
                      </c:pt>
                      <c:pt idx="2260">
                        <c:v>22.6</c:v>
                      </c:pt>
                      <c:pt idx="2261">
                        <c:v>22.61</c:v>
                      </c:pt>
                      <c:pt idx="2262">
                        <c:v>22.62</c:v>
                      </c:pt>
                      <c:pt idx="2263">
                        <c:v>22.63</c:v>
                      </c:pt>
                      <c:pt idx="2264">
                        <c:v>22.64</c:v>
                      </c:pt>
                      <c:pt idx="2265">
                        <c:v>22.65</c:v>
                      </c:pt>
                      <c:pt idx="2266">
                        <c:v>22.66</c:v>
                      </c:pt>
                      <c:pt idx="2267">
                        <c:v>22.67</c:v>
                      </c:pt>
                      <c:pt idx="2268">
                        <c:v>22.68</c:v>
                      </c:pt>
                      <c:pt idx="2269">
                        <c:v>22.69</c:v>
                      </c:pt>
                      <c:pt idx="2270">
                        <c:v>22.7</c:v>
                      </c:pt>
                      <c:pt idx="2271">
                        <c:v>22.71</c:v>
                      </c:pt>
                      <c:pt idx="2272">
                        <c:v>22.72</c:v>
                      </c:pt>
                      <c:pt idx="2273">
                        <c:v>22.73</c:v>
                      </c:pt>
                      <c:pt idx="2274">
                        <c:v>22.74</c:v>
                      </c:pt>
                      <c:pt idx="2275">
                        <c:v>22.75</c:v>
                      </c:pt>
                      <c:pt idx="2276">
                        <c:v>22.76</c:v>
                      </c:pt>
                      <c:pt idx="2277">
                        <c:v>22.77</c:v>
                      </c:pt>
                      <c:pt idx="2278">
                        <c:v>22.78</c:v>
                      </c:pt>
                      <c:pt idx="2279">
                        <c:v>22.79</c:v>
                      </c:pt>
                      <c:pt idx="2280">
                        <c:v>22.8</c:v>
                      </c:pt>
                      <c:pt idx="2281">
                        <c:v>22.81</c:v>
                      </c:pt>
                      <c:pt idx="2282">
                        <c:v>22.82</c:v>
                      </c:pt>
                      <c:pt idx="2283">
                        <c:v>22.83</c:v>
                      </c:pt>
                      <c:pt idx="2284">
                        <c:v>22.84</c:v>
                      </c:pt>
                      <c:pt idx="2285">
                        <c:v>22.85</c:v>
                      </c:pt>
                      <c:pt idx="2286">
                        <c:v>22.86</c:v>
                      </c:pt>
                      <c:pt idx="2287">
                        <c:v>22.87</c:v>
                      </c:pt>
                      <c:pt idx="2288">
                        <c:v>22.88</c:v>
                      </c:pt>
                      <c:pt idx="2289">
                        <c:v>22.89</c:v>
                      </c:pt>
                      <c:pt idx="2290">
                        <c:v>22.9</c:v>
                      </c:pt>
                      <c:pt idx="2291">
                        <c:v>22.91</c:v>
                      </c:pt>
                      <c:pt idx="2292">
                        <c:v>22.92</c:v>
                      </c:pt>
                      <c:pt idx="2293">
                        <c:v>22.93</c:v>
                      </c:pt>
                      <c:pt idx="2294">
                        <c:v>22.94</c:v>
                      </c:pt>
                      <c:pt idx="2295">
                        <c:v>22.95</c:v>
                      </c:pt>
                      <c:pt idx="2296">
                        <c:v>22.96</c:v>
                      </c:pt>
                      <c:pt idx="2297">
                        <c:v>22.97</c:v>
                      </c:pt>
                      <c:pt idx="2298">
                        <c:v>22.98</c:v>
                      </c:pt>
                      <c:pt idx="2299">
                        <c:v>22.99</c:v>
                      </c:pt>
                      <c:pt idx="2300">
                        <c:v>23</c:v>
                      </c:pt>
                      <c:pt idx="2301">
                        <c:v>23.01</c:v>
                      </c:pt>
                      <c:pt idx="2302">
                        <c:v>23.02</c:v>
                      </c:pt>
                      <c:pt idx="2303">
                        <c:v>23.03</c:v>
                      </c:pt>
                      <c:pt idx="2304">
                        <c:v>23.04</c:v>
                      </c:pt>
                      <c:pt idx="2305">
                        <c:v>23.05</c:v>
                      </c:pt>
                      <c:pt idx="2306">
                        <c:v>23.06</c:v>
                      </c:pt>
                      <c:pt idx="2307">
                        <c:v>23.07</c:v>
                      </c:pt>
                      <c:pt idx="2308">
                        <c:v>23.08</c:v>
                      </c:pt>
                      <c:pt idx="2309">
                        <c:v>23.09</c:v>
                      </c:pt>
                      <c:pt idx="2310">
                        <c:v>23.1</c:v>
                      </c:pt>
                      <c:pt idx="2311">
                        <c:v>23.11</c:v>
                      </c:pt>
                      <c:pt idx="2312">
                        <c:v>23.12</c:v>
                      </c:pt>
                      <c:pt idx="2313">
                        <c:v>23.13</c:v>
                      </c:pt>
                      <c:pt idx="2314">
                        <c:v>23.14</c:v>
                      </c:pt>
                      <c:pt idx="2315">
                        <c:v>23.15</c:v>
                      </c:pt>
                      <c:pt idx="2316">
                        <c:v>23.16</c:v>
                      </c:pt>
                      <c:pt idx="2317">
                        <c:v>23.17</c:v>
                      </c:pt>
                      <c:pt idx="2318">
                        <c:v>23.18</c:v>
                      </c:pt>
                      <c:pt idx="2319">
                        <c:v>23.19</c:v>
                      </c:pt>
                      <c:pt idx="2320">
                        <c:v>23.2</c:v>
                      </c:pt>
                      <c:pt idx="2321">
                        <c:v>23.21</c:v>
                      </c:pt>
                      <c:pt idx="2322">
                        <c:v>23.22</c:v>
                      </c:pt>
                      <c:pt idx="2323">
                        <c:v>23.23</c:v>
                      </c:pt>
                      <c:pt idx="2324">
                        <c:v>23.24</c:v>
                      </c:pt>
                      <c:pt idx="2325">
                        <c:v>23.25</c:v>
                      </c:pt>
                      <c:pt idx="2326">
                        <c:v>23.26</c:v>
                      </c:pt>
                      <c:pt idx="2327">
                        <c:v>23.27</c:v>
                      </c:pt>
                      <c:pt idx="2328">
                        <c:v>23.28</c:v>
                      </c:pt>
                      <c:pt idx="2329">
                        <c:v>23.29</c:v>
                      </c:pt>
                      <c:pt idx="2330">
                        <c:v>23.3</c:v>
                      </c:pt>
                      <c:pt idx="2331">
                        <c:v>23.31</c:v>
                      </c:pt>
                      <c:pt idx="2332">
                        <c:v>23.32</c:v>
                      </c:pt>
                      <c:pt idx="2333">
                        <c:v>23.33</c:v>
                      </c:pt>
                      <c:pt idx="2334">
                        <c:v>23.34</c:v>
                      </c:pt>
                      <c:pt idx="2335">
                        <c:v>23.35</c:v>
                      </c:pt>
                      <c:pt idx="2336">
                        <c:v>23.36</c:v>
                      </c:pt>
                      <c:pt idx="2337">
                        <c:v>23.37</c:v>
                      </c:pt>
                      <c:pt idx="2338">
                        <c:v>23.38</c:v>
                      </c:pt>
                      <c:pt idx="2339">
                        <c:v>23.39</c:v>
                      </c:pt>
                      <c:pt idx="2340">
                        <c:v>23.4</c:v>
                      </c:pt>
                      <c:pt idx="2341">
                        <c:v>23.41</c:v>
                      </c:pt>
                      <c:pt idx="2342">
                        <c:v>23.42</c:v>
                      </c:pt>
                      <c:pt idx="2343">
                        <c:v>23.43</c:v>
                      </c:pt>
                      <c:pt idx="2344">
                        <c:v>23.44</c:v>
                      </c:pt>
                      <c:pt idx="2345">
                        <c:v>23.45</c:v>
                      </c:pt>
                      <c:pt idx="2346">
                        <c:v>23.46</c:v>
                      </c:pt>
                      <c:pt idx="2347">
                        <c:v>23.47</c:v>
                      </c:pt>
                      <c:pt idx="2348">
                        <c:v>23.48</c:v>
                      </c:pt>
                      <c:pt idx="2349">
                        <c:v>23.49</c:v>
                      </c:pt>
                      <c:pt idx="2350">
                        <c:v>23.5</c:v>
                      </c:pt>
                      <c:pt idx="2351">
                        <c:v>23.51</c:v>
                      </c:pt>
                      <c:pt idx="2352">
                        <c:v>23.52</c:v>
                      </c:pt>
                      <c:pt idx="2353">
                        <c:v>23.53</c:v>
                      </c:pt>
                      <c:pt idx="2354">
                        <c:v>23.54</c:v>
                      </c:pt>
                      <c:pt idx="2355">
                        <c:v>23.55</c:v>
                      </c:pt>
                      <c:pt idx="2356">
                        <c:v>23.56</c:v>
                      </c:pt>
                      <c:pt idx="2357">
                        <c:v>23.57</c:v>
                      </c:pt>
                      <c:pt idx="2358">
                        <c:v>23.58</c:v>
                      </c:pt>
                      <c:pt idx="2359">
                        <c:v>23.59</c:v>
                      </c:pt>
                      <c:pt idx="2360">
                        <c:v>23.6</c:v>
                      </c:pt>
                      <c:pt idx="2361">
                        <c:v>23.61</c:v>
                      </c:pt>
                      <c:pt idx="2362">
                        <c:v>23.62</c:v>
                      </c:pt>
                      <c:pt idx="2363">
                        <c:v>23.63</c:v>
                      </c:pt>
                      <c:pt idx="2364">
                        <c:v>23.64</c:v>
                      </c:pt>
                      <c:pt idx="2365">
                        <c:v>23.65</c:v>
                      </c:pt>
                      <c:pt idx="2366">
                        <c:v>23.66</c:v>
                      </c:pt>
                      <c:pt idx="2367">
                        <c:v>23.67</c:v>
                      </c:pt>
                      <c:pt idx="2368">
                        <c:v>23.68</c:v>
                      </c:pt>
                      <c:pt idx="2369">
                        <c:v>23.69</c:v>
                      </c:pt>
                      <c:pt idx="2370">
                        <c:v>23.7</c:v>
                      </c:pt>
                      <c:pt idx="2371">
                        <c:v>23.71</c:v>
                      </c:pt>
                      <c:pt idx="2372">
                        <c:v>23.72</c:v>
                      </c:pt>
                      <c:pt idx="2373">
                        <c:v>23.73</c:v>
                      </c:pt>
                      <c:pt idx="2374">
                        <c:v>23.74</c:v>
                      </c:pt>
                      <c:pt idx="2375">
                        <c:v>23.75</c:v>
                      </c:pt>
                      <c:pt idx="2376">
                        <c:v>23.76</c:v>
                      </c:pt>
                      <c:pt idx="2377">
                        <c:v>23.77</c:v>
                      </c:pt>
                      <c:pt idx="2378">
                        <c:v>23.78</c:v>
                      </c:pt>
                      <c:pt idx="2379">
                        <c:v>23.79</c:v>
                      </c:pt>
                      <c:pt idx="2380">
                        <c:v>23.8</c:v>
                      </c:pt>
                      <c:pt idx="2381">
                        <c:v>23.81</c:v>
                      </c:pt>
                      <c:pt idx="2382">
                        <c:v>23.82</c:v>
                      </c:pt>
                      <c:pt idx="2383">
                        <c:v>23.83</c:v>
                      </c:pt>
                      <c:pt idx="2384">
                        <c:v>23.84</c:v>
                      </c:pt>
                      <c:pt idx="2385">
                        <c:v>23.85</c:v>
                      </c:pt>
                      <c:pt idx="2386">
                        <c:v>23.86</c:v>
                      </c:pt>
                      <c:pt idx="2387">
                        <c:v>23.87</c:v>
                      </c:pt>
                      <c:pt idx="2388">
                        <c:v>23.88</c:v>
                      </c:pt>
                      <c:pt idx="2389">
                        <c:v>23.89</c:v>
                      </c:pt>
                      <c:pt idx="2390">
                        <c:v>23.9</c:v>
                      </c:pt>
                      <c:pt idx="2391">
                        <c:v>23.91</c:v>
                      </c:pt>
                      <c:pt idx="2392">
                        <c:v>23.92</c:v>
                      </c:pt>
                      <c:pt idx="2393">
                        <c:v>23.93</c:v>
                      </c:pt>
                      <c:pt idx="2394">
                        <c:v>23.94</c:v>
                      </c:pt>
                      <c:pt idx="2395">
                        <c:v>23.95</c:v>
                      </c:pt>
                      <c:pt idx="2396">
                        <c:v>23.96</c:v>
                      </c:pt>
                      <c:pt idx="2397">
                        <c:v>23.97</c:v>
                      </c:pt>
                      <c:pt idx="2398">
                        <c:v>23.98</c:v>
                      </c:pt>
                      <c:pt idx="2399">
                        <c:v>23.99</c:v>
                      </c:pt>
                      <c:pt idx="2400">
                        <c:v>24</c:v>
                      </c:pt>
                      <c:pt idx="2401">
                        <c:v>24.01</c:v>
                      </c:pt>
                      <c:pt idx="2402">
                        <c:v>24.02</c:v>
                      </c:pt>
                      <c:pt idx="2403">
                        <c:v>24.03</c:v>
                      </c:pt>
                      <c:pt idx="2404">
                        <c:v>24.04</c:v>
                      </c:pt>
                      <c:pt idx="2405">
                        <c:v>24.05</c:v>
                      </c:pt>
                      <c:pt idx="2406">
                        <c:v>24.06</c:v>
                      </c:pt>
                      <c:pt idx="2407">
                        <c:v>24.07</c:v>
                      </c:pt>
                      <c:pt idx="2408">
                        <c:v>24.08</c:v>
                      </c:pt>
                      <c:pt idx="2409">
                        <c:v>24.09</c:v>
                      </c:pt>
                      <c:pt idx="2410">
                        <c:v>24.1</c:v>
                      </c:pt>
                      <c:pt idx="2411">
                        <c:v>24.11</c:v>
                      </c:pt>
                      <c:pt idx="2412">
                        <c:v>24.12</c:v>
                      </c:pt>
                      <c:pt idx="2413">
                        <c:v>24.13</c:v>
                      </c:pt>
                      <c:pt idx="2414">
                        <c:v>24.14</c:v>
                      </c:pt>
                      <c:pt idx="2415">
                        <c:v>24.15</c:v>
                      </c:pt>
                      <c:pt idx="2416">
                        <c:v>24.16</c:v>
                      </c:pt>
                      <c:pt idx="2417">
                        <c:v>24.17</c:v>
                      </c:pt>
                      <c:pt idx="2418">
                        <c:v>24.18</c:v>
                      </c:pt>
                      <c:pt idx="2419">
                        <c:v>24.19</c:v>
                      </c:pt>
                      <c:pt idx="2420">
                        <c:v>24.2</c:v>
                      </c:pt>
                      <c:pt idx="2421">
                        <c:v>24.21</c:v>
                      </c:pt>
                      <c:pt idx="2422">
                        <c:v>24.22</c:v>
                      </c:pt>
                      <c:pt idx="2423">
                        <c:v>24.23</c:v>
                      </c:pt>
                      <c:pt idx="2424">
                        <c:v>24.24</c:v>
                      </c:pt>
                      <c:pt idx="2425">
                        <c:v>24.25</c:v>
                      </c:pt>
                      <c:pt idx="2426">
                        <c:v>24.26</c:v>
                      </c:pt>
                      <c:pt idx="2427">
                        <c:v>24.27</c:v>
                      </c:pt>
                      <c:pt idx="2428">
                        <c:v>24.28</c:v>
                      </c:pt>
                      <c:pt idx="2429">
                        <c:v>24.29</c:v>
                      </c:pt>
                      <c:pt idx="2430">
                        <c:v>24.3</c:v>
                      </c:pt>
                      <c:pt idx="2431">
                        <c:v>24.31</c:v>
                      </c:pt>
                      <c:pt idx="2432">
                        <c:v>24.32</c:v>
                      </c:pt>
                      <c:pt idx="2433">
                        <c:v>24.33</c:v>
                      </c:pt>
                      <c:pt idx="2434">
                        <c:v>24.34</c:v>
                      </c:pt>
                      <c:pt idx="2435">
                        <c:v>24.35</c:v>
                      </c:pt>
                      <c:pt idx="2436">
                        <c:v>24.36</c:v>
                      </c:pt>
                      <c:pt idx="2437">
                        <c:v>24.37</c:v>
                      </c:pt>
                      <c:pt idx="2438">
                        <c:v>24.38</c:v>
                      </c:pt>
                      <c:pt idx="2439">
                        <c:v>24.39</c:v>
                      </c:pt>
                      <c:pt idx="2440">
                        <c:v>24.4</c:v>
                      </c:pt>
                      <c:pt idx="2441">
                        <c:v>24.41</c:v>
                      </c:pt>
                      <c:pt idx="2442">
                        <c:v>24.42</c:v>
                      </c:pt>
                      <c:pt idx="2443">
                        <c:v>24.43</c:v>
                      </c:pt>
                      <c:pt idx="2444">
                        <c:v>24.44</c:v>
                      </c:pt>
                      <c:pt idx="2445">
                        <c:v>24.45</c:v>
                      </c:pt>
                      <c:pt idx="2446">
                        <c:v>24.46</c:v>
                      </c:pt>
                      <c:pt idx="2447">
                        <c:v>24.47</c:v>
                      </c:pt>
                      <c:pt idx="2448">
                        <c:v>24.48</c:v>
                      </c:pt>
                      <c:pt idx="2449">
                        <c:v>24.49</c:v>
                      </c:pt>
                      <c:pt idx="2450">
                        <c:v>24.5</c:v>
                      </c:pt>
                      <c:pt idx="2451">
                        <c:v>24.51</c:v>
                      </c:pt>
                      <c:pt idx="2452">
                        <c:v>24.52</c:v>
                      </c:pt>
                      <c:pt idx="2453">
                        <c:v>24.53</c:v>
                      </c:pt>
                      <c:pt idx="2454">
                        <c:v>24.54</c:v>
                      </c:pt>
                      <c:pt idx="2455">
                        <c:v>24.55</c:v>
                      </c:pt>
                      <c:pt idx="2456">
                        <c:v>24.56</c:v>
                      </c:pt>
                      <c:pt idx="2457">
                        <c:v>24.57</c:v>
                      </c:pt>
                      <c:pt idx="2458">
                        <c:v>24.58</c:v>
                      </c:pt>
                      <c:pt idx="2459">
                        <c:v>24.59</c:v>
                      </c:pt>
                      <c:pt idx="2460">
                        <c:v>24.6</c:v>
                      </c:pt>
                      <c:pt idx="2461">
                        <c:v>24.61</c:v>
                      </c:pt>
                      <c:pt idx="2462">
                        <c:v>24.62</c:v>
                      </c:pt>
                      <c:pt idx="2463">
                        <c:v>24.63</c:v>
                      </c:pt>
                      <c:pt idx="2464">
                        <c:v>24.64</c:v>
                      </c:pt>
                      <c:pt idx="2465">
                        <c:v>24.65</c:v>
                      </c:pt>
                      <c:pt idx="2466">
                        <c:v>24.66</c:v>
                      </c:pt>
                      <c:pt idx="2467">
                        <c:v>24.67</c:v>
                      </c:pt>
                      <c:pt idx="2468">
                        <c:v>24.68</c:v>
                      </c:pt>
                      <c:pt idx="2469">
                        <c:v>24.69</c:v>
                      </c:pt>
                      <c:pt idx="2470">
                        <c:v>24.7</c:v>
                      </c:pt>
                      <c:pt idx="2471">
                        <c:v>24.71</c:v>
                      </c:pt>
                      <c:pt idx="2472">
                        <c:v>24.72</c:v>
                      </c:pt>
                      <c:pt idx="2473">
                        <c:v>24.73</c:v>
                      </c:pt>
                      <c:pt idx="2474">
                        <c:v>24.74</c:v>
                      </c:pt>
                      <c:pt idx="2475">
                        <c:v>24.75</c:v>
                      </c:pt>
                      <c:pt idx="2476">
                        <c:v>24.76</c:v>
                      </c:pt>
                      <c:pt idx="2477">
                        <c:v>24.77</c:v>
                      </c:pt>
                      <c:pt idx="2478">
                        <c:v>24.78</c:v>
                      </c:pt>
                      <c:pt idx="2479">
                        <c:v>24.79</c:v>
                      </c:pt>
                      <c:pt idx="2480">
                        <c:v>24.8</c:v>
                      </c:pt>
                      <c:pt idx="2481">
                        <c:v>24.81</c:v>
                      </c:pt>
                      <c:pt idx="2482">
                        <c:v>24.82</c:v>
                      </c:pt>
                      <c:pt idx="2483">
                        <c:v>24.83</c:v>
                      </c:pt>
                      <c:pt idx="2484">
                        <c:v>24.84</c:v>
                      </c:pt>
                      <c:pt idx="2485">
                        <c:v>24.85</c:v>
                      </c:pt>
                      <c:pt idx="2486">
                        <c:v>24.86</c:v>
                      </c:pt>
                      <c:pt idx="2487">
                        <c:v>24.87</c:v>
                      </c:pt>
                      <c:pt idx="2488">
                        <c:v>24.88</c:v>
                      </c:pt>
                      <c:pt idx="2489">
                        <c:v>24.89</c:v>
                      </c:pt>
                      <c:pt idx="2490">
                        <c:v>24.9</c:v>
                      </c:pt>
                      <c:pt idx="2491">
                        <c:v>24.91</c:v>
                      </c:pt>
                      <c:pt idx="2492">
                        <c:v>24.92</c:v>
                      </c:pt>
                      <c:pt idx="2493">
                        <c:v>24.93</c:v>
                      </c:pt>
                      <c:pt idx="2494">
                        <c:v>24.94</c:v>
                      </c:pt>
                      <c:pt idx="2495">
                        <c:v>24.95</c:v>
                      </c:pt>
                      <c:pt idx="2496">
                        <c:v>24.96</c:v>
                      </c:pt>
                      <c:pt idx="2497">
                        <c:v>24.97</c:v>
                      </c:pt>
                      <c:pt idx="2498">
                        <c:v>24.98</c:v>
                      </c:pt>
                      <c:pt idx="2499">
                        <c:v>24.99</c:v>
                      </c:pt>
                      <c:pt idx="2500">
                        <c:v>25</c:v>
                      </c:pt>
                      <c:pt idx="2501">
                        <c:v>25.01</c:v>
                      </c:pt>
                      <c:pt idx="2502">
                        <c:v>25.02</c:v>
                      </c:pt>
                      <c:pt idx="2503">
                        <c:v>25.03</c:v>
                      </c:pt>
                      <c:pt idx="2504">
                        <c:v>25.04</c:v>
                      </c:pt>
                      <c:pt idx="2505">
                        <c:v>25.05</c:v>
                      </c:pt>
                      <c:pt idx="2506">
                        <c:v>25.06</c:v>
                      </c:pt>
                      <c:pt idx="2507">
                        <c:v>25.07</c:v>
                      </c:pt>
                      <c:pt idx="2508">
                        <c:v>25.08</c:v>
                      </c:pt>
                      <c:pt idx="2509">
                        <c:v>25.09</c:v>
                      </c:pt>
                      <c:pt idx="2510">
                        <c:v>25.1</c:v>
                      </c:pt>
                      <c:pt idx="2511">
                        <c:v>25.11</c:v>
                      </c:pt>
                      <c:pt idx="2512">
                        <c:v>25.12</c:v>
                      </c:pt>
                      <c:pt idx="2513">
                        <c:v>25.13</c:v>
                      </c:pt>
                      <c:pt idx="2514">
                        <c:v>25.14</c:v>
                      </c:pt>
                      <c:pt idx="2515">
                        <c:v>25.15</c:v>
                      </c:pt>
                      <c:pt idx="2516">
                        <c:v>25.16</c:v>
                      </c:pt>
                      <c:pt idx="2517">
                        <c:v>25.17</c:v>
                      </c:pt>
                      <c:pt idx="2518">
                        <c:v>25.18</c:v>
                      </c:pt>
                      <c:pt idx="2519">
                        <c:v>25.19</c:v>
                      </c:pt>
                      <c:pt idx="2520">
                        <c:v>25.2</c:v>
                      </c:pt>
                      <c:pt idx="2521">
                        <c:v>25.21</c:v>
                      </c:pt>
                      <c:pt idx="2522">
                        <c:v>25.22</c:v>
                      </c:pt>
                      <c:pt idx="2523">
                        <c:v>25.23</c:v>
                      </c:pt>
                      <c:pt idx="2524">
                        <c:v>25.24</c:v>
                      </c:pt>
                      <c:pt idx="2525">
                        <c:v>25.25</c:v>
                      </c:pt>
                      <c:pt idx="2526">
                        <c:v>25.26</c:v>
                      </c:pt>
                      <c:pt idx="2527">
                        <c:v>25.27</c:v>
                      </c:pt>
                      <c:pt idx="2528">
                        <c:v>25.28</c:v>
                      </c:pt>
                      <c:pt idx="2529">
                        <c:v>25.29</c:v>
                      </c:pt>
                      <c:pt idx="2530">
                        <c:v>25.3</c:v>
                      </c:pt>
                      <c:pt idx="2531">
                        <c:v>25.31</c:v>
                      </c:pt>
                      <c:pt idx="2532">
                        <c:v>25.32</c:v>
                      </c:pt>
                      <c:pt idx="2533">
                        <c:v>25.33</c:v>
                      </c:pt>
                      <c:pt idx="2534">
                        <c:v>25.34</c:v>
                      </c:pt>
                      <c:pt idx="2535">
                        <c:v>25.35</c:v>
                      </c:pt>
                      <c:pt idx="2536">
                        <c:v>25.36</c:v>
                      </c:pt>
                      <c:pt idx="2537">
                        <c:v>25.37</c:v>
                      </c:pt>
                      <c:pt idx="2538">
                        <c:v>25.38</c:v>
                      </c:pt>
                      <c:pt idx="2539">
                        <c:v>25.39</c:v>
                      </c:pt>
                      <c:pt idx="2540">
                        <c:v>25.4</c:v>
                      </c:pt>
                      <c:pt idx="2541">
                        <c:v>25.41</c:v>
                      </c:pt>
                      <c:pt idx="2542">
                        <c:v>25.42</c:v>
                      </c:pt>
                      <c:pt idx="2543">
                        <c:v>25.43</c:v>
                      </c:pt>
                      <c:pt idx="2544">
                        <c:v>25.44</c:v>
                      </c:pt>
                      <c:pt idx="2545">
                        <c:v>25.45</c:v>
                      </c:pt>
                      <c:pt idx="2546">
                        <c:v>25.46</c:v>
                      </c:pt>
                      <c:pt idx="2547">
                        <c:v>25.47</c:v>
                      </c:pt>
                      <c:pt idx="2548">
                        <c:v>25.48</c:v>
                      </c:pt>
                      <c:pt idx="2549">
                        <c:v>25.49</c:v>
                      </c:pt>
                      <c:pt idx="2550">
                        <c:v>25.5</c:v>
                      </c:pt>
                      <c:pt idx="2551">
                        <c:v>25.51</c:v>
                      </c:pt>
                      <c:pt idx="2552">
                        <c:v>25.52</c:v>
                      </c:pt>
                      <c:pt idx="2553">
                        <c:v>25.53</c:v>
                      </c:pt>
                      <c:pt idx="2554">
                        <c:v>25.54</c:v>
                      </c:pt>
                      <c:pt idx="2555">
                        <c:v>25.55</c:v>
                      </c:pt>
                      <c:pt idx="2556">
                        <c:v>25.56</c:v>
                      </c:pt>
                      <c:pt idx="2557">
                        <c:v>25.57</c:v>
                      </c:pt>
                      <c:pt idx="2558">
                        <c:v>25.58</c:v>
                      </c:pt>
                      <c:pt idx="2559">
                        <c:v>25.59</c:v>
                      </c:pt>
                      <c:pt idx="2560">
                        <c:v>25.6</c:v>
                      </c:pt>
                      <c:pt idx="2561">
                        <c:v>25.61</c:v>
                      </c:pt>
                      <c:pt idx="2562">
                        <c:v>25.62</c:v>
                      </c:pt>
                      <c:pt idx="2563">
                        <c:v>25.63</c:v>
                      </c:pt>
                      <c:pt idx="2564">
                        <c:v>25.64</c:v>
                      </c:pt>
                      <c:pt idx="2565">
                        <c:v>25.65</c:v>
                      </c:pt>
                      <c:pt idx="2566">
                        <c:v>25.66</c:v>
                      </c:pt>
                      <c:pt idx="2567">
                        <c:v>25.67</c:v>
                      </c:pt>
                      <c:pt idx="2568">
                        <c:v>25.68</c:v>
                      </c:pt>
                      <c:pt idx="2569">
                        <c:v>25.69</c:v>
                      </c:pt>
                      <c:pt idx="2570">
                        <c:v>25.7</c:v>
                      </c:pt>
                      <c:pt idx="2571">
                        <c:v>25.71</c:v>
                      </c:pt>
                      <c:pt idx="2572">
                        <c:v>25.72</c:v>
                      </c:pt>
                      <c:pt idx="2573">
                        <c:v>25.73</c:v>
                      </c:pt>
                      <c:pt idx="2574">
                        <c:v>25.74</c:v>
                      </c:pt>
                      <c:pt idx="2575">
                        <c:v>25.75</c:v>
                      </c:pt>
                      <c:pt idx="2576">
                        <c:v>25.76</c:v>
                      </c:pt>
                      <c:pt idx="2577">
                        <c:v>25.77</c:v>
                      </c:pt>
                      <c:pt idx="2578">
                        <c:v>25.78</c:v>
                      </c:pt>
                      <c:pt idx="2579">
                        <c:v>25.79</c:v>
                      </c:pt>
                      <c:pt idx="2580">
                        <c:v>25.8</c:v>
                      </c:pt>
                      <c:pt idx="2581">
                        <c:v>25.81</c:v>
                      </c:pt>
                      <c:pt idx="2582">
                        <c:v>25.82</c:v>
                      </c:pt>
                      <c:pt idx="2583">
                        <c:v>25.83</c:v>
                      </c:pt>
                      <c:pt idx="2584">
                        <c:v>25.84</c:v>
                      </c:pt>
                      <c:pt idx="2585">
                        <c:v>25.85</c:v>
                      </c:pt>
                      <c:pt idx="2586">
                        <c:v>25.86</c:v>
                      </c:pt>
                      <c:pt idx="2587">
                        <c:v>25.87</c:v>
                      </c:pt>
                      <c:pt idx="2588">
                        <c:v>25.88</c:v>
                      </c:pt>
                      <c:pt idx="2589">
                        <c:v>25.89</c:v>
                      </c:pt>
                      <c:pt idx="2590">
                        <c:v>25.9</c:v>
                      </c:pt>
                      <c:pt idx="2591">
                        <c:v>25.91</c:v>
                      </c:pt>
                      <c:pt idx="2592">
                        <c:v>25.92</c:v>
                      </c:pt>
                      <c:pt idx="2593">
                        <c:v>25.93</c:v>
                      </c:pt>
                      <c:pt idx="2594">
                        <c:v>25.94</c:v>
                      </c:pt>
                      <c:pt idx="2595">
                        <c:v>25.95</c:v>
                      </c:pt>
                      <c:pt idx="2596">
                        <c:v>25.96</c:v>
                      </c:pt>
                      <c:pt idx="2597">
                        <c:v>25.97</c:v>
                      </c:pt>
                      <c:pt idx="2598">
                        <c:v>25.98</c:v>
                      </c:pt>
                      <c:pt idx="2599">
                        <c:v>25.99</c:v>
                      </c:pt>
                      <c:pt idx="2600">
                        <c:v>26</c:v>
                      </c:pt>
                      <c:pt idx="2601">
                        <c:v>26.01</c:v>
                      </c:pt>
                      <c:pt idx="2602">
                        <c:v>26.02</c:v>
                      </c:pt>
                      <c:pt idx="2603">
                        <c:v>26.03</c:v>
                      </c:pt>
                      <c:pt idx="2604">
                        <c:v>26.04</c:v>
                      </c:pt>
                      <c:pt idx="2605">
                        <c:v>26.05</c:v>
                      </c:pt>
                      <c:pt idx="2606">
                        <c:v>26.06</c:v>
                      </c:pt>
                      <c:pt idx="2607">
                        <c:v>26.07</c:v>
                      </c:pt>
                      <c:pt idx="2608">
                        <c:v>26.08</c:v>
                      </c:pt>
                      <c:pt idx="2609">
                        <c:v>26.09</c:v>
                      </c:pt>
                      <c:pt idx="2610">
                        <c:v>26.1</c:v>
                      </c:pt>
                      <c:pt idx="2611">
                        <c:v>26.11</c:v>
                      </c:pt>
                      <c:pt idx="2612">
                        <c:v>26.12</c:v>
                      </c:pt>
                      <c:pt idx="2613">
                        <c:v>26.13</c:v>
                      </c:pt>
                      <c:pt idx="2614">
                        <c:v>26.14</c:v>
                      </c:pt>
                      <c:pt idx="2615">
                        <c:v>26.15</c:v>
                      </c:pt>
                      <c:pt idx="2616">
                        <c:v>26.16</c:v>
                      </c:pt>
                      <c:pt idx="2617">
                        <c:v>26.17</c:v>
                      </c:pt>
                      <c:pt idx="2618">
                        <c:v>26.18</c:v>
                      </c:pt>
                      <c:pt idx="2619">
                        <c:v>26.19</c:v>
                      </c:pt>
                      <c:pt idx="2620">
                        <c:v>26.2</c:v>
                      </c:pt>
                      <c:pt idx="2621">
                        <c:v>26.21</c:v>
                      </c:pt>
                      <c:pt idx="2622">
                        <c:v>26.22</c:v>
                      </c:pt>
                      <c:pt idx="2623">
                        <c:v>26.23</c:v>
                      </c:pt>
                      <c:pt idx="2624">
                        <c:v>26.24</c:v>
                      </c:pt>
                      <c:pt idx="2625">
                        <c:v>26.25</c:v>
                      </c:pt>
                      <c:pt idx="2626">
                        <c:v>26.26</c:v>
                      </c:pt>
                      <c:pt idx="2627">
                        <c:v>26.27</c:v>
                      </c:pt>
                      <c:pt idx="2628">
                        <c:v>26.28</c:v>
                      </c:pt>
                      <c:pt idx="2629">
                        <c:v>26.29</c:v>
                      </c:pt>
                      <c:pt idx="2630">
                        <c:v>26.3</c:v>
                      </c:pt>
                      <c:pt idx="2631">
                        <c:v>26.31</c:v>
                      </c:pt>
                      <c:pt idx="2632">
                        <c:v>26.32</c:v>
                      </c:pt>
                      <c:pt idx="2633">
                        <c:v>26.33</c:v>
                      </c:pt>
                      <c:pt idx="2634">
                        <c:v>26.34</c:v>
                      </c:pt>
                      <c:pt idx="2635">
                        <c:v>26.35</c:v>
                      </c:pt>
                      <c:pt idx="2636">
                        <c:v>26.36</c:v>
                      </c:pt>
                      <c:pt idx="2637">
                        <c:v>26.37</c:v>
                      </c:pt>
                      <c:pt idx="2638">
                        <c:v>26.38</c:v>
                      </c:pt>
                      <c:pt idx="2639">
                        <c:v>26.39</c:v>
                      </c:pt>
                      <c:pt idx="2640">
                        <c:v>26.4</c:v>
                      </c:pt>
                      <c:pt idx="2641">
                        <c:v>26.41</c:v>
                      </c:pt>
                      <c:pt idx="2642">
                        <c:v>26.42</c:v>
                      </c:pt>
                      <c:pt idx="2643">
                        <c:v>26.43</c:v>
                      </c:pt>
                      <c:pt idx="2644">
                        <c:v>26.44</c:v>
                      </c:pt>
                      <c:pt idx="2645">
                        <c:v>26.45</c:v>
                      </c:pt>
                      <c:pt idx="2646">
                        <c:v>26.46</c:v>
                      </c:pt>
                      <c:pt idx="2647">
                        <c:v>26.47</c:v>
                      </c:pt>
                      <c:pt idx="2648">
                        <c:v>26.48</c:v>
                      </c:pt>
                      <c:pt idx="2649">
                        <c:v>26.49</c:v>
                      </c:pt>
                      <c:pt idx="2650">
                        <c:v>26.5</c:v>
                      </c:pt>
                      <c:pt idx="2651">
                        <c:v>26.51</c:v>
                      </c:pt>
                      <c:pt idx="2652">
                        <c:v>26.52</c:v>
                      </c:pt>
                      <c:pt idx="2653">
                        <c:v>26.53</c:v>
                      </c:pt>
                      <c:pt idx="2654">
                        <c:v>26.54</c:v>
                      </c:pt>
                      <c:pt idx="2655">
                        <c:v>26.55</c:v>
                      </c:pt>
                      <c:pt idx="2656">
                        <c:v>26.56</c:v>
                      </c:pt>
                      <c:pt idx="2657">
                        <c:v>26.57</c:v>
                      </c:pt>
                      <c:pt idx="2658">
                        <c:v>26.58</c:v>
                      </c:pt>
                      <c:pt idx="2659">
                        <c:v>26.59</c:v>
                      </c:pt>
                      <c:pt idx="2660">
                        <c:v>26.6</c:v>
                      </c:pt>
                      <c:pt idx="2661">
                        <c:v>26.61</c:v>
                      </c:pt>
                      <c:pt idx="2662">
                        <c:v>26.62</c:v>
                      </c:pt>
                      <c:pt idx="2663">
                        <c:v>26.63</c:v>
                      </c:pt>
                      <c:pt idx="2664">
                        <c:v>26.64</c:v>
                      </c:pt>
                      <c:pt idx="2665">
                        <c:v>26.65</c:v>
                      </c:pt>
                      <c:pt idx="2666">
                        <c:v>26.66</c:v>
                      </c:pt>
                      <c:pt idx="2667">
                        <c:v>26.67</c:v>
                      </c:pt>
                      <c:pt idx="2668">
                        <c:v>26.68</c:v>
                      </c:pt>
                      <c:pt idx="2669">
                        <c:v>26.69</c:v>
                      </c:pt>
                      <c:pt idx="2670">
                        <c:v>26.7</c:v>
                      </c:pt>
                      <c:pt idx="2671">
                        <c:v>26.71</c:v>
                      </c:pt>
                      <c:pt idx="2672">
                        <c:v>26.72</c:v>
                      </c:pt>
                      <c:pt idx="2673">
                        <c:v>26.73</c:v>
                      </c:pt>
                      <c:pt idx="2674">
                        <c:v>26.74</c:v>
                      </c:pt>
                      <c:pt idx="2675">
                        <c:v>26.75</c:v>
                      </c:pt>
                      <c:pt idx="2676">
                        <c:v>26.76</c:v>
                      </c:pt>
                      <c:pt idx="2677">
                        <c:v>26.77</c:v>
                      </c:pt>
                      <c:pt idx="2678">
                        <c:v>26.78</c:v>
                      </c:pt>
                      <c:pt idx="2679">
                        <c:v>26.79</c:v>
                      </c:pt>
                      <c:pt idx="2680">
                        <c:v>26.8</c:v>
                      </c:pt>
                      <c:pt idx="2681">
                        <c:v>26.81</c:v>
                      </c:pt>
                      <c:pt idx="2682">
                        <c:v>26.82</c:v>
                      </c:pt>
                      <c:pt idx="2683">
                        <c:v>26.83</c:v>
                      </c:pt>
                      <c:pt idx="2684">
                        <c:v>26.84</c:v>
                      </c:pt>
                      <c:pt idx="2685">
                        <c:v>26.85</c:v>
                      </c:pt>
                      <c:pt idx="2686">
                        <c:v>26.86</c:v>
                      </c:pt>
                      <c:pt idx="2687">
                        <c:v>26.87</c:v>
                      </c:pt>
                      <c:pt idx="2688">
                        <c:v>26.88</c:v>
                      </c:pt>
                      <c:pt idx="2689">
                        <c:v>26.89</c:v>
                      </c:pt>
                      <c:pt idx="2690">
                        <c:v>26.9</c:v>
                      </c:pt>
                      <c:pt idx="2691">
                        <c:v>26.91</c:v>
                      </c:pt>
                      <c:pt idx="2692">
                        <c:v>26.92</c:v>
                      </c:pt>
                      <c:pt idx="2693">
                        <c:v>26.93</c:v>
                      </c:pt>
                      <c:pt idx="2694">
                        <c:v>26.94</c:v>
                      </c:pt>
                      <c:pt idx="2695">
                        <c:v>26.95</c:v>
                      </c:pt>
                      <c:pt idx="2696">
                        <c:v>26.96</c:v>
                      </c:pt>
                      <c:pt idx="2697">
                        <c:v>26.97</c:v>
                      </c:pt>
                      <c:pt idx="2698">
                        <c:v>26.98</c:v>
                      </c:pt>
                      <c:pt idx="2699">
                        <c:v>26.99</c:v>
                      </c:pt>
                      <c:pt idx="2700">
                        <c:v>27</c:v>
                      </c:pt>
                      <c:pt idx="2701">
                        <c:v>27.01</c:v>
                      </c:pt>
                      <c:pt idx="2702">
                        <c:v>27.02</c:v>
                      </c:pt>
                      <c:pt idx="2703">
                        <c:v>27.03</c:v>
                      </c:pt>
                      <c:pt idx="2704">
                        <c:v>27.04</c:v>
                      </c:pt>
                      <c:pt idx="2705">
                        <c:v>27.05</c:v>
                      </c:pt>
                      <c:pt idx="2706">
                        <c:v>27.06</c:v>
                      </c:pt>
                      <c:pt idx="2707">
                        <c:v>27.07</c:v>
                      </c:pt>
                      <c:pt idx="2708">
                        <c:v>27.08</c:v>
                      </c:pt>
                      <c:pt idx="2709">
                        <c:v>27.09</c:v>
                      </c:pt>
                      <c:pt idx="2710">
                        <c:v>27.1</c:v>
                      </c:pt>
                      <c:pt idx="2711">
                        <c:v>27.11</c:v>
                      </c:pt>
                      <c:pt idx="2712">
                        <c:v>27.12</c:v>
                      </c:pt>
                      <c:pt idx="2713">
                        <c:v>27.13</c:v>
                      </c:pt>
                      <c:pt idx="2714">
                        <c:v>27.14</c:v>
                      </c:pt>
                      <c:pt idx="2715">
                        <c:v>27.15</c:v>
                      </c:pt>
                      <c:pt idx="2716">
                        <c:v>27.16</c:v>
                      </c:pt>
                      <c:pt idx="2717">
                        <c:v>27.17</c:v>
                      </c:pt>
                      <c:pt idx="2718">
                        <c:v>27.18</c:v>
                      </c:pt>
                      <c:pt idx="2719">
                        <c:v>27.19</c:v>
                      </c:pt>
                      <c:pt idx="2720">
                        <c:v>27.2</c:v>
                      </c:pt>
                      <c:pt idx="2721">
                        <c:v>27.21</c:v>
                      </c:pt>
                      <c:pt idx="2722">
                        <c:v>27.22</c:v>
                      </c:pt>
                      <c:pt idx="2723">
                        <c:v>27.23</c:v>
                      </c:pt>
                      <c:pt idx="2724">
                        <c:v>27.24</c:v>
                      </c:pt>
                      <c:pt idx="2725">
                        <c:v>27.25</c:v>
                      </c:pt>
                      <c:pt idx="2726">
                        <c:v>27.26</c:v>
                      </c:pt>
                      <c:pt idx="2727">
                        <c:v>27.27</c:v>
                      </c:pt>
                      <c:pt idx="2728">
                        <c:v>27.28</c:v>
                      </c:pt>
                      <c:pt idx="2729">
                        <c:v>27.29</c:v>
                      </c:pt>
                      <c:pt idx="2730">
                        <c:v>27.3</c:v>
                      </c:pt>
                      <c:pt idx="2731">
                        <c:v>27.31</c:v>
                      </c:pt>
                      <c:pt idx="2732">
                        <c:v>27.32</c:v>
                      </c:pt>
                      <c:pt idx="2733">
                        <c:v>27.33</c:v>
                      </c:pt>
                      <c:pt idx="2734">
                        <c:v>27.34</c:v>
                      </c:pt>
                      <c:pt idx="2735">
                        <c:v>27.35</c:v>
                      </c:pt>
                      <c:pt idx="2736">
                        <c:v>27.36</c:v>
                      </c:pt>
                      <c:pt idx="2737">
                        <c:v>27.37</c:v>
                      </c:pt>
                      <c:pt idx="2738">
                        <c:v>27.38</c:v>
                      </c:pt>
                      <c:pt idx="2739">
                        <c:v>27.39</c:v>
                      </c:pt>
                      <c:pt idx="2740">
                        <c:v>27.4</c:v>
                      </c:pt>
                      <c:pt idx="2741">
                        <c:v>27.41</c:v>
                      </c:pt>
                      <c:pt idx="2742">
                        <c:v>27.42</c:v>
                      </c:pt>
                      <c:pt idx="2743">
                        <c:v>27.43</c:v>
                      </c:pt>
                      <c:pt idx="2744">
                        <c:v>27.44</c:v>
                      </c:pt>
                      <c:pt idx="2745">
                        <c:v>27.45</c:v>
                      </c:pt>
                      <c:pt idx="2746">
                        <c:v>27.46</c:v>
                      </c:pt>
                      <c:pt idx="2747">
                        <c:v>27.47</c:v>
                      </c:pt>
                      <c:pt idx="2748">
                        <c:v>27.48</c:v>
                      </c:pt>
                      <c:pt idx="2749">
                        <c:v>27.49</c:v>
                      </c:pt>
                      <c:pt idx="2750">
                        <c:v>27.5</c:v>
                      </c:pt>
                      <c:pt idx="2751">
                        <c:v>27.51</c:v>
                      </c:pt>
                      <c:pt idx="2752">
                        <c:v>27.52</c:v>
                      </c:pt>
                      <c:pt idx="2753">
                        <c:v>27.53</c:v>
                      </c:pt>
                      <c:pt idx="2754">
                        <c:v>27.54</c:v>
                      </c:pt>
                      <c:pt idx="2755">
                        <c:v>27.55</c:v>
                      </c:pt>
                      <c:pt idx="2756">
                        <c:v>27.56</c:v>
                      </c:pt>
                      <c:pt idx="2757">
                        <c:v>27.57</c:v>
                      </c:pt>
                      <c:pt idx="2758">
                        <c:v>27.58</c:v>
                      </c:pt>
                      <c:pt idx="2759">
                        <c:v>27.59</c:v>
                      </c:pt>
                      <c:pt idx="2760">
                        <c:v>27.6</c:v>
                      </c:pt>
                      <c:pt idx="2761">
                        <c:v>27.61</c:v>
                      </c:pt>
                      <c:pt idx="2762">
                        <c:v>27.62</c:v>
                      </c:pt>
                      <c:pt idx="2763">
                        <c:v>27.63</c:v>
                      </c:pt>
                      <c:pt idx="2764">
                        <c:v>27.64</c:v>
                      </c:pt>
                      <c:pt idx="2765">
                        <c:v>27.65</c:v>
                      </c:pt>
                      <c:pt idx="2766">
                        <c:v>27.66</c:v>
                      </c:pt>
                      <c:pt idx="2767">
                        <c:v>27.67</c:v>
                      </c:pt>
                      <c:pt idx="2768">
                        <c:v>27.68</c:v>
                      </c:pt>
                      <c:pt idx="2769">
                        <c:v>27.69</c:v>
                      </c:pt>
                      <c:pt idx="2770">
                        <c:v>27.7</c:v>
                      </c:pt>
                      <c:pt idx="2771">
                        <c:v>27.71</c:v>
                      </c:pt>
                      <c:pt idx="2772">
                        <c:v>27.72</c:v>
                      </c:pt>
                      <c:pt idx="2773">
                        <c:v>27.73</c:v>
                      </c:pt>
                      <c:pt idx="2774">
                        <c:v>27.74</c:v>
                      </c:pt>
                      <c:pt idx="2775">
                        <c:v>27.75</c:v>
                      </c:pt>
                      <c:pt idx="2776">
                        <c:v>27.76</c:v>
                      </c:pt>
                      <c:pt idx="2777">
                        <c:v>27.77</c:v>
                      </c:pt>
                      <c:pt idx="2778">
                        <c:v>27.78</c:v>
                      </c:pt>
                      <c:pt idx="2779">
                        <c:v>27.79</c:v>
                      </c:pt>
                      <c:pt idx="2780">
                        <c:v>27.8</c:v>
                      </c:pt>
                      <c:pt idx="2781">
                        <c:v>27.81</c:v>
                      </c:pt>
                      <c:pt idx="2782">
                        <c:v>27.82</c:v>
                      </c:pt>
                      <c:pt idx="2783">
                        <c:v>27.83</c:v>
                      </c:pt>
                      <c:pt idx="2784">
                        <c:v>27.84</c:v>
                      </c:pt>
                      <c:pt idx="2785">
                        <c:v>27.85</c:v>
                      </c:pt>
                      <c:pt idx="2786">
                        <c:v>27.86</c:v>
                      </c:pt>
                      <c:pt idx="2787">
                        <c:v>27.87</c:v>
                      </c:pt>
                      <c:pt idx="2788">
                        <c:v>27.88</c:v>
                      </c:pt>
                      <c:pt idx="2789">
                        <c:v>27.89</c:v>
                      </c:pt>
                      <c:pt idx="2790">
                        <c:v>27.9</c:v>
                      </c:pt>
                      <c:pt idx="2791">
                        <c:v>27.91</c:v>
                      </c:pt>
                      <c:pt idx="2792">
                        <c:v>27.92</c:v>
                      </c:pt>
                      <c:pt idx="2793">
                        <c:v>27.93</c:v>
                      </c:pt>
                      <c:pt idx="2794">
                        <c:v>27.94</c:v>
                      </c:pt>
                      <c:pt idx="2795">
                        <c:v>27.95</c:v>
                      </c:pt>
                      <c:pt idx="2796">
                        <c:v>27.96</c:v>
                      </c:pt>
                      <c:pt idx="2797">
                        <c:v>27.97</c:v>
                      </c:pt>
                      <c:pt idx="2798">
                        <c:v>27.98</c:v>
                      </c:pt>
                      <c:pt idx="2799">
                        <c:v>27.99</c:v>
                      </c:pt>
                      <c:pt idx="2800">
                        <c:v>28</c:v>
                      </c:pt>
                      <c:pt idx="2801">
                        <c:v>28.01</c:v>
                      </c:pt>
                      <c:pt idx="2802">
                        <c:v>28.02</c:v>
                      </c:pt>
                      <c:pt idx="2803">
                        <c:v>28.03</c:v>
                      </c:pt>
                      <c:pt idx="2804">
                        <c:v>28.04</c:v>
                      </c:pt>
                      <c:pt idx="2805">
                        <c:v>28.05</c:v>
                      </c:pt>
                      <c:pt idx="2806">
                        <c:v>28.06</c:v>
                      </c:pt>
                      <c:pt idx="2807">
                        <c:v>28.07</c:v>
                      </c:pt>
                      <c:pt idx="2808">
                        <c:v>28.08</c:v>
                      </c:pt>
                      <c:pt idx="2809">
                        <c:v>28.09</c:v>
                      </c:pt>
                      <c:pt idx="2810">
                        <c:v>28.1</c:v>
                      </c:pt>
                      <c:pt idx="2811">
                        <c:v>28.11</c:v>
                      </c:pt>
                      <c:pt idx="2812">
                        <c:v>28.12</c:v>
                      </c:pt>
                      <c:pt idx="2813">
                        <c:v>28.13</c:v>
                      </c:pt>
                      <c:pt idx="2814">
                        <c:v>28.14</c:v>
                      </c:pt>
                      <c:pt idx="2815">
                        <c:v>28.15</c:v>
                      </c:pt>
                      <c:pt idx="2816">
                        <c:v>28.16</c:v>
                      </c:pt>
                      <c:pt idx="2817">
                        <c:v>28.17</c:v>
                      </c:pt>
                      <c:pt idx="2818">
                        <c:v>28.18</c:v>
                      </c:pt>
                      <c:pt idx="2819">
                        <c:v>28.19</c:v>
                      </c:pt>
                      <c:pt idx="2820">
                        <c:v>28.2</c:v>
                      </c:pt>
                      <c:pt idx="2821">
                        <c:v>28.21</c:v>
                      </c:pt>
                      <c:pt idx="2822">
                        <c:v>28.22</c:v>
                      </c:pt>
                      <c:pt idx="2823">
                        <c:v>28.23</c:v>
                      </c:pt>
                      <c:pt idx="2824">
                        <c:v>28.24</c:v>
                      </c:pt>
                      <c:pt idx="2825">
                        <c:v>28.25</c:v>
                      </c:pt>
                      <c:pt idx="2826">
                        <c:v>28.26</c:v>
                      </c:pt>
                      <c:pt idx="2827">
                        <c:v>28.27</c:v>
                      </c:pt>
                      <c:pt idx="2828">
                        <c:v>28.28</c:v>
                      </c:pt>
                      <c:pt idx="2829">
                        <c:v>28.29</c:v>
                      </c:pt>
                      <c:pt idx="2830">
                        <c:v>28.3</c:v>
                      </c:pt>
                      <c:pt idx="2831">
                        <c:v>28.31</c:v>
                      </c:pt>
                      <c:pt idx="2832">
                        <c:v>28.32</c:v>
                      </c:pt>
                      <c:pt idx="2833">
                        <c:v>28.33</c:v>
                      </c:pt>
                      <c:pt idx="2834">
                        <c:v>28.34</c:v>
                      </c:pt>
                      <c:pt idx="2835">
                        <c:v>28.35</c:v>
                      </c:pt>
                      <c:pt idx="2836">
                        <c:v>28.36</c:v>
                      </c:pt>
                      <c:pt idx="2837">
                        <c:v>28.37</c:v>
                      </c:pt>
                      <c:pt idx="2838">
                        <c:v>28.38</c:v>
                      </c:pt>
                      <c:pt idx="2839">
                        <c:v>28.39</c:v>
                      </c:pt>
                      <c:pt idx="2840">
                        <c:v>28.4</c:v>
                      </c:pt>
                      <c:pt idx="2841">
                        <c:v>28.41</c:v>
                      </c:pt>
                      <c:pt idx="2842">
                        <c:v>28.42</c:v>
                      </c:pt>
                      <c:pt idx="2843">
                        <c:v>28.43</c:v>
                      </c:pt>
                      <c:pt idx="2844">
                        <c:v>28.44</c:v>
                      </c:pt>
                      <c:pt idx="2845">
                        <c:v>28.45</c:v>
                      </c:pt>
                      <c:pt idx="2846">
                        <c:v>28.46</c:v>
                      </c:pt>
                      <c:pt idx="2847">
                        <c:v>28.47</c:v>
                      </c:pt>
                      <c:pt idx="2848">
                        <c:v>28.48</c:v>
                      </c:pt>
                      <c:pt idx="2849">
                        <c:v>28.49</c:v>
                      </c:pt>
                      <c:pt idx="2850">
                        <c:v>28.5</c:v>
                      </c:pt>
                      <c:pt idx="2851">
                        <c:v>28.51</c:v>
                      </c:pt>
                      <c:pt idx="2852">
                        <c:v>28.52</c:v>
                      </c:pt>
                      <c:pt idx="2853">
                        <c:v>28.53</c:v>
                      </c:pt>
                      <c:pt idx="2854">
                        <c:v>28.54</c:v>
                      </c:pt>
                      <c:pt idx="2855">
                        <c:v>28.55</c:v>
                      </c:pt>
                      <c:pt idx="2856">
                        <c:v>28.56</c:v>
                      </c:pt>
                      <c:pt idx="2857">
                        <c:v>28.57</c:v>
                      </c:pt>
                      <c:pt idx="2858">
                        <c:v>28.58</c:v>
                      </c:pt>
                      <c:pt idx="2859">
                        <c:v>28.59</c:v>
                      </c:pt>
                      <c:pt idx="2860">
                        <c:v>28.6</c:v>
                      </c:pt>
                      <c:pt idx="2861">
                        <c:v>28.61</c:v>
                      </c:pt>
                      <c:pt idx="2862">
                        <c:v>28.62</c:v>
                      </c:pt>
                      <c:pt idx="2863">
                        <c:v>28.63</c:v>
                      </c:pt>
                      <c:pt idx="2864">
                        <c:v>28.64</c:v>
                      </c:pt>
                      <c:pt idx="2865">
                        <c:v>28.65</c:v>
                      </c:pt>
                      <c:pt idx="2866">
                        <c:v>28.66</c:v>
                      </c:pt>
                      <c:pt idx="2867">
                        <c:v>28.67</c:v>
                      </c:pt>
                      <c:pt idx="2868">
                        <c:v>28.68</c:v>
                      </c:pt>
                      <c:pt idx="2869">
                        <c:v>28.69</c:v>
                      </c:pt>
                      <c:pt idx="2870">
                        <c:v>28.7</c:v>
                      </c:pt>
                      <c:pt idx="2871">
                        <c:v>28.71</c:v>
                      </c:pt>
                      <c:pt idx="2872">
                        <c:v>28.72</c:v>
                      </c:pt>
                      <c:pt idx="2873">
                        <c:v>28.73</c:v>
                      </c:pt>
                      <c:pt idx="2874">
                        <c:v>28.74</c:v>
                      </c:pt>
                      <c:pt idx="2875">
                        <c:v>28.75</c:v>
                      </c:pt>
                      <c:pt idx="2876">
                        <c:v>28.76</c:v>
                      </c:pt>
                      <c:pt idx="2877">
                        <c:v>28.77</c:v>
                      </c:pt>
                      <c:pt idx="2878">
                        <c:v>28.78</c:v>
                      </c:pt>
                      <c:pt idx="2879">
                        <c:v>28.79</c:v>
                      </c:pt>
                      <c:pt idx="2880">
                        <c:v>28.8</c:v>
                      </c:pt>
                      <c:pt idx="2881">
                        <c:v>28.81</c:v>
                      </c:pt>
                      <c:pt idx="2882">
                        <c:v>28.82</c:v>
                      </c:pt>
                      <c:pt idx="2883">
                        <c:v>28.83</c:v>
                      </c:pt>
                      <c:pt idx="2884">
                        <c:v>28.84</c:v>
                      </c:pt>
                      <c:pt idx="2885">
                        <c:v>28.85</c:v>
                      </c:pt>
                      <c:pt idx="2886">
                        <c:v>28.86</c:v>
                      </c:pt>
                      <c:pt idx="2887">
                        <c:v>28.87</c:v>
                      </c:pt>
                      <c:pt idx="2888">
                        <c:v>28.88</c:v>
                      </c:pt>
                      <c:pt idx="2889">
                        <c:v>28.89</c:v>
                      </c:pt>
                      <c:pt idx="2890">
                        <c:v>28.9</c:v>
                      </c:pt>
                      <c:pt idx="2891">
                        <c:v>28.91</c:v>
                      </c:pt>
                      <c:pt idx="2892">
                        <c:v>28.92</c:v>
                      </c:pt>
                      <c:pt idx="2893">
                        <c:v>28.93</c:v>
                      </c:pt>
                      <c:pt idx="2894">
                        <c:v>28.94</c:v>
                      </c:pt>
                      <c:pt idx="2895">
                        <c:v>28.95</c:v>
                      </c:pt>
                      <c:pt idx="2896">
                        <c:v>28.96</c:v>
                      </c:pt>
                      <c:pt idx="2897">
                        <c:v>28.97</c:v>
                      </c:pt>
                      <c:pt idx="2898">
                        <c:v>28.98</c:v>
                      </c:pt>
                      <c:pt idx="2899">
                        <c:v>28.99</c:v>
                      </c:pt>
                      <c:pt idx="2900">
                        <c:v>29</c:v>
                      </c:pt>
                      <c:pt idx="2901">
                        <c:v>29.01</c:v>
                      </c:pt>
                      <c:pt idx="2902">
                        <c:v>29.02</c:v>
                      </c:pt>
                      <c:pt idx="2903">
                        <c:v>29.03</c:v>
                      </c:pt>
                      <c:pt idx="2904">
                        <c:v>29.04</c:v>
                      </c:pt>
                      <c:pt idx="2905">
                        <c:v>29.05</c:v>
                      </c:pt>
                      <c:pt idx="2906">
                        <c:v>29.06</c:v>
                      </c:pt>
                      <c:pt idx="2907">
                        <c:v>29.07</c:v>
                      </c:pt>
                      <c:pt idx="2908">
                        <c:v>29.08</c:v>
                      </c:pt>
                      <c:pt idx="2909">
                        <c:v>29.09</c:v>
                      </c:pt>
                      <c:pt idx="2910">
                        <c:v>29.1</c:v>
                      </c:pt>
                      <c:pt idx="2911">
                        <c:v>29.11</c:v>
                      </c:pt>
                      <c:pt idx="2912">
                        <c:v>29.12</c:v>
                      </c:pt>
                      <c:pt idx="2913">
                        <c:v>29.13</c:v>
                      </c:pt>
                      <c:pt idx="2914">
                        <c:v>29.14</c:v>
                      </c:pt>
                      <c:pt idx="2915">
                        <c:v>29.15</c:v>
                      </c:pt>
                      <c:pt idx="2916">
                        <c:v>29.16</c:v>
                      </c:pt>
                      <c:pt idx="2917">
                        <c:v>29.17</c:v>
                      </c:pt>
                      <c:pt idx="2918">
                        <c:v>29.18</c:v>
                      </c:pt>
                      <c:pt idx="2919">
                        <c:v>29.19</c:v>
                      </c:pt>
                      <c:pt idx="2920">
                        <c:v>29.2</c:v>
                      </c:pt>
                      <c:pt idx="2921">
                        <c:v>29.21</c:v>
                      </c:pt>
                      <c:pt idx="2922">
                        <c:v>29.22</c:v>
                      </c:pt>
                      <c:pt idx="2923">
                        <c:v>29.23</c:v>
                      </c:pt>
                      <c:pt idx="2924">
                        <c:v>29.24</c:v>
                      </c:pt>
                      <c:pt idx="2925">
                        <c:v>29.25</c:v>
                      </c:pt>
                      <c:pt idx="2926">
                        <c:v>29.26</c:v>
                      </c:pt>
                      <c:pt idx="2927">
                        <c:v>29.27</c:v>
                      </c:pt>
                      <c:pt idx="2928">
                        <c:v>29.28</c:v>
                      </c:pt>
                      <c:pt idx="2929">
                        <c:v>29.29</c:v>
                      </c:pt>
                      <c:pt idx="2930">
                        <c:v>29.3</c:v>
                      </c:pt>
                      <c:pt idx="2931">
                        <c:v>29.31</c:v>
                      </c:pt>
                      <c:pt idx="2932">
                        <c:v>29.32</c:v>
                      </c:pt>
                      <c:pt idx="2933">
                        <c:v>29.33</c:v>
                      </c:pt>
                      <c:pt idx="2934">
                        <c:v>29.34</c:v>
                      </c:pt>
                      <c:pt idx="2935">
                        <c:v>29.35</c:v>
                      </c:pt>
                      <c:pt idx="2936">
                        <c:v>29.36</c:v>
                      </c:pt>
                      <c:pt idx="2937">
                        <c:v>29.37</c:v>
                      </c:pt>
                      <c:pt idx="2938">
                        <c:v>29.38</c:v>
                      </c:pt>
                      <c:pt idx="2939">
                        <c:v>29.39</c:v>
                      </c:pt>
                      <c:pt idx="2940">
                        <c:v>29.4</c:v>
                      </c:pt>
                      <c:pt idx="2941">
                        <c:v>29.41</c:v>
                      </c:pt>
                      <c:pt idx="2942">
                        <c:v>29.42</c:v>
                      </c:pt>
                      <c:pt idx="2943">
                        <c:v>29.43</c:v>
                      </c:pt>
                      <c:pt idx="2944">
                        <c:v>29.44</c:v>
                      </c:pt>
                      <c:pt idx="2945">
                        <c:v>29.45</c:v>
                      </c:pt>
                      <c:pt idx="2946">
                        <c:v>29.46</c:v>
                      </c:pt>
                      <c:pt idx="2947">
                        <c:v>29.47</c:v>
                      </c:pt>
                      <c:pt idx="2948">
                        <c:v>29.48</c:v>
                      </c:pt>
                      <c:pt idx="2949">
                        <c:v>29.49</c:v>
                      </c:pt>
                      <c:pt idx="2950">
                        <c:v>29.5</c:v>
                      </c:pt>
                      <c:pt idx="2951">
                        <c:v>29.51</c:v>
                      </c:pt>
                      <c:pt idx="2952">
                        <c:v>29.52</c:v>
                      </c:pt>
                      <c:pt idx="2953">
                        <c:v>29.53</c:v>
                      </c:pt>
                      <c:pt idx="2954">
                        <c:v>29.54</c:v>
                      </c:pt>
                      <c:pt idx="2955">
                        <c:v>29.55</c:v>
                      </c:pt>
                      <c:pt idx="2956">
                        <c:v>29.56</c:v>
                      </c:pt>
                      <c:pt idx="2957">
                        <c:v>29.57</c:v>
                      </c:pt>
                      <c:pt idx="2958">
                        <c:v>29.58</c:v>
                      </c:pt>
                      <c:pt idx="2959">
                        <c:v>29.59</c:v>
                      </c:pt>
                      <c:pt idx="2960">
                        <c:v>29.6</c:v>
                      </c:pt>
                      <c:pt idx="2961">
                        <c:v>29.61</c:v>
                      </c:pt>
                      <c:pt idx="2962">
                        <c:v>29.62</c:v>
                      </c:pt>
                      <c:pt idx="2963">
                        <c:v>29.63</c:v>
                      </c:pt>
                      <c:pt idx="2964">
                        <c:v>29.64</c:v>
                      </c:pt>
                      <c:pt idx="2965">
                        <c:v>29.65</c:v>
                      </c:pt>
                      <c:pt idx="2966">
                        <c:v>29.66</c:v>
                      </c:pt>
                      <c:pt idx="2967">
                        <c:v>29.67</c:v>
                      </c:pt>
                      <c:pt idx="2968">
                        <c:v>29.68</c:v>
                      </c:pt>
                      <c:pt idx="2969">
                        <c:v>29.69</c:v>
                      </c:pt>
                      <c:pt idx="2970">
                        <c:v>29.7</c:v>
                      </c:pt>
                      <c:pt idx="2971">
                        <c:v>29.71</c:v>
                      </c:pt>
                      <c:pt idx="2972">
                        <c:v>29.72</c:v>
                      </c:pt>
                      <c:pt idx="2973">
                        <c:v>29.73</c:v>
                      </c:pt>
                      <c:pt idx="2974">
                        <c:v>29.74</c:v>
                      </c:pt>
                      <c:pt idx="2975">
                        <c:v>29.75</c:v>
                      </c:pt>
                      <c:pt idx="2976">
                        <c:v>29.76</c:v>
                      </c:pt>
                      <c:pt idx="2977">
                        <c:v>29.77</c:v>
                      </c:pt>
                      <c:pt idx="2978">
                        <c:v>29.78</c:v>
                      </c:pt>
                      <c:pt idx="2979">
                        <c:v>29.79</c:v>
                      </c:pt>
                      <c:pt idx="2980">
                        <c:v>29.8</c:v>
                      </c:pt>
                      <c:pt idx="2981">
                        <c:v>29.81</c:v>
                      </c:pt>
                      <c:pt idx="2982">
                        <c:v>29.82</c:v>
                      </c:pt>
                      <c:pt idx="2983">
                        <c:v>29.83</c:v>
                      </c:pt>
                      <c:pt idx="2984">
                        <c:v>29.84</c:v>
                      </c:pt>
                      <c:pt idx="2985">
                        <c:v>29.85</c:v>
                      </c:pt>
                      <c:pt idx="2986">
                        <c:v>29.86</c:v>
                      </c:pt>
                      <c:pt idx="2987">
                        <c:v>29.87</c:v>
                      </c:pt>
                      <c:pt idx="2988">
                        <c:v>29.88</c:v>
                      </c:pt>
                      <c:pt idx="2989">
                        <c:v>29.89</c:v>
                      </c:pt>
                      <c:pt idx="2990">
                        <c:v>29.9</c:v>
                      </c:pt>
                      <c:pt idx="2991">
                        <c:v>29.91</c:v>
                      </c:pt>
                      <c:pt idx="2992">
                        <c:v>29.92</c:v>
                      </c:pt>
                      <c:pt idx="2993">
                        <c:v>29.93</c:v>
                      </c:pt>
                      <c:pt idx="2994">
                        <c:v>29.94</c:v>
                      </c:pt>
                      <c:pt idx="2995">
                        <c:v>29.95</c:v>
                      </c:pt>
                      <c:pt idx="2996">
                        <c:v>29.96</c:v>
                      </c:pt>
                      <c:pt idx="2997">
                        <c:v>29.97</c:v>
                      </c:pt>
                      <c:pt idx="2998">
                        <c:v>29.98</c:v>
                      </c:pt>
                      <c:pt idx="2999">
                        <c:v>29.99</c:v>
                      </c:pt>
                      <c:pt idx="3000">
                        <c:v>30</c:v>
                      </c:pt>
                      <c:pt idx="3001">
                        <c:v>30.01</c:v>
                      </c:pt>
                      <c:pt idx="3002">
                        <c:v>30.02</c:v>
                      </c:pt>
                      <c:pt idx="3003">
                        <c:v>30.03</c:v>
                      </c:pt>
                      <c:pt idx="3004">
                        <c:v>30.04</c:v>
                      </c:pt>
                      <c:pt idx="3005">
                        <c:v>30.05</c:v>
                      </c:pt>
                      <c:pt idx="3006">
                        <c:v>30.06</c:v>
                      </c:pt>
                      <c:pt idx="3007">
                        <c:v>30.07</c:v>
                      </c:pt>
                      <c:pt idx="3008">
                        <c:v>30.08</c:v>
                      </c:pt>
                      <c:pt idx="3009">
                        <c:v>30.09</c:v>
                      </c:pt>
                      <c:pt idx="3010">
                        <c:v>30.1</c:v>
                      </c:pt>
                      <c:pt idx="3011">
                        <c:v>30.11</c:v>
                      </c:pt>
                      <c:pt idx="3012">
                        <c:v>30.12</c:v>
                      </c:pt>
                      <c:pt idx="3013">
                        <c:v>30.13</c:v>
                      </c:pt>
                      <c:pt idx="3014">
                        <c:v>30.14</c:v>
                      </c:pt>
                      <c:pt idx="3015">
                        <c:v>30.15</c:v>
                      </c:pt>
                      <c:pt idx="3016">
                        <c:v>30.16</c:v>
                      </c:pt>
                      <c:pt idx="3017">
                        <c:v>30.17</c:v>
                      </c:pt>
                      <c:pt idx="3018">
                        <c:v>30.18</c:v>
                      </c:pt>
                      <c:pt idx="3019">
                        <c:v>30.19</c:v>
                      </c:pt>
                      <c:pt idx="3020">
                        <c:v>30.2</c:v>
                      </c:pt>
                      <c:pt idx="3021">
                        <c:v>30.21</c:v>
                      </c:pt>
                      <c:pt idx="3022">
                        <c:v>30.22</c:v>
                      </c:pt>
                      <c:pt idx="3023">
                        <c:v>30.23</c:v>
                      </c:pt>
                      <c:pt idx="3024">
                        <c:v>30.24</c:v>
                      </c:pt>
                      <c:pt idx="3025">
                        <c:v>30.25</c:v>
                      </c:pt>
                      <c:pt idx="3026">
                        <c:v>30.26</c:v>
                      </c:pt>
                      <c:pt idx="3027">
                        <c:v>30.27</c:v>
                      </c:pt>
                      <c:pt idx="3028">
                        <c:v>30.28</c:v>
                      </c:pt>
                      <c:pt idx="3029">
                        <c:v>30.29</c:v>
                      </c:pt>
                      <c:pt idx="3030">
                        <c:v>30.3</c:v>
                      </c:pt>
                      <c:pt idx="3031">
                        <c:v>30.31</c:v>
                      </c:pt>
                      <c:pt idx="3032">
                        <c:v>30.32</c:v>
                      </c:pt>
                      <c:pt idx="3033">
                        <c:v>30.33</c:v>
                      </c:pt>
                      <c:pt idx="3034">
                        <c:v>30.34</c:v>
                      </c:pt>
                      <c:pt idx="3035">
                        <c:v>30.35</c:v>
                      </c:pt>
                      <c:pt idx="3036">
                        <c:v>30.36</c:v>
                      </c:pt>
                      <c:pt idx="3037">
                        <c:v>30.37</c:v>
                      </c:pt>
                      <c:pt idx="3038">
                        <c:v>30.38</c:v>
                      </c:pt>
                      <c:pt idx="3039">
                        <c:v>30.39</c:v>
                      </c:pt>
                      <c:pt idx="3040">
                        <c:v>30.4</c:v>
                      </c:pt>
                      <c:pt idx="3041">
                        <c:v>30.41</c:v>
                      </c:pt>
                      <c:pt idx="3042">
                        <c:v>30.42</c:v>
                      </c:pt>
                      <c:pt idx="3043">
                        <c:v>30.43</c:v>
                      </c:pt>
                      <c:pt idx="3044">
                        <c:v>30.44</c:v>
                      </c:pt>
                      <c:pt idx="3045">
                        <c:v>30.45</c:v>
                      </c:pt>
                      <c:pt idx="3046">
                        <c:v>30.46</c:v>
                      </c:pt>
                      <c:pt idx="3047">
                        <c:v>30.47</c:v>
                      </c:pt>
                      <c:pt idx="3048">
                        <c:v>30.48</c:v>
                      </c:pt>
                      <c:pt idx="3049">
                        <c:v>30.49</c:v>
                      </c:pt>
                      <c:pt idx="3050">
                        <c:v>30.5</c:v>
                      </c:pt>
                      <c:pt idx="3051">
                        <c:v>30.51</c:v>
                      </c:pt>
                      <c:pt idx="3052">
                        <c:v>30.52</c:v>
                      </c:pt>
                      <c:pt idx="3053">
                        <c:v>30.53</c:v>
                      </c:pt>
                      <c:pt idx="3054">
                        <c:v>30.54</c:v>
                      </c:pt>
                      <c:pt idx="3055">
                        <c:v>30.55</c:v>
                      </c:pt>
                      <c:pt idx="3056">
                        <c:v>30.56</c:v>
                      </c:pt>
                      <c:pt idx="3057">
                        <c:v>30.57</c:v>
                      </c:pt>
                      <c:pt idx="3058">
                        <c:v>30.58</c:v>
                      </c:pt>
                      <c:pt idx="3059">
                        <c:v>30.59</c:v>
                      </c:pt>
                      <c:pt idx="3060">
                        <c:v>30.6</c:v>
                      </c:pt>
                      <c:pt idx="3061">
                        <c:v>30.61</c:v>
                      </c:pt>
                      <c:pt idx="3062">
                        <c:v>30.62</c:v>
                      </c:pt>
                      <c:pt idx="3063">
                        <c:v>30.63</c:v>
                      </c:pt>
                      <c:pt idx="3064">
                        <c:v>30.64</c:v>
                      </c:pt>
                      <c:pt idx="3065">
                        <c:v>30.65</c:v>
                      </c:pt>
                      <c:pt idx="3066">
                        <c:v>30.66</c:v>
                      </c:pt>
                      <c:pt idx="3067">
                        <c:v>30.67</c:v>
                      </c:pt>
                      <c:pt idx="3068">
                        <c:v>30.68</c:v>
                      </c:pt>
                      <c:pt idx="3069">
                        <c:v>30.69</c:v>
                      </c:pt>
                      <c:pt idx="3070">
                        <c:v>30.7</c:v>
                      </c:pt>
                      <c:pt idx="3071">
                        <c:v>30.71</c:v>
                      </c:pt>
                      <c:pt idx="3072">
                        <c:v>30.72</c:v>
                      </c:pt>
                      <c:pt idx="3073">
                        <c:v>30.73</c:v>
                      </c:pt>
                      <c:pt idx="3074">
                        <c:v>30.74</c:v>
                      </c:pt>
                      <c:pt idx="3075">
                        <c:v>30.75</c:v>
                      </c:pt>
                      <c:pt idx="3076">
                        <c:v>30.76</c:v>
                      </c:pt>
                      <c:pt idx="3077">
                        <c:v>30.77</c:v>
                      </c:pt>
                      <c:pt idx="3078">
                        <c:v>30.78</c:v>
                      </c:pt>
                      <c:pt idx="3079">
                        <c:v>30.79</c:v>
                      </c:pt>
                      <c:pt idx="3080">
                        <c:v>30.8</c:v>
                      </c:pt>
                      <c:pt idx="3081">
                        <c:v>30.81</c:v>
                      </c:pt>
                      <c:pt idx="3082">
                        <c:v>30.82</c:v>
                      </c:pt>
                      <c:pt idx="3083">
                        <c:v>30.83</c:v>
                      </c:pt>
                      <c:pt idx="3084">
                        <c:v>30.84</c:v>
                      </c:pt>
                      <c:pt idx="3085">
                        <c:v>30.85</c:v>
                      </c:pt>
                      <c:pt idx="3086">
                        <c:v>30.86</c:v>
                      </c:pt>
                      <c:pt idx="3087">
                        <c:v>30.87</c:v>
                      </c:pt>
                      <c:pt idx="3088">
                        <c:v>30.88</c:v>
                      </c:pt>
                      <c:pt idx="3089">
                        <c:v>30.89</c:v>
                      </c:pt>
                      <c:pt idx="3090">
                        <c:v>30.9</c:v>
                      </c:pt>
                      <c:pt idx="3091">
                        <c:v>30.91</c:v>
                      </c:pt>
                      <c:pt idx="3092">
                        <c:v>30.92</c:v>
                      </c:pt>
                      <c:pt idx="3093">
                        <c:v>30.93</c:v>
                      </c:pt>
                      <c:pt idx="3094">
                        <c:v>30.94</c:v>
                      </c:pt>
                      <c:pt idx="3095">
                        <c:v>30.95</c:v>
                      </c:pt>
                      <c:pt idx="3096">
                        <c:v>30.96</c:v>
                      </c:pt>
                      <c:pt idx="3097">
                        <c:v>30.97</c:v>
                      </c:pt>
                      <c:pt idx="3098">
                        <c:v>30.98</c:v>
                      </c:pt>
                      <c:pt idx="3099">
                        <c:v>30.99</c:v>
                      </c:pt>
                      <c:pt idx="3100">
                        <c:v>31</c:v>
                      </c:pt>
                      <c:pt idx="3101">
                        <c:v>31.01</c:v>
                      </c:pt>
                      <c:pt idx="3102">
                        <c:v>31.02</c:v>
                      </c:pt>
                      <c:pt idx="3103">
                        <c:v>31.03</c:v>
                      </c:pt>
                      <c:pt idx="3104">
                        <c:v>31.04</c:v>
                      </c:pt>
                      <c:pt idx="3105">
                        <c:v>31.05</c:v>
                      </c:pt>
                      <c:pt idx="3106">
                        <c:v>31.06</c:v>
                      </c:pt>
                      <c:pt idx="3107">
                        <c:v>31.07</c:v>
                      </c:pt>
                      <c:pt idx="3108">
                        <c:v>31.08</c:v>
                      </c:pt>
                      <c:pt idx="3109">
                        <c:v>31.09</c:v>
                      </c:pt>
                      <c:pt idx="3110">
                        <c:v>31.1</c:v>
                      </c:pt>
                      <c:pt idx="3111">
                        <c:v>31.11</c:v>
                      </c:pt>
                      <c:pt idx="3112">
                        <c:v>31.12</c:v>
                      </c:pt>
                      <c:pt idx="3113">
                        <c:v>31.13</c:v>
                      </c:pt>
                      <c:pt idx="3114">
                        <c:v>31.14</c:v>
                      </c:pt>
                      <c:pt idx="3115">
                        <c:v>31.15</c:v>
                      </c:pt>
                      <c:pt idx="3116">
                        <c:v>31.16</c:v>
                      </c:pt>
                      <c:pt idx="3117">
                        <c:v>31.17</c:v>
                      </c:pt>
                      <c:pt idx="3118">
                        <c:v>31.18</c:v>
                      </c:pt>
                      <c:pt idx="3119">
                        <c:v>31.19</c:v>
                      </c:pt>
                      <c:pt idx="3120">
                        <c:v>31.2</c:v>
                      </c:pt>
                      <c:pt idx="3121">
                        <c:v>31.21</c:v>
                      </c:pt>
                      <c:pt idx="3122">
                        <c:v>31.22</c:v>
                      </c:pt>
                      <c:pt idx="3123">
                        <c:v>31.23</c:v>
                      </c:pt>
                      <c:pt idx="3124">
                        <c:v>31.24</c:v>
                      </c:pt>
                      <c:pt idx="3125">
                        <c:v>31.25</c:v>
                      </c:pt>
                      <c:pt idx="3126">
                        <c:v>31.26</c:v>
                      </c:pt>
                      <c:pt idx="3127">
                        <c:v>31.27</c:v>
                      </c:pt>
                      <c:pt idx="3128">
                        <c:v>31.28</c:v>
                      </c:pt>
                      <c:pt idx="3129">
                        <c:v>31.29</c:v>
                      </c:pt>
                      <c:pt idx="3130">
                        <c:v>31.3</c:v>
                      </c:pt>
                      <c:pt idx="3131">
                        <c:v>31.31</c:v>
                      </c:pt>
                      <c:pt idx="3132">
                        <c:v>31.32</c:v>
                      </c:pt>
                      <c:pt idx="3133">
                        <c:v>31.33</c:v>
                      </c:pt>
                      <c:pt idx="3134">
                        <c:v>31.34</c:v>
                      </c:pt>
                      <c:pt idx="3135">
                        <c:v>31.35</c:v>
                      </c:pt>
                      <c:pt idx="3136">
                        <c:v>31.36</c:v>
                      </c:pt>
                      <c:pt idx="3137">
                        <c:v>31.37</c:v>
                      </c:pt>
                      <c:pt idx="3138">
                        <c:v>31.38</c:v>
                      </c:pt>
                      <c:pt idx="3139">
                        <c:v>31.39</c:v>
                      </c:pt>
                      <c:pt idx="3140">
                        <c:v>31.4</c:v>
                      </c:pt>
                      <c:pt idx="3141">
                        <c:v>31.41</c:v>
                      </c:pt>
                      <c:pt idx="3142">
                        <c:v>31.42</c:v>
                      </c:pt>
                      <c:pt idx="3143">
                        <c:v>31.43</c:v>
                      </c:pt>
                      <c:pt idx="3144">
                        <c:v>31.44</c:v>
                      </c:pt>
                      <c:pt idx="3145">
                        <c:v>31.45</c:v>
                      </c:pt>
                      <c:pt idx="3146">
                        <c:v>31.46</c:v>
                      </c:pt>
                      <c:pt idx="3147">
                        <c:v>31.47</c:v>
                      </c:pt>
                      <c:pt idx="3148">
                        <c:v>31.48</c:v>
                      </c:pt>
                      <c:pt idx="3149">
                        <c:v>31.49</c:v>
                      </c:pt>
                      <c:pt idx="3150">
                        <c:v>31.5</c:v>
                      </c:pt>
                      <c:pt idx="3151">
                        <c:v>31.51</c:v>
                      </c:pt>
                      <c:pt idx="3152">
                        <c:v>31.52</c:v>
                      </c:pt>
                      <c:pt idx="3153">
                        <c:v>31.53</c:v>
                      </c:pt>
                      <c:pt idx="3154">
                        <c:v>31.54</c:v>
                      </c:pt>
                      <c:pt idx="3155">
                        <c:v>31.55</c:v>
                      </c:pt>
                      <c:pt idx="3156">
                        <c:v>31.56</c:v>
                      </c:pt>
                      <c:pt idx="3157">
                        <c:v>31.57</c:v>
                      </c:pt>
                      <c:pt idx="3158">
                        <c:v>31.58</c:v>
                      </c:pt>
                      <c:pt idx="3159">
                        <c:v>31.59</c:v>
                      </c:pt>
                      <c:pt idx="3160">
                        <c:v>31.6</c:v>
                      </c:pt>
                      <c:pt idx="3161">
                        <c:v>31.61</c:v>
                      </c:pt>
                      <c:pt idx="3162">
                        <c:v>31.62</c:v>
                      </c:pt>
                      <c:pt idx="3163">
                        <c:v>31.63</c:v>
                      </c:pt>
                      <c:pt idx="3164">
                        <c:v>31.64</c:v>
                      </c:pt>
                      <c:pt idx="3165">
                        <c:v>31.65</c:v>
                      </c:pt>
                      <c:pt idx="3166">
                        <c:v>31.66</c:v>
                      </c:pt>
                      <c:pt idx="3167">
                        <c:v>31.67</c:v>
                      </c:pt>
                      <c:pt idx="3168">
                        <c:v>31.68</c:v>
                      </c:pt>
                      <c:pt idx="3169">
                        <c:v>31.69</c:v>
                      </c:pt>
                      <c:pt idx="3170">
                        <c:v>31.7</c:v>
                      </c:pt>
                      <c:pt idx="3171">
                        <c:v>31.71</c:v>
                      </c:pt>
                      <c:pt idx="3172">
                        <c:v>31.72</c:v>
                      </c:pt>
                      <c:pt idx="3173">
                        <c:v>31.73</c:v>
                      </c:pt>
                      <c:pt idx="3174">
                        <c:v>31.74</c:v>
                      </c:pt>
                      <c:pt idx="3175">
                        <c:v>31.75</c:v>
                      </c:pt>
                      <c:pt idx="3176">
                        <c:v>31.76</c:v>
                      </c:pt>
                      <c:pt idx="3177">
                        <c:v>31.77</c:v>
                      </c:pt>
                      <c:pt idx="3178">
                        <c:v>31.78</c:v>
                      </c:pt>
                      <c:pt idx="3179">
                        <c:v>31.79</c:v>
                      </c:pt>
                      <c:pt idx="3180">
                        <c:v>31.8</c:v>
                      </c:pt>
                      <c:pt idx="3181">
                        <c:v>31.81</c:v>
                      </c:pt>
                      <c:pt idx="3182">
                        <c:v>31.82</c:v>
                      </c:pt>
                      <c:pt idx="3183">
                        <c:v>31.83</c:v>
                      </c:pt>
                      <c:pt idx="3184">
                        <c:v>31.84</c:v>
                      </c:pt>
                      <c:pt idx="3185">
                        <c:v>31.85</c:v>
                      </c:pt>
                      <c:pt idx="3186">
                        <c:v>31.86</c:v>
                      </c:pt>
                      <c:pt idx="3187">
                        <c:v>31.87</c:v>
                      </c:pt>
                      <c:pt idx="3188">
                        <c:v>31.88</c:v>
                      </c:pt>
                      <c:pt idx="3189">
                        <c:v>31.89</c:v>
                      </c:pt>
                      <c:pt idx="3190">
                        <c:v>31.9</c:v>
                      </c:pt>
                      <c:pt idx="3191">
                        <c:v>31.91</c:v>
                      </c:pt>
                      <c:pt idx="3192">
                        <c:v>31.92</c:v>
                      </c:pt>
                      <c:pt idx="3193">
                        <c:v>31.93</c:v>
                      </c:pt>
                      <c:pt idx="3194">
                        <c:v>31.94</c:v>
                      </c:pt>
                      <c:pt idx="3195">
                        <c:v>31.95</c:v>
                      </c:pt>
                      <c:pt idx="3196">
                        <c:v>31.96</c:v>
                      </c:pt>
                      <c:pt idx="3197">
                        <c:v>31.97</c:v>
                      </c:pt>
                      <c:pt idx="3198">
                        <c:v>31.98</c:v>
                      </c:pt>
                      <c:pt idx="3199">
                        <c:v>31.99</c:v>
                      </c:pt>
                      <c:pt idx="3200">
                        <c:v>32</c:v>
                      </c:pt>
                      <c:pt idx="3201">
                        <c:v>32.01</c:v>
                      </c:pt>
                      <c:pt idx="3202">
                        <c:v>32.020000000000003</c:v>
                      </c:pt>
                      <c:pt idx="3203">
                        <c:v>32.03</c:v>
                      </c:pt>
                      <c:pt idx="3204">
                        <c:v>32.04</c:v>
                      </c:pt>
                      <c:pt idx="3205">
                        <c:v>32.049999999999997</c:v>
                      </c:pt>
                      <c:pt idx="3206">
                        <c:v>32.06</c:v>
                      </c:pt>
                      <c:pt idx="3207">
                        <c:v>32.07</c:v>
                      </c:pt>
                      <c:pt idx="3208">
                        <c:v>32.08</c:v>
                      </c:pt>
                      <c:pt idx="3209">
                        <c:v>32.090000000000003</c:v>
                      </c:pt>
                      <c:pt idx="3210">
                        <c:v>32.1</c:v>
                      </c:pt>
                      <c:pt idx="3211">
                        <c:v>32.11</c:v>
                      </c:pt>
                      <c:pt idx="3212">
                        <c:v>32.119999999999997</c:v>
                      </c:pt>
                      <c:pt idx="3213">
                        <c:v>32.130000000000003</c:v>
                      </c:pt>
                      <c:pt idx="3214">
                        <c:v>32.14</c:v>
                      </c:pt>
                      <c:pt idx="3215">
                        <c:v>32.15</c:v>
                      </c:pt>
                      <c:pt idx="3216">
                        <c:v>32.159999999999997</c:v>
                      </c:pt>
                      <c:pt idx="3217">
                        <c:v>32.17</c:v>
                      </c:pt>
                      <c:pt idx="3218">
                        <c:v>32.18</c:v>
                      </c:pt>
                      <c:pt idx="3219">
                        <c:v>32.19</c:v>
                      </c:pt>
                      <c:pt idx="3220">
                        <c:v>32.200000000000003</c:v>
                      </c:pt>
                      <c:pt idx="3221">
                        <c:v>32.21</c:v>
                      </c:pt>
                      <c:pt idx="3222">
                        <c:v>32.22</c:v>
                      </c:pt>
                      <c:pt idx="3223">
                        <c:v>32.229999999999997</c:v>
                      </c:pt>
                      <c:pt idx="3224">
                        <c:v>32.24</c:v>
                      </c:pt>
                      <c:pt idx="3225">
                        <c:v>32.25</c:v>
                      </c:pt>
                      <c:pt idx="3226">
                        <c:v>32.26</c:v>
                      </c:pt>
                      <c:pt idx="3227">
                        <c:v>32.270000000000003</c:v>
                      </c:pt>
                      <c:pt idx="3228">
                        <c:v>32.28</c:v>
                      </c:pt>
                      <c:pt idx="3229">
                        <c:v>32.29</c:v>
                      </c:pt>
                      <c:pt idx="3230">
                        <c:v>32.299999999999997</c:v>
                      </c:pt>
                      <c:pt idx="3231">
                        <c:v>32.31</c:v>
                      </c:pt>
                      <c:pt idx="3232">
                        <c:v>32.32</c:v>
                      </c:pt>
                      <c:pt idx="3233">
                        <c:v>32.33</c:v>
                      </c:pt>
                      <c:pt idx="3234">
                        <c:v>32.340000000000003</c:v>
                      </c:pt>
                      <c:pt idx="3235">
                        <c:v>32.35</c:v>
                      </c:pt>
                      <c:pt idx="3236">
                        <c:v>32.36</c:v>
                      </c:pt>
                      <c:pt idx="3237">
                        <c:v>32.369999999999997</c:v>
                      </c:pt>
                      <c:pt idx="3238">
                        <c:v>32.380000000000003</c:v>
                      </c:pt>
                      <c:pt idx="3239">
                        <c:v>32.39</c:v>
                      </c:pt>
                      <c:pt idx="3240">
                        <c:v>32.4</c:v>
                      </c:pt>
                      <c:pt idx="3241">
                        <c:v>32.409999999999997</c:v>
                      </c:pt>
                      <c:pt idx="3242">
                        <c:v>32.42</c:v>
                      </c:pt>
                      <c:pt idx="3243">
                        <c:v>32.43</c:v>
                      </c:pt>
                      <c:pt idx="3244">
                        <c:v>32.44</c:v>
                      </c:pt>
                      <c:pt idx="3245">
                        <c:v>32.450000000000003</c:v>
                      </c:pt>
                      <c:pt idx="3246">
                        <c:v>32.46</c:v>
                      </c:pt>
                      <c:pt idx="3247">
                        <c:v>32.47</c:v>
                      </c:pt>
                      <c:pt idx="3248">
                        <c:v>32.479999999999997</c:v>
                      </c:pt>
                      <c:pt idx="3249">
                        <c:v>32.49</c:v>
                      </c:pt>
                      <c:pt idx="3250">
                        <c:v>32.5</c:v>
                      </c:pt>
                      <c:pt idx="3251">
                        <c:v>32.51</c:v>
                      </c:pt>
                      <c:pt idx="3252">
                        <c:v>32.520000000000003</c:v>
                      </c:pt>
                      <c:pt idx="3253">
                        <c:v>32.53</c:v>
                      </c:pt>
                      <c:pt idx="3254">
                        <c:v>32.54</c:v>
                      </c:pt>
                      <c:pt idx="3255">
                        <c:v>32.549999999999997</c:v>
                      </c:pt>
                      <c:pt idx="3256">
                        <c:v>32.56</c:v>
                      </c:pt>
                      <c:pt idx="3257">
                        <c:v>32.57</c:v>
                      </c:pt>
                      <c:pt idx="3258">
                        <c:v>32.58</c:v>
                      </c:pt>
                      <c:pt idx="3259">
                        <c:v>32.590000000000003</c:v>
                      </c:pt>
                      <c:pt idx="3260">
                        <c:v>32.6</c:v>
                      </c:pt>
                      <c:pt idx="3261">
                        <c:v>32.61</c:v>
                      </c:pt>
                      <c:pt idx="3262">
                        <c:v>32.619999999999997</c:v>
                      </c:pt>
                      <c:pt idx="3263">
                        <c:v>32.630000000000003</c:v>
                      </c:pt>
                      <c:pt idx="3264">
                        <c:v>32.64</c:v>
                      </c:pt>
                      <c:pt idx="3265">
                        <c:v>32.65</c:v>
                      </c:pt>
                      <c:pt idx="3266">
                        <c:v>32.659999999999997</c:v>
                      </c:pt>
                      <c:pt idx="3267">
                        <c:v>32.67</c:v>
                      </c:pt>
                      <c:pt idx="3268">
                        <c:v>32.68</c:v>
                      </c:pt>
                      <c:pt idx="3269">
                        <c:v>32.69</c:v>
                      </c:pt>
                      <c:pt idx="3270">
                        <c:v>32.700000000000003</c:v>
                      </c:pt>
                      <c:pt idx="3271">
                        <c:v>32.71</c:v>
                      </c:pt>
                      <c:pt idx="3272">
                        <c:v>32.72</c:v>
                      </c:pt>
                      <c:pt idx="3273">
                        <c:v>32.729999999999997</c:v>
                      </c:pt>
                      <c:pt idx="3274">
                        <c:v>32.74</c:v>
                      </c:pt>
                      <c:pt idx="3275">
                        <c:v>32.75</c:v>
                      </c:pt>
                      <c:pt idx="3276">
                        <c:v>32.76</c:v>
                      </c:pt>
                      <c:pt idx="3277">
                        <c:v>32.770000000000003</c:v>
                      </c:pt>
                      <c:pt idx="3278">
                        <c:v>32.78</c:v>
                      </c:pt>
                      <c:pt idx="3279">
                        <c:v>32.79</c:v>
                      </c:pt>
                      <c:pt idx="3280">
                        <c:v>32.799999999999997</c:v>
                      </c:pt>
                      <c:pt idx="3281">
                        <c:v>32.81</c:v>
                      </c:pt>
                      <c:pt idx="3282">
                        <c:v>32.82</c:v>
                      </c:pt>
                      <c:pt idx="3283">
                        <c:v>32.83</c:v>
                      </c:pt>
                      <c:pt idx="3284">
                        <c:v>32.840000000000003</c:v>
                      </c:pt>
                      <c:pt idx="3285">
                        <c:v>32.85</c:v>
                      </c:pt>
                      <c:pt idx="3286">
                        <c:v>32.86</c:v>
                      </c:pt>
                      <c:pt idx="3287">
                        <c:v>32.869999999999997</c:v>
                      </c:pt>
                      <c:pt idx="3288">
                        <c:v>32.880000000000003</c:v>
                      </c:pt>
                      <c:pt idx="3289">
                        <c:v>32.89</c:v>
                      </c:pt>
                      <c:pt idx="3290">
                        <c:v>32.9</c:v>
                      </c:pt>
                      <c:pt idx="3291">
                        <c:v>32.909999999999997</c:v>
                      </c:pt>
                      <c:pt idx="3292">
                        <c:v>32.92</c:v>
                      </c:pt>
                      <c:pt idx="3293">
                        <c:v>32.93</c:v>
                      </c:pt>
                      <c:pt idx="3294">
                        <c:v>32.94</c:v>
                      </c:pt>
                      <c:pt idx="3295">
                        <c:v>32.950000000000003</c:v>
                      </c:pt>
                      <c:pt idx="3296">
                        <c:v>32.96</c:v>
                      </c:pt>
                      <c:pt idx="3297">
                        <c:v>32.97</c:v>
                      </c:pt>
                      <c:pt idx="3298">
                        <c:v>32.979999999999997</c:v>
                      </c:pt>
                      <c:pt idx="3299">
                        <c:v>32.99</c:v>
                      </c:pt>
                      <c:pt idx="3300">
                        <c:v>33</c:v>
                      </c:pt>
                      <c:pt idx="3301">
                        <c:v>33.01</c:v>
                      </c:pt>
                      <c:pt idx="3302">
                        <c:v>33.020000000000003</c:v>
                      </c:pt>
                      <c:pt idx="3303">
                        <c:v>33.03</c:v>
                      </c:pt>
                      <c:pt idx="3304">
                        <c:v>33.04</c:v>
                      </c:pt>
                      <c:pt idx="3305">
                        <c:v>33.049999999999997</c:v>
                      </c:pt>
                      <c:pt idx="3306">
                        <c:v>33.06</c:v>
                      </c:pt>
                      <c:pt idx="3307">
                        <c:v>33.07</c:v>
                      </c:pt>
                      <c:pt idx="3308">
                        <c:v>33.08</c:v>
                      </c:pt>
                      <c:pt idx="3309">
                        <c:v>33.090000000000003</c:v>
                      </c:pt>
                      <c:pt idx="3310">
                        <c:v>33.1</c:v>
                      </c:pt>
                      <c:pt idx="3311">
                        <c:v>33.11</c:v>
                      </c:pt>
                      <c:pt idx="3312">
                        <c:v>33.119999999999997</c:v>
                      </c:pt>
                      <c:pt idx="3313">
                        <c:v>33.130000000000003</c:v>
                      </c:pt>
                      <c:pt idx="3314">
                        <c:v>33.14</c:v>
                      </c:pt>
                      <c:pt idx="3315">
                        <c:v>33.15</c:v>
                      </c:pt>
                      <c:pt idx="3316">
                        <c:v>33.159999999999997</c:v>
                      </c:pt>
                      <c:pt idx="3317">
                        <c:v>33.17</c:v>
                      </c:pt>
                      <c:pt idx="3318">
                        <c:v>33.18</c:v>
                      </c:pt>
                      <c:pt idx="3319">
                        <c:v>33.19</c:v>
                      </c:pt>
                      <c:pt idx="3320">
                        <c:v>33.200000000000003</c:v>
                      </c:pt>
                      <c:pt idx="3321">
                        <c:v>33.21</c:v>
                      </c:pt>
                      <c:pt idx="3322">
                        <c:v>33.22</c:v>
                      </c:pt>
                      <c:pt idx="3323">
                        <c:v>33.229999999999997</c:v>
                      </c:pt>
                      <c:pt idx="3324">
                        <c:v>33.24</c:v>
                      </c:pt>
                      <c:pt idx="3325">
                        <c:v>33.25</c:v>
                      </c:pt>
                      <c:pt idx="3326">
                        <c:v>33.26</c:v>
                      </c:pt>
                      <c:pt idx="3327">
                        <c:v>33.270000000000003</c:v>
                      </c:pt>
                      <c:pt idx="3328">
                        <c:v>33.28</c:v>
                      </c:pt>
                      <c:pt idx="3329">
                        <c:v>33.29</c:v>
                      </c:pt>
                      <c:pt idx="3330">
                        <c:v>33.299999999999997</c:v>
                      </c:pt>
                      <c:pt idx="3331">
                        <c:v>33.31</c:v>
                      </c:pt>
                      <c:pt idx="3332">
                        <c:v>33.32</c:v>
                      </c:pt>
                      <c:pt idx="3333">
                        <c:v>33.33</c:v>
                      </c:pt>
                      <c:pt idx="3334">
                        <c:v>33.340000000000003</c:v>
                      </c:pt>
                      <c:pt idx="3335">
                        <c:v>33.35</c:v>
                      </c:pt>
                      <c:pt idx="3336">
                        <c:v>33.36</c:v>
                      </c:pt>
                      <c:pt idx="3337">
                        <c:v>33.369999999999997</c:v>
                      </c:pt>
                      <c:pt idx="3338">
                        <c:v>33.380000000000003</c:v>
                      </c:pt>
                      <c:pt idx="3339">
                        <c:v>33.39</c:v>
                      </c:pt>
                      <c:pt idx="3340">
                        <c:v>33.4</c:v>
                      </c:pt>
                      <c:pt idx="3341">
                        <c:v>33.409999999999997</c:v>
                      </c:pt>
                      <c:pt idx="3342">
                        <c:v>33.42</c:v>
                      </c:pt>
                      <c:pt idx="3343">
                        <c:v>33.43</c:v>
                      </c:pt>
                      <c:pt idx="3344">
                        <c:v>33.44</c:v>
                      </c:pt>
                      <c:pt idx="3345">
                        <c:v>33.450000000000003</c:v>
                      </c:pt>
                      <c:pt idx="3346">
                        <c:v>33.46</c:v>
                      </c:pt>
                      <c:pt idx="3347">
                        <c:v>33.47</c:v>
                      </c:pt>
                      <c:pt idx="3348">
                        <c:v>33.479999999999997</c:v>
                      </c:pt>
                      <c:pt idx="3349">
                        <c:v>33.49</c:v>
                      </c:pt>
                      <c:pt idx="3350">
                        <c:v>33.5</c:v>
                      </c:pt>
                      <c:pt idx="3351">
                        <c:v>33.51</c:v>
                      </c:pt>
                      <c:pt idx="3352">
                        <c:v>33.520000000000003</c:v>
                      </c:pt>
                      <c:pt idx="3353">
                        <c:v>33.53</c:v>
                      </c:pt>
                      <c:pt idx="3354">
                        <c:v>33.54</c:v>
                      </c:pt>
                      <c:pt idx="3355">
                        <c:v>33.549999999999997</c:v>
                      </c:pt>
                      <c:pt idx="3356">
                        <c:v>33.56</c:v>
                      </c:pt>
                      <c:pt idx="3357">
                        <c:v>33.57</c:v>
                      </c:pt>
                      <c:pt idx="3358">
                        <c:v>33.58</c:v>
                      </c:pt>
                      <c:pt idx="3359">
                        <c:v>33.590000000000003</c:v>
                      </c:pt>
                      <c:pt idx="3360">
                        <c:v>33.6</c:v>
                      </c:pt>
                      <c:pt idx="3361">
                        <c:v>33.61</c:v>
                      </c:pt>
                      <c:pt idx="3362">
                        <c:v>33.619999999999997</c:v>
                      </c:pt>
                      <c:pt idx="3363">
                        <c:v>33.630000000000003</c:v>
                      </c:pt>
                      <c:pt idx="3364">
                        <c:v>33.64</c:v>
                      </c:pt>
                      <c:pt idx="3365">
                        <c:v>33.65</c:v>
                      </c:pt>
                      <c:pt idx="3366">
                        <c:v>33.659999999999997</c:v>
                      </c:pt>
                      <c:pt idx="3367">
                        <c:v>33.67</c:v>
                      </c:pt>
                      <c:pt idx="3368">
                        <c:v>33.68</c:v>
                      </c:pt>
                      <c:pt idx="3369">
                        <c:v>33.69</c:v>
                      </c:pt>
                      <c:pt idx="3370">
                        <c:v>33.700000000000003</c:v>
                      </c:pt>
                      <c:pt idx="3371">
                        <c:v>33.71</c:v>
                      </c:pt>
                      <c:pt idx="3372">
                        <c:v>33.72</c:v>
                      </c:pt>
                      <c:pt idx="3373">
                        <c:v>33.729999999999997</c:v>
                      </c:pt>
                      <c:pt idx="3374">
                        <c:v>33.74</c:v>
                      </c:pt>
                      <c:pt idx="3375">
                        <c:v>33.75</c:v>
                      </c:pt>
                      <c:pt idx="3376">
                        <c:v>33.76</c:v>
                      </c:pt>
                      <c:pt idx="3377">
                        <c:v>33.770000000000003</c:v>
                      </c:pt>
                      <c:pt idx="3378">
                        <c:v>33.78</c:v>
                      </c:pt>
                      <c:pt idx="3379">
                        <c:v>33.79</c:v>
                      </c:pt>
                      <c:pt idx="3380">
                        <c:v>33.799999999999997</c:v>
                      </c:pt>
                      <c:pt idx="3381">
                        <c:v>33.81</c:v>
                      </c:pt>
                      <c:pt idx="3382">
                        <c:v>33.82</c:v>
                      </c:pt>
                      <c:pt idx="3383">
                        <c:v>33.83</c:v>
                      </c:pt>
                      <c:pt idx="3384">
                        <c:v>33.840000000000003</c:v>
                      </c:pt>
                      <c:pt idx="3385">
                        <c:v>33.85</c:v>
                      </c:pt>
                      <c:pt idx="3386">
                        <c:v>33.86</c:v>
                      </c:pt>
                      <c:pt idx="3387">
                        <c:v>33.869999999999997</c:v>
                      </c:pt>
                      <c:pt idx="3388">
                        <c:v>33.880000000000003</c:v>
                      </c:pt>
                      <c:pt idx="3389">
                        <c:v>33.89</c:v>
                      </c:pt>
                      <c:pt idx="3390">
                        <c:v>33.9</c:v>
                      </c:pt>
                      <c:pt idx="3391">
                        <c:v>33.909999999999997</c:v>
                      </c:pt>
                      <c:pt idx="3392">
                        <c:v>33.92</c:v>
                      </c:pt>
                      <c:pt idx="3393">
                        <c:v>33.93</c:v>
                      </c:pt>
                      <c:pt idx="3394">
                        <c:v>33.94</c:v>
                      </c:pt>
                      <c:pt idx="3395">
                        <c:v>33.950000000000003</c:v>
                      </c:pt>
                      <c:pt idx="3396">
                        <c:v>33.96</c:v>
                      </c:pt>
                      <c:pt idx="3397">
                        <c:v>33.97</c:v>
                      </c:pt>
                      <c:pt idx="3398">
                        <c:v>33.979999999999997</c:v>
                      </c:pt>
                      <c:pt idx="3399">
                        <c:v>33.99</c:v>
                      </c:pt>
                      <c:pt idx="3400">
                        <c:v>34</c:v>
                      </c:pt>
                      <c:pt idx="3401">
                        <c:v>34.01</c:v>
                      </c:pt>
                      <c:pt idx="3402">
                        <c:v>34.020000000000003</c:v>
                      </c:pt>
                      <c:pt idx="3403">
                        <c:v>34.03</c:v>
                      </c:pt>
                      <c:pt idx="3404">
                        <c:v>34.04</c:v>
                      </c:pt>
                      <c:pt idx="3405">
                        <c:v>34.049999999999997</c:v>
                      </c:pt>
                      <c:pt idx="3406">
                        <c:v>34.06</c:v>
                      </c:pt>
                      <c:pt idx="3407">
                        <c:v>34.07</c:v>
                      </c:pt>
                      <c:pt idx="3408">
                        <c:v>34.08</c:v>
                      </c:pt>
                      <c:pt idx="3409">
                        <c:v>34.090000000000003</c:v>
                      </c:pt>
                      <c:pt idx="3410">
                        <c:v>34.1</c:v>
                      </c:pt>
                      <c:pt idx="3411">
                        <c:v>34.11</c:v>
                      </c:pt>
                      <c:pt idx="3412">
                        <c:v>34.119999999999997</c:v>
                      </c:pt>
                      <c:pt idx="3413">
                        <c:v>34.130000000000003</c:v>
                      </c:pt>
                      <c:pt idx="3414">
                        <c:v>34.14</c:v>
                      </c:pt>
                      <c:pt idx="3415">
                        <c:v>34.15</c:v>
                      </c:pt>
                      <c:pt idx="3416">
                        <c:v>34.159999999999997</c:v>
                      </c:pt>
                      <c:pt idx="3417">
                        <c:v>34.17</c:v>
                      </c:pt>
                      <c:pt idx="3418">
                        <c:v>34.18</c:v>
                      </c:pt>
                      <c:pt idx="3419">
                        <c:v>34.19</c:v>
                      </c:pt>
                      <c:pt idx="3420">
                        <c:v>34.200000000000003</c:v>
                      </c:pt>
                      <c:pt idx="3421">
                        <c:v>34.21</c:v>
                      </c:pt>
                      <c:pt idx="3422">
                        <c:v>34.22</c:v>
                      </c:pt>
                      <c:pt idx="3423">
                        <c:v>34.229999999999997</c:v>
                      </c:pt>
                      <c:pt idx="3424">
                        <c:v>34.24</c:v>
                      </c:pt>
                      <c:pt idx="3425">
                        <c:v>34.25</c:v>
                      </c:pt>
                      <c:pt idx="3426">
                        <c:v>34.26</c:v>
                      </c:pt>
                      <c:pt idx="3427">
                        <c:v>34.270000000000003</c:v>
                      </c:pt>
                      <c:pt idx="3428">
                        <c:v>34.28</c:v>
                      </c:pt>
                      <c:pt idx="3429">
                        <c:v>34.29</c:v>
                      </c:pt>
                      <c:pt idx="3430">
                        <c:v>34.299999999999997</c:v>
                      </c:pt>
                      <c:pt idx="3431">
                        <c:v>34.31</c:v>
                      </c:pt>
                      <c:pt idx="3432">
                        <c:v>34.32</c:v>
                      </c:pt>
                      <c:pt idx="3433">
                        <c:v>34.33</c:v>
                      </c:pt>
                      <c:pt idx="3434">
                        <c:v>34.340000000000003</c:v>
                      </c:pt>
                      <c:pt idx="3435">
                        <c:v>34.35</c:v>
                      </c:pt>
                      <c:pt idx="3436">
                        <c:v>34.36</c:v>
                      </c:pt>
                      <c:pt idx="3437">
                        <c:v>34.369999999999997</c:v>
                      </c:pt>
                      <c:pt idx="3438">
                        <c:v>34.380000000000003</c:v>
                      </c:pt>
                      <c:pt idx="3439">
                        <c:v>34.39</c:v>
                      </c:pt>
                      <c:pt idx="3440">
                        <c:v>34.4</c:v>
                      </c:pt>
                      <c:pt idx="3441">
                        <c:v>34.409999999999997</c:v>
                      </c:pt>
                      <c:pt idx="3442">
                        <c:v>34.42</c:v>
                      </c:pt>
                      <c:pt idx="3443">
                        <c:v>34.43</c:v>
                      </c:pt>
                      <c:pt idx="3444">
                        <c:v>34.44</c:v>
                      </c:pt>
                      <c:pt idx="3445">
                        <c:v>34.450000000000003</c:v>
                      </c:pt>
                      <c:pt idx="3446">
                        <c:v>34.46</c:v>
                      </c:pt>
                      <c:pt idx="3447">
                        <c:v>34.47</c:v>
                      </c:pt>
                      <c:pt idx="3448">
                        <c:v>34.479999999999997</c:v>
                      </c:pt>
                      <c:pt idx="3449">
                        <c:v>34.49</c:v>
                      </c:pt>
                      <c:pt idx="3450">
                        <c:v>34.5</c:v>
                      </c:pt>
                      <c:pt idx="3451">
                        <c:v>34.51</c:v>
                      </c:pt>
                      <c:pt idx="3452">
                        <c:v>34.520000000000003</c:v>
                      </c:pt>
                      <c:pt idx="3453">
                        <c:v>34.53</c:v>
                      </c:pt>
                      <c:pt idx="3454">
                        <c:v>34.54</c:v>
                      </c:pt>
                      <c:pt idx="3455">
                        <c:v>34.549999999999997</c:v>
                      </c:pt>
                      <c:pt idx="3456">
                        <c:v>34.56</c:v>
                      </c:pt>
                      <c:pt idx="3457">
                        <c:v>34.57</c:v>
                      </c:pt>
                      <c:pt idx="3458">
                        <c:v>34.58</c:v>
                      </c:pt>
                      <c:pt idx="3459">
                        <c:v>34.590000000000003</c:v>
                      </c:pt>
                      <c:pt idx="3460">
                        <c:v>34.6</c:v>
                      </c:pt>
                      <c:pt idx="3461">
                        <c:v>34.61</c:v>
                      </c:pt>
                      <c:pt idx="3462">
                        <c:v>34.619999999999997</c:v>
                      </c:pt>
                      <c:pt idx="3463">
                        <c:v>34.630000000000003</c:v>
                      </c:pt>
                      <c:pt idx="3464">
                        <c:v>34.64</c:v>
                      </c:pt>
                      <c:pt idx="3465">
                        <c:v>34.65</c:v>
                      </c:pt>
                      <c:pt idx="3466">
                        <c:v>34.659999999999997</c:v>
                      </c:pt>
                      <c:pt idx="3467">
                        <c:v>34.67</c:v>
                      </c:pt>
                      <c:pt idx="3468">
                        <c:v>34.68</c:v>
                      </c:pt>
                      <c:pt idx="3469">
                        <c:v>34.69</c:v>
                      </c:pt>
                      <c:pt idx="3470">
                        <c:v>34.700000000000003</c:v>
                      </c:pt>
                      <c:pt idx="3471">
                        <c:v>34.71</c:v>
                      </c:pt>
                      <c:pt idx="3472">
                        <c:v>34.72</c:v>
                      </c:pt>
                      <c:pt idx="3473">
                        <c:v>34.729999999999997</c:v>
                      </c:pt>
                      <c:pt idx="3474">
                        <c:v>34.74</c:v>
                      </c:pt>
                      <c:pt idx="3475">
                        <c:v>34.75</c:v>
                      </c:pt>
                      <c:pt idx="3476">
                        <c:v>34.76</c:v>
                      </c:pt>
                      <c:pt idx="3477">
                        <c:v>34.770000000000003</c:v>
                      </c:pt>
                      <c:pt idx="3478">
                        <c:v>34.78</c:v>
                      </c:pt>
                      <c:pt idx="3479">
                        <c:v>34.79</c:v>
                      </c:pt>
                      <c:pt idx="3480">
                        <c:v>34.799999999999997</c:v>
                      </c:pt>
                      <c:pt idx="3481">
                        <c:v>34.81</c:v>
                      </c:pt>
                      <c:pt idx="3482">
                        <c:v>34.82</c:v>
                      </c:pt>
                      <c:pt idx="3483">
                        <c:v>34.83</c:v>
                      </c:pt>
                      <c:pt idx="3484">
                        <c:v>34.840000000000003</c:v>
                      </c:pt>
                      <c:pt idx="3485">
                        <c:v>34.85</c:v>
                      </c:pt>
                      <c:pt idx="3486">
                        <c:v>34.86</c:v>
                      </c:pt>
                      <c:pt idx="3487">
                        <c:v>34.869999999999997</c:v>
                      </c:pt>
                      <c:pt idx="3488">
                        <c:v>34.880000000000003</c:v>
                      </c:pt>
                      <c:pt idx="3489">
                        <c:v>34.89</c:v>
                      </c:pt>
                      <c:pt idx="3490">
                        <c:v>34.9</c:v>
                      </c:pt>
                      <c:pt idx="3491">
                        <c:v>34.909999999999997</c:v>
                      </c:pt>
                      <c:pt idx="3492">
                        <c:v>34.92</c:v>
                      </c:pt>
                      <c:pt idx="3493">
                        <c:v>34.93</c:v>
                      </c:pt>
                      <c:pt idx="3494">
                        <c:v>34.94</c:v>
                      </c:pt>
                      <c:pt idx="3495">
                        <c:v>34.950000000000003</c:v>
                      </c:pt>
                      <c:pt idx="3496">
                        <c:v>34.96</c:v>
                      </c:pt>
                      <c:pt idx="3497">
                        <c:v>34.97</c:v>
                      </c:pt>
                      <c:pt idx="3498">
                        <c:v>34.979999999999997</c:v>
                      </c:pt>
                      <c:pt idx="3499">
                        <c:v>34.99</c:v>
                      </c:pt>
                      <c:pt idx="3500">
                        <c:v>35</c:v>
                      </c:pt>
                      <c:pt idx="3501">
                        <c:v>35.01</c:v>
                      </c:pt>
                      <c:pt idx="3502">
                        <c:v>35.020000000000003</c:v>
                      </c:pt>
                      <c:pt idx="3503">
                        <c:v>35.03</c:v>
                      </c:pt>
                      <c:pt idx="3504">
                        <c:v>35.04</c:v>
                      </c:pt>
                      <c:pt idx="3505">
                        <c:v>35.049999999999997</c:v>
                      </c:pt>
                      <c:pt idx="3506">
                        <c:v>35.06</c:v>
                      </c:pt>
                      <c:pt idx="3507">
                        <c:v>35.07</c:v>
                      </c:pt>
                      <c:pt idx="3508">
                        <c:v>35.08</c:v>
                      </c:pt>
                      <c:pt idx="3509">
                        <c:v>35.090000000000003</c:v>
                      </c:pt>
                      <c:pt idx="3510">
                        <c:v>35.1</c:v>
                      </c:pt>
                      <c:pt idx="3511">
                        <c:v>35.11</c:v>
                      </c:pt>
                      <c:pt idx="3512">
                        <c:v>35.119999999999997</c:v>
                      </c:pt>
                      <c:pt idx="3513">
                        <c:v>35.130000000000003</c:v>
                      </c:pt>
                      <c:pt idx="3514">
                        <c:v>35.14</c:v>
                      </c:pt>
                      <c:pt idx="3515">
                        <c:v>35.15</c:v>
                      </c:pt>
                      <c:pt idx="3516">
                        <c:v>35.159999999999997</c:v>
                      </c:pt>
                      <c:pt idx="3517">
                        <c:v>35.17</c:v>
                      </c:pt>
                      <c:pt idx="3518">
                        <c:v>35.18</c:v>
                      </c:pt>
                      <c:pt idx="3519">
                        <c:v>35.19</c:v>
                      </c:pt>
                      <c:pt idx="3520">
                        <c:v>35.200000000000003</c:v>
                      </c:pt>
                      <c:pt idx="3521">
                        <c:v>35.21</c:v>
                      </c:pt>
                      <c:pt idx="3522">
                        <c:v>35.22</c:v>
                      </c:pt>
                      <c:pt idx="3523">
                        <c:v>35.229999999999997</c:v>
                      </c:pt>
                      <c:pt idx="3524">
                        <c:v>35.24</c:v>
                      </c:pt>
                      <c:pt idx="3525">
                        <c:v>35.25</c:v>
                      </c:pt>
                      <c:pt idx="3526">
                        <c:v>35.26</c:v>
                      </c:pt>
                      <c:pt idx="3527">
                        <c:v>35.270000000000003</c:v>
                      </c:pt>
                      <c:pt idx="3528">
                        <c:v>35.28</c:v>
                      </c:pt>
                      <c:pt idx="3529">
                        <c:v>35.29</c:v>
                      </c:pt>
                      <c:pt idx="3530">
                        <c:v>35.299999999999997</c:v>
                      </c:pt>
                      <c:pt idx="3531">
                        <c:v>35.31</c:v>
                      </c:pt>
                      <c:pt idx="3532">
                        <c:v>35.32</c:v>
                      </c:pt>
                      <c:pt idx="3533">
                        <c:v>35.33</c:v>
                      </c:pt>
                      <c:pt idx="3534">
                        <c:v>35.340000000000003</c:v>
                      </c:pt>
                      <c:pt idx="3535">
                        <c:v>35.35</c:v>
                      </c:pt>
                      <c:pt idx="3536">
                        <c:v>35.36</c:v>
                      </c:pt>
                      <c:pt idx="3537">
                        <c:v>35.369999999999997</c:v>
                      </c:pt>
                      <c:pt idx="3538">
                        <c:v>35.380000000000003</c:v>
                      </c:pt>
                      <c:pt idx="3539">
                        <c:v>35.39</c:v>
                      </c:pt>
                      <c:pt idx="3540">
                        <c:v>35.4</c:v>
                      </c:pt>
                      <c:pt idx="3541">
                        <c:v>35.409999999999997</c:v>
                      </c:pt>
                      <c:pt idx="3542">
                        <c:v>35.42</c:v>
                      </c:pt>
                      <c:pt idx="3543">
                        <c:v>35.43</c:v>
                      </c:pt>
                      <c:pt idx="3544">
                        <c:v>35.44</c:v>
                      </c:pt>
                      <c:pt idx="3545">
                        <c:v>35.450000000000003</c:v>
                      </c:pt>
                      <c:pt idx="3546">
                        <c:v>35.46</c:v>
                      </c:pt>
                      <c:pt idx="3547">
                        <c:v>35.47</c:v>
                      </c:pt>
                      <c:pt idx="3548">
                        <c:v>35.479999999999997</c:v>
                      </c:pt>
                      <c:pt idx="3549">
                        <c:v>35.49</c:v>
                      </c:pt>
                      <c:pt idx="3550">
                        <c:v>35.5</c:v>
                      </c:pt>
                      <c:pt idx="3551">
                        <c:v>35.51</c:v>
                      </c:pt>
                      <c:pt idx="3552">
                        <c:v>35.520000000000003</c:v>
                      </c:pt>
                      <c:pt idx="3553">
                        <c:v>35.53</c:v>
                      </c:pt>
                      <c:pt idx="3554">
                        <c:v>35.54</c:v>
                      </c:pt>
                      <c:pt idx="3555">
                        <c:v>35.549999999999997</c:v>
                      </c:pt>
                      <c:pt idx="3556">
                        <c:v>35.56</c:v>
                      </c:pt>
                      <c:pt idx="3557">
                        <c:v>35.57</c:v>
                      </c:pt>
                      <c:pt idx="3558">
                        <c:v>35.58</c:v>
                      </c:pt>
                      <c:pt idx="3559">
                        <c:v>35.590000000000003</c:v>
                      </c:pt>
                      <c:pt idx="3560">
                        <c:v>35.6</c:v>
                      </c:pt>
                      <c:pt idx="3561">
                        <c:v>35.61</c:v>
                      </c:pt>
                      <c:pt idx="3562">
                        <c:v>35.619999999999997</c:v>
                      </c:pt>
                      <c:pt idx="3563">
                        <c:v>35.630000000000003</c:v>
                      </c:pt>
                      <c:pt idx="3564">
                        <c:v>35.64</c:v>
                      </c:pt>
                      <c:pt idx="3565">
                        <c:v>35.65</c:v>
                      </c:pt>
                      <c:pt idx="3566">
                        <c:v>35.659999999999997</c:v>
                      </c:pt>
                      <c:pt idx="3567">
                        <c:v>35.67</c:v>
                      </c:pt>
                      <c:pt idx="3568">
                        <c:v>35.68</c:v>
                      </c:pt>
                      <c:pt idx="3569">
                        <c:v>35.69</c:v>
                      </c:pt>
                      <c:pt idx="3570">
                        <c:v>35.700000000000003</c:v>
                      </c:pt>
                      <c:pt idx="3571">
                        <c:v>35.71</c:v>
                      </c:pt>
                      <c:pt idx="3572">
                        <c:v>35.72</c:v>
                      </c:pt>
                      <c:pt idx="3573">
                        <c:v>35.729999999999997</c:v>
                      </c:pt>
                      <c:pt idx="3574">
                        <c:v>35.74</c:v>
                      </c:pt>
                      <c:pt idx="3575">
                        <c:v>35.75</c:v>
                      </c:pt>
                      <c:pt idx="3576">
                        <c:v>35.76</c:v>
                      </c:pt>
                      <c:pt idx="3577">
                        <c:v>35.770000000000003</c:v>
                      </c:pt>
                      <c:pt idx="3578">
                        <c:v>35.78</c:v>
                      </c:pt>
                      <c:pt idx="3579">
                        <c:v>35.79</c:v>
                      </c:pt>
                      <c:pt idx="3580">
                        <c:v>35.799999999999997</c:v>
                      </c:pt>
                      <c:pt idx="3581">
                        <c:v>35.81</c:v>
                      </c:pt>
                      <c:pt idx="3582">
                        <c:v>35.82</c:v>
                      </c:pt>
                      <c:pt idx="3583">
                        <c:v>35.83</c:v>
                      </c:pt>
                      <c:pt idx="3584">
                        <c:v>35.840000000000003</c:v>
                      </c:pt>
                      <c:pt idx="3585">
                        <c:v>35.85</c:v>
                      </c:pt>
                      <c:pt idx="3586">
                        <c:v>35.86</c:v>
                      </c:pt>
                      <c:pt idx="3587">
                        <c:v>35.869999999999997</c:v>
                      </c:pt>
                      <c:pt idx="3588">
                        <c:v>35.880000000000003</c:v>
                      </c:pt>
                      <c:pt idx="3589">
                        <c:v>35.89</c:v>
                      </c:pt>
                      <c:pt idx="3590">
                        <c:v>35.9</c:v>
                      </c:pt>
                      <c:pt idx="3591">
                        <c:v>35.909999999999997</c:v>
                      </c:pt>
                      <c:pt idx="3592">
                        <c:v>35.92</c:v>
                      </c:pt>
                      <c:pt idx="3593">
                        <c:v>35.93</c:v>
                      </c:pt>
                      <c:pt idx="3594">
                        <c:v>35.94</c:v>
                      </c:pt>
                      <c:pt idx="3595">
                        <c:v>35.950000000000003</c:v>
                      </c:pt>
                      <c:pt idx="3596">
                        <c:v>35.96</c:v>
                      </c:pt>
                      <c:pt idx="3597">
                        <c:v>35.97</c:v>
                      </c:pt>
                      <c:pt idx="3598">
                        <c:v>35.979999999999997</c:v>
                      </c:pt>
                      <c:pt idx="3599">
                        <c:v>35.99</c:v>
                      </c:pt>
                      <c:pt idx="3600">
                        <c:v>36</c:v>
                      </c:pt>
                      <c:pt idx="3601">
                        <c:v>36.01</c:v>
                      </c:pt>
                      <c:pt idx="3602">
                        <c:v>36.020000000000003</c:v>
                      </c:pt>
                      <c:pt idx="3603">
                        <c:v>36.03</c:v>
                      </c:pt>
                      <c:pt idx="3604">
                        <c:v>36.04</c:v>
                      </c:pt>
                      <c:pt idx="3605">
                        <c:v>36.049999999999997</c:v>
                      </c:pt>
                      <c:pt idx="3606">
                        <c:v>36.06</c:v>
                      </c:pt>
                      <c:pt idx="3607">
                        <c:v>36.07</c:v>
                      </c:pt>
                      <c:pt idx="3608">
                        <c:v>36.08</c:v>
                      </c:pt>
                      <c:pt idx="3609">
                        <c:v>36.090000000000003</c:v>
                      </c:pt>
                      <c:pt idx="3610">
                        <c:v>36.1</c:v>
                      </c:pt>
                      <c:pt idx="3611">
                        <c:v>36.11</c:v>
                      </c:pt>
                      <c:pt idx="3612">
                        <c:v>36.119999999999997</c:v>
                      </c:pt>
                      <c:pt idx="3613">
                        <c:v>36.130000000000003</c:v>
                      </c:pt>
                      <c:pt idx="3614">
                        <c:v>36.14</c:v>
                      </c:pt>
                      <c:pt idx="3615">
                        <c:v>36.15</c:v>
                      </c:pt>
                      <c:pt idx="3616">
                        <c:v>36.159999999999997</c:v>
                      </c:pt>
                      <c:pt idx="3617">
                        <c:v>36.17</c:v>
                      </c:pt>
                      <c:pt idx="3618">
                        <c:v>36.18</c:v>
                      </c:pt>
                      <c:pt idx="3619">
                        <c:v>36.19</c:v>
                      </c:pt>
                      <c:pt idx="3620">
                        <c:v>36.200000000000003</c:v>
                      </c:pt>
                      <c:pt idx="3621">
                        <c:v>36.21</c:v>
                      </c:pt>
                      <c:pt idx="3622">
                        <c:v>36.22</c:v>
                      </c:pt>
                      <c:pt idx="3623">
                        <c:v>36.229999999999997</c:v>
                      </c:pt>
                      <c:pt idx="3624">
                        <c:v>36.24</c:v>
                      </c:pt>
                      <c:pt idx="3625">
                        <c:v>36.25</c:v>
                      </c:pt>
                      <c:pt idx="3626">
                        <c:v>36.26</c:v>
                      </c:pt>
                      <c:pt idx="3627">
                        <c:v>36.270000000000003</c:v>
                      </c:pt>
                      <c:pt idx="3628">
                        <c:v>36.28</c:v>
                      </c:pt>
                      <c:pt idx="3629">
                        <c:v>36.29</c:v>
                      </c:pt>
                      <c:pt idx="3630">
                        <c:v>36.299999999999997</c:v>
                      </c:pt>
                      <c:pt idx="3631">
                        <c:v>36.31</c:v>
                      </c:pt>
                      <c:pt idx="3632">
                        <c:v>36.32</c:v>
                      </c:pt>
                      <c:pt idx="3633">
                        <c:v>36.33</c:v>
                      </c:pt>
                      <c:pt idx="3634">
                        <c:v>36.340000000000003</c:v>
                      </c:pt>
                      <c:pt idx="3635">
                        <c:v>36.35</c:v>
                      </c:pt>
                      <c:pt idx="3636">
                        <c:v>36.36</c:v>
                      </c:pt>
                      <c:pt idx="3637">
                        <c:v>36.369999999999997</c:v>
                      </c:pt>
                      <c:pt idx="3638">
                        <c:v>36.380000000000003</c:v>
                      </c:pt>
                      <c:pt idx="3639">
                        <c:v>36.39</c:v>
                      </c:pt>
                      <c:pt idx="3640">
                        <c:v>36.4</c:v>
                      </c:pt>
                      <c:pt idx="3641">
                        <c:v>36.409999999999997</c:v>
                      </c:pt>
                      <c:pt idx="3642">
                        <c:v>36.42</c:v>
                      </c:pt>
                      <c:pt idx="3643">
                        <c:v>36.43</c:v>
                      </c:pt>
                      <c:pt idx="3644">
                        <c:v>36.44</c:v>
                      </c:pt>
                      <c:pt idx="3645">
                        <c:v>36.450000000000003</c:v>
                      </c:pt>
                      <c:pt idx="3646">
                        <c:v>36.46</c:v>
                      </c:pt>
                      <c:pt idx="3647">
                        <c:v>36.47</c:v>
                      </c:pt>
                      <c:pt idx="3648">
                        <c:v>36.479999999999997</c:v>
                      </c:pt>
                      <c:pt idx="3649">
                        <c:v>36.49</c:v>
                      </c:pt>
                      <c:pt idx="3650">
                        <c:v>36.5</c:v>
                      </c:pt>
                      <c:pt idx="3651">
                        <c:v>36.51</c:v>
                      </c:pt>
                      <c:pt idx="3652">
                        <c:v>36.520000000000003</c:v>
                      </c:pt>
                      <c:pt idx="3653">
                        <c:v>36.53</c:v>
                      </c:pt>
                      <c:pt idx="3654">
                        <c:v>36.54</c:v>
                      </c:pt>
                      <c:pt idx="3655">
                        <c:v>36.549999999999997</c:v>
                      </c:pt>
                      <c:pt idx="3656">
                        <c:v>36.56</c:v>
                      </c:pt>
                      <c:pt idx="3657">
                        <c:v>36.57</c:v>
                      </c:pt>
                      <c:pt idx="3658">
                        <c:v>36.58</c:v>
                      </c:pt>
                      <c:pt idx="3659">
                        <c:v>36.590000000000003</c:v>
                      </c:pt>
                      <c:pt idx="3660">
                        <c:v>36.6</c:v>
                      </c:pt>
                      <c:pt idx="3661">
                        <c:v>36.61</c:v>
                      </c:pt>
                      <c:pt idx="3662">
                        <c:v>36.619999999999997</c:v>
                      </c:pt>
                      <c:pt idx="3663">
                        <c:v>36.630000000000003</c:v>
                      </c:pt>
                      <c:pt idx="3664">
                        <c:v>36.64</c:v>
                      </c:pt>
                      <c:pt idx="3665">
                        <c:v>36.65</c:v>
                      </c:pt>
                      <c:pt idx="3666">
                        <c:v>36.659999999999997</c:v>
                      </c:pt>
                      <c:pt idx="3667">
                        <c:v>36.67</c:v>
                      </c:pt>
                      <c:pt idx="3668">
                        <c:v>36.68</c:v>
                      </c:pt>
                      <c:pt idx="3669">
                        <c:v>36.69</c:v>
                      </c:pt>
                      <c:pt idx="3670">
                        <c:v>36.700000000000003</c:v>
                      </c:pt>
                      <c:pt idx="3671">
                        <c:v>36.71</c:v>
                      </c:pt>
                      <c:pt idx="3672">
                        <c:v>36.72</c:v>
                      </c:pt>
                      <c:pt idx="3673">
                        <c:v>36.729999999999997</c:v>
                      </c:pt>
                      <c:pt idx="3674">
                        <c:v>36.74</c:v>
                      </c:pt>
                      <c:pt idx="3675">
                        <c:v>36.75</c:v>
                      </c:pt>
                      <c:pt idx="3676">
                        <c:v>36.76</c:v>
                      </c:pt>
                      <c:pt idx="3677">
                        <c:v>36.770000000000003</c:v>
                      </c:pt>
                      <c:pt idx="3678">
                        <c:v>36.78</c:v>
                      </c:pt>
                      <c:pt idx="3679">
                        <c:v>36.79</c:v>
                      </c:pt>
                      <c:pt idx="3680">
                        <c:v>36.799999999999997</c:v>
                      </c:pt>
                      <c:pt idx="3681">
                        <c:v>36.81</c:v>
                      </c:pt>
                      <c:pt idx="3682">
                        <c:v>36.82</c:v>
                      </c:pt>
                      <c:pt idx="3683">
                        <c:v>36.83</c:v>
                      </c:pt>
                      <c:pt idx="3684">
                        <c:v>36.840000000000003</c:v>
                      </c:pt>
                      <c:pt idx="3685">
                        <c:v>36.85</c:v>
                      </c:pt>
                      <c:pt idx="3686">
                        <c:v>36.86</c:v>
                      </c:pt>
                      <c:pt idx="3687">
                        <c:v>36.869999999999997</c:v>
                      </c:pt>
                      <c:pt idx="3688">
                        <c:v>36.880000000000003</c:v>
                      </c:pt>
                      <c:pt idx="3689">
                        <c:v>36.89</c:v>
                      </c:pt>
                      <c:pt idx="3690">
                        <c:v>36.9</c:v>
                      </c:pt>
                      <c:pt idx="3691">
                        <c:v>36.909999999999997</c:v>
                      </c:pt>
                      <c:pt idx="3692">
                        <c:v>36.92</c:v>
                      </c:pt>
                      <c:pt idx="3693">
                        <c:v>36.93</c:v>
                      </c:pt>
                      <c:pt idx="3694">
                        <c:v>36.94</c:v>
                      </c:pt>
                      <c:pt idx="3695">
                        <c:v>36.950000000000003</c:v>
                      </c:pt>
                      <c:pt idx="3696">
                        <c:v>36.96</c:v>
                      </c:pt>
                      <c:pt idx="3697">
                        <c:v>36.97</c:v>
                      </c:pt>
                      <c:pt idx="3698">
                        <c:v>36.979999999999997</c:v>
                      </c:pt>
                      <c:pt idx="3699">
                        <c:v>36.99</c:v>
                      </c:pt>
                      <c:pt idx="3700">
                        <c:v>37</c:v>
                      </c:pt>
                      <c:pt idx="3701">
                        <c:v>37.01</c:v>
                      </c:pt>
                      <c:pt idx="3702">
                        <c:v>37.020000000000003</c:v>
                      </c:pt>
                      <c:pt idx="3703">
                        <c:v>37.03</c:v>
                      </c:pt>
                      <c:pt idx="3704">
                        <c:v>37.04</c:v>
                      </c:pt>
                      <c:pt idx="3705">
                        <c:v>37.049999999999997</c:v>
                      </c:pt>
                      <c:pt idx="3706">
                        <c:v>37.06</c:v>
                      </c:pt>
                      <c:pt idx="3707">
                        <c:v>37.07</c:v>
                      </c:pt>
                      <c:pt idx="3708">
                        <c:v>37.08</c:v>
                      </c:pt>
                      <c:pt idx="3709">
                        <c:v>37.090000000000003</c:v>
                      </c:pt>
                      <c:pt idx="3710">
                        <c:v>37.1</c:v>
                      </c:pt>
                      <c:pt idx="3711">
                        <c:v>37.11</c:v>
                      </c:pt>
                      <c:pt idx="3712">
                        <c:v>37.119999999999997</c:v>
                      </c:pt>
                      <c:pt idx="3713">
                        <c:v>37.130000000000003</c:v>
                      </c:pt>
                      <c:pt idx="3714">
                        <c:v>37.14</c:v>
                      </c:pt>
                      <c:pt idx="3715">
                        <c:v>37.15</c:v>
                      </c:pt>
                      <c:pt idx="3716">
                        <c:v>37.159999999999997</c:v>
                      </c:pt>
                      <c:pt idx="3717">
                        <c:v>37.17</c:v>
                      </c:pt>
                      <c:pt idx="3718">
                        <c:v>37.18</c:v>
                      </c:pt>
                      <c:pt idx="3719">
                        <c:v>37.19</c:v>
                      </c:pt>
                      <c:pt idx="3720">
                        <c:v>37.200000000000003</c:v>
                      </c:pt>
                      <c:pt idx="3721">
                        <c:v>37.21</c:v>
                      </c:pt>
                      <c:pt idx="3722">
                        <c:v>37.22</c:v>
                      </c:pt>
                      <c:pt idx="3723">
                        <c:v>37.229999999999997</c:v>
                      </c:pt>
                      <c:pt idx="3724">
                        <c:v>37.24</c:v>
                      </c:pt>
                      <c:pt idx="3725">
                        <c:v>37.25</c:v>
                      </c:pt>
                      <c:pt idx="3726">
                        <c:v>37.26</c:v>
                      </c:pt>
                      <c:pt idx="3727">
                        <c:v>37.270000000000003</c:v>
                      </c:pt>
                      <c:pt idx="3728">
                        <c:v>37.28</c:v>
                      </c:pt>
                      <c:pt idx="3729">
                        <c:v>37.29</c:v>
                      </c:pt>
                      <c:pt idx="3730">
                        <c:v>37.299999999999997</c:v>
                      </c:pt>
                      <c:pt idx="3731">
                        <c:v>37.31</c:v>
                      </c:pt>
                      <c:pt idx="3732">
                        <c:v>37.32</c:v>
                      </c:pt>
                      <c:pt idx="3733">
                        <c:v>37.33</c:v>
                      </c:pt>
                      <c:pt idx="3734">
                        <c:v>37.340000000000003</c:v>
                      </c:pt>
                      <c:pt idx="3735">
                        <c:v>37.35</c:v>
                      </c:pt>
                      <c:pt idx="3736">
                        <c:v>37.36</c:v>
                      </c:pt>
                      <c:pt idx="3737">
                        <c:v>37.369999999999997</c:v>
                      </c:pt>
                      <c:pt idx="3738">
                        <c:v>37.380000000000003</c:v>
                      </c:pt>
                      <c:pt idx="3739">
                        <c:v>37.39</c:v>
                      </c:pt>
                      <c:pt idx="3740">
                        <c:v>37.4</c:v>
                      </c:pt>
                      <c:pt idx="3741">
                        <c:v>37.409999999999997</c:v>
                      </c:pt>
                      <c:pt idx="3742">
                        <c:v>37.42</c:v>
                      </c:pt>
                      <c:pt idx="3743">
                        <c:v>37.43</c:v>
                      </c:pt>
                      <c:pt idx="3744">
                        <c:v>37.44</c:v>
                      </c:pt>
                      <c:pt idx="3745">
                        <c:v>37.450000000000003</c:v>
                      </c:pt>
                      <c:pt idx="3746">
                        <c:v>37.46</c:v>
                      </c:pt>
                      <c:pt idx="3747">
                        <c:v>37.47</c:v>
                      </c:pt>
                      <c:pt idx="3748">
                        <c:v>37.479999999999997</c:v>
                      </c:pt>
                      <c:pt idx="3749">
                        <c:v>37.49</c:v>
                      </c:pt>
                      <c:pt idx="3750">
                        <c:v>37.5</c:v>
                      </c:pt>
                      <c:pt idx="3751">
                        <c:v>37.51</c:v>
                      </c:pt>
                      <c:pt idx="3752">
                        <c:v>37.520000000000003</c:v>
                      </c:pt>
                      <c:pt idx="3753">
                        <c:v>37.53</c:v>
                      </c:pt>
                      <c:pt idx="3754">
                        <c:v>37.54</c:v>
                      </c:pt>
                      <c:pt idx="3755">
                        <c:v>37.549999999999997</c:v>
                      </c:pt>
                      <c:pt idx="3756">
                        <c:v>37.56</c:v>
                      </c:pt>
                      <c:pt idx="3757">
                        <c:v>37.57</c:v>
                      </c:pt>
                      <c:pt idx="3758">
                        <c:v>37.58</c:v>
                      </c:pt>
                      <c:pt idx="3759">
                        <c:v>37.590000000000003</c:v>
                      </c:pt>
                      <c:pt idx="3760">
                        <c:v>37.6</c:v>
                      </c:pt>
                      <c:pt idx="3761">
                        <c:v>37.61</c:v>
                      </c:pt>
                      <c:pt idx="3762">
                        <c:v>37.619999999999997</c:v>
                      </c:pt>
                      <c:pt idx="3763">
                        <c:v>37.630000000000003</c:v>
                      </c:pt>
                      <c:pt idx="3764">
                        <c:v>37.64</c:v>
                      </c:pt>
                      <c:pt idx="3765">
                        <c:v>37.65</c:v>
                      </c:pt>
                      <c:pt idx="3766">
                        <c:v>37.659999999999997</c:v>
                      </c:pt>
                      <c:pt idx="3767">
                        <c:v>37.67</c:v>
                      </c:pt>
                      <c:pt idx="3768">
                        <c:v>37.68</c:v>
                      </c:pt>
                      <c:pt idx="3769">
                        <c:v>37.69</c:v>
                      </c:pt>
                      <c:pt idx="3770">
                        <c:v>37.700000000000003</c:v>
                      </c:pt>
                      <c:pt idx="3771">
                        <c:v>37.71</c:v>
                      </c:pt>
                      <c:pt idx="3772">
                        <c:v>37.72</c:v>
                      </c:pt>
                      <c:pt idx="3773">
                        <c:v>37.729999999999997</c:v>
                      </c:pt>
                      <c:pt idx="3774">
                        <c:v>37.74</c:v>
                      </c:pt>
                      <c:pt idx="3775">
                        <c:v>37.75</c:v>
                      </c:pt>
                      <c:pt idx="3776">
                        <c:v>37.76</c:v>
                      </c:pt>
                      <c:pt idx="3777">
                        <c:v>37.770000000000003</c:v>
                      </c:pt>
                      <c:pt idx="3778">
                        <c:v>37.78</c:v>
                      </c:pt>
                      <c:pt idx="3779">
                        <c:v>37.79</c:v>
                      </c:pt>
                      <c:pt idx="3780">
                        <c:v>37.799999999999997</c:v>
                      </c:pt>
                      <c:pt idx="3781">
                        <c:v>37.81</c:v>
                      </c:pt>
                      <c:pt idx="3782">
                        <c:v>37.82</c:v>
                      </c:pt>
                      <c:pt idx="3783">
                        <c:v>37.83</c:v>
                      </c:pt>
                      <c:pt idx="3784">
                        <c:v>37.840000000000003</c:v>
                      </c:pt>
                      <c:pt idx="3785">
                        <c:v>37.85</c:v>
                      </c:pt>
                      <c:pt idx="3786">
                        <c:v>37.86</c:v>
                      </c:pt>
                      <c:pt idx="3787">
                        <c:v>37.869999999999997</c:v>
                      </c:pt>
                      <c:pt idx="3788">
                        <c:v>37.880000000000003</c:v>
                      </c:pt>
                      <c:pt idx="3789">
                        <c:v>37.89</c:v>
                      </c:pt>
                      <c:pt idx="3790">
                        <c:v>37.9</c:v>
                      </c:pt>
                      <c:pt idx="3791">
                        <c:v>37.909999999999997</c:v>
                      </c:pt>
                      <c:pt idx="3792">
                        <c:v>37.92</c:v>
                      </c:pt>
                      <c:pt idx="3793">
                        <c:v>37.93</c:v>
                      </c:pt>
                      <c:pt idx="3794">
                        <c:v>37.94</c:v>
                      </c:pt>
                      <c:pt idx="3795">
                        <c:v>37.950000000000003</c:v>
                      </c:pt>
                      <c:pt idx="3796">
                        <c:v>37.96</c:v>
                      </c:pt>
                      <c:pt idx="3797">
                        <c:v>37.97</c:v>
                      </c:pt>
                      <c:pt idx="3798">
                        <c:v>37.979999999999997</c:v>
                      </c:pt>
                      <c:pt idx="3799">
                        <c:v>37.99</c:v>
                      </c:pt>
                      <c:pt idx="3800">
                        <c:v>38</c:v>
                      </c:pt>
                      <c:pt idx="3801">
                        <c:v>38.01</c:v>
                      </c:pt>
                      <c:pt idx="3802">
                        <c:v>38.020000000000003</c:v>
                      </c:pt>
                      <c:pt idx="3803">
                        <c:v>38.03</c:v>
                      </c:pt>
                      <c:pt idx="3804">
                        <c:v>38.04</c:v>
                      </c:pt>
                      <c:pt idx="3805">
                        <c:v>38.049999999999997</c:v>
                      </c:pt>
                      <c:pt idx="3806">
                        <c:v>38.06</c:v>
                      </c:pt>
                      <c:pt idx="3807">
                        <c:v>38.07</c:v>
                      </c:pt>
                      <c:pt idx="3808">
                        <c:v>38.08</c:v>
                      </c:pt>
                      <c:pt idx="3809">
                        <c:v>38.090000000000003</c:v>
                      </c:pt>
                      <c:pt idx="3810">
                        <c:v>38.1</c:v>
                      </c:pt>
                      <c:pt idx="3811">
                        <c:v>38.11</c:v>
                      </c:pt>
                      <c:pt idx="3812">
                        <c:v>38.119999999999997</c:v>
                      </c:pt>
                      <c:pt idx="3813">
                        <c:v>38.130000000000003</c:v>
                      </c:pt>
                      <c:pt idx="3814">
                        <c:v>38.14</c:v>
                      </c:pt>
                      <c:pt idx="3815">
                        <c:v>38.15</c:v>
                      </c:pt>
                      <c:pt idx="3816">
                        <c:v>38.159999999999997</c:v>
                      </c:pt>
                      <c:pt idx="3817">
                        <c:v>38.17</c:v>
                      </c:pt>
                      <c:pt idx="3818">
                        <c:v>38.18</c:v>
                      </c:pt>
                      <c:pt idx="3819">
                        <c:v>38.19</c:v>
                      </c:pt>
                      <c:pt idx="3820">
                        <c:v>38.200000000000003</c:v>
                      </c:pt>
                      <c:pt idx="3821">
                        <c:v>38.21</c:v>
                      </c:pt>
                      <c:pt idx="3822">
                        <c:v>38.22</c:v>
                      </c:pt>
                      <c:pt idx="3823">
                        <c:v>38.229999999999997</c:v>
                      </c:pt>
                      <c:pt idx="3824">
                        <c:v>38.24</c:v>
                      </c:pt>
                      <c:pt idx="3825">
                        <c:v>38.25</c:v>
                      </c:pt>
                      <c:pt idx="3826">
                        <c:v>38.26</c:v>
                      </c:pt>
                      <c:pt idx="3827">
                        <c:v>38.270000000000003</c:v>
                      </c:pt>
                      <c:pt idx="3828">
                        <c:v>38.28</c:v>
                      </c:pt>
                      <c:pt idx="3829">
                        <c:v>38.29</c:v>
                      </c:pt>
                      <c:pt idx="3830">
                        <c:v>38.299999999999997</c:v>
                      </c:pt>
                      <c:pt idx="3831">
                        <c:v>38.31</c:v>
                      </c:pt>
                      <c:pt idx="3832">
                        <c:v>38.32</c:v>
                      </c:pt>
                      <c:pt idx="3833">
                        <c:v>38.33</c:v>
                      </c:pt>
                      <c:pt idx="3834">
                        <c:v>38.340000000000003</c:v>
                      </c:pt>
                      <c:pt idx="3835">
                        <c:v>38.35</c:v>
                      </c:pt>
                      <c:pt idx="3836">
                        <c:v>38.36</c:v>
                      </c:pt>
                      <c:pt idx="3837">
                        <c:v>38.369999999999997</c:v>
                      </c:pt>
                      <c:pt idx="3838">
                        <c:v>38.380000000000003</c:v>
                      </c:pt>
                      <c:pt idx="3839">
                        <c:v>38.39</c:v>
                      </c:pt>
                      <c:pt idx="3840">
                        <c:v>38.4</c:v>
                      </c:pt>
                      <c:pt idx="3841">
                        <c:v>38.409999999999997</c:v>
                      </c:pt>
                      <c:pt idx="3842">
                        <c:v>38.42</c:v>
                      </c:pt>
                      <c:pt idx="3843">
                        <c:v>38.43</c:v>
                      </c:pt>
                      <c:pt idx="3844">
                        <c:v>38.44</c:v>
                      </c:pt>
                      <c:pt idx="3845">
                        <c:v>38.450000000000003</c:v>
                      </c:pt>
                      <c:pt idx="3846">
                        <c:v>38.46</c:v>
                      </c:pt>
                      <c:pt idx="3847">
                        <c:v>38.47</c:v>
                      </c:pt>
                      <c:pt idx="3848">
                        <c:v>38.479999999999997</c:v>
                      </c:pt>
                      <c:pt idx="3849">
                        <c:v>38.49</c:v>
                      </c:pt>
                      <c:pt idx="3850">
                        <c:v>38.5</c:v>
                      </c:pt>
                      <c:pt idx="3851">
                        <c:v>38.51</c:v>
                      </c:pt>
                      <c:pt idx="3852">
                        <c:v>38.520000000000003</c:v>
                      </c:pt>
                      <c:pt idx="3853">
                        <c:v>38.53</c:v>
                      </c:pt>
                      <c:pt idx="3854">
                        <c:v>38.54</c:v>
                      </c:pt>
                      <c:pt idx="3855">
                        <c:v>38.549999999999997</c:v>
                      </c:pt>
                      <c:pt idx="3856">
                        <c:v>38.56</c:v>
                      </c:pt>
                      <c:pt idx="3857">
                        <c:v>38.57</c:v>
                      </c:pt>
                      <c:pt idx="3858">
                        <c:v>38.58</c:v>
                      </c:pt>
                      <c:pt idx="3859">
                        <c:v>38.590000000000003</c:v>
                      </c:pt>
                      <c:pt idx="3860">
                        <c:v>38.6</c:v>
                      </c:pt>
                      <c:pt idx="3861">
                        <c:v>38.61</c:v>
                      </c:pt>
                      <c:pt idx="3862">
                        <c:v>38.619999999999997</c:v>
                      </c:pt>
                      <c:pt idx="3863">
                        <c:v>38.630000000000003</c:v>
                      </c:pt>
                      <c:pt idx="3864">
                        <c:v>38.64</c:v>
                      </c:pt>
                      <c:pt idx="3865">
                        <c:v>38.65</c:v>
                      </c:pt>
                      <c:pt idx="3866">
                        <c:v>38.659999999999997</c:v>
                      </c:pt>
                      <c:pt idx="3867">
                        <c:v>38.67</c:v>
                      </c:pt>
                      <c:pt idx="3868">
                        <c:v>38.68</c:v>
                      </c:pt>
                      <c:pt idx="3869">
                        <c:v>38.69</c:v>
                      </c:pt>
                      <c:pt idx="3870">
                        <c:v>38.700000000000003</c:v>
                      </c:pt>
                      <c:pt idx="3871">
                        <c:v>38.71</c:v>
                      </c:pt>
                      <c:pt idx="3872">
                        <c:v>38.72</c:v>
                      </c:pt>
                      <c:pt idx="3873">
                        <c:v>38.729999999999997</c:v>
                      </c:pt>
                      <c:pt idx="3874">
                        <c:v>38.74</c:v>
                      </c:pt>
                      <c:pt idx="3875">
                        <c:v>38.75</c:v>
                      </c:pt>
                      <c:pt idx="3876">
                        <c:v>38.76</c:v>
                      </c:pt>
                      <c:pt idx="3877">
                        <c:v>38.770000000000003</c:v>
                      </c:pt>
                      <c:pt idx="3878">
                        <c:v>38.78</c:v>
                      </c:pt>
                      <c:pt idx="3879">
                        <c:v>38.79</c:v>
                      </c:pt>
                      <c:pt idx="3880">
                        <c:v>38.799999999999997</c:v>
                      </c:pt>
                      <c:pt idx="3881">
                        <c:v>38.81</c:v>
                      </c:pt>
                      <c:pt idx="3882">
                        <c:v>38.82</c:v>
                      </c:pt>
                      <c:pt idx="3883">
                        <c:v>38.83</c:v>
                      </c:pt>
                      <c:pt idx="3884">
                        <c:v>38.840000000000003</c:v>
                      </c:pt>
                      <c:pt idx="3885">
                        <c:v>38.85</c:v>
                      </c:pt>
                      <c:pt idx="3886">
                        <c:v>38.86</c:v>
                      </c:pt>
                      <c:pt idx="3887">
                        <c:v>38.869999999999997</c:v>
                      </c:pt>
                      <c:pt idx="3888">
                        <c:v>38.880000000000003</c:v>
                      </c:pt>
                      <c:pt idx="3889">
                        <c:v>38.89</c:v>
                      </c:pt>
                      <c:pt idx="3890">
                        <c:v>38.9</c:v>
                      </c:pt>
                      <c:pt idx="3891">
                        <c:v>38.909999999999997</c:v>
                      </c:pt>
                      <c:pt idx="3892">
                        <c:v>38.92</c:v>
                      </c:pt>
                      <c:pt idx="3893">
                        <c:v>38.93</c:v>
                      </c:pt>
                      <c:pt idx="3894">
                        <c:v>38.94</c:v>
                      </c:pt>
                      <c:pt idx="3895">
                        <c:v>38.950000000000003</c:v>
                      </c:pt>
                      <c:pt idx="3896">
                        <c:v>38.96</c:v>
                      </c:pt>
                      <c:pt idx="3897">
                        <c:v>38.97</c:v>
                      </c:pt>
                      <c:pt idx="3898">
                        <c:v>38.979999999999997</c:v>
                      </c:pt>
                      <c:pt idx="3899">
                        <c:v>38.99</c:v>
                      </c:pt>
                      <c:pt idx="3900">
                        <c:v>39</c:v>
                      </c:pt>
                      <c:pt idx="3901">
                        <c:v>39.01</c:v>
                      </c:pt>
                      <c:pt idx="3902">
                        <c:v>39.020000000000003</c:v>
                      </c:pt>
                      <c:pt idx="3903">
                        <c:v>39.03</c:v>
                      </c:pt>
                      <c:pt idx="3904">
                        <c:v>39.04</c:v>
                      </c:pt>
                      <c:pt idx="3905">
                        <c:v>39.049999999999997</c:v>
                      </c:pt>
                      <c:pt idx="3906">
                        <c:v>39.06</c:v>
                      </c:pt>
                      <c:pt idx="3907">
                        <c:v>39.07</c:v>
                      </c:pt>
                      <c:pt idx="3908">
                        <c:v>39.08</c:v>
                      </c:pt>
                      <c:pt idx="3909">
                        <c:v>39.090000000000003</c:v>
                      </c:pt>
                      <c:pt idx="3910">
                        <c:v>39.1</c:v>
                      </c:pt>
                      <c:pt idx="3911">
                        <c:v>39.11</c:v>
                      </c:pt>
                      <c:pt idx="3912">
                        <c:v>39.119999999999997</c:v>
                      </c:pt>
                      <c:pt idx="3913">
                        <c:v>39.130000000000003</c:v>
                      </c:pt>
                      <c:pt idx="3914">
                        <c:v>39.14</c:v>
                      </c:pt>
                      <c:pt idx="3915">
                        <c:v>39.15</c:v>
                      </c:pt>
                      <c:pt idx="3916">
                        <c:v>39.159999999999997</c:v>
                      </c:pt>
                      <c:pt idx="3917">
                        <c:v>39.17</c:v>
                      </c:pt>
                      <c:pt idx="3918">
                        <c:v>39.18</c:v>
                      </c:pt>
                      <c:pt idx="3919">
                        <c:v>39.19</c:v>
                      </c:pt>
                      <c:pt idx="3920">
                        <c:v>39.200000000000003</c:v>
                      </c:pt>
                      <c:pt idx="3921">
                        <c:v>39.21</c:v>
                      </c:pt>
                      <c:pt idx="3922">
                        <c:v>39.22</c:v>
                      </c:pt>
                      <c:pt idx="3923">
                        <c:v>39.229999999999997</c:v>
                      </c:pt>
                      <c:pt idx="3924">
                        <c:v>39.24</c:v>
                      </c:pt>
                      <c:pt idx="3925">
                        <c:v>39.25</c:v>
                      </c:pt>
                      <c:pt idx="3926">
                        <c:v>39.26</c:v>
                      </c:pt>
                      <c:pt idx="3927">
                        <c:v>39.270000000000003</c:v>
                      </c:pt>
                      <c:pt idx="3928">
                        <c:v>39.28</c:v>
                      </c:pt>
                      <c:pt idx="3929">
                        <c:v>39.29</c:v>
                      </c:pt>
                      <c:pt idx="3930">
                        <c:v>39.299999999999997</c:v>
                      </c:pt>
                      <c:pt idx="3931">
                        <c:v>39.31</c:v>
                      </c:pt>
                      <c:pt idx="3932">
                        <c:v>39.32</c:v>
                      </c:pt>
                      <c:pt idx="3933">
                        <c:v>39.33</c:v>
                      </c:pt>
                      <c:pt idx="3934">
                        <c:v>39.340000000000003</c:v>
                      </c:pt>
                      <c:pt idx="3935">
                        <c:v>39.35</c:v>
                      </c:pt>
                      <c:pt idx="3936">
                        <c:v>39.36</c:v>
                      </c:pt>
                      <c:pt idx="3937">
                        <c:v>39.369999999999997</c:v>
                      </c:pt>
                      <c:pt idx="3938">
                        <c:v>39.380000000000003</c:v>
                      </c:pt>
                      <c:pt idx="3939">
                        <c:v>39.39</c:v>
                      </c:pt>
                      <c:pt idx="3940">
                        <c:v>39.4</c:v>
                      </c:pt>
                      <c:pt idx="3941">
                        <c:v>39.409999999999997</c:v>
                      </c:pt>
                      <c:pt idx="3942">
                        <c:v>39.42</c:v>
                      </c:pt>
                      <c:pt idx="3943">
                        <c:v>39.43</c:v>
                      </c:pt>
                      <c:pt idx="3944">
                        <c:v>39.44</c:v>
                      </c:pt>
                      <c:pt idx="3945">
                        <c:v>39.450000000000003</c:v>
                      </c:pt>
                      <c:pt idx="3946">
                        <c:v>39.46</c:v>
                      </c:pt>
                      <c:pt idx="3947">
                        <c:v>39.47</c:v>
                      </c:pt>
                      <c:pt idx="3948">
                        <c:v>39.479999999999997</c:v>
                      </c:pt>
                      <c:pt idx="3949">
                        <c:v>39.49</c:v>
                      </c:pt>
                      <c:pt idx="3950">
                        <c:v>39.5</c:v>
                      </c:pt>
                      <c:pt idx="3951">
                        <c:v>39.51</c:v>
                      </c:pt>
                      <c:pt idx="3952">
                        <c:v>39.520000000000003</c:v>
                      </c:pt>
                      <c:pt idx="3953">
                        <c:v>39.53</c:v>
                      </c:pt>
                      <c:pt idx="3954">
                        <c:v>39.54</c:v>
                      </c:pt>
                      <c:pt idx="3955">
                        <c:v>39.549999999999997</c:v>
                      </c:pt>
                      <c:pt idx="3956">
                        <c:v>39.56</c:v>
                      </c:pt>
                      <c:pt idx="3957">
                        <c:v>39.57</c:v>
                      </c:pt>
                      <c:pt idx="3958">
                        <c:v>39.58</c:v>
                      </c:pt>
                      <c:pt idx="3959">
                        <c:v>39.590000000000003</c:v>
                      </c:pt>
                      <c:pt idx="3960">
                        <c:v>39.6</c:v>
                      </c:pt>
                      <c:pt idx="3961">
                        <c:v>39.61</c:v>
                      </c:pt>
                      <c:pt idx="3962">
                        <c:v>39.619999999999997</c:v>
                      </c:pt>
                      <c:pt idx="3963">
                        <c:v>39.630000000000003</c:v>
                      </c:pt>
                      <c:pt idx="3964">
                        <c:v>39.64</c:v>
                      </c:pt>
                      <c:pt idx="3965">
                        <c:v>39.65</c:v>
                      </c:pt>
                      <c:pt idx="3966">
                        <c:v>39.659999999999997</c:v>
                      </c:pt>
                      <c:pt idx="3967">
                        <c:v>39.67</c:v>
                      </c:pt>
                      <c:pt idx="3968">
                        <c:v>39.68</c:v>
                      </c:pt>
                      <c:pt idx="3969">
                        <c:v>39.69</c:v>
                      </c:pt>
                      <c:pt idx="3970">
                        <c:v>39.700000000000003</c:v>
                      </c:pt>
                      <c:pt idx="3971">
                        <c:v>39.71</c:v>
                      </c:pt>
                      <c:pt idx="3972">
                        <c:v>39.72</c:v>
                      </c:pt>
                      <c:pt idx="3973">
                        <c:v>39.729999999999997</c:v>
                      </c:pt>
                      <c:pt idx="3974">
                        <c:v>39.74</c:v>
                      </c:pt>
                      <c:pt idx="3975">
                        <c:v>39.75</c:v>
                      </c:pt>
                      <c:pt idx="3976">
                        <c:v>39.76</c:v>
                      </c:pt>
                      <c:pt idx="3977">
                        <c:v>39.770000000000003</c:v>
                      </c:pt>
                      <c:pt idx="3978">
                        <c:v>39.78</c:v>
                      </c:pt>
                      <c:pt idx="3979">
                        <c:v>39.79</c:v>
                      </c:pt>
                      <c:pt idx="3980">
                        <c:v>39.799999999999997</c:v>
                      </c:pt>
                      <c:pt idx="3981">
                        <c:v>39.81</c:v>
                      </c:pt>
                      <c:pt idx="3982">
                        <c:v>39.82</c:v>
                      </c:pt>
                      <c:pt idx="3983">
                        <c:v>39.83</c:v>
                      </c:pt>
                      <c:pt idx="3984">
                        <c:v>39.840000000000003</c:v>
                      </c:pt>
                      <c:pt idx="3985">
                        <c:v>39.85</c:v>
                      </c:pt>
                      <c:pt idx="3986">
                        <c:v>39.86</c:v>
                      </c:pt>
                      <c:pt idx="3987">
                        <c:v>39.869999999999997</c:v>
                      </c:pt>
                      <c:pt idx="3988">
                        <c:v>39.880000000000003</c:v>
                      </c:pt>
                      <c:pt idx="3989">
                        <c:v>39.89</c:v>
                      </c:pt>
                      <c:pt idx="3990">
                        <c:v>39.9</c:v>
                      </c:pt>
                      <c:pt idx="3991">
                        <c:v>39.909999999999997</c:v>
                      </c:pt>
                      <c:pt idx="3992">
                        <c:v>39.92</c:v>
                      </c:pt>
                      <c:pt idx="3993">
                        <c:v>39.93</c:v>
                      </c:pt>
                      <c:pt idx="3994">
                        <c:v>39.94</c:v>
                      </c:pt>
                      <c:pt idx="3995">
                        <c:v>39.950000000000003</c:v>
                      </c:pt>
                      <c:pt idx="3996">
                        <c:v>39.96</c:v>
                      </c:pt>
                      <c:pt idx="3997">
                        <c:v>39.97</c:v>
                      </c:pt>
                      <c:pt idx="3998">
                        <c:v>39.979999999999997</c:v>
                      </c:pt>
                      <c:pt idx="3999">
                        <c:v>39.99</c:v>
                      </c:pt>
                      <c:pt idx="4000">
                        <c:v>40</c:v>
                      </c:pt>
                      <c:pt idx="4001">
                        <c:v>40.01</c:v>
                      </c:pt>
                      <c:pt idx="4002">
                        <c:v>40.020000000000003</c:v>
                      </c:pt>
                      <c:pt idx="4003">
                        <c:v>40.03</c:v>
                      </c:pt>
                      <c:pt idx="4004">
                        <c:v>40.04</c:v>
                      </c:pt>
                      <c:pt idx="4005">
                        <c:v>40.049999999999997</c:v>
                      </c:pt>
                      <c:pt idx="4006">
                        <c:v>40.06</c:v>
                      </c:pt>
                      <c:pt idx="4007">
                        <c:v>40.07</c:v>
                      </c:pt>
                      <c:pt idx="4008">
                        <c:v>40.08</c:v>
                      </c:pt>
                      <c:pt idx="4009">
                        <c:v>40.090000000000003</c:v>
                      </c:pt>
                      <c:pt idx="4010">
                        <c:v>40.1</c:v>
                      </c:pt>
                      <c:pt idx="4011">
                        <c:v>40.11</c:v>
                      </c:pt>
                      <c:pt idx="4012">
                        <c:v>40.119999999999997</c:v>
                      </c:pt>
                      <c:pt idx="4013">
                        <c:v>40.130000000000003</c:v>
                      </c:pt>
                      <c:pt idx="4014">
                        <c:v>40.14</c:v>
                      </c:pt>
                      <c:pt idx="4015">
                        <c:v>40.15</c:v>
                      </c:pt>
                      <c:pt idx="4016">
                        <c:v>40.159999999999997</c:v>
                      </c:pt>
                      <c:pt idx="4017">
                        <c:v>40.17</c:v>
                      </c:pt>
                      <c:pt idx="4018">
                        <c:v>40.18</c:v>
                      </c:pt>
                      <c:pt idx="4019">
                        <c:v>40.19</c:v>
                      </c:pt>
                      <c:pt idx="4020">
                        <c:v>40.200000000000003</c:v>
                      </c:pt>
                      <c:pt idx="4021">
                        <c:v>40.21</c:v>
                      </c:pt>
                      <c:pt idx="4022">
                        <c:v>40.22</c:v>
                      </c:pt>
                      <c:pt idx="4023">
                        <c:v>40.229999999999997</c:v>
                      </c:pt>
                      <c:pt idx="4024">
                        <c:v>40.24</c:v>
                      </c:pt>
                      <c:pt idx="4025">
                        <c:v>40.25</c:v>
                      </c:pt>
                      <c:pt idx="4026">
                        <c:v>40.26</c:v>
                      </c:pt>
                      <c:pt idx="4027">
                        <c:v>40.270000000000003</c:v>
                      </c:pt>
                      <c:pt idx="4028">
                        <c:v>40.28</c:v>
                      </c:pt>
                      <c:pt idx="4029">
                        <c:v>40.29</c:v>
                      </c:pt>
                      <c:pt idx="4030">
                        <c:v>40.299999999999997</c:v>
                      </c:pt>
                      <c:pt idx="4031">
                        <c:v>40.31</c:v>
                      </c:pt>
                      <c:pt idx="4032">
                        <c:v>40.32</c:v>
                      </c:pt>
                      <c:pt idx="4033">
                        <c:v>40.33</c:v>
                      </c:pt>
                      <c:pt idx="4034">
                        <c:v>40.340000000000003</c:v>
                      </c:pt>
                      <c:pt idx="4035">
                        <c:v>40.35</c:v>
                      </c:pt>
                      <c:pt idx="4036">
                        <c:v>40.36</c:v>
                      </c:pt>
                      <c:pt idx="4037">
                        <c:v>40.369999999999997</c:v>
                      </c:pt>
                      <c:pt idx="4038">
                        <c:v>40.380000000000003</c:v>
                      </c:pt>
                      <c:pt idx="4039">
                        <c:v>40.39</c:v>
                      </c:pt>
                      <c:pt idx="4040">
                        <c:v>40.4</c:v>
                      </c:pt>
                      <c:pt idx="4041">
                        <c:v>40.409999999999997</c:v>
                      </c:pt>
                      <c:pt idx="4042">
                        <c:v>40.42</c:v>
                      </c:pt>
                      <c:pt idx="4043">
                        <c:v>40.43</c:v>
                      </c:pt>
                      <c:pt idx="4044">
                        <c:v>40.44</c:v>
                      </c:pt>
                      <c:pt idx="4045">
                        <c:v>40.450000000000003</c:v>
                      </c:pt>
                      <c:pt idx="4046">
                        <c:v>40.46</c:v>
                      </c:pt>
                      <c:pt idx="4047">
                        <c:v>40.47</c:v>
                      </c:pt>
                      <c:pt idx="4048">
                        <c:v>40.479999999999997</c:v>
                      </c:pt>
                      <c:pt idx="4049">
                        <c:v>40.49</c:v>
                      </c:pt>
                      <c:pt idx="4050">
                        <c:v>40.5</c:v>
                      </c:pt>
                      <c:pt idx="4051">
                        <c:v>40.51</c:v>
                      </c:pt>
                      <c:pt idx="4052">
                        <c:v>40.520000000000003</c:v>
                      </c:pt>
                      <c:pt idx="4053">
                        <c:v>40.53</c:v>
                      </c:pt>
                      <c:pt idx="4054">
                        <c:v>40.54</c:v>
                      </c:pt>
                      <c:pt idx="4055">
                        <c:v>40.549999999999997</c:v>
                      </c:pt>
                      <c:pt idx="4056">
                        <c:v>40.56</c:v>
                      </c:pt>
                      <c:pt idx="4057">
                        <c:v>40.57</c:v>
                      </c:pt>
                      <c:pt idx="4058">
                        <c:v>40.58</c:v>
                      </c:pt>
                      <c:pt idx="4059">
                        <c:v>40.590000000000003</c:v>
                      </c:pt>
                      <c:pt idx="4060">
                        <c:v>40.6</c:v>
                      </c:pt>
                      <c:pt idx="4061">
                        <c:v>40.61</c:v>
                      </c:pt>
                      <c:pt idx="4062">
                        <c:v>40.619999999999997</c:v>
                      </c:pt>
                      <c:pt idx="4063">
                        <c:v>40.630000000000003</c:v>
                      </c:pt>
                      <c:pt idx="4064">
                        <c:v>40.64</c:v>
                      </c:pt>
                      <c:pt idx="4065">
                        <c:v>40.65</c:v>
                      </c:pt>
                      <c:pt idx="4066">
                        <c:v>40.659999999999997</c:v>
                      </c:pt>
                      <c:pt idx="4067">
                        <c:v>40.67</c:v>
                      </c:pt>
                      <c:pt idx="4068">
                        <c:v>40.68</c:v>
                      </c:pt>
                      <c:pt idx="4069">
                        <c:v>40.69</c:v>
                      </c:pt>
                      <c:pt idx="4070">
                        <c:v>40.700000000000003</c:v>
                      </c:pt>
                      <c:pt idx="4071">
                        <c:v>40.71</c:v>
                      </c:pt>
                      <c:pt idx="4072">
                        <c:v>40.72</c:v>
                      </c:pt>
                      <c:pt idx="4073">
                        <c:v>40.729999999999997</c:v>
                      </c:pt>
                      <c:pt idx="4074">
                        <c:v>40.74</c:v>
                      </c:pt>
                      <c:pt idx="4075">
                        <c:v>40.75</c:v>
                      </c:pt>
                      <c:pt idx="4076">
                        <c:v>40.76</c:v>
                      </c:pt>
                      <c:pt idx="4077">
                        <c:v>40.770000000000003</c:v>
                      </c:pt>
                      <c:pt idx="4078">
                        <c:v>40.78</c:v>
                      </c:pt>
                      <c:pt idx="4079">
                        <c:v>40.79</c:v>
                      </c:pt>
                      <c:pt idx="4080">
                        <c:v>40.799999999999997</c:v>
                      </c:pt>
                      <c:pt idx="4081">
                        <c:v>40.81</c:v>
                      </c:pt>
                      <c:pt idx="4082">
                        <c:v>40.82</c:v>
                      </c:pt>
                      <c:pt idx="4083">
                        <c:v>40.83</c:v>
                      </c:pt>
                      <c:pt idx="4084">
                        <c:v>40.840000000000003</c:v>
                      </c:pt>
                      <c:pt idx="4085">
                        <c:v>40.85</c:v>
                      </c:pt>
                      <c:pt idx="4086">
                        <c:v>40.86</c:v>
                      </c:pt>
                      <c:pt idx="4087">
                        <c:v>40.869999999999997</c:v>
                      </c:pt>
                      <c:pt idx="4088">
                        <c:v>40.880000000000003</c:v>
                      </c:pt>
                      <c:pt idx="4089">
                        <c:v>40.89</c:v>
                      </c:pt>
                      <c:pt idx="4090">
                        <c:v>40.9</c:v>
                      </c:pt>
                      <c:pt idx="4091">
                        <c:v>40.909999999999997</c:v>
                      </c:pt>
                      <c:pt idx="4092">
                        <c:v>40.92</c:v>
                      </c:pt>
                      <c:pt idx="4093">
                        <c:v>40.93</c:v>
                      </c:pt>
                      <c:pt idx="4094">
                        <c:v>40.94</c:v>
                      </c:pt>
                      <c:pt idx="4095">
                        <c:v>40.950000000000003</c:v>
                      </c:pt>
                      <c:pt idx="4096">
                        <c:v>40.96</c:v>
                      </c:pt>
                      <c:pt idx="4097">
                        <c:v>40.97</c:v>
                      </c:pt>
                      <c:pt idx="4098">
                        <c:v>40.98</c:v>
                      </c:pt>
                      <c:pt idx="4099">
                        <c:v>40.99</c:v>
                      </c:pt>
                      <c:pt idx="4100">
                        <c:v>41</c:v>
                      </c:pt>
                      <c:pt idx="4101">
                        <c:v>41.01</c:v>
                      </c:pt>
                      <c:pt idx="4102">
                        <c:v>41.02</c:v>
                      </c:pt>
                      <c:pt idx="4103">
                        <c:v>41.03</c:v>
                      </c:pt>
                      <c:pt idx="4104">
                        <c:v>41.04</c:v>
                      </c:pt>
                      <c:pt idx="4105">
                        <c:v>41.05</c:v>
                      </c:pt>
                      <c:pt idx="4106">
                        <c:v>41.06</c:v>
                      </c:pt>
                      <c:pt idx="4107">
                        <c:v>41.07</c:v>
                      </c:pt>
                      <c:pt idx="4108">
                        <c:v>41.08</c:v>
                      </c:pt>
                      <c:pt idx="4109">
                        <c:v>41.09</c:v>
                      </c:pt>
                      <c:pt idx="4110">
                        <c:v>41.1</c:v>
                      </c:pt>
                      <c:pt idx="4111">
                        <c:v>41.11</c:v>
                      </c:pt>
                      <c:pt idx="4112">
                        <c:v>41.12</c:v>
                      </c:pt>
                      <c:pt idx="4113">
                        <c:v>41.13</c:v>
                      </c:pt>
                      <c:pt idx="4114">
                        <c:v>41.14</c:v>
                      </c:pt>
                      <c:pt idx="4115">
                        <c:v>41.15</c:v>
                      </c:pt>
                      <c:pt idx="4116">
                        <c:v>41.16</c:v>
                      </c:pt>
                      <c:pt idx="4117">
                        <c:v>41.17</c:v>
                      </c:pt>
                      <c:pt idx="4118">
                        <c:v>41.18</c:v>
                      </c:pt>
                      <c:pt idx="4119">
                        <c:v>41.19</c:v>
                      </c:pt>
                      <c:pt idx="4120">
                        <c:v>41.2</c:v>
                      </c:pt>
                      <c:pt idx="4121">
                        <c:v>41.21</c:v>
                      </c:pt>
                      <c:pt idx="4122">
                        <c:v>41.22</c:v>
                      </c:pt>
                      <c:pt idx="4123">
                        <c:v>41.23</c:v>
                      </c:pt>
                      <c:pt idx="4124">
                        <c:v>41.24</c:v>
                      </c:pt>
                      <c:pt idx="4125">
                        <c:v>41.25</c:v>
                      </c:pt>
                      <c:pt idx="4126">
                        <c:v>41.26</c:v>
                      </c:pt>
                      <c:pt idx="4127">
                        <c:v>41.27</c:v>
                      </c:pt>
                      <c:pt idx="4128">
                        <c:v>41.28</c:v>
                      </c:pt>
                      <c:pt idx="4129">
                        <c:v>41.29</c:v>
                      </c:pt>
                      <c:pt idx="4130">
                        <c:v>41.3</c:v>
                      </c:pt>
                      <c:pt idx="4131">
                        <c:v>41.31</c:v>
                      </c:pt>
                      <c:pt idx="4132">
                        <c:v>41.32</c:v>
                      </c:pt>
                      <c:pt idx="4133">
                        <c:v>41.33</c:v>
                      </c:pt>
                      <c:pt idx="4134">
                        <c:v>41.34</c:v>
                      </c:pt>
                      <c:pt idx="4135">
                        <c:v>41.35</c:v>
                      </c:pt>
                      <c:pt idx="4136">
                        <c:v>41.36</c:v>
                      </c:pt>
                      <c:pt idx="4137">
                        <c:v>41.37</c:v>
                      </c:pt>
                      <c:pt idx="4138">
                        <c:v>41.38</c:v>
                      </c:pt>
                      <c:pt idx="4139">
                        <c:v>41.39</c:v>
                      </c:pt>
                      <c:pt idx="4140">
                        <c:v>41.4</c:v>
                      </c:pt>
                      <c:pt idx="4141">
                        <c:v>41.41</c:v>
                      </c:pt>
                      <c:pt idx="4142">
                        <c:v>41.42</c:v>
                      </c:pt>
                      <c:pt idx="4143">
                        <c:v>41.43</c:v>
                      </c:pt>
                      <c:pt idx="4144">
                        <c:v>41.44</c:v>
                      </c:pt>
                      <c:pt idx="4145">
                        <c:v>41.45</c:v>
                      </c:pt>
                      <c:pt idx="4146">
                        <c:v>41.46</c:v>
                      </c:pt>
                      <c:pt idx="4147">
                        <c:v>41.47</c:v>
                      </c:pt>
                      <c:pt idx="4148">
                        <c:v>41.48</c:v>
                      </c:pt>
                      <c:pt idx="4149">
                        <c:v>41.49</c:v>
                      </c:pt>
                      <c:pt idx="4150">
                        <c:v>41.5</c:v>
                      </c:pt>
                      <c:pt idx="4151">
                        <c:v>41.51</c:v>
                      </c:pt>
                      <c:pt idx="4152">
                        <c:v>41.52</c:v>
                      </c:pt>
                      <c:pt idx="4153">
                        <c:v>41.53</c:v>
                      </c:pt>
                      <c:pt idx="4154">
                        <c:v>41.54</c:v>
                      </c:pt>
                      <c:pt idx="4155">
                        <c:v>41.55</c:v>
                      </c:pt>
                      <c:pt idx="4156">
                        <c:v>41.56</c:v>
                      </c:pt>
                      <c:pt idx="4157">
                        <c:v>41.57</c:v>
                      </c:pt>
                      <c:pt idx="4158">
                        <c:v>41.58</c:v>
                      </c:pt>
                      <c:pt idx="4159">
                        <c:v>41.59</c:v>
                      </c:pt>
                      <c:pt idx="4160">
                        <c:v>41.6</c:v>
                      </c:pt>
                      <c:pt idx="4161">
                        <c:v>41.61</c:v>
                      </c:pt>
                      <c:pt idx="4162">
                        <c:v>41.62</c:v>
                      </c:pt>
                      <c:pt idx="4163">
                        <c:v>41.63</c:v>
                      </c:pt>
                      <c:pt idx="4164">
                        <c:v>41.64</c:v>
                      </c:pt>
                      <c:pt idx="4165">
                        <c:v>41.65</c:v>
                      </c:pt>
                      <c:pt idx="4166">
                        <c:v>41.66</c:v>
                      </c:pt>
                      <c:pt idx="4167">
                        <c:v>41.67</c:v>
                      </c:pt>
                      <c:pt idx="4168">
                        <c:v>41.68</c:v>
                      </c:pt>
                      <c:pt idx="4169">
                        <c:v>41.69</c:v>
                      </c:pt>
                      <c:pt idx="4170">
                        <c:v>41.7</c:v>
                      </c:pt>
                      <c:pt idx="4171">
                        <c:v>41.71</c:v>
                      </c:pt>
                      <c:pt idx="4172">
                        <c:v>41.72</c:v>
                      </c:pt>
                      <c:pt idx="4173">
                        <c:v>41.73</c:v>
                      </c:pt>
                      <c:pt idx="4174">
                        <c:v>41.74</c:v>
                      </c:pt>
                      <c:pt idx="4175">
                        <c:v>41.75</c:v>
                      </c:pt>
                      <c:pt idx="4176">
                        <c:v>41.76</c:v>
                      </c:pt>
                      <c:pt idx="4177">
                        <c:v>41.77</c:v>
                      </c:pt>
                      <c:pt idx="4178">
                        <c:v>41.78</c:v>
                      </c:pt>
                      <c:pt idx="4179">
                        <c:v>41.79</c:v>
                      </c:pt>
                      <c:pt idx="4180">
                        <c:v>41.8</c:v>
                      </c:pt>
                      <c:pt idx="4181">
                        <c:v>41.81</c:v>
                      </c:pt>
                      <c:pt idx="4182">
                        <c:v>41.82</c:v>
                      </c:pt>
                      <c:pt idx="4183">
                        <c:v>41.83</c:v>
                      </c:pt>
                      <c:pt idx="4184">
                        <c:v>41.84</c:v>
                      </c:pt>
                      <c:pt idx="4185">
                        <c:v>41.85</c:v>
                      </c:pt>
                      <c:pt idx="4186">
                        <c:v>41.86</c:v>
                      </c:pt>
                      <c:pt idx="4187">
                        <c:v>41.87</c:v>
                      </c:pt>
                      <c:pt idx="4188">
                        <c:v>41.88</c:v>
                      </c:pt>
                      <c:pt idx="4189">
                        <c:v>41.89</c:v>
                      </c:pt>
                      <c:pt idx="4190">
                        <c:v>41.9</c:v>
                      </c:pt>
                      <c:pt idx="4191">
                        <c:v>41.91</c:v>
                      </c:pt>
                      <c:pt idx="4192">
                        <c:v>41.92</c:v>
                      </c:pt>
                      <c:pt idx="4193">
                        <c:v>41.93</c:v>
                      </c:pt>
                      <c:pt idx="4194">
                        <c:v>41.94</c:v>
                      </c:pt>
                      <c:pt idx="4195">
                        <c:v>41.95</c:v>
                      </c:pt>
                      <c:pt idx="4196">
                        <c:v>41.96</c:v>
                      </c:pt>
                      <c:pt idx="4197">
                        <c:v>41.97</c:v>
                      </c:pt>
                      <c:pt idx="4198">
                        <c:v>41.98</c:v>
                      </c:pt>
                      <c:pt idx="4199">
                        <c:v>41.99</c:v>
                      </c:pt>
                      <c:pt idx="4200">
                        <c:v>42</c:v>
                      </c:pt>
                      <c:pt idx="4201">
                        <c:v>42.01</c:v>
                      </c:pt>
                      <c:pt idx="4202">
                        <c:v>42.02</c:v>
                      </c:pt>
                      <c:pt idx="4203">
                        <c:v>42.03</c:v>
                      </c:pt>
                      <c:pt idx="4204">
                        <c:v>42.04</c:v>
                      </c:pt>
                      <c:pt idx="4205">
                        <c:v>42.05</c:v>
                      </c:pt>
                      <c:pt idx="4206">
                        <c:v>42.06</c:v>
                      </c:pt>
                      <c:pt idx="4207">
                        <c:v>42.07</c:v>
                      </c:pt>
                      <c:pt idx="4208">
                        <c:v>42.08</c:v>
                      </c:pt>
                      <c:pt idx="4209">
                        <c:v>42.09</c:v>
                      </c:pt>
                      <c:pt idx="4210">
                        <c:v>42.1</c:v>
                      </c:pt>
                      <c:pt idx="4211">
                        <c:v>42.11</c:v>
                      </c:pt>
                      <c:pt idx="4212">
                        <c:v>42.12</c:v>
                      </c:pt>
                      <c:pt idx="4213">
                        <c:v>42.13</c:v>
                      </c:pt>
                      <c:pt idx="4214">
                        <c:v>42.14</c:v>
                      </c:pt>
                      <c:pt idx="4215">
                        <c:v>42.15</c:v>
                      </c:pt>
                      <c:pt idx="4216">
                        <c:v>42.16</c:v>
                      </c:pt>
                      <c:pt idx="4217">
                        <c:v>42.17</c:v>
                      </c:pt>
                      <c:pt idx="4218">
                        <c:v>42.18</c:v>
                      </c:pt>
                      <c:pt idx="4219">
                        <c:v>42.19</c:v>
                      </c:pt>
                      <c:pt idx="4220">
                        <c:v>42.2</c:v>
                      </c:pt>
                      <c:pt idx="4221">
                        <c:v>42.21</c:v>
                      </c:pt>
                      <c:pt idx="4222">
                        <c:v>42.22</c:v>
                      </c:pt>
                      <c:pt idx="4223">
                        <c:v>42.23</c:v>
                      </c:pt>
                      <c:pt idx="4224">
                        <c:v>42.24</c:v>
                      </c:pt>
                      <c:pt idx="4225">
                        <c:v>42.25</c:v>
                      </c:pt>
                      <c:pt idx="4226">
                        <c:v>42.26</c:v>
                      </c:pt>
                      <c:pt idx="4227">
                        <c:v>42.27</c:v>
                      </c:pt>
                      <c:pt idx="4228">
                        <c:v>42.28</c:v>
                      </c:pt>
                      <c:pt idx="4229">
                        <c:v>42.29</c:v>
                      </c:pt>
                      <c:pt idx="4230">
                        <c:v>42.3</c:v>
                      </c:pt>
                      <c:pt idx="4231">
                        <c:v>42.31</c:v>
                      </c:pt>
                      <c:pt idx="4232">
                        <c:v>42.32</c:v>
                      </c:pt>
                      <c:pt idx="4233">
                        <c:v>42.33</c:v>
                      </c:pt>
                      <c:pt idx="4234">
                        <c:v>42.34</c:v>
                      </c:pt>
                      <c:pt idx="4235">
                        <c:v>42.35</c:v>
                      </c:pt>
                      <c:pt idx="4236">
                        <c:v>42.36</c:v>
                      </c:pt>
                      <c:pt idx="4237">
                        <c:v>42.37</c:v>
                      </c:pt>
                      <c:pt idx="4238">
                        <c:v>42.38</c:v>
                      </c:pt>
                      <c:pt idx="4239">
                        <c:v>42.39</c:v>
                      </c:pt>
                      <c:pt idx="4240">
                        <c:v>42.4</c:v>
                      </c:pt>
                      <c:pt idx="4241">
                        <c:v>42.41</c:v>
                      </c:pt>
                      <c:pt idx="4242">
                        <c:v>42.42</c:v>
                      </c:pt>
                      <c:pt idx="4243">
                        <c:v>42.43</c:v>
                      </c:pt>
                      <c:pt idx="4244">
                        <c:v>42.44</c:v>
                      </c:pt>
                      <c:pt idx="4245">
                        <c:v>42.45</c:v>
                      </c:pt>
                      <c:pt idx="4246">
                        <c:v>42.46</c:v>
                      </c:pt>
                      <c:pt idx="4247">
                        <c:v>42.47</c:v>
                      </c:pt>
                      <c:pt idx="4248">
                        <c:v>42.48</c:v>
                      </c:pt>
                      <c:pt idx="4249">
                        <c:v>42.49</c:v>
                      </c:pt>
                      <c:pt idx="4250">
                        <c:v>42.5</c:v>
                      </c:pt>
                      <c:pt idx="4251">
                        <c:v>42.51</c:v>
                      </c:pt>
                      <c:pt idx="4252">
                        <c:v>42.52</c:v>
                      </c:pt>
                      <c:pt idx="4253">
                        <c:v>42.53</c:v>
                      </c:pt>
                      <c:pt idx="4254">
                        <c:v>42.54</c:v>
                      </c:pt>
                      <c:pt idx="4255">
                        <c:v>42.55</c:v>
                      </c:pt>
                      <c:pt idx="4256">
                        <c:v>42.56</c:v>
                      </c:pt>
                      <c:pt idx="4257">
                        <c:v>42.57</c:v>
                      </c:pt>
                      <c:pt idx="4258">
                        <c:v>42.58</c:v>
                      </c:pt>
                      <c:pt idx="4259">
                        <c:v>42.59</c:v>
                      </c:pt>
                      <c:pt idx="4260">
                        <c:v>42.6</c:v>
                      </c:pt>
                      <c:pt idx="4261">
                        <c:v>42.61</c:v>
                      </c:pt>
                      <c:pt idx="4262">
                        <c:v>42.62</c:v>
                      </c:pt>
                      <c:pt idx="4263">
                        <c:v>42.63</c:v>
                      </c:pt>
                      <c:pt idx="4264">
                        <c:v>42.64</c:v>
                      </c:pt>
                      <c:pt idx="4265">
                        <c:v>42.65</c:v>
                      </c:pt>
                      <c:pt idx="4266">
                        <c:v>42.66</c:v>
                      </c:pt>
                      <c:pt idx="4267">
                        <c:v>42.67</c:v>
                      </c:pt>
                      <c:pt idx="4268">
                        <c:v>42.68</c:v>
                      </c:pt>
                      <c:pt idx="4269">
                        <c:v>42.69</c:v>
                      </c:pt>
                      <c:pt idx="4270">
                        <c:v>42.7</c:v>
                      </c:pt>
                      <c:pt idx="4271">
                        <c:v>42.71</c:v>
                      </c:pt>
                      <c:pt idx="4272">
                        <c:v>42.72</c:v>
                      </c:pt>
                      <c:pt idx="4273">
                        <c:v>42.73</c:v>
                      </c:pt>
                      <c:pt idx="4274">
                        <c:v>42.74</c:v>
                      </c:pt>
                      <c:pt idx="4275">
                        <c:v>42.75</c:v>
                      </c:pt>
                      <c:pt idx="4276">
                        <c:v>42.76</c:v>
                      </c:pt>
                      <c:pt idx="4277">
                        <c:v>42.77</c:v>
                      </c:pt>
                      <c:pt idx="4278">
                        <c:v>42.78</c:v>
                      </c:pt>
                      <c:pt idx="4279">
                        <c:v>42.79</c:v>
                      </c:pt>
                      <c:pt idx="4280">
                        <c:v>42.8</c:v>
                      </c:pt>
                      <c:pt idx="4281">
                        <c:v>42.81</c:v>
                      </c:pt>
                      <c:pt idx="4282">
                        <c:v>42.82</c:v>
                      </c:pt>
                      <c:pt idx="4283">
                        <c:v>42.83</c:v>
                      </c:pt>
                      <c:pt idx="4284">
                        <c:v>42.84</c:v>
                      </c:pt>
                      <c:pt idx="4285">
                        <c:v>42.85</c:v>
                      </c:pt>
                      <c:pt idx="4286">
                        <c:v>42.86</c:v>
                      </c:pt>
                      <c:pt idx="4287">
                        <c:v>42.87</c:v>
                      </c:pt>
                      <c:pt idx="4288">
                        <c:v>42.88</c:v>
                      </c:pt>
                      <c:pt idx="4289">
                        <c:v>42.89</c:v>
                      </c:pt>
                      <c:pt idx="4290">
                        <c:v>42.9</c:v>
                      </c:pt>
                      <c:pt idx="4291">
                        <c:v>42.91</c:v>
                      </c:pt>
                      <c:pt idx="4292">
                        <c:v>42.92</c:v>
                      </c:pt>
                      <c:pt idx="4293">
                        <c:v>42.93</c:v>
                      </c:pt>
                      <c:pt idx="4294">
                        <c:v>42.94</c:v>
                      </c:pt>
                      <c:pt idx="4295">
                        <c:v>42.95</c:v>
                      </c:pt>
                      <c:pt idx="4296">
                        <c:v>42.96</c:v>
                      </c:pt>
                      <c:pt idx="4297">
                        <c:v>42.97</c:v>
                      </c:pt>
                      <c:pt idx="4298">
                        <c:v>42.98</c:v>
                      </c:pt>
                      <c:pt idx="4299">
                        <c:v>42.99</c:v>
                      </c:pt>
                      <c:pt idx="4300">
                        <c:v>43</c:v>
                      </c:pt>
                      <c:pt idx="4301">
                        <c:v>43.01</c:v>
                      </c:pt>
                      <c:pt idx="4302">
                        <c:v>43.02</c:v>
                      </c:pt>
                      <c:pt idx="4303">
                        <c:v>43.03</c:v>
                      </c:pt>
                      <c:pt idx="4304">
                        <c:v>43.04</c:v>
                      </c:pt>
                      <c:pt idx="4305">
                        <c:v>43.05</c:v>
                      </c:pt>
                      <c:pt idx="4306">
                        <c:v>43.06</c:v>
                      </c:pt>
                      <c:pt idx="4307">
                        <c:v>43.07</c:v>
                      </c:pt>
                      <c:pt idx="4308">
                        <c:v>43.08</c:v>
                      </c:pt>
                      <c:pt idx="4309">
                        <c:v>43.09</c:v>
                      </c:pt>
                      <c:pt idx="4310">
                        <c:v>43.1</c:v>
                      </c:pt>
                      <c:pt idx="4311">
                        <c:v>43.11</c:v>
                      </c:pt>
                      <c:pt idx="4312">
                        <c:v>43.12</c:v>
                      </c:pt>
                      <c:pt idx="4313">
                        <c:v>43.13</c:v>
                      </c:pt>
                      <c:pt idx="4314">
                        <c:v>43.14</c:v>
                      </c:pt>
                      <c:pt idx="4315">
                        <c:v>43.15</c:v>
                      </c:pt>
                      <c:pt idx="4316">
                        <c:v>43.16</c:v>
                      </c:pt>
                      <c:pt idx="4317">
                        <c:v>43.17</c:v>
                      </c:pt>
                      <c:pt idx="4318">
                        <c:v>43.18</c:v>
                      </c:pt>
                      <c:pt idx="4319">
                        <c:v>43.19</c:v>
                      </c:pt>
                      <c:pt idx="4320">
                        <c:v>43.2</c:v>
                      </c:pt>
                      <c:pt idx="4321">
                        <c:v>43.21</c:v>
                      </c:pt>
                      <c:pt idx="4322">
                        <c:v>43.22</c:v>
                      </c:pt>
                      <c:pt idx="4323">
                        <c:v>43.23</c:v>
                      </c:pt>
                      <c:pt idx="4324">
                        <c:v>43.24</c:v>
                      </c:pt>
                      <c:pt idx="4325">
                        <c:v>43.25</c:v>
                      </c:pt>
                      <c:pt idx="4326">
                        <c:v>43.26</c:v>
                      </c:pt>
                      <c:pt idx="4327">
                        <c:v>43.27</c:v>
                      </c:pt>
                      <c:pt idx="4328">
                        <c:v>43.28</c:v>
                      </c:pt>
                      <c:pt idx="4329">
                        <c:v>43.29</c:v>
                      </c:pt>
                      <c:pt idx="4330">
                        <c:v>43.3</c:v>
                      </c:pt>
                      <c:pt idx="4331">
                        <c:v>43.31</c:v>
                      </c:pt>
                      <c:pt idx="4332">
                        <c:v>43.32</c:v>
                      </c:pt>
                      <c:pt idx="4333">
                        <c:v>43.33</c:v>
                      </c:pt>
                      <c:pt idx="4334">
                        <c:v>43.34</c:v>
                      </c:pt>
                      <c:pt idx="4335">
                        <c:v>43.35</c:v>
                      </c:pt>
                      <c:pt idx="4336">
                        <c:v>43.36</c:v>
                      </c:pt>
                      <c:pt idx="4337">
                        <c:v>43.37</c:v>
                      </c:pt>
                      <c:pt idx="4338">
                        <c:v>43.38</c:v>
                      </c:pt>
                      <c:pt idx="4339">
                        <c:v>43.39</c:v>
                      </c:pt>
                      <c:pt idx="4340">
                        <c:v>43.4</c:v>
                      </c:pt>
                      <c:pt idx="4341">
                        <c:v>43.41</c:v>
                      </c:pt>
                      <c:pt idx="4342">
                        <c:v>43.42</c:v>
                      </c:pt>
                      <c:pt idx="4343">
                        <c:v>43.43</c:v>
                      </c:pt>
                      <c:pt idx="4344">
                        <c:v>43.44</c:v>
                      </c:pt>
                      <c:pt idx="4345">
                        <c:v>43.45</c:v>
                      </c:pt>
                      <c:pt idx="4346">
                        <c:v>43.46</c:v>
                      </c:pt>
                      <c:pt idx="4347">
                        <c:v>43.47</c:v>
                      </c:pt>
                      <c:pt idx="4348">
                        <c:v>43.48</c:v>
                      </c:pt>
                      <c:pt idx="4349">
                        <c:v>43.49</c:v>
                      </c:pt>
                      <c:pt idx="4350">
                        <c:v>43.5</c:v>
                      </c:pt>
                      <c:pt idx="4351">
                        <c:v>43.51</c:v>
                      </c:pt>
                      <c:pt idx="4352">
                        <c:v>43.52</c:v>
                      </c:pt>
                      <c:pt idx="4353">
                        <c:v>43.53</c:v>
                      </c:pt>
                      <c:pt idx="4354">
                        <c:v>43.54</c:v>
                      </c:pt>
                      <c:pt idx="4355">
                        <c:v>43.55</c:v>
                      </c:pt>
                      <c:pt idx="4356">
                        <c:v>43.56</c:v>
                      </c:pt>
                      <c:pt idx="4357">
                        <c:v>43.57</c:v>
                      </c:pt>
                      <c:pt idx="4358">
                        <c:v>43.58</c:v>
                      </c:pt>
                      <c:pt idx="4359">
                        <c:v>43.59</c:v>
                      </c:pt>
                      <c:pt idx="4360">
                        <c:v>43.6</c:v>
                      </c:pt>
                      <c:pt idx="4361">
                        <c:v>43.61</c:v>
                      </c:pt>
                      <c:pt idx="4362">
                        <c:v>43.62</c:v>
                      </c:pt>
                      <c:pt idx="4363">
                        <c:v>43.63</c:v>
                      </c:pt>
                      <c:pt idx="4364">
                        <c:v>43.64</c:v>
                      </c:pt>
                      <c:pt idx="4365">
                        <c:v>43.65</c:v>
                      </c:pt>
                      <c:pt idx="4366">
                        <c:v>43.66</c:v>
                      </c:pt>
                      <c:pt idx="4367">
                        <c:v>43.67</c:v>
                      </c:pt>
                      <c:pt idx="4368">
                        <c:v>43.68</c:v>
                      </c:pt>
                      <c:pt idx="4369">
                        <c:v>43.69</c:v>
                      </c:pt>
                      <c:pt idx="4370">
                        <c:v>43.7</c:v>
                      </c:pt>
                      <c:pt idx="4371">
                        <c:v>43.71</c:v>
                      </c:pt>
                      <c:pt idx="4372">
                        <c:v>43.72</c:v>
                      </c:pt>
                      <c:pt idx="4373">
                        <c:v>43.73</c:v>
                      </c:pt>
                      <c:pt idx="4374">
                        <c:v>43.74</c:v>
                      </c:pt>
                      <c:pt idx="4375">
                        <c:v>43.75</c:v>
                      </c:pt>
                      <c:pt idx="4376">
                        <c:v>43.76</c:v>
                      </c:pt>
                      <c:pt idx="4377">
                        <c:v>43.77</c:v>
                      </c:pt>
                      <c:pt idx="4378">
                        <c:v>43.78</c:v>
                      </c:pt>
                      <c:pt idx="4379">
                        <c:v>43.79</c:v>
                      </c:pt>
                      <c:pt idx="4380">
                        <c:v>43.8</c:v>
                      </c:pt>
                      <c:pt idx="4381">
                        <c:v>43.81</c:v>
                      </c:pt>
                      <c:pt idx="4382">
                        <c:v>43.82</c:v>
                      </c:pt>
                      <c:pt idx="4383">
                        <c:v>43.83</c:v>
                      </c:pt>
                      <c:pt idx="4384">
                        <c:v>43.84</c:v>
                      </c:pt>
                      <c:pt idx="4385">
                        <c:v>43.85</c:v>
                      </c:pt>
                      <c:pt idx="4386">
                        <c:v>43.86</c:v>
                      </c:pt>
                      <c:pt idx="4387">
                        <c:v>43.87</c:v>
                      </c:pt>
                      <c:pt idx="4388">
                        <c:v>43.88</c:v>
                      </c:pt>
                      <c:pt idx="4389">
                        <c:v>43.89</c:v>
                      </c:pt>
                      <c:pt idx="4390">
                        <c:v>43.9</c:v>
                      </c:pt>
                      <c:pt idx="4391">
                        <c:v>43.91</c:v>
                      </c:pt>
                      <c:pt idx="4392">
                        <c:v>43.92</c:v>
                      </c:pt>
                      <c:pt idx="4393">
                        <c:v>43.93</c:v>
                      </c:pt>
                      <c:pt idx="4394">
                        <c:v>43.94</c:v>
                      </c:pt>
                      <c:pt idx="4395">
                        <c:v>43.95</c:v>
                      </c:pt>
                      <c:pt idx="4396">
                        <c:v>43.96</c:v>
                      </c:pt>
                      <c:pt idx="4397">
                        <c:v>43.97</c:v>
                      </c:pt>
                      <c:pt idx="4398">
                        <c:v>43.98</c:v>
                      </c:pt>
                      <c:pt idx="4399">
                        <c:v>43.99</c:v>
                      </c:pt>
                      <c:pt idx="4400">
                        <c:v>44</c:v>
                      </c:pt>
                      <c:pt idx="4401">
                        <c:v>44.01</c:v>
                      </c:pt>
                      <c:pt idx="4402">
                        <c:v>44.02</c:v>
                      </c:pt>
                      <c:pt idx="4403">
                        <c:v>44.03</c:v>
                      </c:pt>
                      <c:pt idx="4404">
                        <c:v>44.04</c:v>
                      </c:pt>
                      <c:pt idx="4405">
                        <c:v>44.05</c:v>
                      </c:pt>
                      <c:pt idx="4406">
                        <c:v>44.06</c:v>
                      </c:pt>
                      <c:pt idx="4407">
                        <c:v>44.07</c:v>
                      </c:pt>
                      <c:pt idx="4408">
                        <c:v>44.08</c:v>
                      </c:pt>
                      <c:pt idx="4409">
                        <c:v>44.09</c:v>
                      </c:pt>
                      <c:pt idx="4410">
                        <c:v>44.1</c:v>
                      </c:pt>
                      <c:pt idx="4411">
                        <c:v>44.11</c:v>
                      </c:pt>
                      <c:pt idx="4412">
                        <c:v>44.12</c:v>
                      </c:pt>
                      <c:pt idx="4413">
                        <c:v>44.13</c:v>
                      </c:pt>
                      <c:pt idx="4414">
                        <c:v>44.14</c:v>
                      </c:pt>
                      <c:pt idx="4415">
                        <c:v>44.15</c:v>
                      </c:pt>
                      <c:pt idx="4416">
                        <c:v>44.16</c:v>
                      </c:pt>
                      <c:pt idx="4417">
                        <c:v>44.17</c:v>
                      </c:pt>
                      <c:pt idx="4418">
                        <c:v>44.18</c:v>
                      </c:pt>
                      <c:pt idx="4419">
                        <c:v>44.19</c:v>
                      </c:pt>
                      <c:pt idx="4420">
                        <c:v>44.2</c:v>
                      </c:pt>
                      <c:pt idx="4421">
                        <c:v>44.21</c:v>
                      </c:pt>
                      <c:pt idx="4422">
                        <c:v>44.22</c:v>
                      </c:pt>
                      <c:pt idx="4423">
                        <c:v>44.23</c:v>
                      </c:pt>
                      <c:pt idx="4424">
                        <c:v>44.24</c:v>
                      </c:pt>
                      <c:pt idx="4425">
                        <c:v>44.25</c:v>
                      </c:pt>
                      <c:pt idx="4426">
                        <c:v>44.26</c:v>
                      </c:pt>
                      <c:pt idx="4427">
                        <c:v>44.27</c:v>
                      </c:pt>
                      <c:pt idx="4428">
                        <c:v>44.28</c:v>
                      </c:pt>
                      <c:pt idx="4429">
                        <c:v>44.29</c:v>
                      </c:pt>
                      <c:pt idx="4430">
                        <c:v>44.3</c:v>
                      </c:pt>
                      <c:pt idx="4431">
                        <c:v>44.31</c:v>
                      </c:pt>
                      <c:pt idx="4432">
                        <c:v>44.32</c:v>
                      </c:pt>
                      <c:pt idx="4433">
                        <c:v>44.33</c:v>
                      </c:pt>
                      <c:pt idx="4434">
                        <c:v>44.34</c:v>
                      </c:pt>
                      <c:pt idx="4435">
                        <c:v>44.35</c:v>
                      </c:pt>
                      <c:pt idx="4436">
                        <c:v>44.36</c:v>
                      </c:pt>
                      <c:pt idx="4437">
                        <c:v>44.37</c:v>
                      </c:pt>
                      <c:pt idx="4438">
                        <c:v>44.38</c:v>
                      </c:pt>
                      <c:pt idx="4439">
                        <c:v>44.39</c:v>
                      </c:pt>
                      <c:pt idx="4440">
                        <c:v>44.4</c:v>
                      </c:pt>
                      <c:pt idx="4441">
                        <c:v>44.41</c:v>
                      </c:pt>
                      <c:pt idx="4442">
                        <c:v>44.42</c:v>
                      </c:pt>
                      <c:pt idx="4443">
                        <c:v>44.43</c:v>
                      </c:pt>
                      <c:pt idx="4444">
                        <c:v>44.44</c:v>
                      </c:pt>
                      <c:pt idx="4445">
                        <c:v>44.45</c:v>
                      </c:pt>
                      <c:pt idx="4446">
                        <c:v>44.46</c:v>
                      </c:pt>
                      <c:pt idx="4447">
                        <c:v>44.47</c:v>
                      </c:pt>
                      <c:pt idx="4448">
                        <c:v>44.48</c:v>
                      </c:pt>
                      <c:pt idx="4449">
                        <c:v>44.49</c:v>
                      </c:pt>
                      <c:pt idx="4450">
                        <c:v>44.5</c:v>
                      </c:pt>
                      <c:pt idx="4451">
                        <c:v>44.51</c:v>
                      </c:pt>
                      <c:pt idx="4452">
                        <c:v>44.52</c:v>
                      </c:pt>
                      <c:pt idx="4453">
                        <c:v>44.53</c:v>
                      </c:pt>
                      <c:pt idx="4454">
                        <c:v>44.54</c:v>
                      </c:pt>
                      <c:pt idx="4455">
                        <c:v>44.55</c:v>
                      </c:pt>
                      <c:pt idx="4456">
                        <c:v>44.56</c:v>
                      </c:pt>
                      <c:pt idx="4457">
                        <c:v>44.57</c:v>
                      </c:pt>
                      <c:pt idx="4458">
                        <c:v>44.58</c:v>
                      </c:pt>
                      <c:pt idx="4459">
                        <c:v>44.59</c:v>
                      </c:pt>
                      <c:pt idx="4460">
                        <c:v>44.6</c:v>
                      </c:pt>
                      <c:pt idx="4461">
                        <c:v>44.61</c:v>
                      </c:pt>
                      <c:pt idx="4462">
                        <c:v>44.62</c:v>
                      </c:pt>
                      <c:pt idx="4463">
                        <c:v>44.63</c:v>
                      </c:pt>
                      <c:pt idx="4464">
                        <c:v>44.64</c:v>
                      </c:pt>
                      <c:pt idx="4465">
                        <c:v>44.65</c:v>
                      </c:pt>
                      <c:pt idx="4466">
                        <c:v>44.66</c:v>
                      </c:pt>
                      <c:pt idx="4467">
                        <c:v>44.67</c:v>
                      </c:pt>
                      <c:pt idx="4468">
                        <c:v>44.68</c:v>
                      </c:pt>
                      <c:pt idx="4469">
                        <c:v>44.69</c:v>
                      </c:pt>
                      <c:pt idx="4470">
                        <c:v>44.7</c:v>
                      </c:pt>
                      <c:pt idx="4471">
                        <c:v>44.71</c:v>
                      </c:pt>
                      <c:pt idx="4472">
                        <c:v>44.72</c:v>
                      </c:pt>
                      <c:pt idx="4473">
                        <c:v>44.73</c:v>
                      </c:pt>
                      <c:pt idx="4474">
                        <c:v>44.74</c:v>
                      </c:pt>
                      <c:pt idx="4475">
                        <c:v>44.75</c:v>
                      </c:pt>
                      <c:pt idx="4476">
                        <c:v>44.76</c:v>
                      </c:pt>
                      <c:pt idx="4477">
                        <c:v>44.77</c:v>
                      </c:pt>
                      <c:pt idx="4478">
                        <c:v>44.78</c:v>
                      </c:pt>
                      <c:pt idx="4479">
                        <c:v>44.79</c:v>
                      </c:pt>
                      <c:pt idx="4480">
                        <c:v>44.8</c:v>
                      </c:pt>
                      <c:pt idx="4481">
                        <c:v>44.81</c:v>
                      </c:pt>
                      <c:pt idx="4482">
                        <c:v>44.82</c:v>
                      </c:pt>
                      <c:pt idx="4483">
                        <c:v>44.83</c:v>
                      </c:pt>
                      <c:pt idx="4484">
                        <c:v>44.84</c:v>
                      </c:pt>
                      <c:pt idx="4485">
                        <c:v>44.85</c:v>
                      </c:pt>
                      <c:pt idx="4486">
                        <c:v>44.86</c:v>
                      </c:pt>
                      <c:pt idx="4487">
                        <c:v>44.87</c:v>
                      </c:pt>
                      <c:pt idx="4488">
                        <c:v>44.88</c:v>
                      </c:pt>
                      <c:pt idx="4489">
                        <c:v>44.89</c:v>
                      </c:pt>
                      <c:pt idx="4490">
                        <c:v>44.9</c:v>
                      </c:pt>
                      <c:pt idx="4491">
                        <c:v>44.91</c:v>
                      </c:pt>
                      <c:pt idx="4492">
                        <c:v>44.92</c:v>
                      </c:pt>
                      <c:pt idx="4493">
                        <c:v>44.93</c:v>
                      </c:pt>
                      <c:pt idx="4494">
                        <c:v>44.94</c:v>
                      </c:pt>
                      <c:pt idx="4495">
                        <c:v>44.95</c:v>
                      </c:pt>
                      <c:pt idx="4496">
                        <c:v>44.96</c:v>
                      </c:pt>
                      <c:pt idx="4497">
                        <c:v>44.97</c:v>
                      </c:pt>
                      <c:pt idx="4498">
                        <c:v>44.98</c:v>
                      </c:pt>
                      <c:pt idx="4499">
                        <c:v>44.99</c:v>
                      </c:pt>
                      <c:pt idx="4500">
                        <c:v>45</c:v>
                      </c:pt>
                      <c:pt idx="4501">
                        <c:v>45.01</c:v>
                      </c:pt>
                      <c:pt idx="4502">
                        <c:v>45.02</c:v>
                      </c:pt>
                      <c:pt idx="4503">
                        <c:v>45.03</c:v>
                      </c:pt>
                      <c:pt idx="4504">
                        <c:v>45.04</c:v>
                      </c:pt>
                      <c:pt idx="4505">
                        <c:v>45.05</c:v>
                      </c:pt>
                      <c:pt idx="4506">
                        <c:v>45.06</c:v>
                      </c:pt>
                      <c:pt idx="4507">
                        <c:v>45.07</c:v>
                      </c:pt>
                      <c:pt idx="4508">
                        <c:v>45.08</c:v>
                      </c:pt>
                      <c:pt idx="4509">
                        <c:v>45.09</c:v>
                      </c:pt>
                      <c:pt idx="4510">
                        <c:v>45.1</c:v>
                      </c:pt>
                      <c:pt idx="4511">
                        <c:v>45.11</c:v>
                      </c:pt>
                      <c:pt idx="4512">
                        <c:v>45.12</c:v>
                      </c:pt>
                      <c:pt idx="4513">
                        <c:v>45.13</c:v>
                      </c:pt>
                      <c:pt idx="4514">
                        <c:v>45.14</c:v>
                      </c:pt>
                      <c:pt idx="4515">
                        <c:v>45.15</c:v>
                      </c:pt>
                      <c:pt idx="4516">
                        <c:v>45.16</c:v>
                      </c:pt>
                      <c:pt idx="4517">
                        <c:v>45.17</c:v>
                      </c:pt>
                      <c:pt idx="4518">
                        <c:v>45.18</c:v>
                      </c:pt>
                      <c:pt idx="4519">
                        <c:v>45.19</c:v>
                      </c:pt>
                      <c:pt idx="4520">
                        <c:v>45.2</c:v>
                      </c:pt>
                      <c:pt idx="4521">
                        <c:v>45.21</c:v>
                      </c:pt>
                      <c:pt idx="4522">
                        <c:v>45.22</c:v>
                      </c:pt>
                      <c:pt idx="4523">
                        <c:v>45.23</c:v>
                      </c:pt>
                      <c:pt idx="4524">
                        <c:v>45.24</c:v>
                      </c:pt>
                      <c:pt idx="4525">
                        <c:v>45.25</c:v>
                      </c:pt>
                      <c:pt idx="4526">
                        <c:v>45.26</c:v>
                      </c:pt>
                      <c:pt idx="4527">
                        <c:v>45.27</c:v>
                      </c:pt>
                      <c:pt idx="4528">
                        <c:v>45.28</c:v>
                      </c:pt>
                      <c:pt idx="4529">
                        <c:v>45.29</c:v>
                      </c:pt>
                      <c:pt idx="4530">
                        <c:v>45.3</c:v>
                      </c:pt>
                      <c:pt idx="4531">
                        <c:v>45.31</c:v>
                      </c:pt>
                      <c:pt idx="4532">
                        <c:v>45.32</c:v>
                      </c:pt>
                      <c:pt idx="4533">
                        <c:v>45.33</c:v>
                      </c:pt>
                      <c:pt idx="4534">
                        <c:v>45.34</c:v>
                      </c:pt>
                      <c:pt idx="4535">
                        <c:v>45.35</c:v>
                      </c:pt>
                      <c:pt idx="4536">
                        <c:v>45.36</c:v>
                      </c:pt>
                      <c:pt idx="4537">
                        <c:v>45.37</c:v>
                      </c:pt>
                      <c:pt idx="4538">
                        <c:v>45.38</c:v>
                      </c:pt>
                      <c:pt idx="4539">
                        <c:v>45.39</c:v>
                      </c:pt>
                      <c:pt idx="4540">
                        <c:v>45.4</c:v>
                      </c:pt>
                      <c:pt idx="4541">
                        <c:v>45.41</c:v>
                      </c:pt>
                      <c:pt idx="4542">
                        <c:v>45.42</c:v>
                      </c:pt>
                      <c:pt idx="4543">
                        <c:v>45.43</c:v>
                      </c:pt>
                      <c:pt idx="4544">
                        <c:v>45.44</c:v>
                      </c:pt>
                      <c:pt idx="4545">
                        <c:v>45.45</c:v>
                      </c:pt>
                      <c:pt idx="4546">
                        <c:v>45.46</c:v>
                      </c:pt>
                      <c:pt idx="4547">
                        <c:v>45.47</c:v>
                      </c:pt>
                      <c:pt idx="4548">
                        <c:v>45.48</c:v>
                      </c:pt>
                      <c:pt idx="4549">
                        <c:v>45.49</c:v>
                      </c:pt>
                      <c:pt idx="4550">
                        <c:v>45.5</c:v>
                      </c:pt>
                      <c:pt idx="4551">
                        <c:v>45.51</c:v>
                      </c:pt>
                      <c:pt idx="4552">
                        <c:v>45.52</c:v>
                      </c:pt>
                      <c:pt idx="4553">
                        <c:v>45.53</c:v>
                      </c:pt>
                      <c:pt idx="4554">
                        <c:v>45.54</c:v>
                      </c:pt>
                      <c:pt idx="4555">
                        <c:v>45.55</c:v>
                      </c:pt>
                      <c:pt idx="4556">
                        <c:v>45.56</c:v>
                      </c:pt>
                      <c:pt idx="4557">
                        <c:v>45.57</c:v>
                      </c:pt>
                      <c:pt idx="4558">
                        <c:v>45.58</c:v>
                      </c:pt>
                      <c:pt idx="4559">
                        <c:v>45.59</c:v>
                      </c:pt>
                      <c:pt idx="4560">
                        <c:v>45.6</c:v>
                      </c:pt>
                      <c:pt idx="4561">
                        <c:v>45.61</c:v>
                      </c:pt>
                      <c:pt idx="4562">
                        <c:v>45.62</c:v>
                      </c:pt>
                      <c:pt idx="4563">
                        <c:v>45.63</c:v>
                      </c:pt>
                      <c:pt idx="4564">
                        <c:v>45.64</c:v>
                      </c:pt>
                      <c:pt idx="4565">
                        <c:v>45.65</c:v>
                      </c:pt>
                      <c:pt idx="4566">
                        <c:v>45.66</c:v>
                      </c:pt>
                      <c:pt idx="4567">
                        <c:v>45.67</c:v>
                      </c:pt>
                      <c:pt idx="4568">
                        <c:v>45.68</c:v>
                      </c:pt>
                      <c:pt idx="4569">
                        <c:v>45.69</c:v>
                      </c:pt>
                      <c:pt idx="4570">
                        <c:v>45.7</c:v>
                      </c:pt>
                      <c:pt idx="4571">
                        <c:v>45.71</c:v>
                      </c:pt>
                      <c:pt idx="4572">
                        <c:v>45.72</c:v>
                      </c:pt>
                      <c:pt idx="4573">
                        <c:v>45.73</c:v>
                      </c:pt>
                      <c:pt idx="4574">
                        <c:v>45.74</c:v>
                      </c:pt>
                      <c:pt idx="4575">
                        <c:v>45.75</c:v>
                      </c:pt>
                      <c:pt idx="4576">
                        <c:v>45.76</c:v>
                      </c:pt>
                      <c:pt idx="4577">
                        <c:v>45.77</c:v>
                      </c:pt>
                      <c:pt idx="4578">
                        <c:v>45.78</c:v>
                      </c:pt>
                      <c:pt idx="4579">
                        <c:v>45.79</c:v>
                      </c:pt>
                      <c:pt idx="4580">
                        <c:v>45.8</c:v>
                      </c:pt>
                      <c:pt idx="4581">
                        <c:v>45.81</c:v>
                      </c:pt>
                      <c:pt idx="4582">
                        <c:v>45.82</c:v>
                      </c:pt>
                      <c:pt idx="4583">
                        <c:v>45.83</c:v>
                      </c:pt>
                      <c:pt idx="4584">
                        <c:v>45.84</c:v>
                      </c:pt>
                      <c:pt idx="4585">
                        <c:v>45.85</c:v>
                      </c:pt>
                      <c:pt idx="4586">
                        <c:v>45.86</c:v>
                      </c:pt>
                      <c:pt idx="4587">
                        <c:v>45.87</c:v>
                      </c:pt>
                      <c:pt idx="4588">
                        <c:v>45.88</c:v>
                      </c:pt>
                      <c:pt idx="4589">
                        <c:v>45.89</c:v>
                      </c:pt>
                      <c:pt idx="4590">
                        <c:v>45.9</c:v>
                      </c:pt>
                      <c:pt idx="4591">
                        <c:v>45.91</c:v>
                      </c:pt>
                      <c:pt idx="4592">
                        <c:v>45.92</c:v>
                      </c:pt>
                      <c:pt idx="4593">
                        <c:v>45.93</c:v>
                      </c:pt>
                      <c:pt idx="4594">
                        <c:v>45.94</c:v>
                      </c:pt>
                      <c:pt idx="4595">
                        <c:v>45.95</c:v>
                      </c:pt>
                      <c:pt idx="4596">
                        <c:v>45.96</c:v>
                      </c:pt>
                      <c:pt idx="4597">
                        <c:v>45.97</c:v>
                      </c:pt>
                      <c:pt idx="4598">
                        <c:v>45.98</c:v>
                      </c:pt>
                      <c:pt idx="4599">
                        <c:v>45.99</c:v>
                      </c:pt>
                      <c:pt idx="4600">
                        <c:v>46</c:v>
                      </c:pt>
                      <c:pt idx="4601">
                        <c:v>46.01</c:v>
                      </c:pt>
                      <c:pt idx="4602">
                        <c:v>46.02</c:v>
                      </c:pt>
                      <c:pt idx="4603">
                        <c:v>46.03</c:v>
                      </c:pt>
                      <c:pt idx="4604">
                        <c:v>46.04</c:v>
                      </c:pt>
                      <c:pt idx="4605">
                        <c:v>46.05</c:v>
                      </c:pt>
                      <c:pt idx="4606">
                        <c:v>46.06</c:v>
                      </c:pt>
                      <c:pt idx="4607">
                        <c:v>46.07</c:v>
                      </c:pt>
                      <c:pt idx="4608">
                        <c:v>46.08</c:v>
                      </c:pt>
                      <c:pt idx="4609">
                        <c:v>46.09</c:v>
                      </c:pt>
                      <c:pt idx="4610">
                        <c:v>46.1</c:v>
                      </c:pt>
                      <c:pt idx="4611">
                        <c:v>46.11</c:v>
                      </c:pt>
                      <c:pt idx="4612">
                        <c:v>46.12</c:v>
                      </c:pt>
                      <c:pt idx="4613">
                        <c:v>46.13</c:v>
                      </c:pt>
                      <c:pt idx="4614">
                        <c:v>46.14</c:v>
                      </c:pt>
                      <c:pt idx="4615">
                        <c:v>46.15</c:v>
                      </c:pt>
                      <c:pt idx="4616">
                        <c:v>46.16</c:v>
                      </c:pt>
                      <c:pt idx="4617">
                        <c:v>46.17</c:v>
                      </c:pt>
                      <c:pt idx="4618">
                        <c:v>46.18</c:v>
                      </c:pt>
                      <c:pt idx="4619">
                        <c:v>46.19</c:v>
                      </c:pt>
                      <c:pt idx="4620">
                        <c:v>46.2</c:v>
                      </c:pt>
                      <c:pt idx="4621">
                        <c:v>46.21</c:v>
                      </c:pt>
                      <c:pt idx="4622">
                        <c:v>46.22</c:v>
                      </c:pt>
                      <c:pt idx="4623">
                        <c:v>46.23</c:v>
                      </c:pt>
                      <c:pt idx="4624">
                        <c:v>46.24</c:v>
                      </c:pt>
                      <c:pt idx="4625">
                        <c:v>46.25</c:v>
                      </c:pt>
                      <c:pt idx="4626">
                        <c:v>46.26</c:v>
                      </c:pt>
                      <c:pt idx="4627">
                        <c:v>46.27</c:v>
                      </c:pt>
                      <c:pt idx="4628">
                        <c:v>46.28</c:v>
                      </c:pt>
                      <c:pt idx="4629">
                        <c:v>46.29</c:v>
                      </c:pt>
                      <c:pt idx="4630">
                        <c:v>46.3</c:v>
                      </c:pt>
                      <c:pt idx="4631">
                        <c:v>46.31</c:v>
                      </c:pt>
                      <c:pt idx="4632">
                        <c:v>46.32</c:v>
                      </c:pt>
                      <c:pt idx="4633">
                        <c:v>46.33</c:v>
                      </c:pt>
                      <c:pt idx="4634">
                        <c:v>46.34</c:v>
                      </c:pt>
                      <c:pt idx="4635">
                        <c:v>46.35</c:v>
                      </c:pt>
                      <c:pt idx="4636">
                        <c:v>46.36</c:v>
                      </c:pt>
                      <c:pt idx="4637">
                        <c:v>46.37</c:v>
                      </c:pt>
                      <c:pt idx="4638">
                        <c:v>46.38</c:v>
                      </c:pt>
                      <c:pt idx="4639">
                        <c:v>46.39</c:v>
                      </c:pt>
                      <c:pt idx="4640">
                        <c:v>46.4</c:v>
                      </c:pt>
                      <c:pt idx="4641">
                        <c:v>46.41</c:v>
                      </c:pt>
                      <c:pt idx="4642">
                        <c:v>46.42</c:v>
                      </c:pt>
                      <c:pt idx="4643">
                        <c:v>46.43</c:v>
                      </c:pt>
                      <c:pt idx="4644">
                        <c:v>46.44</c:v>
                      </c:pt>
                      <c:pt idx="4645">
                        <c:v>46.45</c:v>
                      </c:pt>
                      <c:pt idx="4646">
                        <c:v>46.46</c:v>
                      </c:pt>
                      <c:pt idx="4647">
                        <c:v>46.47</c:v>
                      </c:pt>
                      <c:pt idx="4648">
                        <c:v>46.48</c:v>
                      </c:pt>
                      <c:pt idx="4649">
                        <c:v>46.49</c:v>
                      </c:pt>
                      <c:pt idx="4650">
                        <c:v>46.5</c:v>
                      </c:pt>
                      <c:pt idx="4651">
                        <c:v>46.51</c:v>
                      </c:pt>
                      <c:pt idx="4652">
                        <c:v>46.52</c:v>
                      </c:pt>
                      <c:pt idx="4653">
                        <c:v>46.53</c:v>
                      </c:pt>
                      <c:pt idx="4654">
                        <c:v>46.54</c:v>
                      </c:pt>
                      <c:pt idx="4655">
                        <c:v>46.55</c:v>
                      </c:pt>
                      <c:pt idx="4656">
                        <c:v>46.56</c:v>
                      </c:pt>
                      <c:pt idx="4657">
                        <c:v>46.57</c:v>
                      </c:pt>
                      <c:pt idx="4658">
                        <c:v>46.58</c:v>
                      </c:pt>
                      <c:pt idx="4659">
                        <c:v>46.59</c:v>
                      </c:pt>
                      <c:pt idx="4660">
                        <c:v>46.6</c:v>
                      </c:pt>
                      <c:pt idx="4661">
                        <c:v>46.61</c:v>
                      </c:pt>
                      <c:pt idx="4662">
                        <c:v>46.62</c:v>
                      </c:pt>
                      <c:pt idx="4663">
                        <c:v>46.63</c:v>
                      </c:pt>
                      <c:pt idx="4664">
                        <c:v>46.64</c:v>
                      </c:pt>
                      <c:pt idx="4665">
                        <c:v>46.65</c:v>
                      </c:pt>
                      <c:pt idx="4666">
                        <c:v>46.66</c:v>
                      </c:pt>
                      <c:pt idx="4667">
                        <c:v>46.67</c:v>
                      </c:pt>
                      <c:pt idx="4668">
                        <c:v>46.68</c:v>
                      </c:pt>
                      <c:pt idx="4669">
                        <c:v>46.69</c:v>
                      </c:pt>
                      <c:pt idx="4670">
                        <c:v>46.7</c:v>
                      </c:pt>
                      <c:pt idx="4671">
                        <c:v>46.71</c:v>
                      </c:pt>
                      <c:pt idx="4672">
                        <c:v>46.72</c:v>
                      </c:pt>
                      <c:pt idx="4673">
                        <c:v>46.73</c:v>
                      </c:pt>
                      <c:pt idx="4674">
                        <c:v>46.74</c:v>
                      </c:pt>
                      <c:pt idx="4675">
                        <c:v>46.75</c:v>
                      </c:pt>
                      <c:pt idx="4676">
                        <c:v>46.76</c:v>
                      </c:pt>
                      <c:pt idx="4677">
                        <c:v>46.77</c:v>
                      </c:pt>
                      <c:pt idx="4678">
                        <c:v>46.78</c:v>
                      </c:pt>
                      <c:pt idx="4679">
                        <c:v>46.79</c:v>
                      </c:pt>
                      <c:pt idx="4680">
                        <c:v>46.8</c:v>
                      </c:pt>
                      <c:pt idx="4681">
                        <c:v>46.81</c:v>
                      </c:pt>
                      <c:pt idx="4682">
                        <c:v>46.82</c:v>
                      </c:pt>
                      <c:pt idx="4683">
                        <c:v>46.83</c:v>
                      </c:pt>
                      <c:pt idx="4684">
                        <c:v>46.84</c:v>
                      </c:pt>
                      <c:pt idx="4685">
                        <c:v>46.85</c:v>
                      </c:pt>
                      <c:pt idx="4686">
                        <c:v>46.86</c:v>
                      </c:pt>
                      <c:pt idx="4687">
                        <c:v>46.87</c:v>
                      </c:pt>
                      <c:pt idx="4688">
                        <c:v>46.88</c:v>
                      </c:pt>
                      <c:pt idx="4689">
                        <c:v>46.89</c:v>
                      </c:pt>
                      <c:pt idx="4690">
                        <c:v>46.9</c:v>
                      </c:pt>
                      <c:pt idx="4691">
                        <c:v>46.91</c:v>
                      </c:pt>
                      <c:pt idx="4692">
                        <c:v>46.92</c:v>
                      </c:pt>
                      <c:pt idx="4693">
                        <c:v>46.93</c:v>
                      </c:pt>
                      <c:pt idx="4694">
                        <c:v>46.94</c:v>
                      </c:pt>
                      <c:pt idx="4695">
                        <c:v>46.95</c:v>
                      </c:pt>
                      <c:pt idx="4696">
                        <c:v>46.96</c:v>
                      </c:pt>
                      <c:pt idx="4697">
                        <c:v>46.97</c:v>
                      </c:pt>
                      <c:pt idx="4698">
                        <c:v>46.98</c:v>
                      </c:pt>
                      <c:pt idx="4699">
                        <c:v>46.99</c:v>
                      </c:pt>
                      <c:pt idx="4700">
                        <c:v>47</c:v>
                      </c:pt>
                      <c:pt idx="4701">
                        <c:v>47.01</c:v>
                      </c:pt>
                      <c:pt idx="4702">
                        <c:v>47.02</c:v>
                      </c:pt>
                      <c:pt idx="4703">
                        <c:v>47.03</c:v>
                      </c:pt>
                      <c:pt idx="4704">
                        <c:v>47.04</c:v>
                      </c:pt>
                      <c:pt idx="4705">
                        <c:v>47.05</c:v>
                      </c:pt>
                      <c:pt idx="4706">
                        <c:v>47.06</c:v>
                      </c:pt>
                      <c:pt idx="4707">
                        <c:v>47.07</c:v>
                      </c:pt>
                      <c:pt idx="4708">
                        <c:v>47.08</c:v>
                      </c:pt>
                      <c:pt idx="4709">
                        <c:v>47.09</c:v>
                      </c:pt>
                      <c:pt idx="4710">
                        <c:v>47.1</c:v>
                      </c:pt>
                      <c:pt idx="4711">
                        <c:v>47.11</c:v>
                      </c:pt>
                      <c:pt idx="4712">
                        <c:v>47.12</c:v>
                      </c:pt>
                      <c:pt idx="4713">
                        <c:v>47.13</c:v>
                      </c:pt>
                      <c:pt idx="4714">
                        <c:v>47.14</c:v>
                      </c:pt>
                      <c:pt idx="4715">
                        <c:v>47.15</c:v>
                      </c:pt>
                      <c:pt idx="4716">
                        <c:v>47.16</c:v>
                      </c:pt>
                      <c:pt idx="4717">
                        <c:v>47.17</c:v>
                      </c:pt>
                      <c:pt idx="4718">
                        <c:v>47.18</c:v>
                      </c:pt>
                      <c:pt idx="4719">
                        <c:v>47.19</c:v>
                      </c:pt>
                      <c:pt idx="4720">
                        <c:v>47.2</c:v>
                      </c:pt>
                      <c:pt idx="4721">
                        <c:v>47.21</c:v>
                      </c:pt>
                      <c:pt idx="4722">
                        <c:v>47.22</c:v>
                      </c:pt>
                      <c:pt idx="4723">
                        <c:v>47.23</c:v>
                      </c:pt>
                      <c:pt idx="4724">
                        <c:v>47.24</c:v>
                      </c:pt>
                      <c:pt idx="4725">
                        <c:v>47.25</c:v>
                      </c:pt>
                      <c:pt idx="4726">
                        <c:v>47.26</c:v>
                      </c:pt>
                      <c:pt idx="4727">
                        <c:v>47.27</c:v>
                      </c:pt>
                      <c:pt idx="4728">
                        <c:v>47.28</c:v>
                      </c:pt>
                      <c:pt idx="4729">
                        <c:v>47.29</c:v>
                      </c:pt>
                      <c:pt idx="4730">
                        <c:v>47.3</c:v>
                      </c:pt>
                      <c:pt idx="4731">
                        <c:v>47.31</c:v>
                      </c:pt>
                      <c:pt idx="4732">
                        <c:v>47.32</c:v>
                      </c:pt>
                      <c:pt idx="4733">
                        <c:v>47.33</c:v>
                      </c:pt>
                      <c:pt idx="4734">
                        <c:v>47.34</c:v>
                      </c:pt>
                      <c:pt idx="4735">
                        <c:v>47.35</c:v>
                      </c:pt>
                      <c:pt idx="4736">
                        <c:v>47.36</c:v>
                      </c:pt>
                      <c:pt idx="4737">
                        <c:v>47.37</c:v>
                      </c:pt>
                      <c:pt idx="4738">
                        <c:v>47.38</c:v>
                      </c:pt>
                      <c:pt idx="4739">
                        <c:v>47.39</c:v>
                      </c:pt>
                      <c:pt idx="4740">
                        <c:v>47.4</c:v>
                      </c:pt>
                      <c:pt idx="4741">
                        <c:v>47.41</c:v>
                      </c:pt>
                      <c:pt idx="4742">
                        <c:v>47.42</c:v>
                      </c:pt>
                      <c:pt idx="4743">
                        <c:v>47.43</c:v>
                      </c:pt>
                      <c:pt idx="4744">
                        <c:v>47.44</c:v>
                      </c:pt>
                      <c:pt idx="4745">
                        <c:v>47.45</c:v>
                      </c:pt>
                      <c:pt idx="4746">
                        <c:v>47.46</c:v>
                      </c:pt>
                      <c:pt idx="4747">
                        <c:v>47.47</c:v>
                      </c:pt>
                      <c:pt idx="4748">
                        <c:v>47.48</c:v>
                      </c:pt>
                      <c:pt idx="4749">
                        <c:v>47.49</c:v>
                      </c:pt>
                      <c:pt idx="4750">
                        <c:v>47.5</c:v>
                      </c:pt>
                      <c:pt idx="4751">
                        <c:v>47.51</c:v>
                      </c:pt>
                      <c:pt idx="4752">
                        <c:v>47.52</c:v>
                      </c:pt>
                      <c:pt idx="4753">
                        <c:v>47.53</c:v>
                      </c:pt>
                      <c:pt idx="4754">
                        <c:v>47.54</c:v>
                      </c:pt>
                      <c:pt idx="4755">
                        <c:v>47.55</c:v>
                      </c:pt>
                      <c:pt idx="4756">
                        <c:v>47.56</c:v>
                      </c:pt>
                      <c:pt idx="4757">
                        <c:v>47.57</c:v>
                      </c:pt>
                      <c:pt idx="4758">
                        <c:v>47.58</c:v>
                      </c:pt>
                      <c:pt idx="4759">
                        <c:v>47.59</c:v>
                      </c:pt>
                      <c:pt idx="4760">
                        <c:v>47.6</c:v>
                      </c:pt>
                      <c:pt idx="4761">
                        <c:v>47.61</c:v>
                      </c:pt>
                      <c:pt idx="4762">
                        <c:v>47.62</c:v>
                      </c:pt>
                      <c:pt idx="4763">
                        <c:v>47.63</c:v>
                      </c:pt>
                      <c:pt idx="4764">
                        <c:v>47.64</c:v>
                      </c:pt>
                      <c:pt idx="4765">
                        <c:v>47.65</c:v>
                      </c:pt>
                      <c:pt idx="4766">
                        <c:v>47.66</c:v>
                      </c:pt>
                      <c:pt idx="4767">
                        <c:v>47.67</c:v>
                      </c:pt>
                      <c:pt idx="4768">
                        <c:v>47.68</c:v>
                      </c:pt>
                      <c:pt idx="4769">
                        <c:v>47.69</c:v>
                      </c:pt>
                      <c:pt idx="4770">
                        <c:v>47.7</c:v>
                      </c:pt>
                      <c:pt idx="4771">
                        <c:v>47.71</c:v>
                      </c:pt>
                      <c:pt idx="4772">
                        <c:v>47.72</c:v>
                      </c:pt>
                      <c:pt idx="4773">
                        <c:v>47.73</c:v>
                      </c:pt>
                      <c:pt idx="4774">
                        <c:v>47.74</c:v>
                      </c:pt>
                      <c:pt idx="4775">
                        <c:v>47.75</c:v>
                      </c:pt>
                      <c:pt idx="4776">
                        <c:v>47.76</c:v>
                      </c:pt>
                      <c:pt idx="4777">
                        <c:v>47.77</c:v>
                      </c:pt>
                      <c:pt idx="4778">
                        <c:v>47.78</c:v>
                      </c:pt>
                      <c:pt idx="4779">
                        <c:v>47.79</c:v>
                      </c:pt>
                      <c:pt idx="4780">
                        <c:v>47.8</c:v>
                      </c:pt>
                      <c:pt idx="4781">
                        <c:v>47.81</c:v>
                      </c:pt>
                      <c:pt idx="4782">
                        <c:v>47.82</c:v>
                      </c:pt>
                      <c:pt idx="4783">
                        <c:v>47.83</c:v>
                      </c:pt>
                      <c:pt idx="4784">
                        <c:v>47.84</c:v>
                      </c:pt>
                      <c:pt idx="4785">
                        <c:v>47.85</c:v>
                      </c:pt>
                      <c:pt idx="4786">
                        <c:v>47.86</c:v>
                      </c:pt>
                      <c:pt idx="4787">
                        <c:v>47.87</c:v>
                      </c:pt>
                      <c:pt idx="4788">
                        <c:v>47.88</c:v>
                      </c:pt>
                      <c:pt idx="4789">
                        <c:v>47.89</c:v>
                      </c:pt>
                      <c:pt idx="4790">
                        <c:v>47.9</c:v>
                      </c:pt>
                      <c:pt idx="4791">
                        <c:v>47.91</c:v>
                      </c:pt>
                      <c:pt idx="4792">
                        <c:v>47.92</c:v>
                      </c:pt>
                      <c:pt idx="4793">
                        <c:v>47.93</c:v>
                      </c:pt>
                      <c:pt idx="4794">
                        <c:v>47.94</c:v>
                      </c:pt>
                      <c:pt idx="4795">
                        <c:v>47.95</c:v>
                      </c:pt>
                      <c:pt idx="4796">
                        <c:v>47.96</c:v>
                      </c:pt>
                      <c:pt idx="4797">
                        <c:v>47.97</c:v>
                      </c:pt>
                      <c:pt idx="4798">
                        <c:v>47.98</c:v>
                      </c:pt>
                      <c:pt idx="4799">
                        <c:v>47.99</c:v>
                      </c:pt>
                      <c:pt idx="4800">
                        <c:v>48</c:v>
                      </c:pt>
                      <c:pt idx="4801">
                        <c:v>48.01</c:v>
                      </c:pt>
                      <c:pt idx="4802">
                        <c:v>48.02</c:v>
                      </c:pt>
                      <c:pt idx="4803">
                        <c:v>48.03</c:v>
                      </c:pt>
                      <c:pt idx="4804">
                        <c:v>48.04</c:v>
                      </c:pt>
                      <c:pt idx="4805">
                        <c:v>48.05</c:v>
                      </c:pt>
                      <c:pt idx="4806">
                        <c:v>48.06</c:v>
                      </c:pt>
                      <c:pt idx="4807">
                        <c:v>48.07</c:v>
                      </c:pt>
                      <c:pt idx="4808">
                        <c:v>48.08</c:v>
                      </c:pt>
                      <c:pt idx="4809">
                        <c:v>48.09</c:v>
                      </c:pt>
                      <c:pt idx="4810">
                        <c:v>48.1</c:v>
                      </c:pt>
                      <c:pt idx="4811">
                        <c:v>48.11</c:v>
                      </c:pt>
                      <c:pt idx="4812">
                        <c:v>48.12</c:v>
                      </c:pt>
                      <c:pt idx="4813">
                        <c:v>48.13</c:v>
                      </c:pt>
                      <c:pt idx="4814">
                        <c:v>48.14</c:v>
                      </c:pt>
                      <c:pt idx="4815">
                        <c:v>48.15</c:v>
                      </c:pt>
                      <c:pt idx="4816">
                        <c:v>48.16</c:v>
                      </c:pt>
                      <c:pt idx="4817">
                        <c:v>48.17</c:v>
                      </c:pt>
                      <c:pt idx="4818">
                        <c:v>48.18</c:v>
                      </c:pt>
                      <c:pt idx="4819">
                        <c:v>48.19</c:v>
                      </c:pt>
                      <c:pt idx="4820">
                        <c:v>48.2</c:v>
                      </c:pt>
                      <c:pt idx="4821">
                        <c:v>48.21</c:v>
                      </c:pt>
                      <c:pt idx="4822">
                        <c:v>48.22</c:v>
                      </c:pt>
                      <c:pt idx="4823">
                        <c:v>48.23</c:v>
                      </c:pt>
                      <c:pt idx="4824">
                        <c:v>48.24</c:v>
                      </c:pt>
                      <c:pt idx="4825">
                        <c:v>48.25</c:v>
                      </c:pt>
                      <c:pt idx="4826">
                        <c:v>48.26</c:v>
                      </c:pt>
                      <c:pt idx="4827">
                        <c:v>48.27</c:v>
                      </c:pt>
                      <c:pt idx="4828">
                        <c:v>48.28</c:v>
                      </c:pt>
                      <c:pt idx="4829">
                        <c:v>48.29</c:v>
                      </c:pt>
                      <c:pt idx="4830">
                        <c:v>48.3</c:v>
                      </c:pt>
                      <c:pt idx="4831">
                        <c:v>48.31</c:v>
                      </c:pt>
                      <c:pt idx="4832">
                        <c:v>48.32</c:v>
                      </c:pt>
                      <c:pt idx="4833">
                        <c:v>48.33</c:v>
                      </c:pt>
                      <c:pt idx="4834">
                        <c:v>48.34</c:v>
                      </c:pt>
                      <c:pt idx="4835">
                        <c:v>48.35</c:v>
                      </c:pt>
                      <c:pt idx="4836">
                        <c:v>48.36</c:v>
                      </c:pt>
                      <c:pt idx="4837">
                        <c:v>48.37</c:v>
                      </c:pt>
                      <c:pt idx="4838">
                        <c:v>48.38</c:v>
                      </c:pt>
                      <c:pt idx="4839">
                        <c:v>48.39</c:v>
                      </c:pt>
                      <c:pt idx="4840">
                        <c:v>48.4</c:v>
                      </c:pt>
                      <c:pt idx="4841">
                        <c:v>48.41</c:v>
                      </c:pt>
                      <c:pt idx="4842">
                        <c:v>48.42</c:v>
                      </c:pt>
                      <c:pt idx="4843">
                        <c:v>48.43</c:v>
                      </c:pt>
                      <c:pt idx="4844">
                        <c:v>48.44</c:v>
                      </c:pt>
                      <c:pt idx="4845">
                        <c:v>48.45</c:v>
                      </c:pt>
                      <c:pt idx="4846">
                        <c:v>48.46</c:v>
                      </c:pt>
                      <c:pt idx="4847">
                        <c:v>48.47</c:v>
                      </c:pt>
                      <c:pt idx="4848">
                        <c:v>48.48</c:v>
                      </c:pt>
                      <c:pt idx="4849">
                        <c:v>48.49</c:v>
                      </c:pt>
                      <c:pt idx="4850">
                        <c:v>48.5</c:v>
                      </c:pt>
                      <c:pt idx="4851">
                        <c:v>48.51</c:v>
                      </c:pt>
                      <c:pt idx="4852">
                        <c:v>48.52</c:v>
                      </c:pt>
                      <c:pt idx="4853">
                        <c:v>48.53</c:v>
                      </c:pt>
                      <c:pt idx="4854">
                        <c:v>48.54</c:v>
                      </c:pt>
                      <c:pt idx="4855">
                        <c:v>48.55</c:v>
                      </c:pt>
                      <c:pt idx="4856">
                        <c:v>48.56</c:v>
                      </c:pt>
                      <c:pt idx="4857">
                        <c:v>48.57</c:v>
                      </c:pt>
                      <c:pt idx="4858">
                        <c:v>48.58</c:v>
                      </c:pt>
                      <c:pt idx="4859">
                        <c:v>48.59</c:v>
                      </c:pt>
                      <c:pt idx="4860">
                        <c:v>48.6</c:v>
                      </c:pt>
                      <c:pt idx="4861">
                        <c:v>48.61</c:v>
                      </c:pt>
                      <c:pt idx="4862">
                        <c:v>48.62</c:v>
                      </c:pt>
                      <c:pt idx="4863">
                        <c:v>48.63</c:v>
                      </c:pt>
                      <c:pt idx="4864">
                        <c:v>48.64</c:v>
                      </c:pt>
                      <c:pt idx="4865">
                        <c:v>48.65</c:v>
                      </c:pt>
                      <c:pt idx="4866">
                        <c:v>48.66</c:v>
                      </c:pt>
                      <c:pt idx="4867">
                        <c:v>48.67</c:v>
                      </c:pt>
                      <c:pt idx="4868">
                        <c:v>48.68</c:v>
                      </c:pt>
                      <c:pt idx="4869">
                        <c:v>48.69</c:v>
                      </c:pt>
                      <c:pt idx="4870">
                        <c:v>48.7</c:v>
                      </c:pt>
                      <c:pt idx="4871">
                        <c:v>48.71</c:v>
                      </c:pt>
                      <c:pt idx="4872">
                        <c:v>48.72</c:v>
                      </c:pt>
                      <c:pt idx="4873">
                        <c:v>48.73</c:v>
                      </c:pt>
                      <c:pt idx="4874">
                        <c:v>48.74</c:v>
                      </c:pt>
                      <c:pt idx="4875">
                        <c:v>48.75</c:v>
                      </c:pt>
                      <c:pt idx="4876">
                        <c:v>48.76</c:v>
                      </c:pt>
                      <c:pt idx="4877">
                        <c:v>48.77</c:v>
                      </c:pt>
                      <c:pt idx="4878">
                        <c:v>48.78</c:v>
                      </c:pt>
                      <c:pt idx="4879">
                        <c:v>48.79</c:v>
                      </c:pt>
                      <c:pt idx="4880">
                        <c:v>48.8</c:v>
                      </c:pt>
                      <c:pt idx="4881">
                        <c:v>48.81</c:v>
                      </c:pt>
                      <c:pt idx="4882">
                        <c:v>48.82</c:v>
                      </c:pt>
                      <c:pt idx="4883">
                        <c:v>48.83</c:v>
                      </c:pt>
                      <c:pt idx="4884">
                        <c:v>48.84</c:v>
                      </c:pt>
                      <c:pt idx="4885">
                        <c:v>48.85</c:v>
                      </c:pt>
                      <c:pt idx="4886">
                        <c:v>48.86</c:v>
                      </c:pt>
                      <c:pt idx="4887">
                        <c:v>48.87</c:v>
                      </c:pt>
                      <c:pt idx="4888">
                        <c:v>48.88</c:v>
                      </c:pt>
                      <c:pt idx="4889">
                        <c:v>48.89</c:v>
                      </c:pt>
                      <c:pt idx="4890">
                        <c:v>48.9</c:v>
                      </c:pt>
                      <c:pt idx="4891">
                        <c:v>48.91</c:v>
                      </c:pt>
                      <c:pt idx="4892">
                        <c:v>48.92</c:v>
                      </c:pt>
                      <c:pt idx="4893">
                        <c:v>48.93</c:v>
                      </c:pt>
                      <c:pt idx="4894">
                        <c:v>48.94</c:v>
                      </c:pt>
                      <c:pt idx="4895">
                        <c:v>48.95</c:v>
                      </c:pt>
                      <c:pt idx="4896">
                        <c:v>48.96</c:v>
                      </c:pt>
                      <c:pt idx="4897">
                        <c:v>48.97</c:v>
                      </c:pt>
                      <c:pt idx="4898">
                        <c:v>48.98</c:v>
                      </c:pt>
                      <c:pt idx="4899">
                        <c:v>48.99</c:v>
                      </c:pt>
                      <c:pt idx="4900">
                        <c:v>49</c:v>
                      </c:pt>
                      <c:pt idx="4901">
                        <c:v>49.01</c:v>
                      </c:pt>
                      <c:pt idx="4902">
                        <c:v>49.02</c:v>
                      </c:pt>
                      <c:pt idx="4903">
                        <c:v>49.03</c:v>
                      </c:pt>
                      <c:pt idx="4904">
                        <c:v>49.04</c:v>
                      </c:pt>
                      <c:pt idx="4905">
                        <c:v>49.05</c:v>
                      </c:pt>
                      <c:pt idx="4906">
                        <c:v>49.06</c:v>
                      </c:pt>
                      <c:pt idx="4907">
                        <c:v>49.07</c:v>
                      </c:pt>
                      <c:pt idx="4908">
                        <c:v>49.08</c:v>
                      </c:pt>
                      <c:pt idx="4909">
                        <c:v>49.09</c:v>
                      </c:pt>
                      <c:pt idx="4910">
                        <c:v>49.1</c:v>
                      </c:pt>
                      <c:pt idx="4911">
                        <c:v>49.11</c:v>
                      </c:pt>
                      <c:pt idx="4912">
                        <c:v>49.12</c:v>
                      </c:pt>
                      <c:pt idx="4913">
                        <c:v>49.13</c:v>
                      </c:pt>
                      <c:pt idx="4914">
                        <c:v>49.14</c:v>
                      </c:pt>
                      <c:pt idx="4915">
                        <c:v>49.15</c:v>
                      </c:pt>
                      <c:pt idx="4916">
                        <c:v>49.16</c:v>
                      </c:pt>
                      <c:pt idx="4917">
                        <c:v>49.17</c:v>
                      </c:pt>
                      <c:pt idx="4918">
                        <c:v>49.18</c:v>
                      </c:pt>
                      <c:pt idx="4919">
                        <c:v>49.19</c:v>
                      </c:pt>
                      <c:pt idx="4920">
                        <c:v>49.2</c:v>
                      </c:pt>
                      <c:pt idx="4921">
                        <c:v>49.21</c:v>
                      </c:pt>
                      <c:pt idx="4922">
                        <c:v>49.22</c:v>
                      </c:pt>
                      <c:pt idx="4923">
                        <c:v>49.23</c:v>
                      </c:pt>
                      <c:pt idx="4924">
                        <c:v>49.24</c:v>
                      </c:pt>
                      <c:pt idx="4925">
                        <c:v>49.25</c:v>
                      </c:pt>
                      <c:pt idx="4926">
                        <c:v>49.26</c:v>
                      </c:pt>
                      <c:pt idx="4927">
                        <c:v>49.27</c:v>
                      </c:pt>
                      <c:pt idx="4928">
                        <c:v>49.28</c:v>
                      </c:pt>
                      <c:pt idx="4929">
                        <c:v>49.29</c:v>
                      </c:pt>
                      <c:pt idx="4930">
                        <c:v>49.3</c:v>
                      </c:pt>
                      <c:pt idx="4931">
                        <c:v>49.31</c:v>
                      </c:pt>
                      <c:pt idx="4932">
                        <c:v>49.32</c:v>
                      </c:pt>
                      <c:pt idx="4933">
                        <c:v>49.33</c:v>
                      </c:pt>
                      <c:pt idx="4934">
                        <c:v>49.34</c:v>
                      </c:pt>
                      <c:pt idx="4935">
                        <c:v>49.35</c:v>
                      </c:pt>
                      <c:pt idx="4936">
                        <c:v>49.36</c:v>
                      </c:pt>
                      <c:pt idx="4937">
                        <c:v>49.37</c:v>
                      </c:pt>
                      <c:pt idx="4938">
                        <c:v>49.38</c:v>
                      </c:pt>
                      <c:pt idx="4939">
                        <c:v>49.39</c:v>
                      </c:pt>
                      <c:pt idx="4940">
                        <c:v>49.4</c:v>
                      </c:pt>
                      <c:pt idx="4941">
                        <c:v>49.41</c:v>
                      </c:pt>
                      <c:pt idx="4942">
                        <c:v>49.42</c:v>
                      </c:pt>
                      <c:pt idx="4943">
                        <c:v>49.43</c:v>
                      </c:pt>
                      <c:pt idx="4944">
                        <c:v>49.44</c:v>
                      </c:pt>
                      <c:pt idx="4945">
                        <c:v>49.45</c:v>
                      </c:pt>
                      <c:pt idx="4946">
                        <c:v>49.46</c:v>
                      </c:pt>
                      <c:pt idx="4947">
                        <c:v>49.47</c:v>
                      </c:pt>
                      <c:pt idx="4948">
                        <c:v>49.48</c:v>
                      </c:pt>
                      <c:pt idx="4949">
                        <c:v>49.49</c:v>
                      </c:pt>
                      <c:pt idx="4950">
                        <c:v>49.5</c:v>
                      </c:pt>
                      <c:pt idx="4951">
                        <c:v>49.51</c:v>
                      </c:pt>
                      <c:pt idx="4952">
                        <c:v>49.52</c:v>
                      </c:pt>
                      <c:pt idx="4953">
                        <c:v>49.53</c:v>
                      </c:pt>
                      <c:pt idx="4954">
                        <c:v>49.54</c:v>
                      </c:pt>
                      <c:pt idx="4955">
                        <c:v>49.55</c:v>
                      </c:pt>
                      <c:pt idx="4956">
                        <c:v>49.56</c:v>
                      </c:pt>
                      <c:pt idx="4957">
                        <c:v>49.57</c:v>
                      </c:pt>
                      <c:pt idx="4958">
                        <c:v>49.58</c:v>
                      </c:pt>
                      <c:pt idx="4959">
                        <c:v>49.59</c:v>
                      </c:pt>
                      <c:pt idx="4960">
                        <c:v>49.6</c:v>
                      </c:pt>
                      <c:pt idx="4961">
                        <c:v>49.61</c:v>
                      </c:pt>
                      <c:pt idx="4962">
                        <c:v>49.62</c:v>
                      </c:pt>
                      <c:pt idx="4963">
                        <c:v>49.63</c:v>
                      </c:pt>
                      <c:pt idx="4964">
                        <c:v>49.64</c:v>
                      </c:pt>
                      <c:pt idx="4965">
                        <c:v>49.65</c:v>
                      </c:pt>
                      <c:pt idx="4966">
                        <c:v>49.66</c:v>
                      </c:pt>
                      <c:pt idx="4967">
                        <c:v>49.67</c:v>
                      </c:pt>
                      <c:pt idx="4968">
                        <c:v>49.68</c:v>
                      </c:pt>
                      <c:pt idx="4969">
                        <c:v>49.69</c:v>
                      </c:pt>
                      <c:pt idx="4970">
                        <c:v>49.7</c:v>
                      </c:pt>
                      <c:pt idx="4971">
                        <c:v>49.71</c:v>
                      </c:pt>
                      <c:pt idx="4972">
                        <c:v>49.72</c:v>
                      </c:pt>
                      <c:pt idx="4973">
                        <c:v>49.73</c:v>
                      </c:pt>
                      <c:pt idx="4974">
                        <c:v>49.74</c:v>
                      </c:pt>
                      <c:pt idx="4975">
                        <c:v>49.75</c:v>
                      </c:pt>
                      <c:pt idx="4976">
                        <c:v>49.76</c:v>
                      </c:pt>
                      <c:pt idx="4977">
                        <c:v>49.77</c:v>
                      </c:pt>
                      <c:pt idx="4978">
                        <c:v>49.78</c:v>
                      </c:pt>
                      <c:pt idx="4979">
                        <c:v>49.79</c:v>
                      </c:pt>
                      <c:pt idx="4980">
                        <c:v>49.8</c:v>
                      </c:pt>
                      <c:pt idx="4981">
                        <c:v>49.81</c:v>
                      </c:pt>
                      <c:pt idx="4982">
                        <c:v>49.82</c:v>
                      </c:pt>
                      <c:pt idx="4983">
                        <c:v>49.83</c:v>
                      </c:pt>
                      <c:pt idx="4984">
                        <c:v>49.84</c:v>
                      </c:pt>
                      <c:pt idx="4985">
                        <c:v>49.85</c:v>
                      </c:pt>
                      <c:pt idx="4986">
                        <c:v>49.86</c:v>
                      </c:pt>
                      <c:pt idx="4987">
                        <c:v>49.87</c:v>
                      </c:pt>
                      <c:pt idx="4988">
                        <c:v>49.88</c:v>
                      </c:pt>
                      <c:pt idx="4989">
                        <c:v>49.89</c:v>
                      </c:pt>
                      <c:pt idx="4990">
                        <c:v>49.9</c:v>
                      </c:pt>
                      <c:pt idx="4991">
                        <c:v>49.91</c:v>
                      </c:pt>
                      <c:pt idx="4992">
                        <c:v>49.92</c:v>
                      </c:pt>
                      <c:pt idx="4993">
                        <c:v>49.93</c:v>
                      </c:pt>
                      <c:pt idx="4994">
                        <c:v>49.94</c:v>
                      </c:pt>
                      <c:pt idx="4995">
                        <c:v>49.95</c:v>
                      </c:pt>
                      <c:pt idx="4996">
                        <c:v>49.96</c:v>
                      </c:pt>
                      <c:pt idx="4997">
                        <c:v>49.97</c:v>
                      </c:pt>
                      <c:pt idx="4998">
                        <c:v>49.98</c:v>
                      </c:pt>
                      <c:pt idx="4999">
                        <c:v>49.99</c:v>
                      </c:pt>
                      <c:pt idx="5000">
                        <c:v>50</c:v>
                      </c:pt>
                      <c:pt idx="5001">
                        <c:v>50.01</c:v>
                      </c:pt>
                      <c:pt idx="5002">
                        <c:v>50.02</c:v>
                      </c:pt>
                      <c:pt idx="5003">
                        <c:v>50.03</c:v>
                      </c:pt>
                      <c:pt idx="5004">
                        <c:v>50.04</c:v>
                      </c:pt>
                      <c:pt idx="5005">
                        <c:v>50.05</c:v>
                      </c:pt>
                      <c:pt idx="5006">
                        <c:v>50.06</c:v>
                      </c:pt>
                      <c:pt idx="5007">
                        <c:v>50.07</c:v>
                      </c:pt>
                      <c:pt idx="5008">
                        <c:v>50.08</c:v>
                      </c:pt>
                      <c:pt idx="5009">
                        <c:v>50.09</c:v>
                      </c:pt>
                      <c:pt idx="5010">
                        <c:v>50.1</c:v>
                      </c:pt>
                      <c:pt idx="5011">
                        <c:v>50.11</c:v>
                      </c:pt>
                      <c:pt idx="5012">
                        <c:v>50.12</c:v>
                      </c:pt>
                      <c:pt idx="5013">
                        <c:v>50.13</c:v>
                      </c:pt>
                      <c:pt idx="5014">
                        <c:v>50.14</c:v>
                      </c:pt>
                      <c:pt idx="5015">
                        <c:v>50.15</c:v>
                      </c:pt>
                      <c:pt idx="5016">
                        <c:v>50.16</c:v>
                      </c:pt>
                      <c:pt idx="5017">
                        <c:v>50.17</c:v>
                      </c:pt>
                      <c:pt idx="5018">
                        <c:v>50.18</c:v>
                      </c:pt>
                      <c:pt idx="5019">
                        <c:v>50.19</c:v>
                      </c:pt>
                      <c:pt idx="5020">
                        <c:v>50.2</c:v>
                      </c:pt>
                      <c:pt idx="5021">
                        <c:v>50.21</c:v>
                      </c:pt>
                      <c:pt idx="5022">
                        <c:v>50.22</c:v>
                      </c:pt>
                      <c:pt idx="5023">
                        <c:v>50.23</c:v>
                      </c:pt>
                      <c:pt idx="5024">
                        <c:v>50.24</c:v>
                      </c:pt>
                      <c:pt idx="5025">
                        <c:v>50.25</c:v>
                      </c:pt>
                      <c:pt idx="5026">
                        <c:v>50.26</c:v>
                      </c:pt>
                      <c:pt idx="5027">
                        <c:v>50.27</c:v>
                      </c:pt>
                      <c:pt idx="5028">
                        <c:v>50.28</c:v>
                      </c:pt>
                      <c:pt idx="5029">
                        <c:v>50.29</c:v>
                      </c:pt>
                      <c:pt idx="5030">
                        <c:v>50.3</c:v>
                      </c:pt>
                      <c:pt idx="5031">
                        <c:v>50.31</c:v>
                      </c:pt>
                      <c:pt idx="5032">
                        <c:v>50.32</c:v>
                      </c:pt>
                      <c:pt idx="5033">
                        <c:v>50.33</c:v>
                      </c:pt>
                      <c:pt idx="5034">
                        <c:v>50.34</c:v>
                      </c:pt>
                      <c:pt idx="5035">
                        <c:v>50.35</c:v>
                      </c:pt>
                      <c:pt idx="5036">
                        <c:v>50.36</c:v>
                      </c:pt>
                      <c:pt idx="5037">
                        <c:v>50.37</c:v>
                      </c:pt>
                      <c:pt idx="5038">
                        <c:v>50.38</c:v>
                      </c:pt>
                      <c:pt idx="5039">
                        <c:v>50.39</c:v>
                      </c:pt>
                      <c:pt idx="5040">
                        <c:v>50.4</c:v>
                      </c:pt>
                      <c:pt idx="5041">
                        <c:v>50.41</c:v>
                      </c:pt>
                      <c:pt idx="5042">
                        <c:v>50.42</c:v>
                      </c:pt>
                      <c:pt idx="5043">
                        <c:v>50.43</c:v>
                      </c:pt>
                      <c:pt idx="5044">
                        <c:v>50.44</c:v>
                      </c:pt>
                      <c:pt idx="5045">
                        <c:v>50.45</c:v>
                      </c:pt>
                      <c:pt idx="5046">
                        <c:v>50.46</c:v>
                      </c:pt>
                      <c:pt idx="5047">
                        <c:v>50.47</c:v>
                      </c:pt>
                      <c:pt idx="5048">
                        <c:v>50.48</c:v>
                      </c:pt>
                      <c:pt idx="5049">
                        <c:v>50.49</c:v>
                      </c:pt>
                      <c:pt idx="5050">
                        <c:v>50.5</c:v>
                      </c:pt>
                      <c:pt idx="5051">
                        <c:v>50.51</c:v>
                      </c:pt>
                      <c:pt idx="5052">
                        <c:v>50.52</c:v>
                      </c:pt>
                      <c:pt idx="5053">
                        <c:v>50.53</c:v>
                      </c:pt>
                      <c:pt idx="5054">
                        <c:v>50.54</c:v>
                      </c:pt>
                      <c:pt idx="5055">
                        <c:v>50.55</c:v>
                      </c:pt>
                      <c:pt idx="5056">
                        <c:v>50.56</c:v>
                      </c:pt>
                      <c:pt idx="5057">
                        <c:v>50.57</c:v>
                      </c:pt>
                      <c:pt idx="5058">
                        <c:v>50.58</c:v>
                      </c:pt>
                      <c:pt idx="5059">
                        <c:v>50.59</c:v>
                      </c:pt>
                      <c:pt idx="5060">
                        <c:v>50.6</c:v>
                      </c:pt>
                      <c:pt idx="5061">
                        <c:v>50.61</c:v>
                      </c:pt>
                      <c:pt idx="5062">
                        <c:v>50.62</c:v>
                      </c:pt>
                      <c:pt idx="5063">
                        <c:v>50.63</c:v>
                      </c:pt>
                      <c:pt idx="5064">
                        <c:v>50.64</c:v>
                      </c:pt>
                      <c:pt idx="5065">
                        <c:v>50.65</c:v>
                      </c:pt>
                      <c:pt idx="5066">
                        <c:v>50.66</c:v>
                      </c:pt>
                      <c:pt idx="5067">
                        <c:v>50.67</c:v>
                      </c:pt>
                      <c:pt idx="5068">
                        <c:v>50.68</c:v>
                      </c:pt>
                      <c:pt idx="5069">
                        <c:v>50.69</c:v>
                      </c:pt>
                      <c:pt idx="5070">
                        <c:v>50.7</c:v>
                      </c:pt>
                      <c:pt idx="5071">
                        <c:v>50.71</c:v>
                      </c:pt>
                      <c:pt idx="5072">
                        <c:v>50.72</c:v>
                      </c:pt>
                      <c:pt idx="5073">
                        <c:v>50.73</c:v>
                      </c:pt>
                      <c:pt idx="5074">
                        <c:v>50.74</c:v>
                      </c:pt>
                      <c:pt idx="5075">
                        <c:v>50.75</c:v>
                      </c:pt>
                      <c:pt idx="5076">
                        <c:v>50.76</c:v>
                      </c:pt>
                      <c:pt idx="5077">
                        <c:v>50.77</c:v>
                      </c:pt>
                      <c:pt idx="5078">
                        <c:v>50.78</c:v>
                      </c:pt>
                      <c:pt idx="5079">
                        <c:v>50.79</c:v>
                      </c:pt>
                      <c:pt idx="5080">
                        <c:v>50.8</c:v>
                      </c:pt>
                      <c:pt idx="5081">
                        <c:v>50.81</c:v>
                      </c:pt>
                      <c:pt idx="5082">
                        <c:v>50.82</c:v>
                      </c:pt>
                      <c:pt idx="5083">
                        <c:v>50.83</c:v>
                      </c:pt>
                      <c:pt idx="5084">
                        <c:v>50.84</c:v>
                      </c:pt>
                      <c:pt idx="5085">
                        <c:v>50.85</c:v>
                      </c:pt>
                      <c:pt idx="5086">
                        <c:v>50.86</c:v>
                      </c:pt>
                      <c:pt idx="5087">
                        <c:v>50.87</c:v>
                      </c:pt>
                      <c:pt idx="5088">
                        <c:v>50.88</c:v>
                      </c:pt>
                      <c:pt idx="5089">
                        <c:v>50.89</c:v>
                      </c:pt>
                      <c:pt idx="5090">
                        <c:v>50.9</c:v>
                      </c:pt>
                      <c:pt idx="5091">
                        <c:v>50.91</c:v>
                      </c:pt>
                      <c:pt idx="5092">
                        <c:v>50.92</c:v>
                      </c:pt>
                      <c:pt idx="5093">
                        <c:v>50.93</c:v>
                      </c:pt>
                      <c:pt idx="5094">
                        <c:v>50.94</c:v>
                      </c:pt>
                      <c:pt idx="5095">
                        <c:v>50.95</c:v>
                      </c:pt>
                      <c:pt idx="5096">
                        <c:v>50.96</c:v>
                      </c:pt>
                      <c:pt idx="5097">
                        <c:v>50.97</c:v>
                      </c:pt>
                      <c:pt idx="5098">
                        <c:v>50.98</c:v>
                      </c:pt>
                      <c:pt idx="5099">
                        <c:v>50.99</c:v>
                      </c:pt>
                      <c:pt idx="5100">
                        <c:v>51</c:v>
                      </c:pt>
                      <c:pt idx="5101">
                        <c:v>51.01</c:v>
                      </c:pt>
                      <c:pt idx="5102">
                        <c:v>51.02</c:v>
                      </c:pt>
                      <c:pt idx="5103">
                        <c:v>51.03</c:v>
                      </c:pt>
                      <c:pt idx="5104">
                        <c:v>51.04</c:v>
                      </c:pt>
                      <c:pt idx="5105">
                        <c:v>51.05</c:v>
                      </c:pt>
                      <c:pt idx="5106">
                        <c:v>51.06</c:v>
                      </c:pt>
                      <c:pt idx="5107">
                        <c:v>51.07</c:v>
                      </c:pt>
                      <c:pt idx="5108">
                        <c:v>51.08</c:v>
                      </c:pt>
                      <c:pt idx="5109">
                        <c:v>51.09</c:v>
                      </c:pt>
                      <c:pt idx="5110">
                        <c:v>51.1</c:v>
                      </c:pt>
                      <c:pt idx="5111">
                        <c:v>51.11</c:v>
                      </c:pt>
                      <c:pt idx="5112">
                        <c:v>51.12</c:v>
                      </c:pt>
                      <c:pt idx="5113">
                        <c:v>51.13</c:v>
                      </c:pt>
                      <c:pt idx="5114">
                        <c:v>51.14</c:v>
                      </c:pt>
                      <c:pt idx="5115">
                        <c:v>51.15</c:v>
                      </c:pt>
                      <c:pt idx="5116">
                        <c:v>51.16</c:v>
                      </c:pt>
                      <c:pt idx="5117">
                        <c:v>51.17</c:v>
                      </c:pt>
                      <c:pt idx="5118">
                        <c:v>51.18</c:v>
                      </c:pt>
                      <c:pt idx="5119">
                        <c:v>51.19</c:v>
                      </c:pt>
                      <c:pt idx="5120">
                        <c:v>51.2</c:v>
                      </c:pt>
                      <c:pt idx="5121">
                        <c:v>51.21</c:v>
                      </c:pt>
                      <c:pt idx="5122">
                        <c:v>51.22</c:v>
                      </c:pt>
                      <c:pt idx="5123">
                        <c:v>51.23</c:v>
                      </c:pt>
                      <c:pt idx="5124">
                        <c:v>51.24</c:v>
                      </c:pt>
                      <c:pt idx="5125">
                        <c:v>51.25</c:v>
                      </c:pt>
                      <c:pt idx="5126">
                        <c:v>51.26</c:v>
                      </c:pt>
                      <c:pt idx="5127">
                        <c:v>51.27</c:v>
                      </c:pt>
                      <c:pt idx="5128">
                        <c:v>51.28</c:v>
                      </c:pt>
                      <c:pt idx="5129">
                        <c:v>51.29</c:v>
                      </c:pt>
                      <c:pt idx="5130">
                        <c:v>51.3</c:v>
                      </c:pt>
                      <c:pt idx="5131">
                        <c:v>51.31</c:v>
                      </c:pt>
                      <c:pt idx="5132">
                        <c:v>51.32</c:v>
                      </c:pt>
                      <c:pt idx="5133">
                        <c:v>51.33</c:v>
                      </c:pt>
                      <c:pt idx="5134">
                        <c:v>51.34</c:v>
                      </c:pt>
                      <c:pt idx="5135">
                        <c:v>51.35</c:v>
                      </c:pt>
                      <c:pt idx="5136">
                        <c:v>51.36</c:v>
                      </c:pt>
                      <c:pt idx="5137">
                        <c:v>51.37</c:v>
                      </c:pt>
                      <c:pt idx="5138">
                        <c:v>51.38</c:v>
                      </c:pt>
                      <c:pt idx="5139">
                        <c:v>51.39</c:v>
                      </c:pt>
                      <c:pt idx="5140">
                        <c:v>51.4</c:v>
                      </c:pt>
                      <c:pt idx="5141">
                        <c:v>51.41</c:v>
                      </c:pt>
                      <c:pt idx="5142">
                        <c:v>51.42</c:v>
                      </c:pt>
                      <c:pt idx="5143">
                        <c:v>51.43</c:v>
                      </c:pt>
                      <c:pt idx="5144">
                        <c:v>51.44</c:v>
                      </c:pt>
                      <c:pt idx="5145">
                        <c:v>51.45</c:v>
                      </c:pt>
                      <c:pt idx="5146">
                        <c:v>51.46</c:v>
                      </c:pt>
                      <c:pt idx="5147">
                        <c:v>51.47</c:v>
                      </c:pt>
                      <c:pt idx="5148">
                        <c:v>51.48</c:v>
                      </c:pt>
                      <c:pt idx="5149">
                        <c:v>51.49</c:v>
                      </c:pt>
                      <c:pt idx="5150">
                        <c:v>51.5</c:v>
                      </c:pt>
                      <c:pt idx="5151">
                        <c:v>51.51</c:v>
                      </c:pt>
                      <c:pt idx="5152">
                        <c:v>51.52</c:v>
                      </c:pt>
                      <c:pt idx="5153">
                        <c:v>51.53</c:v>
                      </c:pt>
                      <c:pt idx="5154">
                        <c:v>51.54</c:v>
                      </c:pt>
                      <c:pt idx="5155">
                        <c:v>51.55</c:v>
                      </c:pt>
                      <c:pt idx="5156">
                        <c:v>51.56</c:v>
                      </c:pt>
                      <c:pt idx="5157">
                        <c:v>51.57</c:v>
                      </c:pt>
                      <c:pt idx="5158">
                        <c:v>51.58</c:v>
                      </c:pt>
                      <c:pt idx="5159">
                        <c:v>51.59</c:v>
                      </c:pt>
                      <c:pt idx="5160">
                        <c:v>51.6</c:v>
                      </c:pt>
                      <c:pt idx="5161">
                        <c:v>51.61</c:v>
                      </c:pt>
                      <c:pt idx="5162">
                        <c:v>51.62</c:v>
                      </c:pt>
                      <c:pt idx="5163">
                        <c:v>51.63</c:v>
                      </c:pt>
                      <c:pt idx="5164">
                        <c:v>51.64</c:v>
                      </c:pt>
                      <c:pt idx="5165">
                        <c:v>51.65</c:v>
                      </c:pt>
                      <c:pt idx="5166">
                        <c:v>51.66</c:v>
                      </c:pt>
                      <c:pt idx="5167">
                        <c:v>51.67</c:v>
                      </c:pt>
                      <c:pt idx="5168">
                        <c:v>51.68</c:v>
                      </c:pt>
                      <c:pt idx="5169">
                        <c:v>51.69</c:v>
                      </c:pt>
                      <c:pt idx="5170">
                        <c:v>51.7</c:v>
                      </c:pt>
                      <c:pt idx="5171">
                        <c:v>51.71</c:v>
                      </c:pt>
                      <c:pt idx="5172">
                        <c:v>51.72</c:v>
                      </c:pt>
                      <c:pt idx="5173">
                        <c:v>51.73</c:v>
                      </c:pt>
                      <c:pt idx="5174">
                        <c:v>51.74</c:v>
                      </c:pt>
                      <c:pt idx="5175">
                        <c:v>51.75</c:v>
                      </c:pt>
                      <c:pt idx="5176">
                        <c:v>51.76</c:v>
                      </c:pt>
                      <c:pt idx="5177">
                        <c:v>51.77</c:v>
                      </c:pt>
                      <c:pt idx="5178">
                        <c:v>51.78</c:v>
                      </c:pt>
                      <c:pt idx="5179">
                        <c:v>51.79</c:v>
                      </c:pt>
                      <c:pt idx="5180">
                        <c:v>51.8</c:v>
                      </c:pt>
                      <c:pt idx="5181">
                        <c:v>51.81</c:v>
                      </c:pt>
                      <c:pt idx="5182">
                        <c:v>51.82</c:v>
                      </c:pt>
                      <c:pt idx="5183">
                        <c:v>51.83</c:v>
                      </c:pt>
                      <c:pt idx="5184">
                        <c:v>51.84</c:v>
                      </c:pt>
                      <c:pt idx="5185">
                        <c:v>51.85</c:v>
                      </c:pt>
                      <c:pt idx="5186">
                        <c:v>51.86</c:v>
                      </c:pt>
                      <c:pt idx="5187">
                        <c:v>51.87</c:v>
                      </c:pt>
                      <c:pt idx="5188">
                        <c:v>51.88</c:v>
                      </c:pt>
                      <c:pt idx="5189">
                        <c:v>51.89</c:v>
                      </c:pt>
                      <c:pt idx="5190">
                        <c:v>51.9</c:v>
                      </c:pt>
                      <c:pt idx="5191">
                        <c:v>51.91</c:v>
                      </c:pt>
                      <c:pt idx="5192">
                        <c:v>51.92</c:v>
                      </c:pt>
                      <c:pt idx="5193">
                        <c:v>51.93</c:v>
                      </c:pt>
                      <c:pt idx="5194">
                        <c:v>51.94</c:v>
                      </c:pt>
                      <c:pt idx="5195">
                        <c:v>51.95</c:v>
                      </c:pt>
                      <c:pt idx="5196">
                        <c:v>51.96</c:v>
                      </c:pt>
                      <c:pt idx="5197">
                        <c:v>51.97</c:v>
                      </c:pt>
                      <c:pt idx="5198">
                        <c:v>51.98</c:v>
                      </c:pt>
                      <c:pt idx="5199">
                        <c:v>51.99</c:v>
                      </c:pt>
                      <c:pt idx="5200">
                        <c:v>52</c:v>
                      </c:pt>
                      <c:pt idx="5201">
                        <c:v>52.01</c:v>
                      </c:pt>
                      <c:pt idx="5202">
                        <c:v>52.02</c:v>
                      </c:pt>
                      <c:pt idx="5203">
                        <c:v>52.03</c:v>
                      </c:pt>
                      <c:pt idx="5204">
                        <c:v>52.04</c:v>
                      </c:pt>
                      <c:pt idx="5205">
                        <c:v>52.05</c:v>
                      </c:pt>
                      <c:pt idx="5206">
                        <c:v>52.06</c:v>
                      </c:pt>
                      <c:pt idx="5207">
                        <c:v>52.07</c:v>
                      </c:pt>
                      <c:pt idx="5208">
                        <c:v>52.08</c:v>
                      </c:pt>
                      <c:pt idx="5209">
                        <c:v>52.09</c:v>
                      </c:pt>
                      <c:pt idx="5210">
                        <c:v>52.1</c:v>
                      </c:pt>
                      <c:pt idx="5211">
                        <c:v>52.11</c:v>
                      </c:pt>
                      <c:pt idx="5212">
                        <c:v>52.12</c:v>
                      </c:pt>
                      <c:pt idx="5213">
                        <c:v>52.13</c:v>
                      </c:pt>
                      <c:pt idx="5214">
                        <c:v>52.14</c:v>
                      </c:pt>
                      <c:pt idx="5215">
                        <c:v>52.15</c:v>
                      </c:pt>
                      <c:pt idx="5216">
                        <c:v>52.16</c:v>
                      </c:pt>
                      <c:pt idx="5217">
                        <c:v>52.17</c:v>
                      </c:pt>
                      <c:pt idx="5218">
                        <c:v>52.18</c:v>
                      </c:pt>
                      <c:pt idx="5219">
                        <c:v>52.19</c:v>
                      </c:pt>
                      <c:pt idx="5220">
                        <c:v>52.2</c:v>
                      </c:pt>
                      <c:pt idx="5221">
                        <c:v>52.21</c:v>
                      </c:pt>
                      <c:pt idx="5222">
                        <c:v>52.22</c:v>
                      </c:pt>
                      <c:pt idx="5223">
                        <c:v>52.23</c:v>
                      </c:pt>
                      <c:pt idx="5224">
                        <c:v>52.24</c:v>
                      </c:pt>
                      <c:pt idx="5225">
                        <c:v>52.25</c:v>
                      </c:pt>
                      <c:pt idx="5226">
                        <c:v>52.26</c:v>
                      </c:pt>
                      <c:pt idx="5227">
                        <c:v>52.27</c:v>
                      </c:pt>
                      <c:pt idx="5228">
                        <c:v>52.28</c:v>
                      </c:pt>
                      <c:pt idx="5229">
                        <c:v>52.29</c:v>
                      </c:pt>
                      <c:pt idx="5230">
                        <c:v>52.3</c:v>
                      </c:pt>
                      <c:pt idx="5231">
                        <c:v>52.31</c:v>
                      </c:pt>
                      <c:pt idx="5232">
                        <c:v>52.32</c:v>
                      </c:pt>
                      <c:pt idx="5233">
                        <c:v>52.33</c:v>
                      </c:pt>
                      <c:pt idx="5234">
                        <c:v>52.34</c:v>
                      </c:pt>
                      <c:pt idx="5235">
                        <c:v>52.35</c:v>
                      </c:pt>
                      <c:pt idx="5236">
                        <c:v>52.36</c:v>
                      </c:pt>
                      <c:pt idx="5237">
                        <c:v>52.37</c:v>
                      </c:pt>
                      <c:pt idx="5238">
                        <c:v>52.38</c:v>
                      </c:pt>
                      <c:pt idx="5239">
                        <c:v>52.39</c:v>
                      </c:pt>
                      <c:pt idx="5240">
                        <c:v>52.4</c:v>
                      </c:pt>
                      <c:pt idx="5241">
                        <c:v>52.41</c:v>
                      </c:pt>
                      <c:pt idx="5242">
                        <c:v>52.42</c:v>
                      </c:pt>
                      <c:pt idx="5243">
                        <c:v>52.43</c:v>
                      </c:pt>
                      <c:pt idx="5244">
                        <c:v>52.44</c:v>
                      </c:pt>
                      <c:pt idx="5245">
                        <c:v>52.45</c:v>
                      </c:pt>
                      <c:pt idx="5246">
                        <c:v>52.46</c:v>
                      </c:pt>
                      <c:pt idx="5247">
                        <c:v>52.47</c:v>
                      </c:pt>
                      <c:pt idx="5248">
                        <c:v>52.48</c:v>
                      </c:pt>
                      <c:pt idx="5249">
                        <c:v>52.49</c:v>
                      </c:pt>
                      <c:pt idx="5250">
                        <c:v>52.5</c:v>
                      </c:pt>
                      <c:pt idx="5251">
                        <c:v>52.51</c:v>
                      </c:pt>
                      <c:pt idx="5252">
                        <c:v>52.52</c:v>
                      </c:pt>
                      <c:pt idx="5253">
                        <c:v>52.53</c:v>
                      </c:pt>
                      <c:pt idx="5254">
                        <c:v>52.54</c:v>
                      </c:pt>
                      <c:pt idx="5255">
                        <c:v>52.55</c:v>
                      </c:pt>
                      <c:pt idx="5256">
                        <c:v>52.56</c:v>
                      </c:pt>
                      <c:pt idx="5257">
                        <c:v>52.57</c:v>
                      </c:pt>
                      <c:pt idx="5258">
                        <c:v>52.58</c:v>
                      </c:pt>
                      <c:pt idx="5259">
                        <c:v>52.59</c:v>
                      </c:pt>
                      <c:pt idx="5260">
                        <c:v>52.6</c:v>
                      </c:pt>
                      <c:pt idx="5261">
                        <c:v>52.61</c:v>
                      </c:pt>
                      <c:pt idx="5262">
                        <c:v>52.62</c:v>
                      </c:pt>
                      <c:pt idx="5263">
                        <c:v>52.63</c:v>
                      </c:pt>
                      <c:pt idx="5264">
                        <c:v>52.64</c:v>
                      </c:pt>
                      <c:pt idx="5265">
                        <c:v>52.65</c:v>
                      </c:pt>
                      <c:pt idx="5266">
                        <c:v>52.66</c:v>
                      </c:pt>
                      <c:pt idx="5267">
                        <c:v>52.67</c:v>
                      </c:pt>
                      <c:pt idx="5268">
                        <c:v>52.68</c:v>
                      </c:pt>
                      <c:pt idx="5269">
                        <c:v>52.69</c:v>
                      </c:pt>
                      <c:pt idx="5270">
                        <c:v>52.7</c:v>
                      </c:pt>
                      <c:pt idx="5271">
                        <c:v>52.71</c:v>
                      </c:pt>
                      <c:pt idx="5272">
                        <c:v>52.72</c:v>
                      </c:pt>
                      <c:pt idx="5273">
                        <c:v>52.73</c:v>
                      </c:pt>
                      <c:pt idx="5274">
                        <c:v>52.74</c:v>
                      </c:pt>
                      <c:pt idx="5275">
                        <c:v>52.75</c:v>
                      </c:pt>
                      <c:pt idx="5276">
                        <c:v>52.76</c:v>
                      </c:pt>
                      <c:pt idx="5277">
                        <c:v>52.77</c:v>
                      </c:pt>
                      <c:pt idx="5278">
                        <c:v>52.78</c:v>
                      </c:pt>
                      <c:pt idx="5279">
                        <c:v>52.79</c:v>
                      </c:pt>
                      <c:pt idx="5280">
                        <c:v>52.8</c:v>
                      </c:pt>
                      <c:pt idx="5281">
                        <c:v>52.81</c:v>
                      </c:pt>
                      <c:pt idx="5282">
                        <c:v>52.82</c:v>
                      </c:pt>
                      <c:pt idx="5283">
                        <c:v>52.83</c:v>
                      </c:pt>
                      <c:pt idx="5284">
                        <c:v>52.84</c:v>
                      </c:pt>
                      <c:pt idx="5285">
                        <c:v>52.85</c:v>
                      </c:pt>
                      <c:pt idx="5286">
                        <c:v>52.86</c:v>
                      </c:pt>
                      <c:pt idx="5287">
                        <c:v>52.87</c:v>
                      </c:pt>
                      <c:pt idx="5288">
                        <c:v>52.88</c:v>
                      </c:pt>
                      <c:pt idx="5289">
                        <c:v>52.89</c:v>
                      </c:pt>
                      <c:pt idx="5290">
                        <c:v>52.9</c:v>
                      </c:pt>
                      <c:pt idx="5291">
                        <c:v>52.91</c:v>
                      </c:pt>
                      <c:pt idx="5292">
                        <c:v>52.92</c:v>
                      </c:pt>
                      <c:pt idx="5293">
                        <c:v>52.93</c:v>
                      </c:pt>
                      <c:pt idx="5294">
                        <c:v>52.94</c:v>
                      </c:pt>
                      <c:pt idx="5295">
                        <c:v>52.95</c:v>
                      </c:pt>
                      <c:pt idx="5296">
                        <c:v>52.96</c:v>
                      </c:pt>
                      <c:pt idx="5297">
                        <c:v>52.97</c:v>
                      </c:pt>
                      <c:pt idx="5298">
                        <c:v>52.98</c:v>
                      </c:pt>
                      <c:pt idx="5299">
                        <c:v>52.99</c:v>
                      </c:pt>
                      <c:pt idx="5300">
                        <c:v>53</c:v>
                      </c:pt>
                      <c:pt idx="5301">
                        <c:v>53.01</c:v>
                      </c:pt>
                      <c:pt idx="5302">
                        <c:v>53.02</c:v>
                      </c:pt>
                      <c:pt idx="5303">
                        <c:v>53.03</c:v>
                      </c:pt>
                      <c:pt idx="5304">
                        <c:v>53.04</c:v>
                      </c:pt>
                      <c:pt idx="5305">
                        <c:v>53.05</c:v>
                      </c:pt>
                      <c:pt idx="5306">
                        <c:v>53.06</c:v>
                      </c:pt>
                      <c:pt idx="5307">
                        <c:v>53.07</c:v>
                      </c:pt>
                      <c:pt idx="5308">
                        <c:v>53.08</c:v>
                      </c:pt>
                      <c:pt idx="5309">
                        <c:v>53.09</c:v>
                      </c:pt>
                      <c:pt idx="5310">
                        <c:v>53.1</c:v>
                      </c:pt>
                      <c:pt idx="5311">
                        <c:v>53.11</c:v>
                      </c:pt>
                      <c:pt idx="5312">
                        <c:v>53.12</c:v>
                      </c:pt>
                      <c:pt idx="5313">
                        <c:v>53.13</c:v>
                      </c:pt>
                      <c:pt idx="5314">
                        <c:v>53.14</c:v>
                      </c:pt>
                      <c:pt idx="5315">
                        <c:v>53.15</c:v>
                      </c:pt>
                      <c:pt idx="5316">
                        <c:v>53.16</c:v>
                      </c:pt>
                      <c:pt idx="5317">
                        <c:v>53.17</c:v>
                      </c:pt>
                      <c:pt idx="5318">
                        <c:v>53.18</c:v>
                      </c:pt>
                      <c:pt idx="5319">
                        <c:v>53.19</c:v>
                      </c:pt>
                      <c:pt idx="5320">
                        <c:v>53.2</c:v>
                      </c:pt>
                      <c:pt idx="5321">
                        <c:v>53.21</c:v>
                      </c:pt>
                      <c:pt idx="5322">
                        <c:v>53.22</c:v>
                      </c:pt>
                      <c:pt idx="5323">
                        <c:v>53.23</c:v>
                      </c:pt>
                      <c:pt idx="5324">
                        <c:v>53.24</c:v>
                      </c:pt>
                      <c:pt idx="5325">
                        <c:v>53.25</c:v>
                      </c:pt>
                      <c:pt idx="5326">
                        <c:v>53.26</c:v>
                      </c:pt>
                      <c:pt idx="5327">
                        <c:v>53.27</c:v>
                      </c:pt>
                      <c:pt idx="5328">
                        <c:v>53.28</c:v>
                      </c:pt>
                      <c:pt idx="5329">
                        <c:v>53.29</c:v>
                      </c:pt>
                      <c:pt idx="5330">
                        <c:v>53.3</c:v>
                      </c:pt>
                      <c:pt idx="5331">
                        <c:v>53.31</c:v>
                      </c:pt>
                      <c:pt idx="5332">
                        <c:v>53.32</c:v>
                      </c:pt>
                      <c:pt idx="5333">
                        <c:v>53.33</c:v>
                      </c:pt>
                      <c:pt idx="5334">
                        <c:v>53.34</c:v>
                      </c:pt>
                      <c:pt idx="5335">
                        <c:v>53.35</c:v>
                      </c:pt>
                      <c:pt idx="5336">
                        <c:v>53.36</c:v>
                      </c:pt>
                      <c:pt idx="5337">
                        <c:v>53.37</c:v>
                      </c:pt>
                      <c:pt idx="5338">
                        <c:v>53.38</c:v>
                      </c:pt>
                      <c:pt idx="5339">
                        <c:v>53.39</c:v>
                      </c:pt>
                      <c:pt idx="5340">
                        <c:v>53.4</c:v>
                      </c:pt>
                      <c:pt idx="5341">
                        <c:v>53.41</c:v>
                      </c:pt>
                      <c:pt idx="5342">
                        <c:v>53.42</c:v>
                      </c:pt>
                      <c:pt idx="5343">
                        <c:v>53.43</c:v>
                      </c:pt>
                      <c:pt idx="5344">
                        <c:v>53.44</c:v>
                      </c:pt>
                      <c:pt idx="5345">
                        <c:v>53.45</c:v>
                      </c:pt>
                      <c:pt idx="5346">
                        <c:v>53.46</c:v>
                      </c:pt>
                      <c:pt idx="5347">
                        <c:v>53.47</c:v>
                      </c:pt>
                      <c:pt idx="5348">
                        <c:v>53.48</c:v>
                      </c:pt>
                      <c:pt idx="5349">
                        <c:v>53.49</c:v>
                      </c:pt>
                      <c:pt idx="5350">
                        <c:v>53.5</c:v>
                      </c:pt>
                      <c:pt idx="5351">
                        <c:v>53.51</c:v>
                      </c:pt>
                      <c:pt idx="5352">
                        <c:v>53.52</c:v>
                      </c:pt>
                      <c:pt idx="5353">
                        <c:v>53.53</c:v>
                      </c:pt>
                      <c:pt idx="5354">
                        <c:v>53.54</c:v>
                      </c:pt>
                      <c:pt idx="5355">
                        <c:v>53.55</c:v>
                      </c:pt>
                      <c:pt idx="5356">
                        <c:v>53.56</c:v>
                      </c:pt>
                      <c:pt idx="5357">
                        <c:v>53.57</c:v>
                      </c:pt>
                      <c:pt idx="5358">
                        <c:v>53.58</c:v>
                      </c:pt>
                      <c:pt idx="5359">
                        <c:v>53.59</c:v>
                      </c:pt>
                      <c:pt idx="5360">
                        <c:v>53.6</c:v>
                      </c:pt>
                      <c:pt idx="5361">
                        <c:v>53.61</c:v>
                      </c:pt>
                      <c:pt idx="5362">
                        <c:v>53.62</c:v>
                      </c:pt>
                      <c:pt idx="5363">
                        <c:v>53.63</c:v>
                      </c:pt>
                      <c:pt idx="5364">
                        <c:v>53.64</c:v>
                      </c:pt>
                      <c:pt idx="5365">
                        <c:v>53.65</c:v>
                      </c:pt>
                      <c:pt idx="5366">
                        <c:v>53.66</c:v>
                      </c:pt>
                      <c:pt idx="5367">
                        <c:v>53.67</c:v>
                      </c:pt>
                      <c:pt idx="5368">
                        <c:v>53.68</c:v>
                      </c:pt>
                      <c:pt idx="5369">
                        <c:v>53.69</c:v>
                      </c:pt>
                      <c:pt idx="5370">
                        <c:v>53.7</c:v>
                      </c:pt>
                      <c:pt idx="5371">
                        <c:v>53.71</c:v>
                      </c:pt>
                      <c:pt idx="5372">
                        <c:v>53.72</c:v>
                      </c:pt>
                      <c:pt idx="5373">
                        <c:v>53.73</c:v>
                      </c:pt>
                      <c:pt idx="5374">
                        <c:v>53.74</c:v>
                      </c:pt>
                      <c:pt idx="5375">
                        <c:v>53.75</c:v>
                      </c:pt>
                      <c:pt idx="5376">
                        <c:v>53.76</c:v>
                      </c:pt>
                      <c:pt idx="5377">
                        <c:v>53.77</c:v>
                      </c:pt>
                      <c:pt idx="5378">
                        <c:v>53.78</c:v>
                      </c:pt>
                      <c:pt idx="5379">
                        <c:v>53.79</c:v>
                      </c:pt>
                      <c:pt idx="5380">
                        <c:v>53.8</c:v>
                      </c:pt>
                      <c:pt idx="5381">
                        <c:v>53.81</c:v>
                      </c:pt>
                      <c:pt idx="5382">
                        <c:v>53.82</c:v>
                      </c:pt>
                      <c:pt idx="5383">
                        <c:v>53.83</c:v>
                      </c:pt>
                      <c:pt idx="5384">
                        <c:v>53.84</c:v>
                      </c:pt>
                      <c:pt idx="5385">
                        <c:v>53.85</c:v>
                      </c:pt>
                      <c:pt idx="5386">
                        <c:v>53.86</c:v>
                      </c:pt>
                      <c:pt idx="5387">
                        <c:v>53.87</c:v>
                      </c:pt>
                      <c:pt idx="5388">
                        <c:v>53.88</c:v>
                      </c:pt>
                      <c:pt idx="5389">
                        <c:v>53.89</c:v>
                      </c:pt>
                      <c:pt idx="5390">
                        <c:v>53.9</c:v>
                      </c:pt>
                      <c:pt idx="5391">
                        <c:v>53.91</c:v>
                      </c:pt>
                      <c:pt idx="5392">
                        <c:v>53.92</c:v>
                      </c:pt>
                      <c:pt idx="5393">
                        <c:v>53.93</c:v>
                      </c:pt>
                      <c:pt idx="5394">
                        <c:v>53.94</c:v>
                      </c:pt>
                      <c:pt idx="5395">
                        <c:v>53.95</c:v>
                      </c:pt>
                      <c:pt idx="5396">
                        <c:v>53.96</c:v>
                      </c:pt>
                      <c:pt idx="5397">
                        <c:v>53.97</c:v>
                      </c:pt>
                      <c:pt idx="5398">
                        <c:v>53.98</c:v>
                      </c:pt>
                      <c:pt idx="5399">
                        <c:v>53.99</c:v>
                      </c:pt>
                      <c:pt idx="5400">
                        <c:v>54</c:v>
                      </c:pt>
                      <c:pt idx="5401">
                        <c:v>54.01</c:v>
                      </c:pt>
                      <c:pt idx="5402">
                        <c:v>54.02</c:v>
                      </c:pt>
                      <c:pt idx="5403">
                        <c:v>54.03</c:v>
                      </c:pt>
                      <c:pt idx="5404">
                        <c:v>54.04</c:v>
                      </c:pt>
                      <c:pt idx="5405">
                        <c:v>54.05</c:v>
                      </c:pt>
                      <c:pt idx="5406">
                        <c:v>54.06</c:v>
                      </c:pt>
                      <c:pt idx="5407">
                        <c:v>54.07</c:v>
                      </c:pt>
                      <c:pt idx="5408">
                        <c:v>54.08</c:v>
                      </c:pt>
                      <c:pt idx="5409">
                        <c:v>54.09</c:v>
                      </c:pt>
                      <c:pt idx="5410">
                        <c:v>54.1</c:v>
                      </c:pt>
                      <c:pt idx="5411">
                        <c:v>54.11</c:v>
                      </c:pt>
                      <c:pt idx="5412">
                        <c:v>54.12</c:v>
                      </c:pt>
                      <c:pt idx="5413">
                        <c:v>54.13</c:v>
                      </c:pt>
                      <c:pt idx="5414">
                        <c:v>54.14</c:v>
                      </c:pt>
                      <c:pt idx="5415">
                        <c:v>54.15</c:v>
                      </c:pt>
                      <c:pt idx="5416">
                        <c:v>54.16</c:v>
                      </c:pt>
                      <c:pt idx="5417">
                        <c:v>54.17</c:v>
                      </c:pt>
                      <c:pt idx="5418">
                        <c:v>54.18</c:v>
                      </c:pt>
                      <c:pt idx="5419">
                        <c:v>54.19</c:v>
                      </c:pt>
                      <c:pt idx="5420">
                        <c:v>54.2</c:v>
                      </c:pt>
                      <c:pt idx="5421">
                        <c:v>54.21</c:v>
                      </c:pt>
                      <c:pt idx="5422">
                        <c:v>54.22</c:v>
                      </c:pt>
                      <c:pt idx="5423">
                        <c:v>54.23</c:v>
                      </c:pt>
                      <c:pt idx="5424">
                        <c:v>54.24</c:v>
                      </c:pt>
                      <c:pt idx="5425">
                        <c:v>54.25</c:v>
                      </c:pt>
                      <c:pt idx="5426">
                        <c:v>54.26</c:v>
                      </c:pt>
                      <c:pt idx="5427">
                        <c:v>54.27</c:v>
                      </c:pt>
                      <c:pt idx="5428">
                        <c:v>54.28</c:v>
                      </c:pt>
                      <c:pt idx="5429">
                        <c:v>54.29</c:v>
                      </c:pt>
                      <c:pt idx="5430">
                        <c:v>54.3</c:v>
                      </c:pt>
                      <c:pt idx="5431">
                        <c:v>54.31</c:v>
                      </c:pt>
                      <c:pt idx="5432">
                        <c:v>54.32</c:v>
                      </c:pt>
                      <c:pt idx="5433">
                        <c:v>54.33</c:v>
                      </c:pt>
                      <c:pt idx="5434">
                        <c:v>54.34</c:v>
                      </c:pt>
                      <c:pt idx="5435">
                        <c:v>54.35</c:v>
                      </c:pt>
                      <c:pt idx="5436">
                        <c:v>54.36</c:v>
                      </c:pt>
                      <c:pt idx="5437">
                        <c:v>54.37</c:v>
                      </c:pt>
                      <c:pt idx="5438">
                        <c:v>54.38</c:v>
                      </c:pt>
                      <c:pt idx="5439">
                        <c:v>54.39</c:v>
                      </c:pt>
                      <c:pt idx="5440">
                        <c:v>54.4</c:v>
                      </c:pt>
                      <c:pt idx="5441">
                        <c:v>54.41</c:v>
                      </c:pt>
                      <c:pt idx="5442">
                        <c:v>54.42</c:v>
                      </c:pt>
                      <c:pt idx="5443">
                        <c:v>54.43</c:v>
                      </c:pt>
                      <c:pt idx="5444">
                        <c:v>54.44</c:v>
                      </c:pt>
                      <c:pt idx="5445">
                        <c:v>54.45</c:v>
                      </c:pt>
                      <c:pt idx="5446">
                        <c:v>54.46</c:v>
                      </c:pt>
                      <c:pt idx="5447">
                        <c:v>54.47</c:v>
                      </c:pt>
                      <c:pt idx="5448">
                        <c:v>54.48</c:v>
                      </c:pt>
                      <c:pt idx="5449">
                        <c:v>54.49</c:v>
                      </c:pt>
                      <c:pt idx="5450">
                        <c:v>54.5</c:v>
                      </c:pt>
                      <c:pt idx="5451">
                        <c:v>54.51</c:v>
                      </c:pt>
                      <c:pt idx="5452">
                        <c:v>54.52</c:v>
                      </c:pt>
                      <c:pt idx="5453">
                        <c:v>54.53</c:v>
                      </c:pt>
                      <c:pt idx="5454">
                        <c:v>54.54</c:v>
                      </c:pt>
                      <c:pt idx="5455">
                        <c:v>54.55</c:v>
                      </c:pt>
                      <c:pt idx="5456">
                        <c:v>54.56</c:v>
                      </c:pt>
                      <c:pt idx="5457">
                        <c:v>54.57</c:v>
                      </c:pt>
                      <c:pt idx="5458">
                        <c:v>54.58</c:v>
                      </c:pt>
                      <c:pt idx="5459">
                        <c:v>54.59</c:v>
                      </c:pt>
                      <c:pt idx="5460">
                        <c:v>54.6</c:v>
                      </c:pt>
                      <c:pt idx="5461">
                        <c:v>54.61</c:v>
                      </c:pt>
                      <c:pt idx="5462">
                        <c:v>54.62</c:v>
                      </c:pt>
                      <c:pt idx="5463">
                        <c:v>54.63</c:v>
                      </c:pt>
                      <c:pt idx="5464">
                        <c:v>54.64</c:v>
                      </c:pt>
                      <c:pt idx="5465">
                        <c:v>54.65</c:v>
                      </c:pt>
                      <c:pt idx="5466">
                        <c:v>54.66</c:v>
                      </c:pt>
                      <c:pt idx="5467">
                        <c:v>54.67</c:v>
                      </c:pt>
                      <c:pt idx="5468">
                        <c:v>54.68</c:v>
                      </c:pt>
                      <c:pt idx="5469">
                        <c:v>54.69</c:v>
                      </c:pt>
                      <c:pt idx="5470">
                        <c:v>54.7</c:v>
                      </c:pt>
                      <c:pt idx="5471">
                        <c:v>54.71</c:v>
                      </c:pt>
                      <c:pt idx="5472">
                        <c:v>54.72</c:v>
                      </c:pt>
                      <c:pt idx="5473">
                        <c:v>54.73</c:v>
                      </c:pt>
                      <c:pt idx="5474">
                        <c:v>54.74</c:v>
                      </c:pt>
                      <c:pt idx="5475">
                        <c:v>54.75</c:v>
                      </c:pt>
                      <c:pt idx="5476">
                        <c:v>54.76</c:v>
                      </c:pt>
                      <c:pt idx="5477">
                        <c:v>54.77</c:v>
                      </c:pt>
                      <c:pt idx="5478">
                        <c:v>54.78</c:v>
                      </c:pt>
                      <c:pt idx="5479">
                        <c:v>54.79</c:v>
                      </c:pt>
                      <c:pt idx="5480">
                        <c:v>54.8</c:v>
                      </c:pt>
                      <c:pt idx="5481">
                        <c:v>54.81</c:v>
                      </c:pt>
                      <c:pt idx="5482">
                        <c:v>54.82</c:v>
                      </c:pt>
                      <c:pt idx="5483">
                        <c:v>54.83</c:v>
                      </c:pt>
                      <c:pt idx="5484">
                        <c:v>54.84</c:v>
                      </c:pt>
                      <c:pt idx="5485">
                        <c:v>54.85</c:v>
                      </c:pt>
                      <c:pt idx="5486">
                        <c:v>54.86</c:v>
                      </c:pt>
                      <c:pt idx="5487">
                        <c:v>54.87</c:v>
                      </c:pt>
                      <c:pt idx="5488">
                        <c:v>54.88</c:v>
                      </c:pt>
                      <c:pt idx="5489">
                        <c:v>54.89</c:v>
                      </c:pt>
                      <c:pt idx="5490">
                        <c:v>54.9</c:v>
                      </c:pt>
                      <c:pt idx="5491">
                        <c:v>54.91</c:v>
                      </c:pt>
                      <c:pt idx="5492">
                        <c:v>54.92</c:v>
                      </c:pt>
                      <c:pt idx="5493">
                        <c:v>54.93</c:v>
                      </c:pt>
                      <c:pt idx="5494">
                        <c:v>54.94</c:v>
                      </c:pt>
                      <c:pt idx="5495">
                        <c:v>54.95</c:v>
                      </c:pt>
                      <c:pt idx="5496">
                        <c:v>54.96</c:v>
                      </c:pt>
                      <c:pt idx="5497">
                        <c:v>54.97</c:v>
                      </c:pt>
                      <c:pt idx="5498">
                        <c:v>54.98</c:v>
                      </c:pt>
                      <c:pt idx="5499">
                        <c:v>54.99</c:v>
                      </c:pt>
                      <c:pt idx="5500">
                        <c:v>55</c:v>
                      </c:pt>
                      <c:pt idx="5501">
                        <c:v>55.01</c:v>
                      </c:pt>
                      <c:pt idx="5502">
                        <c:v>55.02</c:v>
                      </c:pt>
                      <c:pt idx="5503">
                        <c:v>55.03</c:v>
                      </c:pt>
                      <c:pt idx="5504">
                        <c:v>55.04</c:v>
                      </c:pt>
                      <c:pt idx="5505">
                        <c:v>55.05</c:v>
                      </c:pt>
                      <c:pt idx="5506">
                        <c:v>55.06</c:v>
                      </c:pt>
                      <c:pt idx="5507">
                        <c:v>55.07</c:v>
                      </c:pt>
                      <c:pt idx="5508">
                        <c:v>55.08</c:v>
                      </c:pt>
                      <c:pt idx="5509">
                        <c:v>55.09</c:v>
                      </c:pt>
                      <c:pt idx="5510">
                        <c:v>55.1</c:v>
                      </c:pt>
                      <c:pt idx="5511">
                        <c:v>55.11</c:v>
                      </c:pt>
                      <c:pt idx="5512">
                        <c:v>55.12</c:v>
                      </c:pt>
                      <c:pt idx="5513">
                        <c:v>55.13</c:v>
                      </c:pt>
                      <c:pt idx="5514">
                        <c:v>55.14</c:v>
                      </c:pt>
                      <c:pt idx="5515">
                        <c:v>55.15</c:v>
                      </c:pt>
                      <c:pt idx="5516">
                        <c:v>55.16</c:v>
                      </c:pt>
                      <c:pt idx="5517">
                        <c:v>55.17</c:v>
                      </c:pt>
                      <c:pt idx="5518">
                        <c:v>55.18</c:v>
                      </c:pt>
                      <c:pt idx="5519">
                        <c:v>55.19</c:v>
                      </c:pt>
                      <c:pt idx="5520">
                        <c:v>55.2</c:v>
                      </c:pt>
                      <c:pt idx="5521">
                        <c:v>55.21</c:v>
                      </c:pt>
                      <c:pt idx="5522">
                        <c:v>55.22</c:v>
                      </c:pt>
                      <c:pt idx="5523">
                        <c:v>55.23</c:v>
                      </c:pt>
                      <c:pt idx="5524">
                        <c:v>55.24</c:v>
                      </c:pt>
                      <c:pt idx="5525">
                        <c:v>55.25</c:v>
                      </c:pt>
                      <c:pt idx="5526">
                        <c:v>55.26</c:v>
                      </c:pt>
                      <c:pt idx="5527">
                        <c:v>55.27</c:v>
                      </c:pt>
                      <c:pt idx="5528">
                        <c:v>55.28</c:v>
                      </c:pt>
                      <c:pt idx="5529">
                        <c:v>55.29</c:v>
                      </c:pt>
                      <c:pt idx="5530">
                        <c:v>55.3</c:v>
                      </c:pt>
                      <c:pt idx="5531">
                        <c:v>55.31</c:v>
                      </c:pt>
                      <c:pt idx="5532">
                        <c:v>55.32</c:v>
                      </c:pt>
                      <c:pt idx="5533">
                        <c:v>55.33</c:v>
                      </c:pt>
                      <c:pt idx="5534">
                        <c:v>55.34</c:v>
                      </c:pt>
                      <c:pt idx="5535">
                        <c:v>55.35</c:v>
                      </c:pt>
                      <c:pt idx="5536">
                        <c:v>55.36</c:v>
                      </c:pt>
                      <c:pt idx="5537">
                        <c:v>55.37</c:v>
                      </c:pt>
                      <c:pt idx="5538">
                        <c:v>55.38</c:v>
                      </c:pt>
                      <c:pt idx="5539">
                        <c:v>55.39</c:v>
                      </c:pt>
                      <c:pt idx="5540">
                        <c:v>55.4</c:v>
                      </c:pt>
                      <c:pt idx="5541">
                        <c:v>55.41</c:v>
                      </c:pt>
                      <c:pt idx="5542">
                        <c:v>55.42</c:v>
                      </c:pt>
                      <c:pt idx="5543">
                        <c:v>55.43</c:v>
                      </c:pt>
                      <c:pt idx="5544">
                        <c:v>55.44</c:v>
                      </c:pt>
                      <c:pt idx="5545">
                        <c:v>55.45</c:v>
                      </c:pt>
                      <c:pt idx="5546">
                        <c:v>55.46</c:v>
                      </c:pt>
                      <c:pt idx="5547">
                        <c:v>55.47</c:v>
                      </c:pt>
                      <c:pt idx="5548">
                        <c:v>55.48</c:v>
                      </c:pt>
                      <c:pt idx="5549">
                        <c:v>55.49</c:v>
                      </c:pt>
                      <c:pt idx="5550">
                        <c:v>55.5</c:v>
                      </c:pt>
                      <c:pt idx="5551">
                        <c:v>55.51</c:v>
                      </c:pt>
                      <c:pt idx="5552">
                        <c:v>55.52</c:v>
                      </c:pt>
                      <c:pt idx="5553">
                        <c:v>55.53</c:v>
                      </c:pt>
                      <c:pt idx="5554">
                        <c:v>55.54</c:v>
                      </c:pt>
                      <c:pt idx="5555">
                        <c:v>55.55</c:v>
                      </c:pt>
                      <c:pt idx="5556">
                        <c:v>55.56</c:v>
                      </c:pt>
                      <c:pt idx="5557">
                        <c:v>55.57</c:v>
                      </c:pt>
                      <c:pt idx="5558">
                        <c:v>55.58</c:v>
                      </c:pt>
                      <c:pt idx="5559">
                        <c:v>55.59</c:v>
                      </c:pt>
                      <c:pt idx="5560">
                        <c:v>55.6</c:v>
                      </c:pt>
                      <c:pt idx="5561">
                        <c:v>55.61</c:v>
                      </c:pt>
                      <c:pt idx="5562">
                        <c:v>55.62</c:v>
                      </c:pt>
                      <c:pt idx="5563">
                        <c:v>55.63</c:v>
                      </c:pt>
                      <c:pt idx="5564">
                        <c:v>55.64</c:v>
                      </c:pt>
                      <c:pt idx="5565">
                        <c:v>55.65</c:v>
                      </c:pt>
                      <c:pt idx="5566">
                        <c:v>55.66</c:v>
                      </c:pt>
                      <c:pt idx="5567">
                        <c:v>55.67</c:v>
                      </c:pt>
                      <c:pt idx="5568">
                        <c:v>55.68</c:v>
                      </c:pt>
                      <c:pt idx="5569">
                        <c:v>55.69</c:v>
                      </c:pt>
                      <c:pt idx="5570">
                        <c:v>55.7</c:v>
                      </c:pt>
                      <c:pt idx="5571">
                        <c:v>55.71</c:v>
                      </c:pt>
                      <c:pt idx="5572">
                        <c:v>55.72</c:v>
                      </c:pt>
                      <c:pt idx="5573">
                        <c:v>55.73</c:v>
                      </c:pt>
                      <c:pt idx="5574">
                        <c:v>55.74</c:v>
                      </c:pt>
                      <c:pt idx="5575">
                        <c:v>55.75</c:v>
                      </c:pt>
                      <c:pt idx="5576">
                        <c:v>55.76</c:v>
                      </c:pt>
                      <c:pt idx="5577">
                        <c:v>55.77</c:v>
                      </c:pt>
                      <c:pt idx="5578">
                        <c:v>55.78</c:v>
                      </c:pt>
                      <c:pt idx="5579">
                        <c:v>55.79</c:v>
                      </c:pt>
                      <c:pt idx="5580">
                        <c:v>55.8</c:v>
                      </c:pt>
                      <c:pt idx="5581">
                        <c:v>55.81</c:v>
                      </c:pt>
                      <c:pt idx="5582">
                        <c:v>55.82</c:v>
                      </c:pt>
                      <c:pt idx="5583">
                        <c:v>55.83</c:v>
                      </c:pt>
                      <c:pt idx="5584">
                        <c:v>55.84</c:v>
                      </c:pt>
                      <c:pt idx="5585">
                        <c:v>55.85</c:v>
                      </c:pt>
                      <c:pt idx="5586">
                        <c:v>55.86</c:v>
                      </c:pt>
                      <c:pt idx="5587">
                        <c:v>55.87</c:v>
                      </c:pt>
                      <c:pt idx="5588">
                        <c:v>55.88</c:v>
                      </c:pt>
                      <c:pt idx="5589">
                        <c:v>55.89</c:v>
                      </c:pt>
                      <c:pt idx="5590">
                        <c:v>55.9</c:v>
                      </c:pt>
                      <c:pt idx="5591">
                        <c:v>55.91</c:v>
                      </c:pt>
                      <c:pt idx="5592">
                        <c:v>55.92</c:v>
                      </c:pt>
                      <c:pt idx="5593">
                        <c:v>55.93</c:v>
                      </c:pt>
                      <c:pt idx="5594">
                        <c:v>55.94</c:v>
                      </c:pt>
                      <c:pt idx="5595">
                        <c:v>55.95</c:v>
                      </c:pt>
                      <c:pt idx="5596">
                        <c:v>55.96</c:v>
                      </c:pt>
                      <c:pt idx="5597">
                        <c:v>55.97</c:v>
                      </c:pt>
                      <c:pt idx="5598">
                        <c:v>55.98</c:v>
                      </c:pt>
                      <c:pt idx="5599">
                        <c:v>55.99</c:v>
                      </c:pt>
                      <c:pt idx="5600">
                        <c:v>56</c:v>
                      </c:pt>
                      <c:pt idx="5601">
                        <c:v>56.01</c:v>
                      </c:pt>
                      <c:pt idx="5602">
                        <c:v>56.02</c:v>
                      </c:pt>
                      <c:pt idx="5603">
                        <c:v>56.03</c:v>
                      </c:pt>
                      <c:pt idx="5604">
                        <c:v>56.04</c:v>
                      </c:pt>
                      <c:pt idx="5605">
                        <c:v>56.05</c:v>
                      </c:pt>
                      <c:pt idx="5606">
                        <c:v>56.06</c:v>
                      </c:pt>
                      <c:pt idx="5607">
                        <c:v>56.07</c:v>
                      </c:pt>
                      <c:pt idx="5608">
                        <c:v>56.08</c:v>
                      </c:pt>
                      <c:pt idx="5609">
                        <c:v>56.09</c:v>
                      </c:pt>
                      <c:pt idx="5610">
                        <c:v>56.1</c:v>
                      </c:pt>
                      <c:pt idx="5611">
                        <c:v>56.11</c:v>
                      </c:pt>
                      <c:pt idx="5612">
                        <c:v>56.12</c:v>
                      </c:pt>
                      <c:pt idx="5613">
                        <c:v>56.13</c:v>
                      </c:pt>
                      <c:pt idx="5614">
                        <c:v>56.14</c:v>
                      </c:pt>
                      <c:pt idx="5615">
                        <c:v>56.15</c:v>
                      </c:pt>
                      <c:pt idx="5616">
                        <c:v>56.16</c:v>
                      </c:pt>
                      <c:pt idx="5617">
                        <c:v>56.17</c:v>
                      </c:pt>
                      <c:pt idx="5618">
                        <c:v>56.18</c:v>
                      </c:pt>
                      <c:pt idx="5619">
                        <c:v>56.19</c:v>
                      </c:pt>
                      <c:pt idx="5620">
                        <c:v>56.2</c:v>
                      </c:pt>
                      <c:pt idx="5621">
                        <c:v>56.21</c:v>
                      </c:pt>
                      <c:pt idx="5622">
                        <c:v>56.22</c:v>
                      </c:pt>
                      <c:pt idx="5623">
                        <c:v>56.23</c:v>
                      </c:pt>
                      <c:pt idx="5624">
                        <c:v>56.24</c:v>
                      </c:pt>
                      <c:pt idx="5625">
                        <c:v>56.25</c:v>
                      </c:pt>
                      <c:pt idx="5626">
                        <c:v>56.26</c:v>
                      </c:pt>
                      <c:pt idx="5627">
                        <c:v>56.27</c:v>
                      </c:pt>
                      <c:pt idx="5628">
                        <c:v>56.28</c:v>
                      </c:pt>
                      <c:pt idx="5629">
                        <c:v>56.29</c:v>
                      </c:pt>
                      <c:pt idx="5630">
                        <c:v>56.3</c:v>
                      </c:pt>
                      <c:pt idx="5631">
                        <c:v>56.31</c:v>
                      </c:pt>
                      <c:pt idx="5632">
                        <c:v>56.32</c:v>
                      </c:pt>
                      <c:pt idx="5633">
                        <c:v>56.33</c:v>
                      </c:pt>
                      <c:pt idx="5634">
                        <c:v>56.34</c:v>
                      </c:pt>
                      <c:pt idx="5635">
                        <c:v>56.35</c:v>
                      </c:pt>
                      <c:pt idx="5636">
                        <c:v>56.36</c:v>
                      </c:pt>
                      <c:pt idx="5637">
                        <c:v>56.37</c:v>
                      </c:pt>
                      <c:pt idx="5638">
                        <c:v>56.38</c:v>
                      </c:pt>
                      <c:pt idx="5639">
                        <c:v>56.39</c:v>
                      </c:pt>
                      <c:pt idx="5640">
                        <c:v>56.4</c:v>
                      </c:pt>
                      <c:pt idx="5641">
                        <c:v>56.41</c:v>
                      </c:pt>
                      <c:pt idx="5642">
                        <c:v>56.42</c:v>
                      </c:pt>
                      <c:pt idx="5643">
                        <c:v>56.43</c:v>
                      </c:pt>
                      <c:pt idx="5644">
                        <c:v>56.44</c:v>
                      </c:pt>
                      <c:pt idx="5645">
                        <c:v>56.45</c:v>
                      </c:pt>
                      <c:pt idx="5646">
                        <c:v>56.46</c:v>
                      </c:pt>
                      <c:pt idx="5647">
                        <c:v>56.47</c:v>
                      </c:pt>
                      <c:pt idx="5648">
                        <c:v>56.48</c:v>
                      </c:pt>
                      <c:pt idx="5649">
                        <c:v>56.49</c:v>
                      </c:pt>
                      <c:pt idx="5650">
                        <c:v>56.5</c:v>
                      </c:pt>
                      <c:pt idx="5651">
                        <c:v>56.51</c:v>
                      </c:pt>
                      <c:pt idx="5652">
                        <c:v>56.52</c:v>
                      </c:pt>
                      <c:pt idx="5653">
                        <c:v>56.53</c:v>
                      </c:pt>
                      <c:pt idx="5654">
                        <c:v>56.54</c:v>
                      </c:pt>
                      <c:pt idx="5655">
                        <c:v>56.55</c:v>
                      </c:pt>
                      <c:pt idx="5656">
                        <c:v>56.56</c:v>
                      </c:pt>
                      <c:pt idx="5657">
                        <c:v>56.57</c:v>
                      </c:pt>
                      <c:pt idx="5658">
                        <c:v>56.58</c:v>
                      </c:pt>
                      <c:pt idx="5659">
                        <c:v>56.59</c:v>
                      </c:pt>
                      <c:pt idx="5660">
                        <c:v>56.6</c:v>
                      </c:pt>
                      <c:pt idx="5661">
                        <c:v>56.61</c:v>
                      </c:pt>
                      <c:pt idx="5662">
                        <c:v>56.62</c:v>
                      </c:pt>
                      <c:pt idx="5663">
                        <c:v>56.63</c:v>
                      </c:pt>
                      <c:pt idx="5664">
                        <c:v>56.64</c:v>
                      </c:pt>
                      <c:pt idx="5665">
                        <c:v>56.65</c:v>
                      </c:pt>
                      <c:pt idx="5666">
                        <c:v>56.66</c:v>
                      </c:pt>
                      <c:pt idx="5667">
                        <c:v>56.67</c:v>
                      </c:pt>
                      <c:pt idx="5668">
                        <c:v>56.68</c:v>
                      </c:pt>
                      <c:pt idx="5669">
                        <c:v>56.69</c:v>
                      </c:pt>
                      <c:pt idx="5670">
                        <c:v>56.7</c:v>
                      </c:pt>
                      <c:pt idx="5671">
                        <c:v>56.71</c:v>
                      </c:pt>
                      <c:pt idx="5672">
                        <c:v>56.72</c:v>
                      </c:pt>
                      <c:pt idx="5673">
                        <c:v>56.73</c:v>
                      </c:pt>
                      <c:pt idx="5674">
                        <c:v>56.74</c:v>
                      </c:pt>
                      <c:pt idx="5675">
                        <c:v>56.75</c:v>
                      </c:pt>
                      <c:pt idx="5676">
                        <c:v>56.76</c:v>
                      </c:pt>
                      <c:pt idx="5677">
                        <c:v>56.77</c:v>
                      </c:pt>
                      <c:pt idx="5678">
                        <c:v>56.78</c:v>
                      </c:pt>
                      <c:pt idx="5679">
                        <c:v>56.79</c:v>
                      </c:pt>
                      <c:pt idx="5680">
                        <c:v>56.8</c:v>
                      </c:pt>
                      <c:pt idx="5681">
                        <c:v>56.81</c:v>
                      </c:pt>
                      <c:pt idx="5682">
                        <c:v>56.82</c:v>
                      </c:pt>
                      <c:pt idx="5683">
                        <c:v>56.83</c:v>
                      </c:pt>
                      <c:pt idx="5684">
                        <c:v>56.84</c:v>
                      </c:pt>
                      <c:pt idx="5685">
                        <c:v>56.85</c:v>
                      </c:pt>
                      <c:pt idx="5686">
                        <c:v>56.86</c:v>
                      </c:pt>
                      <c:pt idx="5687">
                        <c:v>56.87</c:v>
                      </c:pt>
                      <c:pt idx="5688">
                        <c:v>56.88</c:v>
                      </c:pt>
                      <c:pt idx="5689">
                        <c:v>56.89</c:v>
                      </c:pt>
                      <c:pt idx="5690">
                        <c:v>56.9</c:v>
                      </c:pt>
                      <c:pt idx="5691">
                        <c:v>56.91</c:v>
                      </c:pt>
                      <c:pt idx="5692">
                        <c:v>56.92</c:v>
                      </c:pt>
                      <c:pt idx="5693">
                        <c:v>56.93</c:v>
                      </c:pt>
                      <c:pt idx="5694">
                        <c:v>56.94</c:v>
                      </c:pt>
                      <c:pt idx="5695">
                        <c:v>56.95</c:v>
                      </c:pt>
                      <c:pt idx="5696">
                        <c:v>56.96</c:v>
                      </c:pt>
                      <c:pt idx="5697">
                        <c:v>56.97</c:v>
                      </c:pt>
                      <c:pt idx="5698">
                        <c:v>56.98</c:v>
                      </c:pt>
                      <c:pt idx="5699">
                        <c:v>56.99</c:v>
                      </c:pt>
                      <c:pt idx="5700">
                        <c:v>57</c:v>
                      </c:pt>
                      <c:pt idx="5701">
                        <c:v>57.01</c:v>
                      </c:pt>
                      <c:pt idx="5702">
                        <c:v>57.02</c:v>
                      </c:pt>
                      <c:pt idx="5703">
                        <c:v>57.03</c:v>
                      </c:pt>
                      <c:pt idx="5704">
                        <c:v>57.04</c:v>
                      </c:pt>
                      <c:pt idx="5705">
                        <c:v>57.05</c:v>
                      </c:pt>
                      <c:pt idx="5706">
                        <c:v>57.06</c:v>
                      </c:pt>
                      <c:pt idx="5707">
                        <c:v>57.07</c:v>
                      </c:pt>
                      <c:pt idx="5708">
                        <c:v>57.08</c:v>
                      </c:pt>
                      <c:pt idx="5709">
                        <c:v>57.09</c:v>
                      </c:pt>
                      <c:pt idx="5710">
                        <c:v>57.1</c:v>
                      </c:pt>
                      <c:pt idx="5711">
                        <c:v>57.11</c:v>
                      </c:pt>
                      <c:pt idx="5712">
                        <c:v>57.12</c:v>
                      </c:pt>
                      <c:pt idx="5713">
                        <c:v>57.13</c:v>
                      </c:pt>
                      <c:pt idx="5714">
                        <c:v>57.14</c:v>
                      </c:pt>
                      <c:pt idx="5715">
                        <c:v>57.15</c:v>
                      </c:pt>
                      <c:pt idx="5716">
                        <c:v>57.16</c:v>
                      </c:pt>
                      <c:pt idx="5717">
                        <c:v>57.17</c:v>
                      </c:pt>
                      <c:pt idx="5718">
                        <c:v>57.18</c:v>
                      </c:pt>
                      <c:pt idx="5719">
                        <c:v>57.19</c:v>
                      </c:pt>
                      <c:pt idx="5720">
                        <c:v>57.2</c:v>
                      </c:pt>
                      <c:pt idx="5721">
                        <c:v>57.21</c:v>
                      </c:pt>
                      <c:pt idx="5722">
                        <c:v>57.22</c:v>
                      </c:pt>
                      <c:pt idx="5723">
                        <c:v>57.23</c:v>
                      </c:pt>
                      <c:pt idx="5724">
                        <c:v>57.24</c:v>
                      </c:pt>
                      <c:pt idx="5725">
                        <c:v>57.25</c:v>
                      </c:pt>
                      <c:pt idx="5726">
                        <c:v>57.26</c:v>
                      </c:pt>
                      <c:pt idx="5727">
                        <c:v>57.27</c:v>
                      </c:pt>
                      <c:pt idx="5728">
                        <c:v>57.28</c:v>
                      </c:pt>
                      <c:pt idx="5729">
                        <c:v>57.29</c:v>
                      </c:pt>
                      <c:pt idx="5730">
                        <c:v>57.3</c:v>
                      </c:pt>
                      <c:pt idx="5731">
                        <c:v>57.31</c:v>
                      </c:pt>
                      <c:pt idx="5732">
                        <c:v>57.32</c:v>
                      </c:pt>
                      <c:pt idx="5733">
                        <c:v>57.33</c:v>
                      </c:pt>
                      <c:pt idx="5734">
                        <c:v>57.34</c:v>
                      </c:pt>
                      <c:pt idx="5735">
                        <c:v>57.35</c:v>
                      </c:pt>
                      <c:pt idx="5736">
                        <c:v>57.36</c:v>
                      </c:pt>
                      <c:pt idx="5737">
                        <c:v>57.37</c:v>
                      </c:pt>
                      <c:pt idx="5738">
                        <c:v>57.38</c:v>
                      </c:pt>
                      <c:pt idx="5739">
                        <c:v>57.39</c:v>
                      </c:pt>
                      <c:pt idx="5740">
                        <c:v>57.4</c:v>
                      </c:pt>
                      <c:pt idx="5741">
                        <c:v>57.41</c:v>
                      </c:pt>
                      <c:pt idx="5742">
                        <c:v>57.42</c:v>
                      </c:pt>
                      <c:pt idx="5743">
                        <c:v>57.43</c:v>
                      </c:pt>
                      <c:pt idx="5744">
                        <c:v>57.44</c:v>
                      </c:pt>
                      <c:pt idx="5745">
                        <c:v>57.45</c:v>
                      </c:pt>
                      <c:pt idx="5746">
                        <c:v>57.46</c:v>
                      </c:pt>
                      <c:pt idx="5747">
                        <c:v>57.47</c:v>
                      </c:pt>
                      <c:pt idx="5748">
                        <c:v>57.48</c:v>
                      </c:pt>
                      <c:pt idx="5749">
                        <c:v>57.49</c:v>
                      </c:pt>
                      <c:pt idx="5750">
                        <c:v>57.5</c:v>
                      </c:pt>
                      <c:pt idx="5751">
                        <c:v>57.51</c:v>
                      </c:pt>
                      <c:pt idx="5752">
                        <c:v>57.52</c:v>
                      </c:pt>
                      <c:pt idx="5753">
                        <c:v>57.53</c:v>
                      </c:pt>
                      <c:pt idx="5754">
                        <c:v>57.54</c:v>
                      </c:pt>
                      <c:pt idx="5755">
                        <c:v>57.55</c:v>
                      </c:pt>
                      <c:pt idx="5756">
                        <c:v>57.56</c:v>
                      </c:pt>
                      <c:pt idx="5757">
                        <c:v>57.57</c:v>
                      </c:pt>
                      <c:pt idx="5758">
                        <c:v>57.58</c:v>
                      </c:pt>
                      <c:pt idx="5759">
                        <c:v>57.59</c:v>
                      </c:pt>
                      <c:pt idx="5760">
                        <c:v>57.6</c:v>
                      </c:pt>
                      <c:pt idx="5761">
                        <c:v>57.61</c:v>
                      </c:pt>
                      <c:pt idx="5762">
                        <c:v>57.62</c:v>
                      </c:pt>
                      <c:pt idx="5763">
                        <c:v>57.63</c:v>
                      </c:pt>
                      <c:pt idx="5764">
                        <c:v>57.64</c:v>
                      </c:pt>
                      <c:pt idx="5765">
                        <c:v>57.65</c:v>
                      </c:pt>
                      <c:pt idx="5766">
                        <c:v>57.66</c:v>
                      </c:pt>
                      <c:pt idx="5767">
                        <c:v>57.67</c:v>
                      </c:pt>
                      <c:pt idx="5768">
                        <c:v>57.68</c:v>
                      </c:pt>
                      <c:pt idx="5769">
                        <c:v>57.69</c:v>
                      </c:pt>
                      <c:pt idx="5770">
                        <c:v>57.7</c:v>
                      </c:pt>
                      <c:pt idx="5771">
                        <c:v>57.71</c:v>
                      </c:pt>
                      <c:pt idx="5772">
                        <c:v>57.72</c:v>
                      </c:pt>
                      <c:pt idx="5773">
                        <c:v>57.73</c:v>
                      </c:pt>
                      <c:pt idx="5774">
                        <c:v>57.74</c:v>
                      </c:pt>
                      <c:pt idx="5775">
                        <c:v>57.75</c:v>
                      </c:pt>
                      <c:pt idx="5776">
                        <c:v>57.76</c:v>
                      </c:pt>
                      <c:pt idx="5777">
                        <c:v>57.77</c:v>
                      </c:pt>
                      <c:pt idx="5778">
                        <c:v>57.78</c:v>
                      </c:pt>
                      <c:pt idx="5779">
                        <c:v>57.79</c:v>
                      </c:pt>
                      <c:pt idx="5780">
                        <c:v>57.8</c:v>
                      </c:pt>
                      <c:pt idx="5781">
                        <c:v>57.81</c:v>
                      </c:pt>
                      <c:pt idx="5782">
                        <c:v>57.82</c:v>
                      </c:pt>
                      <c:pt idx="5783">
                        <c:v>57.83</c:v>
                      </c:pt>
                      <c:pt idx="5784">
                        <c:v>57.84</c:v>
                      </c:pt>
                      <c:pt idx="5785">
                        <c:v>57.85</c:v>
                      </c:pt>
                      <c:pt idx="5786">
                        <c:v>57.86</c:v>
                      </c:pt>
                      <c:pt idx="5787">
                        <c:v>57.87</c:v>
                      </c:pt>
                      <c:pt idx="5788">
                        <c:v>57.88</c:v>
                      </c:pt>
                      <c:pt idx="5789">
                        <c:v>57.89</c:v>
                      </c:pt>
                      <c:pt idx="5790">
                        <c:v>57.9</c:v>
                      </c:pt>
                      <c:pt idx="5791">
                        <c:v>57.91</c:v>
                      </c:pt>
                      <c:pt idx="5792">
                        <c:v>57.92</c:v>
                      </c:pt>
                      <c:pt idx="5793">
                        <c:v>57.93</c:v>
                      </c:pt>
                      <c:pt idx="5794">
                        <c:v>57.94</c:v>
                      </c:pt>
                      <c:pt idx="5795">
                        <c:v>57.95</c:v>
                      </c:pt>
                      <c:pt idx="5796">
                        <c:v>57.96</c:v>
                      </c:pt>
                      <c:pt idx="5797">
                        <c:v>57.97</c:v>
                      </c:pt>
                      <c:pt idx="5798">
                        <c:v>57.98</c:v>
                      </c:pt>
                      <c:pt idx="5799">
                        <c:v>57.99</c:v>
                      </c:pt>
                      <c:pt idx="5800">
                        <c:v>58</c:v>
                      </c:pt>
                      <c:pt idx="5801">
                        <c:v>58.01</c:v>
                      </c:pt>
                      <c:pt idx="5802">
                        <c:v>58.02</c:v>
                      </c:pt>
                      <c:pt idx="5803">
                        <c:v>58.03</c:v>
                      </c:pt>
                      <c:pt idx="5804">
                        <c:v>58.04</c:v>
                      </c:pt>
                      <c:pt idx="5805">
                        <c:v>58.05</c:v>
                      </c:pt>
                      <c:pt idx="5806">
                        <c:v>58.06</c:v>
                      </c:pt>
                      <c:pt idx="5807">
                        <c:v>58.07</c:v>
                      </c:pt>
                      <c:pt idx="5808">
                        <c:v>58.08</c:v>
                      </c:pt>
                      <c:pt idx="5809">
                        <c:v>58.09</c:v>
                      </c:pt>
                      <c:pt idx="5810">
                        <c:v>58.1</c:v>
                      </c:pt>
                      <c:pt idx="5811">
                        <c:v>58.11</c:v>
                      </c:pt>
                      <c:pt idx="5812">
                        <c:v>58.12</c:v>
                      </c:pt>
                      <c:pt idx="5813">
                        <c:v>58.13</c:v>
                      </c:pt>
                      <c:pt idx="5814">
                        <c:v>58.14</c:v>
                      </c:pt>
                      <c:pt idx="5815">
                        <c:v>58.15</c:v>
                      </c:pt>
                      <c:pt idx="5816">
                        <c:v>58.16</c:v>
                      </c:pt>
                      <c:pt idx="5817">
                        <c:v>58.17</c:v>
                      </c:pt>
                      <c:pt idx="5818">
                        <c:v>58.18</c:v>
                      </c:pt>
                      <c:pt idx="5819">
                        <c:v>58.19</c:v>
                      </c:pt>
                      <c:pt idx="5820">
                        <c:v>58.2</c:v>
                      </c:pt>
                      <c:pt idx="5821">
                        <c:v>58.21</c:v>
                      </c:pt>
                      <c:pt idx="5822">
                        <c:v>58.22</c:v>
                      </c:pt>
                      <c:pt idx="5823">
                        <c:v>58.23</c:v>
                      </c:pt>
                      <c:pt idx="5824">
                        <c:v>58.24</c:v>
                      </c:pt>
                      <c:pt idx="5825">
                        <c:v>58.25</c:v>
                      </c:pt>
                      <c:pt idx="5826">
                        <c:v>58.26</c:v>
                      </c:pt>
                      <c:pt idx="5827">
                        <c:v>58.27</c:v>
                      </c:pt>
                      <c:pt idx="5828">
                        <c:v>58.28</c:v>
                      </c:pt>
                      <c:pt idx="5829">
                        <c:v>58.29</c:v>
                      </c:pt>
                      <c:pt idx="5830">
                        <c:v>58.3</c:v>
                      </c:pt>
                      <c:pt idx="5831">
                        <c:v>58.31</c:v>
                      </c:pt>
                      <c:pt idx="5832">
                        <c:v>58.32</c:v>
                      </c:pt>
                      <c:pt idx="5833">
                        <c:v>58.33</c:v>
                      </c:pt>
                      <c:pt idx="5834">
                        <c:v>58.34</c:v>
                      </c:pt>
                      <c:pt idx="5835">
                        <c:v>58.35</c:v>
                      </c:pt>
                      <c:pt idx="5836">
                        <c:v>58.36</c:v>
                      </c:pt>
                      <c:pt idx="5837">
                        <c:v>58.37</c:v>
                      </c:pt>
                      <c:pt idx="5838">
                        <c:v>58.38</c:v>
                      </c:pt>
                      <c:pt idx="5839">
                        <c:v>58.39</c:v>
                      </c:pt>
                      <c:pt idx="5840">
                        <c:v>58.4</c:v>
                      </c:pt>
                      <c:pt idx="5841">
                        <c:v>58.41</c:v>
                      </c:pt>
                      <c:pt idx="5842">
                        <c:v>58.42</c:v>
                      </c:pt>
                      <c:pt idx="5843">
                        <c:v>58.43</c:v>
                      </c:pt>
                      <c:pt idx="5844">
                        <c:v>58.44</c:v>
                      </c:pt>
                      <c:pt idx="5845">
                        <c:v>58.45</c:v>
                      </c:pt>
                      <c:pt idx="5846">
                        <c:v>58.46</c:v>
                      </c:pt>
                      <c:pt idx="5847">
                        <c:v>58.47</c:v>
                      </c:pt>
                      <c:pt idx="5848">
                        <c:v>58.48</c:v>
                      </c:pt>
                      <c:pt idx="5849">
                        <c:v>58.49</c:v>
                      </c:pt>
                      <c:pt idx="5850">
                        <c:v>58.5</c:v>
                      </c:pt>
                      <c:pt idx="5851">
                        <c:v>58.51</c:v>
                      </c:pt>
                      <c:pt idx="5852">
                        <c:v>58.52</c:v>
                      </c:pt>
                      <c:pt idx="5853">
                        <c:v>58.53</c:v>
                      </c:pt>
                      <c:pt idx="5854">
                        <c:v>58.54</c:v>
                      </c:pt>
                      <c:pt idx="5855">
                        <c:v>58.55</c:v>
                      </c:pt>
                      <c:pt idx="5856">
                        <c:v>58.56</c:v>
                      </c:pt>
                      <c:pt idx="5857">
                        <c:v>58.57</c:v>
                      </c:pt>
                      <c:pt idx="5858">
                        <c:v>58.58</c:v>
                      </c:pt>
                      <c:pt idx="5859">
                        <c:v>58.59</c:v>
                      </c:pt>
                      <c:pt idx="5860">
                        <c:v>58.6</c:v>
                      </c:pt>
                      <c:pt idx="5861">
                        <c:v>58.61</c:v>
                      </c:pt>
                      <c:pt idx="5862">
                        <c:v>58.62</c:v>
                      </c:pt>
                      <c:pt idx="5863">
                        <c:v>58.63</c:v>
                      </c:pt>
                      <c:pt idx="5864">
                        <c:v>58.64</c:v>
                      </c:pt>
                      <c:pt idx="5865">
                        <c:v>58.65</c:v>
                      </c:pt>
                      <c:pt idx="5866">
                        <c:v>58.66</c:v>
                      </c:pt>
                      <c:pt idx="5867">
                        <c:v>58.67</c:v>
                      </c:pt>
                      <c:pt idx="5868">
                        <c:v>58.68</c:v>
                      </c:pt>
                      <c:pt idx="5869">
                        <c:v>58.69</c:v>
                      </c:pt>
                      <c:pt idx="5870">
                        <c:v>58.7</c:v>
                      </c:pt>
                      <c:pt idx="5871">
                        <c:v>58.71</c:v>
                      </c:pt>
                      <c:pt idx="5872">
                        <c:v>58.72</c:v>
                      </c:pt>
                      <c:pt idx="5873">
                        <c:v>58.73</c:v>
                      </c:pt>
                      <c:pt idx="5874">
                        <c:v>58.74</c:v>
                      </c:pt>
                      <c:pt idx="5875">
                        <c:v>58.75</c:v>
                      </c:pt>
                      <c:pt idx="5876">
                        <c:v>58.76</c:v>
                      </c:pt>
                      <c:pt idx="5877">
                        <c:v>58.77</c:v>
                      </c:pt>
                      <c:pt idx="5878">
                        <c:v>58.78</c:v>
                      </c:pt>
                      <c:pt idx="5879">
                        <c:v>58.79</c:v>
                      </c:pt>
                      <c:pt idx="5880">
                        <c:v>58.8</c:v>
                      </c:pt>
                      <c:pt idx="5881">
                        <c:v>58.81</c:v>
                      </c:pt>
                      <c:pt idx="5882">
                        <c:v>58.82</c:v>
                      </c:pt>
                      <c:pt idx="5883">
                        <c:v>58.83</c:v>
                      </c:pt>
                      <c:pt idx="5884">
                        <c:v>58.84</c:v>
                      </c:pt>
                      <c:pt idx="5885">
                        <c:v>58.85</c:v>
                      </c:pt>
                      <c:pt idx="5886">
                        <c:v>58.86</c:v>
                      </c:pt>
                      <c:pt idx="5887">
                        <c:v>58.87</c:v>
                      </c:pt>
                      <c:pt idx="5888">
                        <c:v>58.88</c:v>
                      </c:pt>
                      <c:pt idx="5889">
                        <c:v>58.89</c:v>
                      </c:pt>
                      <c:pt idx="5890">
                        <c:v>58.9</c:v>
                      </c:pt>
                      <c:pt idx="5891">
                        <c:v>58.91</c:v>
                      </c:pt>
                      <c:pt idx="5892">
                        <c:v>58.92</c:v>
                      </c:pt>
                      <c:pt idx="5893">
                        <c:v>58.93</c:v>
                      </c:pt>
                      <c:pt idx="5894">
                        <c:v>58.94</c:v>
                      </c:pt>
                      <c:pt idx="5895">
                        <c:v>58.95</c:v>
                      </c:pt>
                      <c:pt idx="5896">
                        <c:v>58.96</c:v>
                      </c:pt>
                      <c:pt idx="5897">
                        <c:v>58.97</c:v>
                      </c:pt>
                      <c:pt idx="5898">
                        <c:v>58.98</c:v>
                      </c:pt>
                      <c:pt idx="5899">
                        <c:v>58.99</c:v>
                      </c:pt>
                      <c:pt idx="5900">
                        <c:v>59</c:v>
                      </c:pt>
                      <c:pt idx="5901">
                        <c:v>59.01</c:v>
                      </c:pt>
                      <c:pt idx="5902">
                        <c:v>59.02</c:v>
                      </c:pt>
                      <c:pt idx="5903">
                        <c:v>59.03</c:v>
                      </c:pt>
                      <c:pt idx="5904">
                        <c:v>59.04</c:v>
                      </c:pt>
                      <c:pt idx="5905">
                        <c:v>59.05</c:v>
                      </c:pt>
                      <c:pt idx="5906">
                        <c:v>59.06</c:v>
                      </c:pt>
                      <c:pt idx="5907">
                        <c:v>59.07</c:v>
                      </c:pt>
                      <c:pt idx="5908">
                        <c:v>59.08</c:v>
                      </c:pt>
                      <c:pt idx="5909">
                        <c:v>59.09</c:v>
                      </c:pt>
                      <c:pt idx="5910">
                        <c:v>59.1</c:v>
                      </c:pt>
                      <c:pt idx="5911">
                        <c:v>59.11</c:v>
                      </c:pt>
                      <c:pt idx="5912">
                        <c:v>59.12</c:v>
                      </c:pt>
                      <c:pt idx="5913">
                        <c:v>59.13</c:v>
                      </c:pt>
                      <c:pt idx="5914">
                        <c:v>59.14</c:v>
                      </c:pt>
                      <c:pt idx="5915">
                        <c:v>59.15</c:v>
                      </c:pt>
                      <c:pt idx="5916">
                        <c:v>59.16</c:v>
                      </c:pt>
                      <c:pt idx="5917">
                        <c:v>59.17</c:v>
                      </c:pt>
                      <c:pt idx="5918">
                        <c:v>59.18</c:v>
                      </c:pt>
                      <c:pt idx="5919">
                        <c:v>59.19</c:v>
                      </c:pt>
                      <c:pt idx="5920">
                        <c:v>59.2</c:v>
                      </c:pt>
                      <c:pt idx="5921">
                        <c:v>59.21</c:v>
                      </c:pt>
                      <c:pt idx="5922">
                        <c:v>59.22</c:v>
                      </c:pt>
                      <c:pt idx="5923">
                        <c:v>59.23</c:v>
                      </c:pt>
                      <c:pt idx="5924">
                        <c:v>59.24</c:v>
                      </c:pt>
                      <c:pt idx="5925">
                        <c:v>59.25</c:v>
                      </c:pt>
                      <c:pt idx="5926">
                        <c:v>59.26</c:v>
                      </c:pt>
                      <c:pt idx="5927">
                        <c:v>59.27</c:v>
                      </c:pt>
                      <c:pt idx="5928">
                        <c:v>59.28</c:v>
                      </c:pt>
                      <c:pt idx="5929">
                        <c:v>59.29</c:v>
                      </c:pt>
                      <c:pt idx="5930">
                        <c:v>59.3</c:v>
                      </c:pt>
                      <c:pt idx="5931">
                        <c:v>59.31</c:v>
                      </c:pt>
                      <c:pt idx="5932">
                        <c:v>59.32</c:v>
                      </c:pt>
                      <c:pt idx="5933">
                        <c:v>59.33</c:v>
                      </c:pt>
                      <c:pt idx="5934">
                        <c:v>59.34</c:v>
                      </c:pt>
                      <c:pt idx="5935">
                        <c:v>59.35</c:v>
                      </c:pt>
                      <c:pt idx="5936">
                        <c:v>59.36</c:v>
                      </c:pt>
                      <c:pt idx="5937">
                        <c:v>59.37</c:v>
                      </c:pt>
                      <c:pt idx="5938">
                        <c:v>59.38</c:v>
                      </c:pt>
                      <c:pt idx="5939">
                        <c:v>59.39</c:v>
                      </c:pt>
                      <c:pt idx="5940">
                        <c:v>59.4</c:v>
                      </c:pt>
                      <c:pt idx="5941">
                        <c:v>59.41</c:v>
                      </c:pt>
                      <c:pt idx="5942">
                        <c:v>59.42</c:v>
                      </c:pt>
                      <c:pt idx="5943">
                        <c:v>59.43</c:v>
                      </c:pt>
                      <c:pt idx="5944">
                        <c:v>59.44</c:v>
                      </c:pt>
                      <c:pt idx="5945">
                        <c:v>59.45</c:v>
                      </c:pt>
                      <c:pt idx="5946">
                        <c:v>59.46</c:v>
                      </c:pt>
                      <c:pt idx="5947">
                        <c:v>59.47</c:v>
                      </c:pt>
                      <c:pt idx="5948">
                        <c:v>59.48</c:v>
                      </c:pt>
                      <c:pt idx="5949">
                        <c:v>59.49</c:v>
                      </c:pt>
                      <c:pt idx="5950">
                        <c:v>59.5</c:v>
                      </c:pt>
                      <c:pt idx="5951">
                        <c:v>59.51</c:v>
                      </c:pt>
                      <c:pt idx="5952">
                        <c:v>59.52</c:v>
                      </c:pt>
                      <c:pt idx="5953">
                        <c:v>59.53</c:v>
                      </c:pt>
                      <c:pt idx="5954">
                        <c:v>59.54</c:v>
                      </c:pt>
                      <c:pt idx="5955">
                        <c:v>59.55</c:v>
                      </c:pt>
                      <c:pt idx="5956">
                        <c:v>59.56</c:v>
                      </c:pt>
                      <c:pt idx="5957">
                        <c:v>59.57</c:v>
                      </c:pt>
                      <c:pt idx="5958">
                        <c:v>59.58</c:v>
                      </c:pt>
                      <c:pt idx="5959">
                        <c:v>59.59</c:v>
                      </c:pt>
                      <c:pt idx="5960">
                        <c:v>59.6</c:v>
                      </c:pt>
                      <c:pt idx="5961">
                        <c:v>59.61</c:v>
                      </c:pt>
                      <c:pt idx="5962">
                        <c:v>59.62</c:v>
                      </c:pt>
                      <c:pt idx="5963">
                        <c:v>59.63</c:v>
                      </c:pt>
                      <c:pt idx="5964">
                        <c:v>59.64</c:v>
                      </c:pt>
                      <c:pt idx="5965">
                        <c:v>59.65</c:v>
                      </c:pt>
                      <c:pt idx="5966">
                        <c:v>59.66</c:v>
                      </c:pt>
                      <c:pt idx="5967">
                        <c:v>59.67</c:v>
                      </c:pt>
                      <c:pt idx="5968">
                        <c:v>59.68</c:v>
                      </c:pt>
                      <c:pt idx="5969">
                        <c:v>59.69</c:v>
                      </c:pt>
                      <c:pt idx="5970">
                        <c:v>59.7</c:v>
                      </c:pt>
                      <c:pt idx="5971">
                        <c:v>59.71</c:v>
                      </c:pt>
                      <c:pt idx="5972">
                        <c:v>59.72</c:v>
                      </c:pt>
                      <c:pt idx="5973">
                        <c:v>59.73</c:v>
                      </c:pt>
                      <c:pt idx="5974">
                        <c:v>59.74</c:v>
                      </c:pt>
                      <c:pt idx="5975">
                        <c:v>59.75</c:v>
                      </c:pt>
                      <c:pt idx="5976">
                        <c:v>59.76</c:v>
                      </c:pt>
                      <c:pt idx="5977">
                        <c:v>59.77</c:v>
                      </c:pt>
                      <c:pt idx="5978">
                        <c:v>59.78</c:v>
                      </c:pt>
                      <c:pt idx="5979">
                        <c:v>59.79</c:v>
                      </c:pt>
                      <c:pt idx="5980">
                        <c:v>59.8</c:v>
                      </c:pt>
                      <c:pt idx="5981">
                        <c:v>59.81</c:v>
                      </c:pt>
                      <c:pt idx="5982">
                        <c:v>59.82</c:v>
                      </c:pt>
                      <c:pt idx="5983">
                        <c:v>59.83</c:v>
                      </c:pt>
                      <c:pt idx="5984">
                        <c:v>59.84</c:v>
                      </c:pt>
                      <c:pt idx="5985">
                        <c:v>59.85</c:v>
                      </c:pt>
                      <c:pt idx="5986">
                        <c:v>59.86</c:v>
                      </c:pt>
                      <c:pt idx="5987">
                        <c:v>59.87</c:v>
                      </c:pt>
                      <c:pt idx="5988">
                        <c:v>59.88</c:v>
                      </c:pt>
                      <c:pt idx="5989">
                        <c:v>59.89</c:v>
                      </c:pt>
                      <c:pt idx="5990">
                        <c:v>59.9</c:v>
                      </c:pt>
                      <c:pt idx="5991">
                        <c:v>59.91</c:v>
                      </c:pt>
                      <c:pt idx="5992">
                        <c:v>59.92</c:v>
                      </c:pt>
                      <c:pt idx="5993">
                        <c:v>59.93</c:v>
                      </c:pt>
                      <c:pt idx="5994">
                        <c:v>59.94</c:v>
                      </c:pt>
                      <c:pt idx="5995">
                        <c:v>59.95</c:v>
                      </c:pt>
                      <c:pt idx="5996">
                        <c:v>59.96</c:v>
                      </c:pt>
                      <c:pt idx="5997">
                        <c:v>59.97</c:v>
                      </c:pt>
                      <c:pt idx="5998">
                        <c:v>59.98</c:v>
                      </c:pt>
                      <c:pt idx="5999">
                        <c:v>59.99</c:v>
                      </c:pt>
                      <c:pt idx="6000">
                        <c:v>60</c:v>
                      </c:pt>
                      <c:pt idx="6001">
                        <c:v>60.01</c:v>
                      </c:pt>
                      <c:pt idx="6002">
                        <c:v>60.02</c:v>
                      </c:pt>
                      <c:pt idx="6003">
                        <c:v>60.03</c:v>
                      </c:pt>
                      <c:pt idx="6004">
                        <c:v>60.04</c:v>
                      </c:pt>
                      <c:pt idx="6005">
                        <c:v>60.05</c:v>
                      </c:pt>
                      <c:pt idx="6006">
                        <c:v>60.06</c:v>
                      </c:pt>
                      <c:pt idx="6007">
                        <c:v>60.07</c:v>
                      </c:pt>
                      <c:pt idx="6008">
                        <c:v>60.08</c:v>
                      </c:pt>
                      <c:pt idx="6009">
                        <c:v>60.09</c:v>
                      </c:pt>
                      <c:pt idx="6010">
                        <c:v>60.1</c:v>
                      </c:pt>
                      <c:pt idx="6011">
                        <c:v>60.11</c:v>
                      </c:pt>
                      <c:pt idx="6012">
                        <c:v>60.12</c:v>
                      </c:pt>
                      <c:pt idx="6013">
                        <c:v>60.13</c:v>
                      </c:pt>
                      <c:pt idx="6014">
                        <c:v>60.14</c:v>
                      </c:pt>
                      <c:pt idx="6015">
                        <c:v>60.15</c:v>
                      </c:pt>
                      <c:pt idx="6016">
                        <c:v>60.16</c:v>
                      </c:pt>
                      <c:pt idx="6017">
                        <c:v>60.17</c:v>
                      </c:pt>
                      <c:pt idx="6018">
                        <c:v>60.18</c:v>
                      </c:pt>
                      <c:pt idx="6019">
                        <c:v>60.19</c:v>
                      </c:pt>
                      <c:pt idx="6020">
                        <c:v>60.2</c:v>
                      </c:pt>
                      <c:pt idx="6021">
                        <c:v>60.21</c:v>
                      </c:pt>
                      <c:pt idx="6022">
                        <c:v>60.22</c:v>
                      </c:pt>
                      <c:pt idx="6023">
                        <c:v>60.23</c:v>
                      </c:pt>
                      <c:pt idx="6024">
                        <c:v>60.24</c:v>
                      </c:pt>
                      <c:pt idx="6025">
                        <c:v>60.25</c:v>
                      </c:pt>
                      <c:pt idx="6026">
                        <c:v>60.26</c:v>
                      </c:pt>
                      <c:pt idx="6027">
                        <c:v>60.27</c:v>
                      </c:pt>
                      <c:pt idx="6028">
                        <c:v>60.28</c:v>
                      </c:pt>
                      <c:pt idx="6029">
                        <c:v>60.29</c:v>
                      </c:pt>
                      <c:pt idx="6030">
                        <c:v>60.3</c:v>
                      </c:pt>
                      <c:pt idx="6031">
                        <c:v>60.31</c:v>
                      </c:pt>
                      <c:pt idx="6032">
                        <c:v>60.32</c:v>
                      </c:pt>
                      <c:pt idx="6033">
                        <c:v>60.33</c:v>
                      </c:pt>
                      <c:pt idx="6034">
                        <c:v>60.34</c:v>
                      </c:pt>
                      <c:pt idx="6035">
                        <c:v>60.35</c:v>
                      </c:pt>
                      <c:pt idx="6036">
                        <c:v>60.36</c:v>
                      </c:pt>
                      <c:pt idx="6037">
                        <c:v>60.37</c:v>
                      </c:pt>
                      <c:pt idx="6038">
                        <c:v>60.38</c:v>
                      </c:pt>
                      <c:pt idx="6039">
                        <c:v>60.39</c:v>
                      </c:pt>
                      <c:pt idx="6040">
                        <c:v>60.4</c:v>
                      </c:pt>
                      <c:pt idx="6041">
                        <c:v>60.41</c:v>
                      </c:pt>
                      <c:pt idx="6042">
                        <c:v>60.42</c:v>
                      </c:pt>
                      <c:pt idx="6043">
                        <c:v>60.43</c:v>
                      </c:pt>
                      <c:pt idx="6044">
                        <c:v>60.44</c:v>
                      </c:pt>
                      <c:pt idx="6045">
                        <c:v>60.45</c:v>
                      </c:pt>
                      <c:pt idx="6046">
                        <c:v>60.46</c:v>
                      </c:pt>
                      <c:pt idx="6047">
                        <c:v>60.47</c:v>
                      </c:pt>
                      <c:pt idx="6048">
                        <c:v>60.48</c:v>
                      </c:pt>
                      <c:pt idx="6049">
                        <c:v>60.49</c:v>
                      </c:pt>
                      <c:pt idx="6050">
                        <c:v>60.5</c:v>
                      </c:pt>
                      <c:pt idx="6051">
                        <c:v>60.51</c:v>
                      </c:pt>
                      <c:pt idx="6052">
                        <c:v>60.52</c:v>
                      </c:pt>
                      <c:pt idx="6053">
                        <c:v>60.53</c:v>
                      </c:pt>
                      <c:pt idx="6054">
                        <c:v>60.54</c:v>
                      </c:pt>
                      <c:pt idx="6055">
                        <c:v>60.55</c:v>
                      </c:pt>
                      <c:pt idx="6056">
                        <c:v>60.56</c:v>
                      </c:pt>
                      <c:pt idx="6057">
                        <c:v>60.57</c:v>
                      </c:pt>
                      <c:pt idx="6058">
                        <c:v>60.58</c:v>
                      </c:pt>
                      <c:pt idx="6059">
                        <c:v>60.59</c:v>
                      </c:pt>
                      <c:pt idx="6060">
                        <c:v>60.6</c:v>
                      </c:pt>
                      <c:pt idx="6061">
                        <c:v>60.61</c:v>
                      </c:pt>
                      <c:pt idx="6062">
                        <c:v>60.62</c:v>
                      </c:pt>
                      <c:pt idx="6063">
                        <c:v>60.63</c:v>
                      </c:pt>
                      <c:pt idx="6064">
                        <c:v>60.64</c:v>
                      </c:pt>
                      <c:pt idx="6065">
                        <c:v>60.65</c:v>
                      </c:pt>
                      <c:pt idx="6066">
                        <c:v>60.66</c:v>
                      </c:pt>
                      <c:pt idx="6067">
                        <c:v>60.67</c:v>
                      </c:pt>
                      <c:pt idx="6068">
                        <c:v>60.68</c:v>
                      </c:pt>
                      <c:pt idx="6069">
                        <c:v>60.69</c:v>
                      </c:pt>
                      <c:pt idx="6070">
                        <c:v>60.7</c:v>
                      </c:pt>
                      <c:pt idx="6071">
                        <c:v>60.71</c:v>
                      </c:pt>
                      <c:pt idx="6072">
                        <c:v>60.72</c:v>
                      </c:pt>
                      <c:pt idx="6073">
                        <c:v>60.73</c:v>
                      </c:pt>
                      <c:pt idx="6074">
                        <c:v>60.74</c:v>
                      </c:pt>
                      <c:pt idx="6075">
                        <c:v>60.75</c:v>
                      </c:pt>
                      <c:pt idx="6076">
                        <c:v>60.76</c:v>
                      </c:pt>
                      <c:pt idx="6077">
                        <c:v>60.77</c:v>
                      </c:pt>
                      <c:pt idx="6078">
                        <c:v>60.78</c:v>
                      </c:pt>
                      <c:pt idx="6079">
                        <c:v>60.79</c:v>
                      </c:pt>
                      <c:pt idx="6080">
                        <c:v>60.8</c:v>
                      </c:pt>
                      <c:pt idx="6081">
                        <c:v>60.81</c:v>
                      </c:pt>
                      <c:pt idx="6082">
                        <c:v>60.82</c:v>
                      </c:pt>
                      <c:pt idx="6083">
                        <c:v>60.83</c:v>
                      </c:pt>
                      <c:pt idx="6084">
                        <c:v>60.84</c:v>
                      </c:pt>
                      <c:pt idx="6085">
                        <c:v>60.85</c:v>
                      </c:pt>
                      <c:pt idx="6086">
                        <c:v>60.86</c:v>
                      </c:pt>
                      <c:pt idx="6087">
                        <c:v>60.87</c:v>
                      </c:pt>
                      <c:pt idx="6088">
                        <c:v>60.88</c:v>
                      </c:pt>
                      <c:pt idx="6089">
                        <c:v>60.89</c:v>
                      </c:pt>
                      <c:pt idx="6090">
                        <c:v>60.9</c:v>
                      </c:pt>
                      <c:pt idx="6091">
                        <c:v>60.91</c:v>
                      </c:pt>
                      <c:pt idx="6092">
                        <c:v>60.92</c:v>
                      </c:pt>
                      <c:pt idx="6093">
                        <c:v>60.93</c:v>
                      </c:pt>
                      <c:pt idx="6094">
                        <c:v>60.94</c:v>
                      </c:pt>
                      <c:pt idx="6095">
                        <c:v>60.95</c:v>
                      </c:pt>
                      <c:pt idx="6096">
                        <c:v>60.96</c:v>
                      </c:pt>
                      <c:pt idx="6097">
                        <c:v>60.97</c:v>
                      </c:pt>
                      <c:pt idx="6098">
                        <c:v>60.98</c:v>
                      </c:pt>
                      <c:pt idx="6099">
                        <c:v>60.99</c:v>
                      </c:pt>
                      <c:pt idx="6100">
                        <c:v>61</c:v>
                      </c:pt>
                      <c:pt idx="6101">
                        <c:v>61.01</c:v>
                      </c:pt>
                      <c:pt idx="6102">
                        <c:v>61.02</c:v>
                      </c:pt>
                      <c:pt idx="6103">
                        <c:v>61.03</c:v>
                      </c:pt>
                      <c:pt idx="6104">
                        <c:v>61.04</c:v>
                      </c:pt>
                      <c:pt idx="6105">
                        <c:v>61.05</c:v>
                      </c:pt>
                      <c:pt idx="6106">
                        <c:v>61.06</c:v>
                      </c:pt>
                      <c:pt idx="6107">
                        <c:v>61.07</c:v>
                      </c:pt>
                      <c:pt idx="6108">
                        <c:v>61.08</c:v>
                      </c:pt>
                      <c:pt idx="6109">
                        <c:v>61.09</c:v>
                      </c:pt>
                      <c:pt idx="6110">
                        <c:v>61.1</c:v>
                      </c:pt>
                      <c:pt idx="6111">
                        <c:v>61.11</c:v>
                      </c:pt>
                      <c:pt idx="6112">
                        <c:v>61.12</c:v>
                      </c:pt>
                      <c:pt idx="6113">
                        <c:v>61.13</c:v>
                      </c:pt>
                      <c:pt idx="6114">
                        <c:v>61.14</c:v>
                      </c:pt>
                      <c:pt idx="6115">
                        <c:v>61.15</c:v>
                      </c:pt>
                      <c:pt idx="6116">
                        <c:v>61.16</c:v>
                      </c:pt>
                      <c:pt idx="6117">
                        <c:v>61.17</c:v>
                      </c:pt>
                      <c:pt idx="6118">
                        <c:v>61.18</c:v>
                      </c:pt>
                      <c:pt idx="6119">
                        <c:v>61.19</c:v>
                      </c:pt>
                      <c:pt idx="6120">
                        <c:v>61.2</c:v>
                      </c:pt>
                      <c:pt idx="6121">
                        <c:v>61.21</c:v>
                      </c:pt>
                      <c:pt idx="6122">
                        <c:v>61.22</c:v>
                      </c:pt>
                      <c:pt idx="6123">
                        <c:v>61.23</c:v>
                      </c:pt>
                      <c:pt idx="6124">
                        <c:v>61.24</c:v>
                      </c:pt>
                      <c:pt idx="6125">
                        <c:v>61.25</c:v>
                      </c:pt>
                      <c:pt idx="6126">
                        <c:v>61.26</c:v>
                      </c:pt>
                      <c:pt idx="6127">
                        <c:v>61.27</c:v>
                      </c:pt>
                      <c:pt idx="6128">
                        <c:v>61.28</c:v>
                      </c:pt>
                      <c:pt idx="6129">
                        <c:v>61.29</c:v>
                      </c:pt>
                      <c:pt idx="6130">
                        <c:v>61.3</c:v>
                      </c:pt>
                      <c:pt idx="6131">
                        <c:v>61.31</c:v>
                      </c:pt>
                      <c:pt idx="6132">
                        <c:v>61.32</c:v>
                      </c:pt>
                      <c:pt idx="6133">
                        <c:v>61.33</c:v>
                      </c:pt>
                      <c:pt idx="6134">
                        <c:v>61.34</c:v>
                      </c:pt>
                      <c:pt idx="6135">
                        <c:v>61.35</c:v>
                      </c:pt>
                      <c:pt idx="6136">
                        <c:v>61.36</c:v>
                      </c:pt>
                      <c:pt idx="6137">
                        <c:v>61.37</c:v>
                      </c:pt>
                      <c:pt idx="6138">
                        <c:v>61.38</c:v>
                      </c:pt>
                      <c:pt idx="6139">
                        <c:v>61.39</c:v>
                      </c:pt>
                      <c:pt idx="6140">
                        <c:v>61.4</c:v>
                      </c:pt>
                      <c:pt idx="6141">
                        <c:v>61.41</c:v>
                      </c:pt>
                      <c:pt idx="6142">
                        <c:v>61.42</c:v>
                      </c:pt>
                      <c:pt idx="6143">
                        <c:v>61.43</c:v>
                      </c:pt>
                      <c:pt idx="6144">
                        <c:v>61.44</c:v>
                      </c:pt>
                      <c:pt idx="6145">
                        <c:v>61.45</c:v>
                      </c:pt>
                      <c:pt idx="6146">
                        <c:v>61.46</c:v>
                      </c:pt>
                      <c:pt idx="6147">
                        <c:v>61.47</c:v>
                      </c:pt>
                      <c:pt idx="6148">
                        <c:v>61.48</c:v>
                      </c:pt>
                      <c:pt idx="6149">
                        <c:v>61.49</c:v>
                      </c:pt>
                      <c:pt idx="6150">
                        <c:v>61.5</c:v>
                      </c:pt>
                      <c:pt idx="6151">
                        <c:v>61.51</c:v>
                      </c:pt>
                      <c:pt idx="6152">
                        <c:v>61.52</c:v>
                      </c:pt>
                      <c:pt idx="6153">
                        <c:v>61.53</c:v>
                      </c:pt>
                      <c:pt idx="6154">
                        <c:v>61.54</c:v>
                      </c:pt>
                      <c:pt idx="6155">
                        <c:v>61.55</c:v>
                      </c:pt>
                      <c:pt idx="6156">
                        <c:v>61.56</c:v>
                      </c:pt>
                      <c:pt idx="6157">
                        <c:v>61.57</c:v>
                      </c:pt>
                      <c:pt idx="6158">
                        <c:v>61.58</c:v>
                      </c:pt>
                      <c:pt idx="6159">
                        <c:v>61.59</c:v>
                      </c:pt>
                      <c:pt idx="6160">
                        <c:v>61.6</c:v>
                      </c:pt>
                      <c:pt idx="6161">
                        <c:v>61.61</c:v>
                      </c:pt>
                      <c:pt idx="6162">
                        <c:v>61.62</c:v>
                      </c:pt>
                      <c:pt idx="6163">
                        <c:v>61.63</c:v>
                      </c:pt>
                      <c:pt idx="6164">
                        <c:v>61.64</c:v>
                      </c:pt>
                      <c:pt idx="6165">
                        <c:v>61.65</c:v>
                      </c:pt>
                      <c:pt idx="6166">
                        <c:v>61.66</c:v>
                      </c:pt>
                      <c:pt idx="6167">
                        <c:v>61.67</c:v>
                      </c:pt>
                      <c:pt idx="6168">
                        <c:v>61.68</c:v>
                      </c:pt>
                      <c:pt idx="6169">
                        <c:v>61.69</c:v>
                      </c:pt>
                      <c:pt idx="6170">
                        <c:v>61.7</c:v>
                      </c:pt>
                      <c:pt idx="6171">
                        <c:v>61.71</c:v>
                      </c:pt>
                      <c:pt idx="6172">
                        <c:v>61.72</c:v>
                      </c:pt>
                      <c:pt idx="6173">
                        <c:v>61.73</c:v>
                      </c:pt>
                      <c:pt idx="6174">
                        <c:v>61.74</c:v>
                      </c:pt>
                      <c:pt idx="6175">
                        <c:v>61.75</c:v>
                      </c:pt>
                      <c:pt idx="6176">
                        <c:v>61.76</c:v>
                      </c:pt>
                      <c:pt idx="6177">
                        <c:v>61.77</c:v>
                      </c:pt>
                      <c:pt idx="6178">
                        <c:v>61.78</c:v>
                      </c:pt>
                      <c:pt idx="6179">
                        <c:v>61.79</c:v>
                      </c:pt>
                      <c:pt idx="6180">
                        <c:v>61.8</c:v>
                      </c:pt>
                      <c:pt idx="6181">
                        <c:v>61.81</c:v>
                      </c:pt>
                      <c:pt idx="6182">
                        <c:v>61.82</c:v>
                      </c:pt>
                      <c:pt idx="6183">
                        <c:v>61.83</c:v>
                      </c:pt>
                      <c:pt idx="6184">
                        <c:v>61.84</c:v>
                      </c:pt>
                      <c:pt idx="6185">
                        <c:v>61.85</c:v>
                      </c:pt>
                      <c:pt idx="6186">
                        <c:v>61.86</c:v>
                      </c:pt>
                      <c:pt idx="6187">
                        <c:v>61.87</c:v>
                      </c:pt>
                      <c:pt idx="6188">
                        <c:v>61.88</c:v>
                      </c:pt>
                      <c:pt idx="6189">
                        <c:v>61.89</c:v>
                      </c:pt>
                      <c:pt idx="6190">
                        <c:v>61.9</c:v>
                      </c:pt>
                      <c:pt idx="6191">
                        <c:v>61.91</c:v>
                      </c:pt>
                      <c:pt idx="6192">
                        <c:v>61.92</c:v>
                      </c:pt>
                      <c:pt idx="6193">
                        <c:v>61.93</c:v>
                      </c:pt>
                      <c:pt idx="6194">
                        <c:v>61.94</c:v>
                      </c:pt>
                      <c:pt idx="6195">
                        <c:v>61.95</c:v>
                      </c:pt>
                      <c:pt idx="6196">
                        <c:v>61.96</c:v>
                      </c:pt>
                      <c:pt idx="6197">
                        <c:v>61.97</c:v>
                      </c:pt>
                      <c:pt idx="6198">
                        <c:v>61.98</c:v>
                      </c:pt>
                      <c:pt idx="6199">
                        <c:v>61.99</c:v>
                      </c:pt>
                      <c:pt idx="6200">
                        <c:v>62</c:v>
                      </c:pt>
                      <c:pt idx="6201">
                        <c:v>62.01</c:v>
                      </c:pt>
                      <c:pt idx="6202">
                        <c:v>62.02</c:v>
                      </c:pt>
                      <c:pt idx="6203">
                        <c:v>62.03</c:v>
                      </c:pt>
                      <c:pt idx="6204">
                        <c:v>62.04</c:v>
                      </c:pt>
                      <c:pt idx="6205">
                        <c:v>62.05</c:v>
                      </c:pt>
                      <c:pt idx="6206">
                        <c:v>62.06</c:v>
                      </c:pt>
                      <c:pt idx="6207">
                        <c:v>62.07</c:v>
                      </c:pt>
                      <c:pt idx="6208">
                        <c:v>62.08</c:v>
                      </c:pt>
                      <c:pt idx="6209">
                        <c:v>62.09</c:v>
                      </c:pt>
                      <c:pt idx="6210">
                        <c:v>62.1</c:v>
                      </c:pt>
                      <c:pt idx="6211">
                        <c:v>62.11</c:v>
                      </c:pt>
                      <c:pt idx="6212">
                        <c:v>62.12</c:v>
                      </c:pt>
                      <c:pt idx="6213">
                        <c:v>62.13</c:v>
                      </c:pt>
                      <c:pt idx="6214">
                        <c:v>62.14</c:v>
                      </c:pt>
                      <c:pt idx="6215">
                        <c:v>62.15</c:v>
                      </c:pt>
                      <c:pt idx="6216">
                        <c:v>62.16</c:v>
                      </c:pt>
                      <c:pt idx="6217">
                        <c:v>62.17</c:v>
                      </c:pt>
                      <c:pt idx="6218">
                        <c:v>62.18</c:v>
                      </c:pt>
                      <c:pt idx="6219">
                        <c:v>62.19</c:v>
                      </c:pt>
                      <c:pt idx="6220">
                        <c:v>62.2</c:v>
                      </c:pt>
                      <c:pt idx="6221">
                        <c:v>62.21</c:v>
                      </c:pt>
                      <c:pt idx="6222">
                        <c:v>62.22</c:v>
                      </c:pt>
                      <c:pt idx="6223">
                        <c:v>62.23</c:v>
                      </c:pt>
                      <c:pt idx="6224">
                        <c:v>62.24</c:v>
                      </c:pt>
                      <c:pt idx="6225">
                        <c:v>62.25</c:v>
                      </c:pt>
                      <c:pt idx="6226">
                        <c:v>62.26</c:v>
                      </c:pt>
                      <c:pt idx="6227">
                        <c:v>62.27</c:v>
                      </c:pt>
                      <c:pt idx="6228">
                        <c:v>62.28</c:v>
                      </c:pt>
                      <c:pt idx="6229">
                        <c:v>62.29</c:v>
                      </c:pt>
                      <c:pt idx="6230">
                        <c:v>62.3</c:v>
                      </c:pt>
                      <c:pt idx="6231">
                        <c:v>62.31</c:v>
                      </c:pt>
                      <c:pt idx="6232">
                        <c:v>62.32</c:v>
                      </c:pt>
                      <c:pt idx="6233">
                        <c:v>62.33</c:v>
                      </c:pt>
                      <c:pt idx="6234">
                        <c:v>62.34</c:v>
                      </c:pt>
                      <c:pt idx="6235">
                        <c:v>62.35</c:v>
                      </c:pt>
                      <c:pt idx="6236">
                        <c:v>62.36</c:v>
                      </c:pt>
                      <c:pt idx="6237">
                        <c:v>62.37</c:v>
                      </c:pt>
                      <c:pt idx="6238">
                        <c:v>62.38</c:v>
                      </c:pt>
                      <c:pt idx="6239">
                        <c:v>62.39</c:v>
                      </c:pt>
                      <c:pt idx="6240">
                        <c:v>62.4</c:v>
                      </c:pt>
                      <c:pt idx="6241">
                        <c:v>62.41</c:v>
                      </c:pt>
                      <c:pt idx="6242">
                        <c:v>62.42</c:v>
                      </c:pt>
                      <c:pt idx="6243">
                        <c:v>62.43</c:v>
                      </c:pt>
                      <c:pt idx="6244">
                        <c:v>62.44</c:v>
                      </c:pt>
                      <c:pt idx="6245">
                        <c:v>62.45</c:v>
                      </c:pt>
                      <c:pt idx="6246">
                        <c:v>62.46</c:v>
                      </c:pt>
                      <c:pt idx="6247">
                        <c:v>62.47</c:v>
                      </c:pt>
                      <c:pt idx="6248">
                        <c:v>62.48</c:v>
                      </c:pt>
                      <c:pt idx="6249">
                        <c:v>62.49</c:v>
                      </c:pt>
                      <c:pt idx="6250">
                        <c:v>62.5</c:v>
                      </c:pt>
                      <c:pt idx="6251">
                        <c:v>62.51</c:v>
                      </c:pt>
                      <c:pt idx="6252">
                        <c:v>62.52</c:v>
                      </c:pt>
                      <c:pt idx="6253">
                        <c:v>62.53</c:v>
                      </c:pt>
                      <c:pt idx="6254">
                        <c:v>62.54</c:v>
                      </c:pt>
                      <c:pt idx="6255">
                        <c:v>62.55</c:v>
                      </c:pt>
                      <c:pt idx="6256">
                        <c:v>62.56</c:v>
                      </c:pt>
                      <c:pt idx="6257">
                        <c:v>62.57</c:v>
                      </c:pt>
                      <c:pt idx="6258">
                        <c:v>62.58</c:v>
                      </c:pt>
                      <c:pt idx="6259">
                        <c:v>62.59</c:v>
                      </c:pt>
                      <c:pt idx="6260">
                        <c:v>62.6</c:v>
                      </c:pt>
                      <c:pt idx="6261">
                        <c:v>62.61</c:v>
                      </c:pt>
                      <c:pt idx="6262">
                        <c:v>62.62</c:v>
                      </c:pt>
                      <c:pt idx="6263">
                        <c:v>62.63</c:v>
                      </c:pt>
                      <c:pt idx="6264">
                        <c:v>62.64</c:v>
                      </c:pt>
                      <c:pt idx="6265">
                        <c:v>62.65</c:v>
                      </c:pt>
                      <c:pt idx="6266">
                        <c:v>62.66</c:v>
                      </c:pt>
                      <c:pt idx="6267">
                        <c:v>62.67</c:v>
                      </c:pt>
                      <c:pt idx="6268">
                        <c:v>62.68</c:v>
                      </c:pt>
                      <c:pt idx="6269">
                        <c:v>62.69</c:v>
                      </c:pt>
                      <c:pt idx="6270">
                        <c:v>62.7</c:v>
                      </c:pt>
                      <c:pt idx="6271">
                        <c:v>62.71</c:v>
                      </c:pt>
                      <c:pt idx="6272">
                        <c:v>62.72</c:v>
                      </c:pt>
                      <c:pt idx="6273">
                        <c:v>62.73</c:v>
                      </c:pt>
                      <c:pt idx="6274">
                        <c:v>62.74</c:v>
                      </c:pt>
                      <c:pt idx="6275">
                        <c:v>62.75</c:v>
                      </c:pt>
                      <c:pt idx="6276">
                        <c:v>62.76</c:v>
                      </c:pt>
                      <c:pt idx="6277">
                        <c:v>62.77</c:v>
                      </c:pt>
                      <c:pt idx="6278">
                        <c:v>62.78</c:v>
                      </c:pt>
                      <c:pt idx="6279">
                        <c:v>62.79</c:v>
                      </c:pt>
                      <c:pt idx="6280">
                        <c:v>62.8</c:v>
                      </c:pt>
                      <c:pt idx="6281">
                        <c:v>62.81</c:v>
                      </c:pt>
                      <c:pt idx="6282">
                        <c:v>62.82</c:v>
                      </c:pt>
                      <c:pt idx="6283">
                        <c:v>62.83</c:v>
                      </c:pt>
                      <c:pt idx="6284">
                        <c:v>62.84</c:v>
                      </c:pt>
                      <c:pt idx="6285">
                        <c:v>62.85</c:v>
                      </c:pt>
                      <c:pt idx="6286">
                        <c:v>62.86</c:v>
                      </c:pt>
                      <c:pt idx="6287">
                        <c:v>62.87</c:v>
                      </c:pt>
                      <c:pt idx="6288">
                        <c:v>62.88</c:v>
                      </c:pt>
                      <c:pt idx="6289">
                        <c:v>62.89</c:v>
                      </c:pt>
                      <c:pt idx="6290">
                        <c:v>62.9</c:v>
                      </c:pt>
                      <c:pt idx="6291">
                        <c:v>62.91</c:v>
                      </c:pt>
                      <c:pt idx="6292">
                        <c:v>62.92</c:v>
                      </c:pt>
                      <c:pt idx="6293">
                        <c:v>62.93</c:v>
                      </c:pt>
                      <c:pt idx="6294">
                        <c:v>62.94</c:v>
                      </c:pt>
                      <c:pt idx="6295">
                        <c:v>62.95</c:v>
                      </c:pt>
                      <c:pt idx="6296">
                        <c:v>62.96</c:v>
                      </c:pt>
                      <c:pt idx="6297">
                        <c:v>62.97</c:v>
                      </c:pt>
                      <c:pt idx="6298">
                        <c:v>62.98</c:v>
                      </c:pt>
                      <c:pt idx="6299">
                        <c:v>62.99</c:v>
                      </c:pt>
                      <c:pt idx="6300">
                        <c:v>63</c:v>
                      </c:pt>
                      <c:pt idx="6301">
                        <c:v>63.01</c:v>
                      </c:pt>
                      <c:pt idx="6302">
                        <c:v>63.02</c:v>
                      </c:pt>
                      <c:pt idx="6303">
                        <c:v>63.03</c:v>
                      </c:pt>
                      <c:pt idx="6304">
                        <c:v>63.04</c:v>
                      </c:pt>
                      <c:pt idx="6305">
                        <c:v>63.05</c:v>
                      </c:pt>
                      <c:pt idx="6306">
                        <c:v>63.06</c:v>
                      </c:pt>
                      <c:pt idx="6307">
                        <c:v>63.07</c:v>
                      </c:pt>
                      <c:pt idx="6308">
                        <c:v>63.08</c:v>
                      </c:pt>
                      <c:pt idx="6309">
                        <c:v>63.09</c:v>
                      </c:pt>
                      <c:pt idx="6310">
                        <c:v>63.1</c:v>
                      </c:pt>
                      <c:pt idx="6311">
                        <c:v>63.11</c:v>
                      </c:pt>
                      <c:pt idx="6312">
                        <c:v>63.12</c:v>
                      </c:pt>
                      <c:pt idx="6313">
                        <c:v>63.13</c:v>
                      </c:pt>
                      <c:pt idx="6314">
                        <c:v>63.14</c:v>
                      </c:pt>
                      <c:pt idx="6315">
                        <c:v>63.15</c:v>
                      </c:pt>
                      <c:pt idx="6316">
                        <c:v>63.16</c:v>
                      </c:pt>
                      <c:pt idx="6317">
                        <c:v>63.17</c:v>
                      </c:pt>
                      <c:pt idx="6318">
                        <c:v>63.18</c:v>
                      </c:pt>
                      <c:pt idx="6319">
                        <c:v>63.19</c:v>
                      </c:pt>
                      <c:pt idx="6320">
                        <c:v>63.2</c:v>
                      </c:pt>
                      <c:pt idx="6321">
                        <c:v>63.21</c:v>
                      </c:pt>
                      <c:pt idx="6322">
                        <c:v>63.22</c:v>
                      </c:pt>
                      <c:pt idx="6323">
                        <c:v>63.23</c:v>
                      </c:pt>
                      <c:pt idx="6324">
                        <c:v>63.24</c:v>
                      </c:pt>
                      <c:pt idx="6325">
                        <c:v>63.25</c:v>
                      </c:pt>
                      <c:pt idx="6326">
                        <c:v>63.26</c:v>
                      </c:pt>
                      <c:pt idx="6327">
                        <c:v>63.27</c:v>
                      </c:pt>
                      <c:pt idx="6328">
                        <c:v>63.28</c:v>
                      </c:pt>
                      <c:pt idx="6329">
                        <c:v>63.29</c:v>
                      </c:pt>
                      <c:pt idx="6330">
                        <c:v>63.3</c:v>
                      </c:pt>
                      <c:pt idx="6331">
                        <c:v>63.31</c:v>
                      </c:pt>
                      <c:pt idx="6332">
                        <c:v>63.32</c:v>
                      </c:pt>
                      <c:pt idx="6333">
                        <c:v>63.33</c:v>
                      </c:pt>
                      <c:pt idx="6334">
                        <c:v>63.34</c:v>
                      </c:pt>
                      <c:pt idx="6335">
                        <c:v>63.35</c:v>
                      </c:pt>
                      <c:pt idx="6336">
                        <c:v>63.36</c:v>
                      </c:pt>
                      <c:pt idx="6337">
                        <c:v>63.37</c:v>
                      </c:pt>
                      <c:pt idx="6338">
                        <c:v>63.38</c:v>
                      </c:pt>
                      <c:pt idx="6339">
                        <c:v>63.39</c:v>
                      </c:pt>
                      <c:pt idx="6340">
                        <c:v>63.4</c:v>
                      </c:pt>
                      <c:pt idx="6341">
                        <c:v>63.41</c:v>
                      </c:pt>
                      <c:pt idx="6342">
                        <c:v>63.42</c:v>
                      </c:pt>
                      <c:pt idx="6343">
                        <c:v>63.43</c:v>
                      </c:pt>
                      <c:pt idx="6344">
                        <c:v>63.44</c:v>
                      </c:pt>
                      <c:pt idx="6345">
                        <c:v>63.45</c:v>
                      </c:pt>
                      <c:pt idx="6346">
                        <c:v>63.46</c:v>
                      </c:pt>
                      <c:pt idx="6347">
                        <c:v>63.47</c:v>
                      </c:pt>
                      <c:pt idx="6348">
                        <c:v>63.48</c:v>
                      </c:pt>
                      <c:pt idx="6349">
                        <c:v>63.49</c:v>
                      </c:pt>
                      <c:pt idx="6350">
                        <c:v>63.5</c:v>
                      </c:pt>
                      <c:pt idx="6351">
                        <c:v>63.51</c:v>
                      </c:pt>
                      <c:pt idx="6352">
                        <c:v>63.52</c:v>
                      </c:pt>
                      <c:pt idx="6353">
                        <c:v>63.53</c:v>
                      </c:pt>
                      <c:pt idx="6354">
                        <c:v>63.54</c:v>
                      </c:pt>
                      <c:pt idx="6355">
                        <c:v>63.55</c:v>
                      </c:pt>
                      <c:pt idx="6356">
                        <c:v>63.56</c:v>
                      </c:pt>
                      <c:pt idx="6357">
                        <c:v>63.57</c:v>
                      </c:pt>
                      <c:pt idx="6358">
                        <c:v>63.58</c:v>
                      </c:pt>
                      <c:pt idx="6359">
                        <c:v>63.59</c:v>
                      </c:pt>
                      <c:pt idx="6360">
                        <c:v>63.6</c:v>
                      </c:pt>
                      <c:pt idx="6361">
                        <c:v>63.61</c:v>
                      </c:pt>
                      <c:pt idx="6362">
                        <c:v>63.62</c:v>
                      </c:pt>
                      <c:pt idx="6363">
                        <c:v>63.63</c:v>
                      </c:pt>
                      <c:pt idx="6364">
                        <c:v>63.64</c:v>
                      </c:pt>
                      <c:pt idx="6365">
                        <c:v>63.65</c:v>
                      </c:pt>
                      <c:pt idx="6366">
                        <c:v>63.66</c:v>
                      </c:pt>
                      <c:pt idx="6367">
                        <c:v>63.67</c:v>
                      </c:pt>
                      <c:pt idx="6368">
                        <c:v>63.68</c:v>
                      </c:pt>
                      <c:pt idx="6369">
                        <c:v>63.69</c:v>
                      </c:pt>
                      <c:pt idx="6370">
                        <c:v>63.7</c:v>
                      </c:pt>
                      <c:pt idx="6371">
                        <c:v>63.71</c:v>
                      </c:pt>
                      <c:pt idx="6372">
                        <c:v>63.72</c:v>
                      </c:pt>
                      <c:pt idx="6373">
                        <c:v>63.73</c:v>
                      </c:pt>
                      <c:pt idx="6374">
                        <c:v>63.74</c:v>
                      </c:pt>
                      <c:pt idx="6375">
                        <c:v>63.75</c:v>
                      </c:pt>
                      <c:pt idx="6376">
                        <c:v>63.76</c:v>
                      </c:pt>
                      <c:pt idx="6377">
                        <c:v>63.77</c:v>
                      </c:pt>
                      <c:pt idx="6378">
                        <c:v>63.78</c:v>
                      </c:pt>
                      <c:pt idx="6379">
                        <c:v>63.79</c:v>
                      </c:pt>
                      <c:pt idx="6380">
                        <c:v>63.8</c:v>
                      </c:pt>
                      <c:pt idx="6381">
                        <c:v>63.81</c:v>
                      </c:pt>
                      <c:pt idx="6382">
                        <c:v>63.82</c:v>
                      </c:pt>
                      <c:pt idx="6383">
                        <c:v>63.83</c:v>
                      </c:pt>
                      <c:pt idx="6384">
                        <c:v>63.84</c:v>
                      </c:pt>
                      <c:pt idx="6385">
                        <c:v>63.85</c:v>
                      </c:pt>
                      <c:pt idx="6386">
                        <c:v>63.86</c:v>
                      </c:pt>
                      <c:pt idx="6387">
                        <c:v>63.87</c:v>
                      </c:pt>
                      <c:pt idx="6388">
                        <c:v>63.88</c:v>
                      </c:pt>
                      <c:pt idx="6389">
                        <c:v>63.89</c:v>
                      </c:pt>
                      <c:pt idx="6390">
                        <c:v>63.9</c:v>
                      </c:pt>
                      <c:pt idx="6391">
                        <c:v>63.91</c:v>
                      </c:pt>
                      <c:pt idx="6392">
                        <c:v>63.92</c:v>
                      </c:pt>
                      <c:pt idx="6393">
                        <c:v>63.93</c:v>
                      </c:pt>
                      <c:pt idx="6394">
                        <c:v>63.94</c:v>
                      </c:pt>
                      <c:pt idx="6395">
                        <c:v>63.95</c:v>
                      </c:pt>
                      <c:pt idx="6396">
                        <c:v>63.96</c:v>
                      </c:pt>
                      <c:pt idx="6397">
                        <c:v>63.97</c:v>
                      </c:pt>
                      <c:pt idx="6398">
                        <c:v>63.98</c:v>
                      </c:pt>
                      <c:pt idx="6399">
                        <c:v>63.99</c:v>
                      </c:pt>
                      <c:pt idx="6400">
                        <c:v>64</c:v>
                      </c:pt>
                      <c:pt idx="6401">
                        <c:v>64.010000000000005</c:v>
                      </c:pt>
                      <c:pt idx="6402">
                        <c:v>64.02</c:v>
                      </c:pt>
                      <c:pt idx="6403">
                        <c:v>64.03</c:v>
                      </c:pt>
                      <c:pt idx="6404">
                        <c:v>64.040000000000006</c:v>
                      </c:pt>
                      <c:pt idx="6405">
                        <c:v>64.05</c:v>
                      </c:pt>
                      <c:pt idx="6406">
                        <c:v>64.06</c:v>
                      </c:pt>
                      <c:pt idx="6407">
                        <c:v>64.070000000000007</c:v>
                      </c:pt>
                      <c:pt idx="6408">
                        <c:v>64.08</c:v>
                      </c:pt>
                      <c:pt idx="6409">
                        <c:v>64.09</c:v>
                      </c:pt>
                      <c:pt idx="6410">
                        <c:v>64.099999999999994</c:v>
                      </c:pt>
                      <c:pt idx="6411">
                        <c:v>64.11</c:v>
                      </c:pt>
                      <c:pt idx="6412">
                        <c:v>64.12</c:v>
                      </c:pt>
                      <c:pt idx="6413">
                        <c:v>64.13</c:v>
                      </c:pt>
                      <c:pt idx="6414">
                        <c:v>64.14</c:v>
                      </c:pt>
                      <c:pt idx="6415">
                        <c:v>64.150000000000006</c:v>
                      </c:pt>
                      <c:pt idx="6416">
                        <c:v>64.16</c:v>
                      </c:pt>
                      <c:pt idx="6417">
                        <c:v>64.17</c:v>
                      </c:pt>
                      <c:pt idx="6418">
                        <c:v>64.180000000000007</c:v>
                      </c:pt>
                      <c:pt idx="6419">
                        <c:v>64.19</c:v>
                      </c:pt>
                      <c:pt idx="6420">
                        <c:v>64.2</c:v>
                      </c:pt>
                      <c:pt idx="6421">
                        <c:v>64.210000000000008</c:v>
                      </c:pt>
                      <c:pt idx="6422">
                        <c:v>64.22</c:v>
                      </c:pt>
                      <c:pt idx="6423">
                        <c:v>64.23</c:v>
                      </c:pt>
                      <c:pt idx="6424">
                        <c:v>64.239999999999995</c:v>
                      </c:pt>
                      <c:pt idx="6425">
                        <c:v>64.25</c:v>
                      </c:pt>
                      <c:pt idx="6426">
                        <c:v>64.260000000000005</c:v>
                      </c:pt>
                      <c:pt idx="6427">
                        <c:v>64.27</c:v>
                      </c:pt>
                      <c:pt idx="6428">
                        <c:v>64.28</c:v>
                      </c:pt>
                      <c:pt idx="6429">
                        <c:v>64.290000000000006</c:v>
                      </c:pt>
                      <c:pt idx="6430">
                        <c:v>64.3</c:v>
                      </c:pt>
                      <c:pt idx="6431">
                        <c:v>64.31</c:v>
                      </c:pt>
                      <c:pt idx="6432">
                        <c:v>64.320000000000007</c:v>
                      </c:pt>
                      <c:pt idx="6433">
                        <c:v>64.33</c:v>
                      </c:pt>
                      <c:pt idx="6434">
                        <c:v>64.34</c:v>
                      </c:pt>
                      <c:pt idx="6435">
                        <c:v>64.349999999999994</c:v>
                      </c:pt>
                      <c:pt idx="6436">
                        <c:v>64.36</c:v>
                      </c:pt>
                      <c:pt idx="6437">
                        <c:v>64.37</c:v>
                      </c:pt>
                      <c:pt idx="6438">
                        <c:v>64.38</c:v>
                      </c:pt>
                      <c:pt idx="6439">
                        <c:v>64.39</c:v>
                      </c:pt>
                      <c:pt idx="6440">
                        <c:v>64.400000000000006</c:v>
                      </c:pt>
                      <c:pt idx="6441">
                        <c:v>64.41</c:v>
                      </c:pt>
                      <c:pt idx="6442">
                        <c:v>64.42</c:v>
                      </c:pt>
                      <c:pt idx="6443">
                        <c:v>64.430000000000007</c:v>
                      </c:pt>
                      <c:pt idx="6444">
                        <c:v>64.44</c:v>
                      </c:pt>
                      <c:pt idx="6445">
                        <c:v>64.45</c:v>
                      </c:pt>
                      <c:pt idx="6446">
                        <c:v>64.460000000000008</c:v>
                      </c:pt>
                      <c:pt idx="6447">
                        <c:v>64.47</c:v>
                      </c:pt>
                      <c:pt idx="6448">
                        <c:v>64.48</c:v>
                      </c:pt>
                      <c:pt idx="6449">
                        <c:v>64.489999999999995</c:v>
                      </c:pt>
                      <c:pt idx="6450">
                        <c:v>64.5</c:v>
                      </c:pt>
                      <c:pt idx="6451">
                        <c:v>64.510000000000005</c:v>
                      </c:pt>
                      <c:pt idx="6452">
                        <c:v>64.52</c:v>
                      </c:pt>
                      <c:pt idx="6453">
                        <c:v>64.53</c:v>
                      </c:pt>
                      <c:pt idx="6454">
                        <c:v>64.540000000000006</c:v>
                      </c:pt>
                      <c:pt idx="6455">
                        <c:v>64.55</c:v>
                      </c:pt>
                      <c:pt idx="6456">
                        <c:v>64.56</c:v>
                      </c:pt>
                      <c:pt idx="6457">
                        <c:v>64.570000000000007</c:v>
                      </c:pt>
                      <c:pt idx="6458">
                        <c:v>64.58</c:v>
                      </c:pt>
                      <c:pt idx="6459">
                        <c:v>64.59</c:v>
                      </c:pt>
                      <c:pt idx="6460">
                        <c:v>64.599999999999994</c:v>
                      </c:pt>
                      <c:pt idx="6461">
                        <c:v>64.61</c:v>
                      </c:pt>
                      <c:pt idx="6462">
                        <c:v>64.62</c:v>
                      </c:pt>
                      <c:pt idx="6463">
                        <c:v>64.63</c:v>
                      </c:pt>
                      <c:pt idx="6464">
                        <c:v>64.64</c:v>
                      </c:pt>
                      <c:pt idx="6465">
                        <c:v>64.650000000000006</c:v>
                      </c:pt>
                      <c:pt idx="6466">
                        <c:v>64.66</c:v>
                      </c:pt>
                      <c:pt idx="6467">
                        <c:v>64.67</c:v>
                      </c:pt>
                      <c:pt idx="6468">
                        <c:v>64.680000000000007</c:v>
                      </c:pt>
                      <c:pt idx="6469">
                        <c:v>64.69</c:v>
                      </c:pt>
                      <c:pt idx="6470">
                        <c:v>64.7</c:v>
                      </c:pt>
                      <c:pt idx="6471">
                        <c:v>64.710000000000008</c:v>
                      </c:pt>
                      <c:pt idx="6472">
                        <c:v>64.72</c:v>
                      </c:pt>
                      <c:pt idx="6473">
                        <c:v>64.73</c:v>
                      </c:pt>
                      <c:pt idx="6474">
                        <c:v>64.739999999999995</c:v>
                      </c:pt>
                      <c:pt idx="6475">
                        <c:v>64.75</c:v>
                      </c:pt>
                      <c:pt idx="6476">
                        <c:v>64.760000000000005</c:v>
                      </c:pt>
                      <c:pt idx="6477">
                        <c:v>64.77</c:v>
                      </c:pt>
                      <c:pt idx="6478">
                        <c:v>64.78</c:v>
                      </c:pt>
                      <c:pt idx="6479">
                        <c:v>64.790000000000006</c:v>
                      </c:pt>
                      <c:pt idx="6480">
                        <c:v>64.8</c:v>
                      </c:pt>
                      <c:pt idx="6481">
                        <c:v>64.81</c:v>
                      </c:pt>
                      <c:pt idx="6482">
                        <c:v>64.820000000000007</c:v>
                      </c:pt>
                      <c:pt idx="6483">
                        <c:v>64.83</c:v>
                      </c:pt>
                      <c:pt idx="6484">
                        <c:v>64.84</c:v>
                      </c:pt>
                      <c:pt idx="6485">
                        <c:v>64.849999999999994</c:v>
                      </c:pt>
                      <c:pt idx="6486">
                        <c:v>64.86</c:v>
                      </c:pt>
                      <c:pt idx="6487">
                        <c:v>64.87</c:v>
                      </c:pt>
                      <c:pt idx="6488">
                        <c:v>64.88</c:v>
                      </c:pt>
                      <c:pt idx="6489">
                        <c:v>64.89</c:v>
                      </c:pt>
                      <c:pt idx="6490">
                        <c:v>64.900000000000006</c:v>
                      </c:pt>
                      <c:pt idx="6491">
                        <c:v>64.91</c:v>
                      </c:pt>
                      <c:pt idx="6492">
                        <c:v>64.92</c:v>
                      </c:pt>
                      <c:pt idx="6493">
                        <c:v>64.930000000000007</c:v>
                      </c:pt>
                      <c:pt idx="6494">
                        <c:v>64.94</c:v>
                      </c:pt>
                      <c:pt idx="6495">
                        <c:v>64.95</c:v>
                      </c:pt>
                      <c:pt idx="6496">
                        <c:v>64.960000000000008</c:v>
                      </c:pt>
                      <c:pt idx="6497">
                        <c:v>64.97</c:v>
                      </c:pt>
                      <c:pt idx="6498">
                        <c:v>64.98</c:v>
                      </c:pt>
                      <c:pt idx="6499">
                        <c:v>64.989999999999995</c:v>
                      </c:pt>
                      <c:pt idx="6500">
                        <c:v>65</c:v>
                      </c:pt>
                      <c:pt idx="6501">
                        <c:v>65.010000000000005</c:v>
                      </c:pt>
                      <c:pt idx="6502">
                        <c:v>65.02</c:v>
                      </c:pt>
                      <c:pt idx="6503">
                        <c:v>65.03</c:v>
                      </c:pt>
                      <c:pt idx="6504">
                        <c:v>65.040000000000006</c:v>
                      </c:pt>
                      <c:pt idx="6505">
                        <c:v>65.05</c:v>
                      </c:pt>
                      <c:pt idx="6506">
                        <c:v>65.06</c:v>
                      </c:pt>
                      <c:pt idx="6507">
                        <c:v>65.070000000000007</c:v>
                      </c:pt>
                      <c:pt idx="6508">
                        <c:v>65.08</c:v>
                      </c:pt>
                      <c:pt idx="6509">
                        <c:v>65.09</c:v>
                      </c:pt>
                      <c:pt idx="6510">
                        <c:v>65.099999999999994</c:v>
                      </c:pt>
                      <c:pt idx="6511">
                        <c:v>65.11</c:v>
                      </c:pt>
                      <c:pt idx="6512">
                        <c:v>65.12</c:v>
                      </c:pt>
                      <c:pt idx="6513">
                        <c:v>65.13</c:v>
                      </c:pt>
                      <c:pt idx="6514">
                        <c:v>65.14</c:v>
                      </c:pt>
                      <c:pt idx="6515">
                        <c:v>65.150000000000006</c:v>
                      </c:pt>
                      <c:pt idx="6516">
                        <c:v>65.16</c:v>
                      </c:pt>
                      <c:pt idx="6517">
                        <c:v>65.17</c:v>
                      </c:pt>
                      <c:pt idx="6518">
                        <c:v>65.180000000000007</c:v>
                      </c:pt>
                      <c:pt idx="6519">
                        <c:v>65.19</c:v>
                      </c:pt>
                      <c:pt idx="6520">
                        <c:v>65.2</c:v>
                      </c:pt>
                      <c:pt idx="6521">
                        <c:v>65.210000000000008</c:v>
                      </c:pt>
                      <c:pt idx="6522">
                        <c:v>65.22</c:v>
                      </c:pt>
                      <c:pt idx="6523">
                        <c:v>65.23</c:v>
                      </c:pt>
                      <c:pt idx="6524">
                        <c:v>65.239999999999995</c:v>
                      </c:pt>
                      <c:pt idx="6525">
                        <c:v>65.25</c:v>
                      </c:pt>
                      <c:pt idx="6526">
                        <c:v>65.260000000000005</c:v>
                      </c:pt>
                      <c:pt idx="6527">
                        <c:v>65.27</c:v>
                      </c:pt>
                      <c:pt idx="6528">
                        <c:v>65.28</c:v>
                      </c:pt>
                      <c:pt idx="6529">
                        <c:v>65.290000000000006</c:v>
                      </c:pt>
                      <c:pt idx="6530">
                        <c:v>65.3</c:v>
                      </c:pt>
                      <c:pt idx="6531">
                        <c:v>65.31</c:v>
                      </c:pt>
                      <c:pt idx="6532">
                        <c:v>65.320000000000007</c:v>
                      </c:pt>
                      <c:pt idx="6533">
                        <c:v>65.33</c:v>
                      </c:pt>
                      <c:pt idx="6534">
                        <c:v>65.34</c:v>
                      </c:pt>
                      <c:pt idx="6535">
                        <c:v>65.349999999999994</c:v>
                      </c:pt>
                      <c:pt idx="6536">
                        <c:v>65.36</c:v>
                      </c:pt>
                      <c:pt idx="6537">
                        <c:v>65.37</c:v>
                      </c:pt>
                      <c:pt idx="6538">
                        <c:v>65.38</c:v>
                      </c:pt>
                      <c:pt idx="6539">
                        <c:v>65.39</c:v>
                      </c:pt>
                      <c:pt idx="6540">
                        <c:v>65.400000000000006</c:v>
                      </c:pt>
                      <c:pt idx="6541">
                        <c:v>65.41</c:v>
                      </c:pt>
                      <c:pt idx="6542">
                        <c:v>65.42</c:v>
                      </c:pt>
                      <c:pt idx="6543">
                        <c:v>65.430000000000007</c:v>
                      </c:pt>
                      <c:pt idx="6544">
                        <c:v>65.44</c:v>
                      </c:pt>
                      <c:pt idx="6545">
                        <c:v>65.45</c:v>
                      </c:pt>
                      <c:pt idx="6546">
                        <c:v>65.460000000000008</c:v>
                      </c:pt>
                      <c:pt idx="6547">
                        <c:v>65.47</c:v>
                      </c:pt>
                      <c:pt idx="6548">
                        <c:v>65.48</c:v>
                      </c:pt>
                      <c:pt idx="6549">
                        <c:v>65.489999999999995</c:v>
                      </c:pt>
                      <c:pt idx="6550">
                        <c:v>65.5</c:v>
                      </c:pt>
                      <c:pt idx="6551">
                        <c:v>65.510000000000005</c:v>
                      </c:pt>
                      <c:pt idx="6552">
                        <c:v>65.52</c:v>
                      </c:pt>
                      <c:pt idx="6553">
                        <c:v>65.53</c:v>
                      </c:pt>
                      <c:pt idx="6554">
                        <c:v>65.540000000000006</c:v>
                      </c:pt>
                      <c:pt idx="6555">
                        <c:v>65.55</c:v>
                      </c:pt>
                      <c:pt idx="6556">
                        <c:v>65.56</c:v>
                      </c:pt>
                      <c:pt idx="6557">
                        <c:v>65.570000000000007</c:v>
                      </c:pt>
                      <c:pt idx="6558">
                        <c:v>65.58</c:v>
                      </c:pt>
                      <c:pt idx="6559">
                        <c:v>65.59</c:v>
                      </c:pt>
                      <c:pt idx="6560">
                        <c:v>65.599999999999994</c:v>
                      </c:pt>
                      <c:pt idx="6561">
                        <c:v>65.61</c:v>
                      </c:pt>
                      <c:pt idx="6562">
                        <c:v>65.62</c:v>
                      </c:pt>
                      <c:pt idx="6563">
                        <c:v>65.63</c:v>
                      </c:pt>
                      <c:pt idx="6564">
                        <c:v>65.64</c:v>
                      </c:pt>
                      <c:pt idx="6565">
                        <c:v>65.650000000000006</c:v>
                      </c:pt>
                      <c:pt idx="6566">
                        <c:v>65.66</c:v>
                      </c:pt>
                      <c:pt idx="6567">
                        <c:v>65.67</c:v>
                      </c:pt>
                      <c:pt idx="6568">
                        <c:v>65.680000000000007</c:v>
                      </c:pt>
                      <c:pt idx="6569">
                        <c:v>65.69</c:v>
                      </c:pt>
                      <c:pt idx="6570">
                        <c:v>65.7</c:v>
                      </c:pt>
                      <c:pt idx="6571">
                        <c:v>65.710000000000008</c:v>
                      </c:pt>
                      <c:pt idx="6572">
                        <c:v>65.72</c:v>
                      </c:pt>
                      <c:pt idx="6573">
                        <c:v>65.73</c:v>
                      </c:pt>
                      <c:pt idx="6574">
                        <c:v>65.739999999999995</c:v>
                      </c:pt>
                      <c:pt idx="6575">
                        <c:v>65.75</c:v>
                      </c:pt>
                      <c:pt idx="6576">
                        <c:v>65.760000000000005</c:v>
                      </c:pt>
                      <c:pt idx="6577">
                        <c:v>65.77</c:v>
                      </c:pt>
                      <c:pt idx="6578">
                        <c:v>65.78</c:v>
                      </c:pt>
                      <c:pt idx="6579">
                        <c:v>65.790000000000006</c:v>
                      </c:pt>
                      <c:pt idx="6580">
                        <c:v>65.8</c:v>
                      </c:pt>
                      <c:pt idx="6581">
                        <c:v>65.81</c:v>
                      </c:pt>
                      <c:pt idx="6582">
                        <c:v>65.820000000000007</c:v>
                      </c:pt>
                      <c:pt idx="6583">
                        <c:v>65.83</c:v>
                      </c:pt>
                      <c:pt idx="6584">
                        <c:v>65.84</c:v>
                      </c:pt>
                      <c:pt idx="6585">
                        <c:v>65.849999999999994</c:v>
                      </c:pt>
                      <c:pt idx="6586">
                        <c:v>65.86</c:v>
                      </c:pt>
                      <c:pt idx="6587">
                        <c:v>65.87</c:v>
                      </c:pt>
                      <c:pt idx="6588">
                        <c:v>65.88</c:v>
                      </c:pt>
                      <c:pt idx="6589">
                        <c:v>65.89</c:v>
                      </c:pt>
                      <c:pt idx="6590">
                        <c:v>65.900000000000006</c:v>
                      </c:pt>
                      <c:pt idx="6591">
                        <c:v>65.91</c:v>
                      </c:pt>
                      <c:pt idx="6592">
                        <c:v>65.92</c:v>
                      </c:pt>
                      <c:pt idx="6593">
                        <c:v>65.930000000000007</c:v>
                      </c:pt>
                      <c:pt idx="6594">
                        <c:v>65.94</c:v>
                      </c:pt>
                      <c:pt idx="6595">
                        <c:v>65.95</c:v>
                      </c:pt>
                      <c:pt idx="6596">
                        <c:v>65.960000000000008</c:v>
                      </c:pt>
                      <c:pt idx="6597">
                        <c:v>65.97</c:v>
                      </c:pt>
                      <c:pt idx="6598">
                        <c:v>65.98</c:v>
                      </c:pt>
                      <c:pt idx="6599">
                        <c:v>65.989999999999995</c:v>
                      </c:pt>
                      <c:pt idx="6600">
                        <c:v>66</c:v>
                      </c:pt>
                      <c:pt idx="6601">
                        <c:v>66.010000000000005</c:v>
                      </c:pt>
                      <c:pt idx="6602">
                        <c:v>66.02</c:v>
                      </c:pt>
                      <c:pt idx="6603">
                        <c:v>66.03</c:v>
                      </c:pt>
                      <c:pt idx="6604">
                        <c:v>66.040000000000006</c:v>
                      </c:pt>
                      <c:pt idx="6605">
                        <c:v>66.05</c:v>
                      </c:pt>
                      <c:pt idx="6606">
                        <c:v>66.06</c:v>
                      </c:pt>
                      <c:pt idx="6607">
                        <c:v>66.070000000000007</c:v>
                      </c:pt>
                      <c:pt idx="6608">
                        <c:v>66.08</c:v>
                      </c:pt>
                      <c:pt idx="6609">
                        <c:v>66.09</c:v>
                      </c:pt>
                      <c:pt idx="6610">
                        <c:v>66.099999999999994</c:v>
                      </c:pt>
                      <c:pt idx="6611">
                        <c:v>66.11</c:v>
                      </c:pt>
                      <c:pt idx="6612">
                        <c:v>66.12</c:v>
                      </c:pt>
                      <c:pt idx="6613">
                        <c:v>66.13</c:v>
                      </c:pt>
                      <c:pt idx="6614">
                        <c:v>66.14</c:v>
                      </c:pt>
                      <c:pt idx="6615">
                        <c:v>66.150000000000006</c:v>
                      </c:pt>
                      <c:pt idx="6616">
                        <c:v>66.16</c:v>
                      </c:pt>
                      <c:pt idx="6617">
                        <c:v>66.17</c:v>
                      </c:pt>
                      <c:pt idx="6618">
                        <c:v>66.180000000000007</c:v>
                      </c:pt>
                      <c:pt idx="6619">
                        <c:v>66.19</c:v>
                      </c:pt>
                      <c:pt idx="6620">
                        <c:v>66.2</c:v>
                      </c:pt>
                      <c:pt idx="6621">
                        <c:v>66.210000000000008</c:v>
                      </c:pt>
                      <c:pt idx="6622">
                        <c:v>66.22</c:v>
                      </c:pt>
                      <c:pt idx="6623">
                        <c:v>66.23</c:v>
                      </c:pt>
                      <c:pt idx="6624">
                        <c:v>66.239999999999995</c:v>
                      </c:pt>
                      <c:pt idx="6625">
                        <c:v>66.25</c:v>
                      </c:pt>
                      <c:pt idx="6626">
                        <c:v>66.260000000000005</c:v>
                      </c:pt>
                      <c:pt idx="6627">
                        <c:v>66.27</c:v>
                      </c:pt>
                      <c:pt idx="6628">
                        <c:v>66.28</c:v>
                      </c:pt>
                      <c:pt idx="6629">
                        <c:v>66.290000000000006</c:v>
                      </c:pt>
                      <c:pt idx="6630">
                        <c:v>66.3</c:v>
                      </c:pt>
                      <c:pt idx="6631">
                        <c:v>66.31</c:v>
                      </c:pt>
                      <c:pt idx="6632">
                        <c:v>66.320000000000007</c:v>
                      </c:pt>
                      <c:pt idx="6633">
                        <c:v>66.33</c:v>
                      </c:pt>
                      <c:pt idx="6634">
                        <c:v>66.34</c:v>
                      </c:pt>
                      <c:pt idx="6635">
                        <c:v>66.349999999999994</c:v>
                      </c:pt>
                      <c:pt idx="6636">
                        <c:v>66.36</c:v>
                      </c:pt>
                      <c:pt idx="6637">
                        <c:v>66.37</c:v>
                      </c:pt>
                      <c:pt idx="6638">
                        <c:v>66.38</c:v>
                      </c:pt>
                      <c:pt idx="6639">
                        <c:v>66.39</c:v>
                      </c:pt>
                      <c:pt idx="6640">
                        <c:v>66.400000000000006</c:v>
                      </c:pt>
                      <c:pt idx="6641">
                        <c:v>66.41</c:v>
                      </c:pt>
                      <c:pt idx="6642">
                        <c:v>66.42</c:v>
                      </c:pt>
                      <c:pt idx="6643">
                        <c:v>66.430000000000007</c:v>
                      </c:pt>
                      <c:pt idx="6644">
                        <c:v>66.44</c:v>
                      </c:pt>
                      <c:pt idx="6645">
                        <c:v>66.45</c:v>
                      </c:pt>
                      <c:pt idx="6646">
                        <c:v>66.460000000000008</c:v>
                      </c:pt>
                      <c:pt idx="6647">
                        <c:v>66.47</c:v>
                      </c:pt>
                      <c:pt idx="6648">
                        <c:v>66.48</c:v>
                      </c:pt>
                      <c:pt idx="6649">
                        <c:v>66.489999999999995</c:v>
                      </c:pt>
                      <c:pt idx="6650">
                        <c:v>66.5</c:v>
                      </c:pt>
                      <c:pt idx="6651">
                        <c:v>66.510000000000005</c:v>
                      </c:pt>
                      <c:pt idx="6652">
                        <c:v>66.52</c:v>
                      </c:pt>
                      <c:pt idx="6653">
                        <c:v>66.53</c:v>
                      </c:pt>
                      <c:pt idx="6654">
                        <c:v>66.540000000000006</c:v>
                      </c:pt>
                      <c:pt idx="6655">
                        <c:v>66.55</c:v>
                      </c:pt>
                      <c:pt idx="6656">
                        <c:v>66.56</c:v>
                      </c:pt>
                      <c:pt idx="6657">
                        <c:v>66.570000000000007</c:v>
                      </c:pt>
                      <c:pt idx="6658">
                        <c:v>66.58</c:v>
                      </c:pt>
                      <c:pt idx="6659">
                        <c:v>66.59</c:v>
                      </c:pt>
                      <c:pt idx="6660">
                        <c:v>66.599999999999994</c:v>
                      </c:pt>
                      <c:pt idx="6661">
                        <c:v>66.61</c:v>
                      </c:pt>
                      <c:pt idx="6662">
                        <c:v>66.62</c:v>
                      </c:pt>
                      <c:pt idx="6663">
                        <c:v>66.63</c:v>
                      </c:pt>
                      <c:pt idx="6664">
                        <c:v>66.64</c:v>
                      </c:pt>
                      <c:pt idx="6665">
                        <c:v>66.650000000000006</c:v>
                      </c:pt>
                      <c:pt idx="6666">
                        <c:v>66.66</c:v>
                      </c:pt>
                      <c:pt idx="6667">
                        <c:v>66.67</c:v>
                      </c:pt>
                      <c:pt idx="6668">
                        <c:v>66.680000000000007</c:v>
                      </c:pt>
                      <c:pt idx="6669">
                        <c:v>66.69</c:v>
                      </c:pt>
                      <c:pt idx="6670">
                        <c:v>66.7</c:v>
                      </c:pt>
                      <c:pt idx="6671">
                        <c:v>66.710000000000008</c:v>
                      </c:pt>
                      <c:pt idx="6672">
                        <c:v>66.72</c:v>
                      </c:pt>
                      <c:pt idx="6673">
                        <c:v>66.73</c:v>
                      </c:pt>
                      <c:pt idx="6674">
                        <c:v>66.739999999999995</c:v>
                      </c:pt>
                      <c:pt idx="6675">
                        <c:v>66.75</c:v>
                      </c:pt>
                      <c:pt idx="6676">
                        <c:v>66.760000000000005</c:v>
                      </c:pt>
                      <c:pt idx="6677">
                        <c:v>66.77</c:v>
                      </c:pt>
                      <c:pt idx="6678">
                        <c:v>66.78</c:v>
                      </c:pt>
                      <c:pt idx="6679">
                        <c:v>66.790000000000006</c:v>
                      </c:pt>
                      <c:pt idx="6680">
                        <c:v>66.8</c:v>
                      </c:pt>
                      <c:pt idx="6681">
                        <c:v>66.81</c:v>
                      </c:pt>
                      <c:pt idx="6682">
                        <c:v>66.820000000000007</c:v>
                      </c:pt>
                      <c:pt idx="6683">
                        <c:v>66.83</c:v>
                      </c:pt>
                      <c:pt idx="6684">
                        <c:v>66.84</c:v>
                      </c:pt>
                      <c:pt idx="6685">
                        <c:v>66.849999999999994</c:v>
                      </c:pt>
                      <c:pt idx="6686">
                        <c:v>66.86</c:v>
                      </c:pt>
                      <c:pt idx="6687">
                        <c:v>66.87</c:v>
                      </c:pt>
                      <c:pt idx="6688">
                        <c:v>66.88</c:v>
                      </c:pt>
                      <c:pt idx="6689">
                        <c:v>66.89</c:v>
                      </c:pt>
                      <c:pt idx="6690">
                        <c:v>66.900000000000006</c:v>
                      </c:pt>
                      <c:pt idx="6691">
                        <c:v>66.91</c:v>
                      </c:pt>
                      <c:pt idx="6692">
                        <c:v>66.92</c:v>
                      </c:pt>
                      <c:pt idx="6693">
                        <c:v>66.930000000000007</c:v>
                      </c:pt>
                      <c:pt idx="6694">
                        <c:v>66.94</c:v>
                      </c:pt>
                      <c:pt idx="6695">
                        <c:v>66.95</c:v>
                      </c:pt>
                      <c:pt idx="6696">
                        <c:v>66.960000000000008</c:v>
                      </c:pt>
                      <c:pt idx="6697">
                        <c:v>66.97</c:v>
                      </c:pt>
                      <c:pt idx="6698">
                        <c:v>66.98</c:v>
                      </c:pt>
                      <c:pt idx="6699">
                        <c:v>66.989999999999995</c:v>
                      </c:pt>
                      <c:pt idx="6700">
                        <c:v>67</c:v>
                      </c:pt>
                      <c:pt idx="6701">
                        <c:v>67.010000000000005</c:v>
                      </c:pt>
                      <c:pt idx="6702">
                        <c:v>67.02</c:v>
                      </c:pt>
                      <c:pt idx="6703">
                        <c:v>67.03</c:v>
                      </c:pt>
                      <c:pt idx="6704">
                        <c:v>67.040000000000006</c:v>
                      </c:pt>
                      <c:pt idx="6705">
                        <c:v>67.05</c:v>
                      </c:pt>
                      <c:pt idx="6706">
                        <c:v>67.06</c:v>
                      </c:pt>
                      <c:pt idx="6707">
                        <c:v>67.070000000000007</c:v>
                      </c:pt>
                      <c:pt idx="6708">
                        <c:v>67.08</c:v>
                      </c:pt>
                      <c:pt idx="6709">
                        <c:v>67.09</c:v>
                      </c:pt>
                      <c:pt idx="6710">
                        <c:v>67.099999999999994</c:v>
                      </c:pt>
                      <c:pt idx="6711">
                        <c:v>67.11</c:v>
                      </c:pt>
                      <c:pt idx="6712">
                        <c:v>67.12</c:v>
                      </c:pt>
                      <c:pt idx="6713">
                        <c:v>67.13</c:v>
                      </c:pt>
                      <c:pt idx="6714">
                        <c:v>67.14</c:v>
                      </c:pt>
                      <c:pt idx="6715">
                        <c:v>67.150000000000006</c:v>
                      </c:pt>
                      <c:pt idx="6716">
                        <c:v>67.16</c:v>
                      </c:pt>
                      <c:pt idx="6717">
                        <c:v>67.17</c:v>
                      </c:pt>
                      <c:pt idx="6718">
                        <c:v>67.180000000000007</c:v>
                      </c:pt>
                      <c:pt idx="6719">
                        <c:v>67.19</c:v>
                      </c:pt>
                      <c:pt idx="6720">
                        <c:v>67.2</c:v>
                      </c:pt>
                      <c:pt idx="6721">
                        <c:v>67.210000000000008</c:v>
                      </c:pt>
                      <c:pt idx="6722">
                        <c:v>67.22</c:v>
                      </c:pt>
                      <c:pt idx="6723">
                        <c:v>67.23</c:v>
                      </c:pt>
                      <c:pt idx="6724">
                        <c:v>67.239999999999995</c:v>
                      </c:pt>
                      <c:pt idx="6725">
                        <c:v>67.25</c:v>
                      </c:pt>
                      <c:pt idx="6726">
                        <c:v>67.260000000000005</c:v>
                      </c:pt>
                      <c:pt idx="6727">
                        <c:v>67.27</c:v>
                      </c:pt>
                      <c:pt idx="6728">
                        <c:v>67.28</c:v>
                      </c:pt>
                      <c:pt idx="6729">
                        <c:v>67.290000000000006</c:v>
                      </c:pt>
                      <c:pt idx="6730">
                        <c:v>67.3</c:v>
                      </c:pt>
                      <c:pt idx="6731">
                        <c:v>67.31</c:v>
                      </c:pt>
                      <c:pt idx="6732">
                        <c:v>67.320000000000007</c:v>
                      </c:pt>
                      <c:pt idx="6733">
                        <c:v>67.33</c:v>
                      </c:pt>
                      <c:pt idx="6734">
                        <c:v>67.34</c:v>
                      </c:pt>
                      <c:pt idx="6735">
                        <c:v>67.349999999999994</c:v>
                      </c:pt>
                      <c:pt idx="6736">
                        <c:v>67.36</c:v>
                      </c:pt>
                      <c:pt idx="6737">
                        <c:v>67.37</c:v>
                      </c:pt>
                      <c:pt idx="6738">
                        <c:v>67.38</c:v>
                      </c:pt>
                      <c:pt idx="6739">
                        <c:v>67.39</c:v>
                      </c:pt>
                      <c:pt idx="6740">
                        <c:v>67.400000000000006</c:v>
                      </c:pt>
                      <c:pt idx="6741">
                        <c:v>67.41</c:v>
                      </c:pt>
                      <c:pt idx="6742">
                        <c:v>67.42</c:v>
                      </c:pt>
                      <c:pt idx="6743">
                        <c:v>67.430000000000007</c:v>
                      </c:pt>
                      <c:pt idx="6744">
                        <c:v>67.44</c:v>
                      </c:pt>
                      <c:pt idx="6745">
                        <c:v>67.45</c:v>
                      </c:pt>
                      <c:pt idx="6746">
                        <c:v>67.460000000000008</c:v>
                      </c:pt>
                      <c:pt idx="6747">
                        <c:v>67.47</c:v>
                      </c:pt>
                      <c:pt idx="6748">
                        <c:v>67.48</c:v>
                      </c:pt>
                      <c:pt idx="6749">
                        <c:v>67.489999999999995</c:v>
                      </c:pt>
                      <c:pt idx="6750">
                        <c:v>67.5</c:v>
                      </c:pt>
                      <c:pt idx="6751">
                        <c:v>67.510000000000005</c:v>
                      </c:pt>
                      <c:pt idx="6752">
                        <c:v>67.52</c:v>
                      </c:pt>
                      <c:pt idx="6753">
                        <c:v>67.53</c:v>
                      </c:pt>
                      <c:pt idx="6754">
                        <c:v>67.540000000000006</c:v>
                      </c:pt>
                      <c:pt idx="6755">
                        <c:v>67.55</c:v>
                      </c:pt>
                      <c:pt idx="6756">
                        <c:v>67.56</c:v>
                      </c:pt>
                      <c:pt idx="6757">
                        <c:v>67.570000000000007</c:v>
                      </c:pt>
                      <c:pt idx="6758">
                        <c:v>67.58</c:v>
                      </c:pt>
                      <c:pt idx="6759">
                        <c:v>67.59</c:v>
                      </c:pt>
                      <c:pt idx="6760">
                        <c:v>67.599999999999994</c:v>
                      </c:pt>
                      <c:pt idx="6761">
                        <c:v>67.61</c:v>
                      </c:pt>
                      <c:pt idx="6762">
                        <c:v>67.62</c:v>
                      </c:pt>
                      <c:pt idx="6763">
                        <c:v>67.63</c:v>
                      </c:pt>
                      <c:pt idx="6764">
                        <c:v>67.64</c:v>
                      </c:pt>
                      <c:pt idx="6765">
                        <c:v>67.650000000000006</c:v>
                      </c:pt>
                      <c:pt idx="6766">
                        <c:v>67.66</c:v>
                      </c:pt>
                      <c:pt idx="6767">
                        <c:v>67.67</c:v>
                      </c:pt>
                      <c:pt idx="6768">
                        <c:v>67.680000000000007</c:v>
                      </c:pt>
                      <c:pt idx="6769">
                        <c:v>67.69</c:v>
                      </c:pt>
                      <c:pt idx="6770">
                        <c:v>67.7</c:v>
                      </c:pt>
                      <c:pt idx="6771">
                        <c:v>67.710000000000008</c:v>
                      </c:pt>
                      <c:pt idx="6772">
                        <c:v>67.72</c:v>
                      </c:pt>
                      <c:pt idx="6773">
                        <c:v>67.73</c:v>
                      </c:pt>
                      <c:pt idx="6774">
                        <c:v>67.739999999999995</c:v>
                      </c:pt>
                      <c:pt idx="6775">
                        <c:v>67.75</c:v>
                      </c:pt>
                      <c:pt idx="6776">
                        <c:v>67.760000000000005</c:v>
                      </c:pt>
                      <c:pt idx="6777">
                        <c:v>67.77</c:v>
                      </c:pt>
                      <c:pt idx="6778">
                        <c:v>67.78</c:v>
                      </c:pt>
                      <c:pt idx="6779">
                        <c:v>67.790000000000006</c:v>
                      </c:pt>
                      <c:pt idx="6780">
                        <c:v>67.8</c:v>
                      </c:pt>
                      <c:pt idx="6781">
                        <c:v>67.81</c:v>
                      </c:pt>
                      <c:pt idx="6782">
                        <c:v>67.820000000000007</c:v>
                      </c:pt>
                      <c:pt idx="6783">
                        <c:v>67.83</c:v>
                      </c:pt>
                      <c:pt idx="6784">
                        <c:v>67.84</c:v>
                      </c:pt>
                      <c:pt idx="6785">
                        <c:v>67.849999999999994</c:v>
                      </c:pt>
                      <c:pt idx="6786">
                        <c:v>67.86</c:v>
                      </c:pt>
                      <c:pt idx="6787">
                        <c:v>67.87</c:v>
                      </c:pt>
                      <c:pt idx="6788">
                        <c:v>67.88</c:v>
                      </c:pt>
                      <c:pt idx="6789">
                        <c:v>67.89</c:v>
                      </c:pt>
                      <c:pt idx="6790">
                        <c:v>67.900000000000006</c:v>
                      </c:pt>
                      <c:pt idx="6791">
                        <c:v>67.91</c:v>
                      </c:pt>
                      <c:pt idx="6792">
                        <c:v>67.92</c:v>
                      </c:pt>
                      <c:pt idx="6793">
                        <c:v>67.930000000000007</c:v>
                      </c:pt>
                      <c:pt idx="6794">
                        <c:v>67.94</c:v>
                      </c:pt>
                      <c:pt idx="6795">
                        <c:v>67.95</c:v>
                      </c:pt>
                      <c:pt idx="6796">
                        <c:v>67.960000000000008</c:v>
                      </c:pt>
                      <c:pt idx="6797">
                        <c:v>67.97</c:v>
                      </c:pt>
                      <c:pt idx="6798">
                        <c:v>67.98</c:v>
                      </c:pt>
                      <c:pt idx="6799">
                        <c:v>67.989999999999995</c:v>
                      </c:pt>
                      <c:pt idx="6800">
                        <c:v>68</c:v>
                      </c:pt>
                      <c:pt idx="6801">
                        <c:v>68.010000000000005</c:v>
                      </c:pt>
                      <c:pt idx="6802">
                        <c:v>68.02</c:v>
                      </c:pt>
                      <c:pt idx="6803">
                        <c:v>68.03</c:v>
                      </c:pt>
                      <c:pt idx="6804">
                        <c:v>68.040000000000006</c:v>
                      </c:pt>
                      <c:pt idx="6805">
                        <c:v>68.05</c:v>
                      </c:pt>
                      <c:pt idx="6806">
                        <c:v>68.06</c:v>
                      </c:pt>
                      <c:pt idx="6807">
                        <c:v>68.070000000000007</c:v>
                      </c:pt>
                      <c:pt idx="6808">
                        <c:v>68.08</c:v>
                      </c:pt>
                      <c:pt idx="6809">
                        <c:v>68.09</c:v>
                      </c:pt>
                      <c:pt idx="6810">
                        <c:v>68.099999999999994</c:v>
                      </c:pt>
                      <c:pt idx="6811">
                        <c:v>68.11</c:v>
                      </c:pt>
                      <c:pt idx="6812">
                        <c:v>68.12</c:v>
                      </c:pt>
                      <c:pt idx="6813">
                        <c:v>68.13</c:v>
                      </c:pt>
                      <c:pt idx="6814">
                        <c:v>68.14</c:v>
                      </c:pt>
                      <c:pt idx="6815">
                        <c:v>68.150000000000006</c:v>
                      </c:pt>
                      <c:pt idx="6816">
                        <c:v>68.16</c:v>
                      </c:pt>
                      <c:pt idx="6817">
                        <c:v>68.17</c:v>
                      </c:pt>
                      <c:pt idx="6818">
                        <c:v>68.180000000000007</c:v>
                      </c:pt>
                      <c:pt idx="6819">
                        <c:v>68.19</c:v>
                      </c:pt>
                      <c:pt idx="6820">
                        <c:v>68.2</c:v>
                      </c:pt>
                      <c:pt idx="6821">
                        <c:v>68.210000000000008</c:v>
                      </c:pt>
                      <c:pt idx="6822">
                        <c:v>68.22</c:v>
                      </c:pt>
                      <c:pt idx="6823">
                        <c:v>68.23</c:v>
                      </c:pt>
                      <c:pt idx="6824">
                        <c:v>68.239999999999995</c:v>
                      </c:pt>
                      <c:pt idx="6825">
                        <c:v>68.25</c:v>
                      </c:pt>
                      <c:pt idx="6826">
                        <c:v>68.260000000000005</c:v>
                      </c:pt>
                      <c:pt idx="6827">
                        <c:v>68.27</c:v>
                      </c:pt>
                      <c:pt idx="6828">
                        <c:v>68.28</c:v>
                      </c:pt>
                      <c:pt idx="6829">
                        <c:v>68.290000000000006</c:v>
                      </c:pt>
                      <c:pt idx="6830">
                        <c:v>68.3</c:v>
                      </c:pt>
                      <c:pt idx="6831">
                        <c:v>68.31</c:v>
                      </c:pt>
                      <c:pt idx="6832">
                        <c:v>68.320000000000007</c:v>
                      </c:pt>
                      <c:pt idx="6833">
                        <c:v>68.33</c:v>
                      </c:pt>
                      <c:pt idx="6834">
                        <c:v>68.34</c:v>
                      </c:pt>
                      <c:pt idx="6835">
                        <c:v>68.350000000000009</c:v>
                      </c:pt>
                      <c:pt idx="6836">
                        <c:v>68.36</c:v>
                      </c:pt>
                      <c:pt idx="6837">
                        <c:v>68.37</c:v>
                      </c:pt>
                      <c:pt idx="6838">
                        <c:v>68.38</c:v>
                      </c:pt>
                      <c:pt idx="6839">
                        <c:v>68.39</c:v>
                      </c:pt>
                      <c:pt idx="6840">
                        <c:v>68.400000000000006</c:v>
                      </c:pt>
                      <c:pt idx="6841">
                        <c:v>68.41</c:v>
                      </c:pt>
                      <c:pt idx="6842">
                        <c:v>68.42</c:v>
                      </c:pt>
                      <c:pt idx="6843">
                        <c:v>68.430000000000007</c:v>
                      </c:pt>
                      <c:pt idx="6844">
                        <c:v>68.44</c:v>
                      </c:pt>
                      <c:pt idx="6845">
                        <c:v>68.45</c:v>
                      </c:pt>
                      <c:pt idx="6846">
                        <c:v>68.460000000000008</c:v>
                      </c:pt>
                      <c:pt idx="6847">
                        <c:v>68.47</c:v>
                      </c:pt>
                      <c:pt idx="6848">
                        <c:v>68.48</c:v>
                      </c:pt>
                      <c:pt idx="6849">
                        <c:v>68.489999999999995</c:v>
                      </c:pt>
                      <c:pt idx="6850">
                        <c:v>68.5</c:v>
                      </c:pt>
                      <c:pt idx="6851">
                        <c:v>68.510000000000005</c:v>
                      </c:pt>
                      <c:pt idx="6852">
                        <c:v>68.52</c:v>
                      </c:pt>
                      <c:pt idx="6853">
                        <c:v>68.53</c:v>
                      </c:pt>
                      <c:pt idx="6854">
                        <c:v>68.540000000000006</c:v>
                      </c:pt>
                      <c:pt idx="6855">
                        <c:v>68.55</c:v>
                      </c:pt>
                      <c:pt idx="6856">
                        <c:v>68.56</c:v>
                      </c:pt>
                      <c:pt idx="6857">
                        <c:v>68.570000000000007</c:v>
                      </c:pt>
                      <c:pt idx="6858">
                        <c:v>68.58</c:v>
                      </c:pt>
                      <c:pt idx="6859">
                        <c:v>68.59</c:v>
                      </c:pt>
                      <c:pt idx="6860">
                        <c:v>68.600000000000009</c:v>
                      </c:pt>
                      <c:pt idx="6861">
                        <c:v>68.61</c:v>
                      </c:pt>
                      <c:pt idx="6862">
                        <c:v>68.62</c:v>
                      </c:pt>
                      <c:pt idx="6863">
                        <c:v>68.63</c:v>
                      </c:pt>
                      <c:pt idx="6864">
                        <c:v>68.64</c:v>
                      </c:pt>
                      <c:pt idx="6865">
                        <c:v>68.650000000000006</c:v>
                      </c:pt>
                      <c:pt idx="6866">
                        <c:v>68.66</c:v>
                      </c:pt>
                      <c:pt idx="6867">
                        <c:v>68.67</c:v>
                      </c:pt>
                      <c:pt idx="6868">
                        <c:v>68.680000000000007</c:v>
                      </c:pt>
                      <c:pt idx="6869">
                        <c:v>68.69</c:v>
                      </c:pt>
                      <c:pt idx="6870">
                        <c:v>68.7</c:v>
                      </c:pt>
                      <c:pt idx="6871">
                        <c:v>68.710000000000008</c:v>
                      </c:pt>
                      <c:pt idx="6872">
                        <c:v>68.72</c:v>
                      </c:pt>
                      <c:pt idx="6873">
                        <c:v>68.73</c:v>
                      </c:pt>
                      <c:pt idx="6874">
                        <c:v>68.739999999999995</c:v>
                      </c:pt>
                      <c:pt idx="6875">
                        <c:v>68.75</c:v>
                      </c:pt>
                      <c:pt idx="6876">
                        <c:v>68.760000000000005</c:v>
                      </c:pt>
                      <c:pt idx="6877">
                        <c:v>68.77</c:v>
                      </c:pt>
                      <c:pt idx="6878">
                        <c:v>68.78</c:v>
                      </c:pt>
                      <c:pt idx="6879">
                        <c:v>68.790000000000006</c:v>
                      </c:pt>
                      <c:pt idx="6880">
                        <c:v>68.8</c:v>
                      </c:pt>
                      <c:pt idx="6881">
                        <c:v>68.81</c:v>
                      </c:pt>
                      <c:pt idx="6882">
                        <c:v>68.820000000000007</c:v>
                      </c:pt>
                      <c:pt idx="6883">
                        <c:v>68.83</c:v>
                      </c:pt>
                      <c:pt idx="6884">
                        <c:v>68.84</c:v>
                      </c:pt>
                      <c:pt idx="6885">
                        <c:v>68.850000000000009</c:v>
                      </c:pt>
                      <c:pt idx="6886">
                        <c:v>68.86</c:v>
                      </c:pt>
                      <c:pt idx="6887">
                        <c:v>68.87</c:v>
                      </c:pt>
                      <c:pt idx="6888">
                        <c:v>68.88</c:v>
                      </c:pt>
                      <c:pt idx="6889">
                        <c:v>68.89</c:v>
                      </c:pt>
                      <c:pt idx="6890">
                        <c:v>68.900000000000006</c:v>
                      </c:pt>
                      <c:pt idx="6891">
                        <c:v>68.91</c:v>
                      </c:pt>
                      <c:pt idx="6892">
                        <c:v>68.92</c:v>
                      </c:pt>
                      <c:pt idx="6893">
                        <c:v>68.930000000000007</c:v>
                      </c:pt>
                      <c:pt idx="6894">
                        <c:v>68.94</c:v>
                      </c:pt>
                      <c:pt idx="6895">
                        <c:v>68.95</c:v>
                      </c:pt>
                      <c:pt idx="6896">
                        <c:v>68.960000000000008</c:v>
                      </c:pt>
                      <c:pt idx="6897">
                        <c:v>68.97</c:v>
                      </c:pt>
                      <c:pt idx="6898">
                        <c:v>68.98</c:v>
                      </c:pt>
                      <c:pt idx="6899">
                        <c:v>68.989999999999995</c:v>
                      </c:pt>
                      <c:pt idx="6900">
                        <c:v>69</c:v>
                      </c:pt>
                      <c:pt idx="6901">
                        <c:v>69.010000000000005</c:v>
                      </c:pt>
                      <c:pt idx="6902">
                        <c:v>69.02</c:v>
                      </c:pt>
                      <c:pt idx="6903">
                        <c:v>69.03</c:v>
                      </c:pt>
                      <c:pt idx="6904">
                        <c:v>69.040000000000006</c:v>
                      </c:pt>
                      <c:pt idx="6905">
                        <c:v>69.05</c:v>
                      </c:pt>
                      <c:pt idx="6906">
                        <c:v>69.06</c:v>
                      </c:pt>
                      <c:pt idx="6907">
                        <c:v>69.070000000000007</c:v>
                      </c:pt>
                      <c:pt idx="6908">
                        <c:v>69.08</c:v>
                      </c:pt>
                      <c:pt idx="6909">
                        <c:v>69.09</c:v>
                      </c:pt>
                      <c:pt idx="6910">
                        <c:v>69.100000000000009</c:v>
                      </c:pt>
                      <c:pt idx="6911">
                        <c:v>69.11</c:v>
                      </c:pt>
                      <c:pt idx="6912">
                        <c:v>69.12</c:v>
                      </c:pt>
                      <c:pt idx="6913">
                        <c:v>69.13</c:v>
                      </c:pt>
                      <c:pt idx="6914">
                        <c:v>69.14</c:v>
                      </c:pt>
                      <c:pt idx="6915">
                        <c:v>69.150000000000006</c:v>
                      </c:pt>
                      <c:pt idx="6916">
                        <c:v>69.16</c:v>
                      </c:pt>
                      <c:pt idx="6917">
                        <c:v>69.17</c:v>
                      </c:pt>
                      <c:pt idx="6918">
                        <c:v>69.180000000000007</c:v>
                      </c:pt>
                      <c:pt idx="6919">
                        <c:v>69.19</c:v>
                      </c:pt>
                      <c:pt idx="6920">
                        <c:v>69.2</c:v>
                      </c:pt>
                      <c:pt idx="6921">
                        <c:v>69.210000000000008</c:v>
                      </c:pt>
                      <c:pt idx="6922">
                        <c:v>69.22</c:v>
                      </c:pt>
                      <c:pt idx="6923">
                        <c:v>69.23</c:v>
                      </c:pt>
                      <c:pt idx="6924">
                        <c:v>69.239999999999995</c:v>
                      </c:pt>
                      <c:pt idx="6925">
                        <c:v>69.25</c:v>
                      </c:pt>
                      <c:pt idx="6926">
                        <c:v>69.260000000000005</c:v>
                      </c:pt>
                      <c:pt idx="6927">
                        <c:v>69.27</c:v>
                      </c:pt>
                      <c:pt idx="6928">
                        <c:v>69.28</c:v>
                      </c:pt>
                      <c:pt idx="6929">
                        <c:v>69.290000000000006</c:v>
                      </c:pt>
                      <c:pt idx="6930">
                        <c:v>69.3</c:v>
                      </c:pt>
                      <c:pt idx="6931">
                        <c:v>69.31</c:v>
                      </c:pt>
                      <c:pt idx="6932">
                        <c:v>69.320000000000007</c:v>
                      </c:pt>
                      <c:pt idx="6933">
                        <c:v>69.33</c:v>
                      </c:pt>
                      <c:pt idx="6934">
                        <c:v>69.34</c:v>
                      </c:pt>
                      <c:pt idx="6935">
                        <c:v>69.350000000000009</c:v>
                      </c:pt>
                      <c:pt idx="6936">
                        <c:v>69.36</c:v>
                      </c:pt>
                      <c:pt idx="6937">
                        <c:v>69.37</c:v>
                      </c:pt>
                      <c:pt idx="6938">
                        <c:v>69.38</c:v>
                      </c:pt>
                      <c:pt idx="6939">
                        <c:v>69.39</c:v>
                      </c:pt>
                      <c:pt idx="6940">
                        <c:v>69.400000000000006</c:v>
                      </c:pt>
                      <c:pt idx="6941">
                        <c:v>69.41</c:v>
                      </c:pt>
                      <c:pt idx="6942">
                        <c:v>69.42</c:v>
                      </c:pt>
                      <c:pt idx="6943">
                        <c:v>69.430000000000007</c:v>
                      </c:pt>
                      <c:pt idx="6944">
                        <c:v>69.44</c:v>
                      </c:pt>
                      <c:pt idx="6945">
                        <c:v>69.45</c:v>
                      </c:pt>
                      <c:pt idx="6946">
                        <c:v>69.460000000000008</c:v>
                      </c:pt>
                      <c:pt idx="6947">
                        <c:v>69.47</c:v>
                      </c:pt>
                      <c:pt idx="6948">
                        <c:v>69.48</c:v>
                      </c:pt>
                      <c:pt idx="6949">
                        <c:v>69.489999999999995</c:v>
                      </c:pt>
                      <c:pt idx="6950">
                        <c:v>69.5</c:v>
                      </c:pt>
                      <c:pt idx="6951">
                        <c:v>69.510000000000005</c:v>
                      </c:pt>
                      <c:pt idx="6952">
                        <c:v>69.52</c:v>
                      </c:pt>
                      <c:pt idx="6953">
                        <c:v>69.53</c:v>
                      </c:pt>
                      <c:pt idx="6954">
                        <c:v>69.540000000000006</c:v>
                      </c:pt>
                      <c:pt idx="6955">
                        <c:v>69.55</c:v>
                      </c:pt>
                      <c:pt idx="6956">
                        <c:v>69.56</c:v>
                      </c:pt>
                      <c:pt idx="6957">
                        <c:v>69.570000000000007</c:v>
                      </c:pt>
                      <c:pt idx="6958">
                        <c:v>69.58</c:v>
                      </c:pt>
                      <c:pt idx="6959">
                        <c:v>69.59</c:v>
                      </c:pt>
                      <c:pt idx="6960">
                        <c:v>69.600000000000009</c:v>
                      </c:pt>
                      <c:pt idx="6961">
                        <c:v>69.61</c:v>
                      </c:pt>
                      <c:pt idx="6962">
                        <c:v>69.62</c:v>
                      </c:pt>
                      <c:pt idx="6963">
                        <c:v>69.63</c:v>
                      </c:pt>
                      <c:pt idx="6964">
                        <c:v>69.64</c:v>
                      </c:pt>
                      <c:pt idx="6965">
                        <c:v>69.650000000000006</c:v>
                      </c:pt>
                      <c:pt idx="6966">
                        <c:v>69.66</c:v>
                      </c:pt>
                      <c:pt idx="6967">
                        <c:v>69.67</c:v>
                      </c:pt>
                      <c:pt idx="6968">
                        <c:v>69.680000000000007</c:v>
                      </c:pt>
                      <c:pt idx="6969">
                        <c:v>69.69</c:v>
                      </c:pt>
                      <c:pt idx="6970">
                        <c:v>69.7</c:v>
                      </c:pt>
                      <c:pt idx="6971">
                        <c:v>69.710000000000008</c:v>
                      </c:pt>
                      <c:pt idx="6972">
                        <c:v>69.72</c:v>
                      </c:pt>
                      <c:pt idx="6973">
                        <c:v>69.73</c:v>
                      </c:pt>
                      <c:pt idx="6974">
                        <c:v>69.739999999999995</c:v>
                      </c:pt>
                      <c:pt idx="6975">
                        <c:v>69.75</c:v>
                      </c:pt>
                      <c:pt idx="6976">
                        <c:v>69.760000000000005</c:v>
                      </c:pt>
                      <c:pt idx="6977">
                        <c:v>69.77</c:v>
                      </c:pt>
                      <c:pt idx="6978">
                        <c:v>69.78</c:v>
                      </c:pt>
                      <c:pt idx="6979">
                        <c:v>69.790000000000006</c:v>
                      </c:pt>
                      <c:pt idx="6980">
                        <c:v>69.8</c:v>
                      </c:pt>
                      <c:pt idx="6981">
                        <c:v>69.81</c:v>
                      </c:pt>
                      <c:pt idx="6982">
                        <c:v>69.820000000000007</c:v>
                      </c:pt>
                      <c:pt idx="6983">
                        <c:v>69.83</c:v>
                      </c:pt>
                      <c:pt idx="6984">
                        <c:v>69.84</c:v>
                      </c:pt>
                      <c:pt idx="6985">
                        <c:v>69.850000000000009</c:v>
                      </c:pt>
                      <c:pt idx="6986">
                        <c:v>69.86</c:v>
                      </c:pt>
                      <c:pt idx="6987">
                        <c:v>69.87</c:v>
                      </c:pt>
                      <c:pt idx="6988">
                        <c:v>69.88</c:v>
                      </c:pt>
                      <c:pt idx="6989">
                        <c:v>69.89</c:v>
                      </c:pt>
                      <c:pt idx="6990">
                        <c:v>69.900000000000006</c:v>
                      </c:pt>
                      <c:pt idx="6991">
                        <c:v>69.91</c:v>
                      </c:pt>
                      <c:pt idx="6992">
                        <c:v>69.92</c:v>
                      </c:pt>
                      <c:pt idx="6993">
                        <c:v>69.930000000000007</c:v>
                      </c:pt>
                      <c:pt idx="6994">
                        <c:v>69.94</c:v>
                      </c:pt>
                      <c:pt idx="6995">
                        <c:v>69.95</c:v>
                      </c:pt>
                      <c:pt idx="6996">
                        <c:v>69.960000000000008</c:v>
                      </c:pt>
                      <c:pt idx="6997">
                        <c:v>69.97</c:v>
                      </c:pt>
                      <c:pt idx="6998">
                        <c:v>69.98</c:v>
                      </c:pt>
                      <c:pt idx="6999">
                        <c:v>69.989999999999995</c:v>
                      </c:pt>
                      <c:pt idx="7000">
                        <c:v>70</c:v>
                      </c:pt>
                      <c:pt idx="7001">
                        <c:v>70.010000000000005</c:v>
                      </c:pt>
                      <c:pt idx="7002">
                        <c:v>70.02</c:v>
                      </c:pt>
                      <c:pt idx="7003">
                        <c:v>70.03</c:v>
                      </c:pt>
                      <c:pt idx="7004">
                        <c:v>70.040000000000006</c:v>
                      </c:pt>
                      <c:pt idx="7005">
                        <c:v>70.05</c:v>
                      </c:pt>
                      <c:pt idx="7006">
                        <c:v>70.06</c:v>
                      </c:pt>
                      <c:pt idx="7007">
                        <c:v>70.070000000000007</c:v>
                      </c:pt>
                      <c:pt idx="7008">
                        <c:v>70.08</c:v>
                      </c:pt>
                      <c:pt idx="7009">
                        <c:v>70.09</c:v>
                      </c:pt>
                      <c:pt idx="7010">
                        <c:v>70.100000000000009</c:v>
                      </c:pt>
                      <c:pt idx="7011">
                        <c:v>70.11</c:v>
                      </c:pt>
                      <c:pt idx="7012">
                        <c:v>70.12</c:v>
                      </c:pt>
                      <c:pt idx="7013">
                        <c:v>70.13</c:v>
                      </c:pt>
                      <c:pt idx="7014">
                        <c:v>70.14</c:v>
                      </c:pt>
                      <c:pt idx="7015">
                        <c:v>70.150000000000006</c:v>
                      </c:pt>
                      <c:pt idx="7016">
                        <c:v>70.16</c:v>
                      </c:pt>
                      <c:pt idx="7017">
                        <c:v>70.17</c:v>
                      </c:pt>
                      <c:pt idx="7018">
                        <c:v>70.180000000000007</c:v>
                      </c:pt>
                      <c:pt idx="7019">
                        <c:v>70.19</c:v>
                      </c:pt>
                      <c:pt idx="7020">
                        <c:v>70.2</c:v>
                      </c:pt>
                      <c:pt idx="7021">
                        <c:v>70.210000000000008</c:v>
                      </c:pt>
                      <c:pt idx="7022">
                        <c:v>70.22</c:v>
                      </c:pt>
                      <c:pt idx="7023">
                        <c:v>70.23</c:v>
                      </c:pt>
                      <c:pt idx="7024">
                        <c:v>70.239999999999995</c:v>
                      </c:pt>
                      <c:pt idx="7025">
                        <c:v>70.25</c:v>
                      </c:pt>
                      <c:pt idx="7026">
                        <c:v>70.260000000000005</c:v>
                      </c:pt>
                      <c:pt idx="7027">
                        <c:v>70.27</c:v>
                      </c:pt>
                      <c:pt idx="7028">
                        <c:v>70.28</c:v>
                      </c:pt>
                      <c:pt idx="7029">
                        <c:v>70.290000000000006</c:v>
                      </c:pt>
                      <c:pt idx="7030">
                        <c:v>70.3</c:v>
                      </c:pt>
                      <c:pt idx="7031">
                        <c:v>70.31</c:v>
                      </c:pt>
                      <c:pt idx="7032">
                        <c:v>70.320000000000007</c:v>
                      </c:pt>
                      <c:pt idx="7033">
                        <c:v>70.33</c:v>
                      </c:pt>
                      <c:pt idx="7034">
                        <c:v>70.34</c:v>
                      </c:pt>
                      <c:pt idx="7035">
                        <c:v>70.350000000000009</c:v>
                      </c:pt>
                      <c:pt idx="7036">
                        <c:v>70.36</c:v>
                      </c:pt>
                      <c:pt idx="7037">
                        <c:v>70.37</c:v>
                      </c:pt>
                      <c:pt idx="7038">
                        <c:v>70.38</c:v>
                      </c:pt>
                      <c:pt idx="7039">
                        <c:v>70.39</c:v>
                      </c:pt>
                      <c:pt idx="7040">
                        <c:v>70.400000000000006</c:v>
                      </c:pt>
                      <c:pt idx="7041">
                        <c:v>70.41</c:v>
                      </c:pt>
                      <c:pt idx="7042">
                        <c:v>70.42</c:v>
                      </c:pt>
                      <c:pt idx="7043">
                        <c:v>70.430000000000007</c:v>
                      </c:pt>
                      <c:pt idx="7044">
                        <c:v>70.44</c:v>
                      </c:pt>
                      <c:pt idx="7045">
                        <c:v>70.45</c:v>
                      </c:pt>
                      <c:pt idx="7046">
                        <c:v>70.460000000000008</c:v>
                      </c:pt>
                      <c:pt idx="7047">
                        <c:v>70.47</c:v>
                      </c:pt>
                      <c:pt idx="7048">
                        <c:v>70.48</c:v>
                      </c:pt>
                      <c:pt idx="7049">
                        <c:v>70.489999999999995</c:v>
                      </c:pt>
                      <c:pt idx="7050">
                        <c:v>70.5</c:v>
                      </c:pt>
                      <c:pt idx="7051">
                        <c:v>70.510000000000005</c:v>
                      </c:pt>
                      <c:pt idx="7052">
                        <c:v>70.52</c:v>
                      </c:pt>
                      <c:pt idx="7053">
                        <c:v>70.53</c:v>
                      </c:pt>
                      <c:pt idx="7054">
                        <c:v>70.540000000000006</c:v>
                      </c:pt>
                      <c:pt idx="7055">
                        <c:v>70.55</c:v>
                      </c:pt>
                      <c:pt idx="7056">
                        <c:v>70.56</c:v>
                      </c:pt>
                      <c:pt idx="7057">
                        <c:v>70.570000000000007</c:v>
                      </c:pt>
                      <c:pt idx="7058">
                        <c:v>70.58</c:v>
                      </c:pt>
                      <c:pt idx="7059">
                        <c:v>70.59</c:v>
                      </c:pt>
                      <c:pt idx="7060">
                        <c:v>70.600000000000009</c:v>
                      </c:pt>
                      <c:pt idx="7061">
                        <c:v>70.61</c:v>
                      </c:pt>
                      <c:pt idx="7062">
                        <c:v>70.62</c:v>
                      </c:pt>
                      <c:pt idx="7063">
                        <c:v>70.63</c:v>
                      </c:pt>
                      <c:pt idx="7064">
                        <c:v>70.64</c:v>
                      </c:pt>
                      <c:pt idx="7065">
                        <c:v>70.650000000000006</c:v>
                      </c:pt>
                      <c:pt idx="7066">
                        <c:v>70.66</c:v>
                      </c:pt>
                      <c:pt idx="7067">
                        <c:v>70.67</c:v>
                      </c:pt>
                      <c:pt idx="7068">
                        <c:v>70.680000000000007</c:v>
                      </c:pt>
                      <c:pt idx="7069">
                        <c:v>70.69</c:v>
                      </c:pt>
                      <c:pt idx="7070">
                        <c:v>70.7</c:v>
                      </c:pt>
                      <c:pt idx="7071">
                        <c:v>70.710000000000008</c:v>
                      </c:pt>
                      <c:pt idx="7072">
                        <c:v>70.72</c:v>
                      </c:pt>
                      <c:pt idx="7073">
                        <c:v>70.73</c:v>
                      </c:pt>
                      <c:pt idx="7074">
                        <c:v>70.739999999999995</c:v>
                      </c:pt>
                      <c:pt idx="7075">
                        <c:v>70.75</c:v>
                      </c:pt>
                      <c:pt idx="7076">
                        <c:v>70.760000000000005</c:v>
                      </c:pt>
                      <c:pt idx="7077">
                        <c:v>70.77</c:v>
                      </c:pt>
                      <c:pt idx="7078">
                        <c:v>70.78</c:v>
                      </c:pt>
                      <c:pt idx="7079">
                        <c:v>70.790000000000006</c:v>
                      </c:pt>
                      <c:pt idx="7080">
                        <c:v>70.8</c:v>
                      </c:pt>
                      <c:pt idx="7081">
                        <c:v>70.81</c:v>
                      </c:pt>
                      <c:pt idx="7082">
                        <c:v>70.820000000000007</c:v>
                      </c:pt>
                      <c:pt idx="7083">
                        <c:v>70.83</c:v>
                      </c:pt>
                      <c:pt idx="7084">
                        <c:v>70.84</c:v>
                      </c:pt>
                      <c:pt idx="7085">
                        <c:v>70.850000000000009</c:v>
                      </c:pt>
                      <c:pt idx="7086">
                        <c:v>70.86</c:v>
                      </c:pt>
                      <c:pt idx="7087">
                        <c:v>70.87</c:v>
                      </c:pt>
                      <c:pt idx="7088">
                        <c:v>70.88</c:v>
                      </c:pt>
                      <c:pt idx="7089">
                        <c:v>70.89</c:v>
                      </c:pt>
                      <c:pt idx="7090">
                        <c:v>70.900000000000006</c:v>
                      </c:pt>
                      <c:pt idx="7091">
                        <c:v>70.91</c:v>
                      </c:pt>
                      <c:pt idx="7092">
                        <c:v>70.92</c:v>
                      </c:pt>
                      <c:pt idx="7093">
                        <c:v>70.930000000000007</c:v>
                      </c:pt>
                      <c:pt idx="7094">
                        <c:v>70.94</c:v>
                      </c:pt>
                      <c:pt idx="7095">
                        <c:v>70.95</c:v>
                      </c:pt>
                      <c:pt idx="7096">
                        <c:v>70.960000000000008</c:v>
                      </c:pt>
                      <c:pt idx="7097">
                        <c:v>70.97</c:v>
                      </c:pt>
                      <c:pt idx="7098">
                        <c:v>70.98</c:v>
                      </c:pt>
                      <c:pt idx="7099">
                        <c:v>70.989999999999995</c:v>
                      </c:pt>
                      <c:pt idx="7100">
                        <c:v>71</c:v>
                      </c:pt>
                      <c:pt idx="7101">
                        <c:v>71.010000000000005</c:v>
                      </c:pt>
                      <c:pt idx="7102">
                        <c:v>71.02</c:v>
                      </c:pt>
                      <c:pt idx="7103">
                        <c:v>71.03</c:v>
                      </c:pt>
                      <c:pt idx="7104">
                        <c:v>71.040000000000006</c:v>
                      </c:pt>
                      <c:pt idx="7105">
                        <c:v>71.05</c:v>
                      </c:pt>
                      <c:pt idx="7106">
                        <c:v>71.06</c:v>
                      </c:pt>
                      <c:pt idx="7107">
                        <c:v>71.070000000000007</c:v>
                      </c:pt>
                      <c:pt idx="7108">
                        <c:v>71.08</c:v>
                      </c:pt>
                      <c:pt idx="7109">
                        <c:v>71.09</c:v>
                      </c:pt>
                      <c:pt idx="7110">
                        <c:v>71.100000000000009</c:v>
                      </c:pt>
                      <c:pt idx="7111">
                        <c:v>71.11</c:v>
                      </c:pt>
                      <c:pt idx="7112">
                        <c:v>71.12</c:v>
                      </c:pt>
                      <c:pt idx="7113">
                        <c:v>71.13</c:v>
                      </c:pt>
                      <c:pt idx="7114">
                        <c:v>71.14</c:v>
                      </c:pt>
                      <c:pt idx="7115">
                        <c:v>71.150000000000006</c:v>
                      </c:pt>
                      <c:pt idx="7116">
                        <c:v>71.16</c:v>
                      </c:pt>
                      <c:pt idx="7117">
                        <c:v>71.17</c:v>
                      </c:pt>
                      <c:pt idx="7118">
                        <c:v>71.180000000000007</c:v>
                      </c:pt>
                      <c:pt idx="7119">
                        <c:v>71.19</c:v>
                      </c:pt>
                      <c:pt idx="7120">
                        <c:v>71.2</c:v>
                      </c:pt>
                      <c:pt idx="7121">
                        <c:v>71.210000000000008</c:v>
                      </c:pt>
                      <c:pt idx="7122">
                        <c:v>71.22</c:v>
                      </c:pt>
                      <c:pt idx="7123">
                        <c:v>71.23</c:v>
                      </c:pt>
                      <c:pt idx="7124">
                        <c:v>71.239999999999995</c:v>
                      </c:pt>
                      <c:pt idx="7125">
                        <c:v>71.25</c:v>
                      </c:pt>
                      <c:pt idx="7126">
                        <c:v>71.260000000000005</c:v>
                      </c:pt>
                      <c:pt idx="7127">
                        <c:v>71.27</c:v>
                      </c:pt>
                      <c:pt idx="7128">
                        <c:v>71.28</c:v>
                      </c:pt>
                      <c:pt idx="7129">
                        <c:v>71.290000000000006</c:v>
                      </c:pt>
                      <c:pt idx="7130">
                        <c:v>71.3</c:v>
                      </c:pt>
                      <c:pt idx="7131">
                        <c:v>71.31</c:v>
                      </c:pt>
                      <c:pt idx="7132">
                        <c:v>71.320000000000007</c:v>
                      </c:pt>
                      <c:pt idx="7133">
                        <c:v>71.33</c:v>
                      </c:pt>
                      <c:pt idx="7134">
                        <c:v>71.34</c:v>
                      </c:pt>
                      <c:pt idx="7135">
                        <c:v>71.350000000000009</c:v>
                      </c:pt>
                      <c:pt idx="7136">
                        <c:v>71.36</c:v>
                      </c:pt>
                      <c:pt idx="7137">
                        <c:v>71.37</c:v>
                      </c:pt>
                      <c:pt idx="7138">
                        <c:v>71.38</c:v>
                      </c:pt>
                      <c:pt idx="7139">
                        <c:v>71.39</c:v>
                      </c:pt>
                      <c:pt idx="7140">
                        <c:v>71.400000000000006</c:v>
                      </c:pt>
                      <c:pt idx="7141">
                        <c:v>71.41</c:v>
                      </c:pt>
                      <c:pt idx="7142">
                        <c:v>71.42</c:v>
                      </c:pt>
                      <c:pt idx="7143">
                        <c:v>71.430000000000007</c:v>
                      </c:pt>
                      <c:pt idx="7144">
                        <c:v>71.44</c:v>
                      </c:pt>
                      <c:pt idx="7145">
                        <c:v>71.45</c:v>
                      </c:pt>
                      <c:pt idx="7146">
                        <c:v>71.460000000000008</c:v>
                      </c:pt>
                      <c:pt idx="7147">
                        <c:v>71.47</c:v>
                      </c:pt>
                      <c:pt idx="7148">
                        <c:v>71.48</c:v>
                      </c:pt>
                      <c:pt idx="7149">
                        <c:v>71.489999999999995</c:v>
                      </c:pt>
                      <c:pt idx="7150">
                        <c:v>71.5</c:v>
                      </c:pt>
                      <c:pt idx="7151">
                        <c:v>71.510000000000005</c:v>
                      </c:pt>
                      <c:pt idx="7152">
                        <c:v>71.52</c:v>
                      </c:pt>
                      <c:pt idx="7153">
                        <c:v>71.53</c:v>
                      </c:pt>
                      <c:pt idx="7154">
                        <c:v>71.540000000000006</c:v>
                      </c:pt>
                      <c:pt idx="7155">
                        <c:v>71.55</c:v>
                      </c:pt>
                      <c:pt idx="7156">
                        <c:v>71.56</c:v>
                      </c:pt>
                      <c:pt idx="7157">
                        <c:v>71.570000000000007</c:v>
                      </c:pt>
                      <c:pt idx="7158">
                        <c:v>71.58</c:v>
                      </c:pt>
                      <c:pt idx="7159">
                        <c:v>71.59</c:v>
                      </c:pt>
                      <c:pt idx="7160">
                        <c:v>71.600000000000009</c:v>
                      </c:pt>
                      <c:pt idx="7161">
                        <c:v>71.61</c:v>
                      </c:pt>
                      <c:pt idx="7162">
                        <c:v>71.62</c:v>
                      </c:pt>
                      <c:pt idx="7163">
                        <c:v>71.63</c:v>
                      </c:pt>
                      <c:pt idx="7164">
                        <c:v>71.64</c:v>
                      </c:pt>
                      <c:pt idx="7165">
                        <c:v>71.650000000000006</c:v>
                      </c:pt>
                      <c:pt idx="7166">
                        <c:v>71.66</c:v>
                      </c:pt>
                      <c:pt idx="7167">
                        <c:v>71.67</c:v>
                      </c:pt>
                      <c:pt idx="7168">
                        <c:v>71.680000000000007</c:v>
                      </c:pt>
                      <c:pt idx="7169">
                        <c:v>71.69</c:v>
                      </c:pt>
                      <c:pt idx="7170">
                        <c:v>71.7</c:v>
                      </c:pt>
                      <c:pt idx="7171">
                        <c:v>71.710000000000008</c:v>
                      </c:pt>
                      <c:pt idx="7172">
                        <c:v>71.72</c:v>
                      </c:pt>
                      <c:pt idx="7173">
                        <c:v>71.73</c:v>
                      </c:pt>
                      <c:pt idx="7174">
                        <c:v>71.739999999999995</c:v>
                      </c:pt>
                      <c:pt idx="7175">
                        <c:v>71.75</c:v>
                      </c:pt>
                      <c:pt idx="7176">
                        <c:v>71.760000000000005</c:v>
                      </c:pt>
                      <c:pt idx="7177">
                        <c:v>71.77</c:v>
                      </c:pt>
                      <c:pt idx="7178">
                        <c:v>71.78</c:v>
                      </c:pt>
                      <c:pt idx="7179">
                        <c:v>71.790000000000006</c:v>
                      </c:pt>
                      <c:pt idx="7180">
                        <c:v>71.8</c:v>
                      </c:pt>
                      <c:pt idx="7181">
                        <c:v>71.81</c:v>
                      </c:pt>
                      <c:pt idx="7182">
                        <c:v>71.820000000000007</c:v>
                      </c:pt>
                      <c:pt idx="7183">
                        <c:v>71.83</c:v>
                      </c:pt>
                      <c:pt idx="7184">
                        <c:v>71.84</c:v>
                      </c:pt>
                      <c:pt idx="7185">
                        <c:v>71.850000000000009</c:v>
                      </c:pt>
                      <c:pt idx="7186">
                        <c:v>71.86</c:v>
                      </c:pt>
                      <c:pt idx="7187">
                        <c:v>71.87</c:v>
                      </c:pt>
                      <c:pt idx="7188">
                        <c:v>71.88</c:v>
                      </c:pt>
                      <c:pt idx="7189">
                        <c:v>71.89</c:v>
                      </c:pt>
                      <c:pt idx="7190">
                        <c:v>71.900000000000006</c:v>
                      </c:pt>
                      <c:pt idx="7191">
                        <c:v>71.91</c:v>
                      </c:pt>
                      <c:pt idx="7192">
                        <c:v>71.92</c:v>
                      </c:pt>
                      <c:pt idx="7193">
                        <c:v>71.930000000000007</c:v>
                      </c:pt>
                      <c:pt idx="7194">
                        <c:v>71.94</c:v>
                      </c:pt>
                      <c:pt idx="7195">
                        <c:v>71.95</c:v>
                      </c:pt>
                      <c:pt idx="7196">
                        <c:v>71.960000000000008</c:v>
                      </c:pt>
                      <c:pt idx="7197">
                        <c:v>71.97</c:v>
                      </c:pt>
                      <c:pt idx="7198">
                        <c:v>71.98</c:v>
                      </c:pt>
                      <c:pt idx="7199">
                        <c:v>71.989999999999995</c:v>
                      </c:pt>
                      <c:pt idx="7200">
                        <c:v>72</c:v>
                      </c:pt>
                      <c:pt idx="7201">
                        <c:v>72.010000000000005</c:v>
                      </c:pt>
                      <c:pt idx="7202">
                        <c:v>72.02</c:v>
                      </c:pt>
                      <c:pt idx="7203">
                        <c:v>72.03</c:v>
                      </c:pt>
                      <c:pt idx="7204">
                        <c:v>72.040000000000006</c:v>
                      </c:pt>
                      <c:pt idx="7205">
                        <c:v>72.05</c:v>
                      </c:pt>
                      <c:pt idx="7206">
                        <c:v>72.06</c:v>
                      </c:pt>
                      <c:pt idx="7207">
                        <c:v>72.070000000000007</c:v>
                      </c:pt>
                      <c:pt idx="7208">
                        <c:v>72.08</c:v>
                      </c:pt>
                      <c:pt idx="7209">
                        <c:v>72.09</c:v>
                      </c:pt>
                      <c:pt idx="7210">
                        <c:v>72.100000000000009</c:v>
                      </c:pt>
                      <c:pt idx="7211">
                        <c:v>72.11</c:v>
                      </c:pt>
                      <c:pt idx="7212">
                        <c:v>72.12</c:v>
                      </c:pt>
                      <c:pt idx="7213">
                        <c:v>72.13</c:v>
                      </c:pt>
                      <c:pt idx="7214">
                        <c:v>72.14</c:v>
                      </c:pt>
                      <c:pt idx="7215">
                        <c:v>72.150000000000006</c:v>
                      </c:pt>
                      <c:pt idx="7216">
                        <c:v>72.16</c:v>
                      </c:pt>
                      <c:pt idx="7217">
                        <c:v>72.17</c:v>
                      </c:pt>
                      <c:pt idx="7218">
                        <c:v>72.180000000000007</c:v>
                      </c:pt>
                      <c:pt idx="7219">
                        <c:v>72.19</c:v>
                      </c:pt>
                      <c:pt idx="7220">
                        <c:v>72.2</c:v>
                      </c:pt>
                      <c:pt idx="7221">
                        <c:v>72.210000000000008</c:v>
                      </c:pt>
                      <c:pt idx="7222">
                        <c:v>72.22</c:v>
                      </c:pt>
                      <c:pt idx="7223">
                        <c:v>72.23</c:v>
                      </c:pt>
                      <c:pt idx="7224">
                        <c:v>72.239999999999995</c:v>
                      </c:pt>
                      <c:pt idx="7225">
                        <c:v>72.25</c:v>
                      </c:pt>
                      <c:pt idx="7226">
                        <c:v>72.260000000000005</c:v>
                      </c:pt>
                      <c:pt idx="7227">
                        <c:v>72.27</c:v>
                      </c:pt>
                      <c:pt idx="7228">
                        <c:v>72.28</c:v>
                      </c:pt>
                      <c:pt idx="7229">
                        <c:v>72.290000000000006</c:v>
                      </c:pt>
                      <c:pt idx="7230">
                        <c:v>72.3</c:v>
                      </c:pt>
                      <c:pt idx="7231">
                        <c:v>72.31</c:v>
                      </c:pt>
                      <c:pt idx="7232">
                        <c:v>72.320000000000007</c:v>
                      </c:pt>
                      <c:pt idx="7233">
                        <c:v>72.33</c:v>
                      </c:pt>
                      <c:pt idx="7234">
                        <c:v>72.34</c:v>
                      </c:pt>
                      <c:pt idx="7235">
                        <c:v>72.350000000000009</c:v>
                      </c:pt>
                      <c:pt idx="7236">
                        <c:v>72.36</c:v>
                      </c:pt>
                      <c:pt idx="7237">
                        <c:v>72.37</c:v>
                      </c:pt>
                      <c:pt idx="7238">
                        <c:v>72.38</c:v>
                      </c:pt>
                      <c:pt idx="7239">
                        <c:v>72.39</c:v>
                      </c:pt>
                      <c:pt idx="7240">
                        <c:v>72.400000000000006</c:v>
                      </c:pt>
                      <c:pt idx="7241">
                        <c:v>72.41</c:v>
                      </c:pt>
                      <c:pt idx="7242">
                        <c:v>72.42</c:v>
                      </c:pt>
                      <c:pt idx="7243">
                        <c:v>72.430000000000007</c:v>
                      </c:pt>
                      <c:pt idx="7244">
                        <c:v>72.44</c:v>
                      </c:pt>
                      <c:pt idx="7245">
                        <c:v>72.45</c:v>
                      </c:pt>
                      <c:pt idx="7246">
                        <c:v>72.460000000000008</c:v>
                      </c:pt>
                      <c:pt idx="7247">
                        <c:v>72.47</c:v>
                      </c:pt>
                      <c:pt idx="7248">
                        <c:v>72.48</c:v>
                      </c:pt>
                      <c:pt idx="7249">
                        <c:v>72.489999999999995</c:v>
                      </c:pt>
                      <c:pt idx="7250">
                        <c:v>72.5</c:v>
                      </c:pt>
                      <c:pt idx="7251">
                        <c:v>72.510000000000005</c:v>
                      </c:pt>
                      <c:pt idx="7252">
                        <c:v>72.52</c:v>
                      </c:pt>
                      <c:pt idx="7253">
                        <c:v>72.53</c:v>
                      </c:pt>
                      <c:pt idx="7254">
                        <c:v>72.540000000000006</c:v>
                      </c:pt>
                      <c:pt idx="7255">
                        <c:v>72.55</c:v>
                      </c:pt>
                      <c:pt idx="7256">
                        <c:v>72.56</c:v>
                      </c:pt>
                      <c:pt idx="7257">
                        <c:v>72.570000000000007</c:v>
                      </c:pt>
                      <c:pt idx="7258">
                        <c:v>72.58</c:v>
                      </c:pt>
                      <c:pt idx="7259">
                        <c:v>72.59</c:v>
                      </c:pt>
                      <c:pt idx="7260">
                        <c:v>72.600000000000009</c:v>
                      </c:pt>
                      <c:pt idx="7261">
                        <c:v>72.61</c:v>
                      </c:pt>
                      <c:pt idx="7262">
                        <c:v>72.62</c:v>
                      </c:pt>
                      <c:pt idx="7263">
                        <c:v>72.63</c:v>
                      </c:pt>
                      <c:pt idx="7264">
                        <c:v>72.64</c:v>
                      </c:pt>
                      <c:pt idx="7265">
                        <c:v>72.650000000000006</c:v>
                      </c:pt>
                      <c:pt idx="7266">
                        <c:v>72.66</c:v>
                      </c:pt>
                      <c:pt idx="7267">
                        <c:v>72.67</c:v>
                      </c:pt>
                      <c:pt idx="7268">
                        <c:v>72.680000000000007</c:v>
                      </c:pt>
                      <c:pt idx="7269">
                        <c:v>72.69</c:v>
                      </c:pt>
                      <c:pt idx="7270">
                        <c:v>72.7</c:v>
                      </c:pt>
                      <c:pt idx="7271">
                        <c:v>72.710000000000008</c:v>
                      </c:pt>
                      <c:pt idx="7272">
                        <c:v>72.72</c:v>
                      </c:pt>
                      <c:pt idx="7273">
                        <c:v>72.73</c:v>
                      </c:pt>
                      <c:pt idx="7274">
                        <c:v>72.739999999999995</c:v>
                      </c:pt>
                      <c:pt idx="7275">
                        <c:v>72.75</c:v>
                      </c:pt>
                      <c:pt idx="7276">
                        <c:v>72.760000000000005</c:v>
                      </c:pt>
                      <c:pt idx="7277">
                        <c:v>72.77</c:v>
                      </c:pt>
                      <c:pt idx="7278">
                        <c:v>72.78</c:v>
                      </c:pt>
                      <c:pt idx="7279">
                        <c:v>72.790000000000006</c:v>
                      </c:pt>
                      <c:pt idx="7280">
                        <c:v>72.8</c:v>
                      </c:pt>
                      <c:pt idx="7281">
                        <c:v>72.81</c:v>
                      </c:pt>
                      <c:pt idx="7282">
                        <c:v>72.820000000000007</c:v>
                      </c:pt>
                      <c:pt idx="7283">
                        <c:v>72.83</c:v>
                      </c:pt>
                      <c:pt idx="7284">
                        <c:v>72.84</c:v>
                      </c:pt>
                      <c:pt idx="7285">
                        <c:v>72.850000000000009</c:v>
                      </c:pt>
                      <c:pt idx="7286">
                        <c:v>72.86</c:v>
                      </c:pt>
                      <c:pt idx="7287">
                        <c:v>72.87</c:v>
                      </c:pt>
                      <c:pt idx="7288">
                        <c:v>72.88</c:v>
                      </c:pt>
                      <c:pt idx="7289">
                        <c:v>72.89</c:v>
                      </c:pt>
                      <c:pt idx="7290">
                        <c:v>72.900000000000006</c:v>
                      </c:pt>
                      <c:pt idx="7291">
                        <c:v>72.91</c:v>
                      </c:pt>
                      <c:pt idx="7292">
                        <c:v>72.92</c:v>
                      </c:pt>
                      <c:pt idx="7293">
                        <c:v>72.930000000000007</c:v>
                      </c:pt>
                      <c:pt idx="7294">
                        <c:v>72.94</c:v>
                      </c:pt>
                      <c:pt idx="7295">
                        <c:v>72.95</c:v>
                      </c:pt>
                      <c:pt idx="7296">
                        <c:v>72.960000000000008</c:v>
                      </c:pt>
                      <c:pt idx="7297">
                        <c:v>72.97</c:v>
                      </c:pt>
                      <c:pt idx="7298">
                        <c:v>72.98</c:v>
                      </c:pt>
                      <c:pt idx="7299">
                        <c:v>72.989999999999995</c:v>
                      </c:pt>
                      <c:pt idx="7300">
                        <c:v>73</c:v>
                      </c:pt>
                      <c:pt idx="7301">
                        <c:v>73.010000000000005</c:v>
                      </c:pt>
                      <c:pt idx="7302">
                        <c:v>73.02</c:v>
                      </c:pt>
                      <c:pt idx="7303">
                        <c:v>73.03</c:v>
                      </c:pt>
                      <c:pt idx="7304">
                        <c:v>73.040000000000006</c:v>
                      </c:pt>
                      <c:pt idx="7305">
                        <c:v>73.05</c:v>
                      </c:pt>
                      <c:pt idx="7306">
                        <c:v>73.06</c:v>
                      </c:pt>
                      <c:pt idx="7307">
                        <c:v>73.070000000000007</c:v>
                      </c:pt>
                      <c:pt idx="7308">
                        <c:v>73.08</c:v>
                      </c:pt>
                      <c:pt idx="7309">
                        <c:v>73.09</c:v>
                      </c:pt>
                      <c:pt idx="7310">
                        <c:v>73.100000000000009</c:v>
                      </c:pt>
                      <c:pt idx="7311">
                        <c:v>73.11</c:v>
                      </c:pt>
                      <c:pt idx="7312">
                        <c:v>73.12</c:v>
                      </c:pt>
                      <c:pt idx="7313">
                        <c:v>73.13</c:v>
                      </c:pt>
                      <c:pt idx="7314">
                        <c:v>73.14</c:v>
                      </c:pt>
                      <c:pt idx="7315">
                        <c:v>73.150000000000006</c:v>
                      </c:pt>
                      <c:pt idx="7316">
                        <c:v>73.16</c:v>
                      </c:pt>
                      <c:pt idx="7317">
                        <c:v>73.17</c:v>
                      </c:pt>
                      <c:pt idx="7318">
                        <c:v>73.180000000000007</c:v>
                      </c:pt>
                      <c:pt idx="7319">
                        <c:v>73.19</c:v>
                      </c:pt>
                      <c:pt idx="7320">
                        <c:v>73.2</c:v>
                      </c:pt>
                      <c:pt idx="7321">
                        <c:v>73.210000000000008</c:v>
                      </c:pt>
                      <c:pt idx="7322">
                        <c:v>73.22</c:v>
                      </c:pt>
                      <c:pt idx="7323">
                        <c:v>73.23</c:v>
                      </c:pt>
                      <c:pt idx="7324">
                        <c:v>73.239999999999995</c:v>
                      </c:pt>
                      <c:pt idx="7325">
                        <c:v>73.25</c:v>
                      </c:pt>
                      <c:pt idx="7326">
                        <c:v>73.260000000000005</c:v>
                      </c:pt>
                      <c:pt idx="7327">
                        <c:v>73.27</c:v>
                      </c:pt>
                      <c:pt idx="7328">
                        <c:v>73.28</c:v>
                      </c:pt>
                      <c:pt idx="7329">
                        <c:v>73.290000000000006</c:v>
                      </c:pt>
                      <c:pt idx="7330">
                        <c:v>73.3</c:v>
                      </c:pt>
                      <c:pt idx="7331">
                        <c:v>73.31</c:v>
                      </c:pt>
                      <c:pt idx="7332">
                        <c:v>73.320000000000007</c:v>
                      </c:pt>
                      <c:pt idx="7333">
                        <c:v>73.33</c:v>
                      </c:pt>
                      <c:pt idx="7334">
                        <c:v>73.34</c:v>
                      </c:pt>
                      <c:pt idx="7335">
                        <c:v>73.350000000000009</c:v>
                      </c:pt>
                      <c:pt idx="7336">
                        <c:v>73.36</c:v>
                      </c:pt>
                      <c:pt idx="7337">
                        <c:v>73.37</c:v>
                      </c:pt>
                      <c:pt idx="7338">
                        <c:v>73.38</c:v>
                      </c:pt>
                      <c:pt idx="7339">
                        <c:v>73.39</c:v>
                      </c:pt>
                      <c:pt idx="7340">
                        <c:v>73.400000000000006</c:v>
                      </c:pt>
                      <c:pt idx="7341">
                        <c:v>73.41</c:v>
                      </c:pt>
                      <c:pt idx="7342">
                        <c:v>73.42</c:v>
                      </c:pt>
                      <c:pt idx="7343">
                        <c:v>73.430000000000007</c:v>
                      </c:pt>
                      <c:pt idx="7344">
                        <c:v>73.44</c:v>
                      </c:pt>
                      <c:pt idx="7345">
                        <c:v>73.45</c:v>
                      </c:pt>
                      <c:pt idx="7346">
                        <c:v>73.460000000000008</c:v>
                      </c:pt>
                      <c:pt idx="7347">
                        <c:v>73.47</c:v>
                      </c:pt>
                      <c:pt idx="7348">
                        <c:v>73.48</c:v>
                      </c:pt>
                      <c:pt idx="7349">
                        <c:v>73.489999999999995</c:v>
                      </c:pt>
                      <c:pt idx="7350">
                        <c:v>73.5</c:v>
                      </c:pt>
                      <c:pt idx="7351">
                        <c:v>73.510000000000005</c:v>
                      </c:pt>
                      <c:pt idx="7352">
                        <c:v>73.52</c:v>
                      </c:pt>
                      <c:pt idx="7353">
                        <c:v>73.53</c:v>
                      </c:pt>
                      <c:pt idx="7354">
                        <c:v>73.540000000000006</c:v>
                      </c:pt>
                      <c:pt idx="7355">
                        <c:v>73.55</c:v>
                      </c:pt>
                      <c:pt idx="7356">
                        <c:v>73.56</c:v>
                      </c:pt>
                      <c:pt idx="7357">
                        <c:v>73.570000000000007</c:v>
                      </c:pt>
                      <c:pt idx="7358">
                        <c:v>73.58</c:v>
                      </c:pt>
                      <c:pt idx="7359">
                        <c:v>73.59</c:v>
                      </c:pt>
                      <c:pt idx="7360">
                        <c:v>73.600000000000009</c:v>
                      </c:pt>
                      <c:pt idx="7361">
                        <c:v>73.61</c:v>
                      </c:pt>
                      <c:pt idx="7362">
                        <c:v>73.62</c:v>
                      </c:pt>
                      <c:pt idx="7363">
                        <c:v>73.63</c:v>
                      </c:pt>
                      <c:pt idx="7364">
                        <c:v>73.64</c:v>
                      </c:pt>
                      <c:pt idx="7365">
                        <c:v>73.650000000000006</c:v>
                      </c:pt>
                      <c:pt idx="7366">
                        <c:v>73.66</c:v>
                      </c:pt>
                      <c:pt idx="7367">
                        <c:v>73.67</c:v>
                      </c:pt>
                      <c:pt idx="7368">
                        <c:v>73.680000000000007</c:v>
                      </c:pt>
                      <c:pt idx="7369">
                        <c:v>73.69</c:v>
                      </c:pt>
                      <c:pt idx="7370">
                        <c:v>73.7</c:v>
                      </c:pt>
                      <c:pt idx="7371">
                        <c:v>73.710000000000008</c:v>
                      </c:pt>
                      <c:pt idx="7372">
                        <c:v>73.72</c:v>
                      </c:pt>
                      <c:pt idx="7373">
                        <c:v>73.73</c:v>
                      </c:pt>
                      <c:pt idx="7374">
                        <c:v>73.739999999999995</c:v>
                      </c:pt>
                      <c:pt idx="7375">
                        <c:v>73.75</c:v>
                      </c:pt>
                      <c:pt idx="7376">
                        <c:v>73.760000000000005</c:v>
                      </c:pt>
                      <c:pt idx="7377">
                        <c:v>73.77</c:v>
                      </c:pt>
                      <c:pt idx="7378">
                        <c:v>73.78</c:v>
                      </c:pt>
                      <c:pt idx="7379">
                        <c:v>73.790000000000006</c:v>
                      </c:pt>
                      <c:pt idx="7380">
                        <c:v>73.8</c:v>
                      </c:pt>
                      <c:pt idx="7381">
                        <c:v>73.81</c:v>
                      </c:pt>
                      <c:pt idx="7382">
                        <c:v>73.820000000000007</c:v>
                      </c:pt>
                      <c:pt idx="7383">
                        <c:v>73.83</c:v>
                      </c:pt>
                      <c:pt idx="7384">
                        <c:v>73.84</c:v>
                      </c:pt>
                      <c:pt idx="7385">
                        <c:v>73.850000000000009</c:v>
                      </c:pt>
                      <c:pt idx="7386">
                        <c:v>73.86</c:v>
                      </c:pt>
                      <c:pt idx="7387">
                        <c:v>73.87</c:v>
                      </c:pt>
                      <c:pt idx="7388">
                        <c:v>73.88</c:v>
                      </c:pt>
                      <c:pt idx="7389">
                        <c:v>73.89</c:v>
                      </c:pt>
                      <c:pt idx="7390">
                        <c:v>73.900000000000006</c:v>
                      </c:pt>
                      <c:pt idx="7391">
                        <c:v>73.91</c:v>
                      </c:pt>
                      <c:pt idx="7392">
                        <c:v>73.92</c:v>
                      </c:pt>
                      <c:pt idx="7393">
                        <c:v>73.930000000000007</c:v>
                      </c:pt>
                      <c:pt idx="7394">
                        <c:v>73.94</c:v>
                      </c:pt>
                      <c:pt idx="7395">
                        <c:v>73.95</c:v>
                      </c:pt>
                      <c:pt idx="7396">
                        <c:v>73.960000000000008</c:v>
                      </c:pt>
                      <c:pt idx="7397">
                        <c:v>73.97</c:v>
                      </c:pt>
                      <c:pt idx="7398">
                        <c:v>73.98</c:v>
                      </c:pt>
                      <c:pt idx="7399">
                        <c:v>73.989999999999995</c:v>
                      </c:pt>
                      <c:pt idx="7400">
                        <c:v>74</c:v>
                      </c:pt>
                      <c:pt idx="7401">
                        <c:v>74.010000000000005</c:v>
                      </c:pt>
                      <c:pt idx="7402">
                        <c:v>74.02</c:v>
                      </c:pt>
                      <c:pt idx="7403">
                        <c:v>74.03</c:v>
                      </c:pt>
                      <c:pt idx="7404">
                        <c:v>74.040000000000006</c:v>
                      </c:pt>
                      <c:pt idx="7405">
                        <c:v>74.05</c:v>
                      </c:pt>
                      <c:pt idx="7406">
                        <c:v>74.06</c:v>
                      </c:pt>
                      <c:pt idx="7407">
                        <c:v>74.070000000000007</c:v>
                      </c:pt>
                      <c:pt idx="7408">
                        <c:v>74.08</c:v>
                      </c:pt>
                      <c:pt idx="7409">
                        <c:v>74.09</c:v>
                      </c:pt>
                      <c:pt idx="7410">
                        <c:v>74.100000000000009</c:v>
                      </c:pt>
                      <c:pt idx="7411">
                        <c:v>74.11</c:v>
                      </c:pt>
                      <c:pt idx="7412">
                        <c:v>74.12</c:v>
                      </c:pt>
                      <c:pt idx="7413">
                        <c:v>74.13</c:v>
                      </c:pt>
                      <c:pt idx="7414">
                        <c:v>74.14</c:v>
                      </c:pt>
                      <c:pt idx="7415">
                        <c:v>74.150000000000006</c:v>
                      </c:pt>
                      <c:pt idx="7416">
                        <c:v>74.16</c:v>
                      </c:pt>
                      <c:pt idx="7417">
                        <c:v>74.17</c:v>
                      </c:pt>
                      <c:pt idx="7418">
                        <c:v>74.180000000000007</c:v>
                      </c:pt>
                      <c:pt idx="7419">
                        <c:v>74.19</c:v>
                      </c:pt>
                      <c:pt idx="7420">
                        <c:v>74.2</c:v>
                      </c:pt>
                      <c:pt idx="7421">
                        <c:v>74.210000000000008</c:v>
                      </c:pt>
                      <c:pt idx="7422">
                        <c:v>74.22</c:v>
                      </c:pt>
                      <c:pt idx="7423">
                        <c:v>74.23</c:v>
                      </c:pt>
                      <c:pt idx="7424">
                        <c:v>74.239999999999995</c:v>
                      </c:pt>
                      <c:pt idx="7425">
                        <c:v>74.25</c:v>
                      </c:pt>
                      <c:pt idx="7426">
                        <c:v>74.260000000000005</c:v>
                      </c:pt>
                      <c:pt idx="7427">
                        <c:v>74.27</c:v>
                      </c:pt>
                      <c:pt idx="7428">
                        <c:v>74.28</c:v>
                      </c:pt>
                      <c:pt idx="7429">
                        <c:v>74.290000000000006</c:v>
                      </c:pt>
                      <c:pt idx="7430">
                        <c:v>74.3</c:v>
                      </c:pt>
                      <c:pt idx="7431">
                        <c:v>74.31</c:v>
                      </c:pt>
                      <c:pt idx="7432">
                        <c:v>74.320000000000007</c:v>
                      </c:pt>
                      <c:pt idx="7433">
                        <c:v>74.33</c:v>
                      </c:pt>
                      <c:pt idx="7434">
                        <c:v>74.34</c:v>
                      </c:pt>
                      <c:pt idx="7435">
                        <c:v>74.350000000000009</c:v>
                      </c:pt>
                      <c:pt idx="7436">
                        <c:v>74.36</c:v>
                      </c:pt>
                      <c:pt idx="7437">
                        <c:v>74.37</c:v>
                      </c:pt>
                      <c:pt idx="7438">
                        <c:v>74.38</c:v>
                      </c:pt>
                      <c:pt idx="7439">
                        <c:v>74.39</c:v>
                      </c:pt>
                      <c:pt idx="7440">
                        <c:v>74.400000000000006</c:v>
                      </c:pt>
                      <c:pt idx="7441">
                        <c:v>74.41</c:v>
                      </c:pt>
                      <c:pt idx="7442">
                        <c:v>74.42</c:v>
                      </c:pt>
                      <c:pt idx="7443">
                        <c:v>74.430000000000007</c:v>
                      </c:pt>
                      <c:pt idx="7444">
                        <c:v>74.44</c:v>
                      </c:pt>
                      <c:pt idx="7445">
                        <c:v>74.45</c:v>
                      </c:pt>
                      <c:pt idx="7446">
                        <c:v>74.460000000000008</c:v>
                      </c:pt>
                      <c:pt idx="7447">
                        <c:v>74.47</c:v>
                      </c:pt>
                      <c:pt idx="7448">
                        <c:v>74.48</c:v>
                      </c:pt>
                      <c:pt idx="7449">
                        <c:v>74.489999999999995</c:v>
                      </c:pt>
                      <c:pt idx="7450">
                        <c:v>74.5</c:v>
                      </c:pt>
                      <c:pt idx="7451">
                        <c:v>74.510000000000005</c:v>
                      </c:pt>
                      <c:pt idx="7452">
                        <c:v>74.52</c:v>
                      </c:pt>
                      <c:pt idx="7453">
                        <c:v>74.53</c:v>
                      </c:pt>
                      <c:pt idx="7454">
                        <c:v>74.540000000000006</c:v>
                      </c:pt>
                      <c:pt idx="7455">
                        <c:v>74.55</c:v>
                      </c:pt>
                      <c:pt idx="7456">
                        <c:v>74.56</c:v>
                      </c:pt>
                      <c:pt idx="7457">
                        <c:v>74.570000000000007</c:v>
                      </c:pt>
                      <c:pt idx="7458">
                        <c:v>74.58</c:v>
                      </c:pt>
                      <c:pt idx="7459">
                        <c:v>74.59</c:v>
                      </c:pt>
                      <c:pt idx="7460">
                        <c:v>74.600000000000009</c:v>
                      </c:pt>
                      <c:pt idx="7461">
                        <c:v>74.61</c:v>
                      </c:pt>
                      <c:pt idx="7462">
                        <c:v>74.62</c:v>
                      </c:pt>
                      <c:pt idx="7463">
                        <c:v>74.63</c:v>
                      </c:pt>
                      <c:pt idx="7464">
                        <c:v>74.64</c:v>
                      </c:pt>
                      <c:pt idx="7465">
                        <c:v>74.650000000000006</c:v>
                      </c:pt>
                      <c:pt idx="7466">
                        <c:v>74.66</c:v>
                      </c:pt>
                      <c:pt idx="7467">
                        <c:v>74.67</c:v>
                      </c:pt>
                      <c:pt idx="7468">
                        <c:v>74.680000000000007</c:v>
                      </c:pt>
                      <c:pt idx="7469">
                        <c:v>74.69</c:v>
                      </c:pt>
                      <c:pt idx="7470">
                        <c:v>74.7</c:v>
                      </c:pt>
                      <c:pt idx="7471">
                        <c:v>74.710000000000008</c:v>
                      </c:pt>
                      <c:pt idx="7472">
                        <c:v>74.72</c:v>
                      </c:pt>
                      <c:pt idx="7473">
                        <c:v>74.73</c:v>
                      </c:pt>
                      <c:pt idx="7474">
                        <c:v>74.739999999999995</c:v>
                      </c:pt>
                      <c:pt idx="7475">
                        <c:v>74.75</c:v>
                      </c:pt>
                      <c:pt idx="7476">
                        <c:v>74.760000000000005</c:v>
                      </c:pt>
                      <c:pt idx="7477">
                        <c:v>74.77</c:v>
                      </c:pt>
                      <c:pt idx="7478">
                        <c:v>74.78</c:v>
                      </c:pt>
                      <c:pt idx="7479">
                        <c:v>74.790000000000006</c:v>
                      </c:pt>
                      <c:pt idx="7480">
                        <c:v>74.8</c:v>
                      </c:pt>
                      <c:pt idx="7481">
                        <c:v>74.81</c:v>
                      </c:pt>
                      <c:pt idx="7482">
                        <c:v>74.820000000000007</c:v>
                      </c:pt>
                      <c:pt idx="7483">
                        <c:v>74.83</c:v>
                      </c:pt>
                      <c:pt idx="7484">
                        <c:v>74.84</c:v>
                      </c:pt>
                      <c:pt idx="7485">
                        <c:v>74.850000000000009</c:v>
                      </c:pt>
                      <c:pt idx="7486">
                        <c:v>74.86</c:v>
                      </c:pt>
                      <c:pt idx="7487">
                        <c:v>74.87</c:v>
                      </c:pt>
                      <c:pt idx="7488">
                        <c:v>74.88</c:v>
                      </c:pt>
                      <c:pt idx="7489">
                        <c:v>74.89</c:v>
                      </c:pt>
                      <c:pt idx="7490">
                        <c:v>74.900000000000006</c:v>
                      </c:pt>
                      <c:pt idx="7491">
                        <c:v>74.91</c:v>
                      </c:pt>
                      <c:pt idx="7492">
                        <c:v>74.92</c:v>
                      </c:pt>
                      <c:pt idx="7493">
                        <c:v>74.930000000000007</c:v>
                      </c:pt>
                      <c:pt idx="7494">
                        <c:v>74.94</c:v>
                      </c:pt>
                      <c:pt idx="7495">
                        <c:v>74.95</c:v>
                      </c:pt>
                      <c:pt idx="7496">
                        <c:v>74.960000000000008</c:v>
                      </c:pt>
                      <c:pt idx="7497">
                        <c:v>74.97</c:v>
                      </c:pt>
                      <c:pt idx="7498">
                        <c:v>74.98</c:v>
                      </c:pt>
                      <c:pt idx="7499">
                        <c:v>74.989999999999995</c:v>
                      </c:pt>
                      <c:pt idx="7500">
                        <c:v>75</c:v>
                      </c:pt>
                      <c:pt idx="7501">
                        <c:v>75.010000000000005</c:v>
                      </c:pt>
                      <c:pt idx="7502">
                        <c:v>75.02</c:v>
                      </c:pt>
                      <c:pt idx="7503">
                        <c:v>75.03</c:v>
                      </c:pt>
                      <c:pt idx="7504">
                        <c:v>75.040000000000006</c:v>
                      </c:pt>
                      <c:pt idx="7505">
                        <c:v>75.05</c:v>
                      </c:pt>
                      <c:pt idx="7506">
                        <c:v>75.06</c:v>
                      </c:pt>
                      <c:pt idx="7507">
                        <c:v>75.070000000000007</c:v>
                      </c:pt>
                      <c:pt idx="7508">
                        <c:v>75.08</c:v>
                      </c:pt>
                      <c:pt idx="7509">
                        <c:v>75.09</c:v>
                      </c:pt>
                      <c:pt idx="7510">
                        <c:v>75.100000000000009</c:v>
                      </c:pt>
                      <c:pt idx="7511">
                        <c:v>75.11</c:v>
                      </c:pt>
                      <c:pt idx="7512">
                        <c:v>75.12</c:v>
                      </c:pt>
                      <c:pt idx="7513">
                        <c:v>75.13</c:v>
                      </c:pt>
                      <c:pt idx="7514">
                        <c:v>75.14</c:v>
                      </c:pt>
                      <c:pt idx="7515">
                        <c:v>75.150000000000006</c:v>
                      </c:pt>
                      <c:pt idx="7516">
                        <c:v>75.16</c:v>
                      </c:pt>
                      <c:pt idx="7517">
                        <c:v>75.17</c:v>
                      </c:pt>
                      <c:pt idx="7518">
                        <c:v>75.180000000000007</c:v>
                      </c:pt>
                      <c:pt idx="7519">
                        <c:v>75.19</c:v>
                      </c:pt>
                      <c:pt idx="7520">
                        <c:v>75.2</c:v>
                      </c:pt>
                      <c:pt idx="7521">
                        <c:v>75.210000000000008</c:v>
                      </c:pt>
                      <c:pt idx="7522">
                        <c:v>75.22</c:v>
                      </c:pt>
                      <c:pt idx="7523">
                        <c:v>75.23</c:v>
                      </c:pt>
                      <c:pt idx="7524">
                        <c:v>75.239999999999995</c:v>
                      </c:pt>
                      <c:pt idx="7525">
                        <c:v>75.25</c:v>
                      </c:pt>
                      <c:pt idx="7526">
                        <c:v>75.260000000000005</c:v>
                      </c:pt>
                      <c:pt idx="7527">
                        <c:v>75.27</c:v>
                      </c:pt>
                      <c:pt idx="7528">
                        <c:v>75.28</c:v>
                      </c:pt>
                      <c:pt idx="7529">
                        <c:v>75.290000000000006</c:v>
                      </c:pt>
                      <c:pt idx="7530">
                        <c:v>75.3</c:v>
                      </c:pt>
                      <c:pt idx="7531">
                        <c:v>75.31</c:v>
                      </c:pt>
                      <c:pt idx="7532">
                        <c:v>75.320000000000007</c:v>
                      </c:pt>
                      <c:pt idx="7533">
                        <c:v>75.33</c:v>
                      </c:pt>
                      <c:pt idx="7534">
                        <c:v>75.34</c:v>
                      </c:pt>
                      <c:pt idx="7535">
                        <c:v>75.350000000000009</c:v>
                      </c:pt>
                      <c:pt idx="7536">
                        <c:v>75.36</c:v>
                      </c:pt>
                      <c:pt idx="7537">
                        <c:v>75.37</c:v>
                      </c:pt>
                      <c:pt idx="7538">
                        <c:v>75.38</c:v>
                      </c:pt>
                      <c:pt idx="7539">
                        <c:v>75.39</c:v>
                      </c:pt>
                      <c:pt idx="7540">
                        <c:v>75.400000000000006</c:v>
                      </c:pt>
                      <c:pt idx="7541">
                        <c:v>75.41</c:v>
                      </c:pt>
                      <c:pt idx="7542">
                        <c:v>75.42</c:v>
                      </c:pt>
                      <c:pt idx="7543">
                        <c:v>75.430000000000007</c:v>
                      </c:pt>
                      <c:pt idx="7544">
                        <c:v>75.44</c:v>
                      </c:pt>
                      <c:pt idx="7545">
                        <c:v>75.45</c:v>
                      </c:pt>
                      <c:pt idx="7546">
                        <c:v>75.460000000000008</c:v>
                      </c:pt>
                      <c:pt idx="7547">
                        <c:v>75.47</c:v>
                      </c:pt>
                      <c:pt idx="7548">
                        <c:v>75.48</c:v>
                      </c:pt>
                      <c:pt idx="7549">
                        <c:v>75.489999999999995</c:v>
                      </c:pt>
                      <c:pt idx="7550">
                        <c:v>75.5</c:v>
                      </c:pt>
                      <c:pt idx="7551">
                        <c:v>75.510000000000005</c:v>
                      </c:pt>
                      <c:pt idx="7552">
                        <c:v>75.52</c:v>
                      </c:pt>
                      <c:pt idx="7553">
                        <c:v>75.53</c:v>
                      </c:pt>
                      <c:pt idx="7554">
                        <c:v>75.540000000000006</c:v>
                      </c:pt>
                      <c:pt idx="7555">
                        <c:v>75.55</c:v>
                      </c:pt>
                      <c:pt idx="7556">
                        <c:v>75.56</c:v>
                      </c:pt>
                      <c:pt idx="7557">
                        <c:v>75.570000000000007</c:v>
                      </c:pt>
                      <c:pt idx="7558">
                        <c:v>75.58</c:v>
                      </c:pt>
                      <c:pt idx="7559">
                        <c:v>75.59</c:v>
                      </c:pt>
                      <c:pt idx="7560">
                        <c:v>75.600000000000009</c:v>
                      </c:pt>
                      <c:pt idx="7561">
                        <c:v>75.61</c:v>
                      </c:pt>
                      <c:pt idx="7562">
                        <c:v>75.62</c:v>
                      </c:pt>
                      <c:pt idx="7563">
                        <c:v>75.63</c:v>
                      </c:pt>
                      <c:pt idx="7564">
                        <c:v>75.64</c:v>
                      </c:pt>
                      <c:pt idx="7565">
                        <c:v>75.650000000000006</c:v>
                      </c:pt>
                      <c:pt idx="7566">
                        <c:v>75.66</c:v>
                      </c:pt>
                      <c:pt idx="7567">
                        <c:v>75.67</c:v>
                      </c:pt>
                      <c:pt idx="7568">
                        <c:v>75.680000000000007</c:v>
                      </c:pt>
                      <c:pt idx="7569">
                        <c:v>75.69</c:v>
                      </c:pt>
                      <c:pt idx="7570">
                        <c:v>75.7</c:v>
                      </c:pt>
                      <c:pt idx="7571">
                        <c:v>75.710000000000008</c:v>
                      </c:pt>
                      <c:pt idx="7572">
                        <c:v>75.72</c:v>
                      </c:pt>
                      <c:pt idx="7573">
                        <c:v>75.73</c:v>
                      </c:pt>
                      <c:pt idx="7574">
                        <c:v>75.739999999999995</c:v>
                      </c:pt>
                      <c:pt idx="7575">
                        <c:v>75.75</c:v>
                      </c:pt>
                      <c:pt idx="7576">
                        <c:v>75.760000000000005</c:v>
                      </c:pt>
                      <c:pt idx="7577">
                        <c:v>75.77</c:v>
                      </c:pt>
                      <c:pt idx="7578">
                        <c:v>75.78</c:v>
                      </c:pt>
                      <c:pt idx="7579">
                        <c:v>75.790000000000006</c:v>
                      </c:pt>
                      <c:pt idx="7580">
                        <c:v>75.8</c:v>
                      </c:pt>
                      <c:pt idx="7581">
                        <c:v>75.81</c:v>
                      </c:pt>
                      <c:pt idx="7582">
                        <c:v>75.820000000000007</c:v>
                      </c:pt>
                      <c:pt idx="7583">
                        <c:v>75.83</c:v>
                      </c:pt>
                      <c:pt idx="7584">
                        <c:v>75.84</c:v>
                      </c:pt>
                      <c:pt idx="7585">
                        <c:v>75.850000000000009</c:v>
                      </c:pt>
                      <c:pt idx="7586">
                        <c:v>75.86</c:v>
                      </c:pt>
                      <c:pt idx="7587">
                        <c:v>75.87</c:v>
                      </c:pt>
                      <c:pt idx="7588">
                        <c:v>75.88</c:v>
                      </c:pt>
                      <c:pt idx="7589">
                        <c:v>75.89</c:v>
                      </c:pt>
                      <c:pt idx="7590">
                        <c:v>75.900000000000006</c:v>
                      </c:pt>
                      <c:pt idx="7591">
                        <c:v>75.91</c:v>
                      </c:pt>
                      <c:pt idx="7592">
                        <c:v>75.92</c:v>
                      </c:pt>
                      <c:pt idx="7593">
                        <c:v>75.930000000000007</c:v>
                      </c:pt>
                      <c:pt idx="7594">
                        <c:v>75.94</c:v>
                      </c:pt>
                      <c:pt idx="7595">
                        <c:v>75.95</c:v>
                      </c:pt>
                      <c:pt idx="7596">
                        <c:v>75.960000000000008</c:v>
                      </c:pt>
                      <c:pt idx="7597">
                        <c:v>75.97</c:v>
                      </c:pt>
                      <c:pt idx="7598">
                        <c:v>75.98</c:v>
                      </c:pt>
                      <c:pt idx="7599">
                        <c:v>75.989999999999995</c:v>
                      </c:pt>
                      <c:pt idx="7600">
                        <c:v>76</c:v>
                      </c:pt>
                      <c:pt idx="7601">
                        <c:v>76.010000000000005</c:v>
                      </c:pt>
                      <c:pt idx="7602">
                        <c:v>76.02</c:v>
                      </c:pt>
                      <c:pt idx="7603">
                        <c:v>76.03</c:v>
                      </c:pt>
                      <c:pt idx="7604">
                        <c:v>76.040000000000006</c:v>
                      </c:pt>
                      <c:pt idx="7605">
                        <c:v>76.05</c:v>
                      </c:pt>
                      <c:pt idx="7606">
                        <c:v>76.06</c:v>
                      </c:pt>
                      <c:pt idx="7607">
                        <c:v>76.070000000000007</c:v>
                      </c:pt>
                      <c:pt idx="7608">
                        <c:v>76.08</c:v>
                      </c:pt>
                      <c:pt idx="7609">
                        <c:v>76.09</c:v>
                      </c:pt>
                      <c:pt idx="7610">
                        <c:v>76.100000000000009</c:v>
                      </c:pt>
                      <c:pt idx="7611">
                        <c:v>76.11</c:v>
                      </c:pt>
                      <c:pt idx="7612">
                        <c:v>76.12</c:v>
                      </c:pt>
                      <c:pt idx="7613">
                        <c:v>76.13</c:v>
                      </c:pt>
                      <c:pt idx="7614">
                        <c:v>76.14</c:v>
                      </c:pt>
                      <c:pt idx="7615">
                        <c:v>76.150000000000006</c:v>
                      </c:pt>
                      <c:pt idx="7616">
                        <c:v>76.16</c:v>
                      </c:pt>
                      <c:pt idx="7617">
                        <c:v>76.17</c:v>
                      </c:pt>
                      <c:pt idx="7618">
                        <c:v>76.180000000000007</c:v>
                      </c:pt>
                      <c:pt idx="7619">
                        <c:v>76.19</c:v>
                      </c:pt>
                      <c:pt idx="7620">
                        <c:v>76.2</c:v>
                      </c:pt>
                      <c:pt idx="7621">
                        <c:v>76.210000000000008</c:v>
                      </c:pt>
                      <c:pt idx="7622">
                        <c:v>76.22</c:v>
                      </c:pt>
                      <c:pt idx="7623">
                        <c:v>76.23</c:v>
                      </c:pt>
                      <c:pt idx="7624">
                        <c:v>76.239999999999995</c:v>
                      </c:pt>
                      <c:pt idx="7625">
                        <c:v>76.25</c:v>
                      </c:pt>
                      <c:pt idx="7626">
                        <c:v>76.260000000000005</c:v>
                      </c:pt>
                      <c:pt idx="7627">
                        <c:v>76.27</c:v>
                      </c:pt>
                      <c:pt idx="7628">
                        <c:v>76.28</c:v>
                      </c:pt>
                      <c:pt idx="7629">
                        <c:v>76.290000000000006</c:v>
                      </c:pt>
                      <c:pt idx="7630">
                        <c:v>76.3</c:v>
                      </c:pt>
                      <c:pt idx="7631">
                        <c:v>76.31</c:v>
                      </c:pt>
                      <c:pt idx="7632">
                        <c:v>76.320000000000007</c:v>
                      </c:pt>
                      <c:pt idx="7633">
                        <c:v>76.33</c:v>
                      </c:pt>
                      <c:pt idx="7634">
                        <c:v>76.34</c:v>
                      </c:pt>
                      <c:pt idx="7635">
                        <c:v>76.350000000000009</c:v>
                      </c:pt>
                      <c:pt idx="7636">
                        <c:v>76.36</c:v>
                      </c:pt>
                      <c:pt idx="7637">
                        <c:v>76.37</c:v>
                      </c:pt>
                      <c:pt idx="7638">
                        <c:v>76.38</c:v>
                      </c:pt>
                      <c:pt idx="7639">
                        <c:v>76.39</c:v>
                      </c:pt>
                      <c:pt idx="7640">
                        <c:v>76.400000000000006</c:v>
                      </c:pt>
                      <c:pt idx="7641">
                        <c:v>76.41</c:v>
                      </c:pt>
                      <c:pt idx="7642">
                        <c:v>76.42</c:v>
                      </c:pt>
                      <c:pt idx="7643">
                        <c:v>76.430000000000007</c:v>
                      </c:pt>
                      <c:pt idx="7644">
                        <c:v>76.44</c:v>
                      </c:pt>
                      <c:pt idx="7645">
                        <c:v>76.45</c:v>
                      </c:pt>
                      <c:pt idx="7646">
                        <c:v>76.460000000000008</c:v>
                      </c:pt>
                      <c:pt idx="7647">
                        <c:v>76.47</c:v>
                      </c:pt>
                      <c:pt idx="7648">
                        <c:v>76.48</c:v>
                      </c:pt>
                      <c:pt idx="7649">
                        <c:v>76.489999999999995</c:v>
                      </c:pt>
                      <c:pt idx="7650">
                        <c:v>76.5</c:v>
                      </c:pt>
                      <c:pt idx="7651">
                        <c:v>76.510000000000005</c:v>
                      </c:pt>
                      <c:pt idx="7652">
                        <c:v>76.52</c:v>
                      </c:pt>
                      <c:pt idx="7653">
                        <c:v>76.53</c:v>
                      </c:pt>
                      <c:pt idx="7654">
                        <c:v>76.540000000000006</c:v>
                      </c:pt>
                      <c:pt idx="7655">
                        <c:v>76.55</c:v>
                      </c:pt>
                      <c:pt idx="7656">
                        <c:v>76.56</c:v>
                      </c:pt>
                      <c:pt idx="7657">
                        <c:v>76.570000000000007</c:v>
                      </c:pt>
                      <c:pt idx="7658">
                        <c:v>76.58</c:v>
                      </c:pt>
                      <c:pt idx="7659">
                        <c:v>76.59</c:v>
                      </c:pt>
                      <c:pt idx="7660">
                        <c:v>76.600000000000009</c:v>
                      </c:pt>
                      <c:pt idx="7661">
                        <c:v>76.61</c:v>
                      </c:pt>
                      <c:pt idx="7662">
                        <c:v>76.62</c:v>
                      </c:pt>
                      <c:pt idx="7663">
                        <c:v>76.63</c:v>
                      </c:pt>
                      <c:pt idx="7664">
                        <c:v>76.64</c:v>
                      </c:pt>
                      <c:pt idx="7665">
                        <c:v>76.650000000000006</c:v>
                      </c:pt>
                      <c:pt idx="7666">
                        <c:v>76.66</c:v>
                      </c:pt>
                      <c:pt idx="7667">
                        <c:v>76.67</c:v>
                      </c:pt>
                      <c:pt idx="7668">
                        <c:v>76.680000000000007</c:v>
                      </c:pt>
                      <c:pt idx="7669">
                        <c:v>76.69</c:v>
                      </c:pt>
                      <c:pt idx="7670">
                        <c:v>76.7</c:v>
                      </c:pt>
                      <c:pt idx="7671">
                        <c:v>76.710000000000008</c:v>
                      </c:pt>
                      <c:pt idx="7672">
                        <c:v>76.72</c:v>
                      </c:pt>
                      <c:pt idx="7673">
                        <c:v>76.73</c:v>
                      </c:pt>
                      <c:pt idx="7674">
                        <c:v>76.739999999999995</c:v>
                      </c:pt>
                      <c:pt idx="7675">
                        <c:v>76.75</c:v>
                      </c:pt>
                      <c:pt idx="7676">
                        <c:v>76.760000000000005</c:v>
                      </c:pt>
                      <c:pt idx="7677">
                        <c:v>76.77</c:v>
                      </c:pt>
                      <c:pt idx="7678">
                        <c:v>76.78</c:v>
                      </c:pt>
                      <c:pt idx="7679">
                        <c:v>76.790000000000006</c:v>
                      </c:pt>
                      <c:pt idx="7680">
                        <c:v>76.8</c:v>
                      </c:pt>
                      <c:pt idx="7681">
                        <c:v>76.81</c:v>
                      </c:pt>
                      <c:pt idx="7682">
                        <c:v>76.820000000000007</c:v>
                      </c:pt>
                      <c:pt idx="7683">
                        <c:v>76.83</c:v>
                      </c:pt>
                      <c:pt idx="7684">
                        <c:v>76.84</c:v>
                      </c:pt>
                      <c:pt idx="7685">
                        <c:v>76.850000000000009</c:v>
                      </c:pt>
                      <c:pt idx="7686">
                        <c:v>76.86</c:v>
                      </c:pt>
                      <c:pt idx="7687">
                        <c:v>76.87</c:v>
                      </c:pt>
                      <c:pt idx="7688">
                        <c:v>76.88</c:v>
                      </c:pt>
                      <c:pt idx="7689">
                        <c:v>76.89</c:v>
                      </c:pt>
                      <c:pt idx="7690">
                        <c:v>76.900000000000006</c:v>
                      </c:pt>
                      <c:pt idx="7691">
                        <c:v>76.91</c:v>
                      </c:pt>
                      <c:pt idx="7692">
                        <c:v>76.92</c:v>
                      </c:pt>
                      <c:pt idx="7693">
                        <c:v>76.930000000000007</c:v>
                      </c:pt>
                      <c:pt idx="7694">
                        <c:v>76.94</c:v>
                      </c:pt>
                      <c:pt idx="7695">
                        <c:v>76.95</c:v>
                      </c:pt>
                      <c:pt idx="7696">
                        <c:v>76.960000000000008</c:v>
                      </c:pt>
                      <c:pt idx="7697">
                        <c:v>76.97</c:v>
                      </c:pt>
                      <c:pt idx="7698">
                        <c:v>76.98</c:v>
                      </c:pt>
                      <c:pt idx="7699">
                        <c:v>76.989999999999995</c:v>
                      </c:pt>
                      <c:pt idx="7700">
                        <c:v>77</c:v>
                      </c:pt>
                      <c:pt idx="7701">
                        <c:v>77.010000000000005</c:v>
                      </c:pt>
                      <c:pt idx="7702">
                        <c:v>77.02</c:v>
                      </c:pt>
                      <c:pt idx="7703">
                        <c:v>77.03</c:v>
                      </c:pt>
                      <c:pt idx="7704">
                        <c:v>77.040000000000006</c:v>
                      </c:pt>
                      <c:pt idx="7705">
                        <c:v>77.05</c:v>
                      </c:pt>
                      <c:pt idx="7706">
                        <c:v>77.06</c:v>
                      </c:pt>
                      <c:pt idx="7707">
                        <c:v>77.070000000000007</c:v>
                      </c:pt>
                      <c:pt idx="7708">
                        <c:v>77.08</c:v>
                      </c:pt>
                      <c:pt idx="7709">
                        <c:v>77.09</c:v>
                      </c:pt>
                      <c:pt idx="7710">
                        <c:v>77.100000000000009</c:v>
                      </c:pt>
                      <c:pt idx="7711">
                        <c:v>77.11</c:v>
                      </c:pt>
                      <c:pt idx="7712">
                        <c:v>77.12</c:v>
                      </c:pt>
                      <c:pt idx="7713">
                        <c:v>77.13</c:v>
                      </c:pt>
                      <c:pt idx="7714">
                        <c:v>77.14</c:v>
                      </c:pt>
                      <c:pt idx="7715">
                        <c:v>77.150000000000006</c:v>
                      </c:pt>
                      <c:pt idx="7716">
                        <c:v>77.16</c:v>
                      </c:pt>
                      <c:pt idx="7717">
                        <c:v>77.17</c:v>
                      </c:pt>
                      <c:pt idx="7718">
                        <c:v>77.180000000000007</c:v>
                      </c:pt>
                      <c:pt idx="7719">
                        <c:v>77.19</c:v>
                      </c:pt>
                      <c:pt idx="7720">
                        <c:v>77.2</c:v>
                      </c:pt>
                      <c:pt idx="7721">
                        <c:v>77.210000000000008</c:v>
                      </c:pt>
                      <c:pt idx="7722">
                        <c:v>77.22</c:v>
                      </c:pt>
                      <c:pt idx="7723">
                        <c:v>77.23</c:v>
                      </c:pt>
                      <c:pt idx="7724">
                        <c:v>77.239999999999995</c:v>
                      </c:pt>
                      <c:pt idx="7725">
                        <c:v>77.25</c:v>
                      </c:pt>
                      <c:pt idx="7726">
                        <c:v>77.260000000000005</c:v>
                      </c:pt>
                      <c:pt idx="7727">
                        <c:v>77.27</c:v>
                      </c:pt>
                      <c:pt idx="7728">
                        <c:v>77.28</c:v>
                      </c:pt>
                      <c:pt idx="7729">
                        <c:v>77.290000000000006</c:v>
                      </c:pt>
                      <c:pt idx="7730">
                        <c:v>77.3</c:v>
                      </c:pt>
                      <c:pt idx="7731">
                        <c:v>77.31</c:v>
                      </c:pt>
                      <c:pt idx="7732">
                        <c:v>77.320000000000007</c:v>
                      </c:pt>
                      <c:pt idx="7733">
                        <c:v>77.33</c:v>
                      </c:pt>
                      <c:pt idx="7734">
                        <c:v>77.34</c:v>
                      </c:pt>
                      <c:pt idx="7735">
                        <c:v>77.350000000000009</c:v>
                      </c:pt>
                      <c:pt idx="7736">
                        <c:v>77.36</c:v>
                      </c:pt>
                      <c:pt idx="7737">
                        <c:v>77.37</c:v>
                      </c:pt>
                      <c:pt idx="7738">
                        <c:v>77.38</c:v>
                      </c:pt>
                      <c:pt idx="7739">
                        <c:v>77.39</c:v>
                      </c:pt>
                      <c:pt idx="7740">
                        <c:v>77.400000000000006</c:v>
                      </c:pt>
                      <c:pt idx="7741">
                        <c:v>77.41</c:v>
                      </c:pt>
                      <c:pt idx="7742">
                        <c:v>77.42</c:v>
                      </c:pt>
                      <c:pt idx="7743">
                        <c:v>77.430000000000007</c:v>
                      </c:pt>
                      <c:pt idx="7744">
                        <c:v>77.44</c:v>
                      </c:pt>
                      <c:pt idx="7745">
                        <c:v>77.45</c:v>
                      </c:pt>
                      <c:pt idx="7746">
                        <c:v>77.460000000000008</c:v>
                      </c:pt>
                      <c:pt idx="7747">
                        <c:v>77.47</c:v>
                      </c:pt>
                      <c:pt idx="7748">
                        <c:v>77.48</c:v>
                      </c:pt>
                      <c:pt idx="7749">
                        <c:v>77.489999999999995</c:v>
                      </c:pt>
                      <c:pt idx="7750">
                        <c:v>77.5</c:v>
                      </c:pt>
                      <c:pt idx="7751">
                        <c:v>77.510000000000005</c:v>
                      </c:pt>
                      <c:pt idx="7752">
                        <c:v>77.52</c:v>
                      </c:pt>
                      <c:pt idx="7753">
                        <c:v>77.53</c:v>
                      </c:pt>
                      <c:pt idx="7754">
                        <c:v>77.540000000000006</c:v>
                      </c:pt>
                      <c:pt idx="7755">
                        <c:v>77.55</c:v>
                      </c:pt>
                      <c:pt idx="7756">
                        <c:v>77.56</c:v>
                      </c:pt>
                      <c:pt idx="7757">
                        <c:v>77.570000000000007</c:v>
                      </c:pt>
                      <c:pt idx="7758">
                        <c:v>77.58</c:v>
                      </c:pt>
                      <c:pt idx="7759">
                        <c:v>77.59</c:v>
                      </c:pt>
                      <c:pt idx="7760">
                        <c:v>77.600000000000009</c:v>
                      </c:pt>
                      <c:pt idx="7761">
                        <c:v>77.61</c:v>
                      </c:pt>
                      <c:pt idx="7762">
                        <c:v>77.62</c:v>
                      </c:pt>
                      <c:pt idx="7763">
                        <c:v>77.63</c:v>
                      </c:pt>
                      <c:pt idx="7764">
                        <c:v>77.64</c:v>
                      </c:pt>
                      <c:pt idx="7765">
                        <c:v>77.650000000000006</c:v>
                      </c:pt>
                      <c:pt idx="7766">
                        <c:v>77.66</c:v>
                      </c:pt>
                      <c:pt idx="7767">
                        <c:v>77.67</c:v>
                      </c:pt>
                      <c:pt idx="7768">
                        <c:v>77.680000000000007</c:v>
                      </c:pt>
                      <c:pt idx="7769">
                        <c:v>77.69</c:v>
                      </c:pt>
                      <c:pt idx="7770">
                        <c:v>77.7</c:v>
                      </c:pt>
                      <c:pt idx="7771">
                        <c:v>77.710000000000008</c:v>
                      </c:pt>
                      <c:pt idx="7772">
                        <c:v>77.72</c:v>
                      </c:pt>
                      <c:pt idx="7773">
                        <c:v>77.73</c:v>
                      </c:pt>
                      <c:pt idx="7774">
                        <c:v>77.739999999999995</c:v>
                      </c:pt>
                      <c:pt idx="7775">
                        <c:v>77.75</c:v>
                      </c:pt>
                      <c:pt idx="7776">
                        <c:v>77.760000000000005</c:v>
                      </c:pt>
                      <c:pt idx="7777">
                        <c:v>77.77</c:v>
                      </c:pt>
                      <c:pt idx="7778">
                        <c:v>77.78</c:v>
                      </c:pt>
                      <c:pt idx="7779">
                        <c:v>77.790000000000006</c:v>
                      </c:pt>
                      <c:pt idx="7780">
                        <c:v>77.8</c:v>
                      </c:pt>
                      <c:pt idx="7781">
                        <c:v>77.81</c:v>
                      </c:pt>
                      <c:pt idx="7782">
                        <c:v>77.820000000000007</c:v>
                      </c:pt>
                      <c:pt idx="7783">
                        <c:v>77.83</c:v>
                      </c:pt>
                      <c:pt idx="7784">
                        <c:v>77.84</c:v>
                      </c:pt>
                      <c:pt idx="7785">
                        <c:v>77.850000000000009</c:v>
                      </c:pt>
                      <c:pt idx="7786">
                        <c:v>77.86</c:v>
                      </c:pt>
                      <c:pt idx="7787">
                        <c:v>77.87</c:v>
                      </c:pt>
                      <c:pt idx="7788">
                        <c:v>77.88</c:v>
                      </c:pt>
                      <c:pt idx="7789">
                        <c:v>77.89</c:v>
                      </c:pt>
                      <c:pt idx="7790">
                        <c:v>77.900000000000006</c:v>
                      </c:pt>
                      <c:pt idx="7791">
                        <c:v>77.91</c:v>
                      </c:pt>
                      <c:pt idx="7792">
                        <c:v>77.92</c:v>
                      </c:pt>
                      <c:pt idx="7793">
                        <c:v>77.930000000000007</c:v>
                      </c:pt>
                      <c:pt idx="7794">
                        <c:v>77.94</c:v>
                      </c:pt>
                      <c:pt idx="7795">
                        <c:v>77.95</c:v>
                      </c:pt>
                      <c:pt idx="7796">
                        <c:v>77.960000000000008</c:v>
                      </c:pt>
                      <c:pt idx="7797">
                        <c:v>77.97</c:v>
                      </c:pt>
                      <c:pt idx="7798">
                        <c:v>77.98</c:v>
                      </c:pt>
                      <c:pt idx="7799">
                        <c:v>77.989999999999995</c:v>
                      </c:pt>
                      <c:pt idx="7800">
                        <c:v>78</c:v>
                      </c:pt>
                      <c:pt idx="7801">
                        <c:v>78.010000000000005</c:v>
                      </c:pt>
                      <c:pt idx="7802">
                        <c:v>78.02</c:v>
                      </c:pt>
                      <c:pt idx="7803">
                        <c:v>78.03</c:v>
                      </c:pt>
                      <c:pt idx="7804">
                        <c:v>78.040000000000006</c:v>
                      </c:pt>
                      <c:pt idx="7805">
                        <c:v>78.05</c:v>
                      </c:pt>
                      <c:pt idx="7806">
                        <c:v>78.06</c:v>
                      </c:pt>
                      <c:pt idx="7807">
                        <c:v>78.070000000000007</c:v>
                      </c:pt>
                      <c:pt idx="7808">
                        <c:v>78.08</c:v>
                      </c:pt>
                      <c:pt idx="7809">
                        <c:v>78.09</c:v>
                      </c:pt>
                      <c:pt idx="7810">
                        <c:v>78.100000000000009</c:v>
                      </c:pt>
                      <c:pt idx="7811">
                        <c:v>78.11</c:v>
                      </c:pt>
                      <c:pt idx="7812">
                        <c:v>78.12</c:v>
                      </c:pt>
                      <c:pt idx="7813">
                        <c:v>78.13</c:v>
                      </c:pt>
                      <c:pt idx="7814">
                        <c:v>78.14</c:v>
                      </c:pt>
                      <c:pt idx="7815">
                        <c:v>78.150000000000006</c:v>
                      </c:pt>
                      <c:pt idx="7816">
                        <c:v>78.16</c:v>
                      </c:pt>
                      <c:pt idx="7817">
                        <c:v>78.17</c:v>
                      </c:pt>
                      <c:pt idx="7818">
                        <c:v>78.180000000000007</c:v>
                      </c:pt>
                      <c:pt idx="7819">
                        <c:v>78.19</c:v>
                      </c:pt>
                      <c:pt idx="7820">
                        <c:v>78.2</c:v>
                      </c:pt>
                      <c:pt idx="7821">
                        <c:v>78.210000000000008</c:v>
                      </c:pt>
                      <c:pt idx="7822">
                        <c:v>78.22</c:v>
                      </c:pt>
                      <c:pt idx="7823">
                        <c:v>78.23</c:v>
                      </c:pt>
                      <c:pt idx="7824">
                        <c:v>78.239999999999995</c:v>
                      </c:pt>
                      <c:pt idx="7825">
                        <c:v>78.25</c:v>
                      </c:pt>
                      <c:pt idx="7826">
                        <c:v>78.260000000000005</c:v>
                      </c:pt>
                      <c:pt idx="7827">
                        <c:v>78.27</c:v>
                      </c:pt>
                      <c:pt idx="7828">
                        <c:v>78.28</c:v>
                      </c:pt>
                      <c:pt idx="7829">
                        <c:v>78.290000000000006</c:v>
                      </c:pt>
                      <c:pt idx="7830">
                        <c:v>78.3</c:v>
                      </c:pt>
                      <c:pt idx="7831">
                        <c:v>78.31</c:v>
                      </c:pt>
                      <c:pt idx="7832">
                        <c:v>78.320000000000007</c:v>
                      </c:pt>
                      <c:pt idx="7833">
                        <c:v>78.33</c:v>
                      </c:pt>
                      <c:pt idx="7834">
                        <c:v>78.34</c:v>
                      </c:pt>
                      <c:pt idx="7835">
                        <c:v>78.350000000000009</c:v>
                      </c:pt>
                      <c:pt idx="7836">
                        <c:v>78.36</c:v>
                      </c:pt>
                      <c:pt idx="7837">
                        <c:v>78.37</c:v>
                      </c:pt>
                      <c:pt idx="7838">
                        <c:v>78.38</c:v>
                      </c:pt>
                      <c:pt idx="7839">
                        <c:v>78.39</c:v>
                      </c:pt>
                      <c:pt idx="7840">
                        <c:v>78.400000000000006</c:v>
                      </c:pt>
                      <c:pt idx="7841">
                        <c:v>78.41</c:v>
                      </c:pt>
                      <c:pt idx="7842">
                        <c:v>78.42</c:v>
                      </c:pt>
                      <c:pt idx="7843">
                        <c:v>78.430000000000007</c:v>
                      </c:pt>
                      <c:pt idx="7844">
                        <c:v>78.44</c:v>
                      </c:pt>
                      <c:pt idx="7845">
                        <c:v>78.45</c:v>
                      </c:pt>
                      <c:pt idx="7846">
                        <c:v>78.460000000000008</c:v>
                      </c:pt>
                      <c:pt idx="7847">
                        <c:v>78.47</c:v>
                      </c:pt>
                      <c:pt idx="7848">
                        <c:v>78.48</c:v>
                      </c:pt>
                      <c:pt idx="7849">
                        <c:v>78.489999999999995</c:v>
                      </c:pt>
                      <c:pt idx="7850">
                        <c:v>78.5</c:v>
                      </c:pt>
                      <c:pt idx="7851">
                        <c:v>78.510000000000005</c:v>
                      </c:pt>
                      <c:pt idx="7852">
                        <c:v>78.52</c:v>
                      </c:pt>
                      <c:pt idx="7853">
                        <c:v>78.53</c:v>
                      </c:pt>
                      <c:pt idx="7854">
                        <c:v>78.540000000000006</c:v>
                      </c:pt>
                      <c:pt idx="7855">
                        <c:v>78.55</c:v>
                      </c:pt>
                      <c:pt idx="7856">
                        <c:v>78.56</c:v>
                      </c:pt>
                      <c:pt idx="7857">
                        <c:v>78.570000000000007</c:v>
                      </c:pt>
                      <c:pt idx="7858">
                        <c:v>78.58</c:v>
                      </c:pt>
                      <c:pt idx="7859">
                        <c:v>78.59</c:v>
                      </c:pt>
                      <c:pt idx="7860">
                        <c:v>78.600000000000009</c:v>
                      </c:pt>
                      <c:pt idx="7861">
                        <c:v>78.61</c:v>
                      </c:pt>
                      <c:pt idx="7862">
                        <c:v>78.62</c:v>
                      </c:pt>
                      <c:pt idx="7863">
                        <c:v>78.63</c:v>
                      </c:pt>
                      <c:pt idx="7864">
                        <c:v>78.64</c:v>
                      </c:pt>
                      <c:pt idx="7865">
                        <c:v>78.650000000000006</c:v>
                      </c:pt>
                      <c:pt idx="7866">
                        <c:v>78.66</c:v>
                      </c:pt>
                      <c:pt idx="7867">
                        <c:v>78.67</c:v>
                      </c:pt>
                      <c:pt idx="7868">
                        <c:v>78.680000000000007</c:v>
                      </c:pt>
                      <c:pt idx="7869">
                        <c:v>78.69</c:v>
                      </c:pt>
                      <c:pt idx="7870">
                        <c:v>78.7</c:v>
                      </c:pt>
                      <c:pt idx="7871">
                        <c:v>78.710000000000008</c:v>
                      </c:pt>
                      <c:pt idx="7872">
                        <c:v>78.72</c:v>
                      </c:pt>
                      <c:pt idx="7873">
                        <c:v>78.73</c:v>
                      </c:pt>
                      <c:pt idx="7874">
                        <c:v>78.739999999999995</c:v>
                      </c:pt>
                      <c:pt idx="7875">
                        <c:v>78.75</c:v>
                      </c:pt>
                      <c:pt idx="7876">
                        <c:v>78.760000000000005</c:v>
                      </c:pt>
                      <c:pt idx="7877">
                        <c:v>78.77</c:v>
                      </c:pt>
                      <c:pt idx="7878">
                        <c:v>78.78</c:v>
                      </c:pt>
                      <c:pt idx="7879">
                        <c:v>78.790000000000006</c:v>
                      </c:pt>
                      <c:pt idx="7880">
                        <c:v>78.8</c:v>
                      </c:pt>
                      <c:pt idx="7881">
                        <c:v>78.81</c:v>
                      </c:pt>
                      <c:pt idx="7882">
                        <c:v>78.820000000000007</c:v>
                      </c:pt>
                      <c:pt idx="7883">
                        <c:v>78.83</c:v>
                      </c:pt>
                      <c:pt idx="7884">
                        <c:v>78.84</c:v>
                      </c:pt>
                      <c:pt idx="7885">
                        <c:v>78.850000000000009</c:v>
                      </c:pt>
                      <c:pt idx="7886">
                        <c:v>78.86</c:v>
                      </c:pt>
                      <c:pt idx="7887">
                        <c:v>78.87</c:v>
                      </c:pt>
                      <c:pt idx="7888">
                        <c:v>78.88</c:v>
                      </c:pt>
                      <c:pt idx="7889">
                        <c:v>78.89</c:v>
                      </c:pt>
                      <c:pt idx="7890">
                        <c:v>78.900000000000006</c:v>
                      </c:pt>
                      <c:pt idx="7891">
                        <c:v>78.91</c:v>
                      </c:pt>
                      <c:pt idx="7892">
                        <c:v>78.92</c:v>
                      </c:pt>
                      <c:pt idx="7893">
                        <c:v>78.930000000000007</c:v>
                      </c:pt>
                      <c:pt idx="7894">
                        <c:v>78.94</c:v>
                      </c:pt>
                      <c:pt idx="7895">
                        <c:v>78.95</c:v>
                      </c:pt>
                      <c:pt idx="7896">
                        <c:v>78.960000000000008</c:v>
                      </c:pt>
                      <c:pt idx="7897">
                        <c:v>78.97</c:v>
                      </c:pt>
                      <c:pt idx="7898">
                        <c:v>78.98</c:v>
                      </c:pt>
                      <c:pt idx="7899">
                        <c:v>78.989999999999995</c:v>
                      </c:pt>
                      <c:pt idx="7900">
                        <c:v>79</c:v>
                      </c:pt>
                      <c:pt idx="7901">
                        <c:v>79.010000000000005</c:v>
                      </c:pt>
                      <c:pt idx="7902">
                        <c:v>79.02</c:v>
                      </c:pt>
                      <c:pt idx="7903">
                        <c:v>79.03</c:v>
                      </c:pt>
                      <c:pt idx="7904">
                        <c:v>79.040000000000006</c:v>
                      </c:pt>
                      <c:pt idx="7905">
                        <c:v>79.05</c:v>
                      </c:pt>
                      <c:pt idx="7906">
                        <c:v>79.06</c:v>
                      </c:pt>
                      <c:pt idx="7907">
                        <c:v>79.070000000000007</c:v>
                      </c:pt>
                      <c:pt idx="7908">
                        <c:v>79.08</c:v>
                      </c:pt>
                      <c:pt idx="7909">
                        <c:v>79.09</c:v>
                      </c:pt>
                      <c:pt idx="7910">
                        <c:v>79.100000000000009</c:v>
                      </c:pt>
                      <c:pt idx="7911">
                        <c:v>79.11</c:v>
                      </c:pt>
                      <c:pt idx="7912">
                        <c:v>79.12</c:v>
                      </c:pt>
                      <c:pt idx="7913">
                        <c:v>79.13</c:v>
                      </c:pt>
                      <c:pt idx="7914">
                        <c:v>79.14</c:v>
                      </c:pt>
                      <c:pt idx="7915">
                        <c:v>79.150000000000006</c:v>
                      </c:pt>
                      <c:pt idx="7916">
                        <c:v>79.16</c:v>
                      </c:pt>
                      <c:pt idx="7917">
                        <c:v>79.17</c:v>
                      </c:pt>
                      <c:pt idx="7918">
                        <c:v>79.180000000000007</c:v>
                      </c:pt>
                      <c:pt idx="7919">
                        <c:v>79.19</c:v>
                      </c:pt>
                      <c:pt idx="7920">
                        <c:v>79.2</c:v>
                      </c:pt>
                      <c:pt idx="7921">
                        <c:v>79.210000000000008</c:v>
                      </c:pt>
                      <c:pt idx="7922">
                        <c:v>79.22</c:v>
                      </c:pt>
                      <c:pt idx="7923">
                        <c:v>79.23</c:v>
                      </c:pt>
                      <c:pt idx="7924">
                        <c:v>79.239999999999995</c:v>
                      </c:pt>
                      <c:pt idx="7925">
                        <c:v>79.25</c:v>
                      </c:pt>
                      <c:pt idx="7926">
                        <c:v>79.260000000000005</c:v>
                      </c:pt>
                      <c:pt idx="7927">
                        <c:v>79.27</c:v>
                      </c:pt>
                      <c:pt idx="7928">
                        <c:v>79.28</c:v>
                      </c:pt>
                      <c:pt idx="7929">
                        <c:v>79.290000000000006</c:v>
                      </c:pt>
                      <c:pt idx="7930">
                        <c:v>79.3</c:v>
                      </c:pt>
                      <c:pt idx="7931">
                        <c:v>79.31</c:v>
                      </c:pt>
                      <c:pt idx="7932">
                        <c:v>79.320000000000007</c:v>
                      </c:pt>
                      <c:pt idx="7933">
                        <c:v>79.33</c:v>
                      </c:pt>
                      <c:pt idx="7934">
                        <c:v>79.34</c:v>
                      </c:pt>
                      <c:pt idx="7935">
                        <c:v>79.350000000000009</c:v>
                      </c:pt>
                      <c:pt idx="7936">
                        <c:v>79.36</c:v>
                      </c:pt>
                      <c:pt idx="7937">
                        <c:v>79.37</c:v>
                      </c:pt>
                      <c:pt idx="7938">
                        <c:v>79.38</c:v>
                      </c:pt>
                      <c:pt idx="7939">
                        <c:v>79.39</c:v>
                      </c:pt>
                      <c:pt idx="7940">
                        <c:v>79.400000000000006</c:v>
                      </c:pt>
                      <c:pt idx="7941">
                        <c:v>79.41</c:v>
                      </c:pt>
                      <c:pt idx="7942">
                        <c:v>79.42</c:v>
                      </c:pt>
                      <c:pt idx="7943">
                        <c:v>79.430000000000007</c:v>
                      </c:pt>
                      <c:pt idx="7944">
                        <c:v>79.44</c:v>
                      </c:pt>
                      <c:pt idx="7945">
                        <c:v>79.45</c:v>
                      </c:pt>
                      <c:pt idx="7946">
                        <c:v>79.460000000000008</c:v>
                      </c:pt>
                      <c:pt idx="7947">
                        <c:v>79.47</c:v>
                      </c:pt>
                      <c:pt idx="7948">
                        <c:v>79.48</c:v>
                      </c:pt>
                      <c:pt idx="7949">
                        <c:v>79.489999999999995</c:v>
                      </c:pt>
                      <c:pt idx="7950">
                        <c:v>79.5</c:v>
                      </c:pt>
                      <c:pt idx="7951">
                        <c:v>79.510000000000005</c:v>
                      </c:pt>
                      <c:pt idx="7952">
                        <c:v>79.52</c:v>
                      </c:pt>
                      <c:pt idx="7953">
                        <c:v>79.53</c:v>
                      </c:pt>
                      <c:pt idx="7954">
                        <c:v>79.540000000000006</c:v>
                      </c:pt>
                      <c:pt idx="7955">
                        <c:v>79.55</c:v>
                      </c:pt>
                      <c:pt idx="7956">
                        <c:v>79.56</c:v>
                      </c:pt>
                      <c:pt idx="7957">
                        <c:v>79.570000000000007</c:v>
                      </c:pt>
                      <c:pt idx="7958">
                        <c:v>79.58</c:v>
                      </c:pt>
                      <c:pt idx="7959">
                        <c:v>79.59</c:v>
                      </c:pt>
                      <c:pt idx="7960">
                        <c:v>79.600000000000009</c:v>
                      </c:pt>
                      <c:pt idx="7961">
                        <c:v>79.61</c:v>
                      </c:pt>
                      <c:pt idx="7962">
                        <c:v>79.62</c:v>
                      </c:pt>
                      <c:pt idx="7963">
                        <c:v>79.63</c:v>
                      </c:pt>
                      <c:pt idx="7964">
                        <c:v>79.64</c:v>
                      </c:pt>
                      <c:pt idx="7965">
                        <c:v>79.650000000000006</c:v>
                      </c:pt>
                      <c:pt idx="7966">
                        <c:v>79.66</c:v>
                      </c:pt>
                      <c:pt idx="7967">
                        <c:v>79.67</c:v>
                      </c:pt>
                      <c:pt idx="7968">
                        <c:v>79.680000000000007</c:v>
                      </c:pt>
                      <c:pt idx="7969">
                        <c:v>79.69</c:v>
                      </c:pt>
                      <c:pt idx="7970">
                        <c:v>79.7</c:v>
                      </c:pt>
                      <c:pt idx="7971">
                        <c:v>79.710000000000008</c:v>
                      </c:pt>
                      <c:pt idx="7972">
                        <c:v>79.72</c:v>
                      </c:pt>
                      <c:pt idx="7973">
                        <c:v>79.73</c:v>
                      </c:pt>
                      <c:pt idx="7974">
                        <c:v>79.739999999999995</c:v>
                      </c:pt>
                      <c:pt idx="7975">
                        <c:v>79.75</c:v>
                      </c:pt>
                      <c:pt idx="7976">
                        <c:v>79.760000000000005</c:v>
                      </c:pt>
                      <c:pt idx="7977">
                        <c:v>79.77</c:v>
                      </c:pt>
                      <c:pt idx="7978">
                        <c:v>79.78</c:v>
                      </c:pt>
                      <c:pt idx="7979">
                        <c:v>79.790000000000006</c:v>
                      </c:pt>
                      <c:pt idx="7980">
                        <c:v>79.8</c:v>
                      </c:pt>
                      <c:pt idx="7981">
                        <c:v>79.81</c:v>
                      </c:pt>
                      <c:pt idx="7982">
                        <c:v>79.820000000000007</c:v>
                      </c:pt>
                      <c:pt idx="7983">
                        <c:v>79.83</c:v>
                      </c:pt>
                      <c:pt idx="7984">
                        <c:v>79.84</c:v>
                      </c:pt>
                      <c:pt idx="7985">
                        <c:v>79.850000000000009</c:v>
                      </c:pt>
                      <c:pt idx="7986">
                        <c:v>79.86</c:v>
                      </c:pt>
                      <c:pt idx="7987">
                        <c:v>79.87</c:v>
                      </c:pt>
                      <c:pt idx="7988">
                        <c:v>79.88</c:v>
                      </c:pt>
                      <c:pt idx="7989">
                        <c:v>79.89</c:v>
                      </c:pt>
                      <c:pt idx="7990">
                        <c:v>79.900000000000006</c:v>
                      </c:pt>
                      <c:pt idx="7991">
                        <c:v>79.91</c:v>
                      </c:pt>
                      <c:pt idx="7992">
                        <c:v>79.92</c:v>
                      </c:pt>
                      <c:pt idx="7993">
                        <c:v>79.930000000000007</c:v>
                      </c:pt>
                      <c:pt idx="7994">
                        <c:v>79.94</c:v>
                      </c:pt>
                      <c:pt idx="7995">
                        <c:v>79.95</c:v>
                      </c:pt>
                      <c:pt idx="7996">
                        <c:v>79.960000000000008</c:v>
                      </c:pt>
                      <c:pt idx="7997">
                        <c:v>79.97</c:v>
                      </c:pt>
                      <c:pt idx="7998">
                        <c:v>79.98</c:v>
                      </c:pt>
                      <c:pt idx="7999">
                        <c:v>79.989999999999995</c:v>
                      </c:pt>
                      <c:pt idx="8000">
                        <c:v>80</c:v>
                      </c:pt>
                      <c:pt idx="8001">
                        <c:v>80.010000000000005</c:v>
                      </c:pt>
                      <c:pt idx="8002">
                        <c:v>80.02</c:v>
                      </c:pt>
                      <c:pt idx="8003">
                        <c:v>80.03</c:v>
                      </c:pt>
                      <c:pt idx="8004">
                        <c:v>80.040000000000006</c:v>
                      </c:pt>
                      <c:pt idx="8005">
                        <c:v>80.05</c:v>
                      </c:pt>
                      <c:pt idx="8006">
                        <c:v>80.06</c:v>
                      </c:pt>
                      <c:pt idx="8007">
                        <c:v>80.070000000000007</c:v>
                      </c:pt>
                      <c:pt idx="8008">
                        <c:v>80.08</c:v>
                      </c:pt>
                      <c:pt idx="8009">
                        <c:v>80.09</c:v>
                      </c:pt>
                      <c:pt idx="8010">
                        <c:v>80.100000000000009</c:v>
                      </c:pt>
                      <c:pt idx="8011">
                        <c:v>80.11</c:v>
                      </c:pt>
                      <c:pt idx="8012">
                        <c:v>80.12</c:v>
                      </c:pt>
                      <c:pt idx="8013">
                        <c:v>80.13</c:v>
                      </c:pt>
                      <c:pt idx="8014">
                        <c:v>80.14</c:v>
                      </c:pt>
                      <c:pt idx="8015">
                        <c:v>80.150000000000006</c:v>
                      </c:pt>
                      <c:pt idx="8016">
                        <c:v>80.16</c:v>
                      </c:pt>
                      <c:pt idx="8017">
                        <c:v>80.17</c:v>
                      </c:pt>
                      <c:pt idx="8018">
                        <c:v>80.180000000000007</c:v>
                      </c:pt>
                      <c:pt idx="8019">
                        <c:v>80.19</c:v>
                      </c:pt>
                      <c:pt idx="8020">
                        <c:v>80.2</c:v>
                      </c:pt>
                      <c:pt idx="8021">
                        <c:v>80.210000000000008</c:v>
                      </c:pt>
                      <c:pt idx="8022">
                        <c:v>80.22</c:v>
                      </c:pt>
                      <c:pt idx="8023">
                        <c:v>80.23</c:v>
                      </c:pt>
                      <c:pt idx="8024">
                        <c:v>80.239999999999995</c:v>
                      </c:pt>
                      <c:pt idx="8025">
                        <c:v>80.25</c:v>
                      </c:pt>
                      <c:pt idx="8026">
                        <c:v>80.260000000000005</c:v>
                      </c:pt>
                      <c:pt idx="8027">
                        <c:v>80.27</c:v>
                      </c:pt>
                      <c:pt idx="8028">
                        <c:v>80.28</c:v>
                      </c:pt>
                      <c:pt idx="8029">
                        <c:v>80.290000000000006</c:v>
                      </c:pt>
                      <c:pt idx="8030">
                        <c:v>80.3</c:v>
                      </c:pt>
                      <c:pt idx="8031">
                        <c:v>80.31</c:v>
                      </c:pt>
                      <c:pt idx="8032">
                        <c:v>80.320000000000007</c:v>
                      </c:pt>
                      <c:pt idx="8033">
                        <c:v>80.33</c:v>
                      </c:pt>
                      <c:pt idx="8034">
                        <c:v>80.34</c:v>
                      </c:pt>
                      <c:pt idx="8035">
                        <c:v>80.350000000000009</c:v>
                      </c:pt>
                      <c:pt idx="8036">
                        <c:v>80.36</c:v>
                      </c:pt>
                      <c:pt idx="8037">
                        <c:v>80.37</c:v>
                      </c:pt>
                      <c:pt idx="8038">
                        <c:v>80.38</c:v>
                      </c:pt>
                      <c:pt idx="8039">
                        <c:v>80.39</c:v>
                      </c:pt>
                      <c:pt idx="8040">
                        <c:v>80.400000000000006</c:v>
                      </c:pt>
                      <c:pt idx="8041">
                        <c:v>80.41</c:v>
                      </c:pt>
                      <c:pt idx="8042">
                        <c:v>80.42</c:v>
                      </c:pt>
                      <c:pt idx="8043">
                        <c:v>80.430000000000007</c:v>
                      </c:pt>
                      <c:pt idx="8044">
                        <c:v>80.44</c:v>
                      </c:pt>
                      <c:pt idx="8045">
                        <c:v>80.45</c:v>
                      </c:pt>
                      <c:pt idx="8046">
                        <c:v>80.460000000000008</c:v>
                      </c:pt>
                      <c:pt idx="8047">
                        <c:v>80.47</c:v>
                      </c:pt>
                      <c:pt idx="8048">
                        <c:v>80.48</c:v>
                      </c:pt>
                      <c:pt idx="8049">
                        <c:v>80.489999999999995</c:v>
                      </c:pt>
                      <c:pt idx="8050">
                        <c:v>80.5</c:v>
                      </c:pt>
                      <c:pt idx="8051">
                        <c:v>80.510000000000005</c:v>
                      </c:pt>
                      <c:pt idx="8052">
                        <c:v>80.52</c:v>
                      </c:pt>
                      <c:pt idx="8053">
                        <c:v>80.53</c:v>
                      </c:pt>
                      <c:pt idx="8054">
                        <c:v>80.540000000000006</c:v>
                      </c:pt>
                      <c:pt idx="8055">
                        <c:v>80.55</c:v>
                      </c:pt>
                      <c:pt idx="8056">
                        <c:v>80.56</c:v>
                      </c:pt>
                      <c:pt idx="8057">
                        <c:v>80.570000000000007</c:v>
                      </c:pt>
                      <c:pt idx="8058">
                        <c:v>80.58</c:v>
                      </c:pt>
                      <c:pt idx="8059">
                        <c:v>80.59</c:v>
                      </c:pt>
                      <c:pt idx="8060">
                        <c:v>80.600000000000009</c:v>
                      </c:pt>
                      <c:pt idx="8061">
                        <c:v>80.61</c:v>
                      </c:pt>
                      <c:pt idx="8062">
                        <c:v>80.62</c:v>
                      </c:pt>
                      <c:pt idx="8063">
                        <c:v>80.63</c:v>
                      </c:pt>
                      <c:pt idx="8064">
                        <c:v>80.64</c:v>
                      </c:pt>
                      <c:pt idx="8065">
                        <c:v>80.650000000000006</c:v>
                      </c:pt>
                      <c:pt idx="8066">
                        <c:v>80.66</c:v>
                      </c:pt>
                      <c:pt idx="8067">
                        <c:v>80.67</c:v>
                      </c:pt>
                      <c:pt idx="8068">
                        <c:v>80.680000000000007</c:v>
                      </c:pt>
                      <c:pt idx="8069">
                        <c:v>80.69</c:v>
                      </c:pt>
                      <c:pt idx="8070">
                        <c:v>80.7</c:v>
                      </c:pt>
                      <c:pt idx="8071">
                        <c:v>80.710000000000008</c:v>
                      </c:pt>
                      <c:pt idx="8072">
                        <c:v>80.72</c:v>
                      </c:pt>
                      <c:pt idx="8073">
                        <c:v>80.73</c:v>
                      </c:pt>
                      <c:pt idx="8074">
                        <c:v>80.739999999999995</c:v>
                      </c:pt>
                      <c:pt idx="8075">
                        <c:v>80.75</c:v>
                      </c:pt>
                      <c:pt idx="8076">
                        <c:v>80.760000000000005</c:v>
                      </c:pt>
                      <c:pt idx="8077">
                        <c:v>80.77</c:v>
                      </c:pt>
                      <c:pt idx="8078">
                        <c:v>80.78</c:v>
                      </c:pt>
                      <c:pt idx="8079">
                        <c:v>80.790000000000006</c:v>
                      </c:pt>
                      <c:pt idx="8080">
                        <c:v>80.8</c:v>
                      </c:pt>
                      <c:pt idx="8081">
                        <c:v>80.81</c:v>
                      </c:pt>
                      <c:pt idx="8082">
                        <c:v>80.820000000000007</c:v>
                      </c:pt>
                      <c:pt idx="8083">
                        <c:v>80.83</c:v>
                      </c:pt>
                      <c:pt idx="8084">
                        <c:v>80.84</c:v>
                      </c:pt>
                      <c:pt idx="8085">
                        <c:v>80.850000000000009</c:v>
                      </c:pt>
                      <c:pt idx="8086">
                        <c:v>80.86</c:v>
                      </c:pt>
                      <c:pt idx="8087">
                        <c:v>80.87</c:v>
                      </c:pt>
                      <c:pt idx="8088">
                        <c:v>80.88</c:v>
                      </c:pt>
                      <c:pt idx="8089">
                        <c:v>80.89</c:v>
                      </c:pt>
                      <c:pt idx="8090">
                        <c:v>80.900000000000006</c:v>
                      </c:pt>
                      <c:pt idx="8091">
                        <c:v>80.91</c:v>
                      </c:pt>
                      <c:pt idx="8092">
                        <c:v>80.92</c:v>
                      </c:pt>
                      <c:pt idx="8093">
                        <c:v>80.930000000000007</c:v>
                      </c:pt>
                      <c:pt idx="8094">
                        <c:v>80.94</c:v>
                      </c:pt>
                      <c:pt idx="8095">
                        <c:v>80.95</c:v>
                      </c:pt>
                      <c:pt idx="8096">
                        <c:v>80.960000000000008</c:v>
                      </c:pt>
                      <c:pt idx="8097">
                        <c:v>80.97</c:v>
                      </c:pt>
                      <c:pt idx="8098">
                        <c:v>80.98</c:v>
                      </c:pt>
                      <c:pt idx="8099">
                        <c:v>80.989999999999995</c:v>
                      </c:pt>
                      <c:pt idx="8100">
                        <c:v>81</c:v>
                      </c:pt>
                      <c:pt idx="8101">
                        <c:v>81.010000000000005</c:v>
                      </c:pt>
                      <c:pt idx="8102">
                        <c:v>81.02</c:v>
                      </c:pt>
                      <c:pt idx="8103">
                        <c:v>81.03</c:v>
                      </c:pt>
                      <c:pt idx="8104">
                        <c:v>81.040000000000006</c:v>
                      </c:pt>
                      <c:pt idx="8105">
                        <c:v>81.05</c:v>
                      </c:pt>
                      <c:pt idx="8106">
                        <c:v>81.06</c:v>
                      </c:pt>
                      <c:pt idx="8107">
                        <c:v>81.070000000000007</c:v>
                      </c:pt>
                      <c:pt idx="8108">
                        <c:v>81.08</c:v>
                      </c:pt>
                      <c:pt idx="8109">
                        <c:v>81.09</c:v>
                      </c:pt>
                      <c:pt idx="8110">
                        <c:v>81.100000000000009</c:v>
                      </c:pt>
                      <c:pt idx="8111">
                        <c:v>81.11</c:v>
                      </c:pt>
                      <c:pt idx="8112">
                        <c:v>81.12</c:v>
                      </c:pt>
                      <c:pt idx="8113">
                        <c:v>81.13</c:v>
                      </c:pt>
                      <c:pt idx="8114">
                        <c:v>81.14</c:v>
                      </c:pt>
                      <c:pt idx="8115">
                        <c:v>81.150000000000006</c:v>
                      </c:pt>
                      <c:pt idx="8116">
                        <c:v>81.16</c:v>
                      </c:pt>
                      <c:pt idx="8117">
                        <c:v>81.17</c:v>
                      </c:pt>
                      <c:pt idx="8118">
                        <c:v>81.180000000000007</c:v>
                      </c:pt>
                      <c:pt idx="8119">
                        <c:v>81.19</c:v>
                      </c:pt>
                      <c:pt idx="8120">
                        <c:v>81.2</c:v>
                      </c:pt>
                      <c:pt idx="8121">
                        <c:v>81.210000000000008</c:v>
                      </c:pt>
                      <c:pt idx="8122">
                        <c:v>81.22</c:v>
                      </c:pt>
                      <c:pt idx="8123">
                        <c:v>81.23</c:v>
                      </c:pt>
                      <c:pt idx="8124">
                        <c:v>81.239999999999995</c:v>
                      </c:pt>
                      <c:pt idx="8125">
                        <c:v>81.25</c:v>
                      </c:pt>
                      <c:pt idx="8126">
                        <c:v>81.260000000000005</c:v>
                      </c:pt>
                      <c:pt idx="8127">
                        <c:v>81.27</c:v>
                      </c:pt>
                      <c:pt idx="8128">
                        <c:v>81.28</c:v>
                      </c:pt>
                      <c:pt idx="8129">
                        <c:v>81.290000000000006</c:v>
                      </c:pt>
                      <c:pt idx="8130">
                        <c:v>81.3</c:v>
                      </c:pt>
                      <c:pt idx="8131">
                        <c:v>81.31</c:v>
                      </c:pt>
                      <c:pt idx="8132">
                        <c:v>81.320000000000007</c:v>
                      </c:pt>
                      <c:pt idx="8133">
                        <c:v>81.33</c:v>
                      </c:pt>
                      <c:pt idx="8134">
                        <c:v>81.34</c:v>
                      </c:pt>
                      <c:pt idx="8135">
                        <c:v>81.350000000000009</c:v>
                      </c:pt>
                      <c:pt idx="8136">
                        <c:v>81.36</c:v>
                      </c:pt>
                      <c:pt idx="8137">
                        <c:v>81.37</c:v>
                      </c:pt>
                      <c:pt idx="8138">
                        <c:v>81.38</c:v>
                      </c:pt>
                      <c:pt idx="8139">
                        <c:v>81.39</c:v>
                      </c:pt>
                      <c:pt idx="8140">
                        <c:v>81.400000000000006</c:v>
                      </c:pt>
                      <c:pt idx="8141">
                        <c:v>81.41</c:v>
                      </c:pt>
                      <c:pt idx="8142">
                        <c:v>81.42</c:v>
                      </c:pt>
                      <c:pt idx="8143">
                        <c:v>81.430000000000007</c:v>
                      </c:pt>
                      <c:pt idx="8144">
                        <c:v>81.44</c:v>
                      </c:pt>
                      <c:pt idx="8145">
                        <c:v>81.45</c:v>
                      </c:pt>
                      <c:pt idx="8146">
                        <c:v>81.460000000000008</c:v>
                      </c:pt>
                      <c:pt idx="8147">
                        <c:v>81.47</c:v>
                      </c:pt>
                      <c:pt idx="8148">
                        <c:v>81.48</c:v>
                      </c:pt>
                      <c:pt idx="8149">
                        <c:v>81.489999999999995</c:v>
                      </c:pt>
                      <c:pt idx="8150">
                        <c:v>81.5</c:v>
                      </c:pt>
                      <c:pt idx="8151">
                        <c:v>81.510000000000005</c:v>
                      </c:pt>
                      <c:pt idx="8152">
                        <c:v>81.52</c:v>
                      </c:pt>
                      <c:pt idx="8153">
                        <c:v>81.53</c:v>
                      </c:pt>
                      <c:pt idx="8154">
                        <c:v>81.540000000000006</c:v>
                      </c:pt>
                      <c:pt idx="8155">
                        <c:v>81.55</c:v>
                      </c:pt>
                      <c:pt idx="8156">
                        <c:v>81.56</c:v>
                      </c:pt>
                      <c:pt idx="8157">
                        <c:v>81.570000000000007</c:v>
                      </c:pt>
                      <c:pt idx="8158">
                        <c:v>81.58</c:v>
                      </c:pt>
                      <c:pt idx="8159">
                        <c:v>81.59</c:v>
                      </c:pt>
                      <c:pt idx="8160">
                        <c:v>81.600000000000009</c:v>
                      </c:pt>
                      <c:pt idx="8161">
                        <c:v>81.61</c:v>
                      </c:pt>
                      <c:pt idx="8162">
                        <c:v>81.62</c:v>
                      </c:pt>
                      <c:pt idx="8163">
                        <c:v>81.63</c:v>
                      </c:pt>
                      <c:pt idx="8164">
                        <c:v>81.64</c:v>
                      </c:pt>
                      <c:pt idx="8165">
                        <c:v>81.650000000000006</c:v>
                      </c:pt>
                      <c:pt idx="8166">
                        <c:v>81.66</c:v>
                      </c:pt>
                      <c:pt idx="8167">
                        <c:v>81.67</c:v>
                      </c:pt>
                      <c:pt idx="8168">
                        <c:v>81.680000000000007</c:v>
                      </c:pt>
                      <c:pt idx="8169">
                        <c:v>81.69</c:v>
                      </c:pt>
                      <c:pt idx="8170">
                        <c:v>81.7</c:v>
                      </c:pt>
                      <c:pt idx="8171">
                        <c:v>81.710000000000008</c:v>
                      </c:pt>
                      <c:pt idx="8172">
                        <c:v>81.72</c:v>
                      </c:pt>
                      <c:pt idx="8173">
                        <c:v>81.73</c:v>
                      </c:pt>
                      <c:pt idx="8174">
                        <c:v>81.739999999999995</c:v>
                      </c:pt>
                      <c:pt idx="8175">
                        <c:v>81.75</c:v>
                      </c:pt>
                      <c:pt idx="8176">
                        <c:v>81.760000000000005</c:v>
                      </c:pt>
                      <c:pt idx="8177">
                        <c:v>81.77</c:v>
                      </c:pt>
                      <c:pt idx="8178">
                        <c:v>81.78</c:v>
                      </c:pt>
                      <c:pt idx="8179">
                        <c:v>81.790000000000006</c:v>
                      </c:pt>
                      <c:pt idx="8180">
                        <c:v>81.8</c:v>
                      </c:pt>
                      <c:pt idx="8181">
                        <c:v>81.81</c:v>
                      </c:pt>
                      <c:pt idx="8182">
                        <c:v>81.820000000000007</c:v>
                      </c:pt>
                      <c:pt idx="8183">
                        <c:v>81.83</c:v>
                      </c:pt>
                      <c:pt idx="8184">
                        <c:v>81.84</c:v>
                      </c:pt>
                      <c:pt idx="8185">
                        <c:v>81.850000000000009</c:v>
                      </c:pt>
                      <c:pt idx="8186">
                        <c:v>81.86</c:v>
                      </c:pt>
                      <c:pt idx="8187">
                        <c:v>81.87</c:v>
                      </c:pt>
                      <c:pt idx="8188">
                        <c:v>81.88</c:v>
                      </c:pt>
                      <c:pt idx="8189">
                        <c:v>81.89</c:v>
                      </c:pt>
                      <c:pt idx="8190">
                        <c:v>81.900000000000006</c:v>
                      </c:pt>
                      <c:pt idx="8191">
                        <c:v>81.91</c:v>
                      </c:pt>
                      <c:pt idx="8192">
                        <c:v>81.92</c:v>
                      </c:pt>
                      <c:pt idx="8193">
                        <c:v>81.93</c:v>
                      </c:pt>
                      <c:pt idx="8194">
                        <c:v>81.94</c:v>
                      </c:pt>
                      <c:pt idx="8195">
                        <c:v>81.95</c:v>
                      </c:pt>
                      <c:pt idx="8196">
                        <c:v>81.960000000000008</c:v>
                      </c:pt>
                      <c:pt idx="8197">
                        <c:v>81.97</c:v>
                      </c:pt>
                      <c:pt idx="8198">
                        <c:v>81.98</c:v>
                      </c:pt>
                      <c:pt idx="8199">
                        <c:v>81.99</c:v>
                      </c:pt>
                      <c:pt idx="8200">
                        <c:v>82</c:v>
                      </c:pt>
                      <c:pt idx="8201">
                        <c:v>82.01</c:v>
                      </c:pt>
                      <c:pt idx="8202">
                        <c:v>82.02</c:v>
                      </c:pt>
                      <c:pt idx="8203">
                        <c:v>82.03</c:v>
                      </c:pt>
                      <c:pt idx="8204">
                        <c:v>82.04</c:v>
                      </c:pt>
                      <c:pt idx="8205">
                        <c:v>82.05</c:v>
                      </c:pt>
                      <c:pt idx="8206">
                        <c:v>82.06</c:v>
                      </c:pt>
                      <c:pt idx="8207">
                        <c:v>82.070000000000007</c:v>
                      </c:pt>
                      <c:pt idx="8208">
                        <c:v>82.08</c:v>
                      </c:pt>
                      <c:pt idx="8209">
                        <c:v>82.09</c:v>
                      </c:pt>
                      <c:pt idx="8210">
                        <c:v>82.100000000000009</c:v>
                      </c:pt>
                      <c:pt idx="8211">
                        <c:v>82.11</c:v>
                      </c:pt>
                      <c:pt idx="8212">
                        <c:v>82.12</c:v>
                      </c:pt>
                      <c:pt idx="8213">
                        <c:v>82.13</c:v>
                      </c:pt>
                      <c:pt idx="8214">
                        <c:v>82.14</c:v>
                      </c:pt>
                      <c:pt idx="8215">
                        <c:v>82.15</c:v>
                      </c:pt>
                      <c:pt idx="8216">
                        <c:v>82.16</c:v>
                      </c:pt>
                      <c:pt idx="8217">
                        <c:v>82.17</c:v>
                      </c:pt>
                      <c:pt idx="8218">
                        <c:v>82.18</c:v>
                      </c:pt>
                      <c:pt idx="8219">
                        <c:v>82.19</c:v>
                      </c:pt>
                      <c:pt idx="8220">
                        <c:v>82.2</c:v>
                      </c:pt>
                      <c:pt idx="8221">
                        <c:v>82.210000000000008</c:v>
                      </c:pt>
                      <c:pt idx="8222">
                        <c:v>82.22</c:v>
                      </c:pt>
                      <c:pt idx="8223">
                        <c:v>82.23</c:v>
                      </c:pt>
                      <c:pt idx="8224">
                        <c:v>82.24</c:v>
                      </c:pt>
                      <c:pt idx="8225">
                        <c:v>82.25</c:v>
                      </c:pt>
                      <c:pt idx="8226">
                        <c:v>82.26</c:v>
                      </c:pt>
                      <c:pt idx="8227">
                        <c:v>82.27</c:v>
                      </c:pt>
                      <c:pt idx="8228">
                        <c:v>82.28</c:v>
                      </c:pt>
                      <c:pt idx="8229">
                        <c:v>82.29</c:v>
                      </c:pt>
                      <c:pt idx="8230">
                        <c:v>82.3</c:v>
                      </c:pt>
                      <c:pt idx="8231">
                        <c:v>82.31</c:v>
                      </c:pt>
                      <c:pt idx="8232">
                        <c:v>82.320000000000007</c:v>
                      </c:pt>
                      <c:pt idx="8233">
                        <c:v>82.33</c:v>
                      </c:pt>
                      <c:pt idx="8234">
                        <c:v>82.34</c:v>
                      </c:pt>
                      <c:pt idx="8235">
                        <c:v>82.350000000000009</c:v>
                      </c:pt>
                      <c:pt idx="8236">
                        <c:v>82.36</c:v>
                      </c:pt>
                      <c:pt idx="8237">
                        <c:v>82.37</c:v>
                      </c:pt>
                      <c:pt idx="8238">
                        <c:v>82.38</c:v>
                      </c:pt>
                      <c:pt idx="8239">
                        <c:v>82.39</c:v>
                      </c:pt>
                      <c:pt idx="8240">
                        <c:v>82.4</c:v>
                      </c:pt>
                      <c:pt idx="8241">
                        <c:v>82.41</c:v>
                      </c:pt>
                      <c:pt idx="8242">
                        <c:v>82.42</c:v>
                      </c:pt>
                      <c:pt idx="8243">
                        <c:v>82.43</c:v>
                      </c:pt>
                      <c:pt idx="8244">
                        <c:v>82.44</c:v>
                      </c:pt>
                      <c:pt idx="8245">
                        <c:v>82.45</c:v>
                      </c:pt>
                      <c:pt idx="8246">
                        <c:v>82.460000000000008</c:v>
                      </c:pt>
                      <c:pt idx="8247">
                        <c:v>82.47</c:v>
                      </c:pt>
                      <c:pt idx="8248">
                        <c:v>82.48</c:v>
                      </c:pt>
                      <c:pt idx="8249">
                        <c:v>82.49</c:v>
                      </c:pt>
                      <c:pt idx="8250">
                        <c:v>82.5</c:v>
                      </c:pt>
                      <c:pt idx="8251">
                        <c:v>82.51</c:v>
                      </c:pt>
                      <c:pt idx="8252">
                        <c:v>82.52</c:v>
                      </c:pt>
                      <c:pt idx="8253">
                        <c:v>82.53</c:v>
                      </c:pt>
                      <c:pt idx="8254">
                        <c:v>82.54</c:v>
                      </c:pt>
                      <c:pt idx="8255">
                        <c:v>82.55</c:v>
                      </c:pt>
                      <c:pt idx="8256">
                        <c:v>82.56</c:v>
                      </c:pt>
                      <c:pt idx="8257">
                        <c:v>82.570000000000007</c:v>
                      </c:pt>
                      <c:pt idx="8258">
                        <c:v>82.58</c:v>
                      </c:pt>
                      <c:pt idx="8259">
                        <c:v>82.59</c:v>
                      </c:pt>
                      <c:pt idx="8260">
                        <c:v>82.600000000000009</c:v>
                      </c:pt>
                      <c:pt idx="8261">
                        <c:v>82.61</c:v>
                      </c:pt>
                      <c:pt idx="8262">
                        <c:v>82.62</c:v>
                      </c:pt>
                      <c:pt idx="8263">
                        <c:v>82.63</c:v>
                      </c:pt>
                      <c:pt idx="8264">
                        <c:v>82.64</c:v>
                      </c:pt>
                      <c:pt idx="8265">
                        <c:v>82.65</c:v>
                      </c:pt>
                      <c:pt idx="8266">
                        <c:v>82.66</c:v>
                      </c:pt>
                      <c:pt idx="8267">
                        <c:v>82.67</c:v>
                      </c:pt>
                      <c:pt idx="8268">
                        <c:v>82.68</c:v>
                      </c:pt>
                      <c:pt idx="8269">
                        <c:v>82.69</c:v>
                      </c:pt>
                      <c:pt idx="8270">
                        <c:v>82.7</c:v>
                      </c:pt>
                      <c:pt idx="8271">
                        <c:v>82.710000000000008</c:v>
                      </c:pt>
                      <c:pt idx="8272">
                        <c:v>82.72</c:v>
                      </c:pt>
                      <c:pt idx="8273">
                        <c:v>82.73</c:v>
                      </c:pt>
                      <c:pt idx="8274">
                        <c:v>82.74</c:v>
                      </c:pt>
                      <c:pt idx="8275">
                        <c:v>82.75</c:v>
                      </c:pt>
                      <c:pt idx="8276">
                        <c:v>82.76</c:v>
                      </c:pt>
                      <c:pt idx="8277">
                        <c:v>82.77</c:v>
                      </c:pt>
                      <c:pt idx="8278">
                        <c:v>82.78</c:v>
                      </c:pt>
                      <c:pt idx="8279">
                        <c:v>82.79</c:v>
                      </c:pt>
                      <c:pt idx="8280">
                        <c:v>82.8</c:v>
                      </c:pt>
                      <c:pt idx="8281">
                        <c:v>82.81</c:v>
                      </c:pt>
                      <c:pt idx="8282">
                        <c:v>82.820000000000007</c:v>
                      </c:pt>
                      <c:pt idx="8283">
                        <c:v>82.83</c:v>
                      </c:pt>
                      <c:pt idx="8284">
                        <c:v>82.84</c:v>
                      </c:pt>
                      <c:pt idx="8285">
                        <c:v>82.850000000000009</c:v>
                      </c:pt>
                      <c:pt idx="8286">
                        <c:v>82.86</c:v>
                      </c:pt>
                      <c:pt idx="8287">
                        <c:v>82.87</c:v>
                      </c:pt>
                      <c:pt idx="8288">
                        <c:v>82.88</c:v>
                      </c:pt>
                      <c:pt idx="8289">
                        <c:v>82.89</c:v>
                      </c:pt>
                      <c:pt idx="8290">
                        <c:v>82.9</c:v>
                      </c:pt>
                      <c:pt idx="8291">
                        <c:v>82.91</c:v>
                      </c:pt>
                      <c:pt idx="8292">
                        <c:v>82.92</c:v>
                      </c:pt>
                      <c:pt idx="8293">
                        <c:v>82.93</c:v>
                      </c:pt>
                      <c:pt idx="8294">
                        <c:v>82.94</c:v>
                      </c:pt>
                      <c:pt idx="8295">
                        <c:v>82.95</c:v>
                      </c:pt>
                      <c:pt idx="8296">
                        <c:v>82.960000000000008</c:v>
                      </c:pt>
                      <c:pt idx="8297">
                        <c:v>82.97</c:v>
                      </c:pt>
                      <c:pt idx="8298">
                        <c:v>82.98</c:v>
                      </c:pt>
                      <c:pt idx="8299">
                        <c:v>82.99</c:v>
                      </c:pt>
                      <c:pt idx="8300">
                        <c:v>83</c:v>
                      </c:pt>
                      <c:pt idx="8301">
                        <c:v>83.01</c:v>
                      </c:pt>
                      <c:pt idx="8302">
                        <c:v>83.02</c:v>
                      </c:pt>
                      <c:pt idx="8303">
                        <c:v>83.03</c:v>
                      </c:pt>
                      <c:pt idx="8304">
                        <c:v>83.04</c:v>
                      </c:pt>
                      <c:pt idx="8305">
                        <c:v>83.05</c:v>
                      </c:pt>
                      <c:pt idx="8306">
                        <c:v>83.06</c:v>
                      </c:pt>
                      <c:pt idx="8307">
                        <c:v>83.070000000000007</c:v>
                      </c:pt>
                      <c:pt idx="8308">
                        <c:v>83.08</c:v>
                      </c:pt>
                      <c:pt idx="8309">
                        <c:v>83.09</c:v>
                      </c:pt>
                      <c:pt idx="8310">
                        <c:v>83.100000000000009</c:v>
                      </c:pt>
                      <c:pt idx="8311">
                        <c:v>83.11</c:v>
                      </c:pt>
                      <c:pt idx="8312">
                        <c:v>83.12</c:v>
                      </c:pt>
                      <c:pt idx="8313">
                        <c:v>83.13</c:v>
                      </c:pt>
                      <c:pt idx="8314">
                        <c:v>83.14</c:v>
                      </c:pt>
                      <c:pt idx="8315">
                        <c:v>83.15</c:v>
                      </c:pt>
                      <c:pt idx="8316">
                        <c:v>83.16</c:v>
                      </c:pt>
                      <c:pt idx="8317">
                        <c:v>83.17</c:v>
                      </c:pt>
                      <c:pt idx="8318">
                        <c:v>83.18</c:v>
                      </c:pt>
                      <c:pt idx="8319">
                        <c:v>83.19</c:v>
                      </c:pt>
                      <c:pt idx="8320">
                        <c:v>83.2</c:v>
                      </c:pt>
                      <c:pt idx="8321">
                        <c:v>83.210000000000008</c:v>
                      </c:pt>
                      <c:pt idx="8322">
                        <c:v>83.22</c:v>
                      </c:pt>
                      <c:pt idx="8323">
                        <c:v>83.23</c:v>
                      </c:pt>
                      <c:pt idx="8324">
                        <c:v>83.24</c:v>
                      </c:pt>
                      <c:pt idx="8325">
                        <c:v>83.25</c:v>
                      </c:pt>
                      <c:pt idx="8326">
                        <c:v>83.26</c:v>
                      </c:pt>
                      <c:pt idx="8327">
                        <c:v>83.27</c:v>
                      </c:pt>
                      <c:pt idx="8328">
                        <c:v>83.28</c:v>
                      </c:pt>
                      <c:pt idx="8329">
                        <c:v>83.29</c:v>
                      </c:pt>
                      <c:pt idx="8330">
                        <c:v>83.3</c:v>
                      </c:pt>
                      <c:pt idx="8331">
                        <c:v>83.31</c:v>
                      </c:pt>
                      <c:pt idx="8332">
                        <c:v>83.320000000000007</c:v>
                      </c:pt>
                      <c:pt idx="8333">
                        <c:v>83.33</c:v>
                      </c:pt>
                      <c:pt idx="8334">
                        <c:v>83.34</c:v>
                      </c:pt>
                      <c:pt idx="8335">
                        <c:v>83.350000000000009</c:v>
                      </c:pt>
                      <c:pt idx="8336">
                        <c:v>83.36</c:v>
                      </c:pt>
                      <c:pt idx="8337">
                        <c:v>83.37</c:v>
                      </c:pt>
                      <c:pt idx="8338">
                        <c:v>83.38</c:v>
                      </c:pt>
                      <c:pt idx="8339">
                        <c:v>83.39</c:v>
                      </c:pt>
                      <c:pt idx="8340">
                        <c:v>83.4</c:v>
                      </c:pt>
                      <c:pt idx="8341">
                        <c:v>83.41</c:v>
                      </c:pt>
                      <c:pt idx="8342">
                        <c:v>83.42</c:v>
                      </c:pt>
                      <c:pt idx="8343">
                        <c:v>83.43</c:v>
                      </c:pt>
                      <c:pt idx="8344">
                        <c:v>83.44</c:v>
                      </c:pt>
                      <c:pt idx="8345">
                        <c:v>83.45</c:v>
                      </c:pt>
                      <c:pt idx="8346">
                        <c:v>83.460000000000008</c:v>
                      </c:pt>
                      <c:pt idx="8347">
                        <c:v>83.47</c:v>
                      </c:pt>
                      <c:pt idx="8348">
                        <c:v>83.48</c:v>
                      </c:pt>
                      <c:pt idx="8349">
                        <c:v>83.49</c:v>
                      </c:pt>
                      <c:pt idx="8350">
                        <c:v>83.5</c:v>
                      </c:pt>
                      <c:pt idx="8351">
                        <c:v>83.51</c:v>
                      </c:pt>
                      <c:pt idx="8352">
                        <c:v>83.52</c:v>
                      </c:pt>
                      <c:pt idx="8353">
                        <c:v>83.53</c:v>
                      </c:pt>
                      <c:pt idx="8354">
                        <c:v>83.54</c:v>
                      </c:pt>
                      <c:pt idx="8355">
                        <c:v>83.55</c:v>
                      </c:pt>
                      <c:pt idx="8356">
                        <c:v>83.56</c:v>
                      </c:pt>
                      <c:pt idx="8357">
                        <c:v>83.570000000000007</c:v>
                      </c:pt>
                      <c:pt idx="8358">
                        <c:v>83.58</c:v>
                      </c:pt>
                      <c:pt idx="8359">
                        <c:v>83.59</c:v>
                      </c:pt>
                      <c:pt idx="8360">
                        <c:v>83.600000000000009</c:v>
                      </c:pt>
                      <c:pt idx="8361">
                        <c:v>83.61</c:v>
                      </c:pt>
                      <c:pt idx="8362">
                        <c:v>83.62</c:v>
                      </c:pt>
                      <c:pt idx="8363">
                        <c:v>83.63</c:v>
                      </c:pt>
                      <c:pt idx="8364">
                        <c:v>83.64</c:v>
                      </c:pt>
                      <c:pt idx="8365">
                        <c:v>83.65</c:v>
                      </c:pt>
                      <c:pt idx="8366">
                        <c:v>83.66</c:v>
                      </c:pt>
                      <c:pt idx="8367">
                        <c:v>83.67</c:v>
                      </c:pt>
                      <c:pt idx="8368">
                        <c:v>83.68</c:v>
                      </c:pt>
                      <c:pt idx="8369">
                        <c:v>83.69</c:v>
                      </c:pt>
                      <c:pt idx="8370">
                        <c:v>83.7</c:v>
                      </c:pt>
                      <c:pt idx="8371">
                        <c:v>83.710000000000008</c:v>
                      </c:pt>
                      <c:pt idx="8372">
                        <c:v>83.72</c:v>
                      </c:pt>
                      <c:pt idx="8373">
                        <c:v>83.73</c:v>
                      </c:pt>
                      <c:pt idx="8374">
                        <c:v>83.74</c:v>
                      </c:pt>
                      <c:pt idx="8375">
                        <c:v>83.75</c:v>
                      </c:pt>
                      <c:pt idx="8376">
                        <c:v>83.76</c:v>
                      </c:pt>
                      <c:pt idx="8377">
                        <c:v>83.77</c:v>
                      </c:pt>
                      <c:pt idx="8378">
                        <c:v>83.78</c:v>
                      </c:pt>
                      <c:pt idx="8379">
                        <c:v>83.79</c:v>
                      </c:pt>
                      <c:pt idx="8380">
                        <c:v>83.8</c:v>
                      </c:pt>
                      <c:pt idx="8381">
                        <c:v>83.81</c:v>
                      </c:pt>
                      <c:pt idx="8382">
                        <c:v>83.820000000000007</c:v>
                      </c:pt>
                      <c:pt idx="8383">
                        <c:v>83.83</c:v>
                      </c:pt>
                      <c:pt idx="8384">
                        <c:v>83.84</c:v>
                      </c:pt>
                      <c:pt idx="8385">
                        <c:v>83.850000000000009</c:v>
                      </c:pt>
                      <c:pt idx="8386">
                        <c:v>83.86</c:v>
                      </c:pt>
                      <c:pt idx="8387">
                        <c:v>83.87</c:v>
                      </c:pt>
                      <c:pt idx="8388">
                        <c:v>83.88</c:v>
                      </c:pt>
                      <c:pt idx="8389">
                        <c:v>83.89</c:v>
                      </c:pt>
                      <c:pt idx="8390">
                        <c:v>83.9</c:v>
                      </c:pt>
                      <c:pt idx="8391">
                        <c:v>83.91</c:v>
                      </c:pt>
                      <c:pt idx="8392">
                        <c:v>83.92</c:v>
                      </c:pt>
                      <c:pt idx="8393">
                        <c:v>83.93</c:v>
                      </c:pt>
                      <c:pt idx="8394">
                        <c:v>83.94</c:v>
                      </c:pt>
                      <c:pt idx="8395">
                        <c:v>83.95</c:v>
                      </c:pt>
                      <c:pt idx="8396">
                        <c:v>83.960000000000008</c:v>
                      </c:pt>
                      <c:pt idx="8397">
                        <c:v>83.97</c:v>
                      </c:pt>
                      <c:pt idx="8398">
                        <c:v>83.98</c:v>
                      </c:pt>
                      <c:pt idx="8399">
                        <c:v>83.99</c:v>
                      </c:pt>
                      <c:pt idx="8400">
                        <c:v>84</c:v>
                      </c:pt>
                      <c:pt idx="8401">
                        <c:v>84.01</c:v>
                      </c:pt>
                      <c:pt idx="8402">
                        <c:v>84.02</c:v>
                      </c:pt>
                      <c:pt idx="8403">
                        <c:v>84.03</c:v>
                      </c:pt>
                      <c:pt idx="8404">
                        <c:v>84.04</c:v>
                      </c:pt>
                      <c:pt idx="8405">
                        <c:v>84.05</c:v>
                      </c:pt>
                      <c:pt idx="8406">
                        <c:v>84.06</c:v>
                      </c:pt>
                      <c:pt idx="8407">
                        <c:v>84.070000000000007</c:v>
                      </c:pt>
                      <c:pt idx="8408">
                        <c:v>84.08</c:v>
                      </c:pt>
                      <c:pt idx="8409">
                        <c:v>84.09</c:v>
                      </c:pt>
                      <c:pt idx="8410">
                        <c:v>84.100000000000009</c:v>
                      </c:pt>
                      <c:pt idx="8411">
                        <c:v>84.11</c:v>
                      </c:pt>
                      <c:pt idx="8412">
                        <c:v>84.12</c:v>
                      </c:pt>
                      <c:pt idx="8413">
                        <c:v>84.13</c:v>
                      </c:pt>
                      <c:pt idx="8414">
                        <c:v>84.14</c:v>
                      </c:pt>
                      <c:pt idx="8415">
                        <c:v>84.15</c:v>
                      </c:pt>
                      <c:pt idx="8416">
                        <c:v>84.16</c:v>
                      </c:pt>
                      <c:pt idx="8417">
                        <c:v>84.17</c:v>
                      </c:pt>
                      <c:pt idx="8418">
                        <c:v>84.18</c:v>
                      </c:pt>
                      <c:pt idx="8419">
                        <c:v>84.19</c:v>
                      </c:pt>
                      <c:pt idx="8420">
                        <c:v>84.2</c:v>
                      </c:pt>
                      <c:pt idx="8421">
                        <c:v>84.210000000000008</c:v>
                      </c:pt>
                      <c:pt idx="8422">
                        <c:v>84.22</c:v>
                      </c:pt>
                      <c:pt idx="8423">
                        <c:v>84.23</c:v>
                      </c:pt>
                      <c:pt idx="8424">
                        <c:v>84.24</c:v>
                      </c:pt>
                      <c:pt idx="8425">
                        <c:v>84.25</c:v>
                      </c:pt>
                      <c:pt idx="8426">
                        <c:v>84.26</c:v>
                      </c:pt>
                      <c:pt idx="8427">
                        <c:v>84.27</c:v>
                      </c:pt>
                      <c:pt idx="8428">
                        <c:v>84.28</c:v>
                      </c:pt>
                      <c:pt idx="8429">
                        <c:v>84.29</c:v>
                      </c:pt>
                      <c:pt idx="8430">
                        <c:v>84.3</c:v>
                      </c:pt>
                      <c:pt idx="8431">
                        <c:v>84.31</c:v>
                      </c:pt>
                      <c:pt idx="8432">
                        <c:v>84.320000000000007</c:v>
                      </c:pt>
                      <c:pt idx="8433">
                        <c:v>84.33</c:v>
                      </c:pt>
                      <c:pt idx="8434">
                        <c:v>84.34</c:v>
                      </c:pt>
                      <c:pt idx="8435">
                        <c:v>84.350000000000009</c:v>
                      </c:pt>
                      <c:pt idx="8436">
                        <c:v>84.36</c:v>
                      </c:pt>
                      <c:pt idx="8437">
                        <c:v>84.37</c:v>
                      </c:pt>
                      <c:pt idx="8438">
                        <c:v>84.38</c:v>
                      </c:pt>
                      <c:pt idx="8439">
                        <c:v>84.39</c:v>
                      </c:pt>
                      <c:pt idx="8440">
                        <c:v>84.4</c:v>
                      </c:pt>
                      <c:pt idx="8441">
                        <c:v>84.41</c:v>
                      </c:pt>
                      <c:pt idx="8442">
                        <c:v>84.42</c:v>
                      </c:pt>
                      <c:pt idx="8443">
                        <c:v>84.43</c:v>
                      </c:pt>
                      <c:pt idx="8444">
                        <c:v>84.44</c:v>
                      </c:pt>
                      <c:pt idx="8445">
                        <c:v>84.45</c:v>
                      </c:pt>
                      <c:pt idx="8446">
                        <c:v>84.460000000000008</c:v>
                      </c:pt>
                      <c:pt idx="8447">
                        <c:v>84.47</c:v>
                      </c:pt>
                      <c:pt idx="8448">
                        <c:v>84.48</c:v>
                      </c:pt>
                      <c:pt idx="8449">
                        <c:v>84.49</c:v>
                      </c:pt>
                      <c:pt idx="8450">
                        <c:v>84.5</c:v>
                      </c:pt>
                      <c:pt idx="8451">
                        <c:v>84.51</c:v>
                      </c:pt>
                      <c:pt idx="8452">
                        <c:v>84.52</c:v>
                      </c:pt>
                      <c:pt idx="8453">
                        <c:v>84.53</c:v>
                      </c:pt>
                      <c:pt idx="8454">
                        <c:v>84.54</c:v>
                      </c:pt>
                      <c:pt idx="8455">
                        <c:v>84.55</c:v>
                      </c:pt>
                      <c:pt idx="8456">
                        <c:v>84.56</c:v>
                      </c:pt>
                      <c:pt idx="8457">
                        <c:v>84.570000000000007</c:v>
                      </c:pt>
                      <c:pt idx="8458">
                        <c:v>84.58</c:v>
                      </c:pt>
                      <c:pt idx="8459">
                        <c:v>84.59</c:v>
                      </c:pt>
                      <c:pt idx="8460">
                        <c:v>84.600000000000009</c:v>
                      </c:pt>
                      <c:pt idx="8461">
                        <c:v>84.61</c:v>
                      </c:pt>
                      <c:pt idx="8462">
                        <c:v>84.62</c:v>
                      </c:pt>
                      <c:pt idx="8463">
                        <c:v>84.63</c:v>
                      </c:pt>
                      <c:pt idx="8464">
                        <c:v>84.64</c:v>
                      </c:pt>
                      <c:pt idx="8465">
                        <c:v>84.65</c:v>
                      </c:pt>
                      <c:pt idx="8466">
                        <c:v>84.66</c:v>
                      </c:pt>
                      <c:pt idx="8467">
                        <c:v>84.67</c:v>
                      </c:pt>
                      <c:pt idx="8468">
                        <c:v>84.68</c:v>
                      </c:pt>
                      <c:pt idx="8469">
                        <c:v>84.69</c:v>
                      </c:pt>
                      <c:pt idx="8470">
                        <c:v>84.7</c:v>
                      </c:pt>
                      <c:pt idx="8471">
                        <c:v>84.710000000000008</c:v>
                      </c:pt>
                      <c:pt idx="8472">
                        <c:v>84.72</c:v>
                      </c:pt>
                      <c:pt idx="8473">
                        <c:v>84.73</c:v>
                      </c:pt>
                      <c:pt idx="8474">
                        <c:v>84.74</c:v>
                      </c:pt>
                      <c:pt idx="8475">
                        <c:v>84.75</c:v>
                      </c:pt>
                      <c:pt idx="8476">
                        <c:v>84.76</c:v>
                      </c:pt>
                      <c:pt idx="8477">
                        <c:v>84.77</c:v>
                      </c:pt>
                      <c:pt idx="8478">
                        <c:v>84.78</c:v>
                      </c:pt>
                      <c:pt idx="8479">
                        <c:v>84.79</c:v>
                      </c:pt>
                      <c:pt idx="8480">
                        <c:v>84.8</c:v>
                      </c:pt>
                      <c:pt idx="8481">
                        <c:v>84.81</c:v>
                      </c:pt>
                      <c:pt idx="8482">
                        <c:v>84.820000000000007</c:v>
                      </c:pt>
                      <c:pt idx="8483">
                        <c:v>84.83</c:v>
                      </c:pt>
                      <c:pt idx="8484">
                        <c:v>84.84</c:v>
                      </c:pt>
                      <c:pt idx="8485">
                        <c:v>84.850000000000009</c:v>
                      </c:pt>
                      <c:pt idx="8486">
                        <c:v>84.86</c:v>
                      </c:pt>
                      <c:pt idx="8487">
                        <c:v>84.87</c:v>
                      </c:pt>
                      <c:pt idx="8488">
                        <c:v>84.88</c:v>
                      </c:pt>
                      <c:pt idx="8489">
                        <c:v>84.89</c:v>
                      </c:pt>
                      <c:pt idx="8490">
                        <c:v>84.9</c:v>
                      </c:pt>
                      <c:pt idx="8491">
                        <c:v>84.91</c:v>
                      </c:pt>
                      <c:pt idx="8492">
                        <c:v>84.92</c:v>
                      </c:pt>
                      <c:pt idx="8493">
                        <c:v>84.93</c:v>
                      </c:pt>
                      <c:pt idx="8494">
                        <c:v>84.94</c:v>
                      </c:pt>
                      <c:pt idx="8495">
                        <c:v>84.95</c:v>
                      </c:pt>
                      <c:pt idx="8496">
                        <c:v>84.960000000000008</c:v>
                      </c:pt>
                      <c:pt idx="8497">
                        <c:v>84.97</c:v>
                      </c:pt>
                      <c:pt idx="8498">
                        <c:v>84.98</c:v>
                      </c:pt>
                      <c:pt idx="8499">
                        <c:v>84.99</c:v>
                      </c:pt>
                      <c:pt idx="8500">
                        <c:v>85</c:v>
                      </c:pt>
                      <c:pt idx="8501">
                        <c:v>85.01</c:v>
                      </c:pt>
                      <c:pt idx="8502">
                        <c:v>85.02</c:v>
                      </c:pt>
                      <c:pt idx="8503">
                        <c:v>85.03</c:v>
                      </c:pt>
                      <c:pt idx="8504">
                        <c:v>85.04</c:v>
                      </c:pt>
                      <c:pt idx="8505">
                        <c:v>85.05</c:v>
                      </c:pt>
                      <c:pt idx="8506">
                        <c:v>85.06</c:v>
                      </c:pt>
                      <c:pt idx="8507">
                        <c:v>85.070000000000007</c:v>
                      </c:pt>
                      <c:pt idx="8508">
                        <c:v>85.08</c:v>
                      </c:pt>
                      <c:pt idx="8509">
                        <c:v>85.09</c:v>
                      </c:pt>
                      <c:pt idx="8510">
                        <c:v>85.100000000000009</c:v>
                      </c:pt>
                      <c:pt idx="8511">
                        <c:v>85.11</c:v>
                      </c:pt>
                      <c:pt idx="8512">
                        <c:v>85.12</c:v>
                      </c:pt>
                      <c:pt idx="8513">
                        <c:v>85.13</c:v>
                      </c:pt>
                      <c:pt idx="8514">
                        <c:v>85.14</c:v>
                      </c:pt>
                      <c:pt idx="8515">
                        <c:v>85.15</c:v>
                      </c:pt>
                      <c:pt idx="8516">
                        <c:v>85.16</c:v>
                      </c:pt>
                      <c:pt idx="8517">
                        <c:v>85.17</c:v>
                      </c:pt>
                      <c:pt idx="8518">
                        <c:v>85.18</c:v>
                      </c:pt>
                      <c:pt idx="8519">
                        <c:v>85.19</c:v>
                      </c:pt>
                      <c:pt idx="8520">
                        <c:v>85.2</c:v>
                      </c:pt>
                      <c:pt idx="8521">
                        <c:v>85.210000000000008</c:v>
                      </c:pt>
                      <c:pt idx="8522">
                        <c:v>85.22</c:v>
                      </c:pt>
                      <c:pt idx="8523">
                        <c:v>85.23</c:v>
                      </c:pt>
                      <c:pt idx="8524">
                        <c:v>85.24</c:v>
                      </c:pt>
                      <c:pt idx="8525">
                        <c:v>85.25</c:v>
                      </c:pt>
                      <c:pt idx="8526">
                        <c:v>85.26</c:v>
                      </c:pt>
                      <c:pt idx="8527">
                        <c:v>85.27</c:v>
                      </c:pt>
                      <c:pt idx="8528">
                        <c:v>85.28</c:v>
                      </c:pt>
                      <c:pt idx="8529">
                        <c:v>85.29</c:v>
                      </c:pt>
                      <c:pt idx="8530">
                        <c:v>85.3</c:v>
                      </c:pt>
                      <c:pt idx="8531">
                        <c:v>85.31</c:v>
                      </c:pt>
                      <c:pt idx="8532">
                        <c:v>85.320000000000007</c:v>
                      </c:pt>
                      <c:pt idx="8533">
                        <c:v>85.33</c:v>
                      </c:pt>
                      <c:pt idx="8534">
                        <c:v>85.34</c:v>
                      </c:pt>
                      <c:pt idx="8535">
                        <c:v>85.350000000000009</c:v>
                      </c:pt>
                      <c:pt idx="8536">
                        <c:v>85.36</c:v>
                      </c:pt>
                      <c:pt idx="8537">
                        <c:v>85.37</c:v>
                      </c:pt>
                      <c:pt idx="8538">
                        <c:v>85.38</c:v>
                      </c:pt>
                      <c:pt idx="8539">
                        <c:v>85.39</c:v>
                      </c:pt>
                      <c:pt idx="8540">
                        <c:v>85.4</c:v>
                      </c:pt>
                      <c:pt idx="8541">
                        <c:v>85.41</c:v>
                      </c:pt>
                      <c:pt idx="8542">
                        <c:v>85.42</c:v>
                      </c:pt>
                      <c:pt idx="8543">
                        <c:v>85.43</c:v>
                      </c:pt>
                      <c:pt idx="8544">
                        <c:v>85.44</c:v>
                      </c:pt>
                      <c:pt idx="8545">
                        <c:v>85.45</c:v>
                      </c:pt>
                      <c:pt idx="8546">
                        <c:v>85.460000000000008</c:v>
                      </c:pt>
                      <c:pt idx="8547">
                        <c:v>85.47</c:v>
                      </c:pt>
                      <c:pt idx="8548">
                        <c:v>85.48</c:v>
                      </c:pt>
                      <c:pt idx="8549">
                        <c:v>85.49</c:v>
                      </c:pt>
                      <c:pt idx="8550">
                        <c:v>85.5</c:v>
                      </c:pt>
                      <c:pt idx="8551">
                        <c:v>85.51</c:v>
                      </c:pt>
                      <c:pt idx="8552">
                        <c:v>85.52</c:v>
                      </c:pt>
                      <c:pt idx="8553">
                        <c:v>85.53</c:v>
                      </c:pt>
                      <c:pt idx="8554">
                        <c:v>85.54</c:v>
                      </c:pt>
                      <c:pt idx="8555">
                        <c:v>85.55</c:v>
                      </c:pt>
                      <c:pt idx="8556">
                        <c:v>85.56</c:v>
                      </c:pt>
                      <c:pt idx="8557">
                        <c:v>85.570000000000007</c:v>
                      </c:pt>
                      <c:pt idx="8558">
                        <c:v>85.58</c:v>
                      </c:pt>
                      <c:pt idx="8559">
                        <c:v>85.59</c:v>
                      </c:pt>
                      <c:pt idx="8560">
                        <c:v>85.600000000000009</c:v>
                      </c:pt>
                      <c:pt idx="8561">
                        <c:v>85.61</c:v>
                      </c:pt>
                      <c:pt idx="8562">
                        <c:v>85.62</c:v>
                      </c:pt>
                      <c:pt idx="8563">
                        <c:v>85.63</c:v>
                      </c:pt>
                      <c:pt idx="8564">
                        <c:v>85.64</c:v>
                      </c:pt>
                      <c:pt idx="8565">
                        <c:v>85.65</c:v>
                      </c:pt>
                      <c:pt idx="8566">
                        <c:v>85.66</c:v>
                      </c:pt>
                      <c:pt idx="8567">
                        <c:v>85.67</c:v>
                      </c:pt>
                      <c:pt idx="8568">
                        <c:v>85.68</c:v>
                      </c:pt>
                      <c:pt idx="8569">
                        <c:v>85.69</c:v>
                      </c:pt>
                      <c:pt idx="8570">
                        <c:v>85.7</c:v>
                      </c:pt>
                      <c:pt idx="8571">
                        <c:v>85.710000000000008</c:v>
                      </c:pt>
                      <c:pt idx="8572">
                        <c:v>85.72</c:v>
                      </c:pt>
                      <c:pt idx="8573">
                        <c:v>85.73</c:v>
                      </c:pt>
                      <c:pt idx="8574">
                        <c:v>85.74</c:v>
                      </c:pt>
                      <c:pt idx="8575">
                        <c:v>85.75</c:v>
                      </c:pt>
                      <c:pt idx="8576">
                        <c:v>85.76</c:v>
                      </c:pt>
                      <c:pt idx="8577">
                        <c:v>85.77</c:v>
                      </c:pt>
                      <c:pt idx="8578">
                        <c:v>85.78</c:v>
                      </c:pt>
                      <c:pt idx="8579">
                        <c:v>85.79</c:v>
                      </c:pt>
                      <c:pt idx="8580">
                        <c:v>85.8</c:v>
                      </c:pt>
                      <c:pt idx="8581">
                        <c:v>85.81</c:v>
                      </c:pt>
                      <c:pt idx="8582">
                        <c:v>85.820000000000007</c:v>
                      </c:pt>
                      <c:pt idx="8583">
                        <c:v>85.83</c:v>
                      </c:pt>
                      <c:pt idx="8584">
                        <c:v>85.84</c:v>
                      </c:pt>
                      <c:pt idx="8585">
                        <c:v>85.850000000000009</c:v>
                      </c:pt>
                      <c:pt idx="8586">
                        <c:v>85.86</c:v>
                      </c:pt>
                      <c:pt idx="8587">
                        <c:v>85.87</c:v>
                      </c:pt>
                      <c:pt idx="8588">
                        <c:v>85.88</c:v>
                      </c:pt>
                      <c:pt idx="8589">
                        <c:v>85.89</c:v>
                      </c:pt>
                      <c:pt idx="8590">
                        <c:v>85.9</c:v>
                      </c:pt>
                      <c:pt idx="8591">
                        <c:v>85.91</c:v>
                      </c:pt>
                      <c:pt idx="8592">
                        <c:v>85.92</c:v>
                      </c:pt>
                      <c:pt idx="8593">
                        <c:v>85.93</c:v>
                      </c:pt>
                      <c:pt idx="8594">
                        <c:v>85.94</c:v>
                      </c:pt>
                      <c:pt idx="8595">
                        <c:v>85.95</c:v>
                      </c:pt>
                      <c:pt idx="8596">
                        <c:v>85.960000000000008</c:v>
                      </c:pt>
                      <c:pt idx="8597">
                        <c:v>85.97</c:v>
                      </c:pt>
                      <c:pt idx="8598">
                        <c:v>85.98</c:v>
                      </c:pt>
                      <c:pt idx="8599">
                        <c:v>85.99</c:v>
                      </c:pt>
                      <c:pt idx="8600">
                        <c:v>86</c:v>
                      </c:pt>
                      <c:pt idx="8601">
                        <c:v>86.01</c:v>
                      </c:pt>
                      <c:pt idx="8602">
                        <c:v>86.02</c:v>
                      </c:pt>
                      <c:pt idx="8603">
                        <c:v>86.03</c:v>
                      </c:pt>
                      <c:pt idx="8604">
                        <c:v>86.04</c:v>
                      </c:pt>
                      <c:pt idx="8605">
                        <c:v>86.05</c:v>
                      </c:pt>
                      <c:pt idx="8606">
                        <c:v>86.06</c:v>
                      </c:pt>
                      <c:pt idx="8607">
                        <c:v>86.070000000000007</c:v>
                      </c:pt>
                      <c:pt idx="8608">
                        <c:v>86.08</c:v>
                      </c:pt>
                      <c:pt idx="8609">
                        <c:v>86.09</c:v>
                      </c:pt>
                      <c:pt idx="8610">
                        <c:v>86.100000000000009</c:v>
                      </c:pt>
                      <c:pt idx="8611">
                        <c:v>86.11</c:v>
                      </c:pt>
                      <c:pt idx="8612">
                        <c:v>86.12</c:v>
                      </c:pt>
                      <c:pt idx="8613">
                        <c:v>86.13</c:v>
                      </c:pt>
                      <c:pt idx="8614">
                        <c:v>86.14</c:v>
                      </c:pt>
                      <c:pt idx="8615">
                        <c:v>86.15</c:v>
                      </c:pt>
                      <c:pt idx="8616">
                        <c:v>86.16</c:v>
                      </c:pt>
                      <c:pt idx="8617">
                        <c:v>86.17</c:v>
                      </c:pt>
                      <c:pt idx="8618">
                        <c:v>86.18</c:v>
                      </c:pt>
                      <c:pt idx="8619">
                        <c:v>86.19</c:v>
                      </c:pt>
                      <c:pt idx="8620">
                        <c:v>86.2</c:v>
                      </c:pt>
                      <c:pt idx="8621">
                        <c:v>86.210000000000008</c:v>
                      </c:pt>
                      <c:pt idx="8622">
                        <c:v>86.22</c:v>
                      </c:pt>
                      <c:pt idx="8623">
                        <c:v>86.23</c:v>
                      </c:pt>
                      <c:pt idx="8624">
                        <c:v>86.24</c:v>
                      </c:pt>
                      <c:pt idx="8625">
                        <c:v>86.25</c:v>
                      </c:pt>
                      <c:pt idx="8626">
                        <c:v>86.26</c:v>
                      </c:pt>
                      <c:pt idx="8627">
                        <c:v>86.27</c:v>
                      </c:pt>
                      <c:pt idx="8628">
                        <c:v>86.28</c:v>
                      </c:pt>
                      <c:pt idx="8629">
                        <c:v>86.29</c:v>
                      </c:pt>
                      <c:pt idx="8630">
                        <c:v>86.3</c:v>
                      </c:pt>
                      <c:pt idx="8631">
                        <c:v>86.31</c:v>
                      </c:pt>
                      <c:pt idx="8632">
                        <c:v>86.320000000000007</c:v>
                      </c:pt>
                      <c:pt idx="8633">
                        <c:v>86.33</c:v>
                      </c:pt>
                      <c:pt idx="8634">
                        <c:v>86.34</c:v>
                      </c:pt>
                      <c:pt idx="8635">
                        <c:v>86.350000000000009</c:v>
                      </c:pt>
                      <c:pt idx="8636">
                        <c:v>86.36</c:v>
                      </c:pt>
                      <c:pt idx="8637">
                        <c:v>86.37</c:v>
                      </c:pt>
                      <c:pt idx="8638">
                        <c:v>86.38</c:v>
                      </c:pt>
                      <c:pt idx="8639">
                        <c:v>86.39</c:v>
                      </c:pt>
                      <c:pt idx="8640">
                        <c:v>86.4</c:v>
                      </c:pt>
                      <c:pt idx="8641">
                        <c:v>86.41</c:v>
                      </c:pt>
                      <c:pt idx="8642">
                        <c:v>86.42</c:v>
                      </c:pt>
                      <c:pt idx="8643">
                        <c:v>86.43</c:v>
                      </c:pt>
                      <c:pt idx="8644">
                        <c:v>86.44</c:v>
                      </c:pt>
                      <c:pt idx="8645">
                        <c:v>86.45</c:v>
                      </c:pt>
                      <c:pt idx="8646">
                        <c:v>86.460000000000008</c:v>
                      </c:pt>
                      <c:pt idx="8647">
                        <c:v>86.47</c:v>
                      </c:pt>
                      <c:pt idx="8648">
                        <c:v>86.48</c:v>
                      </c:pt>
                      <c:pt idx="8649">
                        <c:v>86.49</c:v>
                      </c:pt>
                      <c:pt idx="8650">
                        <c:v>86.5</c:v>
                      </c:pt>
                      <c:pt idx="8651">
                        <c:v>86.51</c:v>
                      </c:pt>
                      <c:pt idx="8652">
                        <c:v>86.52</c:v>
                      </c:pt>
                      <c:pt idx="8653">
                        <c:v>86.53</c:v>
                      </c:pt>
                      <c:pt idx="8654">
                        <c:v>86.54</c:v>
                      </c:pt>
                      <c:pt idx="8655">
                        <c:v>86.55</c:v>
                      </c:pt>
                      <c:pt idx="8656">
                        <c:v>86.56</c:v>
                      </c:pt>
                      <c:pt idx="8657">
                        <c:v>86.570000000000007</c:v>
                      </c:pt>
                      <c:pt idx="8658">
                        <c:v>86.58</c:v>
                      </c:pt>
                      <c:pt idx="8659">
                        <c:v>86.59</c:v>
                      </c:pt>
                      <c:pt idx="8660">
                        <c:v>86.600000000000009</c:v>
                      </c:pt>
                      <c:pt idx="8661">
                        <c:v>86.61</c:v>
                      </c:pt>
                      <c:pt idx="8662">
                        <c:v>86.62</c:v>
                      </c:pt>
                      <c:pt idx="8663">
                        <c:v>86.63</c:v>
                      </c:pt>
                      <c:pt idx="8664">
                        <c:v>86.64</c:v>
                      </c:pt>
                      <c:pt idx="8665">
                        <c:v>86.65</c:v>
                      </c:pt>
                      <c:pt idx="8666">
                        <c:v>86.66</c:v>
                      </c:pt>
                      <c:pt idx="8667">
                        <c:v>86.67</c:v>
                      </c:pt>
                      <c:pt idx="8668">
                        <c:v>86.68</c:v>
                      </c:pt>
                      <c:pt idx="8669">
                        <c:v>86.69</c:v>
                      </c:pt>
                      <c:pt idx="8670">
                        <c:v>86.7</c:v>
                      </c:pt>
                      <c:pt idx="8671">
                        <c:v>86.710000000000008</c:v>
                      </c:pt>
                      <c:pt idx="8672">
                        <c:v>86.72</c:v>
                      </c:pt>
                      <c:pt idx="8673">
                        <c:v>86.73</c:v>
                      </c:pt>
                      <c:pt idx="8674">
                        <c:v>86.74</c:v>
                      </c:pt>
                      <c:pt idx="8675">
                        <c:v>86.75</c:v>
                      </c:pt>
                      <c:pt idx="8676">
                        <c:v>86.76</c:v>
                      </c:pt>
                      <c:pt idx="8677">
                        <c:v>86.77</c:v>
                      </c:pt>
                      <c:pt idx="8678">
                        <c:v>86.78</c:v>
                      </c:pt>
                      <c:pt idx="8679">
                        <c:v>86.79</c:v>
                      </c:pt>
                      <c:pt idx="8680">
                        <c:v>86.8</c:v>
                      </c:pt>
                      <c:pt idx="8681">
                        <c:v>86.81</c:v>
                      </c:pt>
                      <c:pt idx="8682">
                        <c:v>86.820000000000007</c:v>
                      </c:pt>
                      <c:pt idx="8683">
                        <c:v>86.83</c:v>
                      </c:pt>
                      <c:pt idx="8684">
                        <c:v>86.84</c:v>
                      </c:pt>
                      <c:pt idx="8685">
                        <c:v>86.850000000000009</c:v>
                      </c:pt>
                      <c:pt idx="8686">
                        <c:v>86.86</c:v>
                      </c:pt>
                      <c:pt idx="8687">
                        <c:v>86.87</c:v>
                      </c:pt>
                      <c:pt idx="8688">
                        <c:v>86.88</c:v>
                      </c:pt>
                      <c:pt idx="8689">
                        <c:v>86.89</c:v>
                      </c:pt>
                      <c:pt idx="8690">
                        <c:v>86.9</c:v>
                      </c:pt>
                      <c:pt idx="8691">
                        <c:v>86.91</c:v>
                      </c:pt>
                      <c:pt idx="8692">
                        <c:v>86.92</c:v>
                      </c:pt>
                      <c:pt idx="8693">
                        <c:v>86.93</c:v>
                      </c:pt>
                      <c:pt idx="8694">
                        <c:v>86.94</c:v>
                      </c:pt>
                      <c:pt idx="8695">
                        <c:v>86.95</c:v>
                      </c:pt>
                      <c:pt idx="8696">
                        <c:v>86.960000000000008</c:v>
                      </c:pt>
                      <c:pt idx="8697">
                        <c:v>86.97</c:v>
                      </c:pt>
                      <c:pt idx="8698">
                        <c:v>86.98</c:v>
                      </c:pt>
                      <c:pt idx="8699">
                        <c:v>86.99</c:v>
                      </c:pt>
                      <c:pt idx="8700">
                        <c:v>87</c:v>
                      </c:pt>
                      <c:pt idx="8701">
                        <c:v>87.01</c:v>
                      </c:pt>
                      <c:pt idx="8702">
                        <c:v>87.02</c:v>
                      </c:pt>
                      <c:pt idx="8703">
                        <c:v>87.03</c:v>
                      </c:pt>
                      <c:pt idx="8704">
                        <c:v>87.04</c:v>
                      </c:pt>
                      <c:pt idx="8705">
                        <c:v>87.05</c:v>
                      </c:pt>
                      <c:pt idx="8706">
                        <c:v>87.06</c:v>
                      </c:pt>
                      <c:pt idx="8707">
                        <c:v>87.070000000000007</c:v>
                      </c:pt>
                      <c:pt idx="8708">
                        <c:v>87.08</c:v>
                      </c:pt>
                      <c:pt idx="8709">
                        <c:v>87.09</c:v>
                      </c:pt>
                      <c:pt idx="8710">
                        <c:v>87.100000000000009</c:v>
                      </c:pt>
                      <c:pt idx="8711">
                        <c:v>87.11</c:v>
                      </c:pt>
                      <c:pt idx="8712">
                        <c:v>87.12</c:v>
                      </c:pt>
                      <c:pt idx="8713">
                        <c:v>87.13</c:v>
                      </c:pt>
                      <c:pt idx="8714">
                        <c:v>87.14</c:v>
                      </c:pt>
                      <c:pt idx="8715">
                        <c:v>87.15</c:v>
                      </c:pt>
                      <c:pt idx="8716">
                        <c:v>87.16</c:v>
                      </c:pt>
                      <c:pt idx="8717">
                        <c:v>87.17</c:v>
                      </c:pt>
                      <c:pt idx="8718">
                        <c:v>87.18</c:v>
                      </c:pt>
                      <c:pt idx="8719">
                        <c:v>87.19</c:v>
                      </c:pt>
                      <c:pt idx="8720">
                        <c:v>87.2</c:v>
                      </c:pt>
                      <c:pt idx="8721">
                        <c:v>87.210000000000008</c:v>
                      </c:pt>
                      <c:pt idx="8722">
                        <c:v>87.22</c:v>
                      </c:pt>
                      <c:pt idx="8723">
                        <c:v>87.23</c:v>
                      </c:pt>
                      <c:pt idx="8724">
                        <c:v>87.24</c:v>
                      </c:pt>
                      <c:pt idx="8725">
                        <c:v>87.25</c:v>
                      </c:pt>
                      <c:pt idx="8726">
                        <c:v>87.26</c:v>
                      </c:pt>
                      <c:pt idx="8727">
                        <c:v>87.27</c:v>
                      </c:pt>
                      <c:pt idx="8728">
                        <c:v>87.28</c:v>
                      </c:pt>
                      <c:pt idx="8729">
                        <c:v>87.29</c:v>
                      </c:pt>
                      <c:pt idx="8730">
                        <c:v>87.3</c:v>
                      </c:pt>
                      <c:pt idx="8731">
                        <c:v>87.31</c:v>
                      </c:pt>
                      <c:pt idx="8732">
                        <c:v>87.320000000000007</c:v>
                      </c:pt>
                      <c:pt idx="8733">
                        <c:v>87.33</c:v>
                      </c:pt>
                      <c:pt idx="8734">
                        <c:v>87.34</c:v>
                      </c:pt>
                      <c:pt idx="8735">
                        <c:v>87.350000000000009</c:v>
                      </c:pt>
                      <c:pt idx="8736">
                        <c:v>87.36</c:v>
                      </c:pt>
                      <c:pt idx="8737">
                        <c:v>87.37</c:v>
                      </c:pt>
                      <c:pt idx="8738">
                        <c:v>87.38</c:v>
                      </c:pt>
                      <c:pt idx="8739">
                        <c:v>87.39</c:v>
                      </c:pt>
                      <c:pt idx="8740">
                        <c:v>87.4</c:v>
                      </c:pt>
                      <c:pt idx="8741">
                        <c:v>87.41</c:v>
                      </c:pt>
                      <c:pt idx="8742">
                        <c:v>87.42</c:v>
                      </c:pt>
                      <c:pt idx="8743">
                        <c:v>87.43</c:v>
                      </c:pt>
                      <c:pt idx="8744">
                        <c:v>87.44</c:v>
                      </c:pt>
                      <c:pt idx="8745">
                        <c:v>87.45</c:v>
                      </c:pt>
                      <c:pt idx="8746">
                        <c:v>87.460000000000008</c:v>
                      </c:pt>
                      <c:pt idx="8747">
                        <c:v>87.47</c:v>
                      </c:pt>
                      <c:pt idx="8748">
                        <c:v>87.48</c:v>
                      </c:pt>
                      <c:pt idx="8749">
                        <c:v>87.49</c:v>
                      </c:pt>
                      <c:pt idx="8750">
                        <c:v>87.5</c:v>
                      </c:pt>
                      <c:pt idx="8751">
                        <c:v>87.51</c:v>
                      </c:pt>
                      <c:pt idx="8752">
                        <c:v>87.52</c:v>
                      </c:pt>
                      <c:pt idx="8753">
                        <c:v>87.53</c:v>
                      </c:pt>
                      <c:pt idx="8754">
                        <c:v>87.54</c:v>
                      </c:pt>
                      <c:pt idx="8755">
                        <c:v>87.55</c:v>
                      </c:pt>
                      <c:pt idx="8756">
                        <c:v>87.56</c:v>
                      </c:pt>
                      <c:pt idx="8757">
                        <c:v>87.570000000000007</c:v>
                      </c:pt>
                      <c:pt idx="8758">
                        <c:v>87.58</c:v>
                      </c:pt>
                      <c:pt idx="8759">
                        <c:v>87.59</c:v>
                      </c:pt>
                      <c:pt idx="8760">
                        <c:v>87.600000000000009</c:v>
                      </c:pt>
                      <c:pt idx="8761">
                        <c:v>87.61</c:v>
                      </c:pt>
                      <c:pt idx="8762">
                        <c:v>87.62</c:v>
                      </c:pt>
                      <c:pt idx="8763">
                        <c:v>87.63</c:v>
                      </c:pt>
                      <c:pt idx="8764">
                        <c:v>87.64</c:v>
                      </c:pt>
                      <c:pt idx="8765">
                        <c:v>87.65</c:v>
                      </c:pt>
                      <c:pt idx="8766">
                        <c:v>87.66</c:v>
                      </c:pt>
                      <c:pt idx="8767">
                        <c:v>87.67</c:v>
                      </c:pt>
                      <c:pt idx="8768">
                        <c:v>87.68</c:v>
                      </c:pt>
                      <c:pt idx="8769">
                        <c:v>87.69</c:v>
                      </c:pt>
                      <c:pt idx="8770">
                        <c:v>87.7</c:v>
                      </c:pt>
                      <c:pt idx="8771">
                        <c:v>87.710000000000008</c:v>
                      </c:pt>
                      <c:pt idx="8772">
                        <c:v>87.72</c:v>
                      </c:pt>
                      <c:pt idx="8773">
                        <c:v>87.73</c:v>
                      </c:pt>
                      <c:pt idx="8774">
                        <c:v>87.74</c:v>
                      </c:pt>
                      <c:pt idx="8775">
                        <c:v>87.75</c:v>
                      </c:pt>
                      <c:pt idx="8776">
                        <c:v>87.76</c:v>
                      </c:pt>
                      <c:pt idx="8777">
                        <c:v>87.77</c:v>
                      </c:pt>
                      <c:pt idx="8778">
                        <c:v>87.78</c:v>
                      </c:pt>
                      <c:pt idx="8779">
                        <c:v>87.79</c:v>
                      </c:pt>
                      <c:pt idx="8780">
                        <c:v>87.8</c:v>
                      </c:pt>
                      <c:pt idx="8781">
                        <c:v>87.81</c:v>
                      </c:pt>
                      <c:pt idx="8782">
                        <c:v>87.820000000000007</c:v>
                      </c:pt>
                      <c:pt idx="8783">
                        <c:v>87.83</c:v>
                      </c:pt>
                      <c:pt idx="8784">
                        <c:v>87.84</c:v>
                      </c:pt>
                      <c:pt idx="8785">
                        <c:v>87.850000000000009</c:v>
                      </c:pt>
                      <c:pt idx="8786">
                        <c:v>87.86</c:v>
                      </c:pt>
                      <c:pt idx="8787">
                        <c:v>87.87</c:v>
                      </c:pt>
                      <c:pt idx="8788">
                        <c:v>87.88</c:v>
                      </c:pt>
                      <c:pt idx="8789">
                        <c:v>87.89</c:v>
                      </c:pt>
                      <c:pt idx="8790">
                        <c:v>87.9</c:v>
                      </c:pt>
                      <c:pt idx="8791">
                        <c:v>87.91</c:v>
                      </c:pt>
                      <c:pt idx="8792">
                        <c:v>87.92</c:v>
                      </c:pt>
                      <c:pt idx="8793">
                        <c:v>87.93</c:v>
                      </c:pt>
                      <c:pt idx="8794">
                        <c:v>87.94</c:v>
                      </c:pt>
                      <c:pt idx="8795">
                        <c:v>87.95</c:v>
                      </c:pt>
                      <c:pt idx="8796">
                        <c:v>87.960000000000008</c:v>
                      </c:pt>
                      <c:pt idx="8797">
                        <c:v>87.97</c:v>
                      </c:pt>
                      <c:pt idx="8798">
                        <c:v>87.98</c:v>
                      </c:pt>
                      <c:pt idx="8799">
                        <c:v>87.99</c:v>
                      </c:pt>
                      <c:pt idx="8800">
                        <c:v>88</c:v>
                      </c:pt>
                      <c:pt idx="8801">
                        <c:v>88.01</c:v>
                      </c:pt>
                      <c:pt idx="8802">
                        <c:v>88.02</c:v>
                      </c:pt>
                      <c:pt idx="8803">
                        <c:v>88.03</c:v>
                      </c:pt>
                      <c:pt idx="8804">
                        <c:v>88.04</c:v>
                      </c:pt>
                      <c:pt idx="8805">
                        <c:v>88.05</c:v>
                      </c:pt>
                      <c:pt idx="8806">
                        <c:v>88.06</c:v>
                      </c:pt>
                      <c:pt idx="8807">
                        <c:v>88.070000000000007</c:v>
                      </c:pt>
                      <c:pt idx="8808">
                        <c:v>88.08</c:v>
                      </c:pt>
                      <c:pt idx="8809">
                        <c:v>88.09</c:v>
                      </c:pt>
                      <c:pt idx="8810">
                        <c:v>88.100000000000009</c:v>
                      </c:pt>
                      <c:pt idx="8811">
                        <c:v>88.11</c:v>
                      </c:pt>
                      <c:pt idx="8812">
                        <c:v>88.12</c:v>
                      </c:pt>
                      <c:pt idx="8813">
                        <c:v>88.13</c:v>
                      </c:pt>
                      <c:pt idx="8814">
                        <c:v>88.14</c:v>
                      </c:pt>
                      <c:pt idx="8815">
                        <c:v>88.15</c:v>
                      </c:pt>
                      <c:pt idx="8816">
                        <c:v>88.16</c:v>
                      </c:pt>
                      <c:pt idx="8817">
                        <c:v>88.17</c:v>
                      </c:pt>
                      <c:pt idx="8818">
                        <c:v>88.18</c:v>
                      </c:pt>
                      <c:pt idx="8819">
                        <c:v>88.19</c:v>
                      </c:pt>
                      <c:pt idx="8820">
                        <c:v>88.2</c:v>
                      </c:pt>
                      <c:pt idx="8821">
                        <c:v>88.210000000000008</c:v>
                      </c:pt>
                      <c:pt idx="8822">
                        <c:v>88.22</c:v>
                      </c:pt>
                      <c:pt idx="8823">
                        <c:v>88.23</c:v>
                      </c:pt>
                      <c:pt idx="8824">
                        <c:v>88.24</c:v>
                      </c:pt>
                      <c:pt idx="8825">
                        <c:v>88.25</c:v>
                      </c:pt>
                      <c:pt idx="8826">
                        <c:v>88.26</c:v>
                      </c:pt>
                      <c:pt idx="8827">
                        <c:v>88.27</c:v>
                      </c:pt>
                      <c:pt idx="8828">
                        <c:v>88.28</c:v>
                      </c:pt>
                      <c:pt idx="8829">
                        <c:v>88.29</c:v>
                      </c:pt>
                      <c:pt idx="8830">
                        <c:v>88.3</c:v>
                      </c:pt>
                      <c:pt idx="8831">
                        <c:v>88.31</c:v>
                      </c:pt>
                      <c:pt idx="8832">
                        <c:v>88.320000000000007</c:v>
                      </c:pt>
                      <c:pt idx="8833">
                        <c:v>88.33</c:v>
                      </c:pt>
                      <c:pt idx="8834">
                        <c:v>88.34</c:v>
                      </c:pt>
                      <c:pt idx="8835">
                        <c:v>88.350000000000009</c:v>
                      </c:pt>
                      <c:pt idx="8836">
                        <c:v>88.36</c:v>
                      </c:pt>
                      <c:pt idx="8837">
                        <c:v>88.37</c:v>
                      </c:pt>
                      <c:pt idx="8838">
                        <c:v>88.38</c:v>
                      </c:pt>
                      <c:pt idx="8839">
                        <c:v>88.39</c:v>
                      </c:pt>
                      <c:pt idx="8840">
                        <c:v>88.4</c:v>
                      </c:pt>
                      <c:pt idx="8841">
                        <c:v>88.41</c:v>
                      </c:pt>
                      <c:pt idx="8842">
                        <c:v>88.42</c:v>
                      </c:pt>
                      <c:pt idx="8843">
                        <c:v>88.43</c:v>
                      </c:pt>
                      <c:pt idx="8844">
                        <c:v>88.44</c:v>
                      </c:pt>
                      <c:pt idx="8845">
                        <c:v>88.45</c:v>
                      </c:pt>
                      <c:pt idx="8846">
                        <c:v>88.460000000000008</c:v>
                      </c:pt>
                      <c:pt idx="8847">
                        <c:v>88.47</c:v>
                      </c:pt>
                      <c:pt idx="8848">
                        <c:v>88.48</c:v>
                      </c:pt>
                      <c:pt idx="8849">
                        <c:v>88.49</c:v>
                      </c:pt>
                      <c:pt idx="8850">
                        <c:v>88.5</c:v>
                      </c:pt>
                      <c:pt idx="8851">
                        <c:v>88.51</c:v>
                      </c:pt>
                      <c:pt idx="8852">
                        <c:v>88.52</c:v>
                      </c:pt>
                      <c:pt idx="8853">
                        <c:v>88.53</c:v>
                      </c:pt>
                      <c:pt idx="8854">
                        <c:v>88.54</c:v>
                      </c:pt>
                      <c:pt idx="8855">
                        <c:v>88.55</c:v>
                      </c:pt>
                      <c:pt idx="8856">
                        <c:v>88.56</c:v>
                      </c:pt>
                      <c:pt idx="8857">
                        <c:v>88.570000000000007</c:v>
                      </c:pt>
                      <c:pt idx="8858">
                        <c:v>88.58</c:v>
                      </c:pt>
                      <c:pt idx="8859">
                        <c:v>88.59</c:v>
                      </c:pt>
                      <c:pt idx="8860">
                        <c:v>88.600000000000009</c:v>
                      </c:pt>
                      <c:pt idx="8861">
                        <c:v>88.61</c:v>
                      </c:pt>
                      <c:pt idx="8862">
                        <c:v>88.62</c:v>
                      </c:pt>
                      <c:pt idx="8863">
                        <c:v>88.63</c:v>
                      </c:pt>
                      <c:pt idx="8864">
                        <c:v>88.64</c:v>
                      </c:pt>
                      <c:pt idx="8865">
                        <c:v>88.65</c:v>
                      </c:pt>
                      <c:pt idx="8866">
                        <c:v>88.66</c:v>
                      </c:pt>
                      <c:pt idx="8867">
                        <c:v>88.67</c:v>
                      </c:pt>
                      <c:pt idx="8868">
                        <c:v>88.68</c:v>
                      </c:pt>
                      <c:pt idx="8869">
                        <c:v>88.69</c:v>
                      </c:pt>
                      <c:pt idx="8870">
                        <c:v>88.7</c:v>
                      </c:pt>
                      <c:pt idx="8871">
                        <c:v>88.710000000000008</c:v>
                      </c:pt>
                      <c:pt idx="8872">
                        <c:v>88.72</c:v>
                      </c:pt>
                      <c:pt idx="8873">
                        <c:v>88.73</c:v>
                      </c:pt>
                      <c:pt idx="8874">
                        <c:v>88.74</c:v>
                      </c:pt>
                      <c:pt idx="8875">
                        <c:v>88.75</c:v>
                      </c:pt>
                      <c:pt idx="8876">
                        <c:v>88.76</c:v>
                      </c:pt>
                      <c:pt idx="8877">
                        <c:v>88.77</c:v>
                      </c:pt>
                      <c:pt idx="8878">
                        <c:v>88.78</c:v>
                      </c:pt>
                      <c:pt idx="8879">
                        <c:v>88.79</c:v>
                      </c:pt>
                      <c:pt idx="8880">
                        <c:v>88.8</c:v>
                      </c:pt>
                      <c:pt idx="8881">
                        <c:v>88.81</c:v>
                      </c:pt>
                      <c:pt idx="8882">
                        <c:v>88.820000000000007</c:v>
                      </c:pt>
                      <c:pt idx="8883">
                        <c:v>88.83</c:v>
                      </c:pt>
                      <c:pt idx="8884">
                        <c:v>88.84</c:v>
                      </c:pt>
                      <c:pt idx="8885">
                        <c:v>88.850000000000009</c:v>
                      </c:pt>
                      <c:pt idx="8886">
                        <c:v>88.86</c:v>
                      </c:pt>
                      <c:pt idx="8887">
                        <c:v>88.87</c:v>
                      </c:pt>
                      <c:pt idx="8888">
                        <c:v>88.88</c:v>
                      </c:pt>
                      <c:pt idx="8889">
                        <c:v>88.89</c:v>
                      </c:pt>
                      <c:pt idx="8890">
                        <c:v>88.9</c:v>
                      </c:pt>
                      <c:pt idx="8891">
                        <c:v>88.91</c:v>
                      </c:pt>
                      <c:pt idx="8892">
                        <c:v>88.92</c:v>
                      </c:pt>
                      <c:pt idx="8893">
                        <c:v>88.93</c:v>
                      </c:pt>
                      <c:pt idx="8894">
                        <c:v>88.94</c:v>
                      </c:pt>
                      <c:pt idx="8895">
                        <c:v>88.95</c:v>
                      </c:pt>
                      <c:pt idx="8896">
                        <c:v>88.960000000000008</c:v>
                      </c:pt>
                      <c:pt idx="8897">
                        <c:v>88.97</c:v>
                      </c:pt>
                      <c:pt idx="8898">
                        <c:v>88.98</c:v>
                      </c:pt>
                      <c:pt idx="8899">
                        <c:v>88.99</c:v>
                      </c:pt>
                      <c:pt idx="8900">
                        <c:v>89</c:v>
                      </c:pt>
                      <c:pt idx="8901">
                        <c:v>89.01</c:v>
                      </c:pt>
                      <c:pt idx="8902">
                        <c:v>89.02</c:v>
                      </c:pt>
                      <c:pt idx="8903">
                        <c:v>89.03</c:v>
                      </c:pt>
                      <c:pt idx="8904">
                        <c:v>89.04</c:v>
                      </c:pt>
                      <c:pt idx="8905">
                        <c:v>89.05</c:v>
                      </c:pt>
                      <c:pt idx="8906">
                        <c:v>89.06</c:v>
                      </c:pt>
                      <c:pt idx="8907">
                        <c:v>89.070000000000007</c:v>
                      </c:pt>
                      <c:pt idx="8908">
                        <c:v>89.08</c:v>
                      </c:pt>
                      <c:pt idx="8909">
                        <c:v>89.09</c:v>
                      </c:pt>
                      <c:pt idx="8910">
                        <c:v>89.100000000000009</c:v>
                      </c:pt>
                      <c:pt idx="8911">
                        <c:v>89.11</c:v>
                      </c:pt>
                      <c:pt idx="8912">
                        <c:v>89.12</c:v>
                      </c:pt>
                      <c:pt idx="8913">
                        <c:v>89.13</c:v>
                      </c:pt>
                      <c:pt idx="8914">
                        <c:v>89.14</c:v>
                      </c:pt>
                      <c:pt idx="8915">
                        <c:v>89.15</c:v>
                      </c:pt>
                      <c:pt idx="8916">
                        <c:v>89.16</c:v>
                      </c:pt>
                      <c:pt idx="8917">
                        <c:v>89.17</c:v>
                      </c:pt>
                      <c:pt idx="8918">
                        <c:v>89.18</c:v>
                      </c:pt>
                      <c:pt idx="8919">
                        <c:v>89.19</c:v>
                      </c:pt>
                      <c:pt idx="8920">
                        <c:v>89.2</c:v>
                      </c:pt>
                      <c:pt idx="8921">
                        <c:v>89.210000000000008</c:v>
                      </c:pt>
                      <c:pt idx="8922">
                        <c:v>89.22</c:v>
                      </c:pt>
                      <c:pt idx="8923">
                        <c:v>89.23</c:v>
                      </c:pt>
                      <c:pt idx="8924">
                        <c:v>89.24</c:v>
                      </c:pt>
                      <c:pt idx="8925">
                        <c:v>89.25</c:v>
                      </c:pt>
                      <c:pt idx="8926">
                        <c:v>89.26</c:v>
                      </c:pt>
                      <c:pt idx="8927">
                        <c:v>89.27</c:v>
                      </c:pt>
                      <c:pt idx="8928">
                        <c:v>89.28</c:v>
                      </c:pt>
                      <c:pt idx="8929">
                        <c:v>89.29</c:v>
                      </c:pt>
                      <c:pt idx="8930">
                        <c:v>89.3</c:v>
                      </c:pt>
                      <c:pt idx="8931">
                        <c:v>89.31</c:v>
                      </c:pt>
                      <c:pt idx="8932">
                        <c:v>89.320000000000007</c:v>
                      </c:pt>
                      <c:pt idx="8933">
                        <c:v>89.33</c:v>
                      </c:pt>
                      <c:pt idx="8934">
                        <c:v>89.34</c:v>
                      </c:pt>
                      <c:pt idx="8935">
                        <c:v>89.350000000000009</c:v>
                      </c:pt>
                      <c:pt idx="8936">
                        <c:v>89.36</c:v>
                      </c:pt>
                      <c:pt idx="8937">
                        <c:v>89.37</c:v>
                      </c:pt>
                      <c:pt idx="8938">
                        <c:v>89.38</c:v>
                      </c:pt>
                      <c:pt idx="8939">
                        <c:v>89.39</c:v>
                      </c:pt>
                      <c:pt idx="8940">
                        <c:v>89.4</c:v>
                      </c:pt>
                      <c:pt idx="8941">
                        <c:v>89.41</c:v>
                      </c:pt>
                      <c:pt idx="8942">
                        <c:v>89.42</c:v>
                      </c:pt>
                      <c:pt idx="8943">
                        <c:v>89.43</c:v>
                      </c:pt>
                      <c:pt idx="8944">
                        <c:v>89.44</c:v>
                      </c:pt>
                      <c:pt idx="8945">
                        <c:v>89.45</c:v>
                      </c:pt>
                      <c:pt idx="8946">
                        <c:v>89.460000000000008</c:v>
                      </c:pt>
                      <c:pt idx="8947">
                        <c:v>89.47</c:v>
                      </c:pt>
                      <c:pt idx="8948">
                        <c:v>89.48</c:v>
                      </c:pt>
                      <c:pt idx="8949">
                        <c:v>89.49</c:v>
                      </c:pt>
                      <c:pt idx="8950">
                        <c:v>89.5</c:v>
                      </c:pt>
                      <c:pt idx="8951">
                        <c:v>89.51</c:v>
                      </c:pt>
                      <c:pt idx="8952">
                        <c:v>89.52</c:v>
                      </c:pt>
                      <c:pt idx="8953">
                        <c:v>89.53</c:v>
                      </c:pt>
                      <c:pt idx="8954">
                        <c:v>89.54</c:v>
                      </c:pt>
                      <c:pt idx="8955">
                        <c:v>89.55</c:v>
                      </c:pt>
                      <c:pt idx="8956">
                        <c:v>89.56</c:v>
                      </c:pt>
                      <c:pt idx="8957">
                        <c:v>89.570000000000007</c:v>
                      </c:pt>
                      <c:pt idx="8958">
                        <c:v>89.58</c:v>
                      </c:pt>
                      <c:pt idx="8959">
                        <c:v>89.59</c:v>
                      </c:pt>
                      <c:pt idx="8960">
                        <c:v>89.600000000000009</c:v>
                      </c:pt>
                      <c:pt idx="8961">
                        <c:v>89.61</c:v>
                      </c:pt>
                      <c:pt idx="8962">
                        <c:v>89.62</c:v>
                      </c:pt>
                      <c:pt idx="8963">
                        <c:v>89.63</c:v>
                      </c:pt>
                      <c:pt idx="8964">
                        <c:v>89.64</c:v>
                      </c:pt>
                      <c:pt idx="8965">
                        <c:v>89.65</c:v>
                      </c:pt>
                      <c:pt idx="8966">
                        <c:v>89.66</c:v>
                      </c:pt>
                      <c:pt idx="8967">
                        <c:v>89.67</c:v>
                      </c:pt>
                      <c:pt idx="8968">
                        <c:v>89.68</c:v>
                      </c:pt>
                      <c:pt idx="8969">
                        <c:v>89.69</c:v>
                      </c:pt>
                      <c:pt idx="8970">
                        <c:v>89.7</c:v>
                      </c:pt>
                      <c:pt idx="8971">
                        <c:v>89.710000000000008</c:v>
                      </c:pt>
                      <c:pt idx="8972">
                        <c:v>89.72</c:v>
                      </c:pt>
                      <c:pt idx="8973">
                        <c:v>89.73</c:v>
                      </c:pt>
                      <c:pt idx="8974">
                        <c:v>89.74</c:v>
                      </c:pt>
                      <c:pt idx="8975">
                        <c:v>89.75</c:v>
                      </c:pt>
                      <c:pt idx="8976">
                        <c:v>89.76</c:v>
                      </c:pt>
                      <c:pt idx="8977">
                        <c:v>89.77</c:v>
                      </c:pt>
                      <c:pt idx="8978">
                        <c:v>89.78</c:v>
                      </c:pt>
                      <c:pt idx="8979">
                        <c:v>89.79</c:v>
                      </c:pt>
                      <c:pt idx="8980">
                        <c:v>89.8</c:v>
                      </c:pt>
                      <c:pt idx="8981">
                        <c:v>89.81</c:v>
                      </c:pt>
                      <c:pt idx="8982">
                        <c:v>89.820000000000007</c:v>
                      </c:pt>
                      <c:pt idx="8983">
                        <c:v>89.83</c:v>
                      </c:pt>
                      <c:pt idx="8984">
                        <c:v>89.84</c:v>
                      </c:pt>
                      <c:pt idx="8985">
                        <c:v>89.850000000000009</c:v>
                      </c:pt>
                      <c:pt idx="8986">
                        <c:v>89.86</c:v>
                      </c:pt>
                      <c:pt idx="8987">
                        <c:v>89.87</c:v>
                      </c:pt>
                      <c:pt idx="8988">
                        <c:v>89.88</c:v>
                      </c:pt>
                      <c:pt idx="8989">
                        <c:v>89.89</c:v>
                      </c:pt>
                      <c:pt idx="8990">
                        <c:v>89.9</c:v>
                      </c:pt>
                      <c:pt idx="8991">
                        <c:v>89.91</c:v>
                      </c:pt>
                      <c:pt idx="8992">
                        <c:v>89.92</c:v>
                      </c:pt>
                      <c:pt idx="8993">
                        <c:v>89.93</c:v>
                      </c:pt>
                      <c:pt idx="8994">
                        <c:v>89.94</c:v>
                      </c:pt>
                      <c:pt idx="8995">
                        <c:v>89.95</c:v>
                      </c:pt>
                      <c:pt idx="8996">
                        <c:v>89.960000000000008</c:v>
                      </c:pt>
                      <c:pt idx="8997">
                        <c:v>89.97</c:v>
                      </c:pt>
                      <c:pt idx="8998">
                        <c:v>89.98</c:v>
                      </c:pt>
                      <c:pt idx="8999">
                        <c:v>89.99</c:v>
                      </c:pt>
                      <c:pt idx="9000">
                        <c:v>90</c:v>
                      </c:pt>
                      <c:pt idx="9001">
                        <c:v>90.01</c:v>
                      </c:pt>
                      <c:pt idx="9002">
                        <c:v>90.02</c:v>
                      </c:pt>
                      <c:pt idx="9003">
                        <c:v>90.03</c:v>
                      </c:pt>
                      <c:pt idx="9004">
                        <c:v>90.04</c:v>
                      </c:pt>
                      <c:pt idx="9005">
                        <c:v>90.05</c:v>
                      </c:pt>
                      <c:pt idx="9006">
                        <c:v>90.06</c:v>
                      </c:pt>
                      <c:pt idx="9007">
                        <c:v>90.070000000000007</c:v>
                      </c:pt>
                      <c:pt idx="9008">
                        <c:v>90.08</c:v>
                      </c:pt>
                      <c:pt idx="9009">
                        <c:v>90.09</c:v>
                      </c:pt>
                      <c:pt idx="9010">
                        <c:v>90.100000000000009</c:v>
                      </c:pt>
                      <c:pt idx="9011">
                        <c:v>90.11</c:v>
                      </c:pt>
                      <c:pt idx="9012">
                        <c:v>90.12</c:v>
                      </c:pt>
                      <c:pt idx="9013">
                        <c:v>90.13</c:v>
                      </c:pt>
                      <c:pt idx="9014">
                        <c:v>90.14</c:v>
                      </c:pt>
                      <c:pt idx="9015">
                        <c:v>90.15</c:v>
                      </c:pt>
                      <c:pt idx="9016">
                        <c:v>90.16</c:v>
                      </c:pt>
                      <c:pt idx="9017">
                        <c:v>90.17</c:v>
                      </c:pt>
                      <c:pt idx="9018">
                        <c:v>90.18</c:v>
                      </c:pt>
                      <c:pt idx="9019">
                        <c:v>90.19</c:v>
                      </c:pt>
                      <c:pt idx="9020">
                        <c:v>90.2</c:v>
                      </c:pt>
                      <c:pt idx="9021">
                        <c:v>90.210000000000008</c:v>
                      </c:pt>
                      <c:pt idx="9022">
                        <c:v>90.22</c:v>
                      </c:pt>
                      <c:pt idx="9023">
                        <c:v>90.23</c:v>
                      </c:pt>
                      <c:pt idx="9024">
                        <c:v>90.24</c:v>
                      </c:pt>
                      <c:pt idx="9025">
                        <c:v>90.25</c:v>
                      </c:pt>
                      <c:pt idx="9026">
                        <c:v>90.26</c:v>
                      </c:pt>
                      <c:pt idx="9027">
                        <c:v>90.27</c:v>
                      </c:pt>
                      <c:pt idx="9028">
                        <c:v>90.28</c:v>
                      </c:pt>
                      <c:pt idx="9029">
                        <c:v>90.29</c:v>
                      </c:pt>
                      <c:pt idx="9030">
                        <c:v>90.3</c:v>
                      </c:pt>
                      <c:pt idx="9031">
                        <c:v>90.31</c:v>
                      </c:pt>
                      <c:pt idx="9032">
                        <c:v>90.320000000000007</c:v>
                      </c:pt>
                      <c:pt idx="9033">
                        <c:v>90.33</c:v>
                      </c:pt>
                      <c:pt idx="9034">
                        <c:v>90.34</c:v>
                      </c:pt>
                      <c:pt idx="9035">
                        <c:v>90.350000000000009</c:v>
                      </c:pt>
                      <c:pt idx="9036">
                        <c:v>90.36</c:v>
                      </c:pt>
                      <c:pt idx="9037">
                        <c:v>90.37</c:v>
                      </c:pt>
                      <c:pt idx="9038">
                        <c:v>90.38</c:v>
                      </c:pt>
                      <c:pt idx="9039">
                        <c:v>90.39</c:v>
                      </c:pt>
                      <c:pt idx="9040">
                        <c:v>90.4</c:v>
                      </c:pt>
                      <c:pt idx="9041">
                        <c:v>90.41</c:v>
                      </c:pt>
                      <c:pt idx="9042">
                        <c:v>90.42</c:v>
                      </c:pt>
                      <c:pt idx="9043">
                        <c:v>90.43</c:v>
                      </c:pt>
                      <c:pt idx="9044">
                        <c:v>90.44</c:v>
                      </c:pt>
                      <c:pt idx="9045">
                        <c:v>90.45</c:v>
                      </c:pt>
                      <c:pt idx="9046">
                        <c:v>90.460000000000008</c:v>
                      </c:pt>
                      <c:pt idx="9047">
                        <c:v>90.47</c:v>
                      </c:pt>
                      <c:pt idx="9048">
                        <c:v>90.48</c:v>
                      </c:pt>
                      <c:pt idx="9049">
                        <c:v>90.49</c:v>
                      </c:pt>
                      <c:pt idx="9050">
                        <c:v>90.5</c:v>
                      </c:pt>
                      <c:pt idx="9051">
                        <c:v>90.51</c:v>
                      </c:pt>
                      <c:pt idx="9052">
                        <c:v>90.52</c:v>
                      </c:pt>
                      <c:pt idx="9053">
                        <c:v>90.53</c:v>
                      </c:pt>
                      <c:pt idx="9054">
                        <c:v>90.54</c:v>
                      </c:pt>
                      <c:pt idx="9055">
                        <c:v>90.55</c:v>
                      </c:pt>
                      <c:pt idx="9056">
                        <c:v>90.56</c:v>
                      </c:pt>
                      <c:pt idx="9057">
                        <c:v>90.570000000000007</c:v>
                      </c:pt>
                      <c:pt idx="9058">
                        <c:v>90.58</c:v>
                      </c:pt>
                      <c:pt idx="9059">
                        <c:v>90.59</c:v>
                      </c:pt>
                      <c:pt idx="9060">
                        <c:v>90.600000000000009</c:v>
                      </c:pt>
                      <c:pt idx="9061">
                        <c:v>90.61</c:v>
                      </c:pt>
                      <c:pt idx="9062">
                        <c:v>90.62</c:v>
                      </c:pt>
                      <c:pt idx="9063">
                        <c:v>90.63</c:v>
                      </c:pt>
                      <c:pt idx="9064">
                        <c:v>90.64</c:v>
                      </c:pt>
                      <c:pt idx="9065">
                        <c:v>90.65</c:v>
                      </c:pt>
                      <c:pt idx="9066">
                        <c:v>90.66</c:v>
                      </c:pt>
                      <c:pt idx="9067">
                        <c:v>90.67</c:v>
                      </c:pt>
                      <c:pt idx="9068">
                        <c:v>90.68</c:v>
                      </c:pt>
                      <c:pt idx="9069">
                        <c:v>90.69</c:v>
                      </c:pt>
                      <c:pt idx="9070">
                        <c:v>90.7</c:v>
                      </c:pt>
                      <c:pt idx="9071">
                        <c:v>90.710000000000008</c:v>
                      </c:pt>
                      <c:pt idx="9072">
                        <c:v>90.72</c:v>
                      </c:pt>
                      <c:pt idx="9073">
                        <c:v>90.73</c:v>
                      </c:pt>
                      <c:pt idx="9074">
                        <c:v>90.74</c:v>
                      </c:pt>
                      <c:pt idx="9075">
                        <c:v>90.75</c:v>
                      </c:pt>
                      <c:pt idx="9076">
                        <c:v>90.76</c:v>
                      </c:pt>
                      <c:pt idx="9077">
                        <c:v>90.77</c:v>
                      </c:pt>
                      <c:pt idx="9078">
                        <c:v>90.78</c:v>
                      </c:pt>
                      <c:pt idx="9079">
                        <c:v>90.79</c:v>
                      </c:pt>
                      <c:pt idx="9080">
                        <c:v>90.8</c:v>
                      </c:pt>
                      <c:pt idx="9081">
                        <c:v>90.81</c:v>
                      </c:pt>
                      <c:pt idx="9082">
                        <c:v>90.820000000000007</c:v>
                      </c:pt>
                      <c:pt idx="9083">
                        <c:v>90.83</c:v>
                      </c:pt>
                      <c:pt idx="9084">
                        <c:v>90.84</c:v>
                      </c:pt>
                      <c:pt idx="9085">
                        <c:v>90.850000000000009</c:v>
                      </c:pt>
                      <c:pt idx="9086">
                        <c:v>90.86</c:v>
                      </c:pt>
                      <c:pt idx="9087">
                        <c:v>90.87</c:v>
                      </c:pt>
                      <c:pt idx="9088">
                        <c:v>90.88</c:v>
                      </c:pt>
                      <c:pt idx="9089">
                        <c:v>90.89</c:v>
                      </c:pt>
                      <c:pt idx="9090">
                        <c:v>90.9</c:v>
                      </c:pt>
                      <c:pt idx="9091">
                        <c:v>90.91</c:v>
                      </c:pt>
                      <c:pt idx="9092">
                        <c:v>90.92</c:v>
                      </c:pt>
                      <c:pt idx="9093">
                        <c:v>90.93</c:v>
                      </c:pt>
                      <c:pt idx="9094">
                        <c:v>90.94</c:v>
                      </c:pt>
                      <c:pt idx="9095">
                        <c:v>90.95</c:v>
                      </c:pt>
                      <c:pt idx="9096">
                        <c:v>90.960000000000008</c:v>
                      </c:pt>
                      <c:pt idx="9097">
                        <c:v>90.97</c:v>
                      </c:pt>
                      <c:pt idx="9098">
                        <c:v>90.98</c:v>
                      </c:pt>
                      <c:pt idx="9099">
                        <c:v>90.99</c:v>
                      </c:pt>
                      <c:pt idx="9100">
                        <c:v>91</c:v>
                      </c:pt>
                      <c:pt idx="9101">
                        <c:v>91.01</c:v>
                      </c:pt>
                      <c:pt idx="9102">
                        <c:v>91.02</c:v>
                      </c:pt>
                      <c:pt idx="9103">
                        <c:v>91.03</c:v>
                      </c:pt>
                      <c:pt idx="9104">
                        <c:v>91.04</c:v>
                      </c:pt>
                      <c:pt idx="9105">
                        <c:v>91.05</c:v>
                      </c:pt>
                      <c:pt idx="9106">
                        <c:v>91.06</c:v>
                      </c:pt>
                      <c:pt idx="9107">
                        <c:v>91.070000000000007</c:v>
                      </c:pt>
                      <c:pt idx="9108">
                        <c:v>91.08</c:v>
                      </c:pt>
                      <c:pt idx="9109">
                        <c:v>91.09</c:v>
                      </c:pt>
                      <c:pt idx="9110">
                        <c:v>91.100000000000009</c:v>
                      </c:pt>
                      <c:pt idx="9111">
                        <c:v>91.11</c:v>
                      </c:pt>
                      <c:pt idx="9112">
                        <c:v>91.12</c:v>
                      </c:pt>
                      <c:pt idx="9113">
                        <c:v>91.13</c:v>
                      </c:pt>
                      <c:pt idx="9114">
                        <c:v>91.14</c:v>
                      </c:pt>
                      <c:pt idx="9115">
                        <c:v>91.15</c:v>
                      </c:pt>
                      <c:pt idx="9116">
                        <c:v>91.16</c:v>
                      </c:pt>
                      <c:pt idx="9117">
                        <c:v>91.17</c:v>
                      </c:pt>
                      <c:pt idx="9118">
                        <c:v>91.18</c:v>
                      </c:pt>
                      <c:pt idx="9119">
                        <c:v>91.19</c:v>
                      </c:pt>
                      <c:pt idx="9120">
                        <c:v>91.2</c:v>
                      </c:pt>
                      <c:pt idx="9121">
                        <c:v>91.210000000000008</c:v>
                      </c:pt>
                      <c:pt idx="9122">
                        <c:v>91.22</c:v>
                      </c:pt>
                      <c:pt idx="9123">
                        <c:v>91.23</c:v>
                      </c:pt>
                      <c:pt idx="9124">
                        <c:v>91.24</c:v>
                      </c:pt>
                      <c:pt idx="9125">
                        <c:v>91.25</c:v>
                      </c:pt>
                      <c:pt idx="9126">
                        <c:v>91.26</c:v>
                      </c:pt>
                      <c:pt idx="9127">
                        <c:v>91.27</c:v>
                      </c:pt>
                      <c:pt idx="9128">
                        <c:v>91.28</c:v>
                      </c:pt>
                      <c:pt idx="9129">
                        <c:v>91.29</c:v>
                      </c:pt>
                      <c:pt idx="9130">
                        <c:v>91.3</c:v>
                      </c:pt>
                      <c:pt idx="9131">
                        <c:v>91.31</c:v>
                      </c:pt>
                      <c:pt idx="9132">
                        <c:v>91.320000000000007</c:v>
                      </c:pt>
                      <c:pt idx="9133">
                        <c:v>91.33</c:v>
                      </c:pt>
                      <c:pt idx="9134">
                        <c:v>91.34</c:v>
                      </c:pt>
                      <c:pt idx="9135">
                        <c:v>91.350000000000009</c:v>
                      </c:pt>
                      <c:pt idx="9136">
                        <c:v>91.36</c:v>
                      </c:pt>
                      <c:pt idx="9137">
                        <c:v>91.37</c:v>
                      </c:pt>
                      <c:pt idx="9138">
                        <c:v>91.38</c:v>
                      </c:pt>
                      <c:pt idx="9139">
                        <c:v>91.39</c:v>
                      </c:pt>
                      <c:pt idx="9140">
                        <c:v>91.4</c:v>
                      </c:pt>
                      <c:pt idx="9141">
                        <c:v>91.41</c:v>
                      </c:pt>
                      <c:pt idx="9142">
                        <c:v>91.42</c:v>
                      </c:pt>
                      <c:pt idx="9143">
                        <c:v>91.43</c:v>
                      </c:pt>
                      <c:pt idx="9144">
                        <c:v>91.44</c:v>
                      </c:pt>
                      <c:pt idx="9145">
                        <c:v>91.45</c:v>
                      </c:pt>
                      <c:pt idx="9146">
                        <c:v>91.460000000000008</c:v>
                      </c:pt>
                      <c:pt idx="9147">
                        <c:v>91.47</c:v>
                      </c:pt>
                      <c:pt idx="9148">
                        <c:v>91.48</c:v>
                      </c:pt>
                      <c:pt idx="9149">
                        <c:v>91.49</c:v>
                      </c:pt>
                      <c:pt idx="9150">
                        <c:v>91.5</c:v>
                      </c:pt>
                      <c:pt idx="9151">
                        <c:v>91.51</c:v>
                      </c:pt>
                      <c:pt idx="9152">
                        <c:v>91.52</c:v>
                      </c:pt>
                      <c:pt idx="9153">
                        <c:v>91.53</c:v>
                      </c:pt>
                      <c:pt idx="9154">
                        <c:v>91.54</c:v>
                      </c:pt>
                      <c:pt idx="9155">
                        <c:v>91.55</c:v>
                      </c:pt>
                      <c:pt idx="9156">
                        <c:v>91.56</c:v>
                      </c:pt>
                      <c:pt idx="9157">
                        <c:v>91.570000000000007</c:v>
                      </c:pt>
                      <c:pt idx="9158">
                        <c:v>91.58</c:v>
                      </c:pt>
                      <c:pt idx="9159">
                        <c:v>91.59</c:v>
                      </c:pt>
                      <c:pt idx="9160">
                        <c:v>91.600000000000009</c:v>
                      </c:pt>
                      <c:pt idx="9161">
                        <c:v>91.61</c:v>
                      </c:pt>
                      <c:pt idx="9162">
                        <c:v>91.62</c:v>
                      </c:pt>
                      <c:pt idx="9163">
                        <c:v>91.63</c:v>
                      </c:pt>
                      <c:pt idx="9164">
                        <c:v>91.64</c:v>
                      </c:pt>
                      <c:pt idx="9165">
                        <c:v>91.65</c:v>
                      </c:pt>
                      <c:pt idx="9166">
                        <c:v>91.66</c:v>
                      </c:pt>
                      <c:pt idx="9167">
                        <c:v>91.67</c:v>
                      </c:pt>
                      <c:pt idx="9168">
                        <c:v>91.68</c:v>
                      </c:pt>
                      <c:pt idx="9169">
                        <c:v>91.69</c:v>
                      </c:pt>
                      <c:pt idx="9170">
                        <c:v>91.7</c:v>
                      </c:pt>
                      <c:pt idx="9171">
                        <c:v>91.710000000000008</c:v>
                      </c:pt>
                      <c:pt idx="9172">
                        <c:v>91.72</c:v>
                      </c:pt>
                      <c:pt idx="9173">
                        <c:v>91.73</c:v>
                      </c:pt>
                      <c:pt idx="9174">
                        <c:v>91.74</c:v>
                      </c:pt>
                      <c:pt idx="9175">
                        <c:v>91.75</c:v>
                      </c:pt>
                      <c:pt idx="9176">
                        <c:v>91.76</c:v>
                      </c:pt>
                      <c:pt idx="9177">
                        <c:v>91.77</c:v>
                      </c:pt>
                      <c:pt idx="9178">
                        <c:v>91.78</c:v>
                      </c:pt>
                      <c:pt idx="9179">
                        <c:v>91.79</c:v>
                      </c:pt>
                      <c:pt idx="9180">
                        <c:v>91.8</c:v>
                      </c:pt>
                      <c:pt idx="9181">
                        <c:v>91.81</c:v>
                      </c:pt>
                      <c:pt idx="9182">
                        <c:v>91.820000000000007</c:v>
                      </c:pt>
                      <c:pt idx="9183">
                        <c:v>91.83</c:v>
                      </c:pt>
                      <c:pt idx="9184">
                        <c:v>91.84</c:v>
                      </c:pt>
                      <c:pt idx="9185">
                        <c:v>91.850000000000009</c:v>
                      </c:pt>
                      <c:pt idx="9186">
                        <c:v>91.86</c:v>
                      </c:pt>
                      <c:pt idx="9187">
                        <c:v>91.87</c:v>
                      </c:pt>
                      <c:pt idx="9188">
                        <c:v>91.88</c:v>
                      </c:pt>
                      <c:pt idx="9189">
                        <c:v>91.89</c:v>
                      </c:pt>
                      <c:pt idx="9190">
                        <c:v>91.9</c:v>
                      </c:pt>
                      <c:pt idx="9191">
                        <c:v>91.91</c:v>
                      </c:pt>
                      <c:pt idx="9192">
                        <c:v>91.92</c:v>
                      </c:pt>
                      <c:pt idx="9193">
                        <c:v>91.93</c:v>
                      </c:pt>
                      <c:pt idx="9194">
                        <c:v>91.94</c:v>
                      </c:pt>
                      <c:pt idx="9195">
                        <c:v>91.95</c:v>
                      </c:pt>
                      <c:pt idx="9196">
                        <c:v>91.960000000000008</c:v>
                      </c:pt>
                      <c:pt idx="9197">
                        <c:v>91.97</c:v>
                      </c:pt>
                      <c:pt idx="9198">
                        <c:v>91.98</c:v>
                      </c:pt>
                      <c:pt idx="9199">
                        <c:v>91.99</c:v>
                      </c:pt>
                      <c:pt idx="9200">
                        <c:v>92</c:v>
                      </c:pt>
                      <c:pt idx="9201">
                        <c:v>92.01</c:v>
                      </c:pt>
                      <c:pt idx="9202">
                        <c:v>92.02</c:v>
                      </c:pt>
                      <c:pt idx="9203">
                        <c:v>92.03</c:v>
                      </c:pt>
                      <c:pt idx="9204">
                        <c:v>92.04</c:v>
                      </c:pt>
                      <c:pt idx="9205">
                        <c:v>92.05</c:v>
                      </c:pt>
                      <c:pt idx="9206">
                        <c:v>92.06</c:v>
                      </c:pt>
                      <c:pt idx="9207">
                        <c:v>92.070000000000007</c:v>
                      </c:pt>
                      <c:pt idx="9208">
                        <c:v>92.08</c:v>
                      </c:pt>
                      <c:pt idx="9209">
                        <c:v>92.09</c:v>
                      </c:pt>
                      <c:pt idx="9210">
                        <c:v>92.100000000000009</c:v>
                      </c:pt>
                      <c:pt idx="9211">
                        <c:v>92.11</c:v>
                      </c:pt>
                      <c:pt idx="9212">
                        <c:v>92.12</c:v>
                      </c:pt>
                      <c:pt idx="9213">
                        <c:v>92.13</c:v>
                      </c:pt>
                      <c:pt idx="9214">
                        <c:v>92.14</c:v>
                      </c:pt>
                      <c:pt idx="9215">
                        <c:v>92.15</c:v>
                      </c:pt>
                      <c:pt idx="9216">
                        <c:v>92.16</c:v>
                      </c:pt>
                      <c:pt idx="9217">
                        <c:v>92.17</c:v>
                      </c:pt>
                      <c:pt idx="9218">
                        <c:v>92.18</c:v>
                      </c:pt>
                      <c:pt idx="9219">
                        <c:v>92.19</c:v>
                      </c:pt>
                      <c:pt idx="9220">
                        <c:v>92.2</c:v>
                      </c:pt>
                      <c:pt idx="9221">
                        <c:v>92.210000000000008</c:v>
                      </c:pt>
                      <c:pt idx="9222">
                        <c:v>92.22</c:v>
                      </c:pt>
                      <c:pt idx="9223">
                        <c:v>92.23</c:v>
                      </c:pt>
                      <c:pt idx="9224">
                        <c:v>92.24</c:v>
                      </c:pt>
                      <c:pt idx="9225">
                        <c:v>92.25</c:v>
                      </c:pt>
                      <c:pt idx="9226">
                        <c:v>92.26</c:v>
                      </c:pt>
                      <c:pt idx="9227">
                        <c:v>92.27</c:v>
                      </c:pt>
                      <c:pt idx="9228">
                        <c:v>92.28</c:v>
                      </c:pt>
                      <c:pt idx="9229">
                        <c:v>92.29</c:v>
                      </c:pt>
                      <c:pt idx="9230">
                        <c:v>92.3</c:v>
                      </c:pt>
                      <c:pt idx="9231">
                        <c:v>92.31</c:v>
                      </c:pt>
                      <c:pt idx="9232">
                        <c:v>92.320000000000007</c:v>
                      </c:pt>
                      <c:pt idx="9233">
                        <c:v>92.33</c:v>
                      </c:pt>
                      <c:pt idx="9234">
                        <c:v>92.34</c:v>
                      </c:pt>
                      <c:pt idx="9235">
                        <c:v>92.350000000000009</c:v>
                      </c:pt>
                      <c:pt idx="9236">
                        <c:v>92.36</c:v>
                      </c:pt>
                      <c:pt idx="9237">
                        <c:v>92.37</c:v>
                      </c:pt>
                      <c:pt idx="9238">
                        <c:v>92.38</c:v>
                      </c:pt>
                      <c:pt idx="9239">
                        <c:v>92.39</c:v>
                      </c:pt>
                      <c:pt idx="9240">
                        <c:v>92.4</c:v>
                      </c:pt>
                      <c:pt idx="9241">
                        <c:v>92.41</c:v>
                      </c:pt>
                      <c:pt idx="9242">
                        <c:v>92.42</c:v>
                      </c:pt>
                      <c:pt idx="9243">
                        <c:v>92.43</c:v>
                      </c:pt>
                      <c:pt idx="9244">
                        <c:v>92.44</c:v>
                      </c:pt>
                      <c:pt idx="9245">
                        <c:v>92.45</c:v>
                      </c:pt>
                      <c:pt idx="9246">
                        <c:v>92.460000000000008</c:v>
                      </c:pt>
                      <c:pt idx="9247">
                        <c:v>92.47</c:v>
                      </c:pt>
                      <c:pt idx="9248">
                        <c:v>92.48</c:v>
                      </c:pt>
                      <c:pt idx="9249">
                        <c:v>92.49</c:v>
                      </c:pt>
                      <c:pt idx="9250">
                        <c:v>92.5</c:v>
                      </c:pt>
                      <c:pt idx="9251">
                        <c:v>92.51</c:v>
                      </c:pt>
                      <c:pt idx="9252">
                        <c:v>92.52</c:v>
                      </c:pt>
                      <c:pt idx="9253">
                        <c:v>92.53</c:v>
                      </c:pt>
                      <c:pt idx="9254">
                        <c:v>92.54</c:v>
                      </c:pt>
                      <c:pt idx="9255">
                        <c:v>92.55</c:v>
                      </c:pt>
                      <c:pt idx="9256">
                        <c:v>92.56</c:v>
                      </c:pt>
                      <c:pt idx="9257">
                        <c:v>92.570000000000007</c:v>
                      </c:pt>
                      <c:pt idx="9258">
                        <c:v>92.58</c:v>
                      </c:pt>
                      <c:pt idx="9259">
                        <c:v>92.59</c:v>
                      </c:pt>
                      <c:pt idx="9260">
                        <c:v>92.600000000000009</c:v>
                      </c:pt>
                      <c:pt idx="9261">
                        <c:v>92.61</c:v>
                      </c:pt>
                      <c:pt idx="9262">
                        <c:v>92.62</c:v>
                      </c:pt>
                      <c:pt idx="9263">
                        <c:v>92.63</c:v>
                      </c:pt>
                      <c:pt idx="9264">
                        <c:v>92.64</c:v>
                      </c:pt>
                      <c:pt idx="9265">
                        <c:v>92.65</c:v>
                      </c:pt>
                      <c:pt idx="9266">
                        <c:v>92.66</c:v>
                      </c:pt>
                      <c:pt idx="9267">
                        <c:v>92.67</c:v>
                      </c:pt>
                      <c:pt idx="9268">
                        <c:v>92.68</c:v>
                      </c:pt>
                      <c:pt idx="9269">
                        <c:v>92.69</c:v>
                      </c:pt>
                      <c:pt idx="9270">
                        <c:v>92.7</c:v>
                      </c:pt>
                      <c:pt idx="9271">
                        <c:v>92.710000000000008</c:v>
                      </c:pt>
                      <c:pt idx="9272">
                        <c:v>92.72</c:v>
                      </c:pt>
                      <c:pt idx="9273">
                        <c:v>92.73</c:v>
                      </c:pt>
                      <c:pt idx="9274">
                        <c:v>92.74</c:v>
                      </c:pt>
                      <c:pt idx="9275">
                        <c:v>92.75</c:v>
                      </c:pt>
                      <c:pt idx="9276">
                        <c:v>92.76</c:v>
                      </c:pt>
                      <c:pt idx="9277">
                        <c:v>92.77</c:v>
                      </c:pt>
                      <c:pt idx="9278">
                        <c:v>92.78</c:v>
                      </c:pt>
                      <c:pt idx="9279">
                        <c:v>92.79</c:v>
                      </c:pt>
                      <c:pt idx="9280">
                        <c:v>92.8</c:v>
                      </c:pt>
                      <c:pt idx="9281">
                        <c:v>92.81</c:v>
                      </c:pt>
                      <c:pt idx="9282">
                        <c:v>92.820000000000007</c:v>
                      </c:pt>
                      <c:pt idx="9283">
                        <c:v>92.83</c:v>
                      </c:pt>
                      <c:pt idx="9284">
                        <c:v>92.84</c:v>
                      </c:pt>
                      <c:pt idx="9285">
                        <c:v>92.850000000000009</c:v>
                      </c:pt>
                      <c:pt idx="9286">
                        <c:v>92.86</c:v>
                      </c:pt>
                      <c:pt idx="9287">
                        <c:v>92.87</c:v>
                      </c:pt>
                      <c:pt idx="9288">
                        <c:v>92.88</c:v>
                      </c:pt>
                      <c:pt idx="9289">
                        <c:v>92.89</c:v>
                      </c:pt>
                      <c:pt idx="9290">
                        <c:v>92.9</c:v>
                      </c:pt>
                      <c:pt idx="9291">
                        <c:v>92.91</c:v>
                      </c:pt>
                      <c:pt idx="9292">
                        <c:v>92.92</c:v>
                      </c:pt>
                      <c:pt idx="9293">
                        <c:v>92.93</c:v>
                      </c:pt>
                      <c:pt idx="9294">
                        <c:v>92.94</c:v>
                      </c:pt>
                      <c:pt idx="9295">
                        <c:v>92.95</c:v>
                      </c:pt>
                      <c:pt idx="9296">
                        <c:v>92.960000000000008</c:v>
                      </c:pt>
                      <c:pt idx="9297">
                        <c:v>92.97</c:v>
                      </c:pt>
                      <c:pt idx="9298">
                        <c:v>92.98</c:v>
                      </c:pt>
                      <c:pt idx="9299">
                        <c:v>92.99</c:v>
                      </c:pt>
                      <c:pt idx="9300">
                        <c:v>93</c:v>
                      </c:pt>
                      <c:pt idx="9301">
                        <c:v>93.01</c:v>
                      </c:pt>
                      <c:pt idx="9302">
                        <c:v>93.02</c:v>
                      </c:pt>
                      <c:pt idx="9303">
                        <c:v>93.03</c:v>
                      </c:pt>
                      <c:pt idx="9304">
                        <c:v>93.04</c:v>
                      </c:pt>
                      <c:pt idx="9305">
                        <c:v>93.05</c:v>
                      </c:pt>
                      <c:pt idx="9306">
                        <c:v>93.06</c:v>
                      </c:pt>
                      <c:pt idx="9307">
                        <c:v>93.070000000000007</c:v>
                      </c:pt>
                      <c:pt idx="9308">
                        <c:v>93.08</c:v>
                      </c:pt>
                      <c:pt idx="9309">
                        <c:v>93.09</c:v>
                      </c:pt>
                      <c:pt idx="9310">
                        <c:v>93.100000000000009</c:v>
                      </c:pt>
                      <c:pt idx="9311">
                        <c:v>93.11</c:v>
                      </c:pt>
                      <c:pt idx="9312">
                        <c:v>93.12</c:v>
                      </c:pt>
                      <c:pt idx="9313">
                        <c:v>93.13</c:v>
                      </c:pt>
                      <c:pt idx="9314">
                        <c:v>93.14</c:v>
                      </c:pt>
                      <c:pt idx="9315">
                        <c:v>93.15</c:v>
                      </c:pt>
                      <c:pt idx="9316">
                        <c:v>93.16</c:v>
                      </c:pt>
                      <c:pt idx="9317">
                        <c:v>93.17</c:v>
                      </c:pt>
                      <c:pt idx="9318">
                        <c:v>93.18</c:v>
                      </c:pt>
                      <c:pt idx="9319">
                        <c:v>93.19</c:v>
                      </c:pt>
                      <c:pt idx="9320">
                        <c:v>93.2</c:v>
                      </c:pt>
                      <c:pt idx="9321">
                        <c:v>93.210000000000008</c:v>
                      </c:pt>
                      <c:pt idx="9322">
                        <c:v>93.22</c:v>
                      </c:pt>
                      <c:pt idx="9323">
                        <c:v>93.23</c:v>
                      </c:pt>
                      <c:pt idx="9324">
                        <c:v>93.24</c:v>
                      </c:pt>
                      <c:pt idx="9325">
                        <c:v>93.25</c:v>
                      </c:pt>
                      <c:pt idx="9326">
                        <c:v>93.26</c:v>
                      </c:pt>
                      <c:pt idx="9327">
                        <c:v>93.27</c:v>
                      </c:pt>
                      <c:pt idx="9328">
                        <c:v>93.28</c:v>
                      </c:pt>
                      <c:pt idx="9329">
                        <c:v>93.29</c:v>
                      </c:pt>
                      <c:pt idx="9330">
                        <c:v>93.3</c:v>
                      </c:pt>
                      <c:pt idx="9331">
                        <c:v>93.31</c:v>
                      </c:pt>
                      <c:pt idx="9332">
                        <c:v>93.320000000000007</c:v>
                      </c:pt>
                      <c:pt idx="9333">
                        <c:v>93.33</c:v>
                      </c:pt>
                      <c:pt idx="9334">
                        <c:v>93.34</c:v>
                      </c:pt>
                      <c:pt idx="9335">
                        <c:v>93.350000000000009</c:v>
                      </c:pt>
                      <c:pt idx="9336">
                        <c:v>93.36</c:v>
                      </c:pt>
                      <c:pt idx="9337">
                        <c:v>93.37</c:v>
                      </c:pt>
                      <c:pt idx="9338">
                        <c:v>93.38</c:v>
                      </c:pt>
                      <c:pt idx="9339">
                        <c:v>93.39</c:v>
                      </c:pt>
                      <c:pt idx="9340">
                        <c:v>93.4</c:v>
                      </c:pt>
                      <c:pt idx="9341">
                        <c:v>93.41</c:v>
                      </c:pt>
                      <c:pt idx="9342">
                        <c:v>93.42</c:v>
                      </c:pt>
                      <c:pt idx="9343">
                        <c:v>93.43</c:v>
                      </c:pt>
                      <c:pt idx="9344">
                        <c:v>93.44</c:v>
                      </c:pt>
                      <c:pt idx="9345">
                        <c:v>93.45</c:v>
                      </c:pt>
                      <c:pt idx="9346">
                        <c:v>93.460000000000008</c:v>
                      </c:pt>
                      <c:pt idx="9347">
                        <c:v>93.47</c:v>
                      </c:pt>
                      <c:pt idx="9348">
                        <c:v>93.48</c:v>
                      </c:pt>
                      <c:pt idx="9349">
                        <c:v>93.49</c:v>
                      </c:pt>
                      <c:pt idx="9350">
                        <c:v>93.5</c:v>
                      </c:pt>
                      <c:pt idx="9351">
                        <c:v>93.51</c:v>
                      </c:pt>
                      <c:pt idx="9352">
                        <c:v>93.52</c:v>
                      </c:pt>
                      <c:pt idx="9353">
                        <c:v>93.53</c:v>
                      </c:pt>
                      <c:pt idx="9354">
                        <c:v>93.54</c:v>
                      </c:pt>
                      <c:pt idx="9355">
                        <c:v>93.55</c:v>
                      </c:pt>
                      <c:pt idx="9356">
                        <c:v>93.56</c:v>
                      </c:pt>
                      <c:pt idx="9357">
                        <c:v>93.570000000000007</c:v>
                      </c:pt>
                      <c:pt idx="9358">
                        <c:v>93.58</c:v>
                      </c:pt>
                      <c:pt idx="9359">
                        <c:v>93.59</c:v>
                      </c:pt>
                      <c:pt idx="9360">
                        <c:v>93.600000000000009</c:v>
                      </c:pt>
                      <c:pt idx="9361">
                        <c:v>93.61</c:v>
                      </c:pt>
                      <c:pt idx="9362">
                        <c:v>93.62</c:v>
                      </c:pt>
                      <c:pt idx="9363">
                        <c:v>93.63</c:v>
                      </c:pt>
                      <c:pt idx="9364">
                        <c:v>93.64</c:v>
                      </c:pt>
                      <c:pt idx="9365">
                        <c:v>93.65</c:v>
                      </c:pt>
                      <c:pt idx="9366">
                        <c:v>93.66</c:v>
                      </c:pt>
                      <c:pt idx="9367">
                        <c:v>93.67</c:v>
                      </c:pt>
                      <c:pt idx="9368">
                        <c:v>93.68</c:v>
                      </c:pt>
                      <c:pt idx="9369">
                        <c:v>93.69</c:v>
                      </c:pt>
                      <c:pt idx="9370">
                        <c:v>93.7</c:v>
                      </c:pt>
                      <c:pt idx="9371">
                        <c:v>93.710000000000008</c:v>
                      </c:pt>
                      <c:pt idx="9372">
                        <c:v>93.72</c:v>
                      </c:pt>
                      <c:pt idx="9373">
                        <c:v>93.73</c:v>
                      </c:pt>
                      <c:pt idx="9374">
                        <c:v>93.74</c:v>
                      </c:pt>
                      <c:pt idx="9375">
                        <c:v>93.75</c:v>
                      </c:pt>
                      <c:pt idx="9376">
                        <c:v>93.76</c:v>
                      </c:pt>
                      <c:pt idx="9377">
                        <c:v>93.77</c:v>
                      </c:pt>
                      <c:pt idx="9378">
                        <c:v>93.78</c:v>
                      </c:pt>
                      <c:pt idx="9379">
                        <c:v>93.79</c:v>
                      </c:pt>
                      <c:pt idx="9380">
                        <c:v>93.8</c:v>
                      </c:pt>
                      <c:pt idx="9381">
                        <c:v>93.81</c:v>
                      </c:pt>
                      <c:pt idx="9382">
                        <c:v>93.820000000000007</c:v>
                      </c:pt>
                      <c:pt idx="9383">
                        <c:v>93.83</c:v>
                      </c:pt>
                      <c:pt idx="9384">
                        <c:v>93.84</c:v>
                      </c:pt>
                      <c:pt idx="9385">
                        <c:v>93.850000000000009</c:v>
                      </c:pt>
                      <c:pt idx="9386">
                        <c:v>93.86</c:v>
                      </c:pt>
                      <c:pt idx="9387">
                        <c:v>93.87</c:v>
                      </c:pt>
                      <c:pt idx="9388">
                        <c:v>93.88</c:v>
                      </c:pt>
                      <c:pt idx="9389">
                        <c:v>93.89</c:v>
                      </c:pt>
                      <c:pt idx="9390">
                        <c:v>93.9</c:v>
                      </c:pt>
                      <c:pt idx="9391">
                        <c:v>93.91</c:v>
                      </c:pt>
                      <c:pt idx="9392">
                        <c:v>93.92</c:v>
                      </c:pt>
                      <c:pt idx="9393">
                        <c:v>93.93</c:v>
                      </c:pt>
                      <c:pt idx="9394">
                        <c:v>93.94</c:v>
                      </c:pt>
                      <c:pt idx="9395">
                        <c:v>93.95</c:v>
                      </c:pt>
                      <c:pt idx="9396">
                        <c:v>93.960000000000008</c:v>
                      </c:pt>
                      <c:pt idx="9397">
                        <c:v>93.97</c:v>
                      </c:pt>
                      <c:pt idx="9398">
                        <c:v>93.98</c:v>
                      </c:pt>
                      <c:pt idx="9399">
                        <c:v>93.99</c:v>
                      </c:pt>
                      <c:pt idx="9400">
                        <c:v>94</c:v>
                      </c:pt>
                      <c:pt idx="9401">
                        <c:v>94.01</c:v>
                      </c:pt>
                      <c:pt idx="9402">
                        <c:v>94.02</c:v>
                      </c:pt>
                      <c:pt idx="9403">
                        <c:v>94.03</c:v>
                      </c:pt>
                      <c:pt idx="9404">
                        <c:v>94.04</c:v>
                      </c:pt>
                      <c:pt idx="9405">
                        <c:v>94.05</c:v>
                      </c:pt>
                      <c:pt idx="9406">
                        <c:v>94.06</c:v>
                      </c:pt>
                      <c:pt idx="9407">
                        <c:v>94.070000000000007</c:v>
                      </c:pt>
                      <c:pt idx="9408">
                        <c:v>94.08</c:v>
                      </c:pt>
                      <c:pt idx="9409">
                        <c:v>94.09</c:v>
                      </c:pt>
                      <c:pt idx="9410">
                        <c:v>94.100000000000009</c:v>
                      </c:pt>
                      <c:pt idx="9411">
                        <c:v>94.11</c:v>
                      </c:pt>
                      <c:pt idx="9412">
                        <c:v>94.12</c:v>
                      </c:pt>
                      <c:pt idx="9413">
                        <c:v>94.13</c:v>
                      </c:pt>
                      <c:pt idx="9414">
                        <c:v>94.14</c:v>
                      </c:pt>
                      <c:pt idx="9415">
                        <c:v>94.15</c:v>
                      </c:pt>
                      <c:pt idx="9416">
                        <c:v>94.16</c:v>
                      </c:pt>
                      <c:pt idx="9417">
                        <c:v>94.17</c:v>
                      </c:pt>
                      <c:pt idx="9418">
                        <c:v>94.18</c:v>
                      </c:pt>
                      <c:pt idx="9419">
                        <c:v>94.19</c:v>
                      </c:pt>
                      <c:pt idx="9420">
                        <c:v>94.2</c:v>
                      </c:pt>
                      <c:pt idx="9421">
                        <c:v>94.210000000000008</c:v>
                      </c:pt>
                      <c:pt idx="9422">
                        <c:v>94.22</c:v>
                      </c:pt>
                      <c:pt idx="9423">
                        <c:v>94.23</c:v>
                      </c:pt>
                      <c:pt idx="9424">
                        <c:v>94.24</c:v>
                      </c:pt>
                      <c:pt idx="9425">
                        <c:v>94.25</c:v>
                      </c:pt>
                      <c:pt idx="9426">
                        <c:v>94.26</c:v>
                      </c:pt>
                      <c:pt idx="9427">
                        <c:v>94.27</c:v>
                      </c:pt>
                      <c:pt idx="9428">
                        <c:v>94.28</c:v>
                      </c:pt>
                      <c:pt idx="9429">
                        <c:v>94.29</c:v>
                      </c:pt>
                      <c:pt idx="9430">
                        <c:v>94.3</c:v>
                      </c:pt>
                      <c:pt idx="9431">
                        <c:v>94.31</c:v>
                      </c:pt>
                      <c:pt idx="9432">
                        <c:v>94.320000000000007</c:v>
                      </c:pt>
                      <c:pt idx="9433">
                        <c:v>94.33</c:v>
                      </c:pt>
                      <c:pt idx="9434">
                        <c:v>94.34</c:v>
                      </c:pt>
                      <c:pt idx="9435">
                        <c:v>94.350000000000009</c:v>
                      </c:pt>
                      <c:pt idx="9436">
                        <c:v>94.36</c:v>
                      </c:pt>
                      <c:pt idx="9437">
                        <c:v>94.37</c:v>
                      </c:pt>
                      <c:pt idx="9438">
                        <c:v>94.38</c:v>
                      </c:pt>
                      <c:pt idx="9439">
                        <c:v>94.39</c:v>
                      </c:pt>
                      <c:pt idx="9440">
                        <c:v>94.4</c:v>
                      </c:pt>
                      <c:pt idx="9441">
                        <c:v>94.41</c:v>
                      </c:pt>
                      <c:pt idx="9442">
                        <c:v>94.42</c:v>
                      </c:pt>
                      <c:pt idx="9443">
                        <c:v>94.43</c:v>
                      </c:pt>
                      <c:pt idx="9444">
                        <c:v>94.44</c:v>
                      </c:pt>
                      <c:pt idx="9445">
                        <c:v>94.45</c:v>
                      </c:pt>
                      <c:pt idx="9446">
                        <c:v>94.460000000000008</c:v>
                      </c:pt>
                      <c:pt idx="9447">
                        <c:v>94.47</c:v>
                      </c:pt>
                      <c:pt idx="9448">
                        <c:v>94.48</c:v>
                      </c:pt>
                      <c:pt idx="9449">
                        <c:v>94.49</c:v>
                      </c:pt>
                      <c:pt idx="9450">
                        <c:v>94.5</c:v>
                      </c:pt>
                      <c:pt idx="9451">
                        <c:v>94.51</c:v>
                      </c:pt>
                      <c:pt idx="9452">
                        <c:v>94.52</c:v>
                      </c:pt>
                      <c:pt idx="9453">
                        <c:v>94.53</c:v>
                      </c:pt>
                      <c:pt idx="9454">
                        <c:v>94.54</c:v>
                      </c:pt>
                      <c:pt idx="9455">
                        <c:v>94.55</c:v>
                      </c:pt>
                      <c:pt idx="9456">
                        <c:v>94.56</c:v>
                      </c:pt>
                      <c:pt idx="9457">
                        <c:v>94.570000000000007</c:v>
                      </c:pt>
                      <c:pt idx="9458">
                        <c:v>94.58</c:v>
                      </c:pt>
                      <c:pt idx="9459">
                        <c:v>94.59</c:v>
                      </c:pt>
                      <c:pt idx="9460">
                        <c:v>94.600000000000009</c:v>
                      </c:pt>
                      <c:pt idx="9461">
                        <c:v>94.61</c:v>
                      </c:pt>
                      <c:pt idx="9462">
                        <c:v>94.62</c:v>
                      </c:pt>
                      <c:pt idx="9463">
                        <c:v>94.63</c:v>
                      </c:pt>
                      <c:pt idx="9464">
                        <c:v>94.64</c:v>
                      </c:pt>
                      <c:pt idx="9465">
                        <c:v>94.65</c:v>
                      </c:pt>
                      <c:pt idx="9466">
                        <c:v>94.66</c:v>
                      </c:pt>
                      <c:pt idx="9467">
                        <c:v>94.67</c:v>
                      </c:pt>
                      <c:pt idx="9468">
                        <c:v>94.68</c:v>
                      </c:pt>
                      <c:pt idx="9469">
                        <c:v>94.69</c:v>
                      </c:pt>
                      <c:pt idx="9470">
                        <c:v>94.7</c:v>
                      </c:pt>
                      <c:pt idx="9471">
                        <c:v>94.710000000000008</c:v>
                      </c:pt>
                      <c:pt idx="9472">
                        <c:v>94.72</c:v>
                      </c:pt>
                      <c:pt idx="9473">
                        <c:v>94.73</c:v>
                      </c:pt>
                      <c:pt idx="9474">
                        <c:v>94.74</c:v>
                      </c:pt>
                      <c:pt idx="9475">
                        <c:v>94.75</c:v>
                      </c:pt>
                      <c:pt idx="9476">
                        <c:v>94.76</c:v>
                      </c:pt>
                      <c:pt idx="9477">
                        <c:v>94.77</c:v>
                      </c:pt>
                      <c:pt idx="9478">
                        <c:v>94.78</c:v>
                      </c:pt>
                      <c:pt idx="9479">
                        <c:v>94.79</c:v>
                      </c:pt>
                      <c:pt idx="9480">
                        <c:v>94.8</c:v>
                      </c:pt>
                      <c:pt idx="9481">
                        <c:v>94.81</c:v>
                      </c:pt>
                      <c:pt idx="9482">
                        <c:v>94.820000000000007</c:v>
                      </c:pt>
                      <c:pt idx="9483">
                        <c:v>94.83</c:v>
                      </c:pt>
                      <c:pt idx="9484">
                        <c:v>94.84</c:v>
                      </c:pt>
                      <c:pt idx="9485">
                        <c:v>94.850000000000009</c:v>
                      </c:pt>
                      <c:pt idx="9486">
                        <c:v>94.86</c:v>
                      </c:pt>
                      <c:pt idx="9487">
                        <c:v>94.87</c:v>
                      </c:pt>
                      <c:pt idx="9488">
                        <c:v>94.88</c:v>
                      </c:pt>
                      <c:pt idx="9489">
                        <c:v>94.89</c:v>
                      </c:pt>
                      <c:pt idx="9490">
                        <c:v>94.9</c:v>
                      </c:pt>
                      <c:pt idx="9491">
                        <c:v>94.91</c:v>
                      </c:pt>
                      <c:pt idx="9492">
                        <c:v>94.92</c:v>
                      </c:pt>
                      <c:pt idx="9493">
                        <c:v>94.93</c:v>
                      </c:pt>
                      <c:pt idx="9494">
                        <c:v>94.94</c:v>
                      </c:pt>
                      <c:pt idx="9495">
                        <c:v>94.95</c:v>
                      </c:pt>
                      <c:pt idx="9496">
                        <c:v>94.960000000000008</c:v>
                      </c:pt>
                      <c:pt idx="9497">
                        <c:v>94.97</c:v>
                      </c:pt>
                      <c:pt idx="9498">
                        <c:v>94.98</c:v>
                      </c:pt>
                      <c:pt idx="9499">
                        <c:v>94.99</c:v>
                      </c:pt>
                      <c:pt idx="9500">
                        <c:v>95</c:v>
                      </c:pt>
                      <c:pt idx="9501">
                        <c:v>95.01</c:v>
                      </c:pt>
                      <c:pt idx="9502">
                        <c:v>95.02</c:v>
                      </c:pt>
                      <c:pt idx="9503">
                        <c:v>95.03</c:v>
                      </c:pt>
                      <c:pt idx="9504">
                        <c:v>95.04</c:v>
                      </c:pt>
                      <c:pt idx="9505">
                        <c:v>95.05</c:v>
                      </c:pt>
                      <c:pt idx="9506">
                        <c:v>95.06</c:v>
                      </c:pt>
                      <c:pt idx="9507">
                        <c:v>95.070000000000007</c:v>
                      </c:pt>
                      <c:pt idx="9508">
                        <c:v>95.08</c:v>
                      </c:pt>
                      <c:pt idx="9509">
                        <c:v>95.09</c:v>
                      </c:pt>
                      <c:pt idx="9510">
                        <c:v>95.100000000000009</c:v>
                      </c:pt>
                      <c:pt idx="9511">
                        <c:v>95.11</c:v>
                      </c:pt>
                      <c:pt idx="9512">
                        <c:v>95.12</c:v>
                      </c:pt>
                      <c:pt idx="9513">
                        <c:v>95.13</c:v>
                      </c:pt>
                      <c:pt idx="9514">
                        <c:v>95.14</c:v>
                      </c:pt>
                      <c:pt idx="9515">
                        <c:v>95.15</c:v>
                      </c:pt>
                      <c:pt idx="9516">
                        <c:v>95.16</c:v>
                      </c:pt>
                      <c:pt idx="9517">
                        <c:v>95.17</c:v>
                      </c:pt>
                      <c:pt idx="9518">
                        <c:v>95.18</c:v>
                      </c:pt>
                      <c:pt idx="9519">
                        <c:v>95.19</c:v>
                      </c:pt>
                      <c:pt idx="9520">
                        <c:v>95.2</c:v>
                      </c:pt>
                      <c:pt idx="9521">
                        <c:v>95.210000000000008</c:v>
                      </c:pt>
                      <c:pt idx="9522">
                        <c:v>95.22</c:v>
                      </c:pt>
                      <c:pt idx="9523">
                        <c:v>95.23</c:v>
                      </c:pt>
                      <c:pt idx="9524">
                        <c:v>95.24</c:v>
                      </c:pt>
                      <c:pt idx="9525">
                        <c:v>95.25</c:v>
                      </c:pt>
                      <c:pt idx="9526">
                        <c:v>95.26</c:v>
                      </c:pt>
                      <c:pt idx="9527">
                        <c:v>95.27</c:v>
                      </c:pt>
                      <c:pt idx="9528">
                        <c:v>95.28</c:v>
                      </c:pt>
                      <c:pt idx="9529">
                        <c:v>95.29</c:v>
                      </c:pt>
                      <c:pt idx="9530">
                        <c:v>95.3</c:v>
                      </c:pt>
                      <c:pt idx="9531">
                        <c:v>95.31</c:v>
                      </c:pt>
                      <c:pt idx="9532">
                        <c:v>95.320000000000007</c:v>
                      </c:pt>
                      <c:pt idx="9533">
                        <c:v>95.33</c:v>
                      </c:pt>
                      <c:pt idx="9534">
                        <c:v>95.34</c:v>
                      </c:pt>
                      <c:pt idx="9535">
                        <c:v>95.350000000000009</c:v>
                      </c:pt>
                      <c:pt idx="9536">
                        <c:v>95.36</c:v>
                      </c:pt>
                      <c:pt idx="9537">
                        <c:v>95.37</c:v>
                      </c:pt>
                      <c:pt idx="9538">
                        <c:v>95.38</c:v>
                      </c:pt>
                      <c:pt idx="9539">
                        <c:v>95.39</c:v>
                      </c:pt>
                      <c:pt idx="9540">
                        <c:v>95.4</c:v>
                      </c:pt>
                      <c:pt idx="9541">
                        <c:v>95.41</c:v>
                      </c:pt>
                      <c:pt idx="9542">
                        <c:v>95.42</c:v>
                      </c:pt>
                      <c:pt idx="9543">
                        <c:v>95.43</c:v>
                      </c:pt>
                      <c:pt idx="9544">
                        <c:v>95.44</c:v>
                      </c:pt>
                      <c:pt idx="9545">
                        <c:v>95.45</c:v>
                      </c:pt>
                      <c:pt idx="9546">
                        <c:v>95.460000000000008</c:v>
                      </c:pt>
                      <c:pt idx="9547">
                        <c:v>95.47</c:v>
                      </c:pt>
                      <c:pt idx="9548">
                        <c:v>95.48</c:v>
                      </c:pt>
                      <c:pt idx="9549">
                        <c:v>95.49</c:v>
                      </c:pt>
                      <c:pt idx="9550">
                        <c:v>95.5</c:v>
                      </c:pt>
                      <c:pt idx="9551">
                        <c:v>95.51</c:v>
                      </c:pt>
                      <c:pt idx="9552">
                        <c:v>95.52</c:v>
                      </c:pt>
                      <c:pt idx="9553">
                        <c:v>95.53</c:v>
                      </c:pt>
                      <c:pt idx="9554">
                        <c:v>95.54</c:v>
                      </c:pt>
                      <c:pt idx="9555">
                        <c:v>95.55</c:v>
                      </c:pt>
                      <c:pt idx="9556">
                        <c:v>95.56</c:v>
                      </c:pt>
                      <c:pt idx="9557">
                        <c:v>95.570000000000007</c:v>
                      </c:pt>
                      <c:pt idx="9558">
                        <c:v>95.58</c:v>
                      </c:pt>
                      <c:pt idx="9559">
                        <c:v>95.59</c:v>
                      </c:pt>
                      <c:pt idx="9560">
                        <c:v>95.600000000000009</c:v>
                      </c:pt>
                      <c:pt idx="9561">
                        <c:v>95.61</c:v>
                      </c:pt>
                      <c:pt idx="9562">
                        <c:v>95.62</c:v>
                      </c:pt>
                      <c:pt idx="9563">
                        <c:v>95.63</c:v>
                      </c:pt>
                      <c:pt idx="9564">
                        <c:v>95.64</c:v>
                      </c:pt>
                      <c:pt idx="9565">
                        <c:v>95.65</c:v>
                      </c:pt>
                      <c:pt idx="9566">
                        <c:v>95.66</c:v>
                      </c:pt>
                      <c:pt idx="9567">
                        <c:v>95.67</c:v>
                      </c:pt>
                      <c:pt idx="9568">
                        <c:v>95.68</c:v>
                      </c:pt>
                      <c:pt idx="9569">
                        <c:v>95.69</c:v>
                      </c:pt>
                      <c:pt idx="9570">
                        <c:v>95.7</c:v>
                      </c:pt>
                      <c:pt idx="9571">
                        <c:v>95.710000000000008</c:v>
                      </c:pt>
                      <c:pt idx="9572">
                        <c:v>95.72</c:v>
                      </c:pt>
                      <c:pt idx="9573">
                        <c:v>95.73</c:v>
                      </c:pt>
                      <c:pt idx="9574">
                        <c:v>95.740000000000009</c:v>
                      </c:pt>
                      <c:pt idx="9575">
                        <c:v>95.75</c:v>
                      </c:pt>
                      <c:pt idx="9576">
                        <c:v>95.76</c:v>
                      </c:pt>
                      <c:pt idx="9577">
                        <c:v>95.77</c:v>
                      </c:pt>
                      <c:pt idx="9578">
                        <c:v>95.78</c:v>
                      </c:pt>
                      <c:pt idx="9579">
                        <c:v>95.79</c:v>
                      </c:pt>
                      <c:pt idx="9580">
                        <c:v>95.8</c:v>
                      </c:pt>
                      <c:pt idx="9581">
                        <c:v>95.81</c:v>
                      </c:pt>
                      <c:pt idx="9582">
                        <c:v>95.820000000000007</c:v>
                      </c:pt>
                      <c:pt idx="9583">
                        <c:v>95.83</c:v>
                      </c:pt>
                      <c:pt idx="9584">
                        <c:v>95.84</c:v>
                      </c:pt>
                      <c:pt idx="9585">
                        <c:v>95.850000000000009</c:v>
                      </c:pt>
                      <c:pt idx="9586">
                        <c:v>95.86</c:v>
                      </c:pt>
                      <c:pt idx="9587">
                        <c:v>95.87</c:v>
                      </c:pt>
                      <c:pt idx="9588">
                        <c:v>95.88</c:v>
                      </c:pt>
                      <c:pt idx="9589">
                        <c:v>95.89</c:v>
                      </c:pt>
                      <c:pt idx="9590">
                        <c:v>95.9</c:v>
                      </c:pt>
                      <c:pt idx="9591">
                        <c:v>95.91</c:v>
                      </c:pt>
                      <c:pt idx="9592">
                        <c:v>95.92</c:v>
                      </c:pt>
                      <c:pt idx="9593">
                        <c:v>95.93</c:v>
                      </c:pt>
                      <c:pt idx="9594">
                        <c:v>95.94</c:v>
                      </c:pt>
                      <c:pt idx="9595">
                        <c:v>95.95</c:v>
                      </c:pt>
                      <c:pt idx="9596">
                        <c:v>95.960000000000008</c:v>
                      </c:pt>
                      <c:pt idx="9597">
                        <c:v>95.97</c:v>
                      </c:pt>
                      <c:pt idx="9598">
                        <c:v>95.98</c:v>
                      </c:pt>
                      <c:pt idx="9599">
                        <c:v>95.990000000000009</c:v>
                      </c:pt>
                      <c:pt idx="9600">
                        <c:v>96</c:v>
                      </c:pt>
                      <c:pt idx="9601">
                        <c:v>96.01</c:v>
                      </c:pt>
                      <c:pt idx="9602">
                        <c:v>96.02</c:v>
                      </c:pt>
                      <c:pt idx="9603">
                        <c:v>96.03</c:v>
                      </c:pt>
                      <c:pt idx="9604">
                        <c:v>96.04</c:v>
                      </c:pt>
                      <c:pt idx="9605">
                        <c:v>96.05</c:v>
                      </c:pt>
                      <c:pt idx="9606">
                        <c:v>96.06</c:v>
                      </c:pt>
                      <c:pt idx="9607">
                        <c:v>96.070000000000007</c:v>
                      </c:pt>
                      <c:pt idx="9608">
                        <c:v>96.08</c:v>
                      </c:pt>
                      <c:pt idx="9609">
                        <c:v>96.09</c:v>
                      </c:pt>
                      <c:pt idx="9610">
                        <c:v>96.100000000000009</c:v>
                      </c:pt>
                      <c:pt idx="9611">
                        <c:v>96.11</c:v>
                      </c:pt>
                      <c:pt idx="9612">
                        <c:v>96.12</c:v>
                      </c:pt>
                      <c:pt idx="9613">
                        <c:v>96.13</c:v>
                      </c:pt>
                      <c:pt idx="9614">
                        <c:v>96.14</c:v>
                      </c:pt>
                      <c:pt idx="9615">
                        <c:v>96.15</c:v>
                      </c:pt>
                      <c:pt idx="9616">
                        <c:v>96.16</c:v>
                      </c:pt>
                      <c:pt idx="9617">
                        <c:v>96.17</c:v>
                      </c:pt>
                      <c:pt idx="9618">
                        <c:v>96.18</c:v>
                      </c:pt>
                      <c:pt idx="9619">
                        <c:v>96.19</c:v>
                      </c:pt>
                      <c:pt idx="9620">
                        <c:v>96.2</c:v>
                      </c:pt>
                      <c:pt idx="9621">
                        <c:v>96.210000000000008</c:v>
                      </c:pt>
                      <c:pt idx="9622">
                        <c:v>96.22</c:v>
                      </c:pt>
                      <c:pt idx="9623">
                        <c:v>96.23</c:v>
                      </c:pt>
                      <c:pt idx="9624">
                        <c:v>96.240000000000009</c:v>
                      </c:pt>
                      <c:pt idx="9625">
                        <c:v>96.25</c:v>
                      </c:pt>
                      <c:pt idx="9626">
                        <c:v>96.26</c:v>
                      </c:pt>
                      <c:pt idx="9627">
                        <c:v>96.27</c:v>
                      </c:pt>
                      <c:pt idx="9628">
                        <c:v>96.28</c:v>
                      </c:pt>
                      <c:pt idx="9629">
                        <c:v>96.29</c:v>
                      </c:pt>
                      <c:pt idx="9630">
                        <c:v>96.3</c:v>
                      </c:pt>
                      <c:pt idx="9631">
                        <c:v>96.31</c:v>
                      </c:pt>
                      <c:pt idx="9632">
                        <c:v>96.320000000000007</c:v>
                      </c:pt>
                      <c:pt idx="9633">
                        <c:v>96.33</c:v>
                      </c:pt>
                      <c:pt idx="9634">
                        <c:v>96.34</c:v>
                      </c:pt>
                      <c:pt idx="9635">
                        <c:v>96.350000000000009</c:v>
                      </c:pt>
                      <c:pt idx="9636">
                        <c:v>96.36</c:v>
                      </c:pt>
                      <c:pt idx="9637">
                        <c:v>96.37</c:v>
                      </c:pt>
                      <c:pt idx="9638">
                        <c:v>96.38</c:v>
                      </c:pt>
                      <c:pt idx="9639">
                        <c:v>96.39</c:v>
                      </c:pt>
                      <c:pt idx="9640">
                        <c:v>96.4</c:v>
                      </c:pt>
                      <c:pt idx="9641">
                        <c:v>96.41</c:v>
                      </c:pt>
                      <c:pt idx="9642">
                        <c:v>96.42</c:v>
                      </c:pt>
                      <c:pt idx="9643">
                        <c:v>96.43</c:v>
                      </c:pt>
                      <c:pt idx="9644">
                        <c:v>96.44</c:v>
                      </c:pt>
                      <c:pt idx="9645">
                        <c:v>96.45</c:v>
                      </c:pt>
                      <c:pt idx="9646">
                        <c:v>96.460000000000008</c:v>
                      </c:pt>
                      <c:pt idx="9647">
                        <c:v>96.47</c:v>
                      </c:pt>
                      <c:pt idx="9648">
                        <c:v>96.48</c:v>
                      </c:pt>
                      <c:pt idx="9649">
                        <c:v>96.490000000000009</c:v>
                      </c:pt>
                      <c:pt idx="9650">
                        <c:v>96.5</c:v>
                      </c:pt>
                      <c:pt idx="9651">
                        <c:v>96.51</c:v>
                      </c:pt>
                      <c:pt idx="9652">
                        <c:v>96.52</c:v>
                      </c:pt>
                      <c:pt idx="9653">
                        <c:v>96.53</c:v>
                      </c:pt>
                      <c:pt idx="9654">
                        <c:v>96.54</c:v>
                      </c:pt>
                      <c:pt idx="9655">
                        <c:v>96.55</c:v>
                      </c:pt>
                      <c:pt idx="9656">
                        <c:v>96.56</c:v>
                      </c:pt>
                      <c:pt idx="9657">
                        <c:v>96.570000000000007</c:v>
                      </c:pt>
                      <c:pt idx="9658">
                        <c:v>96.58</c:v>
                      </c:pt>
                      <c:pt idx="9659">
                        <c:v>96.59</c:v>
                      </c:pt>
                      <c:pt idx="9660">
                        <c:v>96.600000000000009</c:v>
                      </c:pt>
                      <c:pt idx="9661">
                        <c:v>96.61</c:v>
                      </c:pt>
                      <c:pt idx="9662">
                        <c:v>96.62</c:v>
                      </c:pt>
                      <c:pt idx="9663">
                        <c:v>96.63</c:v>
                      </c:pt>
                      <c:pt idx="9664">
                        <c:v>96.64</c:v>
                      </c:pt>
                      <c:pt idx="9665">
                        <c:v>96.65</c:v>
                      </c:pt>
                      <c:pt idx="9666">
                        <c:v>96.66</c:v>
                      </c:pt>
                      <c:pt idx="9667">
                        <c:v>96.67</c:v>
                      </c:pt>
                      <c:pt idx="9668">
                        <c:v>96.68</c:v>
                      </c:pt>
                      <c:pt idx="9669">
                        <c:v>96.69</c:v>
                      </c:pt>
                      <c:pt idx="9670">
                        <c:v>96.7</c:v>
                      </c:pt>
                      <c:pt idx="9671">
                        <c:v>96.710000000000008</c:v>
                      </c:pt>
                      <c:pt idx="9672">
                        <c:v>96.72</c:v>
                      </c:pt>
                      <c:pt idx="9673">
                        <c:v>96.73</c:v>
                      </c:pt>
                      <c:pt idx="9674">
                        <c:v>96.740000000000009</c:v>
                      </c:pt>
                      <c:pt idx="9675">
                        <c:v>96.75</c:v>
                      </c:pt>
                      <c:pt idx="9676">
                        <c:v>96.76</c:v>
                      </c:pt>
                      <c:pt idx="9677">
                        <c:v>96.77</c:v>
                      </c:pt>
                      <c:pt idx="9678">
                        <c:v>96.78</c:v>
                      </c:pt>
                      <c:pt idx="9679">
                        <c:v>96.79</c:v>
                      </c:pt>
                      <c:pt idx="9680">
                        <c:v>96.8</c:v>
                      </c:pt>
                      <c:pt idx="9681">
                        <c:v>96.81</c:v>
                      </c:pt>
                      <c:pt idx="9682">
                        <c:v>96.820000000000007</c:v>
                      </c:pt>
                      <c:pt idx="9683">
                        <c:v>96.83</c:v>
                      </c:pt>
                      <c:pt idx="9684">
                        <c:v>96.84</c:v>
                      </c:pt>
                      <c:pt idx="9685">
                        <c:v>96.850000000000009</c:v>
                      </c:pt>
                      <c:pt idx="9686">
                        <c:v>96.86</c:v>
                      </c:pt>
                      <c:pt idx="9687">
                        <c:v>96.87</c:v>
                      </c:pt>
                      <c:pt idx="9688">
                        <c:v>96.88</c:v>
                      </c:pt>
                      <c:pt idx="9689">
                        <c:v>96.89</c:v>
                      </c:pt>
                      <c:pt idx="9690">
                        <c:v>96.9</c:v>
                      </c:pt>
                      <c:pt idx="9691">
                        <c:v>96.91</c:v>
                      </c:pt>
                      <c:pt idx="9692">
                        <c:v>96.92</c:v>
                      </c:pt>
                      <c:pt idx="9693">
                        <c:v>96.93</c:v>
                      </c:pt>
                      <c:pt idx="9694">
                        <c:v>96.94</c:v>
                      </c:pt>
                      <c:pt idx="9695">
                        <c:v>96.95</c:v>
                      </c:pt>
                      <c:pt idx="9696">
                        <c:v>96.960000000000008</c:v>
                      </c:pt>
                      <c:pt idx="9697">
                        <c:v>96.97</c:v>
                      </c:pt>
                      <c:pt idx="9698">
                        <c:v>96.98</c:v>
                      </c:pt>
                      <c:pt idx="9699">
                        <c:v>96.990000000000009</c:v>
                      </c:pt>
                      <c:pt idx="9700">
                        <c:v>97</c:v>
                      </c:pt>
                      <c:pt idx="9701">
                        <c:v>97.01</c:v>
                      </c:pt>
                      <c:pt idx="9702">
                        <c:v>97.02</c:v>
                      </c:pt>
                      <c:pt idx="9703">
                        <c:v>97.03</c:v>
                      </c:pt>
                      <c:pt idx="9704">
                        <c:v>97.04</c:v>
                      </c:pt>
                      <c:pt idx="9705">
                        <c:v>97.05</c:v>
                      </c:pt>
                      <c:pt idx="9706">
                        <c:v>97.06</c:v>
                      </c:pt>
                      <c:pt idx="9707">
                        <c:v>97.070000000000007</c:v>
                      </c:pt>
                      <c:pt idx="9708">
                        <c:v>97.08</c:v>
                      </c:pt>
                      <c:pt idx="9709">
                        <c:v>97.09</c:v>
                      </c:pt>
                      <c:pt idx="9710">
                        <c:v>97.100000000000009</c:v>
                      </c:pt>
                      <c:pt idx="9711">
                        <c:v>97.11</c:v>
                      </c:pt>
                      <c:pt idx="9712">
                        <c:v>97.12</c:v>
                      </c:pt>
                      <c:pt idx="9713">
                        <c:v>97.13</c:v>
                      </c:pt>
                      <c:pt idx="9714">
                        <c:v>97.14</c:v>
                      </c:pt>
                      <c:pt idx="9715">
                        <c:v>97.15</c:v>
                      </c:pt>
                      <c:pt idx="9716">
                        <c:v>97.16</c:v>
                      </c:pt>
                      <c:pt idx="9717">
                        <c:v>97.17</c:v>
                      </c:pt>
                      <c:pt idx="9718">
                        <c:v>97.18</c:v>
                      </c:pt>
                      <c:pt idx="9719">
                        <c:v>97.19</c:v>
                      </c:pt>
                      <c:pt idx="9720">
                        <c:v>97.2</c:v>
                      </c:pt>
                      <c:pt idx="9721">
                        <c:v>97.210000000000008</c:v>
                      </c:pt>
                      <c:pt idx="9722">
                        <c:v>97.22</c:v>
                      </c:pt>
                      <c:pt idx="9723">
                        <c:v>97.23</c:v>
                      </c:pt>
                      <c:pt idx="9724">
                        <c:v>97.240000000000009</c:v>
                      </c:pt>
                      <c:pt idx="9725">
                        <c:v>97.25</c:v>
                      </c:pt>
                      <c:pt idx="9726">
                        <c:v>97.26</c:v>
                      </c:pt>
                      <c:pt idx="9727">
                        <c:v>97.27</c:v>
                      </c:pt>
                      <c:pt idx="9728">
                        <c:v>97.28</c:v>
                      </c:pt>
                      <c:pt idx="9729">
                        <c:v>97.29</c:v>
                      </c:pt>
                      <c:pt idx="9730">
                        <c:v>97.3</c:v>
                      </c:pt>
                      <c:pt idx="9731">
                        <c:v>97.31</c:v>
                      </c:pt>
                      <c:pt idx="9732">
                        <c:v>97.320000000000007</c:v>
                      </c:pt>
                      <c:pt idx="9733">
                        <c:v>97.33</c:v>
                      </c:pt>
                      <c:pt idx="9734">
                        <c:v>97.34</c:v>
                      </c:pt>
                      <c:pt idx="9735">
                        <c:v>97.350000000000009</c:v>
                      </c:pt>
                      <c:pt idx="9736">
                        <c:v>97.36</c:v>
                      </c:pt>
                      <c:pt idx="9737">
                        <c:v>97.37</c:v>
                      </c:pt>
                      <c:pt idx="9738">
                        <c:v>97.38</c:v>
                      </c:pt>
                      <c:pt idx="9739">
                        <c:v>97.39</c:v>
                      </c:pt>
                      <c:pt idx="9740">
                        <c:v>97.4</c:v>
                      </c:pt>
                      <c:pt idx="9741">
                        <c:v>97.41</c:v>
                      </c:pt>
                      <c:pt idx="9742">
                        <c:v>97.42</c:v>
                      </c:pt>
                      <c:pt idx="9743">
                        <c:v>97.43</c:v>
                      </c:pt>
                      <c:pt idx="9744">
                        <c:v>97.44</c:v>
                      </c:pt>
                      <c:pt idx="9745">
                        <c:v>97.45</c:v>
                      </c:pt>
                      <c:pt idx="9746">
                        <c:v>97.460000000000008</c:v>
                      </c:pt>
                      <c:pt idx="9747">
                        <c:v>97.47</c:v>
                      </c:pt>
                      <c:pt idx="9748">
                        <c:v>97.48</c:v>
                      </c:pt>
                      <c:pt idx="9749">
                        <c:v>97.490000000000009</c:v>
                      </c:pt>
                      <c:pt idx="9750">
                        <c:v>97.5</c:v>
                      </c:pt>
                      <c:pt idx="9751">
                        <c:v>97.51</c:v>
                      </c:pt>
                      <c:pt idx="9752">
                        <c:v>97.52</c:v>
                      </c:pt>
                      <c:pt idx="9753">
                        <c:v>97.53</c:v>
                      </c:pt>
                      <c:pt idx="9754">
                        <c:v>97.54</c:v>
                      </c:pt>
                      <c:pt idx="9755">
                        <c:v>97.55</c:v>
                      </c:pt>
                      <c:pt idx="9756">
                        <c:v>97.56</c:v>
                      </c:pt>
                      <c:pt idx="9757">
                        <c:v>97.570000000000007</c:v>
                      </c:pt>
                      <c:pt idx="9758">
                        <c:v>97.58</c:v>
                      </c:pt>
                      <c:pt idx="9759">
                        <c:v>97.59</c:v>
                      </c:pt>
                      <c:pt idx="9760">
                        <c:v>97.600000000000009</c:v>
                      </c:pt>
                      <c:pt idx="9761">
                        <c:v>97.61</c:v>
                      </c:pt>
                      <c:pt idx="9762">
                        <c:v>97.62</c:v>
                      </c:pt>
                      <c:pt idx="9763">
                        <c:v>97.63</c:v>
                      </c:pt>
                      <c:pt idx="9764">
                        <c:v>97.64</c:v>
                      </c:pt>
                      <c:pt idx="9765">
                        <c:v>97.65</c:v>
                      </c:pt>
                      <c:pt idx="9766">
                        <c:v>97.66</c:v>
                      </c:pt>
                      <c:pt idx="9767">
                        <c:v>97.67</c:v>
                      </c:pt>
                      <c:pt idx="9768">
                        <c:v>97.68</c:v>
                      </c:pt>
                      <c:pt idx="9769">
                        <c:v>97.69</c:v>
                      </c:pt>
                      <c:pt idx="9770">
                        <c:v>97.7</c:v>
                      </c:pt>
                      <c:pt idx="9771">
                        <c:v>97.710000000000008</c:v>
                      </c:pt>
                      <c:pt idx="9772">
                        <c:v>97.72</c:v>
                      </c:pt>
                      <c:pt idx="9773">
                        <c:v>97.73</c:v>
                      </c:pt>
                      <c:pt idx="9774">
                        <c:v>97.740000000000009</c:v>
                      </c:pt>
                      <c:pt idx="9775">
                        <c:v>97.75</c:v>
                      </c:pt>
                      <c:pt idx="9776">
                        <c:v>97.76</c:v>
                      </c:pt>
                      <c:pt idx="9777">
                        <c:v>97.77</c:v>
                      </c:pt>
                      <c:pt idx="9778">
                        <c:v>97.78</c:v>
                      </c:pt>
                      <c:pt idx="9779">
                        <c:v>97.79</c:v>
                      </c:pt>
                      <c:pt idx="9780">
                        <c:v>97.8</c:v>
                      </c:pt>
                      <c:pt idx="9781">
                        <c:v>97.81</c:v>
                      </c:pt>
                      <c:pt idx="9782">
                        <c:v>97.820000000000007</c:v>
                      </c:pt>
                      <c:pt idx="9783">
                        <c:v>97.83</c:v>
                      </c:pt>
                      <c:pt idx="9784">
                        <c:v>97.84</c:v>
                      </c:pt>
                      <c:pt idx="9785">
                        <c:v>97.850000000000009</c:v>
                      </c:pt>
                      <c:pt idx="9786">
                        <c:v>97.86</c:v>
                      </c:pt>
                      <c:pt idx="9787">
                        <c:v>97.87</c:v>
                      </c:pt>
                      <c:pt idx="9788">
                        <c:v>97.88</c:v>
                      </c:pt>
                      <c:pt idx="9789">
                        <c:v>97.89</c:v>
                      </c:pt>
                      <c:pt idx="9790">
                        <c:v>97.9</c:v>
                      </c:pt>
                      <c:pt idx="9791">
                        <c:v>97.91</c:v>
                      </c:pt>
                      <c:pt idx="9792">
                        <c:v>97.92</c:v>
                      </c:pt>
                      <c:pt idx="9793">
                        <c:v>97.93</c:v>
                      </c:pt>
                      <c:pt idx="9794">
                        <c:v>97.94</c:v>
                      </c:pt>
                      <c:pt idx="9795">
                        <c:v>97.95</c:v>
                      </c:pt>
                      <c:pt idx="9796">
                        <c:v>97.960000000000008</c:v>
                      </c:pt>
                      <c:pt idx="9797">
                        <c:v>97.97</c:v>
                      </c:pt>
                      <c:pt idx="9798">
                        <c:v>97.98</c:v>
                      </c:pt>
                      <c:pt idx="9799">
                        <c:v>97.990000000000009</c:v>
                      </c:pt>
                      <c:pt idx="9800">
                        <c:v>98</c:v>
                      </c:pt>
                      <c:pt idx="9801">
                        <c:v>98.01</c:v>
                      </c:pt>
                      <c:pt idx="9802">
                        <c:v>98.02</c:v>
                      </c:pt>
                      <c:pt idx="9803">
                        <c:v>98.03</c:v>
                      </c:pt>
                      <c:pt idx="9804">
                        <c:v>98.04</c:v>
                      </c:pt>
                      <c:pt idx="9805">
                        <c:v>98.05</c:v>
                      </c:pt>
                      <c:pt idx="9806">
                        <c:v>98.06</c:v>
                      </c:pt>
                      <c:pt idx="9807">
                        <c:v>98.070000000000007</c:v>
                      </c:pt>
                      <c:pt idx="9808">
                        <c:v>98.08</c:v>
                      </c:pt>
                      <c:pt idx="9809">
                        <c:v>98.09</c:v>
                      </c:pt>
                      <c:pt idx="9810">
                        <c:v>98.100000000000009</c:v>
                      </c:pt>
                      <c:pt idx="9811">
                        <c:v>98.11</c:v>
                      </c:pt>
                      <c:pt idx="9812">
                        <c:v>98.12</c:v>
                      </c:pt>
                      <c:pt idx="9813">
                        <c:v>98.13</c:v>
                      </c:pt>
                      <c:pt idx="9814">
                        <c:v>98.14</c:v>
                      </c:pt>
                      <c:pt idx="9815">
                        <c:v>98.15</c:v>
                      </c:pt>
                      <c:pt idx="9816">
                        <c:v>98.16</c:v>
                      </c:pt>
                      <c:pt idx="9817">
                        <c:v>98.17</c:v>
                      </c:pt>
                      <c:pt idx="9818">
                        <c:v>98.18</c:v>
                      </c:pt>
                      <c:pt idx="9819">
                        <c:v>98.19</c:v>
                      </c:pt>
                      <c:pt idx="9820">
                        <c:v>98.2</c:v>
                      </c:pt>
                      <c:pt idx="9821">
                        <c:v>98.210000000000008</c:v>
                      </c:pt>
                      <c:pt idx="9822">
                        <c:v>98.22</c:v>
                      </c:pt>
                      <c:pt idx="9823">
                        <c:v>98.23</c:v>
                      </c:pt>
                      <c:pt idx="9824">
                        <c:v>98.240000000000009</c:v>
                      </c:pt>
                      <c:pt idx="9825">
                        <c:v>98.25</c:v>
                      </c:pt>
                      <c:pt idx="9826">
                        <c:v>98.26</c:v>
                      </c:pt>
                      <c:pt idx="9827">
                        <c:v>98.27</c:v>
                      </c:pt>
                      <c:pt idx="9828">
                        <c:v>98.28</c:v>
                      </c:pt>
                      <c:pt idx="9829">
                        <c:v>98.29</c:v>
                      </c:pt>
                      <c:pt idx="9830">
                        <c:v>98.3</c:v>
                      </c:pt>
                      <c:pt idx="9831">
                        <c:v>98.31</c:v>
                      </c:pt>
                      <c:pt idx="9832">
                        <c:v>98.320000000000007</c:v>
                      </c:pt>
                      <c:pt idx="9833">
                        <c:v>98.33</c:v>
                      </c:pt>
                      <c:pt idx="9834">
                        <c:v>98.34</c:v>
                      </c:pt>
                      <c:pt idx="9835">
                        <c:v>98.350000000000009</c:v>
                      </c:pt>
                      <c:pt idx="9836">
                        <c:v>98.36</c:v>
                      </c:pt>
                      <c:pt idx="9837">
                        <c:v>98.37</c:v>
                      </c:pt>
                      <c:pt idx="9838">
                        <c:v>98.38</c:v>
                      </c:pt>
                      <c:pt idx="9839">
                        <c:v>98.39</c:v>
                      </c:pt>
                      <c:pt idx="9840">
                        <c:v>98.4</c:v>
                      </c:pt>
                      <c:pt idx="9841">
                        <c:v>98.41</c:v>
                      </c:pt>
                      <c:pt idx="9842">
                        <c:v>98.42</c:v>
                      </c:pt>
                      <c:pt idx="9843">
                        <c:v>98.43</c:v>
                      </c:pt>
                      <c:pt idx="9844">
                        <c:v>98.44</c:v>
                      </c:pt>
                      <c:pt idx="9845">
                        <c:v>98.45</c:v>
                      </c:pt>
                      <c:pt idx="9846">
                        <c:v>98.460000000000008</c:v>
                      </c:pt>
                      <c:pt idx="9847">
                        <c:v>98.47</c:v>
                      </c:pt>
                      <c:pt idx="9848">
                        <c:v>98.48</c:v>
                      </c:pt>
                      <c:pt idx="9849">
                        <c:v>98.490000000000009</c:v>
                      </c:pt>
                      <c:pt idx="9850">
                        <c:v>98.5</c:v>
                      </c:pt>
                      <c:pt idx="9851">
                        <c:v>98.51</c:v>
                      </c:pt>
                      <c:pt idx="9852">
                        <c:v>98.52</c:v>
                      </c:pt>
                      <c:pt idx="9853">
                        <c:v>98.53</c:v>
                      </c:pt>
                      <c:pt idx="9854">
                        <c:v>98.54</c:v>
                      </c:pt>
                      <c:pt idx="9855">
                        <c:v>98.55</c:v>
                      </c:pt>
                      <c:pt idx="9856">
                        <c:v>98.56</c:v>
                      </c:pt>
                      <c:pt idx="9857">
                        <c:v>98.570000000000007</c:v>
                      </c:pt>
                      <c:pt idx="9858">
                        <c:v>98.58</c:v>
                      </c:pt>
                      <c:pt idx="9859">
                        <c:v>98.59</c:v>
                      </c:pt>
                      <c:pt idx="9860">
                        <c:v>98.600000000000009</c:v>
                      </c:pt>
                      <c:pt idx="9861">
                        <c:v>98.61</c:v>
                      </c:pt>
                      <c:pt idx="9862">
                        <c:v>98.62</c:v>
                      </c:pt>
                      <c:pt idx="9863">
                        <c:v>98.63</c:v>
                      </c:pt>
                      <c:pt idx="9864">
                        <c:v>98.64</c:v>
                      </c:pt>
                      <c:pt idx="9865">
                        <c:v>98.65</c:v>
                      </c:pt>
                      <c:pt idx="9866">
                        <c:v>98.66</c:v>
                      </c:pt>
                      <c:pt idx="9867">
                        <c:v>98.67</c:v>
                      </c:pt>
                      <c:pt idx="9868">
                        <c:v>98.68</c:v>
                      </c:pt>
                      <c:pt idx="9869">
                        <c:v>98.69</c:v>
                      </c:pt>
                      <c:pt idx="9870">
                        <c:v>98.7</c:v>
                      </c:pt>
                      <c:pt idx="9871">
                        <c:v>98.710000000000008</c:v>
                      </c:pt>
                      <c:pt idx="9872">
                        <c:v>98.72</c:v>
                      </c:pt>
                      <c:pt idx="9873">
                        <c:v>98.73</c:v>
                      </c:pt>
                      <c:pt idx="9874">
                        <c:v>98.740000000000009</c:v>
                      </c:pt>
                      <c:pt idx="9875">
                        <c:v>98.75</c:v>
                      </c:pt>
                      <c:pt idx="9876">
                        <c:v>98.76</c:v>
                      </c:pt>
                      <c:pt idx="9877">
                        <c:v>98.77</c:v>
                      </c:pt>
                      <c:pt idx="9878">
                        <c:v>98.78</c:v>
                      </c:pt>
                      <c:pt idx="9879">
                        <c:v>98.79</c:v>
                      </c:pt>
                      <c:pt idx="9880">
                        <c:v>98.8</c:v>
                      </c:pt>
                      <c:pt idx="9881">
                        <c:v>98.81</c:v>
                      </c:pt>
                      <c:pt idx="9882">
                        <c:v>98.820000000000007</c:v>
                      </c:pt>
                      <c:pt idx="9883">
                        <c:v>98.83</c:v>
                      </c:pt>
                      <c:pt idx="9884">
                        <c:v>98.84</c:v>
                      </c:pt>
                      <c:pt idx="9885">
                        <c:v>98.850000000000009</c:v>
                      </c:pt>
                      <c:pt idx="9886">
                        <c:v>98.86</c:v>
                      </c:pt>
                      <c:pt idx="9887">
                        <c:v>98.87</c:v>
                      </c:pt>
                      <c:pt idx="9888">
                        <c:v>98.88</c:v>
                      </c:pt>
                      <c:pt idx="9889">
                        <c:v>98.89</c:v>
                      </c:pt>
                      <c:pt idx="9890">
                        <c:v>98.9</c:v>
                      </c:pt>
                      <c:pt idx="9891">
                        <c:v>98.91</c:v>
                      </c:pt>
                      <c:pt idx="9892">
                        <c:v>98.92</c:v>
                      </c:pt>
                      <c:pt idx="9893">
                        <c:v>98.93</c:v>
                      </c:pt>
                      <c:pt idx="9894">
                        <c:v>98.94</c:v>
                      </c:pt>
                      <c:pt idx="9895">
                        <c:v>98.95</c:v>
                      </c:pt>
                      <c:pt idx="9896">
                        <c:v>98.960000000000008</c:v>
                      </c:pt>
                      <c:pt idx="9897">
                        <c:v>98.97</c:v>
                      </c:pt>
                      <c:pt idx="9898">
                        <c:v>98.98</c:v>
                      </c:pt>
                      <c:pt idx="9899">
                        <c:v>98.990000000000009</c:v>
                      </c:pt>
                      <c:pt idx="9900">
                        <c:v>99</c:v>
                      </c:pt>
                      <c:pt idx="9901">
                        <c:v>99.01</c:v>
                      </c:pt>
                      <c:pt idx="9902">
                        <c:v>99.02</c:v>
                      </c:pt>
                      <c:pt idx="9903">
                        <c:v>99.03</c:v>
                      </c:pt>
                      <c:pt idx="9904">
                        <c:v>99.04</c:v>
                      </c:pt>
                      <c:pt idx="9905">
                        <c:v>99.05</c:v>
                      </c:pt>
                      <c:pt idx="9906">
                        <c:v>99.06</c:v>
                      </c:pt>
                      <c:pt idx="9907">
                        <c:v>99.070000000000007</c:v>
                      </c:pt>
                      <c:pt idx="9908">
                        <c:v>99.08</c:v>
                      </c:pt>
                      <c:pt idx="9909">
                        <c:v>99.09</c:v>
                      </c:pt>
                      <c:pt idx="9910">
                        <c:v>99.100000000000009</c:v>
                      </c:pt>
                      <c:pt idx="9911">
                        <c:v>99.11</c:v>
                      </c:pt>
                      <c:pt idx="9912">
                        <c:v>99.12</c:v>
                      </c:pt>
                      <c:pt idx="9913">
                        <c:v>99.13</c:v>
                      </c:pt>
                      <c:pt idx="9914">
                        <c:v>99.14</c:v>
                      </c:pt>
                      <c:pt idx="9915">
                        <c:v>99.15</c:v>
                      </c:pt>
                      <c:pt idx="9916">
                        <c:v>99.16</c:v>
                      </c:pt>
                      <c:pt idx="9917">
                        <c:v>99.17</c:v>
                      </c:pt>
                      <c:pt idx="9918">
                        <c:v>99.18</c:v>
                      </c:pt>
                      <c:pt idx="9919">
                        <c:v>99.19</c:v>
                      </c:pt>
                      <c:pt idx="9920">
                        <c:v>99.2</c:v>
                      </c:pt>
                      <c:pt idx="9921">
                        <c:v>99.210000000000008</c:v>
                      </c:pt>
                      <c:pt idx="9922">
                        <c:v>99.22</c:v>
                      </c:pt>
                      <c:pt idx="9923">
                        <c:v>99.23</c:v>
                      </c:pt>
                      <c:pt idx="9924">
                        <c:v>99.240000000000009</c:v>
                      </c:pt>
                      <c:pt idx="9925">
                        <c:v>99.25</c:v>
                      </c:pt>
                      <c:pt idx="9926">
                        <c:v>99.26</c:v>
                      </c:pt>
                      <c:pt idx="9927">
                        <c:v>99.27</c:v>
                      </c:pt>
                      <c:pt idx="9928">
                        <c:v>99.28</c:v>
                      </c:pt>
                      <c:pt idx="9929">
                        <c:v>99.29</c:v>
                      </c:pt>
                      <c:pt idx="9930">
                        <c:v>99.3</c:v>
                      </c:pt>
                      <c:pt idx="9931">
                        <c:v>99.31</c:v>
                      </c:pt>
                      <c:pt idx="9932">
                        <c:v>99.320000000000007</c:v>
                      </c:pt>
                      <c:pt idx="9933">
                        <c:v>99.33</c:v>
                      </c:pt>
                      <c:pt idx="9934">
                        <c:v>99.34</c:v>
                      </c:pt>
                      <c:pt idx="9935">
                        <c:v>99.350000000000009</c:v>
                      </c:pt>
                      <c:pt idx="9936">
                        <c:v>99.36</c:v>
                      </c:pt>
                      <c:pt idx="9937">
                        <c:v>99.37</c:v>
                      </c:pt>
                      <c:pt idx="9938">
                        <c:v>99.38</c:v>
                      </c:pt>
                      <c:pt idx="9939">
                        <c:v>99.39</c:v>
                      </c:pt>
                      <c:pt idx="9940">
                        <c:v>99.4</c:v>
                      </c:pt>
                      <c:pt idx="9941">
                        <c:v>99.41</c:v>
                      </c:pt>
                      <c:pt idx="9942">
                        <c:v>99.42</c:v>
                      </c:pt>
                      <c:pt idx="9943">
                        <c:v>99.43</c:v>
                      </c:pt>
                      <c:pt idx="9944">
                        <c:v>99.44</c:v>
                      </c:pt>
                      <c:pt idx="9945">
                        <c:v>99.45</c:v>
                      </c:pt>
                      <c:pt idx="9946">
                        <c:v>99.460000000000008</c:v>
                      </c:pt>
                      <c:pt idx="9947">
                        <c:v>99.47</c:v>
                      </c:pt>
                      <c:pt idx="9948">
                        <c:v>99.48</c:v>
                      </c:pt>
                      <c:pt idx="9949">
                        <c:v>99.490000000000009</c:v>
                      </c:pt>
                      <c:pt idx="9950">
                        <c:v>99.5</c:v>
                      </c:pt>
                      <c:pt idx="9951">
                        <c:v>99.51</c:v>
                      </c:pt>
                      <c:pt idx="9952">
                        <c:v>99.52</c:v>
                      </c:pt>
                      <c:pt idx="9953">
                        <c:v>99.53</c:v>
                      </c:pt>
                      <c:pt idx="9954">
                        <c:v>99.54</c:v>
                      </c:pt>
                      <c:pt idx="9955">
                        <c:v>99.55</c:v>
                      </c:pt>
                      <c:pt idx="9956">
                        <c:v>99.56</c:v>
                      </c:pt>
                      <c:pt idx="9957">
                        <c:v>99.570000000000007</c:v>
                      </c:pt>
                      <c:pt idx="9958">
                        <c:v>99.58</c:v>
                      </c:pt>
                      <c:pt idx="9959">
                        <c:v>99.59</c:v>
                      </c:pt>
                      <c:pt idx="9960">
                        <c:v>99.600000000000009</c:v>
                      </c:pt>
                      <c:pt idx="9961">
                        <c:v>99.61</c:v>
                      </c:pt>
                      <c:pt idx="9962">
                        <c:v>99.62</c:v>
                      </c:pt>
                      <c:pt idx="9963">
                        <c:v>99.63</c:v>
                      </c:pt>
                      <c:pt idx="9964">
                        <c:v>99.64</c:v>
                      </c:pt>
                      <c:pt idx="9965">
                        <c:v>99.65</c:v>
                      </c:pt>
                      <c:pt idx="9966">
                        <c:v>99.66</c:v>
                      </c:pt>
                      <c:pt idx="9967">
                        <c:v>99.67</c:v>
                      </c:pt>
                      <c:pt idx="9968">
                        <c:v>99.68</c:v>
                      </c:pt>
                      <c:pt idx="9969">
                        <c:v>99.69</c:v>
                      </c:pt>
                      <c:pt idx="9970">
                        <c:v>99.7</c:v>
                      </c:pt>
                      <c:pt idx="9971">
                        <c:v>99.710000000000008</c:v>
                      </c:pt>
                      <c:pt idx="9972">
                        <c:v>99.72</c:v>
                      </c:pt>
                      <c:pt idx="9973">
                        <c:v>99.73</c:v>
                      </c:pt>
                      <c:pt idx="9974">
                        <c:v>99.740000000000009</c:v>
                      </c:pt>
                      <c:pt idx="9975">
                        <c:v>99.75</c:v>
                      </c:pt>
                      <c:pt idx="9976">
                        <c:v>99.76</c:v>
                      </c:pt>
                      <c:pt idx="9977">
                        <c:v>99.77</c:v>
                      </c:pt>
                      <c:pt idx="9978">
                        <c:v>99.78</c:v>
                      </c:pt>
                      <c:pt idx="9979">
                        <c:v>99.79</c:v>
                      </c:pt>
                      <c:pt idx="9980">
                        <c:v>99.8</c:v>
                      </c:pt>
                      <c:pt idx="9981">
                        <c:v>99.81</c:v>
                      </c:pt>
                      <c:pt idx="9982">
                        <c:v>99.820000000000007</c:v>
                      </c:pt>
                      <c:pt idx="9983">
                        <c:v>99.83</c:v>
                      </c:pt>
                      <c:pt idx="9984">
                        <c:v>99.84</c:v>
                      </c:pt>
                      <c:pt idx="9985">
                        <c:v>99.850000000000009</c:v>
                      </c:pt>
                      <c:pt idx="9986">
                        <c:v>99.86</c:v>
                      </c:pt>
                      <c:pt idx="9987">
                        <c:v>99.87</c:v>
                      </c:pt>
                      <c:pt idx="9988">
                        <c:v>99.88</c:v>
                      </c:pt>
                      <c:pt idx="9989">
                        <c:v>99.89</c:v>
                      </c:pt>
                      <c:pt idx="9990">
                        <c:v>99.9</c:v>
                      </c:pt>
                      <c:pt idx="9991">
                        <c:v>99.91</c:v>
                      </c:pt>
                      <c:pt idx="9992">
                        <c:v>99.92</c:v>
                      </c:pt>
                      <c:pt idx="9993">
                        <c:v>99.93</c:v>
                      </c:pt>
                      <c:pt idx="9994">
                        <c:v>99.94</c:v>
                      </c:pt>
                      <c:pt idx="9995">
                        <c:v>99.95</c:v>
                      </c:pt>
                      <c:pt idx="9996">
                        <c:v>99.960000000000008</c:v>
                      </c:pt>
                      <c:pt idx="9997">
                        <c:v>99.97</c:v>
                      </c:pt>
                      <c:pt idx="9998">
                        <c:v>99.98</c:v>
                      </c:pt>
                      <c:pt idx="9999">
                        <c:v>99.990000000000009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Pos!$D$2:$D$10001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0.78301201446615842</c:v>
                      </c:pt>
                      <c:pt idx="1">
                        <c:v>0.78240907220433076</c:v>
                      </c:pt>
                      <c:pt idx="2">
                        <c:v>0.7811275837688284</c:v>
                      </c:pt>
                      <c:pt idx="3">
                        <c:v>0.77917416238248705</c:v>
                      </c:pt>
                      <c:pt idx="4">
                        <c:v>0.77655586178610225</c:v>
                      </c:pt>
                      <c:pt idx="5">
                        <c:v>0.77328016556287582</c:v>
                      </c:pt>
                      <c:pt idx="6">
                        <c:v>0.76935497723688651</c:v>
                      </c:pt>
                      <c:pt idx="7">
                        <c:v>0.76478861115645902</c:v>
                      </c:pt>
                      <c:pt idx="8">
                        <c:v>0.75958978416242284</c:v>
                      </c:pt>
                      <c:pt idx="9">
                        <c:v>0.75376760803048914</c:v>
                      </c:pt>
                      <c:pt idx="10">
                        <c:v>0.74733158266640809</c:v>
                      </c:pt>
                      <c:pt idx="11">
                        <c:v>0.74029159002231015</c:v>
                      </c:pt>
                      <c:pt idx="12">
                        <c:v>0.73265788869277448</c:v>
                      </c:pt>
                      <c:pt idx="13">
                        <c:v>0.72444110913978743</c:v>
                      </c:pt>
                      <c:pt idx="14">
                        <c:v>0.71565224948695438</c:v>
                      </c:pt>
                      <c:pt idx="15">
                        <c:v>0.70630267181516704</c:v>
                      </c:pt>
                      <c:pt idx="16">
                        <c:v>0.6964040988845065</c:v>
                      </c:pt>
                      <c:pt idx="17">
                        <c:v>0.6859686112005261</c:v>
                      </c:pt>
                      <c:pt idx="18">
                        <c:v>0.67500864433726737</c:v>
                      </c:pt>
                      <c:pt idx="19">
                        <c:v>0.6635369864244961</c:v>
                      </c:pt>
                      <c:pt idx="20">
                        <c:v>0.65156677570270749</c:v>
                      </c:pt>
                      <c:pt idx="21">
                        <c:v>0.6391114980465088</c:v>
                      </c:pt>
                      <c:pt idx="22">
                        <c:v>0.62618498435505432</c:v>
                      </c:pt>
                      <c:pt idx="23">
                        <c:v>0.61280140770730129</c:v>
                      </c:pt>
                      <c:pt idx="24">
                        <c:v>0.59897528017998758</c:v>
                      </c:pt>
                      <c:pt idx="25">
                        <c:v>0.58472144922739566</c:v>
                      </c:pt>
                      <c:pt idx="26">
                        <c:v>0.57005509352415684</c:v>
                      </c:pt>
                      <c:pt idx="27">
                        <c:v>0.5549917181755476</c:v>
                      </c:pt>
                      <c:pt idx="28">
                        <c:v>0.53954714920388724</c:v>
                      </c:pt>
                      <c:pt idx="29">
                        <c:v>0.52373752722476385</c:v>
                      </c:pt>
                      <c:pt idx="30">
                        <c:v>0.5075793002327974</c:v>
                      </c:pt>
                      <c:pt idx="31">
                        <c:v>0.49108921542349088</c:v>
                      </c:pt>
                      <c:pt idx="32">
                        <c:v>0.4742843099853179</c:v>
                      </c:pt>
                      <c:pt idx="33">
                        <c:v>0.4571819008045106</c:v>
                      </c:pt>
                      <c:pt idx="34">
                        <c:v>0.43979957303395312</c:v>
                      </c:pt>
                      <c:pt idx="35">
                        <c:v>0.42215516748707888</c:v>
                      </c:pt>
                      <c:pt idx="36">
                        <c:v>0.40426676682762291</c:v>
                      </c:pt>
                      <c:pt idx="37">
                        <c:v>0.38615268053642121</c:v>
                      </c:pt>
                      <c:pt idx="38">
                        <c:v>0.36783142864706109</c:v>
                      </c:pt>
                      <c:pt idx="39">
                        <c:v>0.34932172425298808</c:v>
                      </c:pt>
                      <c:pt idx="40">
                        <c:v>0.33064245479957699</c:v>
                      </c:pt>
                      <c:pt idx="41">
                        <c:v>0.31181266218556158</c:v>
                      </c:pt>
                      <c:pt idx="42">
                        <c:v>0.29285152170900219</c:v>
                      </c:pt>
                      <c:pt idx="43">
                        <c:v>0.27377831990356671</c:v>
                      </c:pt>
                      <c:pt idx="44">
                        <c:v>0.25461243132118999</c:v>
                      </c:pt>
                      <c:pt idx="45">
                        <c:v>0.23537329432709331</c:v>
                      </c:pt>
                      <c:pt idx="46">
                        <c:v>0.21608038598258569</c:v>
                      </c:pt>
                      <c:pt idx="47">
                        <c:v>0.19675319609995851</c:v>
                      </c:pt>
                      <c:pt idx="48">
                        <c:v>0.1774112005620351</c:v>
                      </c:pt>
                      <c:pt idx="49">
                        <c:v>0.15807383400649089</c:v>
                      </c:pt>
                      <c:pt idx="50">
                        <c:v>0.13876046198184031</c:v>
                      </c:pt>
                      <c:pt idx="51">
                        <c:v>0.11949035268792579</c:v>
                      </c:pt>
                      <c:pt idx="52">
                        <c:v>0.10028264841882679</c:v>
                      </c:pt>
                      <c:pt idx="53">
                        <c:v>8.1156336830238415E-2</c:v>
                      </c:pt>
                      <c:pt idx="54">
                        <c:v>6.2130222156557273E-2</c:v>
                      </c:pt>
                      <c:pt idx="55">
                        <c:v>4.3222896505105142E-2</c:v>
                      </c:pt>
                      <c:pt idx="56">
                        <c:v>2.4452711356117471E-2</c:v>
                      </c:pt>
                      <c:pt idx="57">
                        <c:v>5.8377493972932614E-3</c:v>
                      </c:pt>
                      <c:pt idx="58">
                        <c:v>-1.260420317912978E-2</c:v>
                      </c:pt>
                      <c:pt idx="59">
                        <c:v>-3.0855683790658561E-2</c:v>
                      </c:pt>
                      <c:pt idx="60">
                        <c:v>-4.889957986689529E-2</c:v>
                      </c:pt>
                      <c:pt idx="61">
                        <c:v>-6.671915442046919E-2</c:v>
                      </c:pt>
                      <c:pt idx="62">
                        <c:v>-8.4298070671778511E-2</c:v>
                      </c:pt>
                      <c:pt idx="63">
                        <c:v>-0.10162041561838341</c:v>
                      </c:pt>
                      <c:pt idx="64">
                        <c:v>-0.1186707224463337</c:v>
                      </c:pt>
                      <c:pt idx="65">
                        <c:v>-0.13543399168795001</c:v>
                      </c:pt>
                      <c:pt idx="66">
                        <c:v>-0.15189571103850241</c:v>
                      </c:pt>
                      <c:pt idx="67">
                        <c:v>-0.16804187375283769</c:v>
                      </c:pt>
                      <c:pt idx="68">
                        <c:v>-0.18385899555215171</c:v>
                      </c:pt>
                      <c:pt idx="69">
                        <c:v>-0.19933412998077091</c:v>
                      </c:pt>
                      <c:pt idx="70">
                        <c:v>-0.21445488216286671</c:v>
                      </c:pt>
                      <c:pt idx="71">
                        <c:v>-0.22920942091941621</c:v>
                      </c:pt>
                      <c:pt idx="72">
                        <c:v>-0.24358648921635551</c:v>
                      </c:pt>
                      <c:pt idx="73">
                        <c:v>-0.25757541292563862</c:v>
                      </c:pt>
                      <c:pt idx="74">
                        <c:v>-0.27116610789174478</c:v>
                      </c:pt>
                      <c:pt idx="75">
                        <c:v>-0.28434908530698039</c:v>
                      </c:pt>
                      <c:pt idx="76">
                        <c:v>-0.29711545540957301</c:v>
                      </c:pt>
                      <c:pt idx="77">
                        <c:v>-0.30945692952903248</c:v>
                      </c:pt>
                      <c:pt idx="78">
                        <c:v>-0.32136582051339579</c:v>
                      </c:pt>
                      <c:pt idx="79">
                        <c:v>-0.33283504158276211</c:v>
                      </c:pt>
                      <c:pt idx="80">
                        <c:v>-0.34385810366283659</c:v>
                      </c:pt>
                      <c:pt idx="81">
                        <c:v>-0.35442911126099153</c:v>
                      </c:pt>
                      <c:pt idx="82">
                        <c:v>-0.36454275695553051</c:v>
                      </c:pt>
                      <c:pt idx="83">
                        <c:v>-0.37419431457637048</c:v>
                      </c:pt>
                      <c:pt idx="84">
                        <c:v>-0.38337963116214002</c:v>
                      </c:pt>
                      <c:pt idx="85">
                        <c:v>-0.39209511778472278</c:v>
                      </c:pt>
                      <c:pt idx="86">
                        <c:v>-0.40033773933748562</c:v>
                      </c:pt>
                      <c:pt idx="87">
                        <c:v>-0.40810500338777977</c:v>
                      </c:pt>
                      <c:pt idx="88">
                        <c:v>-0.41539494819778822</c:v>
                      </c:pt>
                      <c:pt idx="89">
                        <c:v>-0.42220613002036828</c:v>
                      </c:pt>
                      <c:pt idx="90">
                        <c:v>-0.42853760977820621</c:v>
                      </c:pt>
                      <c:pt idx="91">
                        <c:v>-0.43438893923534799</c:v>
                      </c:pt>
                      <c:pt idx="92">
                        <c:v>-0.43976014677002218</c:v>
                      </c:pt>
                      <c:pt idx="93">
                        <c:v>-0.44465172285659549</c:v>
                      </c:pt>
                      <c:pt idx="94">
                        <c:v>-0.44906460536257292</c:v>
                      </c:pt>
                      <c:pt idx="95">
                        <c:v>-0.45300016476376143</c:v>
                      </c:pt>
                      <c:pt idx="96">
                        <c:v>-0.45646018937709443</c:v>
                      </c:pt>
                      <c:pt idx="97">
                        <c:v>-0.45944687070623919</c:v>
                      </c:pt>
                      <c:pt idx="98">
                        <c:v>-0.46196278898997778</c:v>
                      </c:pt>
                      <c:pt idx="99">
                        <c:v>-0.46401089903756398</c:v>
                      </c:pt>
                      <c:pt idx="100">
                        <c:v>-0.46559451642884259</c:v>
                      </c:pt>
                      <c:pt idx="101">
                        <c:v>-0.46671730414994922</c:v>
                      </c:pt>
                      <c:pt idx="102">
                        <c:v>-0.46738325972795969</c:v>
                      </c:pt>
                      <c:pt idx="103">
                        <c:v>-0.46759670291998778</c:v>
                      </c:pt>
                      <c:pt idx="104">
                        <c:v>-0.46736226400402608</c:v>
                      </c:pt>
                      <c:pt idx="105">
                        <c:v>-0.46668487271035719</c:v>
                      </c:pt>
                      <c:pt idx="106">
                        <c:v>-0.46556974782370908</c:v>
                      </c:pt>
                      <c:pt idx="107">
                        <c:v>-0.46402238747757463</c:v>
                      </c:pt>
                      <c:pt idx="108">
                        <c:v>-0.46204856015333012</c:v>
                      </c:pt>
                      <c:pt idx="109">
                        <c:v>-0.45965429638806637</c:v>
                      </c:pt>
                      <c:pt idx="110">
                        <c:v>-0.45684588118644581</c:v>
                      </c:pt>
                      <c:pt idx="111">
                        <c:v>-0.45362984712351562</c:v>
                      </c:pt>
                      <c:pt idx="112">
                        <c:v>-0.45001296811729702</c:v>
                      </c:pt>
                      <c:pt idx="113">
                        <c:v>-0.44600225384221981</c:v>
                      </c:pt>
                      <c:pt idx="114">
                        <c:v>-0.44160494474712908</c:v>
                      </c:pt>
                      <c:pt idx="115">
                        <c:v>-0.43682850763473591</c:v>
                      </c:pt>
                      <c:pt idx="116">
                        <c:v>-0.43168063175305638</c:v>
                      </c:pt>
                      <c:pt idx="117">
                        <c:v>-0.42616922534365642</c:v>
                      </c:pt>
                      <c:pt idx="118">
                        <c:v>-0.42030241258640799</c:v>
                      </c:pt>
                      <c:pt idx="119">
                        <c:v>-0.4140885308760493</c:v>
                      </c:pt>
                      <c:pt idx="120">
                        <c:v>-0.40753612836210729</c:v>
                      </c:pt>
                      <c:pt idx="121">
                        <c:v>-0.40065396168076728</c:v>
                      </c:pt>
                      <c:pt idx="122">
                        <c:v>-0.39345099380504012</c:v>
                      </c:pt>
                      <c:pt idx="123">
                        <c:v>-0.3859363919381093</c:v>
                      </c:pt>
                      <c:pt idx="124">
                        <c:v>-0.37811952537405957</c:v>
                      </c:pt>
                      <c:pt idx="125">
                        <c:v>-0.37000996325026653</c:v>
                      </c:pt>
                      <c:pt idx="126">
                        <c:v>-0.36161747211657641</c:v>
                      </c:pt>
                      <c:pt idx="127">
                        <c:v>-0.35295201324801062</c:v>
                      </c:pt>
                      <c:pt idx="128">
                        <c:v>-0.34402373963005078</c:v>
                      </c:pt>
                      <c:pt idx="129">
                        <c:v>-0.33484299254860228</c:v>
                      </c:pt>
                      <c:pt idx="130">
                        <c:v>-0.32542029772043068</c:v>
                      </c:pt>
                      <c:pt idx="131">
                        <c:v>-0.31576636090420229</c:v>
                      </c:pt>
                      <c:pt idx="132">
                        <c:v>-0.30589206293717253</c:v>
                      </c:pt>
                      <c:pt idx="133">
                        <c:v>-0.29580845414803197</c:v>
                      </c:pt>
                      <c:pt idx="134">
                        <c:v>-0.28552674810234607</c:v>
                      </c:pt>
                      <c:pt idx="135">
                        <c:v>-0.27505831464339991</c:v>
                      </c:pt>
                      <c:pt idx="136">
                        <c:v>-0.26441467219798531</c:v>
                      </c:pt>
                      <c:pt idx="137">
                        <c:v>-0.25360747932369548</c:v>
                      </c:pt>
                      <c:pt idx="138">
                        <c:v>-0.24264852548157381</c:v>
                      </c:pt>
                      <c:pt idx="139">
                        <c:v>-0.23154972102537999</c:v>
                      </c:pt>
                      <c:pt idx="140">
                        <c:v>-0.22032308640629741</c:v>
                      </c:pt>
                      <c:pt idx="141">
                        <c:v>-0.20898074059945659</c:v>
                      </c:pt>
                      <c:pt idx="142">
                        <c:v>-0.1975348887662027</c:v>
                      </c:pt>
                      <c:pt idx="143">
                        <c:v>-0.1859978091734473</c:v>
                      </c:pt>
                      <c:pt idx="144">
                        <c:v>-0.17438183939873231</c:v>
                      </c:pt>
                      <c:pt idx="145">
                        <c:v>-0.16269936185663461</c:v>
                      </c:pt>
                      <c:pt idx="146">
                        <c:v>-0.15096278868891</c:v>
                      </c:pt>
                      <c:pt idx="147">
                        <c:v>-0.13918454606712771</c:v>
                      </c:pt>
                      <c:pt idx="148">
                        <c:v>-0.12737705796255411</c:v>
                      </c:pt>
                      <c:pt idx="149">
                        <c:v>-0.1155527294435332</c:v>
                      </c:pt>
                      <c:pt idx="150">
                        <c:v>-0.10372392956566789</c:v>
                      </c:pt>
                      <c:pt idx="151">
                        <c:v>-9.1902973924529285E-2</c:v>
                      </c:pt>
                      <c:pt idx="152">
                        <c:v>-8.010210694456972E-2</c:v>
                      </c:pt>
                      <c:pt idx="153">
                        <c:v>-6.8333483981130927E-2</c:v>
                      </c:pt>
                      <c:pt idx="154">
                        <c:v>-5.6609153315144177E-2</c:v>
                      </c:pt>
                      <c:pt idx="155">
                        <c:v>-4.4941038122054383E-2</c:v>
                      </c:pt>
                      <c:pt idx="156">
                        <c:v>-3.3340918497834687E-2</c:v>
                      </c:pt>
                      <c:pt idx="157">
                        <c:v>-2.1820413625604249E-2</c:v>
                      </c:pt>
                      <c:pt idx="158">
                        <c:v>-1.03909641663011E-2</c:v>
                      </c:pt>
                      <c:pt idx="159">
                        <c:v>9.3618504384962767E-4</c:v>
                      </c:pt>
                      <c:pt idx="160">
                        <c:v>1.2150001907709851E-2</c:v>
                      </c:pt>
                      <c:pt idx="161">
                        <c:v>2.3239683514128199E-2</c:v>
                      </c:pt>
                      <c:pt idx="162">
                        <c:v>3.4194672040688649E-2</c:v>
                      </c:pt>
                      <c:pt idx="163">
                        <c:v>4.5004670038926817E-2</c:v>
                      </c:pt>
                      <c:pt idx="164">
                        <c:v>5.5659655032423858E-2</c:v>
                      </c:pt>
                      <c:pt idx="165">
                        <c:v>6.6149893362597065E-2</c:v>
                      </c:pt>
                      <c:pt idx="166">
                        <c:v>7.6465953221824992E-2</c:v>
                      </c:pt>
                      <c:pt idx="167">
                        <c:v>8.6598716818883412E-2</c:v>
                      </c:pt>
                      <c:pt idx="168">
                        <c:v>9.6539391627362844E-2</c:v>
                      </c:pt>
                      <c:pt idx="169">
                        <c:v>0.10627952067379309</c:v>
                      </c:pt>
                      <c:pt idx="170">
                        <c:v>0.1158109918285597</c:v>
                      </c:pt>
                      <c:pt idx="171">
                        <c:v>0.12512604606929881</c:v>
                      </c:pt>
                      <c:pt idx="172">
                        <c:v>0.1342172846932114</c:v>
                      </c:pt>
                      <c:pt idx="173">
                        <c:v>0.1430776754616632</c:v>
                      </c:pt>
                      <c:pt idx="174">
                        <c:v>0.15170055766739579</c:v>
                      </c:pt>
                      <c:pt idx="175">
                        <c:v>0.16007964612164269</c:v>
                      </c:pt>
                      <c:pt idx="176">
                        <c:v>0.1682090340653826</c:v>
                      </c:pt>
                      <c:pt idx="177">
                        <c:v>0.1760831950157688</c:v>
                      </c:pt>
                      <c:pt idx="178">
                        <c:v>0.1836969835654258</c:v>
                      </c:pt>
                      <c:pt idx="179">
                        <c:v>0.1910456351587429</c:v>
                      </c:pt>
                      <c:pt idx="180">
                        <c:v>0.19812476487545971</c:v>
                      </c:pt>
                      <c:pt idx="181">
                        <c:v>0.20493036525767741</c:v>
                      </c:pt>
                      <c:pt idx="182">
                        <c:v>0.21145880322192129</c:v>
                      </c:pt>
                      <c:pt idx="183">
                        <c:v>0.21770681610295331</c:v>
                      </c:pt>
                      <c:pt idx="184">
                        <c:v>0.22367150688067641</c:v>
                      </c:pt>
                      <c:pt idx="185">
                        <c:v>0.22935033864561241</c:v>
                      </c:pt>
                      <c:pt idx="186">
                        <c:v>0.2347411283621158</c:v>
                      </c:pt>
                      <c:pt idx="187">
                        <c:v>0.23984203999157641</c:v>
                      </c:pt>
                      <c:pt idx="188">
                        <c:v>0.24465157704046239</c:v>
                      </c:pt>
                      <c:pt idx="189">
                        <c:v>0.24916857460004629</c:v>
                      </c:pt>
                      <c:pt idx="190">
                        <c:v>0.25339219094609239</c:v>
                      </c:pt>
                      <c:pt idx="191">
                        <c:v>0.25732189876763839</c:v>
                      </c:pt>
                      <c:pt idx="192">
                        <c:v>0.26095747609427827</c:v>
                      </c:pt>
                      <c:pt idx="193">
                        <c:v>0.26429899699104958</c:v>
                      </c:pt>
                      <c:pt idx="194">
                        <c:v>0.26734682208916932</c:v>
                      </c:pt>
                      <c:pt idx="195">
                        <c:v>0.27010158901944858</c:v>
                      </c:pt>
                      <c:pt idx="196">
                        <c:v>0.27256420281327842</c:v>
                      </c:pt>
                      <c:pt idx="197">
                        <c:v>0.27473582633363047</c:v>
                      </c:pt>
                      <c:pt idx="198">
                        <c:v>0.27661787079559808</c:v>
                      </c:pt>
                      <c:pt idx="199">
                        <c:v>0.27821198643263478</c:v>
                      </c:pt>
                      <c:pt idx="200">
                        <c:v>0.27952005336087221</c:v>
                      </c:pt>
                      <c:pt idx="201">
                        <c:v>0.28054417268975129</c:v>
                      </c:pt>
                      <c:pt idx="202">
                        <c:v>0.28128665792272628</c:v>
                      </c:pt>
                      <c:pt idx="203">
                        <c:v>0.28175002668703503</c:v>
                      </c:pt>
                      <c:pt idx="204">
                        <c:v>0.28193699282652762</c:v>
                      </c:pt>
                      <c:pt idx="205">
                        <c:v>0.28185045888635207</c:v>
                      </c:pt>
                      <c:pt idx="206">
                        <c:v>0.28149350901294973</c:v>
                      </c:pt>
                      <c:pt idx="207">
                        <c:v>0.28086940228737889</c:v>
                      </c:pt>
                      <c:pt idx="208">
                        <c:v>0.27998156650450601</c:v>
                      </c:pt>
                      <c:pt idx="209">
                        <c:v>0.27883359240511402</c:v>
                      </c:pt>
                      <c:pt idx="210">
                        <c:v>0.2774292283625619</c:v>
                      </c:pt>
                      <c:pt idx="211">
                        <c:v>0.27577237552028788</c:v>
                      </c:pt>
                      <c:pt idx="212">
                        <c:v>0.27386708337126953</c:v>
                      </c:pt>
                      <c:pt idx="213">
                        <c:v>0.27171754576556162</c:v>
                      </c:pt>
                      <c:pt idx="214">
                        <c:v>0.26932809732726171</c:v>
                      </c:pt>
                      <c:pt idx="215">
                        <c:v>0.26670321025776922</c:v>
                      </c:pt>
                      <c:pt idx="216">
                        <c:v>0.26384749149801262</c:v>
                      </c:pt>
                      <c:pt idx="217">
                        <c:v>0.26076568021848251</c:v>
                      </c:pt>
                      <c:pt idx="218">
                        <c:v>0.25746264560243559</c:v>
                      </c:pt>
                      <c:pt idx="219">
                        <c:v>0.25394338488456408</c:v>
                      </c:pt>
                      <c:pt idx="220">
                        <c:v>0.25021302160477188</c:v>
                      </c:pt>
                      <c:pt idx="221">
                        <c:v>0.24627680403450011</c:v>
                      </c:pt>
                      <c:pt idx="222">
                        <c:v>0.24214010373127479</c:v>
                      </c:pt>
                      <c:pt idx="223">
                        <c:v>0.23780841417587989</c:v>
                      </c:pt>
                      <c:pt idx="224">
                        <c:v>0.23328734944572729</c:v>
                      </c:pt>
                      <c:pt idx="225">
                        <c:v>0.2285826428776683</c:v>
                      </c:pt>
                      <c:pt idx="226">
                        <c:v>0.22370014567361399</c:v>
                      </c:pt>
                      <c:pt idx="227">
                        <c:v>0.21864582540293659</c:v>
                      </c:pt>
                      <c:pt idx="228">
                        <c:v>0.2134257643566731</c:v>
                      </c:pt>
                      <c:pt idx="229">
                        <c:v>0.20804615771005569</c:v>
                      </c:pt>
                      <c:pt idx="230">
                        <c:v>0.20251331145180551</c:v>
                      </c:pt>
                      <c:pt idx="231">
                        <c:v>0.19683364004096141</c:v>
                      </c:pt>
                      <c:pt idx="232">
                        <c:v>0.1910136637547028</c:v>
                      </c:pt>
                      <c:pt idx="233">
                        <c:v>0.18506000569368711</c:v>
                      </c:pt>
                      <c:pt idx="234">
                        <c:v>0.17897938841478889</c:v>
                      </c:pt>
                      <c:pt idx="235">
                        <c:v>0.17277863016478009</c:v>
                      </c:pt>
                      <c:pt idx="236">
                        <c:v>0.16646464069240499</c:v>
                      </c:pt>
                      <c:pt idx="237">
                        <c:v>0.16004441662041191</c:v>
                      </c:pt>
                      <c:pt idx="238">
                        <c:v>0.15352503636341139</c:v>
                      </c:pt>
                      <c:pt idx="239">
                        <c:v>0.1469136545818466</c:v>
                      </c:pt>
                      <c:pt idx="240">
                        <c:v>0.1402174961668893</c:v>
                      </c:pt>
                      <c:pt idx="241">
                        <c:v>0.13344384975565099</c:v>
                      </c:pt>
                      <c:pt idx="242">
                        <c:v>0.12660006078068159</c:v>
                      </c:pt>
                      <c:pt idx="243">
                        <c:v>0.1196935240622804</c:v>
                      </c:pt>
                      <c:pt idx="244">
                        <c:v>0.1127316759566442</c:v>
                      </c:pt>
                      <c:pt idx="245">
                        <c:v>0.1057219860772311</c:v>
                      </c:pt>
                      <c:pt idx="246">
                        <c:v>9.8671948610972032E-2</c:v>
                      </c:pt>
                      <c:pt idx="247">
                        <c:v>9.158907325498461E-2</c:v>
                      </c:pt>
                      <c:pt idx="248">
                        <c:v>8.4480875803292901E-2</c:v>
                      </c:pt>
                      <c:pt idx="249">
                        <c:v>7.7354868416604966E-2</c:v>
                      </c:pt>
                      <c:pt idx="250">
                        <c:v>7.0218549611529429E-2</c:v>
                      </c:pt>
                      <c:pt idx="251">
                        <c:v>6.3079394008566644E-2</c:v>
                      </c:pt>
                      <c:pt idx="252">
                        <c:v>5.5944841880895019E-2</c:v>
                      </c:pt>
                      <c:pt idx="253">
                        <c:v>4.8822288548252553E-2</c:v>
                      </c:pt>
                      <c:pt idx="254">
                        <c:v>4.1719073662176753E-2</c:v>
                      </c:pt>
                      <c:pt idx="255">
                        <c:v>3.4642470430376902E-2</c:v>
                      </c:pt>
                      <c:pt idx="256">
                        <c:v>2.7599674829208831E-2</c:v>
                      </c:pt>
                      <c:pt idx="257">
                        <c:v>2.059779485393361E-2</c:v>
                      </c:pt>
                      <c:pt idx="258">
                        <c:v>1.364383985681791E-2</c:v>
                      </c:pt>
                      <c:pt idx="259">
                        <c:v>6.7447100230442003E-3</c:v>
                      </c:pt>
                      <c:pt idx="260">
                        <c:v>-9.2813966051318999E-5</c:v>
                      </c:pt>
                      <c:pt idx="261">
                        <c:v>-6.8620810337644304E-3</c:v>
                      </c:pt>
                      <c:pt idx="262">
                        <c:v>-1.355657952544647E-2</c:v>
                      </c:pt>
                      <c:pt idx="263">
                        <c:v>-2.0169946696779711E-2</c:v>
                      </c:pt>
                      <c:pt idx="264">
                        <c:v>-2.66959778291362E-2</c:v>
                      </c:pt>
                      <c:pt idx="265">
                        <c:v>-3.3128634930539053E-2</c:v>
                      </c:pt>
                      <c:pt idx="266">
                        <c:v>-3.946205498341334E-2</c:v>
                      </c:pt>
                      <c:pt idx="267">
                        <c:v>-4.5690557703211537E-2</c:v>
                      </c:pt>
                      <c:pt idx="268">
                        <c:v>-5.1808652775227233E-2</c:v>
                      </c:pt>
                      <c:pt idx="269">
                        <c:v>-5.7811046540304403E-2</c:v>
                      </c:pt>
                      <c:pt idx="270">
                        <c:v>-6.3692648103814309E-2</c:v>
                      </c:pt>
                      <c:pt idx="271">
                        <c:v>-6.9448574846060582E-2</c:v>
                      </c:pt>
                      <c:pt idx="272">
                        <c:v>-7.5074157316235041E-2</c:v>
                      </c:pt>
                      <c:pt idx="273">
                        <c:v>-8.0564943496081745E-2</c:v>
                      </c:pt>
                      <c:pt idx="274">
                        <c:v>-8.5916702423582444E-2</c:v>
                      </c:pt>
                      <c:pt idx="275">
                        <c:v>-9.1125427171098367E-2</c:v>
                      </c:pt>
                      <c:pt idx="276">
                        <c:v>-9.6187337176606949E-2</c:v>
                      </c:pt>
                      <c:pt idx="277">
                        <c:v>-0.101098879930765</c:v>
                      </c:pt>
                      <c:pt idx="278">
                        <c:v>-0.1058567320266231</c:v>
                      </c:pt>
                      <c:pt idx="279">
                        <c:v>-0.1104577995827495</c:v>
                      </c:pt>
                      <c:pt idx="280">
                        <c:v>-0.1148992180543805</c:v>
                      </c:pt>
                      <c:pt idx="281">
                        <c:v>-0.11917835145085549</c:v>
                      </c:pt>
                      <c:pt idx="282">
                        <c:v>-0.1232927909810891</c:v>
                      </c:pt>
                      <c:pt idx="283">
                        <c:v>-0.12724035315208951</c:v>
                      </c:pt>
                      <c:pt idx="284">
                        <c:v>-0.13101907734853449</c:v>
                      </c:pt>
                      <c:pt idx="285">
                        <c:v>-0.1346272229241918</c:v>
                      </c:pt>
                      <c:pt idx="286">
                        <c:v>-0.13806326583841741</c:v>
                      </c:pt>
                      <c:pt idx="287">
                        <c:v>-0.14132589487314171</c:v>
                      </c:pt>
                      <c:pt idx="288">
                        <c:v>-0.1444140074676028</c:v>
                      </c:pt>
                      <c:pt idx="289">
                        <c:v>-0.147326705209608</c:v>
                      </c:pt>
                      <c:pt idx="290">
                        <c:v>-0.150063289023289</c:v>
                      </c:pt>
                      <c:pt idx="291">
                        <c:v>-0.15262325409416869</c:v>
                      </c:pt>
                      <c:pt idx="292">
                        <c:v>-0.15500628457285251</c:v>
                      </c:pt>
                      <c:pt idx="293">
                        <c:v>-0.15721224809881759</c:v>
                      </c:pt>
                      <c:pt idx="294">
                        <c:v>-0.15924119018559271</c:v>
                      </c:pt>
                      <c:pt idx="295">
                        <c:v>-0.1610933285081011</c:v>
                      </c:pt>
                      <c:pt idx="296">
                        <c:v>-0.16276904713209869</c:v>
                      </c:pt>
                      <c:pt idx="297">
                        <c:v>-0.16426889072448481</c:v>
                      </c:pt>
                      <c:pt idx="298">
                        <c:v>-0.16559355878180659</c:v>
                      </c:pt>
                      <c:pt idx="299">
                        <c:v>-0.1667438999125414</c:v>
                      </c:pt>
                      <c:pt idx="300">
                        <c:v>-0.16772090620674049</c:v>
                      </c:pt>
                      <c:pt idx="301">
                        <c:v>-0.16852570772437109</c:v>
                      </c:pt>
                      <c:pt idx="302">
                        <c:v>-0.1691595671312314</c:v>
                      </c:pt>
                      <c:pt idx="303">
                        <c:v>-0.16962387450865271</c:v>
                      </c:pt>
                      <c:pt idx="304">
                        <c:v>-0.16992014236037289</c:v>
                      </c:pt>
                      <c:pt idx="305">
                        <c:v>-0.17005000083699029</c:v>
                      </c:pt>
                      <c:pt idx="306">
                        <c:v>-0.1700151931953223</c:v>
                      </c:pt>
                      <c:pt idx="307">
                        <c:v>-0.16981757150681739</c:v>
                      </c:pt>
                      <c:pt idx="308">
                        <c:v>-0.1694590926259357</c:v>
                      </c:pt>
                      <c:pt idx="309">
                        <c:v>-0.16894181442615469</c:v>
                      </c:pt>
                      <c:pt idx="310">
                        <c:v>-0.16826789230799749</c:v>
                      </c:pt>
                      <c:pt idx="311">
                        <c:v>-0.167439575980249</c:v>
                      </c:pt>
                      <c:pt idx="312">
                        <c:v>-0.1664592065123521</c:v>
                      </c:pt>
                      <c:pt idx="313">
                        <c:v>-0.16532921365289319</c:v>
                      </c:pt>
                      <c:pt idx="314">
                        <c:v>-0.16405211340609999</c:v>
                      </c:pt>
                      <c:pt idx="315">
                        <c:v>-0.16263050585544311</c:v>
                      </c:pt>
                      <c:pt idx="316">
                        <c:v>-0.1610670732207444</c:v>
                      </c:pt>
                      <c:pt idx="317">
                        <c:v>-0.159364578132698</c:v>
                      </c:pt>
                      <c:pt idx="318">
                        <c:v>-0.1575258621064074</c:v>
                      </c:pt>
                      <c:pt idx="319">
                        <c:v>-0.1555538441934671</c:v>
                      </c:pt>
                      <c:pt idx="320">
                        <c:v>-0.15345151979026539</c:v>
                      </c:pt>
                      <c:pt idx="321">
                        <c:v>-0.15122195957859511</c:v>
                      </c:pt>
                      <c:pt idx="322">
                        <c:v>-0.14886830857331729</c:v>
                      </c:pt>
                      <c:pt idx="323">
                        <c:v>-0.14639378525076041</c:v>
                      </c:pt>
                      <c:pt idx="324">
                        <c:v>-0.14380168073074079</c:v>
                      </c:pt>
                      <c:pt idx="325">
                        <c:v>-0.14109535798458361</c:v>
                      </c:pt>
                      <c:pt idx="326">
                        <c:v>-0.13827825104128411</c:v>
                      </c:pt>
                      <c:pt idx="327">
                        <c:v>-0.1353538641640078</c:v>
                      </c:pt>
                      <c:pt idx="328">
                        <c:v>-0.13232577096944079</c:v>
                      </c:pt>
                      <c:pt idx="329">
                        <c:v>-0.12919761346310801</c:v>
                      </c:pt>
                      <c:pt idx="330">
                        <c:v>-0.12597310096462899</c:v>
                      </c:pt>
                      <c:pt idx="331">
                        <c:v>-0.1226560088979933</c:v>
                      </c:pt>
                      <c:pt idx="332">
                        <c:v>-0.11925017742328289</c:v>
                      </c:pt>
                      <c:pt idx="333">
                        <c:v>-0.11575950988785801</c:v>
                      </c:pt>
                      <c:pt idx="334">
                        <c:v>-0.11218797107678349</c:v>
                      </c:pt>
                      <c:pt idx="335">
                        <c:v>-0.108539585244276</c:v>
                      </c:pt>
                      <c:pt idx="336">
                        <c:v>-0.1048184339100765</c:v>
                      </c:pt>
                      <c:pt idx="337">
                        <c:v>-0.1010286534069621</c:v>
                      </c:pt>
                      <c:pt idx="338">
                        <c:v>-9.7174432168038241E-2</c:v>
                      </c:pt>
                      <c:pt idx="339">
                        <c:v>-9.3260007744980625E-2</c:v>
                      </c:pt>
                      <c:pt idx="340">
                        <c:v>-8.9289663551017043E-2</c:v>
                      </c:pt>
                      <c:pt idx="341">
                        <c:v>-8.5267725325114119E-2</c:v>
                      </c:pt>
                      <c:pt idx="342">
                        <c:v>-8.1198557316541103E-2</c:v>
                      </c:pt>
                      <c:pt idx="343">
                        <c:v>-7.7086558191705012E-2</c:v>
                      </c:pt>
                      <c:pt idx="344">
                        <c:v>-7.2936156667860422E-2</c:v>
                      </c:pt>
                      <c:pt idx="345">
                        <c:v>-6.8751806880957819E-2</c:v>
                      </c:pt>
                      <c:pt idx="346">
                        <c:v>-6.4537983497511206E-2</c:v>
                      </c:pt>
                      <c:pt idx="347">
                        <c:v>-6.0299176582882877E-2</c:v>
                      </c:pt>
                      <c:pt idx="348">
                        <c:v>-5.6039886240804138E-2</c:v>
                      </c:pt>
                      <c:pt idx="349">
                        <c:v>-5.1764617041242279E-2</c:v>
                      </c:pt>
                      <c:pt idx="350">
                        <c:v>-4.7477872255876033E-2</c:v>
                      </c:pt>
                      <c:pt idx="351">
                        <c:v>-4.3184147922417718E-2</c:v>
                      </c:pt>
                      <c:pt idx="352">
                        <c:v>-3.8887926760838458E-2</c:v>
                      </c:pt>
                      <c:pt idx="353">
                        <c:v>-3.4593671966151297E-2</c:v>
                      </c:pt>
                      <c:pt idx="354">
                        <c:v>-3.03058209038282E-2</c:v>
                      </c:pt>
                      <c:pt idx="355">
                        <c:v>-2.602877873509786E-2</c:v>
                      </c:pt>
                      <c:pt idx="356">
                        <c:v>-2.1766912000355739E-2</c:v>
                      </c:pt>
                      <c:pt idx="357">
                        <c:v>-1.7524542189623439E-2</c:v>
                      </c:pt>
                      <c:pt idx="358">
                        <c:v>-1.330593932951033E-2</c:v>
                      </c:pt>
                      <c:pt idx="359">
                        <c:v>-9.115315616366193E-3</c:v>
                      </c:pt>
                      <c:pt idx="360">
                        <c:v>-4.9568191253300054E-3</c:v>
                      </c:pt>
                      <c:pt idx="361">
                        <c:v>-8.3452762475598528E-4</c:v>
                      </c:pt>
                      <c:pt idx="362">
                        <c:v>3.247557474971679E-3</c:v>
                      </c:pt>
                      <c:pt idx="363">
                        <c:v>7.2855170099149517E-3</c:v>
                      </c:pt>
                      <c:pt idx="364">
                        <c:v>1.1275519760947121E-2</c:v>
                      </c:pt>
                      <c:pt idx="365">
                        <c:v>1.5213827935732539E-2</c:v>
                      </c:pt>
                      <c:pt idx="366">
                        <c:v>1.909680240938607E-2</c:v>
                      </c:pt>
                      <c:pt idx="367">
                        <c:v>2.2920907700387249E-2</c:v>
                      </c:pt>
                      <c:pt idx="368">
                        <c:v>2.6682716660046402E-2</c:v>
                      </c:pt>
                      <c:pt idx="369">
                        <c:v>3.037891485564545E-2</c:v>
                      </c:pt>
                      <c:pt idx="370">
                        <c:v>3.400630462941432E-2</c:v>
                      </c:pt>
                      <c:pt idx="371">
                        <c:v>3.7561808817599379E-2</c:v>
                      </c:pt>
                      <c:pt idx="372">
                        <c:v>4.1042474116142702E-2</c:v>
                      </c:pt>
                      <c:pt idx="373">
                        <c:v>4.4445474081787333E-2</c:v>
                      </c:pt>
                      <c:pt idx="374">
                        <c:v>4.7768111759838701E-2</c:v>
                      </c:pt>
                      <c:pt idx="375">
                        <c:v>5.1007821932223363E-2</c:v>
                      </c:pt>
                      <c:pt idx="376">
                        <c:v>5.4162172981973233E-2</c:v>
                      </c:pt>
                      <c:pt idx="377">
                        <c:v>5.7228868372711593E-2</c:v>
                      </c:pt>
                      <c:pt idx="378">
                        <c:v>6.0205747744186661E-2</c:v>
                      </c:pt>
                      <c:pt idx="379">
                        <c:v>6.3090787627308118E-2</c:v>
                      </c:pt>
                      <c:pt idx="380">
                        <c:v>6.5882101784510358E-2</c:v>
                      </c:pt>
                      <c:pt idx="381">
                        <c:v>6.8577941183560143E-2</c:v>
                      </c:pt>
                      <c:pt idx="382">
                        <c:v>7.1176693615119746E-2</c:v>
                      </c:pt>
                      <c:pt idx="383">
                        <c:v>7.3676882966475635E-2</c:v>
                      </c:pt>
                      <c:pt idx="384">
                        <c:v>7.607716816580358E-2</c:v>
                      </c:pt>
                      <c:pt idx="385">
                        <c:v>7.8376341813168868E-2</c:v>
                      </c:pt>
                      <c:pt idx="386">
                        <c:v>8.0573328516138118E-2</c:v>
                      </c:pt>
                      <c:pt idx="387">
                        <c:v>8.2667182949380108E-2</c:v>
                      </c:pt>
                      <c:pt idx="388">
                        <c:v>8.4657087658972757E-2</c:v>
                      </c:pt>
                      <c:pt idx="389">
                        <c:v>8.6542350633278586E-2</c:v>
                      </c:pt>
                      <c:pt idx="390">
                        <c:v>8.8322402663204638E-2</c:v>
                      </c:pt>
                      <c:pt idx="391">
                        <c:v>8.999679451542475E-2</c:v>
                      </c:pt>
                      <c:pt idx="392">
                        <c:v>9.1565193942700143E-2</c:v>
                      </c:pt>
                      <c:pt idx="393">
                        <c:v>9.3027382555782592E-2</c:v>
                      </c:pt>
                      <c:pt idx="394">
                        <c:v>9.4383252581540858E-2</c:v>
                      </c:pt>
                      <c:pt idx="395">
                        <c:v>9.563280353189689E-2</c:v>
                      </c:pt>
                      <c:pt idx="396">
                        <c:v>9.6776138807905102E-2</c:v>
                      </c:pt>
                      <c:pt idx="397">
                        <c:v>9.7813462262867787E-2</c:v>
                      </c:pt>
                      <c:pt idx="398">
                        <c:v>9.8745074747742648E-2</c:v>
                      </c:pt>
                      <c:pt idx="399">
                        <c:v>9.9571370661287323E-2</c:v>
                      </c:pt>
                      <c:pt idx="400">
                        <c:v>0.1002928345264042</c:v>
                      </c:pt>
                      <c:pt idx="401">
                        <c:v>0.1009100376130035</c:v>
                      </c:pt>
                      <c:pt idx="402">
                        <c:v>0.1014236346264154</c:v>
                      </c:pt>
                      <c:pt idx="403">
                        <c:v>0.10183436047895281</c:v>
                      </c:pt>
                      <c:pt idx="404">
                        <c:v>0.10214302716068779</c:v>
                      </c:pt>
                      <c:pt idx="405">
                        <c:v>0.10235052072384709</c:v>
                      </c:pt>
                      <c:pt idx="406">
                        <c:v>0.1024577983934977</c:v>
                      </c:pt>
                      <c:pt idx="407">
                        <c:v>0.1024658858153763</c:v>
                      </c:pt>
                      <c:pt idx="408">
                        <c:v>0.1023758744498498</c:v>
                      </c:pt>
                      <c:pt idx="409">
                        <c:v>0.102188919119081</c:v>
                      </c:pt>
                      <c:pt idx="410">
                        <c:v>0.1019062357125448</c:v>
                      </c:pt>
                      <c:pt idx="411">
                        <c:v>0.1015290990541038</c:v>
                      </c:pt>
                      <c:pt idx="412">
                        <c:v>0.1010588409319239</c:v>
                      </c:pt>
                      <c:pt idx="413">
                        <c:v>0.1004968482906187</c:v>
                      </c:pt>
                      <c:pt idx="414">
                        <c:v>9.9844561583158783E-2</c:v>
                      </c:pt>
                      <c:pt idx="415">
                        <c:v>9.9103473278290166E-2</c:v>
                      </c:pt>
                      <c:pt idx="416">
                        <c:v>9.8275126517495107E-2</c:v>
                      </c:pt>
                      <c:pt idx="417">
                        <c:v>9.736111391390051E-2</c:v>
                      </c:pt>
                      <c:pt idx="418">
                        <c:v>9.6363076484020441E-2</c:v>
                      </c:pt>
                      <c:pt idx="419">
                        <c:v>9.5282702701811842E-2</c:v>
                      </c:pt>
                      <c:pt idx="420">
                        <c:v>9.4121727663244226E-2</c:v>
                      </c:pt>
                      <c:pt idx="421">
                        <c:v>9.2881932348438473E-2</c:v>
                      </c:pt>
                      <c:pt idx="422">
                        <c:v>9.1565142967436092E-2</c:v>
                      </c:pt>
                      <c:pt idx="423">
                        <c:v>9.0173230374808538E-2</c:v>
                      </c:pt>
                      <c:pt idx="424">
                        <c:v>8.8708109537633043E-2</c:v>
                      </c:pt>
                      <c:pt idx="425">
                        <c:v>8.717173904082906E-2</c:v>
                      </c:pt>
                      <c:pt idx="426">
                        <c:v>8.5566120613494862E-2</c:v>
                      </c:pt>
                      <c:pt idx="427">
                        <c:v>8.3893298659683382E-2</c:v>
                      </c:pt>
                      <c:pt idx="428">
                        <c:v>8.215535977703059E-2</c:v>
                      </c:pt>
                      <c:pt idx="429">
                        <c:v>8.0354432246783875E-2</c:v>
                      </c:pt>
                      <c:pt idx="430">
                        <c:v>7.8492685479080268E-2</c:v>
                      </c:pt>
                      <c:pt idx="431">
                        <c:v>7.6572329397774724E-2</c:v>
                      </c:pt>
                      <c:pt idx="432">
                        <c:v>7.4595613749730866E-2</c:v>
                      </c:pt>
                      <c:pt idx="433">
                        <c:v>7.2564827324235165E-2</c:v>
                      </c:pt>
                      <c:pt idx="434">
                        <c:v>7.0482297069091218E-2</c:v>
                      </c:pt>
                      <c:pt idx="435">
                        <c:v>6.8350387090960391E-2</c:v>
                      </c:pt>
                      <c:pt idx="436">
                        <c:v>6.6171497528657183E-2</c:v>
                      </c:pt>
                      <c:pt idx="437">
                        <c:v>6.394806328934273E-2</c:v>
                      </c:pt>
                      <c:pt idx="438">
                        <c:v>6.1682552638899033E-2</c:v>
                      </c:pt>
                      <c:pt idx="439">
                        <c:v>5.9377465639181469E-2</c:v>
                      </c:pt>
                      <c:pt idx="440">
                        <c:v>5.7035332426331083E-2</c:v>
                      </c:pt>
                      <c:pt idx="441">
                        <c:v>5.4658711325871377E-2</c:v>
                      </c:pt>
                      <c:pt idx="442">
                        <c:v>5.2250186801887102E-2</c:v>
                      </c:pt>
                      <c:pt idx="443">
                        <c:v>4.9812367239197138E-2</c:v>
                      </c:pt>
                      <c:pt idx="444">
                        <c:v>4.734788255904198E-2</c:v>
                      </c:pt>
                      <c:pt idx="445">
                        <c:v>4.4859381670430687E-2</c:v>
                      </c:pt>
                      <c:pt idx="446">
                        <c:v>4.2349529760875457E-2</c:v>
                      </c:pt>
                      <c:pt idx="447">
                        <c:v>3.9821005431828378E-2</c:v>
                      </c:pt>
                      <c:pt idx="448">
                        <c:v>3.7276497685635172E-2</c:v>
                      </c:pt>
                      <c:pt idx="449">
                        <c:v>3.4718702772305182E-2</c:v>
                      </c:pt>
                      <c:pt idx="450">
                        <c:v>3.2150320905773667E-2</c:v>
                      </c:pt>
                      <c:pt idx="451">
                        <c:v>2.9574052860660879E-2</c:v>
                      </c:pt>
                      <c:pt idx="452">
                        <c:v>2.6992596461739932E-2</c:v>
                      </c:pt>
                      <c:pt idx="453">
                        <c:v>2.4408642979452499E-2</c:v>
                      </c:pt>
                      <c:pt idx="454">
                        <c:v>2.1824873445807021E-2</c:v>
                      </c:pt>
                      <c:pt idx="455">
                        <c:v>1.9243954905893638E-2</c:v>
                      </c:pt>
                      <c:pt idx="456">
                        <c:v>1.6668536620996269E-2</c:v>
                      </c:pt>
                      <c:pt idx="457">
                        <c:v>1.4101246239917171E-2</c:v>
                      </c:pt>
                      <c:pt idx="458">
                        <c:v>1.1544685955617541E-2</c:v>
                      </c:pt>
                      <c:pt idx="459">
                        <c:v>9.0014286646304866E-3</c:v>
                      </c:pt>
                      <c:pt idx="460">
                        <c:v>6.4740141469034427E-3</c:v>
                      </c:pt>
                      <c:pt idx="461">
                        <c:v>3.9649452838049241E-3</c:v>
                      </c:pt>
                      <c:pt idx="462">
                        <c:v>1.4766843319340571E-3</c:v>
                      </c:pt>
                      <c:pt idx="463">
                        <c:v>-9.8835072982607721E-4</c:v>
                      </c:pt>
                      <c:pt idx="464">
                        <c:v>-3.4277897629475139E-3</c:v>
                      </c:pt>
                      <c:pt idx="465">
                        <c:v>-5.8393139250048909E-3</c:v>
                      </c:pt>
                      <c:pt idx="466">
                        <c:v>-8.2206590025694463E-3</c:v>
                      </c:pt>
                      <c:pt idx="467">
                        <c:v>-1.056961860604343E-2</c:v>
                      </c:pt>
                      <c:pt idx="468">
                        <c:v>-1.288404721207074E-2</c:v>
                      </c:pt>
                      <c:pt idx="469">
                        <c:v>-1.5161863040147531E-2</c:v>
                      </c:pt>
                      <c:pt idx="470">
                        <c:v>-1.7401050751109929E-2</c:v>
                      </c:pt>
                      <c:pt idx="471">
                        <c:v>-1.9599663956345829E-2</c:v>
                      </c:pt>
                      <c:pt idx="472">
                        <c:v>-2.1755827527801992E-2</c:v>
                      </c:pt>
                      <c:pt idx="473">
                        <c:v>-2.3867739700175711E-2</c:v>
                      </c:pt>
                      <c:pt idx="474">
                        <c:v>-2.5933673958032592E-2</c:v>
                      </c:pt>
                      <c:pt idx="475">
                        <c:v>-2.795198070200727E-2</c:v>
                      </c:pt>
                      <c:pt idx="476">
                        <c:v>-2.992108868967723E-2</c:v>
                      </c:pt>
                      <c:pt idx="477">
                        <c:v>-3.1839506248169197E-2</c:v>
                      </c:pt>
                      <c:pt idx="478">
                        <c:v>-3.3705822257022192E-2</c:v>
                      </c:pt>
                      <c:pt idx="479">
                        <c:v>-3.5518706901303043E-2</c:v>
                      </c:pt>
                      <c:pt idx="480">
                        <c:v>-3.727691219641726E-2</c:v>
                      </c:pt>
                      <c:pt idx="481">
                        <c:v>-3.8979272287488022E-2</c:v>
                      </c:pt>
                      <c:pt idx="482">
                        <c:v>-4.0624703527555581E-2</c:v>
                      </c:pt>
                      <c:pt idx="483">
                        <c:v>-4.2212204340191121E-2</c:v>
                      </c:pt>
                      <c:pt idx="484">
                        <c:v>-4.3740854873391542E-2</c:v>
                      </c:pt>
                      <c:pt idx="485">
                        <c:v>-4.5209816452825589E-2</c:v>
                      </c:pt>
                      <c:pt idx="486">
                        <c:v>-4.6618330843631407E-2</c:v>
                      </c:pt>
                      <c:pt idx="487">
                        <c:v>-4.7965719331005387E-2</c:v>
                      </c:pt>
                      <c:pt idx="488">
                        <c:v>-4.9251381630757422E-2</c:v>
                      </c:pt>
                      <c:pt idx="489">
                        <c:v>-5.0474794641859708E-2</c:v>
                      </c:pt>
                      <c:pt idx="490">
                        <c:v>-5.163551105374152E-2</c:v>
                      </c:pt>
                      <c:pt idx="491">
                        <c:v>-5.2733157821708433E-2</c:v>
                      </c:pt>
                      <c:pt idx="492">
                        <c:v>-5.3767434524368468E-2</c:v>
                      </c:pt>
                      <c:pt idx="493">
                        <c:v>-5.4738111617331858E-2</c:v>
                      </c:pt>
                      <c:pt idx="494">
                        <c:v>-5.5645028597719089E-2</c:v>
                      </c:pt>
                      <c:pt idx="495">
                        <c:v>-5.648809209415518E-2</c:v>
                      </c:pt>
                      <c:pt idx="496">
                        <c:v>-5.7267273896951243E-2</c:v>
                      </c:pt>
                      <c:pt idx="497">
                        <c:v>-5.7982608943078197E-2</c:v>
                      </c:pt>
                      <c:pt idx="498">
                        <c:v>-5.8634193270324458E-2</c:v>
                      </c:pt>
                      <c:pt idx="499">
                        <c:v>-5.9222181954701962E-2</c:v>
                      </c:pt>
                      <c:pt idx="500">
                        <c:v>-5.9746787044730063E-2</c:v>
                      </c:pt>
                      <c:pt idx="501">
                        <c:v>-6.0208275505683501E-2</c:v>
                      </c:pt>
                      <c:pt idx="502">
                        <c:v>-6.0606967186255099E-2</c:v>
                      </c:pt>
                      <c:pt idx="503">
                        <c:v>-6.0943232819351337E-2</c:v>
                      </c:pt>
                      <c:pt idx="504">
                        <c:v>-6.1217492067926343E-2</c:v>
                      </c:pt>
                      <c:pt idx="505">
                        <c:v>-6.1430211625870382E-2</c:v>
                      </c:pt>
                      <c:pt idx="506">
                        <c:v>-6.1581903383011539E-2</c:v>
                      </c:pt>
                      <c:pt idx="507">
                        <c:v>-6.1673122662275023E-2</c:v>
                      </c:pt>
                      <c:pt idx="508">
                        <c:v>-6.170446653598307E-2</c:v>
                      </c:pt>
                      <c:pt idx="509">
                        <c:v>-6.1676572227175423E-2</c:v>
                      </c:pt>
                      <c:pt idx="510">
                        <c:v>-6.1590115600702391E-2</c:v>
                      </c:pt>
                      <c:pt idx="511">
                        <c:v>-6.1445809747694403E-2</c:v>
                      </c:pt>
                      <c:pt idx="512">
                        <c:v>-6.1244403665856449E-2</c:v>
                      </c:pt>
                      <c:pt idx="513">
                        <c:v>-6.0986681036883338E-2</c:v>
                      </c:pt>
                      <c:pt idx="514">
                        <c:v>-6.0673459101150379E-2</c:v>
                      </c:pt>
                      <c:pt idx="515">
                        <c:v>-6.0305587628716011E-2</c:v>
                      </c:pt>
                      <c:pt idx="516">
                        <c:v>-5.9883947984586863E-2</c:v>
                      </c:pt>
                      <c:pt idx="517">
                        <c:v>-5.9409452285148573E-2</c:v>
                      </c:pt>
                      <c:pt idx="518">
                        <c:v>-5.8883042641671907E-2</c:v>
                      </c:pt>
                      <c:pt idx="519">
                        <c:v>-5.830569048586319E-2</c:v>
                      </c:pt>
                      <c:pt idx="520">
                        <c:v>-5.7678395971557619E-2</c:v>
                      </c:pt>
                      <c:pt idx="521">
                        <c:v>-5.7002187445851067E-2</c:v>
                      </c:pt>
                      <c:pt idx="522">
                        <c:v>-5.6278120982246917E-2</c:v>
                      </c:pt>
                      <c:pt idx="523">
                        <c:v>-5.550727996775378E-2</c:v>
                      </c:pt>
                      <c:pt idx="524">
                        <c:v>-5.4690774735323758E-2</c:v>
                      </c:pt>
                      <c:pt idx="525">
                        <c:v>-5.3829742232560519E-2</c:v>
                      </c:pt>
                      <c:pt idx="526">
                        <c:v>-5.2925345717269513E-2</c:v>
                      </c:pt>
                      <c:pt idx="527">
                        <c:v>-5.1978774470156933E-2</c:v>
                      </c:pt>
                      <c:pt idx="528">
                        <c:v>-5.0991243514819588E-2</c:v>
                      </c:pt>
                      <c:pt idx="529">
                        <c:v>-4.9963993335103249E-2</c:v>
                      </c:pt>
                      <c:pt idx="530">
                        <c:v>-4.8898289579943278E-2</c:v>
                      </c:pt>
                      <c:pt idx="531">
                        <c:v>-4.7795422745927657E-2</c:v>
                      </c:pt>
                      <c:pt idx="532">
                        <c:v>-4.6656707828056129E-2</c:v>
                      </c:pt>
                      <c:pt idx="533">
                        <c:v>-4.5483483929481913E-2</c:v>
                      </c:pt>
                      <c:pt idx="534">
                        <c:v>-4.4277113821435531E-2</c:v>
                      </c:pt>
                      <c:pt idx="535">
                        <c:v>-4.3038983445021023E-2</c:v>
                      </c:pt>
                      <c:pt idx="536">
                        <c:v>-4.1770501347143961E-2</c:v>
                      </c:pt>
                      <c:pt idx="537">
                        <c:v>-4.0473098043478838E-2</c:v>
                      </c:pt>
                      <c:pt idx="538">
                        <c:v>-3.914822530209093E-2</c:v>
                      </c:pt>
                      <c:pt idx="539">
                        <c:v>-3.7797355342102421E-2</c:v>
                      </c:pt>
                      <c:pt idx="540">
                        <c:v>-3.642197994261287E-2</c:v>
                      </c:pt>
                      <c:pt idx="541">
                        <c:v>-3.5023609457955511E-2</c:v>
                      </c:pt>
                      <c:pt idx="542">
                        <c:v>-3.360377173627168E-2</c:v>
                      </c:pt>
                      <c:pt idx="543">
                        <c:v>-3.2164010939324632E-2</c:v>
                      </c:pt>
                      <c:pt idx="544">
                        <c:v>-3.070588626242295E-2</c:v>
                      </c:pt>
                      <c:pt idx="545">
                        <c:v>-2.9230970554289651E-2</c:v>
                      </c:pt>
                      <c:pt idx="546">
                        <c:v>-2.7740848837677631E-2</c:v>
                      </c:pt>
                      <c:pt idx="547">
                        <c:v>-2.623711673250113E-2</c:v>
                      </c:pt>
                      <c:pt idx="548">
                        <c:v>-2.4721378784187929E-2</c:v>
                      </c:pt>
                      <c:pt idx="549">
                        <c:v>-2.3195246700894508E-2</c:v>
                      </c:pt>
                      <c:pt idx="550">
                        <c:v>-2.1660337504105561E-2</c:v>
                      </c:pt>
                      <c:pt idx="551">
                        <c:v>-2.0118271598012459E-2</c:v>
                      </c:pt>
                      <c:pt idx="552">
                        <c:v>-1.8570670763857461E-2</c:v>
                      </c:pt>
                      <c:pt idx="553">
                        <c:v>-1.7019156086205769E-2</c:v>
                      </c:pt>
                      <c:pt idx="554">
                        <c:v>-1.5465345818792329E-2</c:v>
                      </c:pt>
                      <c:pt idx="555">
                        <c:v>-1.391085319823936E-2</c:v>
                      </c:pt>
                      <c:pt idx="556">
                        <c:v>-1.235728421449969E-2</c:v>
                      </c:pt>
                      <c:pt idx="557">
                        <c:v>-1.080623534737513E-2</c:v>
                      </c:pt>
                      <c:pt idx="558">
                        <c:v>-9.2592912788770684E-3</c:v>
                      </c:pt>
                      <c:pt idx="559">
                        <c:v>-7.7180225915332102E-3</c:v>
                      </c:pt>
                      <c:pt idx="560">
                        <c:v>-6.1839834629905518E-3</c:v>
                      </c:pt>
                      <c:pt idx="561">
                        <c:v>-4.6587093674423201E-3</c:v>
                      </c:pt>
                      <c:pt idx="562">
                        <c:v>-3.143714794478301E-3</c:v>
                      </c:pt>
                      <c:pt idx="563">
                        <c:v>-1.6404909959667939E-3</c:v>
                      </c:pt>
                      <c:pt idx="564">
                        <c:v>-1.5050377147878111E-4</c:v>
                      </c:pt>
                      <c:pt idx="565">
                        <c:v>1.3248086974002749E-3</c:v>
                      </c:pt>
                      <c:pt idx="566">
                        <c:v>2.7840379537806509E-3</c:v>
                      </c:pt>
                      <c:pt idx="567">
                        <c:v>4.2258073034448082E-3</c:v>
                      </c:pt>
                      <c:pt idx="568">
                        <c:v>5.6487737747362337E-3</c:v>
                      </c:pt>
                      <c:pt idx="569">
                        <c:v>7.0516299914938716E-3</c:v>
                      </c:pt>
                      <c:pt idx="570">
                        <c:v>8.4331059507024627E-3</c:v>
                      </c:pt>
                      <c:pt idx="571">
                        <c:v>9.7919706971516095E-3</c:v>
                      </c:pt>
                      <c:pt idx="572">
                        <c:v>1.112703388804606E-2</c:v>
                      </c:pt>
                      <c:pt idx="573">
                        <c:v>1.243714724123909E-2</c:v>
                      </c:pt>
                      <c:pt idx="574">
                        <c:v>1.3721205861513489E-2</c:v>
                      </c:pt>
                      <c:pt idx="575">
                        <c:v>1.497814944013876E-2</c:v>
                      </c:pt>
                      <c:pt idx="576">
                        <c:v>1.620696332375526E-2</c:v>
                      </c:pt>
                      <c:pt idx="577">
                        <c:v>1.7406679449496261E-2</c:v>
                      </c:pt>
                      <c:pt idx="578">
                        <c:v>1.8576377144123021E-2</c:v>
                      </c:pt>
                      <c:pt idx="579">
                        <c:v>1.971518378582772E-2</c:v>
                      </c:pt>
                      <c:pt idx="580">
                        <c:v>2.0822275328240269E-2</c:v>
                      </c:pt>
                      <c:pt idx="581">
                        <c:v>2.1896876687048771E-2</c:v>
                      </c:pt>
                      <c:pt idx="582">
                        <c:v>2.2938261990503719E-2</c:v>
                      </c:pt>
                      <c:pt idx="583">
                        <c:v>2.3945754695924259E-2</c:v>
                      </c:pt>
                      <c:pt idx="584">
                        <c:v>2.4918727575132211E-2</c:v>
                      </c:pt>
                      <c:pt idx="585">
                        <c:v>2.585660257253343E-2</c:v>
                      </c:pt>
                      <c:pt idx="586">
                        <c:v>2.675885054029976E-2</c:v>
                      </c:pt>
                      <c:pt idx="587">
                        <c:v>2.7624990855815702E-2</c:v>
                      </c:pt>
                      <c:pt idx="588">
                        <c:v>2.8454590927194649E-2</c:v>
                      </c:pt>
                      <c:pt idx="589">
                        <c:v>2.9247265593272578E-2</c:v>
                      </c:pt>
                      <c:pt idx="590">
                        <c:v>3.000267642501845E-2</c:v>
                      </c:pt>
                      <c:pt idx="591">
                        <c:v>3.0720530935778149E-2</c:v>
                      </c:pt>
                      <c:pt idx="592">
                        <c:v>3.1400581708175973E-2</c:v>
                      </c:pt>
                      <c:pt idx="593">
                        <c:v>3.2042625445835783E-2</c:v>
                      </c:pt>
                      <c:pt idx="594">
                        <c:v>3.2646501958356763E-2</c:v>
                      </c:pt>
                      <c:pt idx="595">
                        <c:v>3.3212093088173231E-2</c:v>
                      </c:pt>
                      <c:pt idx="596">
                        <c:v>3.3739321588055732E-2</c:v>
                      </c:pt>
                      <c:pt idx="597">
                        <c:v>3.422814995806138E-2</c:v>
                      </c:pt>
                      <c:pt idx="598">
                        <c:v>3.4678579250723998E-2</c:v>
                      </c:pt>
                      <c:pt idx="599">
                        <c:v>3.5090647853181847E-2</c:v>
                      </c:pt>
                      <c:pt idx="600">
                        <c:v>3.5464430254785469E-2</c:v>
                      </c:pt>
                      <c:pt idx="601">
                        <c:v>3.5800035808495952E-2</c:v>
                      </c:pt>
                      <c:pt idx="602">
                        <c:v>3.6097607494099113E-2</c:v>
                      </c:pt>
                      <c:pt idx="603">
                        <c:v>3.6357320690905838E-2</c:v>
                      </c:pt>
                      <c:pt idx="604">
                        <c:v>3.6579381967203083E-2</c:v>
                      </c:pt>
                      <c:pt idx="605">
                        <c:v>3.6764027893257271E-2</c:v>
                      </c:pt>
                      <c:pt idx="606">
                        <c:v>3.6911523884164091E-2</c:v>
                      </c:pt>
                      <c:pt idx="607">
                        <c:v>3.7022163078286638E-2</c:v>
                      </c:pt>
                      <c:pt idx="608">
                        <c:v>3.7096265256433933E-2</c:v>
                      </c:pt>
                      <c:pt idx="609">
                        <c:v>3.7134175806310378E-2</c:v>
                      </c:pt>
                      <c:pt idx="610">
                        <c:v>3.7136264736118967E-2</c:v>
                      </c:pt>
                      <c:pt idx="611">
                        <c:v>3.7102925740532679E-2</c:v>
                      </c:pt>
                      <c:pt idx="612">
                        <c:v>3.7034575321567072E-2</c:v>
                      </c:pt>
                      <c:pt idx="613">
                        <c:v>3.6931651966194842E-2</c:v>
                      </c:pt>
                      <c:pt idx="614">
                        <c:v>3.6794615381853281E-2</c:v>
                      </c:pt>
                      <c:pt idx="615">
                        <c:v>3.6623945790305042E-2</c:v>
                      </c:pt>
                      <c:pt idx="616">
                        <c:v>3.6420143279636122E-2</c:v>
                      </c:pt>
                      <c:pt idx="617">
                        <c:v>3.618372721351229E-2</c:v>
                      </c:pt>
                      <c:pt idx="618">
                        <c:v>3.5915235696174441E-2</c:v>
                      </c:pt>
                      <c:pt idx="619">
                        <c:v>3.5615225091040037E-2</c:v>
                      </c:pt>
                      <c:pt idx="620">
                        <c:v>3.5284269590195892E-2</c:v>
                      </c:pt>
                      <c:pt idx="621">
                        <c:v>3.4922960831522201E-2</c:v>
                      </c:pt>
                      <c:pt idx="622">
                        <c:v>3.4531907559685097E-2</c:v>
                      </c:pt>
                      <c:pt idx="623">
                        <c:v>3.4111735326774147E-2</c:v>
                      </c:pt>
                      <c:pt idx="624">
                        <c:v>3.3663086227953297E-2</c:v>
                      </c:pt>
                      <c:pt idx="625">
                        <c:v>3.3186618667132559E-2</c:v>
                      </c:pt>
                      <c:pt idx="626">
                        <c:v>3.2683007147365863E-2</c:v>
                      </c:pt>
                      <c:pt idx="627">
                        <c:v>3.2152942080430617E-2</c:v>
                      </c:pt>
                      <c:pt idx="628">
                        <c:v>3.1597129609855577E-2</c:v>
                      </c:pt>
                      <c:pt idx="629">
                        <c:v>3.1016291441530609E-2</c:v>
                      </c:pt>
                      <c:pt idx="630">
                        <c:v>3.0411164675962801E-2</c:v>
                      </c:pt>
                      <c:pt idx="631">
                        <c:v>2.9782501636229041E-2</c:v>
                      </c:pt>
                      <c:pt idx="632">
                        <c:v>2.9131069685722679E-2</c:v>
                      </c:pt>
                      <c:pt idx="633">
                        <c:v>2.8457651029895569E-2</c:v>
                      </c:pt>
                      <c:pt idx="634">
                        <c:v>2.776304249636069E-2</c:v>
                      </c:pt>
                      <c:pt idx="635">
                        <c:v>2.7048055287932301E-2</c:v>
                      </c:pt>
                      <c:pt idx="636">
                        <c:v>2.6313514703451241E-2</c:v>
                      </c:pt>
                      <c:pt idx="637">
                        <c:v>2.5560259821557161E-2</c:v>
                      </c:pt>
                      <c:pt idx="638">
                        <c:v>2.478914314293492E-2</c:v>
                      </c:pt>
                      <c:pt idx="639">
                        <c:v>2.400103018696443E-2</c:v>
                      </c:pt>
                      <c:pt idx="640">
                        <c:v>2.3196799039147651E-2</c:v>
                      </c:pt>
                      <c:pt idx="641">
                        <c:v>2.2377339846162251E-2</c:v>
                      </c:pt>
                      <c:pt idx="642">
                        <c:v>2.1543554255900571E-2</c:v>
                      </c:pt>
                      <c:pt idx="643">
                        <c:v>2.0696354800379329E-2</c:v>
                      </c:pt>
                      <c:pt idx="644">
                        <c:v>1.983666421996072E-2</c:v>
                      </c:pt>
                      <c:pt idx="645">
                        <c:v>1.8965414727888281E-2</c:v>
                      </c:pt>
                      <c:pt idx="646">
                        <c:v>1.8083547214716261E-2</c:v>
                      </c:pt>
                      <c:pt idx="647">
                        <c:v>1.7192010392795529E-2</c:v>
                      </c:pt>
                      <c:pt idx="648">
                        <c:v>1.629175988154925E-2</c:v>
                      </c:pt>
                      <c:pt idx="649">
                        <c:v>1.5383757234855539E-2</c:v>
                      </c:pt>
                      <c:pt idx="650">
                        <c:v>1.446896891240774E-2</c:v>
                      </c:pt>
                      <c:pt idx="651">
                        <c:v>1.354836519747679E-2</c:v>
                      </c:pt>
                      <c:pt idx="652">
                        <c:v>1.262291906402143E-2</c:v>
                      </c:pt>
                      <c:pt idx="653">
                        <c:v>1.1693604996599201E-2</c:v>
                      </c:pt>
                      <c:pt idx="654">
                        <c:v>1.0761397766999539E-2</c:v>
                      </c:pt>
                      <c:pt idx="655">
                        <c:v>9.8272711719625157E-3</c:v>
                      </c:pt>
                      <c:pt idx="656">
                        <c:v>8.8921967367515085E-3</c:v>
                      </c:pt>
                      <c:pt idx="657">
                        <c:v>7.9571423897089044E-3</c:v>
                      </c:pt>
                      <c:pt idx="658">
                        <c:v>7.023071113247739E-3</c:v>
                      </c:pt>
                      <c:pt idx="659">
                        <c:v>6.0909395770056161E-3</c:v>
                      </c:pt>
                      <c:pt idx="660">
                        <c:v>5.1616967591200276E-3</c:v>
                      </c:pt>
                      <c:pt idx="661">
                        <c:v>4.2362825617577602E-3</c:v>
                      </c:pt>
                      <c:pt idx="662">
                        <c:v>3.31562642716753E-3</c:v>
                      </c:pt>
                      <c:pt idx="663">
                        <c:v>2.400645960597368E-3</c:v>
                      </c:pt>
                      <c:pt idx="664">
                        <c:v>1.4922455664512339E-3</c:v>
                      </c:pt>
                      <c:pt idx="665">
                        <c:v>5.9131510403133739E-4</c:v>
                      </c:pt>
                      <c:pt idx="666">
                        <c:v>-3.0127143086112551E-4</c:v>
                      </c:pt>
                      <c:pt idx="667">
                        <c:v>-1.1846571923156289E-3</c:v>
                      </c:pt>
                      <c:pt idx="668">
                        <c:v>-2.058003732717899E-3</c:v>
                      </c:pt>
                      <c:pt idx="669">
                        <c:v>-2.9204922074121341E-3</c:v>
                      </c:pt>
                      <c:pt idx="670">
                        <c:v>-3.7713245301280009E-3</c:v>
                      </c:pt>
                      <c:pt idx="671">
                        <c:v>-4.6097244739831591E-3</c:v>
                      </c:pt>
                      <c:pt idx="672">
                        <c:v>-5.4349387132179112E-3</c:v>
                      </c:pt>
                      <c:pt idx="673">
                        <c:v>-6.2462378011987696E-3</c:v>
                      </c:pt>
                      <c:pt idx="674">
                        <c:v>-7.0429170806404042E-3</c:v>
                      </c:pt>
                      <c:pt idx="675">
                        <c:v>-7.8242975224394832E-3</c:v>
                      </c:pt>
                      <c:pt idx="676">
                        <c:v>-8.589726489975703E-3</c:v>
                      </c:pt>
                      <c:pt idx="677">
                        <c:v>-9.338578426228655E-3</c:v>
                      </c:pt>
                      <c:pt idx="678">
                        <c:v>-1.007025546155816E-2</c:v>
                      </c:pt>
                      <c:pt idx="679">
                        <c:v>-1.07841879405173E-2</c:v>
                      </c:pt>
                      <c:pt idx="680">
                        <c:v>-1.147983486658735E-2</c:v>
                      </c:pt>
                      <c:pt idx="681">
                        <c:v>-1.2156684264254239E-2</c:v>
                      </c:pt>
                      <c:pt idx="682">
                        <c:v>-1.2814253458374289E-2</c:v>
                      </c:pt>
                      <c:pt idx="683">
                        <c:v>-1.345208927129736E-2</c:v>
                      </c:pt>
                      <c:pt idx="684">
                        <c:v>-1.4069768138728849E-2</c:v>
                      </c:pt>
                      <c:pt idx="685">
                        <c:v>-1.46668961458139E-2</c:v>
                      </c:pt>
                      <c:pt idx="686">
                        <c:v>-1.524310898540392E-2</c:v>
                      </c:pt>
                      <c:pt idx="687">
                        <c:v>-1.5798071840933021E-2</c:v>
                      </c:pt>
                      <c:pt idx="688">
                        <c:v>-1.6331479196761929E-2</c:v>
                      </c:pt>
                      <c:pt idx="689">
                        <c:v>-1.6843054579257881E-2</c:v>
                      </c:pt>
                      <c:pt idx="690">
                        <c:v>-1.7332550232255269E-2</c:v>
                      </c:pt>
                      <c:pt idx="691">
                        <c:v>-1.7799746730884979E-2</c:v>
                      </c:pt>
                      <c:pt idx="692">
                        <c:v>-1.824445253806484E-2</c:v>
                      </c:pt>
                      <c:pt idx="693">
                        <c:v>-1.866650350821368E-2</c:v>
                      </c:pt>
                      <c:pt idx="694">
                        <c:v>-1.9065762342979319E-2</c:v>
                      </c:pt>
                      <c:pt idx="695">
                        <c:v>-1.9442118003954428E-2</c:v>
                      </c:pt>
                      <c:pt idx="696">
                        <c:v>-1.9795485087501868E-2</c:v>
                      </c:pt>
                      <c:pt idx="697">
                        <c:v>-2.0125803166906861E-2</c:v>
                      </c:pt>
                      <c:pt idx="698">
                        <c:v>-2.043303610713414E-2</c:v>
                      </c:pt>
                      <c:pt idx="699">
                        <c:v>-2.0717171357478709E-2</c:v>
                      </c:pt>
                      <c:pt idx="700">
                        <c:v>-2.0978219227370729E-2</c:v>
                      </c:pt>
                      <c:pt idx="701">
                        <c:v>-2.1216212150522142E-2</c:v>
                      </c:pt>
                      <c:pt idx="702">
                        <c:v>-2.1431203942490391E-2</c:v>
                      </c:pt>
                      <c:pt idx="703">
                        <c:v>-2.1623269056581702E-2</c:v>
                      </c:pt>
                      <c:pt idx="704">
                        <c:v>-2.1792501842826911E-2</c:v>
                      </c:pt>
                      <c:pt idx="705">
                        <c:v>-2.1939015814536431E-2</c:v>
                      </c:pt>
                      <c:pt idx="706">
                        <c:v>-2.2062942926682649E-2</c:v>
                      </c:pt>
                      <c:pt idx="707">
                        <c:v>-2.2164432870068938E-2</c:v>
                      </c:pt>
                      <c:pt idx="708">
                        <c:v>-2.2243652384927121E-2</c:v>
                      </c:pt>
                      <c:pt idx="709">
                        <c:v>-2.2300784597244539E-2</c:v>
                      </c:pt>
                      <c:pt idx="710">
                        <c:v>-2.23360283807587E-2</c:v>
                      </c:pt>
                      <c:pt idx="711">
                        <c:v>-2.234959774717777E-2</c:v>
                      </c:pt>
                      <c:pt idx="712">
                        <c:v>-2.2341721266790449E-2</c:v>
                      </c:pt>
                      <c:pt idx="713">
                        <c:v>-2.2312641521223291E-2</c:v>
                      </c:pt>
                      <c:pt idx="714">
                        <c:v>-2.2262614589691639E-2</c:v>
                      </c:pt>
                      <c:pt idx="715">
                        <c:v>-2.2191909569674779E-2</c:v>
                      </c:pt>
                      <c:pt idx="716">
                        <c:v>-2.2100808132530871E-2</c:v>
                      </c:pt>
                      <c:pt idx="717">
                        <c:v>-2.198960411415575E-2</c:v>
                      </c:pt>
                      <c:pt idx="718">
                        <c:v>-2.185860314038671E-2</c:v>
                      </c:pt>
                      <c:pt idx="719">
                        <c:v>-2.1708122286459221E-2</c:v>
                      </c:pt>
                      <c:pt idx="720">
                        <c:v>-2.1538489769446549E-2</c:v>
                      </c:pt>
                      <c:pt idx="721">
                        <c:v>-2.135004467225134E-2</c:v>
                      </c:pt>
                      <c:pt idx="722">
                        <c:v>-2.1143136697377749E-2</c:v>
                      </c:pt>
                      <c:pt idx="723">
                        <c:v>-2.091812594839567E-2</c:v>
                      </c:pt>
                      <c:pt idx="724">
                        <c:v>-2.0675382736716631E-2</c:v>
                      </c:pt>
                      <c:pt idx="725">
                        <c:v>-2.041528741103767E-2</c:v>
                      </c:pt>
                      <c:pt idx="726">
                        <c:v>-2.013823020657594E-2</c:v>
                      </c:pt>
                      <c:pt idx="727">
                        <c:v>-1.984461111101431E-2</c:v>
                      </c:pt>
                      <c:pt idx="728">
                        <c:v>-1.9534839743910529E-2</c:v>
                      </c:pt>
                      <c:pt idx="729">
                        <c:v>-1.9209335246186111E-2</c:v>
                      </c:pt>
                      <c:pt idx="730">
                        <c:v>-1.8868526176214089E-2</c:v>
                      </c:pt>
                      <c:pt idx="731">
                        <c:v>-1.8512850408958208E-2</c:v>
                      </c:pt>
                      <c:pt idx="732">
                        <c:v>-1.814275503459082E-2</c:v>
                      </c:pt>
                      <c:pt idx="733">
                        <c:v>-1.7758696253020661E-2</c:v>
                      </c:pt>
                      <c:pt idx="734">
                        <c:v>-1.7361139260808539E-2</c:v>
                      </c:pt>
                      <c:pt idx="735">
                        <c:v>-1.6950558127022172E-2</c:v>
                      </c:pt>
                      <c:pt idx="736">
                        <c:v>-1.652743565469519E-2</c:v>
                      </c:pt>
                      <c:pt idx="737">
                        <c:v>-1.6092263224694921E-2</c:v>
                      </c:pt>
                      <c:pt idx="738">
                        <c:v>-1.5645540618980519E-2</c:v>
                      </c:pt>
                      <c:pt idx="739">
                        <c:v>-1.518777582043075E-2</c:v>
                      </c:pt>
                      <c:pt idx="740">
                        <c:v>-1.471948478665332E-2</c:v>
                      </c:pt>
                      <c:pt idx="741">
                        <c:v>-1.424119119543725E-2</c:v>
                      </c:pt>
                      <c:pt idx="742">
                        <c:v>-1.375342615978771E-2</c:v>
                      </c:pt>
                      <c:pt idx="743">
                        <c:v>-1.325672791077448E-2</c:v>
                      </c:pt>
                      <c:pt idx="744">
                        <c:v>-1.275164144673719E-2</c:v>
                      </c:pt>
                      <c:pt idx="745">
                        <c:v>-1.223871814771561E-2</c:v>
                      </c:pt>
                      <c:pt idx="746">
                        <c:v>-1.1718515354305299E-2</c:v>
                      </c:pt>
                      <c:pt idx="747">
                        <c:v>-1.119159591048563E-2</c:v>
                      </c:pt>
                      <c:pt idx="748">
                        <c:v>-1.0658527670311601E-2</c:v>
                      </c:pt>
                      <c:pt idx="749">
                        <c:v>-1.011988296870913E-2</c:v>
                      </c:pt>
                      <c:pt idx="750">
                        <c:v>-9.5762380569630202E-3</c:v>
                      </c:pt>
                      <c:pt idx="751">
                        <c:v>-9.0281725038256714E-3</c:v>
                      </c:pt>
                      <c:pt idx="752">
                        <c:v>-8.4762685635122216E-3</c:v>
                      </c:pt>
                      <c:pt idx="753">
                        <c:v>-7.921110512169368E-3</c:v>
                      </c:pt>
                      <c:pt idx="754">
                        <c:v>-7.3632839547170996E-3</c:v>
                      </c:pt>
                      <c:pt idx="755">
                        <c:v>-6.8033751042566584E-3</c:v>
                      </c:pt>
                      <c:pt idx="756">
                        <c:v>-6.2419700365154334E-3</c:v>
                      </c:pt>
                      <c:pt idx="757">
                        <c:v>-5.6796539220525721E-3</c:v>
                      </c:pt>
                      <c:pt idx="758">
                        <c:v>-5.1170102391857163E-3</c:v>
                      </c:pt>
                      <c:pt idx="759">
                        <c:v>-4.5546199708043876E-3</c:v>
                      </c:pt>
                      <c:pt idx="760">
                        <c:v>-3.9930607884177266E-3</c:v>
                      </c:pt>
                      <c:pt idx="761">
                        <c:v>-3.432906226941871E-3</c:v>
                      </c:pt>
                      <c:pt idx="762">
                        <c:v>-2.8747248538520702E-3</c:v>
                      </c:pt>
                      <c:pt idx="763">
                        <c:v>-2.3190794364262692E-3</c:v>
                      </c:pt>
                      <c:pt idx="764">
                        <c:v>-1.7665261108669641E-3</c:v>
                      </c:pt>
                      <c:pt idx="765">
                        <c:v>-1.2176135571279709E-3</c:v>
                      </c:pt>
                      <c:pt idx="766">
                        <c:v>-6.7288218327023848E-4</c:v>
                      </c:pt>
                      <c:pt idx="767">
                        <c:v>-1.3286332315040809E-4</c:v>
                      </c:pt>
                      <c:pt idx="768">
                        <c:v>4.0192154881507289E-4</c:v>
                      </c:pt>
                      <c:pt idx="769">
                        <c:v>9.3096158215541188E-4</c:v>
                      </c:pt>
                      <c:pt idx="770">
                        <c:v>1.4537572905752979E-3</c:v>
                      </c:pt>
                      <c:pt idx="771">
                        <c:v>1.9698212645143901E-3</c:v>
                      </c:pt>
                      <c:pt idx="772">
                        <c:v>2.478678852803784E-3</c:v>
                      </c:pt>
                      <c:pt idx="773">
                        <c:v>2.979868810384674E-3</c:v>
                      </c:pt>
                      <c:pt idx="774">
                        <c:v>3.4729439092687588E-3</c:v>
                      </c:pt>
                      <c:pt idx="775">
                        <c:v>3.9574715101567456E-3</c:v>
                      </c:pt>
                      <c:pt idx="776">
                        <c:v>4.4330340923885011E-3</c:v>
                      </c:pt>
                      <c:pt idx="777">
                        <c:v>4.8992297401673048E-3</c:v>
                      </c:pt>
                      <c:pt idx="778">
                        <c:v>5.3556725832900028E-3</c:v>
                      </c:pt>
                      <c:pt idx="779">
                        <c:v>5.801993190909854E-3</c:v>
                      </c:pt>
                      <c:pt idx="780">
                        <c:v>6.237838917166171E-3</c:v>
                      </c:pt>
                      <c:pt idx="781">
                        <c:v>6.6628741978269944E-3</c:v>
                      </c:pt>
                      <c:pt idx="782">
                        <c:v>7.0767807974091018E-3</c:v>
                      </c:pt>
                      <c:pt idx="783">
                        <c:v>7.4792580065543082E-3</c:v>
                      </c:pt>
                      <c:pt idx="784">
                        <c:v>7.8700227897609294E-3</c:v>
                      </c:pt>
                      <c:pt idx="785">
                        <c:v>8.2488098838767281E-3</c:v>
                      </c:pt>
                      <c:pt idx="786">
                        <c:v>8.6153718480688809E-3</c:v>
                      </c:pt>
                      <c:pt idx="787">
                        <c:v>8.9694790662805824E-3</c:v>
                      </c:pt>
                      <c:pt idx="788">
                        <c:v>9.310919703468569E-3</c:v>
                      </c:pt>
                      <c:pt idx="789">
                        <c:v>9.6394996171879736E-3</c:v>
                      </c:pt>
                      <c:pt idx="790">
                        <c:v>9.9550422263458612E-3</c:v>
                      </c:pt>
                      <c:pt idx="791">
                        <c:v>1.0257388339182071E-2</c:v>
                      </c:pt>
                      <c:pt idx="792">
                        <c:v>1.0546395942754871E-2</c:v>
                      </c:pt>
                      <c:pt idx="793">
                        <c:v>1.082193995640599E-2</c:v>
                      </c:pt>
                      <c:pt idx="794">
                        <c:v>1.108391195185463E-2</c:v>
                      </c:pt>
                      <c:pt idx="795">
                        <c:v>1.1332219842721151E-2</c:v>
                      </c:pt>
                      <c:pt idx="796">
                        <c:v>1.156678754640832E-2</c:v>
                      </c:pt>
                      <c:pt idx="797">
                        <c:v>1.178755462136946E-2</c:v>
                      </c:pt>
                      <c:pt idx="798">
                        <c:v>1.199447588286799E-2</c:v>
                      </c:pt>
                      <c:pt idx="799">
                        <c:v>1.2187521000384021E-2</c:v>
                      </c:pt>
                      <c:pt idx="800">
                        <c:v>1.236667407984542E-2</c:v>
                      </c:pt>
                      <c:pt idx="801">
                        <c:v>1.253193323385886E-2</c:v>
                      </c:pt>
                      <c:pt idx="802">
                        <c:v>1.2683310143089091E-2</c:v>
                      </c:pt>
                      <c:pt idx="803">
                        <c:v>1.2820829611879161E-2</c:v>
                      </c:pt>
                      <c:pt idx="804">
                        <c:v>1.2944529121129649E-2</c:v>
                      </c:pt>
                      <c:pt idx="805">
                        <c:v>1.305445838135039E-2</c:v>
                      </c:pt>
                      <c:pt idx="806">
                        <c:v>1.315067888867918E-2</c:v>
                      </c:pt>
                      <c:pt idx="807">
                        <c:v>1.323326348651401E-2</c:v>
                      </c:pt>
                      <c:pt idx="808">
                        <c:v>1.330229593524563E-2</c:v>
                      </c:pt>
                      <c:pt idx="809">
                        <c:v>1.335787049239389E-2</c:v>
                      </c:pt>
                      <c:pt idx="810">
                        <c:v>1.340009150525635E-2</c:v>
                      </c:pt>
                      <c:pt idx="811">
                        <c:v>1.342907301796618E-2</c:v>
                      </c:pt>
                      <c:pt idx="812">
                        <c:v>1.344493839463414E-2</c:v>
                      </c:pt>
                      <c:pt idx="813">
                        <c:v>1.3447819960017159E-2</c:v>
                      </c:pt>
                      <c:pt idx="814">
                        <c:v>1.343785865891587E-2</c:v>
                      </c:pt>
                      <c:pt idx="815">
                        <c:v>1.3415203735257959E-2</c:v>
                      </c:pt>
                      <c:pt idx="816">
                        <c:v>1.3380012431575361E-2</c:v>
                      </c:pt>
                      <c:pt idx="817">
                        <c:v>1.333244970933337E-2</c:v>
                      </c:pt>
                      <c:pt idx="818">
                        <c:v>1.3272687990320831E-2</c:v>
                      </c:pt>
                      <c:pt idx="819">
                        <c:v>1.320090691906519E-2</c:v>
                      </c:pt>
                      <c:pt idx="820">
                        <c:v>1.3117293145995751E-2</c:v>
                      </c:pt>
                      <c:pt idx="821">
                        <c:v>1.302204013084593E-2</c:v>
                      </c:pt>
                      <c:pt idx="822">
                        <c:v>1.2915347965561911E-2</c:v>
                      </c:pt>
                      <c:pt idx="823">
                        <c:v>1.2797423215772539E-2</c:v>
                      </c:pt>
                      <c:pt idx="824">
                        <c:v>1.2668478779676791E-2</c:v>
                      </c:pt>
                      <c:pt idx="825">
                        <c:v>1.252873376301983E-2</c:v>
                      </c:pt>
                      <c:pt idx="826">
                        <c:v>1.237841336866034E-2</c:v>
                      </c:pt>
                      <c:pt idx="827">
                        <c:v>1.2217748799080431E-2</c:v>
                      </c:pt>
                      <c:pt idx="828">
                        <c:v>1.2046977170056679E-2</c:v>
                      </c:pt>
                      <c:pt idx="829">
                        <c:v>1.186634143359702E-2</c:v>
                      </c:pt>
                      <c:pt idx="830">
                        <c:v>1.167609030815556E-2</c:v>
                      </c:pt>
                      <c:pt idx="831">
                        <c:v>1.147647821406432E-2</c:v>
                      </c:pt>
                      <c:pt idx="832">
                        <c:v>1.126776521207018E-2</c:v>
                      </c:pt>
                      <c:pt idx="833">
                        <c:v>1.1050216942835509E-2</c:v>
                      </c:pt>
                      <c:pt idx="834">
                        <c:v>1.0824104565252179E-2</c:v>
                      </c:pt>
                      <c:pt idx="835">
                        <c:v>1.0589704691432561E-2</c:v>
                      </c:pt>
                      <c:pt idx="836">
                        <c:v>1.034729931627428E-2</c:v>
                      </c:pt>
                      <c:pt idx="837">
                        <c:v>1.0097175739551229E-2</c:v>
                      </c:pt>
                      <c:pt idx="838">
                        <c:v>9.8396264785562612E-3</c:v>
                      </c:pt>
                      <c:pt idx="839">
                        <c:v>9.5749491694153022E-3</c:v>
                      </c:pt>
                      <c:pt idx="840">
                        <c:v>9.3034464553041415E-3</c:v>
                      </c:pt>
                      <c:pt idx="841">
                        <c:v>9.0254258599259084E-3</c:v>
                      </c:pt>
                      <c:pt idx="842">
                        <c:v>8.7411996447523295E-3</c:v>
                      </c:pt>
                      <c:pt idx="843">
                        <c:v>8.4510846486879065E-3</c:v>
                      </c:pt>
                      <c:pt idx="844">
                        <c:v>8.1554021089878716E-3</c:v>
                      </c:pt>
                      <c:pt idx="845">
                        <c:v>7.8544774624409452E-3</c:v>
                      </c:pt>
                      <c:pt idx="846">
                        <c:v>7.5486401260181878E-3</c:v>
                      </c:pt>
                      <c:pt idx="847">
                        <c:v>7.2382232563877958E-3</c:v>
                      </c:pt>
                      <c:pt idx="848">
                        <c:v>6.92356348789818E-3</c:v>
                      </c:pt>
                      <c:pt idx="849">
                        <c:v>6.6050006488407023E-3</c:v>
                      </c:pt>
                      <c:pt idx="850">
                        <c:v>6.2828774560100258E-3</c:v>
                      </c:pt>
                      <c:pt idx="851">
                        <c:v>5.9575391877927956E-3</c:v>
                      </c:pt>
                      <c:pt idx="852">
                        <c:v>5.6293333362196366E-3</c:v>
                      </c:pt>
                      <c:pt idx="853">
                        <c:v>5.2986092386226027E-3</c:v>
                      </c:pt>
                      <c:pt idx="854">
                        <c:v>4.9657176897365124E-3</c:v>
                      </c:pt>
                      <c:pt idx="855">
                        <c:v>4.6310105352768442E-3</c:v>
                      </c:pt>
                      <c:pt idx="856">
                        <c:v>4.2948402482063421E-3</c:v>
                      </c:pt>
                      <c:pt idx="857">
                        <c:v>3.9575594890810563E-3</c:v>
                      </c:pt>
                      <c:pt idx="858">
                        <c:v>3.6195206520214409E-3</c:v>
                      </c:pt>
                      <c:pt idx="859">
                        <c:v>3.2810753980072739E-3</c:v>
                      </c:pt>
                      <c:pt idx="860">
                        <c:v>2.9425741773274811E-3</c:v>
                      </c:pt>
                      <c:pt idx="861">
                        <c:v>2.604365743134831E-3</c:v>
                      </c:pt>
                      <c:pt idx="862">
                        <c:v>2.2667966581587269E-3</c:v>
                      </c:pt>
                      <c:pt idx="863">
                        <c:v>1.930210796715375E-3</c:v>
                      </c:pt>
                      <c:pt idx="864">
                        <c:v>1.5949488442218141E-3</c:v>
                      </c:pt>
                      <c:pt idx="865">
                        <c:v>1.2613477964724951E-3</c:v>
                      </c:pt>
                      <c:pt idx="866">
                        <c:v>9.2974046096686589E-4</c:v>
                      </c:pt>
                      <c:pt idx="867">
                        <c:v>6.0045496259161205E-4</c:v>
                      </c:pt>
                      <c:pt idx="868">
                        <c:v>2.7381425595407618E-4</c:v>
                      </c:pt>
                      <c:pt idx="869">
                        <c:v>-4.986435335738765E-5</c:v>
                      </c:pt>
                      <c:pt idx="870">
                        <c:v>-3.702696763550733E-4</c:v>
                      </c:pt>
                      <c:pt idx="871">
                        <c:v>-6.8709709490086832E-4</c:v>
                      </c:pt>
                      <c:pt idx="872">
                        <c:v>-1.00004900052594E-3</c:v>
                      </c:pt>
                      <c:pt idx="873">
                        <c:v>-1.3088352158156741E-3</c:v>
                      </c:pt>
                      <c:pt idx="874">
                        <c:v>-1.6131733964618209E-3</c:v>
                      </c:pt>
                      <c:pt idx="875">
                        <c:v>-1.912789412207488E-3</c:v>
                      </c:pt>
                      <c:pt idx="876">
                        <c:v>-2.2074177050434118E-3</c:v>
                      </c:pt>
                      <c:pt idx="877">
                        <c:v>-2.4968016231624399E-3</c:v>
                      </c:pt>
                      <c:pt idx="878">
                        <c:v>-2.780693729337503E-3</c:v>
                      </c:pt>
                      <c:pt idx="879">
                        <c:v>-3.0588560825531509E-3</c:v>
                      </c:pt>
                      <c:pt idx="880">
                        <c:v>-3.3310604918981648E-3</c:v>
                      </c:pt>
                      <c:pt idx="881">
                        <c:v>-3.5970887419064439E-3</c:v>
                      </c:pt>
                      <c:pt idx="882">
                        <c:v>-3.8567327887199698E-3</c:v>
                      </c:pt>
                      <c:pt idx="883">
                        <c:v>-4.109794926635971E-3</c:v>
                      </c:pt>
                      <c:pt idx="884">
                        <c:v>-4.3560879247924369E-3</c:v>
                      </c:pt>
                      <c:pt idx="885">
                        <c:v>-4.5954351339361019E-3</c:v>
                      </c:pt>
                      <c:pt idx="886">
                        <c:v>-4.8276705634061508E-3</c:v>
                      </c:pt>
                      <c:pt idx="887">
                        <c:v>-5.0526389286537727E-3</c:v>
                      </c:pt>
                      <c:pt idx="888">
                        <c:v>-5.2701956697981849E-3</c:v>
                      </c:pt>
                      <c:pt idx="889">
                        <c:v>-5.4802069418968778E-3</c:v>
                      </c:pt>
                      <c:pt idx="890">
                        <c:v>-5.6825495777740424E-3</c:v>
                      </c:pt>
                      <c:pt idx="891">
                        <c:v>-5.8771110244120756E-3</c:v>
                      </c:pt>
                      <c:pt idx="892">
                        <c:v>-6.0637892540599241E-3</c:v>
                      </c:pt>
                      <c:pt idx="893">
                        <c:v>-6.242492651350324E-3</c:v>
                      </c:pt>
                      <c:pt idx="894">
                        <c:v>-6.41313987784475E-3</c:v>
                      </c:pt>
                      <c:pt idx="895">
                        <c:v>-6.5756597155376866E-3</c:v>
                      </c:pt>
                      <c:pt idx="896">
                        <c:v>-6.7299908909525096E-3</c:v>
                      </c:pt>
                      <c:pt idx="897">
                        <c:v>-6.8760818815448571E-3</c:v>
                      </c:pt>
                      <c:pt idx="898">
                        <c:v>-7.0138907062014559E-3</c:v>
                      </c:pt>
                      <c:pt idx="899">
                        <c:v>-7.1433847016754573E-3</c:v>
                      </c:pt>
                      <c:pt idx="900">
                        <c:v>-7.2645402868407134E-3</c:v>
                      </c:pt>
                      <c:pt idx="901">
                        <c:v>-7.3773427166687836E-3</c:v>
                      </c:pt>
                      <c:pt idx="902">
                        <c:v>-7.4817858278419377E-3</c:v>
                      </c:pt>
                      <c:pt idx="903">
                        <c:v>-7.5778717779072993E-3</c:v>
                      </c:pt>
                      <c:pt idx="904">
                        <c:v>-7.6656107798537274E-3</c:v>
                      </c:pt>
                      <c:pt idx="905">
                        <c:v>-7.7450208339554317E-3</c:v>
                      </c:pt>
                      <c:pt idx="906">
                        <c:v>-7.8161274586744725E-3</c:v>
                      </c:pt>
                      <c:pt idx="907">
                        <c:v>-7.8789634223468859E-3</c:v>
                      </c:pt>
                      <c:pt idx="908">
                        <c:v>-7.9335684772994224E-3</c:v>
                      </c:pt>
                      <c:pt idx="909">
                        <c:v>-7.9799890979518912E-3</c:v>
                      </c:pt>
                      <c:pt idx="910">
                        <c:v>-8.0182782243575813E-3</c:v>
                      </c:pt>
                      <c:pt idx="911">
                        <c:v>-8.0484950125218214E-3</c:v>
                      </c:pt>
                      <c:pt idx="912">
                        <c:v>-8.0707045927169048E-3</c:v>
                      </c:pt>
                      <c:pt idx="913">
                        <c:v>-8.0849778368820152E-3</c:v>
                      </c:pt>
                      <c:pt idx="914">
                        <c:v>-8.091391136060163E-3</c:v>
                      </c:pt>
                      <c:pt idx="915">
                        <c:v>-8.0900261886828837E-3</c:v>
                      </c:pt>
                      <c:pt idx="916">
                        <c:v>-8.0809698003671653E-3</c:v>
                      </c:pt>
                      <c:pt idx="917">
                        <c:v>-8.0643136957406821E-3</c:v>
                      </c:pt>
                      <c:pt idx="918">
                        <c:v>-8.0401543426612734E-3</c:v>
                      </c:pt>
                      <c:pt idx="919">
                        <c:v>-8.0085927890463145E-3</c:v>
                      </c:pt>
                      <c:pt idx="920">
                        <c:v>-7.9697345123786803E-3</c:v>
                      </c:pt>
                      <c:pt idx="921">
                        <c:v>-7.9236892818094415E-3</c:v>
                      </c:pt>
                      <c:pt idx="922">
                        <c:v>-7.8705710326344557E-3</c:v>
                      </c:pt>
                      <c:pt idx="923">
                        <c:v>-7.8104977527843752E-3</c:v>
                      </c:pt>
                      <c:pt idx="924">
                        <c:v>-7.743591380835595E-3</c:v>
                      </c:pt>
                      <c:pt idx="925">
                        <c:v>-7.6699777149250841E-3</c:v>
                      </c:pt>
                      <c:pt idx="926">
                        <c:v>-7.5897863318355758E-3</c:v>
                      </c:pt>
                      <c:pt idx="927">
                        <c:v>-7.5031505154103941E-3</c:v>
                      </c:pt>
                      <c:pt idx="928">
                        <c:v>-7.4102071933596341E-3</c:v>
                      </c:pt>
                      <c:pt idx="929">
                        <c:v>-7.311096881432725E-3</c:v>
                      </c:pt>
                      <c:pt idx="930">
                        <c:v>-7.2059636338574571E-3</c:v>
                      </c:pt>
                      <c:pt idx="931">
                        <c:v>-7.0949549988814026E-3</c:v>
                      </c:pt>
                      <c:pt idx="932">
                        <c:v>-6.9782219782012749E-3</c:v>
                      </c:pt>
                      <c:pt idx="933">
                        <c:v>-6.8559189890266964E-3</c:v>
                      </c:pt>
                      <c:pt idx="934">
                        <c:v>-6.7282038274994894E-3</c:v>
                      </c:pt>
                      <c:pt idx="935">
                        <c:v>-6.5952376321766542E-3</c:v>
                      </c:pt>
                      <c:pt idx="936">
                        <c:v>-6.4571848462856053E-3</c:v>
                      </c:pt>
                      <c:pt idx="937">
                        <c:v>-6.3142131774727214E-3</c:v>
                      </c:pt>
                      <c:pt idx="938">
                        <c:v>-6.1664935537922927E-3</c:v>
                      </c:pt>
                      <c:pt idx="939">
                        <c:v>-6.0142000747199637E-3</c:v>
                      </c:pt>
                      <c:pt idx="940">
                        <c:v>-5.8575099560245628E-3</c:v>
                      </c:pt>
                      <c:pt idx="941">
                        <c:v>-5.6966034673924483E-3</c:v>
                      </c:pt>
                      <c:pt idx="942">
                        <c:v>-5.5316638617696296E-3</c:v>
                      </c:pt>
                      <c:pt idx="943">
                        <c:v>-5.362877295467759E-3</c:v>
                      </c:pt>
                      <c:pt idx="944">
                        <c:v>-5.1904327381697996E-3</c:v>
                      </c:pt>
                      <c:pt idx="945">
                        <c:v>-5.0145218720690377E-3</c:v>
                      </c:pt>
                      <c:pt idx="946">
                        <c:v>-4.8353389794807237E-3</c:v>
                      </c:pt>
                      <c:pt idx="947">
                        <c:v>-4.6530808183758094E-3</c:v>
                      </c:pt>
                      <c:pt idx="948">
                        <c:v>-4.4679464854041799E-3</c:v>
                      </c:pt>
                      <c:pt idx="949">
                        <c:v>-4.2801372660937554E-3</c:v>
                      </c:pt>
                      <c:pt idx="950">
                        <c:v>-4.0898564720362324E-3</c:v>
                      </c:pt>
                      <c:pt idx="951">
                        <c:v>-3.8973092649953731E-3</c:v>
                      </c:pt>
                      <c:pt idx="952">
                        <c:v>-3.702702467999548E-3</c:v>
                      </c:pt>
                      <c:pt idx="953">
                        <c:v>-3.5062443636064019E-3</c:v>
                      </c:pt>
                      <c:pt idx="954">
                        <c:v>-3.308144479650802E-3</c:v>
                      </c:pt>
                      <c:pt idx="955">
                        <c:v>-3.1086133629103811E-3</c:v>
                      </c:pt>
                      <c:pt idx="956">
                        <c:v>-2.907862341238895E-3</c:v>
                      </c:pt>
                      <c:pt idx="957">
                        <c:v>-2.7061032748336329E-3</c:v>
                      </c:pt>
                      <c:pt idx="958">
                        <c:v>-2.503548297408413E-3</c:v>
                      </c:pt>
                      <c:pt idx="959">
                        <c:v>-2.3004095481465609E-3</c:v>
                      </c:pt>
                      <c:pt idx="960">
                        <c:v>-2.0968988954023059E-3</c:v>
                      </c:pt>
                      <c:pt idx="961">
                        <c:v>-1.893227653204024E-3</c:v>
                      </c:pt>
                      <c:pt idx="962">
                        <c:v>-1.6896062916908121E-3</c:v>
                      </c:pt>
                      <c:pt idx="963">
                        <c:v>-1.4862441426814229E-3</c:v>
                      </c:pt>
                      <c:pt idx="964">
                        <c:v>-1.2833491016319479E-3</c:v>
                      </c:pt>
                      <c:pt idx="965">
                        <c:v>-1.081127327287285E-3</c:v>
                      </c:pt>
                      <c:pt idx="966">
                        <c:v>-8.7978294036686387E-4</c:v>
                      </c:pt>
                      <c:pt idx="967">
                        <c:v>-6.7951772265183456E-4</c:v>
                      </c:pt>
                      <c:pt idx="968">
                        <c:v>-4.8053081785574321E-4</c:v>
                      </c:pt>
                      <c:pt idx="969">
                        <c:v>-2.8301843566368601E-4</c:v>
                      </c:pt>
                      <c:pt idx="970">
                        <c:v>-8.7173560318096663E-5</c:v>
                      </c:pt>
                      <c:pt idx="971">
                        <c:v>1.068143348891091E-4</c:v>
                      </c:pt>
                      <c:pt idx="972">
                        <c:v>2.9875956588887287E-4</c:v>
                      </c:pt>
                      <c:pt idx="973">
                        <c:v>4.8848050757980069E-4</c:v>
                      </c:pt>
                      <c:pt idx="974">
                        <c:v>6.7579985380573806E-4</c:v>
                      </c:pt>
                      <c:pt idx="975">
                        <c:v>8.6054486638399328E-4</c:v>
                      </c:pt>
                      <c:pt idx="976">
                        <c:v>1.042547612070722E-3</c:v>
                      </c:pt>
                      <c:pt idx="977">
                        <c:v>1.2216451864269569E-3</c:v>
                      </c:pt>
                      <c:pt idx="978">
                        <c:v>1.397679923632594E-3</c:v>
                      </c:pt>
                      <c:pt idx="979">
                        <c:v>1.570499591386639E-3</c:v>
                      </c:pt>
                      <c:pt idx="980">
                        <c:v>1.7399575701297701E-3</c:v>
                      </c:pt>
                      <c:pt idx="981">
                        <c:v>1.9059130159276791E-3</c:v>
                      </c:pt>
                      <c:pt idx="982">
                        <c:v>2.068231006459512E-3</c:v>
                      </c:pt>
                      <c:pt idx="983">
                        <c:v>2.2267826696675129E-3</c:v>
                      </c:pt>
                      <c:pt idx="984">
                        <c:v>2.3814452947355869E-3</c:v>
                      </c:pt>
                      <c:pt idx="985">
                        <c:v>2.5321024251790431E-3</c:v>
                      </c:pt>
                      <c:pt idx="986">
                        <c:v>2.6786439339430662E-3</c:v>
                      </c:pt>
                      <c:pt idx="987">
                        <c:v>2.820966080521221E-3</c:v>
                      </c:pt>
                      <c:pt idx="988">
                        <c:v>2.9589715502193661E-3</c:v>
                      </c:pt>
                      <c:pt idx="989">
                        <c:v>3.0925694758007962E-3</c:v>
                      </c:pt>
                      <c:pt idx="990">
                        <c:v>3.2216754418563391E-3</c:v>
                      </c:pt>
                      <c:pt idx="991">
                        <c:v>3.3462114723472589E-3</c:v>
                      </c:pt>
                      <c:pt idx="992">
                        <c:v>3.4661060018680578E-3</c:v>
                      </c:pt>
                      <c:pt idx="993">
                        <c:v>3.581293831269497E-3</c:v>
                      </c:pt>
                      <c:pt idx="994">
                        <c:v>3.6917160683698561E-3</c:v>
                      </c:pt>
                      <c:pt idx="995">
                        <c:v>3.7973200545629231E-3</c:v>
                      </c:pt>
                      <c:pt idx="996">
                        <c:v>3.898059278203597E-3</c:v>
                      </c:pt>
                      <c:pt idx="997">
                        <c:v>3.9938932757183562E-3</c:v>
                      </c:pt>
                      <c:pt idx="998">
                        <c:v>4.0847875214423514E-3</c:v>
                      </c:pt>
                      <c:pt idx="999">
                        <c:v>4.1707133072346999E-3</c:v>
                      </c:pt>
                      <c:pt idx="1000">
                        <c:v>4.2516476129606092E-3</c:v>
                      </c:pt>
                      <c:pt idx="1001">
                        <c:v>4.3275729689591794E-3</c:v>
                      </c:pt>
                      <c:pt idx="1002">
                        <c:v>4.3984773116354046E-3</c:v>
                      </c:pt>
                      <c:pt idx="1003">
                        <c:v>4.4643538333251909E-3</c:v>
                      </c:pt>
                      <c:pt idx="1004">
                        <c:v>4.5252008275834298E-3</c:v>
                      </c:pt>
                      <c:pt idx="1005">
                        <c:v>4.5810215310365231E-3</c:v>
                      </c:pt>
                      <c:pt idx="1006">
                        <c:v>4.6318239629239448E-3</c:v>
                      </c:pt>
                      <c:pt idx="1007">
                        <c:v>4.6776207634261959E-3</c:v>
                      </c:pt>
                      <c:pt idx="1008">
                        <c:v>4.7184290318425708E-3</c:v>
                      </c:pt>
                      <c:pt idx="1009">
                        <c:v>4.7542701656386518E-3</c:v>
                      </c:pt>
                      <c:pt idx="1010">
                        <c:v>4.7851697013331614E-3</c:v>
                      </c:pt>
                      <c:pt idx="1011">
                        <c:v>4.8111571581360858E-3</c:v>
                      </c:pt>
                      <c:pt idx="1012">
                        <c:v>4.8322658851857299E-3</c:v>
                      </c:pt>
                      <c:pt idx="1013">
                        <c:v>4.8485329131625976E-3</c:v>
                      </c:pt>
                      <c:pt idx="1014">
                        <c:v>4.859998810982466E-3</c:v>
                      </c:pt>
                      <c:pt idx="1015">
                        <c:v>4.8667075481915682E-3</c:v>
                      </c:pt>
                      <c:pt idx="1016">
                        <c:v>4.8687063636033831E-3</c:v>
                      </c:pt>
                      <c:pt idx="1017">
                        <c:v>4.866045640630038E-3</c:v>
                      </c:pt>
                      <c:pt idx="1018">
                        <c:v>4.8587787896730511E-3</c:v>
                      </c:pt>
                      <c:pt idx="1019">
                        <c:v>4.8469621378481086E-3</c:v>
                      </c:pt>
                      <c:pt idx="1020">
                        <c:v>4.8306548262282579E-3</c:v>
                      </c:pt>
                      <c:pt idx="1021">
                        <c:v>4.8099187146996413E-3</c:v>
                      </c:pt>
                      <c:pt idx="1022">
                        <c:v>4.7848182944347888E-3</c:v>
                      </c:pt>
                      <c:pt idx="1023">
                        <c:v>4.7554206079011103E-3</c:v>
                      </c:pt>
                      <c:pt idx="1024">
                        <c:v>4.7217951762373823E-3</c:v>
                      </c:pt>
                      <c:pt idx="1025">
                        <c:v>4.6840139337494136E-3</c:v>
                      </c:pt>
                      <c:pt idx="1026">
                        <c:v>4.6421511691985056E-3</c:v>
                      </c:pt>
                      <c:pt idx="1027">
                        <c:v>4.5962834734830536E-3</c:v>
                      </c:pt>
                      <c:pt idx="1028">
                        <c:v>4.5464896932459371E-3</c:v>
                      </c:pt>
                      <c:pt idx="1029">
                        <c:v>4.4928508898777458E-3</c:v>
                      </c:pt>
                      <c:pt idx="1030">
                        <c:v>4.4354503033302677E-3</c:v>
                      </c:pt>
                      <c:pt idx="1031">
                        <c:v>4.3743733201045678E-3</c:v>
                      </c:pt>
                      <c:pt idx="1032">
                        <c:v>4.3097074447361128E-3</c:v>
                      </c:pt>
                      <c:pt idx="1033">
                        <c:v>4.2415422740636364E-3</c:v>
                      </c:pt>
                      <c:pt idx="1034">
                        <c:v>4.1699694735408263E-3</c:v>
                      </c:pt>
                      <c:pt idx="1035">
                        <c:v>4.095082754829899E-3</c:v>
                      </c:pt>
                      <c:pt idx="1036">
                        <c:v>4.0169778539035656E-3</c:v>
                      </c:pt>
                      <c:pt idx="1037">
                        <c:v>3.9357525088773481E-3</c:v>
                      </c:pt>
                      <c:pt idx="1038">
                        <c:v>3.851506436797499E-3</c:v>
                      </c:pt>
                      <c:pt idx="1039">
                        <c:v>3.7643413086202739E-3</c:v>
                      </c:pt>
                      <c:pt idx="1040">
                        <c:v>3.6743607216367879E-3</c:v>
                      </c:pt>
                      <c:pt idx="1041">
                        <c:v>3.581670168622984E-3</c:v>
                      </c:pt>
                      <c:pt idx="1042">
                        <c:v>3.4863770030266368E-3</c:v>
                      </c:pt>
                      <c:pt idx="1043">
                        <c:v>3.3885903995425578E-3</c:v>
                      </c:pt>
                      <c:pt idx="1044">
                        <c:v>3.288421309471456E-3</c:v>
                      </c:pt>
                      <c:pt idx="1045">
                        <c:v>3.1859824103097518E-3</c:v>
                      </c:pt>
                      <c:pt idx="1046">
                        <c:v>3.0813880490734311E-3</c:v>
                      </c:pt>
                      <c:pt idx="1047">
                        <c:v>2.974754178918433E-3</c:v>
                      </c:pt>
                      <c:pt idx="1048">
                        <c:v>2.866198288687177E-3</c:v>
                      </c:pt>
                      <c:pt idx="1049">
                        <c:v>2.7558393250769289E-3</c:v>
                      </c:pt>
                      <c:pt idx="1050">
                        <c:v>2.6437976071977988E-3</c:v>
                      </c:pt>
                      <c:pt idx="1051">
                        <c:v>2.5301947333616469E-3</c:v>
                      </c:pt>
                      <c:pt idx="1052">
                        <c:v>2.4151534800168758E-3</c:v>
                      </c:pt>
                      <c:pt idx="1053">
                        <c:v>2.2987976928212999E-3</c:v>
                      </c:pt>
                      <c:pt idx="1054">
                        <c:v>2.1812521699197248E-3</c:v>
                      </c:pt>
                      <c:pt idx="1055">
                        <c:v>2.0626425375687221E-3</c:v>
                      </c:pt>
                      <c:pt idx="1056">
                        <c:v>1.943095118325671E-3</c:v>
                      </c:pt>
                      <c:pt idx="1057">
                        <c:v>1.8227367920907759E-3</c:v>
                      </c:pt>
                      <c:pt idx="1058">
                        <c:v>1.7016948503615001E-3</c:v>
                      </c:pt>
                      <c:pt idx="1059">
                        <c:v>1.5800968441251101E-3</c:v>
                      </c:pt>
                      <c:pt idx="1060">
                        <c:v>1.458070425878942E-3</c:v>
                      </c:pt>
                      <c:pt idx="1061">
                        <c:v>1.335743186327281E-3</c:v>
                      </c:pt>
                      <c:pt idx="1062">
                        <c:v>1.213242486357865E-3</c:v>
                      </c:pt>
                      <c:pt idx="1063">
                        <c:v>1.090695284951691E-3</c:v>
                      </c:pt>
                      <c:pt idx="1064">
                        <c:v>9.6822796372305405E-4</c:v>
                      </c:pt>
                      <c:pt idx="1065">
                        <c:v>8.4596614882566628E-4</c:v>
                      </c:pt>
                      <c:pt idx="1066">
                        <c:v>7.2403453099330892E-4</c:v>
                      </c:pt>
                      <c:pt idx="1067">
                        <c:v>6.0255668450896879E-4</c:v>
                      </c:pt>
                      <c:pt idx="1068">
                        <c:v>4.8165488591640678E-4</c:v>
                      </c:pt>
                      <c:pt idx="1069">
                        <c:v>3.6144993330081479E-4</c:v>
                      </c:pt>
                      <c:pt idx="1070">
                        <c:v>2.4206096697170461E-4</c:v>
                      </c:pt>
                      <c:pt idx="1071">
                        <c:v>1.2360529238040959E-4</c:v>
                      </c:pt>
                      <c:pt idx="1072">
                        <c:v>6.1982060974215554E-6</c:v>
                      </c:pt>
                      <c:pt idx="1073">
                        <c:v>-1.100471743382199E-4</c:v>
                      </c:pt>
                      <c:pt idx="1074">
                        <c:v>-2.250200759064893E-4</c:v>
                      </c:pt>
                      <c:pt idx="1075">
                        <c:v>-3.3861223016500919E-4</c:v>
                      </c:pt>
                      <c:pt idx="1076">
                        <c:v>-4.5071802714603761E-4</c:v>
                      </c:pt>
                      <c:pt idx="1077">
                        <c:v>-5.6123466239618996E-4</c:v>
                      </c:pt>
                      <c:pt idx="1078">
                        <c:v>-6.7006227650680521E-4</c:v>
                      </c:pt>
                      <c:pt idx="1079">
                        <c:v>-7.7710408653056888E-4</c:v>
                      </c:pt>
                      <c:pt idx="1080">
                        <c:v>-8.822665087324709E-4</c:v>
                      </c:pt>
                      <c:pt idx="1081">
                        <c:v>-9.8545927217963966E-4</c:v>
                      </c:pt>
                      <c:pt idx="1082">
                        <c:v>-1.086595522733873E-3</c:v>
                      </c:pt>
                      <c:pt idx="1083">
                        <c:v>-1.185591917074512E-3</c:v>
                      </c:pt>
                      <c:pt idx="1084">
                        <c:v>-1.2823687064428329E-3</c:v>
                      </c:pt>
                      <c:pt idx="1085">
                        <c:v>-1.3768498098680169E-3</c:v>
                      </c:pt>
                      <c:pt idx="1086">
                        <c:v>-1.4689628767012169E-3</c:v>
                      </c:pt>
                      <c:pt idx="1087">
                        <c:v>-1.558639338354637E-3</c:v>
                      </c:pt>
                      <c:pt idx="1088">
                        <c:v>-1.6458144492106481E-3</c:v>
                      </c:pt>
                      <c:pt idx="1089">
                        <c:v>-1.7304273167353861E-3</c:v>
                      </c:pt>
                      <c:pt idx="1090">
                        <c:v>-1.8124209208980661E-3</c:v>
                      </c:pt>
                      <c:pt idx="1091">
                        <c:v>-1.8917421230643409E-3</c:v>
                      </c:pt>
                      <c:pt idx="1092">
                        <c:v>-1.9683416645952709E-3</c:v>
                      </c:pt>
                      <c:pt idx="1093">
                        <c:v>-2.042174155445269E-3</c:v>
                      </c:pt>
                      <c:pt idx="1094">
                        <c:v>-2.1131980531107178E-3</c:v>
                      </c:pt>
                      <c:pt idx="1095">
                        <c:v>-2.181375632336014E-3</c:v>
                      </c:pt>
                      <c:pt idx="1096">
                        <c:v>-2.2466729460341689E-3</c:v>
                      </c:pt>
                      <c:pt idx="1097">
                        <c:v>-2.3090597779268731E-3</c:v>
                      </c:pt>
                      <c:pt idx="1098">
                        <c:v>-2.368509587449497E-3</c:v>
                      </c:pt>
                      <c:pt idx="1099">
                        <c:v>-2.4249994475051499E-3</c:v>
                      </c:pt>
                      <c:pt idx="1100">
                        <c:v>-2.4785099756825801E-3</c:v>
                      </c:pt>
                      <c:pt idx="1101">
                        <c:v>-2.5290252595802972E-3</c:v>
                      </c:pt>
                      <c:pt idx="1102">
                        <c:v>-2.576532776899414E-3</c:v>
                      </c:pt>
                      <c:pt idx="1103">
                        <c:v>-2.6210233109840962E-3</c:v>
                      </c:pt>
                      <c:pt idx="1104">
                        <c:v>-2.6624908624973431E-3</c:v>
                      </c:pt>
                      <c:pt idx="1105">
                        <c:v>-2.7009325579244112E-3</c:v>
                      </c:pt>
                      <c:pt idx="1106">
                        <c:v>-2.7363485555945231E-3</c:v>
                      </c:pt>
                      <c:pt idx="1107">
                        <c:v>-2.768741949903892E-3</c:v>
                      </c:pt>
                      <c:pt idx="1108">
                        <c:v>-2.7981186744111511E-3</c:v>
                      </c:pt>
                      <c:pt idx="1109">
                        <c:v>-2.8244874044578072E-3</c:v>
                      </c:pt>
                      <c:pt idx="1110">
                        <c:v>-2.8478594599436751E-3</c:v>
                      </c:pt>
                      <c:pt idx="1111">
                        <c:v>-2.868248708859651E-3</c:v>
                      </c:pt>
                      <c:pt idx="1112">
                        <c:v>-2.8856714721479191E-3</c:v>
                      </c:pt>
                      <c:pt idx="1113">
                        <c:v>-2.90014643042346E-3</c:v>
                      </c:pt>
                      <c:pt idx="1114">
                        <c:v>-2.9116945330506E-3</c:v>
                      </c:pt>
                      <c:pt idx="1115">
                        <c:v>-2.9203389100251409E-3</c:v>
                      </c:pt>
                      <c:pt idx="1116">
                        <c:v>-2.926104787066086E-3</c:v>
                      </c:pt>
                      <c:pt idx="1117">
                        <c:v>-2.9290194042720721E-3</c:v>
                      </c:pt>
                      <c:pt idx="1118">
                        <c:v>-2.929111938646835E-3</c:v>
                      </c:pt>
                      <c:pt idx="1119">
                        <c:v>-2.9264134307454728E-3</c:v>
                      </c:pt>
                      <c:pt idx="1120">
                        <c:v>-2.9209567156394879E-3</c:v>
                      </c:pt>
                      <c:pt idx="1121">
                        <c:v>-2.9127763583446449E-3</c:v>
                      </c:pt>
                      <c:pt idx="1122">
                        <c:v>-2.901908593800971E-3</c:v>
                      </c:pt>
                      <c:pt idx="1123">
                        <c:v>-2.888391271440366E-3</c:v>
                      </c:pt>
                      <c:pt idx="1124">
                        <c:v>-2.8722638043239138E-3</c:v>
                      </c:pt>
                      <c:pt idx="1125">
                        <c:v>-2.853567122779004E-3</c:v>
                      </c:pt>
                      <c:pt idx="1126">
                        <c:v>-2.8323436324160498E-3</c:v>
                      </c:pt>
                      <c:pt idx="1127">
                        <c:v>-2.808637176356417E-3</c:v>
                      </c:pt>
                      <c:pt idx="1128">
                        <c:v>-2.782493001457392E-3</c:v>
                      </c:pt>
                      <c:pt idx="1129">
                        <c:v>-2.7539577282773699E-3</c:v>
                      </c:pt>
                      <c:pt idx="1130">
                        <c:v>-2.7230793244847522E-3</c:v>
                      </c:pt>
                      <c:pt idx="1131">
                        <c:v>-2.6899070813780411E-3</c:v>
                      </c:pt>
                      <c:pt idx="1132">
                        <c:v>-2.6544915931524761E-3</c:v>
                      </c:pt>
                      <c:pt idx="1133">
                        <c:v>-2.616884738520342E-3</c:v>
                      </c:pt>
                      <c:pt idx="1134">
                        <c:v>-2.5771396642681891E-3</c:v>
                      </c:pt>
                      <c:pt idx="1135">
                        <c:v>-2.5353107703148382E-3</c:v>
                      </c:pt>
                      <c:pt idx="1136">
                        <c:v>-2.491453695819006E-3</c:v>
                      </c:pt>
                      <c:pt idx="1137">
                        <c:v>-2.4456253058751931E-3</c:v>
                      </c:pt>
                      <c:pt idx="1138">
                        <c:v>-2.39788367833094E-3</c:v>
                      </c:pt>
                      <c:pt idx="1139">
                        <c:v>-2.3482880902573342E-3</c:v>
                      </c:pt>
                      <c:pt idx="1140">
                        <c:v>-2.296899003608925E-3</c:v>
                      </c:pt>
                      <c:pt idx="1141">
                        <c:v>-2.2437780496167379E-3</c:v>
                      </c:pt>
                      <c:pt idx="1142">
                        <c:v>-2.1889880114714781E-3</c:v>
                      </c:pt>
                      <c:pt idx="1143">
                        <c:v>-2.1325928048704489E-3</c:v>
                      </c:pt>
                      <c:pt idx="1144">
                        <c:v>-2.0746574560231638E-3</c:v>
                      </c:pt>
                      <c:pt idx="1145">
                        <c:v>-2.0152480767352331E-3</c:v>
                      </c:pt>
                      <c:pt idx="1146">
                        <c:v>-1.9544318362190809E-3</c:v>
                      </c:pt>
                      <c:pt idx="1147">
                        <c:v>-1.8922769293111519E-3</c:v>
                      </c:pt>
                      <c:pt idx="1148">
                        <c:v>-1.8288525408110569E-3</c:v>
                      </c:pt>
                      <c:pt idx="1149">
                        <c:v>-1.764228805694919E-3</c:v>
                      </c:pt>
                      <c:pt idx="1150">
                        <c:v>-1.698476764995154E-3</c:v>
                      </c:pt>
                      <c:pt idx="1151">
                        <c:v>-1.631668317181065E-3</c:v>
                      </c:pt>
                      <c:pt idx="1152">
                        <c:v>-1.563876164917494E-3</c:v>
                      </c:pt>
                      <c:pt idx="1153">
                        <c:v>-1.495173757123389E-3</c:v>
                      </c:pt>
                      <c:pt idx="1154">
                        <c:v>-1.4256352262978301E-3</c:v>
                      </c:pt>
                      <c:pt idx="1155">
                        <c:v>-1.3553353211259E-3</c:v>
                      </c:pt>
                      <c:pt idx="1156">
                        <c:v>-1.284349334422945E-3</c:v>
                      </c:pt>
                      <c:pt idx="1157">
                        <c:v>-1.2127530265206841E-3</c:v>
                      </c:pt>
                      <c:pt idx="1158">
                        <c:v>-1.140622544242778E-3</c:v>
                      </c:pt>
                      <c:pt idx="1159">
                        <c:v>-1.068034335660682E-3</c:v>
                      </c:pt>
                      <c:pt idx="1160">
                        <c:v>-9.9506506086187354E-4</c:v>
                      </c:pt>
                      <c:pt idx="1161">
                        <c:v>-9.2179149900208394E-4</c:v>
                      </c:pt>
                      <c:pt idx="1162">
                        <c:v>-8.4829045195040692E-4</c:v>
                      </c:pt>
                      <c:pt idx="1163">
                        <c:v>-7.7463864487092794E-4</c:v>
                      </c:pt>
                      <c:pt idx="1164">
                        <c:v>-7.0091262411577147E-4</c:v>
                      </c:pt>
                      <c:pt idx="1165">
                        <c:v>-6.2718865283363382E-4</c:v>
                      </c:pt>
                      <c:pt idx="1166">
                        <c:v>-5.5354260472284262E-4</c:v>
                      </c:pt>
                      <c:pt idx="1167">
                        <c:v>-4.8004985637997282E-4</c:v>
                      </c:pt>
                      <c:pt idx="1168">
                        <c:v>-4.0678517871230218E-4</c:v>
                      </c:pt>
                      <c:pt idx="1169">
                        <c:v>-3.3382262789784922E-4</c:v>
                      </c:pt>
                      <c:pt idx="1170">
                        <c:v>-2.6123543638543849E-4</c:v>
                      </c:pt>
                      <c:pt idx="1171">
                        <c:v>-1.890959044346652E-4</c:v>
                      </c:pt>
                      <c:pt idx="1172">
                        <c:v>-1.1747529269713139E-4</c:v>
                      </c:pt>
                      <c:pt idx="1173">
                        <c:v>-4.6443716338522397E-5</c:v>
                      </c:pt>
                      <c:pt idx="1174">
                        <c:v>2.3929958804317839E-5</c:v>
                      </c:pt>
                      <c:pt idx="1175">
                        <c:v>9.3578217547833796E-5</c:v>
                      </c:pt>
                      <c:pt idx="1176">
                        <c:v>1.6243499369650809E-4</c:v>
                      </c:pt>
                      <c:pt idx="1177">
                        <c:v>2.3043576493520971E-4</c:v>
                      </c:pt>
                      <c:pt idx="1178">
                        <c:v>2.9751764384650911E-4</c:v>
                      </c:pt>
                      <c:pt idx="1179">
                        <c:v>3.6361946464420509E-4</c:v>
                      </c:pt>
                      <c:pt idx="1180">
                        <c:v>4.2868186524190588E-4</c:v>
                      </c:pt>
                      <c:pt idx="1181">
                        <c:v>4.9264736430524485E-4</c:v>
                      </c:pt>
                      <c:pt idx="1182">
                        <c:v>5.5546043296839673E-4</c:v>
                      </c:pt>
                      <c:pt idx="1183">
                        <c:v>6.1706756093110268E-4</c:v>
                      </c:pt>
                      <c:pt idx="1184">
                        <c:v>6.7741731668835223E-4</c:v>
                      </c:pt>
                      <c:pt idx="1185">
                        <c:v>7.364604016836902E-4</c:v>
                      </c:pt>
                      <c:pt idx="1186">
                        <c:v>7.9414969821672355E-4</c:v>
                      </c:pt>
                      <c:pt idx="1187">
                        <c:v>8.5044031097592898E-4</c:v>
                      </c:pt>
                      <c:pt idx="1188">
                        <c:v>9.052896021091569E-4</c:v>
                      </c:pt>
                      <c:pt idx="1189">
                        <c:v>9.5865721978592093E-4</c:v>
                      </c:pt>
                      <c:pt idx="1190">
                        <c:v>1.0105051202469351E-3</c:v>
                      </c:pt>
                      <c:pt idx="1191">
                        <c:v>1.0607975833777259E-3</c:v>
                      </c:pt>
                      <c:pt idx="1192">
                        <c:v>1.109501221882848E-3</c:v>
                      </c:pt>
                      <c:pt idx="1193">
                        <c:v>1.1565849841777059E-3</c:v>
                      </c:pt>
                      <c:pt idx="1194">
                        <c:v>1.2020201511515271E-3</c:v>
                      </c:pt>
                      <c:pt idx="1195">
                        <c:v>1.245780326992677E-3</c:v>
                      </c:pt>
                      <c:pt idx="1196">
                        <c:v>1.287841424300704E-3</c:v>
                      </c:pt>
                      <c:pt idx="1197">
                        <c:v>1.3281816437424659E-3</c:v>
                      </c:pt>
                      <c:pt idx="1198">
                        <c:v>1.3667814485388639E-3</c:v>
                      </c:pt>
                      <c:pt idx="1199">
                        <c:v>1.4036235340957809E-3</c:v>
                      </c:pt>
                      <c:pt idx="1200">
                        <c:v>1.438692793117272E-3</c:v>
                      </c:pt>
                      <c:pt idx="1201">
                        <c:v>1.4719762765598339E-3</c:v>
                      </c:pt>
                      <c:pt idx="1202">
                        <c:v>1.503463150804655E-3</c:v>
                      </c:pt>
                      <c:pt idx="1203">
                        <c:v>1.5331446514395431E-3</c:v>
                      </c:pt>
                      <c:pt idx="1204">
                        <c:v>1.5610140340533831E-3</c:v>
                      </c:pt>
                      <c:pt idx="1205">
                        <c:v>1.587066522454093E-3</c:v>
                      </c:pt>
                      <c:pt idx="1206">
                        <c:v>1.6112992547253819E-3</c:v>
                      </c:pt>
                      <c:pt idx="1207">
                        <c:v>1.633711227538836E-3</c:v>
                      </c:pt>
                      <c:pt idx="1208">
                        <c:v>1.654303239135438E-3</c:v>
                      </c:pt>
                      <c:pt idx="1209">
                        <c:v>1.6730778313850639E-3</c:v>
                      </c:pt>
                      <c:pt idx="1210">
                        <c:v>1.690039231323708E-3</c:v>
                      </c:pt>
                      <c:pt idx="1211">
                        <c:v>1.7051932925560181E-3</c:v>
                      </c:pt>
                      <c:pt idx="1212">
                        <c:v>1.7185474368960731E-3</c:v>
                      </c:pt>
                      <c:pt idx="1213">
                        <c:v>1.7301105966013659E-3</c:v>
                      </c:pt>
                      <c:pt idx="1214">
                        <c:v>1.7398931575347389E-3</c:v>
                      </c:pt>
                      <c:pt idx="1215">
                        <c:v>1.7479069035662451E-3</c:v>
                      </c:pt>
                      <c:pt idx="1216">
                        <c:v>1.75416496250196E-3</c:v>
                      </c:pt>
                      <c:pt idx="1217">
                        <c:v>1.758681753800004E-3</c:v>
                      </c:pt>
                      <c:pt idx="1218">
                        <c:v>1.7614729383053931E-3</c:v>
                      </c:pt>
                      <c:pt idx="1219">
                        <c:v>1.762555370205539E-3</c:v>
                      </c:pt>
                      <c:pt idx="1220">
                        <c:v>1.761947051377073E-3</c:v>
                      </c:pt>
                      <c:pt idx="1221">
                        <c:v>1.7596670882628141E-3</c:v>
                      </c:pt>
                      <c:pt idx="1222">
                        <c:v>1.75573565138526E-3</c:v>
                      </c:pt>
                      <c:pt idx="1223">
                        <c:v>1.7501739375702461E-3</c:v>
                      </c:pt>
                      <c:pt idx="1224">
                        <c:v>1.7430041349217481E-3</c:v>
                      </c:pt>
                      <c:pt idx="1225">
                        <c:v>1.7342493905564279E-3</c:v>
                      </c:pt>
                      <c:pt idx="1226">
                        <c:v>1.7239337810747259E-3</c:v>
                      </c:pt>
                      <c:pt idx="1227">
                        <c:v>1.7120822857143801E-3</c:v>
                      </c:pt>
                      <c:pt idx="1228">
                        <c:v>1.6987207621024609E-3</c:v>
                      </c:pt>
                      <c:pt idx="1229">
                        <c:v>1.6838759244935759E-3</c:v>
                      </c:pt>
                      <c:pt idx="1230">
                        <c:v>1.667575324355033E-3</c:v>
                      </c:pt>
                      <c:pt idx="1231">
                        <c:v>1.6498473331348149E-3</c:v>
                      </c:pt>
                      <c:pt idx="1232">
                        <c:v>1.630721127025152E-3</c:v>
                      </c:pt>
                      <c:pt idx="1233">
                        <c:v>1.61022667351375E-3</c:v>
                      </c:pt>
                      <c:pt idx="1234">
                        <c:v>1.588394719496265E-3</c:v>
                      </c:pt>
                      <c:pt idx="1235">
                        <c:v>1.5652567807076701E-3</c:v>
                      </c:pt>
                      <c:pt idx="1236">
                        <c:v>1.5408451322169029E-3</c:v>
                      </c:pt>
                      <c:pt idx="1237">
                        <c:v>1.5151927997183951E-3</c:v>
                      </c:pt>
                      <c:pt idx="1238">
                        <c:v>1.4883335513464181E-3</c:v>
                      </c:pt>
                      <c:pt idx="1239">
                        <c:v>1.4603018897328731E-3</c:v>
                      </c:pt>
                      <c:pt idx="1240">
                        <c:v>1.4311330440270689E-3</c:v>
                      </c:pt>
                      <c:pt idx="1241">
                        <c:v>1.4008629615965781E-3</c:v>
                      </c:pt>
                      <c:pt idx="1242">
                        <c:v>1.3695282991313281E-3</c:v>
                      </c:pt>
                      <c:pt idx="1243">
                        <c:v>1.3371664128795501E-3</c:v>
                      </c:pt>
                      <c:pt idx="1244">
                        <c:v>1.3038153477524181E-3</c:v>
                      </c:pt>
                      <c:pt idx="1245">
                        <c:v>1.2695138250457751E-3</c:v>
                      </c:pt>
                      <c:pt idx="1246">
                        <c:v>1.2343012285407321E-3</c:v>
                      </c:pt>
                      <c:pt idx="1247">
                        <c:v>1.1982175887608451E-3</c:v>
                      </c:pt>
                      <c:pt idx="1248">
                        <c:v>1.161303565181619E-3</c:v>
                      </c:pt>
                      <c:pt idx="1249">
                        <c:v>1.123600426207914E-3</c:v>
                      </c:pt>
                      <c:pt idx="1250">
                        <c:v>1.0851500267564599E-3</c:v>
                      </c:pt>
                      <c:pt idx="1251">
                        <c:v>1.045994783303848E-3</c:v>
                      </c:pt>
                      <c:pt idx="1252">
                        <c:v>1.0061776462848349E-3</c:v>
                      </c:pt>
                      <c:pt idx="1253">
                        <c:v>9.6574206975135314E-4</c:v>
                      </c:pt>
                      <c:pt idx="1254">
                        <c:v>9.2473197822888833E-4</c:v>
                      </c:pt>
                      <c:pt idx="1255">
                        <c:v>8.8319173073396473E-4</c:v>
                      </c:pt>
                      <c:pt idx="1256">
                        <c:v>8.4116608194389044E-4</c:v>
                      </c:pt>
                      <c:pt idx="1257">
                        <c:v>7.9870014053703758E-4</c:v>
                      </c:pt>
                      <c:pt idx="1258">
                        <c:v>7.5583932474980269E-4</c:v>
                      </c:pt>
                      <c:pt idx="1259">
                        <c:v>7.1262931522276694E-4</c:v>
                      </c:pt>
                      <c:pt idx="1260">
                        <c:v>6.6911600523539944E-4</c:v>
                      </c:pt>
                      <c:pt idx="1261">
                        <c:v>6.2534544845390999E-4</c:v>
                      </c:pt>
                      <c:pt idx="1262">
                        <c:v>5.8136380434149412E-4</c:v>
                      </c:pt>
                      <c:pt idx="1263">
                        <c:v>5.3721728140345695E-4</c:v>
                      </c:pt>
                      <c:pt idx="1264">
                        <c:v>4.9295207846117837E-4</c:v>
                      </c:pt>
                      <c:pt idx="1265">
                        <c:v>4.4861432416973561E-4</c:v>
                      </c:pt>
                      <c:pt idx="1266">
                        <c:v>4.042500150116074E-4</c:v>
                      </c:pt>
                      <c:pt idx="1267">
                        <c:v>3.599049520158362E-4</c:v>
                      </c:pt>
                      <c:pt idx="1268">
                        <c:v>3.1562467646618458E-4</c:v>
                      </c:pt>
                      <c:pt idx="1269">
                        <c:v>2.714544048741653E-4</c:v>
                      </c:pt>
                      <c:pt idx="1270">
                        <c:v>2.274389635024761E-4</c:v>
                      </c:pt>
                      <c:pt idx="1271">
                        <c:v>1.836227227323549E-4</c:v>
                      </c:pt>
                      <c:pt idx="1272">
                        <c:v>1.4004953157313409E-4</c:v>
                      </c:pt>
                      <c:pt idx="1273">
                        <c:v>9.676265261548076E-5</c:v>
                      </c:pt>
                      <c:pt idx="1274">
                        <c:v>5.3804697729632082E-5</c:v>
                      </c:pt>
                      <c:pt idx="1275">
                        <c:v>1.1217564808579001E-5</c:v>
                      </c:pt>
                      <c:pt idx="1276">
                        <c:v>-3.0957624149181579E-5</c:v>
                      </c:pt>
                      <c:pt idx="1277">
                        <c:v>-7.2680583328662394E-5</c:v>
                      </c:pt>
                      <c:pt idx="1278">
                        <c:v>-1.13911921480103E-4</c:v>
                      </c:pt>
                      <c:pt idx="1279">
                        <c:v>-1.5461319812524419E-4</c:v>
                      </c:pt>
                      <c:pt idx="1280">
                        <c:v>-1.9474697733354719E-4</c:v>
                      </c:pt>
                      <c:pt idx="1281">
                        <c:v>-2.3427687882854919E-4</c:v>
                      </c:pt>
                      <c:pt idx="1282">
                        <c:v>-2.731676262018793E-4</c:v>
                      </c:pt>
                      <c:pt idx="1283">
                        <c:v>-3.1138509203117382E-4</c:v>
                      </c:pt>
                      <c:pt idx="1284">
                        <c:v>-3.4889633971762509E-4</c:v>
                      </c:pt>
                      <c:pt idx="1285">
                        <c:v>-3.8566966188122479E-4</c:v>
                      </c:pt>
                      <c:pt idx="1286">
                        <c:v>-4.2167461517324641E-4</c:v>
                      </c:pt>
                      <c:pt idx="1287">
                        <c:v>-4.5688205138993152E-4</c:v>
                      </c:pt>
                      <c:pt idx="1288">
                        <c:v>-4.9126414479455942E-4</c:v>
                      </c:pt>
                      <c:pt idx="1289">
                        <c:v>-5.2479441558044937E-4</c:v>
                      </c:pt>
                      <c:pt idx="1290">
                        <c:v>-5.5744774943182528E-4</c:v>
                      </c:pt>
                      <c:pt idx="1291">
                        <c:v>-5.8920041316488285E-4</c:v>
                      </c:pt>
                      <c:pt idx="1292">
                        <c:v>-6.2003006645605554E-4</c:v>
                      </c:pt>
                      <c:pt idx="1293">
                        <c:v>-6.4991576968914135E-4</c:v>
                      </c:pt>
                      <c:pt idx="1294">
                        <c:v>-6.7883798797714547E-4</c:v>
                      </c:pt>
                      <c:pt idx="1295">
                        <c:v>-7.0677859143770678E-4</c:v>
                      </c:pt>
                      <c:pt idx="1296">
                        <c:v>-7.3372085182388843E-4</c:v>
                      </c:pt>
                      <c:pt idx="1297">
                        <c:v>-7.5964943563310895E-4</c:v>
                      </c:pt>
                      <c:pt idx="1298">
                        <c:v>-7.8455039383737793E-4</c:v>
                      </c:pt>
                      <c:pt idx="1299">
                        <c:v>-8.0841114839658819E-4</c:v>
                      </c:pt>
                      <c:pt idx="1300">
                        <c:v>-8.3122047573408638E-4</c:v>
                      </c:pt>
                      <c:pt idx="1301">
                        <c:v>-8.5296848736907301E-4</c:v>
                      </c:pt>
                      <c:pt idx="1302">
                        <c:v>-8.7364660791435834E-4</c:v>
                      </c:pt>
                      <c:pt idx="1303">
                        <c:v>-8.9324755065996989E-4</c:v>
                      </c:pt>
                      <c:pt idx="1304">
                        <c:v>-9.1176529097306892E-4</c:v>
                      </c:pt>
                      <c:pt idx="1305">
                        <c:v>-9.291950377527385E-4</c:v>
                      </c:pt>
                      <c:pt idx="1306">
                        <c:v>-9.4553320318424951E-4</c:v>
                      </c:pt>
                      <c:pt idx="1307">
                        <c:v>-9.6077737104120048E-4</c:v>
                      </c:pt>
                      <c:pt idx="1308">
                        <c:v>-9.7492626378617724E-4</c:v>
                      </c:pt>
                      <c:pt idx="1309">
                        <c:v>-9.8797970871997674E-4</c:v>
                      </c:pt>
                      <c:pt idx="1310">
                        <c:v>-9.9993860342760879E-4</c:v>
                      </c:pt>
                      <c:pt idx="1311">
                        <c:v>-1.010804880765004E-3</c:v>
                      </c:pt>
                      <c:pt idx="1312">
                        <c:v>-1.0205814736242459E-3</c:v>
                      </c:pt>
                      <c:pt idx="1313">
                        <c:v>-1.029272279707303E-3</c:v>
                      </c:pt>
                      <c:pt idx="1314">
                        <c:v>-1.0368821265285711E-3</c:v>
                      </c:pt>
                      <c:pt idx="1315">
                        <c:v>-1.0434167368551679E-3</c:v>
                      </c:pt>
                      <c:pt idx="1316">
                        <c:v>-1.048882694781162E-3</c:v>
                      </c:pt>
                      <c:pt idx="1317">
                        <c:v>-1.0532874126177409E-3</c:v>
                      </c:pt>
                      <c:pt idx="1318">
                        <c:v>-1.056639098765676E-3</c:v>
                      </c:pt>
                      <c:pt idx="1319">
                        <c:v>-1.058946726720157E-3</c:v>
                      </c:pt>
                      <c:pt idx="1320">
                        <c:v>-1.0602200053402341E-3</c:v>
                      </c:pt>
                      <c:pt idx="1321">
                        <c:v>-1.0604693504971091E-3</c:v>
                      </c:pt>
                      <c:pt idx="1322">
                        <c:v>-1.059705858196403E-3</c:v>
                      </c:pt>
                      <c:pt idx="1323">
                        <c:v>-1.05794127925029E-3</c:v>
                      </c:pt>
                      <c:pt idx="1324">
                        <c:v>-1.055187995555758E-3</c:v>
                      </c:pt>
                      <c:pt idx="1325">
                        <c:v>-1.051458998015551E-3</c:v>
                      </c:pt>
                      <c:pt idx="1326">
                        <c:v>-1.046767866118748E-3</c:v>
                      </c:pt>
                      <c:pt idx="1327">
                        <c:v>-1.0411287491785611E-3</c:v>
                      </c:pt>
                      <c:pt idx="1328">
                        <c:v>-1.0345563492060079E-3</c:v>
                      </c:pt>
                      <c:pt idx="1329">
                        <c:v>-1.027065905379752E-3</c:v>
                      </c:pt>
                      <c:pt idx="1330">
                        <c:v>-1.0186731800547551E-3</c:v>
                      </c:pt>
                      <c:pt idx="1331">
                        <c:v>-1.009394446235698E-3</c:v>
                      </c:pt>
                      <c:pt idx="1332">
                        <c:v>-9.9924647642533741E-4</c:v>
                      </c:pt>
                      <c:pt idx="1333">
                        <c:v>-9.8824653274342676E-4</c:v>
                      </c:pt>
                      <c:pt idx="1334">
                        <c:v>-9.7641235819847507E-4</c:v>
                      </c:pt>
                      <c:pt idx="1335">
                        <c:v>-9.6376216898272046E-4</c:v>
                      </c:pt>
                      <c:pt idx="1336">
                        <c:v>-9.5031464765007372E-4</c:v>
                      </c:pt>
                      <c:pt idx="1337">
                        <c:v>-9.3608893702792526E-4</c:v>
                      </c:pt>
                      <c:pt idx="1338">
                        <c:v>-9.2110463470627317E-4</c:v>
                      </c:pt>
                      <c:pt idx="1339">
                        <c:v>-9.0538178794182596E-4</c:v>
                      </c:pt>
                      <c:pt idx="1340">
                        <c:v>-8.8894088881077027E-4</c:v>
                      </c:pt>
                      <c:pt idx="1341">
                        <c:v>-8.7180286944138984E-4</c:v>
                      </c:pt>
                      <c:pt idx="1342">
                        <c:v>-8.5398909715715308E-4</c:v>
                      </c:pt>
                      <c:pt idx="1343">
                        <c:v>-8.3552136936170961E-4</c:v>
                      </c:pt>
                      <c:pt idx="1344">
                        <c:v>-8.1642190800006013E-4</c:v>
                      </c:pt>
                      <c:pt idx="1345">
                        <c:v>-7.9671335343429344E-4</c:v>
                      </c:pt>
                      <c:pt idx="1346">
                        <c:v>-7.7641875757818006E-4</c:v>
                      </c:pt>
                      <c:pt idx="1347">
                        <c:v>-7.5556157614216693E-4</c:v>
                      </c:pt>
                      <c:pt idx="1348">
                        <c:v>-7.3416565984913947E-4</c:v>
                      </c:pt>
                      <c:pt idx="1349">
                        <c:v>-7.1225524449129577E-4</c:v>
                      </c:pt>
                      <c:pt idx="1350">
                        <c:v>-6.8985493970976795E-4</c:v>
                      </c:pt>
                      <c:pt idx="1351">
                        <c:v>-6.6698971639111634E-4</c:v>
                      </c:pt>
                      <c:pt idx="1352">
                        <c:v>-6.4368489258802362E-4</c:v>
                      </c:pt>
                      <c:pt idx="1353">
                        <c:v>-6.1996611788602777E-4</c:v>
                      </c:pt>
                      <c:pt idx="1354">
                        <c:v>-5.9585935615286882E-4</c:v>
                      </c:pt>
                      <c:pt idx="1355">
                        <c:v>-5.7139086662271181E-4</c:v>
                      </c:pt>
                      <c:pt idx="1356">
                        <c:v>-5.4658718328358955E-4</c:v>
                      </c:pt>
                      <c:pt idx="1357">
                        <c:v>-5.2147509255270766E-4</c:v>
                      </c:pt>
                      <c:pt idx="1358">
                        <c:v>-4.9608160924063363E-4</c:v>
                      </c:pt>
                      <c:pt idx="1359">
                        <c:v>-4.7043395082209898E-4</c:v>
                      </c:pt>
                      <c:pt idx="1360">
                        <c:v>-4.4455951004733192E-4</c:v>
                      </c:pt>
                      <c:pt idx="1361">
                        <c:v>-4.1848582594410658E-4</c:v>
                      </c:pt>
                      <c:pt idx="1362">
                        <c:v>-3.922405532762374E-4</c:v>
                      </c:pt>
                      <c:pt idx="1363">
                        <c:v>-3.6585143053938582E-4</c:v>
                      </c:pt>
                      <c:pt idx="1364">
                        <c:v>-3.3934624658968289E-4</c:v>
                      </c:pt>
                      <c:pt idx="1365">
                        <c:v>-3.1275280601401168E-4</c:v>
                      </c:pt>
                      <c:pt idx="1366">
                        <c:v>-2.8609889336391159E-4</c:v>
                      </c:pt>
                      <c:pt idx="1367">
                        <c:v>-2.5941223638638891E-4</c:v>
                      </c:pt>
                      <c:pt idx="1368">
                        <c:v>-2.3272046839586561E-4</c:v>
                      </c:pt>
                      <c:pt idx="1369">
                        <c:v>-2.0605108994074849E-4</c:v>
                      </c:pt>
                      <c:pt idx="1370">
                        <c:v>-1.7943142992616501E-4</c:v>
                      </c:pt>
                      <c:pt idx="1371">
                        <c:v>-1.528886063615309E-4</c:v>
                      </c:pt>
                      <c:pt idx="1372">
                        <c:v>-1.264494869065131E-4</c:v>
                      </c:pt>
                      <c:pt idx="1373">
                        <c:v>-1.001406493935881E-4</c:v>
                      </c:pt>
                      <c:pt idx="1374">
                        <c:v>-7.3988342507369875E-5</c:v>
                      </c:pt>
                      <c:pt idx="1375">
                        <c:v>-4.8018446802353369E-5</c:v>
                      </c:pt>
                      <c:pt idx="1376">
                        <c:v>-2.2256436240201919E-5</c:v>
                      </c:pt>
                      <c:pt idx="1377">
                        <c:v>3.2726595740949169E-6</c:v>
                      </c:pt>
                      <c:pt idx="1378">
                        <c:v>2.854429228107743E-5</c:v>
                      </c:pt>
                      <c:pt idx="1379">
                        <c:v>5.3534430609242822E-5</c:v>
                      </c:pt>
                      <c:pt idx="1380">
                        <c:v>7.8219595005431323E-5</c:v>
                      </c:pt>
                      <c:pt idx="1381">
                        <c:v>1.02576890895046E-4</c:v>
                      </c:pt>
                      <c:pt idx="1382">
                        <c:v>1.2658404042212231E-4</c:v>
                      </c:pt>
                      <c:pt idx="1383">
                        <c:v>1.502194125290857E-4</c:v>
                      </c:pt>
                      <c:pt idx="1384">
                        <c:v>1.7346205124658761E-4</c:v>
                      </c:pt>
                      <c:pt idx="1385">
                        <c:v>1.9629170207536431E-4</c:v>
                      </c:pt>
                      <c:pt idx="1386">
                        <c:v>2.1868883635438419E-4</c:v>
                      </c:pt>
                      <c:pt idx="1387">
                        <c:v>2.40634673523009E-4</c:v>
                      </c:pt>
                      <c:pt idx="1388">
                        <c:v>2.6211120119823959E-4</c:v>
                      </c:pt>
                      <c:pt idx="1389">
                        <c:v>2.8310119300275501E-4</c:v>
                      </c:pt>
                      <c:pt idx="1390">
                        <c:v>3.0358822409388411E-4</c:v>
                      </c:pt>
                      <c:pt idx="1391">
                        <c:v>3.2355668435866291E-4</c:v>
                      </c:pt>
                      <c:pt idx="1392">
                        <c:v>3.429917892550558E-4</c:v>
                      </c:pt>
                      <c:pt idx="1393">
                        <c:v>3.6187958829467693E-4</c:v>
                      </c:pt>
                      <c:pt idx="1394">
                        <c:v>3.8020697117696319E-4</c:v>
                      </c:pt>
                      <c:pt idx="1395">
                        <c:v>3.979616715996876E-4</c:v>
                      </c:pt>
                      <c:pt idx="1396">
                        <c:v>4.1513226878495363E-4</c:v>
                      </c:pt>
                      <c:pt idx="1397">
                        <c:v>4.3170818677355847E-4</c:v>
                      </c:pt>
                      <c:pt idx="1398">
                        <c:v>4.4767969155408909E-4</c:v>
                      </c:pt>
                      <c:pt idx="1399">
                        <c:v>4.6303788610545292E-4</c:v>
                      </c:pt>
                      <c:pt idx="1400">
                        <c:v>4.7777470344359058E-4</c:v>
                      </c:pt>
                      <c:pt idx="1401">
                        <c:v>4.9188289777388628E-4</c:v>
                      </c:pt>
                      <c:pt idx="1402">
                        <c:v>5.0535603386087807E-4</c:v>
                      </c:pt>
                      <c:pt idx="1403">
                        <c:v>5.1818847473575347E-4</c:v>
                      </c:pt>
                      <c:pt idx="1404">
                        <c:v>5.3037536787007991E-4</c:v>
                      </c:pt>
                      <c:pt idx="1405">
                        <c:v>5.4191262995094923E-4</c:v>
                      </c:pt>
                      <c:pt idx="1406">
                        <c:v>5.5279693039821641E-4</c:v>
                      </c:pt>
                      <c:pt idx="1407">
                        <c:v>5.6302567376900455E-4</c:v>
                      </c:pt>
                      <c:pt idx="1408">
                        <c:v>5.7259698119764633E-4</c:v>
                      </c:pt>
                      <c:pt idx="1409">
                        <c:v>5.8150967102125345E-4</c:v>
                      </c:pt>
                      <c:pt idx="1410">
                        <c:v>5.8976323874164102E-4</c:v>
                      </c:pt>
                      <c:pt idx="1411">
                        <c:v>5.9735783647386247E-4</c:v>
                      </c:pt>
                      <c:pt idx="1412">
                        <c:v>6.0429425202974474E-4</c:v>
                      </c:pt>
                      <c:pt idx="1413">
                        <c:v>6.1057388778192198E-4</c:v>
                      </c:pt>
                      <c:pt idx="1414">
                        <c:v>6.1619873944971509E-4</c:v>
                      </c:pt>
                      <c:pt idx="1415">
                        <c:v>6.2117137494305491E-4</c:v>
                      </c:pt>
                      <c:pt idx="1416">
                        <c:v>6.2549491339442323E-4</c:v>
                      </c:pt>
                      <c:pt idx="1417">
                        <c:v>6.2917300450164376E-4</c:v>
                      </c:pt>
                      <c:pt idx="1418">
                        <c:v>6.3220980829624873E-4</c:v>
                      </c:pt>
                      <c:pt idx="1419">
                        <c:v>6.3460997544334248E-4</c:v>
                      </c:pt>
                      <c:pt idx="1420">
                        <c:v>6.363786281692543E-4</c:v>
                      </c:pt>
                      <c:pt idx="1421">
                        <c:v>6.3752134190312576E-4</c:v>
                      </c:pt>
                      <c:pt idx="1422">
                        <c:v>6.3804412770778157E-4</c:v>
                      </c:pt>
                      <c:pt idx="1423">
                        <c:v>6.3795341556411732E-4</c:v>
                      </c:pt>
                      <c:pt idx="1424">
                        <c:v>6.3725603856173204E-4</c:v>
                      </c:pt>
                      <c:pt idx="1425">
                        <c:v>6.3595921803680938E-4</c:v>
                      </c:pt>
                      <c:pt idx="1426">
                        <c:v>6.3407054968644494E-4</c:v>
                      </c:pt>
                      <c:pt idx="1427">
                        <c:v>6.3159799067675473E-4</c:v>
                      </c:pt>
                      <c:pt idx="1428">
                        <c:v>6.2854984775034687E-4</c:v>
                      </c:pt>
                      <c:pt idx="1429">
                        <c:v>6.2493476632720108E-4</c:v>
                      </c:pt>
                      <c:pt idx="1430">
                        <c:v>6.2076172058169181E-4</c:v>
                      </c:pt>
                      <c:pt idx="1431">
                        <c:v>6.1604000446765226E-4</c:v>
                      </c:pt>
                      <c:pt idx="1432">
                        <c:v>6.1077922365293091E-4</c:v>
                      </c:pt>
                      <c:pt idx="1433">
                        <c:v>6.0498928831507809E-4</c:v>
                      </c:pt>
                      <c:pt idx="1434">
                        <c:v>5.9868040674058347E-4</c:v>
                      </c:pt>
                      <c:pt idx="1435">
                        <c:v>5.9186307966161127E-4</c:v>
                      </c:pt>
                      <c:pt idx="1436">
                        <c:v>5.8454809525647908E-4</c:v>
                      </c:pt>
                      <c:pt idx="1437">
                        <c:v>5.7674652473325635E-4</c:v>
                      </c:pt>
                      <c:pt idx="1438">
                        <c:v>5.6846971840991396E-4</c:v>
                      </c:pt>
                      <c:pt idx="1439">
                        <c:v>5.5972930219940311E-4</c:v>
                      </c:pt>
                      <c:pt idx="1440">
                        <c:v>5.5053717440400527E-4</c:v>
                      </c:pt>
                      <c:pt idx="1441">
                        <c:v>5.4090550272020482E-4</c:v>
                      </c:pt>
                      <c:pt idx="1442">
                        <c:v>5.3084672135330366E-4</c:v>
                      </c:pt>
                      <c:pt idx="1443">
                        <c:v>5.2037352813996023E-4</c:v>
                      </c:pt>
                      <c:pt idx="1444">
                        <c:v>5.0949888157677669E-4</c:v>
                      </c:pt>
                      <c:pt idx="1445">
                        <c:v>4.9823599765414189E-4</c:v>
                      </c:pt>
                      <c:pt idx="1446">
                        <c:v>4.8659834639639299E-4</c:v>
                      </c:pt>
                      <c:pt idx="1447">
                        <c:v>4.745996480123954E-4</c:v>
                      </c:pt>
                      <c:pt idx="1448">
                        <c:v>4.6225386856445222E-4</c:v>
                      </c:pt>
                      <c:pt idx="1449">
                        <c:v>4.4957521506822469E-4</c:v>
                      </c:pt>
                      <c:pt idx="1450">
                        <c:v>4.3657812994190209E-4</c:v>
                      </c:pt>
                      <c:pt idx="1451">
                        <c:v>4.2327728472919818E-4</c:v>
                      </c:pt>
                      <c:pt idx="1452">
                        <c:v>4.0968757302787298E-4</c:v>
                      </c:pt>
                      <c:pt idx="1453">
                        <c:v>3.9582410256309411E-4</c:v>
                      </c:pt>
                      <c:pt idx="1454">
                        <c:v>3.8170218635331639E-4</c:v>
                      </c:pt>
                      <c:pt idx="1455">
                        <c:v>3.6733733292498258E-4</c:v>
                      </c:pt>
                      <c:pt idx="1456">
                        <c:v>3.5274523554172242E-4</c:v>
                      </c:pt>
                      <c:pt idx="1457">
                        <c:v>3.3794176042295808E-4</c:v>
                      </c:pt>
                      <c:pt idx="1458">
                        <c:v>3.2294293393682051E-4</c:v>
                      </c:pt>
                      <c:pt idx="1459">
                        <c:v>3.07764928761931E-4</c:v>
                      </c:pt>
                      <c:pt idx="1460">
                        <c:v>2.9242404902267779E-4</c:v>
                      </c:pt>
                      <c:pt idx="1461">
                        <c:v>2.7693671441248108E-4</c:v>
                      </c:pt>
                      <c:pt idx="1462">
                        <c:v>2.6131944332934463E-4</c:v>
                      </c:pt>
                      <c:pt idx="1463">
                        <c:v>2.4558883505759478E-4</c:v>
                      </c:pt>
                      <c:pt idx="1464">
                        <c:v>2.2976155103894029E-4</c:v>
                      </c:pt>
                      <c:pt idx="1465">
                        <c:v>2.1385429528515619E-4</c:v>
                      </c:pt>
                      <c:pt idx="1466">
                        <c:v>1.9788379399293229E-4</c:v>
                      </c:pt>
                      <c:pt idx="1467">
                        <c:v>1.8186677442963041E-4</c:v>
                      </c:pt>
                      <c:pt idx="1468">
                        <c:v>1.6581994316605989E-4</c:v>
                      </c:pt>
                      <c:pt idx="1469">
                        <c:v>1.4975996373918491E-4</c:v>
                      </c:pt>
                      <c:pt idx="1470">
                        <c:v>1.337034338337625E-4</c:v>
                      </c:pt>
                      <c:pt idx="1471">
                        <c:v>1.176668620773035E-4</c:v>
                      </c:pt>
                      <c:pt idx="1472">
                        <c:v>1.016666445473304E-4</c:v>
                      </c:pt>
                      <c:pt idx="1473">
                        <c:v>8.5719041093660888E-5</c:v>
                      </c:pt>
                      <c:pt idx="1474">
                        <c:v>6.9840151581384755E-5</c:v>
                      </c:pt>
                      <c:pt idx="1475">
                        <c:v>5.404589216225888E-5</c:v>
                      </c:pt>
                      <c:pt idx="1476">
                        <c:v>3.835197168347433E-5</c:v>
                      </c:pt>
                      <c:pt idx="1477">
                        <c:v>2.277386834296189E-5</c:v>
                      </c:pt>
                      <c:pt idx="1478">
                        <c:v>7.3268066999901262E-6</c:v>
                      </c:pt>
                      <c:pt idx="1479">
                        <c:v>-7.9742648517576876E-6</c:v>
                      </c:pt>
                      <c:pt idx="1480">
                        <c:v>-2.311469604369373E-5</c:v>
                      </c:pt>
                      <c:pt idx="1481">
                        <c:v>-3.8080156022468723E-5</c:v>
                      </c:pt>
                      <c:pt idx="1482">
                        <c:v>-5.2856653872912612E-5</c:v>
                      </c:pt>
                      <c:pt idx="1483">
                        <c:v>-6.7430558280314552E-5</c:v>
                      </c:pt>
                      <c:pt idx="1484">
                        <c:v>-8.1788616244235623E-5</c:v>
                      </c:pt>
                      <c:pt idx="1485">
                        <c:v>-9.5917970761812986E-5</c:v>
                      </c:pt>
                      <c:pt idx="1486">
                        <c:v>-1.0980617740524709E-4</c:v>
                      </c:pt>
                      <c:pt idx="1487">
                        <c:v>-1.2344121972541881E-4</c:v>
                      </c:pt>
                      <c:pt idx="1488">
                        <c:v>-1.368115234210101E-4</c:v>
                      </c:pt>
                      <c:pt idx="1489">
                        <c:v>-1.4990596922083901E-4</c:v>
                      </c:pt>
                      <c:pt idx="1490">
                        <c:v>-1.627139044353033E-4</c:v>
                      </c:pt>
                      <c:pt idx="1491">
                        <c:v>-1.7522515314163871E-4</c:v>
                      </c:pt>
                      <c:pt idx="1492">
                        <c:v>-1.8743002497657849E-4</c:v>
                      </c:pt>
                      <c:pt idx="1493">
                        <c:v>-1.9931932251891359E-4</c:v>
                      </c:pt>
                      <c:pt idx="1494">
                        <c:v>-2.108843472536595E-4</c:v>
                      </c:pt>
                      <c:pt idx="1495">
                        <c:v>-2.2211690411843221E-4</c:v>
                      </c:pt>
                      <c:pt idx="1496">
                        <c:v>-2.3300930464159191E-4</c:v>
                      </c:pt>
                      <c:pt idx="1497">
                        <c:v>-2.435543686906092E-4</c:v>
                      </c:pt>
                      <c:pt idx="1498">
                        <c:v>-2.5374542485735849E-4</c:v>
                      </c:pt>
                      <c:pt idx="1499">
                        <c:v>-2.6357630951554168E-4</c:v>
                      </c:pt>
                      <c:pt idx="1500">
                        <c:v>-2.7304136459302977E-4</c:v>
                      </c:pt>
                      <c:pt idx="1501">
                        <c:v>-2.8213543410948592E-4</c:v>
                      </c:pt>
                      <c:pt idx="1502">
                        <c:v>-2.908538595364052E-4</c:v>
                      </c:pt>
                      <c:pt idx="1503">
                        <c:v>-2.9919247404315428E-4</c:v>
                      </c:pt>
                      <c:pt idx="1504">
                        <c:v>-3.0714759569832608E-4</c:v>
                      </c:pt>
                      <c:pt idx="1505">
                        <c:v>-3.1471601970088842E-4</c:v>
                      </c:pt>
                      <c:pt idx="1506">
                        <c:v>-3.2189500972004648E-4</c:v>
                      </c:pt>
                      <c:pt idx="1507">
                        <c:v>-3.2868228842658682E-4</c:v>
                      </c:pt>
                      <c:pt idx="1508">
                        <c:v>-3.3507602730147522E-4</c:v>
                      </c:pt>
                      <c:pt idx="1509">
                        <c:v>-3.410748358098454E-4</c:v>
                      </c:pt>
                      <c:pt idx="1510">
                        <c:v>-3.4667775003013179E-4</c:v>
                      </c:pt>
                      <c:pt idx="1511">
                        <c:v>-3.5188422082888887E-4</c:v>
                      </c:pt>
                      <c:pt idx="1512">
                        <c:v>-3.5669410167200199E-4</c:v>
                      </c:pt>
                      <c:pt idx="1513">
                        <c:v>-3.6110763616227531E-4</c:v>
                      </c:pt>
                      <c:pt idx="1514">
                        <c:v>-3.6512544539218022E-4</c:v>
                      </c:pt>
                      <c:pt idx="1515">
                        <c:v>-3.6874851519829122E-4</c:v>
                      </c:pt>
                      <c:pt idx="1516">
                        <c:v>-3.7197818340139181E-4</c:v>
                      </c:pt>
                      <c:pt idx="1517">
                        <c:v>-3.7481612711275661E-4</c:v>
                      </c:pt>
                      <c:pt idx="1518">
                        <c:v>-3.7726435018320962E-4</c:v>
                      </c:pt>
                      <c:pt idx="1519">
                        <c:v>-3.7932517086698123E-4</c:v>
                      </c:pt>
                      <c:pt idx="1520">
                        <c:v>-3.8100120976737448E-4</c:v>
                      </c:pt>
                      <c:pt idx="1521">
                        <c:v>-3.8229537812575022E-4</c:v>
                      </c:pt>
                      <c:pt idx="1522">
                        <c:v>-3.8321086650937818E-4</c:v>
                      </c:pt>
                      <c:pt idx="1523">
                        <c:v>-3.8375113394749138E-4</c:v>
                      </c:pt>
                      <c:pt idx="1524">
                        <c:v>-3.8391989755826131E-4</c:v>
                      </c:pt>
                      <c:pt idx="1525">
                        <c:v>-3.8372112270262671E-4</c:v>
                      </c:pt>
                      <c:pt idx="1526">
                        <c:v>-3.8315901369396338E-4</c:v>
                      </c:pt>
                      <c:pt idx="1527">
                        <c:v>-3.8223800508544988E-4</c:v>
                      </c:pt>
                      <c:pt idx="1528">
                        <c:v>-3.8096275354989391E-4</c:v>
                      </c:pt>
                      <c:pt idx="1529">
                        <c:v>-3.7933813035965922E-4</c:v>
                      </c:pt>
                      <c:pt idx="1530">
                        <c:v>-3.7736921446729582E-4</c:v>
                      </c:pt>
                      <c:pt idx="1531">
                        <c:v>-3.7506128618059061E-4</c:v>
                      </c:pt>
                      <c:pt idx="1532">
                        <c:v>-3.7241982141905352E-4</c:v>
                      </c:pt>
                      <c:pt idx="1533">
                        <c:v>-3.6945048653241593E-4</c:v>
                      </c:pt>
                      <c:pt idx="1534">
                        <c:v>-3.6615913365558282E-4</c:v>
                      </c:pt>
                      <c:pt idx="1535">
                        <c:v>-3.625517965687095E-4</c:v>
                      </c:pt>
                      <c:pt idx="1536">
                        <c:v>-3.5863468702569429E-4</c:v>
                      </c:pt>
                      <c:pt idx="1537">
                        <c:v>-3.5441419150946258E-4</c:v>
                      </c:pt>
                      <c:pt idx="1538">
                        <c:v>-3.4989686836798341E-4</c:v>
                      </c:pt>
                      <c:pt idx="1539">
                        <c:v>-3.4508944528102091E-4</c:v>
                      </c:pt>
                      <c:pt idx="1540">
                        <c:v>-3.3999881700428589E-4</c:v>
                      </c:pt>
                      <c:pt idx="1541">
                        <c:v>-3.3463204333482522E-4</c:v>
                      </c:pt>
                      <c:pt idx="1542">
                        <c:v>-3.2899634723928682E-4</c:v>
                      </c:pt>
                      <c:pt idx="1543">
                        <c:v>-3.2309911308509611E-4</c:v>
                      </c:pt>
                      <c:pt idx="1544">
                        <c:v>-3.1694788491358911E-4</c:v>
                      </c:pt>
                      <c:pt idx="1545">
                        <c:v>-3.1055036469374801E-4</c:v>
                      </c:pt>
                      <c:pt idx="1546">
                        <c:v>-3.0391441049543318E-4</c:v>
                      </c:pt>
                      <c:pt idx="1547">
                        <c:v>-2.9704803452183082E-4</c:v>
                      </c:pt>
                      <c:pt idx="1548">
                        <c:v>-2.8995940094224539E-4</c:v>
                      </c:pt>
                      <c:pt idx="1549">
                        <c:v>-2.8265682346836771E-4</c:v>
                      </c:pt>
                      <c:pt idx="1550">
                        <c:v>-2.7514876261969202E-4</c:v>
                      </c:pt>
                      <c:pt idx="1551">
                        <c:v>-2.6744382262677152E-4</c:v>
                      </c:pt>
                      <c:pt idx="1552">
                        <c:v>-2.5955074792460549E-4</c:v>
                      </c:pt>
                      <c:pt idx="1553">
                        <c:v>-2.5147841919239279E-4</c:v>
                      </c:pt>
                      <c:pt idx="1554">
                        <c:v>-2.4323584890032019E-4</c:v>
                      </c:pt>
                      <c:pt idx="1555">
                        <c:v>-2.348321763288063E-4</c:v>
                      </c:pt>
                      <c:pt idx="1556">
                        <c:v>-2.2627666203075671E-4</c:v>
                      </c:pt>
                      <c:pt idx="1557">
                        <c:v>-2.1757868171270669E-4</c:v>
                      </c:pt>
                      <c:pt idx="1558">
                        <c:v>-2.087477195163662E-4</c:v>
                      </c:pt>
                      <c:pt idx="1559">
                        <c:v>-1.9979336068786131E-4</c:v>
                      </c:pt>
                      <c:pt idx="1560">
                        <c:v>-1.907252836278023E-4</c:v>
                      </c:pt>
                      <c:pt idx="1561">
                        <c:v>-1.8155325132135399E-4</c:v>
                      </c:pt>
                      <c:pt idx="1562">
                        <c:v>-1.7228710215338341E-4</c:v>
                      </c:pt>
                      <c:pt idx="1563">
                        <c:v>-1.6293674011977241E-4</c:v>
                      </c:pt>
                      <c:pt idx="1564">
                        <c:v>-1.53512124451776E-4</c:v>
                      </c:pt>
                      <c:pt idx="1565">
                        <c:v>-1.4402325867607751E-4</c:v>
                      </c:pt>
                      <c:pt idx="1566">
                        <c:v>-1.3448017913864161E-4</c:v>
                      </c:pt>
                      <c:pt idx="1567">
                        <c:v>-1.248929430258572E-4</c:v>
                      </c:pt>
                      <c:pt idx="1568">
                        <c:v>-1.15271615921362E-4</c:v>
                      </c:pt>
                      <c:pt idx="1569">
                        <c:v>-1.056262589417035E-4</c:v>
                      </c:pt>
                      <c:pt idx="1570">
                        <c:v>-9.5966915498284911E-5</c:v>
                      </c:pt>
                      <c:pt idx="1571">
                        <c:v>-8.6303597736984045E-5</c:v>
                      </c:pt>
                      <c:pt idx="1572">
                        <c:v>-7.6646272710302837E-5</c:v>
                      </c:pt>
                      <c:pt idx="1573">
                        <c:v>-6.7004848340028987E-5</c:v>
                      </c:pt>
                      <c:pt idx="1574">
                        <c:v>-5.7389159230856062E-5</c:v>
                      </c:pt>
                      <c:pt idx="1575">
                        <c:v>-4.7808952397567631E-5</c:v>
                      </c:pt>
                      <c:pt idx="1576">
                        <c:v>-3.8273872969899457E-5</c:v>
                      </c:pt>
                      <c:pt idx="1577">
                        <c:v>-2.879344994023276E-5</c:v>
                      </c:pt>
                      <c:pt idx="1578">
                        <c:v>-1.9377082019826689E-5</c:v>
                      </c:pt>
                      <c:pt idx="1579">
                        <c:v>-1.003402366921011E-5</c:v>
                      </c:pt>
                      <c:pt idx="1580">
                        <c:v>-7.7337136783692528E-7</c:v>
                      </c:pt>
                      <c:pt idx="1581">
                        <c:v>8.3959498129097873E-6</c:v>
                      </c:pt>
                      <c:pt idx="1582">
                        <c:v>1.7465199270935229E-5</c:v>
                      </c:pt>
                      <c:pt idx="1583">
                        <c:v>2.642583350844406E-5</c:v>
                      </c:pt>
                      <c:pt idx="1584">
                        <c:v>3.526951828282149E-5</c:v>
                      </c:pt>
                      <c:pt idx="1585">
                        <c:v>4.398814021849741E-5</c:v>
                      </c:pt>
                      <c:pt idx="1586">
                        <c:v>5.2573817828222041E-5</c:v>
                      </c:pt>
                      <c:pt idx="1587">
                        <c:v>6.101891189600454E-5</c:v>
                      </c:pt>
                      <c:pt idx="1588">
                        <c:v>6.9316035178047404E-5</c:v>
                      </c:pt>
                      <c:pt idx="1589">
                        <c:v>7.745806138245419E-5</c:v>
                      </c:pt>
                      <c:pt idx="1590">
                        <c:v>8.5438133393206709E-5</c:v>
                      </c:pt>
                      <c:pt idx="1591">
                        <c:v>9.3249670708843988E-5</c:v>
                      </c:pt>
                      <c:pt idx="1592">
                        <c:v>1.008863760713679E-4</c:v>
                      </c:pt>
                      <c:pt idx="1593">
                        <c:v>1.083422412662858E-4</c:v>
                      </c:pt>
                      <c:pt idx="1594">
                        <c:v>1.156115520799153E-4</c:v>
                      </c:pt>
                      <c:pt idx="1595">
                        <c:v>1.226888924056835E-4</c:v>
                      </c:pt>
                      <c:pt idx="1596">
                        <c:v>1.2956914749647939E-4</c:v>
                      </c:pt>
                      <c:pt idx="1597">
                        <c:v>1.3624750636560549E-4</c:v>
                      </c:pt>
                      <c:pt idx="1598">
                        <c:v>1.427194633441578E-4</c:v>
                      </c:pt>
                      <c:pt idx="1599">
                        <c:v>1.4898081880793251E-4</c:v>
                      </c:pt>
                      <c:pt idx="1600">
                        <c:v>1.5502767909197359E-4</c:v>
                      </c:pt>
                      <c:pt idx="1601">
                        <c:v>1.6085645561574031E-4</c:v>
                      </c:pt>
                      <c:pt idx="1602">
                        <c:v>1.664638632464872E-4</c:v>
                      </c:pt>
                      <c:pt idx="1603">
                        <c:v>1.718469179327988E-4</c:v>
                      </c:pt>
                      <c:pt idx="1604">
                        <c:v>1.7700293364421559E-4</c:v>
                      </c:pt>
                      <c:pt idx="1605">
                        <c:v>1.8192951865662031E-4</c:v>
                      </c:pt>
                      <c:pt idx="1606">
                        <c:v>1.8662457122633469E-4</c:v>
                      </c:pt>
                      <c:pt idx="1607">
                        <c:v>1.9108627469888059E-4</c:v>
                      </c:pt>
                      <c:pt idx="1608">
                        <c:v>1.9531309210080839E-4</c:v>
                      </c:pt>
                      <c:pt idx="1609">
                        <c:v>1.9930376026519161E-4</c:v>
                      </c:pt>
                      <c:pt idx="1610">
                        <c:v>2.0305728354298261E-4</c:v>
                      </c:pt>
                      <c:pt idx="1611">
                        <c:v>2.0657292715370971E-4</c:v>
                      </c:pt>
                      <c:pt idx="1612">
                        <c:v>2.0985021022976061E-4</c:v>
                      </c:pt>
                      <c:pt idx="1613">
                        <c:v>2.1288889860879401E-4</c:v>
                      </c:pt>
                      <c:pt idx="1614">
                        <c:v>2.156889974287943E-4</c:v>
                      </c:pt>
                      <c:pt idx="1615">
                        <c:v>2.182507435796111E-4</c:v>
                      </c:pt>
                      <c:pt idx="1616">
                        <c:v>2.205745980639548E-4</c:v>
                      </c:pt>
                      <c:pt idx="1617">
                        <c:v>2.2266123831936359E-4</c:v>
                      </c:pt>
                      <c:pt idx="1618">
                        <c:v>2.2451155055085891E-4</c:v>
                      </c:pt>
                      <c:pt idx="1619">
                        <c:v>2.26126622121881E-4</c:v>
                      </c:pt>
                      <c:pt idx="1620">
                        <c:v>2.2750773404850861E-4</c:v>
                      </c:pt>
                      <c:pt idx="1621">
                        <c:v>2.2865635363919851E-4</c:v>
                      </c:pt>
                      <c:pt idx="1622">
                        <c:v>2.2957412731902999E-4</c:v>
                      </c:pt>
                      <c:pt idx="1623">
                        <c:v>2.3026287367413389E-4</c:v>
                      </c:pt>
                      <c:pt idx="1624">
                        <c:v>2.307245767482483E-4</c:v>
                      </c:pt>
                      <c:pt idx="1625">
                        <c:v>2.3096137961954019E-4</c:v>
                      </c:pt>
                      <c:pt idx="1626">
                        <c:v>2.309755782818195E-4</c:v>
                      </c:pt>
                      <c:pt idx="1627">
                        <c:v>2.307696158501154E-4</c:v>
                      </c:pt>
                      <c:pt idx="1628">
                        <c:v>2.303460771063737E-4</c:v>
                      </c:pt>
                      <c:pt idx="1629">
                        <c:v>2.297076833967581E-4</c:v>
                      </c:pt>
                      <c:pt idx="1630">
                        <c:v>2.2885728788773341E-4</c:v>
                      </c:pt>
                      <c:pt idx="1631">
                        <c:v>2.277978711838653E-4</c:v>
                      </c:pt>
                      <c:pt idx="1632">
                        <c:v>2.265325373060469E-4</c:v>
                      </c:pt>
                      <c:pt idx="1633">
                        <c:v>2.250645100247767E-4</c:v>
                      </c:pt>
                      <c:pt idx="1634">
                        <c:v>2.2339712953912529E-4</c:v>
                      </c:pt>
                      <c:pt idx="1635">
                        <c:v>2.2153384948822409E-4</c:v>
                      </c:pt>
                      <c:pt idx="1636">
                        <c:v>2.194782342785174E-4</c:v>
                      </c:pt>
                      <c:pt idx="1637">
                        <c:v>2.1723395670660239E-4</c:v>
                      </c:pt>
                      <c:pt idx="1638">
                        <c:v>2.1480479585439671E-4</c:v>
                      </c:pt>
                      <c:pt idx="1639">
                        <c:v>2.1219463523047599E-4</c:v>
                      </c:pt>
                      <c:pt idx="1640">
                        <c:v>2.094074611289273E-4</c:v>
                      </c:pt>
                      <c:pt idx="1641">
                        <c:v>2.064473611747735E-4</c:v>
                      </c:pt>
                      <c:pt idx="1642">
                        <c:v>2.0331852302319969E-4</c:v>
                      </c:pt>
                      <c:pt idx="1643">
                        <c:v>2.0002523317819509E-4</c:v>
                      </c:pt>
                      <c:pt idx="1644">
                        <c:v>1.9657187589509101E-4</c:v>
                      </c:pt>
                      <c:pt idx="1645">
                        <c:v>1.929629321306409E-4</c:v>
                      </c:pt>
                      <c:pt idx="1646">
                        <c:v>1.892029785038038E-4</c:v>
                      </c:pt>
                      <c:pt idx="1647">
                        <c:v>1.8529668623036799E-4</c:v>
                      </c:pt>
                      <c:pt idx="1648">
                        <c:v>1.8124881999475651E-4</c:v>
                      </c:pt>
                      <c:pt idx="1649">
                        <c:v>1.7706423672308571E-4</c:v>
                      </c:pt>
                      <c:pt idx="1650">
                        <c:v>1.7274788422245009E-4</c:v>
                      </c:pt>
                      <c:pt idx="1651">
                        <c:v>1.6830479965279239E-4</c:v>
                      </c:pt>
                      <c:pt idx="1652">
                        <c:v>1.6374010779937221E-4</c:v>
                      </c:pt>
                      <c:pt idx="1653">
                        <c:v>1.590590191157285E-4</c:v>
                      </c:pt>
                      <c:pt idx="1654">
                        <c:v>1.5426682750940761E-4</c:v>
                      </c:pt>
                      <c:pt idx="1655">
                        <c:v>1.493689078450627E-4</c:v>
                      </c:pt>
                      <c:pt idx="1656">
                        <c:v>1.443707131424382E-4</c:v>
                      </c:pt>
                      <c:pt idx="1657">
                        <c:v>1.39277771449566E-4</c:v>
                      </c:pt>
                      <c:pt idx="1658">
                        <c:v>1.340956823747416E-4</c:v>
                      </c:pt>
                      <c:pt idx="1659">
                        <c:v>1.2883011326407051E-4</c:v>
                      </c:pt>
                      <c:pt idx="1660">
                        <c:v>1.2348679501480899E-4</c:v>
                      </c:pt>
                      <c:pt idx="1661">
                        <c:v>1.180715175182524E-4</c:v>
                      </c:pt>
                      <c:pt idx="1662">
                        <c:v>1.1259012472945379E-4</c:v>
                      </c:pt>
                      <c:pt idx="1663">
                        <c:v>1.070485093646755E-4</c:v>
                      </c:pt>
                      <c:pt idx="1664">
                        <c:v>1.0145260723104969E-4</c:v>
                      </c:pt>
                      <c:pt idx="1665">
                        <c:v>9.5808391196523175E-5</c:v>
                      </c:pt>
                      <c:pt idx="1666">
                        <c:v>9.0121864811585164E-5</c:v>
                      </c:pt>
                      <c:pt idx="1667">
                        <c:v>8.4399055597744375E-5</c:v>
                      </c:pt>
                      <c:pt idx="1668">
                        <c:v>7.8646008020951002E-5</c:v>
                      </c:pt>
                      <c:pt idx="1669">
                        <c:v>7.2868776171263838E-5</c:v>
                      </c:pt>
                      <c:pt idx="1670">
                        <c:v>6.7073416173086471E-5</c:v>
                      </c:pt>
                      <c:pt idx="1671">
                        <c:v>6.1265978352891665E-5</c:v>
                      </c:pt>
                      <c:pt idx="1672">
                        <c:v>5.5452499194045357E-5</c:v>
                      </c:pt>
                      <c:pt idx="1673">
                        <c:v>4.9638993110387452E-5</c:v>
                      </c:pt>
                      <c:pt idx="1674">
                        <c:v>4.3831444072469058E-5</c:v>
                      </c:pt>
                      <c:pt idx="1675">
                        <c:v>3.8035797121857207E-5</c:v>
                      </c:pt>
                      <c:pt idx="1676">
                        <c:v>3.225794981046958E-5</c:v>
                      </c:pt>
                      <c:pt idx="1677">
                        <c:v>2.650374360300229E-5</c:v>
                      </c:pt>
                      <c:pt idx="1678">
                        <c:v>2.0778955281287491E-5</c:v>
                      </c:pt>
                      <c:pt idx="1679">
                        <c:v>1.508928838997585E-5</c:v>
                      </c:pt>
                      <c:pt idx="1680">
                        <c:v>9.440364763075538E-6</c:v>
                      </c:pt>
                      <c:pt idx="1681">
                        <c:v>3.8377161707704719E-6</c:v>
                      </c:pt>
                      <c:pt idx="1682">
                        <c:v>-1.713223874549206E-6</c:v>
                      </c:pt>
                      <c:pt idx="1683">
                        <c:v>-7.207128114809728E-6</c:v>
                      </c:pt>
                      <c:pt idx="1684">
                        <c:v>-1.2638783308225779E-5</c:v>
                      </c:pt>
                      <c:pt idx="1685">
                        <c:v>-1.8003097720914839E-5</c:v>
                      </c:pt>
                      <c:pt idx="1686">
                        <c:v>-2.3295108313992828E-5</c:v>
                      </c:pt>
                      <c:pt idx="1687">
                        <c:v>-2.8509987593894509E-5</c:v>
                      </c:pt>
                      <c:pt idx="1688">
                        <c:v>-3.3643050095741787E-5</c:v>
                      </c:pt>
                      <c:pt idx="1689">
                        <c:v>-3.8689758472003887E-5</c:v>
                      </c:pt>
                      <c:pt idx="1690">
                        <c:v>-4.3645729161178803E-5</c:v>
                      </c:pt>
                      <c:pt idx="1691">
                        <c:v>-4.8506737614029297E-5</c:v>
                      </c:pt>
                      <c:pt idx="1692">
                        <c:v>-5.3268723057724757E-5</c:v>
                      </c:pt>
                      <c:pt idx="1693">
                        <c:v>-5.7927792781327107E-5</c:v>
                      </c:pt>
                      <c:pt idx="1694">
                        <c:v>-6.2480225929163559E-5</c:v>
                      </c:pt>
                      <c:pt idx="1695">
                        <c:v>-6.6922476791776952E-5</c:v>
                      </c:pt>
                      <c:pt idx="1696">
                        <c:v>-7.1251177587509666E-5</c:v>
                      </c:pt>
                      <c:pt idx="1697">
                        <c:v>-7.5463140730947938E-5</c:v>
                      </c:pt>
                      <c:pt idx="1698">
                        <c:v>-7.9555360587780656E-5</c:v>
                      </c:pt>
                      <c:pt idx="1699">
                        <c:v>-8.3525014718870122E-5</c:v>
                      </c:pt>
                      <c:pt idx="1700">
                        <c:v>-8.7369464619489756E-5</c:v>
                      </c:pt>
                      <c:pt idx="1701">
                        <c:v>-9.1086255962832325E-5</c:v>
                      </c:pt>
                      <c:pt idx="1702">
                        <c:v>-9.4673118359806066E-5</c:v>
                      </c:pt>
                      <c:pt idx="1703">
                        <c:v>-9.8127964650142661E-5</c:v>
                      </c:pt>
                      <c:pt idx="1704">
                        <c:v>-1.0144888974236639E-4</c:v>
                      </c:pt>
                      <c:pt idx="1705">
                        <c:v>-1.0463416902289581E-4</c:v>
                      </c:pt>
                      <c:pt idx="1706">
                        <c:v>-1.076822563567656E-4</c:v>
                      </c:pt>
                      <c:pt idx="1707">
                        <c:v>-1.105917817046578E-4</c:v>
                      </c:pt>
                      <c:pt idx="1708">
                        <c:v>-1.1336154838281329E-4</c:v>
                      </c:pt>
                      <c:pt idx="1709">
                        <c:v>-1.1599052999409439E-4</c:v>
                      </c:pt>
                      <c:pt idx="1710">
                        <c:v>-1.184778670598644E-4</c:v>
                      </c:pt>
                      <c:pt idx="1711">
                        <c:v>-1.208228633835412E-4</c:v>
                      </c:pt>
                      <c:pt idx="1712">
                        <c:v>-1.2302498217756609E-4</c:v>
                      </c:pt>
                      <c:pt idx="1713">
                        <c:v>-1.250838419861748E-4</c:v>
                      </c:pt>
                      <c:pt idx="1714">
                        <c:v>-1.2699921243672461E-4</c:v>
                      </c:pt>
                      <c:pt idx="1715">
                        <c:v>-1.2877100985239509E-4</c:v>
                      </c:pt>
                      <c:pt idx="1716">
                        <c:v>-1.303992927589627E-4</c:v>
                      </c:pt>
                      <c:pt idx="1717">
                        <c:v>-1.3188425731785141E-4</c:v>
                      </c:pt>
                      <c:pt idx="1718">
                        <c:v>-1.3322623271701489E-4</c:v>
                      </c:pt>
                      <c:pt idx="1719">
                        <c:v>-1.3442567655026389E-4</c:v>
                      </c:pt>
                      <c:pt idx="1720">
                        <c:v>-1.35483170214449E-4</c:v>
                      </c:pt>
                      <c:pt idx="1721">
                        <c:v>-1.3639941435257609E-4</c:v>
                      </c:pt>
                      <c:pt idx="1722">
                        <c:v>-1.3717522436927529E-4</c:v>
                      </c:pt>
                      <c:pt idx="1723">
                        <c:v>-1.3781152604329291E-4</c:v>
                      </c:pt>
                      <c:pt idx="1724">
                        <c:v>-1.3830935125970809E-4</c:v>
                      </c:pt>
                      <c:pt idx="1725">
                        <c:v>-1.3866983388245629E-4</c:v>
                      </c:pt>
                      <c:pt idx="1726">
                        <c:v>-1.3889420578550271E-4</c:v>
                      </c:pt>
                      <c:pt idx="1727">
                        <c:v>-1.389837930586517E-4</c:v>
                      </c:pt>
                      <c:pt idx="1728">
                        <c:v>-1.3894001240153289E-4</c:v>
                      </c:pt>
                      <c:pt idx="1729">
                        <c:v>-1.387643677167874E-4</c:v>
                      </c:pt>
                      <c:pt idx="1730">
                        <c:v>-1.3845844691092371E-4</c:v>
                      </c:pt>
                      <c:pt idx="1731">
                        <c:v>-1.3802391890873651E-4</c:v>
                      </c:pt>
                      <c:pt idx="1732">
                        <c:v>-1.374625308845931E-4</c:v>
                      </c:pt>
                      <c:pt idx="1733">
                        <c:v>-1.3677610571135419E-4</c:v>
                      </c:pt>
                      <c:pt idx="1734">
                        <c:v>-1.359665396251711E-4</c:v>
                      </c:pt>
                      <c:pt idx="1735">
                        <c:v>-1.350358001019714E-4</c:v>
                      </c:pt>
                      <c:pt idx="1736">
                        <c:v>-1.339859239390908E-4</c:v>
                      </c:pt>
                      <c:pt idx="1737">
                        <c:v>-1.3281901553325399E-4</c:v>
                      </c:pt>
                      <c:pt idx="1738">
                        <c:v>-1.3153724534400551E-4</c:v>
                      </c:pt>
                      <c:pt idx="1739">
                        <c:v>-1.3014284852968949E-4</c:v>
                      </c:pt>
                      <c:pt idx="1740">
                        <c:v>-1.286381237412898E-4</c:v>
                      </c:pt>
                      <c:pt idx="1741">
                        <c:v>-1.2702543205776699E-4</c:v>
                      </c:pt>
                      <c:pt idx="1742">
                        <c:v>-1.2530719604508811E-4</c:v>
                      </c:pt>
                      <c:pt idx="1743">
                        <c:v>-1.2348589891988479E-4</c:v>
                      </c:pt>
                      <c:pt idx="1744">
                        <c:v>-1.215640837975923E-4</c:v>
                      </c:pt>
                      <c:pt idx="1745">
                        <c:v>-1.195443530041119E-4</c:v>
                      </c:pt>
                      <c:pt idx="1746">
                        <c:v>-1.174293674293787E-4</c:v>
                      </c:pt>
                      <c:pt idx="1747">
                        <c:v>-1.152218459008367E-4</c:v>
                      </c:pt>
                      <c:pt idx="1748">
                        <c:v>-1.129245645546109E-4</c:v>
                      </c:pt>
                      <c:pt idx="1749">
                        <c:v>-1.105403561822303E-4</c:v>
                      </c:pt>
                      <c:pt idx="1750">
                        <c:v>-1.08072109530986E-4</c:v>
                      </c:pt>
                      <c:pt idx="1751">
                        <c:v>-1.0552276853648921E-4</c:v>
                      </c:pt>
                      <c:pt idx="1752">
                        <c:v>-1.028953314666832E-4</c:v>
                      </c:pt>
                      <c:pt idx="1753">
                        <c:v>-1.001928499574026E-4</c:v>
                      </c:pt>
                      <c:pt idx="1754">
                        <c:v>-9.7418427920690183E-5</c:v>
                      </c:pt>
                      <c:pt idx="1755">
                        <c:v>-9.4575220308279671E-5</c:v>
                      </c:pt>
                      <c:pt idx="1756">
                        <c:v>-9.1666431714108296E-5</c:v>
                      </c:pt>
                      <c:pt idx="1757">
                        <c:v>-8.8695314801242125E-5</c:v>
                      </c:pt>
                      <c:pt idx="1758">
                        <c:v>-8.5665168540349226E-5</c:v>
                      </c:pt>
                      <c:pt idx="1759">
                        <c:v>-8.2579336248631569E-5</c:v>
                      </c:pt>
                      <c:pt idx="1760">
                        <c:v>-7.9441203420071614E-5</c:v>
                      </c:pt>
                      <c:pt idx="1761">
                        <c:v>-7.6254195339878786E-5</c:v>
                      </c:pt>
                      <c:pt idx="1762">
                        <c:v>-7.3021774478057089E-5</c:v>
                      </c:pt>
                      <c:pt idx="1763">
                        <c:v>-6.9747437659181758E-5</c:v>
                      </c:pt>
                      <c:pt idx="1764">
                        <c:v>-6.6434713007596833E-5</c:v>
                      </c:pt>
                      <c:pt idx="1765">
                        <c:v>-6.3087156669441879E-5</c:v>
                      </c:pt>
                      <c:pt idx="1766">
                        <c:v>-5.9708349315040067E-5</c:v>
                      </c:pt>
                      <c:pt idx="1767">
                        <c:v>-5.6301892427320087E-5</c:v>
                      </c:pt>
                      <c:pt idx="1768">
                        <c:v>-5.2871404384044617E-5</c:v>
                      </c:pt>
                      <c:pt idx="1769">
                        <c:v>-4.9420516343591728E-5</c:v>
                      </c:pt>
                      <c:pt idx="1770">
                        <c:v>-4.5952867946013072E-5</c:v>
                      </c:pt>
                      <c:pt idx="1771">
                        <c:v>-4.2472102842895701E-5</c:v>
                      </c:pt>
                      <c:pt idx="1772">
                        <c:v>-3.8981864071303771E-5</c:v>
                      </c:pt>
                      <c:pt idx="1773">
                        <c:v>-3.5485789288642132E-5</c:v>
                      </c:pt>
                      <c:pt idx="1774">
                        <c:v>-3.1987505886764517E-5</c:v>
                      </c:pt>
                      <c:pt idx="1775">
                        <c:v>-2.8490626004942419E-5</c:v>
                      </c:pt>
                      <c:pt idx="1776">
                        <c:v>-2.4998741462422161E-5</c:v>
                      </c:pt>
                      <c:pt idx="1777">
                        <c:v>-2.1515418632332721E-5</c:v>
                      </c:pt>
                      <c:pt idx="1778">
                        <c:v>-1.8044193279396999E-5</c:v>
                      </c:pt>
                      <c:pt idx="1779">
                        <c:v>-1.4588565384616279E-5</c:v>
                      </c:pt>
                      <c:pt idx="1780">
                        <c:v>-1.11519939803919E-5</c:v>
                      </c:pt>
                      <c:pt idx="1781">
                        <c:v>-7.7378920199014023E-6</c:v>
                      </c:pt>
                      <c:pt idx="1782">
                        <c:v>-4.3496213044532457E-6</c:v>
                      </c:pt>
                      <c:pt idx="1783">
                        <c:v>-9.9048749249679248E-7</c:v>
                      </c:pt>
                      <c:pt idx="1784">
                        <c:v>2.3362647864613779E-6</c:v>
                      </c:pt>
                      <c:pt idx="1785">
                        <c:v>5.6274566902769503E-6</c:v>
                      </c:pt>
                      <c:pt idx="1786">
                        <c:v>8.8799797728541357E-6</c:v>
                      </c:pt>
                      <c:pt idx="1787">
                        <c:v>1.209080042197294E-5</c:v>
                      </c:pt>
                      <c:pt idx="1788">
                        <c:v>1.525696410608659E-5</c:v>
                      </c:pt>
                      <c:pt idx="1789">
                        <c:v>1.8375599411203919E-5</c:v>
                      </c:pt>
                      <c:pt idx="1790">
                        <c:v>2.14439218502142E-5</c:v>
                      </c:pt>
                      <c:pt idx="1791">
                        <c:v>2.4459237428559039E-5</c:v>
                      </c:pt>
                      <c:pt idx="1792">
                        <c:v>2.741894595169601E-5</c:v>
                      </c:pt>
                      <c:pt idx="1793">
                        <c:v>3.0320544061469078E-5</c:v>
                      </c:pt>
                      <c:pt idx="1794">
                        <c:v>3.3161627990320393E-5</c:v>
                      </c:pt>
                      <c:pt idx="1795">
                        <c:v>3.5939896024082983E-5</c:v>
                      </c:pt>
                      <c:pt idx="1796">
                        <c:v>3.8653150666002973E-5</c:v>
                      </c:pt>
                      <c:pt idx="1797">
                        <c:v>4.1299300496589057E-5</c:v>
                      </c:pt>
                      <c:pt idx="1798">
                        <c:v>4.3876361725864673E-5</c:v>
                      </c:pt>
                      <c:pt idx="1799">
                        <c:v>4.6382459436519032E-5</c:v>
                      </c:pt>
                      <c:pt idx="1800">
                        <c:v>4.881582851849227E-5</c:v>
                      </c:pt>
                      <c:pt idx="1801">
                        <c:v>5.1174814297404193E-5</c:v>
                      </c:pt>
                      <c:pt idx="1802">
                        <c:v>5.3457872861174527E-5</c:v>
                      </c:pt>
                      <c:pt idx="1803">
                        <c:v>5.5663571091013528E-5</c:v>
                      </c:pt>
                      <c:pt idx="1804">
                        <c:v>5.7790586404722443E-5</c:v>
                      </c:pt>
                      <c:pt idx="1805">
                        <c:v>5.9837706221969281E-5</c:v>
                      </c:pt>
                      <c:pt idx="1806">
                        <c:v>6.1803827162741572E-5</c:v>
                      </c:pt>
                      <c:pt idx="1807">
                        <c:v>6.3687953991728932E-5</c:v>
                      </c:pt>
                      <c:pt idx="1808">
                        <c:v>6.5489198322684144E-5</c:v>
                      </c:pt>
                      <c:pt idx="1809">
                        <c:v>6.7206777098092167E-5</c:v>
                      </c:pt>
                      <c:pt idx="1810">
                        <c:v>6.8840010860558179E-5</c:v>
                      </c:pt>
                      <c:pt idx="1811">
                        <c:v>7.0388321833257924E-5</c:v>
                      </c:pt>
                      <c:pt idx="1812">
                        <c:v>7.1851231827614194E-5</c:v>
                      </c:pt>
                      <c:pt idx="1813">
                        <c:v>7.3228359996985426E-5</c:v>
                      </c:pt>
                      <c:pt idx="1814">
                        <c:v>7.4519420455643591E-5</c:v>
                      </c:pt>
                      <c:pt idx="1815">
                        <c:v>7.5724219782631475E-5</c:v>
                      </c:pt>
                      <c:pt idx="1816">
                        <c:v>7.6842654430235054E-5</c:v>
                      </c:pt>
                      <c:pt idx="1817">
                        <c:v>7.7874708056822762E-5</c:v>
                      </c:pt>
                      <c:pt idx="1818">
                        <c:v>7.8820448803606645E-5</c:v>
                      </c:pt>
                      <c:pt idx="1819">
                        <c:v>7.9680026534588176E-5</c:v>
                      </c:pt>
                      <c:pt idx="1820">
                        <c:v>8.0453670058447377E-5</c:v>
                      </c:pt>
                      <c:pt idx="1821">
                        <c:v>8.1141684350546163E-5</c:v>
                      </c:pt>
                      <c:pt idx="1822">
                        <c:v>8.174444779242545E-5</c:v>
                      </c:pt>
                      <c:pt idx="1823">
                        <c:v>8.2262409445319601E-5</c:v>
                      </c:pt>
                      <c:pt idx="1824">
                        <c:v>8.2696086373182324E-5</c:v>
                      </c:pt>
                      <c:pt idx="1825">
                        <c:v>8.3046061029611449E-5</c:v>
                      </c:pt>
                      <c:pt idx="1826">
                        <c:v>8.3312978721841532E-5</c:v>
                      </c:pt>
                      <c:pt idx="1827">
                        <c:v>8.3497545163661939E-5</c:v>
                      </c:pt>
                      <c:pt idx="1828">
                        <c:v>8.3600524127755546E-5</c:v>
                      </c:pt>
                      <c:pt idx="1829">
                        <c:v>8.3622735206492752E-5</c:v>
                      </c:pt>
                      <c:pt idx="1830">
                        <c:v>8.3565051688742144E-5</c:v>
                      </c:pt>
                      <c:pt idx="1831">
                        <c:v>8.3428398558726781E-5</c:v>
                      </c:pt>
                      <c:pt idx="1832">
                        <c:v>8.3213750621410776E-5</c:v>
                      </c:pt>
                      <c:pt idx="1833">
                        <c:v>8.2922130757350385E-5</c:v>
                      </c:pt>
                      <c:pt idx="1834">
                        <c:v>8.2554608308393332E-5</c:v>
                      </c:pt>
                      <c:pt idx="1835">
                        <c:v>8.2112297594084564E-5</c:v>
                      </c:pt>
                      <c:pt idx="1836">
                        <c:v>8.159635655714348E-5</c:v>
                      </c:pt>
                      <c:pt idx="1837">
                        <c:v>8.1007985534922841E-5</c:v>
                      </c:pt>
                      <c:pt idx="1838">
                        <c:v>8.0348426152376446E-5</c:v>
                      </c:pt>
                      <c:pt idx="1839">
                        <c:v>7.9618960330728848E-5</c:v>
                      </c:pt>
                      <c:pt idx="1840">
                        <c:v>7.882090940481108E-5</c:v>
                      </c:pt>
                      <c:pt idx="1841">
                        <c:v>7.7955633340859448E-5</c:v>
                      </c:pt>
                      <c:pt idx="1842">
                        <c:v>7.7024530045530944E-5</c:v>
                      </c:pt>
                      <c:pt idx="1843">
                        <c:v>7.6029034755940557E-5</c:v>
                      </c:pt>
                      <c:pt idx="1844">
                        <c:v>7.4970619499683738E-5</c:v>
                      </c:pt>
                      <c:pt idx="1845">
                        <c:v>7.3850792613116423E-5</c:v>
                      </c:pt>
                      <c:pt idx="1846">
                        <c:v>7.267109830554759E-5</c:v>
                      </c:pt>
                      <c:pt idx="1847">
                        <c:v>7.1433116256577165E-5</c:v>
                      </c:pt>
                      <c:pt idx="1848">
                        <c:v>7.013846123345464E-5</c:v>
                      </c:pt>
                      <c:pt idx="1849">
                        <c:v>6.8788782715162723E-5</c:v>
                      </c:pt>
                      <c:pt idx="1850">
                        <c:v>6.7385764509860237E-5</c:v>
                      </c:pt>
                      <c:pt idx="1851">
                        <c:v>6.5931124352398092E-5</c:v>
                      </c:pt>
                      <c:pt idx="1852">
                        <c:v>6.4426613468822544E-5</c:v>
                      </c:pt>
                      <c:pt idx="1853">
                        <c:v>6.2874016095112068E-5</c:v>
                      </c:pt>
                      <c:pt idx="1854">
                        <c:v>6.1275148937860673E-5</c:v>
                      </c:pt>
                      <c:pt idx="1855">
                        <c:v>5.9631860565163657E-5</c:v>
                      </c:pt>
                      <c:pt idx="1856">
                        <c:v>5.7946030716696992E-5</c:v>
                      </c:pt>
                      <c:pt idx="1857">
                        <c:v>5.6219569522709312E-5</c:v>
                      </c:pt>
                      <c:pt idx="1858">
                        <c:v>5.4454416622595842E-5</c:v>
                      </c:pt>
                      <c:pt idx="1859">
                        <c:v>5.2652540174645543E-5</c:v>
                      </c:pt>
                      <c:pt idx="1860">
                        <c:v>5.0815935749636611E-5</c:v>
                      </c:pt>
                      <c:pt idx="1861">
                        <c:v>4.8946625102074617E-5</c:v>
                      </c:pt>
                      <c:pt idx="1862">
                        <c:v>4.7046654814028253E-5</c:v>
                      </c:pt>
                      <c:pt idx="1863">
                        <c:v>4.5118094807774428E-5</c:v>
                      </c:pt>
                      <c:pt idx="1864">
                        <c:v>4.3163036724696363E-5</c:v>
                      </c:pt>
                      <c:pt idx="1865">
                        <c:v>4.1183592169195957E-5</c:v>
                      </c:pt>
                      <c:pt idx="1866">
                        <c:v>3.9181890817659313E-5</c:v>
                      </c:pt>
                      <c:pt idx="1867">
                        <c:v>3.7160078393814962E-5</c:v>
                      </c:pt>
                      <c:pt idx="1868">
                        <c:v>3.5120314513152178E-5</c:v>
                      </c:pt>
                      <c:pt idx="1869">
                        <c:v>3.3064770400278437E-5</c:v>
                      </c:pt>
                      <c:pt idx="1870">
                        <c:v>3.0995626484390858E-5</c:v>
                      </c:pt>
                      <c:pt idx="1871">
                        <c:v>2.89150698791793E-5</c:v>
                      </c:pt>
                      <c:pt idx="1872">
                        <c:v>2.682529175467396E-5</c:v>
                      </c:pt>
                      <c:pt idx="1873">
                        <c:v>2.4728484609574631E-5</c:v>
                      </c:pt>
                      <c:pt idx="1874">
                        <c:v>2.2626839453654639E-5</c:v>
                      </c:pt>
                      <c:pt idx="1875">
                        <c:v>2.052254291071675E-5</c:v>
                      </c:pt>
                      <c:pt idx="1876">
                        <c:v>1.8417774253454701E-5</c:v>
                      </c:pt>
                      <c:pt idx="1877">
                        <c:v>1.631470238229649E-5</c:v>
                      </c:pt>
                      <c:pt idx="1878">
                        <c:v>1.421548276094874E-5</c:v>
                      </c:pt>
                      <c:pt idx="1879">
                        <c:v>1.212225432193232E-5</c:v>
                      </c:pt>
                      <c:pt idx="1880">
                        <c:v>1.00371363557736E-5</c:v>
                      </c:pt>
                      <c:pt idx="1881">
                        <c:v>7.9622253979076639E-6</c:v>
                      </c:pt>
                      <c:pt idx="1882">
                        <c:v>5.8995921274821482E-6</c:v>
                      </c:pt>
                      <c:pt idx="1883">
                        <c:v>3.8512782923963262E-6</c:v>
                      </c:pt>
                      <c:pt idx="1884">
                        <c:v>1.819293674855062E-6</c:v>
                      </c:pt>
                      <c:pt idx="1885">
                        <c:v>-1.9438688842053399E-7</c:v>
                      </c:pt>
                      <c:pt idx="1886">
                        <c:v>-2.187826417415609E-6</c:v>
                      </c:pt>
                      <c:pt idx="1887">
                        <c:v>-4.1591286179567742E-6</c:v>
                      </c:pt>
                      <c:pt idx="1888">
                        <c:v>-6.106440615677419E-6</c:v>
                      </c:pt>
                      <c:pt idx="1889">
                        <c:v>-8.0279555823346619E-6</c:v>
                      </c:pt>
                      <c:pt idx="1890">
                        <c:v>-9.921915242608837E-6</c:v>
                      </c:pt>
                      <c:pt idx="1891">
                        <c:v>-1.1786612250331741E-5</c:v>
                      </c:pt>
                      <c:pt idx="1892">
                        <c:v>-1.3620392423882299E-5</c:v>
                      </c:pt>
                      <c:pt idx="1893">
                        <c:v>-1.542165683140414E-5</c:v>
                      </c:pt>
                      <c:pt idx="1894">
                        <c:v>-1.7188863717497001E-5</c:v>
                      </c:pt>
                      <c:pt idx="1895">
                        <c:v>-1.892053026404546E-5</c:v>
                      </c:pt>
                      <c:pt idx="1896">
                        <c:v>-2.061523417895457E-5</c:v>
                      </c:pt>
                      <c:pt idx="1897">
                        <c:v>-2.2271615107652229E-5</c:v>
                      </c:pt>
                      <c:pt idx="1898">
                        <c:v>-2.388837586342989E-5</c:v>
                      </c:pt>
                      <c:pt idx="1899">
                        <c:v>-2.5464283473794032E-5</c:v>
                      </c:pt>
                      <c:pt idx="1900">
                        <c:v>-2.6998170041257159E-5</c:v>
                      </c:pt>
                      <c:pt idx="1901">
                        <c:v>-2.8488933418139001E-5</c:v>
                      </c:pt>
                      <c:pt idx="1902">
                        <c:v>-2.9935537696131039E-5</c:v>
                      </c:pt>
                      <c:pt idx="1903">
                        <c:v>-3.1337013512556737E-5</c:v>
                      </c:pt>
                      <c:pt idx="1904">
                        <c:v>-3.2692458176371773E-5</c:v>
                      </c:pt>
                      <c:pt idx="1905">
                        <c:v>-3.4001035618044472E-5</c:v>
                      </c:pt>
                      <c:pt idx="1906">
                        <c:v>-3.5261976168510439E-5</c:v>
                      </c:pt>
                      <c:pt idx="1907">
                        <c:v>-3.6474576173388829E-5</c:v>
                      </c:pt>
                      <c:pt idx="1908">
                        <c:v>-3.7638197449575469E-5</c:v>
                      </c:pt>
                      <c:pt idx="1909">
                        <c:v>-3.8752266592195718E-5</c:v>
                      </c:pt>
                      <c:pt idx="1910">
                        <c:v>-3.9816274140697237E-5</c:v>
                      </c:pt>
                      <c:pt idx="1911">
                        <c:v>-4.082977361355522E-5</c:v>
                      </c:pt>
                      <c:pt idx="1912">
                        <c:v>-4.1792380421707823E-5</c:v>
                      </c:pt>
                      <c:pt idx="1913">
                        <c:v>-4.2703770671354642E-5</c:v>
                      </c:pt>
                      <c:pt idx="1914">
                        <c:v>-4.3563679867217668E-5</c:v>
                      </c:pt>
                      <c:pt idx="1915">
                        <c:v>-4.4371901527677481E-5</c:v>
                      </c:pt>
                      <c:pt idx="1916">
                        <c:v>-4.5128285723486407E-5</c:v>
                      </c:pt>
                      <c:pt idx="1917">
                        <c:v>-4.5832737551881593E-5</c:v>
                      </c:pt>
                      <c:pt idx="1918">
                        <c:v>-4.6485215557991432E-5</c:v>
                      </c:pt>
                      <c:pt idx="1919">
                        <c:v>-4.708573011538395E-5</c:v>
                      </c:pt>
                      <c:pt idx="1920">
                        <c:v>-4.7634341777464198E-5</c:v>
                      </c:pt>
                      <c:pt idx="1921">
                        <c:v>-4.813115961120414E-5</c:v>
                      </c:pt>
                      <c:pt idx="1922">
                        <c:v>-4.8576339524358691E-5</c:v>
                      </c:pt>
                      <c:pt idx="1923">
                        <c:v>-4.8970082596926261E-5</c:v>
                      </c:pt>
                      <c:pt idx="1924">
                        <c:v>-4.9312633427117512E-5</c:v>
                      </c:pt>
                      <c:pt idx="1925">
                        <c:v>-4.9604278501535549E-5</c:v>
                      </c:pt>
                      <c:pt idx="1926">
                        <c:v>-4.9845344598639203E-5</c:v>
                      </c:pt>
                      <c:pt idx="1927">
                        <c:v>-5.0036197233859663E-5</c:v>
                      </c:pt>
                      <c:pt idx="1928">
                        <c:v>-5.0177239153995202E-5</c:v>
                      </c:pt>
                      <c:pt idx="1929">
                        <c:v>-5.0268908887694172E-5</c:v>
                      </c:pt>
                      <c:pt idx="1930">
                        <c:v>-5.0311679358004571E-5</c:v>
                      </c:pt>
                      <c:pt idx="1931">
                        <c:v>-5.0306056562076761E-5</c:v>
                      </c:pt>
                      <c:pt idx="1932">
                        <c:v>-5.0252578322209728E-5</c:v>
                      </c:pt>
                      <c:pt idx="1933">
                        <c:v>-5.0151813111502528E-5</c:v>
                      </c:pt>
                      <c:pt idx="1934">
                        <c:v>-5.0004358956443783E-5</c:v>
                      </c:pt>
                      <c:pt idx="1935">
                        <c:v>-4.9810842417834159E-5</c:v>
                      </c:pt>
                      <c:pt idx="1936">
                        <c:v>-4.9571917650514018E-5</c:v>
                      </c:pt>
                      <c:pt idx="1937">
                        <c:v>-4.9288265541451918E-5</c:v>
                      </c:pt>
                      <c:pt idx="1938">
                        <c:v>-4.8960592924864133E-5</c:v>
                      </c:pt>
                      <c:pt idx="1939">
                        <c:v>-4.8589631872171968E-5</c:v>
                      </c:pt>
                      <c:pt idx="1940">
                        <c:v>-4.8176139053786939E-5</c:v>
                      </c:pt>
                      <c:pt idx="1941">
                        <c:v>-4.7720895168930183E-5</c:v>
                      </c:pt>
                      <c:pt idx="1942">
                        <c:v>-4.7224704438970101E-5</c:v>
                      </c:pt>
                      <c:pt idx="1943">
                        <c:v>-4.6688394159091763E-5</c:v>
                      </c:pt>
                      <c:pt idx="1944">
                        <c:v>-4.6112814302494773E-5</c:v>
                      </c:pt>
                      <c:pt idx="1945">
                        <c:v>-4.5498837170786237E-5</c:v>
                      </c:pt>
                      <c:pt idx="1946">
                        <c:v>-4.4847357083748522E-5</c:v>
                      </c:pt>
                      <c:pt idx="1947">
                        <c:v>-4.4159290101275903E-5</c:v>
                      </c:pt>
                      <c:pt idx="1948">
                        <c:v>-4.3435573769938747E-5</c:v>
                      </c:pt>
                      <c:pt idx="1949">
                        <c:v>-4.2677166886402177E-5</c:v>
                      </c:pt>
                      <c:pt idx="1950">
                        <c:v>-4.1885049269750372E-5</c:v>
                      </c:pt>
                      <c:pt idx="1951">
                        <c:v>-4.1060221534691081E-5</c:v>
                      </c:pt>
                      <c:pt idx="1952">
                        <c:v>-4.0203704857610973E-5</c:v>
                      </c:pt>
                      <c:pt idx="1953">
                        <c:v>-3.9316540727518067E-5</c:v>
                      </c:pt>
                      <c:pt idx="1954">
                        <c:v>-3.8399790674078263E-5</c:v>
                      </c:pt>
                      <c:pt idx="1955">
                        <c:v>-3.7454535965163822E-5</c:v>
                      </c:pt>
                      <c:pt idx="1956">
                        <c:v>-3.6481877266647602E-5</c:v>
                      </c:pt>
                      <c:pt idx="1957">
                        <c:v>-3.548293425754286E-5</c:v>
                      </c:pt>
                      <c:pt idx="1958">
                        <c:v>-3.4458845194025222E-5</c:v>
                      </c:pt>
                      <c:pt idx="1959">
                        <c:v>-3.3410766416377093E-5</c:v>
                      </c:pt>
                      <c:pt idx="1960">
                        <c:v>-3.233987179344229E-5</c:v>
                      </c:pt>
                      <c:pt idx="1961">
                        <c:v>-3.1247352099797161E-5</c:v>
                      </c:pt>
                      <c:pt idx="1962">
                        <c:v>-3.013441432147526E-5</c:v>
                      </c:pt>
                      <c:pt idx="1963">
                        <c:v>-2.900228088679656E-5</c:v>
                      </c:pt>
                      <c:pt idx="1964">
                        <c:v>-2.7852188819551039E-5</c:v>
                      </c:pt>
                      <c:pt idx="1965">
                        <c:v>-2.668538881255395E-5</c:v>
                      </c:pt>
                      <c:pt idx="1966">
                        <c:v>-2.5503144220339091E-5</c:v>
                      </c:pt>
                      <c:pt idx="1967">
                        <c:v>-2.4306729970549729E-5</c:v>
                      </c:pt>
                      <c:pt idx="1968">
                        <c:v>-2.3097431394362591E-5</c:v>
                      </c:pt>
                      <c:pt idx="1969">
                        <c:v>-2.18765429770571E-5</c:v>
                      </c:pt>
                      <c:pt idx="1970">
                        <c:v>-2.064536703063563E-5</c:v>
                      </c:pt>
                      <c:pt idx="1971">
                        <c:v>-1.9405212291124189E-5</c:v>
                      </c:pt>
                      <c:pt idx="1972">
                        <c:v>-1.8157392443957779E-5</c:v>
                      </c:pt>
                      <c:pt idx="1973">
                        <c:v>-1.6903224581522481E-5</c:v>
                      </c:pt>
                      <c:pt idx="1974">
                        <c:v>-1.564402759763617E-5</c:v>
                      </c:pt>
                      <c:pt idx="1975">
                        <c:v>-1.4381120524346879E-5</c:v>
                      </c:pt>
                      <c:pt idx="1976">
                        <c:v>-1.3115820817048141E-5</c:v>
                      </c:pt>
                      <c:pt idx="1977">
                        <c:v>-1.184944259442005E-5</c:v>
                      </c:pt>
                      <c:pt idx="1978">
                        <c:v>-1.058329484021345E-5</c:v>
                      </c:pt>
                      <c:pt idx="1979">
                        <c:v>-9.3186795742949962E-6</c:v>
                      </c:pt>
                      <c:pt idx="1980">
                        <c:v>-8.0568900007516791E-6</c:v>
                      </c:pt>
                      <c:pt idx="1981">
                        <c:v>-6.7992086411562559E-6</c:v>
                      </c:pt>
                      <c:pt idx="1982">
                        <c:v>-5.5469054612984051E-6</c:v>
                      </c:pt>
                      <c:pt idx="1983">
                        <c:v>-4.301235999895575E-6</c:v>
                      </c:pt>
                      <c:pt idx="1984">
                        <c:v>-3.0634395078560009E-6</c:v>
                      </c:pt>
                      <c:pt idx="1985">
                        <c:v>-1.8347371067101669E-6</c:v>
                      </c:pt>
                      <c:pt idx="1986">
                        <c:v>-6.1632997478946025E-7</c:v>
                      </c:pt>
                      <c:pt idx="1987">
                        <c:v>5.9060243040131916E-7</c:v>
                      </c:pt>
                      <c:pt idx="1988">
                        <c:v>1.78490410531663E-6</c:v>
                      </c:pt>
                      <c:pt idx="1989">
                        <c:v>2.9654441809845151E-6</c:v>
                      </c:pt>
                      <c:pt idx="1990">
                        <c:v>4.1311185433535111E-6</c:v>
                      </c:pt>
                      <c:pt idx="1991">
                        <c:v>5.2808513860105322E-6</c:v>
                      </c:pt>
                      <c:pt idx="1992">
                        <c:v>6.4135966883179734E-6</c:v>
                      </c:pt>
                      <c:pt idx="1993">
                        <c:v>7.5283396124849862E-6</c:v>
                      </c:pt>
                      <c:pt idx="1994">
                        <c:v>8.62409781363067E-6</c:v>
                      </c:pt>
                      <c:pt idx="1995">
                        <c:v>9.6999226574361673E-6</c:v>
                      </c:pt>
                      <c:pt idx="1996">
                        <c:v>1.075490034060188E-5</c:v>
                      </c:pt>
                      <c:pt idx="1997">
                        <c:v>1.178815290995001E-5</c:v>
                      </c:pt>
                      <c:pt idx="1998">
                        <c:v>1.2798839176690439E-5</c:v>
                      </c:pt>
                      <c:pt idx="1999">
                        <c:v>1.3786155523027519E-5</c:v>
                      </c:pt>
                      <c:pt idx="2000">
                        <c:v>1.474933659901405E-5</c:v>
                      </c:pt>
                      <c:pt idx="2001">
                        <c:v>1.5687655908250711E-5</c:v>
                      </c:pt>
                      <c:pt idx="2002">
                        <c:v>1.6600426281739979E-5</c:v>
                      </c:pt>
                      <c:pt idx="2003">
                        <c:v>1.7487000239938691E-5</c:v>
                      </c:pt>
                      <c:pt idx="2004">
                        <c:v>1.834677024372605E-5</c:v>
                      </c:pt>
                      <c:pt idx="2005">
                        <c:v>1.917916883572913E-5</c:v>
                      </c:pt>
                      <c:pt idx="2006">
                        <c:v>1.998366867408295E-5</c:v>
                      </c:pt>
                      <c:pt idx="2007">
                        <c:v>2.0759782461392119E-5</c:v>
                      </c:pt>
                      <c:pt idx="2008">
                        <c:v>2.1507062772235661E-5</c:v>
                      </c:pt>
                      <c:pt idx="2009">
                        <c:v>2.2225101783177781E-5</c:v>
                      </c:pt>
                      <c:pt idx="2010">
                        <c:v>2.291353090977082E-5</c:v>
                      </c:pt>
                      <c:pt idx="2011">
                        <c:v>2.3572020355547448E-5</c:v>
                      </c:pt>
                      <c:pt idx="2012">
                        <c:v>2.4200278578454611E-5</c:v>
                      </c:pt>
                      <c:pt idx="2013">
                        <c:v>2.479805168059027E-5</c:v>
                      </c:pt>
                      <c:pt idx="2014">
                        <c:v>2.5365122727458691E-5</c:v>
                      </c:pt>
                      <c:pt idx="2015">
                        <c:v>2.5901311003254069E-5</c:v>
                      </c:pt>
                      <c:pt idx="2016">
                        <c:v>2.6406471208940449E-5</c:v>
                      </c:pt>
                      <c:pt idx="2017">
                        <c:v>2.688049261006292E-5</c:v>
                      </c:pt>
                      <c:pt idx="2018">
                        <c:v>2.73232981413688E-5</c:v>
                      </c:pt>
                      <c:pt idx="2019">
                        <c:v>2.773484347537908E-5</c:v>
                      </c:pt>
                      <c:pt idx="2020">
                        <c:v>2.8115116062056021E-5</c:v>
                      </c:pt>
                      <c:pt idx="2021">
                        <c:v>2.846413414667786E-5</c:v>
                      </c:pt>
                      <c:pt idx="2022">
                        <c:v>2.8781945772908429E-5</c:v>
                      </c:pt>
                      <c:pt idx="2023">
                        <c:v>2.906862777790799E-5</c:v>
                      </c:pt>
                      <c:pt idx="2024">
                        <c:v>2.9324284786102252E-5</c:v>
                      </c:pt>
                      <c:pt idx="2025">
                        <c:v>2.9549048207975278E-5</c:v>
                      </c:pt>
                      <c:pt idx="2026">
                        <c:v>2.974307524993172E-5</c:v>
                      </c:pt>
                      <c:pt idx="2027">
                        <c:v>2.9906547940922929E-5</c:v>
                      </c:pt>
                      <c:pt idx="2028">
                        <c:v>3.0039672181133611E-5</c:v>
                      </c:pt>
                      <c:pt idx="2029">
                        <c:v>3.0142676817591471E-5</c:v>
                      </c:pt>
                      <c:pt idx="2030">
                        <c:v>3.0215812751099001E-5</c:v>
                      </c:pt>
                      <c:pt idx="2031">
                        <c:v>3.02593520783903E-5</c:v>
                      </c:pt>
                      <c:pt idx="2032">
                        <c:v>3.027358727290055E-5</c:v>
                      </c:pt>
                      <c:pt idx="2033">
                        <c:v>3.025883040699818E-5</c:v>
                      </c:pt>
                      <c:pt idx="2034">
                        <c:v>3.0215412417982568E-5</c:v>
                      </c:pt>
                      <c:pt idx="2035">
                        <c:v>3.0143682419589251E-5</c:v>
                      </c:pt>
                      <c:pt idx="2036">
                        <c:v>3.0044007060184901E-5</c:v>
                      </c:pt>
                      <c:pt idx="2037">
                        <c:v>2.991676992827105E-5</c:v>
                      </c:pt>
                      <c:pt idx="2038">
                        <c:v>2.9762371005363411E-5</c:v>
                      </c:pt>
                      <c:pt idx="2039">
                        <c:v>2.9581226165766681E-5</c:v>
                      </c:pt>
                      <c:pt idx="2040">
                        <c:v>2.9373766722238831E-5</c:v>
                      </c:pt>
                      <c:pt idx="2041">
                        <c:v>2.9140439016028279E-5</c:v>
                      </c:pt>
                      <c:pt idx="2042">
                        <c:v>2.8881704049283639E-5</c:v>
                      </c:pt>
                      <c:pt idx="2043">
                        <c:v>2.8598037157380261E-5</c:v>
                      </c:pt>
                      <c:pt idx="2044">
                        <c:v>2.828992771828054E-5</c:v>
                      </c:pt>
                      <c:pt idx="2045">
                        <c:v>2.7957878895659901E-5</c:v>
                      </c:pt>
                      <c:pt idx="2046">
                        <c:v>2.7602407412173379E-5</c:v>
                      </c:pt>
                      <c:pt idx="2047">
                        <c:v>2.722404334893426E-5</c:v>
                      </c:pt>
                      <c:pt idx="2048">
                        <c:v>2.6823329967001849E-5</c:v>
                      </c:pt>
                      <c:pt idx="2049">
                        <c:v>2.6400823546460361E-5</c:v>
                      </c:pt>
                      <c:pt idx="2050">
                        <c:v>2.5957093238489089E-5</c:v>
                      </c:pt>
                      <c:pt idx="2051">
                        <c:v>2.5492720925698729E-5</c:v>
                      </c:pt>
                      <c:pt idx="2052">
                        <c:v>2.5008301085931732E-5</c:v>
                      </c:pt>
                      <c:pt idx="2053">
                        <c:v>2.4504440654685041E-5</c:v>
                      </c:pt>
                      <c:pt idx="2054">
                        <c:v>2.398175888133896E-5</c:v>
                      </c:pt>
                      <c:pt idx="2055">
                        <c:v>2.3440887174433129E-5</c:v>
                      </c:pt>
                      <c:pt idx="2056">
                        <c:v>2.2882468931345749E-5</c:v>
                      </c:pt>
                      <c:pt idx="2057">
                        <c:v>2.2307159347883821E-5</c:v>
                      </c:pt>
                      <c:pt idx="2058">
                        <c:v>2.1715625203494581E-5</c:v>
                      </c:pt>
                      <c:pt idx="2059">
                        <c:v>2.11085446180446E-5</c:v>
                      </c:pt>
                      <c:pt idx="2060">
                        <c:v>2.0486606776392711E-5</c:v>
                      </c:pt>
                      <c:pt idx="2061">
                        <c:v>1.9850511617298851E-5</c:v>
                      </c:pt>
                      <c:pt idx="2062">
                        <c:v>1.9200969483550848E-5</c:v>
                      </c:pt>
                      <c:pt idx="2063">
                        <c:v>1.8538700730577781E-5</c:v>
                      </c:pt>
                      <c:pt idx="2064">
                        <c:v>1.7864435291203619E-5</c:v>
                      </c:pt>
                      <c:pt idx="2065">
                        <c:v>1.7178912194638771E-5</c:v>
                      </c:pt>
                      <c:pt idx="2066">
                        <c:v>1.648287903822511E-5</c:v>
                      </c:pt>
                      <c:pt idx="2067">
                        <c:v>1.577709141092497E-5</c:v>
                      </c:pt>
                      <c:pt idx="2068">
                        <c:v>1.5062312267998351E-5</c:v>
                      </c:pt>
                      <c:pt idx="2069">
                        <c:v>1.433931125678127E-5</c:v>
                      </c:pt>
                      <c:pt idx="2070">
                        <c:v>1.3608863993958999E-5</c:v>
                      </c:pt>
                      <c:pt idx="2071">
                        <c:v>1.2871751295187481E-5</c:v>
                      </c:pt>
                      <c:pt idx="2072">
                        <c:v>1.212875835838343E-5</c:v>
                      </c:pt>
                      <c:pt idx="2073">
                        <c:v>1.1380673902450531E-5</c:v>
                      </c:pt>
                      <c:pt idx="2074">
                        <c:v>1.0628289263651251E-5</c:v>
                      </c:pt>
                      <c:pt idx="2075">
                        <c:v>9.8723974522429259E-6</c:v>
                      </c:pt>
                      <c:pt idx="2076">
                        <c:v>9.11379217240241E-6</c:v>
                      </c:pt>
                      <c:pt idx="2077">
                        <c:v>8.3532668088235286E-6</c:v>
                      </c:pt>
                      <c:pt idx="2078">
                        <c:v>7.5916133837249004E-6</c:v>
                      </c:pt>
                      <c:pt idx="2079">
                        <c:v>6.8296214883041524E-6</c:v>
                      </c:pt>
                      <c:pt idx="2080">
                        <c:v>6.0680771929622284E-6</c:v>
                      </c:pt>
                      <c:pt idx="2081">
                        <c:v>5.3077619408592614E-6</c:v>
                      </c:pt>
                      <c:pt idx="2082">
                        <c:v>4.5494514295606512E-6</c:v>
                      </c:pt>
                      <c:pt idx="2083">
                        <c:v>3.7939144857147481E-6</c:v>
                      </c:pt>
                      <c:pt idx="2084">
                        <c:v>3.0419119377998689E-6</c:v>
                      </c:pt>
                      <c:pt idx="2085">
                        <c:v>2.2941954920907758E-6</c:v>
                      </c:pt>
                      <c:pt idx="2086">
                        <c:v>1.5515066170151429E-6</c:v>
                      </c:pt>
                      <c:pt idx="2087">
                        <c:v>8.1457544107924402E-7</c:v>
                      </c:pt>
                      <c:pt idx="2088">
                        <c:v>8.4119669502271882E-8</c:v>
                      </c:pt>
                      <c:pt idx="2089">
                        <c:v>-6.3915647539651575E-7</c:v>
                      </c:pt>
                      <c:pt idx="2090">
                        <c:v>-1.354563285113361E-6</c:v>
                      </c:pt>
                      <c:pt idx="2091">
                        <c:v>-2.0614265624220802E-6</c:v>
                      </c:pt>
                      <c:pt idx="2092">
                        <c:v>-2.7590885808005072E-6</c:v>
                      </c:pt>
                      <c:pt idx="2093">
                        <c:v>-3.4469090014860249E-6</c:v>
                      </c:pt>
                      <c:pt idx="2094">
                        <c:v>-4.1242657440904461E-6</c:v>
                      </c:pt>
                      <c:pt idx="2095">
                        <c:v>-4.7905558069876704E-6</c:v>
                      </c:pt>
                      <c:pt idx="2096">
                        <c:v>-5.4451960340342538E-6</c:v>
                      </c:pt>
                      <c:pt idx="2097">
                        <c:v>-6.0876238245060844E-6</c:v>
                      </c:pt>
                      <c:pt idx="2098">
                        <c:v>-6.7172977835260288E-6</c:v>
                      </c:pt>
                      <c:pt idx="2099">
                        <c:v>-7.3336983106347273E-6</c:v>
                      </c:pt>
                      <c:pt idx="2100">
                        <c:v>-7.9363281245647115E-6</c:v>
                      </c:pt>
                      <c:pt idx="2101">
                        <c:v>-8.5247127226937751E-6</c:v>
                      </c:pt>
                      <c:pt idx="2102">
                        <c:v>-9.0984007740756592E-6</c:v>
                      </c:pt>
                      <c:pt idx="2103">
                        <c:v>-9.6569644453809104E-6</c:v>
                      </c:pt>
                      <c:pt idx="2104">
                        <c:v>-1.019999965949744E-5</c:v>
                      </c:pt>
                      <c:pt idx="2105">
                        <c:v>-1.0727126286987501E-5</c:v>
                      </c:pt>
                      <c:pt idx="2106">
                        <c:v>-1.123798827099316E-5</c:v>
                      </c:pt>
                      <c:pt idx="2107">
                        <c:v>-1.173225368662525E-5</c:v>
                      </c:pt>
                      <c:pt idx="2108">
                        <c:v>-1.22096147362329E-5</c:v>
                      </c:pt>
                      <c:pt idx="2109">
                        <c:v>-1.2669787682373189E-5</c:v>
                      </c:pt>
                      <c:pt idx="2110">
                        <c:v>-1.311251272063234E-5</c:v>
                      </c:pt>
                      <c:pt idx="2111">
                        <c:v>-1.3537553794809501E-5</c:v>
                      </c:pt>
                      <c:pt idx="2112">
                        <c:v>-1.394469835729012E-5</c:v>
                      </c:pt>
                      <c:pt idx="2113">
                        <c:v>-1.4333757077726139E-5</c:v>
                      </c:pt>
                      <c:pt idx="2114">
                        <c:v>-1.4704563503402509E-5</c:v>
                      </c:pt>
                      <c:pt idx="2115">
                        <c:v>-1.5056973674903849E-5</c:v>
                      </c:pt>
                      <c:pt idx="2116">
                        <c:v>-1.5390865700897849E-5</c:v>
                      </c:pt>
                      <c:pt idx="2117">
                        <c:v>-1.570613929601555E-5</c:v>
                      </c:pt>
                      <c:pt idx="2118">
                        <c:v>-1.6002715285941961E-5</c:v>
                      </c:pt>
                      <c:pt idx="2119">
                        <c:v>-1.6280535083934921E-5</c:v>
                      </c:pt>
                      <c:pt idx="2120">
                        <c:v>-1.6539560143039769E-5</c:v>
                      </c:pt>
                      <c:pt idx="2121">
                        <c:v>-1.6779771388313431E-5</c:v>
                      </c:pt>
                      <c:pt idx="2122">
                        <c:v>-1.7001168633342339E-5</c:v>
                      </c:pt>
                      <c:pt idx="2123">
                        <c:v>-1.7203769985315052E-5</c:v>
                      </c:pt>
                      <c:pt idx="2124">
                        <c:v>-1.7387611242821232E-5</c:v>
                      </c:pt>
                      <c:pt idx="2125">
                        <c:v>-1.7552745290445031E-5</c:v>
                      </c:pt>
                      <c:pt idx="2126">
                        <c:v>-1.769924149408223E-5</c:v>
                      </c:pt>
                      <c:pt idx="2127">
                        <c:v>-1.782718510073195E-5</c:v>
                      </c:pt>
                      <c:pt idx="2128">
                        <c:v>-1.7936676646327489E-5</c:v>
                      </c:pt>
                      <c:pt idx="2129">
                        <c:v>-1.8027831374935951E-5</c:v>
                      </c:pt>
                      <c:pt idx="2130">
                        <c:v>-1.810077867241588E-5</c:v>
                      </c:pt>
                      <c:pt idx="2131">
                        <c:v>-1.8155661517350031E-5</c:v>
                      </c:pt>
                      <c:pt idx="2132">
                        <c:v>-1.8192635951784778E-5</c:v>
                      </c:pt>
                      <c:pt idx="2133">
                        <c:v>-1.8211870574003582E-5</c:v>
                      </c:pt>
                      <c:pt idx="2134">
                        <c:v>-1.8213546055246789E-5</c:v>
                      </c:pt>
                      <c:pt idx="2135">
                        <c:v>-1.8197854681964479E-5</c:v>
                      </c:pt>
                      <c:pt idx="2136">
                        <c:v>-1.816499992485435E-5</c:v>
                      </c:pt>
                      <c:pt idx="2137">
                        <c:v>-1.8115196035600959E-5</c:v>
                      </c:pt>
                      <c:pt idx="2138">
                        <c:v>-1.8048667671894251E-5</c:v>
                      </c:pt>
                      <c:pt idx="2139">
                        <c:v>-1.7965649550967831E-5</c:v>
                      </c:pt>
                      <c:pt idx="2140">
                        <c:v>-1.7866386131567152E-5</c:v>
                      </c:pt>
                      <c:pt idx="2141">
                        <c:v>-1.7751131323932878E-5</c:v>
                      </c:pt>
                      <c:pt idx="2142">
                        <c:v>-1.7620148227071101E-5</c:v>
                      </c:pt>
                      <c:pt idx="2143">
                        <c:v>-1.7473708892282738E-5</c:v>
                      </c:pt>
                      <c:pt idx="2144">
                        <c:v>-1.7312094111636791E-5</c:v>
                      </c:pt>
                      <c:pt idx="2145">
                        <c:v>-1.713559322980818E-5</c:v>
                      </c:pt>
                      <c:pt idx="2146">
                        <c:v>-1.6944503977449619E-5</c:v>
                      </c:pt>
                      <c:pt idx="2147">
                        <c:v>-1.6739132324046181E-5</c:v>
                      </c:pt>
                      <c:pt idx="2148">
                        <c:v>-1.6519792347993771E-5</c:v>
                      </c:pt>
                      <c:pt idx="2149">
                        <c:v>-1.6286806121472861E-5</c:v>
                      </c:pt>
                      <c:pt idx="2150">
                        <c:v>-1.604050360753108E-5</c:v>
                      </c:pt>
                      <c:pt idx="2151">
                        <c:v>-1.5781222566672219E-5</c:v>
                      </c:pt>
                      <c:pt idx="2152">
                        <c:v>-1.550930847015122E-5</c:v>
                      </c:pt>
                      <c:pt idx="2153">
                        <c:v>-1.522511441710753E-5</c:v>
                      </c:pt>
                      <c:pt idx="2154">
                        <c:v>-1.492900105263901E-5</c:v>
                      </c:pt>
                      <c:pt idx="2155">
                        <c:v>-1.462133648390111E-5</c:v>
                      </c:pt>
                      <c:pt idx="2156">
                        <c:v>-1.430249619134859E-5</c:v>
                      </c:pt>
                      <c:pt idx="2157">
                        <c:v>-1.397286293227494E-5</c:v>
                      </c:pt>
                      <c:pt idx="2158">
                        <c:v>-1.3632826633894061E-5</c:v>
                      </c:pt>
                      <c:pt idx="2159">
                        <c:v>-1.3282784273300129E-5</c:v>
                      </c:pt>
                      <c:pt idx="2160">
                        <c:v>-1.29231397417835E-5</c:v>
                      </c:pt>
                      <c:pt idx="2161">
                        <c:v>-1.2554303691121881E-5</c:v>
                      </c:pt>
                      <c:pt idx="2162">
                        <c:v>-1.217669335965349E-5</c:v>
                      </c:pt>
                      <c:pt idx="2163">
                        <c:v>-1.179073237612612E-5</c:v>
                      </c:pt>
                      <c:pt idx="2164">
                        <c:v>-1.13968505395368E-5</c:v>
                      </c:pt>
                      <c:pt idx="2165">
                        <c:v>-1.099548357340984E-5</c:v>
                      </c:pt>
                      <c:pt idx="2166">
                        <c:v>-1.05870728532028E-5</c:v>
                      </c:pt>
                      <c:pt idx="2167">
                        <c:v>-1.01720651057942E-5</c:v>
                      </c:pt>
                      <c:pt idx="2168">
                        <c:v>-9.7509120802742505E-6</c:v>
                      </c:pt>
                      <c:pt idx="2169">
                        <c:v>-9.3240701895315424E-6</c:v>
                      </c:pt>
                      <c:pt idx="2170">
                        <c:v>-8.8920001224211337E-6</c:v>
                      </c:pt>
                      <c:pt idx="2171">
                        <c:v>-8.4551664265663533E-6</c:v>
                      </c:pt>
                      <c:pt idx="2172">
                        <c:v>-8.0140370621484635E-6</c:v>
                      </c:pt>
                      <c:pt idx="2173">
                        <c:v>-7.5690829273017323E-6</c:v>
                      </c:pt>
                      <c:pt idx="2174">
                        <c:v>-7.120777356021242E-6</c:v>
                      </c:pt>
                      <c:pt idx="2175">
                        <c:v>-6.6695955897483227E-6</c:v>
                      </c:pt>
                      <c:pt idx="2176">
                        <c:v>-6.2160142240644594E-6</c:v>
                      </c:pt>
                      <c:pt idx="2177">
                        <c:v>-5.7605106321644741E-6</c:v>
                      </c:pt>
                      <c:pt idx="2178">
                        <c:v>-5.3035623670189082E-6</c:v>
                      </c:pt>
                      <c:pt idx="2179">
                        <c:v>-4.8456465443434626E-6</c:v>
                      </c:pt>
                      <c:pt idx="2180">
                        <c:v>-4.38723920870093E-6</c:v>
                      </c:pt>
                      <c:pt idx="2181">
                        <c:v>-3.9288146852343641E-6</c:v>
                      </c:pt>
                      <c:pt idx="2182">
                        <c:v>-3.470844919688226E-6</c:v>
                      </c:pt>
                      <c:pt idx="2183">
                        <c:v>-3.0137988095165919E-6</c:v>
                      </c:pt>
                      <c:pt idx="2184">
                        <c:v>-2.5581415289851561E-6</c:v>
                      </c:pt>
                      <c:pt idx="2185">
                        <c:v>-2.104333851263232E-6</c:v>
                      </c:pt>
                      <c:pt idx="2186">
                        <c:v>-1.6528314705738789E-6</c:v>
                      </c:pt>
                      <c:pt idx="2187">
                        <c:v>-1.2040843275001249E-6</c:v>
                      </c:pt>
                      <c:pt idx="2188">
                        <c:v>-7.5853594057000696E-7</c:v>
                      </c:pt>
                      <c:pt idx="2189">
                        <c:v>-3.1662274722527619E-7</c:v>
                      </c:pt>
                      <c:pt idx="2190">
                        <c:v>1.212265427496242E-7</c:v>
                      </c:pt>
                      <c:pt idx="2191">
                        <c:v>5.5459157832562276E-7</c:v>
                      </c:pt>
                      <c:pt idx="2192">
                        <c:v>9.8306097992504528E-7</c:v>
                      </c:pt>
                      <c:pt idx="2193">
                        <c:v>1.4062329308819E-6</c:v>
                      </c:pt>
                      <c:pt idx="2194">
                        <c:v>1.823715744979235E-6</c:v>
                      </c:pt>
                      <c:pt idx="2195">
                        <c:v>2.2351284075043859E-6</c:v>
                      </c:pt>
                      <c:pt idx="2196">
                        <c:v>2.6401010874451029E-6</c:v>
                      </c:pt>
                      <c:pt idx="2197">
                        <c:v>3.0382756186243091E-6</c:v>
                      </c:pt>
                      <c:pt idx="2198">
                        <c:v>3.429305947783079E-6</c:v>
                      </c:pt>
                      <c:pt idx="2199">
                        <c:v>3.812858547821802E-6</c:v>
                      </c:pt>
                      <c:pt idx="2200">
                        <c:v>4.1886127946551102E-6</c:v>
                      </c:pt>
                      <c:pt idx="2201">
                        <c:v>4.5562613063582322E-6</c:v>
                      </c:pt>
                      <c:pt idx="2202">
                        <c:v>4.9155102435357507E-6</c:v>
                      </c:pt>
                      <c:pt idx="2203">
                        <c:v>5.2660795700992609E-6</c:v>
                      </c:pt>
                      <c:pt idx="2204">
                        <c:v>5.6077032738899657E-6</c:v>
                      </c:pt>
                      <c:pt idx="2205">
                        <c:v>5.9401295468441449E-6</c:v>
                      </c:pt>
                      <c:pt idx="2206">
                        <c:v>6.2631209246572132E-6</c:v>
                      </c:pt>
                      <c:pt idx="2207">
                        <c:v>6.5764543861609532E-6</c:v>
                      </c:pt>
                      <c:pt idx="2208">
                        <c:v>6.8799214128727973E-6</c:v>
                      </c:pt>
                      <c:pt idx="2209">
                        <c:v>7.1733280094265047E-6</c:v>
                      </c:pt>
                      <c:pt idx="2210">
                        <c:v>7.4564946858317734E-6</c:v>
                      </c:pt>
                      <c:pt idx="2211">
                        <c:v>7.729256402728466E-6</c:v>
                      </c:pt>
                      <c:pt idx="2212">
                        <c:v>7.9914624810250885E-6</c:v>
                      </c:pt>
                      <c:pt idx="2213">
                        <c:v>8.2429764775044562E-6</c:v>
                      </c:pt>
                      <c:pt idx="2214">
                        <c:v>8.4836760281691131E-6</c:v>
                      </c:pt>
                      <c:pt idx="2215">
                        <c:v>8.7134526612672556E-6</c:v>
                      </c:pt>
                      <c:pt idx="2216">
                        <c:v>8.932211582088374E-6</c:v>
                      </c:pt>
                      <c:pt idx="2217">
                        <c:v>9.1398714317567178E-6</c:v>
                      </c:pt>
                      <c:pt idx="2218">
                        <c:v>9.3363640223555347E-6</c:v>
                      </c:pt>
                      <c:pt idx="2219">
                        <c:v>9.5216340508147348E-6</c:v>
                      </c:pt>
                      <c:pt idx="2220">
                        <c:v>9.6956387940621933E-6</c:v>
                      </c:pt>
                      <c:pt idx="2221">
                        <c:v>9.8583477879920407E-6</c:v>
                      </c:pt>
                      <c:pt idx="2222">
                        <c:v>1.000974249283063E-5</c:v>
                      </c:pt>
                      <c:pt idx="2223">
                        <c:v>1.014981594748943E-5</c:v>
                      </c:pt>
                      <c:pt idx="2224">
                        <c:v>1.027857241548342E-5</c:v>
                      </c:pt>
                      <c:pt idx="2225">
                        <c:v>1.039602702495612E-5</c:v>
                      </c:pt>
                      <c:pt idx="2226">
                        <c:v>1.0502205405301329E-5</c:v>
                      </c:pt>
                      <c:pt idx="2227">
                        <c:v>1.059714332279768E-5</c:v>
                      </c:pt>
                      <c:pt idx="2228">
                        <c:v>1.0680886317579911E-5</c:v>
                      </c:pt>
                      <c:pt idx="2229">
                        <c:v>1.075348934416222E-5</c:v>
                      </c:pt>
                      <c:pt idx="2230">
                        <c:v>1.0815016417603931E-5</c:v>
                      </c:pt>
                      <c:pt idx="2231">
                        <c:v>1.086554026726542E-5</c:v>
                      </c:pt>
                      <c:pt idx="2232">
                        <c:v>1.090514199995057E-5</c:v>
                      </c:pt>
                      <c:pt idx="2233">
                        <c:v>1.0933910774063881E-5</c:v>
                      </c:pt>
                      <c:pt idx="2234">
                        <c:v>1.0951943486234661E-5</c:v>
                      </c:pt>
                      <c:pt idx="2235">
                        <c:v>1.095934447167461E-5</c:v>
                      </c:pt>
                      <c:pt idx="2236">
                        <c:v>1.095622521934287E-5</c:v>
                      </c:pt>
                      <c:pt idx="2237">
                        <c:v>1.094270410279426E-5</c:v>
                      </c:pt>
                      <c:pt idx="2238">
                        <c:v>1.0918906127384969E-5</c:v>
                      </c:pt>
                      <c:pt idx="2239">
                        <c:v>1.0884962694306719E-5</c:v>
                      </c:pt>
                      <c:pt idx="2240">
                        <c:v>1.0841011381716701E-5</c:v>
                      </c:pt>
                      <c:pt idx="2241">
                        <c:v>1.0787195743029929E-5</c:v>
                      </c:pt>
                      <c:pt idx="2242">
                        <c:v>1.0723665122241591E-5</c:v>
                      </c:pt>
                      <c:pt idx="2243">
                        <c:v>1.065057448595556E-5</c:v>
                      </c:pt>
                      <c:pt idx="2244">
                        <c:v>1.0568084271608131E-5</c:v>
                      </c:pt>
                      <c:pt idx="2245">
                        <c:v>1.0476360251200161E-5</c:v>
                      </c:pt>
                      <c:pt idx="2246">
                        <c:v>1.0375573409681401E-5</c:v>
                      </c:pt>
                      <c:pt idx="2247">
                        <c:v>1.0265899836976881E-5</c:v>
                      </c:pt>
                      <c:pt idx="2248">
                        <c:v>1.014752063249886E-5</c:v>
                      </c:pt>
                      <c:pt idx="2249">
                        <c:v>1.0020621820860399E-5</c:v>
                      </c:pt>
                      <c:pt idx="2250">
                        <c:v>9.885394277388305E-6</c:v>
                      </c:pt>
                      <c:pt idx="2251">
                        <c:v>9.7420336619354616E-6</c:v>
                      </c:pt>
                      <c:pt idx="2252">
                        <c:v>9.5907403594072491E-6</c:v>
                      </c:pt>
                      <c:pt idx="2253">
                        <c:v>9.4317194253497004E-6</c:v>
                      </c:pt>
                      <c:pt idx="2254">
                        <c:v>9.2651805348975904E-6</c:v>
                      </c:pt>
                      <c:pt idx="2255">
                        <c:v>9.0913379333471208E-6</c:v>
                      </c:pt>
                      <c:pt idx="2256">
                        <c:v>8.9104103866036495E-6</c:v>
                      </c:pt>
                      <c:pt idx="2257">
                        <c:v>8.7226211297557906E-6</c:v>
                      </c:pt>
                      <c:pt idx="2258">
                        <c:v>8.5281978120493931E-6</c:v>
                      </c:pt>
                      <c:pt idx="2259">
                        <c:v>8.3273724365674295E-6</c:v>
                      </c:pt>
                      <c:pt idx="2260">
                        <c:v>8.1203812929781906E-6</c:v>
                      </c:pt>
                      <c:pt idx="2261">
                        <c:v>7.9074648817820741E-6</c:v>
                      </c:pt>
                      <c:pt idx="2262">
                        <c:v>7.6888678285687419E-6</c:v>
                      </c:pt>
                      <c:pt idx="2263">
                        <c:v>7.4648387868973873E-6</c:v>
                      </c:pt>
                      <c:pt idx="2264">
                        <c:v>7.2356303285213908E-6</c:v>
                      </c:pt>
                      <c:pt idx="2265">
                        <c:v>7.001498819803364E-6</c:v>
                      </c:pt>
                      <c:pt idx="2266">
                        <c:v>6.7627042832989823E-6</c:v>
                      </c:pt>
                      <c:pt idx="2267">
                        <c:v>6.5195102436315096E-6</c:v>
                      </c:pt>
                      <c:pt idx="2268">
                        <c:v>6.2721835569331363E-6</c:v>
                      </c:pt>
                      <c:pt idx="2269">
                        <c:v>6.0209942232821292E-6</c:v>
                      </c:pt>
                      <c:pt idx="2270">
                        <c:v>5.766215181736473E-6</c:v>
                      </c:pt>
                      <c:pt idx="2271">
                        <c:v>5.5081220877214442E-6</c:v>
                      </c:pt>
                      <c:pt idx="2272">
                        <c:v>5.2469930727117281E-6</c:v>
                      </c:pt>
                      <c:pt idx="2273">
                        <c:v>4.9831084863062264E-6</c:v>
                      </c:pt>
                      <c:pt idx="2274">
                        <c:v>4.7167506209733267E-6</c:v>
                      </c:pt>
                      <c:pt idx="2275">
                        <c:v>4.4482034199084986E-6</c:v>
                      </c:pt>
                      <c:pt idx="2276">
                        <c:v>4.1777521686079217E-6</c:v>
                      </c:pt>
                      <c:pt idx="2277">
                        <c:v>3.9056831709274853E-6</c:v>
                      </c:pt>
                      <c:pt idx="2278">
                        <c:v>3.632283410542382E-6</c:v>
                      </c:pt>
                      <c:pt idx="2279">
                        <c:v>3.3578401988714091E-6</c:v>
                      </c:pt>
                      <c:pt idx="2280">
                        <c:v>3.0826408106660478E-6</c:v>
                      </c:pt>
                      <c:pt idx="2281">
                        <c:v>2.8069721085889568E-6</c:v>
                      </c:pt>
                      <c:pt idx="2282">
                        <c:v>2.531120158221975E-6</c:v>
                      </c:pt>
                      <c:pt idx="2283">
                        <c:v>2.2553698350491211E-6</c:v>
                      </c:pt>
                      <c:pt idx="2284">
                        <c:v>1.9800044250452362E-6</c:v>
                      </c:pt>
                      <c:pt idx="2285">
                        <c:v>1.7053052205830319E-6</c:v>
                      </c:pt>
                      <c:pt idx="2286">
                        <c:v>1.431551113431602E-6</c:v>
                      </c:pt>
                      <c:pt idx="2287">
                        <c:v>1.1590181866649901E-6</c:v>
                      </c:pt>
                      <c:pt idx="2288">
                        <c:v>8.8797930733906445E-7</c:v>
                      </c:pt>
                      <c:pt idx="2289">
                        <c:v>6.1870372180468728E-7</c:v>
                      </c:pt>
                      <c:pt idx="2290">
                        <c:v>3.5145665553790911E-7</c:v>
                      </c:pt>
                      <c:pt idx="2291">
                        <c:v>8.6498919346640276E-8</c:v>
                      </c:pt>
                      <c:pt idx="2292">
                        <c:v>-1.7591347620736579E-7</c:v>
                      </c:pt>
                      <c:pt idx="2293">
                        <c:v>-4.3552969637454351E-7</c:v>
                      </c:pt>
                      <c:pt idx="2294">
                        <c:v>-6.9210444603338744E-7</c:v>
                      </c:pt>
                      <c:pt idx="2295">
                        <c:v>-9.4539832008346613E-7</c:v>
                      </c:pt>
                      <c:pt idx="2296">
                        <c:v>-1.1951781388254159E-6</c:v>
                      </c:pt>
                      <c:pt idx="2297">
                        <c:v>-1.4412172668323251E-6</c:v>
                      </c:pt>
                      <c:pt idx="2298">
                        <c:v>-1.6832959139227401E-6</c:v>
                      </c:pt>
                      <c:pt idx="2299">
                        <c:v>-1.921201416956636E-6</c:v>
                      </c:pt>
                      <c:pt idx="2300">
                        <c:v>-2.154728501306616E-6</c:v>
                      </c:pt>
                      <c:pt idx="2301">
                        <c:v>-2.3836795209820258E-6</c:v>
                      </c:pt>
                      <c:pt idx="2302">
                        <c:v>-2.607864676529669E-6</c:v>
                      </c:pt>
                      <c:pt idx="2303">
                        <c:v>-2.8271022099760351E-6</c:v>
                      </c:pt>
                      <c:pt idx="2304">
                        <c:v>-3.041218576225278E-6</c:v>
                      </c:pt>
                      <c:pt idx="2305">
                        <c:v>-3.250048590486014E-6</c:v>
                      </c:pt>
                      <c:pt idx="2306">
                        <c:v>-3.4534355514448691E-6</c:v>
                      </c:pt>
                      <c:pt idx="2307">
                        <c:v>-3.6512313400719508E-6</c:v>
                      </c:pt>
                      <c:pt idx="2308">
                        <c:v>-3.8432964940877428E-6</c:v>
                      </c:pt>
                      <c:pt idx="2309">
                        <c:v>-4.0295002582818646E-6</c:v>
                      </c:pt>
                      <c:pt idx="2310">
                        <c:v>-4.2097206110192624E-6</c:v>
                      </c:pt>
                      <c:pt idx="2311">
                        <c:v>-4.3838442674165988E-6</c:v>
                      </c:pt>
                      <c:pt idx="2312">
                        <c:v>-4.5517666598128158E-6</c:v>
                      </c:pt>
                      <c:pt idx="2313">
                        <c:v>-4.7133918962878589E-6</c:v>
                      </c:pt>
                      <c:pt idx="2314">
                        <c:v>-4.8686326981137143E-6</c:v>
                      </c:pt>
                      <c:pt idx="2315">
                        <c:v>-5.0174103171352734E-6</c:v>
                      </c:pt>
                      <c:pt idx="2316">
                        <c:v>-5.1596544341892606E-6</c:v>
                      </c:pt>
                      <c:pt idx="2317">
                        <c:v>-5.2953030397649796E-6</c:v>
                      </c:pt>
                      <c:pt idx="2318">
                        <c:v>-5.4243022981982154E-6</c:v>
                      </c:pt>
                      <c:pt idx="2319">
                        <c:v>-5.546606396765663E-6</c:v>
                      </c:pt>
                      <c:pt idx="2320">
                        <c:v>-5.6621773811075543E-6</c:v>
                      </c:pt>
                      <c:pt idx="2321">
                        <c:v>-5.7709849784615828E-6</c:v>
                      </c:pt>
                      <c:pt idx="2322">
                        <c:v>-5.8730064102239298E-6</c:v>
                      </c:pt>
                      <c:pt idx="2323">
                        <c:v>-5.9682261953843752E-6</c:v>
                      </c:pt>
                      <c:pt idx="2324">
                        <c:v>-6.0566359463895127E-6</c:v>
                      </c:pt>
                      <c:pt idx="2325">
                        <c:v>-6.1382341589929229E-6</c:v>
                      </c:pt>
                      <c:pt idx="2326">
                        <c:v>-6.213025997634934E-6</c:v>
                      </c:pt>
                      <c:pt idx="2327">
                        <c:v>-6.2810230778704689E-6</c:v>
                      </c:pt>
                      <c:pt idx="2328">
                        <c:v>-6.3422432473279583E-6</c:v>
                      </c:pt>
                      <c:pt idx="2329">
                        <c:v>-6.3967103666313189E-6</c:v>
                      </c:pt>
                      <c:pt idx="2330">
                        <c:v>-6.4444540916598652E-6</c:v>
                      </c:pt>
                      <c:pt idx="2331">
                        <c:v>-6.4855096584491783E-6</c:v>
                      </c:pt>
                      <c:pt idx="2332">
                        <c:v>-6.5199176719596014E-6</c:v>
                      </c:pt>
                      <c:pt idx="2333">
                        <c:v>-6.547723899848165E-6</c:v>
                      </c:pt>
                      <c:pt idx="2334">
                        <c:v>-6.5689790722859283E-6</c:v>
                      </c:pt>
                      <c:pt idx="2335">
                        <c:v>-6.5837386887599562E-6</c:v>
                      </c:pt>
                      <c:pt idx="2336">
                        <c:v>-6.5920628326897574E-6</c:v>
                      </c:pt>
                      <c:pt idx="2337">
                        <c:v>-6.5940159945752964E-6</c:v>
                      </c:pt>
                      <c:pt idx="2338">
                        <c:v>-6.589666904276126E-6</c:v>
                      </c:pt>
                      <c:pt idx="2339">
                        <c:v>-6.5790883729009169E-6</c:v>
                      </c:pt>
                      <c:pt idx="2340">
                        <c:v>-6.5623571446652229E-6</c:v>
                      </c:pt>
                      <c:pt idx="2341">
                        <c:v>-6.5395537589523914E-6</c:v>
                      </c:pt>
                      <c:pt idx="2342">
                        <c:v>-6.5107624226907417E-6</c:v>
                      </c:pt>
                      <c:pt idx="2343">
                        <c:v>-6.476070893039796E-6</c:v>
                      </c:pt>
                      <c:pt idx="2344">
                        <c:v>-6.4355703702599101E-6</c:v>
                      </c:pt>
                      <c:pt idx="2345">
                        <c:v>-6.3893554005258823E-6</c:v>
                      </c:pt>
                      <c:pt idx="2346">
                        <c:v>-6.3375237883344071E-6</c:v>
                      </c:pt>
                      <c:pt idx="2347">
                        <c:v>-6.2801765180517624E-6</c:v>
                      </c:pt>
                      <c:pt idx="2348">
                        <c:v>-6.2174176840486673E-6</c:v>
                      </c:pt>
                      <c:pt idx="2349">
                        <c:v>-6.149354428779639E-6</c:v>
                      </c:pt>
                      <c:pt idx="2350">
                        <c:v>-6.0760968880790967E-6</c:v>
                      </c:pt>
                      <c:pt idx="2351">
                        <c:v>-5.9977581428729373E-6</c:v>
                      </c:pt>
                      <c:pt idx="2352">
                        <c:v>-5.9144541764379919E-6</c:v>
                      </c:pt>
                      <c:pt idx="2353">
                        <c:v>-5.8263038362844679E-6</c:v>
                      </c:pt>
                      <c:pt idx="2354">
                        <c:v>-5.7334287996915456E-6</c:v>
                      </c:pt>
                      <c:pt idx="2355">
                        <c:v>-5.6359535418880334E-6</c:v>
                      </c:pt>
                      <c:pt idx="2356">
                        <c:v>-5.534005305845853E-6</c:v>
                      </c:pt>
                      <c:pt idx="2357">
                        <c:v>-5.4277140726367299E-6</c:v>
                      </c:pt>
                      <c:pt idx="2358">
                        <c:v>-5.31721253129913E-6</c:v>
                      </c:pt>
                      <c:pt idx="2359">
                        <c:v>-5.2026360471667223E-6</c:v>
                      </c:pt>
                      <c:pt idx="2360">
                        <c:v>-5.0841226276263963E-6</c:v>
                      </c:pt>
                      <c:pt idx="2361">
                        <c:v>-4.9618128842990799E-6</c:v>
                      </c:pt>
                      <c:pt idx="2362">
                        <c:v>-4.835849990672267E-6</c:v>
                      </c:pt>
                      <c:pt idx="2363">
                        <c:v>-4.7063796342588202E-6</c:v>
                      </c:pt>
                      <c:pt idx="2364">
                        <c:v>-4.5735499624088231E-6</c:v>
                      </c:pt>
                      <c:pt idx="2365">
                        <c:v>-4.437511520965126E-6</c:v>
                      </c:pt>
                      <c:pt idx="2366">
                        <c:v>-4.2984171850223076E-6</c:v>
                      </c:pt>
                      <c:pt idx="2367">
                        <c:v>-4.1564220811234047E-6</c:v>
                      </c:pt>
                      <c:pt idx="2368">
                        <c:v>-4.0116835003160754E-6</c:v>
                      </c:pt>
                      <c:pt idx="2369">
                        <c:v>-3.8643608015731967E-6</c:v>
                      </c:pt>
                      <c:pt idx="2370">
                        <c:v>-3.7146153051795031E-6</c:v>
                      </c:pt>
                      <c:pt idx="2371">
                        <c:v>-3.5626101757805359E-6</c:v>
                      </c:pt>
                      <c:pt idx="2372">
                        <c:v>-3.40851029489104E-6</c:v>
                      </c:pt>
                      <c:pt idx="2373">
                        <c:v>-3.2524821227591761E-6</c:v>
                      </c:pt>
                      <c:pt idx="2374">
                        <c:v>-3.0946935495893278E-6</c:v>
                      </c:pt>
                      <c:pt idx="2375">
                        <c:v>-2.9353137362246831E-6</c:v>
                      </c:pt>
                      <c:pt idx="2376">
                        <c:v>-2.7745129444945129E-6</c:v>
                      </c:pt>
                      <c:pt idx="2377">
                        <c:v>-2.6124623575337512E-6</c:v>
                      </c:pt>
                      <c:pt idx="2378">
                        <c:v>-2.449333890473897E-6</c:v>
                      </c:pt>
                      <c:pt idx="2379">
                        <c:v>-2.2852999920067609E-6</c:v>
                      </c:pt>
                      <c:pt idx="2380">
                        <c:v>-2.1205334374047771E-6</c:v>
                      </c:pt>
                      <c:pt idx="2381">
                        <c:v>-1.9552071136729222E-6</c:v>
                      </c:pt>
                      <c:pt idx="2382">
                        <c:v>-1.7894937975830979E-6</c:v>
                      </c:pt>
                      <c:pt idx="2383">
                        <c:v>-1.623565927417896E-6</c:v>
                      </c:pt>
                      <c:pt idx="2384">
                        <c:v>-1.4575953693141661E-6</c:v>
                      </c:pt>
                      <c:pt idx="2385">
                        <c:v>-1.29175317915852E-6</c:v>
                      </c:pt>
                      <c:pt idx="2386">
                        <c:v>-1.1262093610364651E-6</c:v>
                      </c:pt>
                      <c:pt idx="2387">
                        <c:v>-9.6113262328007363E-7</c:v>
                      </c:pt>
                      <c:pt idx="2388">
                        <c:v>-7.9669013319394612E-7</c:v>
                      </c:pt>
                      <c:pt idx="2389">
                        <c:v>-6.3304727156289232E-7</c:v>
                      </c:pt>
                      <c:pt idx="2390">
                        <c:v>-4.7036738806430192E-7</c:v>
                      </c:pt>
                      <c:pt idx="2391">
                        <c:v>-3.0881155871232121E-7</c:v>
                      </c:pt>
                      <c:pt idx="2392">
                        <c:v>-1.4853834646025051E-7</c:v>
                      </c:pt>
                      <c:pt idx="2393">
                        <c:v>1.029643392019325E-8</c:v>
                      </c:pt>
                      <c:pt idx="2394">
                        <c:v>1.6753994558995791E-7</c:v>
                      </c:pt>
                      <c:pt idx="2395">
                        <c:v>3.2304255295195148E-7</c:v>
                      </c:pt>
                      <c:pt idx="2396">
                        <c:v>4.7665803749027072E-7</c:v>
                      </c:pt>
                      <c:pt idx="2397">
                        <c:v>6.2824380514893757E-7</c:v>
                      </c:pt>
                      <c:pt idx="2398">
                        <c:v>7.7766108431805871E-7</c:v>
                      </c:pt>
                      <c:pt idx="2399">
                        <c:v>9.2477511354804287E-7</c:v>
                      </c:pt>
                      <c:pt idx="2400">
                        <c:v>1.069455318184866E-6</c:v>
                      </c:pt>
                      <c:pt idx="2401">
                        <c:v>1.211575475185074E-6</c:v>
                      </c:pt>
                      <c:pt idx="2402">
                        <c:v>1.3510138654501581E-6</c:v>
                      </c:pt>
                      <c:pt idx="2403">
                        <c:v>1.487653413099523E-6</c:v>
                      </c:pt>
                      <c:pt idx="2404">
                        <c:v>1.621381811186011E-6</c:v>
                      </c:pt>
                      <c:pt idx="2405">
                        <c:v>1.7520916334502909E-6</c:v>
                      </c:pt>
                      <c:pt idx="2406">
                        <c:v>1.8796804317947259E-6</c:v>
                      </c:pt>
                      <c:pt idx="2407">
                        <c:v>2.0040508192581261E-6</c:v>
                      </c:pt>
                      <c:pt idx="2408">
                        <c:v>2.1251105383587219E-6</c:v>
                      </c:pt>
                      <c:pt idx="2409">
                        <c:v>2.242772514770944E-6</c:v>
                      </c:pt>
                      <c:pt idx="2410">
                        <c:v>2.3569548963934641E-6</c:v>
                      </c:pt>
                      <c:pt idx="2411">
                        <c:v>2.467581077955314E-6</c:v>
                      </c:pt>
                      <c:pt idx="2412">
                        <c:v>2.5745797113997238E-6</c:v>
                      </c:pt>
                      <c:pt idx="2413">
                        <c:v>2.6778847023682768E-6</c:v>
                      </c:pt>
                      <c:pt idx="2414">
                        <c:v>2.7774351931927139E-6</c:v>
                      </c:pt>
                      <c:pt idx="2415">
                        <c:v>2.873175532879507E-6</c:v>
                      </c:pt>
                      <c:pt idx="2416">
                        <c:v>2.9650552346466642E-6</c:v>
                      </c:pt>
                      <c:pt idx="2417">
                        <c:v>3.05302892163975E-6</c:v>
                      </c:pt>
                      <c:pt idx="2418">
                        <c:v>3.1370562615171649E-6</c:v>
                      </c:pt>
                      <c:pt idx="2419">
                        <c:v>3.2171018906510811E-6</c:v>
                      </c:pt>
                      <c:pt idx="2420">
                        <c:v>3.2931353287390681E-6</c:v>
                      </c:pt>
                      <c:pt idx="2421">
                        <c:v>3.3651308846651542E-6</c:v>
                      </c:pt>
                      <c:pt idx="2422">
                        <c:v>3.4330675544822828E-6</c:v>
                      </c:pt>
                      <c:pt idx="2423">
                        <c:v>3.4969289124184518E-6</c:v>
                      </c:pt>
                      <c:pt idx="2424">
                        <c:v>3.556702995825499E-6</c:v>
                      </c:pt>
                      <c:pt idx="2425">
                        <c:v>3.6123821850051978E-6</c:v>
                      </c:pt>
                      <c:pt idx="2426">
                        <c:v>3.6639630788488698E-6</c:v>
                      </c:pt>
                      <c:pt idx="2427">
                        <c:v>3.711446367225508E-6</c:v>
                      </c:pt>
                      <c:pt idx="2428">
                        <c:v>3.7548367010424618E-6</c:v>
                      </c:pt>
                      <c:pt idx="2429">
                        <c:v>3.794142560884155E-6</c:v>
                      </c:pt>
                      <c:pt idx="2430">
                        <c:v>3.8293761251098176E-6</c:v>
                      </c:pt>
                      <c:pt idx="2431">
                        <c:v>3.8605531382592666E-6</c:v>
                      </c:pt>
                      <c:pt idx="2432">
                        <c:v>3.8876927805778134E-6</c:v>
                      </c:pt>
                      <c:pt idx="2433">
                        <c:v>3.9108175394266701E-6</c:v>
                      </c:pt>
                      <c:pt idx="2434">
                        <c:v>3.9299530832956617E-6</c:v>
                      </c:pt>
                      <c:pt idx="2435">
                        <c:v>3.94512813908072E-6</c:v>
                      </c:pt>
                      <c:pt idx="2436">
                        <c:v>3.9563743732286693E-6</c:v>
                      </c:pt>
                      <c:pt idx="2437">
                        <c:v>3.9637262772888596E-6</c:v>
                      </c:pt>
                      <c:pt idx="2438">
                        <c:v>3.9672210583449261E-6</c:v>
                      </c:pt>
                      <c:pt idx="2439">
                        <c:v>3.9668985347302814E-6</c:v>
                      </c:pt>
                      <c:pt idx="2440">
                        <c:v>3.9628010373597542E-6</c:v>
                      </c:pt>
                      <c:pt idx="2441">
                        <c:v>3.9549733169372517E-6</c:v>
                      </c:pt>
                      <c:pt idx="2442">
                        <c:v>3.9434624572253896E-6</c:v>
                      </c:pt>
                      <c:pt idx="2443">
                        <c:v>3.9283177944897757E-6</c:v>
                      </c:pt>
                      <c:pt idx="2444">
                        <c:v>3.9095908431571506E-6</c:v>
                      </c:pt>
                      <c:pt idx="2445">
                        <c:v>3.8873352276549564E-6</c:v>
                      </c:pt>
                      <c:pt idx="2446">
                        <c:v>3.8616066203293132E-6</c:v>
                      </c:pt>
                      <c:pt idx="2447">
                        <c:v>3.832462685270994E-6</c:v>
                      </c:pt>
                      <c:pt idx="2448">
                        <c:v>3.7999630278135178E-6</c:v>
                      </c:pt>
                      <c:pt idx="2449">
                        <c:v>3.7641691494067779E-6</c:v>
                      </c:pt>
                      <c:pt idx="2450">
                        <c:v>3.7251444075112729E-6</c:v>
                      </c:pt>
                      <c:pt idx="2451">
                        <c:v>3.6829539801057809E-6</c:v>
                      </c:pt>
                      <c:pt idx="2452">
                        <c:v>3.6376648343526478E-6</c:v>
                      </c:pt>
                      <c:pt idx="2453">
                        <c:v>3.5893456989218341E-6</c:v>
                      </c:pt>
                      <c:pt idx="2454">
                        <c:v>3.5380670394379051E-6</c:v>
                      </c:pt>
                      <c:pt idx="2455">
                        <c:v>3.4839010364816502E-6</c:v>
                      </c:pt>
                      <c:pt idx="2456">
                        <c:v>3.426921565553522E-6</c:v>
                      </c:pt>
                      <c:pt idx="2457">
                        <c:v>3.3672041783854329E-6</c:v>
                      </c:pt>
                      <c:pt idx="2458">
                        <c:v>3.3048260849749411E-6</c:v>
                      </c:pt>
                      <c:pt idx="2459">
                        <c:v>3.2398661357094059E-6</c:v>
                      </c:pt>
                      <c:pt idx="2460">
                        <c:v>3.1724048029458518E-6</c:v>
                      </c:pt>
                      <c:pt idx="2461">
                        <c:v>3.1025241614196881E-6</c:v>
                      </c:pt>
                      <c:pt idx="2462">
                        <c:v>3.0303078668658519E-6</c:v>
                      </c:pt>
                      <c:pt idx="2463">
                        <c:v>2.9558411322551012E-6</c:v>
                      </c:pt>
                      <c:pt idx="2464">
                        <c:v>2.8792107010706718E-6</c:v>
                      </c:pt>
                      <c:pt idx="2465">
                        <c:v>2.8005048170807969E-6</c:v>
                      </c:pt>
                      <c:pt idx="2466">
                        <c:v>2.7198131900960099E-6</c:v>
                      </c:pt>
                      <c:pt idx="2467">
                        <c:v>2.6372269572397588E-6</c:v>
                      </c:pt>
                      <c:pt idx="2468">
                        <c:v>2.5528386393047769E-6</c:v>
                      </c:pt>
                      <c:pt idx="2469">
                        <c:v>2.4667420918146339E-6</c:v>
                      </c:pt>
                      <c:pt idx="2470">
                        <c:v>2.379032450461379E-6</c:v>
                      </c:pt>
                      <c:pt idx="2471">
                        <c:v>2.2898060706452552E-6</c:v>
                      </c:pt>
                      <c:pt idx="2472">
                        <c:v>2.1991604608975311E-6</c:v>
                      </c:pt>
                      <c:pt idx="2473">
                        <c:v>2.107194210028622E-6</c:v>
                      </c:pt>
                      <c:pt idx="2474">
                        <c:v>2.0140069079017291E-6</c:v>
                      </c:pt>
                      <c:pt idx="2475">
                        <c:v>1.919699059796253E-6</c:v>
                      </c:pt>
                      <c:pt idx="2476">
                        <c:v>1.8243719943838839E-6</c:v>
                      </c:pt>
                      <c:pt idx="2477">
                        <c:v>1.7281277654054349E-6</c:v>
                      </c:pt>
                      <c:pt idx="2478">
                        <c:v>1.6310690471939059E-6</c:v>
                      </c:pt>
                      <c:pt idx="2479">
                        <c:v>1.5332990242521899E-6</c:v>
                      </c:pt>
                      <c:pt idx="2480">
                        <c:v>1.4349212751491659E-6</c:v>
                      </c:pt>
                      <c:pt idx="2481">
                        <c:v>1.3360396510566209E-6</c:v>
                      </c:pt>
                      <c:pt idx="2482">
                        <c:v>1.2367581492993551E-6</c:v>
                      </c:pt>
                      <c:pt idx="2483">
                        <c:v>1.1371807823430531E-6</c:v>
                      </c:pt>
                      <c:pt idx="2484">
                        <c:v>1.037411442691397E-6</c:v>
                      </c:pt>
                      <c:pt idx="2485">
                        <c:v>9.3755376420373495E-7</c:v>
                      </c:pt>
                      <c:pt idx="2486">
                        <c:v>8.3771098038545183E-7</c:v>
                      </c:pt>
                      <c:pt idx="2487">
                        <c:v>7.3798578023588623E-7</c:v>
                      </c:pt>
                      <c:pt idx="2488">
                        <c:v>6.3848016226748839E-7</c:v>
                      </c:pt>
                      <c:pt idx="2489">
                        <c:v>5.3929528733297397E-7</c:v>
                      </c:pt>
                      <c:pt idx="2490">
                        <c:v>4.405313309178216E-7</c:v>
                      </c:pt>
                      <c:pt idx="2491">
                        <c:v>3.4228733556622638E-7</c:v>
                      </c:pt>
                      <c:pt idx="2492">
                        <c:v>2.4466106411770869E-7</c:v>
                      </c:pt>
                      <c:pt idx="2493">
                        <c:v>1.4774885443424561E-7</c:v>
                      </c:pt>
                      <c:pt idx="2494">
                        <c:v>5.1645476292932597E-8</c:v>
                      </c:pt>
                      <c:pt idx="2495">
                        <c:v>-4.3556008887398381E-8</c:v>
                      </c:pt>
                      <c:pt idx="2496">
                        <c:v>-1.3776438483223809E-7</c:v>
                      </c:pt>
                      <c:pt idx="2497">
                        <c:v>-2.3089041307527919E-7</c:v>
                      </c:pt>
                      <c:pt idx="2498">
                        <c:v>-3.2284696089004459E-7</c:v>
                      </c:pt>
                      <c:pt idx="2499">
                        <c:v>-4.135491239055527E-7</c:v>
                      </c:pt>
                      <c:pt idx="2500">
                        <c:v>-5.0291434285855632E-7</c:v>
                      </c:pt>
                      <c:pt idx="2501">
                        <c:v>-5.9086251396928425E-7</c:v>
                      </c:pt>
                      <c:pt idx="2502">
                        <c:v>-6.7731609246974826E-7</c:v>
                      </c:pt>
                      <c:pt idx="2503">
                        <c:v>-7.6220018885877656E-7</c:v>
                      </c:pt>
                      <c:pt idx="2504">
                        <c:v>-8.4544265750324179E-7</c:v>
                      </c:pt>
                      <c:pt idx="2505">
                        <c:v>-9.269741772580217E-7</c:v>
                      </c:pt>
                      <c:pt idx="2506">
                        <c:v>-1.0067283238251831E-6</c:v>
                      </c:pt>
                      <c:pt idx="2507">
                        <c:v>-1.0846416336319669E-6</c:v>
                      </c:pt>
                      <c:pt idx="2508">
                        <c:v>-1.1606536590580629E-6</c:v>
                      </c:pt>
                      <c:pt idx="2509">
                        <c:v>-1.2347070148995681E-6</c:v>
                      </c:pt>
                      <c:pt idx="2510">
                        <c:v>-1.3067474160162329E-6</c:v>
                      </c:pt>
                      <c:pt idx="2511">
                        <c:v>-1.376723706160155E-6</c:v>
                      </c:pt>
                      <c:pt idx="2512">
                        <c:v>-1.444587878043381E-6</c:v>
                      </c:pt>
                      <c:pt idx="2513">
                        <c:v>-1.5102950847545511E-6</c:v>
                      </c:pt>
                      <c:pt idx="2514">
                        <c:v>-1.5738036426886471E-6</c:v>
                      </c:pt>
                      <c:pt idx="2515">
                        <c:v>-1.6350750262039381E-6</c:v>
                      </c:pt>
                      <c:pt idx="2516">
                        <c:v>-1.694073854270528E-6</c:v>
                      </c:pt>
                      <c:pt idx="2517">
                        <c:v>-1.750767869420369E-6</c:v>
                      </c:pt>
                      <c:pt idx="2518">
                        <c:v>-1.805127909350811E-6</c:v>
                      </c:pt>
                      <c:pt idx="2519">
                        <c:v>-1.8571278715757791E-6</c:v>
                      </c:pt>
                      <c:pt idx="2520">
                        <c:v>-1.9067446715520161E-6</c:v>
                      </c:pt>
                      <c:pt idx="2521">
                        <c:v>-1.9539581947428882E-6</c:v>
                      </c:pt>
                      <c:pt idx="2522">
                        <c:v>-1.998751243108051E-6</c:v>
                      </c:pt>
                      <c:pt idx="2523">
                        <c:v>-2.041109476532294E-6</c:v>
                      </c:pt>
                      <c:pt idx="2524">
                        <c:v>-2.0810213497261422E-6</c:v>
                      </c:pt>
                      <c:pt idx="2525">
                        <c:v>-2.118478045145239E-6</c:v>
                      </c:pt>
                      <c:pt idx="2526">
                        <c:v>-2.1534734024861322E-6</c:v>
                      </c:pt>
                      <c:pt idx="2527">
                        <c:v>-2.1860038453211159E-6</c:v>
                      </c:pt>
                      <c:pt idx="2528">
                        <c:v>-2.2160683054366141E-6</c:v>
                      </c:pt>
                      <c:pt idx="2529">
                        <c:v>-2.2436681454345171E-6</c:v>
                      </c:pt>
                      <c:pt idx="2530">
                        <c:v>-2.2688070801495958E-6</c:v>
                      </c:pt>
                      <c:pt idx="2531">
                        <c:v>-2.291491097421635E-6</c:v>
                      </c:pt>
                      <c:pt idx="2532">
                        <c:v>-2.3117283787459968E-6</c:v>
                      </c:pt>
                      <c:pt idx="2533">
                        <c:v>-2.3295292203043508E-6</c:v>
                      </c:pt>
                      <c:pt idx="2534">
                        <c:v>-2.344905954853697E-6</c:v>
                      </c:pt>
                      <c:pt idx="2535">
                        <c:v>-2.3578728749233599E-6</c:v>
                      </c:pt>
                      <c:pt idx="2536">
                        <c:v>-2.3684461577388271E-6</c:v>
                      </c:pt>
                      <c:pt idx="2537">
                        <c:v>-2.376643792256855E-6</c:v>
                      </c:pt>
                      <c:pt idx="2538">
                        <c:v>-2.3824855086599882E-6</c:v>
                      </c:pt>
                      <c:pt idx="2539">
                        <c:v>-2.3859927106196119E-6</c:v>
                      </c:pt>
                      <c:pt idx="2540">
                        <c:v>-2.3871884105958028E-6</c:v>
                      </c:pt>
                      <c:pt idx="2541">
                        <c:v>-2.3860971684001949E-6</c:v>
                      </c:pt>
                      <c:pt idx="2542">
                        <c:v>-2.3827450332049098E-6</c:v>
                      </c:pt>
                      <c:pt idx="2543">
                        <c:v>-2.377159489136118E-6</c:v>
                      </c:pt>
                      <c:pt idx="2544">
                        <c:v>-2.3693694045470529E-6</c:v>
                      </c:pt>
                      <c:pt idx="2545">
                        <c:v>-2.3594049850206329E-6</c:v>
                      </c:pt>
                      <c:pt idx="2546">
                        <c:v>-2.3472977301082601E-6</c:v>
                      </c:pt>
                      <c:pt idx="2547">
                        <c:v>-2.3330803937684661E-6</c:v>
                      </c:pt>
                      <c:pt idx="2548">
                        <c:v>-2.3167869484271651E-6</c:v>
                      </c:pt>
                      <c:pt idx="2549">
                        <c:v>-2.2984525525413751E-6</c:v>
                      </c:pt>
                      <c:pt idx="2550">
                        <c:v>-2.2781135215097382E-6</c:v>
                      </c:pt>
                      <c:pt idx="2551">
                        <c:v>-2.2558073017372611E-6</c:v>
                      </c:pt>
                      <c:pt idx="2552">
                        <c:v>-2.231572447628219E-6</c:v>
                      </c:pt>
                      <c:pt idx="2553">
                        <c:v>-2.205448601249976E-6</c:v>
                      </c:pt>
                      <c:pt idx="2554">
                        <c:v>-2.1774764743833568E-6</c:v>
                      </c:pt>
                      <c:pt idx="2555">
                        <c:v>-2.1476978326497949E-6</c:v>
                      </c:pt>
                      <c:pt idx="2556">
                        <c:v>-2.1161554813851238E-6</c:v>
                      </c:pt>
                      <c:pt idx="2557">
                        <c:v>-2.082893252911582E-6</c:v>
                      </c:pt>
                      <c:pt idx="2558">
                        <c:v>-2.047955994846069E-6</c:v>
                      </c:pt>
                      <c:pt idx="2559">
                        <c:v>-2.0113895590723449E-6</c:v>
                      </c:pt>
                      <c:pt idx="2560">
                        <c:v>-1.9732407909980729E-6</c:v>
                      </c:pt>
                      <c:pt idx="2561">
                        <c:v>-1.9335575187159358E-6</c:v>
                      </c:pt>
                      <c:pt idx="2562">
                        <c:v>-1.8923885416879029E-6</c:v>
                      </c:pt>
                      <c:pt idx="2563">
                        <c:v>-1.8497836185779239E-6</c:v>
                      </c:pt>
                      <c:pt idx="2564">
                        <c:v>-1.8057934538661431E-6</c:v>
                      </c:pt>
                      <c:pt idx="2565">
                        <c:v>-1.760469682890125E-6</c:v>
                      </c:pt>
                      <c:pt idx="2566">
                        <c:v>-1.713864854974213E-6</c:v>
                      </c:pt>
                      <c:pt idx="2567">
                        <c:v>-1.6660324143266189E-6</c:v>
                      </c:pt>
                      <c:pt idx="2568">
                        <c:v>-1.617026678406285E-6</c:v>
                      </c:pt>
                      <c:pt idx="2569">
                        <c:v>-1.5669028134854301E-6</c:v>
                      </c:pt>
                      <c:pt idx="2570">
                        <c:v>-1.5157168071618409E-6</c:v>
                      </c:pt>
                      <c:pt idx="2571">
                        <c:v>-1.463525437603424E-6</c:v>
                      </c:pt>
                      <c:pt idx="2572">
                        <c:v>-1.4103862393403E-6</c:v>
                      </c:pt>
                      <c:pt idx="2573">
                        <c:v>-1.356357465452017E-6</c:v>
                      </c:pt>
                      <c:pt idx="2574">
                        <c:v>-1.3014980460329399E-6</c:v>
                      </c:pt>
                      <c:pt idx="2575">
                        <c:v>-1.2458675428540129E-6</c:v>
                      </c:pt>
                      <c:pt idx="2576">
                        <c:v>-1.189526100176408E-6</c:v>
                      </c:pt>
                      <c:pt idx="2577">
                        <c:v>-1.1325343917092081E-6</c:v>
                      </c:pt>
                      <c:pt idx="2578">
                        <c:v>-1.074953563740532E-6</c:v>
                      </c:pt>
                      <c:pt idx="2579">
                        <c:v>-1.0168451745084509E-6</c:v>
                      </c:pt>
                      <c:pt idx="2580">
                        <c:v>-9.5827112991443028E-7</c:v>
                      </c:pt>
                      <c:pt idx="2581">
                        <c:v>-8.9929361571823305E-7</c:v>
                      </c:pt>
                      <c:pt idx="2582">
                        <c:v>-8.3997502638658948E-7</c:v>
                      </c:pt>
                      <c:pt idx="2583">
                        <c:v>-7.803778908014427E-7</c:v>
                      </c:pt>
                      <c:pt idx="2584">
                        <c:v>-7.2056479506563385E-7</c:v>
                      </c:pt>
                      <c:pt idx="2585">
                        <c:v>-6.6059830267138643E-7</c:v>
                      </c:pt>
                      <c:pt idx="2586">
                        <c:v>-6.0054087232583657E-7</c:v>
                      </c:pt>
                      <c:pt idx="2587">
                        <c:v>-5.4045477375112754E-7</c:v>
                      </c:pt>
                      <c:pt idx="2588">
                        <c:v>-4.8040200179940952E-7</c:v>
                      </c:pt>
                      <c:pt idx="2589">
                        <c:v>-4.2044418924121818E-7</c:v>
                      </c:pt>
                      <c:pt idx="2590">
                        <c:v>-3.6064251860344243E-7</c:v>
                      </c:pt>
                      <c:pt idx="2591">
                        <c:v>-3.010576334442617E-7</c:v>
                      </c:pt>
                      <c:pt idx="2592">
                        <c:v>-2.4174954946384568E-7</c:v>
                      </c:pt>
                      <c:pt idx="2593">
                        <c:v>-1.8277756585553121E-7</c:v>
                      </c:pt>
                      <c:pt idx="2594">
                        <c:v>-1.2420017730561059E-7</c:v>
                      </c:pt>
                      <c:pt idx="2595">
                        <c:v>-6.6074987050336713E-8</c:v>
                      </c:pt>
                      <c:pt idx="2596">
                        <c:v>-8.4586213950095845E-9</c:v>
                      </c:pt>
                      <c:pt idx="2597">
                        <c:v>4.859335390597977E-8</c:v>
                      </c:pt>
                      <c:pt idx="2598">
                        <c:v>1.050265150189993E-7</c:v>
                      </c:pt>
                      <c:pt idx="2599">
                        <c:v>1.6078765877433621E-7</c:v>
                      </c:pt>
                      <c:pt idx="2600">
                        <c:v>2.1582487842157819E-7</c:v>
                      </c:pt>
                      <c:pt idx="2601">
                        <c:v>2.7008763605461648E-7</c:v>
                      </c:pt>
                      <c:pt idx="2602">
                        <c:v>3.235268313837932E-7</c:v>
                      </c:pt>
                      <c:pt idx="2603">
                        <c:v>3.7609486655777829E-7</c:v>
                      </c:pt>
                      <c:pt idx="2604">
                        <c:v>4.2774570676038692E-7</c:v>
                      </c:pt>
                      <c:pt idx="2605">
                        <c:v>4.7843493633829198E-7</c:v>
                      </c:pt>
                      <c:pt idx="2606">
                        <c:v>5.2811981024214993E-7</c:v>
                      </c:pt>
                      <c:pt idx="2607">
                        <c:v>5.7675930059515742E-7</c:v>
                      </c:pt>
                      <c:pt idx="2608">
                        <c:v>6.2431413823618406E-7</c:v>
                      </c:pt>
                      <c:pt idx="2609">
                        <c:v>6.7074684911455475E-7</c:v>
                      </c:pt>
                      <c:pt idx="2610">
                        <c:v>7.1602178545009631E-7</c:v>
                      </c:pt>
                      <c:pt idx="2611">
                        <c:v>7.6010515160340084E-7</c:v>
                      </c:pt>
                      <c:pt idx="2612">
                        <c:v>8.0296502463686305E-7</c:v>
                      </c:pt>
                      <c:pt idx="2613">
                        <c:v>8.4457136957947222E-7</c:v>
                      </c:pt>
                      <c:pt idx="2614">
                        <c:v>8.8489604944244962E-7</c:v>
                      </c:pt>
                      <c:pt idx="2615">
                        <c:v>9.2391283006479179E-7</c:v>
                      </c:pt>
                      <c:pt idx="2616">
                        <c:v>9.6159737989961607E-7</c:v>
                      </c:pt>
                      <c:pt idx="2617">
                        <c:v>9.9792726488234111E-7</c:v>
                      </c:pt>
                      <c:pt idx="2618">
                        <c:v>1.032881938550121E-6</c:v>
                      </c:pt>
                      <c:pt idx="2619">
                        <c:v>1.066442727609931E-6</c:v>
                      </c:pt>
                      <c:pt idx="2620">
                        <c:v>1.098592813176989E-6</c:v>
                      </c:pt>
                      <c:pt idx="2621">
                        <c:v>1.129317207928832E-6</c:v>
                      </c:pt>
                      <c:pt idx="2622">
                        <c:v>1.1586027294408731E-6</c:v>
                      </c:pt>
                      <c:pt idx="2623">
                        <c:v>1.1864379699879889E-6</c:v>
                      </c:pt>
                      <c:pt idx="2624">
                        <c:v>1.212813263112343E-6</c:v>
                      </c:pt>
                      <c:pt idx="2625">
                        <c:v>1.2377206472711451E-6</c:v>
                      </c:pt>
                      <c:pt idx="2626">
                        <c:v>1.261153826888566E-6</c:v>
                      </c:pt>
                      <c:pt idx="2627">
                        <c:v>1.2831081311434719E-6</c:v>
                      </c:pt>
                      <c:pt idx="2628">
                        <c:v>1.3035804708305789E-6</c:v>
                      </c:pt>
                      <c:pt idx="2629">
                        <c:v>1.322569293633841E-6</c:v>
                      </c:pt>
                      <c:pt idx="2630">
                        <c:v>1.340074538151015E-6</c:v>
                      </c:pt>
                      <c:pt idx="2631">
                        <c:v>1.3560975870049539E-6</c:v>
                      </c:pt>
                      <c:pt idx="2632">
                        <c:v>1.3706412193709489E-6</c:v>
                      </c:pt>
                      <c:pt idx="2633">
                        <c:v>1.38370956324139E-6</c:v>
                      </c:pt>
                      <c:pt idx="2634">
                        <c:v>1.395308047737608E-6</c:v>
                      </c:pt>
                      <c:pt idx="2635">
                        <c:v>1.405443355765679E-6</c:v>
                      </c:pt>
                      <c:pt idx="2636">
                        <c:v>1.4141233772970671E-6</c:v>
                      </c:pt>
                      <c:pt idx="2637">
                        <c:v>1.4213571635380671E-6</c:v>
                      </c:pt>
                      <c:pt idx="2638">
                        <c:v>1.4271548822315579E-6</c:v>
                      </c:pt>
                      <c:pt idx="2639">
                        <c:v>1.4315277743144391E-6</c:v>
                      </c:pt>
                      <c:pt idx="2640">
                        <c:v>1.4344881121308241E-6</c:v>
                      </c:pt>
                      <c:pt idx="2641">
                        <c:v>1.4360491593774459E-6</c:v>
                      </c:pt>
                      <c:pt idx="2642">
                        <c:v>1.436225132933061E-6</c:v>
                      </c:pt>
                      <c:pt idx="2643">
                        <c:v>1.435031166697498E-6</c:v>
                      </c:pt>
                      <c:pt idx="2644">
                        <c:v>1.432483277540129E-6</c:v>
                      </c:pt>
                      <c:pt idx="2645">
                        <c:v>1.4285983334308619E-6</c:v>
                      </c:pt>
                      <c:pt idx="2646">
                        <c:v>1.4233940237999371E-6</c:v>
                      </c:pt>
                      <c:pt idx="2647">
                        <c:v>1.416888832146487E-6</c:v>
                      </c:pt>
                      <c:pt idx="2648">
                        <c:v>1.4091020108894759E-6</c:v>
                      </c:pt>
                      <c:pt idx="2649">
                        <c:v>1.400053558429205E-6</c:v>
                      </c:pt>
                      <c:pt idx="2650">
                        <c:v>1.3897641983626891E-6</c:v>
                      </c:pt>
                      <c:pt idx="2651">
                        <c:v>1.3782553607725589E-6</c:v>
                      </c:pt>
                      <c:pt idx="2652">
                        <c:v>1.365549165486609E-6</c:v>
                      </c:pt>
                      <c:pt idx="2653">
                        <c:v>1.3516684071838849E-6</c:v>
                      </c:pt>
                      <c:pt idx="2654">
                        <c:v>1.336636542203826E-6</c:v>
                      </c:pt>
                      <c:pt idx="2655">
                        <c:v>1.320477676896959E-6</c:v>
                      </c:pt>
                      <c:pt idx="2656">
                        <c:v>1.303216557339809E-6</c:v>
                      </c:pt>
                      <c:pt idx="2657">
                        <c:v>1.28487856022263E-6</c:v>
                      </c:pt>
                      <c:pt idx="2658">
                        <c:v>1.2654896847065431E-6</c:v>
                      </c:pt>
                      <c:pt idx="2659">
                        <c:v>1.245076545037332E-6</c:v>
                      </c:pt>
                      <c:pt idx="2660">
                        <c:v>1.223666363694879E-6</c:v>
                      </c:pt>
                      <c:pt idx="2661">
                        <c:v>1.2012869648528711E-6</c:v>
                      </c:pt>
                      <c:pt idx="2662">
                        <c:v>1.1779667679196419E-6</c:v>
                      </c:pt>
                      <c:pt idx="2663">
                        <c:v>1.1537347809308581E-6</c:v>
                      </c:pt>
                      <c:pt idx="2664">
                        <c:v>1.128620593566146E-6</c:v>
                      </c:pt>
                      <c:pt idx="2665">
                        <c:v>1.1026543695656899E-6</c:v>
                      </c:pt>
                      <c:pt idx="2666">
                        <c:v>1.0758668383287E-6</c:v>
                      </c:pt>
                      <c:pt idx="2667">
                        <c:v>1.0482892854839429E-6</c:v>
                      </c:pt>
                      <c:pt idx="2668">
                        <c:v>1.019953542232746E-6</c:v>
                      </c:pt>
                      <c:pt idx="2669">
                        <c:v>9.9089197327644075E-7</c:v>
                      </c:pt>
                      <c:pt idx="2670">
                        <c:v>9.6113746315488617E-7</c:v>
                      </c:pt>
                      <c:pt idx="2671">
                        <c:v>9.3072340083722114E-7</c:v>
                      </c:pt>
                      <c:pt idx="2672">
                        <c:v>8.9968366242373127E-7</c:v>
                      </c:pt>
                      <c:pt idx="2673">
                        <c:v>8.6805259183544921E-7</c:v>
                      </c:pt>
                      <c:pt idx="2674">
                        <c:v>8.3586497938809401E-7</c:v>
                      </c:pt>
                      <c:pt idx="2675">
                        <c:v>8.0315603816657091E-7</c:v>
                      </c:pt>
                      <c:pt idx="2676">
                        <c:v>7.6996137813824606E-7</c:v>
                      </c:pt>
                      <c:pt idx="2677">
                        <c:v>7.3631697796469388E-7</c:v>
                      </c:pt>
                      <c:pt idx="2678">
                        <c:v>7.0225915449310901E-7</c:v>
                      </c:pt>
                      <c:pt idx="2679">
                        <c:v>6.6782452993253724E-7</c:v>
                      </c:pt>
                      <c:pt idx="2680">
                        <c:v>6.3304999674025746E-7</c:v>
                      </c:pt>
                      <c:pt idx="2681">
                        <c:v>5.9797268026788331E-7</c:v>
                      </c:pt>
                      <c:pt idx="2682">
                        <c:v>5.6262989923718908E-7</c:v>
                      </c:pt>
                      <c:pt idx="2683">
                        <c:v>5.2705912413683453E-7</c:v>
                      </c:pt>
                      <c:pt idx="2684">
                        <c:v>4.9129793365290759E-7</c:v>
                      </c:pt>
                      <c:pt idx="2685">
                        <c:v>4.553839692633546E-7</c:v>
                      </c:pt>
                      <c:pt idx="2686">
                        <c:v>4.1935488814741232E-7</c:v>
                      </c:pt>
                      <c:pt idx="2687">
                        <c:v>3.832483145756471E-7</c:v>
                      </c:pt>
                      <c:pt idx="2688">
                        <c:v>3.4710178996425252E-7</c:v>
                      </c:pt>
                      <c:pt idx="2689">
                        <c:v>3.1095272178931468E-7</c:v>
                      </c:pt>
                      <c:pt idx="2690">
                        <c:v>2.7483833157133481E-7</c:v>
                      </c:pt>
                      <c:pt idx="2691">
                        <c:v>2.3879560214920329E-7</c:v>
                      </c:pt>
                      <c:pt idx="2692">
                        <c:v>2.0286122447337929E-7</c:v>
                      </c:pt>
                      <c:pt idx="2693">
                        <c:v>1.670715441542859E-7</c:v>
                      </c:pt>
                      <c:pt idx="2694">
                        <c:v>1.3146250800698469E-7</c:v>
                      </c:pt>
                      <c:pt idx="2695">
                        <c:v>9.6069610837662646E-8</c:v>
                      </c:pt>
                      <c:pt idx="2696">
                        <c:v>6.0927842716704736E-8</c:v>
                      </c:pt>
                      <c:pt idx="2697">
                        <c:v>2.6071636984321999E-8</c:v>
                      </c:pt>
                      <c:pt idx="2698">
                        <c:v>-8.4651807690019754E-9</c:v>
                      </c:pt>
                      <c:pt idx="2699">
                        <c:v>-4.2649442509548322E-8</c:v>
                      </c:pt>
                      <c:pt idx="2700">
                        <c:v>-7.6448686123364814E-8</c:v>
                      </c:pt>
                      <c:pt idx="2701">
                        <c:v>-1.098312021119791E-7</c:v>
                      </c:pt>
                      <c:pt idx="2702">
                        <c:v>-1.4276607840800279E-7</c:v>
                      </c:pt>
                      <c:pt idx="2703">
                        <c:v>-1.7522324310900281E-7</c:v>
                      </c:pt>
                      <c:pt idx="2704">
                        <c:v>-2.0717350494116631E-7</c:v>
                      </c:pt>
                      <c:pt idx="2705">
                        <c:v>-2.3858859127935628E-7</c:v>
                      </c:pt>
                      <c:pt idx="2706">
                        <c:v>-2.6944118356512928E-7</c:v>
                      </c:pt>
                      <c:pt idx="2707">
                        <c:v>-2.9970494998214891E-7</c:v>
                      </c:pt>
                      <c:pt idx="2708">
                        <c:v>-3.2935457526551438E-7</c:v>
                      </c:pt>
                      <c:pt idx="2709">
                        <c:v>-3.5836578754077888E-7</c:v>
                      </c:pt>
                      <c:pt idx="2710">
                        <c:v>-3.867153821078943E-7</c:v>
                      </c:pt>
                      <c:pt idx="2711">
                        <c:v>-4.1438124210445228E-7</c:v>
                      </c:pt>
                      <c:pt idx="2712">
                        <c:v>-4.4134235600404271E-7</c:v>
                      </c:pt>
                      <c:pt idx="2713">
                        <c:v>-4.6757883192468411E-7</c:v>
                      </c:pt>
                      <c:pt idx="2714">
                        <c:v>-4.9307190874348195E-7</c:v>
                      </c:pt>
                      <c:pt idx="2715">
                        <c:v>-5.1780396403350388E-7</c:v>
                      </c:pt>
                      <c:pt idx="2716">
                        <c:v>-5.4175851885867004E-7</c:v>
                      </c:pt>
                      <c:pt idx="2717">
                        <c:v>-5.6492023948215712E-7</c:v>
                      </c:pt>
                      <c:pt idx="2718">
                        <c:v>-5.8727493606171472E-7</c:v>
                      </c:pt>
                      <c:pt idx="2719">
                        <c:v>-6.088095584243157E-7</c:v>
                      </c:pt>
                      <c:pt idx="2720">
                        <c:v>-6.2951218902820474E-7</c:v>
                      </c:pt>
                      <c:pt idx="2721">
                        <c:v>-6.493720332373568E-7</c:v>
                      </c:pt>
                      <c:pt idx="2722">
                        <c:v>-6.6837940704741021E-7</c:v>
                      </c:pt>
                      <c:pt idx="2723">
                        <c:v>-6.8652572241555959E-7</c:v>
                      </c:pt>
                      <c:pt idx="2724">
                        <c:v>-7.0380347035921876E-7</c:v>
                      </c:pt>
                      <c:pt idx="2725">
                        <c:v>-7.2020620199833161E-7</c:v>
                      </c:pt>
                      <c:pt idx="2726">
                        <c:v>-7.3572850772549893E-7</c:v>
                      </c:pt>
                      <c:pt idx="2727">
                        <c:v>-7.5036599469512187E-7</c:v>
                      </c:pt>
                      <c:pt idx="2728">
                        <c:v>-7.6411526282899581E-7</c:v>
                      </c:pt>
                      <c:pt idx="2729">
                        <c:v>-7.7697387953909755E-7</c:v>
                      </c:pt>
                      <c:pt idx="2730">
                        <c:v>-7.8894035337149682E-7</c:v>
                      </c:pt>
                      <c:pt idx="2731">
                        <c:v>-8.0001410677518994E-7</c:v>
                      </c:pt>
                      <c:pt idx="2732">
                        <c:v>-8.1019544819952506E-7</c:v>
                      </c:pt>
                      <c:pt idx="2733">
                        <c:v>-8.1948554372052553E-7</c:v>
                      </c:pt>
                      <c:pt idx="2734">
                        <c:v>-8.2788638839266034E-7</c:v>
                      </c:pt>
                      <c:pt idx="2735">
                        <c:v>-8.3540077751688866E-7</c:v>
                      </c:pt>
                      <c:pt idx="2736">
                        <c:v>-8.4203227800829037E-7</c:v>
                      </c:pt>
                      <c:pt idx="2737">
                        <c:v>-8.4778520003849633E-7</c:v>
                      </c:pt>
                      <c:pt idx="2738">
                        <c:v>-8.5266456911785142E-7</c:v>
                      </c:pt>
                      <c:pt idx="2739">
                        <c:v>-8.5667609877145611E-7</c:v>
                      </c:pt>
                      <c:pt idx="2740">
                        <c:v>-8.5982616395101984E-7</c:v>
                      </c:pt>
                      <c:pt idx="2741">
                        <c:v>-8.6212177531142381E-7</c:v>
                      </c:pt>
                      <c:pt idx="2742">
                        <c:v>-8.6357055446689345E-7</c:v>
                      </c:pt>
                      <c:pt idx="2743">
                        <c:v>-8.6418071032718229E-7</c:v>
                      </c:pt>
                      <c:pt idx="2744">
                        <c:v>-8.6396101659892074E-7</c:v>
                      </c:pt>
                      <c:pt idx="2745">
                        <c:v>-8.6292079052168458E-7</c:v>
                      </c:pt>
                      <c:pt idx="2746">
                        <c:v>-8.6106987289246449E-7</c:v>
                      </c:pt>
                      <c:pt idx="2747">
                        <c:v>-8.5841860941618844E-7</c:v>
                      </c:pt>
                      <c:pt idx="2748">
                        <c:v>-8.549778334039007E-7</c:v>
                      </c:pt>
                      <c:pt idx="2749">
                        <c:v>-8.5075884982431678E-7</c:v>
                      </c:pt>
                      <c:pt idx="2750">
                        <c:v>-8.4577342069885433E-7</c:v>
                      </c:pt>
                      <c:pt idx="2751">
                        <c:v>-8.4003375181501525E-7</c:v>
                      </c:pt>
                      <c:pt idx="2752">
                        <c:v>-8.3355248071837515E-7</c:v>
                      </c:pt>
                      <c:pt idx="2753">
                        <c:v>-8.2634266592934063E-7</c:v>
                      </c:pt>
                      <c:pt idx="2754">
                        <c:v>-8.1841777731770668E-7</c:v>
                      </c:pt>
                      <c:pt idx="2755">
                        <c:v>-8.097916875555654E-7</c:v>
                      </c:pt>
                      <c:pt idx="2756">
                        <c:v>-8.004786645579351E-7</c:v>
                      </c:pt>
                      <c:pt idx="2757">
                        <c:v>-7.904933648099282E-7</c:v>
                      </c:pt>
                      <c:pt idx="2758">
                        <c:v>-7.7985082747037219E-7</c:v>
                      </c:pt>
                      <c:pt idx="2759">
                        <c:v>-7.6856646913372031E-7</c:v>
                      </c:pt>
                      <c:pt idx="2760">
                        <c:v>-7.5665607912542696E-7</c:v>
                      </c:pt>
                      <c:pt idx="2761">
                        <c:v>-7.4413581520074798E-7</c:v>
                      </c:pt>
                      <c:pt idx="2762">
                        <c:v>-7.3102219951273628E-7</c:v>
                      </c:pt>
                      <c:pt idx="2763">
                        <c:v>-7.1733211471275813E-7</c:v>
                      </c:pt>
                      <c:pt idx="2764">
                        <c:v>-7.0308280004555487E-7</c:v>
                      </c:pt>
                      <c:pt idx="2765">
                        <c:v>-6.8829184730093504E-7</c:v>
                      </c:pt>
                      <c:pt idx="2766">
                        <c:v>-6.7297719648585262E-7</c:v>
                      </c:pt>
                      <c:pt idx="2767">
                        <c:v>-6.571571310832507E-7</c:v>
                      </c:pt>
                      <c:pt idx="2768">
                        <c:v>-6.4085027276838245E-7</c:v>
                      </c:pt>
                      <c:pt idx="2769">
                        <c:v>-6.2407557545847077E-7</c:v>
                      </c:pt>
                      <c:pt idx="2770">
                        <c:v>-6.0685231857848221E-7</c:v>
                      </c:pt>
                      <c:pt idx="2771">
                        <c:v>-5.8920009943293521E-7</c:v>
                      </c:pt>
                      <c:pt idx="2772">
                        <c:v>-5.7113882458299948E-7</c:v>
                      </c:pt>
                      <c:pt idx="2773">
                        <c:v>-5.5268870013723914E-7</c:v>
                      </c:pt>
                      <c:pt idx="2774">
                        <c:v>-5.3387022087537547E-7</c:v>
                      </c:pt>
                      <c:pt idx="2775">
                        <c:v>-5.1470415813532015E-7</c:v>
                      </c:pt>
                      <c:pt idx="2776">
                        <c:v>-4.9521154640586303E-7</c:v>
                      </c:pt>
                      <c:pt idx="2777">
                        <c:v>-4.7541366858005739E-7</c:v>
                      </c:pt>
                      <c:pt idx="2778">
                        <c:v>-4.5533203983666778E-7</c:v>
                      </c:pt>
                      <c:pt idx="2779">
                        <c:v>-4.349883901309976E-7</c:v>
                      </c:pt>
                      <c:pt idx="2780">
                        <c:v>-4.1440464528910698E-7</c:v>
                      </c:pt>
                      <c:pt idx="2781">
                        <c:v>-3.9360290671349819E-7</c:v>
                      </c:pt>
                      <c:pt idx="2782">
                        <c:v>-3.7260542972120868E-7</c:v>
                      </c:pt>
                      <c:pt idx="2783">
                        <c:v>-3.5143460054890909E-7</c:v>
                      </c:pt>
                      <c:pt idx="2784">
                        <c:v>-3.301129120725307E-7</c:v>
                      </c:pt>
                      <c:pt idx="2785">
                        <c:v>-3.0866293830092468E-7</c:v>
                      </c:pt>
                      <c:pt idx="2786">
                        <c:v>-2.871073077162193E-7</c:v>
                      </c:pt>
                      <c:pt idx="2787">
                        <c:v>-2.6546867554383138E-7</c:v>
                      </c:pt>
                      <c:pt idx="2788">
                        <c:v>-2.4376969504670161E-7</c:v>
                      </c:pt>
                      <c:pt idx="2789">
                        <c:v>-2.2203298794773849E-7</c:v>
                      </c:pt>
                      <c:pt idx="2790">
                        <c:v>-2.00281114093992E-7</c:v>
                      </c:pt>
                      <c:pt idx="2791">
                        <c:v>-1.785365404838721E-7</c:v>
                      </c:pt>
                      <c:pt idx="2792">
                        <c:v>-1.568216097860756E-7</c:v>
                      </c:pt>
                      <c:pt idx="2793">
                        <c:v>-1.3515850848497839E-7</c:v>
                      </c:pt>
                      <c:pt idx="2794">
                        <c:v>-1.1356923479194241E-7</c:v>
                      </c:pt>
                      <c:pt idx="2795">
                        <c:v>-9.2075566466451764E-8</c:v>
                      </c:pt>
                      <c:pt idx="2796">
                        <c:v>-7.0699028692688363E-8</c:v>
                      </c:pt>
                      <c:pt idx="2797">
                        <c:v>-4.9460862159727462E-8</c:v>
                      </c:pt>
                      <c:pt idx="2798">
                        <c:v>-2.8381991492855861E-8</c:v>
                      </c:pt>
                      <c:pt idx="2799">
                        <c:v>-7.4829941832424488E-9</c:v>
                      </c:pt>
                      <c:pt idx="2800">
                        <c:v>1.321592983917037E-8</c:v>
                      </c:pt>
                      <c:pt idx="2801">
                        <c:v>3.3694987847824338E-8</c:v>
                      </c:pt>
                      <c:pt idx="2802">
                        <c:v>5.3934823039363659E-8</c:v>
                      </c:pt>
                      <c:pt idx="2803">
                        <c:v>7.3916542199120431E-8</c:v>
                      </c:pt>
                      <c:pt idx="2804">
                        <c:v>9.3621742186687789E-8</c:v>
                      </c:pt>
                      <c:pt idx="2805">
                        <c:v>1.130325351233638E-7</c:v>
                      </c:pt>
                      <c:pt idx="2806">
                        <c:v>1.3213157217149809E-7</c:v>
                      </c:pt>
                      <c:pt idx="2807">
                        <c:v>1.5090206580489219E-7</c:v>
                      </c:pt>
                      <c:pt idx="2808">
                        <c:v>1.6932781047900779E-7</c:v>
                      </c:pt>
                      <c:pt idx="2809">
                        <c:v>1.873932016204977E-7</c:v>
                      </c:pt>
                      <c:pt idx="2810">
                        <c:v>2.0508325286622581E-7</c:v>
                      </c:pt>
                      <c:pt idx="2811">
                        <c:v>2.223836114935881E-7</c:v>
                      </c:pt>
                      <c:pt idx="2812">
                        <c:v>2.3928057199571869E-7</c:v>
                      </c:pt>
                      <c:pt idx="2813">
                        <c:v>2.5576108776708001E-7</c:v>
                      </c:pt>
                      <c:pt idx="2814">
                        <c:v>2.7181278087740868E-7</c:v>
                      </c:pt>
                      <c:pt idx="2815">
                        <c:v>2.8742394992404761E-7</c:v>
                      </c:pt>
                      <c:pt idx="2816">
                        <c:v>3.025835759648953E-7</c:v>
                      </c:pt>
                      <c:pt idx="2817">
                        <c:v>3.172813265465075E-7</c:v>
                      </c:pt>
                      <c:pt idx="2818">
                        <c:v>3.3150755785349662E-7</c:v>
                      </c:pt>
                      <c:pt idx="2819">
                        <c:v>3.4525331501685083E-7</c:v>
                      </c:pt>
                      <c:pt idx="2820">
                        <c:v>3.5851033063008741E-7</c:v>
                      </c:pt>
                      <c:pt idx="2821">
                        <c:v>3.7127102153244439E-7</c:v>
                      </c:pt>
                      <c:pt idx="2822">
                        <c:v>3.8352848392831608E-7</c:v>
                      </c:pt>
                      <c:pt idx="2823">
                        <c:v>3.9527648692153991E-7</c:v>
                      </c:pt>
                      <c:pt idx="2824">
                        <c:v>4.0650946455152482E-7</c:v>
                      </c:pt>
                      <c:pt idx="2825">
                        <c:v>4.1722250642589802E-7</c:v>
                      </c:pt>
                      <c:pt idx="2826">
                        <c:v>4.2741134705144608E-7</c:v>
                      </c:pt>
                      <c:pt idx="2827">
                        <c:v>4.3707235397074729E-7</c:v>
                      </c:pt>
                      <c:pt idx="2828">
                        <c:v>4.4620251481724632E-7</c:v>
                      </c:pt>
                      <c:pt idx="2829">
                        <c:v>4.5479942340524798E-7</c:v>
                      </c:pt>
                      <c:pt idx="2830">
                        <c:v>4.628612649746475E-7</c:v>
                      </c:pt>
                      <c:pt idx="2831">
                        <c:v>4.7038680071197482E-7</c:v>
                      </c:pt>
                      <c:pt idx="2832">
                        <c:v>4.7737535167059855E-7</c:v>
                      </c:pt>
                      <c:pt idx="2833">
                        <c:v>4.838267822128005E-7</c:v>
                      </c:pt>
                      <c:pt idx="2834">
                        <c:v>4.8974148309547731E-7</c:v>
                      </c:pt>
                      <c:pt idx="2835">
                        <c:v>4.951203543193839E-7</c:v>
                      </c:pt>
                      <c:pt idx="2836">
                        <c:v>4.9996478785879393E-7</c:v>
                      </c:pt>
                      <c:pt idx="2837">
                        <c:v>5.0427665038474977E-7</c:v>
                      </c:pt>
                      <c:pt idx="2838">
                        <c:v>5.0805826609045028E-7</c:v>
                      </c:pt>
                      <c:pt idx="2839">
                        <c:v>5.1131239972171872E-7</c:v>
                      </c:pt>
                      <c:pt idx="2840">
                        <c:v>5.1404223990942453E-7</c:v>
                      </c:pt>
                      <c:pt idx="2841">
                        <c:v>5.162513828937579E-7</c:v>
                      </c:pt>
                      <c:pt idx="2842">
                        <c:v>5.1794381672269451E-7</c:v>
                      </c:pt>
                      <c:pt idx="2843">
                        <c:v>5.1912390599898709E-7</c:v>
                      </c:pt>
                      <c:pt idx="2844">
                        <c:v>5.1979637724142892E-7</c:v>
                      </c:pt>
                      <c:pt idx="2845">
                        <c:v>5.1996630491718946E-7</c:v>
                      </c:pt>
                      <c:pt idx="2846">
                        <c:v>5.1963909819282866E-7</c:v>
                      </c:pt>
                      <c:pt idx="2847">
                        <c:v>5.1882048844205507E-7</c:v>
                      </c:pt>
                      <c:pt idx="2848">
                        <c:v>5.1751651753878793E-7</c:v>
                      </c:pt>
                      <c:pt idx="2849">
                        <c:v>5.1573352695431418E-7</c:v>
                      </c:pt>
                      <c:pt idx="2850">
                        <c:v>5.1347814766780709E-7</c:v>
                      </c:pt>
                      <c:pt idx="2851">
                        <c:v>5.1075729088989612E-7</c:v>
                      </c:pt>
                      <c:pt idx="2852">
                        <c:v>5.0757813958971505E-7</c:v>
                      </c:pt>
                      <c:pt idx="2853">
                        <c:v>5.0394814080678066E-7</c:v>
                      </c:pt>
                      <c:pt idx="2854">
                        <c:v>4.9987499872042377E-7</c:v>
                      </c:pt>
                      <c:pt idx="2855">
                        <c:v>4.9536666844118649E-7</c:v>
                      </c:pt>
                      <c:pt idx="2856">
                        <c:v>4.9043135048089926E-7</c:v>
                      </c:pt>
                      <c:pt idx="2857">
                        <c:v>4.8507748585087719E-7</c:v>
                      </c:pt>
                      <c:pt idx="2858">
                        <c:v>4.7931375173115113E-7</c:v>
                      </c:pt>
                      <c:pt idx="2859">
                        <c:v>4.7314905764766309E-7</c:v>
                      </c:pt>
                      <c:pt idx="2860">
                        <c:v>4.6659254208916552E-7</c:v>
                      </c:pt>
                      <c:pt idx="2861">
                        <c:v>4.5965356949108481E-7</c:v>
                      </c:pt>
                      <c:pt idx="2862">
                        <c:v>4.5234172750988679E-7</c:v>
                      </c:pt>
                      <c:pt idx="2863">
                        <c:v>4.4466682450862978E-7</c:v>
                      </c:pt>
                      <c:pt idx="2864">
                        <c:v>4.3663888717225761E-7</c:v>
                      </c:pt>
                      <c:pt idx="2865">
                        <c:v>4.2826815817000618E-7</c:v>
                      </c:pt>
                      <c:pt idx="2866">
                        <c:v>4.1956509378177693E-7</c:v>
                      </c:pt>
                      <c:pt idx="2867">
                        <c:v>4.1054036140585828E-7</c:v>
                      </c:pt>
                      <c:pt idx="2868">
                        <c:v>4.0120483686650071E-7</c:v>
                      </c:pt>
                      <c:pt idx="2869">
                        <c:v>3.9156960144189692E-7</c:v>
                      </c:pt>
                      <c:pt idx="2870">
                        <c:v>3.8164593853592512E-7</c:v>
                      </c:pt>
                      <c:pt idx="2871">
                        <c:v>3.7144532992048389E-7</c:v>
                      </c:pt>
                      <c:pt idx="2872">
                        <c:v>3.6097945147954221E-7</c:v>
                      </c:pt>
                      <c:pt idx="2873">
                        <c:v>3.5026016839074412E-7</c:v>
                      </c:pt>
                      <c:pt idx="2874">
                        <c:v>3.392995296861741E-7</c:v>
                      </c:pt>
                      <c:pt idx="2875">
                        <c:v>3.2810976213951938E-7</c:v>
                      </c:pt>
                      <c:pt idx="2876">
                        <c:v>3.167032634337706E-7</c:v>
                      </c:pt>
                      <c:pt idx="2877">
                        <c:v>3.0509259457030482E-7</c:v>
                      </c:pt>
                      <c:pt idx="2878">
                        <c:v>2.932904714875957E-7</c:v>
                      </c:pt>
                      <c:pt idx="2879">
                        <c:v>2.8130975586545468E-7</c:v>
                      </c:pt>
                      <c:pt idx="2880">
                        <c:v>2.6916344509837691E-7</c:v>
                      </c:pt>
                      <c:pt idx="2881">
                        <c:v>2.5686466142986769E-7</c:v>
                      </c:pt>
                      <c:pt idx="2882">
                        <c:v>2.4442664024737757E-7</c:v>
                      </c:pt>
                      <c:pt idx="2883">
                        <c:v>2.3186271754571299E-7</c:v>
                      </c:pt>
                      <c:pt idx="2884">
                        <c:v>2.19186316575018E-7</c:v>
                      </c:pt>
                      <c:pt idx="2885">
                        <c:v>2.0641093369684361E-7</c:v>
                      </c:pt>
                      <c:pt idx="2886">
                        <c:v>1.935501234801769E-7</c:v>
                      </c:pt>
                      <c:pt idx="2887">
                        <c:v>1.8061748307606119E-7</c:v>
                      </c:pt>
                      <c:pt idx="2888">
                        <c:v>1.67626635917221E-7</c:v>
                      </c:pt>
                      <c:pt idx="2889">
                        <c:v>1.5459121479529111E-7</c:v>
                      </c:pt>
                      <c:pt idx="2890">
                        <c:v>1.4152484437489549E-7</c:v>
                      </c:pt>
                      <c:pt idx="2891">
                        <c:v>1.284411232094987E-7</c:v>
                      </c:pt>
                      <c:pt idx="2892">
                        <c:v>1.1535360532905399E-7</c:v>
                      </c:pt>
                      <c:pt idx="2893">
                        <c:v>1.022757814746569E-7</c:v>
                      </c:pt>
                      <c:pt idx="2894">
                        <c:v>8.9221060058582977E-8</c:v>
                      </c:pt>
                      <c:pt idx="2895">
                        <c:v>7.6202747932538759E-8</c:v>
                      </c:pt>
                      <c:pt idx="2896">
                        <c:v>6.3234031048791588E-8</c:v>
                      </c:pt>
                      <c:pt idx="2897">
                        <c:v>5.0327955101370357E-8</c:v>
                      </c:pt>
                      <c:pt idx="2898">
                        <c:v>3.7497406235743118E-8</c:v>
                      </c:pt>
                      <c:pt idx="2899">
                        <c:v>2.4755091915879191E-8</c:v>
                      </c:pt>
                      <c:pt idx="2900">
                        <c:v>1.211352203756786E-8</c:v>
                      </c:pt>
                      <c:pt idx="2901">
                        <c:v>-4.1500962391283149E-10</c:v>
                      </c:pt>
                      <c:pt idx="2902">
                        <c:v>-1.281844354524622E-8</c:v>
                      </c:pt>
                      <c:pt idx="2903">
                        <c:v>-2.5084972081405349E-8</c:v>
                      </c:pt>
                      <c:pt idx="2904">
                        <c:v>-3.7203056505310498E-8</c:v>
                      </c:pt>
                      <c:pt idx="2905">
                        <c:v>-4.9161443382921941E-8</c:v>
                      </c:pt>
                      <c:pt idx="2906">
                        <c:v>-6.0949180209762405E-8</c:v>
                      </c:pt>
                      <c:pt idx="2907">
                        <c:v>-7.2555630239826883E-8</c:v>
                      </c:pt>
                      <c:pt idx="2908">
                        <c:v>-8.397048644264877E-8</c:v>
                      </c:pt>
                      <c:pt idx="2909">
                        <c:v>-9.5183784530082547E-8</c:v>
                      </c:pt>
                      <c:pt idx="2910">
                        <c:v>-1.061859150005936E-7</c:v>
                      </c:pt>
                      <c:pt idx="2911">
                        <c:v>-1.169676341548201E-7</c:v>
                      </c:pt>
                      <c:pt idx="2912">
                        <c:v>-1.2752007404336901E-7</c:v>
                      </c:pt>
                      <c:pt idx="2913">
                        <c:v>-1.3783475131449181E-7</c:v>
                      </c:pt>
                      <c:pt idx="2914">
                        <c:v>-1.4790357493648981E-7</c:v>
                      </c:pt>
                      <c:pt idx="2915">
                        <c:v>-1.577188527771468E-7</c:v>
                      </c:pt>
                      <c:pt idx="2916">
                        <c:v>-1.672732970296711E-7</c:v>
                      </c:pt>
                      <c:pt idx="2917">
                        <c:v>-1.7656002848211761E-7</c:v>
                      </c:pt>
                      <c:pt idx="2918">
                        <c:v>-1.8557257963455171E-7</c:v>
                      </c:pt>
                      <c:pt idx="2919">
                        <c:v>-1.9430489667545421E-7</c:v>
                      </c:pt>
                      <c:pt idx="2920">
                        <c:v>-2.0275134033580129E-7</c:v>
                      </c:pt>
                      <c:pt idx="2921">
                        <c:v>-2.1090668564632711E-7</c:v>
                      </c:pt>
                      <c:pt idx="2922">
                        <c:v>-2.1876612062963281E-7</c:v>
                      </c:pt>
                      <c:pt idx="2923">
                        <c:v>-2.2632524396538541E-7</c:v>
                      </c:pt>
                      <c:pt idx="2924">
                        <c:v>-2.3358006167245471E-7</c:v>
                      </c:pt>
                      <c:pt idx="2925">
                        <c:v>-2.4052698285723488E-7</c:v>
                      </c:pt>
                      <c:pt idx="2926">
                        <c:v>-2.4716281458256299E-7</c:v>
                      </c:pt>
                      <c:pt idx="2927">
                        <c:v>-2.5348475591574167E-7</c:v>
                      </c:pt>
                      <c:pt idx="2928">
                        <c:v>-2.5949039121845651E-7</c:v>
                      </c:pt>
                      <c:pt idx="2929">
                        <c:v>-2.6517768274441962E-7</c:v>
                      </c:pt>
                      <c:pt idx="2930">
                        <c:v>-2.7054496261366482E-7</c:v>
                      </c:pt>
                      <c:pt idx="2931">
                        <c:v>-2.7559092423429552E-7</c:v>
                      </c:pt>
                      <c:pt idx="2932">
                        <c:v>-2.8031461324438997E-7</c:v>
                      </c:pt>
                      <c:pt idx="2933">
                        <c:v>-2.8471541804749999E-7</c:v>
                      </c:pt>
                      <c:pt idx="2934">
                        <c:v>-2.8879306001575102E-7</c:v>
                      </c:pt>
                      <c:pt idx="2935">
                        <c:v>-2.9254758343420378E-7</c:v>
                      </c:pt>
                      <c:pt idx="2936">
                        <c:v>-2.9597934525933982E-7</c:v>
                      </c:pt>
                      <c:pt idx="2937">
                        <c:v>-2.9908900476323338E-7</c:v>
                      </c:pt>
                      <c:pt idx="2938">
                        <c:v>-3.0187751313285122E-7</c:v>
                      </c:pt>
                      <c:pt idx="2939">
                        <c:v>-3.0434610309156902E-7</c:v>
                      </c:pt>
                      <c:pt idx="2940">
                        <c:v>-3.064962786069404E-7</c:v>
                      </c:pt>
                      <c:pt idx="2941">
                        <c:v>-3.0832980474529708E-7</c:v>
                      </c:pt>
                      <c:pt idx="2942">
                        <c:v>-3.0984869772980181E-7</c:v>
                      </c:pt>
                      <c:pt idx="2943">
                        <c:v>-3.1105521525434249E-7</c:v>
                      </c:pt>
                      <c:pt idx="2944">
                        <c:v>-3.1195184710096121E-7</c:v>
                      </c:pt>
                      <c:pt idx="2945">
                        <c:v>-3.1254130610348751E-7</c:v>
                      </c:pt>
                      <c:pt idx="2946">
                        <c:v>-3.1282651949489081E-7</c:v>
                      </c:pt>
                      <c:pt idx="2947">
                        <c:v>-3.1281062067034281E-7</c:v>
                      </c:pt>
                      <c:pt idx="2948">
                        <c:v>-3.1249694139239468E-7</c:v>
                      </c:pt>
                      <c:pt idx="2949">
                        <c:v>-3.1188900445893389E-7</c:v>
                      </c:pt>
                      <c:pt idx="2950">
                        <c:v>-3.1099051684877649E-7</c:v>
                      </c:pt>
                      <c:pt idx="2951">
                        <c:v>-3.0980536335395231E-7</c:v>
                      </c:pt>
                      <c:pt idx="2952">
                        <c:v>-3.0833760070198109E-7</c:v>
                      </c:pt>
                      <c:pt idx="2953">
                        <c:v>-3.0659145216572879E-7</c:v>
                      </c:pt>
                      <c:pt idx="2954">
                        <c:v>-3.0457130265292909E-7</c:v>
                      </c:pt>
                      <c:pt idx="2955">
                        <c:v>-3.0228169426206139E-7</c:v>
                      </c:pt>
                      <c:pt idx="2956">
                        <c:v>-2.9972732228619028E-7</c:v>
                      </c:pt>
                      <c:pt idx="2957">
                        <c:v>-2.9691303164147781E-7</c:v>
                      </c:pt>
                      <c:pt idx="2958">
                        <c:v>-2.9384381369256178E-7</c:v>
                      </c:pt>
                      <c:pt idx="2959">
                        <c:v>-2.9052480344280859E-7</c:v>
                      </c:pt>
                      <c:pt idx="2960">
                        <c:v>-2.8696127705358732E-7</c:v>
                      </c:pt>
                      <c:pt idx="2961">
                        <c:v>-2.8315864965338361E-7</c:v>
                      </c:pt>
                      <c:pt idx="2962">
                        <c:v>-2.7912247339451729E-7</c:v>
                      </c:pt>
                      <c:pt idx="2963">
                        <c:v>-2.7485843571280771E-7</c:v>
                      </c:pt>
                      <c:pt idx="2964">
                        <c:v>-2.7037235774340639E-7</c:v>
                      </c:pt>
                      <c:pt idx="2965">
                        <c:v>-2.656701928445327E-7</c:v>
                      </c:pt>
                      <c:pt idx="2966">
                        <c:v>-2.607580251797793E-7</c:v>
                      </c:pt>
                      <c:pt idx="2967">
                        <c:v>-2.5564206830904052E-7</c:v>
                      </c:pt>
                      <c:pt idx="2968">
                        <c:v>-2.503286637381744E-7</c:v>
                      </c:pt>
                      <c:pt idx="2969">
                        <c:v>-2.4482427937784022E-7</c:v>
                      </c:pt>
                      <c:pt idx="2970">
                        <c:v>-2.3913550786291668E-7</c:v>
                      </c:pt>
                      <c:pt idx="2971">
                        <c:v>-2.332690646853385E-7</c:v>
                      </c:pt>
                      <c:pt idx="2972">
                        <c:v>-2.2723178609497251E-7</c:v>
                      </c:pt>
                      <c:pt idx="2973">
                        <c:v>-2.2103062672548209E-7</c:v>
                      </c:pt>
                      <c:pt idx="2974">
                        <c:v>-2.146726569048345E-7</c:v>
                      </c:pt>
                      <c:pt idx="2975">
                        <c:v>-2.081650596131683E-7</c:v>
                      </c:pt>
                      <c:pt idx="2976">
                        <c:v>-2.0151512705410309E-7</c:v>
                      </c:pt>
                      <c:pt idx="2977">
                        <c:v>-1.9473025680950229E-7</c:v>
                      </c:pt>
                      <c:pt idx="2978">
                        <c:v>-1.8781794755149049E-7</c:v>
                      </c:pt>
                      <c:pt idx="2979">
                        <c:v>-1.807857942900108E-7</c:v>
                      </c:pt>
                      <c:pt idx="2980">
                        <c:v>-1.7364148313855809E-7</c:v>
                      </c:pt>
                      <c:pt idx="2981">
                        <c:v>-1.663927855854006E-7</c:v>
                      </c:pt>
                      <c:pt idx="2982">
                        <c:v>-1.5904755226238259E-7</c:v>
                      </c:pt>
                      <c:pt idx="2983">
                        <c:v>-1.5161370620819579E-7</c:v>
                      </c:pt>
                      <c:pt idx="2984">
                        <c:v>-1.440992356279546E-7</c:v>
                      </c:pt>
                      <c:pt idx="2985">
                        <c:v>-1.365121861556412E-7</c:v>
                      </c:pt>
                      <c:pt idx="2986">
                        <c:v>-1.288606526309556E-7</c:v>
                      </c:pt>
                      <c:pt idx="2987">
                        <c:v>-1.2115277040670749E-7</c:v>
                      </c:pt>
                      <c:pt idx="2988">
                        <c:v>-1.133967062075018E-7</c:v>
                      </c:pt>
                      <c:pt idx="2989">
                        <c:v>-1.056006485648662E-7</c:v>
                      </c:pt>
                      <c:pt idx="2990">
                        <c:v>-9.7772797858268167E-8</c:v>
                      </c:pt>
                      <c:pt idx="2991">
                        <c:v>-8.9921355995226793E-8</c:v>
                      </c:pt>
                      <c:pt idx="2992">
                        <c:v>-8.2054515767509686E-8</c:v>
                      </c:pt>
                      <c:pt idx="2993">
                        <c:v>-7.4180449923918718E-8</c:v>
                      </c:pt>
                      <c:pt idx="2994">
                        <c:v>-6.6307300002786728E-8</c:v>
                      </c:pt>
                      <c:pt idx="2995">
                        <c:v>-5.8443164970455377E-8</c:v>
                      </c:pt>
                      <c:pt idx="2996">
                        <c:v>-5.0596089713923669E-8</c:v>
                      </c:pt>
                      <c:pt idx="2997">
                        <c:v>-4.2774053437950732E-8</c:v>
                      </c:pt>
                      <c:pt idx="2998">
                        <c:v>-3.4984958018236069E-8</c:v>
                      </c:pt>
                      <c:pt idx="2999">
                        <c:v>-2.7236616363507281E-8</c:v>
                      </c:pt>
                      <c:pt idx="3000">
                        <c:v>-1.9536740839821869E-8</c:v>
                      </c:pt>
                      <c:pt idx="3001">
                        <c:v>-1.189293181060748E-8</c:v>
                      </c:pt>
                      <c:pt idx="3002">
                        <c:v>-4.3126663459246331E-9</c:v>
                      </c:pt>
                      <c:pt idx="3003">
                        <c:v>3.19671284659033E-9</c:v>
                      </c:pt>
                      <c:pt idx="3004">
                        <c:v>1.0628008217356939E-8</c:v>
                      </c:pt>
                      <c:pt idx="3005">
                        <c:v>1.797417784701677E-8</c:v>
                      </c:pt>
                      <c:pt idx="3006">
                        <c:v>2.5228345546910159E-8</c:v>
                      </c:pt>
                      <c:pt idx="3007">
                        <c:v>3.2383810541866623E-8</c:v>
                      </c:pt>
                      <c:pt idx="3008">
                        <c:v>3.9434056691884873E-8</c:v>
                      </c:pt>
                      <c:pt idx="3009">
                        <c:v>4.6372761212294231E-8</c:v>
                      </c:pt>
                      <c:pt idx="3010">
                        <c:v>5.3193802855113631E-8</c:v>
                      </c:pt>
                      <c:pt idx="3011">
                        <c:v>5.9891269517839111E-8</c:v>
                      </c:pt>
                      <c:pt idx="3012">
                        <c:v>6.6459465249667626E-8</c:v>
                      </c:pt>
                      <c:pt idx="3013">
                        <c:v>7.2892916629012731E-8</c:v>
                      </c:pt>
                      <c:pt idx="3014">
                        <c:v>7.9186378490449626E-8</c:v>
                      </c:pt>
                      <c:pt idx="3015">
                        <c:v>8.5334838983176114E-8</c:v>
                      </c:pt>
                      <c:pt idx="3016">
                        <c:v>9.1333523947766757E-8</c:v>
                      </c:pt>
                      <c:pt idx="3017">
                        <c:v>9.7177900602215299E-8</c:v>
                      </c:pt>
                      <c:pt idx="3018">
                        <c:v>1.028636805326249E-7</c:v>
                      </c:pt>
                      <c:pt idx="3019">
                        <c:v>1.083868219886133E-7</c:v>
                      </c:pt>
                      <c:pt idx="3020">
                        <c:v>1.137435314875905E-7</c:v>
                      </c:pt>
                      <c:pt idx="3021">
                        <c:v>1.189302647365436E-7</c:v>
                      </c:pt>
                      <c:pt idx="3022">
                        <c:v>1.2394372688411711E-7</c:v>
                      </c:pt>
                      <c:pt idx="3023">
                        <c:v>1.287808721197868E-7</c:v>
                      </c:pt>
                      <c:pt idx="3024">
                        <c:v>1.3343890264078071E-7</c:v>
                      </c:pt>
                      <c:pt idx="3025">
                        <c:v>1.3791526701110981E-7</c:v>
                      </c:pt>
                      <c:pt idx="3026">
                        <c:v>1.4220765794041179E-7</c:v>
                      </c:pt>
                      <c:pt idx="3027">
                        <c:v>1.4631400951347521E-7</c:v>
                      </c:pt>
                      <c:pt idx="3028">
                        <c:v>1.5023249390419799E-7</c:v>
                      </c:pt>
                      <c:pt idx="3029">
                        <c:v>1.539615176102427E-7</c:v>
                      </c:pt>
                      <c:pt idx="3030">
                        <c:v>1.574997172469469E-7</c:v>
                      </c:pt>
                      <c:pt idx="3031">
                        <c:v>1.6084595494080011E-7</c:v>
                      </c:pt>
                      <c:pt idx="3032">
                        <c:v>1.6399931336454401E-7</c:v>
                      </c:pt>
                      <c:pt idx="3033">
                        <c:v>1.669590904569322E-7</c:v>
                      </c:pt>
                      <c:pt idx="3034">
                        <c:v>1.697247938710889E-7</c:v>
                      </c:pt>
                      <c:pt idx="3035">
                        <c:v>1.722961351959097E-7</c:v>
                      </c:pt>
                      <c:pt idx="3036">
                        <c:v>1.746730239949115E-7</c:v>
                      </c:pt>
                      <c:pt idx="3037">
                        <c:v>1.768555617067577E-7</c:v>
                      </c:pt>
                      <c:pt idx="3038">
                        <c:v>1.7884403545100219E-7</c:v>
                      </c:pt>
                      <c:pt idx="3039">
                        <c:v>1.806389117816725E-7</c:v>
                      </c:pt>
                      <c:pt idx="3040">
                        <c:v>1.8224083042993081E-7</c:v>
                      </c:pt>
                      <c:pt idx="3041">
                        <c:v>1.836505980754956E-7</c:v>
                      </c:pt>
                      <c:pt idx="3042">
                        <c:v>1.8486918218458681E-7</c:v>
                      </c:pt>
                      <c:pt idx="3043">
                        <c:v>1.8589770494990229E-7</c:v>
                      </c:pt>
                      <c:pt idx="3044">
                        <c:v>1.867374373657532E-7</c:v>
                      </c:pt>
                      <c:pt idx="3045">
                        <c:v>1.8738979346876331E-7</c:v>
                      </c:pt>
                      <c:pt idx="3046">
                        <c:v>1.878563247716811E-7</c:v>
                      </c:pt>
                      <c:pt idx="3047">
                        <c:v>1.881387149147547E-7</c:v>
                      </c:pt>
                      <c:pt idx="3048">
                        <c:v>1.8823877455596651E-7</c:v>
                      </c:pt>
                      <c:pt idx="3049">
                        <c:v>1.8815843651804731E-7</c:v>
                      </c:pt>
                      <c:pt idx="3050">
                        <c:v>1.8789975120681289E-7</c:v>
                      </c:pt>
                      <c:pt idx="3051">
                        <c:v>1.8746488231187889E-7</c:v>
                      </c:pt>
                      <c:pt idx="3052">
                        <c:v>1.8685610279732391E-7</c:v>
                      </c:pt>
                      <c:pt idx="3053">
                        <c:v>1.8607579118637339E-7</c:v>
                      </c:pt>
                      <c:pt idx="3054">
                        <c:v>1.8512642814073911E-7</c:v>
                      </c:pt>
                      <c:pt idx="3055">
                        <c:v>1.840105933318372E-7</c:v>
                      </c:pt>
                      <c:pt idx="3056">
                        <c:v>1.8273096259784101E-7</c:v>
                      </c:pt>
                      <c:pt idx="3057">
                        <c:v>1.8129030537733131E-7</c:v>
                      </c:pt>
                      <c:pt idx="3058">
                        <c:v>1.7969148240729531E-7</c:v>
                      </c:pt>
                      <c:pt idx="3059">
                        <c:v>1.7793744367037891E-7</c:v>
                      </c:pt>
                      <c:pt idx="3060">
                        <c:v>1.7603122657362831E-7</c:v>
                      </c:pt>
                      <c:pt idx="3061">
                        <c:v>1.7397595433854709E-7</c:v>
                      </c:pt>
                      <c:pt idx="3062">
                        <c:v>1.717748345800579E-7</c:v>
                      </c:pt>
                      <c:pt idx="3063">
                        <c:v>1.6943115805005861E-7</c:v>
                      </c:pt>
                      <c:pt idx="3064">
                        <c:v>1.6694829751953961E-7</c:v>
                      </c:pt>
                      <c:pt idx="3065">
                        <c:v>1.6432970677186461E-7</c:v>
                      </c:pt>
                      <c:pt idx="3066">
                        <c:v>1.6157891967867659E-7</c:v>
                      </c:pt>
                      <c:pt idx="3067">
                        <c:v>1.586995493290954E-7</c:v>
                      </c:pt>
                      <c:pt idx="3068">
                        <c:v>1.5569528718236371E-7</c:v>
                      </c:pt>
                      <c:pt idx="3069">
                        <c:v>1.5256990221383459E-7</c:v>
                      </c:pt>
                      <c:pt idx="3070">
                        <c:v>1.4932724002436609E-7</c:v>
                      </c:pt>
                      <c:pt idx="3071">
                        <c:v>1.4597122188345389E-7</c:v>
                      </c:pt>
                      <c:pt idx="3072">
                        <c:v>1.4250584367721269E-7</c:v>
                      </c:pt>
                      <c:pt idx="3073">
                        <c:v>1.389351747331844E-7</c:v>
                      </c:pt>
                      <c:pt idx="3074">
                        <c:v>1.3526335649522311E-7</c:v>
                      </c:pt>
                      <c:pt idx="3075">
                        <c:v>1.314946010231319E-7</c:v>
                      </c:pt>
                      <c:pt idx="3076">
                        <c:v>1.2763318929350429E-7</c:v>
                      </c:pt>
                      <c:pt idx="3077">
                        <c:v>1.2368346928009441E-7</c:v>
                      </c:pt>
                      <c:pt idx="3078">
                        <c:v>1.1964985379422339E-7</c:v>
                      </c:pt>
                      <c:pt idx="3079">
                        <c:v>1.1553681806805521E-7</c:v>
                      </c:pt>
                      <c:pt idx="3080">
                        <c:v>1.113488970660242E-7</c:v>
                      </c:pt>
                      <c:pt idx="3081">
                        <c:v>1.070906825123789E-7</c:v>
                      </c:pt>
                      <c:pt idx="3082">
                        <c:v>1.027668196254484E-7</c:v>
                      </c:pt>
                      <c:pt idx="3083">
                        <c:v>9.8382003552185898E-8</c:v>
                      </c:pt>
                      <c:pt idx="3084">
                        <c:v>9.3940975499326884E-8</c:v>
                      </c:pt>
                      <c:pt idx="3085">
                        <c:v>8.9448518560444333E-8</c:v>
                      </c:pt>
                      <c:pt idx="3086">
                        <c:v>8.4909453241166425E-8</c:v>
                      </c:pt>
                      <c:pt idx="3087">
                        <c:v>8.0328632687666484E-8</c:v>
                      </c:pt>
                      <c:pt idx="3088">
                        <c:v>7.5710937626472415E-8</c:v>
                      </c:pt>
                      <c:pt idx="3089">
                        <c:v>7.1061271026374588E-8</c:v>
                      </c:pt>
                      <c:pt idx="3090">
                        <c:v>6.6384552496059642E-8</c:v>
                      </c:pt>
                      <c:pt idx="3091">
                        <c:v>6.1685712433532693E-8</c:v>
                      </c:pt>
                      <c:pt idx="3092">
                        <c:v>5.696968594599828E-8</c:v>
                      </c:pt>
                      <c:pt idx="3093">
                        <c:v>5.224140656114397E-8</c:v>
                      </c:pt>
                      <c:pt idx="3094">
                        <c:v>4.7505799752849932E-8</c:v>
                      </c:pt>
                      <c:pt idx="3095">
                        <c:v>4.2767776306396418E-8</c:v>
                      </c:pt>
                      <c:pt idx="3096">
                        <c:v>3.8032225549887471E-8</c:v>
                      </c:pt>
                      <c:pt idx="3097">
                        <c:v>3.3304008480189133E-8</c:v>
                      </c:pt>
                      <c:pt idx="3098">
                        <c:v>2.8587950812898342E-8</c:v>
                      </c:pt>
                      <c:pt idx="3099">
                        <c:v>2.3888835986987831E-8</c:v>
                      </c:pt>
                      <c:pt idx="3100">
                        <c:v>1.9211398155457651E-8</c:v>
                      </c:pt>
                      <c:pt idx="3101">
                        <c:v>1.4560315193928569E-8</c:v>
                      </c:pt>
                      <c:pt idx="3102">
                        <c:v>9.9402017593745063E-9</c:v>
                      </c:pt>
                      <c:pt idx="3103">
                        <c:v>5.3556024311738639E-9</c:v>
                      </c:pt>
                      <c:pt idx="3104">
                        <c:v>8.1098496646251862E-10</c:v>
                      </c:pt>
                      <c:pt idx="3105">
                        <c:v>-3.6892662987836211E-9</c:v>
                      </c:pt>
                      <c:pt idx="3106">
                        <c:v>-8.1408568721806196E-9</c:v>
                      </c:pt>
                      <c:pt idx="3107">
                        <c:v>-1.2539588321171911E-8</c:v>
                      </c:pt>
                      <c:pt idx="3108">
                        <c:v>-1.688136425457165E-8</c:v>
                      </c:pt>
                      <c:pt idx="3109">
                        <c:v>-2.1162196042298771E-8</c:v>
                      </c:pt>
                      <c:pt idx="3110">
                        <c:v>-2.5378208247896101E-8</c:v>
                      </c:pt>
                      <c:pt idx="3111">
                        <c:v>-2.9525643750203609E-8</c:v>
                      </c:pt>
                      <c:pt idx="3112">
                        <c:v>-3.3600868532615457E-8</c:v>
                      </c:pt>
                      <c:pt idx="3113">
                        <c:v>-3.7600376120426797E-8</c:v>
                      </c:pt>
                      <c:pt idx="3114">
                        <c:v>-4.1520791649180187E-8</c:v>
                      </c:pt>
                      <c:pt idx="3115">
                        <c:v>-4.5358875549229569E-8</c:v>
                      </c:pt>
                      <c:pt idx="3116">
                        <c:v>-4.9111526834312992E-8</c:v>
                      </c:pt>
                      <c:pt idx="3117">
                        <c:v>-5.2775785984507728E-8</c:v>
                      </c:pt>
                      <c:pt idx="3118">
                        <c:v>-5.6348837416509958E-8</c:v>
                      </c:pt>
                      <c:pt idx="3119">
                        <c:v>-5.9828011536957226E-8</c:v>
                      </c:pt>
                      <c:pt idx="3120">
                        <c:v>-6.3210786377037527E-8</c:v>
                      </c:pt>
                      <c:pt idx="3121">
                        <c:v>-6.649478880945478E-8</c:v>
                      </c:pt>
                      <c:pt idx="3122">
                        <c:v>-6.9677795351287653E-8</c:v>
                      </c:pt>
                      <c:pt idx="3123">
                        <c:v>-7.2757732558936517E-8</c:v>
                      </c:pt>
                      <c:pt idx="3124">
                        <c:v>-7.573267702382664E-8</c:v>
                      </c:pt>
                      <c:pt idx="3125">
                        <c:v>-7.8600854979883477E-8</c:v>
                      </c:pt>
                      <c:pt idx="3126">
                        <c:v>-8.1360641536120429E-8</c:v>
                      </c:pt>
                      <c:pt idx="3127">
                        <c:v>-8.4010559549784349E-8</c:v>
                      </c:pt>
                      <c:pt idx="3128">
                        <c:v>-8.6549278157518117E-8</c:v>
                      </c:pt>
                      <c:pt idx="3129">
                        <c:v>-8.8975610983811606E-8</c:v>
                      </c:pt>
                      <c:pt idx="3130">
                        <c:v>-9.1288514047655266E-8</c:v>
                      </c:pt>
                      <c:pt idx="3131">
                        <c:v>-9.3487083389788487E-8</c:v>
                      </c:pt>
                      <c:pt idx="3132">
                        <c:v>-9.5570552444196537E-8</c:v>
                      </c:pt>
                      <c:pt idx="3133">
                        <c:v>-9.7538289178532045E-8</c:v>
                      </c:pt>
                      <c:pt idx="3134">
                        <c:v>-9.9389793029016088E-8</c:v>
                      </c:pt>
                      <c:pt idx="3135">
                        <c:v>-1.01124691655987E-7</c:v>
                      </c:pt>
                      <c:pt idx="3136">
                        <c:v>-1.027427375466495E-7</c:v>
                      </c:pt>
                      <c:pt idx="3137">
                        <c:v>-1.042438044917829E-7</c:v>
                      </c:pt>
                      <c:pt idx="3138">
                        <c:v>-1.0562788396313181E-7</c:v>
                      </c:pt>
                      <c:pt idx="3139">
                        <c:v>-1.068950814179398E-7</c:v>
                      </c:pt>
                      <c:pt idx="3140">
                        <c:v>-1.080456125566162E-7</c:v>
                      </c:pt>
                      <c:pt idx="3141">
                        <c:v>-1.09079799558901E-7</c:v>
                      </c:pt>
                      <c:pt idx="3142">
                        <c:v>-1.099980673229892E-7</c:v>
                      </c:pt>
                      <c:pt idx="3143">
                        <c:v>-1.108009397310347E-7</c:v>
                      </c:pt>
                      <c:pt idx="3144">
                        <c:v>-1.114890359632683E-7</c:v>
                      </c:pt>
                      <c:pt idx="3145">
                        <c:v>-1.120630668815323E-7</c:v>
                      </c:pt>
                      <c:pt idx="3146">
                        <c:v>-1.1252383150153731E-7</c:v>
                      </c:pt>
                      <c:pt idx="3147">
                        <c:v>-1.128722135714731E-7</c:v>
                      </c:pt>
                      <c:pt idx="3148">
                        <c:v>-1.1310917827282749E-7</c:v>
                      </c:pt>
                      <c:pt idx="3149">
                        <c:v>-1.1323576905739021E-7</c:v>
                      </c:pt>
                      <c:pt idx="3150">
                        <c:v>-1.132531046324517E-7</c:v>
                      </c:pt>
                      <c:pt idx="3151">
                        <c:v>-1.131623761042003E-7</c:v>
                      </c:pt>
                      <c:pt idx="3152">
                        <c:v>-1.1296484428723361E-7</c:v>
                      </c:pt>
                      <c:pt idx="3153">
                        <c:v>-1.126618371860135E-7</c:v>
                      </c:pt>
                      <c:pt idx="3154">
                        <c:v>-1.122547476519951E-7</c:v>
                      </c:pt>
                      <c:pt idx="3155">
                        <c:v>-1.117450312180543E-7</c:v>
                      </c:pt>
                      <c:pt idx="3156">
                        <c:v>-1.111342041097889E-7</c:v>
                      </c:pt>
                      <c:pt idx="3157">
                        <c:v>-1.104238414312369E-7</c:v>
                      </c:pt>
                      <c:pt idx="3158">
                        <c:v>-1.0961557552060931E-7</c:v>
                      </c:pt>
                      <c:pt idx="3159">
                        <c:v>-1.087110944697608E-7</c:v>
                      </c:pt>
                      <c:pt idx="3160">
                        <c:v>-1.0771214079933111E-7</c:v>
                      </c:pt>
                      <c:pt idx="3161">
                        <c:v>-1.066205102798382E-7</c:v>
                      </c:pt>
                      <c:pt idx="3162">
                        <c:v>-1.054380508874374E-7</c:v>
                      </c:pt>
                      <c:pt idx="3163">
                        <c:v>-1.041666618816716E-7</c:v>
                      </c:pt>
                      <c:pt idx="3164">
                        <c:v>-1.028082929912512E-7</c:v>
                      </c:pt>
                      <c:pt idx="3165">
                        <c:v>-1.013649436928166E-7</c:v>
                      </c:pt>
                      <c:pt idx="3166">
                        <c:v>-9.9838662566666289E-8</c:v>
                      </c:pt>
                      <c:pt idx="3167">
                        <c:v>-9.8231546712683195E-8</c:v>
                      </c:pt>
                      <c:pt idx="3168">
                        <c:v>-9.6545741209082377E-8</c:v>
                      </c:pt>
                      <c:pt idx="3169">
                        <c:v>-9.4783438596167712E-8</c:v>
                      </c:pt>
                      <c:pt idx="3170">
                        <c:v>-9.2946878367089269E-8</c:v>
                      </c:pt>
                      <c:pt idx="3171">
                        <c:v>-9.1038346447475643E-8</c:v>
                      </c:pt>
                      <c:pt idx="3172">
                        <c:v>-8.9060174645989969E-8</c:v>
                      </c:pt>
                      <c:pt idx="3173">
                        <c:v>-8.7014740058118344E-8</c:v>
                      </c:pt>
                      <c:pt idx="3174">
                        <c:v>-8.4904464405992334E-8</c:v>
                      </c:pt>
                      <c:pt idx="3175">
                        <c:v>-8.273181329767431E-8</c:v>
                      </c:pt>
                      <c:pt idx="3176">
                        <c:v>-8.0499295390110404E-8</c:v>
                      </c:pt>
                      <c:pt idx="3177">
                        <c:v>-7.8209461440957107E-8</c:v>
                      </c:pt>
                      <c:pt idx="3178">
                        <c:v>-7.5864903235489986E-8</c:v>
                      </c:pt>
                      <c:pt idx="3179">
                        <c:v>-7.3468252376103124E-8</c:v>
                      </c:pt>
                      <c:pt idx="3180">
                        <c:v>-7.1022178923178929E-8</c:v>
                      </c:pt>
                      <c:pt idx="3181">
                        <c:v>-6.8529389877585729E-8</c:v>
                      </c:pt>
                      <c:pt idx="3182">
                        <c:v>-6.5992627496555911E-8</c:v>
                      </c:pt>
                      <c:pt idx="3183">
                        <c:v>-6.3414667436341517E-8</c:v>
                      </c:pt>
                      <c:pt idx="3184">
                        <c:v>-6.0798316716687052E-8</c:v>
                      </c:pt>
                      <c:pt idx="3185">
                        <c:v>-5.8146411503867632E-8</c:v>
                      </c:pt>
                      <c:pt idx="3186">
                        <c:v>-5.5461814710824528E-8</c:v>
                      </c:pt>
                      <c:pt idx="3187">
                        <c:v>-5.2747413414648302E-8</c:v>
                      </c:pt>
                      <c:pt idx="3188">
                        <c:v>-5.000611609345817E-8</c:v>
                      </c:pt>
                      <c:pt idx="3189">
                        <c:v>-4.7240849686436798E-8</c:v>
                      </c:pt>
                      <c:pt idx="3190">
                        <c:v>-4.4454556482539272E-8</c:v>
                      </c:pt>
                      <c:pt idx="3191">
                        <c:v>-4.1650190845030548E-8</c:v>
                      </c:pt>
                      <c:pt idx="3192">
                        <c:v>-3.8830715780617601E-8</c:v>
                      </c:pt>
                      <c:pt idx="3193">
                        <c:v>-3.5999099363512103E-8</c:v>
                      </c:pt>
                      <c:pt idx="3194">
                        <c:v>-3.3158311026166748E-8</c:v>
                      </c:pt>
                      <c:pt idx="3195">
                        <c:v>-3.0311317729817032E-8</c:v>
                      </c:pt>
                      <c:pt idx="3196">
                        <c:v>-2.7461080029163979E-8</c:v>
                      </c:pt>
                      <c:pt idx="3197">
                        <c:v>-2.4610548046703169E-8</c:v>
                      </c:pt>
                      <c:pt idx="3198">
                        <c:v>-2.176265737316114E-8</c:v>
                      </c:pt>
                      <c:pt idx="3199">
                        <c:v>-1.8920324911359429E-8</c:v>
                      </c:pt>
                      <c:pt idx="3200">
                        <c:v>-1.6086444681575829E-8</c:v>
                      </c:pt>
                      <c:pt idx="3201">
                        <c:v>-1.326388360699339E-8</c:v>
                      </c:pt>
                      <c:pt idx="3202">
                        <c:v>-1.0455477298277721E-8</c:v>
                      </c:pt>
                      <c:pt idx="3203">
                        <c:v>-7.6640258565544592E-9</c:v>
                      </c:pt>
                      <c:pt idx="3204">
                        <c:v>-4.8922897141817864E-9</c:v>
                      </c:pt>
                      <c:pt idx="3205">
                        <c:v>-2.1429855326607522E-9</c:v>
                      </c:pt>
                      <c:pt idx="3206">
                        <c:v>5.8121782320017525E-10</c:v>
                      </c:pt>
                      <c:pt idx="3207">
                        <c:v>3.27770321608157E-9</c:v>
                      </c:pt>
                      <c:pt idx="3208">
                        <c:v>5.9439090536659637E-9</c:v>
                      </c:pt>
                      <c:pt idx="3209">
                        <c:v>8.5773329752271565E-9</c:v>
                      </c:pt>
                      <c:pt idx="3210">
                        <c:v>1.1175535390476241E-8</c:v>
                      </c:pt>
                      <c:pt idx="3211">
                        <c:v>1.373614285475651E-8</c:v>
                      </c:pt>
                      <c:pt idx="3212">
                        <c:v>1.6256851265679382E-8</c:v>
                      </c:pt>
                      <c:pt idx="3213">
                        <c:v>1.873542886747927E-8</c:v>
                      </c:pt>
                      <c:pt idx="3214">
                        <c:v>2.1169719050576188E-8</c:v>
                      </c:pt>
                      <c:pt idx="3215">
                        <c:v>2.355764293519978E-8</c:v>
                      </c:pt>
                      <c:pt idx="3216">
                        <c:v>2.5897201729299869E-8</c:v>
                      </c:pt>
                      <c:pt idx="3217">
                        <c:v>2.8186478852476261E-8</c:v>
                      </c:pt>
                      <c:pt idx="3218">
                        <c:v>3.0423641819186649E-8</c:v>
                      </c:pt>
                      <c:pt idx="3219">
                        <c:v>3.260694387603073E-8</c:v>
                      </c:pt>
                      <c:pt idx="3220">
                        <c:v>3.4734725389538291E-8</c:v>
                      </c:pt>
                      <c:pt idx="3221">
                        <c:v>3.6805414982467967E-8</c:v>
                      </c:pt>
                      <c:pt idx="3222">
                        <c:v>3.8817530418249153E-8</c:v>
                      </c:pt>
                      <c:pt idx="3223">
                        <c:v>4.0769679234779772E-8</c:v>
                      </c:pt>
                      <c:pt idx="3224">
                        <c:v>4.2660559130349287E-8</c:v>
                      </c:pt>
                      <c:pt idx="3225">
                        <c:v>4.4488958106016042E-8</c:v>
                      </c:pt>
                      <c:pt idx="3226">
                        <c:v>4.6253754370197033E-8</c:v>
                      </c:pt>
                      <c:pt idx="3227">
                        <c:v>4.7953916012683902E-8</c:v>
                      </c:pt>
                      <c:pt idx="3228">
                        <c:v>4.9588500456586633E-8</c:v>
                      </c:pt>
                      <c:pt idx="3229">
                        <c:v>5.1156653698032107E-8</c:v>
                      </c:pt>
                      <c:pt idx="3230">
                        <c:v>5.2657609344513577E-8</c:v>
                      </c:pt>
                      <c:pt idx="3231">
                        <c:v>5.4090687463928317E-8</c:v>
                      </c:pt>
                      <c:pt idx="3232">
                        <c:v>5.5455293257221182E-8</c:v>
                      </c:pt>
                      <c:pt idx="3233">
                        <c:v>5.6750915568452863E-8</c:v>
                      </c:pt>
                      <c:pt idx="3234">
                        <c:v>5.797712524674936E-8</c:v>
                      </c:pt>
                      <c:pt idx="3235">
                        <c:v>5.9133573375216291E-8</c:v>
                      </c:pt>
                      <c:pt idx="3236">
                        <c:v>6.0219989382370213E-8</c:v>
                      </c:pt>
                      <c:pt idx="3237">
                        <c:v>6.1236179051911348E-8</c:v>
                      </c:pt>
                      <c:pt idx="3238">
                        <c:v>6.2182022446896179E-8</c:v>
                      </c:pt>
                      <c:pt idx="3239">
                        <c:v>6.3057471764411575E-8</c:v>
                      </c:pt>
                      <c:pt idx="3240">
                        <c:v>6.386254913679009E-8</c:v>
                      </c:pt>
                      <c:pt idx="3241">
                        <c:v>6.4597344395173583E-8</c:v>
                      </c:pt>
                      <c:pt idx="3242">
                        <c:v>6.5262012810947752E-8</c:v>
                      </c:pt>
                      <c:pt idx="3243">
                        <c:v>6.5856772830099871E-8</c:v>
                      </c:pt>
                      <c:pt idx="3244">
                        <c:v>6.6381903814983402E-8</c:v>
                      </c:pt>
                      <c:pt idx="3245">
                        <c:v>6.6837743807314778E-8</c:v>
                      </c:pt>
                      <c:pt idx="3246">
                        <c:v>6.7224687325449114E-8</c:v>
                      </c:pt>
                      <c:pt idx="3247">
                        <c:v>6.7543183208116101E-8</c:v>
                      </c:pt>
                      <c:pt idx="3248">
                        <c:v>6.7793732515829498E-8</c:v>
                      </c:pt>
                      <c:pt idx="3249">
                        <c:v>6.797688650017773E-8</c:v>
                      </c:pt>
                      <c:pt idx="3250">
                        <c:v>6.8093244650093762E-8</c:v>
                      </c:pt>
                      <c:pt idx="3251">
                        <c:v>6.814345282304798E-8</c:v>
                      </c:pt>
                      <c:pt idx="3252">
                        <c:v>6.8128201467927325E-8</c:v>
                      </c:pt>
                      <c:pt idx="3253">
                        <c:v>6.8048223945120994E-8</c:v>
                      </c:pt>
                      <c:pt idx="3254">
                        <c:v>6.7904294948085452E-8</c:v>
                      </c:pt>
                      <c:pt idx="3255">
                        <c:v>6.7697229029399598E-8</c:v>
                      </c:pt>
                      <c:pt idx="3256">
                        <c:v>6.7427879233052299E-8</c:v>
                      </c:pt>
                      <c:pt idx="3257">
                        <c:v>6.709713583345474E-8</c:v>
                      </c:pt>
                      <c:pt idx="3258">
                        <c:v>6.670592518043216E-8</c:v>
                      </c:pt>
                      <c:pt idx="3259">
                        <c:v>6.6255208648256807E-8</c:v>
                      </c:pt>
                      <c:pt idx="3260">
                        <c:v>6.5745981685619592E-8</c:v>
                      </c:pt>
                      <c:pt idx="3261">
                        <c:v>6.5179272962330303E-8</c:v>
                      </c:pt>
                      <c:pt idx="3262">
                        <c:v>6.4556143607499099E-8</c:v>
                      </c:pt>
                      <c:pt idx="3263">
                        <c:v>6.387768653296541E-8</c:v>
                      </c:pt>
                      <c:pt idx="3264">
                        <c:v>6.3145025834849978E-8</c:v>
                      </c:pt>
                      <c:pt idx="3265">
                        <c:v>6.2359316265280877E-8</c:v>
                      </c:pt>
                      <c:pt idx="3266">
                        <c:v>6.1521742765632979E-8</c:v>
                      </c:pt>
                      <c:pt idx="3267">
                        <c:v>6.0633520051981609E-8</c:v>
                      </c:pt>
                      <c:pt idx="3268">
                        <c:v>5.9695892242940735E-8</c:v>
                      </c:pt>
                      <c:pt idx="3269">
                        <c:v>5.8710132519645048E-8</c:v>
                      </c:pt>
                      <c:pt idx="3270">
                        <c:v>5.7677542807300963E-8</c:v>
                      </c:pt>
                      <c:pt idx="3271">
                        <c:v>5.6599453467534458E-8</c:v>
                      </c:pt>
                      <c:pt idx="3272">
                        <c:v>5.547722299064856E-8</c:v>
                      </c:pt>
                      <c:pt idx="3273">
                        <c:v>5.4312237676928803E-8</c:v>
                      </c:pt>
                      <c:pt idx="3274">
                        <c:v>5.3105911296235388E-8</c:v>
                      </c:pt>
                      <c:pt idx="3275">
                        <c:v>5.1859684715339548E-8</c:v>
                      </c:pt>
                      <c:pt idx="3276">
                        <c:v>5.0575025482800938E-8</c:v>
                      </c:pt>
                      <c:pt idx="3277">
                        <c:v>4.9253427361582958E-8</c:v>
                      </c:pt>
                      <c:pt idx="3278">
                        <c:v>4.7896409800134158E-8</c:v>
                      </c:pt>
                      <c:pt idx="3279">
                        <c:v>4.6505517333249007E-8</c:v>
                      </c:pt>
                      <c:pt idx="3280">
                        <c:v>4.5082318904729147E-8</c:v>
                      </c:pt>
                      <c:pt idx="3281">
                        <c:v>4.3628407104606563E-8</c:v>
                      </c:pt>
                      <c:pt idx="3282">
                        <c:v>4.2145397314525352E-8</c:v>
                      </c:pt>
                      <c:pt idx="3283">
                        <c:v>4.0634926755766758E-8</c:v>
                      </c:pt>
                      <c:pt idx="3284">
                        <c:v>3.9098653435346768E-8</c:v>
                      </c:pt>
                      <c:pt idx="3285">
                        <c:v>3.7538254986590463E-8</c:v>
                      </c:pt>
                      <c:pt idx="3286">
                        <c:v>3.5955427401597961E-8</c:v>
                      </c:pt>
                      <c:pt idx="3287">
                        <c:v>3.4351883654080259E-8</c:v>
                      </c:pt>
                      <c:pt idx="3288">
                        <c:v>3.2729352212071627E-8</c:v>
                      </c:pt>
                      <c:pt idx="3289">
                        <c:v>3.1089575441108729E-8</c:v>
                      </c:pt>
                      <c:pt idx="3290">
                        <c:v>2.9434307899502121E-8</c:v>
                      </c:pt>
                      <c:pt idx="3291">
                        <c:v>2.7765314528398312E-8</c:v>
                      </c:pt>
                      <c:pt idx="3292">
                        <c:v>2.608436874033121E-8</c:v>
                      </c:pt>
                      <c:pt idx="3293">
                        <c:v>2.439325041095329E-8</c:v>
                      </c:pt>
                      <c:pt idx="3294">
                        <c:v>2.269374377961265E-8</c:v>
                      </c:pt>
                      <c:pt idx="3295">
                        <c:v>2.0987635265313458E-8</c:v>
                      </c:pt>
                      <c:pt idx="3296">
                        <c:v>1.927671120548992E-8</c:v>
                      </c:pt>
                      <c:pt idx="3297">
                        <c:v>1.7562755525749249E-8</c:v>
                      </c:pt>
                      <c:pt idx="3298">
                        <c:v>1.5847547349537491E-8</c:v>
                      </c:pt>
                      <c:pt idx="3299">
                        <c:v>1.4132858557264669E-8</c:v>
                      </c:pt>
                      <c:pt idx="3300">
                        <c:v>1.2420451305011821E-8</c:v>
                      </c:pt>
                      <c:pt idx="3301">
                        <c:v>1.071207551344271E-8</c:v>
                      </c:pt>
                      <c:pt idx="3302">
                        <c:v>9.0094663379044245E-9</c:v>
                      </c:pt>
                      <c:pt idx="3303">
                        <c:v>7.3143416310496767E-9</c:v>
                      </c:pt>
                      <c:pt idx="3304">
                        <c:v>5.6283994094622174E-9</c:v>
                      </c:pt>
                      <c:pt idx="3305">
                        <c:v>3.9533153359624533E-9</c:v>
                      </c:pt>
                      <c:pt idx="3306">
                        <c:v>2.2907402292396741E-9</c:v>
                      </c:pt>
                      <c:pt idx="3307">
                        <c:v>6.4229761241181966E-10</c:v>
                      </c:pt>
                      <c:pt idx="3308">
                        <c:v>-9.9041868806920653E-10</c:v>
                      </c:pt>
                      <c:pt idx="3309">
                        <c:v>-2.6058468819462238E-9</c:v>
                      </c:pt>
                      <c:pt idx="3310">
                        <c:v>-4.2024594823020161E-9</c:v>
                      </c:pt>
                      <c:pt idx="3311">
                        <c:v>-5.77876548989926E-9</c:v>
                      </c:pt>
                      <c:pt idx="3312">
                        <c:v>-7.3333124847760053E-9</c:v>
                      </c:pt>
                      <c:pt idx="3313">
                        <c:v>-8.8646886157674375E-9</c:v>
                      </c:pt>
                      <c:pt idx="3314">
                        <c:v>-1.03715244792578E-8</c:v>
                      </c:pt>
                      <c:pt idx="3315">
                        <c:v>-1.185249487919827E-8</c:v>
                      </c:pt>
                      <c:pt idx="3316">
                        <c:v>-1.3306320461148029E-8</c:v>
                      </c:pt>
                      <c:pt idx="3317">
                        <c:v>-1.473176921397606E-8</c:v>
                      </c:pt>
                      <c:pt idx="3318">
                        <c:v>-1.6127657833705692E-8</c:v>
                      </c:pt>
                      <c:pt idx="3319">
                        <c:v>-1.749285294484802E-8</c:v>
                      </c:pt>
                      <c:pt idx="3320">
                        <c:v>-1.8826272175565879E-8</c:v>
                      </c:pt>
                      <c:pt idx="3321">
                        <c:v>-2.012688508390422E-8</c:v>
                      </c:pt>
                      <c:pt idx="3322">
                        <c:v>-2.1393713933321951E-8</c:v>
                      </c:pt>
                      <c:pt idx="3323">
                        <c:v>-2.2625834316701851E-8</c:v>
                      </c:pt>
                      <c:pt idx="3324">
                        <c:v>-2.382237562899193E-8</c:v>
                      </c:pt>
                      <c:pt idx="3325">
                        <c:v>-2.4982521389599831E-8</c:v>
                      </c:pt>
                      <c:pt idx="3326">
                        <c:v>-2.6105509416546568E-8</c:v>
                      </c:pt>
                      <c:pt idx="3327">
                        <c:v>-2.7190631855353971E-8</c:v>
                      </c:pt>
                      <c:pt idx="3328">
                        <c:v>-2.8237235066464851E-8</c:v>
                      </c:pt>
                      <c:pt idx="3329">
                        <c:v>-2.92447193758576E-8</c:v>
                      </c:pt>
                      <c:pt idx="3330">
                        <c:v>-3.0212538694281122E-8</c:v>
                      </c:pt>
                      <c:pt idx="3331">
                        <c:v>-3.1140200011286023E-8</c:v>
                      </c:pt>
                      <c:pt idx="3332">
                        <c:v>-3.2027262770886628E-8</c:v>
                      </c:pt>
                      <c:pt idx="3333">
                        <c:v>-3.2873338136320723E-8</c:v>
                      </c:pt>
                      <c:pt idx="3334">
                        <c:v>-3.3678088151886137E-8</c:v>
                      </c:pt>
                      <c:pt idx="3335">
                        <c:v>-3.4441224810334837E-8</c:v>
                      </c:pt>
                      <c:pt idx="3336">
                        <c:v>-3.516250903468999E-8</c:v>
                      </c:pt>
                      <c:pt idx="3337">
                        <c:v>-3.5841749583668461E-8</c:v>
                      </c:pt>
                      <c:pt idx="3338">
                        <c:v>-3.6478801890143878E-8</c:v>
                      </c:pt>
                      <c:pt idx="3339">
                        <c:v>-3.7073566842240632E-8</c:v>
                      </c:pt>
                      <c:pt idx="3340">
                        <c:v>-3.7625989516739737E-8</c:v>
                      </c:pt>
                      <c:pt idx="3341">
                        <c:v>-3.813605787447293E-8</c:v>
                      </c:pt>
                      <c:pt idx="3342">
                        <c:v>-3.8603801427314568E-8</c:v>
                      </c:pt>
                      <c:pt idx="3343">
                        <c:v>-3.9029289886228121E-8</c:v>
                      </c:pt>
                      <c:pt idx="3344">
                        <c:v>-3.9412631799594141E-8</c:v>
                      </c:pt>
                      <c:pt idx="3345">
                        <c:v>-3.9753973190755639E-8</c:v>
                      </c:pt>
                      <c:pt idx="3346">
                        <c:v>-4.0053496203347419E-8</c:v>
                      </c:pt>
                      <c:pt idx="3347">
                        <c:v>-4.0311417762549841E-8</c:v>
                      </c:pt>
                      <c:pt idx="3348">
                        <c:v>-4.0527988259915468E-8</c:v>
                      </c:pt>
                      <c:pt idx="3349">
                        <c:v>-4.0703490268877342E-8</c:v>
                      </c:pt>
                      <c:pt idx="3350">
                        <c:v>-4.083823729745398E-8</c:v>
                      </c:pt>
                      <c:pt idx="3351">
                        <c:v>-4.0932572584030027E-8</c:v>
                      </c:pt>
                      <c:pt idx="3352">
                        <c:v>-4.0986867941420028E-8</c:v>
                      </c:pt>
                      <c:pt idx="3353">
                        <c:v>-4.1001522653718587E-8</c:v>
                      </c:pt>
                      <c:pt idx="3354">
                        <c:v>-4.097696242971128E-8</c:v>
                      </c:pt>
                      <c:pt idx="3355">
                        <c:v>-4.0913638415876E-8</c:v>
                      </c:pt>
                      <c:pt idx="3356">
                        <c:v>-4.0812026271246039E-8</c:v>
                      </c:pt>
                      <c:pt idx="3357">
                        <c:v>-4.0672625305646187E-8</c:v>
                      </c:pt>
                      <c:pt idx="3358">
                        <c:v>-4.0495957682051738E-8</c:v>
                      </c:pt>
                      <c:pt idx="3359">
                        <c:v>-4.0282567683073238E-8</c:v>
                      </c:pt>
                      <c:pt idx="3360">
                        <c:v>-4.0033021040833667E-8</c:v>
                      </c:pt>
                      <c:pt idx="3361">
                        <c:v>-3.9747904328789148E-8</c:v>
                      </c:pt>
                      <c:pt idx="3362">
                        <c:v>-3.9427824413365053E-8</c:v>
                      </c:pt>
                      <c:pt idx="3363">
                        <c:v>-3.9073407962620813E-8</c:v>
                      </c:pt>
                      <c:pt idx="3364">
                        <c:v>-3.8685301008549162E-8</c:v>
                      </c:pt>
                      <c:pt idx="3365">
                        <c:v>-3.826416855903909E-8</c:v>
                      </c:pt>
                      <c:pt idx="3366">
                        <c:v>-3.7810694255018977E-8</c:v>
                      </c:pt>
                      <c:pt idx="3367">
                        <c:v>-3.7325580067820331E-8</c:v>
                      </c:pt>
                      <c:pt idx="3368">
                        <c:v>-3.6809546031388643E-8</c:v>
                      </c:pt>
                      <c:pt idx="3369">
                        <c:v>-3.6263330003620442E-8</c:v>
                      </c:pt>
                      <c:pt idx="3370">
                        <c:v>-3.5687687450801613E-8</c:v>
                      </c:pt>
                      <c:pt idx="3371">
                        <c:v>-3.5083391248904151E-8</c:v>
                      </c:pt>
                      <c:pt idx="3372">
                        <c:v>-3.4451231495314513E-8</c:v>
                      </c:pt>
                      <c:pt idx="3373">
                        <c:v>-3.3792015324487493E-8</c:v>
                      </c:pt>
                      <c:pt idx="3374">
                        <c:v>-3.3106566720972462E-8</c:v>
                      </c:pt>
                      <c:pt idx="3375">
                        <c:v>-3.2395726323280262E-8</c:v>
                      </c:pt>
                      <c:pt idx="3376">
                        <c:v>-3.1660351212177753E-8</c:v>
                      </c:pt>
                      <c:pt idx="3377">
                        <c:v>-3.0901314677127198E-8</c:v>
                      </c:pt>
                      <c:pt idx="3378">
                        <c:v>-3.0119505954829171E-8</c:v>
                      </c:pt>
                      <c:pt idx="3379">
                        <c:v>-2.93158299340759E-8</c:v>
                      </c:pt>
                      <c:pt idx="3380">
                        <c:v>-2.8491206821484081E-8</c:v>
                      </c:pt>
                      <c:pt idx="3381">
                        <c:v>-2.7646571763035649E-8</c:v>
                      </c:pt>
                      <c:pt idx="3382">
                        <c:v>-2.678287441679604E-8</c:v>
                      </c:pt>
                      <c:pt idx="3383">
                        <c:v>-2.5901078472641148E-8</c:v>
                      </c:pt>
                      <c:pt idx="3384">
                        <c:v>-2.5002161115363981E-8</c:v>
                      </c:pt>
                      <c:pt idx="3385">
                        <c:v>-2.4087112428049041E-8</c:v>
                      </c:pt>
                      <c:pt idx="3386">
                        <c:v>-2.3156934733188949E-8</c:v>
                      </c:pt>
                      <c:pt idx="3387">
                        <c:v>-2.2212641869630919E-8</c:v>
                      </c:pt>
                      <c:pt idx="3388">
                        <c:v>-2.1255258404040721E-8</c:v>
                      </c:pt>
                      <c:pt idx="3389">
                        <c:v>-2.02858187762114E-8</c:v>
                      </c:pt>
                      <c:pt idx="3390">
                        <c:v>-1.9305366378168759E-8</c:v>
                      </c:pt>
                      <c:pt idx="3391">
                        <c:v>-1.8314952567693591E-8</c:v>
                      </c:pt>
                      <c:pt idx="3392">
                        <c:v>-1.7315635617480842E-8</c:v>
                      </c:pt>
                      <c:pt idx="3393">
                        <c:v>-1.6308479601789129E-8</c:v>
                      </c:pt>
                      <c:pt idx="3394">
                        <c:v>-1.5294553223068719E-8</c:v>
                      </c:pt>
                      <c:pt idx="3395">
                        <c:v>-1.4274928581601429E-8</c:v>
                      </c:pt>
                      <c:pt idx="3396">
                        <c:v>-1.32506798917844E-8</c:v>
                      </c:pt>
                      <c:pt idx="3397">
                        <c:v>-1.2222882149196929E-8</c:v>
                      </c:pt>
                      <c:pt idx="3398">
                        <c:v>-1.1192609753106619E-8</c:v>
                      </c:pt>
                      <c:pt idx="3399">
                        <c:v>-1.016093508951891E-8</c:v>
                      </c:pt>
                      <c:pt idx="3400">
                        <c:v>-9.1289270802777181E-9</c:v>
                      </c:pt>
                      <c:pt idx="3401">
                        <c:v>-8.0976497041333024E-9</c:v>
                      </c:pt>
                      <c:pt idx="3402">
                        <c:v>-7.0681604959661974E-9</c:v>
                      </c:pt>
                      <c:pt idx="3403">
                        <c:v>-6.0415090306646096E-9</c:v>
                      </c:pt>
                      <c:pt idx="3404">
                        <c:v>-5.0187353983431723E-9</c:v>
                      </c:pt>
                      <c:pt idx="3405">
                        <c:v>-4.0008686777734262E-9</c:v>
                      </c:pt>
                      <c:pt idx="3406">
                        <c:v>-2.9889254149847239E-9</c:v>
                      </c:pt>
                      <c:pt idx="3407">
                        <c:v>-1.9839081140569252E-9</c:v>
                      </c:pt>
                      <c:pt idx="3408">
                        <c:v>-9.8680374710615195E-10</c:v>
                      </c:pt>
                      <c:pt idx="3409">
                        <c:v>1.417709581743104E-12</c:v>
                      </c:pt>
                      <c:pt idx="3410">
                        <c:v>9.7980470644683923E-10</c:v>
                      </c:pt>
                      <c:pt idx="3411">
                        <c:v>1.9474255119284399E-9</c:v>
                      </c:pt>
                      <c:pt idx="3412">
                        <c:v>2.9033695576758621E-9</c:v>
                      </c:pt>
                      <c:pt idx="3413">
                        <c:v>3.8467487315463167E-9</c:v>
                      </c:pt>
                      <c:pt idx="3414">
                        <c:v>4.7766986125478346E-9</c:v>
                      </c:pt>
                      <c:pt idx="3415">
                        <c:v>5.6923796422623772E-9</c:v>
                      </c:pt>
                      <c:pt idx="3416">
                        <c:v>6.5929782276751806E-9</c:v>
                      </c:pt>
                      <c:pt idx="3417">
                        <c:v>7.477707770791439E-9</c:v>
                      </c:pt>
                      <c:pt idx="3418">
                        <c:v>8.345809620897027E-9</c:v>
                      </c:pt>
                      <c:pt idx="3419">
                        <c:v>9.1965539458138495E-9</c:v>
                      </c:pt>
                      <c:pt idx="3420">
                        <c:v>1.002924051904413E-8</c:v>
                      </c:pt>
                      <c:pt idx="3421">
                        <c:v>1.084319942023639E-8</c:v>
                      </c:pt>
                      <c:pt idx="3422">
                        <c:v>1.1637791646981311E-8</c:v>
                      </c:pt>
                      <c:pt idx="3423">
                        <c:v>1.241240963650789E-8</c:v>
                      </c:pt>
                      <c:pt idx="3424">
                        <c:v>1.3166477696442E-8</c:v>
                      </c:pt>
                      <c:pt idx="3425">
                        <c:v>1.389945234437036E-8</c:v>
                      </c:pt>
                      <c:pt idx="3426">
                        <c:v>1.4610822556521569E-8</c:v>
                      </c:pt>
                      <c:pt idx="3427">
                        <c:v>1.5300109926456851E-8</c:v>
                      </c:pt>
                      <c:pt idx="3428">
                        <c:v>1.5966868735209501E-8</c:v>
                      </c:pt>
                      <c:pt idx="3429">
                        <c:v>1.661068593485923E-8</c:v>
                      </c:pt>
                      <c:pt idx="3430">
                        <c:v>1.723118104803264E-8</c:v>
                      </c:pt>
                      <c:pt idx="3431">
                        <c:v>1.7828005986320661E-8</c:v>
                      </c:pt>
                      <c:pt idx="3432">
                        <c:v>1.8400844791062771E-8</c:v>
                      </c:pt>
                      <c:pt idx="3433">
                        <c:v>1.8949413300368579E-8</c:v>
                      </c:pt>
                      <c:pt idx="3434">
                        <c:v>1.9473458746647041E-8</c:v>
                      </c:pt>
                      <c:pt idx="3435">
                        <c:v>1.9972759289258961E-8</c:v>
                      </c:pt>
                      <c:pt idx="3436">
                        <c:v>2.044712348722434E-8</c:v>
                      </c:pt>
                      <c:pt idx="3437">
                        <c:v>2.089638971717541E-8</c:v>
                      </c:pt>
                      <c:pt idx="3438">
                        <c:v>2.1320425541976819E-8</c:v>
                      </c:pt>
                      <c:pt idx="3439">
                        <c:v>2.1719127035596541E-8</c:v>
                      </c:pt>
                      <c:pt idx="3440">
                        <c:v>2.2092418069957521E-8</c:v>
                      </c:pt>
                      <c:pt idx="3441">
                        <c:v>2.2440249569555609E-8</c:v>
                      </c:pt>
                      <c:pt idx="3442">
                        <c:v>2.2762598739680098E-8</c:v>
                      </c:pt>
                      <c:pt idx="3443">
                        <c:v>2.3059468274048939E-8</c:v>
                      </c:pt>
                      <c:pt idx="3444">
                        <c:v>2.3330885547605849E-8</c:v>
                      </c:pt>
                      <c:pt idx="3445">
                        <c:v>2.3576901800124261E-8</c:v>
                      </c:pt>
                      <c:pt idx="3446">
                        <c:v>2.3797591316100951E-8</c:v>
                      </c:pt>
                      <c:pt idx="3447">
                        <c:v>2.39930506062401E-8</c:v>
                      </c:pt>
                      <c:pt idx="3448">
                        <c:v>2.416339759557912E-8</c:v>
                      </c:pt>
                      <c:pt idx="3449">
                        <c:v>2.4308770823043279E-8</c:v>
                      </c:pt>
                      <c:pt idx="3450">
                        <c:v>2.4429328656911239E-8</c:v>
                      </c:pt>
                      <c:pt idx="3451">
                        <c:v>2.4525248530325729E-8</c:v>
                      </c:pt>
                      <c:pt idx="3452">
                        <c:v>2.459672620062432E-8</c:v>
                      </c:pt>
                      <c:pt idx="3453">
                        <c:v>2.4643975035871059E-8</c:v>
                      </c:pt>
                      <c:pt idx="3454">
                        <c:v>2.466722533155737E-8</c:v>
                      </c:pt>
                      <c:pt idx="3455">
                        <c:v>2.466672366000967E-8</c:v>
                      </c:pt>
                      <c:pt idx="3456">
                        <c:v>2.4642732254599851E-8</c:v>
                      </c:pt>
                      <c:pt idx="3457">
                        <c:v>2.4595528430403261E-8</c:v>
                      </c:pt>
                      <c:pt idx="3458">
                        <c:v>2.45254040424897E-8</c:v>
                      </c:pt>
                      <c:pt idx="3459">
                        <c:v>2.4432664982576351E-8</c:v>
                      </c:pt>
                      <c:pt idx="3460">
                        <c:v>2.431763071431704E-8</c:v>
                      </c:pt>
                      <c:pt idx="3461">
                        <c:v>2.4180633847051859E-8</c:v>
                      </c:pt>
                      <c:pt idx="3462">
                        <c:v>2.4022019747406611E-8</c:v>
                      </c:pt>
                      <c:pt idx="3463">
                        <c:v>2.3842146187706398E-8</c:v>
                      </c:pt>
                      <c:pt idx="3464">
                        <c:v>2.3641383029764711E-8</c:v>
                      </c:pt>
                      <c:pt idx="3465">
                        <c:v>2.3420111942223122E-8</c:v>
                      </c:pt>
                      <c:pt idx="3466">
                        <c:v>2.3178726149261529E-8</c:v>
                      </c:pt>
                      <c:pt idx="3467">
                        <c:v>2.291763020816488E-8</c:v>
                      </c:pt>
                      <c:pt idx="3468">
                        <c:v>2.2637239812927999E-8</c:v>
                      </c:pt>
                      <c:pt idx="3469">
                        <c:v>2.233798162081858E-8</c:v>
                      </c:pt>
                      <c:pt idx="3470">
                        <c:v>2.2020293098573891E-8</c:v>
                      </c:pt>
                      <c:pt idx="3471">
                        <c:v>2.1684622384715129E-8</c:v>
                      </c:pt>
                      <c:pt idx="3472">
                        <c:v>2.133142816429529E-8</c:v>
                      </c:pt>
                      <c:pt idx="3473">
                        <c:v>2.096117955227942E-8</c:v>
                      </c:pt>
                      <c:pt idx="3474">
                        <c:v>2.0574355981667001E-8</c:v>
                      </c:pt>
                      <c:pt idx="3475">
                        <c:v>2.0171447092420671E-8</c:v>
                      </c:pt>
                      <c:pt idx="3476">
                        <c:v>1.9752952617265469E-8</c:v>
                      </c:pt>
                      <c:pt idx="3477">
                        <c:v>1.931938226044917E-8</c:v>
                      </c:pt>
                      <c:pt idx="3478">
                        <c:v>1.887125556563179E-8</c:v>
                      </c:pt>
                      <c:pt idx="3479">
                        <c:v>1.8409101769174809E-8</c:v>
                      </c:pt>
                      <c:pt idx="3480">
                        <c:v>1.793345963525371E-8</c:v>
                      </c:pt>
                      <c:pt idx="3481">
                        <c:v>1.7444877269390371E-8</c:v>
                      </c:pt>
                      <c:pt idx="3482">
                        <c:v>1.6943911907212859E-8</c:v>
                      </c:pt>
                      <c:pt idx="3483">
                        <c:v>1.6431129675499281E-8</c:v>
                      </c:pt>
                      <c:pt idx="3484">
                        <c:v>1.5907105322823071E-8</c:v>
                      </c:pt>
                      <c:pt idx="3485">
                        <c:v>1.5372421917419121E-8</c:v>
                      </c:pt>
                      <c:pt idx="3486">
                        <c:v>1.482767051019985E-8</c:v>
                      </c:pt>
                      <c:pt idx="3487">
                        <c:v>1.427344976119628E-8</c:v>
                      </c:pt>
                      <c:pt idx="3488">
                        <c:v>1.371036552804215E-8</c:v>
                      </c:pt>
                      <c:pt idx="3489">
                        <c:v>1.313903041549245E-8</c:v>
                      </c:pt>
                      <c:pt idx="3490">
                        <c:v>1.2560063285334779E-8</c:v>
                      </c:pt>
                      <c:pt idx="3491">
                        <c:v>1.197408872644316E-8</c:v>
                      </c:pt>
                      <c:pt idx="3492">
                        <c:v>1.138173648510044E-8</c:v>
                      </c:pt>
                      <c:pt idx="3493">
                        <c:v>1.078364085609846E-8</c:v>
                      </c:pt>
                      <c:pt idx="3494">
                        <c:v>1.018044003551298E-8</c:v>
                      </c:pt>
                      <c:pt idx="3495">
                        <c:v>9.5727754364122675E-9</c:v>
                      </c:pt>
                      <c:pt idx="3496">
                        <c:v>8.961290969128407E-9</c:v>
                      </c:pt>
                      <c:pt idx="3497">
                        <c:v>8.3466322880598634E-9</c:v>
                      </c:pt>
                      <c:pt idx="3498">
                        <c:v>7.7294460073160179E-9</c:v>
                      </c:pt>
                      <c:pt idx="3499">
                        <c:v>7.1103788878182026E-9</c:v>
                      </c:pt>
                      <c:pt idx="3500">
                        <c:v>6.4900769987621121E-9</c:v>
                      </c:pt>
                      <c:pt idx="3501">
                        <c:v>5.8691848566207062E-9</c:v>
                      </c:pt>
                      <c:pt idx="3502">
                        <c:v>5.2483445450959918E-9</c:v>
                      </c:pt>
                      <c:pt idx="3503">
                        <c:v>4.6281948196474406E-9</c:v>
                      </c:pt>
                      <c:pt idx="3504">
                        <c:v>4.009370200397932E-9</c:v>
                      </c:pt>
                      <c:pt idx="3505">
                        <c:v>3.3925000573780181E-9</c:v>
                      </c:pt>
                      <c:pt idx="3506">
                        <c:v>2.7782076921786981E-9</c:v>
                      </c:pt>
                      <c:pt idx="3507">
                        <c:v>2.167109420166896E-9</c:v>
                      </c:pt>
                      <c:pt idx="3508">
                        <c:v>1.559813657476437E-9</c:v>
                      </c:pt>
                      <c:pt idx="3509">
                        <c:v>9.5692001699346971E-10</c:v>
                      </c:pt>
                      <c:pt idx="3510">
                        <c:v>3.5901841754586112E-10</c:v>
                      </c:pt>
                      <c:pt idx="3511">
                        <c:v>-2.3331178955291602E-10</c:v>
                      </c:pt>
                      <c:pt idx="3512">
                        <c:v>-8.19502672528504E-10</c:v>
                      </c:pt>
                      <c:pt idx="3513">
                        <c:v>-1.3989985457902721E-9</c:v>
                      </c:pt>
                      <c:pt idx="3514">
                        <c:v>-1.9712567673785302E-9</c:v>
                      </c:pt>
                      <c:pt idx="3515">
                        <c:v>-2.5357485035955891E-9</c:v>
                      </c:pt>
                      <c:pt idx="3516">
                        <c:v>-3.091959457379521E-9</c:v>
                      </c:pt>
                      <c:pt idx="3517">
                        <c:v>-3.6393905572243609E-9</c:v>
                      </c:pt>
                      <c:pt idx="3518">
                        <c:v>-4.1775586037106546E-9</c:v>
                      </c:pt>
                      <c:pt idx="3519">
                        <c:v>-4.7059968709613522E-9</c:v>
                      </c:pt>
                      <c:pt idx="3520">
                        <c:v>-5.2242556606570358E-9</c:v>
                      </c:pt>
                      <c:pt idx="3521">
                        <c:v>-5.7319028065331123E-9</c:v>
                      </c:pt>
                      <c:pt idx="3522">
                        <c:v>-6.2285241276278792E-9</c:v>
                      </c:pt>
                      <c:pt idx="3523">
                        <c:v>-6.7137238288608794E-9</c:v>
                      </c:pt>
                      <c:pt idx="3524">
                        <c:v>-7.1871248478776888E-9</c:v>
                      </c:pt>
                      <c:pt idx="3525">
                        <c:v>-7.6483691474507678E-9</c:v>
                      </c:pt>
                      <c:pt idx="3526">
                        <c:v>-8.097117953057162E-9</c:v>
                      </c:pt>
                      <c:pt idx="3527">
                        <c:v>-8.5330519356192519E-9</c:v>
                      </c:pt>
                      <c:pt idx="3528">
                        <c:v>-8.9558713397344955E-9</c:v>
                      </c:pt>
                      <c:pt idx="3529">
                        <c:v>-9.3652960580650448E-9</c:v>
                      </c:pt>
                      <c:pt idx="3530">
                        <c:v>-9.7610656528747131E-9</c:v>
                      </c:pt>
                      <c:pt idx="3531">
                        <c:v>-1.0142939326037259E-8</c:v>
                      </c:pt>
                      <c:pt idx="3532">
                        <c:v>-1.051069583913633E-8</c:v>
                      </c:pt>
                      <c:pt idx="3533">
                        <c:v>-1.0864133385561289E-8</c:v>
                      </c:pt>
                      <c:pt idx="3534">
                        <c:v>-1.120306941678007E-8</c:v>
                      </c:pt>
                      <c:pt idx="3535">
                        <c:v>-1.1527340425215581E-8</c:v>
                      </c:pt>
                      <c:pt idx="3536">
                        <c:v>-1.183680168638218E-8</c:v>
                      </c:pt>
                      <c:pt idx="3537">
                        <c:v>-1.2131326963129501E-8</c:v>
                      </c:pt>
                      <c:pt idx="3538">
                        <c:v>-1.241080817503366E-8</c:v>
                      </c:pt>
                      <c:pt idx="3539">
                        <c:v>-1.267515503611201E-8</c:v>
                      </c:pt>
                      <c:pt idx="3540">
                        <c:v>-1.2924294664168329E-8</c:v>
                      </c:pt>
                      <c:pt idx="3541">
                        <c:v>-1.315817116516365E-8</c:v>
                      </c:pt>
                      <c:pt idx="3542">
                        <c:v>-1.3376745196076779E-8</c:v>
                      </c:pt>
                      <c:pt idx="3543">
                        <c:v>-1.35799935097545E-8</c:v>
                      </c:pt>
                      <c:pt idx="3544">
                        <c:v>-1.376790848525646E-8</c:v>
                      </c:pt>
                      <c:pt idx="3545">
                        <c:v>-1.394049764718215E-8</c:v>
                      </c:pt>
                      <c:pt idx="3546">
                        <c:v>-1.409778317741617E-8</c:v>
                      </c:pt>
                      <c:pt idx="3547">
                        <c:v>-1.423980142265362E-8</c:v>
                      </c:pt>
                      <c:pt idx="3548">
                        <c:v>-1.43666024009637E-8</c:v>
                      </c:pt>
                      <c:pt idx="3549">
                        <c:v>-1.4478249310523851E-8</c:v>
                      </c:pt>
                      <c:pt idx="3550">
                        <c:v>-1.457481804350608E-8</c:v>
                      </c:pt>
                      <c:pt idx="3551">
                        <c:v>-1.4656396707923789E-8</c:v>
                      </c:pt>
                      <c:pt idx="3552">
                        <c:v>-1.472308516005585E-8</c:v>
                      </c:pt>
                      <c:pt idx="3553">
                        <c:v>-1.477499454985337E-8</c:v>
                      </c:pt>
                      <c:pt idx="3554">
                        <c:v>-1.481224688150807E-8</c:v>
                      </c:pt>
                      <c:pt idx="3555">
                        <c:v>-1.48349745911197E-8</c:v>
                      </c:pt>
                      <c:pt idx="3556">
                        <c:v>-1.484332014314814E-8</c:v>
                      </c:pt>
                      <c:pt idx="3557">
                        <c:v>-1.483743564707316E-8</c:v>
                      </c:pt>
                      <c:pt idx="3558">
                        <c:v>-1.4817482495416521E-8</c:v>
                      </c:pt>
                      <c:pt idx="3559">
                        <c:v>-1.478363102400718E-8</c:v>
                      </c:pt>
                      <c:pt idx="3560">
                        <c:v>-1.473606019509532E-8</c:v>
                      </c:pt>
                      <c:pt idx="3561">
                        <c:v>-1.4674957303645111E-8</c:v>
                      </c:pt>
                      <c:pt idx="3562">
                        <c:v>-1.4600517706864409E-8</c:v>
                      </c:pt>
                      <c:pt idx="3563">
                        <c:v>-1.451294457676174E-8</c:v>
                      </c:pt>
                      <c:pt idx="3564">
                        <c:v>-1.4412448675261251E-8</c:v>
                      </c:pt>
                      <c:pt idx="3565">
                        <c:v>-1.429924815115513E-8</c:v>
                      </c:pt>
                      <c:pt idx="3566">
                        <c:v>-1.417356835793575E-8</c:v>
                      </c:pt>
                      <c:pt idx="3567">
                        <c:v>-1.403564169132342E-8</c:v>
                      </c:pt>
                      <c:pt idx="3568">
                        <c:v>-1.388570744509529E-8</c:v>
                      </c:pt>
                      <c:pt idx="3569">
                        <c:v>-1.3724011683630899E-8</c:v>
                      </c:pt>
                      <c:pt idx="3570">
                        <c:v>-1.355080712941268E-8</c:v>
                      </c:pt>
                      <c:pt idx="3571">
                        <c:v>-1.3366353063568341E-8</c:v>
                      </c:pt>
                      <c:pt idx="3572">
                        <c:v>-1.3170915237406071E-8</c:v>
                      </c:pt>
                      <c:pt idx="3573">
                        <c:v>-1.2964765792785999E-8</c:v>
                      </c:pt>
                      <c:pt idx="3574">
                        <c:v>-1.2748183189080279E-8</c:v>
                      </c:pt>
                      <c:pt idx="3575">
                        <c:v>-1.2521452134408911E-8</c:v>
                      </c:pt>
                      <c:pt idx="3576">
                        <c:v>-1.228486351880002E-8</c:v>
                      </c:pt>
                      <c:pt idx="3577">
                        <c:v>-1.2038714346901741E-8</c:v>
                      </c:pt>
                      <c:pt idx="3578">
                        <c:v>-1.1783307667881929E-8</c:v>
                      </c:pt>
                      <c:pt idx="3579">
                        <c:v>-1.1518952500177599E-8</c:v>
                      </c:pt>
                      <c:pt idx="3580">
                        <c:v>-1.12459637488124E-8</c:v>
                      </c:pt>
                      <c:pt idx="3581">
                        <c:v>-1.0964662113071291E-8</c:v>
                      </c:pt>
                      <c:pt idx="3582">
                        <c:v>-1.067537398241665E-8</c:v>
                      </c:pt>
                      <c:pt idx="3583">
                        <c:v>-1.0378431318649649E-8</c:v>
                      </c:pt>
                      <c:pt idx="3584">
                        <c:v>-1.0074171522449749E-8</c:v>
                      </c:pt>
                      <c:pt idx="3585">
                        <c:v>-9.7629372825847207E-9</c:v>
                      </c:pt>
                      <c:pt idx="3586">
                        <c:v>-9.445076406240956E-9</c:v>
                      </c:pt>
                      <c:pt idx="3587">
                        <c:v>-9.1209416291208081E-9</c:v>
                      </c:pt>
                      <c:pt idx="3588">
                        <c:v>-8.7908904041360757E-9</c:v>
                      </c:pt>
                      <c:pt idx="3589">
                        <c:v>-8.455284667744413E-9</c:v>
                      </c:pt>
                      <c:pt idx="3590">
                        <c:v>-8.1144905831785113E-9</c:v>
                      </c:pt>
                      <c:pt idx="3591">
                        <c:v>-7.768878260053937E-9</c:v>
                      </c:pt>
                      <c:pt idx="3592">
                        <c:v>-7.4188214500611736E-9</c:v>
                      </c:pt>
                      <c:pt idx="3593">
                        <c:v>-7.0646972186735471E-9</c:v>
                      </c:pt>
                      <c:pt idx="3594">
                        <c:v>-6.7068855930463649E-9</c:v>
                      </c:pt>
                      <c:pt idx="3595">
                        <c:v>-6.3457691865020091E-9</c:v>
                      </c:pt>
                      <c:pt idx="3596">
                        <c:v>-5.9817328002272896E-9</c:v>
                      </c:pt>
                      <c:pt idx="3597">
                        <c:v>-5.6151630030259706E-9</c:v>
                      </c:pt>
                      <c:pt idx="3598">
                        <c:v>-5.2464476901955083E-9</c:v>
                      </c:pt>
                      <c:pt idx="3599">
                        <c:v>-4.8759756227894411E-9</c:v>
                      </c:pt>
                      <c:pt idx="3600">
                        <c:v>-4.5041359487270911E-9</c:v>
                      </c:pt>
                      <c:pt idx="3601">
                        <c:v>-4.1313177074001764E-9</c:v>
                      </c:pt>
                      <c:pt idx="3602">
                        <c:v>-3.7579093195877797E-9</c:v>
                      </c:pt>
                      <c:pt idx="3603">
                        <c:v>-3.3842980646488279E-9</c:v>
                      </c:pt>
                      <c:pt idx="3604">
                        <c:v>-3.0108695470937231E-9</c:v>
                      </c:pt>
                      <c:pt idx="3605">
                        <c:v>-2.6380071547688712E-9</c:v>
                      </c:pt>
                      <c:pt idx="3606">
                        <c:v>-2.266091510975597E-9</c:v>
                      </c:pt>
                      <c:pt idx="3607">
                        <c:v>-1.8954999229317961E-9</c:v>
                      </c:pt>
                      <c:pt idx="3608">
                        <c:v>-1.526605829057146E-9</c:v>
                      </c:pt>
                      <c:pt idx="3609">
                        <c:v>-1.1597782475887321E-9</c:v>
                      </c:pt>
                      <c:pt idx="3610">
                        <c:v>-7.9538122907152016E-10</c:v>
                      </c:pt>
                      <c:pt idx="3611">
                        <c:v>-4.3377331525585779E-10</c:v>
                      </c:pt>
                      <c:pt idx="3612">
                        <c:v>-7.5307006932349984E-11</c:v>
                      </c:pt>
                      <c:pt idx="3613">
                        <c:v>2.7967175682193968E-10</c:v>
                      </c:pt>
                      <c:pt idx="3614">
                        <c:v>6.3082410555627481E-10</c:v>
                      </c:pt>
                      <c:pt idx="3615">
                        <c:v>9.7781872817465431E-10</c:v>
                      </c:pt>
                      <c:pt idx="3616">
                        <c:v>1.320332345224871E-9</c:v>
                      </c:pt>
                      <c:pt idx="3617">
                        <c:v>1.658050160610611E-9</c:v>
                      </c:pt>
                      <c:pt idx="3618">
                        <c:v>1.9906662907177259E-9</c:v>
                      </c:pt>
                      <c:pt idx="3619">
                        <c:v>2.3178841690853629E-9</c:v>
                      </c:pt>
                      <c:pt idx="3620">
                        <c:v>2.6394169249157138E-9</c:v>
                      </c:pt>
                      <c:pt idx="3621">
                        <c:v>2.954987733881777E-9</c:v>
                      </c:pt>
                      <c:pt idx="3622">
                        <c:v>3.264330139877384E-9</c:v>
                      </c:pt>
                      <c:pt idx="3623">
                        <c:v>3.5671883465386299E-9</c:v>
                      </c:pt>
                      <c:pt idx="3624">
                        <c:v>3.8633174775675366E-9</c:v>
                      </c:pt>
                      <c:pt idx="3625">
                        <c:v>4.1524838050919866E-9</c:v>
                      </c:pt>
                      <c:pt idx="3626">
                        <c:v>4.4344649454998797E-9</c:v>
                      </c:pt>
                      <c:pt idx="3627">
                        <c:v>4.709050022400197E-9</c:v>
                      </c:pt>
                      <c:pt idx="3628">
                        <c:v>4.9760397965706511E-9</c:v>
                      </c:pt>
                      <c:pt idx="3629">
                        <c:v>5.2352467629647246E-9</c:v>
                      </c:pt>
                      <c:pt idx="3630">
                        <c:v>5.4864952150534573E-9</c:v>
                      </c:pt>
                      <c:pt idx="3631">
                        <c:v>5.7296212769832386E-9</c:v>
                      </c:pt>
                      <c:pt idx="3632">
                        <c:v>5.9644729042268572E-9</c:v>
                      </c:pt>
                      <c:pt idx="3633">
                        <c:v>6.1909098535907993E-9</c:v>
                      </c:pt>
                      <c:pt idx="3634">
                        <c:v>6.4088036236251939E-9</c:v>
                      </c:pt>
                      <c:pt idx="3635">
                        <c:v>6.6180373666489053E-9</c:v>
                      </c:pt>
                      <c:pt idx="3636">
                        <c:v>6.8185057737623448E-9</c:v>
                      </c:pt>
                      <c:pt idx="3637">
                        <c:v>7.0101149343617202E-9</c:v>
                      </c:pt>
                      <c:pt idx="3638">
                        <c:v>7.1927821718021354E-9</c:v>
                      </c:pt>
                      <c:pt idx="3639">
                        <c:v>7.3664358569701667E-9</c:v>
                      </c:pt>
                      <c:pt idx="3640">
                        <c:v>7.5310152016286537E-9</c:v>
                      </c:pt>
                      <c:pt idx="3641">
                        <c:v>7.6864700334774464E-9</c:v>
                      </c:pt>
                      <c:pt idx="3642">
                        <c:v>7.8327605549429504E-9</c:v>
                      </c:pt>
                      <c:pt idx="3643">
                        <c:v>7.9698570877587662E-9</c:v>
                      </c:pt>
                      <c:pt idx="3644">
                        <c:v>8.0977398054304446E-9</c:v>
                      </c:pt>
                      <c:pt idx="3645">
                        <c:v>8.2163984556946515E-9</c:v>
                      </c:pt>
                      <c:pt idx="3646">
                        <c:v>8.3258320750791283E-9</c:v>
                      </c:pt>
                      <c:pt idx="3647">
                        <c:v>8.426048697651991E-9</c:v>
                      </c:pt>
                      <c:pt idx="3648">
                        <c:v>8.5170650600114392E-9</c:v>
                      </c:pt>
                      <c:pt idx="3649">
                        <c:v>8.5989063045162702E-9</c:v>
                      </c:pt>
                      <c:pt idx="3650">
                        <c:v>8.6716056826899254E-9</c:v>
                      </c:pt>
                      <c:pt idx="3651">
                        <c:v>8.7352042606478145E-9</c:v>
                      </c:pt>
                      <c:pt idx="3652">
                        <c:v>8.7897506283029537E-9</c:v>
                      </c:pt>
                      <c:pt idx="3653">
                        <c:v>8.8353006139954369E-9</c:v>
                      </c:pt>
                      <c:pt idx="3654">
                        <c:v>8.8719170060715702E-9</c:v>
                      </c:pt>
                      <c:pt idx="3655">
                        <c:v>8.8996692828070451E-9</c:v>
                      </c:pt>
                      <c:pt idx="3656">
                        <c:v>8.9186333519292301E-9</c:v>
                      </c:pt>
                      <c:pt idx="3657">
                        <c:v>8.9288913008452696E-9</c:v>
                      </c:pt>
                      <c:pt idx="3658">
                        <c:v>8.9305311585285888E-9</c:v>
                      </c:pt>
                      <c:pt idx="3659">
                        <c:v>8.9236466698570017E-9</c:v>
                      </c:pt>
                      <c:pt idx="3660">
                        <c:v>8.9083370830321973E-9</c:v>
                      </c:pt>
                      <c:pt idx="3661">
                        <c:v>8.8847069505459027E-9</c:v>
                      </c:pt>
                      <c:pt idx="3662">
                        <c:v>8.8528659439914322E-9</c:v>
                      </c:pt>
                      <c:pt idx="3663">
                        <c:v>8.8129286828545672E-9</c:v>
                      </c:pt>
                      <c:pt idx="3664">
                        <c:v>8.7650145772551197E-9</c:v>
                      </c:pt>
                      <c:pt idx="3665">
                        <c:v>8.7092476844503842E-9</c:v>
                      </c:pt>
                      <c:pt idx="3666">
                        <c:v>8.6457565787584703E-9</c:v>
                      </c:pt>
                      <c:pt idx="3667">
                        <c:v>8.5746742344109048E-9</c:v>
                      </c:pt>
                      <c:pt idx="3668">
                        <c:v>8.4961379207026463E-9</c:v>
                      </c:pt>
                      <c:pt idx="3669">
                        <c:v>8.4102891086773215E-9</c:v>
                      </c:pt>
                      <c:pt idx="3670">
                        <c:v>8.3172733884617821E-9</c:v>
                      </c:pt>
                      <c:pt idx="3671">
                        <c:v>8.2172403962534084E-9</c:v>
                      </c:pt>
                      <c:pt idx="3672">
                        <c:v>8.110343749862027E-9</c:v>
                      </c:pt>
                      <c:pt idx="3673">
                        <c:v>7.9967409916233096E-9</c:v>
                      </c:pt>
                      <c:pt idx="3674">
                        <c:v>7.8765935374228183E-9</c:v>
                      </c:pt>
                      <c:pt idx="3675">
                        <c:v>7.7500666305085945E-9</c:v>
                      </c:pt>
                      <c:pt idx="3676">
                        <c:v>7.6173292987256095E-9</c:v>
                      </c:pt>
                      <c:pt idx="3677">
                        <c:v>7.4785543137672919E-9</c:v>
                      </c:pt>
                      <c:pt idx="3678">
                        <c:v>7.3339181510241456E-9</c:v>
                      </c:pt>
                      <c:pt idx="3679">
                        <c:v>7.1836009486001153E-9</c:v>
                      </c:pt>
                      <c:pt idx="3680">
                        <c:v>7.027786464081878E-9</c:v>
                      </c:pt>
                      <c:pt idx="3681">
                        <c:v>6.8666620276643146E-9</c:v>
                      </c:pt>
                      <c:pt idx="3682">
                        <c:v>6.7004184902729622E-9</c:v>
                      </c:pt>
                      <c:pt idx="3683">
                        <c:v>6.5292501653780846E-9</c:v>
                      </c:pt>
                      <c:pt idx="3684">
                        <c:v>6.3533547632509161E-9</c:v>
                      </c:pt>
                      <c:pt idx="3685">
                        <c:v>6.1729333164922017E-9</c:v>
                      </c:pt>
                      <c:pt idx="3686">
                        <c:v>5.9881900957444136E-9</c:v>
                      </c:pt>
                      <c:pt idx="3687">
                        <c:v>5.7993325145982857E-9</c:v>
                      </c:pt>
                      <c:pt idx="3688">
                        <c:v>5.6065710228058243E-9</c:v>
                      </c:pt>
                      <c:pt idx="3689">
                        <c:v>5.4101189870276954E-9</c:v>
                      </c:pt>
                      <c:pt idx="3690">
                        <c:v>5.2101925584606913E-9</c:v>
                      </c:pt>
                      <c:pt idx="3691">
                        <c:v>5.0070105268207116E-9</c:v>
                      </c:pt>
                      <c:pt idx="3692">
                        <c:v>4.8007941602856137E-9</c:v>
                      </c:pt>
                      <c:pt idx="3693">
                        <c:v>4.5917670311372496E-9</c:v>
                      </c:pt>
                      <c:pt idx="3694">
                        <c:v>4.3801548269825653E-9</c:v>
                      </c:pt>
                      <c:pt idx="3695">
                        <c:v>4.1661851475690553E-9</c:v>
                      </c:pt>
                      <c:pt idx="3696">
                        <c:v>3.9500872873516717E-9</c:v>
                      </c:pt>
                      <c:pt idx="3697">
                        <c:v>3.7320920041031967E-9</c:v>
                      </c:pt>
                      <c:pt idx="3698">
                        <c:v>3.5124312739991351E-9</c:v>
                      </c:pt>
                      <c:pt idx="3699">
                        <c:v>3.2913380337371152E-9</c:v>
                      </c:pt>
                      <c:pt idx="3700">
                        <c:v>3.0690459103779248E-9</c:v>
                      </c:pt>
                      <c:pt idx="3701">
                        <c:v>2.845788939719665E-9</c:v>
                      </c:pt>
                      <c:pt idx="3702">
                        <c:v>2.6218012741273701E-9</c:v>
                      </c:pt>
                      <c:pt idx="3703">
                        <c:v>2.39731688085033E-9</c:v>
                      </c:pt>
                      <c:pt idx="3704">
                        <c:v>2.1725692319545432E-9</c:v>
                      </c:pt>
                      <c:pt idx="3705">
                        <c:v>1.9477909870903161E-9</c:v>
                      </c:pt>
                      <c:pt idx="3706">
                        <c:v>1.7232136703907251E-9</c:v>
                      </c:pt>
                      <c:pt idx="3707">
                        <c:v>1.4990673428646171E-9</c:v>
                      </c:pt>
                      <c:pt idx="3708">
                        <c:v>1.275580271707508E-9</c:v>
                      </c:pt>
                      <c:pt idx="3709">
                        <c:v>1.0529785979950271E-9</c:v>
                      </c:pt>
                      <c:pt idx="3710">
                        <c:v>8.3148600425957572E-10</c:v>
                      </c:pt>
                      <c:pt idx="3711">
                        <c:v>6.1132338346876926E-10</c:v>
                      </c:pt>
                      <c:pt idx="3712">
                        <c:v>3.927085109365354E-10</c:v>
                      </c:pt>
                      <c:pt idx="3713">
                        <c:v>1.7585572069026049E-10</c:v>
                      </c:pt>
                      <c:pt idx="3714">
                        <c:v>-3.9024412195680862E-11</c:v>
                      </c:pt>
                      <c:pt idx="3715">
                        <c:v>-2.5172538182036E-10</c:v>
                      </c:pt>
                      <c:pt idx="3716">
                        <c:v>-4.6204505278712432E-10</c:v>
                      </c:pt>
                      <c:pt idx="3717">
                        <c:v>-6.6978595125484433E-10</c:v>
                      </c:pt>
                      <c:pt idx="3718">
                        <c:v>-8.7475554438107006E-10</c:v>
                      </c:pt>
                      <c:pt idx="3719">
                        <c:v>-1.076766506897613E-9</c:v>
                      </c:pt>
                      <c:pt idx="3720">
                        <c:v>-1.275636973643613E-9</c:v>
                      </c:pt>
                      <c:pt idx="3721">
                        <c:v>-1.471190776968425E-9</c:v>
                      </c:pt>
                      <c:pt idx="3722">
                        <c:v>-1.663257668017066E-9</c:v>
                      </c:pt>
                      <c:pt idx="3723">
                        <c:v>-1.8516735210127309E-9</c:v>
                      </c:pt>
                      <c:pt idx="3724">
                        <c:v>-2.0362805197644762E-9</c:v>
                      </c:pt>
                      <c:pt idx="3725">
                        <c:v>-2.2169273257442902E-9</c:v>
                      </c:pt>
                      <c:pt idx="3726">
                        <c:v>-2.3934692271957031E-9</c:v>
                      </c:pt>
                      <c:pt idx="3727">
                        <c:v>-2.5657682688632862E-9</c:v>
                      </c:pt>
                      <c:pt idx="3728">
                        <c:v>-2.7336933620532492E-9</c:v>
                      </c:pt>
                      <c:pt idx="3729">
                        <c:v>-2.897120374868928E-9</c:v>
                      </c:pt>
                      <c:pt idx="3730">
                        <c:v>-3.0559322025835532E-9</c:v>
                      </c:pt>
                      <c:pt idx="3731">
                        <c:v>-3.2100188182430231E-9</c:v>
                      </c:pt>
                      <c:pt idx="3732">
                        <c:v>-3.3592773037168351E-9</c:v>
                      </c:pt>
                      <c:pt idx="3733">
                        <c:v>-3.5036118615289161E-9</c:v>
                      </c:pt>
                      <c:pt idx="3734">
                        <c:v>-3.6429338079238769E-9</c:v>
                      </c:pt>
                      <c:pt idx="3735">
                        <c:v>-3.7771615477295554E-9</c:v>
                      </c:pt>
                      <c:pt idx="3736">
                        <c:v>-3.9062205316887453E-9</c:v>
                      </c:pt>
                      <c:pt idx="3737">
                        <c:v>-4.0300431970252046E-9</c:v>
                      </c:pt>
                      <c:pt idx="3738">
                        <c:v>-4.1485688921055921E-9</c:v>
                      </c:pt>
                      <c:pt idx="3739">
                        <c:v>-4.261743786140898E-9</c:v>
                      </c:pt>
                      <c:pt idx="3740">
                        <c:v>-4.3695207649473487E-9</c:v>
                      </c:pt>
                      <c:pt idx="3741">
                        <c:v>-4.471859313848844E-9</c:v>
                      </c:pt>
                      <c:pt idx="3742">
                        <c:v>-4.5687253888642799E-9</c:v>
                      </c:pt>
                      <c:pt idx="3743">
                        <c:v>-4.6600912773669779E-9</c:v>
                      </c:pt>
                      <c:pt idx="3744">
                        <c:v>-4.745935449438691E-9</c:v>
                      </c:pt>
                      <c:pt idx="3745">
                        <c:v>-4.8262424011683761E-9</c:v>
                      </c:pt>
                      <c:pt idx="3746">
                        <c:v>-4.9010024911605489E-9</c:v>
                      </c:pt>
                      <c:pt idx="3747">
                        <c:v>-4.9702117715237661E-9</c:v>
                      </c:pt>
                      <c:pt idx="3748">
                        <c:v>-5.0338718146017928E-9</c:v>
                      </c:pt>
                      <c:pt idx="3749">
                        <c:v>-5.0919895366979582E-9</c:v>
                      </c:pt>
                      <c:pt idx="3750">
                        <c:v>-5.1445770200161213E-9</c:v>
                      </c:pt>
                      <c:pt idx="3751">
                        <c:v>-5.1916513340052014E-9</c:v>
                      </c:pt>
                      <c:pt idx="3752">
                        <c:v>-5.2332343572532704E-9</c:v>
                      </c:pt>
                      <c:pt idx="3753">
                        <c:v>-5.2693526010217556E-9</c:v>
                      </c:pt>
                      <c:pt idx="3754">
                        <c:v>-5.3000370354510276E-9</c:v>
                      </c:pt>
                      <c:pt idx="3755">
                        <c:v>-5.3253229193996751E-9</c:v>
                      </c:pt>
                      <c:pt idx="3756">
                        <c:v>-5.3452496348050969E-9</c:v>
                      </c:pt>
                      <c:pt idx="3757">
                        <c:v>-5.3598605263725196E-9</c:v>
                      </c:pt>
                      <c:pt idx="3758">
                        <c:v>-5.3692027473120237E-9</c:v>
                      </c:pt>
                      <c:pt idx="3759">
                        <c:v>-5.373327111754299E-9</c:v>
                      </c:pt>
                      <c:pt idx="3760">
                        <c:v>-5.3722879543803168E-9</c:v>
                      </c:pt>
                      <c:pt idx="3761">
                        <c:v>-5.3661429977038128E-9</c:v>
                      </c:pt>
                      <c:pt idx="3762">
                        <c:v>-5.3549532273467224E-9</c:v>
                      </c:pt>
                      <c:pt idx="3763">
                        <c:v>-5.3387827755479324E-9</c:v>
                      </c:pt>
                      <c:pt idx="3764">
                        <c:v>-5.3176988130461404E-9</c:v>
                      </c:pt>
                      <c:pt idx="3765">
                        <c:v>-5.2917714493784377E-9</c:v>
                      </c:pt>
                      <c:pt idx="3766">
                        <c:v>-5.261073641539381E-9</c:v>
                      </c:pt>
                      <c:pt idx="3767">
                        <c:v>-5.2256811108503142E-9</c:v>
                      </c:pt>
                      <c:pt idx="3768">
                        <c:v>-5.1856722677970298E-9</c:v>
                      </c:pt>
                      <c:pt idx="3769">
                        <c:v>-5.1411281445071177E-9</c:v>
                      </c:pt>
                      <c:pt idx="3770">
                        <c:v>-5.0921323344550216E-9</c:v>
                      </c:pt>
                      <c:pt idx="3771">
                        <c:v>-5.0387709389062468E-9</c:v>
                      </c:pt>
                      <c:pt idx="3772">
                        <c:v>-4.9811325195403397E-9</c:v>
                      </c:pt>
                      <c:pt idx="3773">
                        <c:v>-4.9193080566287788E-9</c:v>
                      </c:pt>
                      <c:pt idx="3774">
                        <c:v>-4.8533909120857641E-9</c:v>
                      </c:pt>
                      <c:pt idx="3775">
                        <c:v>-4.7834767966599699E-9</c:v>
                      </c:pt>
                      <c:pt idx="3776">
                        <c:v>-4.7096637404943903E-9</c:v>
                      </c:pt>
                      <c:pt idx="3777">
                        <c:v>-4.6320520662464416E-9</c:v>
                      </c:pt>
                      <c:pt idx="3778">
                        <c:v>-4.5507443639361521E-9</c:v>
                      </c:pt>
                      <c:pt idx="3779">
                        <c:v>-4.4658454666722914E-9</c:v>
                      </c:pt>
                      <c:pt idx="3780">
                        <c:v>-4.377462426399515E-9</c:v>
                      </c:pt>
                      <c:pt idx="3781">
                        <c:v>-4.2857044888087422E-9</c:v>
                      </c:pt>
                      <c:pt idx="3782">
                        <c:v>-4.1906830665617118E-9</c:v>
                      </c:pt>
                      <c:pt idx="3783">
                        <c:v>-4.0925117099990102E-9</c:v>
                      </c:pt>
                      <c:pt idx="3784">
                        <c:v>-3.9913060745244964E-9</c:v>
                      </c:pt>
                      <c:pt idx="3785">
                        <c:v>-3.8871838838932303E-9</c:v>
                      </c:pt>
                      <c:pt idx="3786">
                        <c:v>-3.7802648886690118E-9</c:v>
                      </c:pt>
                      <c:pt idx="3787">
                        <c:v>-3.6706708191667578E-9</c:v>
                      </c:pt>
                      <c:pt idx="3788">
                        <c:v>-3.5585253322469288E-9</c:v>
                      </c:pt>
                      <c:pt idx="3789">
                        <c:v>-3.4439539513904458E-9</c:v>
                      </c:pt>
                      <c:pt idx="3790">
                        <c:v>-3.327083999546117E-9</c:v>
                      </c:pt>
                      <c:pt idx="3791">
                        <c:v>-3.2080445243144631E-9</c:v>
                      </c:pt>
                      <c:pt idx="3792">
                        <c:v>-3.0869662151042131E-9</c:v>
                      </c:pt>
                      <c:pt idx="3793">
                        <c:v>-2.963981311975092E-9</c:v>
                      </c:pt>
                      <c:pt idx="3794">
                        <c:v>-2.8392235059622442E-9</c:v>
                      </c:pt>
                      <c:pt idx="3795">
                        <c:v>-2.712827830757207E-9</c:v>
                      </c:pt>
                      <c:pt idx="3796">
                        <c:v>-2.584930545706657E-9</c:v>
                      </c:pt>
                      <c:pt idx="3797">
                        <c:v>-2.4556690101692602E-9</c:v>
                      </c:pt>
                      <c:pt idx="3798">
                        <c:v>-2.3251815493601631E-9</c:v>
                      </c:pt>
                      <c:pt idx="3799">
                        <c:v>-2.1936073118904539E-9</c:v>
                      </c:pt>
                      <c:pt idx="3800">
                        <c:v>-2.0610861192910769E-9</c:v>
                      </c:pt>
                      <c:pt idx="3801">
                        <c:v>-1.9277583078903831E-9</c:v>
                      </c:pt>
                      <c:pt idx="3802">
                        <c:v>-1.7937645634871121E-9</c:v>
                      </c:pt>
                      <c:pt idx="3803">
                        <c:v>-1.6592457493354759E-9</c:v>
                      </c:pt>
                      <c:pt idx="3804">
                        <c:v>-1.524342728021249E-9</c:v>
                      </c:pt>
                      <c:pt idx="3805">
                        <c:v>-1.3891961778758869E-9</c:v>
                      </c:pt>
                      <c:pt idx="3806">
                        <c:v>-1.2539464046292419E-9</c:v>
                      </c:pt>
                      <c:pt idx="3807">
                        <c:v>-1.11873314905094E-9</c:v>
                      </c:pt>
                      <c:pt idx="3808">
                        <c:v>-9.8369539138033652E-10</c:v>
                      </c:pt>
                      <c:pt idx="3809">
                        <c:v>-8.4897115337894002E-10</c:v>
                      </c:pt>
                      <c:pt idx="3810">
                        <c:v>-7.1469729887237239E-10</c:v>
                      </c:pt>
                      <c:pt idx="3811">
                        <c:v>-5.81009333671791E-10</c:v>
                      </c:pt>
                      <c:pt idx="3812">
                        <c:v>-4.4804120578450831E-10</c:v>
                      </c:pt>
                      <c:pt idx="3813">
                        <c:v>-3.1592510683039971E-10</c:v>
                      </c:pt>
                      <c:pt idx="3814">
                        <c:v>-1.8479127558426029E-10</c:v>
                      </c:pt>
                      <c:pt idx="3815">
                        <c:v>-5.4767804557395508E-11</c:v>
                      </c:pt>
                      <c:pt idx="3816">
                        <c:v>7.4019549476451856E-11</c:v>
                      </c:pt>
                      <c:pt idx="3817">
                        <c:v>2.01447550130347E-10</c:v>
                      </c:pt>
                      <c:pt idx="3818">
                        <c:v>3.2739566037289062E-10</c:v>
                      </c:pt>
                      <c:pt idx="3819">
                        <c:v>4.5174621499060091E-10</c:v>
                      </c:pt>
                      <c:pt idx="3820">
                        <c:v>5.7438458576334159E-10</c:v>
                      </c:pt>
                      <c:pt idx="3821">
                        <c:v>6.951993386127236E-10</c:v>
                      </c:pt>
                      <c:pt idx="3822">
                        <c:v>8.1408238203762823E-10</c:v>
                      </c:pt>
                      <c:pt idx="3823">
                        <c:v>9.3092910620466144E-10</c:v>
                      </c:pt>
                      <c:pt idx="3824">
                        <c:v>1.0456385121231709E-9</c:v>
                      </c:pt>
                      <c:pt idx="3825">
                        <c:v>1.1581133304005761E-9</c:v>
                      </c:pt>
                      <c:pt idx="3826">
                        <c:v>1.2682601291373249E-9</c:v>
                      </c:pt>
                      <c:pt idx="3827">
                        <c:v>1.3759894105974899E-9</c:v>
                      </c:pt>
                      <c:pt idx="3828">
                        <c:v>1.481215696359707E-9</c:v>
                      </c:pt>
                      <c:pt idx="3829">
                        <c:v>1.5838576007309961E-9</c:v>
                      </c:pt>
                      <c:pt idx="3830">
                        <c:v>1.6838378922797529E-9</c:v>
                      </c:pt>
                      <c:pt idx="3831">
                        <c:v>1.781083543421922E-9</c:v>
                      </c:pt>
                      <c:pt idx="3832">
                        <c:v>1.8755257680702869E-9</c:v>
                      </c:pt>
                      <c:pt idx="3833">
                        <c:v>1.967100047430753E-9</c:v>
                      </c:pt>
                      <c:pt idx="3834">
                        <c:v>2.0557461441046929E-9</c:v>
                      </c:pt>
                      <c:pt idx="3835">
                        <c:v>2.141408104726834E-9</c:v>
                      </c:pt>
                      <c:pt idx="3836">
                        <c:v>2.2240342514381531E-9</c:v>
                      </c:pt>
                      <c:pt idx="3837">
                        <c:v>2.3035771625577121E-9</c:v>
                      </c:pt>
                      <c:pt idx="3838">
                        <c:v>2.3799936428807051E-9</c:v>
                      </c:pt>
                      <c:pt idx="3839">
                        <c:v>2.45324468408695E-9</c:v>
                      </c:pt>
                      <c:pt idx="3840">
                        <c:v>2.523295415798253E-9</c:v>
                      </c:pt>
                      <c:pt idx="3841">
                        <c:v>2.590115047870315E-9</c:v>
                      </c:pt>
                      <c:pt idx="3842">
                        <c:v>2.653676804548778E-9</c:v>
                      </c:pt>
                      <c:pt idx="3843">
                        <c:v>2.7139578511563428E-9</c:v>
                      </c:pt>
                      <c:pt idx="3844">
                        <c:v>2.7709392140086839E-9</c:v>
                      </c:pt>
                      <c:pt idx="3845">
                        <c:v>2.824605694283357E-9</c:v>
                      </c:pt>
                      <c:pt idx="3846">
                        <c:v>2.874945776584535E-9</c:v>
                      </c:pt>
                      <c:pt idx="3847">
                        <c:v>2.921951532960064E-9</c:v>
                      </c:pt>
                      <c:pt idx="3848">
                        <c:v>2.965618523133416E-9</c:v>
                      </c:pt>
                      <c:pt idx="3849">
                        <c:v>3.0059456917142222E-9</c:v>
                      </c:pt>
                      <c:pt idx="3850">
                        <c:v>3.042935263145328E-9</c:v>
                      </c:pt>
                      <c:pt idx="3851">
                        <c:v>3.0765926351321511E-9</c:v>
                      </c:pt>
                      <c:pt idx="3852">
                        <c:v>3.1069262712830869E-9</c:v>
                      </c:pt>
                      <c:pt idx="3853">
                        <c:v>3.133947593666051E-9</c:v>
                      </c:pt>
                      <c:pt idx="3854">
                        <c:v>3.1576708759579539E-9</c:v>
                      </c:pt>
                      <c:pt idx="3855">
                        <c:v>3.1781131378298282E-9</c:v>
                      </c:pt>
                      <c:pt idx="3856">
                        <c:v>3.1952940411723162E-9</c:v>
                      </c:pt>
                      <c:pt idx="3857">
                        <c:v>3.2092357887233919E-9</c:v>
                      </c:pt>
                      <c:pt idx="3858">
                        <c:v>3.2199630256134998E-9</c:v>
                      </c:pt>
                      <c:pt idx="3859">
                        <c:v>3.2275027442934839E-9</c:v>
                      </c:pt>
                      <c:pt idx="3860">
                        <c:v>3.231884193257587E-9</c:v>
                      </c:pt>
                      <c:pt idx="3861">
                        <c:v>3.233138789918397E-9</c:v>
                      </c:pt>
                      <c:pt idx="3862">
                        <c:v>3.231300037933288E-9</c:v>
                      </c:pt>
                      <c:pt idx="3863">
                        <c:v>3.226403449223106E-9</c:v>
                      </c:pt>
                      <c:pt idx="3864">
                        <c:v>3.2184864708640769E-9</c:v>
                      </c:pt>
                      <c:pt idx="3865">
                        <c:v>3.2075884169740638E-9</c:v>
                      </c:pt>
                      <c:pt idx="3866">
                        <c:v>3.1937504056542309E-9</c:v>
                      </c:pt>
                      <c:pt idx="3867">
                        <c:v>3.177015300988174E-9</c:v>
                      </c:pt>
                      <c:pt idx="3868">
                        <c:v>3.157427660042354E-9</c:v>
                      </c:pt>
                      <c:pt idx="3869">
                        <c:v>3.1350336847557371E-9</c:v>
                      </c:pt>
                      <c:pt idx="3870">
                        <c:v>3.1098811785520422E-9</c:v>
                      </c:pt>
                      <c:pt idx="3871">
                        <c:v>3.0820195074569091E-9</c:v>
                      </c:pt>
                      <c:pt idx="3872">
                        <c:v>3.0514995654532508E-9</c:v>
                      </c:pt>
                      <c:pt idx="3873">
                        <c:v>3.0183737437637259E-9</c:v>
                      </c:pt>
                      <c:pt idx="3874">
                        <c:v>2.982695903707653E-9</c:v>
                      </c:pt>
                      <c:pt idx="3875">
                        <c:v>2.94452135274211E-9</c:v>
                      </c:pt>
                      <c:pt idx="3876">
                        <c:v>2.903906823265317E-9</c:v>
                      </c:pt>
                      <c:pt idx="3877">
                        <c:v>2.8609104537310101E-9</c:v>
                      </c:pt>
                      <c:pt idx="3878">
                        <c:v>2.8155917716004299E-9</c:v>
                      </c:pt>
                      <c:pt idx="3879">
                        <c:v>2.768011677638738E-9</c:v>
                      </c:pt>
                      <c:pt idx="3880">
                        <c:v>2.718232431051076E-9</c:v>
                      </c:pt>
                      <c:pt idx="3881">
                        <c:v>2.666317634944465E-9</c:v>
                      </c:pt>
                      <c:pt idx="3882">
                        <c:v>2.6123322215982169E-9</c:v>
                      </c:pt>
                      <c:pt idx="3883">
                        <c:v>2.556342437029357E-9</c:v>
                      </c:pt>
                      <c:pt idx="3884">
                        <c:v>2.498415824345469E-9</c:v>
                      </c:pt>
                      <c:pt idx="3885">
                        <c:v>2.4386212053901872E-9</c:v>
                      </c:pt>
                      <c:pt idx="3886">
                        <c:v>2.3770286602027861E-9</c:v>
                      </c:pt>
                      <c:pt idx="3887">
                        <c:v>2.3137095038367699E-9</c:v>
                      </c:pt>
                      <c:pt idx="3888">
                        <c:v>2.2487362601058519E-9</c:v>
                      </c:pt>
                      <c:pt idx="3889">
                        <c:v>2.1821826318579969E-9</c:v>
                      </c:pt>
                      <c:pt idx="3890">
                        <c:v>2.1141234674098379E-9</c:v>
                      </c:pt>
                      <c:pt idx="3891">
                        <c:v>2.0446347228137348E-9</c:v>
                      </c:pt>
                      <c:pt idx="3892">
                        <c:v>1.9737934196676372E-9</c:v>
                      </c:pt>
                      <c:pt idx="3893">
                        <c:v>1.901677598221575E-9</c:v>
                      </c:pt>
                      <c:pt idx="3894">
                        <c:v>1.8283662655817981E-9</c:v>
                      </c:pt>
                      <c:pt idx="3895">
                        <c:v>1.7539393388578569E-9</c:v>
                      </c:pt>
                      <c:pt idx="3896">
                        <c:v>1.678477583149104E-9</c:v>
                      </c:pt>
                      <c:pt idx="3897">
                        <c:v>1.602062544315018E-9</c:v>
                      </c:pt>
                      <c:pt idx="3898">
                        <c:v>1.5247764765254539E-9</c:v>
                      </c:pt>
                      <c:pt idx="3899">
                        <c:v>1.446702264636262E-9</c:v>
                      </c:pt>
                      <c:pt idx="3900">
                        <c:v>1.3679233414856691E-9</c:v>
                      </c:pt>
                      <c:pt idx="3901">
                        <c:v>1.288523600257165E-9</c:v>
                      </c:pt>
                      <c:pt idx="3902">
                        <c:v>1.2085873021012989E-9</c:v>
                      </c:pt>
                      <c:pt idx="3903">
                        <c:v>1.128198979256329E-9</c:v>
                      </c:pt>
                      <c:pt idx="3904">
                        <c:v>1.0474433339509959E-9</c:v>
                      </c:pt>
                      <c:pt idx="3905">
                        <c:v>9.6640513341605905E-10</c:v>
                      </c:pt>
                      <c:pt idx="3906">
                        <c:v>8.8516910136951205E-10</c:v>
                      </c:pt>
                      <c:pt idx="3907">
                        <c:v>8.0381980637658589E-10</c:v>
                      </c:pt>
                      <c:pt idx="3908">
                        <c:v>7.224415475196851E-10</c:v>
                      </c:pt>
                      <c:pt idx="3909">
                        <c:v>6.4111823784130311E-10</c:v>
                      </c:pt>
                      <c:pt idx="3910">
                        <c:v>5.5993328604950743E-10</c:v>
                      </c:pt>
                      <c:pt idx="3911">
                        <c:v>4.7896947699590678E-10</c:v>
                      </c:pt>
                      <c:pt idx="3912">
                        <c:v>3.9830885145460862E-10</c:v>
                      </c:pt>
                      <c:pt idx="3913">
                        <c:v>3.1803258574218581E-10</c:v>
                      </c:pt>
                      <c:pt idx="3914">
                        <c:v>2.3822087172822192E-10</c:v>
                      </c:pt>
                      <c:pt idx="3915">
                        <c:v>1.5895279778900761E-10</c:v>
                      </c:pt>
                      <c:pt idx="3916">
                        <c:v>8.0306231257844586E-11</c:v>
                      </c:pt>
                      <c:pt idx="3917">
                        <c:v>2.357702919539763E-12</c:v>
                      </c:pt>
                      <c:pt idx="3918">
                        <c:v>-7.4817705912493817E-11</c:v>
                      </c:pt>
                      <c:pt idx="3919">
                        <c:v>-1.511464732105324E-10</c:v>
                      </c:pt>
                      <c:pt idx="3920">
                        <c:v>-2.2655674243104321E-10</c:v>
                      </c:pt>
                      <c:pt idx="3921">
                        <c:v>-3.0097842461066309E-10</c:v>
                      </c:pt>
                      <c:pt idx="3922">
                        <c:v>-3.7434329589909819E-10</c:v>
                      </c:pt>
                      <c:pt idx="3923">
                        <c:v>-4.4658509009585167E-10</c:v>
                      </c:pt>
                      <c:pt idx="3924">
                        <c:v>-5.1763958579058252E-10</c:v>
                      </c:pt>
                      <c:pt idx="3925">
                        <c:v>-5.8744468774168319E-10</c:v>
                      </c:pt>
                      <c:pt idx="3926">
                        <c:v>-6.5594050216424049E-10</c:v>
                      </c:pt>
                      <c:pt idx="3927">
                        <c:v>-7.230694056394345E-10</c:v>
                      </c:pt>
                      <c:pt idx="3928">
                        <c:v>-7.8877610739823561E-10</c:v>
                      </c:pt>
                      <c:pt idx="3929">
                        <c:v>-8.5300770477641685E-10</c:v>
                      </c:pt>
                      <c:pt idx="3930">
                        <c:v>-9.1571373168133704E-10</c:v>
                      </c:pt>
                      <c:pt idx="3931">
                        <c:v>-9.7684619995716696E-10</c:v>
                      </c:pt>
                      <c:pt idx="3932">
                        <c:v>-1.036359633580968E-9</c:v>
                      </c:pt>
                      <c:pt idx="3933">
                        <c:v>-1.094211095667162E-9</c:v>
                      </c:pt>
                      <c:pt idx="3934">
                        <c:v>-1.1503602083044719E-9</c:v>
                      </c:pt>
                      <c:pt idx="3935">
                        <c:v>-1.204769165293557E-9</c:v>
                      </c:pt>
                      <c:pt idx="3936">
                        <c:v>-1.257402737898151E-9</c:v>
                      </c:pt>
                      <c:pt idx="3937">
                        <c:v>-1.3082282737640791E-9</c:v>
                      </c:pt>
                      <c:pt idx="3938">
                        <c:v>-1.357215689202381E-9</c:v>
                      </c:pt>
                      <c:pt idx="3939">
                        <c:v>-1.4043374550701009E-9</c:v>
                      </c:pt>
                      <c:pt idx="3940">
                        <c:v>-1.4495685765207461E-9</c:v>
                      </c:pt>
                      <c:pt idx="3941">
                        <c:v>-1.4928865669278101E-9</c:v>
                      </c:pt>
                      <c:pt idx="3942">
                        <c:v>-1.5342714163171091E-9</c:v>
                      </c:pt>
                      <c:pt idx="3943">
                        <c:v>-1.573705554672055E-9</c:v>
                      </c:pt>
                      <c:pt idx="3944">
                        <c:v>-1.61117381049858E-9</c:v>
                      </c:pt>
                      <c:pt idx="3945">
                        <c:v>-1.6466633650597061E-9</c:v>
                      </c:pt>
                      <c:pt idx="3946">
                        <c:v>-1.6801637027055571E-9</c:v>
                      </c:pt>
                      <c:pt idx="3947">
                        <c:v>-1.7116665577402779E-9</c:v>
                      </c:pt>
                      <c:pt idx="3948">
                        <c:v>-1.7411658582756501E-9</c:v>
                      </c:pt>
                      <c:pt idx="3949">
                        <c:v>-1.7686576675286411E-9</c:v>
                      </c:pt>
                      <c:pt idx="3950">
                        <c:v>-1.794140123023057E-9</c:v>
                      </c:pt>
                      <c:pt idx="3951">
                        <c:v>-1.817613374153054E-9</c:v>
                      </c:pt>
                      <c:pt idx="3952">
                        <c:v>-1.839079518562449E-9</c:v>
                      </c:pt>
                      <c:pt idx="3953">
                        <c:v>-1.858542537784958E-9</c:v>
                      </c:pt>
                      <c:pt idx="3954">
                        <c:v>-1.87600823257878E-9</c:v>
                      </c:pt>
                      <c:pt idx="3955">
                        <c:v>-1.8914841583729102E-9</c:v>
                      </c:pt>
                      <c:pt idx="3956">
                        <c:v>-1.904979561225164E-9</c:v>
                      </c:pt>
                      <c:pt idx="3957">
                        <c:v>-1.916505314669899E-9</c:v>
                      </c:pt>
                      <c:pt idx="3958">
                        <c:v>-1.9260738578091699E-9</c:v>
                      </c:pt>
                      <c:pt idx="3959">
                        <c:v>-1.933699134974747E-9</c:v>
                      </c:pt>
                      <c:pt idx="3960">
                        <c:v>-1.9393965372594411E-9</c:v>
                      </c:pt>
                      <c:pt idx="3961">
                        <c:v>-1.9431828461853718E-9</c:v>
                      </c:pt>
                      <c:pt idx="3962">
                        <c:v>-1.945076179744086E-9</c:v>
                      </c:pt>
                      <c:pt idx="3963">
                        <c:v>-1.945095941010035E-9</c:v>
                      </c:pt>
                      <c:pt idx="3964">
                        <c:v>-1.9432627694936831E-9</c:v>
                      </c:pt>
                      <c:pt idx="3965">
                        <c:v>-1.9395984953649631E-9</c:v>
                      </c:pt>
                      <c:pt idx="3966">
                        <c:v>-1.9341260966418959E-9</c:v>
                      </c:pt>
                      <c:pt idx="3967">
                        <c:v>-1.926869659402937E-9</c:v>
                      </c:pt>
                      <c:pt idx="3968">
                        <c:v>-1.9178543410457199E-9</c:v>
                      </c:pt>
                      <c:pt idx="3969">
                        <c:v>-1.9071063365796171E-9</c:v>
                      </c:pt>
                      <c:pt idx="3970">
                        <c:v>-1.8946528479048958E-9</c:v>
                      </c:pt>
                      <c:pt idx="3971">
                        <c:v>-1.8805220559979849E-9</c:v>
                      </c:pt>
                      <c:pt idx="3972">
                        <c:v>-1.8647430958901838E-9</c:v>
                      </c:pt>
                      <c:pt idx="3973">
                        <c:v>-1.84734603429716E-9</c:v>
                      </c:pt>
                      <c:pt idx="3974">
                        <c:v>-1.828361849727965E-9</c:v>
                      </c:pt>
                      <c:pt idx="3975">
                        <c:v>-1.8078224148760501E-9</c:v>
                      </c:pt>
                      <c:pt idx="3976">
                        <c:v>-1.785760481071168E-9</c:v>
                      </c:pt>
                      <c:pt idx="3977">
                        <c:v>-1.762209664549402E-9</c:v>
                      </c:pt>
                      <c:pt idx="3978">
                        <c:v>-1.737204434280182E-9</c:v>
                      </c:pt>
                      <c:pt idx="3979">
                        <c:v>-1.7107801010730611E-9</c:v>
                      </c:pt>
                      <c:pt idx="3980">
                        <c:v>-1.6829728076745789E-9</c:v>
                      </c:pt>
                      <c:pt idx="3981">
                        <c:v>-1.653819519555385E-9</c:v>
                      </c:pt>
                      <c:pt idx="3982">
                        <c:v>-1.6233580160809869E-9</c:v>
                      </c:pt>
                      <c:pt idx="3983">
                        <c:v>-1.5916268817562701E-9</c:v>
                      </c:pt>
                      <c:pt idx="3984">
                        <c:v>-1.55866549723286E-9</c:v>
                      </c:pt>
                      <c:pt idx="3985">
                        <c:v>-1.5245140297713899E-9</c:v>
                      </c:pt>
                      <c:pt idx="3986">
                        <c:v>-1.4892134228557699E-9</c:v>
                      </c:pt>
                      <c:pt idx="3987">
                        <c:v>-1.45280538466573E-9</c:v>
                      </c:pt>
                      <c:pt idx="3988">
                        <c:v>-1.4153323751245801E-9</c:v>
                      </c:pt>
                      <c:pt idx="3989">
                        <c:v>-1.3768375912536809E-9</c:v>
                      </c:pt>
                      <c:pt idx="3990">
                        <c:v>-1.3373649505812331E-9</c:v>
                      </c:pt>
                      <c:pt idx="3991">
                        <c:v>-1.2969590723725991E-9</c:v>
                      </c:pt>
                      <c:pt idx="3992">
                        <c:v>-1.2556652564700969E-9</c:v>
                      </c:pt>
                      <c:pt idx="3993">
                        <c:v>-1.2135294595533269E-9</c:v>
                      </c:pt>
                      <c:pt idx="3994">
                        <c:v>-1.17059826865663E-9</c:v>
                      </c:pt>
                      <c:pt idx="3995">
                        <c:v>-1.1269188718060641E-9</c:v>
                      </c:pt>
                      <c:pt idx="3996">
                        <c:v>-1.0825390256666029E-9</c:v>
                      </c:pt>
                      <c:pt idx="3997">
                        <c:v>-1.0375070201184839E-9</c:v>
                      </c:pt>
                      <c:pt idx="3998">
                        <c:v>-9.9187163971193215E-10</c:v>
                      </c:pt>
                      <c:pt idx="3999">
                        <c:v>-9.456821219789493E-10</c:v>
                      </c:pt>
                      <c:pt idx="4000">
                        <c:v>-8.9898811261112813E-10</c:v>
                      </c:pt>
                      <c:pt idx="4001">
                        <c:v>-8.5183961754332413E-10</c:v>
                      </c:pt>
                      <c:pt idx="4002">
                        <c:v>-8.0428695201217834E-10</c:v>
                      </c:pt>
                      <c:pt idx="4003">
                        <c:v>-7.563806866884762E-10</c:v>
                      </c:pt>
                      <c:pt idx="4004">
                        <c:v>-7.0817159101025874E-10</c:v>
                      </c:pt>
                      <c:pt idx="4005">
                        <c:v>-6.5971057387186944E-10</c:v>
                      </c:pt>
                      <c:pt idx="4006">
                        <c:v>-6.1104862184968796E-10</c:v>
                      </c:pt>
                      <c:pt idx="4007">
                        <c:v>-5.6223673516995733E-10</c:v>
                      </c:pt>
                      <c:pt idx="4008">
                        <c:v>-5.1332586164771296E-10</c:v>
                      </c:pt>
                      <c:pt idx="4009">
                        <c:v>-4.6436682884605302E-10</c:v>
                      </c:pt>
                      <c:pt idx="4010">
                        <c:v>-4.1541027472459332E-10</c:v>
                      </c:pt>
                      <c:pt idx="4011">
                        <c:v>-3.6650657706203089E-10</c:v>
                      </c:pt>
                      <c:pt idx="4012">
                        <c:v>-3.1770578195296112E-10</c:v>
                      </c:pt>
                      <c:pt idx="4013">
                        <c:v>-2.6905753168998299E-10</c:v>
                      </c:pt>
                      <c:pt idx="4014">
                        <c:v>-2.2061099235272E-10</c:v>
                      </c:pt>
                      <c:pt idx="4015">
                        <c:v>-1.7241478143026869E-10</c:v>
                      </c:pt>
                      <c:pt idx="4016">
                        <c:v>-1.2451689580978849E-10</c:v>
                      </c:pt>
                      <c:pt idx="4017">
                        <c:v>-7.6964640464067867E-11</c:v>
                      </c:pt>
                      <c:pt idx="4018">
                        <c:v>-2.9804558169043519E-11</c:v>
                      </c:pt>
                      <c:pt idx="4019">
                        <c:v>1.6917639419897719E-11</c:v>
                      </c:pt>
                      <c:pt idx="4020">
                        <c:v>6.3157139012071203E-11</c:v>
                      </c:pt>
                      <c:pt idx="4021">
                        <c:v>1.088700909337917E-10</c:v>
                      </c:pt>
                      <c:pt idx="4022">
                        <c:v>1.540136720884469E-10</c:v>
                      </c:pt>
                      <c:pt idx="4023">
                        <c:v>1.9854614633689871E-10</c:v>
                      </c:pt>
                      <c:pt idx="4024">
                        <c:v>2.4242692202737873E-10</c:v>
                      </c:pt>
                      <c:pt idx="4025">
                        <c:v>2.8561660642279068E-10</c:v>
                      </c:pt>
                      <c:pt idx="4026">
                        <c:v>3.2807705679150579E-10</c:v>
                      </c:pt>
                      <c:pt idx="4027">
                        <c:v>3.697714279507971E-10</c:v>
                      </c:pt>
                      <c:pt idx="4028">
                        <c:v>4.1066421607458378E-10</c:v>
                      </c:pt>
                      <c:pt idx="4029">
                        <c:v>4.507212986021016E-10</c:v>
                      </c:pt>
                      <c:pt idx="4030">
                        <c:v>4.8990997010826749E-10</c:v>
                      </c:pt>
                      <c:pt idx="4031">
                        <c:v>5.2819897402450319E-10</c:v>
                      </c:pt>
                      <c:pt idx="4032">
                        <c:v>5.6555853012518999E-10</c:v>
                      </c:pt>
                      <c:pt idx="4033">
                        <c:v>6.0196035772136909E-10</c:v>
                      </c:pt>
                      <c:pt idx="4034">
                        <c:v>6.3737769453268741E-10</c:v>
                      </c:pt>
                      <c:pt idx="4035">
                        <c:v>6.7178531123450627E-10</c:v>
                      </c:pt>
                      <c:pt idx="4036">
                        <c:v>7.0515952170583409E-10</c:v>
                      </c:pt>
                      <c:pt idx="4037">
                        <c:v>7.3747818902886114E-10</c:v>
                      </c:pt>
                      <c:pt idx="4038">
                        <c:v>7.687207273187612E-10</c:v>
                      </c:pt>
                      <c:pt idx="4039">
                        <c:v>7.9886809948620438E-10</c:v>
                      </c:pt>
                      <c:pt idx="4040">
                        <c:v>8.2790281105996931E-10</c:v>
                      </c:pt>
                      <c:pt idx="4041">
                        <c:v>8.5580890021919782E-10</c:v>
                      </c:pt>
                      <c:pt idx="4042">
                        <c:v>8.8257192420653948E-10</c:v>
                      </c:pt>
                      <c:pt idx="4043">
                        <c:v>9.0817894231306386E-10</c:v>
                      </c:pt>
                      <c:pt idx="4044">
                        <c:v>9.3261849564338671E-10</c:v>
                      </c:pt>
                      <c:pt idx="4045">
                        <c:v>9.5588058388587315E-10</c:v>
                      </c:pt>
                      <c:pt idx="4046">
                        <c:v>9.7795663932643482E-10</c:v>
                      </c:pt>
                      <c:pt idx="4047">
                        <c:v>9.9883949835660727E-10</c:v>
                      </c:pt>
                      <c:pt idx="4048">
                        <c:v>1.018523370735961E-9</c:v>
                      </c:pt>
                      <c:pt idx="4049">
                        <c:v>1.0370038068766641E-9</c:v>
                      </c:pt>
                      <c:pt idx="4050">
                        <c:v>1.054277663423181E-9</c:v>
                      </c:pt>
                      <c:pt idx="4051">
                        <c:v>1.070343067402837E-9</c:v>
                      </c:pt>
                      <c:pt idx="4052">
                        <c:v>1.085199379223915E-9</c:v>
                      </c:pt>
                      <c:pt idx="4053">
                        <c:v>1.098847154796168E-9</c:v>
                      </c:pt>
                      <c:pt idx="4054">
                        <c:v>1.111288107045016E-9</c:v>
                      </c:pt>
                      <c:pt idx="4055">
                        <c:v>1.122525067084568E-9</c:v>
                      </c:pt>
                      <c:pt idx="4056">
                        <c:v>1.132561945306825E-9</c:v>
                      </c:pt>
                      <c:pt idx="4057">
                        <c:v>1.1414036926343629E-9</c:v>
                      </c:pt>
                      <c:pt idx="4058">
                        <c:v>1.149056262171946E-9</c:v>
                      </c:pt>
                      <c:pt idx="4059">
                        <c:v>1.155526571479073E-9</c:v>
                      </c:pt>
                      <c:pt idx="4060">
                        <c:v>1.160822465670237E-9</c:v>
                      </c:pt>
                      <c:pt idx="4061">
                        <c:v>1.16495268153318E-9</c:v>
                      </c:pt>
                      <c:pt idx="4062">
                        <c:v>1.1679268128374749E-9</c:v>
                      </c:pt>
                      <c:pt idx="4063">
                        <c:v>1.169755276986903E-9</c:v>
                      </c:pt>
                      <c:pt idx="4064">
                        <c:v>1.170449283149145E-9</c:v>
                      </c:pt>
                      <c:pt idx="4065">
                        <c:v>1.1700208019756801E-9</c:v>
                      </c:pt>
                      <c:pt idx="4066">
                        <c:v>1.168482537003615E-9</c:v>
                      </c:pt>
                      <c:pt idx="4067">
                        <c:v>1.165847897809602E-9</c:v>
                      </c:pt>
                      <c:pt idx="4068">
                        <c:v>1.1621309749642659E-9</c:v>
                      </c:pt>
                      <c:pt idx="4069">
                        <c:v>1.157346516813895E-9</c:v>
                      </c:pt>
                      <c:pt idx="4070">
                        <c:v>1.151509908094615E-9</c:v>
                      </c:pt>
                      <c:pt idx="4071">
                        <c:v>1.144637150363226E-9</c:v>
                      </c:pt>
                      <c:pt idx="4072">
                        <c:v>1.1367448442082481E-9</c:v>
                      </c:pt>
                      <c:pt idx="4073">
                        <c:v>1.127850173185117E-9</c:v>
                      </c:pt>
                      <c:pt idx="4074">
                        <c:v>1.1179708894004829E-9</c:v>
                      </c:pt>
                      <c:pt idx="4075">
                        <c:v>1.107125300652756E-9</c:v>
                      </c:pt>
                      <c:pt idx="4076">
                        <c:v>1.095332259019625E-9</c:v>
                      </c:pt>
                      <c:pt idx="4077">
                        <c:v>1.082611150767843E-9</c:v>
                      </c:pt>
                      <c:pt idx="4078">
                        <c:v>1.068981887446977E-9</c:v>
                      </c:pt>
                      <c:pt idx="4079">
                        <c:v>1.054464898016412E-9</c:v>
                      </c:pt>
                      <c:pt idx="4080">
                        <c:v>1.0390811218446079E-9</c:v>
                      </c:pt>
                      <c:pt idx="4081">
                        <c:v>1.0228520024106021E-9</c:v>
                      </c:pt>
                      <c:pt idx="4082">
                        <c:v>1.005799481530703E-9</c:v>
                      </c:pt>
                      <c:pt idx="4083">
                        <c:v>9.8794599392836697E-10</c:v>
                      </c:pt>
                      <c:pt idx="4084">
                        <c:v>9.6931446196160304E-10</c:v>
                      </c:pt>
                      <c:pt idx="4085">
                        <c:v>9.4992829032116598E-10</c:v>
                      </c:pt>
                      <c:pt idx="4086">
                        <c:v>9.2981136051264713E-10</c:v>
                      </c:pt>
                      <c:pt idx="4087">
                        <c:v>9.089880249385054E-10</c:v>
                      </c:pt>
                      <c:pt idx="4088">
                        <c:v>8.874831003995978E-10</c:v>
                      </c:pt>
                      <c:pt idx="4089">
                        <c:v>8.6532186084180845E-10</c:v>
                      </c:pt>
                      <c:pt idx="4090">
                        <c:v>8.4253002918060069E-10</c:v>
                      </c:pt>
                      <c:pt idx="4091">
                        <c:v>8.1913376804581639E-10</c:v>
                      </c:pt>
                      <c:pt idx="4092">
                        <c:v>7.9515966929935615E-10</c:v>
                      </c:pt>
                      <c:pt idx="4093">
                        <c:v>7.7063474218997874E-10</c:v>
                      </c:pt>
                      <c:pt idx="4094">
                        <c:v>7.455864000235369E-10</c:v>
                      </c:pt>
                      <c:pt idx="4095">
                        <c:v>7.2004244524063642E-10</c:v>
                      </c:pt>
                      <c:pt idx="4096">
                        <c:v>6.9403105280943887E-10</c:v>
                      </c:pt>
                      <c:pt idx="4097">
                        <c:v>6.6758075185719947E-10</c:v>
                      </c:pt>
                      <c:pt idx="4098">
                        <c:v>6.4072040548192709E-10</c:v>
                      </c:pt>
                      <c:pt idx="4099">
                        <c:v>6.134791887021457E-10</c:v>
                      </c:pt>
                      <c:pt idx="4100">
                        <c:v>5.8588656452099897E-10</c:v>
                      </c:pt>
                      <c:pt idx="4101">
                        <c:v>5.5797225809948402E-10</c:v>
                      </c:pt>
                      <c:pt idx="4102">
                        <c:v>5.2976622905129423E-10</c:v>
                      </c:pt>
                      <c:pt idx="4103">
                        <c:v>5.0129864189019161E-10</c:v>
                      </c:pt>
                      <c:pt idx="4104">
                        <c:v>4.7259983467832858E-10</c:v>
                      </c:pt>
                      <c:pt idx="4105">
                        <c:v>4.4370028594234019E-10</c:v>
                      </c:pt>
                      <c:pt idx="4106">
                        <c:v>4.1463057993994192E-10</c:v>
                      </c:pt>
                      <c:pt idx="4107">
                        <c:v>3.8542137037631238E-10</c:v>
                      </c:pt>
                      <c:pt idx="4108">
                        <c:v>3.5610334268570721E-10</c:v>
                      </c:pt>
                      <c:pt idx="4109">
                        <c:v>3.2670717500694328E-10</c:v>
                      </c:pt>
                      <c:pt idx="4110">
                        <c:v>2.9726349799583169E-10</c:v>
                      </c:pt>
                      <c:pt idx="4111">
                        <c:v>2.6780285362907789E-10</c:v>
                      </c:pt>
                      <c:pt idx="4112">
                        <c:v>2.3835565316565639E-10</c:v>
                      </c:pt>
                      <c:pt idx="4113">
                        <c:v>2.0895213444067149E-10</c:v>
                      </c:pt>
                      <c:pt idx="4114">
                        <c:v>1.796223186751647E-10</c:v>
                      </c:pt>
                      <c:pt idx="4115">
                        <c:v>1.5039596699150441E-10</c:v>
                      </c:pt>
                      <c:pt idx="4116">
                        <c:v>1.2130253682947689E-10</c:v>
                      </c:pt>
                      <c:pt idx="4117">
                        <c:v>9.237113846122655E-11</c:v>
                      </c:pt>
                      <c:pt idx="4118">
                        <c:v>6.3630491804999024E-11</c:v>
                      </c:pt>
                      <c:pt idx="4119">
                        <c:v>3.510888373822158E-11</c:v>
                      </c:pt>
                      <c:pt idx="4120">
                        <c:v>6.834126108563167E-12</c:v>
                      </c:pt>
                      <c:pt idx="4121">
                        <c:v>-2.1166485360995209E-11</c:v>
                      </c:pt>
                      <c:pt idx="4122">
                        <c:v>-4.886621108195834E-11</c:v>
                      </c:pt>
                      <c:pt idx="4123">
                        <c:v>-7.6238906339440015E-11</c:v>
                      </c:pt>
                      <c:pt idx="4124">
                        <c:v>-1.03259058582915E-10</c:v>
                      </c:pt>
                      <c:pt idx="4125">
                        <c:v>-1.2990182309972731E-10</c:v>
                      </c:pt>
                      <c:pt idx="4126">
                        <c:v>-1.5614305691226249E-10</c:v>
                      </c:pt>
                      <c:pt idx="4127">
                        <c:v>-1.81959350751435E-10</c:v>
                      </c:pt>
                      <c:pt idx="4128">
                        <c:v>-2.0732805897119501E-10</c:v>
                      </c:pt>
                      <c:pt idx="4129">
                        <c:v>-2.3222732728245979E-10</c:v>
                      </c:pt>
                      <c:pt idx="4130">
                        <c:v>-2.5663611819869369E-10</c:v>
                      </c:pt>
                      <c:pt idx="4131">
                        <c:v>-2.8053423410065058E-10</c:v>
                      </c:pt>
                      <c:pt idx="4132">
                        <c:v>-3.0390233784333628E-10</c:v>
                      </c:pt>
                      <c:pt idx="4133">
                        <c:v>-3.2672197084397928E-10</c:v>
                      </c:pt>
                      <c:pt idx="4134">
                        <c:v>-3.4897556860654062E-10</c:v>
                      </c:pt>
                      <c:pt idx="4135">
                        <c:v>-3.7064647365455038E-10</c:v>
                      </c:pt>
                      <c:pt idx="4136">
                        <c:v>-3.9171894586096202E-10</c:v>
                      </c:pt>
                      <c:pt idx="4137">
                        <c:v>-4.1217817017988468E-10</c:v>
                      </c:pt>
                      <c:pt idx="4138">
                        <c:v>-4.3201026180173778E-10</c:v>
                      </c:pt>
                      <c:pt idx="4139">
                        <c:v>-4.5120226876906621E-10</c:v>
                      </c:pt>
                      <c:pt idx="4140">
                        <c:v>-4.6974217210599928E-10</c:v>
                      </c:pt>
                      <c:pt idx="4141">
                        <c:v>-4.8761888352900157E-10</c:v>
                      </c:pt>
                      <c:pt idx="4142">
                        <c:v>-5.0482224082073819E-10</c:v>
                      </c:pt>
                      <c:pt idx="4143">
                        <c:v>-5.2134300096274311E-10</c:v>
                      </c:pt>
                      <c:pt idx="4144">
                        <c:v>-5.3717283113415179E-10</c:v>
                      </c:pt>
                      <c:pt idx="4145">
                        <c:v>-5.5230429769596985E-10</c:v>
                      </c:pt>
                      <c:pt idx="4146">
                        <c:v>-5.6673085329025795E-10</c:v>
                      </c:pt>
                      <c:pt idx="4147">
                        <c:v>-5.8044682219286045E-10</c:v>
                      </c:pt>
                      <c:pt idx="4148">
                        <c:v>-5.9344738406628523E-10</c:v>
                      </c:pt>
                      <c:pt idx="4149">
                        <c:v>-6.0572855626582757E-10</c:v>
                      </c:pt>
                      <c:pt idx="4150">
                        <c:v>-6.1728717485765119E-10</c:v>
                      </c:pt>
                      <c:pt idx="4151">
                        <c:v>-6.2812087451104606E-10</c:v>
                      </c:pt>
                      <c:pt idx="4152">
                        <c:v>-6.3822806743013343E-10</c:v>
                      </c:pt>
                      <c:pt idx="4153">
                        <c:v>-6.4760792149126048E-10</c:v>
                      </c:pt>
                      <c:pt idx="4154">
                        <c:v>-6.562603377522367E-10</c:v>
                      </c:pt>
                      <c:pt idx="4155">
                        <c:v>-6.6418592749817065E-10</c:v>
                      </c:pt>
                      <c:pt idx="4156">
                        <c:v>-6.7138598898573287E-10</c:v>
                      </c:pt>
                      <c:pt idx="4157">
                        <c:v>-6.7786248404383399E-10</c:v>
                      </c:pt>
                      <c:pt idx="4158">
                        <c:v>-6.836180146831219E-10</c:v>
                      </c:pt>
                      <c:pt idx="4159">
                        <c:v>-6.8865579986055584E-10</c:v>
                      </c:pt>
                      <c:pt idx="4160">
                        <c:v>-6.9297965253762439E-10</c:v>
                      </c:pt>
                      <c:pt idx="4161">
                        <c:v>-6.9659395716224765E-10</c:v>
                      </c:pt>
                      <c:pt idx="4162">
                        <c:v>-6.9950364769502414E-10</c:v>
                      </c:pt>
                      <c:pt idx="4163">
                        <c:v>-7.0171418629010633E-10</c:v>
                      </c:pt>
                      <c:pt idx="4164">
                        <c:v>-7.0323154273001014E-10</c:v>
                      </c:pt>
                      <c:pt idx="4165">
                        <c:v>-7.0406217470205556E-10</c:v>
                      </c:pt>
                      <c:pt idx="4166">
                        <c:v>-7.0421300899188858E-10</c:v>
                      </c:pt>
                      <c:pt idx="4167">
                        <c:v>-7.0369142365708377E-10</c:v>
                      </c:pt>
                      <c:pt idx="4168">
                        <c:v>-7.0250523123087064E-10</c:v>
                      </c:pt>
                      <c:pt idx="4169">
                        <c:v>-7.0066266299311148E-10</c:v>
                      </c:pt>
                      <c:pt idx="4170">
                        <c:v>-6.9817235433248233E-10</c:v>
                      </c:pt>
                      <c:pt idx="4171">
                        <c:v>-6.9504333121085992E-10</c:v>
                      </c:pt>
                      <c:pt idx="4172">
                        <c:v>-6.9128499772800592E-10</c:v>
                      </c:pt>
                      <c:pt idx="4173">
                        <c:v>-6.8690712477213001E-10</c:v>
                      </c:pt>
                      <c:pt idx="4174">
                        <c:v>-6.8191983972969565E-10</c:v>
                      </c:pt>
                      <c:pt idx="4175">
                        <c:v>-6.7633361721611442E-10</c:v>
                      </c:pt>
                      <c:pt idx="4176">
                        <c:v>-6.7015927077795431E-10</c:v>
                      </c:pt>
                      <c:pt idx="4177">
                        <c:v>-6.6340794550676159E-10</c:v>
                      </c:pt>
                      <c:pt idx="4178">
                        <c:v>-6.5609111149502601E-10</c:v>
                      </c:pt>
                      <c:pt idx="4179">
                        <c:v>-6.4822055805585598E-10</c:v>
                      </c:pt>
                      <c:pt idx="4180">
                        <c:v>-6.3980838862020003E-10</c:v>
                      </c:pt>
                      <c:pt idx="4181">
                        <c:v>-6.3086701621832088E-10</c:v>
                      </c:pt>
                      <c:pt idx="4182">
                        <c:v>-6.2140915944635376E-10</c:v>
                      </c:pt>
                      <c:pt idx="4183">
                        <c:v>-6.1144783881393755E-10</c:v>
                      </c:pt>
                      <c:pt idx="4184">
                        <c:v>-6.0099637336503438E-10</c:v>
                      </c:pt>
                      <c:pt idx="4185">
                        <c:v>-5.9006837746147651E-10</c:v>
                      </c:pt>
                      <c:pt idx="4186">
                        <c:v>-5.7867775761701452E-10</c:v>
                      </c:pt>
                      <c:pt idx="4187">
                        <c:v>-5.6683870926953275E-10</c:v>
                      </c:pt>
                      <c:pt idx="4188">
                        <c:v>-5.5456571337939138E-10</c:v>
                      </c:pt>
                      <c:pt idx="4189">
                        <c:v>-5.4187353274407554E-10</c:v>
                      </c:pt>
                      <c:pt idx="4190">
                        <c:v>-5.2877720792160468E-10</c:v>
                      </c:pt>
                      <c:pt idx="4191">
                        <c:v>-5.1529205265970208E-10</c:v>
                      </c:pt>
                      <c:pt idx="4192">
                        <c:v>-5.0143364873215031E-10</c:v>
                      </c:pt>
                      <c:pt idx="4193">
                        <c:v>-4.872178400895973E-10</c:v>
                      </c:pt>
                      <c:pt idx="4194">
                        <c:v>-4.726607262391323E-10</c:v>
                      </c:pt>
                      <c:pt idx="4195">
                        <c:v>-4.5777865477395522E-10</c:v>
                      </c:pt>
                      <c:pt idx="4196">
                        <c:v>-4.4258821298329249E-10</c:v>
                      </c:pt>
                      <c:pt idx="4197">
                        <c:v>-4.2710621848085949E-10</c:v>
                      </c:pt>
                      <c:pt idx="4198">
                        <c:v>-4.1134970880050108E-10</c:v>
                      </c:pt>
                      <c:pt idx="4199">
                        <c:v>-3.9533592991700428E-10</c:v>
                      </c:pt>
                      <c:pt idx="4200">
                        <c:v>-3.7908232366050359E-10</c:v>
                      </c:pt>
                      <c:pt idx="4201">
                        <c:v>-3.6260651400384328E-10</c:v>
                      </c:pt>
                      <c:pt idx="4202">
                        <c:v>-3.459262922128992E-10</c:v>
                      </c:pt>
                      <c:pt idx="4203">
                        <c:v>-3.2905960086075409E-10</c:v>
                      </c:pt>
                      <c:pt idx="4204">
                        <c:v>-3.1202451671762708E-10</c:v>
                      </c:pt>
                      <c:pt idx="4205">
                        <c:v>-2.9483923253957669E-10</c:v>
                      </c:pt>
                      <c:pt idx="4206">
                        <c:v>-2.7752203778935752E-10</c:v>
                      </c:pt>
                      <c:pt idx="4207">
                        <c:v>-2.6009129833320762E-10</c:v>
                      </c:pt>
                      <c:pt idx="4208">
                        <c:v>-2.4256543516771739E-10</c:v>
                      </c:pt>
                      <c:pt idx="4209">
                        <c:v>-2.249629022402871E-10</c:v>
                      </c:pt>
                      <c:pt idx="4210">
                        <c:v>-2.0730216343565311E-10</c:v>
                      </c:pt>
                      <c:pt idx="4211">
                        <c:v>-1.8960166880948371E-10</c:v>
                      </c:pt>
                      <c:pt idx="4212">
                        <c:v>-1.7187983015807781E-10</c:v>
                      </c:pt>
                      <c:pt idx="4213">
                        <c:v>-1.5415499601977481E-10</c:v>
                      </c:pt>
                      <c:pt idx="4214">
                        <c:v>-1.364454262102352E-10</c:v>
                      </c:pt>
                      <c:pt idx="4215">
                        <c:v>-1.1876926599901891E-10</c:v>
                      </c:pt>
                      <c:pt idx="4216">
                        <c:v>-1.011445200394054E-10</c:v>
                      </c:pt>
                      <c:pt idx="4217">
                        <c:v>-8.3589026167072569E-11</c:v>
                      </c:pt>
                      <c:pt idx="4218">
                        <c:v>-6.6120429185561746E-11</c:v>
                      </c:pt>
                      <c:pt idx="4219">
                        <c:v>-4.8756154758689623E-11</c:v>
                      </c:pt>
                      <c:pt idx="4220">
                        <c:v>-3.151338353020991E-11</c:v>
                      </c:pt>
                      <c:pt idx="4221">
                        <c:v>-1.4409025591102299E-11</c:v>
                      </c:pt>
                      <c:pt idx="4222">
                        <c:v>2.5403045864744089E-12</c:v>
                      </c:pt>
                      <c:pt idx="4223">
                        <c:v>1.931831263169209E-11</c:v>
                      </c:pt>
                      <c:pt idx="4224">
                        <c:v>3.590904806014075E-11</c:v>
                      </c:pt>
                      <c:pt idx="4225">
                        <c:v>5.2296927251905131E-11</c:v>
                      </c:pt>
                      <c:pt idx="4226">
                        <c:v>6.846675551733109E-11</c:v>
                      </c:pt>
                      <c:pt idx="4227">
                        <c:v>8.4403748151349966E-11</c:v>
                      </c:pt>
                      <c:pt idx="4228">
                        <c:v>1.0009355038328519E-10</c:v>
                      </c:pt>
                      <c:pt idx="4229">
                        <c:v>1.155222561362385E-10</c:v>
                      </c:pt>
                      <c:pt idx="4230">
                        <c:v>1.306764255178572E-10</c:v>
                      </c:pt>
                      <c:pt idx="4231">
                        <c:v>1.45543100972434E-10</c:v>
                      </c:pt>
                      <c:pt idx="4232">
                        <c:v>1.601098220333333E-10</c:v>
                      </c:pt>
                      <c:pt idx="4233">
                        <c:v>1.7436463862339369E-10</c:v>
                      </c:pt>
                      <c:pt idx="4234">
                        <c:v>1.882961228609375E-10</c:v>
                      </c:pt>
                      <c:pt idx="4235">
                        <c:v>2.018933793384539E-10</c:v>
                      </c:pt>
                      <c:pt idx="4236">
                        <c:v>2.1514605385101279E-10</c:v>
                      </c:pt>
                      <c:pt idx="4237">
                        <c:v>2.2804434056145881E-10</c:v>
                      </c:pt>
                      <c:pt idx="4238">
                        <c:v>2.4057898759941098E-10</c:v>
                      </c:pt>
                      <c:pt idx="4239">
                        <c:v>2.5274130110093392E-10</c:v>
                      </c:pt>
                      <c:pt idx="4240">
                        <c:v>2.6452314770573222E-10</c:v>
                      </c:pt>
                      <c:pt idx="4241">
                        <c:v>2.759169555378153E-10</c:v>
                      </c:pt>
                      <c:pt idx="4242">
                        <c:v>2.8691571370519032E-10</c:v>
                      </c:pt>
                      <c:pt idx="4243">
                        <c:v>2.975129703626752E-10</c:v>
                      </c:pt>
                      <c:pt idx="4244">
                        <c:v>3.0770282939038921E-10</c:v>
                      </c:pt>
                      <c:pt idx="4245">
                        <c:v>3.1747994574826881E-10</c:v>
                      </c:pt>
                      <c:pt idx="4246">
                        <c:v>3.2683951957416438E-10</c:v>
                      </c:pt>
                      <c:pt idx="4247">
                        <c:v>3.3577728909987558E-10</c:v>
                      </c:pt>
                      <c:pt idx="4248">
                        <c:v>3.4428952246510151E-10</c:v>
                      </c:pt>
                      <c:pt idx="4249">
                        <c:v>3.5237300851483279E-10</c:v>
                      </c:pt>
                      <c:pt idx="4250">
                        <c:v>3.6002504666995999E-10</c:v>
                      </c:pt>
                      <c:pt idx="4251">
                        <c:v>3.6724343596465949E-10</c:v>
                      </c:pt>
                      <c:pt idx="4252">
                        <c:v>3.7402646334695562E-10</c:v>
                      </c:pt>
                      <c:pt idx="4253">
                        <c:v>3.803728913409031E-10</c:v>
                      </c:pt>
                      <c:pt idx="4254">
                        <c:v>3.8628194517019728E-10</c:v>
                      </c:pt>
                      <c:pt idx="4255">
                        <c:v>3.9175329944320972E-10</c:v>
                      </c:pt>
                      <c:pt idx="4256">
                        <c:v>3.9678706449928781E-10</c:v>
                      </c:pt>
                      <c:pt idx="4257">
                        <c:v>4.0138377251478649E-10</c:v>
                      </c:pt>
                      <c:pt idx="4258">
                        <c:v>4.0554436346541399E-10</c:v>
                      </c:pt>
                      <c:pt idx="4259">
                        <c:v>4.0927017103868569E-10</c:v>
                      </c:pt>
                      <c:pt idx="4260">
                        <c:v>4.125629085868264E-10</c:v>
                      </c:pt>
                      <c:pt idx="4261">
                        <c:v>4.1542465520639553E-10</c:v>
                      </c:pt>
                      <c:pt idx="4262">
                        <c:v>4.1785784202599738E-10</c:v>
                      </c:pt>
                      <c:pt idx="4263">
                        <c:v>4.198652387782436E-10</c:v>
                      </c:pt>
                      <c:pt idx="4264">
                        <c:v>4.2144994072605729E-10</c:v>
                      </c:pt>
                      <c:pt idx="4265">
                        <c:v>4.2261535600725729E-10</c:v>
                      </c:pt>
                      <c:pt idx="4266">
                        <c:v>4.2336519345434541E-10</c:v>
                      </c:pt>
                      <c:pt idx="4267">
                        <c:v>4.2370345093945359E-10</c:v>
                      </c:pt>
                      <c:pt idx="4268">
                        <c:v>4.236344042869229E-10</c:v>
                      </c:pt>
                      <c:pt idx="4269">
                        <c:v>4.2316259678835202E-10</c:v>
                      </c:pt>
                      <c:pt idx="4270">
                        <c:v>4.2229282934717452E-10</c:v>
                      </c:pt>
                      <c:pt idx="4271">
                        <c:v>4.210301512720022E-10</c:v>
                      </c:pt>
                      <c:pt idx="4272">
                        <c:v>4.1937985173004878E-10</c:v>
                      </c:pt>
                      <c:pt idx="4273">
                        <c:v>4.1734745186419371E-10</c:v>
                      </c:pt>
                      <c:pt idx="4274">
                        <c:v>4.1493869756955561E-10</c:v>
                      </c:pt>
                      <c:pt idx="4275">
                        <c:v>4.1215955291794942E-10</c:v>
                      </c:pt>
                      <c:pt idx="4276">
                        <c:v>4.0901619421141652E-10</c:v>
                      </c:pt>
                      <c:pt idx="4277">
                        <c:v>4.0551500463908481E-10</c:v>
                      </c:pt>
                      <c:pt idx="4278">
                        <c:v>4.0166256950511062E-10</c:v>
                      </c:pt>
                      <c:pt idx="4279">
                        <c:v>3.9746567198930518E-10</c:v>
                      </c:pt>
                      <c:pt idx="4280">
                        <c:v>3.9293128939651608E-10</c:v>
                      </c:pt>
                      <c:pt idx="4281">
                        <c:v>3.880665898456622E-10</c:v>
                      </c:pt>
                      <c:pt idx="4282">
                        <c:v>3.8287892934473979E-10</c:v>
                      </c:pt>
                      <c:pt idx="4283">
                        <c:v>3.7737584919434109E-10</c:v>
                      </c:pt>
                      <c:pt idx="4284">
                        <c:v>3.7156507365866772E-10</c:v>
                      </c:pt>
                      <c:pt idx="4285">
                        <c:v>3.6545450784055138E-10</c:v>
                      </c:pt>
                      <c:pt idx="4286">
                        <c:v>3.5905223569478239E-10</c:v>
                      </c:pt>
                      <c:pt idx="4287">
                        <c:v>3.5236651811289719E-10</c:v>
                      </c:pt>
                      <c:pt idx="4288">
                        <c:v>3.4540579101172338E-10</c:v>
                      </c:pt>
                      <c:pt idx="4289">
                        <c:v>3.3817866335809861E-10</c:v>
                      </c:pt>
                      <c:pt idx="4290">
                        <c:v>3.306939150627877E-10</c:v>
                      </c:pt>
                      <c:pt idx="4291">
                        <c:v>3.2296049467799459E-10</c:v>
                      </c:pt>
                      <c:pt idx="4292">
                        <c:v>3.1498751683483049E-10</c:v>
                      </c:pt>
                      <c:pt idx="4293">
                        <c:v>3.06784259359564E-10</c:v>
                      </c:pt>
                      <c:pt idx="4294">
                        <c:v>2.9836016001087022E-10</c:v>
                      </c:pt>
                      <c:pt idx="4295">
                        <c:v>2.897248127837719E-10</c:v>
                      </c:pt>
                      <c:pt idx="4296">
                        <c:v>2.8088796373034412E-10</c:v>
                      </c:pt>
                      <c:pt idx="4297">
                        <c:v>2.7185950625188217E-10</c:v>
                      </c:pt>
                      <c:pt idx="4298">
                        <c:v>2.6264947582239171E-10</c:v>
                      </c:pt>
                      <c:pt idx="4299">
                        <c:v>2.53268044108778E-10</c:v>
                      </c:pt>
                      <c:pt idx="4300">
                        <c:v>2.437255124587892E-10</c:v>
                      </c:pt>
                      <c:pt idx="4301">
                        <c:v>2.3403230473413458E-10</c:v>
                      </c:pt>
                      <c:pt idx="4302">
                        <c:v>2.2419895947222349E-10</c:v>
                      </c:pt>
                      <c:pt idx="4303">
                        <c:v>2.1423612136660989E-10</c:v>
                      </c:pt>
                      <c:pt idx="4304">
                        <c:v>2.0415453206271171E-10</c:v>
                      </c:pt>
                      <c:pt idx="4305">
                        <c:v>1.939650202720026E-10</c:v>
                      </c:pt>
                      <c:pt idx="4306">
                        <c:v>1.8367849121449051E-10</c:v>
                      </c:pt>
                      <c:pt idx="4307">
                        <c:v>1.733059154056207E-10</c:v>
                      </c:pt>
                      <c:pt idx="4308">
                        <c:v>1.6285831681043259E-10</c:v>
                      </c:pt>
                      <c:pt idx="4309">
                        <c:v>1.5234676039365341E-10</c:v>
                      </c:pt>
                      <c:pt idx="4310">
                        <c:v>1.417823391005509E-10</c:v>
                      </c:pt>
                      <c:pt idx="4311">
                        <c:v>1.3117616030894161E-10</c:v>
                      </c:pt>
                      <c:pt idx="4312">
                        <c:v>1.2053933179808289E-10</c:v>
                      </c:pt>
                      <c:pt idx="4313">
                        <c:v>1.098829472850825E-10</c:v>
                      </c:pt>
                      <c:pt idx="4314">
                        <c:v>9.9218071584033081E-11</c:v>
                      </c:pt>
                      <c:pt idx="4315">
                        <c:v>8.8555725446925229E-11</c:v>
                      </c:pt>
                      <c:pt idx="4316">
                        <c:v>7.7906870149275619E-11</c:v>
                      </c:pt>
                      <c:pt idx="4317">
                        <c:v>6.7282391886109777E-11</c:v>
                      </c:pt>
                      <c:pt idx="4318">
                        <c:v>5.6693086046624499E-11</c:v>
                      </c:pt>
                      <c:pt idx="4319">
                        <c:v>4.6149641437730761E-11</c:v>
                      </c:pt>
                      <c:pt idx="4320">
                        <c:v>3.5662624528026323E-11</c:v>
                      </c:pt>
                      <c:pt idx="4321">
                        <c:v>2.5242463784598891E-11</c:v>
                      </c:pt>
                      <c:pt idx="4322">
                        <c:v>1.4899434175051449E-11</c:v>
                      </c:pt>
                      <c:pt idx="4323">
                        <c:v>4.6436419070902724E-12</c:v>
                      </c:pt>
                      <c:pt idx="4324">
                        <c:v>-5.5149905232823062E-12</c:v>
                      </c:pt>
                      <c:pt idx="4325">
                        <c:v>-1.5566738905252489E-11</c:v>
                      </c:pt>
                      <c:pt idx="4326">
                        <c:v>-2.5502091440776949E-11</c:v>
                      </c:pt>
                      <c:pt idx="4327">
                        <c:v>-3.531176236128022E-11</c:v>
                      </c:pt>
                      <c:pt idx="4328">
                        <c:v>-4.4986704971518907E-11</c:v>
                      </c:pt>
                      <c:pt idx="4329">
                        <c:v>-5.4518124062422951E-11</c:v>
                      </c:pt>
                      <c:pt idx="4330">
                        <c:v>-6.3897487638412036E-11</c:v>
                      </c:pt>
                      <c:pt idx="4331">
                        <c:v>-7.3116537909412369E-11</c:v>
                      </c:pt>
                      <c:pt idx="4332">
                        <c:v>-8.2167301502372065E-11</c:v>
                      </c:pt>
                      <c:pt idx="4333">
                        <c:v>-9.10420988522321E-11</c:v>
                      </c:pt>
                      <c:pt idx="4334">
                        <c:v>-9.9733552737664984E-11</c:v>
                      </c:pt>
                      <c:pt idx="4335">
                        <c:v>-1.082345959324316E-10</c:v>
                      </c:pt>
                      <c:pt idx="4336">
                        <c:v>-1.165384779491377E-10</c:v>
                      </c:pt>
                      <c:pt idx="4337">
                        <c:v>-1.2463877085784701E-10</c:v>
                      </c:pt>
                      <c:pt idx="4338">
                        <c:v>-1.3252937416811251E-10</c:v>
                      </c:pt>
                      <c:pt idx="4339">
                        <c:v>-1.4020451876906469E-10</c:v>
                      </c:pt>
                      <c:pt idx="4340">
                        <c:v>-1.47658769928116E-10</c:v>
                      </c:pt>
                      <c:pt idx="4341">
                        <c:v>-1.548870293546827E-10</c:v>
                      </c:pt>
                      <c:pt idx="4342">
                        <c:v>-1.618845363412942E-10</c:v>
                      </c:pt>
                      <c:pt idx="4343">
                        <c:v>-1.6864686800009201E-10</c:v>
                      </c:pt>
                      <c:pt idx="4344">
                        <c:v>-1.751699386180341E-10</c:v>
                      </c:pt>
                      <c:pt idx="4345">
                        <c:v>-1.8144999815939979E-10</c:v>
                      </c:pt>
                      <c:pt idx="4346">
                        <c:v>-1.8748362994915551E-10</c:v>
                      </c:pt>
                      <c:pt idx="4347">
                        <c:v>-1.9326774757524691E-10</c:v>
                      </c:pt>
                      <c:pt idx="4348">
                        <c:v>-1.9879959105203401E-10</c:v>
                      </c:pt>
                      <c:pt idx="4349">
                        <c:v>-2.0407672229103201E-10</c:v>
                      </c:pt>
                      <c:pt idx="4350">
                        <c:v>-2.0909701992855309E-10</c:v>
                      </c:pt>
                      <c:pt idx="4351">
                        <c:v>-2.138586735625507E-10</c:v>
                      </c:pt>
                      <c:pt idx="4352">
                        <c:v>-2.1836017745385131E-10</c:v>
                      </c:pt>
                      <c:pt idx="4353">
                        <c:v>-2.2260032374864669E-10</c:v>
                      </c:pt>
                      <c:pt idx="4354">
                        <c:v>-2.2657819528090519E-10</c:v>
                      </c:pt>
                      <c:pt idx="4355">
                        <c:v>-2.3029315801421599E-10</c:v>
                      </c:pt>
                      <c:pt idx="4356">
                        <c:v>-2.3374485318325968E-10</c:v>
                      </c:pt>
                      <c:pt idx="4357">
                        <c:v>-2.3693318919516709E-10</c:v>
                      </c:pt>
                      <c:pt idx="4358">
                        <c:v>-2.3985833335041219E-10</c:v>
                      </c:pt>
                      <c:pt idx="4359">
                        <c:v>-2.4252070344225212E-10</c:v>
                      </c:pt>
                      <c:pt idx="4360">
                        <c:v>-2.449209592921068E-10</c:v>
                      </c:pt>
                      <c:pt idx="4361">
                        <c:v>-2.4705999427662301E-10</c:v>
                      </c:pt>
                      <c:pt idx="4362">
                        <c:v>-2.4893892689979868E-10</c:v>
                      </c:pt>
                      <c:pt idx="4363">
                        <c:v>-2.5055909246099492E-10</c:v>
                      </c:pt>
                      <c:pt idx="4364">
                        <c:v>-2.5192203486659941E-10</c:v>
                      </c:pt>
                      <c:pt idx="4365">
                        <c:v>-2.5302949862974611E-10</c:v>
                      </c:pt>
                      <c:pt idx="4366">
                        <c:v>-2.5388342109886652E-10</c:v>
                      </c:pt>
                      <c:pt idx="4367">
                        <c:v>-2.5448592495186828E-10</c:v>
                      </c:pt>
                      <c:pt idx="4368">
                        <c:v>-2.5483931098861432E-10</c:v>
                      </c:pt>
                      <c:pt idx="4369">
                        <c:v>-2.5494605124996008E-10</c:v>
                      </c:pt>
                      <c:pt idx="4370">
                        <c:v>-2.5480878248713318E-10</c:v>
                      </c:pt>
                      <c:pt idx="4371">
                        <c:v>-2.5443030000058292E-10</c:v>
                      </c:pt>
                      <c:pt idx="4372">
                        <c:v>-2.53813551862716E-10</c:v>
                      </c:pt>
                      <c:pt idx="4373">
                        <c:v>-2.5296163353422972E-10</c:v>
                      </c:pt>
                      <c:pt idx="4374">
                        <c:v>-2.5187778287900259E-10</c:v>
                      </c:pt>
                      <c:pt idx="4375">
                        <c:v>-2.5056537557784342E-10</c:v>
                      </c:pt>
                      <c:pt idx="4376">
                        <c:v>-2.4902792093683478E-10</c:v>
                      </c:pt>
                      <c:pt idx="4377">
                        <c:v>-2.4726905808154752E-10</c:v>
                      </c:pt>
                      <c:pt idx="4378">
                        <c:v>-2.4529255252414259E-10</c:v>
                      </c:pt>
                      <c:pt idx="4379">
                        <c:v>-2.4310229308629269E-10</c:v>
                      </c:pt>
                      <c:pt idx="4380">
                        <c:v>-2.4070228915704771E-10</c:v>
                      </c:pt>
                      <c:pt idx="4381">
                        <c:v>-2.3809666826119872E-10</c:v>
                      </c:pt>
                      <c:pt idx="4382">
                        <c:v>-2.3528967391040401E-10</c:v>
                      </c:pt>
                      <c:pt idx="4383">
                        <c:v>-2.322856637064667E-10</c:v>
                      </c:pt>
                      <c:pt idx="4384">
                        <c:v>-2.2908910766348851E-10</c:v>
                      </c:pt>
                      <c:pt idx="4385">
                        <c:v>-2.2570458671344419E-10</c:v>
                      </c:pt>
                      <c:pt idx="4386">
                        <c:v>-2.221367913578356E-10</c:v>
                      </c:pt>
                      <c:pt idx="4387">
                        <c:v>-2.1839052042666069E-10</c:v>
                      </c:pt>
                      <c:pt idx="4388">
                        <c:v>-2.144706799048418E-10</c:v>
                      </c:pt>
                      <c:pt idx="4389">
                        <c:v>-2.1038228178564469E-10</c:v>
                      </c:pt>
                      <c:pt idx="4390">
                        <c:v>-2.061304429103049E-10</c:v>
                      </c:pt>
                      <c:pt idx="4391">
                        <c:v>-2.0172038375334719E-10</c:v>
                      </c:pt>
                      <c:pt idx="4392">
                        <c:v>-1.9715742711354299E-10</c:v>
                      </c:pt>
                      <c:pt idx="4393">
                        <c:v>-1.9244699667144591E-10</c:v>
                      </c:pt>
                      <c:pt idx="4394">
                        <c:v>-1.8759461537578609E-10</c:v>
                      </c:pt>
                      <c:pt idx="4395">
                        <c:v>-1.8260590362266111E-10</c:v>
                      </c:pt>
                      <c:pt idx="4396">
                        <c:v>-1.7748657719355259E-10</c:v>
                      </c:pt>
                      <c:pt idx="4397">
                        <c:v>-1.7224244492044929E-10</c:v>
                      </c:pt>
                      <c:pt idx="4398">
                        <c:v>-1.668794060491784E-10</c:v>
                      </c:pt>
                      <c:pt idx="4399">
                        <c:v>-1.6140344727482431E-10</c:v>
                      </c:pt>
                      <c:pt idx="4400">
                        <c:v>-1.5582063942636771E-10</c:v>
                      </c:pt>
                      <c:pt idx="4401">
                        <c:v>-1.5013713378106101E-10</c:v>
                      </c:pt>
                      <c:pt idx="4402">
                        <c:v>-1.443591579926035E-10</c:v>
                      </c:pt>
                      <c:pt idx="4403">
                        <c:v>-1.3849301162094899E-10</c:v>
                      </c:pt>
                      <c:pt idx="4404">
                        <c:v>-1.3254506125530411E-10</c:v>
                      </c:pt>
                      <c:pt idx="4405">
                        <c:v>-1.265217352259679E-10</c:v>
                      </c:pt>
                      <c:pt idx="4406">
                        <c:v>-1.2042951790445119E-10</c:v>
                      </c:pt>
                      <c:pt idx="4407">
                        <c:v>-1.14274943595379E-10</c:v>
                      </c:pt>
                      <c:pt idx="4408">
                        <c:v>-1.0806459002760801E-10</c:v>
                      </c:pt>
                      <c:pt idx="4409">
                        <c:v>-1.0180507145585681E-10</c:v>
                      </c:pt>
                      <c:pt idx="4410">
                        <c:v>-9.5503031387988696E-11</c:v>
                      </c:pt>
                      <c:pt idx="4411">
                        <c:v>-8.9165134956636236E-11</c:v>
                      </c:pt>
                      <c:pt idx="4412">
                        <c:v>-8.2798060957524224E-11</c:v>
                      </c:pt>
                      <c:pt idx="4413">
                        <c:v>-7.640849358008036E-11</c:v>
                      </c:pt>
                      <c:pt idx="4414">
                        <c:v>-7.0003113858998927E-11</c:v>
                      </c:pt>
                      <c:pt idx="4415">
                        <c:v>-6.3588590878317368E-11</c:v>
                      </c:pt>
                      <c:pt idx="4416">
                        <c:v>-5.7171572762258758E-11</c:v>
                      </c:pt>
                      <c:pt idx="4417">
                        <c:v>-5.075867748928722E-11</c:v>
                      </c:pt>
                      <c:pt idx="4418">
                        <c:v>-4.4356483567839058E-11</c:v>
                      </c:pt>
                      <c:pt idx="4419">
                        <c:v>-3.7971520614015598E-11</c:v>
                      </c:pt>
                      <c:pt idx="4420">
                        <c:v>-3.1610259872805332E-11</c:v>
                      </c:pt>
                      <c:pt idx="4421">
                        <c:v>-2.5279104725395549E-11</c:v>
                      </c:pt>
                      <c:pt idx="4422">
                        <c:v>-1.8984381225850109E-11</c:v>
                      </c:pt>
                      <c:pt idx="4423">
                        <c:v>-1.273232871084393E-11</c:v>
                      </c:pt>
                      <c:pt idx="4424">
                        <c:v>-6.5290905260057287E-12</c:v>
                      </c:pt>
                      <c:pt idx="4425">
                        <c:v>-3.807049120077465E-13</c:v>
                      </c:pt>
                      <c:pt idx="4426">
                        <c:v>5.7069039068948889E-12</c:v>
                      </c:pt>
                      <c:pt idx="4427">
                        <c:v>1.172793439061786E-11</c:v>
                      </c:pt>
                      <c:pt idx="4428">
                        <c:v>1.767671606705387E-11</c:v>
                      </c:pt>
                      <c:pt idx="4429">
                        <c:v>2.3547717593648261E-11</c:v>
                      </c:pt>
                      <c:pt idx="4430">
                        <c:v>2.9335554460205241E-11</c:v>
                      </c:pt>
                      <c:pt idx="4431">
                        <c:v>3.5034996298795637E-11</c:v>
                      </c:pt>
                      <c:pt idx="4432">
                        <c:v>4.0640973769177979E-11</c:v>
                      </c:pt>
                      <c:pt idx="4433">
                        <c:v>4.6148584990624742E-11</c:v>
                      </c:pt>
                      <c:pt idx="4434">
                        <c:v>5.1553101494367917E-11</c:v>
                      </c:pt>
                      <c:pt idx="4435">
                        <c:v>5.684997367367206E-11</c:v>
                      </c:pt>
                      <c:pt idx="4436">
                        <c:v>6.2034835712082809E-11</c:v>
                      </c:pt>
                      <c:pt idx="4437">
                        <c:v>6.7103509973590427E-11</c:v>
                      </c:pt>
                      <c:pt idx="4438">
                        <c:v>7.2052010842135608E-11</c:v>
                      </c:pt>
                      <c:pt idx="4439">
                        <c:v>7.6876548001354878E-11</c:v>
                      </c:pt>
                      <c:pt idx="4440">
                        <c:v>8.1573529149103736E-11</c:v>
                      </c:pt>
                      <c:pt idx="4441">
                        <c:v>8.6139562144922061E-11</c:v>
                      </c:pt>
                      <c:pt idx="4442">
                        <c:v>9.0571456592162229E-11</c:v>
                      </c:pt>
                      <c:pt idx="4443">
                        <c:v>9.4866224860138896E-11</c:v>
                      </c:pt>
                      <c:pt idx="4444">
                        <c:v>9.9021082554969912E-11</c:v>
                      </c:pt>
                      <c:pt idx="4445">
                        <c:v>1.030334484512814E-10</c:v>
                      </c:pt>
                      <c:pt idx="4446">
                        <c:v>1.069009439000817E-10</c:v>
                      </c:pt>
                      <c:pt idx="4447">
                        <c:v>1.106213917311909E-10</c:v>
                      </c:pt>
                      <c:pt idx="4448">
                        <c:v>1.1419281467149819E-10</c:v>
                      </c:pt>
                      <c:pt idx="4449">
                        <c:v>1.1761343330295721E-10</c:v>
                      </c:pt>
                      <c:pt idx="4450">
                        <c:v>1.2088166358675029E-10</c:v>
                      </c:pt>
                      <c:pt idx="4451">
                        <c:v>1.2399611398213921E-10</c:v>
                      </c:pt>
                      <c:pt idx="4452">
                        <c:v>1.269555821905801E-10</c:v>
                      </c:pt>
                      <c:pt idx="4453">
                        <c:v>1.297590515572942E-10</c:v>
                      </c:pt>
                      <c:pt idx="4454">
                        <c:v>1.3240568716388739E-10</c:v>
                      </c:pt>
                      <c:pt idx="4455">
                        <c:v>1.3489483164673681E-10</c:v>
                      </c:pt>
                      <c:pt idx="4456">
                        <c:v>1.372260007766378E-10</c:v>
                      </c:pt>
                      <c:pt idx="4457">
                        <c:v>1.393988788357785E-10</c:v>
                      </c:pt>
                      <c:pt idx="4458">
                        <c:v>1.414133138282326E-10</c:v>
                      </c:pt>
                      <c:pt idx="4459">
                        <c:v>1.432693125601678E-10</c:v>
                      </c:pt>
                      <c:pt idx="4460">
                        <c:v>1.4496703562554321E-10</c:v>
                      </c:pt>
                      <c:pt idx="4461">
                        <c:v>1.4650679233241771E-10</c:v>
                      </c:pt>
                      <c:pt idx="4462">
                        <c:v>1.4788903560407499E-10</c:v>
                      </c:pt>
                      <c:pt idx="4463">
                        <c:v>1.491143568879545E-10</c:v>
                      </c:pt>
                      <c:pt idx="4464">
                        <c:v>1.5018348110393649E-10</c:v>
                      </c:pt>
                      <c:pt idx="4465">
                        <c:v>1.5109726166186889E-10</c:v>
                      </c:pt>
                      <c:pt idx="4466">
                        <c:v>1.5185667557628229E-10</c:v>
                      </c:pt>
                      <c:pt idx="4467">
                        <c:v>1.5246281870419501E-10</c:v>
                      </c:pt>
                      <c:pt idx="4468">
                        <c:v>1.529169011295982E-10</c:v>
                      </c:pt>
                      <c:pt idx="4469">
                        <c:v>1.532202427158151E-10</c:v>
                      </c:pt>
                      <c:pt idx="4470">
                        <c:v>1.5337426884434729E-10</c:v>
                      </c:pt>
                      <c:pt idx="4471">
                        <c:v>1.533805063561699E-10</c:v>
                      </c:pt>
                      <c:pt idx="4472">
                        <c:v>1.532405797086854E-10</c:v>
                      </c:pt>
                      <c:pt idx="4473">
                        <c:v>1.5295620735873011E-10</c:v>
                      </c:pt>
                      <c:pt idx="4474">
                        <c:v>1.525291983792039E-10</c:v>
                      </c:pt>
                      <c:pt idx="4475">
                        <c:v>1.519614493140221E-10</c:v>
                      </c:pt>
                      <c:pt idx="4476">
                        <c:v>1.5125494127328209E-10</c:v>
                      </c:pt>
                      <c:pt idx="4477">
                        <c:v>1.5041173726772689E-10</c:v>
                      </c:pt>
                      <c:pt idx="4478">
                        <c:v>1.4943397977887781E-10</c:v>
                      </c:pt>
                      <c:pt idx="4479">
                        <c:v>1.4832388855855661E-10</c:v>
                      </c:pt>
                      <c:pt idx="4480">
                        <c:v>1.4708375864901321E-10</c:v>
                      </c:pt>
                      <c:pt idx="4481">
                        <c:v>1.4571595861247019E-10</c:v>
                      </c:pt>
                      <c:pt idx="4482">
                        <c:v>1.4422292895663699E-10</c:v>
                      </c:pt>
                      <c:pt idx="4483">
                        <c:v>1.426071807407129E-10</c:v>
                      </c:pt>
                      <c:pt idx="4484">
                        <c:v>1.408712943444665E-10</c:v>
                      </c:pt>
                      <c:pt idx="4485">
                        <c:v>1.3901791838132799E-10</c:v>
                      </c:pt>
                      <c:pt idx="4486">
                        <c:v>1.3704976873491291E-10</c:v>
                      </c:pt>
                      <c:pt idx="4487">
                        <c:v>1.349696276971905E-10</c:v>
                      </c:pt>
                      <c:pt idx="4488">
                        <c:v>1.327803431854601E-10</c:v>
                      </c:pt>
                      <c:pt idx="4489">
                        <c:v>1.3048482801451681E-10</c:v>
                      </c:pt>
                      <c:pt idx="4490">
                        <c:v>1.2808605919984009E-10</c:v>
                      </c:pt>
                      <c:pt idx="4491">
                        <c:v>1.2558707726738449E-10</c:v>
                      </c:pt>
                      <c:pt idx="4492">
                        <c:v>1.2299098554545869E-10</c:v>
                      </c:pt>
                      <c:pt idx="4493">
                        <c:v>1.2030094941435151E-10</c:v>
                      </c:pt>
                      <c:pt idx="4494">
                        <c:v>1.175201954898952E-10</c:v>
                      </c:pt>
                      <c:pt idx="4495">
                        <c:v>1.146520107176799E-10</c:v>
                      </c:pt>
                      <c:pt idx="4496">
                        <c:v>1.116997413556439E-10</c:v>
                      </c:pt>
                      <c:pt idx="4497">
                        <c:v>1.086667918237623E-10</c:v>
                      </c:pt>
                      <c:pt idx="4498">
                        <c:v>1.055566234009575E-10</c:v>
                      </c:pt>
                      <c:pt idx="4499">
                        <c:v>1.0237275275078199E-10</c:v>
                      </c:pt>
                      <c:pt idx="4500">
                        <c:v>9.9118750259064752E-11</c:v>
                      </c:pt>
                      <c:pt idx="4501">
                        <c:v>9.5798238168666287E-11</c:v>
                      </c:pt>
                      <c:pt idx="4502">
                        <c:v>9.2414888498272868E-11</c:v>
                      </c:pt>
                      <c:pt idx="4503">
                        <c:v>8.8972420734402606E-11</c:v>
                      </c:pt>
                      <c:pt idx="4504">
                        <c:v>8.5474599287855042E-11</c:v>
                      </c:pt>
                      <c:pt idx="4505">
                        <c:v>8.1925230708225573E-11</c:v>
                      </c:pt>
                      <c:pt idx="4506">
                        <c:v>7.832816065233142E-11</c:v>
                      </c:pt>
                      <c:pt idx="4507">
                        <c:v>7.4687270604821065E-11</c:v>
                      </c:pt>
                      <c:pt idx="4508">
                        <c:v>7.1006474351616683E-11</c:v>
                      </c:pt>
                      <c:pt idx="4509">
                        <c:v>6.7289714209213723E-11</c:v>
                      </c:pt>
                      <c:pt idx="4510">
                        <c:v>6.3540957015253144E-11</c:v>
                      </c:pt>
                      <c:pt idx="4511">
                        <c:v>5.9764189888027557E-11</c:v>
                      </c:pt>
                      <c:pt idx="4512">
                        <c:v>5.5963415764953541E-11</c:v>
                      </c:pt>
                      <c:pt idx="4513">
                        <c:v>5.214264873209572E-11</c:v>
                      </c:pt>
                      <c:pt idx="4514">
                        <c:v>4.8305909158967928E-11</c:v>
                      </c:pt>
                      <c:pt idx="4515">
                        <c:v>4.4457218654759632E-11</c:v>
                      </c:pt>
                      <c:pt idx="4516">
                        <c:v>4.0600594863955881E-11</c:v>
                      </c:pt>
                      <c:pt idx="4517">
                        <c:v>3.6740046121001028E-11</c:v>
                      </c:pt>
                      <c:pt idx="4518">
                        <c:v>3.2879565985087713E-11</c:v>
                      </c:pt>
                      <c:pt idx="4519">
                        <c:v>2.9023127677597929E-11</c:v>
                      </c:pt>
                      <c:pt idx="4520">
                        <c:v>2.5174678445740191E-11</c:v>
                      </c:pt>
                      <c:pt idx="4521">
                        <c:v>2.1338133876944689E-11</c:v>
                      </c:pt>
                      <c:pt idx="4522">
                        <c:v>1.7517372189295391E-11</c:v>
                      </c:pt>
                      <c:pt idx="4523">
                        <c:v>1.371622852381737E-11</c:v>
                      </c:pt>
                      <c:pt idx="4524">
                        <c:v>9.9384892647854628E-12</c:v>
                      </c:pt>
                      <c:pt idx="4525">
                        <c:v>6.187886414264664E-12</c:v>
                      </c:pt>
                      <c:pt idx="4526">
                        <c:v>2.4680920471180359E-12</c:v>
                      </c:pt>
                      <c:pt idx="4527">
                        <c:v>-1.2172871277081159E-12</c:v>
                      </c:pt>
                      <c:pt idx="4528">
                        <c:v>-4.8647150742483023E-12</c:v>
                      </c:pt>
                      <c:pt idx="4529">
                        <c:v>-8.4707315802904896E-12</c:v>
                      </c:pt>
                      <c:pt idx="4530">
                        <c:v>-1.203195722811701E-11</c:v>
                      </c:pt>
                      <c:pt idx="4531">
                        <c:v>-1.554509816253418E-11</c:v>
                      </c:pt>
                      <c:pt idx="4532">
                        <c:v>-1.9006950634836419E-11</c:v>
                      </c:pt>
                      <c:pt idx="4533">
                        <c:v>-2.2414405302653259E-11</c:v>
                      </c:pt>
                      <c:pt idx="4534">
                        <c:v>-2.576445126730823E-11</c:v>
                      </c:pt>
                      <c:pt idx="4535">
                        <c:v>-2.9054179831950409E-11</c:v>
                      </c:pt>
                      <c:pt idx="4536">
                        <c:v>-3.228078796555848E-11</c:v>
                      </c:pt>
                      <c:pt idx="4537">
                        <c:v>-3.5441581459839258E-11</c:v>
                      </c:pt>
                      <c:pt idx="4538">
                        <c:v>-3.8533977768050107E-11</c:v>
                      </c:pt>
                      <c:pt idx="4539">
                        <c:v>-4.155550851683293E-11</c:v>
                      </c:pt>
                      <c:pt idx="4540">
                        <c:v>-4.4503821684335921E-11</c:v>
                      </c:pt>
                      <c:pt idx="4541">
                        <c:v>-4.7376683439958491E-11</c:v>
                      </c:pt>
                      <c:pt idx="4542">
                        <c:v>-5.0171979643334879E-11</c:v>
                      </c:pt>
                      <c:pt idx="4543">
                        <c:v>-5.2887717002279992E-11</c:v>
                      </c:pt>
                      <c:pt idx="4544">
                        <c:v>-5.5522023891600848E-11</c:v>
                      </c:pt>
                      <c:pt idx="4545">
                        <c:v>-5.8073150836784892E-11</c:v>
                      </c:pt>
                      <c:pt idx="4546">
                        <c:v>-6.0539470668622868E-11</c:v>
                      </c:pt>
                      <c:pt idx="4547">
                        <c:v>-6.2919478356858263E-11</c:v>
                      </c:pt>
                      <c:pt idx="4548">
                        <c:v>-6.5211790532791569E-11</c:v>
                      </c:pt>
                      <c:pt idx="4549">
                        <c:v>-6.741514471258407E-11</c:v>
                      </c:pt>
                      <c:pt idx="4550">
                        <c:v>-6.9528398234769959E-11</c:v>
                      </c:pt>
                      <c:pt idx="4551">
                        <c:v>-7.1550526926894929E-11</c:v>
                      </c:pt>
                      <c:pt idx="4552">
                        <c:v>-7.3480623517743207E-11</c:v>
                      </c:pt>
                      <c:pt idx="4553">
                        <c:v>-7.5317895812804211E-11</c:v>
                      </c:pt>
                      <c:pt idx="4554">
                        <c:v>-7.7061664651792998E-11</c:v>
                      </c:pt>
                      <c:pt idx="4555">
                        <c:v>-7.8711361667928346E-11</c:v>
                      </c:pt>
                      <c:pt idx="4556">
                        <c:v>-8.0266526869457008E-11</c:v>
                      </c:pt>
                      <c:pt idx="4557">
                        <c:v>-8.1726806064570523E-11</c:v>
                      </c:pt>
                      <c:pt idx="4558">
                        <c:v>-8.3091948151165791E-11</c:v>
                      </c:pt>
                      <c:pt idx="4559">
                        <c:v>-8.4361802293236277E-11</c:v>
                      </c:pt>
                      <c:pt idx="4560">
                        <c:v>-8.5536315005680412E-11</c:v>
                      </c:pt>
                      <c:pt idx="4561">
                        <c:v>-8.661552716924475E-11</c:v>
                      </c:pt>
                      <c:pt idx="4562">
                        <c:v>-8.7599570996950965E-11</c:v>
                      </c:pt>
                      <c:pt idx="4563">
                        <c:v>-8.8488666972989421E-11</c:v>
                      </c:pt>
                      <c:pt idx="4564">
                        <c:v>-8.9283120784353549E-11</c:v>
                      </c:pt>
                      <c:pt idx="4565">
                        <c:v>-8.9983320264767085E-11</c:v>
                      </c:pt>
                      <c:pt idx="4566">
                        <c:v>-9.0589732369486814E-11</c:v>
                      </c:pt>
                      <c:pt idx="4567">
                        <c:v>-9.1102900198528111E-11</c:v>
                      </c:pt>
                      <c:pt idx="4568">
                        <c:v>-9.1523440084669955E-11</c:v>
                      </c:pt>
                      <c:pt idx="4569">
                        <c:v>-9.1852038761259292E-11</c:v>
                      </c:pt>
                      <c:pt idx="4570">
                        <c:v>-9.2089450623481669E-11</c:v>
                      </c:pt>
                      <c:pt idx="4571">
                        <c:v>-9.2236495095226075E-11</c:v>
                      </c:pt>
                      <c:pt idx="4572">
                        <c:v>-9.229405411213524E-11</c:v>
                      </c:pt>
                      <c:pt idx="4573">
                        <c:v>-9.2263069729789034E-11</c:v>
                      </c:pt>
                      <c:pt idx="4574">
                        <c:v>-9.2144541864313302E-11</c:v>
                      </c:pt>
                      <c:pt idx="4575">
                        <c:v>-9.1939526170993916E-11</c:v>
                      </c:pt>
                      <c:pt idx="4576">
                        <c:v>-9.1649132064776971E-11</c:v>
                      </c:pt>
                      <c:pt idx="4577">
                        <c:v>-9.1274520884812015E-11</c:v>
                      </c:pt>
                      <c:pt idx="4578">
                        <c:v>-9.0816904203508893E-11</c:v>
                      </c:pt>
                      <c:pt idx="4579">
                        <c:v>-9.0277542278905657E-11</c:v>
                      </c:pt>
                      <c:pt idx="4580">
                        <c:v>-8.9657742647534761E-11</c:v>
                      </c:pt>
                      <c:pt idx="4581">
                        <c:v>-8.8958858853406214E-11</c:v>
                      </c:pt>
                      <c:pt idx="4582">
                        <c:v>-8.8182289307236266E-11</c:v>
                      </c:pt>
                      <c:pt idx="4583">
                        <c:v>-8.7329476268652707E-11</c:v>
                      </c:pt>
                      <c:pt idx="4584">
                        <c:v>-8.6401904942786645E-11</c:v>
                      </c:pt>
                      <c:pt idx="4585">
                        <c:v>-8.5401102681467694E-11</c:v>
                      </c:pt>
                      <c:pt idx="4586">
                        <c:v>-8.4328638278130547E-11</c:v>
                      </c:pt>
                      <c:pt idx="4587">
                        <c:v>-8.3186121344602929E-11</c:v>
                      </c:pt>
                      <c:pt idx="4588">
                        <c:v>-8.1975201757080984E-11</c:v>
                      </c:pt>
                      <c:pt idx="4589">
                        <c:v>-8.0697569157917169E-11</c:v>
                      </c:pt>
                      <c:pt idx="4590">
                        <c:v>-7.9354952499275637E-11</c:v>
                      </c:pt>
                      <c:pt idx="4591">
                        <c:v>-7.7949119614306433E-11</c:v>
                      </c:pt>
                      <c:pt idx="4592">
                        <c:v>-7.6481876801220313E-11</c:v>
                      </c:pt>
                      <c:pt idx="4593">
                        <c:v>-7.4955068405507086E-11</c:v>
                      </c:pt>
                      <c:pt idx="4594">
                        <c:v>-7.3370576385608024E-11</c:v>
                      </c:pt>
                      <c:pt idx="4595">
                        <c:v>-7.1730319847482614E-11</c:v>
                      </c:pt>
                      <c:pt idx="4596">
                        <c:v>-7.0036254533851711E-11</c:v>
                      </c:pt>
                      <c:pt idx="4597">
                        <c:v>-6.8290372254338017E-11</c:v>
                      </c:pt>
                      <c:pt idx="4598">
                        <c:v>-6.6494700243318105E-11</c:v>
                      </c:pt>
                      <c:pt idx="4599">
                        <c:v>-6.4651300433014024E-11</c:v>
                      </c:pt>
                      <c:pt idx="4600">
                        <c:v>-6.2762268630154064E-11</c:v>
                      </c:pt>
                      <c:pt idx="4601">
                        <c:v>-6.0829733585526717E-11</c:v>
                      </c:pt>
                      <c:pt idx="4602">
                        <c:v>-5.8855855946736202E-11</c:v>
                      </c:pt>
                      <c:pt idx="4603">
                        <c:v>-5.6842827085635642E-11</c:v>
                      </c:pt>
                      <c:pt idx="4604">
                        <c:v>-5.4792867793108823E-11</c:v>
                      </c:pt>
                      <c:pt idx="4605">
                        <c:v>-5.2708226835159088E-11</c:v>
                      </c:pt>
                      <c:pt idx="4606">
                        <c:v>-5.0591179365606068E-11</c:v>
                      </c:pt>
                      <c:pt idx="4607">
                        <c:v>-4.8444025192036332E-11</c:v>
                      </c:pt>
                      <c:pt idx="4608">
                        <c:v>-4.6269086893131278E-11</c:v>
                      </c:pt>
                      <c:pt idx="4609">
                        <c:v>-4.4068707786861218E-11</c:v>
                      </c:pt>
                      <c:pt idx="4610">
                        <c:v>-4.1845249750512311E-11</c:v>
                      </c:pt>
                      <c:pt idx="4611">
                        <c:v>-3.9601090894928359E-11</c:v>
                      </c:pt>
                      <c:pt idx="4612">
                        <c:v>-3.7338623096768962E-11</c:v>
                      </c:pt>
                      <c:pt idx="4613">
                        <c:v>-3.5060249393957848E-11</c:v>
                      </c:pt>
                      <c:pt idx="4614">
                        <c:v>-3.2768381250852262E-11</c:v>
                      </c:pt>
                      <c:pt idx="4615">
                        <c:v>-3.0465435700903201E-11</c:v>
                      </c:pt>
                      <c:pt idx="4616">
                        <c:v>-2.8153832375851561E-11</c:v>
                      </c:pt>
                      <c:pt idx="4617">
                        <c:v>-2.5835990431630731E-11</c:v>
                      </c:pt>
                      <c:pt idx="4618">
                        <c:v>-2.3514325382133659E-11</c:v>
                      </c:pt>
                      <c:pt idx="4619">
                        <c:v>-2.1191245853093339E-11</c:v>
                      </c:pt>
                      <c:pt idx="4620">
                        <c:v>-1.8869150269073328E-11</c:v>
                      </c:pt>
                      <c:pt idx="4621">
                        <c:v>-1.6550423487391049E-11</c:v>
                      </c:pt>
                      <c:pt idx="4622">
                        <c:v>-1.4237433393377131E-11</c:v>
                      </c:pt>
                      <c:pt idx="4623">
                        <c:v>-1.193252747195515E-11</c:v>
                      </c:pt>
                      <c:pt idx="4624">
                        <c:v>-9.6380293709079205E-12</c:v>
                      </c:pt>
                      <c:pt idx="4625">
                        <c:v>-7.3562354713982343E-12</c:v>
                      </c:pt>
                      <c:pt idx="4626">
                        <c:v>-5.0894114815892932E-12</c:v>
                      </c:pt>
                      <c:pt idx="4627">
                        <c:v>-2.8397890691125261E-12</c:v>
                      </c:pt>
                      <c:pt idx="4628">
                        <c:v>-6.0956254809638199E-13</c:v>
                      </c:pt>
                      <c:pt idx="4629">
                        <c:v>1.5991143638204829E-12</c:v>
                      </c:pt>
                      <c:pt idx="4630">
                        <c:v>3.7841317033640072E-12</c:v>
                      </c:pt>
                      <c:pt idx="4631">
                        <c:v>5.9434263197479344E-12</c:v>
                      </c:pt>
                      <c:pt idx="4632">
                        <c:v>8.0749848190618064E-12</c:v>
                      </c:pt>
                      <c:pt idx="4633">
                        <c:v>1.0176846381506399E-11</c:v>
                      </c:pt>
                      <c:pt idx="4634">
                        <c:v>1.224710543896766E-11</c:v>
                      </c:pt>
                      <c:pt idx="4635">
                        <c:v>1.428391420123717E-11</c:v>
                      </c:pt>
                      <c:pt idx="4636">
                        <c:v>1.628548502023183E-11</c:v>
                      </c:pt>
                      <c:pt idx="4637">
                        <c:v>1.8250092582507951E-11</c:v>
                      </c:pt>
                      <c:pt idx="4638">
                        <c:v>2.017607592162121E-11</c:v>
                      </c:pt>
                      <c:pt idx="4639">
                        <c:v>2.206184024294139E-11</c:v>
                      </c:pt>
                      <c:pt idx="4640">
                        <c:v>2.3905858554847889E-11</c:v>
                      </c:pt>
                      <c:pt idx="4641">
                        <c:v>2.5706673101418821E-11</c:v>
                      </c:pt>
                      <c:pt idx="4642">
                        <c:v>2.7462896593067231E-11</c:v>
                      </c:pt>
                      <c:pt idx="4643">
                        <c:v>2.9173213232892528E-11</c:v>
                      </c:pt>
                      <c:pt idx="4644">
                        <c:v>3.0836379537743457E-11</c:v>
                      </c:pt>
                      <c:pt idx="4645">
                        <c:v>3.2451224954411638E-11</c:v>
                      </c:pt>
                      <c:pt idx="4646">
                        <c:v>3.4016652272556298E-11</c:v>
                      </c:pt>
                      <c:pt idx="4647">
                        <c:v>3.5531637837300451E-11</c:v>
                      </c:pt>
                      <c:pt idx="4648">
                        <c:v>3.6995231565595951E-11</c:v>
                      </c:pt>
                      <c:pt idx="4649">
                        <c:v>3.8406556771686418E-11</c:v>
                      </c:pt>
                      <c:pt idx="4650">
                        <c:v>3.9764809808083472E-11</c:v>
                      </c:pt>
                      <c:pt idx="4651">
                        <c:v>4.1069259529542073E-11</c:v>
                      </c:pt>
                      <c:pt idx="4652">
                        <c:v>4.2319246588499902E-11</c:v>
                      </c:pt>
                      <c:pt idx="4653">
                        <c:v>4.3514182571343262E-11</c:v>
                      </c:pt>
                      <c:pt idx="4654">
                        <c:v>4.465354898570245E-11</c:v>
                      </c:pt>
                      <c:pt idx="4655">
                        <c:v>4.5736896109663547E-11</c:v>
                      </c:pt>
                      <c:pt idx="4656">
                        <c:v>4.6763841714453947E-11</c:v>
                      </c:pt>
                      <c:pt idx="4657">
                        <c:v>4.773406967265664E-11</c:v>
                      </c:pt>
                      <c:pt idx="4658">
                        <c:v>4.8647328464445438E-11</c:v>
                      </c:pt>
                      <c:pt idx="4659">
                        <c:v>4.950342959464352E-11</c:v>
                      </c:pt>
                      <c:pt idx="4660">
                        <c:v>5.0302245933612837E-11</c:v>
                      </c:pt>
                      <c:pt idx="4661">
                        <c:v>5.1043709995099952E-11</c:v>
                      </c:pt>
                      <c:pt idx="4662">
                        <c:v>5.1727812164126362E-11</c:v>
                      </c:pt>
                      <c:pt idx="4663">
                        <c:v>5.2354598887929213E-11</c:v>
                      </c:pt>
                      <c:pt idx="4664">
                        <c:v>5.2924170842723549E-11</c:v>
                      </c:pt>
                      <c:pt idx="4665">
                        <c:v>5.3436681088743673E-11</c:v>
                      </c:pt>
                      <c:pt idx="4666">
                        <c:v>5.3892333225613018E-11</c:v>
                      </c:pt>
                      <c:pt idx="4667">
                        <c:v>5.4291379559577883E-11</c:v>
                      </c:pt>
                      <c:pt idx="4668">
                        <c:v>5.4634119293562628E-11</c:v>
                      </c:pt>
                      <c:pt idx="4669">
                        <c:v>5.4920896750315943E-11</c:v>
                      </c:pt>
                      <c:pt idx="4670">
                        <c:v>5.5152099638190142E-11</c:v>
                      </c:pt>
                      <c:pt idx="4671">
                        <c:v>5.5328157368278167E-11</c:v>
                      </c:pt>
                      <c:pt idx="4672">
                        <c:v>5.5449539430764423E-11</c:v>
                      </c:pt>
                      <c:pt idx="4673">
                        <c:v>5.5516753837435887E-11</c:v>
                      </c:pt>
                      <c:pt idx="4674">
                        <c:v>5.5530345636335259E-11</c:v>
                      </c:pt>
                      <c:pt idx="4675">
                        <c:v>5.5490895503553733E-11</c:v>
                      </c:pt>
                      <c:pt idx="4676">
                        <c:v>5.5399018416144038E-11</c:v>
                      </c:pt>
                      <c:pt idx="4677">
                        <c:v>5.5255362409111753E-11</c:v>
                      </c:pt>
                      <c:pt idx="4678">
                        <c:v>5.5060607418409548E-11</c:v>
                      </c:pt>
                      <c:pt idx="4679">
                        <c:v>5.481546421083035E-11</c:v>
                      </c:pt>
                      <c:pt idx="4680">
                        <c:v>5.4520673400685801E-11</c:v>
                      </c:pt>
                      <c:pt idx="4681">
                        <c:v>5.4177004552161318E-11</c:v>
                      </c:pt>
                      <c:pt idx="4682">
                        <c:v>5.3785255365275052E-11</c:v>
                      </c:pt>
                      <c:pt idx="4683">
                        <c:v>5.334625094245202E-11</c:v>
                      </c:pt>
                      <c:pt idx="4684">
                        <c:v>5.2860843131839582E-11</c:v>
                      </c:pt>
                      <c:pt idx="4685">
                        <c:v>5.2329909942672159E-11</c:v>
                      </c:pt>
                      <c:pt idx="4686">
                        <c:v>5.1754355027223512E-11</c:v>
                      </c:pt>
                      <c:pt idx="4687">
                        <c:v>5.1135107223193392E-11</c:v>
                      </c:pt>
                      <c:pt idx="4688">
                        <c:v>5.0473120149741358E-11</c:v>
                      </c:pt>
                      <c:pt idx="4689">
                        <c:v>4.9769371849836849E-11</c:v>
                      </c:pt>
                      <c:pt idx="4690">
                        <c:v>4.9024864471111702E-11</c:v>
                      </c:pt>
                      <c:pt idx="4691">
                        <c:v>4.8240623977028947E-11</c:v>
                      </c:pt>
                      <c:pt idx="4692">
                        <c:v>4.7417699879874608E-11</c:v>
                      </c:pt>
                      <c:pt idx="4693">
                        <c:v>4.6557164986846778E-11</c:v>
                      </c:pt>
                      <c:pt idx="4694">
                        <c:v>4.566011515042522E-11</c:v>
                      </c:pt>
                      <c:pt idx="4695">
                        <c:v>4.4727669014135168E-11</c:v>
                      </c:pt>
                      <c:pt idx="4696">
                        <c:v>4.3760967744892002E-11</c:v>
                      </c:pt>
                      <c:pt idx="4697">
                        <c:v>4.2761174743230048E-11</c:v>
                      </c:pt>
                      <c:pt idx="4698">
                        <c:v>4.1729475322963799E-11</c:v>
                      </c:pt>
                      <c:pt idx="4699">
                        <c:v>4.0667076352127761E-11</c:v>
                      </c:pt>
                      <c:pt idx="4700">
                        <c:v>3.9575205847395393E-11</c:v>
                      </c:pt>
                      <c:pt idx="4701">
                        <c:v>3.8455112514685889E-11</c:v>
                      </c:pt>
                      <c:pt idx="4702">
                        <c:v>3.7308065229146981E-11</c:v>
                      </c:pt>
                      <c:pt idx="4703">
                        <c:v>3.6135352448323519E-11</c:v>
                      </c:pt>
                      <c:pt idx="4704">
                        <c:v>3.4938281552935699E-11</c:v>
                      </c:pt>
                      <c:pt idx="4705">
                        <c:v>3.3718178110445959E-11</c:v>
                      </c:pt>
                      <c:pt idx="4706">
                        <c:v>3.2476385057279622E-11</c:v>
                      </c:pt>
                      <c:pt idx="4707">
                        <c:v>3.1214261796378861E-11</c:v>
                      </c:pt>
                      <c:pt idx="4708">
                        <c:v>2.993318320759745E-11</c:v>
                      </c:pt>
                      <c:pt idx="4709">
                        <c:v>2.8634538569250451E-11</c:v>
                      </c:pt>
                      <c:pt idx="4710">
                        <c:v>2.7319730390020019E-11</c:v>
                      </c:pt>
                      <c:pt idx="4711">
                        <c:v>2.5990173151242099E-11</c:v>
                      </c:pt>
                      <c:pt idx="4712">
                        <c:v>2.4647291960527898E-11</c:v>
                      </c:pt>
                      <c:pt idx="4713">
                        <c:v>2.3292521118451649E-11</c:v>
                      </c:pt>
                      <c:pt idx="4714">
                        <c:v>2.19273026009502E-11</c:v>
                      </c:pt>
                      <c:pt idx="4715">
                        <c:v>2.055308446084472E-11</c:v>
                      </c:pt>
                      <c:pt idx="4716">
                        <c:v>1.917131915273909E-11</c:v>
                      </c:pt>
                      <c:pt idx="4717">
                        <c:v>1.778346178626351E-11</c:v>
                      </c:pt>
                      <c:pt idx="4718">
                        <c:v>1.6390968313371169E-11</c:v>
                      </c:pt>
                      <c:pt idx="4719">
                        <c:v>1.4995293656057921E-11</c:v>
                      </c:pt>
                      <c:pt idx="4720">
                        <c:v>1.359788978148616E-11</c:v>
                      </c:pt>
                      <c:pt idx="4721">
                        <c:v>1.2200203732061139E-11</c:v>
                      </c:pt>
                      <c:pt idx="4722">
                        <c:v>1.0803675618473961E-11</c:v>
                      </c:pt>
                      <c:pt idx="4723">
                        <c:v>9.4097365841969902E-12</c:v>
                      </c:pt>
                      <c:pt idx="4724">
                        <c:v>8.0198067502302132E-12</c:v>
                      </c:pt>
                      <c:pt idx="4725">
                        <c:v>6.6352931492078286E-12</c:v>
                      </c:pt>
                      <c:pt idx="4726">
                        <c:v>5.2575876581767343E-12</c:v>
                      </c:pt>
                      <c:pt idx="4727">
                        <c:v>3.8880649394919336E-12</c:v>
                      </c:pt>
                      <c:pt idx="4728">
                        <c:v>2.528080399341368E-12</c:v>
                      </c:pt>
                      <c:pt idx="4729">
                        <c:v>1.178968173367804E-12</c:v>
                      </c:pt>
                      <c:pt idx="4730">
                        <c:v>-1.5796085119506091E-13</c:v>
                      </c:pt>
                      <c:pt idx="4731">
                        <c:v>-1.4814209676675969E-12</c:v>
                      </c:pt>
                      <c:pt idx="4732">
                        <c:v>-2.7901535273607761E-12</c:v>
                      </c:pt>
                      <c:pt idx="4733">
                        <c:v>-4.0829287536348614E-12</c:v>
                      </c:pt>
                      <c:pt idx="4734">
                        <c:v>-5.3585474842893398E-12</c:v>
                      </c:pt>
                      <c:pt idx="4735">
                        <c:v>-6.6158428344268377E-12</c:v>
                      </c:pt>
                      <c:pt idx="4736">
                        <c:v>-7.8536817724595724E-12</c:v>
                      </c:pt>
                      <c:pt idx="4737">
                        <c:v>-9.0709666024415816E-12</c:v>
                      </c:pt>
                      <c:pt idx="4738">
                        <c:v>-1.0266636346556621E-11</c:v>
                      </c:pt>
                      <c:pt idx="4739">
                        <c:v>-1.1439668022216781E-11</c:v>
                      </c:pt>
                      <c:pt idx="4740">
                        <c:v>-1.258907780892276E-11</c:v>
                      </c:pt>
                      <c:pt idx="4741">
                        <c:v>-1.371392210075828E-11</c:v>
                      </c:pt>
                      <c:pt idx="4742">
                        <c:v>-1.481329844113014E-11</c:v>
                      </c:pt>
                      <c:pt idx="4743">
                        <c:v>-1.5886346337154591E-11</c:v>
                      </c:pt>
                      <c:pt idx="4744">
                        <c:v>-1.6932247951834441E-11</c:v>
                      </c:pt>
                      <c:pt idx="4745">
                        <c:v>-1.7950228672995451E-11</c:v>
                      </c:pt>
                      <c:pt idx="4746">
                        <c:v>-1.8939557558716189E-11</c:v>
                      </c:pt>
                      <c:pt idx="4747">
                        <c:v>-1.9899547659773491E-11</c:v>
                      </c:pt>
                      <c:pt idx="4748">
                        <c:v>-2.082955622039628E-11</c:v>
                      </c:pt>
                      <c:pt idx="4749">
                        <c:v>-2.172898475936307E-11</c:v>
                      </c:pt>
                      <c:pt idx="4750">
                        <c:v>-2.2597279034222919E-11</c:v>
                      </c:pt>
                      <c:pt idx="4751">
                        <c:v>-2.3433928892084799E-11</c:v>
                      </c:pt>
                      <c:pt idx="4752">
                        <c:v>-2.4238468011109559E-11</c:v>
                      </c:pt>
                      <c:pt idx="4753">
                        <c:v>-2.501047353744019E-11</c:v>
                      </c:pt>
                      <c:pt idx="4754">
                        <c:v>-2.574956562288305E-11</c:v>
                      </c:pt>
                      <c:pt idx="4755">
                        <c:v>-2.6455406869179541E-11</c:v>
                      </c:pt>
                      <c:pt idx="4756">
                        <c:v>-2.7127701685169801E-11</c:v>
                      </c:pt>
                      <c:pt idx="4757">
                        <c:v>-2.7766195563579512E-11</c:v>
                      </c:pt>
                      <c:pt idx="4758">
                        <c:v>-2.8370674284489969E-11</c:v>
                      </c:pt>
                      <c:pt idx="4759">
                        <c:v>-2.894096305287319E-11</c:v>
                      </c:pt>
                      <c:pt idx="4760">
                        <c:v>-2.9476925577770471E-11</c:v>
                      </c:pt>
                      <c:pt idx="4761">
                        <c:v>-2.9978463100897967E-11</c:v>
                      </c:pt>
                      <c:pt idx="4762">
                        <c:v>-3.0445513382518388E-11</c:v>
                      </c:pt>
                      <c:pt idx="4763">
                        <c:v>-3.087804965248744E-11</c:v>
                      </c:pt>
                      <c:pt idx="4764">
                        <c:v>-3.1276079534334538E-11</c:v>
                      </c:pt>
                      <c:pt idx="4765">
                        <c:v>-3.1639643950157587E-11</c:v>
                      </c:pt>
                      <c:pt idx="4766">
                        <c:v>-3.1968816013945427E-11</c:v>
                      </c:pt>
                      <c:pt idx="4767">
                        <c:v>-3.22636999207306E-11</c:v>
                      </c:pt>
                      <c:pt idx="4768">
                        <c:v>-3.2524429838718501E-11</c:v>
                      </c:pt>
                      <c:pt idx="4769">
                        <c:v>-3.2751168811189582E-11</c:v>
                      </c:pt>
                      <c:pt idx="4770">
                        <c:v>-3.2944107674617201E-11</c:v>
                      </c:pt>
                      <c:pt idx="4771">
                        <c:v>-3.3103463999010993E-11</c:v>
                      </c:pt>
                      <c:pt idx="4772">
                        <c:v>-3.3229481056040687E-11</c:v>
                      </c:pt>
                      <c:pt idx="4773">
                        <c:v>-3.3322426819980702E-11</c:v>
                      </c:pt>
                      <c:pt idx="4774">
                        <c:v>-3.3382593005998723E-11</c:v>
                      </c:pt>
                      <c:pt idx="4775">
                        <c:v>-3.3410294149737223E-11</c:v>
                      </c:pt>
                      <c:pt idx="4776">
                        <c:v>-3.34058667315561E-11</c:v>
                      </c:pt>
                      <c:pt idx="4777">
                        <c:v>-3.3369668348205232E-11</c:v>
                      </c:pt>
                      <c:pt idx="4778">
                        <c:v>-3.330207693407991E-11</c:v>
                      </c:pt>
                      <c:pt idx="4779">
                        <c:v>-3.3203490033594458E-11</c:v>
                      </c:pt>
                      <c:pt idx="4780">
                        <c:v>-3.307432412558659E-11</c:v>
                      </c:pt>
                      <c:pt idx="4781">
                        <c:v>-3.2915014000054153E-11</c:v>
                      </c:pt>
                      <c:pt idx="4782">
                        <c:v>-3.2726012186914318E-11</c:v>
                      </c:pt>
                      <c:pt idx="4783">
                        <c:v>-3.2507788435891007E-11</c:v>
                      </c:pt>
                      <c:pt idx="4784">
                        <c:v>-3.2260829246061553E-11</c:v>
                      </c:pt>
                      <c:pt idx="4785">
                        <c:v>-3.1985637443051933E-11</c:v>
                      </c:pt>
                      <c:pt idx="4786">
                        <c:v>-3.1682731801350593E-11</c:v>
                      </c:pt>
                      <c:pt idx="4787">
                        <c:v>-3.135264670873281E-11</c:v>
                      </c:pt>
                      <c:pt idx="4788">
                        <c:v>-3.0995931869341032E-11</c:v>
                      </c:pt>
                      <c:pt idx="4789">
                        <c:v>-3.0613152041559288E-11</c:v>
                      </c:pt>
                      <c:pt idx="4790">
                        <c:v>-3.0204886806469237E-11</c:v>
                      </c:pt>
                      <c:pt idx="4791">
                        <c:v>-2.9771730362352918E-11</c:v>
                      </c:pt>
                      <c:pt idx="4792">
                        <c:v>-2.9314291340449732E-11</c:v>
                      </c:pt>
                      <c:pt idx="4793">
                        <c:v>-2.8833192636958171E-11</c:v>
                      </c:pt>
                      <c:pt idx="4794">
                        <c:v>-2.8329071256115481E-11</c:v>
                      </c:pt>
                      <c:pt idx="4795">
                        <c:v>-2.780257815907644E-11</c:v>
                      </c:pt>
                      <c:pt idx="4796">
                        <c:v>-2.7254378113262959E-11</c:v>
                      </c:pt>
                      <c:pt idx="4797">
                        <c:v>-2.66851495368444E-11</c:v>
                      </c:pt>
                      <c:pt idx="4798">
                        <c:v>-2.6095584333076109E-11</c:v>
                      </c:pt>
                      <c:pt idx="4799">
                        <c:v>-2.5486387709310719E-11</c:v>
                      </c:pt>
                      <c:pt idx="4800">
                        <c:v>-2.485827797565853E-11</c:v>
                      </c:pt>
                      <c:pt idx="4801">
                        <c:v>-2.42119863184744E-11</c:v>
                      </c:pt>
                      <c:pt idx="4802">
                        <c:v>-2.3548256544093729E-11</c:v>
                      </c:pt>
                      <c:pt idx="4803">
                        <c:v>-2.2867844788537339E-11</c:v>
                      </c:pt>
                      <c:pt idx="4804">
                        <c:v>-2.217151918922449E-11</c:v>
                      </c:pt>
                      <c:pt idx="4805">
                        <c:v>-2.1460059515122921E-11</c:v>
                      </c:pt>
                      <c:pt idx="4806">
                        <c:v>-2.073425675214799E-11</c:v>
                      </c:pt>
                      <c:pt idx="4807">
                        <c:v>-1.999491264106636E-11</c:v>
                      </c:pt>
                      <c:pt idx="4808">
                        <c:v>-1.9242839165616771E-11</c:v>
                      </c:pt>
                      <c:pt idx="4809">
                        <c:v>-1.8478857989037411E-11</c:v>
                      </c:pt>
                      <c:pt idx="4810">
                        <c:v>-1.770379983769265E-11</c:v>
                      </c:pt>
                      <c:pt idx="4811">
                        <c:v>-1.691850383098638E-11</c:v>
                      </c:pt>
                      <c:pt idx="4812">
                        <c:v>-1.6123816757290072E-11</c:v>
                      </c:pt>
                      <c:pt idx="4813">
                        <c:v>-1.5320592296110802E-11</c:v>
                      </c:pt>
                      <c:pt idx="4814">
                        <c:v>-1.450969018725618E-11</c:v>
                      </c:pt>
                      <c:pt idx="4815">
                        <c:v>-1.3691975348264071E-11</c:v>
                      </c:pt>
                      <c:pt idx="4816">
                        <c:v>-1.286831694186484E-11</c:v>
                      </c:pt>
                      <c:pt idx="4817">
                        <c:v>-1.2039587395738739E-11</c:v>
                      </c:pt>
                      <c:pt idx="4818">
                        <c:v>-1.120666137728386E-11</c:v>
                      </c:pt>
                      <c:pt idx="4819">
                        <c:v>-1.0370414726582321E-11</c:v>
                      </c:pt>
                      <c:pt idx="4820">
                        <c:v>-9.5317233511459679E-12</c:v>
                      </c:pt>
                      <c:pt idx="4821">
                        <c:v>-8.6914620864280036E-12</c:v>
                      </c:pt>
                      <c:pt idx="4822">
                        <c:v>-7.8505035264374716E-12</c:v>
                      </c:pt>
                      <c:pt idx="4823">
                        <c:v>-7.0097168291146734E-12</c:v>
                      </c:pt>
                      <c:pt idx="4824">
                        <c:v>-6.1699665014110463E-12</c:v>
                      </c:pt>
                      <c:pt idx="4825">
                        <c:v>-5.3321111692424633E-12</c:v>
                      </c:pt>
                      <c:pt idx="4826">
                        <c:v>-4.497002337709784E-12</c:v>
                      </c:pt>
                      <c:pt idx="4827">
                        <c:v>-3.6654831471017947E-12</c:v>
                      </c:pt>
                      <c:pt idx="4828">
                        <c:v>-2.8383871303410829E-12</c:v>
                      </c:pt>
                      <c:pt idx="4829">
                        <c:v>-2.016536977549042E-12</c:v>
                      </c:pt>
                      <c:pt idx="4830">
                        <c:v>-1.200743313475534E-12</c:v>
                      </c:pt>
                      <c:pt idx="4831">
                        <c:v>-3.9180349347269952E-13</c:v>
                      </c:pt>
                      <c:pt idx="4832">
                        <c:v>4.094995763766237E-13</c:v>
                      </c:pt>
                      <c:pt idx="4833">
                        <c:v>1.2023985894633699E-12</c:v>
                      </c:pt>
                      <c:pt idx="4834">
                        <c:v>1.9861429538705081E-12</c:v>
                      </c:pt>
                      <c:pt idx="4835">
                        <c:v>2.7599998674532531E-12</c:v>
                      </c:pt>
                      <c:pt idx="4836">
                        <c:v>3.5232553479186022E-12</c:v>
                      </c:pt>
                      <c:pt idx="4837">
                        <c:v>4.275215213270617E-12</c:v>
                      </c:pt>
                      <c:pt idx="4838">
                        <c:v>5.0152060083387109E-12</c:v>
                      </c:pt>
                      <c:pt idx="4839">
                        <c:v>5.7425758734462648E-12</c:v>
                      </c:pt>
                      <c:pt idx="4840">
                        <c:v>6.4566953516383256E-12</c:v>
                      </c:pt>
                      <c:pt idx="4841">
                        <c:v>7.1569581312974588E-12</c:v>
                      </c:pt>
                      <c:pt idx="4842">
                        <c:v>7.84278172140405E-12</c:v>
                      </c:pt>
                      <c:pt idx="4843">
                        <c:v>8.5136080571320435E-12</c:v>
                      </c:pt>
                      <c:pt idx="4844">
                        <c:v>9.1689040339167361E-12</c:v>
                      </c:pt>
                      <c:pt idx="4845">
                        <c:v>9.8081619686150825E-12</c:v>
                      </c:pt>
                      <c:pt idx="4846">
                        <c:v>1.043089998683273E-11</c:v>
                      </c:pt>
                      <c:pt idx="4847">
                        <c:v>1.103666233598763E-11</c:v>
                      </c:pt>
                      <c:pt idx="4848">
                        <c:v>1.162501962411916E-11</c:v>
                      </c:pt>
                      <c:pt idx="4849">
                        <c:v>1.2195568984957931E-11</c:v>
                      </c:pt>
                      <c:pt idx="4850">
                        <c:v>1.274793417020765E-11</c:v>
                      </c:pt>
                      <c:pt idx="4851">
                        <c:v>1.3281765570434211E-11</c:v>
                      </c:pt>
                      <c:pt idx="4852">
                        <c:v>1.379674016640195E-11</c:v>
                      </c:pt>
                      <c:pt idx="4853">
                        <c:v>1.4292561413092221E-11</c:v>
                      </c:pt>
                      <c:pt idx="4854">
                        <c:v>1.476895905904478E-11</c:v>
                      </c:pt>
                      <c:pt idx="4855">
                        <c:v>1.5225688903995949E-11</c:v>
                      </c:pt>
                      <c:pt idx="4856">
                        <c:v>1.566253249815347E-11</c:v>
                      </c:pt>
                      <c:pt idx="4857">
                        <c:v>1.607929678673092E-11</c:v>
                      </c:pt>
                      <c:pt idx="4858">
                        <c:v>1.647581370363346E-11</c:v>
                      </c:pt>
                      <c:pt idx="4859">
                        <c:v>1.6851939718432728E-11</c:v>
                      </c:pt>
                      <c:pt idx="4860">
                        <c:v>1.720755534095881E-11</c:v>
                      </c:pt>
                      <c:pt idx="4861">
                        <c:v>1.75425645880003E-11</c:v>
                      </c:pt>
                      <c:pt idx="4862">
                        <c:v>1.7856894416727929E-11</c:v>
                      </c:pt>
                      <c:pt idx="4863">
                        <c:v>1.8150494129536931E-11</c:v>
                      </c:pt>
                      <c:pt idx="4864">
                        <c:v>1.8423334755055599E-11</c:v>
                      </c:pt>
                      <c:pt idx="4865">
                        <c:v>1.8675408410061999E-11</c:v>
                      </c:pt>
                      <c:pt idx="4866">
                        <c:v>1.8906727647028869E-11</c:v>
                      </c:pt>
                      <c:pt idx="4867">
                        <c:v>1.9117324791940079E-11</c:v>
                      </c:pt>
                      <c:pt idx="4868">
                        <c:v>1.9307251276915731E-11</c:v>
                      </c:pt>
                      <c:pt idx="4869">
                        <c:v>1.9476576972042631E-11</c:v>
                      </c:pt>
                      <c:pt idx="4870">
                        <c:v>1.9625389520628639E-11</c:v>
                      </c:pt>
                      <c:pt idx="4871">
                        <c:v>1.9753793681892611E-11</c:v>
                      </c:pt>
                      <c:pt idx="4872">
                        <c:v>1.9861910684867029E-11</c:v>
                      </c:pt>
                      <c:pt idx="4873">
                        <c:v>1.994987759702162E-11</c:v>
                      </c:pt>
                      <c:pt idx="4874">
                        <c:v>2.001784671083385E-11</c:v>
                      </c:pt>
                      <c:pt idx="4875">
                        <c:v>2.0065984951217732E-11</c:v>
                      </c:pt>
                      <c:pt idx="4876">
                        <c:v>2.0094473306397559E-11</c:v>
                      </c:pt>
                      <c:pt idx="4877">
                        <c:v>2.010350628446733E-11</c:v>
                      </c:pt>
                      <c:pt idx="4878">
                        <c:v>2.009329139752122E-11</c:v>
                      </c:pt>
                      <c:pt idx="4879">
                        <c:v>2.006404867487596E-11</c:v>
                      </c:pt>
                      <c:pt idx="4880">
                        <c:v>2.0016010206534051E-11</c:v>
                      </c:pt>
                      <c:pt idx="4881">
                        <c:v>1.9949419717664759E-11</c:v>
                      </c:pt>
                      <c:pt idx="4882">
                        <c:v>1.986453217450563E-11</c:v>
                      </c:pt>
                      <c:pt idx="4883">
                        <c:v>1.976161342172149E-11</c:v>
                      </c:pt>
                      <c:pt idx="4884">
                        <c:v>1.964093985089385E-11</c:v>
                      </c:pt>
                      <c:pt idx="4885">
                        <c:v>1.9502798099465919E-11</c:v>
                      </c:pt>
                      <c:pt idx="4886">
                        <c:v>1.934748477912745E-11</c:v>
                      </c:pt>
                      <c:pt idx="4887">
                        <c:v>1.917530623230644E-11</c:v>
                      </c:pt>
                      <c:pt idx="4888">
                        <c:v>1.8986578315128739E-11</c:v>
                      </c:pt>
                      <c:pt idx="4889">
                        <c:v>1.8781626204926081E-11</c:v>
                      </c:pt>
                      <c:pt idx="4890">
                        <c:v>1.856078423011643E-11</c:v>
                      </c:pt>
                      <c:pt idx="4891">
                        <c:v>1.8324395720045652E-11</c:v>
                      </c:pt>
                      <c:pt idx="4892">
                        <c:v>1.8072812872176579E-11</c:v>
                      </c:pt>
                      <c:pt idx="4893">
                        <c:v>1.78063966338306E-11</c:v>
                      </c:pt>
                      <c:pt idx="4894">
                        <c:v>1.752551659554635E-11</c:v>
                      </c:pt>
                      <c:pt idx="4895">
                        <c:v>1.7230550892997819E-11</c:v>
                      </c:pt>
                      <c:pt idx="4896">
                        <c:v>1.6921886114333901E-11</c:v>
                      </c:pt>
                      <c:pt idx="4897">
                        <c:v>1.659991720974645E-11</c:v>
                      </c:pt>
                      <c:pt idx="4898">
                        <c:v>1.6265047400055822E-11</c:v>
                      </c:pt>
                      <c:pt idx="4899">
                        <c:v>1.591768808111425E-11</c:v>
                      </c:pt>
                      <c:pt idx="4900">
                        <c:v>1.5558258720865811E-11</c:v>
                      </c:pt>
                      <c:pt idx="4901">
                        <c:v>1.5187186745985839E-11</c:v>
                      </c:pt>
                      <c:pt idx="4902">
                        <c:v>1.480490741511423E-11</c:v>
                      </c:pt>
                      <c:pt idx="4903">
                        <c:v>1.441186367584347E-11</c:v>
                      </c:pt>
                      <c:pt idx="4904">
                        <c:v>1.4008506002763869E-11</c:v>
                      </c:pt>
                      <c:pt idx="4905">
                        <c:v>1.35952922140743E-11</c:v>
                      </c:pt>
                      <c:pt idx="4906">
                        <c:v>1.317268726446131E-11</c:v>
                      </c:pt>
                      <c:pt idx="4907">
                        <c:v>1.274116301218077E-11</c:v>
                      </c:pt>
                      <c:pt idx="4908">
                        <c:v>1.230119795853692E-11</c:v>
                      </c:pt>
                      <c:pt idx="4909">
                        <c:v>1.185327695820476E-11</c:v>
                      </c:pt>
                      <c:pt idx="4910">
                        <c:v>1.139789089914117E-11</c:v>
                      </c:pt>
                      <c:pt idx="4911">
                        <c:v>1.093553635109968E-11</c:v>
                      </c:pt>
                      <c:pt idx="4912">
                        <c:v>1.0466715182092269E-11</c:v>
                      </c:pt>
                      <c:pt idx="4913">
                        <c:v>9.9919341424320513E-12</c:v>
                      </c:pt>
                      <c:pt idx="4914">
                        <c:v>9.5117044163048201E-12</c:v>
                      </c:pt>
                      <c:pt idx="4915">
                        <c:v>9.0265411411399815E-12</c:v>
                      </c:pt>
                      <c:pt idx="4916">
                        <c:v>8.5369628953555102E-12</c:v>
                      </c:pt>
                      <c:pt idx="4917">
                        <c:v>8.0434911553567307E-12</c:v>
                      </c:pt>
                      <c:pt idx="4918">
                        <c:v>7.546649722969147E-12</c:v>
                      </c:pt>
                      <c:pt idx="4919">
                        <c:v>7.0469641247828672E-12</c:v>
                      </c:pt>
                      <c:pt idx="4920">
                        <c:v>6.5449609851498973E-12</c:v>
                      </c:pt>
                      <c:pt idx="4921">
                        <c:v>6.0411673748505496E-12</c:v>
                      </c:pt>
                      <c:pt idx="4922">
                        <c:v>5.5361101376750747E-12</c:v>
                      </c:pt>
                      <c:pt idx="4923">
                        <c:v>5.0303151974183301E-12</c:v>
                      </c:pt>
                      <c:pt idx="4924">
                        <c:v>4.5243068479633674E-12</c:v>
                      </c:pt>
                      <c:pt idx="4925">
                        <c:v>4.0186070293284793E-12</c:v>
                      </c:pt>
                      <c:pt idx="4926">
                        <c:v>3.5137345927158451E-12</c:v>
                      </c:pt>
                      <c:pt idx="4927">
                        <c:v>3.010204557722036E-12</c:v>
                      </c:pt>
                      <c:pt idx="4928">
                        <c:v>2.508527364988615E-12</c:v>
                      </c:pt>
                      <c:pt idx="4929">
                        <c:v>2.0092081276495239E-12</c:v>
                      </c:pt>
                      <c:pt idx="4930">
                        <c:v>1.5127458849868779E-12</c:v>
                      </c:pt>
                      <c:pt idx="4931">
                        <c:v>1.019632861736485E-12</c:v>
                      </c:pt>
                      <c:pt idx="4932">
                        <c:v>5.3035373647428614E-13</c:v>
                      </c:pt>
                      <c:pt idx="4933">
                        <c:v>4.5384922502485308E-14</c:v>
                      </c:pt>
                      <c:pt idx="4934">
                        <c:v>-4.3480613541720302E-13</c:v>
                      </c:pt>
                      <c:pt idx="4935">
                        <c:v>-9.0976164520805011E-13</c:v>
                      </c:pt>
                      <c:pt idx="4936">
                        <c:v>-1.379034129336025E-12</c:v>
                      </c:pt>
                      <c:pt idx="4937">
                        <c:v>-1.8421870613481588E-12</c:v>
                      </c:pt>
                      <c:pt idx="4938">
                        <c:v>-2.298795474211203E-12</c:v>
                      </c:pt>
                      <c:pt idx="4939">
                        <c:v>-2.7484465377561841E-12</c:v>
                      </c:pt>
                      <c:pt idx="4940">
                        <c:v>-3.1907401027166621E-12</c:v>
                      </c:pt>
                      <c:pt idx="4941">
                        <c:v>-3.6252892090790081E-12</c:v>
                      </c:pt>
                      <c:pt idx="4942">
                        <c:v>-4.0517205566860221E-12</c:v>
                      </c:pt>
                      <c:pt idx="4943">
                        <c:v>-4.4696749362843857E-12</c:v>
                      </c:pt>
                      <c:pt idx="4944">
                        <c:v>-4.8788076194650228E-12</c:v>
                      </c:pt>
                      <c:pt idx="4945">
                        <c:v>-5.2787887062139629E-12</c:v>
                      </c:pt>
                      <c:pt idx="4946">
                        <c:v>-5.6693034290653843E-12</c:v>
                      </c:pt>
                      <c:pt idx="4947">
                        <c:v>-6.0500524131377831E-12</c:v>
                      </c:pt>
                      <c:pt idx="4948">
                        <c:v>-6.420751891605986E-12</c:v>
                      </c:pt>
                      <c:pt idx="4949">
                        <c:v>-6.7811338764601451E-12</c:v>
                      </c:pt>
                      <c:pt idx="4950">
                        <c:v>-7.1309462846781948E-12</c:v>
                      </c:pt>
                      <c:pt idx="4951">
                        <c:v>-7.4699530202211359E-12</c:v>
                      </c:pt>
                      <c:pt idx="4952">
                        <c:v>-7.7979340125329765E-12</c:v>
                      </c:pt>
                      <c:pt idx="4953">
                        <c:v>-8.1146852124901785E-12</c:v>
                      </c:pt>
                      <c:pt idx="4954">
                        <c:v>-8.4200185470060354E-12</c:v>
                      </c:pt>
                      <c:pt idx="4955">
                        <c:v>-8.7137618337261666E-12</c:v>
                      </c:pt>
                      <c:pt idx="4956">
                        <c:v>-8.9957586574897025E-12</c:v>
                      </c:pt>
                      <c:pt idx="4957">
                        <c:v>-9.265868210434659E-12</c:v>
                      </c:pt>
                      <c:pt idx="4958">
                        <c:v>-9.5239650978227018E-12</c:v>
                      </c:pt>
                      <c:pt idx="4959">
                        <c:v>-9.7699391118318487E-12</c:v>
                      </c:pt>
                      <c:pt idx="4960">
                        <c:v>-1.000369497571868E-11</c:v>
                      </c:pt>
                      <c:pt idx="4961">
                        <c:v>-1.022515206088923E-11</c:v>
                      </c:pt>
                      <c:pt idx="4962">
                        <c:v>-1.043424407952017E-11</c:v>
                      </c:pt>
                      <c:pt idx="4963">
                        <c:v>-1.0630918755468129E-11</c:v>
                      </c:pt>
                      <c:pt idx="4964">
                        <c:v>-1.081513747626425E-11</c:v>
                      </c:pt>
                      <c:pt idx="4965">
                        <c:v>-1.0986874929034621E-11</c:v>
                      </c:pt>
                      <c:pt idx="4966">
                        <c:v>-1.114611872320404E-11</c:v>
                      </c:pt>
                      <c:pt idx="4967">
                        <c:v>-1.1292869002834161E-11</c:v>
                      </c:pt>
                      <c:pt idx="4968">
                        <c:v>-1.142713805142147E-11</c:v>
                      </c:pt>
                      <c:pt idx="4969">
                        <c:v>-1.154894989192377E-11</c:v>
                      </c:pt>
                      <c:pt idx="4970">
                        <c:v>-1.1658339884717541E-11</c:v>
                      </c:pt>
                      <c:pt idx="4971">
                        <c:v>-1.175535432608755E-11</c:v>
                      </c:pt>
                      <c:pt idx="4972">
                        <c:v>-1.1840050049745561E-11</c:v>
                      </c:pt>
                      <c:pt idx="4973">
                        <c:v>-1.191249403373331E-11</c:v>
                      </c:pt>
                      <c:pt idx="4974">
                        <c:v>-1.1972763014922949E-11</c:v>
                      </c:pt>
                      <c:pt idx="4975">
                        <c:v>-1.202094311316111E-11</c:v>
                      </c:pt>
                      <c:pt idx="4976">
                        <c:v>-1.2057129466922591E-11</c:v>
                      </c:pt>
                      <c:pt idx="4977">
                        <c:v>-1.208142588215193E-11</c:v>
                      </c:pt>
                      <c:pt idx="4978">
                        <c:v>-1.2093944495765639E-11</c:v>
                      </c:pt>
                      <c:pt idx="4979">
                        <c:v>-1.2094805455082899E-11</c:v>
                      </c:pt>
                      <c:pt idx="4980">
                        <c:v>-1.208413661423094E-11</c:v>
                      </c:pt>
                      <c:pt idx="4981">
                        <c:v>-1.2062073248353509E-11</c:v>
                      </c:pt>
                      <c:pt idx="4982">
                        <c:v>-1.202875778622536E-11</c:v>
                      </c:pt>
                      <c:pt idx="4983">
                        <c:v>-1.198433956165173E-11</c:v>
                      </c:pt>
                      <c:pt idx="4984">
                        <c:v>-1.192897458380752E-11</c:v>
                      </c:pt>
                      <c:pt idx="4985">
                        <c:v>-1.186282532645239E-11</c:v>
                      </c:pt>
                      <c:pt idx="4986">
                        <c:v>-1.178606053574074E-11</c:v>
                      </c:pt>
                      <c:pt idx="4987">
                        <c:v>-1.16988550561397E-11</c:v>
                      </c:pt>
                      <c:pt idx="4988">
                        <c:v>-1.1601389673767581E-11</c:v>
                      </c:pt>
                      <c:pt idx="4989">
                        <c:v>-1.149385097627552E-11</c:v>
                      </c:pt>
                      <c:pt idx="4990">
                        <c:v>-1.137643122821986E-11</c:v>
                      </c:pt>
                      <c:pt idx="4991">
                        <c:v>-1.124932826070714E-11</c:v>
                      </c:pt>
                      <c:pt idx="4992">
                        <c:v>-1.111274537394485E-11</c:v>
                      </c:pt>
                      <c:pt idx="4993">
                        <c:v>-1.0966891251196361E-11</c:v>
                      </c:pt>
                      <c:pt idx="4994">
                        <c:v>-1.0811979882524251E-11</c:v>
                      </c:pt>
                      <c:pt idx="4995">
                        <c:v>-1.0648230496603539E-11</c:v>
                      </c:pt>
                      <c:pt idx="4996">
                        <c:v>-1.0475867498807721E-11</c:v>
                      </c:pt>
                      <c:pt idx="4997">
                        <c:v>-1.02951204137063E-11</c:v>
                      </c:pt>
                      <c:pt idx="4998">
                        <c:v>-1.010622383007116E-11</c:v>
                      </c:pt>
                      <c:pt idx="4999">
                        <c:v>-9.9094173464643127E-12</c:v>
                      </c:pt>
                      <c:pt idx="5000">
                        <c:v>-9.7049455154728201E-12</c:v>
                      </c:pt>
                      <c:pt idx="5001">
                        <c:v>-9.4930577846764407E-12</c:v>
                      </c:pt>
                      <c:pt idx="5002">
                        <c:v>-9.2740084324612421E-12</c:v>
                      </c:pt>
                      <c:pt idx="5003">
                        <c:v>-9.0480564968477598E-12</c:v>
                      </c:pt>
                      <c:pt idx="5004">
                        <c:v>-8.8154656955698223E-12</c:v>
                      </c:pt>
                      <c:pt idx="5005">
                        <c:v>-8.5765043357275439E-12</c:v>
                      </c:pt>
                      <c:pt idx="5006">
                        <c:v>-8.3314452114407068E-12</c:v>
                      </c:pt>
                      <c:pt idx="5007">
                        <c:v>-8.0805654880419972E-12</c:v>
                      </c:pt>
                      <c:pt idx="5008">
                        <c:v>-7.8241465714878868E-12</c:v>
                      </c:pt>
                      <c:pt idx="5009">
                        <c:v>-7.5624739618008374E-12</c:v>
                      </c:pt>
                      <c:pt idx="5010">
                        <c:v>-7.2958370895157128E-12</c:v>
                      </c:pt>
                      <c:pt idx="5011">
                        <c:v>-7.0245291342652832E-12</c:v>
                      </c:pt>
                      <c:pt idx="5012">
                        <c:v>-6.7488468248128731E-12</c:v>
                      </c:pt>
                      <c:pt idx="5013">
                        <c:v>-6.4690902200196041E-12</c:v>
                      </c:pt>
                      <c:pt idx="5014">
                        <c:v>-6.1855624704127172E-12</c:v>
                      </c:pt>
                      <c:pt idx="5015">
                        <c:v>-5.8985695602165143E-12</c:v>
                      </c:pt>
                      <c:pt idx="5016">
                        <c:v>-5.6084200298872436E-12</c:v>
                      </c:pt>
                      <c:pt idx="5017">
                        <c:v>-5.3154246793865924E-12</c:v>
                      </c:pt>
                      <c:pt idx="5018">
                        <c:v>-5.0198962526126967E-12</c:v>
                      </c:pt>
                      <c:pt idx="5019">
                        <c:v>-4.722149103591413E-12</c:v>
                      </c:pt>
                      <c:pt idx="5020">
                        <c:v>-4.4224988452075093E-12</c:v>
                      </c:pt>
                      <c:pt idx="5021">
                        <c:v>-4.1212619814291653E-12</c:v>
                      </c:pt>
                      <c:pt idx="5022">
                        <c:v>-3.8187555241366989E-12</c:v>
                      </c:pt>
                      <c:pt idx="5023">
                        <c:v>-3.5152965958299929E-12</c:v>
                      </c:pt>
                      <c:pt idx="5024">
                        <c:v>-3.2112020196231409E-12</c:v>
                      </c:pt>
                      <c:pt idx="5025">
                        <c:v>-2.9067878980717939E-12</c:v>
                      </c:pt>
                      <c:pt idx="5026">
                        <c:v>-2.6023691824960519E-12</c:v>
                      </c:pt>
                      <c:pt idx="5027">
                        <c:v>-2.2982592345661728E-12</c:v>
                      </c:pt>
                      <c:pt idx="5028">
                        <c:v>-1.99476938201084E-12</c:v>
                      </c:pt>
                      <c:pt idx="5029">
                        <c:v>-1.6922084703768531E-12</c:v>
                      </c:pt>
                      <c:pt idx="5030">
                        <c:v>-1.390882412837848E-12</c:v>
                      </c:pt>
                      <c:pt idx="5031">
                        <c:v>-1.0910937400828411E-12</c:v>
                      </c:pt>
                      <c:pt idx="5032">
                        <c:v>-7.9314115234738232E-13</c:v>
                      </c:pt>
                      <c:pt idx="5033">
                        <c:v>-4.9731907565797433E-13</c:v>
                      </c:pt>
                      <c:pt idx="5034">
                        <c:v>-2.0391722435321251E-13</c:v>
                      </c:pt>
                      <c:pt idx="5035">
                        <c:v>8.6779828076381378E-14</c:v>
                      </c:pt>
                      <c:pt idx="5036">
                        <c:v>3.7449306783318329E-13</c:v>
                      </c:pt>
                      <c:pt idx="5037">
                        <c:v>6.5894944739127987E-13</c:v>
                      </c:pt>
                      <c:pt idx="5038">
                        <c:v>9.3988227793855542E-13</c:v>
                      </c:pt>
                      <c:pt idx="5039">
                        <c:v>1.21703160589065E-12</c:v>
                      </c:pt>
                      <c:pt idx="5040">
                        <c:v>1.4901445717859949E-12</c:v>
                      </c:pt>
                      <c:pt idx="5041">
                        <c:v>1.758975749982443E-12</c:v>
                      </c:pt>
                      <c:pt idx="5042">
                        <c:v>2.0232874676974122E-12</c:v>
                      </c:pt>
                      <c:pt idx="5043">
                        <c:v>2.2828501020723901E-12</c:v>
                      </c:pt>
                      <c:pt idx="5044">
                        <c:v>2.5374423540768128E-12</c:v>
                      </c:pt>
                      <c:pt idx="5045">
                        <c:v>2.7868514982283141E-12</c:v>
                      </c:pt>
                      <c:pt idx="5046">
                        <c:v>3.030873607252428E-12</c:v>
                      </c:pt>
                      <c:pt idx="5047">
                        <c:v>3.2693137509836891E-12</c:v>
                      </c:pt>
                      <c:pt idx="5048">
                        <c:v>3.5019861689609679E-12</c:v>
                      </c:pt>
                      <c:pt idx="5049">
                        <c:v>3.728714416352073E-12</c:v>
                      </c:pt>
                      <c:pt idx="5050">
                        <c:v>3.9493314830119447E-12</c:v>
                      </c:pt>
                      <c:pt idx="5051">
                        <c:v>4.1636798856460203E-12</c:v>
                      </c:pt>
                      <c:pt idx="5052">
                        <c:v>4.3716117332231414E-12</c:v>
                      </c:pt>
                      <c:pt idx="5053">
                        <c:v>4.5729887659510213E-12</c:v>
                      </c:pt>
                      <c:pt idx="5054">
                        <c:v>4.7676823682876966E-12</c:v>
                      </c:pt>
                      <c:pt idx="5055">
                        <c:v>4.9555735566171643E-12</c:v>
                      </c:pt>
                      <c:pt idx="5056">
                        <c:v>5.1365529423715393E-12</c:v>
                      </c:pt>
                      <c:pt idx="5057">
                        <c:v>5.3105206715238226E-12</c:v>
                      </c:pt>
                      <c:pt idx="5058">
                        <c:v>5.4773863415048699E-12</c:v>
                      </c:pt>
                      <c:pt idx="5059">
                        <c:v>5.6370688967234258E-12</c:v>
                      </c:pt>
                      <c:pt idx="5060">
                        <c:v>5.789496503981719E-12</c:v>
                      </c:pt>
                      <c:pt idx="5061">
                        <c:v>5.93460640917729E-12</c:v>
                      </c:pt>
                      <c:pt idx="5062">
                        <c:v>6.0723447767680084E-12</c:v>
                      </c:pt>
                      <c:pt idx="5063">
                        <c:v>6.2026665135549447E-12</c:v>
                      </c:pt>
                      <c:pt idx="5064">
                        <c:v>6.3255350783997294E-12</c:v>
                      </c:pt>
                      <c:pt idx="5065">
                        <c:v>6.440922279533773E-12</c:v>
                      </c:pt>
                      <c:pt idx="5066">
                        <c:v>6.5488080611598849E-12</c:v>
                      </c:pt>
                      <c:pt idx="5067">
                        <c:v>6.6491802810571879E-12</c:v>
                      </c:pt>
                      <c:pt idx="5068">
                        <c:v>6.7420344809116618E-12</c:v>
                      </c:pt>
                      <c:pt idx="5069">
                        <c:v>6.8273736510807453E-12</c:v>
                      </c:pt>
                      <c:pt idx="5070">
                        <c:v>6.9052079914816802E-12</c:v>
                      </c:pt>
                      <c:pt idx="5071">
                        <c:v>6.9755546702551684E-12</c:v>
                      </c:pt>
                      <c:pt idx="5072">
                        <c:v>7.0384375818072936E-12</c:v>
                      </c:pt>
                      <c:pt idx="5073">
                        <c:v>7.0938871057722833E-12</c:v>
                      </c:pt>
                      <c:pt idx="5074">
                        <c:v>7.141939868364766E-12</c:v>
                      </c:pt>
                      <c:pt idx="5075">
                        <c:v>7.1826385075082079E-12</c:v>
                      </c:pt>
                      <c:pt idx="5076">
                        <c:v>7.2160314430306523E-12</c:v>
                      </c:pt>
                      <c:pt idx="5077">
                        <c:v>7.2421726531182822E-12</c:v>
                      </c:pt>
                      <c:pt idx="5078">
                        <c:v>7.2611214581057889E-12</c:v>
                      </c:pt>
                      <c:pt idx="5079">
                        <c:v>7.2729423125649147E-12</c:v>
                      </c:pt>
                      <c:pt idx="5080">
                        <c:v>7.2777046065299764E-12</c:v>
                      </c:pt>
                      <c:pt idx="5081">
                        <c:v>7.2754824765702653E-12</c:v>
                      </c:pt>
                      <c:pt idx="5082">
                        <c:v>7.2663546272883357E-12</c:v>
                      </c:pt>
                      <c:pt idx="5083">
                        <c:v>7.2504041636887671E-12</c:v>
                      </c:pt>
                      <c:pt idx="5084">
                        <c:v>7.2277184347272984E-12</c:v>
                      </c:pt>
                      <c:pt idx="5085">
                        <c:v>7.1983888882152594E-12</c:v>
                      </c:pt>
                      <c:pt idx="5086">
                        <c:v>7.1625109371199074E-12</c:v>
                      </c:pt>
                      <c:pt idx="5087">
                        <c:v>7.120183837170826E-12</c:v>
                      </c:pt>
                      <c:pt idx="5088">
                        <c:v>7.0715105755540179E-12</c:v>
                      </c:pt>
                      <c:pt idx="5089">
                        <c:v>7.0165977703518582E-12</c:v>
                      </c:pt>
                      <c:pt idx="5090">
                        <c:v>6.955555580270417E-12</c:v>
                      </c:pt>
                      <c:pt idx="5091">
                        <c:v>6.8884976240834663E-12</c:v>
                      </c:pt>
                      <c:pt idx="5092">
                        <c:v>6.8155409091196662E-12</c:v>
                      </c:pt>
                      <c:pt idx="5093">
                        <c:v>6.7368057680235242E-12</c:v>
                      </c:pt>
                      <c:pt idx="5094">
                        <c:v>6.6524158029352597E-12</c:v>
                      </c:pt>
                      <c:pt idx="5095">
                        <c:v>6.5624978361573307E-12</c:v>
                      </c:pt>
                      <c:pt idx="5096">
                        <c:v>6.4671818663101387E-12</c:v>
                      </c:pt>
                      <c:pt idx="5097">
                        <c:v>6.3666010289221542E-12</c:v>
                      </c:pt>
                      <c:pt idx="5098">
                        <c:v>6.2608915603579973E-12</c:v>
                      </c:pt>
                      <c:pt idx="5099">
                        <c:v>6.1501927639524803E-12</c:v>
                      </c:pt>
                      <c:pt idx="5100">
                        <c:v>6.0346469771983413E-12</c:v>
                      </c:pt>
                      <c:pt idx="5101">
                        <c:v>5.9143995388257686E-12</c:v>
                      </c:pt>
                      <c:pt idx="5102">
                        <c:v>5.789598754612832E-12</c:v>
                      </c:pt>
                      <c:pt idx="5103">
                        <c:v>5.6603958607803594E-12</c:v>
                      </c:pt>
                      <c:pt idx="5104">
                        <c:v>5.5269449838468266E-12</c:v>
                      </c:pt>
                      <c:pt idx="5105">
                        <c:v>5.3894030958579486E-12</c:v>
                      </c:pt>
                      <c:pt idx="5106">
                        <c:v>5.2479299639478316E-12</c:v>
                      </c:pt>
                      <c:pt idx="5107">
                        <c:v>5.1026880932462073E-12</c:v>
                      </c:pt>
                      <c:pt idx="5108">
                        <c:v>4.9538426622112802E-12</c:v>
                      </c:pt>
                      <c:pt idx="5109">
                        <c:v>4.8015614495409693E-12</c:v>
                      </c:pt>
                      <c:pt idx="5110">
                        <c:v>4.6460147518984278E-12</c:v>
                      </c:pt>
                      <c:pt idx="5111">
                        <c:v>4.4873752917738261E-12</c:v>
                      </c:pt>
                      <c:pt idx="5112">
                        <c:v>4.3258181149044157E-12</c:v>
                      </c:pt>
                      <c:pt idx="5113">
                        <c:v>4.1615204767711097E-12</c:v>
                      </c:pt>
                      <c:pt idx="5114">
                        <c:v>3.9946617177974678E-12</c:v>
                      </c:pt>
                      <c:pt idx="5115">
                        <c:v>3.8254231269855136E-12</c:v>
                      </c:pt>
                      <c:pt idx="5116">
                        <c:v>3.6539877938334063E-12</c:v>
                      </c:pt>
                      <c:pt idx="5117">
                        <c:v>3.480540448494324E-12</c:v>
                      </c:pt>
                      <c:pt idx="5118">
                        <c:v>3.3052672902459409E-12</c:v>
                      </c:pt>
                      <c:pt idx="5119">
                        <c:v>3.128355804458267E-12</c:v>
                      </c:pt>
                      <c:pt idx="5120">
                        <c:v>2.9499945683524828E-12</c:v>
                      </c:pt>
                      <c:pt idx="5121">
                        <c:v>2.7703730459598542E-12</c:v>
                      </c:pt>
                      <c:pt idx="5122">
                        <c:v>2.5896813727857469E-12</c:v>
                      </c:pt>
                      <c:pt idx="5123">
                        <c:v>2.4081101307959201E-12</c:v>
                      </c:pt>
                      <c:pt idx="5124">
                        <c:v>2.2258501144308459E-12</c:v>
                      </c:pt>
                      <c:pt idx="5125">
                        <c:v>2.0430920884452299E-12</c:v>
                      </c:pt>
                      <c:pt idx="5126">
                        <c:v>1.860026538456792E-12</c:v>
                      </c:pt>
                      <c:pt idx="5127">
                        <c:v>1.6768434151622009E-12</c:v>
                      </c:pt>
                      <c:pt idx="5128">
                        <c:v>1.493731873245326E-12</c:v>
                      </c:pt>
                      <c:pt idx="5129">
                        <c:v>1.310880006063597E-12</c:v>
                      </c:pt>
                      <c:pt idx="5130">
                        <c:v>1.128474577251489E-12</c:v>
                      </c:pt>
                      <c:pt idx="5131">
                        <c:v>9.4670075041800088E-13</c:v>
                      </c:pt>
                      <c:pt idx="5132">
                        <c:v>7.6574181814669116E-13</c:v>
                      </c:pt>
                      <c:pt idx="5133">
                        <c:v>5.8577893153226765E-13</c:v>
                      </c:pt>
                      <c:pt idx="5134">
                        <c:v>4.0699083149714812E-13</c:v>
                      </c:pt>
                      <c:pt idx="5135">
                        <c:v>2.2955358313222643E-13</c:v>
                      </c:pt>
                      <c:pt idx="5136">
                        <c:v>5.3640314299022787E-14</c:v>
                      </c:pt>
                      <c:pt idx="5137">
                        <c:v>-1.20579040285257E-13</c:v>
                      </c:pt>
                      <c:pt idx="5138">
                        <c:v>-2.9293798828917348E-13</c:v>
                      </c:pt>
                      <c:pt idx="5139">
                        <c:v>-4.6327372118259069E-13</c:v>
                      </c:pt>
                      <c:pt idx="5140">
                        <c:v>-6.3142734671196691E-13</c:v>
                      </c:pt>
                      <c:pt idx="5141">
                        <c:v>-7.9724411138672233E-13</c:v>
                      </c:pt>
                      <c:pt idx="5142">
                        <c:v>-9.6057361198039576E-13</c:v>
                      </c:pt>
                      <c:pt idx="5143">
                        <c:v>-1.121269995127895E-12</c:v>
                      </c:pt>
                      <c:pt idx="5144">
                        <c:v>-1.2791921441701421E-12</c:v>
                      </c:pt>
                      <c:pt idx="5145">
                        <c:v>-1.434203852485734E-12</c:v>
                      </c:pt>
                      <c:pt idx="5146">
                        <c:v>-1.5861739826341819E-12</c:v>
                      </c:pt>
                      <c:pt idx="5147">
                        <c:v>-1.734976610729015E-12</c:v>
                      </c:pt>
                      <c:pt idx="5148">
                        <c:v>-1.880491155555709E-12</c:v>
                      </c:pt>
                      <c:pt idx="5149">
                        <c:v>-2.0226024920478278E-12</c:v>
                      </c:pt>
                      <c:pt idx="5150">
                        <c:v>-2.161201048839327E-12</c:v>
                      </c:pt>
                      <c:pt idx="5151">
                        <c:v>-2.296182889709057E-12</c:v>
                      </c:pt>
                      <c:pt idx="5152">
                        <c:v>-2.4274497788416509E-12</c:v>
                      </c:pt>
                      <c:pt idx="5153">
                        <c:v>-2.5549092299289358E-12</c:v>
                      </c:pt>
                      <c:pt idx="5154">
                        <c:v>-2.6784745392384709E-12</c:v>
                      </c:pt>
                      <c:pt idx="5155">
                        <c:v>-2.798064802875484E-12</c:v>
                      </c:pt>
                      <c:pt idx="5156">
                        <c:v>-2.9136049185600032E-12</c:v>
                      </c:pt>
                      <c:pt idx="5157">
                        <c:v>-3.0250255723364109E-12</c:v>
                      </c:pt>
                      <c:pt idx="5158">
                        <c:v>-3.1322632107171379E-12</c:v>
                      </c:pt>
                      <c:pt idx="5159">
                        <c:v>-3.2352599988496261E-12</c:v>
                      </c:pt>
                      <c:pt idx="5160">
                        <c:v>-3.3339637653710791E-12</c:v>
                      </c:pt>
                      <c:pt idx="5161">
                        <c:v>-3.4283279346875558E-12</c:v>
                      </c:pt>
                      <c:pt idx="5162">
                        <c:v>-3.5183114474789561E-12</c:v>
                      </c:pt>
                      <c:pt idx="5163">
                        <c:v>-3.6038786702878479E-12</c:v>
                      </c:pt>
                      <c:pt idx="5164">
                        <c:v>-3.6849992951018873E-12</c:v>
                      </c:pt>
                      <c:pt idx="5165">
                        <c:v>-3.7616482298782484E-12</c:v>
                      </c:pt>
                      <c:pt idx="5166">
                        <c:v>-3.8338054809951628E-12</c:v>
                      </c:pt>
                      <c:pt idx="5167">
                        <c:v>-3.9014560286390054E-12</c:v>
                      </c:pt>
                      <c:pt idx="5168">
                        <c:v>-3.9645896961525552E-12</c:v>
                      </c:pt>
                      <c:pt idx="5169">
                        <c:v>-4.0232010143785048E-12</c:v>
                      </c:pt>
                      <c:pt idx="5170">
                        <c:v>-4.0772890820316558E-12</c:v>
                      </c:pt>
                      <c:pt idx="5171">
                        <c:v>-4.1268574231244986E-12</c:v>
                      </c:pt>
                      <c:pt idx="5172">
                        <c:v>-4.1719138424550513E-12</c:v>
                      </c:pt>
                      <c:pt idx="5173">
                        <c:v>-4.2124702801392072E-12</c:v>
                      </c:pt>
                      <c:pt idx="5174">
                        <c:v>-4.248542666139513E-12</c:v>
                      </c:pt>
                      <c:pt idx="5175">
                        <c:v>-4.2801507757011997E-12</c:v>
                      </c:pt>
                      <c:pt idx="5176">
                        <c:v>-4.3073180865608414E-12</c:v>
                      </c:pt>
                      <c:pt idx="5177">
                        <c:v>-4.3300716387397596E-12</c:v>
                      </c:pt>
                      <c:pt idx="5178">
                        <c:v>-4.3484418976759443E-12</c:v>
                      </c:pt>
                      <c:pt idx="5179">
                        <c:v>-4.3624626213850639E-12</c:v>
                      </c:pt>
                      <c:pt idx="5180">
                        <c:v>-4.3721707322719543E-12</c:v>
                      </c:pt>
                      <c:pt idx="5181">
                        <c:v>-4.3776061941428777E-12</c:v>
                      </c:pt>
                      <c:pt idx="5182">
                        <c:v>-4.3788118948925437E-12</c:v>
                      </c:pt>
                      <c:pt idx="5183">
                        <c:v>-4.3758335352626311E-12</c:v>
                      </c:pt>
                      <c:pt idx="5184">
                        <c:v>-4.3687195239882112E-12</c:v>
                      </c:pt>
                      <c:pt idx="5185">
                        <c:v>-4.3575208795678839E-12</c:v>
                      </c:pt>
                      <c:pt idx="5186">
                        <c:v>-4.3422911388119274E-12</c:v>
                      </c:pt>
                      <c:pt idx="5187">
                        <c:v>-4.323086272241867E-12</c:v>
                      </c:pt>
                      <c:pt idx="5188">
                        <c:v>-4.2999646063348807E-12</c:v>
                      </c:pt>
                      <c:pt idx="5189">
                        <c:v>-4.2729867525279056E-12</c:v>
                      </c:pt>
                      <c:pt idx="5190">
                        <c:v>-4.2422155428208978E-12</c:v>
                      </c:pt>
                      <c:pt idx="5191">
                        <c:v>-4.2077159717452283E-12</c:v>
                      </c:pt>
                      <c:pt idx="5192">
                        <c:v>-4.1695551443944283E-12</c:v>
                      </c:pt>
                      <c:pt idx="5193">
                        <c:v>-4.1278022301486871E-12</c:v>
                      </c:pt>
                      <c:pt idx="5194">
                        <c:v>-4.0825284216649381E-12</c:v>
                      </c:pt>
                      <c:pt idx="5195">
                        <c:v>-4.03380689864855E-12</c:v>
                      </c:pt>
                      <c:pt idx="5196">
                        <c:v>-3.9817127958731947E-12</c:v>
                      </c:pt>
                      <c:pt idx="5197">
                        <c:v>-3.9263231748714049E-12</c:v>
                      </c:pt>
                      <c:pt idx="5198">
                        <c:v>-3.8677169986820467E-12</c:v>
                      </c:pt>
                      <c:pt idx="5199">
                        <c:v>-3.8059751090091543E-12</c:v>
                      </c:pt>
                      <c:pt idx="5200">
                        <c:v>-3.7411802051224146E-12</c:v>
                      </c:pt>
                      <c:pt idx="5201">
                        <c:v>-3.6734168238135856E-12</c:v>
                      </c:pt>
                      <c:pt idx="5202">
                        <c:v>-3.6027713197121461E-12</c:v>
                      </c:pt>
                      <c:pt idx="5203">
                        <c:v>-3.529331845260298E-12</c:v>
                      </c:pt>
                      <c:pt idx="5204">
                        <c:v>-3.4531883296510702E-12</c:v>
                      </c:pt>
                      <c:pt idx="5205">
                        <c:v>-3.3744324560451341E-12</c:v>
                      </c:pt>
                      <c:pt idx="5206">
                        <c:v>-3.2931576363980132E-12</c:v>
                      </c:pt>
                      <c:pt idx="5207">
                        <c:v>-3.2094589832524342E-12</c:v>
                      </c:pt>
                      <c:pt idx="5208">
                        <c:v>-3.1234332778838469E-12</c:v>
                      </c:pt>
                      <c:pt idx="5209">
                        <c:v>-3.0351789342184131E-12</c:v>
                      </c:pt>
                      <c:pt idx="5210">
                        <c:v>-2.9447959579881521E-12</c:v>
                      </c:pt>
                      <c:pt idx="5211">
                        <c:v>-2.852385900630958E-12</c:v>
                      </c:pt>
                      <c:pt idx="5212">
                        <c:v>-2.7580518074973431E-12</c:v>
                      </c:pt>
                      <c:pt idx="5213">
                        <c:v>-2.6618981599787252E-12</c:v>
                      </c:pt>
                      <c:pt idx="5214">
                        <c:v>-2.564030811230182E-12</c:v>
                      </c:pt>
                      <c:pt idx="5215">
                        <c:v>-2.4645569152262899E-12</c:v>
                      </c:pt>
                      <c:pt idx="5216">
                        <c:v>-2.363584848947354E-12</c:v>
                      </c:pt>
                      <c:pt idx="5217">
                        <c:v>-2.2612241275644621E-12</c:v>
                      </c:pt>
                      <c:pt idx="5218">
                        <c:v>-2.1575853125551529E-12</c:v>
                      </c:pt>
                      <c:pt idx="5219">
                        <c:v>-2.0527799127533439E-12</c:v>
                      </c:pt>
                      <c:pt idx="5220">
                        <c:v>-1.946920278402093E-12</c:v>
                      </c:pt>
                      <c:pt idx="5221">
                        <c:v>-1.8401194883473651E-12</c:v>
                      </c:pt>
                      <c:pt idx="5222">
                        <c:v>-1.732491230576689E-12</c:v>
                      </c:pt>
                      <c:pt idx="5223">
                        <c:v>-1.624149676371716E-12</c:v>
                      </c:pt>
                      <c:pt idx="5224">
                        <c:v>-1.515209348406675E-12</c:v>
                      </c:pt>
                      <c:pt idx="5225">
                        <c:v>-1.405784983182639E-12</c:v>
                      </c:pt>
                      <c:pt idx="5226">
                        <c:v>-1.2959913882474239E-12</c:v>
                      </c:pt>
                      <c:pt idx="5227">
                        <c:v>-1.1859432947002889E-12</c:v>
                      </c:pt>
                      <c:pt idx="5228">
                        <c:v>-1.0757552055312779E-12</c:v>
                      </c:pt>
                      <c:pt idx="5229">
                        <c:v>-9.6554124038827827E-13</c:v>
                      </c:pt>
                      <c:pt idx="5230">
                        <c:v>-8.554149774040886E-13</c:v>
                      </c:pt>
                      <c:pt idx="5231">
                        <c:v>-7.4548929275017218E-13</c:v>
                      </c:pt>
                      <c:pt idx="5232">
                        <c:v>-6.3587619861010276E-13</c:v>
                      </c:pt>
                      <c:pt idx="5233">
                        <c:v>-5.2668668029181087E-13</c:v>
                      </c:pt>
                      <c:pt idx="5234">
                        <c:v>-4.1803053321099849E-13</c:v>
                      </c:pt>
                      <c:pt idx="5235">
                        <c:v>-3.1001620049100652E-13</c:v>
                      </c:pt>
                      <c:pt idx="5236">
                        <c:v>-2.027506119284447E-13</c:v>
                      </c:pt>
                      <c:pt idx="5237">
                        <c:v>-9.6339025072701549E-14</c:v>
                      </c:pt>
                      <c:pt idx="5238">
                        <c:v>9.1151308391759899E-15</c:v>
                      </c:pt>
                      <c:pt idx="5239">
                        <c:v>1.1351040736586169E-13</c:v>
                      </c:pt>
                      <c:pt idx="5240">
                        <c:v>2.1674748505248139E-13</c:v>
                      </c:pt>
                      <c:pt idx="5241">
                        <c:v>3.1872931664558169E-13</c:v>
                      </c:pt>
                      <c:pt idx="5242">
                        <c:v>4.1936126467686252E-13</c:v>
                      </c:pt>
                      <c:pt idx="5243">
                        <c:v>5.1855123279555401E-13</c:v>
                      </c:pt>
                      <c:pt idx="5244">
                        <c:v>6.1620979026862858E-13</c:v>
                      </c:pt>
                      <c:pt idx="5245">
                        <c:v>7.1225028911178988E-13</c:v>
                      </c:pt>
                      <c:pt idx="5246">
                        <c:v>8.0658897336121497E-13</c:v>
                      </c:pt>
                      <c:pt idx="5247">
                        <c:v>8.9914508004899176E-13</c:v>
                      </c:pt>
                      <c:pt idx="5248">
                        <c:v>9.8984093149628503E-13</c:v>
                      </c:pt>
                      <c:pt idx="5249">
                        <c:v>1.0786020185981439E-12</c:v>
                      </c:pt>
                      <c:pt idx="5250">
                        <c:v>1.1653570748307829E-12</c:v>
                      </c:pt>
                      <c:pt idx="5251">
                        <c:v>1.250038140773344E-12</c:v>
                      </c:pt>
                      <c:pt idx="5252">
                        <c:v>1.3325806189975311E-12</c:v>
                      </c:pt>
                      <c:pt idx="5253">
                        <c:v>1.4129233192401091E-12</c:v>
                      </c:pt>
                      <c:pt idx="5254">
                        <c:v>1.491008493836976E-12</c:v>
                      </c:pt>
                      <c:pt idx="5255">
                        <c:v>1.566781863456452E-12</c:v>
                      </c:pt>
                      <c:pt idx="5256">
                        <c:v>1.640192633232867E-12</c:v>
                      </c:pt>
                      <c:pt idx="5257">
                        <c:v>1.7111934994589739E-12</c:v>
                      </c:pt>
                      <c:pt idx="5258">
                        <c:v>1.7797406470537929E-12</c:v>
                      </c:pt>
                      <c:pt idx="5259">
                        <c:v>1.8457937380771181E-12</c:v>
                      </c:pt>
                      <c:pt idx="5260">
                        <c:v>1.9093158916137669E-12</c:v>
                      </c:pt>
                      <c:pt idx="5261">
                        <c:v>1.9702736554007029E-12</c:v>
                      </c:pt>
                      <c:pt idx="5262">
                        <c:v>2.028636969613811E-12</c:v>
                      </c:pt>
                      <c:pt idx="5263">
                        <c:v>2.0843791232729999E-12</c:v>
                      </c:pt>
                      <c:pt idx="5264">
                        <c:v>2.1374767037635728E-12</c:v>
                      </c:pt>
                      <c:pt idx="5265">
                        <c:v>2.1879095400008379E-12</c:v>
                      </c:pt>
                      <c:pt idx="5266">
                        <c:v>2.2356606397962249E-12</c:v>
                      </c:pt>
                      <c:pt idx="5267">
                        <c:v>2.2807161220045348E-12</c:v>
                      </c:pt>
                      <c:pt idx="5268">
                        <c:v>2.323065144051462E-12</c:v>
                      </c:pt>
                      <c:pt idx="5269">
                        <c:v>2.3626998254524059E-12</c:v>
                      </c:pt>
                      <c:pt idx="5270">
                        <c:v>2.3996151679422509E-12</c:v>
                      </c:pt>
                      <c:pt idx="5271">
                        <c:v>2.433808972839176E-12</c:v>
                      </c:pt>
                      <c:pt idx="5272">
                        <c:v>2.4652817562627831E-12</c:v>
                      </c:pt>
                      <c:pt idx="5273">
                        <c:v>2.4940366628193869E-12</c:v>
                      </c:pt>
                      <c:pt idx="5274">
                        <c:v>2.5200793783560409E-12</c:v>
                      </c:pt>
                      <c:pt idx="5275">
                        <c:v>2.5434180423682311E-12</c:v>
                      </c:pt>
                      <c:pt idx="5276">
                        <c:v>2.5640631606234791E-12</c:v>
                      </c:pt>
                      <c:pt idx="5277">
                        <c:v>2.5820275185399099E-12</c:v>
                      </c:pt>
                      <c:pt idx="5278">
                        <c:v>2.5973260958273302E-12</c:v>
                      </c:pt>
                      <c:pt idx="5279">
                        <c:v>2.6099759828666781E-12</c:v>
                      </c:pt>
                      <c:pt idx="5280">
                        <c:v>2.619996299266271E-12</c:v>
                      </c:pt>
                      <c:pt idx="5281">
                        <c:v>2.6274081149944691E-12</c:v>
                      </c:pt>
                      <c:pt idx="5282">
                        <c:v>2.6322343744463101E-12</c:v>
                      </c:pt>
                      <c:pt idx="5283">
                        <c:v>2.6344998237567601E-12</c:v>
                      </c:pt>
                      <c:pt idx="5284">
                        <c:v>2.6342309416282661E-12</c:v>
                      </c:pt>
                      <c:pt idx="5285">
                        <c:v>2.6314558738919518E-12</c:v>
                      </c:pt>
                      <c:pt idx="5286">
                        <c:v>2.626204371974038E-12</c:v>
                      </c:pt>
                      <c:pt idx="5287">
                        <c:v>2.6185077353899388E-12</c:v>
                      </c:pt>
                      <c:pt idx="5288">
                        <c:v>2.6083987583397849E-12</c:v>
                      </c:pt>
                      <c:pt idx="5289">
                        <c:v>2.5959116804303629E-12</c:v>
                      </c:pt>
                      <c:pt idx="5290">
                        <c:v>2.5810821415008781E-12</c:v>
                      </c:pt>
                      <c:pt idx="5291">
                        <c:v>2.5639471404832258E-12</c:v>
                      </c:pt>
                      <c:pt idx="5292">
                        <c:v>2.5445449981825578E-12</c:v>
                      </c:pt>
                      <c:pt idx="5293">
                        <c:v>2.5229153238206121E-12</c:v>
                      </c:pt>
                      <c:pt idx="5294">
                        <c:v>2.4990989851440062E-12</c:v>
                      </c:pt>
                      <c:pt idx="5295">
                        <c:v>2.4731380818610651E-12</c:v>
                      </c:pt>
                      <c:pt idx="5296">
                        <c:v>2.4450759221360018E-12</c:v>
                      </c:pt>
                      <c:pt idx="5297">
                        <c:v>2.414957001837013E-12</c:v>
                      </c:pt>
                      <c:pt idx="5298">
                        <c:v>2.3828269862066762E-12</c:v>
                      </c:pt>
                      <c:pt idx="5299">
                        <c:v>2.3487326935981639E-12</c:v>
                      </c:pt>
                      <c:pt idx="5300">
                        <c:v>2.312722080899431E-12</c:v>
                      </c:pt>
                      <c:pt idx="5301">
                        <c:v>2.2748442302514931E-12</c:v>
                      </c:pt>
                      <c:pt idx="5302">
                        <c:v>2.2351493366531579E-12</c:v>
                      </c:pt>
                      <c:pt idx="5303">
                        <c:v>2.1936886960365219E-12</c:v>
                      </c:pt>
                      <c:pt idx="5304">
                        <c:v>2.1505146933927242E-12</c:v>
                      </c:pt>
                      <c:pt idx="5305">
                        <c:v>2.1056807905275E-12</c:v>
                      </c:pt>
                      <c:pt idx="5306">
                        <c:v>2.059241513029966E-12</c:v>
                      </c:pt>
                      <c:pt idx="5307">
                        <c:v>2.011252436045403E-12</c:v>
                      </c:pt>
                      <c:pt idx="5308">
                        <c:v>1.9617701684560931E-12</c:v>
                      </c:pt>
                      <c:pt idx="5309">
                        <c:v>1.9108523350886981E-12</c:v>
                      </c:pt>
                      <c:pt idx="5310">
                        <c:v>1.8585575565869611E-12</c:v>
                      </c:pt>
                      <c:pt idx="5311">
                        <c:v>1.8049454266109949E-12</c:v>
                      </c:pt>
                      <c:pt idx="5312">
                        <c:v>1.750076486050727E-12</c:v>
                      </c:pt>
                      <c:pt idx="5313">
                        <c:v>1.6940121939702209E-12</c:v>
                      </c:pt>
                      <c:pt idx="5314">
                        <c:v>1.6368148950304071E-12</c:v>
                      </c:pt>
                      <c:pt idx="5315">
                        <c:v>1.578547783173463E-12</c:v>
                      </c:pt>
                      <c:pt idx="5316">
                        <c:v>1.51927486138648E-12</c:v>
                      </c:pt>
                      <c:pt idx="5317">
                        <c:v>1.459060897400889E-12</c:v>
                      </c:pt>
                      <c:pt idx="5318">
                        <c:v>1.397971375222833E-12</c:v>
                      </c:pt>
                      <c:pt idx="5319">
                        <c:v>1.336072442429993E-12</c:v>
                      </c:pt>
                      <c:pt idx="5320">
                        <c:v>1.273430853210951E-12</c:v>
                      </c:pt>
                      <c:pt idx="5321">
                        <c:v>1.2101139071646661E-12</c:v>
                      </c:pt>
                      <c:pt idx="5322">
                        <c:v>1.146189383917377E-12</c:v>
                      </c:pt>
                      <c:pt idx="5323">
                        <c:v>1.081725473656678E-12</c:v>
                      </c:pt>
                      <c:pt idx="5324">
                        <c:v>1.016790703720265E-12</c:v>
                      </c:pt>
                      <c:pt idx="5325">
                        <c:v>9.5145386141643092E-13</c:v>
                      </c:pt>
                      <c:pt idx="5326">
                        <c:v>8.8578391329020298E-13</c:v>
                      </c:pt>
                      <c:pt idx="5327">
                        <c:v>8.1984992108409562E-13</c:v>
                      </c:pt>
                      <c:pt idx="5328">
                        <c:v>7.5372095467612217E-13</c:v>
                      </c:pt>
                      <c:pt idx="5329">
                        <c:v>6.8746600230726564E-13</c:v>
                      </c:pt>
                      <c:pt idx="5330">
                        <c:v>6.2115387844042244E-13</c:v>
                      </c:pt>
                      <c:pt idx="5331">
                        <c:v>5.5485312961770446E-13</c:v>
                      </c:pt>
                      <c:pt idx="5332">
                        <c:v>4.8863193870324933E-13</c:v>
                      </c:pt>
                      <c:pt idx="5333">
                        <c:v>4.2255802792145929E-13</c:v>
                      </c:pt>
                      <c:pt idx="5334">
                        <c:v>3.5669856111299559E-13</c:v>
                      </c:pt>
                      <c:pt idx="5335">
                        <c:v>2.9112004564516822E-13</c:v>
                      </c:pt>
                      <c:pt idx="5336">
                        <c:v>2.2588823442036551E-13</c:v>
                      </c:pt>
                      <c:pt idx="5337">
                        <c:v>1.610680284329293E-13</c:v>
                      </c:pt>
                      <c:pt idx="5338">
                        <c:v>9.6723380325860568E-14</c:v>
                      </c:pt>
                      <c:pt idx="5339">
                        <c:v>3.291719939453248E-14</c:v>
                      </c:pt>
                      <c:pt idx="5340">
                        <c:v>-3.0288741517470201E-14</c:v>
                      </c:pt>
                      <c:pt idx="5341">
                        <c:v>-9.2833896797831831E-14</c:v>
                      </c:pt>
                      <c:pt idx="5342">
                        <c:v>-1.5465903609836461E-13</c:v>
                      </c:pt>
                      <c:pt idx="5343">
                        <c:v>-2.1570632921687649E-13</c:v>
                      </c:pt>
                      <c:pt idx="5344">
                        <c:v>-2.7591942744106782E-13</c:v>
                      </c:pt>
                      <c:pt idx="5345">
                        <c:v>-3.3524354099035838E-13</c:v>
                      </c:pt>
                      <c:pt idx="5346">
                        <c:v>-3.9362551221669412E-13</c:v>
                      </c:pt>
                      <c:pt idx="5347">
                        <c:v>-4.5101388425218628E-13</c:v>
                      </c:pt>
                      <c:pt idx="5348">
                        <c:v>-5.0735896482022675E-13</c:v>
                      </c:pt>
                      <c:pt idx="5349">
                        <c:v>-5.6261288495935031E-13</c:v>
                      </c:pt>
                      <c:pt idx="5350">
                        <c:v>-6.1672965244272568E-13</c:v>
                      </c:pt>
                      <c:pt idx="5351">
                        <c:v>-6.6966519970827835E-13</c:v>
                      </c:pt>
                      <c:pt idx="5352">
                        <c:v>-7.2137742615396192E-13</c:v>
                      </c:pt>
                      <c:pt idx="5353">
                        <c:v>-7.7182623468604293E-13</c:v>
                      </c:pt>
                      <c:pt idx="5354">
                        <c:v>-8.2097356244794681E-13</c:v>
                      </c:pt>
                      <c:pt idx="5355">
                        <c:v>-8.687834056925346E-13</c:v>
                      </c:pt>
                      <c:pt idx="5356">
                        <c:v>-9.1522183879936429E-13</c:v>
                      </c:pt>
                      <c:pt idx="5357">
                        <c:v>-9.6025702747564665E-13</c:v>
                      </c:pt>
                      <c:pt idx="5358">
                        <c:v>-1.0038592362135741E-12</c:v>
                      </c:pt>
                      <c:pt idx="5359">
                        <c:v>-1.0460008301151349E-12</c:v>
                      </c:pt>
                      <c:pt idx="5360">
                        <c:v>-1.0866562712265711E-12</c:v>
                      </c:pt>
                      <c:pt idx="5361">
                        <c:v>-1.1258021095591921E-12</c:v>
                      </c:pt>
                      <c:pt idx="5362">
                        <c:v>-1.163416969002102E-12</c:v>
                      </c:pt>
                      <c:pt idx="5363">
                        <c:v>-1.199481528362439E-12</c:v>
                      </c:pt>
                      <c:pt idx="5364">
                        <c:v>-1.2339784977942051E-12</c:v>
                      </c:pt>
                      <c:pt idx="5365">
                        <c:v>-1.2668925909010889E-12</c:v>
                      </c:pt>
                      <c:pt idx="5366">
                        <c:v>-1.2982104928199211E-12</c:v>
                      </c:pt>
                      <c:pt idx="5367">
                        <c:v>-1.327920824609835E-12</c:v>
                      </c:pt>
                      <c:pt idx="5368">
                        <c:v>-1.3560141042886099E-12</c:v>
                      </c:pt>
                      <c:pt idx="5369">
                        <c:v>-1.3824827048693989E-12</c:v>
                      </c:pt>
                      <c:pt idx="5370">
                        <c:v>-1.4073208097618429E-12</c:v>
                      </c:pt>
                      <c:pt idx="5371">
                        <c:v>-1.430524365907726E-12</c:v>
                      </c:pt>
                      <c:pt idx="5372">
                        <c:v>-1.4520910350250139E-12</c:v>
                      </c:pt>
                      <c:pt idx="5373">
                        <c:v>-1.4720201433348411E-12</c:v>
                      </c:pt>
                      <c:pt idx="5374">
                        <c:v>-1.4903126301432211E-12</c:v>
                      </c:pt>
                      <c:pt idx="5375">
                        <c:v>-1.5069709956442761E-12</c:v>
                      </c:pt>
                      <c:pt idx="5376">
                        <c:v>-1.5219992483027431E-12</c:v>
                      </c:pt>
                      <c:pt idx="5377">
                        <c:v>-1.535402852163013E-12</c:v>
                      </c:pt>
                      <c:pt idx="5378">
                        <c:v>-1.5471886744178339E-12</c:v>
                      </c:pt>
                      <c:pt idx="5379">
                        <c:v>-1.557364933553532E-12</c:v>
                      </c:pt>
                      <c:pt idx="5380">
                        <c:v>-1.5659411483701819E-12</c:v>
                      </c:pt>
                      <c:pt idx="5381">
                        <c:v>-1.5729280881541591E-12</c:v>
                      </c:pt>
                      <c:pt idx="5382">
                        <c:v>-1.5783377242581529E-12</c:v>
                      </c:pt>
                      <c:pt idx="5383">
                        <c:v>-1.582183183318992E-12</c:v>
                      </c:pt>
                      <c:pt idx="5384">
                        <c:v>-1.584478702318108E-12</c:v>
                      </c:pt>
                      <c:pt idx="5385">
                        <c:v>-1.585239585662243E-12</c:v>
                      </c:pt>
                      <c:pt idx="5386">
                        <c:v>-1.5844821644339111E-12</c:v>
                      </c:pt>
                      <c:pt idx="5387">
                        <c:v>-1.582223757932525E-12</c:v>
                      </c:pt>
                      <c:pt idx="5388">
                        <c:v>-1.5784826375977039E-12</c:v>
                      </c:pt>
                      <c:pt idx="5389">
                        <c:v>-1.5732779933769219E-12</c:v>
                      </c:pt>
                      <c:pt idx="5390">
                        <c:v>-1.566629902570272E-12</c:v>
                      </c:pt>
                      <c:pt idx="5391">
                        <c:v>-1.5585593011560719E-12</c:v>
                      </c:pt>
                      <c:pt idx="5392">
                        <c:v>-1.5490879575725421E-12</c:v>
                      </c:pt>
                      <c:pt idx="5393">
                        <c:v>-1.53823844890302E-12</c:v>
                      </c:pt>
                      <c:pt idx="5394">
                        <c:v>-1.526034139385712E-12</c:v>
                      </c:pt>
                      <c:pt idx="5395">
                        <c:v>-1.5124991611433901E-12</c:v>
                      </c:pt>
                      <c:pt idx="5396">
                        <c:v>-1.497658397004719E-12</c:v>
                      </c:pt>
                      <c:pt idx="5397">
                        <c:v>-1.4815374652664031E-12</c:v>
                      </c:pt>
                      <c:pt idx="5398">
                        <c:v>-1.464162706225285E-12</c:v>
                      </c:pt>
                      <c:pt idx="5399">
                        <c:v>-1.4455611702907899E-12</c:v>
                      </c:pt>
                      <c:pt idx="5400">
                        <c:v>-1.425760607471963E-12</c:v>
                      </c:pt>
                      <c:pt idx="5401">
                        <c:v>-1.404789458019424E-12</c:v>
                      </c:pt>
                      <c:pt idx="5402">
                        <c:v>-1.3826768439907129E-12</c:v>
                      </c:pt>
                      <c:pt idx="5403">
                        <c:v>-1.3594525614985509E-12</c:v>
                      </c:pt>
                      <c:pt idx="5404">
                        <c:v>-1.335147073394341E-12</c:v>
                      </c:pt>
                      <c:pt idx="5405">
                        <c:v>-1.3097915021355839E-12</c:v>
                      </c:pt>
                      <c:pt idx="5406">
                        <c:v>-1.2834176225840389E-12</c:v>
                      </c:pt>
                      <c:pt idx="5407">
                        <c:v>-1.2560578544816371E-12</c:v>
                      </c:pt>
                      <c:pt idx="5408">
                        <c:v>-1.2277452543557251E-12</c:v>
                      </c:pt>
                      <c:pt idx="5409">
                        <c:v>-1.1985135066098241E-12</c:v>
                      </c:pt>
                      <c:pt idx="5410">
                        <c:v>-1.168396913564994E-12</c:v>
                      </c:pt>
                      <c:pt idx="5411">
                        <c:v>-1.137430384226569E-12</c:v>
                      </c:pt>
                      <c:pt idx="5412">
                        <c:v>-1.105649421564281E-12</c:v>
                      </c:pt>
                      <c:pt idx="5413">
                        <c:v>-1.0730901081081511E-12</c:v>
                      </c:pt>
                      <c:pt idx="5414">
                        <c:v>-1.039789089678047E-12</c:v>
                      </c:pt>
                      <c:pt idx="5415">
                        <c:v>-1.0057835570845519E-12</c:v>
                      </c:pt>
                      <c:pt idx="5416">
                        <c:v>-9.7111122565698718E-13</c:v>
                      </c:pt>
                      <c:pt idx="5417">
                        <c:v>-9.3581031247639547E-13</c:v>
                      </c:pt>
                      <c:pt idx="5418">
                        <c:v>-8.9991951121237664E-13</c:v>
                      </c:pt>
                      <c:pt idx="5419">
                        <c:v>-8.6347796448746602E-13</c:v>
                      </c:pt>
                      <c:pt idx="5420">
                        <c:v>-8.2652523371443417E-13</c:v>
                      </c:pt>
                      <c:pt idx="5421">
                        <c:v>-7.8910126637808702E-13</c:v>
                      </c:pt>
                      <c:pt idx="5422">
                        <c:v>-7.5124636075625821E-13</c:v>
                      </c:pt>
                      <c:pt idx="5423">
                        <c:v>-7.1300112810072069E-13</c:v>
                      </c:pt>
                      <c:pt idx="5424">
                        <c:v>-6.7440645232239037E-13</c:v>
                      </c:pt>
                      <c:pt idx="5425">
                        <c:v>-6.3550344724911024E-13</c:v>
                      </c:pt>
                      <c:pt idx="5426">
                        <c:v>-5.9633341154959542E-13</c:v>
                      </c:pt>
                      <c:pt idx="5427">
                        <c:v>-5.5693778143760852E-13</c:v>
                      </c:pt>
                      <c:pt idx="5428">
                        <c:v>-5.1735808129443453E-13</c:v>
                      </c:pt>
                      <c:pt idx="5429">
                        <c:v>-4.7763587236678292E-13</c:v>
                      </c:pt>
                      <c:pt idx="5430">
                        <c:v>-4.3781269971815469E-13</c:v>
                      </c:pt>
                      <c:pt idx="5431">
                        <c:v>-3.9793003762837609E-13</c:v>
                      </c:pt>
                      <c:pt idx="5432">
                        <c:v>-3.5802923365300471E-13</c:v>
                      </c:pt>
                      <c:pt idx="5433">
                        <c:v>-3.1815145156865821E-13</c:v>
                      </c:pt>
                      <c:pt idx="5434">
                        <c:v>-2.783376134429152E-13</c:v>
                      </c:pt>
                      <c:pt idx="5435">
                        <c:v>-2.3862834107842287E-13</c:v>
                      </c:pt>
                      <c:pt idx="5436">
                        <c:v>-1.9906389708869759E-13</c:v>
                      </c:pt>
                      <c:pt idx="5437">
                        <c:v>-1.59684125870915E-13</c:v>
                      </c:pt>
                      <c:pt idx="5438">
                        <c:v>-1.2052839474407801E-13</c:v>
                      </c:pt>
                      <c:pt idx="5439">
                        <c:v>-8.1635535523899171E-14</c:v>
                      </c:pt>
                      <c:pt idx="5440">
                        <c:v>-4.3043786805504323E-14</c:v>
                      </c:pt>
                      <c:pt idx="5441">
                        <c:v>-4.7907372228834041E-15</c:v>
                      </c:pt>
                      <c:pt idx="5442">
                        <c:v>3.308673005002977E-14</c:v>
                      </c:pt>
                      <c:pt idx="5443">
                        <c:v>7.0552491298897377E-14</c:v>
                      </c:pt>
                      <c:pt idx="5444">
                        <c:v>1.0757123451856249E-13</c:v>
                      </c:pt>
                      <c:pt idx="5445">
                        <c:v>1.4410850967368359E-13</c:v>
                      </c:pt>
                      <c:pt idx="5446">
                        <c:v>1.8013077674286809E-13</c:v>
                      </c:pt>
                      <c:pt idx="5447">
                        <c:v>2.1560545133289379E-13</c:v>
                      </c:pt>
                      <c:pt idx="5448">
                        <c:v>2.5050094766512271E-13</c:v>
                      </c:pt>
                      <c:pt idx="5449">
                        <c:v>2.8478671875291499E-13</c:v>
                      </c:pt>
                      <c:pt idx="5450">
                        <c:v>3.184332936077971E-13</c:v>
                      </c:pt>
                      <c:pt idx="5451">
                        <c:v>3.514123113303928E-13</c:v>
                      </c:pt>
                      <c:pt idx="5452">
                        <c:v>3.8369655196362469E-13</c:v>
                      </c:pt>
                      <c:pt idx="5453">
                        <c:v>4.1525996400617949E-13</c:v>
                      </c:pt>
                      <c:pt idx="5454">
                        <c:v>4.4607768850620259E-13</c:v>
                      </c:pt>
                      <c:pt idx="5455">
                        <c:v>4.7612607967743229E-13</c:v>
                      </c:pt>
                      <c:pt idx="5456">
                        <c:v>5.0538272200218404E-13</c:v>
                      </c:pt>
                      <c:pt idx="5457">
                        <c:v>5.3382644380870986E-13</c:v>
                      </c:pt>
                      <c:pt idx="5458">
                        <c:v>5.6143732733183623E-13</c:v>
                      </c:pt>
                      <c:pt idx="5459">
                        <c:v>5.8819671528882568E-13</c:v>
                      </c:pt>
                      <c:pt idx="5460">
                        <c:v>6.1408721402338787E-13</c:v>
                      </c:pt>
                      <c:pt idx="5461">
                        <c:v>6.3909269329183332E-13</c:v>
                      </c:pt>
                      <c:pt idx="5462">
                        <c:v>6.6319828278549234E-13</c:v>
                      </c:pt>
                      <c:pt idx="5463">
                        <c:v>6.8639036550238539E-13</c:v>
                      </c:pt>
                      <c:pt idx="5464">
                        <c:v>7.0865656809961114E-13</c:v>
                      </c:pt>
                      <c:pt idx="5465">
                        <c:v>7.2998574837379197E-13</c:v>
                      </c:pt>
                      <c:pt idx="5466">
                        <c:v>7.5036798003302416E-13</c:v>
                      </c:pt>
                      <c:pt idx="5467">
                        <c:v>7.6979453493711808E-13</c:v>
                      </c:pt>
                      <c:pt idx="5468">
                        <c:v>7.8825786299521754E-13</c:v>
                      </c:pt>
                      <c:pt idx="5469">
                        <c:v>8.0575156992050174E-13</c:v>
                      </c:pt>
                      <c:pt idx="5470">
                        <c:v>8.2227039305035688E-13</c:v>
                      </c:pt>
                      <c:pt idx="5471">
                        <c:v>8.3781017544735743E-13</c:v>
                      </c:pt>
                      <c:pt idx="5472">
                        <c:v>8.5236783850183497E-13</c:v>
                      </c:pt>
                      <c:pt idx="5473">
                        <c:v>8.659413532597006E-13</c:v>
                      </c:pt>
                      <c:pt idx="5474">
                        <c:v>8.7852971070074447E-13</c:v>
                      </c:pt>
                      <c:pt idx="5475">
                        <c:v>8.9013289119278045E-13</c:v>
                      </c:pt>
                      <c:pt idx="5476">
                        <c:v>9.0075183334384154E-13</c:v>
                      </c:pt>
                      <c:pt idx="5477">
                        <c:v>9.103884024714731E-13</c:v>
                      </c:pt>
                      <c:pt idx="5478">
                        <c:v>9.1904535890200744E-13</c:v>
                      </c:pt>
                      <c:pt idx="5479">
                        <c:v>9.267263263056607E-13</c:v>
                      </c:pt>
                      <c:pt idx="5480">
                        <c:v>9.3343576026413231E-13</c:v>
                      </c:pt>
                      <c:pt idx="5481">
                        <c:v>9.3917891725707715E-13</c:v>
                      </c:pt>
                      <c:pt idx="5482">
                        <c:v>9.4396182424245159E-13</c:v>
                      </c:pt>
                      <c:pt idx="5483">
                        <c:v>9.4779124899219539E-13</c:v>
                      </c:pt>
                      <c:pt idx="5484">
                        <c:v>9.5067467133115015E-13</c:v>
                      </c:pt>
                      <c:pt idx="5485">
                        <c:v>9.5262025541181722E-13</c:v>
                      </c:pt>
                      <c:pt idx="5486">
                        <c:v>9.5363682314188552E-13</c:v>
                      </c:pt>
                      <c:pt idx="5487">
                        <c:v>9.5373382886465164E-13</c:v>
                      </c:pt>
                      <c:pt idx="5488">
                        <c:v>9.5292133537574718E-13</c:v>
                      </c:pt>
                      <c:pt idx="5489">
                        <c:v>9.5120999134184897E-13</c:v>
                      </c:pt>
                      <c:pt idx="5490">
                        <c:v>9.4861101016953829E-13</c:v>
                      </c:pt>
                      <c:pt idx="5491">
                        <c:v>9.4513615035473744E-13</c:v>
                      </c:pt>
                      <c:pt idx="5492">
                        <c:v>9.4079769732553553E-13</c:v>
                      </c:pt>
                      <c:pt idx="5493">
                        <c:v>9.3560844677381487E-13</c:v>
                      </c:pt>
                      <c:pt idx="5494">
                        <c:v>9.2958168945417838E-13</c:v>
                      </c:pt>
                      <c:pt idx="5495">
                        <c:v>9.2273119741219386E-13</c:v>
                      </c:pt>
                      <c:pt idx="5496">
                        <c:v>9.1507121158828071E-13</c:v>
                      </c:pt>
                      <c:pt idx="5497">
                        <c:v>9.066164307285131E-13</c:v>
                      </c:pt>
                      <c:pt idx="5498">
                        <c:v>8.9738200151978625E-13</c:v>
                      </c:pt>
                      <c:pt idx="5499">
                        <c:v>8.8738350985366778E-13</c:v>
                      </c:pt>
                      <c:pt idx="5500">
                        <c:v>8.7663697311148129E-13</c:v>
                      </c:pt>
                      <c:pt idx="5501">
                        <c:v>8.6515883335266884E-13</c:v>
                      </c:pt>
                      <c:pt idx="5502">
                        <c:v>8.5296595127908703E-13</c:v>
                      </c:pt>
                      <c:pt idx="5503">
                        <c:v>8.4007560084016698E-13</c:v>
                      </c:pt>
                      <c:pt idx="5504">
                        <c:v>8.2650546433717307E-13</c:v>
                      </c:pt>
                      <c:pt idx="5505">
                        <c:v>8.1227362788019746E-13</c:v>
                      </c:pt>
                      <c:pt idx="5506">
                        <c:v>7.9739857704773519E-13</c:v>
                      </c:pt>
                      <c:pt idx="5507">
                        <c:v>7.8189919259689778E-13</c:v>
                      </c:pt>
                      <c:pt idx="5508">
                        <c:v>7.6579474607194467E-13</c:v>
                      </c:pt>
                      <c:pt idx="5509">
                        <c:v>7.4910489515980032E-13</c:v>
                      </c:pt>
                      <c:pt idx="5510">
                        <c:v>7.3184967864397563E-13</c:v>
                      </c:pt>
                      <c:pt idx="5511">
                        <c:v>7.1404951081201032E-13</c:v>
                      </c:pt>
                      <c:pt idx="5512">
                        <c:v>6.9572517517749441E-13</c:v>
                      </c:pt>
                      <c:pt idx="5513">
                        <c:v>6.7689781738399808E-13</c:v>
                      </c:pt>
                      <c:pt idx="5514">
                        <c:v>6.575889371665184E-13</c:v>
                      </c:pt>
                      <c:pt idx="5515">
                        <c:v>6.3782037925523913E-13</c:v>
                      </c:pt>
                      <c:pt idx="5516">
                        <c:v>6.1761432311660719E-13</c:v>
                      </c:pt>
                      <c:pt idx="5517">
                        <c:v>5.9699327143818455E-13</c:v>
                      </c:pt>
                      <c:pt idx="5518">
                        <c:v>5.7598003727549312E-13</c:v>
                      </c:pt>
                      <c:pt idx="5519">
                        <c:v>5.5459772979262578E-13</c:v>
                      </c:pt>
                      <c:pt idx="5520">
                        <c:v>5.3286973854132E-13</c:v>
                      </c:pt>
                      <c:pt idx="5521">
                        <c:v>5.1081971623766555E-13</c:v>
                      </c:pt>
                      <c:pt idx="5522">
                        <c:v>4.8847156000990103E-13</c:v>
                      </c:pt>
                      <c:pt idx="5523">
                        <c:v>4.6584939110555572E-13</c:v>
                      </c:pt>
                      <c:pt idx="5524">
                        <c:v>4.4297753306109548E-13</c:v>
                      </c:pt>
                      <c:pt idx="5525">
                        <c:v>4.198804883516968E-13</c:v>
                      </c:pt>
                      <c:pt idx="5526">
                        <c:v>3.9658291355415751E-13</c:v>
                      </c:pt>
                      <c:pt idx="5527">
                        <c:v>3.7310959306968548E-13</c:v>
                      </c:pt>
                      <c:pt idx="5528">
                        <c:v>3.494854114677787E-13</c:v>
                      </c:pt>
                      <c:pt idx="5529">
                        <c:v>3.2573532452577621E-13</c:v>
                      </c:pt>
                      <c:pt idx="5530">
                        <c:v>3.0188432905160788E-13</c:v>
                      </c:pt>
                      <c:pt idx="5531">
                        <c:v>2.779574315895493E-13</c:v>
                      </c:pt>
                      <c:pt idx="5532">
                        <c:v>2.5397961611969881E-13</c:v>
                      </c:pt>
                      <c:pt idx="5533">
                        <c:v>2.299758108730514E-13</c:v>
                      </c:pt>
                      <c:pt idx="5534">
                        <c:v>2.0597085439268021E-13</c:v>
                      </c:pt>
                      <c:pt idx="5535">
                        <c:v>1.8198946098030991E-13</c:v>
                      </c:pt>
                      <c:pt idx="5536">
                        <c:v>1.580561856745525E-13</c:v>
                      </c:pt>
                      <c:pt idx="5537">
                        <c:v>1.3419538891305371E-13</c:v>
                      </c:pt>
                      <c:pt idx="5538">
                        <c:v>1.104312010356245E-13</c:v>
                      </c:pt>
                      <c:pt idx="5539">
                        <c:v>8.6787486788411166E-14</c:v>
                      </c:pt>
                      <c:pt idx="5540">
                        <c:v>6.3287809992044335E-14</c:v>
                      </c:pt>
                      <c:pt idx="5541">
                        <c:v>3.9955398536583512E-14</c:v>
                      </c:pt>
                      <c:pt idx="5542">
                        <c:v>1.681310986660703E-14</c:v>
                      </c:pt>
                      <c:pt idx="5543">
                        <c:v>-6.1166028833463459E-15</c:v>
                      </c:pt>
                      <c:pt idx="5544">
                        <c:v>-2.8811723944364907E-14</c:v>
                      </c:pt>
                      <c:pt idx="5545">
                        <c:v>-5.1250707006693398E-14</c:v>
                      </c:pt>
                      <c:pt idx="5546">
                        <c:v>-7.3412506202905214E-14</c:v>
                      </c:pt>
                      <c:pt idx="5547">
                        <c:v>-9.5276605839668708E-14</c:v>
                      </c:pt>
                      <c:pt idx="5548">
                        <c:v>-1.168230487442228E-13</c:v>
                      </c:pt>
                      <c:pt idx="5549">
                        <c:v>-1.3803246310058571E-13</c:v>
                      </c:pt>
                      <c:pt idx="5550">
                        <c:v>-1.5888608766090059E-13</c:v>
                      </c:pt>
                      <c:pt idx="5551">
                        <c:v>-1.793657952265704E-13</c:v>
                      </c:pt>
                      <c:pt idx="5552">
                        <c:v>-1.9945411430622389E-13</c:v>
                      </c:pt>
                      <c:pt idx="5553">
                        <c:v>-2.191342488687566E-13</c:v>
                      </c:pt>
                      <c:pt idx="5554">
                        <c:v>-2.3839009612282692E-13</c:v>
                      </c:pt>
                      <c:pt idx="5555">
                        <c:v>-2.572062622660199E-13</c:v>
                      </c:pt>
                      <c:pt idx="5556">
                        <c:v>-2.7556807616131069E-13</c:v>
                      </c:pt>
                      <c:pt idx="5557">
                        <c:v>-2.9346160091118858E-13</c:v>
                      </c:pt>
                      <c:pt idx="5558">
                        <c:v>-3.108736433132556E-13</c:v>
                      </c:pt>
                      <c:pt idx="5559">
                        <c:v>-3.2779176119511059E-13</c:v>
                      </c:pt>
                      <c:pt idx="5560">
                        <c:v>-3.4420426863925052E-13</c:v>
                      </c:pt>
                      <c:pt idx="5561">
                        <c:v>-3.6010023912245559E-13</c:v>
                      </c:pt>
                      <c:pt idx="5562">
                        <c:v>-3.7546950660605549E-13</c:v>
                      </c:pt>
                      <c:pt idx="5563">
                        <c:v>-3.9030266462689571E-13</c:v>
                      </c:pt>
                      <c:pt idx="5564">
                        <c:v>-4.0459106345006919E-13</c:v>
                      </c:pt>
                      <c:pt idx="5565">
                        <c:v>-4.183268053556591E-13</c:v>
                      </c:pt>
                      <c:pt idx="5566">
                        <c:v>-4.3150273814264138E-13</c:v>
                      </c:pt>
                      <c:pt idx="5567">
                        <c:v>-4.4411244694242972E-13</c:v>
                      </c:pt>
                      <c:pt idx="5568">
                        <c:v>-4.561502444438588E-13</c:v>
                      </c:pt>
                      <c:pt idx="5569">
                        <c:v>-4.6761115963860649E-13</c:v>
                      </c:pt>
                      <c:pt idx="5570">
                        <c:v>-4.7849092520391985E-13</c:v>
                      </c:pt>
                      <c:pt idx="5571">
                        <c:v>-4.8878596364463568E-13</c:v>
                      </c:pt>
                      <c:pt idx="5572">
                        <c:v>-4.9849337232193053E-13</c:v>
                      </c:pt>
                      <c:pt idx="5573">
                        <c:v>-5.0761090749953822E-13</c:v>
                      </c:pt>
                      <c:pt idx="5574">
                        <c:v>-5.1613696754122662E-13</c:v>
                      </c:pt>
                      <c:pt idx="5575">
                        <c:v>-5.2407057539461881E-13</c:v>
                      </c:pt>
                      <c:pt idx="5576">
                        <c:v>-5.3141136049700954E-13</c:v>
                      </c:pt>
                      <c:pt idx="5577">
                        <c:v>-5.381595402380964E-13</c:v>
                      </c:pt>
                      <c:pt idx="5578">
                        <c:v>-5.4431590111277946E-13</c:v>
                      </c:pt>
                      <c:pt idx="5579">
                        <c:v>-5.4988177969451088E-13</c:v>
                      </c:pt>
                      <c:pt idx="5580">
                        <c:v>-5.5485904355560839E-13</c:v>
                      </c:pt>
                      <c:pt idx="5581">
                        <c:v>-5.5925007225641731E-13</c:v>
                      </c:pt>
                      <c:pt idx="5582">
                        <c:v>-5.6305773851930334E-13</c:v>
                      </c:pt>
                      <c:pt idx="5583">
                        <c:v>-5.6628538969701661E-13</c:v>
                      </c:pt>
                      <c:pt idx="5584">
                        <c:v>-5.689368296375484E-13</c:v>
                      </c:pt>
                      <c:pt idx="5585">
                        <c:v>-5.7101630103954965E-13</c:v>
                      </c:pt>
                      <c:pt idx="5586">
                        <c:v>-5.7252846838374227E-13</c:v>
                      </c:pt>
                      <c:pt idx="5587">
                        <c:v>-5.7347840151639229E-13</c:v>
                      </c:pt>
                      <c:pt idx="5588">
                        <c:v>-5.738715599513235E-13</c:v>
                      </c:pt>
                      <c:pt idx="5589">
                        <c:v>-5.7371377794676312E-13</c:v>
                      </c:pt>
                      <c:pt idx="5590">
                        <c:v>-5.7301125040302488E-13</c:v>
                      </c:pt>
                      <c:pt idx="5591">
                        <c:v>-5.7177051961641686E-13</c:v>
                      </c:pt>
                      <c:pt idx="5592">
                        <c:v>-5.6999846291415648E-13</c:v>
                      </c:pt>
                      <c:pt idx="5593">
                        <c:v>-5.6770228118439959E-13</c:v>
                      </c:pt>
                      <c:pt idx="5594">
                        <c:v>-5.6488948830496602E-13</c:v>
                      </c:pt>
                      <c:pt idx="5595">
                        <c:v>-5.6156790146395469E-13</c:v>
                      </c:pt>
                      <c:pt idx="5596">
                        <c:v>-5.5774563235537071E-13</c:v>
                      </c:pt>
                      <c:pt idx="5597">
                        <c:v>-5.5343107922311327E-13</c:v>
                      </c:pt>
                      <c:pt idx="5598">
                        <c:v>-5.4863291971744339E-13</c:v>
                      </c:pt>
                      <c:pt idx="5599">
                        <c:v>-5.4336010451923299E-13</c:v>
                      </c:pt>
                      <c:pt idx="5600">
                        <c:v>-5.3762185167906824E-13</c:v>
                      </c:pt>
                      <c:pt idx="5601">
                        <c:v>-5.3142764161086534E-13</c:v>
                      </c:pt>
                      <c:pt idx="5602">
                        <c:v>-5.2478721267270347E-13</c:v>
                      </c:pt>
                      <c:pt idx="5603">
                        <c:v>-5.1771055726160669E-13</c:v>
                      </c:pt>
                      <c:pt idx="5604">
                        <c:v>-5.1020791834369691E-13</c:v>
                      </c:pt>
                      <c:pt idx="5605">
                        <c:v>-5.0228978633679337E-13</c:v>
                      </c:pt>
                      <c:pt idx="5606">
                        <c:v>-4.9396689625899055E-13</c:v>
                      </c:pt>
                      <c:pt idx="5607">
                        <c:v>-4.8525022505401171E-13</c:v>
                      </c:pt>
                      <c:pt idx="5608">
                        <c:v>-4.761509890026367E-13</c:v>
                      </c:pt>
                      <c:pt idx="5609">
                        <c:v>-4.6668064112846699E-13</c:v>
                      </c:pt>
                      <c:pt idx="5610">
                        <c:v>-4.5685086850655082E-13</c:v>
                      </c:pt>
                      <c:pt idx="5611">
                        <c:v>-4.4667358938432779E-13</c:v>
                      </c:pt>
                      <c:pt idx="5612">
                        <c:v>-4.3616095002630451E-13</c:v>
                      </c:pt>
                      <c:pt idx="5613">
                        <c:v>-4.2532532119663969E-13</c:v>
                      </c:pt>
                      <c:pt idx="5614">
                        <c:v>-4.1417929419725021E-13</c:v>
                      </c:pt>
                      <c:pt idx="5615">
                        <c:v>-4.0273567638373229E-13</c:v>
                      </c:pt>
                      <c:pt idx="5616">
                        <c:v>-3.9100748608612809E-13</c:v>
                      </c:pt>
                      <c:pt idx="5617">
                        <c:v>-3.7900794686780871E-13</c:v>
                      </c:pt>
                      <c:pt idx="5618">
                        <c:v>-3.6675048106160018E-13</c:v>
                      </c:pt>
                      <c:pt idx="5619">
                        <c:v>-3.5424870252995198E-13</c:v>
                      </c:pt>
                      <c:pt idx="5620">
                        <c:v>-3.4151640860289651E-13</c:v>
                      </c:pt>
                      <c:pt idx="5621">
                        <c:v>-3.2856757115584188E-13</c:v>
                      </c:pt>
                      <c:pt idx="5622">
                        <c:v>-3.1541632679721682E-13</c:v>
                      </c:pt>
                      <c:pt idx="5623">
                        <c:v>-3.0207696614488011E-13</c:v>
                      </c:pt>
                      <c:pt idx="5624">
                        <c:v>-2.8856392217889121E-13</c:v>
                      </c:pt>
                      <c:pt idx="5625">
                        <c:v>-2.7489175766674552E-13</c:v>
                      </c:pt>
                      <c:pt idx="5626">
                        <c:v>-2.6107515166683019E-13</c:v>
                      </c:pt>
                      <c:pt idx="5627">
                        <c:v>-2.4712888512411619E-13</c:v>
                      </c:pt>
                      <c:pt idx="5628">
                        <c:v>-2.330678255813204E-13</c:v>
                      </c:pt>
                      <c:pt idx="5629">
                        <c:v>-2.1890691103692639E-13</c:v>
                      </c:pt>
                      <c:pt idx="5630">
                        <c:v>-2.046611329904825E-13</c:v>
                      </c:pt>
                      <c:pt idx="5631">
                        <c:v>-1.90345518722828E-13</c:v>
                      </c:pt>
                      <c:pt idx="5632">
                        <c:v>-1.7597511286691019E-13</c:v>
                      </c:pt>
                      <c:pt idx="5633">
                        <c:v>-1.6156495833209681E-13</c:v>
                      </c:pt>
                      <c:pt idx="5634">
                        <c:v>-1.4713007665113381E-13</c:v>
                      </c:pt>
                      <c:pt idx="5635">
                        <c:v>-1.3268544782528359E-13</c:v>
                      </c:pt>
                      <c:pt idx="5636">
                        <c:v>-1.182459897481332E-13</c:v>
                      </c:pt>
                      <c:pt idx="5637">
                        <c:v>-1.038265372940093E-13</c:v>
                      </c:pt>
                      <c:pt idx="5638">
                        <c:v>-8.9441821160156752E-14</c:v>
                      </c:pt>
                      <c:pt idx="5639">
                        <c:v>-7.510644655556653E-14</c:v>
                      </c:pt>
                      <c:pt idx="5640">
                        <c:v>-6.0834871831962238E-14</c:v>
                      </c:pt>
                      <c:pt idx="5641">
                        <c:v>-4.6641387153852073E-14</c:v>
                      </c:pt>
                      <c:pt idx="5642">
                        <c:v>-3.2540093305773791E-14</c:v>
                      </c:pt>
                      <c:pt idx="5643">
                        <c:v>-1.8544880734937558E-14</c:v>
                      </c:pt>
                      <c:pt idx="5644">
                        <c:v>-4.6694089268735538E-15</c:v>
                      </c:pt>
                      <c:pt idx="5645">
                        <c:v>9.0729137897214456E-15</c:v>
                      </c:pt>
                      <c:pt idx="5646">
                        <c:v>2.2668949914805701E-14</c:v>
                      </c:pt>
                      <c:pt idx="5647">
                        <c:v>3.6105851834507918E-14</c:v>
                      </c:pt>
                      <c:pt idx="5648">
                        <c:v>4.9371080176516933E-14</c:v>
                      </c:pt>
                      <c:pt idx="5649">
                        <c:v>6.2452421380243642E-14</c:v>
                      </c:pt>
                      <c:pt idx="5650">
                        <c:v>7.5338004403287496E-14</c:v>
                      </c:pt>
                      <c:pt idx="5651">
                        <c:v>8.8016316491326358E-14</c:v>
                      </c:pt>
                      <c:pt idx="5652">
                        <c:v>1.004762179445712E-13</c:v>
                      </c:pt>
                      <c:pt idx="5653">
                        <c:v>1.1270695582036181E-13</c:v>
                      </c:pt>
                      <c:pt idx="5654">
                        <c:v>1.246981765186595E-13</c:v>
                      </c:pt>
                      <c:pt idx="5655">
                        <c:v>1.364399372040894E-13</c:v>
                      </c:pt>
                      <c:pt idx="5656">
                        <c:v>1.479227160261989E-13</c:v>
                      </c:pt>
                      <c:pt idx="5657">
                        <c:v>1.5913742110718499E-13</c:v>
                      </c:pt>
                      <c:pt idx="5658">
                        <c:v>1.700753982744513E-13</c:v>
                      </c:pt>
                      <c:pt idx="5659">
                        <c:v>1.8072843752344869E-13</c:v>
                      </c:pt>
                      <c:pt idx="5660">
                        <c:v>1.9108877820434151E-13</c:v>
                      </c:pt>
                      <c:pt idx="5661">
                        <c:v>2.0114911293435931E-13</c:v>
                      </c:pt>
                      <c:pt idx="5662">
                        <c:v>2.1090259024535969E-13</c:v>
                      </c:pt>
                      <c:pt idx="5663">
                        <c:v>2.2034281598433201E-13</c:v>
                      </c:pt>
                      <c:pt idx="5664">
                        <c:v>2.294638534919718E-13</c:v>
                      </c:pt>
                      <c:pt idx="5665">
                        <c:v>2.3826022259188182E-13</c:v>
                      </c:pt>
                      <c:pt idx="5666">
                        <c:v>2.4672689742992538E-13</c:v>
                      </c:pt>
                      <c:pt idx="5667">
                        <c:v>2.5485930320980448E-13</c:v>
                      </c:pt>
                      <c:pt idx="5668">
                        <c:v>2.6265331187724522E-13</c:v>
                      </c:pt>
                      <c:pt idx="5669">
                        <c:v>2.7010523681054039E-13</c:v>
                      </c:pt>
                      <c:pt idx="5670">
                        <c:v>2.77211826580599E-13</c:v>
                      </c:pt>
                      <c:pt idx="5671">
                        <c:v>2.8397025784802979E-13</c:v>
                      </c:pt>
                      <c:pt idx="5672">
                        <c:v>2.9037812746876698E-13</c:v>
                      </c:pt>
                      <c:pt idx="5673">
                        <c:v>2.964334438830953E-13</c:v>
                      </c:pt>
                      <c:pt idx="5674">
                        <c:v>3.0213461786552081E-13</c:v>
                      </c:pt>
                      <c:pt idx="5675">
                        <c:v>3.0748045271509119E-13</c:v>
                      </c:pt>
                      <c:pt idx="5676">
                        <c:v>3.1247013396689159E-13</c:v>
                      </c:pt>
                      <c:pt idx="5677">
                        <c:v>3.1710321870631652E-13</c:v>
                      </c:pt>
                      <c:pt idx="5678">
                        <c:v>3.2137962456760191E-13</c:v>
                      </c:pt>
                      <c:pt idx="5679">
                        <c:v>3.2529961849745709E-13</c:v>
                      </c:pt>
                      <c:pt idx="5680">
                        <c:v>3.2886380536336608E-13</c:v>
                      </c:pt>
                      <c:pt idx="5681">
                        <c:v>3.320731164841346E-13</c:v>
                      </c:pt>
                      <c:pt idx="5682">
                        <c:v>3.3492879815782079E-13</c:v>
                      </c:pt>
                      <c:pt idx="5683">
                        <c:v>3.3743240025894931E-13</c:v>
                      </c:pt>
                      <c:pt idx="5684">
                        <c:v>3.3958576497341998E-13</c:v>
                      </c:pt>
                      <c:pt idx="5685">
                        <c:v>3.41391015735215E-13</c:v>
                      </c:pt>
                      <c:pt idx="5686">
                        <c:v>3.42850546424614E-13</c:v>
                      </c:pt>
                      <c:pt idx="5687">
                        <c:v>3.4396701088240281E-13</c:v>
                      </c:pt>
                      <c:pt idx="5688">
                        <c:v>3.4474331278934928E-13</c:v>
                      </c:pt>
                      <c:pt idx="5689">
                        <c:v>3.4518259595448241E-13</c:v>
                      </c:pt>
                      <c:pt idx="5690">
                        <c:v>3.4528823504974959E-13</c:v>
                      </c:pt>
                      <c:pt idx="5691">
                        <c:v>3.450638268225414E-13</c:v>
                      </c:pt>
                      <c:pt idx="5692">
                        <c:v>3.4451318181121542E-13</c:v>
                      </c:pt>
                      <c:pt idx="5693">
                        <c:v>3.4364031658245022E-13</c:v>
                      </c:pt>
                      <c:pt idx="5694">
                        <c:v>3.4244944650277352E-13</c:v>
                      </c:pt>
                      <c:pt idx="5695">
                        <c:v>3.4094497905026569E-13</c:v>
                      </c:pt>
                      <c:pt idx="5696">
                        <c:v>3.3913150766611938E-13</c:v>
                      </c:pt>
                      <c:pt idx="5697">
                        <c:v>3.3701380613953269E-13</c:v>
                      </c:pt>
                      <c:pt idx="5698">
                        <c:v>3.3459682351346318E-13</c:v>
                      </c:pt>
                      <c:pt idx="5699">
                        <c:v>3.3188567949298209E-13</c:v>
                      </c:pt>
                      <c:pt idx="5700">
                        <c:v>3.2888566033248028E-13</c:v>
                      </c:pt>
                      <c:pt idx="5701">
                        <c:v>3.2560221517288649E-13</c:v>
                      </c:pt>
                      <c:pt idx="5702">
                        <c:v>3.2204095279521692E-13</c:v>
                      </c:pt>
                      <c:pt idx="5703">
                        <c:v>3.182076387524697E-13</c:v>
                      </c:pt>
                      <c:pt idx="5704">
                        <c:v>3.1410819283785251E-13</c:v>
                      </c:pt>
                      <c:pt idx="5705">
                        <c:v>3.0974868684402918E-13</c:v>
                      </c:pt>
                      <c:pt idx="5706">
                        <c:v>3.0513534256495451E-13</c:v>
                      </c:pt>
                      <c:pt idx="5707">
                        <c:v>3.0027452998947871E-13</c:v>
                      </c:pt>
                      <c:pt idx="5708">
                        <c:v>2.9517276563405882E-13</c:v>
                      </c:pt>
                      <c:pt idx="5709">
                        <c:v>2.8983671096043192E-13</c:v>
                      </c:pt>
                      <c:pt idx="5710">
                        <c:v>2.8427317082337048E-13</c:v>
                      </c:pt>
                      <c:pt idx="5711">
                        <c:v>2.784890918933257E-13</c:v>
                      </c:pt>
                      <c:pt idx="5712">
                        <c:v>2.724915609990807E-13</c:v>
                      </c:pt>
                      <c:pt idx="5713">
                        <c:v>2.66287803336359E-13</c:v>
                      </c:pt>
                      <c:pt idx="5714">
                        <c:v>2.5988518048959369E-13</c:v>
                      </c:pt>
                      <c:pt idx="5715">
                        <c:v>2.5329118821609522E-13</c:v>
                      </c:pt>
                      <c:pt idx="5716">
                        <c:v>2.4651345394402589E-13</c:v>
                      </c:pt>
                      <c:pt idx="5717">
                        <c:v>2.395597339385098E-13</c:v>
                      </c:pt>
                      <c:pt idx="5718">
                        <c:v>2.3243791009340128E-13</c:v>
                      </c:pt>
                      <c:pt idx="5719">
                        <c:v>2.251559863099126E-13</c:v>
                      </c:pt>
                      <c:pt idx="5720">
                        <c:v>2.1772208442727681E-13</c:v>
                      </c:pt>
                      <c:pt idx="5721">
                        <c:v>2.1014443967502481E-13</c:v>
                      </c:pt>
                      <c:pt idx="5722">
                        <c:v>2.024313956209256E-13</c:v>
                      </c:pt>
                      <c:pt idx="5723">
                        <c:v>1.9459139859374359E-13</c:v>
                      </c:pt>
                      <c:pt idx="5724">
                        <c:v>1.8663299156479109E-13</c:v>
                      </c:pt>
                      <c:pt idx="5725">
                        <c:v>1.7856480747759361E-13</c:v>
                      </c:pt>
                      <c:pt idx="5726">
                        <c:v>1.703955620202748E-13</c:v>
                      </c:pt>
                      <c:pt idx="5727">
                        <c:v>1.621340458406117E-13</c:v>
                      </c:pt>
                      <c:pt idx="5728">
                        <c:v>1.5378911620915179E-13</c:v>
                      </c:pt>
                      <c:pt idx="5729">
                        <c:v>1.453696881409606E-13</c:v>
                      </c:pt>
                      <c:pt idx="5730">
                        <c:v>1.368847249920768E-13</c:v>
                      </c:pt>
                      <c:pt idx="5731">
                        <c:v>1.283432285516129E-13</c:v>
                      </c:pt>
                      <c:pt idx="5732">
                        <c:v>1.1975422865552699E-13</c:v>
                      </c:pt>
                      <c:pt idx="5733">
                        <c:v>1.111267723527814E-13</c:v>
                      </c:pt>
                      <c:pt idx="5734">
                        <c:v>1.024699126590495E-13</c:v>
                      </c:pt>
                      <c:pt idx="5735">
                        <c:v>9.3792696937372419E-14</c:v>
                      </c:pt>
                      <c:pt idx="5736">
                        <c:v>8.5104154948839065E-14</c:v>
                      </c:pt>
                      <c:pt idx="5737">
                        <c:v>7.6413286620119911E-14</c:v>
                      </c:pt>
                      <c:pt idx="5738">
                        <c:v>6.7729049577507442E-14</c:v>
                      </c:pt>
                      <c:pt idx="5739">
                        <c:v>5.9060346499954928E-14</c:v>
                      </c:pt>
                      <c:pt idx="5740">
                        <c:v>5.0416012345809989E-14</c:v>
                      </c:pt>
                      <c:pt idx="5741">
                        <c:v>4.1804801509727317E-14</c:v>
                      </c:pt>
                      <c:pt idx="5742">
                        <c:v>3.3235374967644282E-14</c:v>
                      </c:pt>
                      <c:pt idx="5743">
                        <c:v>2.4716287468400359E-14</c:v>
                      </c:pt>
                      <c:pt idx="5744">
                        <c:v>1.6255974831250331E-14</c:v>
                      </c:pt>
                      <c:pt idx="5745">
                        <c:v>7.8627414081594149E-15</c:v>
                      </c:pt>
                      <c:pt idx="5746">
                        <c:v>-4.5525223062072156E-16</c:v>
                      </c:pt>
                      <c:pt idx="5747">
                        <c:v>-8.6900013302725579E-15</c:v>
                      </c:pt>
                      <c:pt idx="5748">
                        <c:v>-1.6833668648477909E-14</c:v>
                      </c:pt>
                      <c:pt idx="5749">
                        <c:v>-2.4878595761734229E-14</c:v>
                      </c:pt>
                      <c:pt idx="5750">
                        <c:v>-3.2817313929312841E-14</c:v>
                      </c:pt>
                      <c:pt idx="5751">
                        <c:v>-4.0642554465702879E-14</c:v>
                      </c:pt>
                      <c:pt idx="5752">
                        <c:v>-4.8347258575800567E-14</c:v>
                      </c:pt>
                      <c:pt idx="5753">
                        <c:v>-5.5924586610175672E-14</c:v>
                      </c:pt>
                      <c:pt idx="5754">
                        <c:v>-6.3367926701954251E-14</c:v>
                      </c:pt>
                      <c:pt idx="5755">
                        <c:v>-7.0670902750370064E-14</c:v>
                      </c:pt>
                      <c:pt idx="5756">
                        <c:v>-7.782738172066227E-14</c:v>
                      </c:pt>
                      <c:pt idx="5757">
                        <c:v>-8.4831480234404201E-14</c:v>
                      </c:pt>
                      <c:pt idx="5758">
                        <c:v>-9.1677570428800544E-14</c:v>
                      </c:pt>
                      <c:pt idx="5759">
                        <c:v>-9.8360285068533751E-14</c:v>
                      </c:pt>
                      <c:pt idx="5760">
                        <c:v>-1.0487452189826361E-13</c:v>
                      </c:pt>
                      <c:pt idx="5761">
                        <c:v>-1.112154472291895E-13</c:v>
                      </c:pt>
                      <c:pt idx="5762">
                        <c:v>-1.173784987575298E-13</c:v>
                      </c:pt>
                      <c:pt idx="5763">
                        <c:v>-1.23359387617956E-13</c:v>
                      </c:pt>
                      <c:pt idx="5764">
                        <c:v>-1.2915409967974189E-13</c:v>
                      </c:pt>
                      <c:pt idx="5765">
                        <c:v>-1.347588960979534E-13</c:v>
                      </c:pt>
                      <c:pt idx="5766">
                        <c:v>-1.40170313136603E-13</c:v>
                      </c:pt>
                      <c:pt idx="5767">
                        <c:v>-1.4538516128508121E-13</c:v>
                      </c:pt>
                      <c:pt idx="5768">
                        <c:v>-1.5040052369322969E-13</c:v>
                      </c:pt>
                      <c:pt idx="5769">
                        <c:v>-1.552137539542287E-13</c:v>
                      </c:pt>
                      <c:pt idx="5770">
                        <c:v>-1.598224732681917E-13</c:v>
                      </c:pt>
                      <c:pt idx="5771">
                        <c:v>-1.6422456702250379E-13</c:v>
                      </c:pt>
                      <c:pt idx="5772">
                        <c:v>-1.684181808280416E-13</c:v>
                      </c:pt>
                      <c:pt idx="5773">
                        <c:v>-1.7240171605275409E-13</c:v>
                      </c:pt>
                      <c:pt idx="5774">
                        <c:v>-1.7617382489660501E-13</c:v>
                      </c:pt>
                      <c:pt idx="5775">
                        <c:v>-1.7973340505353409E-13</c:v>
                      </c:pt>
                      <c:pt idx="5776">
                        <c:v>-1.8307959400755211E-13</c:v>
                      </c:pt>
                      <c:pt idx="5777">
                        <c:v>-1.8621176301122319E-13</c:v>
                      </c:pt>
                      <c:pt idx="5778">
                        <c:v>-1.8912951079534441E-13</c:v>
                      </c:pt>
                      <c:pt idx="5779">
                        <c:v>-1.9183265705898089E-13</c:v>
                      </c:pt>
                      <c:pt idx="5780">
                        <c:v>-1.943212357886829E-13</c:v>
                      </c:pt>
                      <c:pt idx="5781">
                        <c:v>-1.9659548845536661E-13</c:v>
                      </c:pt>
                      <c:pt idx="5782">
                        <c:v>-1.9865585713627401E-13</c:v>
                      </c:pt>
                      <c:pt idx="5783">
                        <c:v>-2.005029776081232E-13</c:v>
                      </c:pt>
                      <c:pt idx="5784">
                        <c:v>-2.021376724559638E-13</c:v>
                      </c:pt>
                      <c:pt idx="5785">
                        <c:v>-2.0356094424020499E-13</c:v>
                      </c:pt>
                      <c:pt idx="5786">
                        <c:v>-2.0477396876197919E-13</c:v>
                      </c:pt>
                      <c:pt idx="5787">
                        <c:v>-2.057780884644217E-13</c:v>
                      </c:pt>
                      <c:pt idx="5788">
                        <c:v>-2.0657480600454909E-13</c:v>
                      </c:pt>
                      <c:pt idx="5789">
                        <c:v>-2.0716577802735699E-13</c:v>
                      </c:pt>
                      <c:pt idx="5790">
                        <c:v>-2.0755280917040009E-13</c:v>
                      </c:pt>
                      <c:pt idx="5791">
                        <c:v>-2.0773784632368059E-13</c:v>
                      </c:pt>
                      <c:pt idx="5792">
                        <c:v>-2.0772297316601969E-13</c:v>
                      </c:pt>
                      <c:pt idx="5793">
                        <c:v>-2.075104049953529E-13</c:v>
                      </c:pt>
                      <c:pt idx="5794">
                        <c:v>-2.0710248386659671E-13</c:v>
                      </c:pt>
                      <c:pt idx="5795">
                        <c:v>-2.0650167404686671E-13</c:v>
                      </c:pt>
                      <c:pt idx="5796">
                        <c:v>-2.0571055779398051E-13</c:v>
                      </c:pt>
                      <c:pt idx="5797">
                        <c:v>-2.0473183146034051E-13</c:v>
                      </c:pt>
                      <c:pt idx="5798">
                        <c:v>-2.0356830192053419E-13</c:v>
                      </c:pt>
                      <c:pt idx="5799">
                        <c:v>-2.0222288331730221E-13</c:v>
                      </c:pt>
                      <c:pt idx="5800">
                        <c:v>-2.0069859411696599E-13</c:v>
                      </c:pt>
                      <c:pt idx="5801">
                        <c:v>-1.9899855446202771E-13</c:v>
                      </c:pt>
                      <c:pt idx="5802">
                        <c:v>-1.9712598380540809E-13</c:v>
                      </c:pt>
                      <c:pt idx="5803">
                        <c:v>-1.9508419880780619E-13</c:v>
                      </c:pt>
                      <c:pt idx="5804">
                        <c:v>-1.9287661147684291E-13</c:v>
                      </c:pt>
                      <c:pt idx="5805">
                        <c:v>-1.9050672752418061E-13</c:v>
                      </c:pt>
                      <c:pt idx="5806">
                        <c:v>-1.8797814491450699E-13</c:v>
                      </c:pt>
                      <c:pt idx="5807">
                        <c:v>-1.8529455257832511E-13</c:v>
                      </c:pt>
                      <c:pt idx="5808">
                        <c:v>-1.824597292588445E-13</c:v>
                      </c:pt>
                      <c:pt idx="5809">
                        <c:v>-1.7947754246189731E-13</c:v>
                      </c:pt>
                      <c:pt idx="5810">
                        <c:v>-1.7635194747681329E-13</c:v>
                      </c:pt>
                      <c:pt idx="5811">
                        <c:v>-1.730869864354368E-13</c:v>
                      </c:pt>
                      <c:pt idx="5812">
                        <c:v>-1.6968678737619609E-13</c:v>
                      </c:pt>
                      <c:pt idx="5813">
                        <c:v>-1.661555632800204E-13</c:v>
                      </c:pt>
                      <c:pt idx="5814">
                        <c:v>-1.6249761104523979E-13</c:v>
                      </c:pt>
                      <c:pt idx="5815">
                        <c:v>-1.5871731036922459E-13</c:v>
                      </c:pt>
                      <c:pt idx="5816">
                        <c:v>-1.5481912250543589E-13</c:v>
                      </c:pt>
                      <c:pt idx="5817">
                        <c:v>-1.508075888658282E-13</c:v>
                      </c:pt>
                      <c:pt idx="5818">
                        <c:v>-1.4668732943999531E-13</c:v>
                      </c:pt>
                      <c:pt idx="5819">
                        <c:v>-1.4246304100436989E-13</c:v>
                      </c:pt>
                      <c:pt idx="5820">
                        <c:v>-1.3813949509668941E-13</c:v>
                      </c:pt>
                      <c:pt idx="5821">
                        <c:v>-1.3372153573339201E-13</c:v>
                      </c:pt>
                      <c:pt idx="5822">
                        <c:v>-1.2921407684988E-13</c:v>
                      </c:pt>
                      <c:pt idx="5823">
                        <c:v>-1.2462209944651581E-13</c:v>
                      </c:pt>
                      <c:pt idx="5824">
                        <c:v>-1.199506484258828E-13</c:v>
                      </c:pt>
                      <c:pt idx="5825">
                        <c:v>-1.1520482910983669E-13</c:v>
                      </c:pt>
                      <c:pt idx="5826">
                        <c:v>-1.103898034280732E-13</c:v>
                      </c:pt>
                      <c:pt idx="5827">
                        <c:v>-1.0551078577293011E-13</c:v>
                      </c:pt>
                      <c:pt idx="5828">
                        <c:v>-1.005730385185522E-13</c:v>
                      </c:pt>
                      <c:pt idx="5829">
                        <c:v>-9.5581867205527113E-14</c:v>
                      </c:pt>
                      <c:pt idx="5830">
                        <c:v>-9.0542615395616269E-14</c:v>
                      </c:pt>
                      <c:pt idx="5831">
                        <c:v>-8.546065920419639E-14</c:v>
                      </c:pt>
                      <c:pt idx="5832">
                        <c:v>-8.0341401521181059E-14</c:v>
                      </c:pt>
                      <c:pt idx="5833">
                        <c:v>-7.5190265934360495E-14</c:v>
                      </c:pt>
                      <c:pt idx="5834">
                        <c:v>-7.0012690371833101E-14</c:v>
                      </c:pt>
                      <c:pt idx="5835">
                        <c:v>-6.4814120483206694E-14</c:v>
                      </c:pt>
                      <c:pt idx="5836">
                        <c:v>-5.9600002781582905E-14</c:v>
                      </c:pt>
                      <c:pt idx="5837">
                        <c:v>-5.4375777571090438E-14</c:v>
                      </c:pt>
                      <c:pt idx="5838">
                        <c:v>-4.914687168673838E-14</c:v>
                      </c:pt>
                      <c:pt idx="5839">
                        <c:v>-4.3918691075400051E-14</c:v>
                      </c:pt>
                      <c:pt idx="5840">
                        <c:v>-3.8696613248599612E-14</c:v>
                      </c:pt>
                      <c:pt idx="5841">
                        <c:v>-3.3485979639216329E-14</c:v>
                      </c:pt>
                      <c:pt idx="5842">
                        <c:v>-2.829208789544142E-14</c:v>
                      </c:pt>
                      <c:pt idx="5843">
                        <c:v>-2.3120184146323549E-14</c:v>
                      </c:pt>
                      <c:pt idx="5844">
                        <c:v>-1.7975455274006841E-14</c:v>
                      </c:pt>
                      <c:pt idx="5845">
                        <c:v>-1.286302122803582E-14</c:v>
                      </c:pt>
                      <c:pt idx="5846">
                        <c:v>-7.7879274173566076E-15</c:v>
                      </c:pt>
                      <c:pt idx="5847">
                        <c:v>-2.7551372153168031E-15</c:v>
                      </c:pt>
                      <c:pt idx="5848">
                        <c:v>2.230475387216974E-15</c:v>
                      </c:pt>
                      <c:pt idx="5849">
                        <c:v>7.1641329465212403E-15</c:v>
                      </c:pt>
                      <c:pt idx="5850">
                        <c:v>1.20411615151809E-14</c:v>
                      </c:pt>
                      <c:pt idx="5851">
                        <c:v>1.685699734369992E-14</c:v>
                      </c:pt>
                      <c:pt idx="5852">
                        <c:v>2.1607193304119251E-14</c:v>
                      </c:pt>
                      <c:pt idx="5853">
                        <c:v>2.6287425006840722E-14</c:v>
                      </c:pt>
                      <c:pt idx="5854">
                        <c:v>3.089349658383038E-14</c:v>
                      </c:pt>
                      <c:pt idx="5855">
                        <c:v>3.5421346113520063E-14</c:v>
                      </c:pt>
                      <c:pt idx="5856">
                        <c:v>3.9867050665016022E-14</c:v>
                      </c:pt>
                      <c:pt idx="5857">
                        <c:v>4.4226830941794012E-14</c:v>
                      </c:pt>
                      <c:pt idx="5858">
                        <c:v>4.8497055507529587E-14</c:v>
                      </c:pt>
                      <c:pt idx="5859">
                        <c:v>5.267424457959192E-14</c:v>
                      </c:pt>
                      <c:pt idx="5860">
                        <c:v>5.6755073378463699E-14</c:v>
                      </c:pt>
                      <c:pt idx="5861">
                        <c:v>6.0736375024264343E-14</c:v>
                      </c:pt>
                      <c:pt idx="5862">
                        <c:v>6.4615142974490463E-14</c:v>
                      </c:pt>
                      <c:pt idx="5863">
                        <c:v>6.8388533000004372E-14</c:v>
                      </c:pt>
                      <c:pt idx="5864">
                        <c:v>7.2053864699322824E-14</c:v>
                      </c:pt>
                      <c:pt idx="5865">
                        <c:v>7.5608622554041337E-14</c:v>
                      </c:pt>
                      <c:pt idx="5866">
                        <c:v>7.9050456531212454E-14</c:v>
                      </c:pt>
                      <c:pt idx="5867">
                        <c:v>8.2377182241201329E-14</c:v>
                      </c:pt>
                      <c:pt idx="5868">
                        <c:v>8.5586780662240971E-14</c:v>
                      </c:pt>
                      <c:pt idx="5869">
                        <c:v>8.8677397445474425E-14</c:v>
                      </c:pt>
                      <c:pt idx="5870">
                        <c:v>9.1647341816683599E-14</c:v>
                      </c:pt>
                      <c:pt idx="5871">
                        <c:v>9.4495085093150421E-14</c:v>
                      </c:pt>
                      <c:pt idx="5872">
                        <c:v>9.721925883623812E-14</c:v>
                      </c:pt>
                      <c:pt idx="5873">
                        <c:v>9.981865266207561E-14</c:v>
                      </c:pt>
                      <c:pt idx="5874">
                        <c:v>1.022922117345199E-13</c:v>
                      </c:pt>
                      <c:pt idx="5875">
                        <c:v>1.046390339659784E-13</c:v>
                      </c:pt>
                      <c:pt idx="5876">
                        <c:v>1.068583669529552E-13</c:v>
                      </c:pt>
                      <c:pt idx="5877">
                        <c:v>1.08949604674188E-13</c:v>
                      </c:pt>
                      <c:pt idx="5878">
                        <c:v>1.109122839800145E-13</c:v>
                      </c:pt>
                      <c:pt idx="5879">
                        <c:v>1.127460809021834E-13</c:v>
                      </c:pt>
                      <c:pt idx="5880">
                        <c:v>1.1445080681354609E-13</c:v>
                      </c:pt>
                      <c:pt idx="5881">
                        <c:v>1.1602640446719269E-13</c:v>
                      </c:pt>
                      <c:pt idx="5882">
                        <c:v>1.1747294394435239E-13</c:v>
                      </c:pt>
                      <c:pt idx="5883">
                        <c:v>1.1879061853998601E-13</c:v>
                      </c:pt>
                      <c:pt idx="5884">
                        <c:v>1.1997974061432941E-13</c:v>
                      </c:pt>
                      <c:pt idx="5885">
                        <c:v>1.210407374377769E-13</c:v>
                      </c:pt>
                      <c:pt idx="5886">
                        <c:v>1.2197414705543231E-13</c:v>
                      </c:pt>
                      <c:pt idx="5887">
                        <c:v>1.2278061419633969E-13</c:v>
                      </c:pt>
                      <c:pt idx="5888">
                        <c:v>1.2346088625098511E-13</c:v>
                      </c:pt>
                      <c:pt idx="5889">
                        <c:v>1.240158093389983E-13</c:v>
                      </c:pt>
                      <c:pt idx="5890">
                        <c:v>1.2444632448722389E-13</c:v>
                      </c:pt>
                      <c:pt idx="5891">
                        <c:v>1.247534639363982E-13</c:v>
                      </c:pt>
                      <c:pt idx="5892">
                        <c:v>1.249383475926378E-13</c:v>
                      </c:pt>
                      <c:pt idx="5893">
                        <c:v>1.250021796378246E-13</c:v>
                      </c:pt>
                      <c:pt idx="5894">
                        <c:v>1.2494624531074029E-13</c:v>
                      </c:pt>
                      <c:pt idx="5895">
                        <c:v>1.247719078685641E-13</c:v>
                      </c:pt>
                      <c:pt idx="5896">
                        <c:v>1.2448060573601419E-13</c:v>
                      </c:pt>
                      <c:pt idx="5897">
                        <c:v>1.2407384984712161E-13</c:v>
                      </c:pt>
                      <c:pt idx="5898">
                        <c:v>1.2355322118228309E-13</c:v>
                      </c:pt>
                      <c:pt idx="5899">
                        <c:v>1.2292036850096639E-13</c:v>
                      </c:pt>
                      <c:pt idx="5900">
                        <c:v>1.2217700626817771E-13</c:v>
                      </c:pt>
                      <c:pt idx="5901">
                        <c:v>1.2132491277062881E-13</c:v>
                      </c:pt>
                      <c:pt idx="5902">
                        <c:v>1.203659284164251E-13</c:v>
                      </c:pt>
                      <c:pt idx="5903">
                        <c:v>1.193019542101069E-13</c:v>
                      </c:pt>
                      <c:pt idx="5904">
                        <c:v>1.1813495039295949E-13</c:v>
                      </c:pt>
                      <c:pt idx="5905">
                        <c:v>1.1686693523678339E-13</c:v>
                      </c:pt>
                      <c:pt idx="5906">
                        <c:v>1.1549998397767871E-13</c:v>
                      </c:pt>
                      <c:pt idx="5907">
                        <c:v>1.1403622787493569E-13</c:v>
                      </c:pt>
                      <c:pt idx="5908">
                        <c:v>1.1247785337886099E-13</c:v>
                      </c:pt>
                      <c:pt idx="5909">
                        <c:v>1.108271013902374E-13</c:v>
                      </c:pt>
                      <c:pt idx="5910">
                        <c:v>1.09086266593195E-13</c:v>
                      </c:pt>
                      <c:pt idx="5911">
                        <c:v>1.0725769684252641E-13</c:v>
                      </c:pt>
                      <c:pt idx="5912">
                        <c:v>1.0534379258597569E-13</c:v>
                      </c:pt>
                      <c:pt idx="5913">
                        <c:v>1.0334700630165949E-13</c:v>
                      </c:pt>
                      <c:pt idx="5914">
                        <c:v>1.0126984193063399E-13</c:v>
                      </c:pt>
                      <c:pt idx="5915">
                        <c:v>9.911485428472155E-14</c:v>
                      </c:pt>
                      <c:pt idx="5916">
                        <c:v>9.6884648409936109E-14</c:v>
                      </c:pt>
                      <c:pt idx="5917">
                        <c:v>9.458187888629616E-14</c:v>
                      </c:pt>
                      <c:pt idx="5918">
                        <c:v>9.2209249045442498E-14</c:v>
                      </c:pt>
                      <c:pt idx="5919">
                        <c:v>8.9769510088333052E-14</c:v>
                      </c:pt>
                      <c:pt idx="5920">
                        <c:v>8.7265460086210948E-14</c:v>
                      </c:pt>
                      <c:pt idx="5921">
                        <c:v>8.4699942849224938E-14</c:v>
                      </c:pt>
                      <c:pt idx="5922">
                        <c:v>8.2075846648351859E-14</c:v>
                      </c:pt>
                      <c:pt idx="5923">
                        <c:v>7.9396102777705443E-14</c:v>
                      </c:pt>
                      <c:pt idx="5924">
                        <c:v>7.666368394586871E-14</c:v>
                      </c:pt>
                      <c:pt idx="5925">
                        <c:v>7.388160248649481E-14</c:v>
                      </c:pt>
                      <c:pt idx="5926">
                        <c:v>7.105290838024646E-14</c:v>
                      </c:pt>
                      <c:pt idx="5927">
                        <c:v>6.8180687081879245E-14</c:v>
                      </c:pt>
                      <c:pt idx="5928">
                        <c:v>6.5268057148200684E-14</c:v>
                      </c:pt>
                      <c:pt idx="5929">
                        <c:v>6.2318167664532995E-14</c:v>
                      </c:pt>
                      <c:pt idx="5930">
                        <c:v>5.9334195469255645E-14</c:v>
                      </c:pt>
                      <c:pt idx="5931">
                        <c:v>5.6319342177961762E-14</c:v>
                      </c:pt>
                      <c:pt idx="5932">
                        <c:v>5.3276831010646527E-14</c:v>
                      </c:pt>
                      <c:pt idx="5933">
                        <c:v>5.020990342734705E-14</c:v>
                      </c:pt>
                      <c:pt idx="5934">
                        <c:v>4.7121815579423207E-14</c:v>
                      </c:pt>
                      <c:pt idx="5935">
                        <c:v>4.4015834585530477E-14</c:v>
                      </c:pt>
                      <c:pt idx="5936">
                        <c:v>4.0895234643041129E-14</c:v>
                      </c:pt>
                      <c:pt idx="5937">
                        <c:v>3.7763292987314431E-14</c:v>
                      </c:pt>
                      <c:pt idx="5938">
                        <c:v>3.4623285712763669E-14</c:v>
                      </c:pt>
                      <c:pt idx="5939">
                        <c:v>3.1478483471029898E-14</c:v>
                      </c:pt>
                      <c:pt idx="5940">
                        <c:v>2.8332147062958508E-14</c:v>
                      </c:pt>
                      <c:pt idx="5941">
                        <c:v>2.5187522942127421E-14</c:v>
                      </c:pt>
                      <c:pt idx="5942">
                        <c:v>2.2047838648738069E-14</c:v>
                      </c:pt>
                      <c:pt idx="5943">
                        <c:v>1.8916298193507221E-14</c:v>
                      </c:pt>
                      <c:pt idx="5944">
                        <c:v>1.5796077411889401E-14</c:v>
                      </c:pt>
                      <c:pt idx="5945">
                        <c:v>1.269031930947403E-14</c:v>
                      </c:pt>
                      <c:pt idx="5946">
                        <c:v>9.6021294197730382E-15</c:v>
                      </c:pt>
                      <c:pt idx="5947">
                        <c:v>6.5345711957324761E-15</c:v>
                      </c:pt>
                      <c:pt idx="5948">
                        <c:v>3.4906614564076891E-15</c:v>
                      </c:pt>
                      <c:pt idx="5949">
                        <c:v>4.7336590997656125E-16</c:v>
                      </c:pt>
                      <c:pt idx="5950">
                        <c:v>-2.5144052260087731E-15</c:v>
                      </c:pt>
                      <c:pt idx="5951">
                        <c:v>-5.4698014867494193E-15</c:v>
                      </c:pt>
                      <c:pt idx="5952">
                        <c:v>-8.3900362849826877E-15</c:v>
                      </c:pt>
                      <c:pt idx="5953">
                        <c:v>-1.12723908794886E-14</c:v>
                      </c:pt>
                      <c:pt idx="5954">
                        <c:v>-1.411421816940087E-14</c:v>
                      </c:pt>
                      <c:pt idx="5955">
                        <c:v>-1.6912946297401019E-14</c:v>
                      </c:pt>
                      <c:pt idx="5956">
                        <c:v>-1.966608204618747E-14</c:v>
                      </c:pt>
                      <c:pt idx="5957">
                        <c:v>-2.2371214013886649E-14</c:v>
                      </c:pt>
                      <c:pt idx="5958">
                        <c:v>-2.502601555553037E-14</c:v>
                      </c:pt>
                      <c:pt idx="5959">
                        <c:v>-2.762824747924793E-14</c:v>
                      </c:pt>
                      <c:pt idx="5960">
                        <c:v>-3.0175760487409521E-14</c:v>
                      </c:pt>
                      <c:pt idx="5961">
                        <c:v>-3.2666497354674047E-14</c:v>
                      </c:pt>
                      <c:pt idx="5962">
                        <c:v>-3.5098494836525758E-14</c:v>
                      </c:pt>
                      <c:pt idx="5963">
                        <c:v>-3.7469885303719538E-14</c:v>
                      </c:pt>
                      <c:pt idx="5964">
                        <c:v>-3.9778898099769938E-14</c:v>
                      </c:pt>
                      <c:pt idx="5965">
                        <c:v>-4.2023860620415467E-14</c:v>
                      </c:pt>
                      <c:pt idx="5966">
                        <c:v>-4.4203199115748698E-14</c:v>
                      </c:pt>
                      <c:pt idx="5967">
                        <c:v>-4.6315439217431629E-14</c:v>
                      </c:pt>
                      <c:pt idx="5968">
                        <c:v>-4.835920619515948E-14</c:v>
                      </c:pt>
                      <c:pt idx="5969">
                        <c:v>-5.0333224948112912E-14</c:v>
                      </c:pt>
                      <c:pt idx="5970">
                        <c:v>-5.2236319738811259E-14</c:v>
                      </c:pt>
                      <c:pt idx="5971">
                        <c:v>-5.4067413678189169E-14</c:v>
                      </c:pt>
                      <c:pt idx="5972">
                        <c:v>-5.5825527972261408E-14</c:v>
                      </c:pt>
                      <c:pt idx="5973">
                        <c:v>-5.7509780941925039E-14</c:v>
                      </c:pt>
                      <c:pt idx="5974">
                        <c:v>-5.9119386828753716E-14</c:v>
                      </c:pt>
                      <c:pt idx="5975">
                        <c:v>-6.065365440071049E-14</c:v>
                      </c:pt>
                      <c:pt idx="5976">
                        <c:v>-6.211198537264218E-14</c:v>
                      </c:pt>
                      <c:pt idx="5977">
                        <c:v>-6.3493872657273983E-14</c:v>
                      </c:pt>
                      <c:pt idx="5978">
                        <c:v>-6.4798898463135348E-14</c:v>
                      </c:pt>
                      <c:pt idx="5979">
                        <c:v>-6.6026732256383674E-14</c:v>
                      </c:pt>
                      <c:pt idx="5980">
                        <c:v>-6.7177128603892205E-14</c:v>
                      </c:pt>
                      <c:pt idx="5981">
                        <c:v>-6.8249924915260884E-14</c:v>
                      </c:pt>
                      <c:pt idx="5982">
                        <c:v>-6.9245039101523204E-14</c:v>
                      </c:pt>
                      <c:pt idx="5983">
                        <c:v>-7.0162467168274335E-14</c:v>
                      </c:pt>
                      <c:pt idx="5984">
                        <c:v>-7.1002280760790085E-14</c:v>
                      </c:pt>
                      <c:pt idx="5985">
                        <c:v>-7.1764624678409362E-14</c:v>
                      </c:pt>
                      <c:pt idx="5986">
                        <c:v>-7.2449714374989914E-14</c:v>
                      </c:pt>
                      <c:pt idx="5987">
                        <c:v>-7.3057833461669598E-14</c:v>
                      </c:pt>
                      <c:pt idx="5988">
                        <c:v>-7.3589331227482411E-14</c:v>
                      </c:pt>
                      <c:pt idx="5989">
                        <c:v>-7.4044620192566848E-14</c:v>
                      </c:pt>
                      <c:pt idx="5990">
                        <c:v>-7.4424173707751918E-14</c:v>
                      </c:pt>
                      <c:pt idx="5991">
                        <c:v>-7.4728523613336812E-14</c:v>
                      </c:pt>
                      <c:pt idx="5992">
                        <c:v>-7.4958257968730741E-14</c:v>
                      </c:pt>
                      <c:pt idx="5993">
                        <c:v>-7.5114018863465113E-14</c:v>
                      </c:pt>
                      <c:pt idx="5994">
                        <c:v>-7.5196500318823938E-14</c:v>
                      </c:pt>
                      <c:pt idx="5995">
                        <c:v>-7.520644628804761E-14</c:v>
                      </c:pt>
                      <c:pt idx="5996">
                        <c:v>-7.514464876171661E-14</c:v>
                      </c:pt>
                      <c:pt idx="5997">
                        <c:v>-7.5011945983542409E-14</c:v>
                      </c:pt>
                      <c:pt idx="5998">
                        <c:v>-7.4809220780412117E-14</c:v>
                      </c:pt>
                      <c:pt idx="5999">
                        <c:v>-7.4537399009126034E-14</c:v>
                      </c:pt>
                      <c:pt idx="6000">
                        <c:v>-7.4197448120882502E-14</c:v>
                      </c:pt>
                      <c:pt idx="6001">
                        <c:v>-7.3790375843194977E-14</c:v>
                      </c:pt>
                      <c:pt idx="6002">
                        <c:v>-7.3317228977583966E-14</c:v>
                      </c:pt>
                      <c:pt idx="6003">
                        <c:v>-7.2779092310092847E-14</c:v>
                      </c:pt>
                      <c:pt idx="6004">
                        <c:v>-7.2177087630427156E-14</c:v>
                      </c:pt>
                      <c:pt idx="6005">
                        <c:v>-7.1512372854345314E-14</c:v>
                      </c:pt>
                      <c:pt idx="6006">
                        <c:v>-7.0786141242816197E-14</c:v>
                      </c:pt>
                      <c:pt idx="6007">
                        <c:v>-6.9999620710428691E-14</c:v>
                      </c:pt>
                      <c:pt idx="6008">
                        <c:v>-6.9154073214619712E-14</c:v>
                      </c:pt>
                      <c:pt idx="6009">
                        <c:v>-6.8250794216431911E-14</c:v>
                      </c:pt>
                      <c:pt idx="6010">
                        <c:v>-6.7291112202790502E-14</c:v>
                      </c:pt>
                      <c:pt idx="6011">
                        <c:v>-6.6276388259655463E-14</c:v>
                      </c:pt>
                      <c:pt idx="6012">
                        <c:v>-6.520801568490145E-14</c:v>
                      </c:pt>
                      <c:pt idx="6013">
                        <c:v>-6.4087419629380656E-14</c:v>
                      </c:pt>
                      <c:pt idx="6014">
                        <c:v>-6.2916056754333614E-14</c:v>
                      </c:pt>
                      <c:pt idx="6015">
                        <c:v>-6.1695414893186053E-14</c:v>
                      </c:pt>
                      <c:pt idx="6016">
                        <c:v>-6.0427012705702719E-14</c:v>
                      </c:pt>
                      <c:pt idx="6017">
                        <c:v>-5.9112399312571547E-14</c:v>
                      </c:pt>
                      <c:pt idx="6018">
                        <c:v>-5.7753153898681198E-14</c:v>
                      </c:pt>
                      <c:pt idx="6019">
                        <c:v>-5.6350885273677557E-14</c:v>
                      </c:pt>
                      <c:pt idx="6020">
                        <c:v>-5.4907231378800508E-14</c:v>
                      </c:pt>
                      <c:pt idx="6021">
                        <c:v>-5.342385872954547E-14</c:v>
                      </c:pt>
                      <c:pt idx="6022">
                        <c:v>-5.1902461784296471E-14</c:v>
                      </c:pt>
                      <c:pt idx="6023">
                        <c:v>-5.0344762229844322E-14</c:v>
                      </c:pt>
                      <c:pt idx="6024">
                        <c:v>-4.8752508175469799E-14</c:v>
                      </c:pt>
                      <c:pt idx="6025">
                        <c:v>-4.7127473248181678E-14</c:v>
                      </c:pt>
                      <c:pt idx="6026">
                        <c:v>-4.5471455582652852E-14</c:v>
                      </c:pt>
                      <c:pt idx="6027">
                        <c:v>-4.3786276700409021E-14</c:v>
                      </c:pt>
                      <c:pt idx="6028">
                        <c:v>-4.2073780273905688E-14</c:v>
                      </c:pt>
                      <c:pt idx="6029">
                        <c:v>-4.0335830772205932E-14</c:v>
                      </c:pt>
                      <c:pt idx="6030">
                        <c:v>-3.857431198616278E-14</c:v>
                      </c:pt>
                      <c:pt idx="6031">
                        <c:v>-3.6791125432119809E-14</c:v>
                      </c:pt>
                      <c:pt idx="6032">
                        <c:v>-3.4988188634341503E-14</c:v>
                      </c:pt>
                      <c:pt idx="6033">
                        <c:v>-3.3167433287549961E-14</c:v>
                      </c:pt>
                      <c:pt idx="6034">
                        <c:v>-3.1330803302099053E-14</c:v>
                      </c:pt>
                      <c:pt idx="6035">
                        <c:v>-2.9480252735470373E-14</c:v>
                      </c:pt>
                      <c:pt idx="6036">
                        <c:v>-2.7617743614848501E-14</c:v>
                      </c:pt>
                      <c:pt idx="6037">
                        <c:v>-2.5745243656658681E-14</c:v>
                      </c:pt>
                      <c:pt idx="6038">
                        <c:v>-2.3864723889913391E-14</c:v>
                      </c:pt>
                      <c:pt idx="6039">
                        <c:v>-2.1978156191207661E-14</c:v>
                      </c:pt>
                      <c:pt idx="6040">
                        <c:v>-2.008751074009169E-14</c:v>
                      </c:pt>
                      <c:pt idx="6041">
                        <c:v>-1.819475340436872E-14</c:v>
                      </c:pt>
                      <c:pt idx="6042">
                        <c:v>-1.630184306562402E-14</c:v>
                      </c:pt>
                      <c:pt idx="6043">
                        <c:v>-1.4410728895913429E-14</c:v>
                      </c:pt>
                      <c:pt idx="6044">
                        <c:v>-1.252334759715609E-14</c:v>
                      </c:pt>
                      <c:pt idx="6045">
                        <c:v>-1.064162061522138E-14</c:v>
                      </c:pt>
                      <c:pt idx="6046">
                        <c:v>-8.7674513410635279E-15</c:v>
                      </c:pt>
                      <c:pt idx="6047">
                        <c:v>-6.9027223115404007E-15</c:v>
                      </c:pt>
                      <c:pt idx="6048">
                        <c:v>-5.0492924227484727E-15</c:v>
                      </c:pt>
                      <c:pt idx="6049">
                        <c:v>-3.2089941687352889E-15</c:v>
                      </c:pt>
                      <c:pt idx="6050">
                        <c:v>-1.383630918414515E-15</c:v>
                      </c:pt>
                      <c:pt idx="6051">
                        <c:v>4.2502575659519252E-16</c:v>
                      </c:pt>
                      <c:pt idx="6052">
                        <c:v>2.2152386907509529E-15</c:v>
                      </c:pt>
                      <c:pt idx="6053">
                        <c:v>3.9853076578788663E-15</c:v>
                      </c:pt>
                      <c:pt idx="6054">
                        <c:v>5.7335718172932497E-15</c:v>
                      </c:pt>
                      <c:pt idx="6055">
                        <c:v>7.458412061555614E-15</c:v>
                      </c:pt>
                      <c:pt idx="6056">
                        <c:v>9.158253255330503E-15</c:v>
                      </c:pt>
                      <c:pt idx="6057">
                        <c:v>1.083156635548143E-14</c:v>
                      </c:pt>
                      <c:pt idx="6058">
                        <c:v>1.2476870403278591E-14</c:v>
                      </c:pt>
                      <c:pt idx="6059">
                        <c:v>1.409273438043972E-14</c:v>
                      </c:pt>
                      <c:pt idx="6060">
                        <c:v>1.567777892162313E-14</c:v>
                      </c:pt>
                      <c:pt idx="6061">
                        <c:v>1.7230677876917078E-14</c:v>
                      </c:pt>
                      <c:pt idx="6062">
                        <c:v>1.87501597188312E-14</c:v>
                      </c:pt>
                      <c:pt idx="6063">
                        <c:v>2.023500878934094E-14</c:v>
                      </c:pt>
                      <c:pt idx="6064">
                        <c:v>2.1684066383587319E-14</c:v>
                      </c:pt>
                      <c:pt idx="6065">
                        <c:v>2.3096231667823289E-14</c:v>
                      </c:pt>
                      <c:pt idx="6066">
                        <c:v>2.4470462430365201E-14</c:v>
                      </c:pt>
                      <c:pt idx="6067">
                        <c:v>2.5805775665284291E-14</c:v>
                      </c:pt>
                      <c:pt idx="6068">
                        <c:v>2.710124798969739E-14</c:v>
                      </c:pt>
                      <c:pt idx="6069">
                        <c:v>2.8356015896498622E-14</c:v>
                      </c:pt>
                      <c:pt idx="6070">
                        <c:v>2.9569275845432877E-14</c:v>
                      </c:pt>
                      <c:pt idx="6071">
                        <c:v>3.0740284196363909E-14</c:v>
                      </c:pt>
                      <c:pt idx="6072">
                        <c:v>3.1868356989532908E-14</c:v>
                      </c:pt>
                      <c:pt idx="6073">
                        <c:v>3.2952869578493987E-14</c:v>
                      </c:pt>
                      <c:pt idx="6074">
                        <c:v>3.3993256122233148E-14</c:v>
                      </c:pt>
                      <c:pt idx="6075">
                        <c:v>3.4989008943769723E-14</c:v>
                      </c:pt>
                      <c:pt idx="6076">
                        <c:v>3.593967776320329E-14</c:v>
                      </c:pt>
                      <c:pt idx="6077">
                        <c:v>3.6844868813833412E-14</c:v>
                      </c:pt>
                      <c:pt idx="6078">
                        <c:v>3.7704243850508819E-14</c:v>
                      </c:pt>
                      <c:pt idx="6079">
                        <c:v>3.8517519059837821E-14</c:v>
                      </c:pt>
                      <c:pt idx="6080">
                        <c:v>3.9284463882281489E-14</c:v>
                      </c:pt>
                      <c:pt idx="6081">
                        <c:v>4.0004899756441898E-14</c:v>
                      </c:pt>
                      <c:pt idx="6082">
                        <c:v>4.0678698796088832E-14</c:v>
                      </c:pt>
                      <c:pt idx="6083">
                        <c:v>4.1305782410566317E-14</c:v>
                      </c:pt>
                      <c:pt idx="6084">
                        <c:v>4.1886119879283408E-14</c:v>
                      </c:pt>
                      <c:pt idx="6085">
                        <c:v>4.2419726890929077E-14</c:v>
                      </c:pt>
                      <c:pt idx="6086">
                        <c:v>4.2906664057917428E-14</c:v>
                      </c:pt>
                      <c:pt idx="6087">
                        <c:v>4.334703541635598E-14</c:v>
                      </c:pt>
                      <c:pt idx="6088">
                        <c:v>4.3740986921522278E-14</c:v>
                      </c:pt>
                      <c:pt idx="6089">
                        <c:v>4.4088704948471357E-14</c:v>
                      </c:pt>
                      <c:pt idx="6090">
                        <c:v>4.4390414806931672E-14</c:v>
                      </c:pt>
                      <c:pt idx="6091">
                        <c:v>4.4646379279147727E-14</c:v>
                      </c:pt>
                      <c:pt idx="6092">
                        <c:v>4.4856897188741429E-14</c:v>
                      </c:pt>
                      <c:pt idx="6093">
                        <c:v>4.502230200802983E-14</c:v>
                      </c:pt>
                      <c:pt idx="6094">
                        <c:v>4.514296051055798E-14</c:v>
                      </c:pt>
                      <c:pt idx="6095">
                        <c:v>4.5219271474871597E-14</c:v>
                      </c:pt>
                      <c:pt idx="6096">
                        <c:v>4.5251664444792658E-14</c:v>
                      </c:pt>
                      <c:pt idx="6097">
                        <c:v>4.5240598550667161E-14</c:v>
                      </c:pt>
                      <c:pt idx="6098">
                        <c:v>4.5186561395233742E-14</c:v>
                      </c:pt>
                      <c:pt idx="6099">
                        <c:v>4.5090068006935123E-14</c:v>
                      </c:pt>
                      <c:pt idx="6100">
                        <c:v>4.4951659862648883E-14</c:v>
                      </c:pt>
                      <c:pt idx="6101">
                        <c:v>4.4771903980981131E-14</c:v>
                      </c:pt>
                      <c:pt idx="6102">
                        <c:v>4.4551392086428073E-14</c:v>
                      </c:pt>
                      <c:pt idx="6103">
                        <c:v>4.4290739843897218E-14</c:v>
                      </c:pt>
                      <c:pt idx="6104">
                        <c:v>4.3990586162278778E-14</c:v>
                      </c:pt>
                      <c:pt idx="6105">
                        <c:v>4.3651592564994802E-14</c:v>
                      </c:pt>
                      <c:pt idx="6106">
                        <c:v>4.3274442624715293E-14</c:v>
                      </c:pt>
                      <c:pt idx="6107">
                        <c:v>4.2859841458737147E-14</c:v>
                      </c:pt>
                      <c:pt idx="6108">
                        <c:v>4.2408515280878647E-14</c:v>
                      </c:pt>
                      <c:pt idx="6109">
                        <c:v>4.1921211005141041E-14</c:v>
                      </c:pt>
                      <c:pt idx="6110">
                        <c:v>4.1398695895854558E-14</c:v>
                      </c:pt>
                      <c:pt idx="6111">
                        <c:v>4.0841757258537207E-14</c:v>
                      </c:pt>
                      <c:pt idx="6112">
                        <c:v>4.025120216529225E-14</c:v>
                      </c:pt>
                      <c:pt idx="6113">
                        <c:v>3.9627857208208367E-14</c:v>
                      </c:pt>
                      <c:pt idx="6114">
                        <c:v>3.8972568273950909E-14</c:v>
                      </c:pt>
                      <c:pt idx="6115">
                        <c:v>3.8286200332525303E-14</c:v>
                      </c:pt>
                      <c:pt idx="6116">
                        <c:v>3.756963723305059E-14</c:v>
                      </c:pt>
                      <c:pt idx="6117">
                        <c:v>3.682378149932291E-14</c:v>
                      </c:pt>
                      <c:pt idx="6118">
                        <c:v>3.604955411794094E-14</c:v>
                      </c:pt>
                      <c:pt idx="6119">
                        <c:v>3.5247894311862182E-14</c:v>
                      </c:pt>
                      <c:pt idx="6120">
                        <c:v>3.4419759292394973E-14</c:v>
                      </c:pt>
                      <c:pt idx="6121">
                        <c:v>3.3566123982845651E-14</c:v>
                      </c:pt>
                      <c:pt idx="6122">
                        <c:v>3.2687980707320678E-14</c:v>
                      </c:pt>
                      <c:pt idx="6123">
                        <c:v>3.1786338838540417E-14</c:v>
                      </c:pt>
                      <c:pt idx="6124">
                        <c:v>3.0862224398906668E-14</c:v>
                      </c:pt>
                      <c:pt idx="6125">
                        <c:v>2.9916679609520679E-14</c:v>
                      </c:pt>
                      <c:pt idx="6126">
                        <c:v>2.8950762382371761E-14</c:v>
                      </c:pt>
                      <c:pt idx="6127">
                        <c:v>2.7965545751455251E-14</c:v>
                      </c:pt>
                      <c:pt idx="6128">
                        <c:v>2.6962117239165701E-14</c:v>
                      </c:pt>
                      <c:pt idx="6129">
                        <c:v>2.5941578154937909E-14</c:v>
                      </c:pt>
                      <c:pt idx="6130">
                        <c:v>2.4905042823776041E-14</c:v>
                      </c:pt>
                      <c:pt idx="6131">
                        <c:v>2.3853637742968501E-14</c:v>
                      </c:pt>
                      <c:pt idx="6132">
                        <c:v>2.2788500665969442E-14</c:v>
                      </c:pt>
                      <c:pt idx="6133">
                        <c:v>2.1710779613173411E-14</c:v>
                      </c:pt>
                      <c:pt idx="6134">
                        <c:v>2.0621631809952011E-14</c:v>
                      </c:pt>
                      <c:pt idx="6135">
                        <c:v>1.9522222553080061E-14</c:v>
                      </c:pt>
                      <c:pt idx="6136">
                        <c:v>1.84137240073271E-14</c:v>
                      </c:pt>
                      <c:pt idx="6137">
                        <c:v>1.729731393470917E-14</c:v>
                      </c:pt>
                      <c:pt idx="6138">
                        <c:v>1.6174174359526691E-14</c:v>
                      </c:pt>
                      <c:pt idx="6139">
                        <c:v>1.5045490172939049E-14</c:v>
                      </c:pt>
                      <c:pt idx="6140">
                        <c:v>1.391244768147505E-14</c:v>
                      </c:pt>
                      <c:pt idx="6141">
                        <c:v>1.2776233104373551E-14</c:v>
                      </c:pt>
                      <c:pt idx="6142">
                        <c:v>1.163803102523267E-14</c:v>
                      </c:pt>
                      <c:pt idx="6143">
                        <c:v>1.049902280387426E-14</c:v>
                      </c:pt>
                      <c:pt idx="6144">
                        <c:v>9.3603849548015573E-15</c:v>
                      </c:pt>
                      <c:pt idx="6145">
                        <c:v>8.2232874989654973E-15</c:v>
                      </c:pt>
                      <c:pt idx="6146">
                        <c:v>7.0888922958965399E-15</c:v>
                      </c:pt>
                      <c:pt idx="6147">
                        <c:v>5.9583513635116128E-15</c:v>
                      </c:pt>
                      <c:pt idx="6148">
                        <c:v>4.8328051931083264E-15</c:v>
                      </c:pt>
                      <c:pt idx="6149">
                        <c:v>3.7133810672044996E-15</c:v>
                      </c:pt>
                      <c:pt idx="6150">
                        <c:v>2.601191387937812E-15</c:v>
                      </c:pt>
                      <c:pt idx="6151">
                        <c:v>1.497332023791772E-15</c:v>
                      </c:pt>
                      <c:pt idx="6152">
                        <c:v>4.0288068233140699E-16</c:v>
                      </c:pt>
                      <c:pt idx="6153">
                        <c:v>-6.8110468345417756E-16</c:v>
                      </c:pt>
                      <c:pt idx="6154">
                        <c:v>-1.753587427780486E-15</c:v>
                      </c:pt>
                      <c:pt idx="6155">
                        <c:v>-2.8135537164716451E-15</c:v>
                      </c:pt>
                      <c:pt idx="6156">
                        <c:v>-3.8600139762191903E-15</c:v>
                      </c:pt>
                      <c:pt idx="6157">
                        <c:v>-4.8920042821307502E-15</c:v>
                      </c:pt>
                      <c:pt idx="6158">
                        <c:v>-5.9085876773547029E-15</c:v>
                      </c:pt>
                      <c:pt idx="6159">
                        <c:v>-6.9088554190328337E-15</c:v>
                      </c:pt>
                      <c:pt idx="6160">
                        <c:v>-7.8919281452867296E-15</c:v>
                      </c:pt>
                      <c:pt idx="6161">
                        <c:v>-8.8569569584623539E-15</c:v>
                      </c:pt>
                      <c:pt idx="6162">
                        <c:v>-9.803124420404093E-15</c:v>
                      </c:pt>
                      <c:pt idx="6163">
                        <c:v>-1.072964545609764E-14</c:v>
                      </c:pt>
                      <c:pt idx="6164">
                        <c:v>-1.1635768162638859E-14</c:v>
                      </c:pt>
                      <c:pt idx="6165">
                        <c:v>-1.252077452107265E-14</c:v>
                      </c:pt>
                      <c:pt idx="6166">
                        <c:v>-1.33839810093078E-14</c:v>
                      </c:pt>
                      <c:pt idx="6167">
                        <c:v>-1.422473911493533E-14</c:v>
                      </c:pt>
                      <c:pt idx="6168">
                        <c:v>-1.504243574742506E-14</c:v>
                      </c:pt>
                      <c:pt idx="6169">
                        <c:v>-1.583649354981684E-14</c:v>
                      </c:pt>
                      <c:pt idx="6170">
                        <c:v>-1.660637111064832E-14</c:v>
                      </c:pt>
                      <c:pt idx="6171">
                        <c:v>-1.7351563077497101E-14</c:v>
                      </c:pt>
                      <c:pt idx="6172">
                        <c:v>-1.8071600174090471E-14</c:v>
                      </c:pt>
                      <c:pt idx="6173">
                        <c:v>-1.876604912354148E-14</c:v>
                      </c:pt>
                      <c:pt idx="6174">
                        <c:v>-1.943451248080675E-14</c:v>
                      </c:pt>
                      <c:pt idx="6175">
                        <c:v>-2.00766283779864E-14</c:v>
                      </c:pt>
                      <c:pt idx="6176">
                        <c:v>-2.0692070186573661E-14</c:v>
                      </c:pt>
                      <c:pt idx="6177">
                        <c:v>-2.128054610120669E-14</c:v>
                      </c:pt>
                      <c:pt idx="6178">
                        <c:v>-2.18417986498775E-14</c:v>
                      </c:pt>
                      <c:pt idx="6179">
                        <c:v>-2.2375604135923991E-14</c:v>
                      </c:pt>
                      <c:pt idx="6180">
                        <c:v>-2.288177201742362E-14</c:v>
                      </c:pt>
                      <c:pt idx="6181">
                        <c:v>-2.3360144229890931E-14</c:v>
                      </c:pt>
                      <c:pt idx="6182">
                        <c:v>-2.3810594458379451E-14</c:v>
                      </c:pt>
                      <c:pt idx="6183">
                        <c:v>-2.423302736525539E-14</c:v>
                      </c:pt>
                      <c:pt idx="6184">
                        <c:v>-2.4627377780014739E-14</c:v>
                      </c:pt>
                      <c:pt idx="6185">
                        <c:v>-2.4993609857568771E-14</c:v>
                      </c:pt>
                      <c:pt idx="6186">
                        <c:v>-2.533171621143159E-14</c:v>
                      </c:pt>
                      <c:pt idx="6187">
                        <c:v>-2.5641717028182559E-14</c:v>
                      </c:pt>
                      <c:pt idx="6188">
                        <c:v>-2.592365916947785E-14</c:v>
                      </c:pt>
                      <c:pt idx="6189">
                        <c:v>-2.6177615267747449E-14</c:v>
                      </c:pt>
                      <c:pt idx="6190">
                        <c:v>-2.640368282149277E-14</c:v>
                      </c:pt>
                      <c:pt idx="6191">
                        <c:v>-2.6601983295876369E-14</c:v>
                      </c:pt>
                      <c:pt idx="6192">
                        <c:v>-2.6772661233998289E-14</c:v>
                      </c:pt>
                      <c:pt idx="6193">
                        <c:v>-2.6915883383935119E-14</c:v>
                      </c:pt>
                      <c:pt idx="6194">
                        <c:v>-2.7031837846250801E-14</c:v>
                      </c:pt>
                      <c:pt idx="6195">
                        <c:v>-2.7120733246295239E-14</c:v>
                      </c:pt>
                      <c:pt idx="6196">
                        <c:v>-2.7182797935191712E-14</c:v>
                      </c:pt>
                      <c:pt idx="6197">
                        <c:v>-2.7218279222954259E-14</c:v>
                      </c:pt>
                      <c:pt idx="6198">
                        <c:v>-2.7227442646719111E-14</c:v>
                      </c:pt>
                      <c:pt idx="6199">
                        <c:v>-2.7210571276584491E-14</c:v>
                      </c:pt>
                      <c:pt idx="6200">
                        <c:v>-2.7167965061061021E-14</c:v>
                      </c:pt>
                      <c:pt idx="6201">
                        <c:v>-2.7099940213627892E-14</c:v>
                      </c:pt>
                      <c:pt idx="6202">
                        <c:v>-2.7006828641389641E-14</c:v>
                      </c:pt>
                      <c:pt idx="6203">
                        <c:v>-2.6888977416320141E-14</c:v>
                      </c:pt>
                      <c:pt idx="6204">
                        <c:v>-2.6746748289083599E-14</c:v>
                      </c:pt>
                      <c:pt idx="6205">
                        <c:v>-2.658051724493619E-14</c:v>
                      </c:pt>
                      <c:pt idx="6206">
                        <c:v>-2.639067410073761E-14</c:v>
                      </c:pt>
                      <c:pt idx="6207">
                        <c:v>-2.617762214164552E-14</c:v>
                      </c:pt>
                      <c:pt idx="6208">
                        <c:v>-2.5941777795638239E-14</c:v>
                      </c:pt>
                      <c:pt idx="6209">
                        <c:v>-2.5683570343598511E-14</c:v>
                      </c:pt>
                      <c:pt idx="6210">
                        <c:v>-2.5403441662318869E-14</c:v>
                      </c:pt>
                      <c:pt idx="6211">
                        <c:v>-2.510184599743766E-14</c:v>
                      </c:pt>
                      <c:pt idx="6212">
                        <c:v>-2.4779249763011229E-14</c:v>
                      </c:pt>
                      <c:pt idx="6213">
                        <c:v>-2.4436131364147578E-14</c:v>
                      </c:pt>
                      <c:pt idx="6214">
                        <c:v>-2.407298103889422E-14</c:v>
                      </c:pt>
                      <c:pt idx="6215">
                        <c:v>-2.3690300715380781E-14</c:v>
                      </c:pt>
                      <c:pt idx="6216">
                        <c:v>-2.328860388006144E-14</c:v>
                      </c:pt>
                      <c:pt idx="6217">
                        <c:v>-2.286841545279722E-14</c:v>
                      </c:pt>
                      <c:pt idx="6218">
                        <c:v>-2.2430271664444761E-14</c:v>
                      </c:pt>
                      <c:pt idx="6219">
                        <c:v>-2.1974719932607341E-14</c:v>
                      </c:pt>
                      <c:pt idx="6220">
                        <c:v>-2.1502318731213859E-14</c:v>
                      </c:pt>
                      <c:pt idx="6221">
                        <c:v>-2.1013637449659992E-14</c:v>
                      </c:pt>
                      <c:pt idx="6222">
                        <c:v>-2.050925623735146E-14</c:v>
                      </c:pt>
                      <c:pt idx="6223">
                        <c:v>-1.9989765829631739E-14</c:v>
                      </c:pt>
                      <c:pt idx="6224">
                        <c:v>-1.945576735126526E-14</c:v>
                      </c:pt>
                      <c:pt idx="6225">
                        <c:v>-1.890787209385756E-14</c:v>
                      </c:pt>
                      <c:pt idx="6226">
                        <c:v>-1.834670126386468E-14</c:v>
                      </c:pt>
                      <c:pt idx="6227">
                        <c:v>-1.7772885698114519E-14</c:v>
                      </c:pt>
                      <c:pt idx="6228">
                        <c:v>-1.718706554408846E-14</c:v>
                      </c:pt>
                      <c:pt idx="6229">
                        <c:v>-1.6589889902547799E-14</c:v>
                      </c:pt>
                      <c:pt idx="6230">
                        <c:v>-1.5982016430456031E-14</c:v>
                      </c:pt>
                      <c:pt idx="6231">
                        <c:v>-1.5364110902532009E-14</c:v>
                      </c:pt>
                      <c:pt idx="6232">
                        <c:v>-1.473684673015781E-14</c:v>
                      </c:pt>
                      <c:pt idx="6233">
                        <c:v>-1.41009044367941E-14</c:v>
                      </c:pt>
                      <c:pt idx="6234">
                        <c:v>-1.345697108945543E-14</c:v>
                      </c:pt>
                      <c:pt idx="6235">
                        <c:v>-1.2805739686233299E-14</c:v>
                      </c:pt>
                      <c:pt idx="6236">
                        <c:v>-1.21479085002732E-14</c:v>
                      </c:pt>
                      <c:pt idx="6237">
                        <c:v>-1.1484180381035219E-14</c:v>
                      </c:pt>
                      <c:pt idx="6238">
                        <c:v>-1.0815262014083961E-14</c:v>
                      </c:pt>
                      <c:pt idx="6239">
                        <c:v>-1.014186314104594E-14</c:v>
                      </c:pt>
                      <c:pt idx="6240">
                        <c:v>-9.4646957417837708E-15</c:v>
                      </c:pt>
                      <c:pt idx="6241">
                        <c:v>-8.7844731811880963E-15</c:v>
                      </c:pt>
                      <c:pt idx="6242">
                        <c:v>-8.1019093233543171E-15</c:v>
                      </c:pt>
                      <c:pt idx="6243">
                        <c:v>-7.417717616235711E-15</c:v>
                      </c:pt>
                      <c:pt idx="6244">
                        <c:v>-6.7326101501697309E-15</c:v>
                      </c:pt>
                      <c:pt idx="6245">
                        <c:v>-6.0472966939528101E-15</c:v>
                      </c:pt>
                      <c:pt idx="6246">
                        <c:v>-5.3624837123717052E-15</c:v>
                      </c:pt>
                      <c:pt idx="6247">
                        <c:v>-4.678873369333409E-15</c:v>
                      </c:pt>
                      <c:pt idx="6248">
                        <c:v>-3.9971625208923452E-15</c:v>
                      </c:pt>
                      <c:pt idx="6249">
                        <c:v>-3.3180417026297E-15</c:v>
                      </c:pt>
                      <c:pt idx="6250">
                        <c:v>-2.642194115941717E-15</c:v>
                      </c:pt>
                      <c:pt idx="6251">
                        <c:v>-1.970294617864387E-15</c:v>
                      </c:pt>
                      <c:pt idx="6252">
                        <c:v>-1.3030087190928791E-15</c:v>
                      </c:pt>
                      <c:pt idx="6253">
                        <c:v>-6.4099159485320403E-16</c:v>
                      </c:pt>
                      <c:pt idx="6254">
                        <c:v>1.5112886771441799E-17</c:v>
                      </c:pt>
                      <c:pt idx="6255">
                        <c:v>6.6467311451980828E-16</c:v>
                      </c:pt>
                      <c:pt idx="6256">
                        <c:v>1.307070657216998E-15</c:v>
                      </c:pt>
                      <c:pt idx="6257">
                        <c:v>1.941701156374212E-15</c:v>
                      </c:pt>
                      <c:pt idx="6258">
                        <c:v>2.56797518401862E-15</c:v>
                      </c:pt>
                      <c:pt idx="6259">
                        <c:v>3.1853190618955251E-15</c:v>
                      </c:pt>
                      <c:pt idx="6260">
                        <c:v>3.7931756384073023E-15</c:v>
                      </c:pt>
                      <c:pt idx="6261">
                        <c:v>4.3910050199396873E-15</c:v>
                      </c:pt>
                      <c:pt idx="6262">
                        <c:v>4.9782852535047883E-15</c:v>
                      </c:pt>
                      <c:pt idx="6263">
                        <c:v>5.5545129579510078E-15</c:v>
                      </c:pt>
                      <c:pt idx="6264">
                        <c:v>6.1192039013449903E-15</c:v>
                      </c:pt>
                      <c:pt idx="6265">
                        <c:v>6.671893522447948E-15</c:v>
                      </c:pt>
                      <c:pt idx="6266">
                        <c:v>7.2121373946048148E-15</c:v>
                      </c:pt>
                      <c:pt idx="6267">
                        <c:v>7.7395116307208642E-15</c:v>
                      </c:pt>
                      <c:pt idx="6268">
                        <c:v>8.253613228397223E-15</c:v>
                      </c:pt>
                      <c:pt idx="6269">
                        <c:v>8.7540603546681618E-15</c:v>
                      </c:pt>
                      <c:pt idx="6270">
                        <c:v>9.2404925701732922E-15</c:v>
                      </c:pt>
                      <c:pt idx="6271">
                        <c:v>9.7125709929982708E-15</c:v>
                      </c:pt>
                      <c:pt idx="6272">
                        <c:v>1.01699784027647E-14</c:v>
                      </c:pt>
                      <c:pt idx="6273">
                        <c:v>1.0612419285945951E-14</c:v>
                      </c:pt>
                      <c:pt idx="6274">
                        <c:v>1.1039619823725781E-14</c:v>
                      </c:pt>
                      <c:pt idx="6275">
                        <c:v>1.145132782407473E-14</c:v>
                      </c:pt>
                      <c:pt idx="6276">
                        <c:v>1.1847312600020099E-14</c:v>
                      </c:pt>
                      <c:pt idx="6277">
                        <c:v>1.2227364796421029E-14</c:v>
                      </c:pt>
                      <c:pt idx="6278">
                        <c:v>1.259129616781682E-14</c:v>
                      </c:pt>
                      <c:pt idx="6279">
                        <c:v>1.293893931019527E-14</c:v>
                      </c:pt>
                      <c:pt idx="6280">
                        <c:v>1.327014734974532E-14</c:v>
                      </c:pt>
                      <c:pt idx="6281">
                        <c:v>1.358479359187419E-14</c:v>
                      </c:pt>
                      <c:pt idx="6282">
                        <c:v>1.388277113394689E-14</c:v>
                      </c:pt>
                      <c:pt idx="6283">
                        <c:v>1.4163992445336711E-14</c:v>
                      </c:pt>
                      <c:pt idx="6284">
                        <c:v>1.442838891851374E-14</c:v>
                      </c:pt>
                      <c:pt idx="6285">
                        <c:v>1.4675910394961522E-14</c:v>
                      </c:pt>
                      <c:pt idx="6286">
                        <c:v>1.4906524669778891E-14</c:v>
                      </c:pt>
                      <c:pt idx="6287">
                        <c:v>1.512021697883261E-14</c:v>
                      </c:pt>
                      <c:pt idx="6288">
                        <c:v>1.53169894723244E-14</c:v>
                      </c:pt>
                      <c:pt idx="6289">
                        <c:v>1.5496860678587081E-14</c:v>
                      </c:pt>
                      <c:pt idx="6290">
                        <c:v>1.565986496185534E-14</c:v>
                      </c:pt>
                      <c:pt idx="6291">
                        <c:v>1.5806051977652431E-14</c:v>
                      </c:pt>
                      <c:pt idx="6292">
                        <c:v>1.5935486129304209E-14</c:v>
                      </c:pt>
                      <c:pt idx="6293">
                        <c:v>1.6048246028937919E-14</c:v>
                      </c:pt>
                      <c:pt idx="6294">
                        <c:v>1.6144423966136031E-14</c:v>
                      </c:pt>
                      <c:pt idx="6295">
                        <c:v>1.6224125387217321E-14</c:v>
                      </c:pt>
                      <c:pt idx="6296">
                        <c:v>1.628746838788671E-14</c:v>
                      </c:pt>
                      <c:pt idx="6297">
                        <c:v>1.633458322175514E-14</c:v>
                      </c:pt>
                      <c:pt idx="6298">
                        <c:v>1.6365611826967679E-14</c:v>
                      </c:pt>
                      <c:pt idx="6299">
                        <c:v>1.638070737290521E-14</c:v>
                      </c:pt>
                      <c:pt idx="6300">
                        <c:v>1.6380033828639449E-14</c:v>
                      </c:pt>
                      <c:pt idx="6301">
                        <c:v>1.63637655545258E-14</c:v>
                      </c:pt>
                      <c:pt idx="6302">
                        <c:v>1.6332086918019651E-14</c:v>
                      </c:pt>
                      <c:pt idx="6303">
                        <c:v>1.6285191934497421E-14</c:v>
                      </c:pt>
                      <c:pt idx="6304">
                        <c:v>1.622328393355917E-14</c:v>
                      </c:pt>
                      <c:pt idx="6305">
                        <c:v>1.6146575250988581E-14</c:v>
                      </c:pt>
                      <c:pt idx="6306">
                        <c:v>1.6055286946247929E-14</c:v>
                      </c:pt>
                      <c:pt idx="6307">
                        <c:v>1.5949648545094701E-14</c:v>
                      </c:pt>
                      <c:pt idx="6308">
                        <c:v>1.582989780662782E-14</c:v>
                      </c:pt>
                      <c:pt idx="6309">
                        <c:v>1.5696280513801209E-14</c:v>
                      </c:pt>
                      <c:pt idx="6310">
                        <c:v>1.5549050286188921E-14</c:v>
                      </c:pt>
                      <c:pt idx="6311">
                        <c:v>1.538846841354725E-14</c:v>
                      </c:pt>
                      <c:pt idx="6312">
                        <c:v>1.521480370850077E-14</c:v>
                      </c:pt>
                      <c:pt idx="6313">
                        <c:v>1.5028332376478579E-14</c:v>
                      </c:pt>
                      <c:pt idx="6314">
                        <c:v>1.4829337900846799E-14</c:v>
                      </c:pt>
                      <c:pt idx="6315">
                        <c:v>1.4618110941032219E-14</c:v>
                      </c:pt>
                      <c:pt idx="6316">
                        <c:v>1.439494924129539E-14</c:v>
                      </c:pt>
                      <c:pt idx="6317">
                        <c:v>1.4160157547707941E-14</c:v>
                      </c:pt>
                      <c:pt idx="6318">
                        <c:v>1.391404753080516E-14</c:v>
                      </c:pt>
                      <c:pt idx="6319">
                        <c:v>1.365693771133139E-14</c:v>
                      </c:pt>
                      <c:pt idx="6320">
                        <c:v>1.338915338646621E-14</c:v>
                      </c:pt>
                      <c:pt idx="6321">
                        <c:v>1.3111026553912211E-14</c:v>
                      </c:pt>
                      <c:pt idx="6322">
                        <c:v>1.282289583125577E-14</c:v>
                      </c:pt>
                      <c:pt idx="6323">
                        <c:v>1.252510636805226E-14</c:v>
                      </c:pt>
                      <c:pt idx="6324">
                        <c:v>1.221800974816514E-14</c:v>
                      </c:pt>
                      <c:pt idx="6325">
                        <c:v>1.1901963879982299E-14</c:v>
                      </c:pt>
                      <c:pt idx="6326">
                        <c:v>1.1577332872254871E-14</c:v>
                      </c:pt>
                      <c:pt idx="6327">
                        <c:v>1.1244486893442111E-14</c:v>
                      </c:pt>
                      <c:pt idx="6328">
                        <c:v>1.090380201261055E-14</c:v>
                      </c:pt>
                      <c:pt idx="6329">
                        <c:v>1.055566002010849E-14</c:v>
                      </c:pt>
                      <c:pt idx="6330">
                        <c:v>1.0200448226441279E-14</c:v>
                      </c:pt>
                      <c:pt idx="6331">
                        <c:v>9.8385592379812052E-15</c:v>
                      </c:pt>
                      <c:pt idx="6332">
                        <c:v>9.4703907083597013E-15</c:v>
                      </c:pt>
                      <c:pt idx="6333">
                        <c:v>9.0963450646421929E-15</c:v>
                      </c:pt>
                      <c:pt idx="6334">
                        <c:v>8.7168292076122248E-15</c:v>
                      </c:pt>
                      <c:pt idx="6335">
                        <c:v>8.3322541857515001E-15</c:v>
                      </c:pt>
                      <c:pt idx="6336">
                        <c:v>7.943034842746558E-15</c:v>
                      </c:pt>
                      <c:pt idx="6337">
                        <c:v>7.5495894386173223E-15</c:v>
                      </c:pt>
                      <c:pt idx="6338">
                        <c:v>7.1523392448149513E-15</c:v>
                      </c:pt>
                      <c:pt idx="6339">
                        <c:v>6.7517081138766476E-15</c:v>
                      </c:pt>
                      <c:pt idx="6340">
                        <c:v>6.348122024493384E-15</c:v>
                      </c:pt>
                      <c:pt idx="6341">
                        <c:v>5.9420086030674343E-15</c:v>
                      </c:pt>
                      <c:pt idx="6342">
                        <c:v>5.5337966230800963E-15</c:v>
                      </c:pt>
                      <c:pt idx="6343">
                        <c:v>5.1239154837969128E-15</c:v>
                      </c:pt>
                      <c:pt idx="6344">
                        <c:v>4.7127946700649948E-15</c:v>
                      </c:pt>
                      <c:pt idx="6345">
                        <c:v>4.3008631951269361E-15</c:v>
                      </c:pt>
                      <c:pt idx="6346">
                        <c:v>3.8885490285642241E-15</c:v>
                      </c:pt>
                      <c:pt idx="6347">
                        <c:v>3.4762785116449119E-15</c:v>
                      </c:pt>
                      <c:pt idx="6348">
                        <c:v>3.0644757624794758E-15</c:v>
                      </c:pt>
                      <c:pt idx="6349">
                        <c:v>2.653562073519182E-15</c:v>
                      </c:pt>
                      <c:pt idx="6350">
                        <c:v>2.2439553040172859E-15</c:v>
                      </c:pt>
                      <c:pt idx="6351">
                        <c:v>1.836069270172047E-15</c:v>
                      </c:pt>
                      <c:pt idx="6352">
                        <c:v>1.430313135699607E-15</c:v>
                      </c:pt>
                      <c:pt idx="6353">
                        <c:v>1.0270908056410591E-15</c:v>
                      </c:pt>
                      <c:pt idx="6354">
                        <c:v>6.268003262002628E-16</c:v>
                      </c:pt>
                      <c:pt idx="6355">
                        <c:v>2.298332934128324E-16</c:v>
                      </c:pt>
                      <c:pt idx="6356">
                        <c:v>-1.634257266011E-16</c:v>
                      </c:pt>
                      <c:pt idx="6357">
                        <c:v>-5.5259976309614937E-16</c:v>
                      </c:pt>
                      <c:pt idx="6358">
                        <c:v>-9.3731998924880544E-16</c:v>
                      </c:pt>
                      <c:pt idx="6359">
                        <c:v>-1.317226251266163E-15</c:v>
                      </c:pt>
                      <c:pt idx="6360">
                        <c:v>-1.691967575644892E-15</c:v>
                      </c:pt>
                      <c:pt idx="6361">
                        <c:v>-2.0612026523120779E-15</c:v>
                      </c:pt>
                      <c:pt idx="6362">
                        <c:v>-2.424600291520213E-15</c:v>
                      </c:pt>
                      <c:pt idx="6363">
                        <c:v>-2.7818398525493301E-15</c:v>
                      </c:pt>
                      <c:pt idx="6364">
                        <c:v>-3.132611642444498E-15</c:v>
                      </c:pt>
                      <c:pt idx="6365">
                        <c:v>-3.4766172832148202E-15</c:v>
                      </c:pt>
                      <c:pt idx="6366">
                        <c:v>-3.8135700461258664E-15</c:v>
                      </c:pt>
                      <c:pt idx="6367">
                        <c:v>-4.1431951519305951E-15</c:v>
                      </c:pt>
                      <c:pt idx="6368">
                        <c:v>-4.4652300361126593E-15</c:v>
                      </c:pt>
                      <c:pt idx="6369">
                        <c:v>-4.7794245784326484E-15</c:v>
                      </c:pt>
                      <c:pt idx="6370">
                        <c:v>-5.0855412963100013E-15</c:v>
                      </c:pt>
                      <c:pt idx="6371">
                        <c:v>-5.3833555017988166E-15</c:v>
                      </c:pt>
                      <c:pt idx="6372">
                        <c:v>-5.6726554221506196E-15</c:v>
                      </c:pt>
                      <c:pt idx="6373">
                        <c:v>-5.9532422841861291E-15</c:v>
                      </c:pt>
                      <c:pt idx="6374">
                        <c:v>-6.2249303629220322E-15</c:v>
                      </c:pt>
                      <c:pt idx="6375">
                        <c:v>-6.4875469951234733E-15</c:v>
                      </c:pt>
                      <c:pt idx="6376">
                        <c:v>-6.7409325586553842E-15</c:v>
                      </c:pt>
                      <c:pt idx="6377">
                        <c:v>-6.9849404187170883E-15</c:v>
                      </c:pt>
                      <c:pt idx="6378">
                        <c:v>-7.2194368422303324E-15</c:v>
                      </c:pt>
                      <c:pt idx="6379">
                        <c:v>-7.444300881830908E-15</c:v>
                      </c:pt>
                      <c:pt idx="6380">
                        <c:v>-7.6594242310796778E-15</c:v>
                      </c:pt>
                      <c:pt idx="6381">
                        <c:v>-7.8647110526563232E-15</c:v>
                      </c:pt>
                      <c:pt idx="6382">
                        <c:v>-8.060077781437883E-15</c:v>
                      </c:pt>
                      <c:pt idx="6383">
                        <c:v>-8.2454529044734229E-15</c:v>
                      </c:pt>
                      <c:pt idx="6384">
                        <c:v>-8.4207767199726748E-15</c:v>
                      </c:pt>
                      <c:pt idx="6385">
                        <c:v>-8.5860010775029208E-15</c:v>
                      </c:pt>
                      <c:pt idx="6386">
                        <c:v>-8.7410891016513276E-15</c:v>
                      </c:pt>
                      <c:pt idx="6387">
                        <c:v>-8.8860149014537193E-15</c:v>
                      </c:pt>
                      <c:pt idx="6388">
                        <c:v>-9.020763267912542E-15</c:v>
                      </c:pt>
                      <c:pt idx="6389">
                        <c:v>-9.1453293619349488E-15</c:v>
                      </c:pt>
                      <c:pt idx="6390">
                        <c:v>-9.2597183950024778E-15</c:v>
                      </c:pt>
                      <c:pt idx="6391">
                        <c:v>-9.3639453048559535E-15</c:v>
                      </c:pt>
                      <c:pt idx="6392">
                        <c:v>-9.4580344284255933E-15</c:v>
                      </c:pt>
                      <c:pt idx="6393">
                        <c:v>-9.542019174168463E-15</c:v>
                      </c:pt>
                      <c:pt idx="6394">
                        <c:v>-9.6159416958917539E-15</c:v>
                      </c:pt>
                      <c:pt idx="6395">
                        <c:v>-9.6798525700384531E-15</c:v>
                      </c:pt>
                      <c:pt idx="6396">
                        <c:v>-9.7338104782993628E-15</c:v>
                      </c:pt>
                      <c:pt idx="6397">
                        <c:v>-9.7778818972843194E-15</c:v>
                      </c:pt>
                      <c:pt idx="6398">
                        <c:v>-9.812140796848634E-15</c:v>
                      </c:pt>
                      <c:pt idx="6399">
                        <c:v>-9.8366683485162308E-15</c:v>
                      </c:pt>
                      <c:pt idx="6400">
                        <c:v>-9.8515526452850494E-15</c:v>
                      </c:pt>
                      <c:pt idx="6401">
                        <c:v>-9.8568884339280558E-15</c:v>
                      </c:pt>
                      <c:pt idx="6402">
                        <c:v>-9.852776860732278E-15</c:v>
                      </c:pt>
                      <c:pt idx="6403">
                        <c:v>-9.8393252314383795E-15</c:v>
                      </c:pt>
                      <c:pt idx="6404">
                        <c:v>-9.8166467859615422E-15</c:v>
                      </c:pt>
                      <c:pt idx="6405">
                        <c:v>-9.7848604882922906E-15</c:v>
                      </c:pt>
                      <c:pt idx="6406">
                        <c:v>-9.7440908317917587E-15</c:v>
                      </c:pt>
                      <c:pt idx="6407">
                        <c:v>-9.694467659917125E-15</c:v>
                      </c:pt>
                      <c:pt idx="6408">
                        <c:v>-9.6361260022332548E-15</c:v>
                      </c:pt>
                      <c:pt idx="6409">
                        <c:v>-9.5692059253951805E-15</c:v>
                      </c:pt>
                      <c:pt idx="6410">
                        <c:v>-9.4938523986211498E-15</c:v>
                      </c:pt>
                      <c:pt idx="6411">
                        <c:v>-9.4102151730138464E-15</c:v>
                      </c:pt>
                      <c:pt idx="6412">
                        <c:v>-9.3184486739434005E-15</c:v>
                      </c:pt>
                      <c:pt idx="6413">
                        <c:v>-9.2187119055617273E-15</c:v>
                      </c:pt>
                      <c:pt idx="6414">
                        <c:v>-9.1111683663923604E-15</c:v>
                      </c:pt>
                      <c:pt idx="6415">
                        <c:v>-8.9959859748268517E-15</c:v>
                      </c:pt>
                      <c:pt idx="6416">
                        <c:v>-8.8733370032512852E-15</c:v>
                      </c:pt>
                      <c:pt idx="6417">
                        <c:v>-8.7433980194427956E-15</c:v>
                      </c:pt>
                      <c:pt idx="6418">
                        <c:v>-8.6063498338030637E-15</c:v>
                      </c:pt>
                      <c:pt idx="6419">
                        <c:v>-8.462377450933081E-15</c:v>
                      </c:pt>
                      <c:pt idx="6420">
                        <c:v>-8.3116700240132183E-15</c:v>
                      </c:pt>
                      <c:pt idx="6421">
                        <c:v>-8.1544208104291288E-15</c:v>
                      </c:pt>
                      <c:pt idx="6422">
                        <c:v>-7.9908271270638615E-15</c:v>
                      </c:pt>
                      <c:pt idx="6423">
                        <c:v>-7.8210903036880377E-15</c:v>
                      </c:pt>
                      <c:pt idx="6424">
                        <c:v>-7.6454156328995745E-15</c:v>
                      </c:pt>
                      <c:pt idx="6425">
                        <c:v>-7.4640123150926312E-15</c:v>
                      </c:pt>
                      <c:pt idx="6426">
                        <c:v>-7.2770933969932151E-15</c:v>
                      </c:pt>
                      <c:pt idx="6427">
                        <c:v>-7.0848757023577097E-15</c:v>
                      </c:pt>
                      <c:pt idx="6428">
                        <c:v>-6.8875797535063753E-15</c:v>
                      </c:pt>
                      <c:pt idx="6429">
                        <c:v>-6.6854296824620391E-15</c:v>
                      </c:pt>
                      <c:pt idx="6430">
                        <c:v>-6.4786531305525899E-15</c:v>
                      </c:pt>
                      <c:pt idx="6431">
                        <c:v>-6.2674811354578316E-15</c:v>
                      </c:pt>
                      <c:pt idx="6432">
                        <c:v>-6.0521480048024612E-15</c:v>
                      </c:pt>
                      <c:pt idx="6433">
                        <c:v>-5.8328911755202457E-15</c:v>
                      </c:pt>
                      <c:pt idx="6434">
                        <c:v>-5.609951058355719E-15</c:v>
                      </c:pt>
                      <c:pt idx="6435">
                        <c:v>-5.3835708670196313E-15</c:v>
                      </c:pt>
                      <c:pt idx="6436">
                        <c:v>-5.1539964316447706E-15</c:v>
                      </c:pt>
                      <c:pt idx="6437">
                        <c:v>-4.9214759963629753E-15</c:v>
                      </c:pt>
                      <c:pt idx="6438">
                        <c:v>-4.6862600009535456E-15</c:v>
                      </c:pt>
                      <c:pt idx="6439">
                        <c:v>-4.4486008466862529E-15</c:v>
                      </c:pt>
                      <c:pt idx="6440">
                        <c:v>-4.2087526466227499E-15</c:v>
                      </c:pt>
                      <c:pt idx="6441">
                        <c:v>-3.9669709607968446E-15</c:v>
                      </c:pt>
                      <c:pt idx="6442">
                        <c:v>-3.7235125168348534E-15</c:v>
                      </c:pt>
                      <c:pt idx="6443">
                        <c:v>-3.4786349167324571E-15</c:v>
                      </c:pt>
                      <c:pt idx="6444">
                        <c:v>-3.2325963306217869E-15</c:v>
                      </c:pt>
                      <c:pt idx="6445">
                        <c:v>-2.9856551785111262E-15</c:v>
                      </c:pt>
                      <c:pt idx="6446">
                        <c:v>-2.7380698010877461E-15</c:v>
                      </c:pt>
                      <c:pt idx="6447">
                        <c:v>-2.490098120793454E-15</c:v>
                      </c:pt>
                      <c:pt idx="6448">
                        <c:v>-2.241997294477202E-15</c:v>
                      </c:pt>
                      <c:pt idx="6449">
                        <c:v>-1.994023359034167E-15</c:v>
                      </c:pt>
                      <c:pt idx="6450">
                        <c:v>-1.746430871498143E-15</c:v>
                      </c:pt>
                      <c:pt idx="6451">
                        <c:v>-1.4994725451481641E-15</c:v>
                      </c:pt>
                      <c:pt idx="6452">
                        <c:v>-1.2533988832181419E-15</c:v>
                      </c:pt>
                      <c:pt idx="6453">
                        <c:v>-1.0084578118602279E-15</c:v>
                      </c:pt>
                      <c:pt idx="6454">
                        <c:v>-7.6489431403242917E-16</c:v>
                      </c:pt>
                      <c:pt idx="6455">
                        <c:v>-5.2295006599102676E-16</c:v>
                      </c:pt>
                      <c:pt idx="6456">
                        <c:v>-2.8286307807686042E-16</c:v>
                      </c:pt>
                      <c:pt idx="6457">
                        <c:v>-4.4867341473569763E-17</c:v>
                      </c:pt>
                      <c:pt idx="6458">
                        <c:v>1.9080751742397229E-16</c:v>
                      </c:pt>
                      <c:pt idx="6459">
                        <c:v>4.239365734132847E-16</c:v>
                      </c:pt>
                      <c:pt idx="6460">
                        <c:v>6.5429992810726307E-16</c:v>
                      </c:pt>
                      <c:pt idx="6461">
                        <c:v>8.8168302328265544E-16</c:v>
                      </c:pt>
                      <c:pt idx="6462">
                        <c:v>1.10587694053128E-15</c:v>
                      </c:pt>
                      <c:pt idx="6463">
                        <c:v>1.3266786858869871E-15</c:v>
                      </c:pt>
                      <c:pt idx="6464">
                        <c:v>1.5438914581883051E-15</c:v>
                      </c:pt>
                      <c:pt idx="6465">
                        <c:v>1.757324900040443E-15</c:v>
                      </c:pt>
                      <c:pt idx="6466">
                        <c:v>1.9667953303659171E-15</c:v>
                      </c:pt>
                      <c:pt idx="6467">
                        <c:v>2.1721259576377631E-15</c:v>
                      </c:pt>
                      <c:pt idx="6468">
                        <c:v>2.373147073023147E-15</c:v>
                      </c:pt>
                      <c:pt idx="6469">
                        <c:v>2.5696962227997279E-15</c:v>
                      </c:pt>
                      <c:pt idx="6470">
                        <c:v>2.7616183595358812E-15</c:v>
                      </c:pt>
                      <c:pt idx="6471">
                        <c:v>2.948765971662757E-15</c:v>
                      </c:pt>
                      <c:pt idx="6472">
                        <c:v>3.1309991912168061E-15</c:v>
                      </c:pt>
                      <c:pt idx="6473">
                        <c:v>3.3081858796574559E-15</c:v>
                      </c:pt>
                      <c:pt idx="6474">
                        <c:v>3.480201691810417E-15</c:v>
                      </c:pt>
                      <c:pt idx="6475">
                        <c:v>3.6469301181296252E-15</c:v>
                      </c:pt>
                      <c:pt idx="6476">
                        <c:v>3.8082625055905993E-15</c:v>
                      </c:pt>
                      <c:pt idx="6477">
                        <c:v>3.9640980576752169E-15</c:v>
                      </c:pt>
                      <c:pt idx="6478">
                        <c:v>4.1143438140213776E-15</c:v>
                      </c:pt>
                      <c:pt idx="6479">
                        <c:v>4.2589146104322733E-15</c:v>
                      </c:pt>
                      <c:pt idx="6480">
                        <c:v>4.3977330200565582E-15</c:v>
                      </c:pt>
                      <c:pt idx="6481">
                        <c:v>4.5307292766523831E-15</c:v>
                      </c:pt>
                      <c:pt idx="6482">
                        <c:v>4.6578411809391087E-15</c:v>
                      </c:pt>
                      <c:pt idx="6483">
                        <c:v>4.779013991137253E-15</c:v>
                      </c:pt>
                      <c:pt idx="6484">
                        <c:v>4.8942002988652532E-15</c:v>
                      </c:pt>
                      <c:pt idx="6485">
                        <c:v>5.0033598916284741E-15</c:v>
                      </c:pt>
                      <c:pt idx="6486">
                        <c:v>5.1064596031987764E-15</c:v>
                      </c:pt>
                      <c:pt idx="6487">
                        <c:v>5.203473153215679E-15</c:v>
                      </c:pt>
                      <c:pt idx="6488">
                        <c:v>5.2943809773825773E-15</c:v>
                      </c:pt>
                      <c:pt idx="6489">
                        <c:v>5.3791700496489934E-15</c:v>
                      </c:pt>
                      <c:pt idx="6490">
                        <c:v>5.457833697776571E-15</c:v>
                      </c:pt>
                      <c:pt idx="6491">
                        <c:v>5.5303714136916984E-15</c:v>
                      </c:pt>
                      <c:pt idx="6492">
                        <c:v>5.5967886600088142E-15</c:v>
                      </c:pt>
                      <c:pt idx="6493">
                        <c:v>5.6570966740857703E-15</c:v>
                      </c:pt>
                      <c:pt idx="6494">
                        <c:v>5.7113122709398091E-15</c:v>
                      </c:pt>
                      <c:pt idx="6495">
                        <c:v>5.7594576463065133E-15</c:v>
                      </c:pt>
                      <c:pt idx="6496">
                        <c:v>5.8015601810671926E-15</c:v>
                      </c:pt>
                      <c:pt idx="6497">
                        <c:v>5.8376522482107989E-15</c:v>
                      </c:pt>
                      <c:pt idx="6498">
                        <c:v>5.8677710234203109E-15</c:v>
                      </c:pt>
                      <c:pt idx="6499">
                        <c:v>5.8919583002946418E-15</c:v>
                      </c:pt>
                      <c:pt idx="6500">
                        <c:v>5.9102603111309669E-15</c:v>
                      </c:pt>
                      <c:pt idx="6501">
                        <c:v>5.9227275540986621E-15</c:v>
                      </c:pt>
                      <c:pt idx="6502">
                        <c:v>5.9294146275368491E-15</c:v>
                      </c:pt>
                      <c:pt idx="6503">
                        <c:v>5.9303800720069741E-15</c:v>
                      </c:pt>
                      <c:pt idx="6504">
                        <c:v>5.925686220623717E-15</c:v>
                      </c:pt>
                      <c:pt idx="6505">
                        <c:v>5.9153990580810643E-15</c:v>
                      </c:pt>
                      <c:pt idx="6506">
                        <c:v>5.8995880886793463E-15</c:v>
                      </c:pt>
                      <c:pt idx="6507">
                        <c:v>5.8783262135497629E-15</c:v>
                      </c:pt>
                      <c:pt idx="6508">
                        <c:v>5.8516896171626917E-15</c:v>
                      </c:pt>
                      <c:pt idx="6509">
                        <c:v>5.8197576630982821E-15</c:v>
                      </c:pt>
                      <c:pt idx="6510">
                        <c:v>5.7826127989525203E-15</c:v>
                      </c:pt>
                      <c:pt idx="6511">
                        <c:v>5.7403404701480956E-15</c:v>
                      </c:pt>
                      <c:pt idx="6512">
                        <c:v>5.6930290423236193E-15</c:v>
                      </c:pt>
                      <c:pt idx="6513">
                        <c:v>5.6407697318786908E-15</c:v>
                      </c:pt>
                      <c:pt idx="6514">
                        <c:v>5.5836565441670374E-15</c:v>
                      </c:pt>
                      <c:pt idx="6515">
                        <c:v>5.521786218748189E-15</c:v>
                      </c:pt>
                      <c:pt idx="6516">
                        <c:v>5.4552581810337073E-15</c:v>
                      </c:pt>
                      <c:pt idx="6517">
                        <c:v>5.3841744995977039E-15</c:v>
                      </c:pt>
                      <c:pt idx="6518">
                        <c:v>5.3086398483654489E-15</c:v>
                      </c:pt>
                      <c:pt idx="6519">
                        <c:v>5.2287614728399899E-15</c:v>
                      </c:pt>
                      <c:pt idx="6520">
                        <c:v>5.1446491594904722E-15</c:v>
                      </c:pt>
                      <c:pt idx="6521">
                        <c:v>5.0564152073919559E-15</c:v>
                      </c:pt>
                      <c:pt idx="6522">
                        <c:v>4.964174401185002E-15</c:v>
                      </c:pt>
                      <c:pt idx="6523">
                        <c:v>4.8680439844096317E-15</c:v>
                      </c:pt>
                      <c:pt idx="6524">
                        <c:v>4.7681436322690278E-15</c:v>
                      </c:pt>
                      <c:pt idx="6525">
                        <c:v>4.6645954228771944E-15</c:v>
                      </c:pt>
                      <c:pt idx="6526">
                        <c:v>4.5575238060698777E-15</c:v>
                      </c:pt>
                      <c:pt idx="6527">
                        <c:v>4.4470555688727108E-15</c:v>
                      </c:pt>
                      <c:pt idx="6528">
                        <c:v>4.333319796761173E-15</c:v>
                      </c:pt>
                      <c:pt idx="6529">
                        <c:v>4.2164478298861537E-15</c:v>
                      </c:pt>
                      <c:pt idx="6530">
                        <c:v>4.0965732134855752E-15</c:v>
                      </c:pt>
                      <c:pt idx="6531">
                        <c:v>3.9738316417628523E-15</c:v>
                      </c:pt>
                      <c:pt idx="6532">
                        <c:v>3.8483608945776178E-15</c:v>
                      </c:pt>
                      <c:pt idx="6533">
                        <c:v>3.7203007663572502E-15</c:v>
                      </c:pt>
                      <c:pt idx="6534">
                        <c:v>3.5897929867207184E-15</c:v>
                      </c:pt>
                      <c:pt idx="6535">
                        <c:v>3.4569811323834511E-15</c:v>
                      </c:pt>
                      <c:pt idx="6536">
                        <c:v>3.3220105299912831E-15</c:v>
                      </c:pt>
                      <c:pt idx="6537">
                        <c:v>3.1850281496295769E-15</c:v>
                      </c:pt>
                      <c:pt idx="6538">
                        <c:v>3.0461824888312478E-15</c:v>
                      </c:pt>
                      <c:pt idx="6539">
                        <c:v>2.905623447006946E-15</c:v>
                      </c:pt>
                      <c:pt idx="6540">
                        <c:v>2.7635021903130382E-15</c:v>
                      </c:pt>
                      <c:pt idx="6541">
                        <c:v>2.6199710070577299E-15</c:v>
                      </c:pt>
                      <c:pt idx="6542">
                        <c:v>2.4751831538462412E-15</c:v>
                      </c:pt>
                      <c:pt idx="6543">
                        <c:v>2.3292926927519329E-15</c:v>
                      </c:pt>
                      <c:pt idx="6544">
                        <c:v>2.1824543198848699E-15</c:v>
                      </c:pt>
                      <c:pt idx="6545">
                        <c:v>2.0348231858180772E-15</c:v>
                      </c:pt>
                      <c:pt idx="6546">
                        <c:v>1.8865547084134479E-15</c:v>
                      </c:pt>
                      <c:pt idx="6547">
                        <c:v>1.737804378656957E-15</c:v>
                      </c:pt>
                      <c:pt idx="6548">
                        <c:v>1.5887275601935541E-15</c:v>
                      </c:pt>
                      <c:pt idx="6549">
                        <c:v>1.439479283313076E-15</c:v>
                      </c:pt>
                      <c:pt idx="6550">
                        <c:v>1.2902140341923669E-15</c:v>
                      </c:pt>
                      <c:pt idx="6551">
                        <c:v>1.1410855402630731E-15</c:v>
                      </c:pt>
                      <c:pt idx="6552">
                        <c:v>9.9224655260558364E-16</c:v>
                      </c:pt>
                      <c:pt idx="6553">
                        <c:v>8.4384862631651236E-16</c:v>
                      </c:pt>
                      <c:pt idx="6554">
                        <c:v>6.9604189982572487E-16</c:v>
                      </c:pt>
                      <c:pt idx="6555">
                        <c:v>5.4897487415604932E-16</c:v>
                      </c:pt>
                      <c:pt idx="6556">
                        <c:v>4.027941931352417E-16</c:v>
                      </c:pt>
                      <c:pt idx="6557">
                        <c:v>2.5764442557984632E-16</c:v>
                      </c:pt>
                      <c:pt idx="6558">
                        <c:v>1.136678504578653E-16</c:v>
                      </c:pt>
                      <c:pt idx="6559">
                        <c:v>-2.8995753965294991E-17</c:v>
                      </c:pt>
                      <c:pt idx="6560">
                        <c:v>-1.7020931601192159E-16</c:v>
                      </c:pt>
                      <c:pt idx="6561">
                        <c:v>-3.0983867055778892E-16</c:v>
                      </c:pt>
                      <c:pt idx="6562">
                        <c:v>-4.477527521488095E-16</c:v>
                      </c:pt>
                      <c:pt idx="6563">
                        <c:v>-5.8382378039128625E-16</c:v>
                      </c:pt>
                      <c:pt idx="6564">
                        <c:v>-7.179274367816309E-16</c:v>
                      </c:pt>
                      <c:pt idx="6565">
                        <c:v>-8.4994303219143144E-16</c:v>
                      </c:pt>
                      <c:pt idx="6566">
                        <c:v>-9.797536642929366E-16</c:v>
                      </c:pt>
                      <c:pt idx="6567">
                        <c:v>-1.107246364267322E-15</c:v>
                      </c:pt>
                      <c:pt idx="6568">
                        <c:v>-1.232312232209022E-15</c:v>
                      </c:pt>
                      <c:pt idx="6569">
                        <c:v>-1.3548465607171491E-15</c:v>
                      </c:pt>
                      <c:pt idx="6570">
                        <c:v>-1.4747489462399159E-15</c:v>
                      </c:pt>
                      <c:pt idx="6571">
                        <c:v>-1.591923387813983E-15</c:v>
                      </c:pt>
                      <c:pt idx="6572">
                        <c:v>-1.7062783729313979E-15</c:v>
                      </c:pt>
                      <c:pt idx="6573">
                        <c:v>-1.817726950342933E-15</c:v>
                      </c:pt>
                      <c:pt idx="6574">
                        <c:v>-1.9261867896919301E-15</c:v>
                      </c:pt>
                      <c:pt idx="6575">
                        <c:v>-2.0315802279609162E-15</c:v>
                      </c:pt>
                      <c:pt idx="6576">
                        <c:v>-2.1338343027920219E-15</c:v>
                      </c:pt>
                      <c:pt idx="6577">
                        <c:v>-2.23288077282574E-15</c:v>
                      </c:pt>
                      <c:pt idx="6578">
                        <c:v>-2.328656125284975E-15</c:v>
                      </c:pt>
                      <c:pt idx="6579">
                        <c:v>-2.4211015711023719E-15</c:v>
                      </c:pt>
                      <c:pt idx="6580">
                        <c:v>-2.5101630279715601E-15</c:v>
                      </c:pt>
                      <c:pt idx="6581">
                        <c:v>-2.5957910917643341E-15</c:v>
                      </c:pt>
                      <c:pt idx="6582">
                        <c:v>-2.677940996827891E-15</c:v>
                      </c:pt>
                      <c:pt idx="6583">
                        <c:v>-2.7565725657329221E-15</c:v>
                      </c:pt>
                      <c:pt idx="6584">
                        <c:v>-2.831650149102607E-15</c:v>
                      </c:pt>
                      <c:pt idx="6585">
                        <c:v>-2.9031425561966941E-15</c:v>
                      </c:pt>
                      <c:pt idx="6586">
                        <c:v>-2.9710229769761871E-15</c:v>
                      </c:pt>
                      <c:pt idx="6587">
                        <c:v>-3.035268896402606E-15</c:v>
                      </c:pt>
                      <c:pt idx="6588">
                        <c:v>-3.0958620017650039E-15</c:v>
                      </c:pt>
                      <c:pt idx="6589">
                        <c:v>-3.1527880838446541E-15</c:v>
                      </c:pt>
                      <c:pt idx="6590">
                        <c:v>-3.2060369327494099E-15</c:v>
                      </c:pt>
                      <c:pt idx="6591">
                        <c:v>-3.2556022292564511E-15</c:v>
                      </c:pt>
                      <c:pt idx="6592">
                        <c:v>-3.301481432508262E-15</c:v>
                      </c:pt>
                      <c:pt idx="6593">
                        <c:v>-3.3436756648990888E-15</c:v>
                      </c:pt>
                      <c:pt idx="6594">
                        <c:v>-3.3821895949834409E-15</c:v>
                      </c:pt>
                      <c:pt idx="6595">
                        <c:v>-3.4170313192164529E-15</c:v>
                      </c:pt>
                      <c:pt idx="6596">
                        <c:v>-3.448212243316238E-15</c:v>
                      </c:pt>
                      <c:pt idx="6597">
                        <c:v>-3.4757469640062959E-15</c:v>
                      </c:pt>
                      <c:pt idx="6598">
                        <c:v>-3.4996531518632778E-15</c:v>
                      </c:pt>
                      <c:pt idx="6599">
                        <c:v>-3.5199514359520929E-15</c:v>
                      </c:pt>
                      <c:pt idx="6600">
                        <c:v>-3.536665290888311E-15</c:v>
                      </c:pt>
                      <c:pt idx="6601">
                        <c:v>-3.5498209269144609E-15</c:v>
                      </c:pt>
                      <c:pt idx="6602">
                        <c:v>-3.5594471835261361E-15</c:v>
                      </c:pt>
                      <c:pt idx="6603">
                        <c:v>-3.5655754271240031E-15</c:v>
                      </c:pt>
                      <c:pt idx="6604">
                        <c:v>-3.5682394531091271E-15</c:v>
                      </c:pt>
                      <c:pt idx="6605">
                        <c:v>-3.5674753927760001E-15</c:v>
                      </c:pt>
                      <c:pt idx="6606">
                        <c:v>-3.5633216252930084E-15</c:v>
                      </c:pt>
                      <c:pt idx="6607">
                        <c:v>-3.5558186949948358E-15</c:v>
                      </c:pt>
                      <c:pt idx="6608">
                        <c:v>-3.545009234145164E-15</c:v>
                      </c:pt>
                      <c:pt idx="6609">
                        <c:v>-3.5309378912613339E-15</c:v>
                      </c:pt>
                      <c:pt idx="6610">
                        <c:v>-3.5136512650278101E-15</c:v>
                      </c:pt>
                      <c:pt idx="6611">
                        <c:v>-3.4931978437596291E-15</c:v>
                      </c:pt>
                      <c:pt idx="6612">
                        <c:v>-3.469627950315409E-15</c:v>
                      </c:pt>
                      <c:pt idx="6613">
                        <c:v>-3.442993692297606E-15</c:v>
                      </c:pt>
                      <c:pt idx="6614">
                        <c:v>-3.4133489173203921E-15</c:v>
                      </c:pt>
                      <c:pt idx="6615">
                        <c:v>-3.380749173071167E-15</c:v>
                      </c:pt>
                      <c:pt idx="6616">
                        <c:v>-3.345251671839145E-15</c:v>
                      </c:pt>
                      <c:pt idx="6617">
                        <c:v>-3.3069152591387218E-15</c:v>
                      </c:pt>
                      <c:pt idx="6618">
                        <c:v>-3.2658003860124271E-15</c:v>
                      </c:pt>
                      <c:pt idx="6619">
                        <c:v>-3.22196908455913E-15</c:v>
                      </c:pt>
                      <c:pt idx="6620">
                        <c:v>-3.17548494620132E-15</c:v>
                      </c:pt>
                      <c:pt idx="6621">
                        <c:v>-3.126413102178092E-15</c:v>
                      </c:pt>
                      <c:pt idx="6622">
                        <c:v>-3.0748202057257888E-15</c:v>
                      </c:pt>
                      <c:pt idx="6623">
                        <c:v>-3.0207744153941251E-15</c:v>
                      </c:pt>
                      <c:pt idx="6624">
                        <c:v>-2.9643453789338819E-15</c:v>
                      </c:pt>
                      <c:pt idx="6625">
                        <c:v>-2.9056042171847051E-15</c:v>
                      </c:pt>
                      <c:pt idx="6626">
                        <c:v>-2.8446235073962981E-15</c:v>
                      </c:pt>
                      <c:pt idx="6627">
                        <c:v>-2.781477265417332E-15</c:v>
                      </c:pt>
                      <c:pt idx="6628">
                        <c:v>-2.71624092620109E-15</c:v>
                      </c:pt>
                      <c:pt idx="6629">
                        <c:v>-2.6489913220935752E-15</c:v>
                      </c:pt>
                      <c:pt idx="6630">
                        <c:v>-2.579806658389747E-15</c:v>
                      </c:pt>
                      <c:pt idx="6631">
                        <c:v>-2.5087664856716431E-15</c:v>
                      </c:pt>
                      <c:pt idx="6632">
                        <c:v>-2.4359516684755912E-15</c:v>
                      </c:pt>
                      <c:pt idx="6633">
                        <c:v>-2.361444349867228E-15</c:v>
                      </c:pt>
                      <c:pt idx="6634">
                        <c:v>-2.2853279115463271E-15</c:v>
                      </c:pt>
                      <c:pt idx="6635">
                        <c:v>-2.2076869291466958E-15</c:v>
                      </c:pt>
                      <c:pt idx="6636">
                        <c:v>-2.128607122439822E-15</c:v>
                      </c:pt>
                      <c:pt idx="6637">
                        <c:v>-2.048175300203725E-15</c:v>
                      </c:pt>
                      <c:pt idx="6638">
                        <c:v>-1.9664792995679832E-15</c:v>
                      </c:pt>
                      <c:pt idx="6639">
                        <c:v>-1.8836079196982128E-15</c:v>
                      </c:pt>
                      <c:pt idx="6640">
                        <c:v>-1.7996508497417449E-15</c:v>
                      </c:pt>
                      <c:pt idx="6641">
                        <c:v>-1.714698591005667E-15</c:v>
                      </c:pt>
                      <c:pt idx="6642">
                        <c:v>-1.628842373398495E-15</c:v>
                      </c:pt>
                      <c:pt idx="6643">
                        <c:v>-1.5421740662216799E-15</c:v>
                      </c:pt>
                      <c:pt idx="6644">
                        <c:v>-1.454786083449236E-15</c:v>
                      </c:pt>
                      <c:pt idx="6645">
                        <c:v>-1.3667712836889111E-15</c:v>
                      </c:pt>
                      <c:pt idx="6646">
                        <c:v>-1.2782228650728941E-15</c:v>
                      </c:pt>
                      <c:pt idx="6647">
                        <c:v>-1.1892342553701671E-15</c:v>
                      </c:pt>
                      <c:pt idx="6648">
                        <c:v>-1.0998989976648321E-15</c:v>
                      </c:pt>
                      <c:pt idx="6649">
                        <c:v>-1.010310631988863E-15</c:v>
                      </c:pt>
                      <c:pt idx="6650">
                        <c:v>-9.2056257333556861E-16</c:v>
                      </c:pt>
                      <c:pt idx="6651">
                        <c:v>-8.3074798652183931E-16</c:v>
                      </c:pt>
                      <c:pt idx="6652">
                        <c:v>-7.4095965839920053E-16</c:v>
                      </c:pt>
                      <c:pt idx="6653">
                        <c:v>-6.5128986794200429E-16</c:v>
                      </c:pt>
                      <c:pt idx="6654">
                        <c:v>-5.6183025477124903E-16</c:v>
                      </c:pt>
                      <c:pt idx="6655">
                        <c:v>-4.726716866859017E-16</c:v>
                      </c:pt>
                      <c:pt idx="6656">
                        <c:v>-3.8390412679699939E-16</c:v>
                      </c:pt>
                      <c:pt idx="6657">
                        <c:v>-2.9561650086586142E-16</c:v>
                      </c:pt>
                      <c:pt idx="6658">
                        <c:v>-2.078965654568834E-16</c:v>
                      </c:pt>
                      <c:pt idx="6659">
                        <c:v>-1.208307775139544E-16</c:v>
                      </c:pt>
                      <c:pt idx="6660">
                        <c:v>-3.4504165971083517E-17</c:v>
                      </c:pt>
                      <c:pt idx="6661">
                        <c:v>5.0999794008359462E-17</c:v>
                      </c:pt>
                      <c:pt idx="6662">
                        <c:v>1.3559930357306649E-16</c:v>
                      </c:pt>
                      <c:pt idx="6663">
                        <c:v>2.1921435894215389E-16</c:v>
                      </c:pt>
                      <c:pt idx="6664">
                        <c:v>3.0176686583166972E-16</c:v>
                      </c:pt>
                      <c:pt idx="6665">
                        <c:v>3.831807490297291E-16</c:v>
                      </c:pt>
                      <c:pt idx="6666">
                        <c:v>4.6338205663238777E-16</c:v>
                      </c:pt>
                      <c:pt idx="6667">
                        <c:v>5.4229905848377683E-16</c:v>
                      </c:pt>
                      <c:pt idx="6668">
                        <c:v>6.1986233840077024E-16</c:v>
                      </c:pt>
                      <c:pt idx="6669">
                        <c:v>6.960048798074413E-16</c:v>
                      </c:pt>
                      <c:pt idx="6670">
                        <c:v>7.7066214444133195E-16</c:v>
                      </c:pt>
                      <c:pt idx="6671">
                        <c:v>8.4377214384362824E-16</c:v>
                      </c:pt>
                      <c:pt idx="6672">
                        <c:v>9.1527550338962544E-16</c:v>
                      </c:pt>
                      <c:pt idx="6673">
                        <c:v>9.851155186672863E-16</c:v>
                      </c:pt>
                      <c:pt idx="6674">
                        <c:v>1.0532382040569301E-15</c:v>
                      </c:pt>
                      <c:pt idx="6675">
                        <c:v>1.119592333422167E-15</c:v>
                      </c:pt>
                      <c:pt idx="6676">
                        <c:v>1.184129472864991E-15</c:v>
                      </c:pt>
                      <c:pt idx="6677">
                        <c:v>1.2468040055561051E-15</c:v>
                      </c:pt>
                      <c:pt idx="6678">
                        <c:v>1.307573148695479E-15</c:v>
                      </c:pt>
                      <c:pt idx="6679">
                        <c:v>1.366396962709668E-15</c:v>
                      </c:pt>
                      <c:pt idx="6680">
                        <c:v>1.4232383528407549E-15</c:v>
                      </c:pt>
                      <c:pt idx="6681">
                        <c:v>1.478063063325615E-15</c:v>
                      </c:pt>
                      <c:pt idx="6682">
                        <c:v>1.5308396644075689E-15</c:v>
                      </c:pt>
                      <c:pt idx="6683">
                        <c:v>1.5815395324669191E-15</c:v>
                      </c:pt>
                      <c:pt idx="6684">
                        <c:v>1.6301368235911091E-15</c:v>
                      </c:pt>
                      <c:pt idx="6685">
                        <c:v>1.6766084409426781E-15</c:v>
                      </c:pt>
                      <c:pt idx="6686">
                        <c:v>1.7209339963165349E-15</c:v>
                      </c:pt>
                      <c:pt idx="6687">
                        <c:v>1.7630957663025349E-15</c:v>
                      </c:pt>
                      <c:pt idx="6688">
                        <c:v>1.8030786434988379E-15</c:v>
                      </c:pt>
                      <c:pt idx="6689">
                        <c:v>1.8408700832391231E-15</c:v>
                      </c:pt>
                      <c:pt idx="6690">
                        <c:v>1.8764600463142238E-15</c:v>
                      </c:pt>
                      <c:pt idx="6691">
                        <c:v>1.9098409381826709E-15</c:v>
                      </c:pt>
                      <c:pt idx="6692">
                        <c:v>1.941007545172473E-15</c:v>
                      </c:pt>
                      <c:pt idx="6693">
                        <c:v>1.969956968179718E-15</c:v>
                      </c:pt>
                      <c:pt idx="6694">
                        <c:v>1.9966885543723759E-15</c:v>
                      </c:pt>
                      <c:pt idx="6695">
                        <c:v>2.0212038274016901E-15</c:v>
                      </c:pt>
                      <c:pt idx="6696">
                        <c:v>2.04350641661599E-15</c:v>
                      </c:pt>
                      <c:pt idx="6697">
                        <c:v>2.063601985761509E-15</c:v>
                      </c:pt>
                      <c:pt idx="6698">
                        <c:v>2.0814981616371459E-15</c:v>
                      </c:pt>
                      <c:pt idx="6699">
                        <c:v>2.0972044631523472E-15</c:v>
                      </c:pt>
                      <c:pt idx="6700">
                        <c:v>2.110732231215007E-15</c:v>
                      </c:pt>
                      <c:pt idx="6701">
                        <c:v>2.1220945598493821E-15</c:v>
                      </c:pt>
                      <c:pt idx="6702">
                        <c:v>2.1313062289172949E-15</c:v>
                      </c:pt>
                      <c:pt idx="6703">
                        <c:v>2.1383836387837409E-15</c:v>
                      </c:pt>
                      <c:pt idx="6704">
                        <c:v>2.1433447472350439E-15</c:v>
                      </c:pt>
                      <c:pt idx="6705">
                        <c:v>2.146209008922786E-15</c:v>
                      </c:pt>
                      <c:pt idx="6706">
                        <c:v>2.1469973175696951E-15</c:v>
                      </c:pt>
                      <c:pt idx="6707">
                        <c:v>2.1457319511353348E-15</c:v>
                      </c:pt>
                      <c:pt idx="6708">
                        <c:v>2.1424365201008701E-15</c:v>
                      </c:pt>
                      <c:pt idx="6709">
                        <c:v>2.137135918992073E-15</c:v>
                      </c:pt>
                      <c:pt idx="6710">
                        <c:v>2.1298562812202299E-15</c:v>
                      </c:pt>
                      <c:pt idx="6711">
                        <c:v>2.1206249372804782E-15</c:v>
                      </c:pt>
                      <c:pt idx="6712">
                        <c:v>2.10947037630836E-15</c:v>
                      </c:pt>
                      <c:pt idx="6713">
                        <c:v>2.0964222109562492E-15</c:v>
                      </c:pt>
                      <c:pt idx="6714">
                        <c:v>2.0815111455143909E-15</c:v>
                      </c:pt>
                      <c:pt idx="6715">
                        <c:v>2.064768947165508E-15</c:v>
                      </c:pt>
                      <c:pt idx="6716">
                        <c:v>2.0462284202271718E-15</c:v>
                      </c:pt>
                      <c:pt idx="6717">
                        <c:v>2.025923383204518E-15</c:v>
                      </c:pt>
                      <c:pt idx="6718">
                        <c:v>2.003888648446143E-15</c:v>
                      </c:pt>
                      <c:pt idx="6719">
                        <c:v>1.9801600041680529E-15</c:v>
                      </c:pt>
                      <c:pt idx="6720">
                        <c:v>1.9547741985862939E-15</c:v>
                      </c:pt>
                      <c:pt idx="6721">
                        <c:v>1.9277689258778172E-15</c:v>
                      </c:pt>
                      <c:pt idx="6722">
                        <c:v>1.8991828136690991E-15</c:v>
                      </c:pt>
                      <c:pt idx="6723">
                        <c:v>1.8690554117378271E-15</c:v>
                      </c:pt>
                      <c:pt idx="6724">
                        <c:v>1.8374271816008548E-15</c:v>
                      </c:pt>
                      <c:pt idx="6725">
                        <c:v>1.8043394866517459E-15</c:v>
                      </c:pt>
                      <c:pt idx="6726">
                        <c:v>1.769834582507403E-15</c:v>
                      </c:pt>
                      <c:pt idx="6727">
                        <c:v>1.73395560722044E-15</c:v>
                      </c:pt>
                      <c:pt idx="6728">
                        <c:v>1.6967465710153979E-15</c:v>
                      </c:pt>
                      <c:pt idx="6729">
                        <c:v>1.658252345213255E-15</c:v>
                      </c:pt>
                      <c:pt idx="6730">
                        <c:v>1.6185186500143219E-15</c:v>
                      </c:pt>
                      <c:pt idx="6731">
                        <c:v>1.577592040823592E-15</c:v>
                      </c:pt>
                      <c:pt idx="6732">
                        <c:v>1.535519892815344E-15</c:v>
                      </c:pt>
                      <c:pt idx="6733">
                        <c:v>1.4923503834518171E-15</c:v>
                      </c:pt>
                      <c:pt idx="6734">
                        <c:v>1.44813247268997E-15</c:v>
                      </c:pt>
                      <c:pt idx="6735">
                        <c:v>1.402915880634896E-15</c:v>
                      </c:pt>
                      <c:pt idx="6736">
                        <c:v>1.356751062419707E-15</c:v>
                      </c:pt>
                      <c:pt idx="6737">
                        <c:v>1.309689180123065E-15</c:v>
                      </c:pt>
                      <c:pt idx="6738">
                        <c:v>1.261782071559592E-15</c:v>
                      </c:pt>
                      <c:pt idx="6739">
                        <c:v>1.2130822158120191E-15</c:v>
                      </c:pt>
                      <c:pt idx="6740">
                        <c:v>1.163642695404112E-15</c:v>
                      </c:pt>
                      <c:pt idx="6741">
                        <c:v>1.1135171550446891E-15</c:v>
                      </c:pt>
                      <c:pt idx="6742">
                        <c:v>1.062759756907543E-15</c:v>
                      </c:pt>
                      <c:pt idx="6743">
                        <c:v>1.011425132445871E-15</c:v>
                      </c:pt>
                      <c:pt idx="6744">
                        <c:v>9.5956833077042625E-16</c:v>
                      </c:pt>
                      <c:pt idx="6745">
                        <c:v>9.0724476365713949E-16</c:v>
                      </c:pt>
                      <c:pt idx="6746">
                        <c:v>8.5451014728119447E-16</c:v>
                      </c:pt>
                      <c:pt idx="6747">
                        <c:v>8.014204408054003E-16</c:v>
                      </c:pt>
                      <c:pt idx="6748">
                        <c:v>7.4803178198309162E-16</c:v>
                      </c:pt>
                      <c:pt idx="6749">
                        <c:v>6.9440041996572737E-16</c:v>
                      </c:pt>
                      <c:pt idx="6750">
                        <c:v>6.4058264552979293E-16</c:v>
                      </c:pt>
                      <c:pt idx="6751">
                        <c:v>5.8663471896903814E-16</c:v>
                      </c:pt>
                      <c:pt idx="6752">
                        <c:v>5.326127959164548E-16</c:v>
                      </c:pt>
                      <c:pt idx="6753">
                        <c:v>4.7857285138656877E-16</c:v>
                      </c:pt>
                      <c:pt idx="6754">
                        <c:v>4.2457060234630988E-16</c:v>
                      </c:pt>
                      <c:pt idx="6755">
                        <c:v>3.706614291385301E-16</c:v>
                      </c:pt>
                      <c:pt idx="6756">
                        <c:v>3.1690029609807932E-16</c:v>
                      </c:pt>
                      <c:pt idx="6757">
                        <c:v>2.6334167171208588E-16</c:v>
                      </c:pt>
                      <c:pt idx="6758">
                        <c:v>2.100394486815447E-16</c:v>
                      </c:pt>
                      <c:pt idx="6759">
                        <c:v>1.5704686425056489E-16</c:v>
                      </c:pt>
                      <c:pt idx="6760">
                        <c:v>1.044164211706488E-16</c:v>
                      </c:pt>
                      <c:pt idx="6761">
                        <c:v>5.2199809665305608E-17</c:v>
                      </c:pt>
                      <c:pt idx="6762">
                        <c:v>4.478307613848205E-19</c:v>
                      </c:pt>
                      <c:pt idx="6763">
                        <c:v>-5.0789678657662868E-17</c:v>
                      </c:pt>
                      <c:pt idx="6764">
                        <c:v>-1.014639187269519E-16</c:v>
                      </c:pt>
                      <c:pt idx="6765">
                        <c:v>-1.5152719706629419E-16</c:v>
                      </c:pt>
                      <c:pt idx="6766">
                        <c:v>-2.0093299651569759E-16</c:v>
                      </c:pt>
                      <c:pt idx="6767">
                        <c:v>-2.4963603983448088E-16</c:v>
                      </c:pt>
                      <c:pt idx="6768">
                        <c:v>-2.9759235107577572E-16</c:v>
                      </c:pt>
                      <c:pt idx="6769">
                        <c:v>-3.4475931337285372E-16</c:v>
                      </c:pt>
                      <c:pt idx="6770">
                        <c:v>-3.9109572289406399E-16</c:v>
                      </c:pt>
                      <c:pt idx="6771">
                        <c:v>-4.3656183874817522E-16</c:v>
                      </c:pt>
                      <c:pt idx="6772">
                        <c:v>-4.8111942865099137E-16</c:v>
                      </c:pt>
                      <c:pt idx="6773">
                        <c:v>-5.247318101885144E-16</c:v>
                      </c:pt>
                      <c:pt idx="6774">
                        <c:v>-5.6736388754225159E-16</c:v>
                      </c:pt>
                      <c:pt idx="6775">
                        <c:v>-6.0898218357314477E-16</c:v>
                      </c:pt>
                      <c:pt idx="6776">
                        <c:v>-6.4955486718715077E-16</c:v>
                      </c:pt>
                      <c:pt idx="6777">
                        <c:v>-6.8905177594007755E-16</c:v>
                      </c:pt>
                      <c:pt idx="6778">
                        <c:v>-7.2744443386688181E-16</c:v>
                      </c:pt>
                      <c:pt idx="6779">
                        <c:v>-7.6470606455138927E-16</c:v>
                      </c:pt>
                      <c:pt idx="6780">
                        <c:v>-8.0081159948334383E-16</c:v>
                      </c:pt>
                      <c:pt idx="6781">
                        <c:v>-8.3573768177812125E-16</c:v>
                      </c:pt>
                      <c:pt idx="6782">
                        <c:v>-8.6946266536141332E-16</c:v>
                      </c:pt>
                      <c:pt idx="6783">
                        <c:v>-9.0196660975084574E-16</c:v>
                      </c:pt>
                      <c:pt idx="6784">
                        <c:v>-9.3323127058997995E-16</c:v>
                      </c:pt>
                      <c:pt idx="6785">
                        <c:v>-9.6324008611467942E-16</c:v>
                      </c:pt>
                      <c:pt idx="6786">
                        <c:v>-9.9197815975533906E-16</c:v>
                      </c:pt>
                      <c:pt idx="6787">
                        <c:v>-1.0194322390977201E-15</c:v>
                      </c:pt>
                      <c:pt idx="6788">
                        <c:v>-1.0455906914439091E-15</c:v>
                      </c:pt>
                      <c:pt idx="6789">
                        <c:v>-1.070443476231989E-15</c:v>
                      </c:pt>
                      <c:pt idx="6790">
                        <c:v>-1.093982114585221E-15</c:v>
                      </c:pt>
                      <c:pt idx="6791">
                        <c:v>-1.116199656275545E-15</c:v>
                      </c:pt>
                      <c:pt idx="6792">
                        <c:v>-1.1370906443929999E-15</c:v>
                      </c:pt>
                      <c:pt idx="6793">
                        <c:v>-1.156651078021153E-15</c:v>
                      </c:pt>
                      <c:pt idx="6794">
                        <c:v>-1.174878373221617E-15</c:v>
                      </c:pt>
                      <c:pt idx="6795">
                        <c:v>-1.1917713226334709E-15</c:v>
                      </c:pt>
                      <c:pt idx="6796">
                        <c:v>-1.2073300539911599E-15</c:v>
                      </c:pt>
                      <c:pt idx="6797">
                        <c:v>-1.221555987862852E-15</c:v>
                      </c:pt>
                      <c:pt idx="6798">
                        <c:v>-1.234451794904271E-15</c:v>
                      </c:pt>
                      <c:pt idx="6799">
                        <c:v>-1.2460213529153641E-15</c:v>
                      </c:pt>
                      <c:pt idx="6800">
                        <c:v>-1.2562697039775219E-15</c:v>
                      </c:pt>
                      <c:pt idx="6801">
                        <c:v>-1.265203011935884E-15</c:v>
                      </c:pt>
                      <c:pt idx="6802">
                        <c:v>-1.2728285204778549E-15</c:v>
                      </c:pt>
                      <c:pt idx="6803">
                        <c:v>-1.2791545120423081E-15</c:v>
                      </c:pt>
                      <c:pt idx="6804">
                        <c:v>-1.28419026777628E-15</c:v>
                      </c:pt>
                      <c:pt idx="6805">
                        <c:v>-1.2879460287372961E-15</c:v>
                      </c:pt>
                      <c:pt idx="6806">
                        <c:v>-1.2904329585181159E-15</c:v>
                      </c:pt>
                      <c:pt idx="6807">
                        <c:v>-1.291663107449942E-15</c:v>
                      </c:pt>
                      <c:pt idx="6808">
                        <c:v>-1.291649378516941E-15</c:v>
                      </c:pt>
                      <c:pt idx="6809">
                        <c:v>-1.2904054950922881E-15</c:v>
                      </c:pt>
                      <c:pt idx="6810">
                        <c:v>-1.287945970581887E-15</c:v>
                      </c:pt>
                      <c:pt idx="6811">
                        <c:v>-1.284286080038238E-15</c:v>
                      </c:pt>
                      <c:pt idx="6812">
                        <c:v>-1.2794418337828261E-15</c:v>
                      </c:pt>
                      <c:pt idx="6813">
                        <c:v>-1.2734299530515919E-15</c:v>
                      </c:pt>
                      <c:pt idx="6814">
                        <c:v>-1.266267847654539E-15</c:v>
                      </c:pt>
                      <c:pt idx="6815">
                        <c:v>-1.257973595617797E-15</c:v>
                      </c:pt>
                      <c:pt idx="6816">
                        <c:v>-1.2485659247540259E-15</c:v>
                      </c:pt>
                      <c:pt idx="6817">
                        <c:v>-1.238064196086003E-15</c:v>
                      </c:pt>
                      <c:pt idx="6818">
                        <c:v>-1.226488389028323E-15</c:v>
                      </c:pt>
                      <c:pt idx="6819">
                        <c:v>-1.213859088212833E-15</c:v>
                      </c:pt>
                      <c:pt idx="6820">
                        <c:v>-1.2001974718264939E-15</c:v>
                      </c:pt>
                      <c:pt idx="6821">
                        <c:v>-1.1855253013145401E-15</c:v>
                      </c:pt>
                      <c:pt idx="6822">
                        <c:v>-1.169864912287214E-15</c:v>
                      </c:pt>
                      <c:pt idx="6823">
                        <c:v>-1.153239206456478E-15</c:v>
                      </c:pt>
                      <c:pt idx="6824">
                        <c:v>-1.135671644418822E-15</c:v>
                      </c:pt>
                      <c:pt idx="6825">
                        <c:v>-1.1171862390908051E-15</c:v>
                      </c:pt>
                      <c:pt idx="6826">
                        <c:v>-1.0978075495990331E-15</c:v>
                      </c:pt>
                      <c:pt idx="6827">
                        <c:v>-1.0775606754201719E-15</c:v>
                      </c:pt>
                      <c:pt idx="6828">
                        <c:v>-1.0564712505654671E-15</c:v>
                      </c:pt>
                      <c:pt idx="6829">
                        <c:v>-1.0345654376035699E-15</c:v>
                      </c:pt>
                      <c:pt idx="6830">
                        <c:v>-1.0118699213166651E-15</c:v>
                      </c:pt>
                      <c:pt idx="6831">
                        <c:v>-9.8841190178924764E-16</c:v>
                      </c:pt>
                      <c:pt idx="6832">
                        <c:v>-9.6421908673482216E-16</c:v>
                      </c:pt>
                      <c:pt idx="6833">
                        <c:v>-9.3931968287211881E-16</c:v>
                      </c:pt>
                      <c:pt idx="6834">
                        <c:v>-9.1374238617318319E-16</c:v>
                      </c:pt>
                      <c:pt idx="6835">
                        <c:v>-8.875163708162566E-16</c:v>
                      </c:pt>
                      <c:pt idx="6836">
                        <c:v>-8.6067127668841153E-16</c:v>
                      </c:pt>
                      <c:pt idx="6837">
                        <c:v>-8.3323719529778623E-16</c:v>
                      </c:pt>
                      <c:pt idx="6838">
                        <c:v>-8.052446539709697E-16</c:v>
                      </c:pt>
                      <c:pt idx="6839">
                        <c:v>-7.7672459822594283E-16</c:v>
                      </c:pt>
                      <c:pt idx="6840">
                        <c:v>-7.477083722311335E-16</c:v>
                      </c:pt>
                      <c:pt idx="6841">
                        <c:v>-7.1822769727735462E-16</c:v>
                      </c:pt>
                      <c:pt idx="6842">
                        <c:v>-6.8831464820946333E-16</c:v>
                      </c:pt>
                      <c:pt idx="6843">
                        <c:v>-6.5800162778501815E-16</c:v>
                      </c:pt>
                      <c:pt idx="6844">
                        <c:v>-6.2732133894525428E-16</c:v>
                      </c:pt>
                      <c:pt idx="6845">
                        <c:v>-5.963067550054115E-16</c:v>
                      </c:pt>
                      <c:pt idx="6846">
                        <c:v>-5.6499108779137173E-16</c:v>
                      </c:pt>
                      <c:pt idx="6847">
                        <c:v>-5.3340775376848285E-16</c:v>
                      </c:pt>
                      <c:pt idx="6848">
                        <c:v>-5.0159033822851016E-16</c:v>
                      </c:pt>
                      <c:pt idx="6849">
                        <c:v>-4.695725576206041E-16</c:v>
                      </c:pt>
                      <c:pt idx="6850">
                        <c:v>-4.373882201278582E-16</c:v>
                      </c:pt>
                      <c:pt idx="6851">
                        <c:v>-4.0507118461172609E-16</c:v>
                      </c:pt>
                      <c:pt idx="6852">
                        <c:v>-3.7265531805975458E-16</c:v>
                      </c:pt>
                      <c:pt idx="6853">
                        <c:v>-3.4017445168932211E-16</c:v>
                      </c:pt>
                      <c:pt idx="6854">
                        <c:v>-3.0766233587380252E-16</c:v>
                      </c:pt>
                      <c:pt idx="6855">
                        <c:v>-2.751525940691123E-16</c:v>
                      </c:pt>
                      <c:pt idx="6856">
                        <c:v>-2.426786759302849E-16</c:v>
                      </c:pt>
                      <c:pt idx="6857">
                        <c:v>-2.1027380981821089E-16</c:v>
                      </c:pt>
                      <c:pt idx="6858">
                        <c:v>-1.779709549023521E-16</c:v>
                      </c:pt>
                      <c:pt idx="6859">
                        <c:v>-1.4580275307323731E-16</c:v>
                      </c:pt>
                      <c:pt idx="6860">
                        <c:v>-1.1380148088272061E-16</c:v>
                      </c:pt>
                      <c:pt idx="6861">
                        <c:v>-8.1999001731666533E-17</c:v>
                      </c:pt>
                      <c:pt idx="6862">
                        <c:v>-5.0426718526189739E-17</c:v>
                      </c:pt>
                      <c:pt idx="6863">
                        <c:v>-1.911552702371058E-17</c:v>
                      </c:pt>
                      <c:pt idx="6864">
                        <c:v>1.1904229915171981E-17</c:v>
                      </c:pt>
                      <c:pt idx="6865">
                        <c:v>4.2602806953987112E-17</c:v>
                      </c:pt>
                      <c:pt idx="6866">
                        <c:v>7.295109958133195E-17</c:v>
                      </c:pt>
                      <c:pt idx="6867">
                        <c:v>1.029206858847433E-16</c:v>
                      </c:pt>
                      <c:pt idx="6868">
                        <c:v>1.3248386660786121E-16</c:v>
                      </c:pt>
                      <c:pt idx="6869">
                        <c:v>1.6161370331084471E-16</c:v>
                      </c:pt>
                      <c:pt idx="6870">
                        <c:v>1.902840544670397E-16</c:v>
                      </c:pt>
                      <c:pt idx="6871">
                        <c:v>2.184696093403977E-16</c:v>
                      </c:pt>
                      <c:pt idx="6872">
                        <c:v>2.4614591950499038E-16</c:v>
                      </c:pt>
                      <c:pt idx="6873">
                        <c:v>2.7328942788085002E-16</c:v>
                      </c:pt>
                      <c:pt idx="6874">
                        <c:v>2.998774951783128E-16</c:v>
                      </c:pt>
                      <c:pt idx="6875">
                        <c:v>3.2588842365933138E-16</c:v>
                      </c:pt>
                      <c:pt idx="6876">
                        <c:v>3.5130147814136141E-16</c:v>
                      </c:pt>
                      <c:pt idx="6877">
                        <c:v>3.7609690418847961E-16</c:v>
                      </c:pt>
                      <c:pt idx="6878">
                        <c:v>4.0025594345158221E-16</c:v>
                      </c:pt>
                      <c:pt idx="6879">
                        <c:v>4.237608461377446E-16</c:v>
                      </c:pt>
                      <c:pt idx="6880">
                        <c:v>4.4659488060855988E-16</c:v>
                      </c:pt>
                      <c:pt idx="6881">
                        <c:v>4.6874234012343836E-16</c:v>
                      </c:pt>
                      <c:pt idx="6882">
                        <c:v>4.9018854676318168E-16</c:v>
                      </c:pt>
                      <c:pt idx="6883">
                        <c:v>5.1091985258549128E-16</c:v>
                      </c:pt>
                      <c:pt idx="6884">
                        <c:v>5.309236380816794E-16</c:v>
                      </c:pt>
                      <c:pt idx="6885">
                        <c:v>5.5018830801844312E-16</c:v>
                      </c:pt>
                      <c:pt idx="6886">
                        <c:v>5.6870328476550957E-16</c:v>
                      </c:pt>
                      <c:pt idx="6887">
                        <c:v>5.8645899922224147E-16</c:v>
                      </c:pt>
                      <c:pt idx="6888">
                        <c:v>6.0344687947064706E-16</c:v>
                      </c:pt>
                      <c:pt idx="6889">
                        <c:v>6.1965933729349437E-16</c:v>
                      </c:pt>
                      <c:pt idx="6890">
                        <c:v>6.3508975270672009E-16</c:v>
                      </c:pt>
                      <c:pt idx="6891">
                        <c:v>6.4973245666520368E-16</c:v>
                      </c:pt>
                      <c:pt idx="6892">
                        <c:v>6.6358271210821049E-16</c:v>
                      </c:pt>
                      <c:pt idx="6893">
                        <c:v>6.7663669351718248E-16</c:v>
                      </c:pt>
                      <c:pt idx="6894">
                        <c:v>6.8889146516434415E-16</c:v>
                      </c:pt>
                      <c:pt idx="6895">
                        <c:v>7.0034495823291484E-16</c:v>
                      </c:pt>
                      <c:pt idx="6896">
                        <c:v>7.1099594699227301E-16</c:v>
                      </c:pt>
                      <c:pt idx="6897">
                        <c:v>7.2084402421189952E-16</c:v>
                      </c:pt>
                      <c:pt idx="6898">
                        <c:v>7.298895759965091E-16</c:v>
                      </c:pt>
                      <c:pt idx="6899">
                        <c:v>7.381337562221919E-16</c:v>
                      </c:pt>
                      <c:pt idx="6900">
                        <c:v>7.4557846075007938E-16</c:v>
                      </c:pt>
                      <c:pt idx="6901">
                        <c:v>7.522263015877483E-16</c:v>
                      </c:pt>
                      <c:pt idx="6902">
                        <c:v>7.5808058116273441E-16</c:v>
                      </c:pt>
                      <c:pt idx="6903">
                        <c:v>7.6314526686435772E-16</c:v>
                      </c:pt>
                      <c:pt idx="6904">
                        <c:v>7.6742496600079958E-16</c:v>
                      </c:pt>
                      <c:pt idx="6905">
                        <c:v>7.7092490130884046E-16</c:v>
                      </c:pt>
                      <c:pt idx="6906">
                        <c:v>7.7365088714217259E-16</c:v>
                      </c:pt>
                      <c:pt idx="6907">
                        <c:v>7.7560930645246255E-16</c:v>
                      </c:pt>
                      <c:pt idx="6908">
                        <c:v>7.7680708866493291E-16</c:v>
                      </c:pt>
                      <c:pt idx="6909">
                        <c:v>7.7725168853666968E-16</c:v>
                      </c:pt>
                      <c:pt idx="6910">
                        <c:v>7.7695106607242626E-16</c:v>
                      </c:pt>
                      <c:pt idx="6911">
                        <c:v>7.7591366755850661E-16</c:v>
                      </c:pt>
                      <c:pt idx="6912">
                        <c:v>7.7414840776097102E-16</c:v>
                      </c:pt>
                      <c:pt idx="6913">
                        <c:v>7.7166465332004946E-16</c:v>
                      </c:pt>
                      <c:pt idx="6914">
                        <c:v>7.6847220735817024E-16</c:v>
                      </c:pt>
                      <c:pt idx="6915">
                        <c:v>7.6458129530482656E-16</c:v>
                      </c:pt>
                      <c:pt idx="6916">
                        <c:v>7.6000255192739531E-16</c:v>
                      </c:pt>
                      <c:pt idx="6917">
                        <c:v>7.5474700954346769E-16</c:v>
                      </c:pt>
                      <c:pt idx="6918">
                        <c:v>7.4882608737720453E-16</c:v>
                      </c:pt>
                      <c:pt idx="6919">
                        <c:v>7.4225158200952661E-16</c:v>
                      </c:pt>
                      <c:pt idx="6920">
                        <c:v>7.3503565886029745E-16</c:v>
                      </c:pt>
                      <c:pt idx="6921">
                        <c:v>7.2719084462974235E-16</c:v>
                      </c:pt>
                      <c:pt idx="6922">
                        <c:v>7.1873002061600052E-16</c:v>
                      </c:pt>
                      <c:pt idx="6923">
                        <c:v>7.0966641681672744E-16</c:v>
                      </c:pt>
                      <c:pt idx="6924">
                        <c:v>7.0001360671480824E-16</c:v>
                      </c:pt>
                      <c:pt idx="6925">
                        <c:v>6.8978550264063461E-16</c:v>
                      </c:pt>
                      <c:pt idx="6926">
                        <c:v>6.7899635159845402E-16</c:v>
                      </c:pt>
                      <c:pt idx="6927">
                        <c:v>6.676607314387295E-16</c:v>
                      </c:pt>
                      <c:pt idx="6928">
                        <c:v>6.5579354725578277E-16</c:v>
                      </c:pt>
                      <c:pt idx="6929">
                        <c:v>6.4341002788740785E-16</c:v>
                      </c:pt>
                      <c:pt idx="6930">
                        <c:v>6.3052572239231161E-16</c:v>
                      </c:pt>
                      <c:pt idx="6931">
                        <c:v>6.1715649638137206E-16</c:v>
                      </c:pt>
                      <c:pt idx="6932">
                        <c:v>6.0331852808075326E-16</c:v>
                      </c:pt>
                      <c:pt idx="6933">
                        <c:v>5.8902830400678994E-16</c:v>
                      </c:pt>
                      <c:pt idx="6934">
                        <c:v>5.7430261413707709E-16</c:v>
                      </c:pt>
                      <c:pt idx="6935">
                        <c:v>5.5915854646716834E-16</c:v>
                      </c:pt>
                      <c:pt idx="6936">
                        <c:v>5.4361348084786448E-16</c:v>
                      </c:pt>
                      <c:pt idx="6937">
                        <c:v>5.27685082005392E-16</c:v>
                      </c:pt>
                      <c:pt idx="6938">
                        <c:v>5.1139129165519789E-16</c:v>
                      </c:pt>
                      <c:pt idx="6939">
                        <c:v>4.9475031962768393E-16</c:v>
                      </c:pt>
                      <c:pt idx="6940">
                        <c:v>4.7778063393539437E-16</c:v>
                      </c:pt>
                      <c:pt idx="6941">
                        <c:v>4.6050094971974466E-16</c:v>
                      </c:pt>
                      <c:pt idx="6942">
                        <c:v>4.4293021702754809E-16</c:v>
                      </c:pt>
                      <c:pt idx="6943">
                        <c:v>4.2508760737805E-16</c:v>
                      </c:pt>
                      <c:pt idx="6944">
                        <c:v>4.0699249909321028E-16</c:v>
                      </c:pt>
                      <c:pt idx="6945">
                        <c:v>3.8866446137545962E-16</c:v>
                      </c:pt>
                      <c:pt idx="6946">
                        <c:v>3.7012323713013162E-16</c:v>
                      </c:pt>
                      <c:pt idx="6947">
                        <c:v>3.513887245404728E-16</c:v>
                      </c:pt>
                      <c:pt idx="6948">
                        <c:v>3.3248095741660089E-16</c:v>
                      </c:pt>
                      <c:pt idx="6949">
                        <c:v>3.1342008435073829E-16</c:v>
                      </c:pt>
                      <c:pt idx="6950">
                        <c:v>2.9422634672287879E-16</c:v>
                      </c:pt>
                      <c:pt idx="6951">
                        <c:v>2.7492005561273719E-16</c:v>
                      </c:pt>
                      <c:pt idx="6952">
                        <c:v>2.5552156768372188E-16</c:v>
                      </c:pt>
                      <c:pt idx="6953">
                        <c:v>2.3605126011562791E-16</c:v>
                      </c:pt>
                      <c:pt idx="6954">
                        <c:v>2.165295046724567E-16</c:v>
                      </c:pt>
                      <c:pt idx="6955">
                        <c:v>1.9697664099954321E-16</c:v>
                      </c:pt>
                      <c:pt idx="6956">
                        <c:v>1.7741294925353479E-16</c:v>
                      </c:pt>
                      <c:pt idx="6957">
                        <c:v>1.5785862217540661E-16</c:v>
                      </c:pt>
                      <c:pt idx="6958">
                        <c:v>1.3833373672260991E-16</c:v>
                      </c:pt>
                      <c:pt idx="6959">
                        <c:v>1.1885822538240599E-16</c:v>
                      </c:pt>
                      <c:pt idx="6960">
                        <c:v>9.9451847292889962E-17</c:v>
                      </c:pt>
                      <c:pt idx="6961">
                        <c:v>8.0134159300407665E-17</c:v>
                      </c:pt>
                      <c:pt idx="6962">
                        <c:v>6.0924487085765976E-17</c:v>
                      </c:pt>
                      <c:pt idx="6963">
                        <c:v>4.1841896491756991E-17</c:v>
                      </c:pt>
                      <c:pt idx="6964">
                        <c:v>2.290516518496753E-17</c:v>
                      </c:pt>
                      <c:pt idx="6965">
                        <c:v>4.132754784237974E-18</c:v>
                      </c:pt>
                      <c:pt idx="6966">
                        <c:v>-1.445721641470418E-17</c:v>
                      </c:pt>
                      <c:pt idx="6967">
                        <c:v>-3.2846999991229849E-17</c:v>
                      </c:pt>
                      <c:pt idx="6968">
                        <c:v>-5.1019243105122377E-17</c:v>
                      </c:pt>
                      <c:pt idx="6969">
                        <c:v>-6.8957013237976244E-17</c:v>
                      </c:pt>
                      <c:pt idx="6970">
                        <c:v>-8.6643821858033923E-17</c:v>
                      </c:pt>
                      <c:pt idx="6971">
                        <c:v>-1.040636469031728E-16</c:v>
                      </c:pt>
                      <c:pt idx="6972">
                        <c:v>-1.2120095398457731E-16</c:v>
                      </c:pt>
                      <c:pt idx="6973">
                        <c:v>-1.3804071622132519E-16</c:v>
                      </c:pt>
                      <c:pt idx="6974">
                        <c:v>-1.54568432624895E-16</c:v>
                      </c:pt>
                      <c:pt idx="6975">
                        <c:v>-1.707701449631521E-16</c:v>
                      </c:pt>
                      <c:pt idx="6976">
                        <c:v>-1.8663245304170049E-16</c:v>
                      </c:pt>
                      <c:pt idx="6977">
                        <c:v>-2.0214252835221571E-16</c:v>
                      </c:pt>
                      <c:pt idx="6978">
                        <c:v>-2.1728812604747221E-16</c:v>
                      </c:pt>
                      <c:pt idx="6979">
                        <c:v>-2.3205759521317419E-16</c:v>
                      </c:pt>
                      <c:pt idx="6980">
                        <c:v>-2.4643988741879479E-16</c:v>
                      </c:pt>
                      <c:pt idx="6981">
                        <c:v>-2.60424563539753E-16</c:v>
                      </c:pt>
                      <c:pt idx="6982">
                        <c:v>-2.7400179885428681E-16</c:v>
                      </c:pt>
                      <c:pt idx="6983">
                        <c:v>-2.8716238643002188E-16</c:v>
                      </c:pt>
                      <c:pt idx="6984">
                        <c:v>-2.9989773882480301E-16</c:v>
                      </c:pt>
                      <c:pt idx="6985">
                        <c:v>-3.1219988813717172E-16</c:v>
                      </c:pt>
                      <c:pt idx="6986">
                        <c:v>-3.2406148445192909E-16</c:v>
                      </c:pt>
                      <c:pt idx="6987">
                        <c:v>-3.3547579273523521E-16</c:v>
                      </c:pt>
                      <c:pt idx="6988">
                        <c:v>-3.464366882424939E-16</c:v>
                      </c:pt>
                      <c:pt idx="6989">
                        <c:v>-3.5693865051127612E-16</c:v>
                      </c:pt>
                      <c:pt idx="6990">
                        <c:v>-3.6697675601798288E-16</c:v>
                      </c:pt>
                      <c:pt idx="6991">
                        <c:v>-3.7654666958474311E-16</c:v>
                      </c:pt>
                      <c:pt idx="6992">
                        <c:v>-3.8564463462872419E-16</c:v>
                      </c:pt>
                      <c:pt idx="6993">
                        <c:v>-3.9426746235097339E-16</c:v>
                      </c:pt>
                      <c:pt idx="6994">
                        <c:v>-4.0241251996700102E-16</c:v>
                      </c:pt>
                      <c:pt idx="6995">
                        <c:v>-4.1007771808423149E-16</c:v>
                      </c:pt>
                      <c:pt idx="6996">
                        <c:v>-4.1726149733419571E-16</c:v>
                      </c:pt>
                      <c:pt idx="6997">
                        <c:v>-4.2396281436926239E-16</c:v>
                      </c:pt>
                      <c:pt idx="6998">
                        <c:v>-4.3018112733437339E-16</c:v>
                      </c:pt>
                      <c:pt idx="6999">
                        <c:v>-4.3591638092387598E-16</c:v>
                      </c:pt>
                      <c:pt idx="7000">
                        <c:v>-4.4116899113316079E-16</c:v>
                      </c:pt>
                      <c:pt idx="7001">
                        <c:v>-4.4593982981219257E-16</c:v>
                      </c:pt>
                      <c:pt idx="7002">
                        <c:v>-4.5023020912602966E-16</c:v>
                      </c:pt>
                      <c:pt idx="7003">
                        <c:v>-4.5404186602329788E-16</c:v>
                      </c:pt>
                      <c:pt idx="7004">
                        <c:v>-4.5737694680974553E-16</c:v>
                      </c:pt>
                      <c:pt idx="7005">
                        <c:v>-4.6023799191866594E-16</c:v>
                      </c:pt>
                      <c:pt idx="7006">
                        <c:v>-4.6262792096457362E-16</c:v>
                      </c:pt>
                      <c:pt idx="7007">
                        <c:v>-4.6455001815991885E-16</c:v>
                      </c:pt>
                      <c:pt idx="7008">
                        <c:v>-4.6600791816810034E-16</c:v>
                      </c:pt>
                      <c:pt idx="7009">
                        <c:v>-4.6700559245846822E-16</c:v>
                      </c:pt>
                      <c:pt idx="7010">
                        <c:v>-4.6754733622136796E-16</c:v>
                      </c:pt>
                      <c:pt idx="7011">
                        <c:v>-4.6763775589320319E-16</c:v>
                      </c:pt>
                      <c:pt idx="7012">
                        <c:v>-4.6728175733314384E-16</c:v>
                      </c:pt>
                      <c:pt idx="7013">
                        <c:v>-4.6648453468452428E-16</c:v>
                      </c:pt>
                      <c:pt idx="7014">
                        <c:v>-4.6525155994539212E-16</c:v>
                      </c:pt>
                      <c:pt idx="7015">
                        <c:v>-4.6358857326394283E-16</c:v>
                      </c:pt>
                      <c:pt idx="7016">
                        <c:v>-4.6150157396594438E-16</c:v>
                      </c:pt>
                      <c:pt idx="7017">
                        <c:v>-4.5899681231269705E-16</c:v>
                      </c:pt>
                      <c:pt idx="7018">
                        <c:v>-4.5608078197981158E-16</c:v>
                      </c:pt>
                      <c:pt idx="7019">
                        <c:v>-4.5276021323888878E-16</c:v>
                      </c:pt>
                      <c:pt idx="7020">
                        <c:v>-4.4904206681649938E-16</c:v>
                      </c:pt>
                      <c:pt idx="7021">
                        <c:v>-4.4493352839755171E-16</c:v>
                      </c:pt>
                      <c:pt idx="7022">
                        <c:v>-4.4044200373304969E-16</c:v>
                      </c:pt>
                      <c:pt idx="7023">
                        <c:v>-4.3557511430601388E-16</c:v>
                      </c:pt>
                      <c:pt idx="7024">
                        <c:v>-4.3034069350342691E-16</c:v>
                      </c:pt>
                      <c:pt idx="7025">
                        <c:v>-4.247467832367165E-16</c:v>
                      </c:pt>
                      <c:pt idx="7026">
                        <c:v>-4.1880163094892618E-16</c:v>
                      </c:pt>
                      <c:pt idx="7027">
                        <c:v>-4.1251368694248601E-16</c:v>
                      </c:pt>
                      <c:pt idx="7028">
                        <c:v>-4.0589160195848069E-16</c:v>
                      </c:pt>
                      <c:pt idx="7029">
                        <c:v>-3.9894422493587198E-16</c:v>
                      </c:pt>
                      <c:pt idx="7030">
                        <c:v>-3.9168060087702649E-16</c:v>
                      </c:pt>
                      <c:pt idx="7031">
                        <c:v>-3.8410996874525268E-16</c:v>
                      </c:pt>
                      <c:pt idx="7032">
                        <c:v>-3.7624175931966442E-16</c:v>
                      </c:pt>
                      <c:pt idx="7033">
                        <c:v>-3.68085592932955E-16</c:v>
                      </c:pt>
                      <c:pt idx="7034">
                        <c:v>-3.5965127701910522E-16</c:v>
                      </c:pt>
                      <c:pt idx="7035">
                        <c:v>-3.5094880340002569E-16</c:v>
                      </c:pt>
                      <c:pt idx="7036">
                        <c:v>-3.4198834524228592E-16</c:v>
                      </c:pt>
                      <c:pt idx="7037">
                        <c:v>-3.3278025361889498E-16</c:v>
                      </c:pt>
                      <c:pt idx="7038">
                        <c:v>-3.2333505361461781E-16</c:v>
                      </c:pt>
                      <c:pt idx="7039">
                        <c:v>-3.1366343991779939E-16</c:v>
                      </c:pt>
                      <c:pt idx="7040">
                        <c:v>-3.0377627184695462E-16</c:v>
                      </c:pt>
                      <c:pt idx="7041">
                        <c:v>-2.9368456776538532E-16</c:v>
                      </c:pt>
                      <c:pt idx="7042">
                        <c:v>-2.833994988433869E-16</c:v>
                      </c:pt>
                      <c:pt idx="7043">
                        <c:v>-2.729323821339816E-16</c:v>
                      </c:pt>
                      <c:pt idx="7044">
                        <c:v>-2.6229467293417402E-16</c:v>
                      </c:pt>
                      <c:pt idx="7045">
                        <c:v>-2.5149795641126089E-16</c:v>
                      </c:pt>
                      <c:pt idx="7046">
                        <c:v>-2.405539384805377E-16</c:v>
                      </c:pt>
                      <c:pt idx="7047">
                        <c:v>-2.2947443592771561E-16</c:v>
                      </c:pt>
                      <c:pt idx="7048">
                        <c:v>-2.1827136577697809E-16</c:v>
                      </c:pt>
                      <c:pt idx="7049">
                        <c:v>-2.0695673391297951E-16</c:v>
                      </c:pt>
                      <c:pt idx="7050">
                        <c:v>-1.955426229715965E-16</c:v>
                      </c:pt>
                      <c:pt idx="7051">
                        <c:v>-1.840411795223793E-16</c:v>
                      </c:pt>
                      <c:pt idx="7052">
                        <c:v>-1.724646005716414E-16</c:v>
                      </c:pt>
                      <c:pt idx="7053">
                        <c:v>-1.608251194221609E-16</c:v>
                      </c:pt>
                      <c:pt idx="7054">
                        <c:v>-1.491349909321536E-16</c:v>
                      </c:pt>
                      <c:pt idx="7055">
                        <c:v>-1.374064762214116E-16</c:v>
                      </c:pt>
                      <c:pt idx="7056">
                        <c:v>-1.256518268787425E-16</c:v>
                      </c:pt>
                      <c:pt idx="7057">
                        <c:v>-1.1388326872991759E-16</c:v>
                      </c:pt>
                      <c:pt idx="7058">
                        <c:v>-1.021129852296353E-16</c:v>
                      </c:pt>
                      <c:pt idx="7059">
                        <c:v>-9.0353100545342626E-17</c:v>
                      </c:pt>
                      <c:pt idx="7060">
                        <c:v>-7.8615662404689062E-17</c:v>
                      </c:pt>
                      <c:pt idx="7061">
                        <c:v>-6.6912624780562582E-17</c:v>
                      </c:pt>
                      <c:pt idx="7062">
                        <c:v>-5.5255830490675658E-17</c:v>
                      </c:pt>
                      <c:pt idx="7063">
                        <c:v>-4.3656993790414333E-17</c:v>
                      </c:pt>
                      <c:pt idx="7064">
                        <c:v>-3.2127683038024143E-17</c:v>
                      </c:pt>
                      <c:pt idx="7065">
                        <c:v>-2.067930351276264E-17</c:v>
                      </c:pt>
                      <c:pt idx="7066">
                        <c:v>-9.3230804655041669E-18</c:v>
                      </c:pt>
                      <c:pt idx="7067">
                        <c:v>1.9299575191610991E-18</c:v>
                      </c:pt>
                      <c:pt idx="7068">
                        <c:v>1.3068994771410811E-17</c:v>
                      </c:pt>
                      <c:pt idx="7069">
                        <c:v>2.4083444320180121E-17</c:v>
                      </c:pt>
                      <c:pt idx="7070">
                        <c:v>3.4962963139582237E-17</c:v>
                      </c:pt>
                      <c:pt idx="7071">
                        <c:v>4.5697466787996261E-17</c:v>
                      </c:pt>
                      <c:pt idx="7072">
                        <c:v>5.62771433741405E-17</c:v>
                      </c:pt>
                      <c:pt idx="7073">
                        <c:v>6.6692466788495699E-17</c:v>
                      </c:pt>
                      <c:pt idx="7074">
                        <c:v>7.6934209142789406E-17</c:v>
                      </c:pt>
                      <c:pt idx="7075">
                        <c:v>8.6993452366262973E-17</c:v>
                      </c:pt>
                      <c:pt idx="7076">
                        <c:v>9.6861598911785369E-17</c:v>
                      </c:pt>
                      <c:pt idx="7077">
                        <c:v>1.0653038153183811E-16</c:v>
                      </c:pt>
                      <c:pt idx="7078">
                        <c:v>1.159918720895232E-16</c:v>
                      </c:pt>
                      <c:pt idx="7079">
                        <c:v>1.2523848937668801E-16</c:v>
                      </c:pt>
                      <c:pt idx="7080">
                        <c:v>1.342630059173476E-16</c:v>
                      </c:pt>
                      <c:pt idx="7081">
                        <c:v>1.4305855374152309E-16</c:v>
                      </c:pt>
                      <c:pt idx="7082">
                        <c:v>1.516186291206751E-16</c:v>
                      </c:pt>
                      <c:pt idx="7083">
                        <c:v>1.5993709626332519E-16</c:v>
                      </c:pt>
                      <c:pt idx="7084">
                        <c:v>1.680081899752575E-16</c:v>
                      </c:pt>
                      <c:pt idx="7085">
                        <c:v>1.758265172957241E-16</c:v>
                      </c:pt>
                      <c:pt idx="7086">
                        <c:v>1.8338705812704201E-16</c:v>
                      </c:pt>
                      <c:pt idx="7087">
                        <c:v>1.9068516488139041E-16</c:v>
                      </c:pt>
                      <c:pt idx="7088">
                        <c:v>1.9771656117395769E-16</c:v>
                      </c:pt>
                      <c:pt idx="7089">
                        <c:v>2.044773395978397E-16</c:v>
                      </c:pt>
                      <c:pt idx="7090">
                        <c:v>2.109639586204477E-16</c:v>
                      </c:pt>
                      <c:pt idx="7091">
                        <c:v>2.171732386468093E-16</c:v>
                      </c:pt>
                      <c:pt idx="7092">
                        <c:v>2.231023572988447E-16</c:v>
                      </c:pt>
                      <c:pt idx="7093">
                        <c:v>2.2874884396411231E-16</c:v>
                      </c:pt>
                      <c:pt idx="7094">
                        <c:v>2.3411057367067019E-16</c:v>
                      </c:pt>
                      <c:pt idx="7095">
                        <c:v>2.3918576034793151E-16</c:v>
                      </c:pt>
                      <c:pt idx="7096">
                        <c:v>2.4397294953543529E-16</c:v>
                      </c:pt>
                      <c:pt idx="7097">
                        <c:v>2.4847101060386428E-16</c:v>
                      </c:pt>
                      <c:pt idx="7098">
                        <c:v>2.5267912855349249E-16</c:v>
                      </c:pt>
                      <c:pt idx="7099">
                        <c:v>2.565967954564365E-16</c:v>
                      </c:pt>
                      <c:pt idx="7100">
                        <c:v>2.6022380160914798E-16</c:v>
                      </c:pt>
                      <c:pt idx="7101">
                        <c:v>2.63560226461331E-16</c:v>
                      </c:pt>
                      <c:pt idx="7102">
                        <c:v>2.666064293867747E-16</c:v>
                      </c:pt>
                      <c:pt idx="7103">
                        <c:v>2.6936304036013359E-16</c:v>
                      </c:pt>
                      <c:pt idx="7104">
                        <c:v>2.7183095060184511E-16</c:v>
                      </c:pt>
                      <c:pt idx="7105">
                        <c:v>2.7401130325127198E-16</c:v>
                      </c:pt>
                      <c:pt idx="7106">
                        <c:v>2.7590548412513359E-16</c:v>
                      </c:pt>
                      <c:pt idx="7107">
                        <c:v>2.7751511261527788E-16</c:v>
                      </c:pt>
                      <c:pt idx="7108">
                        <c:v>2.788420327762682E-16</c:v>
                      </c:pt>
                      <c:pt idx="7109">
                        <c:v>2.7988830464927072E-16</c:v>
                      </c:pt>
                      <c:pt idx="7110">
                        <c:v>2.8065619586450651E-16</c:v>
                      </c:pt>
                      <c:pt idx="7111">
                        <c:v>2.8114817356010691E-16</c:v>
                      </c:pt>
                      <c:pt idx="7112">
                        <c:v>2.8136689665033418E-16</c:v>
                      </c:pt>
                      <c:pt idx="7113">
                        <c:v>2.8131520847130681E-16</c:v>
                      </c:pt>
                      <c:pt idx="7114">
                        <c:v>2.8099612982725419E-16</c:v>
                      </c:pt>
                      <c:pt idx="7115">
                        <c:v>2.8041285245514831E-16</c:v>
                      </c:pt>
                      <c:pt idx="7116">
                        <c:v>2.7956873292036811E-16</c:v>
                      </c:pt>
                      <c:pt idx="7117">
                        <c:v>2.784672869508055E-16</c:v>
                      </c:pt>
                      <c:pt idx="7118">
                        <c:v>2.7711218421167072E-16</c:v>
                      </c:pt>
                      <c:pt idx="7119">
                        <c:v>2.7550724351812698E-16</c:v>
                      </c:pt>
                      <c:pt idx="7120">
                        <c:v>2.7365642847793789E-16</c:v>
                      </c:pt>
                      <c:pt idx="7121">
                        <c:v>2.7156384355155328E-16</c:v>
                      </c:pt>
                      <c:pt idx="7122">
                        <c:v>2.69233730512405E-16</c:v>
                      </c:pt>
                      <c:pt idx="7123">
                        <c:v>2.666704652859089E-16</c:v>
                      </c:pt>
                      <c:pt idx="7124">
                        <c:v>2.6387855514166741E-16</c:v>
                      </c:pt>
                      <c:pt idx="7125">
                        <c:v>2.6086263620948512E-16</c:v>
                      </c:pt>
                      <c:pt idx="7126">
                        <c:v>2.5762747128665099E-16</c:v>
                      </c:pt>
                      <c:pt idx="7127">
                        <c:v>2.5417794790073192E-16</c:v>
                      </c:pt>
                      <c:pt idx="7128">
                        <c:v>2.5051907658959549E-16</c:v>
                      </c:pt>
                      <c:pt idx="7129">
                        <c:v>2.4665598935826311E-16</c:v>
                      </c:pt>
                      <c:pt idx="7130">
                        <c:v>2.4259393827022298E-16</c:v>
                      </c:pt>
                      <c:pt idx="7131">
                        <c:v>2.3833829412966308E-16</c:v>
                      </c:pt>
                      <c:pt idx="7132">
                        <c:v>2.3389454521020102E-16</c:v>
                      </c:pt>
                      <c:pt idx="7133">
                        <c:v>2.2926829598511898E-16</c:v>
                      </c:pt>
                      <c:pt idx="7134">
                        <c:v>2.2446526581420128E-16</c:v>
                      </c:pt>
                      <c:pt idx="7135">
                        <c:v>2.1949128754284921E-16</c:v>
                      </c:pt>
                      <c:pt idx="7136">
                        <c:v>2.1435230596976301E-16</c:v>
                      </c:pt>
                      <c:pt idx="7137">
                        <c:v>2.0905437614101681E-16</c:v>
                      </c:pt>
                      <c:pt idx="7138">
                        <c:v>2.036036614300804E-16</c:v>
                      </c:pt>
                      <c:pt idx="7139">
                        <c:v>1.9800643136523351E-16</c:v>
                      </c:pt>
                      <c:pt idx="7140">
                        <c:v>1.922690591685475E-16</c:v>
                      </c:pt>
                      <c:pt idx="7141">
                        <c:v>1.8639801897328461E-16</c:v>
                      </c:pt>
                      <c:pt idx="7142">
                        <c:v>1.8039988268963309E-16</c:v>
                      </c:pt>
                      <c:pt idx="7143">
                        <c:v>1.7428131649238799E-16</c:v>
                      </c:pt>
                      <c:pt idx="7144">
                        <c:v>1.6804907690742399E-16</c:v>
                      </c:pt>
                      <c:pt idx="7145">
                        <c:v>1.617100064780014E-16</c:v>
                      </c:pt>
                      <c:pt idx="7146">
                        <c:v>1.5527102899596811E-16</c:v>
                      </c:pt>
                      <c:pt idx="7147">
                        <c:v>1.4873914428691459E-16</c:v>
                      </c:pt>
                      <c:pt idx="7148">
                        <c:v>1.421214225427499E-16</c:v>
                      </c:pt>
                      <c:pt idx="7149">
                        <c:v>1.3542499819972569E-16</c:v>
                      </c:pt>
                      <c:pt idx="7150">
                        <c:v>1.2865706336379891E-16</c:v>
                      </c:pt>
                      <c:pt idx="7151">
                        <c:v>1.2182486079027899E-16</c:v>
                      </c:pt>
                      <c:pt idx="7152">
                        <c:v>1.149356764283238E-16</c:v>
                      </c:pt>
                      <c:pt idx="7153">
                        <c:v>1.079968315456528E-16</c:v>
                      </c:pt>
                      <c:pt idx="7154">
                        <c:v>1.010156744525837E-16</c:v>
                      </c:pt>
                      <c:pt idx="7155">
                        <c:v>9.399957184862943E-17</c:v>
                      </c:pt>
                      <c:pt idx="7156">
                        <c:v>8.6955899818438102E-17</c:v>
                      </c:pt>
                      <c:pt idx="7157">
                        <c:v>7.9892034507765444E-17</c:v>
                      </c:pt>
                      <c:pt idx="7158">
                        <c:v>7.2815342512865834E-17</c:v>
                      </c:pt>
                      <c:pt idx="7159">
                        <c:v>6.5733171020241839E-17</c:v>
                      </c:pt>
                      <c:pt idx="7160">
                        <c:v>5.8652837735980784E-17</c:v>
                      </c:pt>
                      <c:pt idx="7161">
                        <c:v>5.1581620646469431E-17</c:v>
                      </c:pt>
                      <c:pt idx="7162">
                        <c:v>4.4526747654072528E-17</c:v>
                      </c:pt>
                      <c:pt idx="7163">
                        <c:v>3.749538613340725E-17</c:v>
                      </c:pt>
                      <c:pt idx="7164">
                        <c:v>3.0494632454494492E-17</c:v>
                      </c:pt>
                      <c:pt idx="7165">
                        <c:v>2.3531501520719999E-17</c:v>
                      </c:pt>
                      <c:pt idx="7166">
                        <c:v>1.6612916369295391E-17</c:v>
                      </c:pt>
                      <c:pt idx="7167">
                        <c:v>9.7456978826074901E-18</c:v>
                      </c:pt>
                      <c:pt idx="7168">
                        <c:v>2.9365546583447659E-18</c:v>
                      </c:pt>
                      <c:pt idx="7169">
                        <c:v>-3.8079269144779664E-18</c:v>
                      </c:pt>
                      <c:pt idx="7170">
                        <c:v>-1.048129232728748E-17</c:v>
                      </c:pt>
                      <c:pt idx="7171">
                        <c:v>-1.707722832653931E-17</c:v>
                      </c:pt>
                      <c:pt idx="7172">
                        <c:v>-2.3589571948274619E-17</c:v>
                      </c:pt>
                      <c:pt idx="7173">
                        <c:v>-3.0012319171343849E-17</c:v>
                      </c:pt>
                      <c:pt idx="7174">
                        <c:v>-3.6339633150753129E-17</c:v>
                      </c:pt>
                      <c:pt idx="7175">
                        <c:v>-4.2565851995116542E-17</c:v>
                      </c:pt>
                      <c:pt idx="7176">
                        <c:v>-4.8685496055027813E-17</c:v>
                      </c:pt>
                      <c:pt idx="7177">
                        <c:v>-5.4693274692607082E-17</c:v>
                      </c:pt>
                      <c:pt idx="7178">
                        <c:v>-6.0584092505619012E-17</c:v>
                      </c:pt>
                      <c:pt idx="7179">
                        <c:v>-6.6353054983094958E-17</c:v>
                      </c:pt>
                      <c:pt idx="7180">
                        <c:v>-7.1995473573450181E-17</c:v>
                      </c:pt>
                      <c:pt idx="7181">
                        <c:v>-7.7506870149497718E-17</c:v>
                      </c:pt>
                      <c:pt idx="7182">
                        <c:v>-8.288298085889246E-17</c:v>
                      </c:pt>
                      <c:pt idx="7183">
                        <c:v>-8.8119759352596902E-17</c:v>
                      </c:pt>
                      <c:pt idx="7184">
                        <c:v>-9.3213379387781295E-17</c:v>
                      </c:pt>
                      <c:pt idx="7185">
                        <c:v>-9.816023680552599E-17</c:v>
                      </c:pt>
                      <c:pt idx="7186">
                        <c:v>-1.029569508879286E-16</c:v>
                      </c:pt>
                      <c:pt idx="7187">
                        <c:v>-1.076003651027013E-16</c:v>
                      </c:pt>
                      <c:pt idx="7188">
                        <c:v>-1.1208754724727841E-16</c:v>
                      </c:pt>
                      <c:pt idx="7189">
                        <c:v>-1.164157890081953E-16</c:v>
                      </c:pt>
                      <c:pt idx="7190">
                        <c:v>-1.205826049545665E-16</c:v>
                      </c:pt>
                      <c:pt idx="7191">
                        <c:v>-1.245857309881869E-16</c:v>
                      </c:pt>
                      <c:pt idx="7192">
                        <c:v>-1.28423122275507E-16</c:v>
                      </c:pt>
                      <c:pt idx="7193">
                        <c:v>-1.3209295068958661E-16</c:v>
                      </c:pt>
                      <c:pt idx="7194">
                        <c:v>-1.3559360179277621E-16</c:v>
                      </c:pt>
                      <c:pt idx="7195">
                        <c:v>-1.3892367139306481E-16</c:v>
                      </c:pt>
                      <c:pt idx="7196">
                        <c:v>-1.420819617088708E-16</c:v>
                      </c:pt>
                      <c:pt idx="7197">
                        <c:v>-1.4506747717896989E-16</c:v>
                      </c:pt>
                      <c:pt idx="7198">
                        <c:v>-1.478794199553753E-16</c:v>
                      </c:pt>
                      <c:pt idx="7199">
                        <c:v>-1.505171851180231E-16</c:v>
                      </c:pt>
                      <c:pt idx="7200">
                        <c:v>-1.5298035565099199E-16</c:v>
                      </c:pt>
                      <c:pt idx="7201">
                        <c:v>-1.5526869722005641E-16</c:v>
                      </c:pt>
                      <c:pt idx="7202">
                        <c:v>-1.5738215279164751E-16</c:v>
                      </c:pt>
                      <c:pt idx="7203">
                        <c:v>-1.593208371329063E-16</c:v>
                      </c:pt>
                      <c:pt idx="7204">
                        <c:v>-1.6108503123182859E-16</c:v>
                      </c:pt>
                      <c:pt idx="7205">
                        <c:v>-1.626751766757555E-16</c:v>
                      </c:pt>
                      <c:pt idx="7206">
                        <c:v>-1.6409187002509971E-16</c:v>
                      </c:pt>
                      <c:pt idx="7207">
                        <c:v>-1.653358572177463E-16</c:v>
                      </c:pt>
                      <c:pt idx="7208">
                        <c:v>-1.6640802803784141E-16</c:v>
                      </c:pt>
                      <c:pt idx="7209">
                        <c:v>-1.6730941068065259E-16</c:v>
                      </c:pt>
                      <c:pt idx="7210">
                        <c:v>-1.6804116644289979E-16</c:v>
                      </c:pt>
                      <c:pt idx="7211">
                        <c:v>-1.6860458456562129E-16</c:v>
                      </c:pt>
                      <c:pt idx="7212">
                        <c:v>-1.690010772539329E-16</c:v>
                      </c:pt>
                      <c:pt idx="7213">
                        <c:v>-1.692321748953024E-16</c:v>
                      </c:pt>
                      <c:pt idx="7214">
                        <c:v>-1.6929952149506129E-16</c:v>
                      </c:pt>
                      <c:pt idx="7215">
                        <c:v>-1.69204870344882E-16</c:v>
                      </c:pt>
                      <c:pt idx="7216">
                        <c:v>-1.689500799368293E-16</c:v>
                      </c:pt>
                      <c:pt idx="7217">
                        <c:v>-1.6853711013252491E-16</c:v>
                      </c:pt>
                      <c:pt idx="7218">
                        <c:v>-1.679680185937809E-16</c:v>
                      </c:pt>
                      <c:pt idx="7219">
                        <c:v>-1.6724495747793921E-16</c:v>
                      </c:pt>
                      <c:pt idx="7220">
                        <c:v>-1.663701703980456E-16</c:v>
                      </c:pt>
                      <c:pt idx="7221">
                        <c:v>-1.6534598964497031E-16</c:v>
                      </c:pt>
                      <c:pt idx="7222">
                        <c:v>-1.6417483366560821E-16</c:v>
                      </c:pt>
                      <c:pt idx="7223">
                        <c:v>-1.6285920478847301E-16</c:v>
                      </c:pt>
                      <c:pt idx="7224">
                        <c:v>-1.614016871853285E-16</c:v>
                      </c:pt>
                      <c:pt idx="7225">
                        <c:v>-1.598049450548811E-16</c:v>
                      </c:pt>
                      <c:pt idx="7226">
                        <c:v>-1.5807172101231459E-16</c:v>
                      </c:pt>
                      <c:pt idx="7227">
                        <c:v>-1.562048346661599E-16</c:v>
                      </c:pt>
                      <c:pt idx="7228">
                        <c:v>-1.542071813621443E-16</c:v>
                      </c:pt>
                      <c:pt idx="7229">
                        <c:v>-1.5208173107190421E-16</c:v>
                      </c:pt>
                      <c:pt idx="7230">
                        <c:v>-1.498315274029679E-16</c:v>
                      </c:pt>
                      <c:pt idx="7231">
                        <c:v>-1.474596867051803E-16</c:v>
                      </c:pt>
                      <c:pt idx="7232">
                        <c:v>-1.4496939724786021E-16</c:v>
                      </c:pt>
                      <c:pt idx="7233">
                        <c:v>-1.423639184411365E-16</c:v>
                      </c:pt>
                      <c:pt idx="7234">
                        <c:v>-1.3964658007463259E-16</c:v>
                      </c:pt>
                      <c:pt idx="7235">
                        <c:v>-1.368207815464246E-16</c:v>
                      </c:pt>
                      <c:pt idx="7236">
                        <c:v>-1.338899910553391E-16</c:v>
                      </c:pt>
                      <c:pt idx="7237">
                        <c:v>-1.3085774472999301E-16</c:v>
                      </c:pt>
                      <c:pt idx="7238">
                        <c:v>-1.277276456687461E-16</c:v>
                      </c:pt>
                      <c:pt idx="7239">
                        <c:v>-1.2450336286538729E-16</c:v>
                      </c:pt>
                      <c:pt idx="7240">
                        <c:v>-1.211886299968081E-16</c:v>
                      </c:pt>
                      <c:pt idx="7241">
                        <c:v>-1.1778724404996701E-16</c:v>
                      </c:pt>
                      <c:pt idx="7242">
                        <c:v>-1.143030637672496E-16</c:v>
                      </c:pt>
                      <c:pt idx="7243">
                        <c:v>-1.107400078910257E-16</c:v>
                      </c:pt>
                      <c:pt idx="7244">
                        <c:v>-1.0710205319006939E-16</c:v>
                      </c:pt>
                      <c:pt idx="7245">
                        <c:v>-1.033932322527326E-16</c:v>
                      </c:pt>
                      <c:pt idx="7246">
                        <c:v>-9.9617631034042831E-17</c:v>
                      </c:pt>
                      <c:pt idx="7247">
                        <c:v>-9.5779386146066898E-17</c:v>
                      </c:pt>
                      <c:pt idx="7248">
                        <c:v>-9.1882681883616862E-17</c:v>
                      </c:pt>
                      <c:pt idx="7249">
                        <c:v>-8.7931746979743176E-17</c:v>
                      </c:pt>
                      <c:pt idx="7250">
                        <c:v>-8.3930851088098721E-17</c:v>
                      </c:pt>
                      <c:pt idx="7251">
                        <c:v>-7.9884300991987565E-17</c:v>
                      </c:pt>
                      <c:pt idx="7252">
                        <c:v>-7.5796436542361078E-17</c:v>
                      </c:pt>
                      <c:pt idx="7253">
                        <c:v>-7.167162632979575E-17</c:v>
                      </c:pt>
                      <c:pt idx="7254">
                        <c:v>-6.7514263098094194E-17</c:v>
                      </c:pt>
                      <c:pt idx="7255">
                        <c:v>-6.3328758909439352E-17</c:v>
                      </c:pt>
                      <c:pt idx="7256">
                        <c:v>-5.9119540073734061E-17</c:v>
                      </c:pt>
                      <c:pt idx="7257">
                        <c:v>-5.4891041856967922E-17</c:v>
                      </c:pt>
                      <c:pt idx="7258">
                        <c:v>-5.0647702985572787E-17</c:v>
                      </c:pt>
                      <c:pt idx="7259">
                        <c:v>-4.6393959965918191E-17</c:v>
                      </c:pt>
                      <c:pt idx="7260">
                        <c:v>-4.2134241240028491E-17</c:v>
                      </c:pt>
                      <c:pt idx="7261">
                        <c:v>-3.7872961200091201E-17</c:v>
                      </c:pt>
                      <c:pt idx="7262">
                        <c:v>-3.3614514086146069E-17</c:v>
                      </c:pt>
                      <c:pt idx="7263">
                        <c:v>-2.936326779255798E-17</c:v>
                      </c:pt>
                      <c:pt idx="7264">
                        <c:v>-2.5123557609859721E-17</c:v>
                      </c:pt>
                      <c:pt idx="7265">
                        <c:v>-2.0899679929799589E-17</c:v>
                      </c:pt>
                      <c:pt idx="7266">
                        <c:v>-1.6695885941709149E-17</c:v>
                      </c:pt>
                      <c:pt idx="7267">
                        <c:v>-1.251637534902218E-17</c:v>
                      </c:pt>
                      <c:pt idx="7268">
                        <c:v>-8.3652901349566242E-18</c:v>
                      </c:pt>
                      <c:pt idx="7269">
                        <c:v>-4.2467084062226842E-18</c:v>
                      </c:pt>
                      <c:pt idx="7270">
                        <c:v>-1.6463834344685849E-19</c:v>
                      </c:pt>
                      <c:pt idx="7271">
                        <c:v>3.876987713347771E-18</c:v>
                      </c:pt>
                      <c:pt idx="7272">
                        <c:v>7.8743190168489871E-18</c:v>
                      </c:pt>
                      <c:pt idx="7273">
                        <c:v>1.182359197547796E-17</c:v>
                      </c:pt>
                      <c:pt idx="7274">
                        <c:v>1.5721135501777558E-17</c:v>
                      </c:pt>
                      <c:pt idx="7275">
                        <c:v>1.9563376122186319E-17</c:v>
                      </c:pt>
                      <c:pt idx="7276">
                        <c:v>2.334684282534086E-17</c:v>
                      </c:pt>
                      <c:pt idx="7277">
                        <c:v>2.7068171628043529E-17</c:v>
                      </c:pt>
                      <c:pt idx="7278">
                        <c:v>3.0724109839725401E-17</c:v>
                      </c:pt>
                      <c:pt idx="7279">
                        <c:v>3.4311520008082478E-17</c:v>
                      </c:pt>
                      <c:pt idx="7280">
                        <c:v>3.7827383530905069E-17</c:v>
                      </c:pt>
                      <c:pt idx="7281">
                        <c:v>4.1268803921083768E-17</c:v>
                      </c:pt>
                      <c:pt idx="7282">
                        <c:v>4.4633009714079058E-17</c:v>
                      </c:pt>
                      <c:pt idx="7283">
                        <c:v>4.7917357009573679E-17</c:v>
                      </c:pt>
                      <c:pt idx="7284">
                        <c:v>5.1119331641339008E-17</c:v>
                      </c:pt>
                      <c:pt idx="7285">
                        <c:v>5.4236550971637863E-17</c:v>
                      </c:pt>
                      <c:pt idx="7286">
                        <c:v>5.726676530912049E-17</c:v>
                      </c:pt>
                      <c:pt idx="7287">
                        <c:v>6.0207858951363229E-17</c:v>
                      </c:pt>
                      <c:pt idx="7288">
                        <c:v>6.3057850855582305E-17</c:v>
                      </c:pt>
                      <c:pt idx="7289">
                        <c:v>6.5814894943461202E-17</c:v>
                      </c:pt>
                      <c:pt idx="7290">
                        <c:v>6.847728004813415E-17</c:v>
                      </c:pt>
                      <c:pt idx="7291">
                        <c:v>7.104342951354153E-17</c:v>
                      </c:pt>
                      <c:pt idx="7292">
                        <c:v>7.3511900458471131E-17</c:v>
                      </c:pt>
                      <c:pt idx="7293">
                        <c:v>7.5881382719339111E-17</c:v>
                      </c:pt>
                      <c:pt idx="7294">
                        <c:v>7.8150697487766649E-17</c:v>
                      </c:pt>
                      <c:pt idx="7295">
                        <c:v>8.0318795660397975E-17</c:v>
                      </c:pt>
                      <c:pt idx="7296">
                        <c:v>8.238475592003753E-17</c:v>
                      </c:pt>
                      <c:pt idx="7297">
                        <c:v>8.4347782568361697E-17</c:v>
                      </c:pt>
                      <c:pt idx="7298">
                        <c:v>8.6207203131669866E-17</c:v>
                      </c:pt>
                      <c:pt idx="7299">
                        <c:v>8.7962465761919337E-17</c:v>
                      </c:pt>
                      <c:pt idx="7300">
                        <c:v>8.9613136456211562E-17</c:v>
                      </c:pt>
                      <c:pt idx="7301">
                        <c:v>9.1158896118211899E-17</c:v>
                      </c:pt>
                      <c:pt idx="7302">
                        <c:v>9.2599537485533117E-17</c:v>
                      </c:pt>
                      <c:pt idx="7303">
                        <c:v>9.3934961947072377E-17</c:v>
                      </c:pt>
                      <c:pt idx="7304">
                        <c:v>9.5165176274361351E-17</c:v>
                      </c:pt>
                      <c:pt idx="7305">
                        <c:v>9.6290289290649943E-17</c:v>
                      </c:pt>
                      <c:pt idx="7306">
                        <c:v>9.7310508501079445E-17</c:v>
                      </c:pt>
                      <c:pt idx="7307">
                        <c:v>9.8226136706582463E-17</c:v>
                      </c:pt>
                      <c:pt idx="7308">
                        <c:v>9.9037568623463528E-17</c:v>
                      </c:pt>
                      <c:pt idx="7309">
                        <c:v>9.9745287529536583E-17</c:v>
                      </c:pt>
                      <c:pt idx="7310">
                        <c:v>1.003498619566675E-16</c:v>
                      </c:pt>
                      <c:pt idx="7311">
                        <c:v>1.008519424482396E-16</c:v>
                      </c:pt>
                      <c:pt idx="7312">
                        <c:v>1.012522583987234E-16</c:v>
                      </c:pt>
                      <c:pt idx="7313">
                        <c:v>1.015516149909622E-16</c:v>
                      </c:pt>
                      <c:pt idx="7314">
                        <c:v>1.017508902452342E-16</c:v>
                      </c:pt>
                      <c:pt idx="7315">
                        <c:v>1.0185103219239181E-16</c:v>
                      </c:pt>
                      <c:pt idx="7316">
                        <c:v>1.018530561816604E-16</c:v>
                      </c:pt>
                      <c:pt idx="7317">
                        <c:v>1.017580423318063E-16</c:v>
                      </c:pt>
                      <c:pt idx="7318">
                        <c:v>1.0156713313255531E-16</c:v>
                      </c:pt>
                      <c:pt idx="7319">
                        <c:v>1.012815312012342E-16</c:v>
                      </c:pt>
                      <c:pt idx="7320">
                        <c:v>1.009024971977221E-16</c:v>
                      </c:pt>
                      <c:pt idx="7321">
                        <c:v>1.004313478989259E-16</c:v>
                      </c:pt>
                      <c:pt idx="7322">
                        <c:v>9.9869454432129204E-17</c:v>
                      </c:pt>
                      <c:pt idx="7323">
                        <c:v>9.9218240664762974E-17</c:v>
                      </c:pt>
                      <c:pt idx="7324">
                        <c:v>9.8479181746409706E-17</c:v>
                      </c:pt>
                      <c:pt idx="7325">
                        <c:v>9.7653802797140656E-17</c:v>
                      </c:pt>
                      <c:pt idx="7326">
                        <c:v>9.6743677734753948E-17</c:v>
                      </c:pt>
                      <c:pt idx="7327">
                        <c:v>9.5750428231936172E-17</c:v>
                      </c:pt>
                      <c:pt idx="7328">
                        <c:v>9.4675722793031934E-17</c:v>
                      </c:pt>
                      <c:pt idx="7329">
                        <c:v>9.3521275938863022E-17</c:v>
                      </c:pt>
                      <c:pt idx="7330">
                        <c:v>9.2288847486871446E-17</c:v>
                      </c:pt>
                      <c:pt idx="7331">
                        <c:v>9.0980241912935403E-17</c:v>
                      </c:pt>
                      <c:pt idx="7332">
                        <c:v>8.9597307780368582E-17</c:v>
                      </c:pt>
                      <c:pt idx="7333">
                        <c:v>8.8141937220900146E-17</c:v>
                      </c:pt>
                      <c:pt idx="7334">
                        <c:v>8.661606545195691E-17</c:v>
                      </c:pt>
                      <c:pt idx="7335">
                        <c:v>8.5021670314228401E-17</c:v>
                      </c:pt>
                      <c:pt idx="7336">
                        <c:v>8.336077181322515E-17</c:v>
                      </c:pt>
                      <c:pt idx="7337">
                        <c:v>8.1635431648596603E-17</c:v>
                      </c:pt>
                      <c:pt idx="7338">
                        <c:v>7.9847752715080822E-17</c:v>
                      </c:pt>
                      <c:pt idx="7339">
                        <c:v>7.7999878559179694E-17</c:v>
                      </c:pt>
                      <c:pt idx="7340">
                        <c:v>7.6093992776236708E-17</c:v>
                      </c:pt>
                      <c:pt idx="7341">
                        <c:v>7.4132318333030187E-17</c:v>
                      </c:pt>
                      <c:pt idx="7342">
                        <c:v>7.2117116801831379E-17</c:v>
                      </c:pt>
                      <c:pt idx="7343">
                        <c:v>7.0050687492742059E-17</c:v>
                      </c:pt>
                      <c:pt idx="7344">
                        <c:v>6.7935366472053914E-17</c:v>
                      </c:pt>
                      <c:pt idx="7345">
                        <c:v>6.5773525455519484E-17</c:v>
                      </c:pt>
                      <c:pt idx="7346">
                        <c:v>6.3567570566698159E-17</c:v>
                      </c:pt>
                      <c:pt idx="7347">
                        <c:v>6.1319940951709494E-17</c:v>
                      </c:pt>
                      <c:pt idx="7348">
                        <c:v>5.9033107243226234E-17</c:v>
                      </c:pt>
                      <c:pt idx="7349">
                        <c:v>5.6709569867984563E-17</c:v>
                      </c:pt>
                      <c:pt idx="7350">
                        <c:v>5.4351857193508442E-17</c:v>
                      </c:pt>
                      <c:pt idx="7351">
                        <c:v>5.1962523511397851E-17</c:v>
                      </c:pt>
                      <c:pt idx="7352">
                        <c:v>4.9544146856050069E-17</c:v>
                      </c:pt>
                      <c:pt idx="7353">
                        <c:v>4.7099326659240671E-17</c:v>
                      </c:pt>
                      <c:pt idx="7354">
                        <c:v>4.4630681242693513E-17</c:v>
                      </c:pt>
                      <c:pt idx="7355">
                        <c:v>4.2140845152164367E-17</c:v>
                      </c:pt>
                      <c:pt idx="7356">
                        <c:v>3.9632466338233632E-17</c:v>
                      </c:pt>
                      <c:pt idx="7357">
                        <c:v>3.7108203190486749E-17</c:v>
                      </c:pt>
                      <c:pt idx="7358">
                        <c:v>3.4570721433122799E-17</c:v>
                      </c:pt>
                      <c:pt idx="7359">
                        <c:v>3.2022690891449872E-17</c:v>
                      </c:pt>
                      <c:pt idx="7360">
                        <c:v>2.9466782140095618E-17</c:v>
                      </c:pt>
                      <c:pt idx="7361">
                        <c:v>2.69056630447947E-17</c:v>
                      </c:pt>
                      <c:pt idx="7362">
                        <c:v>2.4341995210857799E-17</c:v>
                      </c:pt>
                      <c:pt idx="7363">
                        <c:v>2.1778430352407511E-17</c:v>
                      </c:pt>
                      <c:pt idx="7364">
                        <c:v>1.921760659724472E-17</c:v>
                      </c:pt>
                      <c:pt idx="7365">
                        <c:v>1.6662144743077311E-17</c:v>
                      </c:pt>
                      <c:pt idx="7366">
                        <c:v>1.4114644481416E-17</c:v>
                      </c:pt>
                      <c:pt idx="7367">
                        <c:v>1.1577680605890519E-17</c:v>
                      </c:pt>
                      <c:pt idx="7368">
                        <c:v>9.0537992222322497E-18</c:v>
                      </c:pt>
                      <c:pt idx="7369">
                        <c:v>6.5455139771737763E-18</c:v>
                      </c:pt>
                      <c:pt idx="7370">
                        <c:v>4.0553023237996043E-18</c:v>
                      </c:pt>
                      <c:pt idx="7371">
                        <c:v>1.5856018406690329E-18</c:v>
                      </c:pt>
                      <c:pt idx="7372">
                        <c:v>-8.6119337809013201E-19</c:v>
                      </c:pt>
                      <c:pt idx="7373">
                        <c:v>-3.282736244941204E-18</c:v>
                      </c:pt>
                      <c:pt idx="7374">
                        <c:v>-5.676730096903659E-18</c:v>
                      </c:pt>
                      <c:pt idx="7375">
                        <c:v>-8.040931993698827E-18</c:v>
                      </c:pt>
                      <c:pt idx="7376">
                        <c:v>-1.0373155880907E-17</c:v>
                      </c:pt>
                      <c:pt idx="7377">
                        <c:v>-1.2671275604066689E-17</c:v>
                      </c:pt>
                      <c:pt idx="7378">
                        <c:v>-1.493322776038728E-17</c:v>
                      </c:pt>
                      <c:pt idx="7379">
                        <c:v>-1.7157014375873259E-17</c:v>
                      </c:pt>
                      <c:pt idx="7380">
                        <c:v>-1.9340705396826109E-17</c:v>
                      </c:pt>
                      <c:pt idx="7381">
                        <c:v>-2.148244098582811E-17</c:v>
                      </c:pt>
                      <c:pt idx="7382">
                        <c:v>-2.358043361357835E-17</c:v>
                      </c:pt>
                      <c:pt idx="7383">
                        <c:v>-2.5632969939410689E-17</c:v>
                      </c:pt>
                      <c:pt idx="7384">
                        <c:v>-2.7638412474535E-17</c:v>
                      </c:pt>
                      <c:pt idx="7385">
                        <c:v>-2.9595201023587982E-17</c:v>
                      </c:pt>
                      <c:pt idx="7386">
                        <c:v>-3.1501853901435168E-17</c:v>
                      </c:pt>
                      <c:pt idx="7387">
                        <c:v>-3.335696892368751E-17</c:v>
                      </c:pt>
                      <c:pt idx="7388">
                        <c:v>-3.5159224170716283E-17</c:v>
                      </c:pt>
                      <c:pt idx="7389">
                        <c:v>-3.6907378526558553E-17</c:v>
                      </c:pt>
                      <c:pt idx="7390">
                        <c:v>-3.8600271995298948E-17</c:v>
                      </c:pt>
                      <c:pt idx="7391">
                        <c:v>-4.0236825799085091E-17</c:v>
                      </c:pt>
                      <c:pt idx="7392">
                        <c:v>-4.1816042263094062E-17</c:v>
                      </c:pt>
                      <c:pt idx="7393">
                        <c:v>-4.3337004494099189E-17</c:v>
                      </c:pt>
                      <c:pt idx="7394">
                        <c:v>-4.4798875860500348E-17</c:v>
                      </c:pt>
                      <c:pt idx="7395">
                        <c:v>-4.6200899282746978E-17</c:v>
                      </c:pt>
                      <c:pt idx="7396">
                        <c:v>-4.754239634410851E-17</c:v>
                      </c:pt>
                      <c:pt idx="7397">
                        <c:v>-4.8822766232768263E-17</c:v>
                      </c:pt>
                      <c:pt idx="7398">
                        <c:v>-5.0041484526948809E-17</c:v>
                      </c:pt>
                      <c:pt idx="7399">
                        <c:v>-5.1198101835565301E-17</c:v>
                      </c:pt>
                      <c:pt idx="7400">
                        <c:v>-5.2292242307557393E-17</c:v>
                      </c:pt>
                      <c:pt idx="7401">
                        <c:v>-5.3323602023460998E-17</c:v>
                      </c:pt>
                      <c:pt idx="7402">
                        <c:v>-5.429194728329089E-17</c:v>
                      </c:pt>
                      <c:pt idx="7403">
                        <c:v>-5.5197112804998122E-17</c:v>
                      </c:pt>
                      <c:pt idx="7404">
                        <c:v>-5.6038999847938496E-17</c:v>
                      </c:pt>
                      <c:pt idx="7405">
                        <c:v>-5.6817574275851189E-17</c:v>
                      </c:pt>
                      <c:pt idx="7406">
                        <c:v>-5.7532864573749546E-17</c:v>
                      </c:pt>
                      <c:pt idx="7407">
                        <c:v>-5.8184959832897872E-17</c:v>
                      </c:pt>
                      <c:pt idx="7408">
                        <c:v>-5.8774007717803692E-17</c:v>
                      </c:pt>
                      <c:pt idx="7409">
                        <c:v>-5.9300212428682681E-17</c:v>
                      </c:pt>
                      <c:pt idx="7410">
                        <c:v>-5.9763832672344189E-17</c:v>
                      </c:pt>
                      <c:pt idx="7411">
                        <c:v>-6.0165179653860954E-17</c:v>
                      </c:pt>
                      <c:pt idx="7412">
                        <c:v>-6.0504615100629135E-17</c:v>
                      </c:pt>
                      <c:pt idx="7413">
                        <c:v>-6.0782549329665207E-17</c:v>
                      </c:pt>
                      <c:pt idx="7414">
                        <c:v>-6.0999439368119156E-17</c:v>
                      </c:pt>
                      <c:pt idx="7415">
                        <c:v>-6.1155787136022806E-17</c:v>
                      </c:pt>
                      <c:pt idx="7416">
                        <c:v>-6.1252137699334162E-17</c:v>
                      </c:pt>
                      <c:pt idx="7417">
                        <c:v>-6.1289077600271875E-17</c:v>
                      </c:pt>
                      <c:pt idx="7418">
                        <c:v>-6.1267233270864067E-17</c:v>
                      </c:pt>
                      <c:pt idx="7419">
                        <c:v>-6.1187269534526362E-17</c:v>
                      </c:pt>
                      <c:pt idx="7420">
                        <c:v>-6.1049888199355301E-17</c:v>
                      </c:pt>
                      <c:pt idx="7421">
                        <c:v>-6.0855826745682997E-17</c:v>
                      </c:pt>
                      <c:pt idx="7422">
                        <c:v>-6.0605857109305513E-17</c:v>
                      </c:pt>
                      <c:pt idx="7423">
                        <c:v>-6.0300784560668813E-17</c:v>
                      </c:pt>
                      <c:pt idx="7424">
                        <c:v>-5.9941446679198084E-17</c:v>
                      </c:pt>
                      <c:pt idx="7425">
                        <c:v>-5.9528712420867428E-17</c:v>
                      </c:pt>
                      <c:pt idx="7426">
                        <c:v>-5.9063481276090878E-17</c:v>
                      </c:pt>
                      <c:pt idx="7427">
                        <c:v>-5.8546682514007966E-17</c:v>
                      </c:pt>
                      <c:pt idx="7428">
                        <c:v>-5.7979274508313588E-17</c:v>
                      </c:pt>
                      <c:pt idx="7429">
                        <c:v>-5.7362244138924721E-17</c:v>
                      </c:pt>
                      <c:pt idx="7430">
                        <c:v>-5.669660626295059E-17</c:v>
                      </c:pt>
                      <c:pt idx="7431">
                        <c:v>-5.5983403247732943E-17</c:v>
                      </c:pt>
                      <c:pt idx="7432">
                        <c:v>-5.5223704558086412E-17</c:v>
                      </c:pt>
                      <c:pt idx="7433">
                        <c:v>-5.4418606389292507E-17</c:v>
                      </c:pt>
                      <c:pt idx="7434">
                        <c:v>-5.3569231336952357E-17</c:v>
                      </c:pt>
                      <c:pt idx="7435">
                        <c:v>-5.2676728094454249E-17</c:v>
                      </c:pt>
                      <c:pt idx="7436">
                        <c:v>-5.1742271168492742E-17</c:v>
                      </c:pt>
                      <c:pt idx="7437">
                        <c:v>-5.0767060602938583E-17</c:v>
                      </c:pt>
                      <c:pt idx="7438">
                        <c:v>-4.9752321701284098E-17</c:v>
                      </c:pt>
                      <c:pt idx="7439">
                        <c:v>-4.8699304737867558E-17</c:v>
                      </c:pt>
                      <c:pt idx="7440">
                        <c:v>-4.760928464824647E-17</c:v>
                      </c:pt>
                      <c:pt idx="7441">
                        <c:v>-4.6483560689270198E-17</c:v>
                      </c:pt>
                      <c:pt idx="7442">
                        <c:v>-4.5323456059698957E-17</c:v>
                      </c:pt>
                      <c:pt idx="7443">
                        <c:v>-4.4130317472656842E-17</c:v>
                      </c:pt>
                      <c:pt idx="7444">
                        <c:v>-4.2905514671596198E-17</c:v>
                      </c:pt>
                      <c:pt idx="7445">
                        <c:v>-4.1650439882089143E-17</c:v>
                      </c:pt>
                      <c:pt idx="7446">
                        <c:v>-4.0366507192332319E-17</c:v>
                      </c:pt>
                      <c:pt idx="7447">
                        <c:v>-3.905515185596932E-17</c:v>
                      </c:pt>
                      <c:pt idx="7448">
                        <c:v>-3.7717829511558807E-17</c:v>
                      </c:pt>
                      <c:pt idx="7449">
                        <c:v>-3.6356015313888657E-17</c:v>
                      </c:pt>
                      <c:pt idx="7450">
                        <c:v>-3.4971202973075593E-17</c:v>
                      </c:pt>
                      <c:pt idx="7451">
                        <c:v>-3.3564903698417262E-17</c:v>
                      </c:pt>
                      <c:pt idx="7452">
                        <c:v>-3.2138645044741202E-17</c:v>
                      </c:pt>
                      <c:pt idx="7453">
                        <c:v>-3.0693969660040121E-17</c:v>
                      </c:pt>
                      <c:pt idx="7454">
                        <c:v>-2.9232433934094992E-17</c:v>
                      </c:pt>
                      <c:pt idx="7455">
                        <c:v>-2.7755606548711521E-17</c:v>
                      </c:pt>
                      <c:pt idx="7456">
                        <c:v>-2.626506693119056E-17</c:v>
                      </c:pt>
                      <c:pt idx="7457">
                        <c:v>-2.4762403613601761E-17</c:v>
                      </c:pt>
                      <c:pt idx="7458">
                        <c:v>-2.324921250126376E-17</c:v>
                      </c:pt>
                      <c:pt idx="7459">
                        <c:v>-2.172709505481967E-17</c:v>
                      </c:pt>
                      <c:pt idx="7460">
                        <c:v>-2.0197656391105199E-17</c:v>
                      </c:pt>
                      <c:pt idx="7461">
                        <c:v>-1.866250330878409E-17</c:v>
                      </c:pt>
                      <c:pt idx="7462">
                        <c:v>-1.712324224553013E-17</c:v>
                      </c:pt>
                      <c:pt idx="7463">
                        <c:v>-1.5581477174247831E-17</c:v>
                      </c:pt>
                      <c:pt idx="7464">
                        <c:v>-1.403880744636361E-17</c:v>
                      </c:pt>
                      <c:pt idx="7465">
                        <c:v>-1.2496825590944491E-17</c:v>
                      </c:pt>
                      <c:pt idx="7466">
                        <c:v>-1.095711507873752E-17</c:v>
                      </c:pt>
                      <c:pt idx="7467">
                        <c:v>-9.4212480607725346E-18</c:v>
                      </c:pt>
                      <c:pt idx="7468">
                        <c:v>-7.8907830914645688E-18</c:v>
                      </c:pt>
                      <c:pt idx="7469">
                        <c:v>-6.3672628463873604E-18</c:v>
                      </c:pt>
                      <c:pt idx="7470">
                        <c:v>-4.8522118451156598E-18</c:v>
                      </c:pt>
                      <c:pt idx="7471">
                        <c:v>-3.3471341896406722E-18</c:v>
                      </c:pt>
                      <c:pt idx="7472">
                        <c:v>-1.8535113287873039E-18</c:v>
                      </c:pt>
                      <c:pt idx="7473">
                        <c:v>-3.7279985909361369E-19</c:v>
                      </c:pt>
                      <c:pt idx="7474">
                        <c:v>1.09357062758936E-18</c:v>
                      </c:pt>
                      <c:pt idx="7475">
                        <c:v>2.5441996398035899E-18</c:v>
                      </c:pt>
                      <c:pt idx="7476">
                        <c:v>3.9777178157160102E-18</c:v>
                      </c:pt>
                      <c:pt idx="7477">
                        <c:v>5.3927888766274849E-18</c:v>
                      </c:pt>
                      <c:pt idx="7478">
                        <c:v>6.7881114958763273E-18</c:v>
                      </c:pt>
                      <c:pt idx="7479">
                        <c:v>8.1624210747971975E-18</c:v>
                      </c:pt>
                      <c:pt idx="7480">
                        <c:v>9.5144914180305034E-18</c:v>
                      </c:pt>
                      <c:pt idx="7481">
                        <c:v>1.0843136301100249E-17</c:v>
                      </c:pt>
                      <c:pt idx="7482">
                        <c:v>1.214721092383464E-17</c:v>
                      </c:pt>
                      <c:pt idx="7483">
                        <c:v>1.3425613244042769E-17</c:v>
                      </c:pt>
                      <c:pt idx="7484">
                        <c:v>1.4677285186565811E-17</c:v>
                      </c:pt>
                      <c:pt idx="7485">
                        <c:v>1.5901213723638679E-17</c:v>
                      </c:pt>
                      <c:pt idx="7486">
                        <c:v>1.709643182340937E-17</c:v>
                      </c:pt>
                      <c:pt idx="7487">
                        <c:v>1.8262019264228709E-17</c:v>
                      </c:pt>
                      <c:pt idx="7488">
                        <c:v>1.9397103313234161E-17</c:v>
                      </c:pt>
                      <c:pt idx="7489">
                        <c:v>2.0500859268655042E-17</c:v>
                      </c:pt>
                      <c:pt idx="7490">
                        <c:v>2.1572510866037259E-17</c:v>
                      </c:pt>
                      <c:pt idx="7491">
                        <c:v>2.2611330549551639E-17</c:v>
                      </c:pt>
                      <c:pt idx="7492">
                        <c:v>2.3616639610309671E-17</c:v>
                      </c:pt>
                      <c:pt idx="7493">
                        <c:v>2.458780819443594E-17</c:v>
                      </c:pt>
                      <c:pt idx="7494">
                        <c:v>2.5524255184456921E-17</c:v>
                      </c:pt>
                      <c:pt idx="7495">
                        <c:v>2.642544795829072E-17</c:v>
                      </c:pt>
                      <c:pt idx="7496">
                        <c:v>2.729090203079132E-17</c:v>
                      </c:pt>
                      <c:pt idx="7497">
                        <c:v>2.8120180583520017E-17</c:v>
                      </c:pt>
                      <c:pt idx="7498">
                        <c:v>2.8912893888959211E-17</c:v>
                      </c:pt>
                      <c:pt idx="7499">
                        <c:v>2.9668698635934753E-17</c:v>
                      </c:pt>
                      <c:pt idx="7500">
                        <c:v>3.0387297163522128E-17</c:v>
                      </c:pt>
                      <c:pt idx="7501">
                        <c:v>3.1068436611095628E-17</c:v>
                      </c:pt>
                      <c:pt idx="7502">
                        <c:v>3.1711907992535139E-17</c:v>
                      </c:pt>
                      <c:pt idx="7503">
                        <c:v>3.2317545202906E-17</c:v>
                      </c:pt>
                      <c:pt idx="7504">
                        <c:v>3.2885223966089642E-17</c:v>
                      </c:pt>
                      <c:pt idx="7505">
                        <c:v>3.34148607320411E-17</c:v>
                      </c:pt>
                      <c:pt idx="7506">
                        <c:v>3.3906411532353407E-17</c:v>
                      </c:pt>
                      <c:pt idx="7507">
                        <c:v>3.4359870802849552E-17</c:v>
                      </c:pt>
                      <c:pt idx="7508">
                        <c:v>3.4775270181814482E-17</c:v>
                      </c:pt>
                      <c:pt idx="7509">
                        <c:v>3.5152677292362029E-17</c:v>
                      </c:pt>
                      <c:pt idx="7510">
                        <c:v>3.5492194517185471E-17</c:v>
                      </c:pt>
                      <c:pt idx="7511">
                        <c:v>3.579395777370315E-17</c:v>
                      </c:pt>
                      <c:pt idx="7512">
                        <c:v>3.6058135297245147E-17</c:v>
                      </c:pt>
                      <c:pt idx="7513">
                        <c:v>3.6284926439540838E-17</c:v>
                      </c:pt>
                      <c:pt idx="7514">
                        <c:v>3.6474560489331519E-17</c:v>
                      </c:pt>
                      <c:pt idx="7515">
                        <c:v>3.6627295521420267E-17</c:v>
                      </c:pt>
                      <c:pt idx="7516">
                        <c:v>3.6743417279948799E-17</c:v>
                      </c:pt>
                      <c:pt idx="7517">
                        <c:v>3.6823238101102959E-17</c:v>
                      </c:pt>
                      <c:pt idx="7518">
                        <c:v>3.6867095879842398E-17</c:v>
                      </c:pt>
                      <c:pt idx="7519">
                        <c:v>3.6875353084620422E-17</c:v>
                      </c:pt>
                      <c:pt idx="7520">
                        <c:v>3.6848395823389177E-17</c:v>
                      </c:pt>
                      <c:pt idx="7521">
                        <c:v>3.6786632963528368E-17</c:v>
                      </c:pt>
                      <c:pt idx="7522">
                        <c:v>3.6690495307638227E-17</c:v>
                      </c:pt>
                      <c:pt idx="7523">
                        <c:v>3.6560434826465298E-17</c:v>
                      </c:pt>
                      <c:pt idx="7524">
                        <c:v>3.6396923949541093E-17</c:v>
                      </c:pt>
                      <c:pt idx="7525">
                        <c:v>3.6200454913439858E-17</c:v>
                      </c:pt>
                      <c:pt idx="7526">
                        <c:v>3.5971539166909903E-17</c:v>
                      </c:pt>
                      <c:pt idx="7527">
                        <c:v>3.5710706831485897E-17</c:v>
                      </c:pt>
                      <c:pt idx="7528">
                        <c:v>3.5418506215582648E-17</c:v>
                      </c:pt>
                      <c:pt idx="7529">
                        <c:v>3.5095503379492268E-17</c:v>
                      </c:pt>
                      <c:pt idx="7530">
                        <c:v>3.4742281748148961E-17</c:v>
                      </c:pt>
                      <c:pt idx="7531">
                        <c:v>3.435944176802833E-17</c:v>
                      </c:pt>
                      <c:pt idx="7532">
                        <c:v>3.3947600604089679E-17</c:v>
                      </c:pt>
                      <c:pt idx="7533">
                        <c:v>3.3507391872236191E-17</c:v>
                      </c:pt>
                      <c:pt idx="7534">
                        <c:v>3.3039465402421811E-17</c:v>
                      </c:pt>
                      <c:pt idx="7535">
                        <c:v>3.2544487027218823E-17</c:v>
                      </c:pt>
                      <c:pt idx="7536">
                        <c:v>3.2023138390389513E-17</c:v>
                      </c:pt>
                      <c:pt idx="7537">
                        <c:v>3.1476116769821038E-17</c:v>
                      </c:pt>
                      <c:pt idx="7538">
                        <c:v>3.0904134909047137E-17</c:v>
                      </c:pt>
                      <c:pt idx="7539">
                        <c:v>3.0307920851465108E-17</c:v>
                      </c:pt>
                      <c:pt idx="7540">
                        <c:v>2.9688217771383998E-17</c:v>
                      </c:pt>
                      <c:pt idx="7541">
                        <c:v>2.9045783796020592E-17</c:v>
                      </c:pt>
                      <c:pt idx="7542">
                        <c:v>2.8381391812693837E-17</c:v>
                      </c:pt>
                      <c:pt idx="7543">
                        <c:v>2.7695829255604291E-17</c:v>
                      </c:pt>
                      <c:pt idx="7544">
                        <c:v>2.6989897866772209E-17</c:v>
                      </c:pt>
                      <c:pt idx="7545">
                        <c:v>2.6264413425983229E-17</c:v>
                      </c:pt>
                      <c:pt idx="7546">
                        <c:v>2.5520205444901339E-17</c:v>
                      </c:pt>
                      <c:pt idx="7547">
                        <c:v>2.475811682082023E-17</c:v>
                      </c:pt>
                      <c:pt idx="7548">
                        <c:v>2.397900344596169E-17</c:v>
                      </c:pt>
                      <c:pt idx="7549">
                        <c:v>2.3183733768645289E-17</c:v>
                      </c:pt>
                      <c:pt idx="7550">
                        <c:v>2.237318830309055E-17</c:v>
                      </c:pt>
                      <c:pt idx="7551">
                        <c:v>2.1548259085172761E-17</c:v>
                      </c:pt>
                      <c:pt idx="7552">
                        <c:v>2.0709849071902739E-17</c:v>
                      </c:pt>
                      <c:pt idx="7553">
                        <c:v>1.9858871482990879E-17</c:v>
                      </c:pt>
                      <c:pt idx="7554">
                        <c:v>1.899624908340961E-17</c:v>
                      </c:pt>
                      <c:pt idx="7555">
                        <c:v>1.8122913406409499E-17</c:v>
                      </c:pt>
                      <c:pt idx="7556">
                        <c:v>1.7239803917033959E-17</c:v>
                      </c:pt>
                      <c:pt idx="7557">
                        <c:v>1.6347867116777109E-17</c:v>
                      </c:pt>
                      <c:pt idx="7558">
                        <c:v>1.5448055590541159E-17</c:v>
                      </c:pt>
                      <c:pt idx="7559">
                        <c:v>1.4541326997657181E-17</c:v>
                      </c:pt>
                      <c:pt idx="7560">
                        <c:v>1.362864300927307E-17</c:v>
                      </c:pt>
                      <c:pt idx="7561">
                        <c:v>1.271096819491068E-17</c:v>
                      </c:pt>
                      <c:pt idx="7562">
                        <c:v>1.17892688615129E-17</c:v>
                      </c:pt>
                      <c:pt idx="7563">
                        <c:v>1.086451184880531E-17</c:v>
                      </c:pt>
                      <c:pt idx="7564">
                        <c:v>9.9376632851653366E-18</c:v>
                      </c:pt>
                      <c:pt idx="7565">
                        <c:v>9.0096873086955034E-18</c:v>
                      </c:pt>
                      <c:pt idx="7566">
                        <c:v>8.0815447584739429E-18</c:v>
                      </c:pt>
                      <c:pt idx="7567">
                        <c:v>7.1541918413406456E-18</c:v>
                      </c:pt>
                      <c:pt idx="7568">
                        <c:v>6.2285787798538733E-18</c:v>
                      </c:pt>
                      <c:pt idx="7569">
                        <c:v>5.3056484472584176E-18</c:v>
                      </c:pt>
                      <c:pt idx="7570">
                        <c:v>4.3863349955124917E-18</c:v>
                      </c:pt>
                      <c:pt idx="7571">
                        <c:v>3.4715624825871134E-18</c:v>
                      </c:pt>
                      <c:pt idx="7572">
                        <c:v>2.5622435052772781E-18</c:v>
                      </c:pt>
                      <c:pt idx="7573">
                        <c:v>1.6592778438539491E-18</c:v>
                      </c:pt>
                      <c:pt idx="7574">
                        <c:v>7.6355112486633632E-19</c:v>
                      </c:pt>
                      <c:pt idx="7575">
                        <c:v>-1.24066491693937E-19</c:v>
                      </c:pt>
                      <c:pt idx="7576">
                        <c:v>-1.0027215947287349E-18</c:v>
                      </c:pt>
                      <c:pt idx="7577">
                        <c:v>-1.8715787679091329E-18</c:v>
                      </c:pt>
                      <c:pt idx="7578">
                        <c:v>-2.729821793354903E-18</c:v>
                      </c:pt>
                      <c:pt idx="7579">
                        <c:v>-3.5766548075842928E-18</c:v>
                      </c:pt>
                      <c:pt idx="7580">
                        <c:v>-4.4113034045680747E-18</c:v>
                      </c:pt>
                      <c:pt idx="7581">
                        <c:v>-5.2330156809821829E-18</c:v>
                      </c:pt>
                      <c:pt idx="7582">
                        <c:v>-6.041063219175066E-18</c:v>
                      </c:pt>
                      <c:pt idx="7583">
                        <c:v>-6.8347420037383269E-18</c:v>
                      </c:pt>
                      <c:pt idx="7584">
                        <c:v>-7.6133732680302644E-18</c:v>
                      </c:pt>
                      <c:pt idx="7585">
                        <c:v>-8.3763042674115443E-18</c:v>
                      </c:pt>
                      <c:pt idx="7586">
                        <c:v>-9.1229089764984281E-18</c:v>
                      </c:pt>
                      <c:pt idx="7587">
                        <c:v>-9.852588708168156E-18</c:v>
                      </c:pt>
                      <c:pt idx="7588">
                        <c:v>-1.056477265260769E-17</c:v>
                      </c:pt>
                      <c:pt idx="7589">
                        <c:v>-1.1258918335196819E-17</c:v>
                      </c:pt>
                      <c:pt idx="7590">
                        <c:v>-1.19345119925303E-17</c:v>
                      </c:pt>
                      <c:pt idx="7591">
                        <c:v>-1.259106886643595E-17</c:v>
                      </c:pt>
                      <c:pt idx="7592">
                        <c:v>-1.3228133416337261E-17</c:v>
                      </c:pt>
                      <c:pt idx="7593">
                        <c:v>-1.384527945081702E-17</c:v>
                      </c:pt>
                      <c:pt idx="7594">
                        <c:v>-1.4442110179774549E-17</c:v>
                      </c:pt>
                      <c:pt idx="7595">
                        <c:v>-1.5018258188998659E-17</c:v>
                      </c:pt>
                      <c:pt idx="7596">
                        <c:v>-1.5573385339480951E-17</c:v>
                      </c:pt>
                      <c:pt idx="7597">
                        <c:v>-1.6107182594205369E-17</c:v>
                      </c:pt>
                      <c:pt idx="7598">
                        <c:v>-1.6619369775584161E-17</c:v>
                      </c:pt>
                      <c:pt idx="7599">
                        <c:v>-1.7109695257054229E-17</c:v>
                      </c:pt>
                      <c:pt idx="7600">
                        <c:v>-1.7577935592745751E-17</c:v>
                      </c:pt>
                      <c:pt idx="7601">
                        <c:v>-1.8023895089387511E-17</c:v>
                      </c:pt>
                      <c:pt idx="7602">
                        <c:v>-1.8447405324944199E-17</c:v>
                      </c:pt>
                      <c:pt idx="7603">
                        <c:v>-1.8848324618670429E-17</c:v>
                      </c:pt>
                      <c:pt idx="7604">
                        <c:v>-1.9226537457480891E-17</c:v>
                      </c:pt>
                      <c:pt idx="7605">
                        <c:v>-1.9581953883690838E-17</c:v>
                      </c:pt>
                      <c:pt idx="7606">
                        <c:v>-1.99145088492772E-17</c:v>
                      </c:pt>
                      <c:pt idx="7607">
                        <c:v>-2.0224161541875251E-17</c:v>
                      </c:pt>
                      <c:pt idx="7608">
                        <c:v>-2.0510894687768341E-17</c:v>
                      </c:pt>
                      <c:pt idx="7609">
                        <c:v>-2.077471383708101E-17</c:v>
                      </c:pt>
                      <c:pt idx="7610">
                        <c:v>-2.1015646636338791E-17</c:v>
                      </c:pt>
                      <c:pt idx="7611">
                        <c:v>-2.123374209345607E-17</c:v>
                      </c:pt>
                      <c:pt idx="7612">
                        <c:v>-2.1429069840062361E-17</c:v>
                      </c:pt>
                      <c:pt idx="7613">
                        <c:v>-2.1601719395896421E-17</c:v>
                      </c:pt>
                      <c:pt idx="7614">
                        <c:v>-2.175179943979549E-17</c:v>
                      </c:pt>
                      <c:pt idx="7615">
                        <c:v>-2.1879437091536319E-17</c:v>
                      </c:pt>
                      <c:pt idx="7616">
                        <c:v>-2.1984777208521129E-17</c:v>
                      </c:pt>
                      <c:pt idx="7617">
                        <c:v>-2.206798170098733E-17</c:v>
                      </c:pt>
                      <c:pt idx="7618">
                        <c:v>-2.2129228869081169E-17</c:v>
                      </c:pt>
                      <c:pt idx="7619">
                        <c:v>-2.2168712764791281E-17</c:v>
                      </c:pt>
                      <c:pt idx="7620">
                        <c:v>-2.2186642581355799E-17</c:v>
                      </c:pt>
                      <c:pt idx="7621">
                        <c:v>-2.2183242072370739E-17</c:v>
                      </c:pt>
                      <c:pt idx="7622">
                        <c:v>-2.2158749002431591E-17</c:v>
                      </c:pt>
                      <c:pt idx="7623">
                        <c:v>-2.211341463072592E-17</c:v>
                      </c:pt>
                      <c:pt idx="7624">
                        <c:v>-2.204750322858998E-17</c:v>
                      </c:pt>
                      <c:pt idx="7625">
                        <c:v>-2.196129163162551E-17</c:v>
                      </c:pt>
                      <c:pt idx="7626">
                        <c:v>-2.1855068826567911E-17</c:v>
                      </c:pt>
                      <c:pt idx="7627">
                        <c:v>-2.1729135572692361E-17</c:v>
                      </c:pt>
                      <c:pt idx="7628">
                        <c:v>-2.1583804057153591E-17</c:v>
                      </c:pt>
                      <c:pt idx="7629">
                        <c:v>-2.1419397583279361E-17</c:v>
                      </c:pt>
                      <c:pt idx="7630">
                        <c:v>-2.1236250290470919E-17</c:v>
                      </c:pt>
                      <c:pt idx="7631">
                        <c:v>-2.103470690402475E-17</c:v>
                      </c:pt>
                      <c:pt idx="7632">
                        <c:v>-2.081512251287395E-17</c:v>
                      </c:pt>
                      <c:pt idx="7633">
                        <c:v>-2.057786237294352E-17</c:v>
                      </c:pt>
                      <c:pt idx="7634">
                        <c:v>-2.0323301733554149E-17</c:v>
                      </c:pt>
                      <c:pt idx="7635">
                        <c:v>-2.005182568407185E-17</c:v>
                      </c:pt>
                      <c:pt idx="7636">
                        <c:v>-1.976382901778599E-17</c:v>
                      </c:pt>
                      <c:pt idx="7637">
                        <c:v>-1.945971610982805E-17</c:v>
                      </c:pt>
                      <c:pt idx="7638">
                        <c:v>-1.9139900805810929E-17</c:v>
                      </c:pt>
                      <c:pt idx="7639">
                        <c:v>-1.8804806317740819E-17</c:v>
                      </c:pt>
                      <c:pt idx="7640">
                        <c:v>-1.8454865123712189E-17</c:v>
                      </c:pt>
                      <c:pt idx="7641">
                        <c:v>-1.809051886783021E-17</c:v>
                      </c:pt>
                      <c:pt idx="7642">
                        <c:v>-1.771221825682951E-17</c:v>
                      </c:pt>
                      <c:pt idx="7643">
                        <c:v>-1.7320422949879219E-17</c:v>
                      </c:pt>
                      <c:pt idx="7644">
                        <c:v>-1.6915601438138299E-17</c:v>
                      </c:pt>
                      <c:pt idx="7645">
                        <c:v>-1.6498230910721119E-17</c:v>
                      </c:pt>
                      <c:pt idx="7646">
                        <c:v>-1.606879710388608E-17</c:v>
                      </c:pt>
                      <c:pt idx="7647">
                        <c:v>-1.562779413039801E-17</c:v>
                      </c:pt>
                      <c:pt idx="7648">
                        <c:v>-1.5175724286230361E-17</c:v>
                      </c:pt>
                      <c:pt idx="7649">
                        <c:v>-1.471309783199388E-17</c:v>
                      </c:pt>
                      <c:pt idx="7650">
                        <c:v>-1.424043274670616E-17</c:v>
                      </c:pt>
                      <c:pt idx="7651">
                        <c:v>-1.375825445180593E-17</c:v>
                      </c:pt>
                      <c:pt idx="7652">
                        <c:v>-1.3267095503592281E-17</c:v>
                      </c:pt>
                      <c:pt idx="7653">
                        <c:v>-1.2767495252568911E-17</c:v>
                      </c:pt>
                      <c:pt idx="7654">
                        <c:v>-1.225999946851585E-17</c:v>
                      </c:pt>
                      <c:pt idx="7655">
                        <c:v>-1.1745159930403971E-17</c:v>
                      </c:pt>
                      <c:pt idx="7656">
                        <c:v>-1.122353398064346E-17</c:v>
                      </c:pt>
                      <c:pt idx="7657">
                        <c:v>-1.0695684043476121E-17</c:v>
                      </c:pt>
                      <c:pt idx="7658">
                        <c:v>-1.0162177107679001E-17</c:v>
                      </c:pt>
                      <c:pt idx="7659">
                        <c:v>-9.6235841740786234E-18</c:v>
                      </c:pt>
                      <c:pt idx="7660">
                        <c:v>-9.0804796687429378E-18</c:v>
                      </c:pt>
                      <c:pt idx="7661">
                        <c:v>-8.533440823009979E-18</c:v>
                      </c:pt>
                      <c:pt idx="7662">
                        <c:v>-7.983047021878276E-18</c:v>
                      </c:pt>
                      <c:pt idx="7663">
                        <c:v>-7.4298791225674916E-18</c:v>
                      </c:pt>
                      <c:pt idx="7664">
                        <c:v>-6.8745187453607787E-18</c:v>
                      </c:pt>
                      <c:pt idx="7665">
                        <c:v>-6.3175475391310881E-18</c:v>
                      </c:pt>
                      <c:pt idx="7666">
                        <c:v>-5.7595464241862897E-18</c:v>
                      </c:pt>
                      <c:pt idx="7667">
                        <c:v>-5.2010948153253919E-18</c:v>
                      </c:pt>
                      <c:pt idx="7668">
                        <c:v>-4.6427698282136831E-18</c:v>
                      </c:pt>
                      <c:pt idx="7669">
                        <c:v>-4.0851454723394599E-18</c:v>
                      </c:pt>
                      <c:pt idx="7670">
                        <c:v>-3.5287918340119213E-18</c:v>
                      </c:pt>
                      <c:pt idx="7671">
                        <c:v>-2.97427425297338E-18</c:v>
                      </c:pt>
                      <c:pt idx="7672">
                        <c:v>-2.4221524962901148E-18</c:v>
                      </c:pt>
                      <c:pt idx="7673">
                        <c:v>-1.8729799332748699E-18</c:v>
                      </c:pt>
                      <c:pt idx="7674">
                        <c:v>-1.327302715239403E-18</c:v>
                      </c:pt>
                      <c:pt idx="7675">
                        <c:v>-7.8565896385011426E-19</c:v>
                      </c:pt>
                      <c:pt idx="7676">
                        <c:v>-2.4857797189583298E-19</c:v>
                      </c:pt>
                      <c:pt idx="7677">
                        <c:v>2.8342057983216569E-19</c:v>
                      </c:pt>
                      <c:pt idx="7678">
                        <c:v>8.0982738588163422E-19</c:v>
                      </c:pt>
                      <c:pt idx="7679">
                        <c:v>1.330144256163069E-18</c:v>
                      </c:pt>
                      <c:pt idx="7680">
                        <c:v>1.843884829261274E-18</c:v>
                      </c:pt>
                      <c:pt idx="7681">
                        <c:v>2.3505752557857491E-18</c:v>
                      </c:pt>
                      <c:pt idx="7682">
                        <c:v>2.8497548486946969E-18</c:v>
                      </c:pt>
                      <c:pt idx="7683">
                        <c:v>3.340976697765673E-18</c:v>
                      </c:pt>
                      <c:pt idx="7684">
                        <c:v>3.8238082455811038E-18</c:v>
                      </c:pt>
                      <c:pt idx="7685">
                        <c:v>4.2978318226636519E-18</c:v>
                      </c:pt>
                      <c:pt idx="7686">
                        <c:v>4.7626451396703701E-18</c:v>
                      </c:pt>
                      <c:pt idx="7687">
                        <c:v>5.2178617348205239E-18</c:v>
                      </c:pt>
                      <c:pt idx="7688">
                        <c:v>5.6631113750213008E-18</c:v>
                      </c:pt>
                      <c:pt idx="7689">
                        <c:v>6.0980404094875524E-18</c:v>
                      </c:pt>
                      <c:pt idx="7690">
                        <c:v>6.5223120749168358E-18</c:v>
                      </c:pt>
                      <c:pt idx="7691">
                        <c:v>6.9356067516318964E-18</c:v>
                      </c:pt>
                      <c:pt idx="7692">
                        <c:v>7.337622170402741E-18</c:v>
                      </c:pt>
                      <c:pt idx="7693">
                        <c:v>7.7280735699617298E-18</c:v>
                      </c:pt>
                      <c:pt idx="7694">
                        <c:v>8.1066938055650462E-18</c:v>
                      </c:pt>
                      <c:pt idx="7695">
                        <c:v>8.4732334092340297E-18</c:v>
                      </c:pt>
                      <c:pt idx="7696">
                        <c:v>8.8274606026073292E-18</c:v>
                      </c:pt>
                      <c:pt idx="7697">
                        <c:v>9.1691612636413384E-18</c:v>
                      </c:pt>
                      <c:pt idx="7698">
                        <c:v>9.4981388486411007E-18</c:v>
                      </c:pt>
                      <c:pt idx="7699">
                        <c:v>9.8142142713745846E-18</c:v>
                      </c:pt>
                      <c:pt idx="7700">
                        <c:v>1.011722574127193E-17</c:v>
                      </c:pt>
                      <c:pt idx="7701">
                        <c:v>1.040702856290558E-17</c:v>
                      </c:pt>
                      <c:pt idx="7702">
                        <c:v>1.0683494899179E-17</c:v>
                      </c:pt>
                      <c:pt idx="7703">
                        <c:v>1.0946513500808759E-17</c:v>
                      </c:pt>
                      <c:pt idx="7704">
                        <c:v>1.1195989404844019E-17</c:v>
                      </c:pt>
                      <c:pt idx="7705">
                        <c:v>1.143184360510703E-17</c:v>
                      </c:pt>
                      <c:pt idx="7706">
                        <c:v>1.1654012697539671E-17</c:v>
                      </c:pt>
                      <c:pt idx="7707">
                        <c:v>1.186244850351348E-17</c:v>
                      </c:pt>
                      <c:pt idx="7708">
                        <c:v>1.205711767423389E-17</c:v>
                      </c:pt>
                      <c:pt idx="7709">
                        <c:v>1.223800127938306E-17</c:v>
                      </c:pt>
                      <c:pt idx="7710">
                        <c:v>1.24050943831527E-17</c:v>
                      </c:pt>
                      <c:pt idx="7711">
                        <c:v>1.255840561080092E-17</c:v>
                      </c:pt>
                      <c:pt idx="7712">
                        <c:v>1.269795670881689E-17</c:v>
                      </c:pt>
                      <c:pt idx="7713">
                        <c:v>1.2823782101698959E-17</c:v>
                      </c:pt>
                      <c:pt idx="7714">
                        <c:v>1.293592844827127E-17</c:v>
                      </c:pt>
                      <c:pt idx="7715">
                        <c:v>1.3034454200329371E-17</c:v>
                      </c:pt>
                      <c:pt idx="7716">
                        <c:v>1.31194291662836E-17</c:v>
                      </c:pt>
                      <c:pt idx="7717">
                        <c:v>1.319093408229725E-17</c:v>
                      </c:pt>
                      <c:pt idx="7718">
                        <c:v>1.324906019325195E-17</c:v>
                      </c:pt>
                      <c:pt idx="7719">
                        <c:v>1.329390884567259E-17</c:v>
                      </c:pt>
                      <c:pt idx="7720">
                        <c:v>1.3325591094545399E-17</c:v>
                      </c:pt>
                      <c:pt idx="7721">
                        <c:v>1.334422732573752E-17</c:v>
                      </c:pt>
                      <c:pt idx="7722">
                        <c:v>1.334994689550455E-17</c:v>
                      </c:pt>
                      <c:pt idx="7723">
                        <c:v>1.3342887788331021E-17</c:v>
                      </c:pt>
                      <c:pt idx="7724">
                        <c:v>1.3323196294108799E-17</c:v>
                      </c:pt>
                      <c:pt idx="7725">
                        <c:v>1.329102670541101E-17</c:v>
                      </c:pt>
                      <c:pt idx="7726">
                        <c:v>1.3246541035372281E-17</c:v>
                      </c:pt>
                      <c:pt idx="7727">
                        <c:v>1.318990875643747E-17</c:v>
                      </c:pt>
                      <c:pt idx="7728">
                        <c:v>1.312130655999708E-17</c:v>
                      </c:pt>
                      <c:pt idx="7729">
                        <c:v>1.3040918136689089E-17</c:v>
                      </c:pt>
                      <c:pt idx="7730">
                        <c:v>1.2948933976911671E-17</c:v>
                      </c:pt>
                      <c:pt idx="7731">
                        <c:v>1.284555119086941E-17</c:v>
                      </c:pt>
                      <c:pt idx="7732">
                        <c:v>1.2730973347262889E-17</c:v>
                      </c:pt>
                      <c:pt idx="7733">
                        <c:v>1.260541032952841E-17</c:v>
                      </c:pt>
                      <c:pt idx="7734">
                        <c:v>1.2469078208349279E-17</c:v>
                      </c:pt>
                      <c:pt idx="7735">
                        <c:v>1.232219912899229E-17</c:v>
                      </c:pt>
                      <c:pt idx="7736">
                        <c:v>1.2165001211861521E-17</c:v>
                      </c:pt>
                      <c:pt idx="7737">
                        <c:v>1.1997718464533109E-17</c:v>
                      </c:pt>
                      <c:pt idx="7738">
                        <c:v>1.182059070341427E-17</c:v>
                      </c:pt>
                      <c:pt idx="7739">
                        <c:v>1.163386348307032E-17</c:v>
                      </c:pt>
                      <c:pt idx="7740">
                        <c:v>1.143778803119447E-17</c:v>
                      </c:pt>
                      <c:pt idx="7741">
                        <c:v>1.123262118712945E-17</c:v>
                      </c:pt>
                      <c:pt idx="7742">
                        <c:v>1.101862534182272E-17</c:v>
                      </c:pt>
                      <c:pt idx="7743">
                        <c:v>1.079606837708624E-17</c:v>
                      </c:pt>
                      <c:pt idx="7744">
                        <c:v>1.0565223602028401E-17</c:v>
                      </c:pt>
                      <c:pt idx="7745">
                        <c:v>1.032636968456765E-17</c:v>
                      </c:pt>
                      <c:pt idx="7746">
                        <c:v>1.007979057598254E-17</c:v>
                      </c:pt>
                      <c:pt idx="7747">
                        <c:v>9.8257754265165907E-18</c:v>
                      </c:pt>
                      <c:pt idx="7748">
                        <c:v>9.5646184901517944E-18</c:v>
                      </c:pt>
                      <c:pt idx="7749">
                        <c:v>9.296619016774149E-18</c:v>
                      </c:pt>
                      <c:pt idx="7750">
                        <c:v>9.0220811300611237E-18</c:v>
                      </c:pt>
                      <c:pt idx="7751">
                        <c:v>8.7413136895856504E-18</c:v>
                      </c:pt>
                      <c:pt idx="7752">
                        <c:v>8.4546301357576359E-18</c:v>
                      </c:pt>
                      <c:pt idx="7753">
                        <c:v>8.1623483164106975E-18</c:v>
                      </c:pt>
                      <c:pt idx="7754">
                        <c:v>7.8647902940120326E-18</c:v>
                      </c:pt>
                      <c:pt idx="7755">
                        <c:v>7.5622821326538435E-18</c:v>
                      </c:pt>
                      <c:pt idx="7756">
                        <c:v>7.2551536641884553E-18</c:v>
                      </c:pt>
                      <c:pt idx="7757">
                        <c:v>6.9437382330725777E-18</c:v>
                      </c:pt>
                      <c:pt idx="7758">
                        <c:v>6.6283724196743743E-18</c:v>
                      </c:pt>
                      <c:pt idx="7759">
                        <c:v>6.3093957420240591E-18</c:v>
                      </c:pt>
                      <c:pt idx="7760">
                        <c:v>5.9871503361884589E-18</c:v>
                      </c:pt>
                      <c:pt idx="7761">
                        <c:v>5.6619806156498959E-18</c:v>
                      </c:pt>
                      <c:pt idx="7762">
                        <c:v>5.3342329102831086E-18</c:v>
                      </c:pt>
                      <c:pt idx="7763">
                        <c:v>5.0042550857253282E-18</c:v>
                      </c:pt>
                      <c:pt idx="7764">
                        <c:v>4.6723961441059481E-18</c:v>
                      </c:pt>
                      <c:pt idx="7765">
                        <c:v>4.3390058073165022E-18</c:v>
                      </c:pt>
                      <c:pt idx="7766">
                        <c:v>4.0044340841490558E-18</c:v>
                      </c:pt>
                      <c:pt idx="7767">
                        <c:v>3.6690308228047883E-18</c:v>
                      </c:pt>
                      <c:pt idx="7768">
                        <c:v>3.33314525043422E-18</c:v>
                      </c:pt>
                      <c:pt idx="7769">
                        <c:v>2.9971255014847771E-18</c:v>
                      </c:pt>
                      <c:pt idx="7770">
                        <c:v>2.6613181367714098E-18</c:v>
                      </c:pt>
                      <c:pt idx="7771">
                        <c:v>2.326067655289625E-18</c:v>
                      </c:pt>
                      <c:pt idx="7772">
                        <c:v>1.9917160008689972E-18</c:v>
                      </c:pt>
                      <c:pt idx="7773">
                        <c:v>1.658602065843201E-18</c:v>
                      </c:pt>
                      <c:pt idx="7774">
                        <c:v>1.3270611939775511E-18</c:v>
                      </c:pt>
                      <c:pt idx="7775">
                        <c:v>9.9742468490326246E-19</c:v>
                      </c:pt>
                      <c:pt idx="7776">
                        <c:v>6.7001930236076434E-19</c:v>
                      </c:pt>
                      <c:pt idx="7777">
                        <c:v>3.4516678851962118E-19</c:v>
                      </c:pt>
                      <c:pt idx="7778">
                        <c:v>2.318338664513181E-20</c:v>
                      </c:pt>
                      <c:pt idx="7779">
                        <c:v>-2.956206256584099E-19</c:v>
                      </c:pt>
                      <c:pt idx="7780">
                        <c:v>-6.1094139046242253E-19</c:v>
                      </c:pt>
                      <c:pt idx="7781">
                        <c:v>-9.2248190868713504E-19</c:v>
                      </c:pt>
                      <c:pt idx="7782">
                        <c:v>-1.2299524624114749E-18</c:v>
                      </c:pt>
                      <c:pt idx="7783">
                        <c:v>-1.5330710184233951E-18</c:v>
                      </c:pt>
                      <c:pt idx="7784">
                        <c:v>-1.8315636112138631E-18</c:v>
                      </c:pt>
                      <c:pt idx="7785">
                        <c:v>-2.1251647037517201E-18</c:v>
                      </c:pt>
                      <c:pt idx="7786">
                        <c:v>-2.4136175245290732E-18</c:v>
                      </c:pt>
                      <c:pt idx="7787">
                        <c:v>-2.6966743795156891E-18</c:v>
                      </c:pt>
                      <c:pt idx="7788">
                        <c:v>-2.974096937814803E-18</c:v>
                      </c:pt>
                      <c:pt idx="7789">
                        <c:v>-3.2456564900090709E-18</c:v>
                      </c:pt>
                      <c:pt idx="7790">
                        <c:v>-3.5111341783325164E-18</c:v>
                      </c:pt>
                      <c:pt idx="7791">
                        <c:v>-3.7703211980192193E-18</c:v>
                      </c:pt>
                      <c:pt idx="7792">
                        <c:v>-4.0230189693406082E-18</c:v>
                      </c:pt>
                      <c:pt idx="7793">
                        <c:v>-4.2690392800497294E-18</c:v>
                      </c:pt>
                      <c:pt idx="7794">
                        <c:v>-4.5082043981299599E-18</c:v>
                      </c:pt>
                      <c:pt idx="7795">
                        <c:v>-4.7403471549436882E-18</c:v>
                      </c:pt>
                      <c:pt idx="7796">
                        <c:v>-4.9653109990466902E-18</c:v>
                      </c:pt>
                      <c:pt idx="7797">
                        <c:v>-5.1829500211363114E-18</c:v>
                      </c:pt>
                      <c:pt idx="7798">
                        <c:v>-5.3931289507562177E-18</c:v>
                      </c:pt>
                      <c:pt idx="7799">
                        <c:v>-5.5957231255641587E-18</c:v>
                      </c:pt>
                      <c:pt idx="7800">
                        <c:v>-5.790618434122799E-18</c:v>
                      </c:pt>
                      <c:pt idx="7801">
                        <c:v>-5.9777112333228223E-18</c:v>
                      </c:pt>
                      <c:pt idx="7802">
                        <c:v>-6.1569082416951029E-18</c:v>
                      </c:pt>
                      <c:pt idx="7803">
                        <c:v>-6.3281264099895097E-18</c:v>
                      </c:pt>
                      <c:pt idx="7804">
                        <c:v>-6.491292770512725E-18</c:v>
                      </c:pt>
                      <c:pt idx="7805">
                        <c:v>-6.6463442668302921E-18</c:v>
                      </c:pt>
                      <c:pt idx="7806">
                        <c:v>-6.7932275655111047E-18</c:v>
                      </c:pt>
                      <c:pt idx="7807">
                        <c:v>-6.9318988516779656E-18</c:v>
                      </c:pt>
                      <c:pt idx="7808">
                        <c:v>-7.0623236101776495E-18</c:v>
                      </c:pt>
                      <c:pt idx="7809">
                        <c:v>-7.1844763942338706E-18</c:v>
                      </c:pt>
                      <c:pt idx="7810">
                        <c:v>-7.2983405834636579E-18</c:v>
                      </c:pt>
                      <c:pt idx="7811">
                        <c:v>-7.4039081331615315E-18</c:v>
                      </c:pt>
                      <c:pt idx="7812">
                        <c:v>-7.5011793167393084E-18</c:v>
                      </c:pt>
                      <c:pt idx="7813">
                        <c:v>-7.590162463199422E-18</c:v>
                      </c:pt>
                      <c:pt idx="7814">
                        <c:v>-7.6708736914800053E-18</c:v>
                      </c:pt>
                      <c:pt idx="7815">
                        <c:v>-7.7433366434623129E-18</c:v>
                      </c:pt>
                      <c:pt idx="7816">
                        <c:v>-7.8075822173709979E-18</c:v>
                      </c:pt>
                      <c:pt idx="7817">
                        <c:v>-7.863648303218888E-18</c:v>
                      </c:pt>
                      <c:pt idx="7818">
                        <c:v>-7.9115795218603098E-18</c:v>
                      </c:pt>
                      <c:pt idx="7819">
                        <c:v>-7.9514269691215835E-18</c:v>
                      </c:pt>
                      <c:pt idx="7820">
                        <c:v>-7.9832479663622843E-18</c:v>
                      </c:pt>
                      <c:pt idx="7821">
                        <c:v>-8.0071058187057614E-18</c:v>
                      </c:pt>
                      <c:pt idx="7822">
                        <c:v>-8.0230695820496989E-18</c:v>
                      </c:pt>
                      <c:pt idx="7823">
                        <c:v>-8.0312138398327434E-18</c:v>
                      </c:pt>
                      <c:pt idx="7824">
                        <c:v>-8.0316184903938889E-18</c:v>
                      </c:pt>
                      <c:pt idx="7825">
                        <c:v>-8.0243685456187609E-18</c:v>
                      </c:pt>
                      <c:pt idx="7826">
                        <c:v>-8.0095539414179815E-18</c:v>
                      </c:pt>
                      <c:pt idx="7827">
                        <c:v>-7.9872693604353905E-18</c:v>
                      </c:pt>
                      <c:pt idx="7828">
                        <c:v>-7.9576140672343538E-18</c:v>
                      </c:pt>
                      <c:pt idx="7829">
                        <c:v>-7.9206917560622069E-18</c:v>
                      </c:pt>
                      <c:pt idx="7830">
                        <c:v>-7.8766104111464058E-18</c:v>
                      </c:pt>
                      <c:pt idx="7831">
                        <c:v>-7.8254821793334244E-18</c:v>
                      </c:pt>
                      <c:pt idx="7832">
                        <c:v>-7.7674232547443518E-18</c:v>
                      </c:pt>
                      <c:pt idx="7833">
                        <c:v>-7.7025537749866669E-18</c:v>
                      </c:pt>
                      <c:pt idx="7834">
                        <c:v>-7.6309977283381688E-18</c:v>
                      </c:pt>
                      <c:pt idx="7835">
                        <c:v>-7.5528828712017324E-18</c:v>
                      </c:pt>
                      <c:pt idx="7836">
                        <c:v>-7.4683406550184772E-18</c:v>
                      </c:pt>
                      <c:pt idx="7837">
                        <c:v>-7.3775061617301254E-18</c:v>
                      </c:pt>
                      <c:pt idx="7838">
                        <c:v>-7.2805180467938911E-18</c:v>
                      </c:pt>
                      <c:pt idx="7839">
                        <c:v>-7.1775184886705984E-18</c:v>
                      </c:pt>
                      <c:pt idx="7840">
                        <c:v>-7.0686531436487064E-18</c:v>
                      </c:pt>
                      <c:pt idx="7841">
                        <c:v>-6.9540711048062458E-18</c:v>
                      </c:pt>
                      <c:pt idx="7842">
                        <c:v>-6.8339248638746587E-18</c:v>
                      </c:pt>
                      <c:pt idx="7843">
                        <c:v>-6.7083702747428356E-18</c:v>
                      </c:pt>
                      <c:pt idx="7844">
                        <c:v>-6.57756651731725E-18</c:v>
                      </c:pt>
                      <c:pt idx="7845">
                        <c:v>-6.4416760604569142E-18</c:v>
                      </c:pt>
                      <c:pt idx="7846">
                        <c:v>-6.3008646227117416E-18</c:v>
                      </c:pt>
                      <c:pt idx="7847">
                        <c:v>-6.155301129611004E-18</c:v>
                      </c:pt>
                      <c:pt idx="7848">
                        <c:v>-6.0051576662857761E-18</c:v>
                      </c:pt>
                      <c:pt idx="7849">
                        <c:v>-5.8506094242597291E-18</c:v>
                      </c:pt>
                      <c:pt idx="7850">
                        <c:v>-5.6918346412890612E-18</c:v>
                      </c:pt>
                      <c:pt idx="7851">
                        <c:v>-5.5290145332155379E-18</c:v>
                      </c:pt>
                      <c:pt idx="7852">
                        <c:v>-5.362333216859119E-18</c:v>
                      </c:pt>
                      <c:pt idx="7853">
                        <c:v>-5.1919776230765631E-18</c:v>
                      </c:pt>
                      <c:pt idx="7854">
                        <c:v>-5.0181373992001467E-18</c:v>
                      </c:pt>
                      <c:pt idx="7855">
                        <c:v>-4.8410048001768632E-18</c:v>
                      </c:pt>
                      <c:pt idx="7856">
                        <c:v>-4.6607745678336508E-18</c:v>
                      </c:pt>
                      <c:pt idx="7857">
                        <c:v>-4.4776437978173582E-18</c:v>
                      </c:pt>
                      <c:pt idx="7858">
                        <c:v>-4.2918117938643847E-18</c:v>
                      </c:pt>
                      <c:pt idx="7859">
                        <c:v>-4.1034799091865147E-18</c:v>
                      </c:pt>
                      <c:pt idx="7860">
                        <c:v>-3.9128513748826884E-18</c:v>
                      </c:pt>
                      <c:pt idx="7861">
                        <c:v>-3.7201311154056113E-18</c:v>
                      </c:pt>
                      <c:pt idx="7862">
                        <c:v>-3.5255255512405288E-18</c:v>
                      </c:pt>
                      <c:pt idx="7863">
                        <c:v>-3.3292423890832201E-18</c:v>
                      </c:pt>
                      <c:pt idx="7864">
                        <c:v>-3.1314903999101691E-18</c:v>
                      </c:pt>
                      <c:pt idx="7865">
                        <c:v>-2.932479185472391E-18</c:v>
                      </c:pt>
                      <c:pt idx="7866">
                        <c:v>-2.7324189338372912E-18</c:v>
                      </c:pt>
                      <c:pt idx="7867">
                        <c:v>-2.5315201647284819E-18</c:v>
                      </c:pt>
                      <c:pt idx="7868">
                        <c:v>-2.329993465504792E-18</c:v>
                      </c:pt>
                      <c:pt idx="7869">
                        <c:v>-2.1280492187204279E-18</c:v>
                      </c:pt>
                      <c:pt idx="7870">
                        <c:v>-1.9258973222896812E-18</c:v>
                      </c:pt>
                      <c:pt idx="7871">
                        <c:v>-1.7237469033692789E-18</c:v>
                      </c:pt>
                      <c:pt idx="7872">
                        <c:v>-1.5218060271246331E-18</c:v>
                      </c:pt>
                      <c:pt idx="7873">
                        <c:v>-1.3202814016224089E-18</c:v>
                      </c:pt>
                      <c:pt idx="7874">
                        <c:v>-1.119378080130371E-18</c:v>
                      </c:pt>
                      <c:pt idx="7875">
                        <c:v>-9.1929916214784717E-19</c:v>
                      </c:pt>
                      <c:pt idx="7876">
                        <c:v>-7.2024549452231556E-19</c:v>
                      </c:pt>
                      <c:pt idx="7877">
                        <c:v>-5.2241537401587678E-19</c:v>
                      </c:pt>
                      <c:pt idx="7878">
                        <c:v>-3.2600425269922802E-19</c:v>
                      </c:pt>
                      <c:pt idx="7879">
                        <c:v>-1.312044475470166E-19</c:v>
                      </c:pt>
                      <c:pt idx="7880">
                        <c:v>6.1795144418604631E-20</c:v>
                      </c:pt>
                      <c:pt idx="7881">
                        <c:v>2.528093241023279E-19</c:v>
                      </c:pt>
                      <c:pt idx="7882">
                        <c:v>4.4165686013748604E-19</c:v>
                      </c:pt>
                      <c:pt idx="7883">
                        <c:v>6.2816074927521089E-19</c:v>
                      </c:pt>
                      <c:pt idx="7884">
                        <c:v>8.1214846617150931E-19</c:v>
                      </c:pt>
                      <c:pt idx="7885">
                        <c:v>9.9345220144749962E-19</c:v>
                      </c:pt>
                      <c:pt idx="7886">
                        <c:v>1.171909086982782E-18</c:v>
                      </c:pt>
                      <c:pt idx="7887">
                        <c:v>1.3473614074696561E-18</c:v>
                      </c:pt>
                      <c:pt idx="7888">
                        <c:v>1.5196567973554371E-18</c:v>
                      </c:pt>
                      <c:pt idx="7889">
                        <c:v>1.688648422391292E-18</c:v>
                      </c:pt>
                      <c:pt idx="7890">
                        <c:v>1.8541951451040489E-18</c:v>
                      </c:pt>
                      <c:pt idx="7891">
                        <c:v>2.0161616736196921E-18</c:v>
                      </c:pt>
                      <c:pt idx="7892">
                        <c:v>2.174418693369519E-18</c:v>
                      </c:pt>
                      <c:pt idx="7893">
                        <c:v>2.3288429813205018E-18</c:v>
                      </c:pt>
                      <c:pt idx="7894">
                        <c:v>2.4793175024938939E-18</c:v>
                      </c:pt>
                      <c:pt idx="7895">
                        <c:v>2.6257314886385331E-18</c:v>
                      </c:pt>
                      <c:pt idx="7896">
                        <c:v>2.7679804990449619E-18</c:v>
                      </c:pt>
                      <c:pt idx="7897">
                        <c:v>2.9059664636013311E-18</c:v>
                      </c:pt>
                      <c:pt idx="7898">
                        <c:v>3.0395977082982498E-18</c:v>
                      </c:pt>
                      <c:pt idx="7899">
                        <c:v>3.1687889634968548E-18</c:v>
                      </c:pt>
                      <c:pt idx="7900">
                        <c:v>3.2934613553872589E-18</c:v>
                      </c:pt>
                      <c:pt idx="7901">
                        <c:v>3.413542381151144E-18</c:v>
                      </c:pt>
                      <c:pt idx="7902">
                        <c:v>3.5289658684475793E-18</c:v>
                      </c:pt>
                      <c:pt idx="7903">
                        <c:v>3.6396719199249888E-18</c:v>
                      </c:pt>
                      <c:pt idx="7904">
                        <c:v>3.7456068435400344E-18</c:v>
                      </c:pt>
                      <c:pt idx="7905">
                        <c:v>3.8467230695468087E-18</c:v>
                      </c:pt>
                      <c:pt idx="7906">
                        <c:v>3.9429790550790318E-18</c:v>
                      </c:pt>
                      <c:pt idx="7907">
                        <c:v>4.0343391773074566E-18</c:v>
                      </c:pt>
                      <c:pt idx="7908">
                        <c:v>4.120773616206997E-18</c:v>
                      </c:pt>
                      <c:pt idx="7909">
                        <c:v>4.2022582280067717E-18</c:v>
                      </c:pt>
                      <c:pt idx="7910">
                        <c:v>4.2787744104245153E-18</c:v>
                      </c:pt>
                      <c:pt idx="7911">
                        <c:v>4.3503089608152059E-18</c:v>
                      </c:pt>
                      <c:pt idx="7912">
                        <c:v>4.4168539283709168E-18</c:v>
                      </c:pt>
                      <c:pt idx="7913">
                        <c:v>4.4784064615126311E-18</c:v>
                      </c:pt>
                      <c:pt idx="7914">
                        <c:v>4.5349686516130972E-18</c:v>
                      </c:pt>
                      <c:pt idx="7915">
                        <c:v>4.5865473741678103E-18</c:v>
                      </c:pt>
                      <c:pt idx="7916">
                        <c:v>4.6331541285126747E-18</c:v>
                      </c:pt>
                      <c:pt idx="7917">
                        <c:v>4.6748048771522303E-18</c:v>
                      </c:pt>
                      <c:pt idx="7918">
                        <c:v>4.7115198857196922E-18</c:v>
                      </c:pt>
                      <c:pt idx="7919">
                        <c:v>4.7433235645455793E-18</c:v>
                      </c:pt>
                      <c:pt idx="7920">
                        <c:v>4.7702443127526807E-18</c:v>
                      </c:pt>
                      <c:pt idx="7921">
                        <c:v>4.7923143657339297E-18</c:v>
                      </c:pt>
                      <c:pt idx="7922">
                        <c:v>4.8095696468022201E-18</c:v>
                      </c:pt>
                      <c:pt idx="7923">
                        <c:v>4.8220496237273001E-18</c:v>
                      </c:pt>
                      <c:pt idx="7924">
                        <c:v>4.8297971707956639E-18</c:v>
                      </c:pt>
                      <c:pt idx="7925">
                        <c:v>4.832858436949552E-18</c:v>
                      </c:pt>
                      <c:pt idx="7926">
                        <c:v>4.831282720473767E-18</c:v>
                      </c:pt>
                      <c:pt idx="7927">
                        <c:v>4.8251223506136273E-18</c:v>
                      </c:pt>
                      <c:pt idx="7928">
                        <c:v>4.8144325764166068E-18</c:v>
                      </c:pt>
                      <c:pt idx="7929">
                        <c:v>4.7992714630023823E-18</c:v>
                      </c:pt>
                      <c:pt idx="7930">
                        <c:v>4.7796997953745418E-18</c:v>
                      </c:pt>
                      <c:pt idx="7931">
                        <c:v>4.7557809897997641E-18</c:v>
                      </c:pt>
                      <c:pt idx="7932">
                        <c:v>4.7275810126926967E-18</c:v>
                      </c:pt>
                      <c:pt idx="7933">
                        <c:v>4.6951683068594793E-18</c:v>
                      </c:pt>
                      <c:pt idx="7934">
                        <c:v>4.6586137248714212E-18</c:v>
                      </c:pt>
                      <c:pt idx="7935">
                        <c:v>4.6179904692629019E-18</c:v>
                      </c:pt>
                      <c:pt idx="7936">
                        <c:v>4.5733740391725563E-18</c:v>
                      </c:pt>
                      <c:pt idx="7937">
                        <c:v>4.5248421829789127E-18</c:v>
                      </c:pt>
                      <c:pt idx="7938">
                        <c:v>4.4724748564195651E-18</c:v>
                      </c:pt>
                      <c:pt idx="7939">
                        <c:v>4.4163541856227127E-18</c:v>
                      </c:pt>
                      <c:pt idx="7940">
                        <c:v>4.3565644344336833E-18</c:v>
                      </c:pt>
                      <c:pt idx="7941">
                        <c:v>4.2931919753704872E-18</c:v>
                      </c:pt>
                      <c:pt idx="7942">
                        <c:v>4.2263252635095373E-18</c:v>
                      </c:pt>
                      <c:pt idx="7943">
                        <c:v>4.1560548125714323E-18</c:v>
                      </c:pt>
                      <c:pt idx="7944">
                        <c:v>4.0824731724553859E-18</c:v>
                      </c:pt>
                      <c:pt idx="7945">
                        <c:v>4.0056749074559632E-18</c:v>
                      </c:pt>
                      <c:pt idx="7946">
                        <c:v>3.9257565743925732E-18</c:v>
                      </c:pt>
                      <c:pt idx="7947">
                        <c:v>3.8428166998781539E-18</c:v>
                      </c:pt>
                      <c:pt idx="7948">
                        <c:v>3.7569557559678673E-18</c:v>
                      </c:pt>
                      <c:pt idx="7949">
                        <c:v>3.6682761334418103E-18</c:v>
                      </c:pt>
                      <c:pt idx="7950">
                        <c:v>3.5768821119994447E-18</c:v>
                      </c:pt>
                      <c:pt idx="7951">
                        <c:v>3.4828798266768398E-18</c:v>
                      </c:pt>
                      <c:pt idx="7952">
                        <c:v>3.3863772298304019E-18</c:v>
                      </c:pt>
                      <c:pt idx="7953">
                        <c:v>3.2874840480777959E-18</c:v>
                      </c:pt>
                      <c:pt idx="7954">
                        <c:v>3.1863117336365151E-18</c:v>
                      </c:pt>
                      <c:pt idx="7955">
                        <c:v>3.082973409549846E-18</c:v>
                      </c:pt>
                      <c:pt idx="7956">
                        <c:v>2.977583808355246E-18</c:v>
                      </c:pt>
                      <c:pt idx="7957">
                        <c:v>2.8702592038111508E-18</c:v>
                      </c:pt>
                      <c:pt idx="7958">
                        <c:v>2.7611173353629101E-18</c:v>
                      </c:pt>
                      <c:pt idx="7959">
                        <c:v>2.6502773251017191E-18</c:v>
                      </c:pt>
                      <c:pt idx="7960">
                        <c:v>2.5378595870436002E-18</c:v>
                      </c:pt>
                      <c:pt idx="7961">
                        <c:v>2.4239857286233139E-18</c:v>
                      </c:pt>
                      <c:pt idx="7962">
                        <c:v>2.3087784443808389E-18</c:v>
                      </c:pt>
                      <c:pt idx="7963">
                        <c:v>2.1923614018879971E-18</c:v>
                      </c:pt>
                      <c:pt idx="7964">
                        <c:v>2.0748591200389021E-18</c:v>
                      </c:pt>
                      <c:pt idx="7965">
                        <c:v>1.9563968399047331E-18</c:v>
                      </c:pt>
                      <c:pt idx="7966">
                        <c:v>1.8371003884201961E-18</c:v>
                      </c:pt>
                      <c:pt idx="7967">
                        <c:v>1.717096035243573E-18</c:v>
                      </c:pt>
                      <c:pt idx="7968">
                        <c:v>1.5965103432003121E-18</c:v>
                      </c:pt>
                      <c:pt idx="7969">
                        <c:v>1.475470012777203E-18</c:v>
                      </c:pt>
                      <c:pt idx="7970">
                        <c:v>1.3541017212020001E-18</c:v>
                      </c:pt>
                      <c:pt idx="7971">
                        <c:v>1.2325319566952379E-18</c:v>
                      </c:pt>
                      <c:pt idx="7972">
                        <c:v>1.1108868485291179E-18</c:v>
                      </c:pt>
                      <c:pt idx="7973">
                        <c:v>9.8929199357728369E-19</c:v>
                      </c:pt>
                      <c:pt idx="7974">
                        <c:v>8.6787228007987114E-19</c:v>
                      </c:pt>
                      <c:pt idx="7975">
                        <c:v>7.4675170937392628E-19</c:v>
                      </c:pt>
                      <c:pt idx="7976">
                        <c:v>6.2605321637814462E-19</c:v>
                      </c:pt>
                      <c:pt idx="7977">
                        <c:v>5.0589848963184291E-19</c:v>
                      </c:pt>
                      <c:pt idx="7978">
                        <c:v>3.8640779170644959E-19</c:v>
                      </c:pt>
                      <c:pt idx="7979">
                        <c:v>2.6769978081907658E-19</c:v>
                      </c:pt>
                      <c:pt idx="7980">
                        <c:v>1.4989133447057999E-19</c:v>
                      </c:pt>
                      <c:pt idx="7981">
                        <c:v>3.309737593186365E-20</c:v>
                      </c:pt>
                      <c:pt idx="7982">
                        <c:v>-8.256929561093153E-20</c:v>
                      </c:pt>
                      <c:pt idx="7983">
                        <c:v>-1.9699817046367439E-19</c:v>
                      </c:pt>
                      <c:pt idx="7984">
                        <c:v>-3.1008118861781838E-19</c:v>
                      </c:pt>
                      <c:pt idx="7985">
                        <c:v>-4.2171289399123759E-19</c:v>
                      </c:pt>
                      <c:pt idx="7986">
                        <c:v>-5.3179058202133841E-19</c:v>
                      </c:pt>
                      <c:pt idx="7987">
                        <c:v>-6.4021443995064701E-19</c:v>
                      </c:pt>
                      <c:pt idx="7988">
                        <c:v>-7.4688767919157519E-19</c:v>
                      </c:pt>
                      <c:pt idx="7989">
                        <c:v>-8.5171665921504201E-19</c:v>
                      </c:pt>
                      <c:pt idx="7990">
                        <c:v>-9.5461100245228114E-19</c:v>
                      </c:pt>
                      <c:pt idx="7991">
                        <c:v>-1.055483699766706E-18</c:v>
                      </c:pt>
                      <c:pt idx="7992">
                        <c:v>-1.154251206110792E-18</c:v>
                      </c:pt>
                      <c:pt idx="7993">
                        <c:v>-1.250833526044027E-18</c:v>
                      </c:pt>
                      <c:pt idx="7994">
                        <c:v>-1.3451542888612129E-18</c:v>
                      </c:pt>
                      <c:pt idx="7995">
                        <c:v>-1.4371408131419601E-18</c:v>
                      </c:pt>
                      <c:pt idx="7996">
                        <c:v>-1.526724160601558E-18</c:v>
                      </c:pt>
                      <c:pt idx="7997">
                        <c:v>-1.613839179194811E-18</c:v>
                      </c:pt>
                      <c:pt idx="7998">
                        <c:v>-1.6984245354910169E-18</c:v>
                      </c:pt>
                      <c:pt idx="7999">
                        <c:v>-1.7804227364026748E-18</c:v>
                      </c:pt>
                      <c:pt idx="8000">
                        <c:v>-1.859780140424E-18</c:v>
                      </c:pt>
                      <c:pt idx="8001">
                        <c:v>-1.936446958589869E-18</c:v>
                      </c:pt>
                      <c:pt idx="8002">
                        <c:v>-2.0103772454369231E-18</c:v>
                      </c:pt>
                      <c:pt idx="8003">
                        <c:v>-2.0815288802993542E-18</c:v>
                      </c:pt>
                      <c:pt idx="8004">
                        <c:v>-2.1498635393326611E-18</c:v>
                      </c:pt>
                      <c:pt idx="8005">
                        <c:v>-2.2153466587068161E-18</c:v>
                      </c:pt>
                      <c:pt idx="8006">
                        <c:v>-2.2779473894607362E-18</c:v>
                      </c:pt>
                      <c:pt idx="8007">
                        <c:v>-2.3376385445482559E-18</c:v>
                      </c:pt>
                      <c:pt idx="8008">
                        <c:v>-2.3943965386498051E-18</c:v>
                      </c:pt>
                      <c:pt idx="8009">
                        <c:v>-2.44820132135092E-18</c:v>
                      </c:pt>
                      <c:pt idx="8010">
                        <c:v>-2.4990363043208849E-18</c:v>
                      </c:pt>
                      <c:pt idx="8011">
                        <c:v>-2.5468882831439862E-18</c:v>
                      </c:pt>
                      <c:pt idx="8012">
                        <c:v>-2.5917473544751651E-18</c:v>
                      </c:pt>
                      <c:pt idx="8013">
                        <c:v>-2.6336068291991899E-18</c:v>
                      </c:pt>
                      <c:pt idx="8014">
                        <c:v>-2.6724631422825961E-18</c:v>
                      </c:pt>
                      <c:pt idx="8015">
                        <c:v>-2.7083157600019671E-18</c:v>
                      </c:pt>
                      <c:pt idx="8016">
                        <c:v>-2.7411670852314331E-18</c:v>
                      </c:pt>
                      <c:pt idx="8017">
                        <c:v>-2.7710223614565962E-18</c:v>
                      </c:pt>
                      <c:pt idx="8018">
                        <c:v>-2.797889576168796E-18</c:v>
                      </c:pt>
                      <c:pt idx="8019">
                        <c:v>-2.8217793642697531E-18</c:v>
                      </c:pt>
                      <c:pt idx="8020">
                        <c:v>-2.8427049120921932E-18</c:v>
                      </c:pt>
                      <c:pt idx="8021">
                        <c:v>-2.8606818626089129E-18</c:v>
                      </c:pt>
                      <c:pt idx="8022">
                        <c:v>-2.8757282223702659E-18</c:v>
                      </c:pt>
                      <c:pt idx="8023">
                        <c:v>-2.8878642706685729E-18</c:v>
                      </c:pt>
                      <c:pt idx="8024">
                        <c:v>-2.8971124713877641E-18</c:v>
                      </c:pt>
                      <c:pt idx="8025">
                        <c:v>-2.903497387949622E-18</c:v>
                      </c:pt>
                      <c:pt idx="8026">
                        <c:v>-2.9070456017209149E-18</c:v>
                      </c:pt>
                      <c:pt idx="8027">
                        <c:v>-2.9077856341954179E-18</c:v>
                      </c:pt>
                      <c:pt idx="8028">
                        <c:v>-2.9057478732127341E-18</c:v>
                      </c:pt>
                      <c:pt idx="8029">
                        <c:v>-2.9009645034230579E-18</c:v>
                      </c:pt>
                      <c:pt idx="8030">
                        <c:v>-2.8934694411533842E-18</c:v>
                      </c:pt>
                      <c:pt idx="8031">
                        <c:v>-2.8832982737762022E-18</c:v>
                      </c:pt>
                      <c:pt idx="8032">
                        <c:v>-2.8704882036286092E-18</c:v>
                      </c:pt>
                      <c:pt idx="8033">
                        <c:v>-2.855077996475978E-18</c:v>
                      </c:pt>
                      <c:pt idx="8034">
                        <c:v>-2.8371079344627241E-18</c:v>
                      </c:pt>
                      <c:pt idx="8035">
                        <c:v>-2.816619773442585E-18</c:v>
                      </c:pt>
                      <c:pt idx="8036">
                        <c:v>-2.7936567045316929E-18</c:v>
                      </c:pt>
                      <c:pt idx="8037">
                        <c:v>-2.7682633196824461E-18</c:v>
                      </c:pt>
                      <c:pt idx="8038">
                        <c:v>-2.7404855810331291E-18</c:v>
                      </c:pt>
                      <c:pt idx="8039">
                        <c:v>-2.7103707937469169E-18</c:v>
                      </c:pt>
                      <c:pt idx="8040">
                        <c:v>-2.6779675820194341E-18</c:v>
                      </c:pt>
                      <c:pt idx="8041">
                        <c:v>-2.643325867898882E-18</c:v>
                      </c:pt>
                      <c:pt idx="8042">
                        <c:v>-2.606496852535248E-18</c:v>
                      </c:pt>
                      <c:pt idx="8043">
                        <c:v>-2.567532999450758E-18</c:v>
                      </c:pt>
                      <c:pt idx="8044">
                        <c:v>-2.526488019401447E-18</c:v>
                      </c:pt>
                      <c:pt idx="8045">
                        <c:v>-2.4834168563859571E-18</c:v>
                      </c:pt>
                      <c:pt idx="8046">
                        <c:v>-2.4383756743457921E-18</c:v>
                      </c:pt>
                      <c:pt idx="8047">
                        <c:v>-2.391421844093456E-18</c:v>
                      </c:pt>
                      <c:pt idx="8048">
                        <c:v>-2.3426139300042689E-18</c:v>
                      </c:pt>
                      <c:pt idx="8049">
                        <c:v>-2.292011676010748E-18</c:v>
                      </c:pt>
                      <c:pt idx="8050">
                        <c:v>-2.2396759904426588E-18</c:v>
                      </c:pt>
                      <c:pt idx="8051">
                        <c:v>-2.1856689292717531E-18</c:v>
                      </c:pt>
                      <c:pt idx="8052">
                        <c:v>-2.130053677332256E-18</c:v>
                      </c:pt>
                      <c:pt idx="8053">
                        <c:v>-2.07289452710974E-18</c:v>
                      </c:pt>
                      <c:pt idx="8054">
                        <c:v>-2.014256854716366E-18</c:v>
                      </c:pt>
                      <c:pt idx="8055">
                        <c:v>-1.9542070926944959E-18</c:v>
                      </c:pt>
                      <c:pt idx="8056">
                        <c:v>-1.8928126993244209E-18</c:v>
                      </c:pt>
                      <c:pt idx="8057">
                        <c:v>-1.830142124145738E-18</c:v>
                      </c:pt>
                      <c:pt idx="8058">
                        <c:v>-1.766264769436605E-18</c:v>
                      </c:pt>
                      <c:pt idx="8059">
                        <c:v>-1.7012509474353109E-18</c:v>
                      </c:pt>
                      <c:pt idx="8060">
                        <c:v>-1.635171833131491E-18</c:v>
                      </c:pt>
                      <c:pt idx="8061">
                        <c:v>-1.5680994124928729E-18</c:v>
                      </c:pt>
                      <c:pt idx="8062">
                        <c:v>-1.500106426040797E-18</c:v>
                      </c:pt>
                      <c:pt idx="8063">
                        <c:v>-1.431266307732305E-18</c:v>
                      </c:pt>
                      <c:pt idx="8064">
                        <c:v>-1.361653119149146E-18</c:v>
                      </c:pt>
                      <c:pt idx="8065">
                        <c:v>-1.2913414790424829E-18</c:v>
                      </c:pt>
                      <c:pt idx="8066">
                        <c:v>-1.2204064883253811E-18</c:v>
                      </c:pt>
                      <c:pt idx="8067">
                        <c:v>-1.148923650648436E-18</c:v>
                      </c:pt>
                      <c:pt idx="8068">
                        <c:v>-1.0769687887405039E-18</c:v>
                      </c:pt>
                      <c:pt idx="8069">
                        <c:v>-1.004617956732847E-18</c:v>
                      </c:pt>
                      <c:pt idx="8070">
                        <c:v>-9.3194734872867448E-19</c:v>
                      </c:pt>
                      <c:pt idx="8071">
                        <c:v>-8.5903320391709291E-19</c:v>
                      </c:pt>
                      <c:pt idx="8072">
                        <c:v>-7.8595170856323799E-19</c:v>
                      </c:pt>
                      <c:pt idx="8073">
                        <c:v>-7.1277889523988781E-19</c:v>
                      </c:pt>
                      <c:pt idx="8074">
                        <c:v>-6.3959053969738228E-19</c:v>
                      </c:pt>
                      <c:pt idx="8075">
                        <c:v>-5.6646205578856369E-19</c:v>
                      </c:pt>
                      <c:pt idx="8076">
                        <c:v>-4.934683888956651E-19</c:v>
                      </c:pt>
                      <c:pt idx="8077">
                        <c:v>-4.2068390831690562E-19</c:v>
                      </c:pt>
                      <c:pt idx="8078">
                        <c:v>-3.4818229909204139E-19</c:v>
                      </c:pt>
                      <c:pt idx="8079">
                        <c:v>-2.760364537529461E-19</c:v>
                      </c:pt>
                      <c:pt idx="8080">
                        <c:v>-2.043183644946842E-19</c:v>
                      </c:pt>
                      <c:pt idx="8081">
                        <c:v>-1.3309901626332051E-19</c:v>
                      </c:pt>
                      <c:pt idx="8082">
                        <c:v>-6.2448281259909691E-20</c:v>
                      </c:pt>
                      <c:pt idx="8083">
                        <c:v>7.5651846507375392E-21</c:v>
                      </c:pt>
                      <c:pt idx="8084">
                        <c:v>7.6874043140735909E-20</c:v>
                      </c:pt>
                      <c:pt idx="8085">
                        <c:v>1.454123717602764E-19</c:v>
                      </c:pt>
                      <c:pt idx="8086">
                        <c:v>2.1311575896414101E-19</c:v>
                      </c:pt>
                      <c:pt idx="8087">
                        <c:v>2.7992139539060578E-19</c:v>
                      </c:pt>
                      <c:pt idx="8088">
                        <c:v>3.4576816097877991E-19</c:v>
                      </c:pt>
                      <c:pt idx="8089">
                        <c:v>4.1059670754282979E-19</c:v>
                      </c:pt>
                      <c:pt idx="8090">
                        <c:v>4.7434953644322723E-19</c:v>
                      </c:pt>
                      <c:pt idx="8091">
                        <c:v>5.3697107103411604E-19</c:v>
                      </c:pt>
                      <c:pt idx="8092">
                        <c:v>5.9840772359427374E-19</c:v>
                      </c:pt>
                      <c:pt idx="8093">
                        <c:v>6.5860795648754561E-19</c:v>
                      </c:pt>
                      <c:pt idx="8094">
                        <c:v>7.1752233733733753E-19</c:v>
                      </c:pt>
                      <c:pt idx="8095">
                        <c:v>7.7510358803693523E-19</c:v>
                      </c:pt>
                      <c:pt idx="8096">
                        <c:v>8.3130662745725405E-19</c:v>
                      </c:pt>
                      <c:pt idx="8097">
                        <c:v>8.8608860775789764E-19</c:v>
                      </c:pt>
                      <c:pt idx="8098">
                        <c:v>9.3940894424401748E-19</c:v>
                      </c:pt>
                      <c:pt idx="8099">
                        <c:v>9.9122933875623453E-19</c:v>
                      </c:pt>
                      <c:pt idx="8100">
                        <c:v>1.041513796620336E-18</c:v>
                      </c:pt>
                      <c:pt idx="8101">
                        <c:v>1.0902286372231569E-18</c:v>
                      </c:pt>
                      <c:pt idx="8102">
                        <c:v>1.137342498322431E-18</c:v>
                      </c:pt>
                      <c:pt idx="8103">
                        <c:v>1.1828263342344491E-18</c:v>
                      </c:pt>
                      <c:pt idx="8104">
                        <c:v>1.226653408079604E-18</c:v>
                      </c:pt>
                      <c:pt idx="8105">
                        <c:v>1.268799278303185E-18</c:v>
                      </c:pt>
                      <c:pt idx="8106">
                        <c:v>1.30924177971776E-18</c:v>
                      </c:pt>
                      <c:pt idx="8107">
                        <c:v>1.3479609993453429E-18</c:v>
                      </c:pt>
                      <c:pt idx="8108">
                        <c:v>1.3849392473654799E-18</c:v>
                      </c:pt>
                      <c:pt idx="8109">
                        <c:v>1.4201610234987559E-18</c:v>
                      </c:pt>
                      <c:pt idx="8110">
                        <c:v>1.4536129791767851E-18</c:v>
                      </c:pt>
                      <c:pt idx="8111">
                        <c:v>1.485283875870443E-18</c:v>
                      </c:pt>
                      <c:pt idx="8112">
                        <c:v>1.515164539960711E-18</c:v>
                      </c:pt>
                      <c:pt idx="8113">
                        <c:v>1.543247814549988E-18</c:v>
                      </c:pt>
                      <c:pt idx="8114">
                        <c:v>1.5695285086211039E-18</c:v>
                      </c:pt>
                      <c:pt idx="8115">
                        <c:v>1.594003343954095E-18</c:v>
                      </c:pt>
                      <c:pt idx="8116">
                        <c:v>1.6166709002155741E-18</c:v>
                      </c:pt>
                      <c:pt idx="8117">
                        <c:v>1.637531558631971E-18</c:v>
                      </c:pt>
                      <c:pt idx="8118">
                        <c:v>1.6565874446535721E-18</c:v>
                      </c:pt>
                      <c:pt idx="8119">
                        <c:v>1.6738423700088439E-18</c:v>
                      </c:pt>
                      <c:pt idx="8120">
                        <c:v>1.689301774536974E-18</c:v>
                      </c:pt>
                      <c:pt idx="8121">
                        <c:v>1.7029726681717281E-18</c:v>
                      </c:pt>
                      <c:pt idx="8122">
                        <c:v>1.714863573434189E-18</c:v>
                      </c:pt>
                      <c:pt idx="8123">
                        <c:v>1.724984468771136E-18</c:v>
                      </c:pt>
                      <c:pt idx="8124">
                        <c:v>1.7333467330539929E-18</c:v>
                      </c:pt>
                      <c:pt idx="8125">
                        <c:v>1.7399630915298221E-18</c:v>
                      </c:pt>
                      <c:pt idx="8126">
                        <c:v>1.7448475634883851E-18</c:v>
                      </c:pt>
                      <c:pt idx="8127">
                        <c:v>1.7480154118823229E-18</c:v>
                      </c:pt>
                      <c:pt idx="8128">
                        <c:v>1.749483095107764E-18</c:v>
                      </c:pt>
                      <c:pt idx="8129">
                        <c:v>1.749268221121815E-18</c:v>
                      </c:pt>
                      <c:pt idx="8130">
                        <c:v>1.747389504042447E-18</c:v>
                      </c:pt>
                      <c:pt idx="8131">
                        <c:v>1.7438667233436948E-18</c:v>
                      </c:pt>
                      <c:pt idx="8132">
                        <c:v>1.7387206857269558E-18</c:v>
                      </c:pt>
                      <c:pt idx="8133">
                        <c:v>1.731973189716517E-18</c:v>
                      </c:pt>
                      <c:pt idx="8134">
                        <c:v>1.7236469929953219E-18</c:v>
                      </c:pt>
                      <c:pt idx="8135">
                        <c:v>1.713765782465296E-18</c:v>
                      </c:pt>
                      <c:pt idx="8136">
                        <c:v>1.7023541469854411E-18</c:v>
                      </c:pt>
                      <c:pt idx="8137">
                        <c:v>1.689437552711205E-18</c:v>
                      </c:pt>
                      <c:pt idx="8138">
                        <c:v>1.6750423209302229E-18</c:v>
                      </c:pt>
                      <c:pt idx="8139">
                        <c:v>1.6591956082619749E-18</c:v>
                      </c:pt>
                      <c:pt idx="8140">
                        <c:v>1.641925389064361E-18</c:v>
                      </c:pt>
                      <c:pt idx="8141">
                        <c:v>1.62326043986628E-18</c:v>
                      </c:pt>
                      <c:pt idx="8142">
                        <c:v>1.603230325624306E-18</c:v>
                      </c:pt>
                      <c:pt idx="8143">
                        <c:v>1.581865387583233E-18</c:v>
                      </c:pt>
                      <c:pt idx="8144">
                        <c:v>1.5591967325028149E-18</c:v>
                      </c:pt>
                      <c:pt idx="8145">
                        <c:v>1.535256222999991E-18</c:v>
                      </c:pt>
                      <c:pt idx="8146">
                        <c:v>1.510076468744781E-18</c:v>
                      </c:pt>
                      <c:pt idx="8147">
                        <c:v>1.483690818238809E-18</c:v>
                      </c:pt>
                      <c:pt idx="8148">
                        <c:v>1.4561333509001689E-18</c:v>
                      </c:pt>
                      <c:pt idx="8149">
                        <c:v>1.4274388691761921E-18</c:v>
                      </c:pt>
                      <c:pt idx="8150">
                        <c:v>1.3976428904035941E-18</c:v>
                      </c:pt>
                      <c:pt idx="8151">
                        <c:v>1.3667816381408409E-18</c:v>
                      </c:pt>
                      <c:pt idx="8152">
                        <c:v>1.334892032700123E-18</c:v>
                      </c:pt>
                      <c:pt idx="8153">
                        <c:v>1.302011680616643E-18</c:v>
                      </c:pt>
                      <c:pt idx="8154">
                        <c:v>1.2681788628021141E-18</c:v>
                      </c:pt>
                      <c:pt idx="8155">
                        <c:v>1.233432521142885E-18</c:v>
                      </c:pt>
                      <c:pt idx="8156">
                        <c:v>1.1978122433176949E-18</c:v>
                      </c:pt>
                      <c:pt idx="8157">
                        <c:v>1.161358245629066E-18</c:v>
                      </c:pt>
                      <c:pt idx="8158">
                        <c:v>1.1241113536590641E-18</c:v>
                      </c:pt>
                      <c:pt idx="8159">
                        <c:v>1.0861129805838649E-18</c:v>
                      </c:pt>
                      <c:pt idx="8160">
                        <c:v>1.047405103002518E-18</c:v>
                      </c:pt>
                      <c:pt idx="8161">
                        <c:v>1.0080302341600721E-18</c:v>
                      </c:pt>
                      <c:pt idx="8162">
                        <c:v>9.6803139446946565E-19</c:v>
                      </c:pt>
                      <c:pt idx="8163">
                        <c:v>9.2745207926461646E-19</c:v>
                      </c:pt>
                      <c:pt idx="8164">
                        <c:v>8.8633622374041925E-19</c:v>
                      </c:pt>
                      <c:pt idx="8165">
                        <c:v>8.4472816506664892E-19</c:v>
                      </c:pt>
                      <c:pt idx="8166">
                        <c:v>8.0267260168578886E-19</c:v>
                      </c:pt>
                      <c:pt idx="8167">
                        <c:v>7.6021454983521067E-19</c:v>
                      </c:pt>
                      <c:pt idx="8168">
                        <c:v>7.1739929735979775E-19</c:v>
                      </c:pt>
                      <c:pt idx="8169">
                        <c:v>6.7427235490657072E-19</c:v>
                      </c:pt>
                      <c:pt idx="8170">
                        <c:v>6.3087940461973347E-19</c:v>
                      </c:pt>
                      <c:pt idx="8171">
                        <c:v>5.8726624647946733E-19</c:v>
                      </c:pt>
                      <c:pt idx="8172">
                        <c:v>5.4347874244875505E-19</c:v>
                      </c:pt>
                      <c:pt idx="8173">
                        <c:v>4.9956275861738249E-19</c:v>
                      </c:pt>
                      <c:pt idx="8174">
                        <c:v>4.5556410555148352E-19</c:v>
                      </c:pt>
                      <c:pt idx="8175">
                        <c:v>4.1152847707417679E-19</c:v>
                      </c:pt>
                      <c:pt idx="8176">
                        <c:v>3.6750138772321848E-19</c:v>
                      </c:pt>
                      <c:pt idx="8177">
                        <c:v>3.2352810914222871E-19</c:v>
                      </c:pt>
                      <c:pt idx="8178">
                        <c:v>2.7965360567742042E-19</c:v>
                      </c:pt>
                      <c:pt idx="8179">
                        <c:v>2.3592246946211312E-19</c:v>
                      </c:pt>
                      <c:pt idx="8180">
                        <c:v>1.9237885527693891E-19</c:v>
                      </c:pt>
                      <c:pt idx="8181">
                        <c:v>1.4906641548236029E-19</c:v>
                      </c:pt>
                      <c:pt idx="8182">
                        <c:v>1.060282353220497E-19</c:v>
                      </c:pt>
                      <c:pt idx="8183">
                        <c:v>6.3306768895797017E-20</c:v>
                      </c:pt>
                      <c:pt idx="8184">
                        <c:v>2.094377610047255E-20</c:v>
                      </c:pt>
                      <c:pt idx="8185">
                        <c:v>-2.1019739166053349E-20</c:v>
                      </c:pt>
                      <c:pt idx="8186">
                        <c:v>-6.2543589251710793E-20</c:v>
                      </c:pt>
                      <c:pt idx="8187">
                        <c:v>-1.035884611669829E-19</c:v>
                      </c:pt>
                      <c:pt idx="8188">
                        <c:v>-1.4411597290278601E-19</c:v>
                      </c:pt>
                      <c:pt idx="8189">
                        <c:v>-1.8408872739463961E-19</c:v>
                      </c:pt>
                      <c:pt idx="8190">
                        <c:v>-2.234703638896215E-19</c:v>
                      </c:pt>
                      <c:pt idx="8191">
                        <c:v>-2.6222560649291462E-19</c:v>
                      </c:pt>
                      <c:pt idx="8192">
                        <c:v>-3.003203096862621E-19</c:v>
                      </c:pt>
                      <c:pt idx="8193">
                        <c:v>-3.3772150063065991E-19</c:v>
                      </c:pt>
                      <c:pt idx="8194">
                        <c:v>-3.743974180877355E-19</c:v>
                      </c:pt>
                      <c:pt idx="8195">
                        <c:v>-4.103175478156699E-19</c:v>
                      </c:pt>
                      <c:pt idx="8196">
                        <c:v>-4.4545265431737216E-19</c:v>
                      </c:pt>
                      <c:pt idx="8197">
                        <c:v>-4.7977480884501061E-19</c:v>
                      </c:pt>
                      <c:pt idx="8198">
                        <c:v>-5.1325741358721487E-19</c:v>
                      </c:pt>
                      <c:pt idx="8199">
                        <c:v>-5.4587522199004504E-19</c:v>
                      </c:pt>
                      <c:pt idx="8200">
                        <c:v>-5.7760435518979782E-19</c:v>
                      </c:pt>
                      <c:pt idx="8201">
                        <c:v>-6.0842231455726042E-19</c:v>
                      </c:pt>
                      <c:pt idx="8202">
                        <c:v>-6.3830799038027946E-19</c:v>
                      </c:pt>
                      <c:pt idx="8203">
                        <c:v>-6.672416667344441E-19</c:v>
                      </c:pt>
                      <c:pt idx="8204">
                        <c:v>-6.9520502261411546E-19</c:v>
                      </c:pt>
                      <c:pt idx="8205">
                        <c:v>-7.221811294206979E-19</c:v>
                      </c:pt>
                      <c:pt idx="8206">
                        <c:v>-7.4815444492473563E-19</c:v>
                      </c:pt>
                      <c:pt idx="8207">
                        <c:v>-7.7311080383906432E-19</c:v>
                      </c:pt>
                      <c:pt idx="8208">
                        <c:v>-7.9703740515997504E-19</c:v>
                      </c:pt>
                      <c:pt idx="8209">
                        <c:v>-8.1992279645035651E-19</c:v>
                      </c:pt>
                      <c:pt idx="8210">
                        <c:v>-8.4175685525381842E-19</c:v>
                      </c:pt>
                      <c:pt idx="8211">
                        <c:v>-8.6253076784470404E-19</c:v>
                      </c:pt>
                      <c:pt idx="8212">
                        <c:v>-8.8223700552972337E-19</c:v>
                      </c:pt>
                      <c:pt idx="8213">
                        <c:v>-9.0086929872767017E-19</c:v>
                      </c:pt>
                      <c:pt idx="8214">
                        <c:v>-9.1842260906281434E-19</c:v>
                      </c:pt>
                      <c:pt idx="8215">
                        <c:v>-9.3489309971327112E-19</c:v>
                      </c:pt>
                      <c:pt idx="8216">
                        <c:v>-9.5027810426017441E-19</c:v>
                      </c:pt>
                      <c:pt idx="8217">
                        <c:v>-9.6457609428643998E-19</c:v>
                      </c:pt>
                      <c:pt idx="8218">
                        <c:v>-9.7778664597304669E-19</c:v>
                      </c:pt>
                      <c:pt idx="8219">
                        <c:v>-9.8991040594059088E-19</c:v>
                      </c:pt>
                      <c:pt idx="8220">
                        <c:v>-1.000949056578686E-18</c:v>
                      </c:pt>
                      <c:pt idx="8221">
                        <c:v>-1.010905281101373E-18</c:v>
                      </c:pt>
                      <c:pt idx="8222">
                        <c:v>-1.0197827285584281E-18</c:v>
                      </c:pt>
                      <c:pt idx="8223">
                        <c:v>-1.0275859790239999E-18</c:v>
                      </c:pt>
                      <c:pt idx="8224">
                        <c:v>-1.0343205091722951E-18</c:v>
                      </c:pt>
                      <c:pt idx="8225">
                        <c:v>-1.0399926584386671E-18</c:v>
                      </c:pt>
                      <c:pt idx="8226">
                        <c:v>-1.04460959594959E-18</c:v>
                      </c:pt>
                      <c:pt idx="8227">
                        <c:v>-1.0481792883909281E-18</c:v>
                      </c:pt>
                      <c:pt idx="8228">
                        <c:v>-1.0507104689668281E-18</c:v>
                      </c:pt>
                      <c:pt idx="8229">
                        <c:v>-1.0522126075851009E-18</c:v>
                      </c:pt>
                      <c:pt idx="8230">
                        <c:v>-1.0526958823864081E-18</c:v>
                      </c:pt>
                      <c:pt idx="8231">
                        <c:v>-1.0521711527163549E-18</c:v>
                      </c:pt>
                      <c:pt idx="8232">
                        <c:v>-1.0506499336201679E-18</c:v>
                      </c:pt>
                      <c:pt idx="8233">
                        <c:v>-1.0481443719204439E-18</c:v>
                      </c:pt>
                      <c:pt idx="8234">
                        <c:v>-1.0446672239187061E-18</c:v>
                      </c:pt>
                      <c:pt idx="8235">
                        <c:v>-1.040231834742272E-18</c:v>
                      </c:pt>
                      <c:pt idx="8236">
                        <c:v>-1.0348521193383051E-18</c:v>
                      </c:pt>
                      <c:pt idx="8237">
                        <c:v>-1.028542545098293E-18</c:v>
                      </c:pt>
                      <c:pt idx="8238">
                        <c:v>-1.021318116077763E-18</c:v>
                      </c:pt>
                      <c:pt idx="8239">
                        <c:v>-1.013194358758143E-18</c:v>
                      </c:pt>
                      <c:pt idx="8240">
                        <c:v>-1.0041873092812899E-18</c:v>
                      </c:pt>
                      <c:pt idx="8241">
                        <c:v>-9.9431350207081489E-19</c:v>
                      </c:pt>
                      <c:pt idx="8242">
                        <c:v>-9.8358995973998564E-19</c:v>
                      </c:pt>
                      <c:pt idx="8243">
                        <c:v>-9.7203418417241972E-19</c:v>
                      </c:pt>
                      <c:pt idx="8244">
                        <c:v>-9.5966414864927993E-19</c:v>
                      </c:pt>
                      <c:pt idx="8245">
                        <c:v>-9.4649829088619254E-19</c:v>
                      </c:pt>
                      <c:pt idx="8246">
                        <c:v>-9.3255550683401768E-19</c:v>
                      </c:pt>
                      <c:pt idx="8247">
                        <c:v>-9.1785514508920547E-19</c:v>
                      </c:pt>
                      <c:pt idx="8248">
                        <c:v>-9.0241700175411397E-19</c:v>
                      </c:pt>
                      <c:pt idx="8249">
                        <c:v>-8.8626131558304885E-19</c:v>
                      </c:pt>
                      <c:pt idx="8250">
                        <c:v>-8.694087632463797E-19</c:v>
                      </c:pt>
                      <c:pt idx="8251">
                        <c:v>-8.5188045454529514E-19</c:v>
                      </c:pt>
                      <c:pt idx="8252">
                        <c:v>-8.3369792740891681E-19</c:v>
                      </c:pt>
                      <c:pt idx="8253">
                        <c:v>-8.1488314250867982E-19</c:v>
                      </c:pt>
                      <c:pt idx="8254">
                        <c:v>-7.9545847732879689E-19</c:v>
                      </c:pt>
                      <c:pt idx="8255">
                        <c:v>-7.7544671953609315E-19</c:v>
                      </c:pt>
                      <c:pt idx="8256">
                        <c:v>-7.5487105950052656E-19</c:v>
                      </c:pt>
                      <c:pt idx="8257">
                        <c:v>-7.3375508182566475E-19</c:v>
                      </c:pt>
                      <c:pt idx="8258">
                        <c:v>-7.1212275575758174E-19</c:v>
                      </c:pt>
                      <c:pt idx="8259">
                        <c:v>-6.8999842435220559E-19</c:v>
                      </c:pt>
                      <c:pt idx="8260">
                        <c:v>-6.6740679229338786E-19</c:v>
                      </c:pt>
                      <c:pt idx="8261">
                        <c:v>-6.4437291226584729E-19</c:v>
                      </c:pt>
                      <c:pt idx="8262">
                        <c:v>-6.2092216980248246E-19</c:v>
                      </c:pt>
                      <c:pt idx="8263">
                        <c:v>-5.97080266539758E-19</c:v>
                      </c:pt>
                      <c:pt idx="8264">
                        <c:v>-5.728732018293564E-19</c:v>
                      </c:pt>
                      <c:pt idx="8265">
                        <c:v>-5.4832725267202537E-19</c:v>
                      </c:pt>
                      <c:pt idx="8266">
                        <c:v>-5.2346895195353271E-19</c:v>
                      </c:pt>
                      <c:pt idx="8267">
                        <c:v>-4.9832506498044993E-19</c:v>
                      </c:pt>
                      <c:pt idx="8268">
                        <c:v>-4.7292256432974261E-19</c:v>
                      </c:pt>
                      <c:pt idx="8269">
                        <c:v>-4.4728860304165966E-19</c:v>
                      </c:pt>
                      <c:pt idx="8270">
                        <c:v>-4.2145048620193629E-19</c:v>
                      </c:pt>
                      <c:pt idx="8271">
                        <c:v>-3.9543564097576118E-19</c:v>
                      </c:pt>
                      <c:pt idx="8272">
                        <c:v>-3.6927158516942582E-19</c:v>
                      </c:pt>
                      <c:pt idx="8273">
                        <c:v>-3.4298589441149648E-19</c:v>
                      </c:pt>
                      <c:pt idx="8274">
                        <c:v>-3.1660616805897171E-19</c:v>
                      </c:pt>
                      <c:pt idx="8275">
                        <c:v>-2.901599939457379E-19</c:v>
                      </c:pt>
                      <c:pt idx="8276">
                        <c:v>-2.6367491210371188E-19</c:v>
                      </c:pt>
                      <c:pt idx="8277">
                        <c:v>-2.3717837759729419E-19</c:v>
                      </c:pt>
                      <c:pt idx="8278">
                        <c:v>-2.1069772262098379E-19</c:v>
                      </c:pt>
                      <c:pt idx="8279">
                        <c:v>-1.842601180197819E-19</c:v>
                      </c:pt>
                      <c:pt idx="8280">
                        <c:v>-1.5789253439713471E-19</c:v>
                      </c:pt>
                      <c:pt idx="8281">
                        <c:v>-1.3162170298217601E-19</c:v>
                      </c:pt>
                      <c:pt idx="8282">
                        <c:v>-1.0547407643297669E-19</c:v>
                      </c:pt>
                      <c:pt idx="8283">
                        <c:v>-7.947578975259083E-20</c:v>
                      </c:pt>
                      <c:pt idx="8284">
                        <c:v>-5.3652621499727783E-20</c:v>
                      </c:pt>
                      <c:pt idx="8285">
                        <c:v>-2.8029955473054709E-20</c:v>
                      </c:pt>
                      <c:pt idx="8286">
                        <c:v>-2.6327430481509372E-21</c:v>
                      </c:pt>
                      <c:pt idx="8287">
                        <c:v>2.2514533657596221E-20</c:v>
                      </c:pt>
                      <c:pt idx="8288">
                        <c:v>4.7387897620281877E-20</c:v>
                      </c:pt>
                      <c:pt idx="8289">
                        <c:v>7.1963911579518967E-20</c:v>
                      </c:pt>
                      <c:pt idx="8290">
                        <c:v>9.6219711384183591E-20</c:v>
                      </c:pt>
                      <c:pt idx="8291">
                        <c:v>1.2013303786311071E-19</c:v>
                      </c:pt>
                      <c:pt idx="8292">
                        <c:v>1.4368226707921459E-19</c:v>
                      </c:pt>
                      <c:pt idx="8293">
                        <c:v>1.6684643883587839E-19</c:v>
                      </c:pt>
                      <c:pt idx="8294">
                        <c:v>1.896052833153617E-19</c:v>
                      </c:pt>
                      <c:pt idx="8295">
                        <c:v>2.1193924574239119E-19</c:v>
                      </c:pt>
                      <c:pt idx="8296">
                        <c:v>2.3382950897626798E-19</c:v>
                      </c:pt>
                      <c:pt idx="8297">
                        <c:v>2.5525801395226972E-19</c:v>
                      </c:pt>
                      <c:pt idx="8298">
                        <c:v>2.7620747790327888E-19</c:v>
                      </c:pt>
                      <c:pt idx="8299">
                        <c:v>2.9666141030972979E-19</c:v>
                      </c:pt>
                      <c:pt idx="8300">
                        <c:v>3.1660412653971471E-19</c:v>
                      </c:pt>
                      <c:pt idx="8301">
                        <c:v>3.3602075915532612E-19</c:v>
                      </c:pt>
                      <c:pt idx="8302">
                        <c:v>3.5489726687833998E-19</c:v>
                      </c:pt>
                      <c:pt idx="8303">
                        <c:v>3.732204412204653E-19</c:v>
                      </c:pt>
                      <c:pt idx="8304">
                        <c:v>3.9097791080027371E-19</c:v>
                      </c:pt>
                      <c:pt idx="8305">
                        <c:v>4.0815814338204129E-19</c:v>
                      </c:pt>
                      <c:pt idx="8306">
                        <c:v>4.2475044568599562E-19</c:v>
                      </c:pt>
                      <c:pt idx="8307">
                        <c:v>4.4074496103277025E-19</c:v>
                      </c:pt>
                      <c:pt idx="8308">
                        <c:v>4.5613266489719821E-19</c:v>
                      </c:pt>
                      <c:pt idx="8309">
                        <c:v>4.7090535845949841E-19</c:v>
                      </c:pt>
                      <c:pt idx="8310">
                        <c:v>4.8505566025093327E-19</c:v>
                      </c:pt>
                      <c:pt idx="8311">
                        <c:v>4.9857699600401878E-19</c:v>
                      </c:pt>
                      <c:pt idx="8312">
                        <c:v>5.1146358682365588E-19</c:v>
                      </c:pt>
                      <c:pt idx="8313">
                        <c:v>5.2371043580565087E-19</c:v>
                      </c:pt>
                      <c:pt idx="8314">
                        <c:v>5.3531331323520161E-19</c:v>
                      </c:pt>
                      <c:pt idx="8315">
                        <c:v>5.4626874050345686E-19</c:v>
                      </c:pt>
                      <c:pt idx="8316">
                        <c:v>5.5657397288611678E-19</c:v>
                      </c:pt>
                      <c:pt idx="8317">
                        <c:v>5.662269813297113E-19</c:v>
                      </c:pt>
                      <c:pt idx="8318">
                        <c:v>5.7522643339484472E-19</c:v>
                      </c:pt>
                      <c:pt idx="8319">
                        <c:v>5.8357167350578557E-19</c:v>
                      </c:pt>
                      <c:pt idx="8320">
                        <c:v>5.9126270265580111E-19</c:v>
                      </c:pt>
                      <c:pt idx="8321">
                        <c:v>5.983001577161496E-19</c:v>
                      </c:pt>
                      <c:pt idx="8322">
                        <c:v>6.0468529049370863E-19</c:v>
                      </c:pt>
                      <c:pt idx="8323">
                        <c:v>6.1041994667904282E-19</c:v>
                      </c:pt>
                      <c:pt idx="8324">
                        <c:v>6.1550654482069967E-19</c:v>
                      </c:pt>
                      <c:pt idx="8325">
                        <c:v>6.1994805545712303E-19</c:v>
                      </c:pt>
                      <c:pt idx="8326">
                        <c:v>6.2374798052905344E-19</c:v>
                      </c:pt>
                      <c:pt idx="8327">
                        <c:v>6.2691033318873927E-19</c:v>
                      </c:pt>
                      <c:pt idx="8328">
                        <c:v>6.2943961811315205E-19</c:v>
                      </c:pt>
                      <c:pt idx="8329">
                        <c:v>6.3134081241875626E-19</c:v>
                      </c:pt>
                      <c:pt idx="8330">
                        <c:v>6.3261934726620136E-19</c:v>
                      </c:pt>
                      <c:pt idx="8331">
                        <c:v>6.3328109023186387E-19</c:v>
                      </c:pt>
                      <c:pt idx="8332">
                        <c:v>6.3333232851288265E-19</c:v>
                      </c:pt>
                      <c:pt idx="8333">
                        <c:v>6.3277975302054752E-19</c:v>
                      </c:pt>
                      <c:pt idx="8334">
                        <c:v>6.3163044340553103E-19</c:v>
                      </c:pt>
                      <c:pt idx="8335">
                        <c:v>6.298918540467127E-19</c:v>
                      </c:pt>
                      <c:pt idx="8336">
                        <c:v>6.2757180102345311E-19</c:v>
                      </c:pt>
                      <c:pt idx="8337">
                        <c:v>6.2467845007964993E-19</c:v>
                      </c:pt>
                      <c:pt idx="8338">
                        <c:v>6.2122030557627166E-19</c:v>
                      </c:pt>
                      <c:pt idx="8339">
                        <c:v>6.1720620041779169E-19</c:v>
                      </c:pt>
                      <c:pt idx="8340">
                        <c:v>6.1264528692716838E-19</c:v>
                      </c:pt>
                      <c:pt idx="8341">
                        <c:v>6.0754702863340977E-19</c:v>
                      </c:pt>
                      <c:pt idx="8342">
                        <c:v>6.0192119292589663E-19</c:v>
                      </c:pt>
                      <c:pt idx="8343">
                        <c:v>5.957778445205669E-19</c:v>
                      </c:pt>
                      <c:pt idx="8344">
                        <c:v>5.8912733967401608E-19</c:v>
                      </c:pt>
                      <c:pt idx="8345">
                        <c:v>5.8198032107421599E-19</c:v>
                      </c:pt>
                      <c:pt idx="8346">
                        <c:v>5.74347713329281E-19</c:v>
                      </c:pt>
                      <c:pt idx="8347">
                        <c:v>5.6624071896959504E-19</c:v>
                      </c:pt>
                      <c:pt idx="8348">
                        <c:v>5.5767081487347237E-19</c:v>
                      </c:pt>
                      <c:pt idx="8349">
                        <c:v>5.4864974902227999E-19</c:v>
                      </c:pt>
                      <c:pt idx="8350">
                        <c:v>5.391895374875317E-19</c:v>
                      </c:pt>
                      <c:pt idx="8351">
                        <c:v>5.2930246155041044E-19</c:v>
                      </c:pt>
                      <c:pt idx="8352">
                        <c:v>5.190010648526946E-19</c:v>
                      </c:pt>
                      <c:pt idx="8353">
                        <c:v>5.0829815047795108E-19</c:v>
                      </c:pt>
                      <c:pt idx="8354">
                        <c:v>4.9720677786258443E-19</c:v>
                      </c:pt>
                      <c:pt idx="8355">
                        <c:v>4.8574025943809686E-19</c:v>
                      </c:pt>
                      <c:pt idx="8356">
                        <c:v>4.7391215690824234E-19</c:v>
                      </c:pt>
                      <c:pt idx="8357">
                        <c:v>4.617362770694084E-19</c:v>
                      </c:pt>
                      <c:pt idx="8358">
                        <c:v>4.4922666708547256E-19</c:v>
                      </c:pt>
                      <c:pt idx="8359">
                        <c:v>4.3639760913534126E-19</c:v>
                      </c:pt>
                      <c:pt idx="8360">
                        <c:v>4.2326361435644449E-19</c:v>
                      </c:pt>
                      <c:pt idx="8361">
                        <c:v>4.0983941601471288E-19</c:v>
                      </c:pt>
                      <c:pt idx="8362">
                        <c:v>3.9613996183902201E-19</c:v>
                      </c:pt>
                      <c:pt idx="8363">
                        <c:v>3.821804054661862E-19</c:v>
                      </c:pt>
                      <c:pt idx="8364">
                        <c:v>3.679760969510744E-19</c:v>
                      </c:pt>
                      <c:pt idx="8365">
                        <c:v>3.5354257230558839E-19</c:v>
                      </c:pt>
                      <c:pt idx="8366">
                        <c:v>3.3889554203944579E-19</c:v>
                      </c:pt>
                      <c:pt idx="8367">
                        <c:v>3.2405087868541522E-19</c:v>
                      </c:pt>
                      <c:pt idx="8368">
                        <c:v>3.0902460330139758E-19</c:v>
                      </c:pt>
                      <c:pt idx="8369">
                        <c:v>2.9383287095173668E-19</c:v>
                      </c:pt>
                      <c:pt idx="8370">
                        <c:v>2.7849195517934422E-19</c:v>
                      </c:pt>
                      <c:pt idx="8371">
                        <c:v>2.6301823149154371E-19</c:v>
                      </c:pt>
                      <c:pt idx="8372">
                        <c:v>2.4742815988978751E-19</c:v>
                      </c:pt>
                      <c:pt idx="8373">
                        <c:v>2.3173826648506351E-19</c:v>
                      </c:pt>
                      <c:pt idx="8374">
                        <c:v>2.1596512424822049E-19</c:v>
                      </c:pt>
                      <c:pt idx="8375">
                        <c:v>2.0012533295345819E-19</c:v>
                      </c:pt>
                      <c:pt idx="8376">
                        <c:v>1.842354983819516E-19</c:v>
                      </c:pt>
                      <c:pt idx="8377">
                        <c:v>1.683122108585069E-19</c:v>
                      </c:pt>
                      <c:pt idx="8378">
                        <c:v>1.523720232030078E-19</c:v>
                      </c:pt>
                      <c:pt idx="8379">
                        <c:v>1.364314281830997E-19</c:v>
                      </c:pt>
                      <c:pt idx="8380">
                        <c:v>1.205068355607972E-19</c:v>
                      </c:pt>
                      <c:pt idx="8381">
                        <c:v>1.046145488302476E-19</c:v>
                      </c:pt>
                      <c:pt idx="8382">
                        <c:v>8.8770741747813209E-20</c:v>
                      </c:pt>
                      <c:pt idx="8383">
                        <c:v>7.299143475893981E-20</c:v>
                      </c:pt>
                      <c:pt idx="8384">
                        <c:v>5.7292471427736577E-20</c:v>
                      </c:pt>
                      <c:pt idx="8385">
                        <c:v>4.1689494978354287E-20</c:v>
                      </c:pt>
                      <c:pt idx="8386">
                        <c:v>2.619792505516986E-20</c:v>
                      </c:pt>
                      <c:pt idx="8387">
                        <c:v>1.083293481102419E-20</c:v>
                      </c:pt>
                      <c:pt idx="8388">
                        <c:v>-4.3905715702266771E-21</c:v>
                      </c:pt>
                      <c:pt idx="8389">
                        <c:v>-1.9457980812060581E-20</c:v>
                      </c:pt>
                      <c:pt idx="8390">
                        <c:v>-3.4354991842078389E-20</c:v>
                      </c:pt>
                      <c:pt idx="8391">
                        <c:v>-4.9067636350004471E-20</c:v>
                      </c:pt>
                      <c:pt idx="8392">
                        <c:v>-6.3582298512148839E-20</c:v>
                      </c:pt>
                      <c:pt idx="8393">
                        <c:v>-7.7885733794315624E-20</c:v>
                      </c:pt>
                      <c:pt idx="8394">
                        <c:v>-9.1965086750174749E-20</c:v>
                      </c:pt>
                      <c:pt idx="8395">
                        <c:v>-1.058079077387839E-19</c:v>
                      </c:pt>
                      <c:pt idx="8396">
                        <c:v>-1.194021684919497E-19</c:v>
                      </c:pt>
                      <c:pt idx="8397">
                        <c:v>-1.3273627646938219E-19</c:v>
                      </c:pt>
                      <c:pt idx="8398">
                        <c:v>-1.4579908794827549E-19</c:v>
                      </c:pt>
                      <c:pt idx="8399">
                        <c:v>-1.5857991980059E-19</c:v>
                      </c:pt>
                      <c:pt idx="8400">
                        <c:v>-1.710685599223445E-19</c:v>
                      </c:pt>
                      <c:pt idx="8401">
                        <c:v>-1.832552762852404E-19</c:v>
                      </c:pt>
                      <c:pt idx="8402">
                        <c:v>-1.9513082459208641E-19</c:v>
                      </c:pt>
                      <c:pt idx="8403">
                        <c:v>-2.0668645452559359E-19</c:v>
                      </c:pt>
                      <c:pt idx="8404">
                        <c:v>-2.1791391458832969E-19</c:v>
                      </c:pt>
                      <c:pt idx="8405">
                        <c:v>-2.2880545554241879E-19</c:v>
                      </c:pt>
                      <c:pt idx="8406">
                        <c:v>-2.3935383246424081E-19</c:v>
                      </c:pt>
                      <c:pt idx="8407">
                        <c:v>-2.4955230543937431E-19</c:v>
                      </c:pt>
                      <c:pt idx="8408">
                        <c:v>-2.5939463893052888E-19</c:v>
                      </c:pt>
                      <c:pt idx="8409">
                        <c:v>-2.6887509985930689E-19</c:v>
                      </c:pt>
                      <c:pt idx="8410">
                        <c:v>-2.7798845445007679E-19</c:v>
                      </c:pt>
                      <c:pt idx="8411">
                        <c:v>-2.8672996389101418E-19</c:v>
                      </c:pt>
                      <c:pt idx="8412">
                        <c:v>-2.9509537887440609E-19</c:v>
                      </c:pt>
                      <c:pt idx="8413">
                        <c:v>-3.030809330829833E-19</c:v>
                      </c:pt>
                      <c:pt idx="8414">
                        <c:v>-3.1068333569605781E-19</c:v>
                      </c:pt>
                      <c:pt idx="8415">
                        <c:v>-3.1789976299190898E-19</c:v>
                      </c:pt>
                      <c:pt idx="8416">
                        <c:v>-3.2472784912832551E-19</c:v>
                      </c:pt>
                      <c:pt idx="8417">
                        <c:v>-3.3116567618579522E-19</c:v>
                      </c:pt>
                      <c:pt idx="8418">
                        <c:v>-3.3721176355986349E-19</c:v>
                      </c:pt>
                      <c:pt idx="8419">
                        <c:v>-3.4286505679213999E-19</c:v>
                      </c:pt>
                      <c:pt idx="8420">
                        <c:v>-3.481249159291212E-19</c:v>
                      </c:pt>
                      <c:pt idx="8421">
                        <c:v>-3.5299110349923599E-19</c:v>
                      </c:pt>
                      <c:pt idx="8422">
                        <c:v>-3.5746377219755498E-19</c:v>
                      </c:pt>
                      <c:pt idx="8423">
                        <c:v>-3.6154345236660698E-19</c:v>
                      </c:pt>
                      <c:pt idx="8424">
                        <c:v>-3.652310393598637E-19</c:v>
                      </c:pt>
                      <c:pt idx="8425">
                        <c:v>-3.6852778087180621E-19</c:v>
                      </c:pt>
                      <c:pt idx="8426">
                        <c:v>-3.7143526431543148E-19</c:v>
                      </c:pt>
                      <c:pt idx="8427">
                        <c:v>-3.7395540432411989E-19</c:v>
                      </c:pt>
                      <c:pt idx="8428">
                        <c:v>-3.7609043045049322E-19</c:v>
                      </c:pt>
                      <c:pt idx="8429">
                        <c:v>-3.7784287513001668E-19</c:v>
                      </c:pt>
                      <c:pt idx="8430">
                        <c:v>-3.7921556197160671E-19</c:v>
                      </c:pt>
                      <c:pt idx="8431">
                        <c:v>-3.8021159443197322E-19</c:v>
                      </c:pt>
                      <c:pt idx="8432">
                        <c:v>-3.808343449238938E-19</c:v>
                      </c:pt>
                      <c:pt idx="8433">
                        <c:v>-3.810874444026324E-19</c:v>
                      </c:pt>
                      <c:pt idx="8434">
                        <c:v>-3.8097477246755142E-19</c:v>
                      </c:pt>
                      <c:pt idx="8435">
                        <c:v>-3.8050044800944331E-19</c:v>
                      </c:pt>
                      <c:pt idx="8436">
                        <c:v>-3.7966882042685528E-19</c:v>
                      </c:pt>
                      <c:pt idx="8437">
                        <c:v>-3.7848446142773108E-19</c:v>
                      </c:pt>
                      <c:pt idx="8438">
                        <c:v>-3.769521574256211E-19</c:v>
                      </c:pt>
                      <c:pt idx="8439">
                        <c:v>-3.7507690253261262E-19</c:v>
                      </c:pt>
                      <c:pt idx="8440">
                        <c:v>-3.7286389214439751E-19</c:v>
                      </c:pt>
                      <c:pt idx="8441">
                        <c:v>-3.70318517106054E-19</c:v>
                      </c:pt>
                      <c:pt idx="8442">
                        <c:v>-3.674463584407514E-19</c:v>
                      </c:pt>
                      <c:pt idx="8443">
                        <c:v>-3.6425318261741711E-19</c:v>
                      </c:pt>
                      <c:pt idx="8444">
                        <c:v>-3.6074493732753909E-19</c:v>
                      </c:pt>
                      <c:pt idx="8445">
                        <c:v>-3.5692774773583461E-19</c:v>
                      </c:pt>
                      <c:pt idx="8446">
                        <c:v>-3.5280791316470548E-19</c:v>
                      </c:pt>
                      <c:pt idx="8447">
                        <c:v>-3.483919041675378E-19</c:v>
                      </c:pt>
                      <c:pt idx="8448">
                        <c:v>-3.4368635994224202E-19</c:v>
                      </c:pt>
                      <c:pt idx="8449">
                        <c:v>-3.3869808603276259E-19</c:v>
                      </c:pt>
                      <c:pt idx="8450">
                        <c:v>-3.3343405226333291E-19</c:v>
                      </c:pt>
                      <c:pt idx="8451">
                        <c:v>-3.279013908481999E-19</c:v>
                      </c:pt>
                      <c:pt idx="8452">
                        <c:v>-3.2210739461733561E-19</c:v>
                      </c:pt>
                      <c:pt idx="8453">
                        <c:v>-3.1605951529803872E-19</c:v>
                      </c:pt>
                      <c:pt idx="8454">
                        <c:v>-3.0976536179146008E-19</c:v>
                      </c:pt>
                      <c:pt idx="8455">
                        <c:v>-3.0323269838328522E-19</c:v>
                      </c:pt>
                      <c:pt idx="8456">
                        <c:v>-2.9646944282850101E-19</c:v>
                      </c:pt>
                      <c:pt idx="8457">
                        <c:v>-2.8948366425145152E-19</c:v>
                      </c:pt>
                      <c:pt idx="8458">
                        <c:v>-2.8228358080424751E-19</c:v>
                      </c:pt>
                      <c:pt idx="8459">
                        <c:v>-2.7487755702875081E-19</c:v>
                      </c:pt>
                      <c:pt idx="8460">
                        <c:v>-2.672741008709287E-19</c:v>
                      </c:pt>
                      <c:pt idx="8461">
                        <c:v>-2.5948186029877049E-19</c:v>
                      </c:pt>
                      <c:pt idx="8462">
                        <c:v>-2.515096194797589E-19</c:v>
                      </c:pt>
                      <c:pt idx="8463">
                        <c:v>-2.4336629447783718E-19</c:v>
                      </c:pt>
                      <c:pt idx="8464">
                        <c:v>-2.350609284339421E-19</c:v>
                      </c:pt>
                      <c:pt idx="8465">
                        <c:v>-2.2660268620038459E-19</c:v>
                      </c:pt>
                      <c:pt idx="8466">
                        <c:v>-2.1800084840314322E-19</c:v>
                      </c:pt>
                      <c:pt idx="8467">
                        <c:v>-2.092648049129547E-19</c:v>
                      </c:pt>
                      <c:pt idx="8468">
                        <c:v>-2.0040404771094961E-19</c:v>
                      </c:pt>
                      <c:pt idx="8469">
                        <c:v>-1.9142816314074779E-19</c:v>
                      </c:pt>
                      <c:pt idx="8470">
                        <c:v>-1.823468235447702E-19</c:v>
                      </c:pt>
                      <c:pt idx="8471">
                        <c:v>-1.731697782884588E-19</c:v>
                      </c:pt>
                      <c:pt idx="8472">
                        <c:v>-1.6390684418209161E-19</c:v>
                      </c:pt>
                      <c:pt idx="8473">
                        <c:v>-1.5456789531530741E-19</c:v>
                      </c:pt>
                      <c:pt idx="8474">
                        <c:v>-1.451628523261493E-19</c:v>
                      </c:pt>
                      <c:pt idx="8475">
                        <c:v>-1.357016711304072E-19</c:v>
                      </c:pt>
                      <c:pt idx="8476">
                        <c:v>-1.261943311441412E-19</c:v>
                      </c:pt>
                      <c:pt idx="8477">
                        <c:v>-1.166508230358407E-19</c:v>
                      </c:pt>
                      <c:pt idx="8478">
                        <c:v>-1.070811360499767E-19</c:v>
                      </c:pt>
                      <c:pt idx="8479">
                        <c:v>-9.7495244948651581E-20</c:v>
                      </c:pt>
                      <c:pt idx="8480">
                        <c:v>-8.790309662066038E-20</c:v>
                      </c:pt>
                      <c:pt idx="8481">
                        <c:v>-7.8314596412354904E-20</c:v>
                      </c:pt>
                      <c:pt idx="8482">
                        <c:v>-6.8739594236795918E-20</c:v>
                      </c:pt>
                      <c:pt idx="8483">
                        <c:v>-5.9187870520799452E-20</c:v>
                      </c:pt>
                      <c:pt idx="8484">
                        <c:v>-4.9669122051543398E-20</c:v>
                      </c:pt>
                      <c:pt idx="8485">
                        <c:v>-4.0192947786062051E-20</c:v>
                      </c:pt>
                      <c:pt idx="8486">
                        <c:v>-3.0768834688231342E-20</c:v>
                      </c:pt>
                      <c:pt idx="8487">
                        <c:v>-2.1406143657994228E-20</c:v>
                      </c:pt>
                      <c:pt idx="8488">
                        <c:v>-1.2114095618763819E-20</c:v>
                      </c:pt>
                      <c:pt idx="8489">
                        <c:v>-2.9017578268449652E-21</c:v>
                      </c:pt>
                      <c:pt idx="8490">
                        <c:v>6.2219695323200708E-21</c:v>
                      </c:pt>
                      <c:pt idx="8491">
                        <c:v>1.5248366399260861E-20</c:v>
                      </c:pt>
                      <c:pt idx="8492">
                        <c:v>2.4168905486443329E-20</c:v>
                      </c:pt>
                      <c:pt idx="8493">
                        <c:v>3.2975264456431211E-20</c:v>
                      </c:pt>
                      <c:pt idx="8494">
                        <c:v>4.1659337577817467E-20</c:v>
                      </c:pt>
                      <c:pt idx="8495">
                        <c:v>5.0213246806259618E-20</c:v>
                      </c:pt>
                      <c:pt idx="8496">
                        <c:v>5.8629352242665213E-20</c:v>
                      </c:pt>
                      <c:pt idx="8497">
                        <c:v>6.6900261924092222E-20</c:v>
                      </c:pt>
                      <c:pt idx="8498">
                        <c:v>7.5018840907399415E-20</c:v>
                      </c:pt>
                      <c:pt idx="8499">
                        <c:v>8.2978219610282937E-20</c:v>
                      </c:pt>
                      <c:pt idx="8500">
                        <c:v>9.0771801379171678E-20</c:v>
                      </c:pt>
                      <c:pt idx="8501">
                        <c:v>9.8393269258534286E-20</c:v>
                      </c:pt>
                      <c:pt idx="8502">
                        <c:v>1.058365919413325E-19</c:v>
                      </c:pt>
                      <c:pt idx="8503">
                        <c:v>1.1309602888569309E-19</c:v>
                      </c:pt>
                      <c:pt idx="8504">
                        <c:v>1.201661345882772E-19</c:v>
                      </c:pt>
                      <c:pt idx="8505">
                        <c:v>1.2704176201010081E-19</c:v>
                      </c:pt>
                      <c:pt idx="8506">
                        <c:v>1.3371806515637289E-19</c:v>
                      </c:pt>
                      <c:pt idx="8507">
                        <c:v>1.4019050081636369E-19</c:v>
                      </c:pt>
                      <c:pt idx="8508">
                        <c:v>1.464548294757591E-19</c:v>
                      </c:pt>
                      <c:pt idx="8509">
                        <c:v>1.5250711541778939E-19</c:v>
                      </c:pt>
                      <c:pt idx="8510">
                        <c:v>1.583437260351493E-19</c:v>
                      </c:pt>
                      <c:pt idx="8511">
                        <c:v>1.6396133037894129E-19</c:v>
                      </c:pt>
                      <c:pt idx="8512">
                        <c:v>1.693568969753818E-19</c:v>
                      </c:pt>
                      <c:pt idx="8513">
                        <c:v>1.745276909450726E-19</c:v>
                      </c:pt>
                      <c:pt idx="8514">
                        <c:v>1.7947127046334189E-19</c:v>
                      </c:pt>
                      <c:pt idx="8515">
                        <c:v>1.841854826036159E-19</c:v>
                      </c:pt>
                      <c:pt idx="8516">
                        <c:v>1.8866845860872231E-19</c:v>
                      </c:pt>
                      <c:pt idx="8517">
                        <c:v>1.929186086376813E-19</c:v>
                      </c:pt>
                      <c:pt idx="8518">
                        <c:v>1.9693461603773721E-19</c:v>
                      </c:pt>
                      <c:pt idx="8519">
                        <c:v>2.007154311930462E-19</c:v>
                      </c:pt>
                      <c:pt idx="8520">
                        <c:v>2.0426026500304619E-19</c:v>
                      </c:pt>
                      <c:pt idx="8521">
                        <c:v>2.075685820438606E-19</c:v>
                      </c:pt>
                      <c:pt idx="8522">
                        <c:v>2.1064009346728519E-19</c:v>
                      </c:pt>
                      <c:pt idx="8523">
                        <c:v>2.134747496911367E-19</c:v>
                      </c:pt>
                      <c:pt idx="8524">
                        <c:v>2.160727329348373E-19</c:v>
                      </c:pt>
                      <c:pt idx="8525">
                        <c:v>2.184344496529837E-19</c:v>
                      </c:pt>
                      <c:pt idx="8526">
                        <c:v>2.2056052291832192E-19</c:v>
                      </c:pt>
                      <c:pt idx="8527">
                        <c:v>2.22451784804138E-19</c:v>
                      </c:pt>
                      <c:pt idx="8528">
                        <c:v>2.2410926881359562E-19</c:v>
                      </c:pt>
                      <c:pt idx="8529">
                        <c:v>2.255342024014952E-19</c:v>
                      </c:pt>
                      <c:pt idx="8530">
                        <c:v>2.267279996309461E-19</c:v>
                      </c:pt>
                      <c:pt idx="8531">
                        <c:v>2.2769225400447682E-19</c:v>
                      </c:pt>
                      <c:pt idx="8532">
                        <c:v>2.284287315057808E-19</c:v>
                      </c:pt>
                      <c:pt idx="8533">
                        <c:v>2.2893936388464548E-19</c:v>
                      </c:pt>
                      <c:pt idx="8534">
                        <c:v>2.2922624221398432E-19</c:v>
                      </c:pt>
                      <c:pt idx="8535">
                        <c:v>2.2929161074373249E-19</c:v>
                      </c:pt>
                      <c:pt idx="8536">
                        <c:v>2.2913786107253279E-19</c:v>
                      </c:pt>
                      <c:pt idx="8537">
                        <c:v>2.287675266537354E-19</c:v>
                      </c:pt>
                      <c:pt idx="8538">
                        <c:v>2.2818327764814382E-19</c:v>
                      </c:pt>
                      <c:pt idx="8539">
                        <c:v>2.2738791613163389E-19</c:v>
                      </c:pt>
                      <c:pt idx="8540">
                        <c:v>2.2638437166150861E-19</c:v>
                      </c:pt>
                      <c:pt idx="8541">
                        <c:v>2.2517569720130528E-19</c:v>
                      </c:pt>
                      <c:pt idx="8542">
                        <c:v>2.237650653996256E-19</c:v>
                      </c:pt>
                      <c:pt idx="8543">
                        <c:v>2.2215576521463749E-19</c:v>
                      </c:pt>
                      <c:pt idx="8544">
                        <c:v>2.2035119887201451E-19</c:v>
                      </c:pt>
                      <c:pt idx="8545">
                        <c:v>2.183548791404904E-19</c:v>
                      </c:pt>
                      <c:pt idx="8546">
                        <c:v>2.1617042690580011E-19</c:v>
                      </c:pt>
                      <c:pt idx="8547">
                        <c:v>2.1380156902057619E-19</c:v>
                      </c:pt>
                      <c:pt idx="8548">
                        <c:v>2.1125213640486511E-19</c:v>
                      </c:pt>
                      <c:pt idx="8549">
                        <c:v>2.0852606236946119E-19</c:v>
                      </c:pt>
                      <c:pt idx="8550">
                        <c:v>2.0562738113168691E-19</c:v>
                      </c:pt>
                      <c:pt idx="8551">
                        <c:v>2.025602264916515E-19</c:v>
                      </c:pt>
                      <c:pt idx="8552">
                        <c:v>1.993288306350874E-19</c:v>
                      </c:pt>
                      <c:pt idx="8553">
                        <c:v>1.9593752302772301E-19</c:v>
                      </c:pt>
                      <c:pt idx="8554">
                        <c:v>1.923907293654104E-19</c:v>
                      </c:pt>
                      <c:pt idx="8555">
                        <c:v>1.8869297054331469E-19</c:v>
                      </c:pt>
                      <c:pt idx="8556">
                        <c:v>1.848488616077061E-19</c:v>
                      </c:pt>
                      <c:pt idx="8557">
                        <c:v>1.8086311065383189E-19</c:v>
                      </c:pt>
                      <c:pt idx="8558">
                        <c:v>1.7674051763398129E-19</c:v>
                      </c:pt>
                      <c:pt idx="8559">
                        <c:v>1.7248597304076419E-19</c:v>
                      </c:pt>
                      <c:pt idx="8560">
                        <c:v>1.681044564318621E-19</c:v>
                      </c:pt>
                      <c:pt idx="8561">
                        <c:v>1.636010347640957E-19</c:v>
                      </c:pt>
                      <c:pt idx="8562">
                        <c:v>1.5898086050637261E-19</c:v>
                      </c:pt>
                      <c:pt idx="8563">
                        <c:v>1.5424916950361309E-19</c:v>
                      </c:pt>
                      <c:pt idx="8564">
                        <c:v>1.4941127856567289E-19</c:v>
                      </c:pt>
                      <c:pt idx="8565">
                        <c:v>1.4447258275837499E-19</c:v>
                      </c:pt>
                      <c:pt idx="8566">
                        <c:v>1.394385523764643E-19</c:v>
                      </c:pt>
                      <c:pt idx="8567">
                        <c:v>1.3431472958123459E-19</c:v>
                      </c:pt>
                      <c:pt idx="8568">
                        <c:v>1.2910672468929911E-19</c:v>
                      </c:pt>
                      <c:pt idx="8569">
                        <c:v>1.238202121015865E-19</c:v>
                      </c:pt>
                      <c:pt idx="8570">
                        <c:v>1.1846092586586609E-19</c:v>
                      </c:pt>
                      <c:pt idx="8571">
                        <c:v>1.130346548691189E-19</c:v>
                      </c:pt>
                      <c:pt idx="8572">
                        <c:v>1.075472376598556E-19</c:v>
                      </c:pt>
                      <c:pt idx="8573">
                        <c:v>1.020045569040047E-19</c:v>
                      </c:pt>
                      <c:pt idx="8574">
                        <c:v>9.6412533481549106E-20</c:v>
                      </c:pt>
                      <c:pt idx="8575">
                        <c:v>9.077712023454219E-20</c:v>
                      </c:pt>
                      <c:pt idx="8576">
                        <c:v>8.5104295380576832E-20</c:v>
                      </c:pt>
                      <c:pt idx="8577">
                        <c:v>7.9400055609015502E-20</c:v>
                      </c:pt>
                      <c:pt idx="8578">
                        <c:v>7.3670408880450917E-20</c:v>
                      </c:pt>
                      <c:pt idx="8579">
                        <c:v>6.7921366952814455E-20</c:v>
                      </c:pt>
                      <c:pt idx="8580">
                        <c:v>6.2158937660380178E-20</c:v>
                      </c:pt>
                      <c:pt idx="8581">
                        <c:v>5.6389116974186791E-20</c:v>
                      </c:pt>
                      <c:pt idx="8582">
                        <c:v>5.0617880875330861E-20</c:v>
                      </c:pt>
                      <c:pt idx="8583">
                        <c:v>4.485117707371514E-20</c:v>
                      </c:pt>
                      <c:pt idx="8584">
                        <c:v>3.9094916607531778E-20</c:v>
                      </c:pt>
                      <c:pt idx="8585">
                        <c:v>3.3354965359614418E-20</c:v>
                      </c:pt>
                      <c:pt idx="8586">
                        <c:v>2.7637135528263458E-20</c:v>
                      </c:pt>
                      <c:pt idx="8587">
                        <c:v>2.1947177090959301E-20</c:v>
                      </c:pt>
                      <c:pt idx="8588">
                        <c:v>1.6290769299954529E-20</c:v>
                      </c:pt>
                      <c:pt idx="8589">
                        <c:v>1.067351224898262E-20</c:v>
                      </c:pt>
                      <c:pt idx="8590">
                        <c:v>5.1009185502682721E-21</c:v>
                      </c:pt>
                      <c:pt idx="8591">
                        <c:v>-4.215948393613207E-22</c:v>
                      </c:pt>
                      <c:pt idx="8592">
                        <c:v>-5.8887146051419497E-21</c:v>
                      </c:pt>
                      <c:pt idx="8593">
                        <c:v>-1.129523883669005E-20</c:v>
                      </c:pt>
                      <c:pt idx="8594">
                        <c:v>-1.6636084530041781E-20</c:v>
                      </c:pt>
                      <c:pt idx="8595">
                        <c:v>-2.1906294795321419E-20</c:v>
                      </c:pt>
                      <c:pt idx="8596">
                        <c:v>-2.710104573713792E-20</c:v>
                      </c:pt>
                      <c:pt idx="8597">
                        <c:v>-3.2215652977767082E-20</c:v>
                      </c:pt>
                      <c:pt idx="8598">
                        <c:v>-3.724557779456297E-20</c:v>
                      </c:pt>
                      <c:pt idx="8599">
                        <c:v>-4.2186432846151567E-20</c:v>
                      </c:pt>
                      <c:pt idx="8600">
                        <c:v>-4.7033987464413592E-20</c:v>
                      </c:pt>
                      <c:pt idx="8601">
                        <c:v>-5.1784172491930097E-20</c:v>
                      </c:pt>
                      <c:pt idx="8602">
                        <c:v>-5.6433084648035407E-20</c:v>
                      </c:pt>
                      <c:pt idx="8603">
                        <c:v>-6.0976990409055801E-20</c:v>
                      </c:pt>
                      <c:pt idx="8604">
                        <c:v>-6.5412329392003039E-20</c:v>
                      </c:pt>
                      <c:pt idx="8605">
                        <c:v>-6.9735717233938926E-20</c:v>
                      </c:pt>
                      <c:pt idx="8606">
                        <c:v>-7.3943947962562072E-20</c:v>
                      </c:pt>
                      <c:pt idx="8607">
                        <c:v>-7.8033995856821302E-20</c:v>
                      </c:pt>
                      <c:pt idx="8608">
                        <c:v>-8.2003016799510873E-20</c:v>
                      </c:pt>
                      <c:pt idx="8609">
                        <c:v>-8.5848349127226894E-20</c:v>
                      </c:pt>
                      <c:pt idx="8610">
                        <c:v>-8.9567513985660379E-20</c:v>
                      </c:pt>
                      <c:pt idx="8611">
                        <c:v>-9.3158215201911042E-20</c:v>
                      </c:pt>
                      <c:pt idx="8612">
                        <c:v>-9.661833868772797E-20</c:v>
                      </c:pt>
                      <c:pt idx="8613">
                        <c:v>-9.9945951390605399E-20</c:v>
                      </c:pt>
                      <c:pt idx="8614">
                        <c:v>-1.03139299812435E-19</c:v>
                      </c:pt>
                      <c:pt idx="8615">
                        <c:v>-1.061968081171853E-19</c:v>
                      </c:pt>
                      <c:pt idx="8616">
                        <c:v>-1.0911707585200181E-19</c:v>
                      </c:pt>
                      <c:pt idx="8617">
                        <c:v>-1.1189887530740529E-19</c:v>
                      </c:pt>
                      <c:pt idx="8618">
                        <c:v>-1.1454114854443201E-19</c:v>
                      </c:pt>
                      <c:pt idx="8619">
                        <c:v>-1.170430041178073E-19</c:v>
                      </c:pt>
                      <c:pt idx="8620">
                        <c:v>-1.194037135255401E-19</c:v>
                      </c:pt>
                      <c:pt idx="8621">
                        <c:v>-1.2162270741628051E-19</c:v>
                      </c:pt>
                      <c:pt idx="8622">
                        <c:v>-1.2369957158641341E-19</c:v>
                      </c:pt>
                      <c:pt idx="8623">
                        <c:v>-1.256340427994502E-19</c:v>
                      </c:pt>
                      <c:pt idx="8624">
                        <c:v>-1.274260044601205E-19</c:v>
                      </c:pt>
                      <c:pt idx="8625">
                        <c:v>-1.2907548217590461E-19</c:v>
                      </c:pt>
                      <c:pt idx="8626">
                        <c:v>-1.305826392378894E-19</c:v>
                      </c:pt>
                      <c:pt idx="8627">
                        <c:v>-1.319477720525844E-19</c:v>
                      </c:pt>
                      <c:pt idx="8628">
                        <c:v>-1.331713055553099E-19</c:v>
                      </c:pt>
                      <c:pt idx="8629">
                        <c:v>-1.3425378863455061E-19</c:v>
                      </c:pt>
                      <c:pt idx="8630">
                        <c:v>-1.3519588959561969E-19</c:v>
                      </c:pt>
                      <c:pt idx="8631">
                        <c:v>-1.359983916901305E-19</c:v>
                      </c:pt>
                      <c:pt idx="8632">
                        <c:v>-1.366621887362698E-19</c:v>
                      </c:pt>
                      <c:pt idx="8633">
                        <c:v>-1.371882808528314E-19</c:v>
                      </c:pt>
                      <c:pt idx="8634">
                        <c:v>-1.375777703279589E-19</c:v>
                      </c:pt>
                      <c:pt idx="8635">
                        <c:v>-1.378318576413431E-19</c:v>
                      </c:pt>
                      <c:pt idx="8636">
                        <c:v>-1.379518376562692E-19</c:v>
                      </c:pt>
                      <c:pt idx="8637">
                        <c:v>-1.379390959955668E-19</c:v>
                      </c:pt>
                      <c:pt idx="8638">
                        <c:v>-1.377951056129477E-19</c:v>
                      </c:pt>
                      <c:pt idx="8639">
                        <c:v>-1.375214235687647E-19</c:v>
                      </c:pt>
                      <c:pt idx="8640">
                        <c:v>-1.371196880166301E-19</c:v>
                      </c:pt>
                      <c:pt idx="8641">
                        <c:v>-1.365916154047615E-19</c:v>
                      </c:pt>
                      <c:pt idx="8642">
                        <c:v>-1.3593899789340939E-19</c:v>
                      </c:pt>
                      <c:pt idx="8643">
                        <c:v>-1.351637009872009E-19</c:v>
                      </c:pt>
                      <c:pt idx="8644">
                        <c:v>-1.342676613787922E-19</c:v>
                      </c:pt>
                      <c:pt idx="8645">
                        <c:v>-1.332528849978685E-19</c:v>
                      </c:pt>
                      <c:pt idx="8646">
                        <c:v>-1.3212144525728811E-19</c:v>
                      </c:pt>
                      <c:pt idx="8647">
                        <c:v>-1.3087548148599929E-19</c:v>
                      </c:pt>
                      <c:pt idx="8648">
                        <c:v>-1.295171975363932E-19</c:v>
                      </c:pt>
                      <c:pt idx="8649">
                        <c:v>-1.2804886055190829E-19</c:v>
                      </c:pt>
                      <c:pt idx="8650">
                        <c:v>-1.2647279987900101E-19</c:v>
                      </c:pt>
                      <c:pt idx="8651">
                        <c:v>-1.247914061061498E-19</c:v>
                      </c:pt>
                      <c:pt idx="8652">
                        <c:v>-1.2300713021121509E-19</c:v>
                      </c:pt>
                      <c:pt idx="8653">
                        <c:v>-1.2112248279740651E-19</c:v>
                      </c:pt>
                      <c:pt idx="8654">
                        <c:v>-1.191400333972181E-19</c:v>
                      </c:pt>
                      <c:pt idx="8655">
                        <c:v>-1.1706240982301561E-19</c:v>
                      </c:pt>
                      <c:pt idx="8656">
                        <c:v>-1.148922975424509E-19</c:v>
                      </c:pt>
                      <c:pt idx="8657">
                        <c:v>-1.1263243905681181E-19</c:v>
                      </c:pt>
                      <c:pt idx="8658">
                        <c:v>-1.1028563326012979E-19</c:v>
                      </c:pt>
                      <c:pt idx="8659">
                        <c:v>-1.078547347573466E-19</c:v>
                      </c:pt>
                      <c:pt idx="8660">
                        <c:v>-1.053426531200771E-19</c:v>
                      </c:pt>
                      <c:pt idx="8661">
                        <c:v>-1.027523520591952E-19</c:v>
                      </c:pt>
                      <c:pt idx="8662">
                        <c:v>-1.000868484942888E-19</c:v>
                      </c:pt>
                      <c:pt idx="8663">
                        <c:v>-9.7349211501052927E-20</c:v>
                      </c:pt>
                      <c:pt idx="8664">
                        <c:v>-9.4542561118857864E-20</c:v>
                      </c:pt>
                      <c:pt idx="8665">
                        <c:v>-9.1670067002136112E-20</c:v>
                      </c:pt>
                      <c:pt idx="8666">
                        <c:v>-8.8734946900709659E-20</c:v>
                      </c:pt>
                      <c:pt idx="8667">
                        <c:v>-8.5740464955863663E-20</c:v>
                      </c:pt>
                      <c:pt idx="8668">
                        <c:v>-8.268992980074772E-20</c:v>
                      </c:pt>
                      <c:pt idx="8669">
                        <c:v>-7.9586692455596804E-20</c:v>
                      </c:pt>
                      <c:pt idx="8670">
                        <c:v>-7.6434144010117761E-20</c:v>
                      </c:pt>
                      <c:pt idx="8671">
                        <c:v>-7.3235713087743662E-20</c:v>
                      </c:pt>
                      <c:pt idx="8672">
                        <c:v>-6.999486308810159E-20</c:v>
                      </c:pt>
                      <c:pt idx="8673">
                        <c:v>-6.6715089206597166E-20</c:v>
                      </c:pt>
                      <c:pt idx="8674">
                        <c:v>-6.3399915232008504E-20</c:v>
                      </c:pt>
                      <c:pt idx="8675">
                        <c:v>-6.005289012491017E-20</c:v>
                      </c:pt>
                      <c:pt idx="8676">
                        <c:v>-5.6677584382383521E-20</c:v>
                      </c:pt>
                      <c:pt idx="8677">
                        <c:v>-5.3277586195916418E-20</c:v>
                      </c:pt>
                      <c:pt idx="8678">
                        <c:v>-4.9856497411968002E-20</c:v>
                      </c:pt>
                      <c:pt idx="8679">
                        <c:v>-4.6417929306258482E-20</c:v>
                      </c:pt>
                      <c:pt idx="8680">
                        <c:v>-4.2965498184841798E-20</c:v>
                      </c:pt>
                      <c:pt idx="8681">
                        <c:v>-3.9502820826722369E-20</c:v>
                      </c:pt>
                      <c:pt idx="8682">
                        <c:v>-3.6033509784388812E-20</c:v>
                      </c:pt>
                      <c:pt idx="8683">
                        <c:v>-3.2561168560155128E-20</c:v>
                      </c:pt>
                      <c:pt idx="8684">
                        <c:v>-2.9089386677360588E-20</c:v>
                      </c:pt>
                      <c:pt idx="8685">
                        <c:v>-2.562173466702943E-20</c:v>
                      </c:pt>
                      <c:pt idx="8686">
                        <c:v>-2.2161758991039131E-20</c:v>
                      </c:pt>
                      <c:pt idx="8687">
                        <c:v>-1.8712976924181591E-20</c:v>
                      </c:pt>
                      <c:pt idx="8688">
                        <c:v>-1.5278871417937961E-20</c:v>
                      </c:pt>
                      <c:pt idx="8689">
                        <c:v>-1.1862885969021571E-20</c:v>
                      </c:pt>
                      <c:pt idx="8690">
                        <c:v>-8.4684195165740977E-21</c:v>
                      </c:pt>
                      <c:pt idx="8691">
                        <c:v>-5.0988213912853447E-21</c:v>
                      </c:pt>
                      <c:pt idx="8692">
                        <c:v>-1.7573863402043959E-21</c:v>
                      </c:pt>
                      <c:pt idx="8693">
                        <c:v>1.5526503496865049E-21</c:v>
                      </c:pt>
                      <c:pt idx="8694">
                        <c:v>4.8281176063690623E-21</c:v>
                      </c:pt>
                      <c:pt idx="8695">
                        <c:v>8.0659131840999502E-21</c:v>
                      </c:pt>
                      <c:pt idx="8696">
                        <c:v>1.126300810991343E-20</c:v>
                      </c:pt>
                      <c:pt idx="8697">
                        <c:v>1.4416450945041511E-20</c:v>
                      </c:pt>
                      <c:pt idx="8698">
                        <c:v>1.7523371842294449E-20</c:v>
                      </c:pt>
                      <c:pt idx="8699">
                        <c:v>2.0580986381408551E-20</c:v>
                      </c:pt>
                      <c:pt idx="8700">
                        <c:v>2.3586599166204579E-20</c:v>
                      </c:pt>
                      <c:pt idx="8701">
                        <c:v>2.6537607168624361E-20</c:v>
                      </c:pt>
                      <c:pt idx="8702">
                        <c:v>2.9431502806477417E-20</c:v>
                      </c:pt>
                      <c:pt idx="8703">
                        <c:v>3.2265876743587918E-20</c:v>
                      </c:pt>
                      <c:pt idx="8704">
                        <c:v>3.5038420402503548E-20</c:v>
                      </c:pt>
                      <c:pt idx="8705">
                        <c:v>3.7746928182303609E-20</c:v>
                      </c:pt>
                      <c:pt idx="8706">
                        <c:v>4.0389299375462791E-20</c:v>
                      </c:pt>
                      <c:pt idx="8707">
                        <c:v>4.2963539780023778E-20</c:v>
                      </c:pt>
                      <c:pt idx="8708">
                        <c:v>4.5467763005122358E-20</c:v>
                      </c:pt>
                      <c:pt idx="8709">
                        <c:v>4.7900191469912587E-20</c:v>
                      </c:pt>
                      <c:pt idx="8710">
                        <c:v>5.0259157097872828E-20</c:v>
                      </c:pt>
                      <c:pt idx="8711">
                        <c:v>5.2543101710322077E-20</c:v>
                      </c:pt>
                      <c:pt idx="8712">
                        <c:v>5.4750577124961437E-20</c:v>
                      </c:pt>
                      <c:pt idx="8713">
                        <c:v>5.6880244966769218E-20</c:v>
                      </c:pt>
                      <c:pt idx="8714">
                        <c:v>5.8930876200594349E-20</c:v>
                      </c:pt>
                      <c:pt idx="8715">
                        <c:v>6.0901350396155792E-20</c:v>
                      </c:pt>
                      <c:pt idx="8716">
                        <c:v>6.2790654737733605E-20</c:v>
                      </c:pt>
                      <c:pt idx="8717">
                        <c:v>6.4597882792312788E-20</c:v>
                      </c:pt>
                      <c:pt idx="8718">
                        <c:v>6.6322233050944711E-20</c:v>
                      </c:pt>
                      <c:pt idx="8719">
                        <c:v>6.7963007259566558E-20</c:v>
                      </c:pt>
                      <c:pt idx="8720">
                        <c:v>6.9519608556141212E-20</c:v>
                      </c:pt>
                      <c:pt idx="8721">
                        <c:v>7.0991539432058102E-20</c:v>
                      </c:pt>
                      <c:pt idx="8722">
                        <c:v>7.2378399536279467E-20</c:v>
                      </c:pt>
                      <c:pt idx="8723">
                        <c:v>7.3679883341273975E-20</c:v>
                      </c:pt>
                      <c:pt idx="8724">
                        <c:v>7.4895777690129227E-20</c:v>
                      </c:pt>
                      <c:pt idx="8725">
                        <c:v>7.6025959244408254E-20</c:v>
                      </c:pt>
                      <c:pt idx="8726">
                        <c:v>7.7070391852373421E-20</c:v>
                      </c:pt>
                      <c:pt idx="8727">
                        <c:v>7.8029123857044054E-20</c:v>
                      </c:pt>
                      <c:pt idx="8728">
                        <c:v>7.8902285363286993E-20</c:v>
                      </c:pt>
                      <c:pt idx="8729">
                        <c:v>7.9690085482705714E-20</c:v>
                      </c:pt>
                      <c:pt idx="8730">
                        <c:v>8.0392809574480038E-20</c:v>
                      </c:pt>
                      <c:pt idx="8731">
                        <c:v>8.1010816499662323E-20</c:v>
                      </c:pt>
                      <c:pt idx="8732">
                        <c:v>8.1544535905455864E-20</c:v>
                      </c:pt>
                      <c:pt idx="8733">
                        <c:v>8.1994465555197358E-20</c:v>
                      </c:pt>
                      <c:pt idx="8734">
                        <c:v>8.2361168718513272E-20</c:v>
                      </c:pt>
                      <c:pt idx="8735">
                        <c:v>8.2645271635058922E-20</c:v>
                      </c:pt>
                      <c:pt idx="8736">
                        <c:v>8.2847461063901629E-20</c:v>
                      </c:pt>
                      <c:pt idx="8737">
                        <c:v>8.296848192928742E-20</c:v>
                      </c:pt>
                      <c:pt idx="8738">
                        <c:v>8.3009135072113467E-20</c:v>
                      </c:pt>
                      <c:pt idx="8739">
                        <c:v>8.2970275114939006E-20</c:v>
                      </c:pt>
                      <c:pt idx="8740">
                        <c:v>8.2852808446893979E-20</c:v>
                      </c:pt>
                      <c:pt idx="8741">
                        <c:v>8.2657691333281672E-20</c:v>
                      </c:pt>
                      <c:pt idx="8742">
                        <c:v>8.2385928153151359E-20</c:v>
                      </c:pt>
                      <c:pt idx="8743">
                        <c:v>8.2038569766577678E-20</c:v>
                      </c:pt>
                      <c:pt idx="8744">
                        <c:v>8.1616712011846042E-20</c:v>
                      </c:pt>
                      <c:pt idx="8745">
                        <c:v>8.112149433126733E-20</c:v>
                      </c:pt>
                      <c:pt idx="8746">
                        <c:v>8.0554098522893877E-20</c:v>
                      </c:pt>
                      <c:pt idx="8747">
                        <c:v>7.9915747613996876E-20</c:v>
                      </c:pt>
                      <c:pt idx="8748">
                        <c:v>7.9207704850850933E-20</c:v>
                      </c:pt>
                      <c:pt idx="8749">
                        <c:v>7.8431272798128704E-20</c:v>
                      </c:pt>
                      <c:pt idx="8750">
                        <c:v>7.758779253999214E-20</c:v>
                      </c:pt>
                      <c:pt idx="8751">
                        <c:v>7.6678642973983096E-20</c:v>
                      </c:pt>
                      <c:pt idx="8752">
                        <c:v>7.5705240187749584E-20</c:v>
                      </c:pt>
                      <c:pt idx="8753">
                        <c:v>7.4669036907878065E-20</c:v>
                      </c:pt>
                      <c:pt idx="8754">
                        <c:v>7.3571522009318752E-20</c:v>
                      </c:pt>
                      <c:pt idx="8755">
                        <c:v>7.2414220073287591E-20</c:v>
                      </c:pt>
                      <c:pt idx="8756">
                        <c:v>7.119869098105213E-20</c:v>
                      </c:pt>
                      <c:pt idx="8757">
                        <c:v>6.9926529530653086E-20</c:v>
                      </c:pt>
                      <c:pt idx="8758">
                        <c:v>6.8599365063392368E-20</c:v>
                      </c:pt>
                      <c:pt idx="8759">
                        <c:v>6.7218861086790795E-20</c:v>
                      </c:pt>
                      <c:pt idx="8760">
                        <c:v>6.5786714880874042E-20</c:v>
                      </c:pt>
                      <c:pt idx="8761">
                        <c:v>6.4304657074642932E-20</c:v>
                      </c:pt>
                      <c:pt idx="8762">
                        <c:v>6.2774451180046506E-20</c:v>
                      </c:pt>
                      <c:pt idx="8763">
                        <c:v>6.1197893071147604E-20</c:v>
                      </c:pt>
                      <c:pt idx="8764">
                        <c:v>5.9576810396609295E-20</c:v>
                      </c:pt>
                      <c:pt idx="8765">
                        <c:v>5.7913061914515839E-20</c:v>
                      </c:pt>
                      <c:pt idx="8766">
                        <c:v>5.6208536739022939E-20</c:v>
                      </c:pt>
                      <c:pt idx="8767">
                        <c:v>5.4465153489435158E-20</c:v>
                      </c:pt>
                      <c:pt idx="8768">
                        <c:v>5.2684859333104119E-20</c:v>
                      </c:pt>
                      <c:pt idx="8769">
                        <c:v>5.0869628914627358E-20</c:v>
                      </c:pt>
                      <c:pt idx="8770">
                        <c:v>4.9021463164918939E-20</c:v>
                      </c:pt>
                      <c:pt idx="8771">
                        <c:v>4.7142387984880092E-20</c:v>
                      </c:pt>
                      <c:pt idx="8772">
                        <c:v>4.523445279962117E-20</c:v>
                      </c:pt>
                      <c:pt idx="8773">
                        <c:v>4.3299728980357459E-20</c:v>
                      </c:pt>
                      <c:pt idx="8774">
                        <c:v>4.1340308132545042E-20</c:v>
                      </c:pt>
                      <c:pt idx="8775">
                        <c:v>3.93583002498871E-20</c:v>
                      </c:pt>
                      <c:pt idx="8776">
                        <c:v>3.7355831735319218E-20</c:v>
                      </c:pt>
                      <c:pt idx="8777">
                        <c:v>3.5335043291291568E-20</c:v>
                      </c:pt>
                      <c:pt idx="8778">
                        <c:v>3.329808768287093E-20</c:v>
                      </c:pt>
                      <c:pt idx="8779">
                        <c:v>3.124712737863029E-20</c:v>
                      </c:pt>
                      <c:pt idx="8780">
                        <c:v>2.9184332075176833E-20</c:v>
                      </c:pt>
                      <c:pt idx="8781">
                        <c:v>2.7111876112630777E-20</c:v>
                      </c:pt>
                      <c:pt idx="8782">
                        <c:v>2.5031935789239119E-20</c:v>
                      </c:pt>
                      <c:pt idx="8783">
                        <c:v>2.2946686584418061E-20</c:v>
                      </c:pt>
                      <c:pt idx="8784">
                        <c:v>2.0858300300436631E-20</c:v>
                      </c:pt>
                      <c:pt idx="8785">
                        <c:v>1.8768942133806831E-20</c:v>
                      </c:pt>
                      <c:pt idx="8786">
                        <c:v>1.6680767688232369E-20</c:v>
                      </c:pt>
                      <c:pt idx="8787">
                        <c:v>1.4595919941534649E-20</c:v>
                      </c:pt>
                      <c:pt idx="8788">
                        <c:v>1.251652617973988E-20</c:v>
                      </c:pt>
                      <c:pt idx="8789">
                        <c:v>1.044469491170378E-20</c:v>
                      </c:pt>
                      <c:pt idx="8790">
                        <c:v>8.3825127782011728E-21</c:v>
                      </c:pt>
                      <c:pt idx="8791">
                        <c:v>6.3320414695589308E-21</c:v>
                      </c:pt>
                      <c:pt idx="8792">
                        <c:v>4.2953146659520283E-21</c:v>
                      </c:pt>
                      <c:pt idx="8793">
                        <c:v>2.274335014713153E-21</c:v>
                      </c:pt>
                      <c:pt idx="8794">
                        <c:v>2.7107115855532252E-22</c:v>
                      </c:pt>
                      <c:pt idx="8795">
                        <c:v>-1.7125451712776871E-21</c:v>
                      </c:pt>
                      <c:pt idx="8796">
                        <c:v>-3.6746219834865733E-21</c:v>
                      </c:pt>
                      <c:pt idx="8797">
                        <c:v>-5.6133097637024663E-21</c:v>
                      </c:pt>
                      <c:pt idx="8798">
                        <c:v>-7.5268041074385632E-21</c:v>
                      </c:pt>
                      <c:pt idx="8799">
                        <c:v>-9.4133482370966807E-21</c:v>
                      </c:pt>
                      <c:pt idx="8800">
                        <c:v>-1.1271235391843461E-20</c:v>
                      </c:pt>
                      <c:pt idx="8801">
                        <c:v>-1.30988110799841E-20</c:v>
                      </c:pt>
                      <c:pt idx="8802">
                        <c:v>-1.4894475184345769E-20</c:v>
                      </c:pt>
                      <c:pt idx="8803">
                        <c:v>-1.6656683912139531E-20</c:v>
                      </c:pt>
                      <c:pt idx="8804">
                        <c:v>-1.838395158178867E-20</c:v>
                      </c:pt>
                      <c:pt idx="8805">
                        <c:v>-2.0074852240247921E-20</c:v>
                      </c:pt>
                      <c:pt idx="8806">
                        <c:v>-2.1728021105543931E-20</c:v>
                      </c:pt>
                      <c:pt idx="8807">
                        <c:v>-2.3342155830199871E-20</c:v>
                      </c:pt>
                      <c:pt idx="8808">
                        <c:v>-2.4916017582665329E-20</c:v>
                      </c:pt>
                      <c:pt idx="8809">
                        <c:v>-2.644843194475242E-20</c:v>
                      </c:pt>
                      <c:pt idx="8810">
                        <c:v>-2.7938289624464228E-20</c:v>
                      </c:pt>
                      <c:pt idx="8811">
                        <c:v>-2.9384546984673601E-20</c:v>
                      </c:pt>
                      <c:pt idx="8812">
                        <c:v>-3.0786226389295758E-20</c:v>
                      </c:pt>
                      <c:pt idx="8813">
                        <c:v>-3.2142416369725842E-20</c:v>
                      </c:pt>
                      <c:pt idx="8814">
                        <c:v>-3.3452271615399353E-20</c:v>
                      </c:pt>
                      <c:pt idx="8815">
                        <c:v>-3.4715012793397229E-20</c:v>
                      </c:pt>
                      <c:pt idx="8816">
                        <c:v>-3.5929926203005231E-20</c:v>
                      </c:pt>
                      <c:pt idx="8817">
                        <c:v>-3.7096363272085839E-20</c:v>
                      </c:pt>
                      <c:pt idx="8818">
                        <c:v>-3.8213739902998601E-20</c:v>
                      </c:pt>
                      <c:pt idx="8819">
                        <c:v>-3.9281535676580681E-20</c:v>
                      </c:pt>
                      <c:pt idx="8820">
                        <c:v>-4.0299292923498288E-20</c:v>
                      </c:pt>
                      <c:pt idx="8821">
                        <c:v>-4.1266615672772022E-20</c:v>
                      </c:pt>
                      <c:pt idx="8822">
                        <c:v>-4.218316848803405E-20</c:v>
                      </c:pt>
                      <c:pt idx="8823">
                        <c:v>-4.3048675202349108E-20</c:v>
                      </c:pt>
                      <c:pt idx="8824">
                        <c:v>-4.3862917562884248E-20</c:v>
                      </c:pt>
                      <c:pt idx="8825">
                        <c:v>-4.4625733797035788E-20</c:v>
                      </c:pt>
                      <c:pt idx="8826">
                        <c:v>-4.5337017111635582E-20</c:v>
                      </c:pt>
                      <c:pt idx="8827">
                        <c:v>-4.5996714137135302E-20</c:v>
                      </c:pt>
                      <c:pt idx="8828">
                        <c:v>-4.660482332847073E-20</c:v>
                      </c:pt>
                      <c:pt idx="8829">
                        <c:v>-4.7161393334313939E-20</c:v>
                      </c:pt>
                      <c:pt idx="8830">
                        <c:v>-4.7666521346150883E-20</c:v>
                      </c:pt>
                      <c:pt idx="8831">
                        <c:v>-4.8120351438347981E-20</c:v>
                      </c:pt>
                      <c:pt idx="8832">
                        <c:v>-4.8523072909987218E-20</c:v>
                      </c:pt>
                      <c:pt idx="8833">
                        <c:v>-4.8874918638766049E-20</c:v>
                      </c:pt>
                      <c:pt idx="8834">
                        <c:v>-4.9176163456758379E-20</c:v>
                      </c:pt>
                      <c:pt idx="8835">
                        <c:v>-4.9427122557149497E-20</c:v>
                      </c:pt>
                      <c:pt idx="8836">
                        <c:v>-4.9628149940471307E-20</c:v>
                      </c:pt>
                      <c:pt idx="8837">
                        <c:v>-4.9779636908044692E-20</c:v>
                      </c:pt>
                      <c:pt idx="8838">
                        <c:v>-4.9882010609595121E-20</c:v>
                      </c:pt>
                      <c:pt idx="8839">
                        <c:v>-4.9935732651183479E-20</c:v>
                      </c:pt>
                      <c:pt idx="8840">
                        <c:v>-4.9941297768683822E-20</c:v>
                      </c:pt>
                      <c:pt idx="8841">
                        <c:v>-4.9899232571204783E-20</c:v>
                      </c:pt>
                      <c:pt idx="8842">
                        <c:v>-4.9810094357885379E-20</c:v>
                      </c:pt>
                      <c:pt idx="8843">
                        <c:v>-4.96744700106123E-20</c:v>
                      </c:pt>
                      <c:pt idx="8844">
                        <c:v>-4.9492974964250122E-20</c:v>
                      </c:pt>
                      <c:pt idx="8845">
                        <c:v>-4.9266252255068583E-20</c:v>
                      </c:pt>
                      <c:pt idx="8846">
                        <c:v>-4.8994971647139981E-20</c:v>
                      </c:pt>
                      <c:pt idx="8847">
                        <c:v>-4.8679828835582288E-20</c:v>
                      </c:pt>
                      <c:pt idx="8848">
                        <c:v>-4.8321544724670428E-20</c:v>
                      </c:pt>
                      <c:pt idx="8849">
                        <c:v>-4.7920864778017577E-20</c:v>
                      </c:pt>
                      <c:pt idx="8850">
                        <c:v>-4.7478558437228098E-20</c:v>
                      </c:pt>
                      <c:pt idx="8851">
                        <c:v>-4.6995418604712861E-20</c:v>
                      </c:pt>
                      <c:pt idx="8852">
                        <c:v>-4.6472261185660448E-20</c:v>
                      </c:pt>
                      <c:pt idx="8853">
                        <c:v>-4.5909924683537659E-20</c:v>
                      </c:pt>
                      <c:pt idx="8854">
                        <c:v>-4.5309269842968081E-20</c:v>
                      </c:pt>
                      <c:pt idx="8855">
                        <c:v>-4.4671179333296623E-20</c:v>
                      </c:pt>
                      <c:pt idx="8856">
                        <c:v>-4.3996557465791481E-20</c:v>
                      </c:pt>
                      <c:pt idx="8857">
                        <c:v>-4.328632993706229E-20</c:v>
                      </c:pt>
                      <c:pt idx="8858">
                        <c:v>-4.254144359102033E-20</c:v>
                      </c:pt>
                      <c:pt idx="8859">
                        <c:v>-4.1762866191528661E-20</c:v>
                      </c:pt>
                      <c:pt idx="8860">
                        <c:v>-4.0951586197787489E-20</c:v>
                      </c:pt>
                      <c:pt idx="8861">
                        <c:v>-4.0108612534478269E-20</c:v>
                      </c:pt>
                      <c:pt idx="8862">
                        <c:v>-3.9234974348723522E-20</c:v>
                      </c:pt>
                      <c:pt idx="8863">
                        <c:v>-3.8331720746116792E-20</c:v>
                      </c:pt>
                      <c:pt idx="8864">
                        <c:v>-3.7399920498199107E-20</c:v>
                      </c:pt>
                      <c:pt idx="8865">
                        <c:v>-3.6440661714118402E-20</c:v>
                      </c:pt>
                      <c:pt idx="8866">
                        <c:v>-3.5455051469526589E-20</c:v>
                      </c:pt>
                      <c:pt idx="8867">
                        <c:v>-3.4444215386166173E-20</c:v>
                      </c:pt>
                      <c:pt idx="8868">
                        <c:v>-3.340929715616815E-20</c:v>
                      </c:pt>
                      <c:pt idx="8869">
                        <c:v>-3.2351458005482831E-20</c:v>
                      </c:pt>
                      <c:pt idx="8870">
                        <c:v>-3.1271876091595462E-20</c:v>
                      </c:pt>
                      <c:pt idx="8871">
                        <c:v>-3.0171745831221418E-20</c:v>
                      </c:pt>
                      <c:pt idx="8872">
                        <c:v>-2.9052277154388358E-20</c:v>
                      </c:pt>
                      <c:pt idx="8873">
                        <c:v>-2.7914694682017377E-20</c:v>
                      </c:pt>
                      <c:pt idx="8874">
                        <c:v>-2.6760236824853041E-20</c:v>
                      </c:pt>
                      <c:pt idx="8875">
                        <c:v>-2.5590154802342081E-20</c:v>
                      </c:pt>
                      <c:pt idx="8876">
                        <c:v>-2.4405711580842979E-20</c:v>
                      </c:pt>
                      <c:pt idx="8877">
                        <c:v>-2.3208180731314109E-20</c:v>
                      </c:pt>
                      <c:pt idx="8878">
                        <c:v>-2.1998845207412889E-20</c:v>
                      </c:pt>
                      <c:pt idx="8879">
                        <c:v>-2.0778996045704849E-20</c:v>
                      </c:pt>
                      <c:pt idx="8880">
                        <c:v>-1.9549930990449981E-20</c:v>
                      </c:pt>
                      <c:pt idx="8881">
                        <c:v>-1.831295304611386E-20</c:v>
                      </c:pt>
                      <c:pt idx="8882">
                        <c:v>-1.7069368961589809E-20</c:v>
                      </c:pt>
                      <c:pt idx="8883">
                        <c:v>-1.5820487650604329E-20</c:v>
                      </c:pt>
                      <c:pt idx="8884">
                        <c:v>-1.4567618553591831E-20</c:v>
                      </c:pt>
                      <c:pt idx="8885">
                        <c:v>-1.3312069946847009E-20</c:v>
                      </c:pt>
                      <c:pt idx="8886">
                        <c:v>-1.2055147205246219E-20</c:v>
                      </c:pt>
                      <c:pt idx="8887">
                        <c:v>-1.0798151025458541E-20</c:v>
                      </c:pt>
                      <c:pt idx="8888">
                        <c:v>-9.5423756168844352E-21</c:v>
                      </c:pt>
                      <c:pt idx="8889">
                        <c:v>-8.2891068679923977E-21</c:v>
                      </c:pt>
                      <c:pt idx="8890">
                        <c:v>-7.0396204960237406E-21</c:v>
                      </c:pt>
                      <c:pt idx="8891">
                        <c:v>-5.7951801882801747E-21</c:v>
                      </c:pt>
                      <c:pt idx="8892">
                        <c:v>-4.557035743391419E-21</c:v>
                      </c:pt>
                      <c:pt idx="8893">
                        <c:v>-3.3264212210684911E-21</c:v>
                      </c:pt>
                      <c:pt idx="8894">
                        <c:v>-2.1045531089077622E-21</c:v>
                      </c:pt>
                      <c:pt idx="8895">
                        <c:v>-8.9262851472181957E-22</c:v>
                      </c:pt>
                      <c:pt idx="8896">
                        <c:v>3.081766070819385E-22</c:v>
                      </c:pt>
                      <c:pt idx="8897">
                        <c:v>1.496709186914665E-21</c:v>
                      </c:pt>
                      <c:pt idx="8898">
                        <c:v>2.6718407210923942E-21</c:v>
                      </c:pt>
                      <c:pt idx="8899">
                        <c:v>3.8324688948418569E-21</c:v>
                      </c:pt>
                      <c:pt idx="8900">
                        <c:v>4.9775191398953693E-21</c:v>
                      </c:pt>
                      <c:pt idx="8901">
                        <c:v>6.105946119555164E-21</c:v>
                      </c:pt>
                      <c:pt idx="8902">
                        <c:v>7.2167351348046338E-21</c:v>
                      </c:pt>
                      <c:pt idx="8903">
                        <c:v>8.3089034453394203E-21</c:v>
                      </c:pt>
                      <c:pt idx="8904">
                        <c:v>9.3815015000799036E-21</c:v>
                      </c:pt>
                      <c:pt idx="8905">
                        <c:v>1.0433614072252441E-20</c:v>
                      </c:pt>
                      <c:pt idx="8906">
                        <c:v>1.146436129476828E-20</c:v>
                      </c:pt>
                      <c:pt idx="8907">
                        <c:v>1.247289959228136E-20</c:v>
                      </c:pt>
                      <c:pt idx="8908">
                        <c:v>1.345842250696316E-20</c:v>
                      </c:pt>
                      <c:pt idx="8909">
                        <c:v>1.4420161415781222E-20</c:v>
                      </c:pt>
                      <c:pt idx="8910">
                        <c:v>1.5357386137663741E-20</c:v>
                      </c:pt>
                      <c:pt idx="8911">
                        <c:v>1.6269405429760851E-20</c:v>
                      </c:pt>
                      <c:pt idx="8912">
                        <c:v>1.7155567372666991E-20</c:v>
                      </c:pt>
                      <c:pt idx="8913">
                        <c:v>1.8015259645109061E-20</c:v>
                      </c:pt>
                      <c:pt idx="8914">
                        <c:v>1.8847909689454189E-20</c:v>
                      </c:pt>
                      <c:pt idx="8915">
                        <c:v>1.9652984769858249E-20</c:v>
                      </c:pt>
                      <c:pt idx="8916">
                        <c:v>2.0429991925729141E-20</c:v>
                      </c:pt>
                      <c:pt idx="8917">
                        <c:v>2.1178477823631089E-20</c:v>
                      </c:pt>
                      <c:pt idx="8918">
                        <c:v>2.189802851145585E-20</c:v>
                      </c:pt>
                      <c:pt idx="8919">
                        <c:v>2.2588269079183579E-20</c:v>
                      </c:pt>
                      <c:pt idx="8920">
                        <c:v>2.3248863231083181E-20</c:v>
                      </c:pt>
                      <c:pt idx="8921">
                        <c:v>2.3879512774666329E-20</c:v>
                      </c:pt>
                      <c:pt idx="8922">
                        <c:v>2.4479957032110011E-20</c:v>
                      </c:pt>
                      <c:pt idx="8923">
                        <c:v>2.5049972180269191E-20</c:v>
                      </c:pt>
                      <c:pt idx="8924">
                        <c:v>2.5589370525636659E-20</c:v>
                      </c:pt>
                      <c:pt idx="8925">
                        <c:v>2.6097999720950681E-20</c:v>
                      </c:pt>
                      <c:pt idx="8926">
                        <c:v>2.6575741930284511E-20</c:v>
                      </c:pt>
                      <c:pt idx="8927">
                        <c:v>2.7022512949610999E-20</c:v>
                      </c:pt>
                      <c:pt idx="8928">
                        <c:v>2.7438261289944247E-20</c:v>
                      </c:pt>
                      <c:pt idx="8929">
                        <c:v>2.7822967230116913E-20</c:v>
                      </c:pt>
                      <c:pt idx="8930">
                        <c:v>2.8176641846309361E-20</c:v>
                      </c:pt>
                      <c:pt idx="8931">
                        <c:v>2.8499326025264668E-20</c:v>
                      </c:pt>
                      <c:pt idx="8932">
                        <c:v>2.8791089468042912E-20</c:v>
                      </c:pt>
                      <c:pt idx="8933">
                        <c:v>2.9052029690933328E-20</c:v>
                      </c:pt>
                      <c:pt idx="8934">
                        <c:v>2.9282271029905981E-20</c:v>
                      </c:pt>
                      <c:pt idx="8935">
                        <c:v>2.9481963654685761E-20</c:v>
                      </c:pt>
                      <c:pt idx="8936">
                        <c:v>2.9651282598178078E-20</c:v>
                      </c:pt>
                      <c:pt idx="8937">
                        <c:v>2.9790426806613658E-20</c:v>
                      </c:pt>
                      <c:pt idx="8938">
                        <c:v>2.9899618215323859E-20</c:v>
                      </c:pt>
                      <c:pt idx="8939">
                        <c:v>2.9979100854638711E-20</c:v>
                      </c:pt>
                      <c:pt idx="8940">
                        <c:v>3.0029139989892942E-20</c:v>
                      </c:pt>
                      <c:pt idx="8941">
                        <c:v>3.0050021299020093E-20</c:v>
                      </c:pt>
                      <c:pt idx="8942">
                        <c:v>3.0042050090698999E-20</c:v>
                      </c:pt>
                      <c:pt idx="8943">
                        <c:v>3.0005550565453698E-20</c:v>
                      </c:pt>
                      <c:pt idx="8944">
                        <c:v>2.9940865121578752E-20</c:v>
                      </c:pt>
                      <c:pt idx="8945">
                        <c:v>2.9848353707182119E-20</c:v>
                      </c:pt>
                      <c:pt idx="8946">
                        <c:v>2.9728393219098868E-20</c:v>
                      </c:pt>
                      <c:pt idx="8947">
                        <c:v>2.9581376948862378E-20</c:v>
                      </c:pt>
                      <c:pt idx="8948">
                        <c:v>2.9407714075384717E-20</c:v>
                      </c:pt>
                      <c:pt idx="8949">
                        <c:v>2.9207829203469173E-20</c:v>
                      </c:pt>
                      <c:pt idx="8950">
                        <c:v>2.8982161946760612E-20</c:v>
                      </c:pt>
                      <c:pt idx="8951">
                        <c:v>2.8731166553264051E-20</c:v>
                      </c:pt>
                      <c:pt idx="8952">
                        <c:v>2.8455311571090627E-20</c:v>
                      </c:pt>
                      <c:pt idx="8953">
                        <c:v>2.8155079551667901E-20</c:v>
                      </c:pt>
                      <c:pt idx="8954">
                        <c:v>2.7830966787256442E-20</c:v>
                      </c:pt>
                      <c:pt idx="8955">
                        <c:v>2.7483483079254112E-20</c:v>
                      </c:pt>
                      <c:pt idx="8956">
                        <c:v>2.711315153344633E-20</c:v>
                      </c:pt>
                      <c:pt idx="8957">
                        <c:v>2.6720508378109341E-20</c:v>
                      </c:pt>
                      <c:pt idx="8958">
                        <c:v>2.630610280060213E-20</c:v>
                      </c:pt>
                      <c:pt idx="8959">
                        <c:v>2.5870496797934799E-20</c:v>
                      </c:pt>
                      <c:pt idx="8960">
                        <c:v>2.5414265036651949E-20</c:v>
                      </c:pt>
                      <c:pt idx="8961">
                        <c:v>2.4937994717256379E-20</c:v>
                      </c:pt>
                      <c:pt idx="8962">
                        <c:v>2.444228543839476E-20</c:v>
                      </c:pt>
                      <c:pt idx="8963">
                        <c:v>2.392774905600293E-20</c:v>
                      </c:pt>
                      <c:pt idx="8964">
                        <c:v>2.33950095326699E-20</c:v>
                      </c:pt>
                      <c:pt idx="8965">
                        <c:v>2.284470277258396E-20</c:v>
                      </c:pt>
                      <c:pt idx="8966">
                        <c:v>2.2277476437559351E-20</c:v>
                      </c:pt>
                      <c:pt idx="8967">
                        <c:v>2.1693989739835721E-20</c:v>
                      </c:pt>
                      <c:pt idx="8968">
                        <c:v>2.1094913207569309E-20</c:v>
                      </c:pt>
                      <c:pt idx="8969">
                        <c:v>2.0480928419205999E-20</c:v>
                      </c:pt>
                      <c:pt idx="8970">
                        <c:v>1.985272770320724E-20</c:v>
                      </c:pt>
                      <c:pt idx="8971">
                        <c:v>1.9211013799994339E-20</c:v>
                      </c:pt>
                      <c:pt idx="8972">
                        <c:v>1.8556499483255919E-20</c:v>
                      </c:pt>
                      <c:pt idx="8973">
                        <c:v>1.7889907138236411E-20</c:v>
                      </c:pt>
                      <c:pt idx="8974">
                        <c:v>1.7211968295009791E-20</c:v>
                      </c:pt>
                      <c:pt idx="8975">
                        <c:v>1.6523423115132569E-20</c:v>
                      </c:pt>
                      <c:pt idx="8976">
                        <c:v>1.5825019830621249E-20</c:v>
                      </c:pt>
                      <c:pt idx="8977">
                        <c:v>1.5117514134533869E-20</c:v>
                      </c:pt>
                      <c:pt idx="8978">
                        <c:v>1.4401668523010491E-20</c:v>
                      </c:pt>
                      <c:pt idx="8979">
                        <c:v>1.367825158902604E-20</c:v>
                      </c:pt>
                      <c:pt idx="8980">
                        <c:v>1.294803726860382E-20</c:v>
                      </c:pt>
                      <c:pt idx="8981">
                        <c:v>1.2211804040692501E-20</c:v>
                      </c:pt>
                      <c:pt idx="8982">
                        <c:v>1.1470334082359911E-20</c:v>
                      </c:pt>
                      <c:pt idx="8983">
                        <c:v>1.07244123814006E-20</c:v>
                      </c:pt>
                      <c:pt idx="8984">
                        <c:v>9.974825808841189E-21</c:v>
                      </c:pt>
                      <c:pt idx="8985">
                        <c:v>9.2223621542945757E-21</c:v>
                      </c:pt>
                      <c:pt idx="8986">
                        <c:v>8.4678091274076335E-21</c:v>
                      </c:pt>
                      <c:pt idx="8987">
                        <c:v>7.7119533290288183E-21</c:v>
                      </c:pt>
                      <c:pt idx="8988">
                        <c:v>6.9555791960857847E-21</c:v>
                      </c:pt>
                      <c:pt idx="8989">
                        <c:v>6.199467924324808E-21</c:v>
                      </c:pt>
                      <c:pt idx="8990">
                        <c:v>5.4443963734703457E-21</c:v>
                      </c:pt>
                      <c:pt idx="8991">
                        <c:v>4.6911359594138393E-21</c:v>
                      </c:pt>
                      <c:pt idx="8992">
                        <c:v>3.9404515383466461E-21</c:v>
                      </c:pt>
                      <c:pt idx="8993">
                        <c:v>3.1931002877992631E-21</c:v>
                      </c:pt>
                      <c:pt idx="8994">
                        <c:v>2.4498305896786549E-21</c:v>
                      </c:pt>
                      <c:pt idx="8995">
                        <c:v>1.711380920436769E-21</c:v>
                      </c:pt>
                      <c:pt idx="8996">
                        <c:v>9.7847875351222703E-22</c:v>
                      </c:pt>
                      <c:pt idx="8997">
                        <c:v>2.518394791655786E-22</c:v>
                      </c:pt>
                      <c:pt idx="8998">
                        <c:v>-4.6783465328066295E-22</c:v>
                      </c:pt>
                      <c:pt idx="8999">
                        <c:v>-1.1798555658243311E-21</c:v>
                      </c:pt>
                      <c:pt idx="9000">
                        <c:v>-1.8835503500593259E-21</c:v>
                      </c:pt>
                      <c:pt idx="9001">
                        <c:v>-2.5782622287308101E-21</c:v>
                      </c:pt>
                      <c:pt idx="9002">
                        <c:v>-3.2633514762060802E-21</c:v>
                      </c:pt>
                      <c:pt idx="9003">
                        <c:v>-3.9381962937805574E-21</c:v>
                      </c:pt>
                      <c:pt idx="9004">
                        <c:v>-4.6021936359462623E-21</c:v>
                      </c:pt>
                      <c:pt idx="9005">
                        <c:v>-5.2547599841817547E-21</c:v>
                      </c:pt>
                      <c:pt idx="9006">
                        <c:v>-5.8953320650471068E-21</c:v>
                      </c:pt>
                      <c:pt idx="9007">
                        <c:v>-6.5233675098115597E-21</c:v>
                      </c:pt>
                      <c:pt idx="9008">
                        <c:v>-7.1383454531855262E-21</c:v>
                      </c:pt>
                      <c:pt idx="9009">
                        <c:v>-7.7397670691378419E-21</c:v>
                      </c:pt>
                      <c:pt idx="9010">
                        <c:v>-8.3271560421884803E-21</c:v>
                      </c:pt>
                      <c:pt idx="9011">
                        <c:v>-8.9000589729850645E-21</c:v>
                      </c:pt>
                      <c:pt idx="9012">
                        <c:v>-9.4580457173973618E-21</c:v>
                      </c:pt>
                      <c:pt idx="9013">
                        <c:v>-1.00007096587909E-20</c:v>
                      </c:pt>
                      <c:pt idx="9014">
                        <c:v>-1.0527667913563459E-20</c:v>
                      </c:pt>
                      <c:pt idx="9015">
                        <c:v>-1.1038561470452521E-20</c:v>
                      </c:pt>
                      <c:pt idx="9016">
                        <c:v>-1.1533055264520981E-20</c:v>
                      </c:pt>
                      <c:pt idx="9017">
                        <c:v>-1.201083818715984E-20</c:v>
                      </c:pt>
                      <c:pt idx="9018">
                        <c:v>-1.247162303376674E-20</c:v>
                      </c:pt>
                      <c:pt idx="9019">
                        <c:v>-1.2915146391214611E-20</c:v>
                      </c:pt>
                      <c:pt idx="9020">
                        <c:v>-1.3341168467487871E-20</c:v>
                      </c:pt>
                      <c:pt idx="9021">
                        <c:v>-1.3749472866223291E-20</c:v>
                      </c:pt>
                      <c:pt idx="9022">
                        <c:v>-1.4139866309208661E-20</c:v>
                      </c:pt>
                      <c:pt idx="9023">
                        <c:v>-1.451217831010664E-20</c:v>
                      </c:pt>
                      <c:pt idx="9024">
                        <c:v>-1.486626080296022E-20</c:v>
                      </c:pt>
                      <c:pt idx="9025">
                        <c:v>-1.5201987729213689E-20</c:v>
                      </c:pt>
                      <c:pt idx="9026">
                        <c:v>-1.551925458716984E-20</c:v>
                      </c:pt>
                      <c:pt idx="9027">
                        <c:v>-1.5817977947937729E-20</c:v>
                      </c:pt>
                      <c:pt idx="9028">
                        <c:v>-1.6098094942034499E-20</c:v>
                      </c:pt>
                      <c:pt idx="9029">
                        <c:v>-1.6359562720875619E-20</c:v>
                      </c:pt>
                      <c:pt idx="9030">
                        <c:v>-1.66023578974156E-20</c:v>
                      </c:pt>
                      <c:pt idx="9031">
                        <c:v>-1.6826475970221849E-20</c:v>
                      </c:pt>
                      <c:pt idx="9032">
                        <c:v>-1.703193073519229E-20</c:v>
                      </c:pt>
                      <c:pt idx="9033">
                        <c:v>-1.7218753689110081E-20</c:v>
                      </c:pt>
                      <c:pt idx="9034">
                        <c:v>-1.738699342908085E-20</c:v>
                      </c:pt>
                      <c:pt idx="9035">
                        <c:v>-1.753671505178937E-20</c:v>
                      </c:pt>
                      <c:pt idx="9036">
                        <c:v>-1.7667999556356869E-20</c:v>
                      </c:pt>
                      <c:pt idx="9037">
                        <c:v>-1.7780943254364079E-20</c:v>
                      </c:pt>
                      <c:pt idx="9038">
                        <c:v>-1.7875657190415178E-20</c:v>
                      </c:pt>
                      <c:pt idx="9039">
                        <c:v>-1.7952266576359341E-20</c:v>
                      </c:pt>
                      <c:pt idx="9040">
                        <c:v>-1.8010910242035429E-20</c:v>
                      </c:pt>
                      <c:pt idx="9041">
                        <c:v>-1.8051740105117039E-20</c:v>
                      </c:pt>
                      <c:pt idx="9042">
                        <c:v>-1.807492066234175E-20</c:v>
                      </c:pt>
                      <c:pt idx="9043">
                        <c:v>-1.8080628504098429E-20</c:v>
                      </c:pt>
                      <c:pt idx="9044">
                        <c:v>-1.8069051854019221E-20</c:v>
                      </c:pt>
                      <c:pt idx="9045">
                        <c:v>-1.8040390134902519E-20</c:v>
                      </c:pt>
                      <c:pt idx="9046">
                        <c:v>-1.7994853561948961E-20</c:v>
                      </c:pt>
                      <c:pt idx="9047">
                        <c:v>-1.793266276396674E-20</c:v>
                      </c:pt>
                      <c:pt idx="9048">
                        <c:v>-1.785404843285923E-20</c:v>
                      </c:pt>
                      <c:pt idx="9049">
                        <c:v>-1.7759251001384401E-20</c:v>
                      </c:pt>
                      <c:pt idx="9050">
                        <c:v>-1.7648520348845759E-20</c:v>
                      </c:pt>
                      <c:pt idx="9051">
                        <c:v>-1.7522115534067109E-20</c:v>
                      </c:pt>
                      <c:pt idx="9052">
                        <c:v>-1.73803045546946E-20</c:v>
                      </c:pt>
                      <c:pt idx="9053">
                        <c:v>-1.722336413158858E-20</c:v>
                      </c:pt>
                      <c:pt idx="9054">
                        <c:v>-1.7051579516796419E-20</c:v>
                      </c:pt>
                      <c:pt idx="9055">
                        <c:v>-1.6865244323344561E-20</c:v>
                      </c:pt>
                      <c:pt idx="9056">
                        <c:v>-1.666466037486246E-20</c:v>
                      </c:pt>
                      <c:pt idx="9057">
                        <c:v>-1.645013757284432E-20</c:v>
                      </c:pt>
                      <c:pt idx="9058">
                        <c:v>-1.622199377917266E-20</c:v>
                      </c:pt>
                      <c:pt idx="9059">
                        <c:v>-1.5980554711368101E-20</c:v>
                      </c:pt>
                      <c:pt idx="9060">
                        <c:v>-1.5726153847915471E-20</c:v>
                      </c:pt>
                      <c:pt idx="9061">
                        <c:v>-1.5459132340897961E-20</c:v>
                      </c:pt>
                      <c:pt idx="9062">
                        <c:v>-1.517983893310609E-20</c:v>
                      </c:pt>
                      <c:pt idx="9063">
                        <c:v>-1.488862987676076E-20</c:v>
                      </c:pt>
                      <c:pt idx="9064">
                        <c:v>-1.4585868850938121E-20</c:v>
                      </c:pt>
                      <c:pt idx="9065">
                        <c:v>-1.4271926874848171E-20</c:v>
                      </c:pt>
                      <c:pt idx="9066">
                        <c:v>-1.3947182214109981E-20</c:v>
                      </c:pt>
                      <c:pt idx="9067">
                        <c:v>-1.3612020277280189E-20</c:v>
                      </c:pt>
                      <c:pt idx="9068">
                        <c:v>-1.326683349996186E-20</c:v>
                      </c:pt>
                      <c:pt idx="9069">
                        <c:v>-1.2912021213953139E-20</c:v>
                      </c:pt>
                      <c:pt idx="9070">
                        <c:v>-1.2547989499041281E-20</c:v>
                      </c:pt>
                      <c:pt idx="9071">
                        <c:v>-1.217515101521693E-20</c:v>
                      </c:pt>
                      <c:pt idx="9072">
                        <c:v>-1.179392481327671E-20</c:v>
                      </c:pt>
                      <c:pt idx="9073">
                        <c:v>-1.140473612197782E-20</c:v>
                      </c:pt>
                      <c:pt idx="9074">
                        <c:v>-1.100801611016821E-20</c:v>
                      </c:pt>
                      <c:pt idx="9075">
                        <c:v>-1.060420162251385E-20</c:v>
                      </c:pt>
                      <c:pt idx="9076">
                        <c:v>-1.019373488773574E-20</c:v>
                      </c:pt>
                      <c:pt idx="9077">
                        <c:v>-9.7770631985187476E-21</c:v>
                      </c:pt>
                      <c:pt idx="9078">
                        <c:v>-9.3546385625150934E-21</c:v>
                      </c:pt>
                      <c:pt idx="9079">
                        <c:v>-8.9269173241851748E-21</c:v>
                      </c:pt>
                      <c:pt idx="9080">
                        <c:v>-8.4943597574360298E-21</c:v>
                      </c:pt>
                      <c:pt idx="9081">
                        <c:v>-8.0574296293629925E-21</c:v>
                      </c:pt>
                      <c:pt idx="9082">
                        <c:v>-7.6165937356364276E-21</c:v>
                      </c:pt>
                      <c:pt idx="9083">
                        <c:v>-7.1723214083686532E-21</c:v>
                      </c:pt>
                      <c:pt idx="9084">
                        <c:v>-6.7250839975602912E-21</c:v>
                      </c:pt>
                      <c:pt idx="9085">
                        <c:v>-6.2753543274848359E-21</c:v>
                      </c:pt>
                      <c:pt idx="9086">
                        <c:v>-5.8236061296161853E-21</c:v>
                      </c:pt>
                      <c:pt idx="9087">
                        <c:v>-5.37031345393951E-21</c:v>
                      </c:pt>
                      <c:pt idx="9088">
                        <c:v>-4.9159500607041659E-21</c:v>
                      </c:pt>
                      <c:pt idx="9089">
                        <c:v>-4.4609887948774093E-21</c:v>
                      </c:pt>
                      <c:pt idx="9090">
                        <c:v>-4.0059009457415662E-21</c:v>
                      </c:pt>
                      <c:pt idx="9091">
                        <c:v>-3.5511555942438653E-21</c:v>
                      </c:pt>
                      <c:pt idx="9092">
                        <c:v>-3.0972189508268111E-21</c:v>
                      </c:pt>
                      <c:pt idx="9093">
                        <c:v>-2.6445536866353449E-21</c:v>
                      </c:pt>
                      <c:pt idx="9094">
                        <c:v>-2.1936182610184991E-21</c:v>
                      </c:pt>
                      <c:pt idx="9095">
                        <c:v>-1.7448662483809802E-21</c:v>
                      </c:pt>
                      <c:pt idx="9096">
                        <c:v>-1.298745667457506E-21</c:v>
                      </c:pt>
                      <c:pt idx="9097">
                        <c:v>-8.5569831608104884E-22</c:v>
                      </c:pt>
                      <c:pt idx="9098">
                        <c:v>-4.1615911456273989E-22</c:v>
                      </c:pt>
                      <c:pt idx="9099">
                        <c:v>1.9444539272419461E-23</c:v>
                      </c:pt>
                      <c:pt idx="9100">
                        <c:v>4.5069340038054512E-22</c:v>
                      </c:pt>
                      <c:pt idx="9101">
                        <c:v>8.7717698919412569E-22</c:v>
                      </c:pt>
                      <c:pt idx="9102">
                        <c:v>1.298494183886293E-21</c:v>
                      </c:pt>
                      <c:pt idx="9103">
                        <c:v>1.714253789494329E-21</c:v>
                      </c:pt>
                      <c:pt idx="9104">
                        <c:v>2.1240750813360501E-21</c:v>
                      </c:pt>
                      <c:pt idx="9105">
                        <c:v>2.5275883203080299E-21</c:v>
                      </c:pt>
                      <c:pt idx="9106">
                        <c:v>2.9244352378568429E-21</c:v>
                      </c:pt>
                      <c:pt idx="9107">
                        <c:v>3.3142694885622961E-21</c:v>
                      </c:pt>
                      <c:pt idx="9108">
                        <c:v>3.696757068550661E-21</c:v>
                      </c:pt>
                      <c:pt idx="9109">
                        <c:v>4.0715766981158389E-21</c:v>
                      </c:pt>
                      <c:pt idx="9110">
                        <c:v>4.4384201671880719E-21</c:v>
                      </c:pt>
                      <c:pt idx="9111">
                        <c:v>4.796992642550711E-21</c:v>
                      </c:pt>
                      <c:pt idx="9112">
                        <c:v>5.1470129359102829E-21</c:v>
                      </c:pt>
                      <c:pt idx="9113">
                        <c:v>5.4882137322194391E-21</c:v>
                      </c:pt>
                      <c:pt idx="9114">
                        <c:v>5.8203417778868541E-21</c:v>
                      </c:pt>
                      <c:pt idx="9115">
                        <c:v>6.1431580287724129E-21</c:v>
                      </c:pt>
                      <c:pt idx="9116">
                        <c:v>6.4564377581180507E-21</c:v>
                      </c:pt>
                      <c:pt idx="9117">
                        <c:v>6.7599706248165257E-21</c:v>
                      </c:pt>
                      <c:pt idx="9118">
                        <c:v>7.053560702666015E-21</c:v>
                      </c:pt>
                      <c:pt idx="9119">
                        <c:v>7.3370264714892463E-21</c:v>
                      </c:pt>
                      <c:pt idx="9120">
                        <c:v>7.6102007712409568E-21</c:v>
                      </c:pt>
                      <c:pt idx="9121">
                        <c:v>7.872930720410355E-21</c:v>
                      </c:pt>
                      <c:pt idx="9122">
                        <c:v>8.1250776002637272E-21</c:v>
                      </c:pt>
                      <c:pt idx="9123">
                        <c:v>8.3665167066438156E-21</c:v>
                      </c:pt>
                      <c:pt idx="9124">
                        <c:v>8.5971371711964753E-21</c:v>
                      </c:pt>
                      <c:pt idx="9125">
                        <c:v>8.8168417540958133E-21</c:v>
                      </c:pt>
                      <c:pt idx="9126">
                        <c:v>9.0255466104160943E-21</c:v>
                      </c:pt>
                      <c:pt idx="9127">
                        <c:v>9.2231810324735199E-21</c:v>
                      </c:pt>
                      <c:pt idx="9128">
                        <c:v>9.4096871705097147E-21</c:v>
                      </c:pt>
                      <c:pt idx="9129">
                        <c:v>9.5850197341969433E-21</c:v>
                      </c:pt>
                      <c:pt idx="9130">
                        <c:v>9.7491456774840006E-21</c:v>
                      </c:pt>
                      <c:pt idx="9131">
                        <c:v>9.9020438693415606E-21</c:v>
                      </c:pt>
                      <c:pt idx="9132">
                        <c:v>1.004370475297865E-20</c:v>
                      </c:pt>
                      <c:pt idx="9133">
                        <c:v>1.017412999608914E-20</c:v>
                      </c:pt>
                      <c:pt idx="9134">
                        <c:v>1.0293332134669929E-20</c:v>
                      </c:pt>
                      <c:pt idx="9135">
                        <c:v>1.0401334212884959E-20</c:v>
                      </c:pt>
                      <c:pt idx="9136">
                        <c:v>1.0498169421400491E-20</c:v>
                      </c:pt>
                      <c:pt idx="9137">
                        <c:v>1.058388073652143E-20</c:v>
                      </c:pt>
                      <c:pt idx="9138">
                        <c:v>1.06585205623458E-20</c:v>
                      </c:pt>
                      <c:pt idx="9139">
                        <c:v>1.072215037805505E-20</c:v>
                      </c:pt>
                      <c:pt idx="9140">
                        <c:v>1.077484039229537E-20</c:v>
                      </c:pt>
                      <c:pt idx="9141">
                        <c:v>1.08166692064803E-20</c:v>
                      </c:pt>
                      <c:pt idx="9142">
                        <c:v>1.0847723488662239E-20</c:v>
                      </c:pt>
                      <c:pt idx="9143">
                        <c:v>1.086809765946125E-20</c:v>
                      </c:pt>
                      <c:pt idx="9144">
                        <c:v>1.08778935913495E-20</c:v>
                      </c:pt>
                      <c:pt idx="9145">
                        <c:v>1.087722032240297E-20</c:v>
                      </c:pt>
                      <c:pt idx="9146">
                        <c:v>1.0866193785436841E-20</c:v>
                      </c:pt>
                      <c:pt idx="9147">
                        <c:v>1.084493655323934E-20</c:v>
                      </c:pt>
                      <c:pt idx="9148">
                        <c:v>1.081357760041918E-20</c:v>
                      </c:pt>
                      <c:pt idx="9149">
                        <c:v>1.077225208218E-20</c:v>
                      </c:pt>
                      <c:pt idx="9150">
                        <c:v>1.072110113013182E-20</c:v>
                      </c:pt>
                      <c:pt idx="9151">
                        <c:v>1.066027166505643E-20</c:v>
                      </c:pt>
                      <c:pt idx="9152">
                        <c:v>1.058991622634673E-20</c:v>
                      </c:pt>
                      <c:pt idx="9153">
                        <c:v>1.0510192817656221E-20</c:v>
                      </c:pt>
                      <c:pt idx="9154">
                        <c:v>1.0421264768117861E-20</c:v>
                      </c:pt>
                      <c:pt idx="9155">
                        <c:v>1.032330060831845E-20</c:v>
                      </c:pt>
                      <c:pt idx="9156">
                        <c:v>1.021647396006182E-20</c:v>
                      </c:pt>
                      <c:pt idx="9157">
                        <c:v>1.0100963438805861E-20</c:v>
                      </c:pt>
                      <c:pt idx="9158">
                        <c:v>9.9769525675256272E-21</c:v>
                      </c:pt>
                      <c:pt idx="9159">
                        <c:v>9.8446297006376742E-21</c:v>
                      </c:pt>
                      <c:pt idx="9160">
                        <c:v>9.7041879565182938E-21</c:v>
                      </c:pt>
                      <c:pt idx="9161">
                        <c:v>9.555825157058865E-21</c:v>
                      </c:pt>
                      <c:pt idx="9162">
                        <c:v>9.3997437726331169E-21</c:v>
                      </c:pt>
                      <c:pt idx="9163">
                        <c:v>9.2361508707972936E-21</c:v>
                      </c:pt>
                      <c:pt idx="9164">
                        <c:v>9.0652580670054117E-21</c:v>
                      </c:pt>
                      <c:pt idx="9165">
                        <c:v>8.8872814756061797E-21</c:v>
                      </c:pt>
                      <c:pt idx="9166">
                        <c:v>8.7024416593846245E-21</c:v>
                      </c:pt>
                      <c:pt idx="9167">
                        <c:v>8.5109635759221303E-21</c:v>
                      </c:pt>
                      <c:pt idx="9168">
                        <c:v>8.3130765190965394E-21</c:v>
                      </c:pt>
                      <c:pt idx="9169">
                        <c:v>8.1090140540682068E-21</c:v>
                      </c:pt>
                      <c:pt idx="9170">
                        <c:v>7.8990139441851874E-21</c:v>
                      </c:pt>
                      <c:pt idx="9171">
                        <c:v>7.6833180683123979E-21</c:v>
                      </c:pt>
                      <c:pt idx="9172">
                        <c:v>7.4621723271725709E-21</c:v>
                      </c:pt>
                      <c:pt idx="9173">
                        <c:v>7.2358265374147502E-21</c:v>
                      </c:pt>
                      <c:pt idx="9174">
                        <c:v>7.0045343122287022E-21</c:v>
                      </c:pt>
                      <c:pt idx="9175">
                        <c:v>6.7685529274607577E-21</c:v>
                      </c:pt>
                      <c:pt idx="9176">
                        <c:v>6.528143172327228E-21</c:v>
                      </c:pt>
                      <c:pt idx="9177">
                        <c:v>6.2835691839677713E-21</c:v>
                      </c:pt>
                      <c:pt idx="9178">
                        <c:v>6.0350982652386144E-21</c:v>
                      </c:pt>
                      <c:pt idx="9179">
                        <c:v>5.7830006853063887E-21</c:v>
                      </c:pt>
                      <c:pt idx="9180">
                        <c:v>5.5275494627710197E-21</c:v>
                      </c:pt>
                      <c:pt idx="9181">
                        <c:v>5.2690201312035972E-21</c:v>
                      </c:pt>
                      <c:pt idx="9182">
                        <c:v>5.0076904871806166E-21</c:v>
                      </c:pt>
                      <c:pt idx="9183">
                        <c:v>4.743840321026459E-21</c:v>
                      </c:pt>
                      <c:pt idx="9184">
                        <c:v>4.4777511306789412E-21</c:v>
                      </c:pt>
                      <c:pt idx="9185">
                        <c:v>4.2097058192425341E-21</c:v>
                      </c:pt>
                      <c:pt idx="9186">
                        <c:v>3.9399883769395577E-21</c:v>
                      </c:pt>
                      <c:pt idx="9187">
                        <c:v>3.6688835483515942E-21</c:v>
                      </c:pt>
                      <c:pt idx="9188">
                        <c:v>3.3966764859646503E-21</c:v>
                      </c:pt>
                      <c:pt idx="9189">
                        <c:v>3.1236523911803788E-21</c:v>
                      </c:pt>
                      <c:pt idx="9190">
                        <c:v>2.8500961440812009E-21</c:v>
                      </c:pt>
                      <c:pt idx="9191">
                        <c:v>2.5762919233529599E-21</c:v>
                      </c:pt>
                      <c:pt idx="9192">
                        <c:v>2.30252281787479E-21</c:v>
                      </c:pt>
                      <c:pt idx="9193">
                        <c:v>2.0290704315778381E-21</c:v>
                      </c:pt>
                      <c:pt idx="9194">
                        <c:v>1.7562144832571431E-21</c:v>
                      </c:pt>
                      <c:pt idx="9195">
                        <c:v>1.4842324030735421E-21</c:v>
                      </c:pt>
                      <c:pt idx="9196">
                        <c:v>1.2133989275599691E-21</c:v>
                      </c:pt>
                      <c:pt idx="9197">
                        <c:v>9.4398569495276609E-22</c:v>
                      </c:pt>
                      <c:pt idx="9198">
                        <c:v>6.7626084270357472E-22</c:v>
                      </c:pt>
                      <c:pt idx="9199">
                        <c:v>4.1048860905128152E-22</c:v>
                      </c:pt>
                      <c:pt idx="9200">
                        <c:v>1.4692894048088691E-22</c:v>
                      </c:pt>
                      <c:pt idx="9201">
                        <c:v>-1.141628930696251E-22</c:v>
                      </c:pt>
                      <c:pt idx="9202">
                        <c:v>-3.725366734887316E-22</c:v>
                      </c:pt>
                      <c:pt idx="9203">
                        <c:v>-6.2794759849524551E-22</c:v>
                      </c:pt>
                      <c:pt idx="9204">
                        <c:v>-8.801566327009864E-22</c:v>
                      </c:pt>
                      <c:pt idx="9205">
                        <c:v>-1.1289308441307689E-21</c:v>
                      </c:pt>
                      <c:pt idx="9206">
                        <c:v>-1.374043724692462E-21</c:v>
                      </c:pt>
                      <c:pt idx="9207">
                        <c:v>-1.6152754931916829E-21</c:v>
                      </c:pt>
                      <c:pt idx="9208">
                        <c:v>-1.8524133795939099E-21</c:v>
                      </c:pt>
                      <c:pt idx="9209">
                        <c:v>-2.0852518893712351E-21</c:v>
                      </c:pt>
                      <c:pt idx="9210">
                        <c:v>-2.3135930468758222E-21</c:v>
                      </c:pt>
                      <c:pt idx="9211">
                        <c:v>-2.5372466168471601E-21</c:v>
                      </c:pt>
                      <c:pt idx="9212">
                        <c:v>-2.7560303032906511E-21</c:v>
                      </c:pt>
                      <c:pt idx="9213">
                        <c:v>-2.9697699250977839E-21</c:v>
                      </c:pt>
                      <c:pt idx="9214">
                        <c:v>-3.1782995679680029E-21</c:v>
                      </c:pt>
                      <c:pt idx="9215">
                        <c:v>-3.3814617122961769E-21</c:v>
                      </c:pt>
                      <c:pt idx="9216">
                        <c:v>-3.5791073368934927E-21</c:v>
                      </c:pt>
                      <c:pt idx="9217">
                        <c:v>-3.7710959985226281E-21</c:v>
                      </c:pt>
                      <c:pt idx="9218">
                        <c:v>-3.9572958874073719E-21</c:v>
                      </c:pt>
                      <c:pt idx="9219">
                        <c:v>-4.1375838590136817E-21</c:v>
                      </c:pt>
                      <c:pt idx="9220">
                        <c:v>-4.3118454425486946E-21</c:v>
                      </c:pt>
                      <c:pt idx="9221">
                        <c:v>-4.4799748267642532E-21</c:v>
                      </c:pt>
                      <c:pt idx="9222">
                        <c:v>-4.6418748237847908E-21</c:v>
                      </c:pt>
                      <c:pt idx="9223">
                        <c:v>-4.7974568118068962E-21</c:v>
                      </c:pt>
                      <c:pt idx="9224">
                        <c:v>-4.9466406576364397E-21</c:v>
                      </c:pt>
                      <c:pt idx="9225">
                        <c:v>-5.0893546201372307E-21</c:v>
                      </c:pt>
                      <c:pt idx="9226">
                        <c:v>-5.2255352357665951E-21</c:v>
                      </c:pt>
                      <c:pt idx="9227">
                        <c:v>-5.3551271874576797E-21</c:v>
                      </c:pt>
                      <c:pt idx="9228">
                        <c:v>-5.4780831581952181E-21</c:v>
                      </c:pt>
                      <c:pt idx="9229">
                        <c:v>-5.5943636706788726E-21</c:v>
                      </c:pt>
                      <c:pt idx="9230">
                        <c:v>-5.7039369145464119E-21</c:v>
                      </c:pt>
                      <c:pt idx="9231">
                        <c:v>-5.8067785626469787E-21</c:v>
                      </c:pt>
                      <c:pt idx="9232">
                        <c:v>-5.9028715778938461E-21</c:v>
                      </c:pt>
                      <c:pt idx="9233">
                        <c:v>-5.992206012246068E-21</c:v>
                      </c:pt>
                      <c:pt idx="9234">
                        <c:v>-6.0747787993573704E-21</c:v>
                      </c:pt>
                      <c:pt idx="9235">
                        <c:v>-6.1505935424343071E-21</c:v>
                      </c:pt>
                      <c:pt idx="9236">
                        <c:v>-6.2196602988157031E-21</c:v>
                      </c:pt>
                      <c:pt idx="9237">
                        <c:v>-6.281995362754401E-21</c:v>
                      </c:pt>
                      <c:pt idx="9238">
                        <c:v>-6.3376210478366991E-21</c:v>
                      </c:pt>
                      <c:pt idx="9239">
                        <c:v>-6.3865654704167673E-21</c:v>
                      </c:pt>
                      <c:pt idx="9240">
                        <c:v>-6.4288623353791604E-21</c:v>
                      </c:pt>
                      <c:pt idx="9241">
                        <c:v>-6.4645507254624889E-21</c:v>
                      </c:pt>
                      <c:pt idx="9242">
                        <c:v>-6.493674895297517E-21</c:v>
                      </c:pt>
                      <c:pt idx="9243">
                        <c:v>-6.5162840712113788E-21</c:v>
                      </c:pt>
                      <c:pt idx="9244">
                        <c:v>-6.5324322577596082E-21</c:v>
                      </c:pt>
                      <c:pt idx="9245">
                        <c:v>-6.542178051831712E-21</c:v>
                      </c:pt>
                      <c:pt idx="9246">
                        <c:v>-6.5455844650698204E-21</c:v>
                      </c:pt>
                      <c:pt idx="9247">
                        <c:v>-6.5427187552242331E-21</c:v>
                      </c:pt>
                      <c:pt idx="9248">
                        <c:v>-6.5336522669473627E-21</c:v>
                      </c:pt>
                      <c:pt idx="9249">
                        <c:v>-6.518460282411479E-21</c:v>
                      </c:pt>
                      <c:pt idx="9250">
                        <c:v>-6.497221882010263E-21</c:v>
                      </c:pt>
                      <c:pt idx="9251">
                        <c:v>-6.4700198152860509E-21</c:v>
                      </c:pt>
                      <c:pt idx="9252">
                        <c:v>-6.4369403821019097E-21</c:v>
                      </c:pt>
                      <c:pt idx="9253">
                        <c:v>-6.3980733239616223E-21</c:v>
                      </c:pt>
                      <c:pt idx="9254">
                        <c:v>-6.3535117252659893E-21</c:v>
                      </c:pt>
                      <c:pt idx="9255">
                        <c:v>-6.3033519241827592E-21</c:v>
                      </c:pt>
                      <c:pt idx="9256">
                        <c:v>-6.2476934327027007E-21</c:v>
                      </c:pt>
                      <c:pt idx="9257">
                        <c:v>-6.1866388653573497E-21</c:v>
                      </c:pt>
                      <c:pt idx="9258">
                        <c:v>-6.120293875977625E-21</c:v>
                      </c:pt>
                      <c:pt idx="9259">
                        <c:v>-6.0487671017917341E-21</c:v>
                      </c:pt>
                      <c:pt idx="9260">
                        <c:v>-5.9721701140840852E-21</c:v>
                      </c:pt>
                      <c:pt idx="9261">
                        <c:v>-5.8906173745652558E-21</c:v>
                      </c:pt>
                      <c:pt idx="9262">
                        <c:v>-5.8042261965506954E-21</c:v>
                      </c:pt>
                      <c:pt idx="9263">
                        <c:v>-5.7131167099933748E-21</c:v>
                      </c:pt>
                      <c:pt idx="9264">
                        <c:v>-5.6174118293775413E-21</c:v>
                      </c:pt>
                      <c:pt idx="9265">
                        <c:v>-5.5172372234543058E-21</c:v>
                      </c:pt>
                      <c:pt idx="9266">
                        <c:v>-5.4127212857796861E-21</c:v>
                      </c:pt>
                      <c:pt idx="9267">
                        <c:v>-5.3039951050098099E-21</c:v>
                      </c:pt>
                      <c:pt idx="9268">
                        <c:v>-5.1911924339108451E-21</c:v>
                      </c:pt>
                      <c:pt idx="9269">
                        <c:v>-5.0744496560546492E-21</c:v>
                      </c:pt>
                      <c:pt idx="9270">
                        <c:v>-4.9539057491911798E-21</c:v>
                      </c:pt>
                      <c:pt idx="9271">
                        <c:v>-4.8297022443305748E-21</c:v>
                      </c:pt>
                      <c:pt idx="9272">
                        <c:v>-4.7019831795994703E-21</c:v>
                      </c:pt>
                      <c:pt idx="9273">
                        <c:v>-4.5708950479921994E-21</c:v>
                      </c:pt>
                      <c:pt idx="9274">
                        <c:v>-4.4365867382046566E-21</c:v>
                      </c:pt>
                      <c:pt idx="9275">
                        <c:v>-4.2992094677874003E-21</c:v>
                      </c:pt>
                      <c:pt idx="9276">
                        <c:v>-4.1589167079539069E-21</c:v>
                      </c:pt>
                      <c:pt idx="9277">
                        <c:v>-4.0158640994352466E-21</c:v>
                      </c:pt>
                      <c:pt idx="9278">
                        <c:v>-3.8702093588802644E-21</c:v>
                      </c:pt>
                      <c:pt idx="9279">
                        <c:v>-3.7221121753782631E-21</c:v>
                      </c:pt>
                      <c:pt idx="9280">
                        <c:v>-3.5717340967816347E-21</c:v>
                      </c:pt>
                      <c:pt idx="9281">
                        <c:v>-3.4192384056031956E-21</c:v>
                      </c:pt>
                      <c:pt idx="9282">
                        <c:v>-3.2647899843632582E-21</c:v>
                      </c:pt>
                      <c:pt idx="9283">
                        <c:v>-3.1085551703644379E-21</c:v>
                      </c:pt>
                      <c:pt idx="9284">
                        <c:v>-2.9507015999676861E-21</c:v>
                      </c:pt>
                      <c:pt idx="9285">
                        <c:v>-2.791398042558452E-21</c:v>
                      </c:pt>
                      <c:pt idx="9286">
                        <c:v>-2.6308142244754461E-21</c:v>
                      </c:pt>
                      <c:pt idx="9287">
                        <c:v>-2.4691206432793179E-21</c:v>
                      </c:pt>
                      <c:pt idx="9288">
                        <c:v>-2.306488372843051E-21</c:v>
                      </c:pt>
                      <c:pt idx="9289">
                        <c:v>-2.1430888598110349E-21</c:v>
                      </c:pt>
                      <c:pt idx="9290">
                        <c:v>-1.9790937120927839E-21</c:v>
                      </c:pt>
                      <c:pt idx="9291">
                        <c:v>-1.8146744801039728E-21</c:v>
                      </c:pt>
                      <c:pt idx="9292">
                        <c:v>-1.6500024315697411E-21</c:v>
                      </c:pt>
                      <c:pt idx="9293">
                        <c:v>-1.4852483207549409E-21</c:v>
                      </c:pt>
                      <c:pt idx="9294">
                        <c:v>-1.3205821530540661E-21</c:v>
                      </c:pt>
                      <c:pt idx="9295">
                        <c:v>-1.156172945924354E-21</c:v>
                      </c:pt>
                      <c:pt idx="9296">
                        <c:v>-9.9218848719024215E-22</c:v>
                      </c:pt>
                      <c:pt idx="9297">
                        <c:v>-8.2879509178314718E-22</c:v>
                      </c:pt>
                      <c:pt idx="9298">
                        <c:v>-6.661573580081386E-22</c:v>
                      </c:pt>
                      <c:pt idx="9299">
                        <c:v>-5.044379244474118E-22</c:v>
                      </c:pt>
                      <c:pt idx="9300">
                        <c:v>-3.4379722861972442E-22</c:v>
                      </c:pt>
                      <c:pt idx="9301">
                        <c:v>-1.8439326851537489E-22</c:v>
                      </c:pt>
                      <c:pt idx="9302">
                        <c:v>-2.638136811976902E-23</c:v>
                      </c:pt>
                      <c:pt idx="9303">
                        <c:v>1.3008605198695051E-22</c:v>
                      </c:pt>
                      <c:pt idx="9304">
                        <c:v>2.8485969787465908E-22</c:v>
                      </c:pt>
                      <c:pt idx="9305">
                        <c:v>4.3779361833318921E-22</c:v>
                      </c:pt>
                      <c:pt idx="9306">
                        <c:v>5.8874541276661618E-22</c:v>
                      </c:pt>
                      <c:pt idx="9307">
                        <c:v>7.3757642997137348E-22</c:v>
                      </c:pt>
                      <c:pt idx="9308">
                        <c:v>8.8415195692217033E-22</c:v>
                      </c:pt>
                      <c:pt idx="9309">
                        <c:v>1.028341396735993E-21</c:v>
                      </c:pt>
                      <c:pt idx="9310">
                        <c:v>1.170018435069823E-21</c:v>
                      </c:pt>
                      <c:pt idx="9311">
                        <c:v>1.3090611942747951E-21</c:v>
                      </c:pt>
                      <c:pt idx="9312">
                        <c:v>1.4453523747117621E-21</c:v>
                      </c:pt>
                      <c:pt idx="9313">
                        <c:v>1.5787793827170099E-21</c:v>
                      </c:pt>
                      <c:pt idx="9314">
                        <c:v>1.7092344447937449E-21</c:v>
                      </c:pt>
                      <c:pt idx="9315">
                        <c:v>1.836614707695533E-21</c:v>
                      </c:pt>
                      <c:pt idx="9316">
                        <c:v>1.960822324157025E-21</c:v>
                      </c:pt>
                      <c:pt idx="9317">
                        <c:v>2.081764524127371E-21</c:v>
                      </c:pt>
                      <c:pt idx="9318">
                        <c:v>2.1993536714392311E-21</c:v>
                      </c:pt>
                      <c:pt idx="9319">
                        <c:v>2.3135073059603901E-21</c:v>
                      </c:pt>
                      <c:pt idx="9320">
                        <c:v>2.4241481713460279E-21</c:v>
                      </c:pt>
                      <c:pt idx="9321">
                        <c:v>2.531204228607911E-21</c:v>
                      </c:pt>
                      <c:pt idx="9322">
                        <c:v>2.6346086558084299E-21</c:v>
                      </c:pt>
                      <c:pt idx="9323">
                        <c:v>2.734299834256873E-21</c:v>
                      </c:pt>
                      <c:pt idx="9324">
                        <c:v>2.830221321676923E-21</c:v>
                      </c:pt>
                      <c:pt idx="9325">
                        <c:v>2.922321812881662E-21</c:v>
                      </c:pt>
                      <c:pt idx="9326">
                        <c:v>3.0105550885643911E-21</c:v>
                      </c:pt>
                      <c:pt idx="9327">
                        <c:v>3.0948799528757281E-21</c:v>
                      </c:pt>
                      <c:pt idx="9328">
                        <c:v>3.175260160515344E-21</c:v>
                      </c:pt>
                      <c:pt idx="9329">
                        <c:v>3.2516643341176241E-21</c:v>
                      </c:pt>
                      <c:pt idx="9330">
                        <c:v>3.324065872752326E-21</c:v>
                      </c:pt>
                      <c:pt idx="9331">
                        <c:v>3.3924428524031318E-21</c:v>
                      </c:pt>
                      <c:pt idx="9332">
                        <c:v>3.4567779193070427E-21</c:v>
                      </c:pt>
                      <c:pt idx="9333">
                        <c:v>3.5170581770689649E-21</c:v>
                      </c:pt>
                      <c:pt idx="9334">
                        <c:v>3.5732750684753609E-21</c:v>
                      </c:pt>
                      <c:pt idx="9335">
                        <c:v>3.6254242529327017E-21</c:v>
                      </c:pt>
                      <c:pt idx="9336">
                        <c:v>3.6735054804661936E-21</c:v>
                      </c:pt>
                      <c:pt idx="9337">
                        <c:v>3.717522463193331E-21</c:v>
                      </c:pt>
                      <c:pt idx="9338">
                        <c:v>3.7574827451796628E-21</c:v>
                      </c:pt>
                      <c:pt idx="9339">
                        <c:v>3.7933975715558662E-21</c:v>
                      </c:pt>
                      <c:pt idx="9340">
                        <c:v>3.8252817577478397E-21</c:v>
                      </c:pt>
                      <c:pt idx="9341">
                        <c:v>3.8531535596333973E-21</c:v>
                      </c:pt>
                      <c:pt idx="9342">
                        <c:v>3.8770345453975637E-21</c:v>
                      </c:pt>
                      <c:pt idx="9343">
                        <c:v>3.8969494698103567E-21</c:v>
                      </c:pt>
                      <c:pt idx="9344">
                        <c:v>3.9129261515964033E-21</c:v>
                      </c:pt>
                      <c:pt idx="9345">
                        <c:v>3.9249953545105254E-21</c:v>
                      </c:pt>
                      <c:pt idx="9346">
                        <c:v>3.9331906726677557E-21</c:v>
                      </c:pt>
                      <c:pt idx="9347">
                        <c:v>3.9375484206145438E-21</c:v>
                      </c:pt>
                      <c:pt idx="9348">
                        <c:v>3.9381075285580552E-21</c:v>
                      </c:pt>
                      <c:pt idx="9349">
                        <c:v>3.9349094430990427E-21</c:v>
                      </c:pt>
                      <c:pt idx="9350">
                        <c:v>3.9279980337446489E-21</c:v>
                      </c:pt>
                      <c:pt idx="9351">
                        <c:v>3.9174195054014757E-21</c:v>
                      </c:pt>
                      <c:pt idx="9352">
                        <c:v>3.9032223169787707E-21</c:v>
                      </c:pt>
                      <c:pt idx="9353">
                        <c:v>3.8854571061567027E-21</c:v>
                      </c:pt>
                      <c:pt idx="9354">
                        <c:v>3.8641766203047073E-21</c:v>
                      </c:pt>
                      <c:pt idx="9355">
                        <c:v>3.8394356534632323E-21</c:v>
                      </c:pt>
                      <c:pt idx="9356">
                        <c:v>3.8112909892352058E-21</c:v>
                      </c:pt>
                      <c:pt idx="9357">
                        <c:v>3.7798013493683466E-21</c:v>
                      </c:pt>
                      <c:pt idx="9358">
                        <c:v>3.745027347746924E-21</c:v>
                      </c:pt>
                      <c:pt idx="9359">
                        <c:v>3.7070314494542331E-21</c:v>
                      </c:pt>
                      <c:pt idx="9360">
                        <c:v>3.6658779345133543E-21</c:v>
                      </c:pt>
                      <c:pt idx="9361">
                        <c:v>3.6216328658643169E-21</c:v>
                      </c:pt>
                      <c:pt idx="9362">
                        <c:v>3.5743640610914043E-21</c:v>
                      </c:pt>
                      <c:pt idx="9363">
                        <c:v>3.5241410673787033E-21</c:v>
                      </c:pt>
                      <c:pt idx="9364">
                        <c:v>3.4710351391336423E-21</c:v>
                      </c:pt>
                      <c:pt idx="9365">
                        <c:v>3.4151192176988822E-21</c:v>
                      </c:pt>
                      <c:pt idx="9366">
                        <c:v>3.356467912544219E-21</c:v>
                      </c:pt>
                      <c:pt idx="9367">
                        <c:v>3.2951574833222848E-21</c:v>
                      </c:pt>
                      <c:pt idx="9368">
                        <c:v>3.2312658221596982E-21</c:v>
                      </c:pt>
                      <c:pt idx="9369">
                        <c:v>3.1648724355544219E-21</c:v>
                      </c:pt>
                      <c:pt idx="9370">
                        <c:v>3.0960584252546028E-21</c:v>
                      </c:pt>
                      <c:pt idx="9371">
                        <c:v>3.024906467504534E-21</c:v>
                      </c:pt>
                      <c:pt idx="9372">
                        <c:v>2.9515007900592228E-21</c:v>
                      </c:pt>
                      <c:pt idx="9373">
                        <c:v>2.8759271463918281E-21</c:v>
                      </c:pt>
                      <c:pt idx="9374">
                        <c:v>2.7982727865459129E-21</c:v>
                      </c:pt>
                      <c:pt idx="9375">
                        <c:v>2.718626424116664E-21</c:v>
                      </c:pt>
                      <c:pt idx="9376">
                        <c:v>2.6370781988840601E-21</c:v>
                      </c:pt>
                      <c:pt idx="9377">
                        <c:v>2.5537196346631952E-21</c:v>
                      </c:pt>
                      <c:pt idx="9378">
                        <c:v>2.4686435919803521E-21</c:v>
                      </c:pt>
                      <c:pt idx="9379">
                        <c:v>2.381944215241563E-21</c:v>
                      </c:pt>
                      <c:pt idx="9380">
                        <c:v>2.2937168741014379E-21</c:v>
                      </c:pt>
                      <c:pt idx="9381">
                        <c:v>2.2040580988072259E-21</c:v>
                      </c:pt>
                      <c:pt idx="9382">
                        <c:v>2.113065509346738E-21</c:v>
                      </c:pt>
                      <c:pt idx="9383">
                        <c:v>2.020837738283866E-21</c:v>
                      </c:pt>
                      <c:pt idx="9384">
                        <c:v>1.9274743472355668E-21</c:v>
                      </c:pt>
                      <c:pt idx="9385">
                        <c:v>1.8330757369975151E-21</c:v>
                      </c:pt>
                      <c:pt idx="9386">
                        <c:v>1.7377430513905881E-21</c:v>
                      </c:pt>
                      <c:pt idx="9387">
                        <c:v>1.641578074960282E-21</c:v>
                      </c:pt>
                      <c:pt idx="9388">
                        <c:v>1.544683124720949E-21</c:v>
                      </c:pt>
                      <c:pt idx="9389">
                        <c:v>1.4471609361943821E-21</c:v>
                      </c:pt>
                      <c:pt idx="9390">
                        <c:v>1.349114544048755E-21</c:v>
                      </c:pt>
                      <c:pt idx="9391">
                        <c:v>1.2506471576980119E-21</c:v>
                      </c:pt>
                      <c:pt idx="9392">
                        <c:v>1.151862032267726E-21</c:v>
                      </c:pt>
                      <c:pt idx="9393">
                        <c:v>1.05286233539103E-21</c:v>
                      </c:pt>
                      <c:pt idx="9394">
                        <c:v>9.5375101032584308E-22</c:v>
                      </c:pt>
                      <c:pt idx="9395">
                        <c:v>8.546306359379674E-22</c:v>
                      </c:pt>
                      <c:pt idx="9396">
                        <c:v>7.556032841232066E-22</c:v>
                      </c:pt>
                      <c:pt idx="9397">
                        <c:v>6.5677037526644621E-22</c:v>
                      </c:pt>
                      <c:pt idx="9398">
                        <c:v>5.5823253237143973E-22</c:v>
                      </c:pt>
                      <c:pt idx="9399">
                        <c:v>4.6008943450505287E-22</c:v>
                      </c:pt>
                      <c:pt idx="9400">
                        <c:v>3.624396702187825E-22</c:v>
                      </c:pt>
                      <c:pt idx="9401">
                        <c:v>2.6538059161817288E-22</c:v>
                      </c:pt>
                      <c:pt idx="9402">
                        <c:v>1.690081697542295E-22</c:v>
                      </c:pt>
                      <c:pt idx="9403">
                        <c:v>7.3416852009201985E-23</c:v>
                      </c:pt>
                      <c:pt idx="9404">
                        <c:v>-2.1300577858373559E-23</c:v>
                      </c:pt>
                      <c:pt idx="9405">
                        <c:v>-1.150531363556459E-22</c:v>
                      </c:pt>
                      <c:pt idx="9406">
                        <c:v>-2.0775177295317671E-22</c:v>
                      </c:pt>
                      <c:pt idx="9407">
                        <c:v>-2.9930949822025541E-22</c:v>
                      </c:pt>
                      <c:pt idx="9408">
                        <c:v>-3.8964150681775548E-22</c:v>
                      </c:pt>
                      <c:pt idx="9409">
                        <c:v>-4.7866529479548739E-22</c:v>
                      </c:pt>
                      <c:pt idx="9410">
                        <c:v>-5.6630077067117268E-22</c:v>
                      </c:pt>
                      <c:pt idx="9411">
                        <c:v>-6.5247035982196627E-22</c:v>
                      </c:pt>
                      <c:pt idx="9412">
                        <c:v>-7.3709910174754404E-22</c:v>
                      </c:pt>
                      <c:pt idx="9413">
                        <c:v>-8.2011473982087977E-22</c:v>
                      </c:pt>
                      <c:pt idx="9414">
                        <c:v>-9.0144780318682617E-22</c:v>
                      </c:pt>
                      <c:pt idx="9415">
                        <c:v>-9.8103168052158212E-22</c:v>
                      </c:pt>
                      <c:pt idx="9416">
                        <c:v>-1.058802685418825E-21</c:v>
                      </c:pt>
                      <c:pt idx="9417">
                        <c:v>-1.1347001132229871E-21</c:v>
                      </c:pt>
                      <c:pt idx="9418">
                        <c:v>-1.208666289185743E-21</c:v>
                      </c:pt>
                      <c:pt idx="9419">
                        <c:v>-1.2806466078762939E-21</c:v>
                      </c:pt>
                      <c:pt idx="9420">
                        <c:v>-1.3505895638360679E-21</c:v>
                      </c:pt>
                      <c:pt idx="9421">
                        <c:v>-1.4184467735159199E-21</c:v>
                      </c:pt>
                      <c:pt idx="9422">
                        <c:v>-1.484172988597077E-21</c:v>
                      </c:pt>
                      <c:pt idx="9423">
                        <c:v>-1.547726100846234E-21</c:v>
                      </c:pt>
                      <c:pt idx="9424">
                        <c:v>-1.6090671387018439E-21</c:v>
                      </c:pt>
                      <c:pt idx="9425">
                        <c:v>-1.6681602558494679E-21</c:v>
                      </c:pt>
                      <c:pt idx="9426">
                        <c:v>-1.724972712075542E-21</c:v>
                      </c:pt>
                      <c:pt idx="9427">
                        <c:v>-1.779474846747276E-21</c:v>
                      </c:pt>
                      <c:pt idx="9428">
                        <c:v>-1.831640045294446E-21</c:v>
                      </c:pt>
                      <c:pt idx="9429">
                        <c:v>-1.8814446991136861E-21</c:v>
                      </c:pt>
                      <c:pt idx="9430">
                        <c:v>-1.928868159344796E-21</c:v>
                      </c:pt>
                      <c:pt idx="9431">
                        <c:v>-1.9738926849987991E-21</c:v>
                      </c:pt>
                      <c:pt idx="9432">
                        <c:v>-2.016503385942058E-21</c:v>
                      </c:pt>
                      <c:pt idx="9433">
                        <c:v>-2.056688161260595E-21</c:v>
                      </c:pt>
                      <c:pt idx="9434">
                        <c:v>-2.0944376335449459E-21</c:v>
                      </c:pt>
                      <c:pt idx="9435">
                        <c:v>-2.1297450796471201E-21</c:v>
                      </c:pt>
                      <c:pt idx="9436">
                        <c:v>-2.1626063584668211E-21</c:v>
                      </c:pt>
                      <c:pt idx="9437">
                        <c:v>-2.1930198363287811E-21</c:v>
                      </c:pt>
                      <c:pt idx="9438">
                        <c:v>-2.2209863105053581E-21</c:v>
                      </c:pt>
                      <c:pt idx="9439">
                        <c:v>-2.2465089314388372E-21</c:v>
                      </c:pt>
                      <c:pt idx="9440">
                        <c:v>-2.2695931241980879E-21</c:v>
                      </c:pt>
                      <c:pt idx="9441">
                        <c:v>-2.2902465096966361E-21</c:v>
                      </c:pt>
                      <c:pt idx="9442">
                        <c:v>-2.3084788261733641E-21</c:v>
                      </c:pt>
                      <c:pt idx="9443">
                        <c:v>-2.3243018514166349E-21</c:v>
                      </c:pt>
                      <c:pt idx="9444">
                        <c:v>-2.3377293261863539E-21</c:v>
                      </c:pt>
                      <c:pt idx="9445">
                        <c:v>-2.3487768792552949E-21</c:v>
                      </c:pt>
                      <c:pt idx="9446">
                        <c:v>-2.3574619544609438E-21</c:v>
                      </c:pt>
                      <c:pt idx="9447">
                        <c:v>-2.36380374012129E-21</c:v>
                      </c:pt>
                      <c:pt idx="9448">
                        <c:v>-2.3678231011307669E-21</c:v>
                      </c:pt>
                      <c:pt idx="9449">
                        <c:v>-2.369542514012493E-21</c:v>
                      </c:pt>
                      <c:pt idx="9450">
                        <c:v>-2.3689860051607789E-21</c:v>
                      </c:pt>
                      <c:pt idx="9451">
                        <c:v>-2.3661790924660521E-21</c:v>
                      </c:pt>
                      <c:pt idx="9452">
                        <c:v>-2.3611487304697212E-21</c:v>
                      </c:pt>
                      <c:pt idx="9453">
                        <c:v>-2.353923259153596E-21</c:v>
                      </c:pt>
                      <c:pt idx="9454">
                        <c:v>-2.3445323564235978E-21</c:v>
                      </c:pt>
                      <c:pt idx="9455">
                        <c:v>-2.333006994304636E-21</c:v>
                      </c:pt>
                      <c:pt idx="9456">
                        <c:v>-2.3193793988200202E-21</c:v>
                      </c:pt>
                      <c:pt idx="9457">
                        <c:v>-2.3036830134878329E-21</c:v>
                      </c:pt>
                      <c:pt idx="9458">
                        <c:v>-2.2859524663255329E-21</c:v>
                      </c:pt>
                      <c:pt idx="9459">
                        <c:v>-2.2662235402162848E-21</c:v>
                      </c:pt>
                      <c:pt idx="9460">
                        <c:v>-2.2445331464540749E-21</c:v>
                      </c:pt>
                      <c:pt idx="9461">
                        <c:v>-2.2209193012503251E-21</c:v>
                      </c:pt>
                      <c:pt idx="9462">
                        <c:v>-2.195421104953961E-21</c:v>
                      </c:pt>
                      <c:pt idx="9463">
                        <c:v>-2.1680787237085671E-21</c:v>
                      </c:pt>
                      <c:pt idx="9464">
                        <c:v>-2.1389333732445529E-21</c:v>
                      </c:pt>
                      <c:pt idx="9465">
                        <c:v>-2.108027304483285E-21</c:v>
                      </c:pt>
                      <c:pt idx="9466">
                        <c:v>-2.0754037906112229E-21</c:v>
                      </c:pt>
                      <c:pt idx="9467">
                        <c:v>-2.041107115266814E-21</c:v>
                      </c:pt>
                      <c:pt idx="9468">
                        <c:v>-2.0051825614743221E-21</c:v>
                      </c:pt>
                      <c:pt idx="9469">
                        <c:v>-1.9676764009475241E-21</c:v>
                      </c:pt>
                      <c:pt idx="9470">
                        <c:v>-1.9286358833864262E-21</c:v>
                      </c:pt>
                      <c:pt idx="9471">
                        <c:v>-1.8881092253892731E-21</c:v>
                      </c:pt>
                      <c:pt idx="9472">
                        <c:v>-1.8461455986041191E-21</c:v>
                      </c:pt>
                      <c:pt idx="9473">
                        <c:v>-1.802795116755551E-21</c:v>
                      </c:pt>
                      <c:pt idx="9474">
                        <c:v>-1.7581088211905911E-21</c:v>
                      </c:pt>
                      <c:pt idx="9475">
                        <c:v>-1.712138664603448E-21</c:v>
                      </c:pt>
                      <c:pt idx="9476">
                        <c:v>-1.664937492616993E-21</c:v>
                      </c:pt>
                      <c:pt idx="9477">
                        <c:v>-1.6165590229192379E-21</c:v>
                      </c:pt>
                      <c:pt idx="9478">
                        <c:v>-1.567057821677312E-21</c:v>
                      </c:pt>
                      <c:pt idx="9479">
                        <c:v>-1.5164892769778549E-21</c:v>
                      </c:pt>
                      <c:pt idx="9480">
                        <c:v>-1.46490956907185E-21</c:v>
                      </c:pt>
                      <c:pt idx="9481">
                        <c:v>-1.41237563723093E-21</c:v>
                      </c:pt>
                      <c:pt idx="9482">
                        <c:v>-1.3589451430592151E-21</c:v>
                      </c:pt>
                      <c:pt idx="9483">
                        <c:v>-1.3046764301337819E-21</c:v>
                      </c:pt>
                      <c:pt idx="9484">
                        <c:v>-1.2496284798844129E-21</c:v>
                      </c:pt>
                      <c:pt idx="9485">
                        <c:v>-1.1938608636627191E-21</c:v>
                      </c:pt>
                      <c:pt idx="9486">
                        <c:v>-1.1374336909798661E-21</c:v>
                      </c:pt>
                      <c:pt idx="9487">
                        <c:v>-1.080407553937241E-21</c:v>
                      </c:pt>
                      <c:pt idx="9488">
                        <c:v>-1.022843467905557E-21</c:v>
                      </c:pt>
                      <c:pt idx="9489">
                        <c:v>-9.6480280854655372E-22</c:v>
                      </c:pt>
                      <c:pt idx="9490">
                        <c:v>-9.0634724530670294E-22</c:v>
                      </c:pt>
                      <c:pt idx="9491">
                        <c:v>-8.4753867154646009E-22</c:v>
                      </c:pt>
                      <c:pt idx="9492">
                        <c:v>-7.8843913150200625E-22</c:v>
                      </c:pt>
                      <c:pt idx="9493">
                        <c:v>-7.2911074430771527E-22</c:v>
                      </c:pt>
                      <c:pt idx="9494">
                        <c:v>-6.6961562533778964E-22</c:v>
                      </c:pt>
                      <c:pt idx="9495">
                        <c:v>-6.1001580515020011E-22</c:v>
                      </c:pt>
                      <c:pt idx="9496">
                        <c:v>-5.5037314634665515E-22</c:v>
                      </c:pt>
                      <c:pt idx="9497">
                        <c:v>-4.9074925867828885E-22</c:v>
                      </c:pt>
                      <c:pt idx="9498">
                        <c:v>-4.3120541274925546E-22</c:v>
                      </c:pt>
                      <c:pt idx="9499">
                        <c:v>-3.7180245269095251E-22</c:v>
                      </c:pt>
                      <c:pt idx="9500">
                        <c:v>-3.1260070818365009E-22</c:v>
                      </c:pt>
                      <c:pt idx="9501">
                        <c:v>-2.5365990622541611E-22</c:v>
                      </c:pt>
                      <c:pt idx="9502">
                        <c:v>-1.950390830429143E-22</c:v>
                      </c:pt>
                      <c:pt idx="9503">
                        <c:v>-1.367964965532927E-22</c:v>
                      </c:pt>
                      <c:pt idx="9504">
                        <c:v>-7.8989539780438657E-23</c:v>
                      </c:pt>
                      <c:pt idx="9505">
                        <c:v>-2.167465562949924E-23</c:v>
                      </c:pt>
                      <c:pt idx="9506">
                        <c:v>3.5092746582854428E-23</c:v>
                      </c:pt>
                      <c:pt idx="9507">
                        <c:v>9.1258372453624513E-23</c:v>
                      </c:pt>
                      <c:pt idx="9508">
                        <c:v>1.4676912129716481E-22</c:v>
                      </c:pt>
                      <c:pt idx="9509">
                        <c:v>2.015731620650807E-22</c:v>
                      </c:pt>
                      <c:pt idx="9510">
                        <c:v>2.5562000603774899E-22</c:v>
                      </c:pt>
                      <c:pt idx="9511">
                        <c:v>3.088605759621567E-22</c:v>
                      </c:pt>
                      <c:pt idx="9512">
                        <c:v>3.6124727133629079E-22</c:v>
                      </c:pt>
                      <c:pt idx="9513">
                        <c:v>4.1273402955867628E-22</c:v>
                      </c:pt>
                      <c:pt idx="9514">
                        <c:v>4.6327638269835408E-22</c:v>
                      </c:pt>
                      <c:pt idx="9515">
                        <c:v>5.1283150965739057E-22</c:v>
                      </c:pt>
                      <c:pt idx="9516">
                        <c:v>5.6135828353969269E-22</c:v>
                      </c:pt>
                      <c:pt idx="9517">
                        <c:v>6.0881731406232138E-22</c:v>
                      </c:pt>
                      <c:pt idx="9518">
                        <c:v>6.551709848815201E-22</c:v>
                      </c:pt>
                      <c:pt idx="9519">
                        <c:v>7.0038348574101513E-22</c:v>
                      </c:pt>
                      <c:pt idx="9520">
                        <c:v>7.4442083937795357E-22</c:v>
                      </c:pt>
                      <c:pt idx="9521">
                        <c:v>7.8725092316065095E-22</c:v>
                      </c:pt>
                      <c:pt idx="9522">
                        <c:v>8.2884348546307266E-22</c:v>
                      </c:pt>
                      <c:pt idx="9523">
                        <c:v>8.6917015681496014E-22</c:v>
                      </c:pt>
                      <c:pt idx="9524">
                        <c:v>9.0820445589889822E-22</c:v>
                      </c:pt>
                      <c:pt idx="9525">
                        <c:v>9.4592179049692015E-22</c:v>
                      </c:pt>
                      <c:pt idx="9526">
                        <c:v>9.8229945352000566E-22</c:v>
                      </c:pt>
                      <c:pt idx="9527">
                        <c:v>1.0173166142818129E-21</c:v>
                      </c:pt>
                      <c:pt idx="9528">
                        <c:v>1.0509543052076631E-21</c:v>
                      </c:pt>
                      <c:pt idx="9529">
                        <c:v>1.0831954041905749E-21</c:v>
                      </c:pt>
                      <c:pt idx="9530">
                        <c:v>1.1140246128360339E-21</c:v>
                      </c:pt>
                      <c:pt idx="9531">
                        <c:v>1.1434284308524001E-21</c:v>
                      </c:pt>
                      <c:pt idx="9532">
                        <c:v>1.171395126865549E-21</c:v>
                      </c:pt>
                      <c:pt idx="9533">
                        <c:v>1.1979147059540329E-21</c:v>
                      </c:pt>
                      <c:pt idx="9534">
                        <c:v>1.2229788742110741E-21</c:v>
                      </c:pt>
                      <c:pt idx="9535">
                        <c:v>1.246581000654428E-21</c:v>
                      </c:pt>
                      <c:pt idx="9536">
                        <c:v>1.2687160768115169E-21</c:v>
                      </c:pt>
                      <c:pt idx="9537">
                        <c:v>1.2893806743136119E-21</c:v>
                      </c:pt>
                      <c:pt idx="9538">
                        <c:v>1.308572900835665E-21</c:v>
                      </c:pt>
                      <c:pt idx="9539">
                        <c:v>1.3262923547182019E-21</c:v>
                      </c:pt>
                      <c:pt idx="9540">
                        <c:v>1.3425400786055881E-21</c:v>
                      </c:pt>
                      <c:pt idx="9541">
                        <c:v>1.3573185124288871E-21</c:v>
                      </c:pt>
                      <c:pt idx="9542">
                        <c:v>1.3706314460551059E-21</c:v>
                      </c:pt>
                      <c:pt idx="9543">
                        <c:v>1.3824839719120251E-21</c:v>
                      </c:pt>
                      <c:pt idx="9544">
                        <c:v>1.3928824378873951E-21</c:v>
                      </c:pt>
                      <c:pt idx="9545">
                        <c:v>1.401834400785309E-21</c:v>
                      </c:pt>
                      <c:pt idx="9546">
                        <c:v>1.4093485806045899E-21</c:v>
                      </c:pt>
                      <c:pt idx="9547">
                        <c:v>1.4154348158874879E-21</c:v>
                      </c:pt>
                      <c:pt idx="9548">
                        <c:v>1.4201040203638021E-21</c:v>
                      </c:pt>
                      <c:pt idx="9549">
                        <c:v>1.4233681410953869E-21</c:v>
                      </c:pt>
                      <c:pt idx="9550">
                        <c:v>1.42524011830137E-21</c:v>
                      </c:pt>
                      <c:pt idx="9551">
                        <c:v>1.425733847020692E-21</c:v>
                      </c:pt>
                      <c:pt idx="9552">
                        <c:v>1.424864140742714E-21</c:v>
                      </c:pt>
                      <c:pt idx="9553">
                        <c:v>1.4226466971109951E-21</c:v>
                      </c:pt>
                      <c:pt idx="9554">
                        <c:v>1.4190980657790309E-21</c:v>
                      </c:pt>
                      <c:pt idx="9555">
                        <c:v>1.4142356184699761E-21</c:v>
                      </c:pt>
                      <c:pt idx="9556">
                        <c:v>1.4080775212663329E-21</c:v>
                      </c:pt>
                      <c:pt idx="9557">
                        <c:v>1.4006427091293041E-21</c:v>
                      </c:pt>
                      <c:pt idx="9558">
                        <c:v>1.3919508626219951E-21</c:v>
                      </c:pt>
                      <c:pt idx="9559">
                        <c:v>1.382022386785842E-21</c:v>
                      </c:pt>
                      <c:pt idx="9560">
                        <c:v>1.3708783920960981E-21</c:v>
                      </c:pt>
                      <c:pt idx="9561">
                        <c:v>1.3585406773989801E-21</c:v>
                      </c:pt>
                      <c:pt idx="9562">
                        <c:v>1.345031714712359E-21</c:v>
                      </c:pt>
                      <c:pt idx="9563">
                        <c:v>1.3303746357518541E-21</c:v>
                      </c:pt>
                      <c:pt idx="9564">
                        <c:v>1.3145932200258349E-21</c:v>
                      </c:pt>
                      <c:pt idx="9565">
                        <c:v>1.297711884327079E-21</c:v>
                      </c:pt>
                      <c:pt idx="9566">
                        <c:v>1.279755673433897E-21</c:v>
                      </c:pt>
                      <c:pt idx="9567">
                        <c:v>1.2607502518215999E-21</c:v>
                      </c:pt>
                      <c:pt idx="9568">
                        <c:v>1.2407218961749641E-21</c:v>
                      </c:pt>
                      <c:pt idx="9569">
                        <c:v>1.2196974884841229E-21</c:v>
                      </c:pt>
                      <c:pt idx="9570">
                        <c:v>1.1977045095008059E-21</c:v>
                      </c:pt>
                      <c:pt idx="9571">
                        <c:v>1.1747710323283671E-21</c:v>
                      </c:pt>
                      <c:pt idx="9572">
                        <c:v>1.1509257159178181E-21</c:v>
                      </c:pt>
                      <c:pt idx="9573">
                        <c:v>1.1261977982425201E-21</c:v>
                      </c:pt>
                      <c:pt idx="9574">
                        <c:v>1.100617088929461E-21</c:v>
                      </c:pt>
                      <c:pt idx="9575">
                        <c:v>1.0742139611273609E-21</c:v>
                      </c:pt>
                      <c:pt idx="9576">
                        <c:v>1.047019342402668E-21</c:v>
                      </c:pt>
                      <c:pt idx="9577">
                        <c:v>1.0190647044620089E-21</c:v>
                      </c:pt>
                      <c:pt idx="9578">
                        <c:v>9.9038205151188353E-22</c:v>
                      </c:pt>
                      <c:pt idx="9579">
                        <c:v>9.6100390707989022E-22</c:v>
                      </c:pt>
                      <c:pt idx="9580">
                        <c:v>9.3096329913635086E-22</c:v>
                      </c:pt>
                      <c:pt idx="9581">
                        <c:v>9.002937433719833E-22</c:v>
                      </c:pt>
                      <c:pt idx="9582">
                        <c:v>8.6902922450509396E-22</c:v>
                      </c:pt>
                      <c:pt idx="9583">
                        <c:v>8.3720417551062734E-22</c:v>
                      </c:pt>
                      <c:pt idx="9584">
                        <c:v>8.0485345468363349E-22</c:v>
                      </c:pt>
                      <c:pt idx="9585">
                        <c:v>7.7201232047051606E-22</c:v>
                      </c:pt>
                      <c:pt idx="9586">
                        <c:v>7.3871640402317213E-22</c:v>
                      </c:pt>
                      <c:pt idx="9587">
                        <c:v>7.0500167945168287E-22</c:v>
                      </c:pt>
                      <c:pt idx="9588">
                        <c:v>6.7090443177680193E-22</c:v>
                      </c:pt>
                      <c:pt idx="9589">
                        <c:v>6.3646122260014279E-22</c:v>
                      </c:pt>
                      <c:pt idx="9590">
                        <c:v>6.0170885353882221E-22</c:v>
                      </c:pt>
                      <c:pt idx="9591">
                        <c:v>5.6668432748617524E-22</c:v>
                      </c:pt>
                      <c:pt idx="9592">
                        <c:v>5.3142480778658215E-22</c:v>
                      </c:pt>
                      <c:pt idx="9593">
                        <c:v>4.9596757543090806E-22</c:v>
                      </c:pt>
                      <c:pt idx="9594">
                        <c:v>4.6034998439681401E-22</c:v>
                      </c:pt>
                      <c:pt idx="9595">
                        <c:v>4.2460941528051021E-22</c:v>
                      </c:pt>
                      <c:pt idx="9596">
                        <c:v>3.8878322738050922E-22</c:v>
                      </c:pt>
                      <c:pt idx="9597">
                        <c:v>3.529087094114434E-22</c:v>
                      </c:pt>
                      <c:pt idx="9598">
                        <c:v>3.1702302904007311E-22</c:v>
                      </c:pt>
                      <c:pt idx="9599">
                        <c:v>2.811631814484324E-22</c:v>
                      </c:pt>
                      <c:pt idx="9600">
                        <c:v>2.4536593714065011E-22</c:v>
                      </c:pt>
                      <c:pt idx="9601">
                        <c:v>2.0966778921758151E-22</c:v>
                      </c:pt>
                      <c:pt idx="9602">
                        <c:v>1.7410490035492951E-22</c:v>
                      </c:pt>
                      <c:pt idx="9603">
                        <c:v>1.3871304971981271E-22</c:v>
                      </c:pt>
                      <c:pt idx="9604">
                        <c:v>1.03527580072024E-22</c:v>
                      </c:pt>
                      <c:pt idx="9605">
                        <c:v>6.8583345290358418E-23</c:v>
                      </c:pt>
                      <c:pt idx="9606">
                        <c:v>3.3914658569947949E-23</c:v>
                      </c:pt>
                      <c:pt idx="9607">
                        <c:v>-4.4475846797932168E-25</c:v>
                      </c:pt>
                      <c:pt idx="9608">
                        <c:v>-3.4461825518340922E-23</c:v>
                      </c:pt>
                      <c:pt idx="9609">
                        <c:v>-6.8104151952934825E-23</c:v>
                      </c:pt>
                      <c:pt idx="9610">
                        <c:v>-1.013400835774603E-22</c:v>
                      </c:pt>
                      <c:pt idx="9611">
                        <c:v>-1.3413874757038031E-22</c:v>
                      </c:pt>
                      <c:pt idx="9612">
                        <c:v>-1.6647009540086279E-22</c:v>
                      </c:pt>
                      <c:pt idx="9613">
                        <c:v>-1.9830494353570469E-22</c:v>
                      </c:pt>
                      <c:pt idx="9614">
                        <c:v>-2.296150117592316E-22</c:v>
                      </c:pt>
                      <c:pt idx="9615">
                        <c:v>-2.6037295894569798E-22</c:v>
                      </c:pt>
                      <c:pt idx="9616">
                        <c:v>-2.9055241613975448E-22</c:v>
                      </c:pt>
                      <c:pt idx="9617">
                        <c:v>-3.2012801681978719E-22</c:v>
                      </c:pt>
                      <c:pt idx="9618">
                        <c:v>-3.4907542423416889E-22</c:v>
                      </c:pt>
                      <c:pt idx="9619">
                        <c:v>-3.7737135572315101E-22</c:v>
                      </c:pt>
                      <c:pt idx="9620">
                        <c:v>-4.0499360395717151E-22</c:v>
                      </c:pt>
                      <c:pt idx="9621">
                        <c:v>-4.3192105504050985E-22</c:v>
                      </c:pt>
                      <c:pt idx="9622">
                        <c:v>-4.5813370345392023E-22</c:v>
                      </c:pt>
                      <c:pt idx="9623">
                        <c:v>-4.8361266382520272E-22</c:v>
                      </c:pt>
                      <c:pt idx="9624">
                        <c:v>-5.0834017954024883E-22</c:v>
                      </c:pt>
                      <c:pt idx="9625">
                        <c:v>-5.3229962822519046E-22</c:v>
                      </c:pt>
                      <c:pt idx="9626">
                        <c:v>-5.5547552415013278E-22</c:v>
                      </c:pt>
                      <c:pt idx="9627">
                        <c:v>-5.7785351762361118E-22</c:v>
                      </c:pt>
                      <c:pt idx="9628">
                        <c:v>-5.9942039146472013E-22</c:v>
                      </c:pt>
                      <c:pt idx="9629">
                        <c:v>-6.201640546571451E-22</c:v>
                      </c:pt>
                      <c:pt idx="9630">
                        <c:v>-6.4007353330477628E-22</c:v>
                      </c:pt>
                      <c:pt idx="9631">
                        <c:v>-6.5913895902476497E-22</c:v>
                      </c:pt>
                      <c:pt idx="9632">
                        <c:v>-6.7735155492509678E-22</c:v>
                      </c:pt>
                      <c:pt idx="9633">
                        <c:v>-6.9470361932856022E-22</c:v>
                      </c:pt>
                      <c:pt idx="9634">
                        <c:v>-7.1118850741458474E-22</c:v>
                      </c:pt>
                      <c:pt idx="9635">
                        <c:v>-7.2680061095846788E-22</c:v>
                      </c:pt>
                      <c:pt idx="9636">
                        <c:v>-7.4153533635818936E-22</c:v>
                      </c:pt>
                      <c:pt idx="9637">
                        <c:v>-7.5538908114178439E-22</c:v>
                      </c:pt>
                      <c:pt idx="9638">
                        <c:v>-7.6835920915504438E-22</c:v>
                      </c:pt>
                      <c:pt idx="9639">
                        <c:v>-7.8044402463077504E-22</c:v>
                      </c:pt>
                      <c:pt idx="9640">
                        <c:v>-7.9164274534250531E-22</c:v>
                      </c:pt>
                      <c:pt idx="9641">
                        <c:v>-8.0195547504463299E-22</c:v>
                      </c:pt>
                      <c:pt idx="9642">
                        <c:v>-8.113831753989558E-22</c:v>
                      </c:pt>
                      <c:pt idx="9643">
                        <c:v>-8.1992763758375254E-22</c:v>
                      </c:pt>
                      <c:pt idx="9644">
                        <c:v>-8.2759145377608119E-22</c:v>
                      </c:pt>
                      <c:pt idx="9645">
                        <c:v>-8.3437798869131804E-22</c:v>
                      </c:pt>
                      <c:pt idx="9646">
                        <c:v>-8.4029135135578611E-22</c:v>
                      </c:pt>
                      <c:pt idx="9647">
                        <c:v>-8.4533636727853378E-22</c:v>
                      </c:pt>
                      <c:pt idx="9648">
                        <c:v>-8.4951855117828763E-22</c:v>
                      </c:pt>
                      <c:pt idx="9649">
                        <c:v>-8.5284408040872581E-22</c:v>
                      </c:pt>
                      <c:pt idx="9650">
                        <c:v>-8.5531976921383166E-22</c:v>
                      </c:pt>
                      <c:pt idx="9651">
                        <c:v>-8.5695304393010448E-22</c:v>
                      </c:pt>
                      <c:pt idx="9652">
                        <c:v>-8.5775191923907806E-22</c:v>
                      </c:pt>
                      <c:pt idx="9653">
                        <c:v>-8.5772497555803815E-22</c:v>
                      </c:pt>
                      <c:pt idx="9654">
                        <c:v>-8.5688133764165454E-22</c:v>
                      </c:pt>
                      <c:pt idx="9655">
                        <c:v>-8.5523065445164404E-22</c:v>
                      </c:pt>
                      <c:pt idx="9656">
                        <c:v>-8.5278308033530848E-22</c:v>
                      </c:pt>
                      <c:pt idx="9657">
                        <c:v>-8.4954925753833661E-22</c:v>
                      </c:pt>
                      <c:pt idx="9658">
                        <c:v>-8.4554030006102856E-22</c:v>
                      </c:pt>
                      <c:pt idx="9659">
                        <c:v>-8.4076777885176211E-22</c:v>
                      </c:pt>
                      <c:pt idx="9660">
                        <c:v>-8.3524370831629938E-22</c:v>
                      </c:pt>
                      <c:pt idx="9661">
                        <c:v>-8.2898053410669788E-22</c:v>
                      </c:pt>
                      <c:pt idx="9662">
                        <c:v>-8.2199112213959436E-22</c:v>
                      </c:pt>
                      <c:pt idx="9663">
                        <c:v>-8.142887487805252E-22</c:v>
                      </c:pt>
                      <c:pt idx="9664">
                        <c:v>-8.0588709211787426E-22</c:v>
                      </c:pt>
                      <c:pt idx="9665">
                        <c:v>-7.9680022423941546E-22</c:v>
                      </c:pt>
                      <c:pt idx="9666">
                        <c:v>-7.8704260441293831E-22</c:v>
                      </c:pt>
                      <c:pt idx="9667">
                        <c:v>-7.7662907306386E-22</c:v>
                      </c:pt>
                      <c:pt idx="9668">
                        <c:v>-7.655748464344125E-22</c:v>
                      </c:pt>
                      <c:pt idx="9669">
                        <c:v>-7.5389551180151995E-22</c:v>
                      </c:pt>
                      <c:pt idx="9670">
                        <c:v>-7.4160702312574601E-22</c:v>
                      </c:pt>
                      <c:pt idx="9671">
                        <c:v>-7.2872569699879309E-22</c:v>
                      </c:pt>
                      <c:pt idx="9672">
                        <c:v>-7.152682087542794E-22</c:v>
                      </c:pt>
                      <c:pt idx="9673">
                        <c:v>-7.0125158860503244E-22</c:v>
                      </c:pt>
                      <c:pt idx="9674">
                        <c:v>-6.8669321766994004E-22</c:v>
                      </c:pt>
                      <c:pt idx="9675">
                        <c:v>-6.7161082375460117E-22</c:v>
                      </c:pt>
                      <c:pt idx="9676">
                        <c:v>-6.5602247675206129E-22</c:v>
                      </c:pt>
                      <c:pt idx="9677">
                        <c:v>-6.3994658353507266E-22</c:v>
                      </c:pt>
                      <c:pt idx="9678">
                        <c:v>-6.2340188221408921E-22</c:v>
                      </c:pt>
                      <c:pt idx="9679">
                        <c:v>-6.0640743564416543E-22</c:v>
                      </c:pt>
                      <c:pt idx="9680">
                        <c:v>-5.8898262406902526E-22</c:v>
                      </c:pt>
                      <c:pt idx="9681">
                        <c:v>-5.7114713679987499E-22</c:v>
                      </c:pt>
                      <c:pt idx="9682">
                        <c:v>-5.5292096283688521E-22</c:v>
                      </c:pt>
                      <c:pt idx="9683">
                        <c:v>-5.3432438034919223E-22</c:v>
                      </c:pt>
                      <c:pt idx="9684">
                        <c:v>-5.1537794494282858E-22</c:v>
                      </c:pt>
                      <c:pt idx="9685">
                        <c:v>-4.9610247665599528E-22</c:v>
                      </c:pt>
                      <c:pt idx="9686">
                        <c:v>-4.7651904563403503E-22</c:v>
                      </c:pt>
                      <c:pt idx="9687">
                        <c:v>-4.5664895644907412E-22</c:v>
                      </c:pt>
                      <c:pt idx="9688">
                        <c:v>-4.3651373104236743E-22</c:v>
                      </c:pt>
                      <c:pt idx="9689">
                        <c:v>-4.1613509028052668E-22</c:v>
                      </c:pt>
                      <c:pt idx="9690">
                        <c:v>-3.9553493413031791E-22</c:v>
                      </c:pt>
                      <c:pt idx="9691">
                        <c:v>-3.7473532047014242E-22</c:v>
                      </c:pt>
                      <c:pt idx="9692">
                        <c:v>-3.537584425686638E-22</c:v>
                      </c:pt>
                      <c:pt idx="9693">
                        <c:v>-3.326266052758581E-22</c:v>
                      </c:pt>
                      <c:pt idx="9694">
                        <c:v>-3.1136219998214621E-22</c:v>
                      </c:pt>
                      <c:pt idx="9695">
                        <c:v>-2.8998767841432731E-22</c:v>
                      </c:pt>
                      <c:pt idx="9696">
                        <c:v>-2.6852552534984728E-22</c:v>
                      </c:pt>
                      <c:pt idx="9697">
                        <c:v>-2.469982303387179E-22</c:v>
                      </c:pt>
                      <c:pt idx="9698">
                        <c:v>-2.2542825853581168E-22</c:v>
                      </c:pt>
                      <c:pt idx="9699">
                        <c:v>-2.0383802075319939E-22</c:v>
                      </c:pt>
                      <c:pt idx="9700">
                        <c:v>-1.8224984285152489E-22</c:v>
                      </c:pt>
                      <c:pt idx="9701">
                        <c:v>-1.6068593459650671E-22</c:v>
                      </c:pt>
                      <c:pt idx="9702">
                        <c:v>-1.391683581129698E-22</c:v>
                      </c:pt>
                      <c:pt idx="9703">
                        <c:v>-1.1771899607396669E-22</c:v>
                      </c:pt>
                      <c:pt idx="9704">
                        <c:v>-9.6359519766649124E-23</c:v>
                      </c:pt>
                      <c:pt idx="9705">
                        <c:v>-7.5111357179699844E-23</c:v>
                      </c:pt>
                      <c:pt idx="9706">
                        <c:v>-5.3995661257844853E-23</c:v>
                      </c:pt>
                      <c:pt idx="9707">
                        <c:v>-3.3033278471619682E-23</c:v>
                      </c:pt>
                      <c:pt idx="9708">
                        <c:v>-1.2244717847545549E-23</c:v>
                      </c:pt>
                      <c:pt idx="9709">
                        <c:v>8.3498793968554924E-24</c:v>
                      </c:pt>
                      <c:pt idx="9710">
                        <c:v>2.8730769470392049E-23</c:v>
                      </c:pt>
                      <c:pt idx="9711">
                        <c:v>4.887863474227607E-23</c:v>
                      </c:pt>
                      <c:pt idx="9712">
                        <c:v>6.877461145900933E-23</c:v>
                      </c:pt>
                      <c:pt idx="9713">
                        <c:v>8.84003163187013E-23</c:v>
                      </c:pt>
                      <c:pt idx="9714">
                        <c:v>1.077378717834136E-22</c:v>
                      </c:pt>
                      <c:pt idx="9715">
                        <c:v>1.267699300184445E-22</c:v>
                      </c:pt>
                      <c:pt idx="9716">
                        <c:v>1.454796953562207E-22</c:v>
                      </c:pt>
                      <c:pt idx="9717">
                        <c:v>1.6385094519203629E-22</c:v>
                      </c:pt>
                      <c:pt idx="9718">
                        <c:v>1.818680492291038E-22</c:v>
                      </c:pt>
                      <c:pt idx="9719">
                        <c:v>1.995159870011421E-22</c:v>
                      </c:pt>
                      <c:pt idx="9720">
                        <c:v>2.167803636120078E-22</c:v>
                      </c:pt>
                      <c:pt idx="9721">
                        <c:v>2.3364742364355822E-22</c:v>
                      </c:pt>
                      <c:pt idx="9722">
                        <c:v>2.501040631945522E-22</c:v>
                      </c:pt>
                      <c:pt idx="9723">
                        <c:v>2.6613784002647261E-22</c:v>
                      </c:pt>
                      <c:pt idx="9724">
                        <c:v>2.8173698180228158E-22</c:v>
                      </c:pt>
                      <c:pt idx="9725">
                        <c:v>2.9689039241918089E-22</c:v>
                      </c:pt>
                      <c:pt idx="9726">
                        <c:v>3.1158765644556878E-22</c:v>
                      </c:pt>
                      <c:pt idx="9727">
                        <c:v>3.2581904168621292E-22</c:v>
                      </c:pt>
                      <c:pt idx="9728">
                        <c:v>3.395754999103598E-22</c:v>
                      </c:pt>
                      <c:pt idx="9729">
                        <c:v>3.5284866578816388E-22</c:v>
                      </c:pt>
                      <c:pt idx="9730">
                        <c:v>3.6563085409285761E-22</c:v>
                      </c:pt>
                      <c:pt idx="9731">
                        <c:v>3.7791505523416731E-22</c:v>
                      </c:pt>
                      <c:pt idx="9732">
                        <c:v>3.8969492919945278E-22</c:v>
                      </c:pt>
                      <c:pt idx="9733">
                        <c:v>4.0096479798681169E-22</c:v>
                      </c:pt>
                      <c:pt idx="9734">
                        <c:v>4.1171963662254338E-22</c:v>
                      </c:pt>
                      <c:pt idx="9735">
                        <c:v>4.219550628623833E-22</c:v>
                      </c:pt>
                      <c:pt idx="9736">
                        <c:v>4.31667325681785E-22</c:v>
                      </c:pt>
                      <c:pt idx="9737">
                        <c:v>4.4085329266644696E-22</c:v>
                      </c:pt>
                      <c:pt idx="9738">
                        <c:v>4.4951043641711735E-22</c:v>
                      </c:pt>
                      <c:pt idx="9739">
                        <c:v>4.5763682008800198E-22</c:v>
                      </c:pt>
                      <c:pt idx="9740">
                        <c:v>4.6523108217801011E-22</c:v>
                      </c:pt>
                      <c:pt idx="9741">
                        <c:v>4.7229242069758154E-22</c:v>
                      </c:pt>
                      <c:pt idx="9742">
                        <c:v>4.7882057683235364E-22</c:v>
                      </c:pt>
                      <c:pt idx="9743">
                        <c:v>4.8481581822497294E-22</c:v>
                      </c:pt>
                      <c:pt idx="9744">
                        <c:v>4.9027892199493862E-22</c:v>
                      </c:pt>
                      <c:pt idx="9745">
                        <c:v>4.9521115761277143E-22</c:v>
                      </c:pt>
                      <c:pt idx="9746">
                        <c:v>4.9961426974217256E-22</c:v>
                      </c:pt>
                      <c:pt idx="9747">
                        <c:v>5.0349046115883893E-22</c:v>
                      </c:pt>
                      <c:pt idx="9748">
                        <c:v>5.0684237584958882E-22</c:v>
                      </c:pt>
                      <c:pt idx="9749">
                        <c:v>5.096730823894383E-22</c:v>
                      </c:pt>
                      <c:pt idx="9750">
                        <c:v>5.1198605768739801E-22</c:v>
                      </c:pt>
                      <c:pt idx="9751">
                        <c:v>5.1378517118478468E-22</c:v>
                      </c:pt>
                      <c:pt idx="9752">
                        <c:v>5.1507466958137087E-22</c:v>
                      </c:pt>
                      <c:pt idx="9753">
                        <c:v>5.1585916215704841E-22</c:v>
                      </c:pt>
                      <c:pt idx="9754">
                        <c:v>5.1614360674716111E-22</c:v>
                      </c:pt>
                      <c:pt idx="9755">
                        <c:v>5.1593329642109141E-22</c:v>
                      </c:pt>
                      <c:pt idx="9756">
                        <c:v>5.1523384690411033E-22</c:v>
                      </c:pt>
                      <c:pt idx="9757">
                        <c:v>5.140511847729116E-22</c:v>
                      </c:pt>
                      <c:pt idx="9758">
                        <c:v>5.1239153644591658E-22</c:v>
                      </c:pt>
                      <c:pt idx="9759">
                        <c:v>5.1026141797958829E-22</c:v>
                      </c:pt>
                      <c:pt idx="9760">
                        <c:v>5.0766762567277914E-22</c:v>
                      </c:pt>
                      <c:pt idx="9761">
                        <c:v>5.0461722747162371E-22</c:v>
                      </c:pt>
                      <c:pt idx="9762">
                        <c:v>5.0111755515859255E-22</c:v>
                      </c:pt>
                      <c:pt idx="9763">
                        <c:v>4.9717619730060494E-22</c:v>
                      </c:pt>
                      <c:pt idx="9764">
                        <c:v>4.9280099292268831E-22</c:v>
                      </c:pt>
                      <c:pt idx="9765">
                        <c:v>4.8800002586603007E-22</c:v>
                      </c:pt>
                      <c:pt idx="9766">
                        <c:v>4.8278161978183259E-22</c:v>
                      </c:pt>
                      <c:pt idx="9767">
                        <c:v>4.771543337056742E-22</c:v>
                      </c:pt>
                      <c:pt idx="9768">
                        <c:v>4.7112695815129572E-22</c:v>
                      </c:pt>
                      <c:pt idx="9769">
                        <c:v>4.6470851165700681E-22</c:v>
                      </c:pt>
                      <c:pt idx="9770">
                        <c:v>4.5790823771344682E-22</c:v>
                      </c:pt>
                      <c:pt idx="9771">
                        <c:v>4.5073560199789604E-22</c:v>
                      </c:pt>
                      <c:pt idx="9772">
                        <c:v>4.4320028983655316E-22</c:v>
                      </c:pt>
                      <c:pt idx="9773">
                        <c:v>4.3531220381471101E-22</c:v>
                      </c:pt>
                      <c:pt idx="9774">
                        <c:v>4.2708146145284221E-22</c:v>
                      </c:pt>
                      <c:pt idx="9775">
                        <c:v>4.1851839286614348E-22</c:v>
                      </c:pt>
                      <c:pt idx="9776">
                        <c:v>4.0963353832531849E-22</c:v>
                      </c:pt>
                      <c:pt idx="9777">
                        <c:v>4.004376456374166E-22</c:v>
                      </c:pt>
                      <c:pt idx="9778">
                        <c:v>3.9094166726725321E-22</c:v>
                      </c:pt>
                      <c:pt idx="9779">
                        <c:v>3.8115675712269569E-22</c:v>
                      </c:pt>
                      <c:pt idx="9780">
                        <c:v>3.7109426693025331E-22</c:v>
                      </c:pt>
                      <c:pt idx="9781">
                        <c:v>3.6076574213155419E-22</c:v>
                      </c:pt>
                      <c:pt idx="9782">
                        <c:v>3.501829172359458E-22</c:v>
                      </c:pt>
                      <c:pt idx="9783">
                        <c:v>3.3935771056982609E-22</c:v>
                      </c:pt>
                      <c:pt idx="9784">
                        <c:v>3.283022183687653E-22</c:v>
                      </c:pt>
                      <c:pt idx="9785">
                        <c:v>3.1702870816588171E-22</c:v>
                      </c:pt>
                      <c:pt idx="9786">
                        <c:v>3.0554961143515941E-22</c:v>
                      </c:pt>
                      <c:pt idx="9787">
                        <c:v>2.9387751545717581E-22</c:v>
                      </c:pt>
                      <c:pt idx="9788">
                        <c:v>2.8202515438113209E-22</c:v>
                      </c:pt>
                      <c:pt idx="9789">
                        <c:v>2.7000539946523859E-22</c:v>
                      </c:pt>
                      <c:pt idx="9790">
                        <c:v>2.578312484853946E-22</c:v>
                      </c:pt>
                      <c:pt idx="9791">
                        <c:v>2.455158143100158E-22</c:v>
                      </c:pt>
                      <c:pt idx="9792">
                        <c:v>2.330723126469741E-22</c:v>
                      </c:pt>
                      <c:pt idx="9793">
                        <c:v>2.2051404897660899E-22</c:v>
                      </c:pt>
                      <c:pt idx="9794">
                        <c:v>2.0785440469260359E-22</c:v>
                      </c:pt>
                      <c:pt idx="9795">
                        <c:v>1.951068224802798E-22</c:v>
                      </c:pt>
                      <c:pt idx="9796">
                        <c:v>1.8228479096929659E-22</c:v>
                      </c:pt>
                      <c:pt idx="9797">
                        <c:v>1.6940182870502139E-22</c:v>
                      </c:pt>
                      <c:pt idx="9798">
                        <c:v>1.5647146748903181E-22</c:v>
                      </c:pt>
                      <c:pt idx="9799">
                        <c:v>1.435072351469348E-22</c:v>
                      </c:pt>
                      <c:pt idx="9800">
                        <c:v>1.305226377855302E-22</c:v>
                      </c:pt>
                      <c:pt idx="9801">
                        <c:v>1.1753114160873169E-22</c:v>
                      </c:pt>
                      <c:pt idx="9802">
                        <c:v>1.045461543650638E-22</c:v>
                      </c:pt>
                      <c:pt idx="9803">
                        <c:v>9.158100650414642E-23</c:v>
                      </c:pt>
                      <c:pt idx="9804">
                        <c:v>7.8648932123621385E-23</c:v>
                      </c:pt>
                      <c:pt idx="9805">
                        <c:v>6.5763049789530939E-23</c:v>
                      </c:pt>
                      <c:pt idx="9806">
                        <c:v>5.2936343316966778E-23</c:v>
                      </c:pt>
                      <c:pt idx="9807">
                        <c:v>4.0181642597994019E-23</c:v>
                      </c:pt>
                      <c:pt idx="9808">
                        <c:v>2.7511604565249811E-23</c:v>
                      </c:pt>
                      <c:pt idx="9809">
                        <c:v>1.49386943795034E-23</c:v>
                      </c:pt>
                      <c:pt idx="9810">
                        <c:v>2.475166928805756E-24</c:v>
                      </c:pt>
                      <c:pt idx="9811">
                        <c:v>-9.8669512743142942E-24</c:v>
                      </c:pt>
                      <c:pt idx="9812">
                        <c:v>-2.2075879713835319E-23</c:v>
                      </c:pt>
                      <c:pt idx="9813">
                        <c:v>-3.414010092687386E-23</c:v>
                      </c:pt>
                      <c:pt idx="9814">
                        <c:v>-4.6048376918997832E-23</c:v>
                      </c:pt>
                      <c:pt idx="9815">
                        <c:v>-5.7789764862487781E-23</c:v>
                      </c:pt>
                      <c:pt idx="9816">
                        <c:v>-6.9353632008959773E-23</c:v>
                      </c:pt>
                      <c:pt idx="9817">
                        <c:v>-8.0729669750720782E-23</c:v>
                      </c:pt>
                      <c:pt idx="9818">
                        <c:v>-9.1907906771547255E-23</c:v>
                      </c:pt>
                      <c:pt idx="9819">
                        <c:v>-1.028787212340466E-22</c:v>
                      </c:pt>
                      <c:pt idx="9820">
                        <c:v>-1.1363285195571459E-22</c:v>
                      </c:pt>
                      <c:pt idx="9821">
                        <c:v>-1.241614085336146E-22</c:v>
                      </c:pt>
                      <c:pt idx="9822">
                        <c:v>-1.344558803838447E-22</c:v>
                      </c:pt>
                      <c:pt idx="9823">
                        <c:v>-1.4450814466922909E-22</c:v>
                      </c:pt>
                      <c:pt idx="9824">
                        <c:v>-1.5431047309589081E-22</c:v>
                      </c:pt>
                      <c:pt idx="9825">
                        <c:v>-1.6385553756648749E-22</c:v>
                      </c:pt>
                      <c:pt idx="9826">
                        <c:v>-1.731364146857976E-22</c:v>
                      </c:pt>
                      <c:pt idx="9827">
                        <c:v>-1.8214658912041739E-22</c:v>
                      </c:pt>
                      <c:pt idx="9828">
                        <c:v>-1.908799558233347E-22</c:v>
                      </c:pt>
                      <c:pt idx="9829">
                        <c:v>-1.9933082113915911E-22</c:v>
                      </c:pt>
                      <c:pt idx="9830">
                        <c:v>-2.0749390281423501E-22</c:v>
                      </c:pt>
                      <c:pt idx="9831">
                        <c:v>-2.1536432894177021E-22</c:v>
                      </c:pt>
                      <c:pt idx="9832">
                        <c:v>-2.229376358778244E-22</c:v>
                      </c:pt>
                      <c:pt idx="9833">
                        <c:v>-2.3020976517122591E-22</c:v>
                      </c:pt>
                      <c:pt idx="9834">
                        <c:v>-2.3717705955447919E-22</c:v>
                      </c:pt>
                      <c:pt idx="9835">
                        <c:v>-2.4383625804880039E-22</c:v>
                      </c:pt>
                      <c:pt idx="9836">
                        <c:v>-2.5018449024041901E-22</c:v>
                      </c:pt>
                      <c:pt idx="9837">
                        <c:v>-2.5621926978947702E-22</c:v>
                      </c:pt>
                      <c:pt idx="9838">
                        <c:v>-2.6193848723631011E-22</c:v>
                      </c:pt>
                      <c:pt idx="9839">
                        <c:v>-2.6734040217273662E-22</c:v>
                      </c:pt>
                      <c:pt idx="9840">
                        <c:v>-2.7242363484840959E-22</c:v>
                      </c:pt>
                      <c:pt idx="9841">
                        <c:v>-2.7718715728381469E-22</c:v>
                      </c:pt>
                      <c:pt idx="9842">
                        <c:v>-2.8163028396300829E-22</c:v>
                      </c:pt>
                      <c:pt idx="9843">
                        <c:v>-2.8575266217906428E-22</c:v>
                      </c:pt>
                      <c:pt idx="9844">
                        <c:v>-2.8955426210579671E-22</c:v>
                      </c:pt>
                      <c:pt idx="9845">
                        <c:v>-2.930353666683342E-22</c:v>
                      </c:pt>
                      <c:pt idx="9846">
                        <c:v>-2.9619656128358038E-22</c:v>
                      </c:pt>
                      <c:pt idx="9847">
                        <c:v>-2.9903872354051252E-22</c:v>
                      </c:pt>
                      <c:pt idx="9848">
                        <c:v>-3.0156301288711448E-22</c:v>
                      </c:pt>
                      <c:pt idx="9849">
                        <c:v>-3.037708603884775E-22</c:v>
                      </c:pt>
                      <c:pt idx="9850">
                        <c:v>-3.0566395861693149E-22</c:v>
                      </c:pt>
                      <c:pt idx="9851">
                        <c:v>-3.0724425173142192E-22</c:v>
                      </c:pt>
                      <c:pt idx="9852">
                        <c:v>-3.085139257991465E-22</c:v>
                      </c:pt>
                      <c:pt idx="9853">
                        <c:v>-3.0947539940784649E-22</c:v>
                      </c:pt>
                      <c:pt idx="9854">
                        <c:v>-3.1013131461238781E-22</c:v>
                      </c:pt>
                      <c:pt idx="9855">
                        <c:v>-3.104845282540063E-22</c:v>
                      </c:pt>
                      <c:pt idx="9856">
                        <c:v>-3.1053810368530031E-22</c:v>
                      </c:pt>
                      <c:pt idx="9857">
                        <c:v>-3.1029530292850328E-22</c:v>
                      </c:pt>
                      <c:pt idx="9858">
                        <c:v>-3.0975957928882681E-22</c:v>
                      </c:pt>
                      <c:pt idx="9859">
                        <c:v>-3.0893457043903718E-22</c:v>
                      </c:pt>
                      <c:pt idx="9860">
                        <c:v>-3.078240919855363E-22</c:v>
                      </c:pt>
                      <c:pt idx="9861">
                        <c:v>-3.0643213152058988E-22</c:v>
                      </c:pt>
                      <c:pt idx="9862">
                        <c:v>-3.0476284315957958E-22</c:v>
                      </c:pt>
                      <c:pt idx="9863">
                        <c:v>-3.0282054255673208E-22</c:v>
                      </c:pt>
                      <c:pt idx="9864">
                        <c:v>-3.006097023872771E-22</c:v>
                      </c:pt>
                      <c:pt idx="9865">
                        <c:v>-2.981349482790082E-22</c:v>
                      </c:pt>
                      <c:pt idx="9866">
                        <c:v>-2.954010551711506E-22</c:v>
                      </c:pt>
                      <c:pt idx="9867">
                        <c:v>-2.9241294407401258E-22</c:v>
                      </c:pt>
                      <c:pt idx="9868">
                        <c:v>-2.8917567919857758E-22</c:v>
                      </c:pt>
                      <c:pt idx="9869">
                        <c:v>-2.8569446542130128E-22</c:v>
                      </c:pt>
                      <c:pt idx="9870">
                        <c:v>-2.8197464604594442E-22</c:v>
                      </c:pt>
                      <c:pt idx="9871">
                        <c:v>-2.7802170082122079E-22</c:v>
                      </c:pt>
                      <c:pt idx="9872">
                        <c:v>-2.7384124417042548E-22</c:v>
                      </c:pt>
                      <c:pt idx="9873">
                        <c:v>-2.6943902358698481E-22</c:v>
                      </c:pt>
                      <c:pt idx="9874">
                        <c:v>-2.6482091814853529E-22</c:v>
                      </c:pt>
                      <c:pt idx="9875">
                        <c:v>-2.599929371004582E-22</c:v>
                      </c:pt>
                      <c:pt idx="9876">
                        <c:v>-2.549612184596566E-22</c:v>
                      </c:pt>
                      <c:pt idx="9877">
                        <c:v>-2.4973202758886488E-22</c:v>
                      </c:pt>
                      <c:pt idx="9878">
                        <c:v>-2.4431175569213388E-22</c:v>
                      </c:pt>
                      <c:pt idx="9879">
                        <c:v>-2.3870691818320671E-22</c:v>
                      </c:pt>
                      <c:pt idx="9880">
                        <c:v>-2.3292415287926711E-22</c:v>
                      </c:pt>
                      <c:pt idx="9881">
                        <c:v>-2.269702179748605E-22</c:v>
                      </c:pt>
                      <c:pt idx="9882">
                        <c:v>-2.2085198975253791E-22</c:v>
                      </c:pt>
                      <c:pt idx="9883">
                        <c:v>-2.145764599895209E-22</c:v>
                      </c:pt>
                      <c:pt idx="9884">
                        <c:v>-2.0815073302264271E-22</c:v>
                      </c:pt>
                      <c:pt idx="9885">
                        <c:v>-2.0158202243713851E-22</c:v>
                      </c:pt>
                      <c:pt idx="9886">
                        <c:v>-1.9487764734855419E-22</c:v>
                      </c:pt>
                      <c:pt idx="9887">
                        <c:v>-1.8804502825071829E-22</c:v>
                      </c:pt>
                      <c:pt idx="9888">
                        <c:v>-1.810916824075806E-22</c:v>
                      </c:pt>
                      <c:pt idx="9889">
                        <c:v>-1.740252187700395E-22</c:v>
                      </c:pt>
                      <c:pt idx="9890">
                        <c:v>-1.668533324047124E-22</c:v>
                      </c:pt>
                      <c:pt idx="9891">
                        <c:v>-1.595837984252653E-22</c:v>
                      </c:pt>
                      <c:pt idx="9892">
                        <c:v>-1.5222446542210809E-22</c:v>
                      </c:pt>
                      <c:pt idx="9893">
                        <c:v>-1.4478324839151819E-22</c:v>
                      </c:pt>
                      <c:pt idx="9894">
                        <c:v>-1.372681211690633E-22</c:v>
                      </c:pt>
                      <c:pt idx="9895">
                        <c:v>-1.2968710837809151E-22</c:v>
                      </c:pt>
                      <c:pt idx="9896">
                        <c:v>-1.220482769080069E-22</c:v>
                      </c:pt>
                      <c:pt idx="9897">
                        <c:v>-1.143597269419542E-22</c:v>
                      </c:pt>
                      <c:pt idx="9898">
                        <c:v>-1.06629582557886E-22</c:v>
                      </c:pt>
                      <c:pt idx="9899">
                        <c:v>-9.8865981931201121E-23</c:v>
                      </c:pt>
                      <c:pt idx="9900">
                        <c:v>-9.1077067171210305E-23</c:v>
                      </c:pt>
                      <c:pt idx="9901">
                        <c:v>-8.3270973827031346E-23</c:v>
                      </c:pt>
                      <c:pt idx="9902">
                        <c:v>-7.5455820102785123E-23</c:v>
                      </c:pt>
                      <c:pt idx="9903">
                        <c:v>-6.7639695823709015E-23</c:v>
                      </c:pt>
                      <c:pt idx="9904">
                        <c:v>-5.9830651199067436E-23</c:v>
                      </c:pt>
                      <c:pt idx="9905">
                        <c:v>-5.2036685428848978E-23</c:v>
                      </c:pt>
                      <c:pt idx="9906">
                        <c:v>-4.4265735203696873E-23</c:v>
                      </c:pt>
                      <c:pt idx="9907">
                        <c:v>-3.6525663149549712E-23</c:v>
                      </c:pt>
                      <c:pt idx="9908">
                        <c:v>-2.882424626845901E-23</c:v>
                      </c:pt>
                      <c:pt idx="9909">
                        <c:v>-2.1169164429022341E-23</c:v>
                      </c:pt>
                      <c:pt idx="9910">
                        <c:v>-1.35679889592908E-23</c:v>
                      </c:pt>
                      <c:pt idx="9911">
                        <c:v>-6.0281713952692089E-24</c:v>
                      </c:pt>
                      <c:pt idx="9912">
                        <c:v>1.442967562533679E-24</c:v>
                      </c:pt>
                      <c:pt idx="9913">
                        <c:v>8.8382488330128344E-24</c:v>
                      </c:pt>
                      <c:pt idx="9914">
                        <c:v>1.6150645428719981E-23</c:v>
                      </c:pt>
                      <c:pt idx="9915">
                        <c:v>2.3373292572132471E-23</c:v>
                      </c:pt>
                      <c:pt idx="9916">
                        <c:v>3.0499497407645972E-23</c:v>
                      </c:pt>
                      <c:pt idx="9917">
                        <c:v>3.7522748265869392E-23</c:v>
                      </c:pt>
                      <c:pt idx="9918">
                        <c:v>4.4436723438895197E-23</c:v>
                      </c:pt>
                      <c:pt idx="9919">
                        <c:v>5.1235299429174158E-23</c:v>
                      </c:pt>
                      <c:pt idx="9920">
                        <c:v>5.7912558637660669E-23</c:v>
                      </c:pt>
                      <c:pt idx="9921">
                        <c:v>6.4462796460107872E-23</c:v>
                      </c:pt>
                      <c:pt idx="9922">
                        <c:v>7.0880527765313938E-23</c:v>
                      </c:pt>
                      <c:pt idx="9923">
                        <c:v>7.7160492732012291E-23</c:v>
                      </c:pt>
                      <c:pt idx="9924">
                        <c:v>8.3297662026099933E-23</c:v>
                      </c:pt>
                      <c:pt idx="9925">
                        <c:v>8.9287241303807489E-23</c:v>
                      </c:pt>
                      <c:pt idx="9926">
                        <c:v>9.5124675030898122E-23</c:v>
                      </c:pt>
                      <c:pt idx="9927">
                        <c:v>1.008056496123768E-22</c:v>
                      </c:pt>
                      <c:pt idx="9928">
                        <c:v>1.063260958315731E-22</c:v>
                      </c:pt>
                      <c:pt idx="9929">
                        <c:v>1.1168219060186121E-22</c:v>
                      </c:pt>
                      <c:pt idx="9930">
                        <c:v>1.1687035803853911E-22</c:v>
                      </c:pt>
                      <c:pt idx="9931">
                        <c:v>1.218872698625991E-22</c:v>
                      </c:pt>
                      <c:pt idx="9932">
                        <c:v>1.2672984515217749E-22</c:v>
                      </c:pt>
                      <c:pt idx="9933">
                        <c:v>1.3139524946124839E-22</c:v>
                      </c:pt>
                      <c:pt idx="9934">
                        <c:v>1.358808933290984E-22</c:v>
                      </c:pt>
                      <c:pt idx="9935">
                        <c:v>1.4018443020695169E-22</c:v>
                      </c:pt>
                      <c:pt idx="9936">
                        <c:v>1.4430375383215821E-22</c:v>
                      </c:pt>
                      <c:pt idx="9937">
                        <c:v>1.482369950824066E-22</c:v>
                      </c:pt>
                      <c:pt idx="9938">
                        <c:v>1.5198251834563289E-22</c:v>
                      </c:pt>
                      <c:pt idx="9939">
                        <c:v>1.555389174433313E-22</c:v>
                      </c:pt>
                      <c:pt idx="9940">
                        <c:v>1.589050111468371E-22</c:v>
                      </c:pt>
                      <c:pt idx="9941">
                        <c:v>1.620798383281455E-22</c:v>
                      </c:pt>
                      <c:pt idx="9942">
                        <c:v>1.6506265278755361E-22</c:v>
                      </c:pt>
                      <c:pt idx="9943">
                        <c:v>1.678529178017646E-22</c:v>
                      </c:pt>
                      <c:pt idx="9944">
                        <c:v>1.704503004363615E-22</c:v>
                      </c:pt>
                      <c:pt idx="9945">
                        <c:v>1.7285466566682389E-22</c:v>
                      </c:pt>
                      <c:pt idx="9946">
                        <c:v>1.7506607035206859E-22</c:v>
                      </c:pt>
                      <c:pt idx="9947">
                        <c:v>1.770847571038706E-22</c:v>
                      </c:pt>
                      <c:pt idx="9948">
                        <c:v>1.7891114809482549E-22</c:v>
                      </c:pt>
                      <c:pt idx="9949">
                        <c:v>1.8054583884595311E-22</c:v>
                      </c:pt>
                      <c:pt idx="9950">
                        <c:v>1.819895920339562E-22</c:v>
                      </c:pt>
                      <c:pt idx="9951">
                        <c:v>1.832433313558657E-22</c:v>
                      </c:pt>
                      <c:pt idx="9952">
                        <c:v>1.84308135487012E-22</c:v>
                      </c:pt>
                      <c:pt idx="9953">
                        <c:v>1.851852321657229E-22</c:v>
                      </c:pt>
                      <c:pt idx="9954">
                        <c:v>1.8587599243555179E-22</c:v>
                      </c:pt>
                      <c:pt idx="9955">
                        <c:v>1.863819250731385E-22</c:v>
                      </c:pt>
                      <c:pt idx="9956">
                        <c:v>1.867046712266157E-22</c:v>
                      </c:pt>
                      <c:pt idx="9957">
                        <c:v>1.8684599928650581E-22</c:v>
                      </c:pt>
                      <c:pt idx="9958">
                        <c:v>1.8680780000765049E-22</c:v>
                      </c:pt>
                      <c:pt idx="9959">
                        <c:v>1.8659208189740761E-22</c:v>
                      </c:pt>
                      <c:pt idx="9960">
                        <c:v>1.862009668819119E-22</c:v>
                      </c:pt>
                      <c:pt idx="9961">
                        <c:v>1.8563668625869191E-22</c:v>
                      </c:pt>
                      <c:pt idx="9962">
                        <c:v>1.8490157694052439E-22</c:v>
                      </c:pt>
                      <c:pt idx="9963">
                        <c:v>1.8399807799192339E-22</c:v>
                      </c:pt>
                      <c:pt idx="9964">
                        <c:v>1.8292872745629649E-22</c:v>
                      </c:pt>
                      <c:pt idx="9965">
                        <c:v>1.816961594685236E-22</c:v>
                      </c:pt>
                      <c:pt idx="9966">
                        <c:v>1.803031016445037E-22</c:v>
                      </c:pt>
                      <c:pt idx="9967">
                        <c:v>1.78752372736184E-22</c:v>
                      </c:pt>
                      <c:pt idx="9968">
                        <c:v>1.770468805377731E-22</c:v>
                      </c:pt>
                      <c:pt idx="9969">
                        <c:v>1.751896200260394E-22</c:v>
                      </c:pt>
                      <c:pt idx="9970">
                        <c:v>1.7318367171525189E-22</c:v>
                      </c:pt>
                      <c:pt idx="9971">
                        <c:v>1.7103220020501189E-22</c:v>
                      </c:pt>
                      <c:pt idx="9972">
                        <c:v>1.687384528972336E-22</c:v>
                      </c:pt>
                      <c:pt idx="9973">
                        <c:v>1.663057588568248E-22</c:v>
                      </c:pt>
                      <c:pt idx="9974">
                        <c:v>1.6373752778916311E-22</c:v>
                      </c:pt>
                      <c:pt idx="9975">
                        <c:v>1.6103724910628521E-22</c:v>
                      </c:pt>
                      <c:pt idx="9976">
                        <c:v>1.582084910527647E-22</c:v>
                      </c:pt>
                      <c:pt idx="9977">
                        <c:v>1.5525489986189269E-22</c:v>
                      </c:pt>
                      <c:pt idx="9978">
                        <c:v>1.5218019891210269E-22</c:v>
                      </c:pt>
                      <c:pt idx="9979">
                        <c:v>1.4898818785406639E-22</c:v>
                      </c:pt>
                      <c:pt idx="9980">
                        <c:v>1.4568274167879891E-22</c:v>
                      </c:pt>
                      <c:pt idx="9981">
                        <c:v>1.422678096978617E-22</c:v>
                      </c:pt>
                      <c:pt idx="9982">
                        <c:v>1.387474144078083E-22</c:v>
                      </c:pt>
                      <c:pt idx="9983">
                        <c:v>1.3512565021174181E-22</c:v>
                      </c:pt>
                      <c:pt idx="9984">
                        <c:v>1.3140668197271609E-22</c:v>
                      </c:pt>
                      <c:pt idx="9985">
                        <c:v>1.2759474337505599E-22</c:v>
                      </c:pt>
                      <c:pt idx="9986">
                        <c:v>1.2369413507166079E-22</c:v>
                      </c:pt>
                      <c:pt idx="9987">
                        <c:v>1.197092225974235E-22</c:v>
                      </c:pt>
                      <c:pt idx="9988">
                        <c:v>1.156444340311689E-22</c:v>
                      </c:pt>
                      <c:pt idx="9989">
                        <c:v>1.11504257390915E-22</c:v>
                      </c:pt>
                      <c:pt idx="9990">
                        <c:v>1.0729323774988449E-22</c:v>
                      </c:pt>
                      <c:pt idx="9991">
                        <c:v>1.030159740633367E-22</c:v>
                      </c:pt>
                      <c:pt idx="9992">
                        <c:v>9.8677115699103752E-23</c:v>
                      </c:pt>
                      <c:pt idx="9993">
                        <c:v>9.4281358667561335E-23</c:v>
                      </c:pt>
                      <c:pt idx="9994">
                        <c:v>8.9833441549690448E-23</c:v>
                      </c:pt>
                      <c:pt idx="9995">
                        <c:v>8.5338141124613902E-23</c:v>
                      </c:pt>
                      <c:pt idx="9996">
                        <c:v>8.0800267701343659E-23</c:v>
                      </c:pt>
                      <c:pt idx="9997">
                        <c:v>7.6224660161661209E-23</c:v>
                      </c:pt>
                      <c:pt idx="9998">
                        <c:v>7.16161807245445E-23</c:v>
                      </c:pt>
                      <c:pt idx="9999">
                        <c:v>6.6979709444809883E-23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6A8A-49F6-B3D7-7A0877597D7B}"/>
                  </c:ext>
                </c:extLst>
              </c15:ser>
            </c15:filteredScatterSeries>
          </c:ext>
        </c:extLst>
      </c:scatterChart>
      <c:valAx>
        <c:axId val="590093872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90094576"/>
        <c:crosses val="autoZero"/>
        <c:crossBetween val="midCat"/>
      </c:valAx>
      <c:valAx>
        <c:axId val="590094576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900938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ラプラス変換後の逆数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s_space!$B$1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s_space!$A$2:$A$1001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0.60000000000000009</c:v>
                </c:pt>
                <c:pt idx="7">
                  <c:v>0.70000000000000007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</c:v>
                </c:pt>
                <c:pt idx="21">
                  <c:v>2.1</c:v>
                </c:pt>
                <c:pt idx="22">
                  <c:v>2.2000000000000002</c:v>
                </c:pt>
                <c:pt idx="23">
                  <c:v>2.2999999999999998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</c:v>
                </c:pt>
                <c:pt idx="41">
                  <c:v>4.1000000000000014</c:v>
                </c:pt>
                <c:pt idx="42">
                  <c:v>4.2</c:v>
                </c:pt>
                <c:pt idx="43">
                  <c:v>4.3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4.6000000000000014</c:v>
                </c:pt>
                <c:pt idx="47">
                  <c:v>4.7</c:v>
                </c:pt>
                <c:pt idx="48">
                  <c:v>4.8000000000000007</c:v>
                </c:pt>
                <c:pt idx="49">
                  <c:v>4.9000000000000004</c:v>
                </c:pt>
                <c:pt idx="50">
                  <c:v>5</c:v>
                </c:pt>
                <c:pt idx="51">
                  <c:v>5.1000000000000014</c:v>
                </c:pt>
                <c:pt idx="52">
                  <c:v>5.2</c:v>
                </c:pt>
                <c:pt idx="53">
                  <c:v>5.3000000000000007</c:v>
                </c:pt>
                <c:pt idx="54">
                  <c:v>5.4</c:v>
                </c:pt>
                <c:pt idx="55">
                  <c:v>5.5</c:v>
                </c:pt>
                <c:pt idx="56">
                  <c:v>5.6000000000000014</c:v>
                </c:pt>
                <c:pt idx="57">
                  <c:v>5.7</c:v>
                </c:pt>
                <c:pt idx="58">
                  <c:v>5.8000000000000007</c:v>
                </c:pt>
                <c:pt idx="59">
                  <c:v>5.9</c:v>
                </c:pt>
                <c:pt idx="60">
                  <c:v>6</c:v>
                </c:pt>
                <c:pt idx="61">
                  <c:v>6.1000000000000014</c:v>
                </c:pt>
                <c:pt idx="62">
                  <c:v>6.2</c:v>
                </c:pt>
                <c:pt idx="63">
                  <c:v>6.3000000000000007</c:v>
                </c:pt>
                <c:pt idx="64">
                  <c:v>6.4</c:v>
                </c:pt>
                <c:pt idx="65">
                  <c:v>6.5</c:v>
                </c:pt>
                <c:pt idx="66">
                  <c:v>6.6000000000000014</c:v>
                </c:pt>
                <c:pt idx="67">
                  <c:v>6.7</c:v>
                </c:pt>
                <c:pt idx="68">
                  <c:v>6.8000000000000007</c:v>
                </c:pt>
                <c:pt idx="69">
                  <c:v>6.9</c:v>
                </c:pt>
                <c:pt idx="70">
                  <c:v>7</c:v>
                </c:pt>
                <c:pt idx="71">
                  <c:v>7.1000000000000014</c:v>
                </c:pt>
                <c:pt idx="72">
                  <c:v>7.2</c:v>
                </c:pt>
                <c:pt idx="73">
                  <c:v>7.3000000000000007</c:v>
                </c:pt>
                <c:pt idx="74">
                  <c:v>7.4</c:v>
                </c:pt>
                <c:pt idx="75">
                  <c:v>7.5</c:v>
                </c:pt>
                <c:pt idx="76">
                  <c:v>7.6000000000000014</c:v>
                </c:pt>
                <c:pt idx="77">
                  <c:v>7.7</c:v>
                </c:pt>
                <c:pt idx="78">
                  <c:v>7.8000000000000007</c:v>
                </c:pt>
                <c:pt idx="79">
                  <c:v>7.9</c:v>
                </c:pt>
                <c:pt idx="80">
                  <c:v>8</c:v>
                </c:pt>
                <c:pt idx="81">
                  <c:v>8.1</c:v>
                </c:pt>
                <c:pt idx="82">
                  <c:v>8.2000000000000011</c:v>
                </c:pt>
                <c:pt idx="83">
                  <c:v>8.3000000000000007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8.7000000000000011</c:v>
                </c:pt>
                <c:pt idx="88">
                  <c:v>8.8000000000000007</c:v>
                </c:pt>
                <c:pt idx="89">
                  <c:v>8.9</c:v>
                </c:pt>
                <c:pt idx="90">
                  <c:v>9</c:v>
                </c:pt>
                <c:pt idx="91">
                  <c:v>9.1</c:v>
                </c:pt>
                <c:pt idx="92">
                  <c:v>9.2000000000000011</c:v>
                </c:pt>
                <c:pt idx="93">
                  <c:v>9.3000000000000007</c:v>
                </c:pt>
                <c:pt idx="94">
                  <c:v>9.4</c:v>
                </c:pt>
                <c:pt idx="95">
                  <c:v>9.5</c:v>
                </c:pt>
                <c:pt idx="96">
                  <c:v>9.6000000000000014</c:v>
                </c:pt>
                <c:pt idx="97">
                  <c:v>9.7000000000000011</c:v>
                </c:pt>
                <c:pt idx="98">
                  <c:v>9.8000000000000007</c:v>
                </c:pt>
                <c:pt idx="99">
                  <c:v>9.9</c:v>
                </c:pt>
                <c:pt idx="100">
                  <c:v>10</c:v>
                </c:pt>
                <c:pt idx="101">
                  <c:v>10.1</c:v>
                </c:pt>
                <c:pt idx="102">
                  <c:v>10.199999999999999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</c:v>
                </c:pt>
                <c:pt idx="161">
                  <c:v>16.100000000000001</c:v>
                </c:pt>
                <c:pt idx="162">
                  <c:v>16.2</c:v>
                </c:pt>
                <c:pt idx="163">
                  <c:v>16.3</c:v>
                </c:pt>
                <c:pt idx="164">
                  <c:v>16.399999999999999</c:v>
                </c:pt>
                <c:pt idx="165">
                  <c:v>16.5</c:v>
                </c:pt>
                <c:pt idx="166">
                  <c:v>16.600000000000001</c:v>
                </c:pt>
                <c:pt idx="167">
                  <c:v>16.7</c:v>
                </c:pt>
                <c:pt idx="168">
                  <c:v>16.8</c:v>
                </c:pt>
                <c:pt idx="169">
                  <c:v>16.899999999999999</c:v>
                </c:pt>
                <c:pt idx="170">
                  <c:v>17</c:v>
                </c:pt>
                <c:pt idx="171">
                  <c:v>17.100000000000001</c:v>
                </c:pt>
                <c:pt idx="172">
                  <c:v>17.2</c:v>
                </c:pt>
                <c:pt idx="173">
                  <c:v>17.3</c:v>
                </c:pt>
                <c:pt idx="174">
                  <c:v>17.399999999999999</c:v>
                </c:pt>
                <c:pt idx="175">
                  <c:v>17.5</c:v>
                </c:pt>
                <c:pt idx="176">
                  <c:v>17.600000000000001</c:v>
                </c:pt>
                <c:pt idx="177">
                  <c:v>17.7</c:v>
                </c:pt>
                <c:pt idx="178">
                  <c:v>17.8</c:v>
                </c:pt>
                <c:pt idx="179">
                  <c:v>17.899999999999999</c:v>
                </c:pt>
                <c:pt idx="180">
                  <c:v>18</c:v>
                </c:pt>
                <c:pt idx="181">
                  <c:v>18.100000000000001</c:v>
                </c:pt>
                <c:pt idx="182">
                  <c:v>18.2</c:v>
                </c:pt>
                <c:pt idx="183">
                  <c:v>18.3</c:v>
                </c:pt>
                <c:pt idx="184">
                  <c:v>18.399999999999999</c:v>
                </c:pt>
                <c:pt idx="185">
                  <c:v>18.5</c:v>
                </c:pt>
                <c:pt idx="186">
                  <c:v>18.600000000000001</c:v>
                </c:pt>
                <c:pt idx="187">
                  <c:v>18.7</c:v>
                </c:pt>
                <c:pt idx="188">
                  <c:v>18.8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</c:v>
                </c:pt>
                <c:pt idx="193">
                  <c:v>19.3</c:v>
                </c:pt>
                <c:pt idx="194">
                  <c:v>19.399999999999999</c:v>
                </c:pt>
                <c:pt idx="195">
                  <c:v>19.5</c:v>
                </c:pt>
                <c:pt idx="196">
                  <c:v>19.600000000000001</c:v>
                </c:pt>
                <c:pt idx="197">
                  <c:v>19.7</c:v>
                </c:pt>
                <c:pt idx="198">
                  <c:v>19.8</c:v>
                </c:pt>
                <c:pt idx="199">
                  <c:v>19.899999999999999</c:v>
                </c:pt>
                <c:pt idx="200">
                  <c:v>20</c:v>
                </c:pt>
                <c:pt idx="201">
                  <c:v>20.100000000000001</c:v>
                </c:pt>
                <c:pt idx="202">
                  <c:v>20.2</c:v>
                </c:pt>
                <c:pt idx="203">
                  <c:v>20.3</c:v>
                </c:pt>
                <c:pt idx="204">
                  <c:v>20.399999999999999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</c:v>
                </c:pt>
                <c:pt idx="301">
                  <c:v>30.1</c:v>
                </c:pt>
                <c:pt idx="302">
                  <c:v>30.2</c:v>
                </c:pt>
                <c:pt idx="303">
                  <c:v>30.3</c:v>
                </c:pt>
                <c:pt idx="304">
                  <c:v>30.4</c:v>
                </c:pt>
                <c:pt idx="305">
                  <c:v>30.5</c:v>
                </c:pt>
                <c:pt idx="306">
                  <c:v>30.6</c:v>
                </c:pt>
                <c:pt idx="307">
                  <c:v>30.7</c:v>
                </c:pt>
                <c:pt idx="308">
                  <c:v>30.8</c:v>
                </c:pt>
                <c:pt idx="309">
                  <c:v>30.9</c:v>
                </c:pt>
                <c:pt idx="310">
                  <c:v>31</c:v>
                </c:pt>
                <c:pt idx="311">
                  <c:v>31.1</c:v>
                </c:pt>
                <c:pt idx="312">
                  <c:v>31.2</c:v>
                </c:pt>
                <c:pt idx="313">
                  <c:v>31.3</c:v>
                </c:pt>
                <c:pt idx="314">
                  <c:v>31.4</c:v>
                </c:pt>
                <c:pt idx="315">
                  <c:v>31.5</c:v>
                </c:pt>
                <c:pt idx="316">
                  <c:v>31.6</c:v>
                </c:pt>
                <c:pt idx="317">
                  <c:v>31.7</c:v>
                </c:pt>
                <c:pt idx="318">
                  <c:v>31.8</c:v>
                </c:pt>
                <c:pt idx="319">
                  <c:v>31.9</c:v>
                </c:pt>
                <c:pt idx="320">
                  <c:v>32</c:v>
                </c:pt>
                <c:pt idx="321">
                  <c:v>32.1</c:v>
                </c:pt>
                <c:pt idx="322">
                  <c:v>32.200000000000003</c:v>
                </c:pt>
                <c:pt idx="323">
                  <c:v>32.299999999999997</c:v>
                </c:pt>
                <c:pt idx="324">
                  <c:v>32.4</c:v>
                </c:pt>
                <c:pt idx="325">
                  <c:v>32.5</c:v>
                </c:pt>
                <c:pt idx="326">
                  <c:v>32.6</c:v>
                </c:pt>
                <c:pt idx="327">
                  <c:v>32.700000000000003</c:v>
                </c:pt>
                <c:pt idx="328">
                  <c:v>32.799999999999997</c:v>
                </c:pt>
                <c:pt idx="329">
                  <c:v>32.9</c:v>
                </c:pt>
                <c:pt idx="330">
                  <c:v>33</c:v>
                </c:pt>
                <c:pt idx="331">
                  <c:v>33.1</c:v>
                </c:pt>
                <c:pt idx="332">
                  <c:v>33.200000000000003</c:v>
                </c:pt>
                <c:pt idx="333">
                  <c:v>33.299999999999997</c:v>
                </c:pt>
                <c:pt idx="334">
                  <c:v>33.4</c:v>
                </c:pt>
                <c:pt idx="335">
                  <c:v>33.5</c:v>
                </c:pt>
                <c:pt idx="336">
                  <c:v>33.6</c:v>
                </c:pt>
                <c:pt idx="337">
                  <c:v>33.700000000000003</c:v>
                </c:pt>
                <c:pt idx="338">
                  <c:v>33.799999999999997</c:v>
                </c:pt>
                <c:pt idx="339">
                  <c:v>33.9</c:v>
                </c:pt>
                <c:pt idx="340">
                  <c:v>34</c:v>
                </c:pt>
                <c:pt idx="341">
                  <c:v>34.1</c:v>
                </c:pt>
                <c:pt idx="342">
                  <c:v>34.200000000000003</c:v>
                </c:pt>
                <c:pt idx="343">
                  <c:v>34.299999999999997</c:v>
                </c:pt>
                <c:pt idx="344">
                  <c:v>34.4</c:v>
                </c:pt>
                <c:pt idx="345">
                  <c:v>34.5</c:v>
                </c:pt>
                <c:pt idx="346">
                  <c:v>34.6</c:v>
                </c:pt>
                <c:pt idx="347">
                  <c:v>34.700000000000003</c:v>
                </c:pt>
                <c:pt idx="348">
                  <c:v>34.799999999999997</c:v>
                </c:pt>
                <c:pt idx="349">
                  <c:v>34.9</c:v>
                </c:pt>
                <c:pt idx="350">
                  <c:v>35</c:v>
                </c:pt>
                <c:pt idx="351">
                  <c:v>35.1</c:v>
                </c:pt>
                <c:pt idx="352">
                  <c:v>35.200000000000003</c:v>
                </c:pt>
                <c:pt idx="353">
                  <c:v>35.299999999999997</c:v>
                </c:pt>
                <c:pt idx="354">
                  <c:v>35.4</c:v>
                </c:pt>
                <c:pt idx="355">
                  <c:v>35.5</c:v>
                </c:pt>
                <c:pt idx="356">
                  <c:v>35.6</c:v>
                </c:pt>
                <c:pt idx="357">
                  <c:v>35.700000000000003</c:v>
                </c:pt>
                <c:pt idx="358">
                  <c:v>35.799999999999997</c:v>
                </c:pt>
                <c:pt idx="359">
                  <c:v>35.9</c:v>
                </c:pt>
                <c:pt idx="360">
                  <c:v>36</c:v>
                </c:pt>
                <c:pt idx="361">
                  <c:v>36.1</c:v>
                </c:pt>
                <c:pt idx="362">
                  <c:v>36.200000000000003</c:v>
                </c:pt>
                <c:pt idx="363">
                  <c:v>36.299999999999997</c:v>
                </c:pt>
                <c:pt idx="364">
                  <c:v>36.4</c:v>
                </c:pt>
                <c:pt idx="365">
                  <c:v>36.5</c:v>
                </c:pt>
                <c:pt idx="366">
                  <c:v>36.6</c:v>
                </c:pt>
                <c:pt idx="367">
                  <c:v>36.700000000000003</c:v>
                </c:pt>
                <c:pt idx="368">
                  <c:v>36.799999999999997</c:v>
                </c:pt>
                <c:pt idx="369">
                  <c:v>36.9</c:v>
                </c:pt>
                <c:pt idx="370">
                  <c:v>37</c:v>
                </c:pt>
                <c:pt idx="371">
                  <c:v>37.1</c:v>
                </c:pt>
                <c:pt idx="372">
                  <c:v>37.200000000000003</c:v>
                </c:pt>
                <c:pt idx="373">
                  <c:v>37.299999999999997</c:v>
                </c:pt>
                <c:pt idx="374">
                  <c:v>37.4</c:v>
                </c:pt>
                <c:pt idx="375">
                  <c:v>37.5</c:v>
                </c:pt>
                <c:pt idx="376">
                  <c:v>37.6</c:v>
                </c:pt>
                <c:pt idx="377">
                  <c:v>37.700000000000003</c:v>
                </c:pt>
                <c:pt idx="378">
                  <c:v>37.799999999999997</c:v>
                </c:pt>
                <c:pt idx="379">
                  <c:v>37.9</c:v>
                </c:pt>
                <c:pt idx="380">
                  <c:v>38</c:v>
                </c:pt>
                <c:pt idx="381">
                  <c:v>38.1</c:v>
                </c:pt>
                <c:pt idx="382">
                  <c:v>38.200000000000003</c:v>
                </c:pt>
                <c:pt idx="383">
                  <c:v>38.299999999999997</c:v>
                </c:pt>
                <c:pt idx="384">
                  <c:v>38.400000000000013</c:v>
                </c:pt>
                <c:pt idx="385">
                  <c:v>38.5</c:v>
                </c:pt>
                <c:pt idx="386">
                  <c:v>38.6</c:v>
                </c:pt>
                <c:pt idx="387">
                  <c:v>38.700000000000003</c:v>
                </c:pt>
                <c:pt idx="388">
                  <c:v>38.799999999999997</c:v>
                </c:pt>
                <c:pt idx="389">
                  <c:v>38.900000000000013</c:v>
                </c:pt>
                <c:pt idx="390">
                  <c:v>39</c:v>
                </c:pt>
                <c:pt idx="391">
                  <c:v>39.1</c:v>
                </c:pt>
                <c:pt idx="392">
                  <c:v>39.200000000000003</c:v>
                </c:pt>
                <c:pt idx="393">
                  <c:v>39.299999999999997</c:v>
                </c:pt>
                <c:pt idx="394">
                  <c:v>39.400000000000013</c:v>
                </c:pt>
                <c:pt idx="395">
                  <c:v>39.5</c:v>
                </c:pt>
                <c:pt idx="396">
                  <c:v>39.6</c:v>
                </c:pt>
                <c:pt idx="397">
                  <c:v>39.700000000000003</c:v>
                </c:pt>
                <c:pt idx="398">
                  <c:v>39.799999999999997</c:v>
                </c:pt>
                <c:pt idx="399">
                  <c:v>39.900000000000013</c:v>
                </c:pt>
                <c:pt idx="400">
                  <c:v>40</c:v>
                </c:pt>
                <c:pt idx="401">
                  <c:v>40.1</c:v>
                </c:pt>
                <c:pt idx="402">
                  <c:v>40.200000000000003</c:v>
                </c:pt>
                <c:pt idx="403">
                  <c:v>40.299999999999997</c:v>
                </c:pt>
                <c:pt idx="404">
                  <c:v>40.400000000000013</c:v>
                </c:pt>
                <c:pt idx="405">
                  <c:v>40.5</c:v>
                </c:pt>
                <c:pt idx="406">
                  <c:v>40.6</c:v>
                </c:pt>
                <c:pt idx="407">
                  <c:v>40.700000000000003</c:v>
                </c:pt>
                <c:pt idx="408">
                  <c:v>40.799999999999997</c:v>
                </c:pt>
                <c:pt idx="409">
                  <c:v>40.900000000000013</c:v>
                </c:pt>
                <c:pt idx="410">
                  <c:v>41</c:v>
                </c:pt>
                <c:pt idx="411">
                  <c:v>41.1</c:v>
                </c:pt>
                <c:pt idx="412">
                  <c:v>41.2</c:v>
                </c:pt>
                <c:pt idx="413">
                  <c:v>41.3</c:v>
                </c:pt>
                <c:pt idx="414">
                  <c:v>41.400000000000013</c:v>
                </c:pt>
                <c:pt idx="415">
                  <c:v>41.5</c:v>
                </c:pt>
                <c:pt idx="416">
                  <c:v>41.6</c:v>
                </c:pt>
                <c:pt idx="417">
                  <c:v>41.7</c:v>
                </c:pt>
                <c:pt idx="418">
                  <c:v>41.8</c:v>
                </c:pt>
                <c:pt idx="419">
                  <c:v>41.900000000000013</c:v>
                </c:pt>
                <c:pt idx="420">
                  <c:v>42</c:v>
                </c:pt>
                <c:pt idx="421">
                  <c:v>42.1</c:v>
                </c:pt>
                <c:pt idx="422">
                  <c:v>42.2</c:v>
                </c:pt>
                <c:pt idx="423">
                  <c:v>42.3</c:v>
                </c:pt>
                <c:pt idx="424">
                  <c:v>42.400000000000013</c:v>
                </c:pt>
                <c:pt idx="425">
                  <c:v>42.5</c:v>
                </c:pt>
                <c:pt idx="426">
                  <c:v>42.6</c:v>
                </c:pt>
                <c:pt idx="427">
                  <c:v>42.7</c:v>
                </c:pt>
                <c:pt idx="428">
                  <c:v>42.8</c:v>
                </c:pt>
                <c:pt idx="429">
                  <c:v>42.900000000000013</c:v>
                </c:pt>
                <c:pt idx="430">
                  <c:v>43</c:v>
                </c:pt>
                <c:pt idx="431">
                  <c:v>43.1</c:v>
                </c:pt>
                <c:pt idx="432">
                  <c:v>43.2</c:v>
                </c:pt>
                <c:pt idx="433">
                  <c:v>43.3</c:v>
                </c:pt>
                <c:pt idx="434">
                  <c:v>43.400000000000013</c:v>
                </c:pt>
                <c:pt idx="435">
                  <c:v>43.5</c:v>
                </c:pt>
                <c:pt idx="436">
                  <c:v>43.6</c:v>
                </c:pt>
                <c:pt idx="437">
                  <c:v>43.7</c:v>
                </c:pt>
                <c:pt idx="438">
                  <c:v>43.8</c:v>
                </c:pt>
                <c:pt idx="439">
                  <c:v>43.900000000000013</c:v>
                </c:pt>
                <c:pt idx="440">
                  <c:v>44</c:v>
                </c:pt>
                <c:pt idx="441">
                  <c:v>44.1</c:v>
                </c:pt>
                <c:pt idx="442">
                  <c:v>44.2</c:v>
                </c:pt>
                <c:pt idx="443">
                  <c:v>44.3</c:v>
                </c:pt>
                <c:pt idx="444">
                  <c:v>44.400000000000013</c:v>
                </c:pt>
                <c:pt idx="445">
                  <c:v>44.5</c:v>
                </c:pt>
                <c:pt idx="446">
                  <c:v>44.6</c:v>
                </c:pt>
                <c:pt idx="447">
                  <c:v>44.7</c:v>
                </c:pt>
                <c:pt idx="448">
                  <c:v>44.8</c:v>
                </c:pt>
                <c:pt idx="449">
                  <c:v>44.900000000000013</c:v>
                </c:pt>
                <c:pt idx="450">
                  <c:v>45</c:v>
                </c:pt>
                <c:pt idx="451">
                  <c:v>45.1</c:v>
                </c:pt>
                <c:pt idx="452">
                  <c:v>45.2</c:v>
                </c:pt>
                <c:pt idx="453">
                  <c:v>45.3</c:v>
                </c:pt>
                <c:pt idx="454">
                  <c:v>45.400000000000013</c:v>
                </c:pt>
                <c:pt idx="455">
                  <c:v>45.5</c:v>
                </c:pt>
                <c:pt idx="456">
                  <c:v>45.6</c:v>
                </c:pt>
                <c:pt idx="457">
                  <c:v>45.7</c:v>
                </c:pt>
                <c:pt idx="458">
                  <c:v>45.8</c:v>
                </c:pt>
                <c:pt idx="459">
                  <c:v>45.900000000000013</c:v>
                </c:pt>
                <c:pt idx="460">
                  <c:v>46</c:v>
                </c:pt>
                <c:pt idx="461">
                  <c:v>46.1</c:v>
                </c:pt>
                <c:pt idx="462">
                  <c:v>46.2</c:v>
                </c:pt>
                <c:pt idx="463">
                  <c:v>46.3</c:v>
                </c:pt>
                <c:pt idx="464">
                  <c:v>46.400000000000013</c:v>
                </c:pt>
                <c:pt idx="465">
                  <c:v>46.5</c:v>
                </c:pt>
                <c:pt idx="466">
                  <c:v>46.6</c:v>
                </c:pt>
                <c:pt idx="467">
                  <c:v>46.7</c:v>
                </c:pt>
                <c:pt idx="468">
                  <c:v>46.8</c:v>
                </c:pt>
                <c:pt idx="469">
                  <c:v>46.900000000000013</c:v>
                </c:pt>
                <c:pt idx="470">
                  <c:v>47</c:v>
                </c:pt>
                <c:pt idx="471">
                  <c:v>47.1</c:v>
                </c:pt>
                <c:pt idx="472">
                  <c:v>47.2</c:v>
                </c:pt>
                <c:pt idx="473">
                  <c:v>47.3</c:v>
                </c:pt>
                <c:pt idx="474">
                  <c:v>47.400000000000013</c:v>
                </c:pt>
                <c:pt idx="475">
                  <c:v>47.5</c:v>
                </c:pt>
                <c:pt idx="476">
                  <c:v>47.6</c:v>
                </c:pt>
                <c:pt idx="477">
                  <c:v>47.7</c:v>
                </c:pt>
                <c:pt idx="478">
                  <c:v>47.8</c:v>
                </c:pt>
                <c:pt idx="479">
                  <c:v>47.900000000000013</c:v>
                </c:pt>
                <c:pt idx="480">
                  <c:v>48</c:v>
                </c:pt>
                <c:pt idx="481">
                  <c:v>48.1</c:v>
                </c:pt>
                <c:pt idx="482">
                  <c:v>48.2</c:v>
                </c:pt>
                <c:pt idx="483">
                  <c:v>48.3</c:v>
                </c:pt>
                <c:pt idx="484">
                  <c:v>48.400000000000013</c:v>
                </c:pt>
                <c:pt idx="485">
                  <c:v>48.5</c:v>
                </c:pt>
                <c:pt idx="486">
                  <c:v>48.6</c:v>
                </c:pt>
                <c:pt idx="487">
                  <c:v>48.7</c:v>
                </c:pt>
                <c:pt idx="488">
                  <c:v>48.8</c:v>
                </c:pt>
                <c:pt idx="489">
                  <c:v>48.900000000000013</c:v>
                </c:pt>
                <c:pt idx="490">
                  <c:v>49</c:v>
                </c:pt>
                <c:pt idx="491">
                  <c:v>49.1</c:v>
                </c:pt>
                <c:pt idx="492">
                  <c:v>49.2</c:v>
                </c:pt>
                <c:pt idx="493">
                  <c:v>49.3</c:v>
                </c:pt>
                <c:pt idx="494">
                  <c:v>49.400000000000013</c:v>
                </c:pt>
                <c:pt idx="495">
                  <c:v>49.5</c:v>
                </c:pt>
                <c:pt idx="496">
                  <c:v>49.6</c:v>
                </c:pt>
                <c:pt idx="497">
                  <c:v>49.7</c:v>
                </c:pt>
                <c:pt idx="498">
                  <c:v>49.8</c:v>
                </c:pt>
                <c:pt idx="499">
                  <c:v>49.900000000000013</c:v>
                </c:pt>
                <c:pt idx="500">
                  <c:v>50</c:v>
                </c:pt>
                <c:pt idx="501">
                  <c:v>50.1</c:v>
                </c:pt>
                <c:pt idx="502">
                  <c:v>50.2</c:v>
                </c:pt>
                <c:pt idx="503">
                  <c:v>50.3</c:v>
                </c:pt>
                <c:pt idx="504">
                  <c:v>50.400000000000013</c:v>
                </c:pt>
                <c:pt idx="505">
                  <c:v>50.5</c:v>
                </c:pt>
                <c:pt idx="506">
                  <c:v>50.6</c:v>
                </c:pt>
                <c:pt idx="507">
                  <c:v>50.7</c:v>
                </c:pt>
                <c:pt idx="508">
                  <c:v>50.8</c:v>
                </c:pt>
                <c:pt idx="509">
                  <c:v>50.900000000000013</c:v>
                </c:pt>
                <c:pt idx="510">
                  <c:v>51</c:v>
                </c:pt>
                <c:pt idx="511">
                  <c:v>51.1</c:v>
                </c:pt>
                <c:pt idx="512">
                  <c:v>51.2</c:v>
                </c:pt>
                <c:pt idx="513">
                  <c:v>51.3</c:v>
                </c:pt>
                <c:pt idx="514">
                  <c:v>51.400000000000013</c:v>
                </c:pt>
                <c:pt idx="515">
                  <c:v>51.5</c:v>
                </c:pt>
                <c:pt idx="516">
                  <c:v>51.6</c:v>
                </c:pt>
                <c:pt idx="517">
                  <c:v>51.7</c:v>
                </c:pt>
                <c:pt idx="518">
                  <c:v>51.8</c:v>
                </c:pt>
                <c:pt idx="519">
                  <c:v>51.900000000000013</c:v>
                </c:pt>
                <c:pt idx="520">
                  <c:v>52</c:v>
                </c:pt>
                <c:pt idx="521">
                  <c:v>52.1</c:v>
                </c:pt>
                <c:pt idx="522">
                  <c:v>52.2</c:v>
                </c:pt>
                <c:pt idx="523">
                  <c:v>52.3</c:v>
                </c:pt>
                <c:pt idx="524">
                  <c:v>52.400000000000013</c:v>
                </c:pt>
                <c:pt idx="525">
                  <c:v>52.5</c:v>
                </c:pt>
                <c:pt idx="526">
                  <c:v>52.6</c:v>
                </c:pt>
                <c:pt idx="527">
                  <c:v>52.7</c:v>
                </c:pt>
                <c:pt idx="528">
                  <c:v>52.8</c:v>
                </c:pt>
                <c:pt idx="529">
                  <c:v>52.900000000000013</c:v>
                </c:pt>
                <c:pt idx="530">
                  <c:v>53</c:v>
                </c:pt>
                <c:pt idx="531">
                  <c:v>53.1</c:v>
                </c:pt>
                <c:pt idx="532">
                  <c:v>53.2</c:v>
                </c:pt>
                <c:pt idx="533">
                  <c:v>53.3</c:v>
                </c:pt>
                <c:pt idx="534">
                  <c:v>53.400000000000013</c:v>
                </c:pt>
                <c:pt idx="535">
                  <c:v>53.5</c:v>
                </c:pt>
                <c:pt idx="536">
                  <c:v>53.6</c:v>
                </c:pt>
                <c:pt idx="537">
                  <c:v>53.7</c:v>
                </c:pt>
                <c:pt idx="538">
                  <c:v>53.8</c:v>
                </c:pt>
                <c:pt idx="539">
                  <c:v>53.900000000000013</c:v>
                </c:pt>
                <c:pt idx="540">
                  <c:v>54</c:v>
                </c:pt>
                <c:pt idx="541">
                  <c:v>54.1</c:v>
                </c:pt>
                <c:pt idx="542">
                  <c:v>54.2</c:v>
                </c:pt>
                <c:pt idx="543">
                  <c:v>54.3</c:v>
                </c:pt>
                <c:pt idx="544">
                  <c:v>54.400000000000013</c:v>
                </c:pt>
                <c:pt idx="545">
                  <c:v>54.5</c:v>
                </c:pt>
                <c:pt idx="546">
                  <c:v>54.6</c:v>
                </c:pt>
                <c:pt idx="547">
                  <c:v>54.7</c:v>
                </c:pt>
                <c:pt idx="548">
                  <c:v>54.8</c:v>
                </c:pt>
                <c:pt idx="549">
                  <c:v>54.900000000000013</c:v>
                </c:pt>
                <c:pt idx="550">
                  <c:v>55</c:v>
                </c:pt>
                <c:pt idx="551">
                  <c:v>55.1</c:v>
                </c:pt>
                <c:pt idx="552">
                  <c:v>55.2</c:v>
                </c:pt>
                <c:pt idx="553">
                  <c:v>55.3</c:v>
                </c:pt>
                <c:pt idx="554">
                  <c:v>55.400000000000013</c:v>
                </c:pt>
                <c:pt idx="555">
                  <c:v>55.5</c:v>
                </c:pt>
                <c:pt idx="556">
                  <c:v>55.6</c:v>
                </c:pt>
                <c:pt idx="557">
                  <c:v>55.7</c:v>
                </c:pt>
                <c:pt idx="558">
                  <c:v>55.8</c:v>
                </c:pt>
                <c:pt idx="559">
                  <c:v>55.900000000000013</c:v>
                </c:pt>
                <c:pt idx="560">
                  <c:v>56</c:v>
                </c:pt>
                <c:pt idx="561">
                  <c:v>56.1</c:v>
                </c:pt>
                <c:pt idx="562">
                  <c:v>56.2</c:v>
                </c:pt>
                <c:pt idx="563">
                  <c:v>56.3</c:v>
                </c:pt>
                <c:pt idx="564">
                  <c:v>56.400000000000013</c:v>
                </c:pt>
                <c:pt idx="565">
                  <c:v>56.5</c:v>
                </c:pt>
                <c:pt idx="566">
                  <c:v>56.6</c:v>
                </c:pt>
                <c:pt idx="567">
                  <c:v>56.7</c:v>
                </c:pt>
                <c:pt idx="568">
                  <c:v>56.8</c:v>
                </c:pt>
                <c:pt idx="569">
                  <c:v>56.900000000000013</c:v>
                </c:pt>
                <c:pt idx="570">
                  <c:v>57</c:v>
                </c:pt>
                <c:pt idx="571">
                  <c:v>57.1</c:v>
                </c:pt>
                <c:pt idx="572">
                  <c:v>57.2</c:v>
                </c:pt>
                <c:pt idx="573">
                  <c:v>57.3</c:v>
                </c:pt>
                <c:pt idx="574">
                  <c:v>57.400000000000013</c:v>
                </c:pt>
                <c:pt idx="575">
                  <c:v>57.5</c:v>
                </c:pt>
                <c:pt idx="576">
                  <c:v>57.6</c:v>
                </c:pt>
                <c:pt idx="577">
                  <c:v>57.7</c:v>
                </c:pt>
                <c:pt idx="578">
                  <c:v>57.8</c:v>
                </c:pt>
                <c:pt idx="579">
                  <c:v>57.900000000000013</c:v>
                </c:pt>
                <c:pt idx="580">
                  <c:v>58</c:v>
                </c:pt>
                <c:pt idx="581">
                  <c:v>58.1</c:v>
                </c:pt>
                <c:pt idx="582">
                  <c:v>58.2</c:v>
                </c:pt>
                <c:pt idx="583">
                  <c:v>58.3</c:v>
                </c:pt>
                <c:pt idx="584">
                  <c:v>58.400000000000013</c:v>
                </c:pt>
                <c:pt idx="585">
                  <c:v>58.5</c:v>
                </c:pt>
                <c:pt idx="586">
                  <c:v>58.6</c:v>
                </c:pt>
                <c:pt idx="587">
                  <c:v>58.7</c:v>
                </c:pt>
                <c:pt idx="588">
                  <c:v>58.8</c:v>
                </c:pt>
                <c:pt idx="589">
                  <c:v>58.900000000000013</c:v>
                </c:pt>
                <c:pt idx="590">
                  <c:v>59</c:v>
                </c:pt>
                <c:pt idx="591">
                  <c:v>59.1</c:v>
                </c:pt>
                <c:pt idx="592">
                  <c:v>59.2</c:v>
                </c:pt>
                <c:pt idx="593">
                  <c:v>59.3</c:v>
                </c:pt>
                <c:pt idx="594">
                  <c:v>59.400000000000013</c:v>
                </c:pt>
                <c:pt idx="595">
                  <c:v>59.5</c:v>
                </c:pt>
                <c:pt idx="596">
                  <c:v>59.6</c:v>
                </c:pt>
                <c:pt idx="597">
                  <c:v>59.7</c:v>
                </c:pt>
                <c:pt idx="598">
                  <c:v>59.8</c:v>
                </c:pt>
                <c:pt idx="599">
                  <c:v>59.900000000000013</c:v>
                </c:pt>
                <c:pt idx="600">
                  <c:v>60</c:v>
                </c:pt>
                <c:pt idx="601">
                  <c:v>60.1</c:v>
                </c:pt>
                <c:pt idx="602">
                  <c:v>60.2</c:v>
                </c:pt>
                <c:pt idx="603">
                  <c:v>60.3</c:v>
                </c:pt>
                <c:pt idx="604">
                  <c:v>60.400000000000013</c:v>
                </c:pt>
                <c:pt idx="605">
                  <c:v>60.5</c:v>
                </c:pt>
                <c:pt idx="606">
                  <c:v>60.6</c:v>
                </c:pt>
                <c:pt idx="607">
                  <c:v>60.7</c:v>
                </c:pt>
                <c:pt idx="608">
                  <c:v>60.8</c:v>
                </c:pt>
                <c:pt idx="609">
                  <c:v>60.900000000000013</c:v>
                </c:pt>
                <c:pt idx="610">
                  <c:v>61</c:v>
                </c:pt>
                <c:pt idx="611">
                  <c:v>61.1</c:v>
                </c:pt>
                <c:pt idx="612">
                  <c:v>61.2</c:v>
                </c:pt>
                <c:pt idx="613">
                  <c:v>61.3</c:v>
                </c:pt>
                <c:pt idx="614">
                  <c:v>61.400000000000013</c:v>
                </c:pt>
                <c:pt idx="615">
                  <c:v>61.5</c:v>
                </c:pt>
                <c:pt idx="616">
                  <c:v>61.6</c:v>
                </c:pt>
                <c:pt idx="617">
                  <c:v>61.7</c:v>
                </c:pt>
                <c:pt idx="618">
                  <c:v>61.8</c:v>
                </c:pt>
                <c:pt idx="619">
                  <c:v>61.900000000000013</c:v>
                </c:pt>
                <c:pt idx="620">
                  <c:v>62</c:v>
                </c:pt>
                <c:pt idx="621">
                  <c:v>62.1</c:v>
                </c:pt>
                <c:pt idx="622">
                  <c:v>62.2</c:v>
                </c:pt>
                <c:pt idx="623">
                  <c:v>62.3</c:v>
                </c:pt>
                <c:pt idx="624">
                  <c:v>62.400000000000013</c:v>
                </c:pt>
                <c:pt idx="625">
                  <c:v>62.5</c:v>
                </c:pt>
                <c:pt idx="626">
                  <c:v>62.6</c:v>
                </c:pt>
                <c:pt idx="627">
                  <c:v>62.7</c:v>
                </c:pt>
                <c:pt idx="628">
                  <c:v>62.8</c:v>
                </c:pt>
                <c:pt idx="629">
                  <c:v>62.900000000000013</c:v>
                </c:pt>
                <c:pt idx="630">
                  <c:v>63</c:v>
                </c:pt>
                <c:pt idx="631">
                  <c:v>63.1</c:v>
                </c:pt>
                <c:pt idx="632">
                  <c:v>63.2</c:v>
                </c:pt>
                <c:pt idx="633">
                  <c:v>63.3</c:v>
                </c:pt>
                <c:pt idx="634">
                  <c:v>63.400000000000013</c:v>
                </c:pt>
                <c:pt idx="635">
                  <c:v>63.5</c:v>
                </c:pt>
                <c:pt idx="636">
                  <c:v>63.6</c:v>
                </c:pt>
                <c:pt idx="637">
                  <c:v>63.7</c:v>
                </c:pt>
                <c:pt idx="638">
                  <c:v>63.8</c:v>
                </c:pt>
                <c:pt idx="639">
                  <c:v>63.900000000000013</c:v>
                </c:pt>
                <c:pt idx="640">
                  <c:v>64</c:v>
                </c:pt>
                <c:pt idx="641">
                  <c:v>64.100000000000009</c:v>
                </c:pt>
                <c:pt idx="642">
                  <c:v>64.2</c:v>
                </c:pt>
                <c:pt idx="643">
                  <c:v>64.3</c:v>
                </c:pt>
                <c:pt idx="644">
                  <c:v>64.400000000000006</c:v>
                </c:pt>
                <c:pt idx="645">
                  <c:v>64.5</c:v>
                </c:pt>
                <c:pt idx="646">
                  <c:v>64.600000000000009</c:v>
                </c:pt>
                <c:pt idx="647">
                  <c:v>64.7</c:v>
                </c:pt>
                <c:pt idx="648">
                  <c:v>64.8</c:v>
                </c:pt>
                <c:pt idx="649">
                  <c:v>64.900000000000006</c:v>
                </c:pt>
                <c:pt idx="650">
                  <c:v>65</c:v>
                </c:pt>
                <c:pt idx="651">
                  <c:v>65.100000000000009</c:v>
                </c:pt>
                <c:pt idx="652">
                  <c:v>65.2</c:v>
                </c:pt>
                <c:pt idx="653">
                  <c:v>65.3</c:v>
                </c:pt>
                <c:pt idx="654">
                  <c:v>65.400000000000006</c:v>
                </c:pt>
                <c:pt idx="655">
                  <c:v>65.5</c:v>
                </c:pt>
                <c:pt idx="656">
                  <c:v>65.600000000000009</c:v>
                </c:pt>
                <c:pt idx="657">
                  <c:v>65.7</c:v>
                </c:pt>
                <c:pt idx="658">
                  <c:v>65.8</c:v>
                </c:pt>
                <c:pt idx="659">
                  <c:v>65.900000000000006</c:v>
                </c:pt>
                <c:pt idx="660">
                  <c:v>66</c:v>
                </c:pt>
                <c:pt idx="661">
                  <c:v>66.100000000000009</c:v>
                </c:pt>
                <c:pt idx="662">
                  <c:v>66.2</c:v>
                </c:pt>
                <c:pt idx="663">
                  <c:v>66.3</c:v>
                </c:pt>
                <c:pt idx="664">
                  <c:v>66.400000000000006</c:v>
                </c:pt>
                <c:pt idx="665">
                  <c:v>66.5</c:v>
                </c:pt>
                <c:pt idx="666">
                  <c:v>66.600000000000009</c:v>
                </c:pt>
                <c:pt idx="667">
                  <c:v>66.7</c:v>
                </c:pt>
                <c:pt idx="668">
                  <c:v>66.8</c:v>
                </c:pt>
                <c:pt idx="669">
                  <c:v>66.900000000000006</c:v>
                </c:pt>
                <c:pt idx="670">
                  <c:v>67</c:v>
                </c:pt>
                <c:pt idx="671">
                  <c:v>67.100000000000009</c:v>
                </c:pt>
                <c:pt idx="672">
                  <c:v>67.2</c:v>
                </c:pt>
                <c:pt idx="673">
                  <c:v>67.3</c:v>
                </c:pt>
                <c:pt idx="674">
                  <c:v>67.400000000000006</c:v>
                </c:pt>
                <c:pt idx="675">
                  <c:v>67.5</c:v>
                </c:pt>
                <c:pt idx="676">
                  <c:v>67.600000000000009</c:v>
                </c:pt>
                <c:pt idx="677">
                  <c:v>67.7</c:v>
                </c:pt>
                <c:pt idx="678">
                  <c:v>67.8</c:v>
                </c:pt>
                <c:pt idx="679">
                  <c:v>67.900000000000006</c:v>
                </c:pt>
                <c:pt idx="680">
                  <c:v>68</c:v>
                </c:pt>
                <c:pt idx="681">
                  <c:v>68.100000000000009</c:v>
                </c:pt>
                <c:pt idx="682">
                  <c:v>68.2</c:v>
                </c:pt>
                <c:pt idx="683">
                  <c:v>68.3</c:v>
                </c:pt>
                <c:pt idx="684">
                  <c:v>68.400000000000006</c:v>
                </c:pt>
                <c:pt idx="685">
                  <c:v>68.5</c:v>
                </c:pt>
                <c:pt idx="686">
                  <c:v>68.600000000000009</c:v>
                </c:pt>
                <c:pt idx="687">
                  <c:v>68.7</c:v>
                </c:pt>
                <c:pt idx="688">
                  <c:v>68.8</c:v>
                </c:pt>
                <c:pt idx="689">
                  <c:v>68.900000000000006</c:v>
                </c:pt>
                <c:pt idx="690">
                  <c:v>69</c:v>
                </c:pt>
                <c:pt idx="691">
                  <c:v>69.100000000000009</c:v>
                </c:pt>
                <c:pt idx="692">
                  <c:v>69.2</c:v>
                </c:pt>
                <c:pt idx="693">
                  <c:v>69.3</c:v>
                </c:pt>
                <c:pt idx="694">
                  <c:v>69.400000000000006</c:v>
                </c:pt>
                <c:pt idx="695">
                  <c:v>69.5</c:v>
                </c:pt>
                <c:pt idx="696">
                  <c:v>69.600000000000009</c:v>
                </c:pt>
                <c:pt idx="697">
                  <c:v>69.7</c:v>
                </c:pt>
                <c:pt idx="698">
                  <c:v>69.8</c:v>
                </c:pt>
                <c:pt idx="699">
                  <c:v>69.900000000000006</c:v>
                </c:pt>
                <c:pt idx="700">
                  <c:v>70</c:v>
                </c:pt>
                <c:pt idx="701">
                  <c:v>70.100000000000009</c:v>
                </c:pt>
                <c:pt idx="702">
                  <c:v>70.2</c:v>
                </c:pt>
                <c:pt idx="703">
                  <c:v>70.3</c:v>
                </c:pt>
                <c:pt idx="704">
                  <c:v>70.400000000000006</c:v>
                </c:pt>
                <c:pt idx="705">
                  <c:v>70.5</c:v>
                </c:pt>
                <c:pt idx="706">
                  <c:v>70.600000000000009</c:v>
                </c:pt>
                <c:pt idx="707">
                  <c:v>70.7</c:v>
                </c:pt>
                <c:pt idx="708">
                  <c:v>70.8</c:v>
                </c:pt>
                <c:pt idx="709">
                  <c:v>70.900000000000006</c:v>
                </c:pt>
                <c:pt idx="710">
                  <c:v>71</c:v>
                </c:pt>
                <c:pt idx="711">
                  <c:v>71.100000000000009</c:v>
                </c:pt>
                <c:pt idx="712">
                  <c:v>71.2</c:v>
                </c:pt>
                <c:pt idx="713">
                  <c:v>71.3</c:v>
                </c:pt>
                <c:pt idx="714">
                  <c:v>71.400000000000006</c:v>
                </c:pt>
                <c:pt idx="715">
                  <c:v>71.5</c:v>
                </c:pt>
                <c:pt idx="716">
                  <c:v>71.600000000000009</c:v>
                </c:pt>
                <c:pt idx="717">
                  <c:v>71.7</c:v>
                </c:pt>
                <c:pt idx="718">
                  <c:v>71.8</c:v>
                </c:pt>
                <c:pt idx="719">
                  <c:v>71.900000000000006</c:v>
                </c:pt>
                <c:pt idx="720">
                  <c:v>72</c:v>
                </c:pt>
                <c:pt idx="721">
                  <c:v>72.100000000000009</c:v>
                </c:pt>
                <c:pt idx="722">
                  <c:v>72.2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72.600000000000009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</c:v>
                </c:pt>
                <c:pt idx="731">
                  <c:v>73.100000000000009</c:v>
                </c:pt>
                <c:pt idx="732">
                  <c:v>73.2</c:v>
                </c:pt>
                <c:pt idx="733">
                  <c:v>73.3</c:v>
                </c:pt>
                <c:pt idx="734">
                  <c:v>73.400000000000006</c:v>
                </c:pt>
                <c:pt idx="735">
                  <c:v>73.5</c:v>
                </c:pt>
                <c:pt idx="736">
                  <c:v>73.600000000000009</c:v>
                </c:pt>
                <c:pt idx="737">
                  <c:v>73.7</c:v>
                </c:pt>
                <c:pt idx="738">
                  <c:v>73.8</c:v>
                </c:pt>
                <c:pt idx="739">
                  <c:v>73.900000000000006</c:v>
                </c:pt>
                <c:pt idx="740">
                  <c:v>74</c:v>
                </c:pt>
                <c:pt idx="741">
                  <c:v>74.100000000000009</c:v>
                </c:pt>
                <c:pt idx="742">
                  <c:v>74.2</c:v>
                </c:pt>
                <c:pt idx="743">
                  <c:v>74.3</c:v>
                </c:pt>
                <c:pt idx="744">
                  <c:v>74.400000000000006</c:v>
                </c:pt>
                <c:pt idx="745">
                  <c:v>74.5</c:v>
                </c:pt>
                <c:pt idx="746">
                  <c:v>74.600000000000009</c:v>
                </c:pt>
                <c:pt idx="747">
                  <c:v>74.7</c:v>
                </c:pt>
                <c:pt idx="748">
                  <c:v>74.8</c:v>
                </c:pt>
                <c:pt idx="749">
                  <c:v>74.900000000000006</c:v>
                </c:pt>
                <c:pt idx="750">
                  <c:v>75</c:v>
                </c:pt>
                <c:pt idx="751">
                  <c:v>75.100000000000009</c:v>
                </c:pt>
                <c:pt idx="752">
                  <c:v>75.2</c:v>
                </c:pt>
                <c:pt idx="753">
                  <c:v>75.3</c:v>
                </c:pt>
                <c:pt idx="754">
                  <c:v>75.400000000000006</c:v>
                </c:pt>
                <c:pt idx="755">
                  <c:v>75.5</c:v>
                </c:pt>
                <c:pt idx="756">
                  <c:v>75.600000000000009</c:v>
                </c:pt>
                <c:pt idx="757">
                  <c:v>75.7</c:v>
                </c:pt>
                <c:pt idx="758">
                  <c:v>75.8</c:v>
                </c:pt>
                <c:pt idx="759">
                  <c:v>75.900000000000006</c:v>
                </c:pt>
                <c:pt idx="760">
                  <c:v>76</c:v>
                </c:pt>
                <c:pt idx="761">
                  <c:v>76.100000000000009</c:v>
                </c:pt>
                <c:pt idx="762">
                  <c:v>76.2</c:v>
                </c:pt>
                <c:pt idx="763">
                  <c:v>76.3</c:v>
                </c:pt>
                <c:pt idx="764">
                  <c:v>76.400000000000006</c:v>
                </c:pt>
                <c:pt idx="765">
                  <c:v>76.5</c:v>
                </c:pt>
                <c:pt idx="766">
                  <c:v>76.600000000000009</c:v>
                </c:pt>
                <c:pt idx="767">
                  <c:v>76.7</c:v>
                </c:pt>
                <c:pt idx="768">
                  <c:v>76.800000000000011</c:v>
                </c:pt>
                <c:pt idx="769">
                  <c:v>76.900000000000006</c:v>
                </c:pt>
                <c:pt idx="770">
                  <c:v>77</c:v>
                </c:pt>
                <c:pt idx="771">
                  <c:v>77.100000000000009</c:v>
                </c:pt>
                <c:pt idx="772">
                  <c:v>77.2</c:v>
                </c:pt>
                <c:pt idx="773">
                  <c:v>77.300000000000011</c:v>
                </c:pt>
                <c:pt idx="774">
                  <c:v>77.400000000000006</c:v>
                </c:pt>
                <c:pt idx="775">
                  <c:v>77.5</c:v>
                </c:pt>
                <c:pt idx="776">
                  <c:v>77.600000000000009</c:v>
                </c:pt>
                <c:pt idx="777">
                  <c:v>77.7</c:v>
                </c:pt>
                <c:pt idx="778">
                  <c:v>77.800000000000011</c:v>
                </c:pt>
                <c:pt idx="779">
                  <c:v>77.900000000000006</c:v>
                </c:pt>
                <c:pt idx="780">
                  <c:v>78</c:v>
                </c:pt>
                <c:pt idx="781">
                  <c:v>78.100000000000009</c:v>
                </c:pt>
                <c:pt idx="782">
                  <c:v>78.2</c:v>
                </c:pt>
                <c:pt idx="783">
                  <c:v>78.300000000000011</c:v>
                </c:pt>
                <c:pt idx="784">
                  <c:v>78.400000000000006</c:v>
                </c:pt>
                <c:pt idx="785">
                  <c:v>78.5</c:v>
                </c:pt>
                <c:pt idx="786">
                  <c:v>78.600000000000009</c:v>
                </c:pt>
                <c:pt idx="787">
                  <c:v>78.7</c:v>
                </c:pt>
                <c:pt idx="788">
                  <c:v>78.800000000000011</c:v>
                </c:pt>
                <c:pt idx="789">
                  <c:v>78.900000000000006</c:v>
                </c:pt>
                <c:pt idx="790">
                  <c:v>79</c:v>
                </c:pt>
                <c:pt idx="791">
                  <c:v>79.100000000000009</c:v>
                </c:pt>
                <c:pt idx="792">
                  <c:v>79.2</c:v>
                </c:pt>
                <c:pt idx="793">
                  <c:v>79.300000000000011</c:v>
                </c:pt>
                <c:pt idx="794">
                  <c:v>79.400000000000006</c:v>
                </c:pt>
                <c:pt idx="795">
                  <c:v>79.5</c:v>
                </c:pt>
                <c:pt idx="796">
                  <c:v>79.600000000000009</c:v>
                </c:pt>
                <c:pt idx="797">
                  <c:v>79.7</c:v>
                </c:pt>
                <c:pt idx="798">
                  <c:v>79.800000000000011</c:v>
                </c:pt>
                <c:pt idx="799">
                  <c:v>79.900000000000006</c:v>
                </c:pt>
                <c:pt idx="800">
                  <c:v>80</c:v>
                </c:pt>
                <c:pt idx="801">
                  <c:v>80.100000000000009</c:v>
                </c:pt>
                <c:pt idx="802">
                  <c:v>80.2</c:v>
                </c:pt>
                <c:pt idx="803">
                  <c:v>80.300000000000011</c:v>
                </c:pt>
                <c:pt idx="804">
                  <c:v>80.400000000000006</c:v>
                </c:pt>
                <c:pt idx="805">
                  <c:v>80.5</c:v>
                </c:pt>
                <c:pt idx="806">
                  <c:v>80.600000000000009</c:v>
                </c:pt>
                <c:pt idx="807">
                  <c:v>80.7</c:v>
                </c:pt>
                <c:pt idx="808">
                  <c:v>80.800000000000011</c:v>
                </c:pt>
                <c:pt idx="809">
                  <c:v>80.900000000000006</c:v>
                </c:pt>
                <c:pt idx="810">
                  <c:v>81</c:v>
                </c:pt>
                <c:pt idx="811">
                  <c:v>81.100000000000009</c:v>
                </c:pt>
                <c:pt idx="812">
                  <c:v>81.2</c:v>
                </c:pt>
                <c:pt idx="813">
                  <c:v>81.300000000000011</c:v>
                </c:pt>
                <c:pt idx="814">
                  <c:v>81.400000000000006</c:v>
                </c:pt>
                <c:pt idx="815">
                  <c:v>81.5</c:v>
                </c:pt>
                <c:pt idx="816">
                  <c:v>81.600000000000009</c:v>
                </c:pt>
                <c:pt idx="817">
                  <c:v>81.7</c:v>
                </c:pt>
                <c:pt idx="818">
                  <c:v>81.800000000000011</c:v>
                </c:pt>
                <c:pt idx="819">
                  <c:v>81.900000000000006</c:v>
                </c:pt>
                <c:pt idx="820">
                  <c:v>82</c:v>
                </c:pt>
                <c:pt idx="821">
                  <c:v>82.100000000000009</c:v>
                </c:pt>
                <c:pt idx="822">
                  <c:v>82.2</c:v>
                </c:pt>
                <c:pt idx="823">
                  <c:v>82.300000000000011</c:v>
                </c:pt>
                <c:pt idx="824">
                  <c:v>82.4</c:v>
                </c:pt>
                <c:pt idx="825">
                  <c:v>82.5</c:v>
                </c:pt>
                <c:pt idx="826">
                  <c:v>82.600000000000009</c:v>
                </c:pt>
                <c:pt idx="827">
                  <c:v>82.7</c:v>
                </c:pt>
                <c:pt idx="828">
                  <c:v>82.800000000000011</c:v>
                </c:pt>
                <c:pt idx="829">
                  <c:v>82.9</c:v>
                </c:pt>
                <c:pt idx="830">
                  <c:v>83</c:v>
                </c:pt>
                <c:pt idx="831">
                  <c:v>83.100000000000009</c:v>
                </c:pt>
                <c:pt idx="832">
                  <c:v>83.2</c:v>
                </c:pt>
                <c:pt idx="833">
                  <c:v>83.300000000000011</c:v>
                </c:pt>
                <c:pt idx="834">
                  <c:v>83.4</c:v>
                </c:pt>
                <c:pt idx="835">
                  <c:v>83.5</c:v>
                </c:pt>
                <c:pt idx="836">
                  <c:v>83.600000000000009</c:v>
                </c:pt>
                <c:pt idx="837">
                  <c:v>83.7</c:v>
                </c:pt>
                <c:pt idx="838">
                  <c:v>83.800000000000011</c:v>
                </c:pt>
                <c:pt idx="839">
                  <c:v>83.9</c:v>
                </c:pt>
                <c:pt idx="840">
                  <c:v>84</c:v>
                </c:pt>
                <c:pt idx="841">
                  <c:v>84.100000000000009</c:v>
                </c:pt>
                <c:pt idx="842">
                  <c:v>84.2</c:v>
                </c:pt>
                <c:pt idx="843">
                  <c:v>84.300000000000011</c:v>
                </c:pt>
                <c:pt idx="844">
                  <c:v>84.4</c:v>
                </c:pt>
                <c:pt idx="845">
                  <c:v>84.5</c:v>
                </c:pt>
                <c:pt idx="846">
                  <c:v>84.600000000000009</c:v>
                </c:pt>
                <c:pt idx="847">
                  <c:v>84.7</c:v>
                </c:pt>
                <c:pt idx="848">
                  <c:v>84.800000000000011</c:v>
                </c:pt>
                <c:pt idx="849">
                  <c:v>84.9</c:v>
                </c:pt>
                <c:pt idx="850">
                  <c:v>85</c:v>
                </c:pt>
                <c:pt idx="851">
                  <c:v>85.100000000000009</c:v>
                </c:pt>
                <c:pt idx="852">
                  <c:v>85.2</c:v>
                </c:pt>
                <c:pt idx="853">
                  <c:v>85.300000000000011</c:v>
                </c:pt>
                <c:pt idx="854">
                  <c:v>85.4</c:v>
                </c:pt>
                <c:pt idx="855">
                  <c:v>85.5</c:v>
                </c:pt>
                <c:pt idx="856">
                  <c:v>85.600000000000009</c:v>
                </c:pt>
                <c:pt idx="857">
                  <c:v>85.7</c:v>
                </c:pt>
                <c:pt idx="858">
                  <c:v>85.800000000000011</c:v>
                </c:pt>
                <c:pt idx="859">
                  <c:v>85.9</c:v>
                </c:pt>
                <c:pt idx="860">
                  <c:v>86</c:v>
                </c:pt>
                <c:pt idx="861">
                  <c:v>86.100000000000009</c:v>
                </c:pt>
                <c:pt idx="862">
                  <c:v>86.2</c:v>
                </c:pt>
                <c:pt idx="863">
                  <c:v>86.300000000000011</c:v>
                </c:pt>
                <c:pt idx="864">
                  <c:v>86.4</c:v>
                </c:pt>
                <c:pt idx="865">
                  <c:v>86.5</c:v>
                </c:pt>
                <c:pt idx="866">
                  <c:v>86.600000000000009</c:v>
                </c:pt>
                <c:pt idx="867">
                  <c:v>86.7</c:v>
                </c:pt>
                <c:pt idx="868">
                  <c:v>86.800000000000011</c:v>
                </c:pt>
                <c:pt idx="869">
                  <c:v>86.9</c:v>
                </c:pt>
                <c:pt idx="870">
                  <c:v>87</c:v>
                </c:pt>
                <c:pt idx="871">
                  <c:v>87.100000000000009</c:v>
                </c:pt>
                <c:pt idx="872">
                  <c:v>87.2</c:v>
                </c:pt>
                <c:pt idx="873">
                  <c:v>87.300000000000011</c:v>
                </c:pt>
                <c:pt idx="874">
                  <c:v>87.4</c:v>
                </c:pt>
                <c:pt idx="875">
                  <c:v>87.5</c:v>
                </c:pt>
                <c:pt idx="876">
                  <c:v>87.600000000000009</c:v>
                </c:pt>
                <c:pt idx="877">
                  <c:v>87.7</c:v>
                </c:pt>
                <c:pt idx="878">
                  <c:v>87.800000000000011</c:v>
                </c:pt>
                <c:pt idx="879">
                  <c:v>87.9</c:v>
                </c:pt>
                <c:pt idx="880">
                  <c:v>88</c:v>
                </c:pt>
                <c:pt idx="881">
                  <c:v>88.100000000000009</c:v>
                </c:pt>
                <c:pt idx="882">
                  <c:v>88.2</c:v>
                </c:pt>
                <c:pt idx="883">
                  <c:v>88.300000000000011</c:v>
                </c:pt>
                <c:pt idx="884">
                  <c:v>88.4</c:v>
                </c:pt>
                <c:pt idx="885">
                  <c:v>88.5</c:v>
                </c:pt>
                <c:pt idx="886">
                  <c:v>88.600000000000009</c:v>
                </c:pt>
                <c:pt idx="887">
                  <c:v>88.7</c:v>
                </c:pt>
                <c:pt idx="888">
                  <c:v>88.800000000000011</c:v>
                </c:pt>
                <c:pt idx="889">
                  <c:v>88.9</c:v>
                </c:pt>
                <c:pt idx="890">
                  <c:v>89</c:v>
                </c:pt>
                <c:pt idx="891">
                  <c:v>89.100000000000009</c:v>
                </c:pt>
                <c:pt idx="892">
                  <c:v>89.2</c:v>
                </c:pt>
                <c:pt idx="893">
                  <c:v>89.300000000000011</c:v>
                </c:pt>
                <c:pt idx="894">
                  <c:v>89.4</c:v>
                </c:pt>
                <c:pt idx="895">
                  <c:v>89.5</c:v>
                </c:pt>
                <c:pt idx="896">
                  <c:v>89.600000000000009</c:v>
                </c:pt>
                <c:pt idx="897">
                  <c:v>89.7</c:v>
                </c:pt>
                <c:pt idx="898">
                  <c:v>89.800000000000011</c:v>
                </c:pt>
                <c:pt idx="899">
                  <c:v>89.9</c:v>
                </c:pt>
                <c:pt idx="900">
                  <c:v>90</c:v>
                </c:pt>
                <c:pt idx="901">
                  <c:v>90.100000000000009</c:v>
                </c:pt>
                <c:pt idx="902">
                  <c:v>90.2</c:v>
                </c:pt>
                <c:pt idx="903">
                  <c:v>90.300000000000011</c:v>
                </c:pt>
                <c:pt idx="904">
                  <c:v>90.4</c:v>
                </c:pt>
                <c:pt idx="905">
                  <c:v>90.5</c:v>
                </c:pt>
                <c:pt idx="906">
                  <c:v>90.600000000000009</c:v>
                </c:pt>
                <c:pt idx="907">
                  <c:v>90.7</c:v>
                </c:pt>
                <c:pt idx="908">
                  <c:v>90.800000000000011</c:v>
                </c:pt>
                <c:pt idx="909">
                  <c:v>90.9</c:v>
                </c:pt>
                <c:pt idx="910">
                  <c:v>91</c:v>
                </c:pt>
                <c:pt idx="911">
                  <c:v>91.100000000000009</c:v>
                </c:pt>
                <c:pt idx="912">
                  <c:v>91.2</c:v>
                </c:pt>
                <c:pt idx="913">
                  <c:v>91.300000000000011</c:v>
                </c:pt>
                <c:pt idx="914">
                  <c:v>91.4</c:v>
                </c:pt>
                <c:pt idx="915">
                  <c:v>91.5</c:v>
                </c:pt>
                <c:pt idx="916">
                  <c:v>91.600000000000009</c:v>
                </c:pt>
                <c:pt idx="917">
                  <c:v>91.7</c:v>
                </c:pt>
                <c:pt idx="918">
                  <c:v>91.800000000000011</c:v>
                </c:pt>
                <c:pt idx="919">
                  <c:v>91.9</c:v>
                </c:pt>
                <c:pt idx="920">
                  <c:v>92</c:v>
                </c:pt>
                <c:pt idx="921">
                  <c:v>92.100000000000009</c:v>
                </c:pt>
                <c:pt idx="922">
                  <c:v>92.2</c:v>
                </c:pt>
                <c:pt idx="923">
                  <c:v>92.300000000000011</c:v>
                </c:pt>
                <c:pt idx="924">
                  <c:v>92.4</c:v>
                </c:pt>
                <c:pt idx="925">
                  <c:v>92.5</c:v>
                </c:pt>
                <c:pt idx="926">
                  <c:v>92.600000000000009</c:v>
                </c:pt>
                <c:pt idx="927">
                  <c:v>92.7</c:v>
                </c:pt>
                <c:pt idx="928">
                  <c:v>92.800000000000011</c:v>
                </c:pt>
                <c:pt idx="929">
                  <c:v>92.9</c:v>
                </c:pt>
                <c:pt idx="930">
                  <c:v>93</c:v>
                </c:pt>
                <c:pt idx="931">
                  <c:v>93.100000000000009</c:v>
                </c:pt>
                <c:pt idx="932">
                  <c:v>93.2</c:v>
                </c:pt>
                <c:pt idx="933">
                  <c:v>93.300000000000011</c:v>
                </c:pt>
                <c:pt idx="934">
                  <c:v>93.4</c:v>
                </c:pt>
                <c:pt idx="935">
                  <c:v>93.5</c:v>
                </c:pt>
                <c:pt idx="936">
                  <c:v>93.600000000000009</c:v>
                </c:pt>
                <c:pt idx="937">
                  <c:v>93.7</c:v>
                </c:pt>
                <c:pt idx="938">
                  <c:v>93.800000000000011</c:v>
                </c:pt>
                <c:pt idx="939">
                  <c:v>93.9</c:v>
                </c:pt>
                <c:pt idx="940">
                  <c:v>94</c:v>
                </c:pt>
                <c:pt idx="941">
                  <c:v>94.100000000000009</c:v>
                </c:pt>
                <c:pt idx="942">
                  <c:v>94.2</c:v>
                </c:pt>
                <c:pt idx="943">
                  <c:v>94.300000000000011</c:v>
                </c:pt>
                <c:pt idx="944">
                  <c:v>94.4</c:v>
                </c:pt>
                <c:pt idx="945">
                  <c:v>94.5</c:v>
                </c:pt>
                <c:pt idx="946">
                  <c:v>94.600000000000009</c:v>
                </c:pt>
                <c:pt idx="947">
                  <c:v>94.7</c:v>
                </c:pt>
                <c:pt idx="948">
                  <c:v>94.800000000000011</c:v>
                </c:pt>
                <c:pt idx="949">
                  <c:v>94.9</c:v>
                </c:pt>
                <c:pt idx="950">
                  <c:v>95</c:v>
                </c:pt>
                <c:pt idx="951">
                  <c:v>95.100000000000009</c:v>
                </c:pt>
                <c:pt idx="952">
                  <c:v>95.2</c:v>
                </c:pt>
                <c:pt idx="953">
                  <c:v>95.300000000000011</c:v>
                </c:pt>
                <c:pt idx="954">
                  <c:v>95.4</c:v>
                </c:pt>
                <c:pt idx="955">
                  <c:v>95.5</c:v>
                </c:pt>
                <c:pt idx="956">
                  <c:v>95.600000000000009</c:v>
                </c:pt>
                <c:pt idx="957">
                  <c:v>95.7</c:v>
                </c:pt>
                <c:pt idx="958">
                  <c:v>95.800000000000011</c:v>
                </c:pt>
                <c:pt idx="959">
                  <c:v>95.9</c:v>
                </c:pt>
                <c:pt idx="960">
                  <c:v>96</c:v>
                </c:pt>
                <c:pt idx="961">
                  <c:v>96.100000000000009</c:v>
                </c:pt>
                <c:pt idx="962">
                  <c:v>96.2</c:v>
                </c:pt>
                <c:pt idx="963">
                  <c:v>96.300000000000011</c:v>
                </c:pt>
                <c:pt idx="964">
                  <c:v>96.4</c:v>
                </c:pt>
                <c:pt idx="965">
                  <c:v>96.5</c:v>
                </c:pt>
                <c:pt idx="966">
                  <c:v>96.600000000000009</c:v>
                </c:pt>
                <c:pt idx="967">
                  <c:v>96.7</c:v>
                </c:pt>
                <c:pt idx="968">
                  <c:v>96.800000000000011</c:v>
                </c:pt>
                <c:pt idx="969">
                  <c:v>96.9</c:v>
                </c:pt>
                <c:pt idx="970">
                  <c:v>97</c:v>
                </c:pt>
                <c:pt idx="971">
                  <c:v>97.100000000000009</c:v>
                </c:pt>
                <c:pt idx="972">
                  <c:v>97.2</c:v>
                </c:pt>
                <c:pt idx="973">
                  <c:v>97.300000000000011</c:v>
                </c:pt>
                <c:pt idx="974">
                  <c:v>97.4</c:v>
                </c:pt>
                <c:pt idx="975">
                  <c:v>97.5</c:v>
                </c:pt>
                <c:pt idx="976">
                  <c:v>97.600000000000009</c:v>
                </c:pt>
                <c:pt idx="977">
                  <c:v>97.7</c:v>
                </c:pt>
                <c:pt idx="978">
                  <c:v>97.800000000000011</c:v>
                </c:pt>
                <c:pt idx="979">
                  <c:v>97.9</c:v>
                </c:pt>
                <c:pt idx="980">
                  <c:v>98</c:v>
                </c:pt>
                <c:pt idx="981">
                  <c:v>98.100000000000009</c:v>
                </c:pt>
                <c:pt idx="982">
                  <c:v>98.2</c:v>
                </c:pt>
                <c:pt idx="983">
                  <c:v>98.300000000000011</c:v>
                </c:pt>
                <c:pt idx="984">
                  <c:v>98.4</c:v>
                </c:pt>
                <c:pt idx="985">
                  <c:v>98.5</c:v>
                </c:pt>
                <c:pt idx="986">
                  <c:v>98.600000000000009</c:v>
                </c:pt>
                <c:pt idx="987">
                  <c:v>98.7</c:v>
                </c:pt>
                <c:pt idx="988">
                  <c:v>98.800000000000011</c:v>
                </c:pt>
                <c:pt idx="989">
                  <c:v>98.9</c:v>
                </c:pt>
                <c:pt idx="990">
                  <c:v>99</c:v>
                </c:pt>
                <c:pt idx="991">
                  <c:v>99.100000000000009</c:v>
                </c:pt>
                <c:pt idx="992">
                  <c:v>99.2</c:v>
                </c:pt>
                <c:pt idx="993">
                  <c:v>99.300000000000011</c:v>
                </c:pt>
                <c:pt idx="994">
                  <c:v>99.4</c:v>
                </c:pt>
                <c:pt idx="995">
                  <c:v>99.5</c:v>
                </c:pt>
                <c:pt idx="996">
                  <c:v>99.600000000000009</c:v>
                </c:pt>
                <c:pt idx="997">
                  <c:v>99.7</c:v>
                </c:pt>
                <c:pt idx="998">
                  <c:v>99.800000000000011</c:v>
                </c:pt>
                <c:pt idx="999">
                  <c:v>99.9</c:v>
                </c:pt>
              </c:numCache>
            </c:numRef>
          </c:xVal>
          <c:yVal>
            <c:numRef>
              <c:f>s_space!$B$2:$B$1001</c:f>
              <c:numCache>
                <c:formatCode>General</c:formatCode>
                <c:ptCount val="1000"/>
                <c:pt idx="0">
                  <c:v>-5.2766099388833583</c:v>
                </c:pt>
                <c:pt idx="1">
                  <c:v>-5.3357195835336233</c:v>
                </c:pt>
                <c:pt idx="2">
                  <c:v>-5.4055861821457496</c:v>
                </c:pt>
                <c:pt idx="3">
                  <c:v>-5.486209426038652</c:v>
                </c:pt>
                <c:pt idx="4">
                  <c:v>-5.577589016547563</c:v>
                </c:pt>
                <c:pt idx="5">
                  <c:v>-5.6797246650225386</c:v>
                </c:pt>
                <c:pt idx="6">
                  <c:v>-5.7926160928267354</c:v>
                </c:pt>
                <c:pt idx="7">
                  <c:v>-5.9162630313344451</c:v>
                </c:pt>
                <c:pt idx="8">
                  <c:v>-6.0506652219297719</c:v>
                </c:pt>
                <c:pt idx="9">
                  <c:v>-6.1958224160046553</c:v>
                </c:pt>
                <c:pt idx="10">
                  <c:v>-6.3517343749572124</c:v>
                </c:pt>
                <c:pt idx="11">
                  <c:v>-6.5184008701901437</c:v>
                </c:pt>
                <c:pt idx="12">
                  <c:v>-6.6958216831090631</c:v>
                </c:pt>
                <c:pt idx="13">
                  <c:v>-6.8839966051206778</c:v>
                </c:pt>
                <c:pt idx="14">
                  <c:v>-7.0829254376313386</c:v>
                </c:pt>
                <c:pt idx="15">
                  <c:v>-7.2926079920451281</c:v>
                </c:pt>
                <c:pt idx="16">
                  <c:v>-7.5130440897624791</c:v>
                </c:pt>
                <c:pt idx="17">
                  <c:v>-7.7442335621782643</c:v>
                </c:pt>
                <c:pt idx="18">
                  <c:v>-7.9861762506805434</c:v>
                </c:pt>
                <c:pt idx="19">
                  <c:v>-8.2388720066484584</c:v>
                </c:pt>
                <c:pt idx="20">
                  <c:v>-8.5023206914509402</c:v>
                </c:pt>
                <c:pt idx="21">
                  <c:v>-8.7765221764451091</c:v>
                </c:pt>
                <c:pt idx="22">
                  <c:v>-9.0614763429743928</c:v>
                </c:pt>
                <c:pt idx="23">
                  <c:v>-9.3571830823672215</c:v>
                </c:pt>
                <c:pt idx="24">
                  <c:v>-9.6636422959353538</c:v>
                </c:pt>
                <c:pt idx="25">
                  <c:v>-9.9808538949720997</c:v>
                </c:pt>
                <c:pt idx="26">
                  <c:v>-10.3088178007511</c:v>
                </c:pt>
                <c:pt idx="27">
                  <c:v>-10.64753394452446</c:v>
                </c:pt>
                <c:pt idx="28">
                  <c:v>-10.99700226752133</c:v>
                </c:pt>
                <c:pt idx="29">
                  <c:v>-11.35722272094622</c:v>
                </c:pt>
                <c:pt idx="30">
                  <c:v>-11.72819526597768</c:v>
                </c:pt>
                <c:pt idx="31">
                  <c:v>-12.109919873766531</c:v>
                </c:pt>
                <c:pt idx="32">
                  <c:v>-12.50239652543449</c:v>
                </c:pt>
                <c:pt idx="33">
                  <c:v>-12.90562521207252</c:v>
                </c:pt>
                <c:pt idx="34">
                  <c:v>-13.319605934739361</c:v>
                </c:pt>
                <c:pt idx="35">
                  <c:v>-13.74433870446008</c:v>
                </c:pt>
                <c:pt idx="36">
                  <c:v>-14.17982354222446</c:v>
                </c:pt>
                <c:pt idx="37">
                  <c:v>-14.626060478985609</c:v>
                </c:pt>
                <c:pt idx="38">
                  <c:v>-15.08304955565837</c:v>
                </c:pt>
                <c:pt idx="39">
                  <c:v>-15.55079082311782</c:v>
                </c:pt>
                <c:pt idx="40">
                  <c:v>-16.02928434219799</c:v>
                </c:pt>
                <c:pt idx="41">
                  <c:v>-16.51853018369026</c:v>
                </c:pt>
                <c:pt idx="42">
                  <c:v>-17.018528428341639</c:v>
                </c:pt>
                <c:pt idx="43">
                  <c:v>-17.52927916685395</c:v>
                </c:pt>
                <c:pt idx="44">
                  <c:v>-18.050782499881699</c:v>
                </c:pt>
                <c:pt idx="45">
                  <c:v>-18.58303853803114</c:v>
                </c:pt>
                <c:pt idx="46">
                  <c:v>-19.126047401858418</c:v>
                </c:pt>
                <c:pt idx="47">
                  <c:v>-19.679809221868481</c:v>
                </c:pt>
                <c:pt idx="48">
                  <c:v>-20.24432413851347</c:v>
                </c:pt>
                <c:pt idx="49">
                  <c:v>-20.81959230219157</c:v>
                </c:pt>
                <c:pt idx="50">
                  <c:v>-21.40561387324523</c:v>
                </c:pt>
                <c:pt idx="51">
                  <c:v>-22.002389021959889</c:v>
                </c:pt>
                <c:pt idx="52">
                  <c:v>-22.60991792856268</c:v>
                </c:pt>
                <c:pt idx="53">
                  <c:v>-23.228200783221169</c:v>
                </c:pt>
                <c:pt idx="54">
                  <c:v>-23.857237786041541</c:v>
                </c:pt>
                <c:pt idx="55">
                  <c:v>-24.497029147067661</c:v>
                </c:pt>
                <c:pt idx="56">
                  <c:v>-25.14757508627963</c:v>
                </c:pt>
                <c:pt idx="57">
                  <c:v>-25.80887583359198</c:v>
                </c:pt>
                <c:pt idx="58">
                  <c:v>-26.480931628853082</c:v>
                </c:pt>
                <c:pt idx="59">
                  <c:v>-27.16374272184315</c:v>
                </c:pt>
                <c:pt idx="60">
                  <c:v>-27.85730937227321</c:v>
                </c:pt>
                <c:pt idx="61">
                  <c:v>-28.561631849783879</c:v>
                </c:pt>
                <c:pt idx="62">
                  <c:v>-29.27671043394357</c:v>
                </c:pt>
                <c:pt idx="63">
                  <c:v>-30.002545414247891</c:v>
                </c:pt>
                <c:pt idx="64">
                  <c:v>-30.739137090117559</c:v>
                </c:pt>
                <c:pt idx="65">
                  <c:v>-31.486485770897598</c:v>
                </c:pt>
                <c:pt idx="66">
                  <c:v>-32.244591775856087</c:v>
                </c:pt>
                <c:pt idx="67">
                  <c:v>-33.01345543418249</c:v>
                </c:pt>
                <c:pt idx="68">
                  <c:v>-33.793077084986507</c:v>
                </c:pt>
                <c:pt idx="69">
                  <c:v>-34.583457077297318</c:v>
                </c:pt>
                <c:pt idx="70">
                  <c:v>-35.384595770061381</c:v>
                </c:pt>
                <c:pt idx="71">
                  <c:v>-36.196493532141922</c:v>
                </c:pt>
                <c:pt idx="72">
                  <c:v>-37.019150742317443</c:v>
                </c:pt>
                <c:pt idx="73">
                  <c:v>-37.852567789280258</c:v>
                </c:pt>
                <c:pt idx="74">
                  <c:v>-38.696745071635753</c:v>
                </c:pt>
                <c:pt idx="75">
                  <c:v>-39.551682997900507</c:v>
                </c:pt>
                <c:pt idx="76">
                  <c:v>-40.41738198650193</c:v>
                </c:pt>
                <c:pt idx="77">
                  <c:v>-41.293842465775768</c:v>
                </c:pt>
                <c:pt idx="78">
                  <c:v>-42.181064873966513</c:v>
                </c:pt>
                <c:pt idx="79">
                  <c:v>-43.079049659224388</c:v>
                </c:pt>
                <c:pt idx="80">
                  <c:v>-43.987797279606042</c:v>
                </c:pt>
                <c:pt idx="81">
                  <c:v>-44.907308203071644</c:v>
                </c:pt>
                <c:pt idx="82">
                  <c:v>-45.837582907484972</c:v>
                </c:pt>
                <c:pt idx="83">
                  <c:v>-46.778621880611617</c:v>
                </c:pt>
                <c:pt idx="84">
                  <c:v>-47.730425620117593</c:v>
                </c:pt>
                <c:pt idx="85">
                  <c:v>-48.692994633568667</c:v>
                </c:pt>
                <c:pt idx="86">
                  <c:v>-49.666329438429493</c:v>
                </c:pt>
                <c:pt idx="87">
                  <c:v>-50.650430562061253</c:v>
                </c:pt>
                <c:pt idx="88">
                  <c:v>-51.645298541721651</c:v>
                </c:pt>
                <c:pt idx="89">
                  <c:v>-52.65093392456339</c:v>
                </c:pt>
                <c:pt idx="90">
                  <c:v>-53.667337267632867</c:v>
                </c:pt>
                <c:pt idx="91">
                  <c:v>-54.694509137869517</c:v>
                </c:pt>
                <c:pt idx="92">
                  <c:v>-55.732450112103962</c:v>
                </c:pt>
                <c:pt idx="93">
                  <c:v>-56.781160777057593</c:v>
                </c:pt>
                <c:pt idx="94">
                  <c:v>-57.840641729341158</c:v>
                </c:pt>
                <c:pt idx="95">
                  <c:v>-58.910893575453812</c:v>
                </c:pt>
                <c:pt idx="96">
                  <c:v>-59.991916931781503</c:v>
                </c:pt>
                <c:pt idx="97">
                  <c:v>-61.083712424596918</c:v>
                </c:pt>
                <c:pt idx="98">
                  <c:v>-62.186280690057288</c:v>
                </c:pt>
                <c:pt idx="99">
                  <c:v>-63.299622374204077</c:v>
                </c:pt>
                <c:pt idx="100">
                  <c:v>-64.423738132961574</c:v>
                </c:pt>
                <c:pt idx="101">
                  <c:v>-65.558628632135907</c:v>
                </c:pt>
                <c:pt idx="102">
                  <c:v>-66.70429454741398</c:v>
                </c:pt>
                <c:pt idx="103">
                  <c:v>-67.860736564362455</c:v>
                </c:pt>
                <c:pt idx="104">
                  <c:v>-69.027955378426853</c:v>
                </c:pt>
                <c:pt idx="105">
                  <c:v>-70.205951694930476</c:v>
                </c:pt>
                <c:pt idx="106">
                  <c:v>-71.394726229072717</c:v>
                </c:pt>
                <c:pt idx="107">
                  <c:v>-72.594279705929225</c:v>
                </c:pt>
                <c:pt idx="108">
                  <c:v>-73.804612860450078</c:v>
                </c:pt>
                <c:pt idx="109">
                  <c:v>-75.025726437458644</c:v>
                </c:pt>
                <c:pt idx="110">
                  <c:v>-76.257621191651509</c:v>
                </c:pt>
                <c:pt idx="111">
                  <c:v>-77.500297887596616</c:v>
                </c:pt>
                <c:pt idx="112">
                  <c:v>-78.75375729973257</c:v>
                </c:pt>
                <c:pt idx="113">
                  <c:v>-80.018000212367511</c:v>
                </c:pt>
                <c:pt idx="114">
                  <c:v>-81.293027419678296</c:v>
                </c:pt>
                <c:pt idx="115">
                  <c:v>-82.578839725709983</c:v>
                </c:pt>
                <c:pt idx="116">
                  <c:v>-83.875437944373701</c:v>
                </c:pt>
                <c:pt idx="117">
                  <c:v>-85.182822899447132</c:v>
                </c:pt>
                <c:pt idx="118">
                  <c:v>-86.500995424572025</c:v>
                </c:pt>
                <c:pt idx="119">
                  <c:v>-87.829956363255079</c:v>
                </c:pt>
                <c:pt idx="120">
                  <c:v>-89.169706568864711</c:v>
                </c:pt>
                <c:pt idx="121">
                  <c:v>-90.520246904632614</c:v>
                </c:pt>
                <c:pt idx="122">
                  <c:v>-91.881578243651006</c:v>
                </c:pt>
                <c:pt idx="123">
                  <c:v>-93.253701468872691</c:v>
                </c:pt>
                <c:pt idx="124">
                  <c:v>-94.636617473109396</c:v>
                </c:pt>
                <c:pt idx="125">
                  <c:v>-96.030327159031842</c:v>
                </c:pt>
                <c:pt idx="126">
                  <c:v>-97.434831439167766</c:v>
                </c:pt>
                <c:pt idx="127">
                  <c:v>-98.850131235901671</c:v>
                </c:pt>
                <c:pt idx="128">
                  <c:v>-100.27622748147429</c:v>
                </c:pt>
                <c:pt idx="129">
                  <c:v>-101.71312111798061</c:v>
                </c:pt>
                <c:pt idx="130">
                  <c:v>-103.16081309737</c:v>
                </c:pt>
                <c:pt idx="131">
                  <c:v>-104.6193043814452</c:v>
                </c:pt>
                <c:pt idx="132">
                  <c:v>-106.0885959418611</c:v>
                </c:pt>
                <c:pt idx="133">
                  <c:v>-107.56868876012371</c:v>
                </c:pt>
                <c:pt idx="134">
                  <c:v>-109.05958382759</c:v>
                </c:pt>
                <c:pt idx="135">
                  <c:v>-110.5612821454669</c:v>
                </c:pt>
                <c:pt idx="136">
                  <c:v>-112.0737847248102</c:v>
                </c:pt>
                <c:pt idx="137">
                  <c:v>-113.5970925865234</c:v>
                </c:pt>
                <c:pt idx="138">
                  <c:v>-115.1312067613579</c:v>
                </c:pt>
                <c:pt idx="139">
                  <c:v>-116.6761282899115</c:v>
                </c:pt>
                <c:pt idx="140">
                  <c:v>-118.2318582226272</c:v>
                </c:pt>
                <c:pt idx="141">
                  <c:v>-119.7983976197937</c:v>
                </c:pt>
                <c:pt idx="142">
                  <c:v>-121.3757475515436</c:v>
                </c:pt>
                <c:pt idx="143">
                  <c:v>-122.96390909785219</c:v>
                </c:pt>
                <c:pt idx="144">
                  <c:v>-124.5628833485378</c:v>
                </c:pt>
                <c:pt idx="145">
                  <c:v>-126.17267140326101</c:v>
                </c:pt>
                <c:pt idx="146">
                  <c:v>-127.7932743715229</c:v>
                </c:pt>
                <c:pt idx="147">
                  <c:v>-129.42469337266459</c:v>
                </c:pt>
                <c:pt idx="148">
                  <c:v>-131.06692953586739</c:v>
                </c:pt>
                <c:pt idx="149">
                  <c:v>-132.7199840001509</c:v>
                </c:pt>
                <c:pt idx="150">
                  <c:v>-134.38385791437261</c:v>
                </c:pt>
                <c:pt idx="151">
                  <c:v>-136.05855243722769</c:v>
                </c:pt>
                <c:pt idx="152">
                  <c:v>-137.744068737248</c:v>
                </c:pt>
                <c:pt idx="153">
                  <c:v>-139.44040799280069</c:v>
                </c:pt>
                <c:pt idx="154">
                  <c:v>-141.14757139208839</c:v>
                </c:pt>
                <c:pt idx="155">
                  <c:v>-142.86556013314799</c:v>
                </c:pt>
                <c:pt idx="156">
                  <c:v>-144.59437542385069</c:v>
                </c:pt>
                <c:pt idx="157">
                  <c:v>-146.33401848189919</c:v>
                </c:pt>
                <c:pt idx="158">
                  <c:v>-148.08449053483051</c:v>
                </c:pt>
                <c:pt idx="159">
                  <c:v>-149.84579282001209</c:v>
                </c:pt>
                <c:pt idx="160">
                  <c:v>-151.6179265846423</c:v>
                </c:pt>
                <c:pt idx="161">
                  <c:v>-153.4008930857504</c:v>
                </c:pt>
                <c:pt idx="162">
                  <c:v>-155.19469359019499</c:v>
                </c:pt>
                <c:pt idx="163">
                  <c:v>-156.99932937466349</c:v>
                </c:pt>
                <c:pt idx="164">
                  <c:v>-158.814801725672</c:v>
                </c:pt>
                <c:pt idx="165">
                  <c:v>-160.6411119395641</c:v>
                </c:pt>
                <c:pt idx="166">
                  <c:v>-162.47826132251009</c:v>
                </c:pt>
                <c:pt idx="167">
                  <c:v>-164.32625119050749</c:v>
                </c:pt>
                <c:pt idx="168">
                  <c:v>-166.1850828693785</c:v>
                </c:pt>
                <c:pt idx="169">
                  <c:v>-168.05475769477141</c:v>
                </c:pt>
                <c:pt idx="170">
                  <c:v>-169.93527701215879</c:v>
                </c:pt>
                <c:pt idx="171">
                  <c:v>-171.82664217683711</c:v>
                </c:pt>
                <c:pt idx="172">
                  <c:v>-173.7288545539254</c:v>
                </c:pt>
                <c:pt idx="173">
                  <c:v>-175.6419155183672</c:v>
                </c:pt>
                <c:pt idx="174">
                  <c:v>-177.56582645492659</c:v>
                </c:pt>
                <c:pt idx="175">
                  <c:v>-179.50058875818951</c:v>
                </c:pt>
                <c:pt idx="176">
                  <c:v>-181.44620383256299</c:v>
                </c:pt>
                <c:pt idx="177">
                  <c:v>-183.40267309227539</c:v>
                </c:pt>
                <c:pt idx="178">
                  <c:v>-185.36999796137351</c:v>
                </c:pt>
                <c:pt idx="179">
                  <c:v>-187.34817987372381</c:v>
                </c:pt>
                <c:pt idx="180">
                  <c:v>-189.33722027301201</c:v>
                </c:pt>
                <c:pt idx="181">
                  <c:v>-191.3371206127417</c:v>
                </c:pt>
                <c:pt idx="182">
                  <c:v>-193.34788235623299</c:v>
                </c:pt>
                <c:pt idx="183">
                  <c:v>-195.36950697662661</c:v>
                </c:pt>
                <c:pt idx="184">
                  <c:v>-197.4019959568752</c:v>
                </c:pt>
                <c:pt idx="185">
                  <c:v>-199.4453507897498</c:v>
                </c:pt>
                <c:pt idx="186">
                  <c:v>-201.49957297783749</c:v>
                </c:pt>
                <c:pt idx="187">
                  <c:v>-203.5646640335396</c:v>
                </c:pt>
                <c:pt idx="188">
                  <c:v>-205.6406254790721</c:v>
                </c:pt>
                <c:pt idx="189">
                  <c:v>-207.7274588464646</c:v>
                </c:pt>
                <c:pt idx="190">
                  <c:v>-209.82516567756059</c:v>
                </c:pt>
                <c:pt idx="191">
                  <c:v>-211.93374752401681</c:v>
                </c:pt>
                <c:pt idx="192">
                  <c:v>-214.0532059473021</c:v>
                </c:pt>
                <c:pt idx="193">
                  <c:v>-216.18354251869769</c:v>
                </c:pt>
                <c:pt idx="194">
                  <c:v>-218.32475881929591</c:v>
                </c:pt>
                <c:pt idx="195">
                  <c:v>-220.47685644000109</c:v>
                </c:pt>
                <c:pt idx="196">
                  <c:v>-222.63983698152731</c:v>
                </c:pt>
                <c:pt idx="197">
                  <c:v>-224.81370205439981</c:v>
                </c:pt>
                <c:pt idx="198">
                  <c:v>-226.99845327895221</c:v>
                </c:pt>
                <c:pt idx="199">
                  <c:v>-229.1940922853295</c:v>
                </c:pt>
                <c:pt idx="200">
                  <c:v>-231.40062071348339</c:v>
                </c:pt>
                <c:pt idx="201">
                  <c:v>-233.61804021317619</c:v>
                </c:pt>
                <c:pt idx="202">
                  <c:v>-235.84635244397629</c:v>
                </c:pt>
                <c:pt idx="203">
                  <c:v>-238.08555907526099</c:v>
                </c:pt>
                <c:pt idx="204">
                  <c:v>-240.3356617862149</c:v>
                </c:pt>
                <c:pt idx="205">
                  <c:v>-242.5966622658284</c:v>
                </c:pt>
                <c:pt idx="206">
                  <c:v>-244.86856221289941</c:v>
                </c:pt>
                <c:pt idx="207">
                  <c:v>-247.1513633360311</c:v>
                </c:pt>
                <c:pt idx="208">
                  <c:v>-249.44506735363231</c:v>
                </c:pt>
                <c:pt idx="209">
                  <c:v>-251.7496759939186</c:v>
                </c:pt>
                <c:pt idx="210">
                  <c:v>-254.06519099490859</c:v>
                </c:pt>
                <c:pt idx="211">
                  <c:v>-256.3916141044258</c:v>
                </c:pt>
                <c:pt idx="212">
                  <c:v>-258.72894708009892</c:v>
                </c:pt>
                <c:pt idx="213">
                  <c:v>-261.07719168935921</c:v>
                </c:pt>
                <c:pt idx="214">
                  <c:v>-263.43634970944231</c:v>
                </c:pt>
                <c:pt idx="215">
                  <c:v>-265.80642292738611</c:v>
                </c:pt>
                <c:pt idx="216">
                  <c:v>-268.18741314003279</c:v>
                </c:pt>
                <c:pt idx="217">
                  <c:v>-270.57932215402519</c:v>
                </c:pt>
                <c:pt idx="218">
                  <c:v>-272.98215178580949</c:v>
                </c:pt>
                <c:pt idx="219">
                  <c:v>-275.39590386163269</c:v>
                </c:pt>
                <c:pt idx="220">
                  <c:v>-277.82058021754369</c:v>
                </c:pt>
                <c:pt idx="221">
                  <c:v>-280.25618269939389</c:v>
                </c:pt>
                <c:pt idx="222">
                  <c:v>-282.70271316283328</c:v>
                </c:pt>
                <c:pt idx="223">
                  <c:v>-285.16017347331348</c:v>
                </c:pt>
                <c:pt idx="224">
                  <c:v>-287.62856550608677</c:v>
                </c:pt>
                <c:pt idx="225">
                  <c:v>-290.10789114620428</c:v>
                </c:pt>
                <c:pt idx="226">
                  <c:v>-292.59815228851858</c:v>
                </c:pt>
                <c:pt idx="227">
                  <c:v>-295.09935083767948</c:v>
                </c:pt>
                <c:pt idx="228">
                  <c:v>-297.61148870813832</c:v>
                </c:pt>
                <c:pt idx="229">
                  <c:v>-300.13456782414318</c:v>
                </c:pt>
                <c:pt idx="230">
                  <c:v>-302.66859011974202</c:v>
                </c:pt>
                <c:pt idx="231">
                  <c:v>-305.21355753878112</c:v>
                </c:pt>
                <c:pt idx="232">
                  <c:v>-307.76947203490431</c:v>
                </c:pt>
                <c:pt idx="233">
                  <c:v>-310.33633557155332</c:v>
                </c:pt>
                <c:pt idx="234">
                  <c:v>-312.91415012196848</c:v>
                </c:pt>
                <c:pt idx="235">
                  <c:v>-315.50291766918667</c:v>
                </c:pt>
                <c:pt idx="236">
                  <c:v>-318.10264020604251</c:v>
                </c:pt>
                <c:pt idx="237">
                  <c:v>-320.71331973516618</c:v>
                </c:pt>
                <c:pt idx="238">
                  <c:v>-323.3349582689869</c:v>
                </c:pt>
                <c:pt idx="239">
                  <c:v>-325.96755782972991</c:v>
                </c:pt>
                <c:pt idx="240">
                  <c:v>-328.61112044941399</c:v>
                </c:pt>
                <c:pt idx="241">
                  <c:v>-331.26564816985859</c:v>
                </c:pt>
                <c:pt idx="242">
                  <c:v>-333.93114304267561</c:v>
                </c:pt>
                <c:pt idx="243">
                  <c:v>-336.6076071292735</c:v>
                </c:pt>
                <c:pt idx="244">
                  <c:v>-339.29504250085847</c:v>
                </c:pt>
                <c:pt idx="245">
                  <c:v>-341.99345123842932</c:v>
                </c:pt>
                <c:pt idx="246">
                  <c:v>-344.70283543278111</c:v>
                </c:pt>
                <c:pt idx="247">
                  <c:v>-347.423197184505</c:v>
                </c:pt>
                <c:pt idx="248">
                  <c:v>-350.15453860398537</c:v>
                </c:pt>
                <c:pt idx="249">
                  <c:v>-352.89686181140303</c:v>
                </c:pt>
                <c:pt idx="250">
                  <c:v>-355.65016893673231</c:v>
                </c:pt>
                <c:pt idx="251">
                  <c:v>-358.41446211974312</c:v>
                </c:pt>
                <c:pt idx="252">
                  <c:v>-361.18974350999758</c:v>
                </c:pt>
                <c:pt idx="253">
                  <c:v>-363.9760152668552</c:v>
                </c:pt>
                <c:pt idx="254">
                  <c:v>-366.77327955946748</c:v>
                </c:pt>
                <c:pt idx="255">
                  <c:v>-369.58153856678052</c:v>
                </c:pt>
                <c:pt idx="256">
                  <c:v>-372.40079447753362</c:v>
                </c:pt>
                <c:pt idx="257">
                  <c:v>-375.23104949026089</c:v>
                </c:pt>
                <c:pt idx="258">
                  <c:v>-378.07230581328952</c:v>
                </c:pt>
                <c:pt idx="259">
                  <c:v>-380.92456566474101</c:v>
                </c:pt>
                <c:pt idx="260">
                  <c:v>-383.7878312725295</c:v>
                </c:pt>
                <c:pt idx="261">
                  <c:v>-386.66210487436308</c:v>
                </c:pt>
                <c:pt idx="262">
                  <c:v>-389.54738871774191</c:v>
                </c:pt>
                <c:pt idx="263">
                  <c:v>-392.44368505996238</c:v>
                </c:pt>
                <c:pt idx="264">
                  <c:v>-395.35099616811129</c:v>
                </c:pt>
                <c:pt idx="265">
                  <c:v>-398.26932431906857</c:v>
                </c:pt>
                <c:pt idx="266">
                  <c:v>-401.19867179950921</c:v>
                </c:pt>
                <c:pt idx="267">
                  <c:v>-404.13904090589961</c:v>
                </c:pt>
                <c:pt idx="268">
                  <c:v>-407.09043394450009</c:v>
                </c:pt>
                <c:pt idx="269">
                  <c:v>-410.0528532313636</c:v>
                </c:pt>
                <c:pt idx="270">
                  <c:v>-413.02630109233519</c:v>
                </c:pt>
                <c:pt idx="271">
                  <c:v>-416.01077986305359</c:v>
                </c:pt>
                <c:pt idx="272">
                  <c:v>-419.00629188895141</c:v>
                </c:pt>
                <c:pt idx="273">
                  <c:v>-422.01283952525102</c:v>
                </c:pt>
                <c:pt idx="274">
                  <c:v>-425.03042513697119</c:v>
                </c:pt>
                <c:pt idx="275">
                  <c:v>-428.05905109892058</c:v>
                </c:pt>
                <c:pt idx="276">
                  <c:v>-431.09871979570272</c:v>
                </c:pt>
                <c:pt idx="277">
                  <c:v>-434.14943362171272</c:v>
                </c:pt>
                <c:pt idx="278">
                  <c:v>-437.21119498113887</c:v>
                </c:pt>
                <c:pt idx="279">
                  <c:v>-440.2840062879626</c:v>
                </c:pt>
                <c:pt idx="280">
                  <c:v>-443.36786996595748</c:v>
                </c:pt>
                <c:pt idx="281">
                  <c:v>-446.46278844869028</c:v>
                </c:pt>
                <c:pt idx="282">
                  <c:v>-449.56876417952111</c:v>
                </c:pt>
                <c:pt idx="283">
                  <c:v>-452.68579961160282</c:v>
                </c:pt>
                <c:pt idx="284">
                  <c:v>-455.81389720788019</c:v>
                </c:pt>
                <c:pt idx="285">
                  <c:v>-458.95305944109242</c:v>
                </c:pt>
                <c:pt idx="286">
                  <c:v>-462.1032887937705</c:v>
                </c:pt>
                <c:pt idx="287">
                  <c:v>-465.26458775824091</c:v>
                </c:pt>
                <c:pt idx="288">
                  <c:v>-468.43695883661923</c:v>
                </c:pt>
                <c:pt idx="289">
                  <c:v>-471.62040454081921</c:v>
                </c:pt>
                <c:pt idx="290">
                  <c:v>-474.81492739254281</c:v>
                </c:pt>
                <c:pt idx="291">
                  <c:v>-478.02052992328998</c:v>
                </c:pt>
                <c:pt idx="292">
                  <c:v>-481.23721467435121</c:v>
                </c:pt>
                <c:pt idx="293">
                  <c:v>-484.46498419681097</c:v>
                </c:pt>
                <c:pt idx="294">
                  <c:v>-487.70384105154869</c:v>
                </c:pt>
                <c:pt idx="295">
                  <c:v>-490.9537878092367</c:v>
                </c:pt>
                <c:pt idx="296">
                  <c:v>-494.21482705034032</c:v>
                </c:pt>
                <c:pt idx="297">
                  <c:v>-497.48696136512081</c:v>
                </c:pt>
                <c:pt idx="298">
                  <c:v>-500.77019335363138</c:v>
                </c:pt>
                <c:pt idx="299">
                  <c:v>-504.0645256257211</c:v>
                </c:pt>
                <c:pt idx="300">
                  <c:v>-507.36996080103222</c:v>
                </c:pt>
                <c:pt idx="301">
                  <c:v>-510.68650150900243</c:v>
                </c:pt>
                <c:pt idx="302">
                  <c:v>-514.0141503888625</c:v>
                </c:pt>
                <c:pt idx="303">
                  <c:v>-517.35291008964009</c:v>
                </c:pt>
                <c:pt idx="304">
                  <c:v>-520.70278327015569</c:v>
                </c:pt>
                <c:pt idx="305">
                  <c:v>-524.0637725990249</c:v>
                </c:pt>
                <c:pt idx="306">
                  <c:v>-527.43588075466096</c:v>
                </c:pt>
                <c:pt idx="307">
                  <c:v>-530.81911042526917</c:v>
                </c:pt>
                <c:pt idx="308">
                  <c:v>-534.21346430885171</c:v>
                </c:pt>
                <c:pt idx="309">
                  <c:v>-537.6189451132077</c:v>
                </c:pt>
                <c:pt idx="310">
                  <c:v>-541.03555555593039</c:v>
                </c:pt>
                <c:pt idx="311">
                  <c:v>-544.46329836440873</c:v>
                </c:pt>
                <c:pt idx="312">
                  <c:v>-547.90217627582967</c:v>
                </c:pt>
                <c:pt idx="313">
                  <c:v>-551.35219203717418</c:v>
                </c:pt>
                <c:pt idx="314">
                  <c:v>-554.81334840522243</c:v>
                </c:pt>
                <c:pt idx="315">
                  <c:v>-558.28564814654931</c:v>
                </c:pt>
                <c:pt idx="316">
                  <c:v>-561.76909403752836</c:v>
                </c:pt>
                <c:pt idx="317">
                  <c:v>-565.26368886432817</c:v>
                </c:pt>
                <c:pt idx="318">
                  <c:v>-568.76943542291588</c:v>
                </c:pt>
                <c:pt idx="319">
                  <c:v>-572.2863365190583</c:v>
                </c:pt>
                <c:pt idx="320">
                  <c:v>-575.81439496831592</c:v>
                </c:pt>
                <c:pt idx="321">
                  <c:v>-579.35361359605008</c:v>
                </c:pt>
                <c:pt idx="322">
                  <c:v>-582.90399523742167</c:v>
                </c:pt>
                <c:pt idx="323">
                  <c:v>-586.46554273738468</c:v>
                </c:pt>
                <c:pt idx="324">
                  <c:v>-590.03825895069917</c:v>
                </c:pt>
                <c:pt idx="325">
                  <c:v>-593.62214674191841</c:v>
                </c:pt>
                <c:pt idx="326">
                  <c:v>-597.21720898539786</c:v>
                </c:pt>
                <c:pt idx="327">
                  <c:v>-600.82344856529278</c:v>
                </c:pt>
                <c:pt idx="328">
                  <c:v>-604.44086837555585</c:v>
                </c:pt>
                <c:pt idx="329">
                  <c:v>-608.06947131994218</c:v>
                </c:pt>
                <c:pt idx="330">
                  <c:v>-611.70926031200668</c:v>
                </c:pt>
                <c:pt idx="331">
                  <c:v>-615.3602382751036</c:v>
                </c:pt>
                <c:pt idx="332">
                  <c:v>-619.02240814239087</c:v>
                </c:pt>
                <c:pt idx="333">
                  <c:v>-622.69577285682431</c:v>
                </c:pt>
                <c:pt idx="334">
                  <c:v>-626.38033537116326</c:v>
                </c:pt>
                <c:pt idx="335">
                  <c:v>-630.07609864796962</c:v>
                </c:pt>
                <c:pt idx="336">
                  <c:v>-633.78306565960577</c:v>
                </c:pt>
                <c:pt idx="337">
                  <c:v>-637.50123938823708</c:v>
                </c:pt>
                <c:pt idx="338">
                  <c:v>-641.23062282583123</c:v>
                </c:pt>
                <c:pt idx="339">
                  <c:v>-644.97121897415934</c:v>
                </c:pt>
                <c:pt idx="340">
                  <c:v>-648.72303084479711</c:v>
                </c:pt>
                <c:pt idx="341">
                  <c:v>-652.48606145912322</c:v>
                </c:pt>
                <c:pt idx="342">
                  <c:v>-656.26031384831867</c:v>
                </c:pt>
                <c:pt idx="343">
                  <c:v>-660.04579105337075</c:v>
                </c:pt>
                <c:pt idx="344">
                  <c:v>-663.84249612507028</c:v>
                </c:pt>
                <c:pt idx="345">
                  <c:v>-667.65043212401554</c:v>
                </c:pt>
                <c:pt idx="346">
                  <c:v>-671.46960212060742</c:v>
                </c:pt>
                <c:pt idx="347">
                  <c:v>-675.30000919505369</c:v>
                </c:pt>
                <c:pt idx="348">
                  <c:v>-679.14165643736976</c:v>
                </c:pt>
                <c:pt idx="349">
                  <c:v>-682.99454694737415</c:v>
                </c:pt>
                <c:pt idx="350">
                  <c:v>-686.85868383469631</c:v>
                </c:pt>
                <c:pt idx="351">
                  <c:v>-690.73407021876767</c:v>
                </c:pt>
                <c:pt idx="352">
                  <c:v>-694.62070922883447</c:v>
                </c:pt>
                <c:pt idx="353">
                  <c:v>-698.51860400394469</c:v>
                </c:pt>
                <c:pt idx="354">
                  <c:v>-702.42775769295679</c:v>
                </c:pt>
                <c:pt idx="355">
                  <c:v>-706.34817345454064</c:v>
                </c:pt>
                <c:pt idx="356">
                  <c:v>-710.27985445717229</c:v>
                </c:pt>
                <c:pt idx="357">
                  <c:v>-714.22280387913747</c:v>
                </c:pt>
                <c:pt idx="358">
                  <c:v>-718.1770249085323</c:v>
                </c:pt>
                <c:pt idx="359">
                  <c:v>-722.14252074326566</c:v>
                </c:pt>
                <c:pt idx="360">
                  <c:v>-726.11929459105306</c:v>
                </c:pt>
                <c:pt idx="361">
                  <c:v>-730.10734966942653</c:v>
                </c:pt>
                <c:pt idx="362">
                  <c:v>-734.10668920572436</c:v>
                </c:pt>
                <c:pt idx="363">
                  <c:v>-738.11731643710107</c:v>
                </c:pt>
                <c:pt idx="364">
                  <c:v>-742.13923461052082</c:v>
                </c:pt>
                <c:pt idx="365">
                  <c:v>-746.17244698276522</c:v>
                </c:pt>
                <c:pt idx="366">
                  <c:v>-750.21695682042264</c:v>
                </c:pt>
                <c:pt idx="367">
                  <c:v>-754.27276739990236</c:v>
                </c:pt>
                <c:pt idx="368">
                  <c:v>-758.33988200742215</c:v>
                </c:pt>
                <c:pt idx="369">
                  <c:v>-762.41830393901955</c:v>
                </c:pt>
                <c:pt idx="370">
                  <c:v>-766.50803650054411</c:v>
                </c:pt>
                <c:pt idx="371">
                  <c:v>-770.60908300766391</c:v>
                </c:pt>
                <c:pt idx="372">
                  <c:v>-774.72144678585914</c:v>
                </c:pt>
                <c:pt idx="373">
                  <c:v>-778.8451311704307</c:v>
                </c:pt>
                <c:pt idx="374">
                  <c:v>-782.98013950649477</c:v>
                </c:pt>
                <c:pt idx="375">
                  <c:v>-787.12647514898595</c:v>
                </c:pt>
                <c:pt idx="376">
                  <c:v>-791.28414146265811</c:v>
                </c:pt>
                <c:pt idx="377">
                  <c:v>-795.45314182208097</c:v>
                </c:pt>
                <c:pt idx="378">
                  <c:v>-799.63347961164425</c:v>
                </c:pt>
                <c:pt idx="379">
                  <c:v>-803.82515822555956</c:v>
                </c:pt>
                <c:pt idx="380">
                  <c:v>-808.02818106785764</c:v>
                </c:pt>
                <c:pt idx="381">
                  <c:v>-812.24255155238916</c:v>
                </c:pt>
                <c:pt idx="382">
                  <c:v>-816.46827310282572</c:v>
                </c:pt>
                <c:pt idx="383">
                  <c:v>-820.70534915266319</c:v>
                </c:pt>
                <c:pt idx="384">
                  <c:v>-824.95378314521702</c:v>
                </c:pt>
                <c:pt idx="385">
                  <c:v>-829.21357853362656</c:v>
                </c:pt>
                <c:pt idx="386">
                  <c:v>-833.48473878085485</c:v>
                </c:pt>
                <c:pt idx="387">
                  <c:v>-837.76726735968839</c:v>
                </c:pt>
                <c:pt idx="388">
                  <c:v>-842.0611677527387</c:v>
                </c:pt>
                <c:pt idx="389">
                  <c:v>-846.3664434524411</c:v>
                </c:pt>
                <c:pt idx="390">
                  <c:v>-850.68309796105882</c:v>
                </c:pt>
                <c:pt idx="391">
                  <c:v>-855.01113479067703</c:v>
                </c:pt>
                <c:pt idx="392">
                  <c:v>-859.35055746321348</c:v>
                </c:pt>
                <c:pt idx="393">
                  <c:v>-863.70136951040786</c:v>
                </c:pt>
                <c:pt idx="394">
                  <c:v>-868.06357447383004</c:v>
                </c:pt>
                <c:pt idx="395">
                  <c:v>-872.43717590487881</c:v>
                </c:pt>
                <c:pt idx="396">
                  <c:v>-876.82217736478106</c:v>
                </c:pt>
                <c:pt idx="397">
                  <c:v>-881.21858242459359</c:v>
                </c:pt>
                <c:pt idx="398">
                  <c:v>-885.62639466520284</c:v>
                </c:pt>
                <c:pt idx="399">
                  <c:v>-890.04561767732628</c:v>
                </c:pt>
                <c:pt idx="400">
                  <c:v>-894.47625506151223</c:v>
                </c:pt>
                <c:pt idx="401">
                  <c:v>-898.91831042814351</c:v>
                </c:pt>
                <c:pt idx="402">
                  <c:v>-903.37178739743285</c:v>
                </c:pt>
                <c:pt idx="403">
                  <c:v>-907.83668959942554</c:v>
                </c:pt>
                <c:pt idx="404">
                  <c:v>-912.31302067400372</c:v>
                </c:pt>
                <c:pt idx="405">
                  <c:v>-916.80078427088222</c:v>
                </c:pt>
                <c:pt idx="406">
                  <c:v>-921.29998404961054</c:v>
                </c:pt>
                <c:pt idx="407">
                  <c:v>-925.81062367957384</c:v>
                </c:pt>
                <c:pt idx="408">
                  <c:v>-930.33270683999524</c:v>
                </c:pt>
                <c:pt idx="409">
                  <c:v>-934.86623721993328</c:v>
                </c:pt>
                <c:pt idx="410">
                  <c:v>-939.41121851828393</c:v>
                </c:pt>
                <c:pt idx="411">
                  <c:v>-943.96765444378354</c:v>
                </c:pt>
                <c:pt idx="412">
                  <c:v>-948.5355487150033</c:v>
                </c:pt>
                <c:pt idx="413">
                  <c:v>-953.11490506035693</c:v>
                </c:pt>
                <c:pt idx="414">
                  <c:v>-957.70572721809981</c:v>
                </c:pt>
                <c:pt idx="415">
                  <c:v>-962.30801893632452</c:v>
                </c:pt>
                <c:pt idx="416">
                  <c:v>-966.92178397296755</c:v>
                </c:pt>
                <c:pt idx="417">
                  <c:v>-971.54702609580625</c:v>
                </c:pt>
                <c:pt idx="418">
                  <c:v>-976.18374908246233</c:v>
                </c:pt>
                <c:pt idx="419">
                  <c:v>-980.83195672039915</c:v>
                </c:pt>
                <c:pt idx="420">
                  <c:v>-985.49165280692523</c:v>
                </c:pt>
                <c:pt idx="421">
                  <c:v>-990.16284114919631</c:v>
                </c:pt>
                <c:pt idx="422">
                  <c:v>-994.84552556420931</c:v>
                </c:pt>
                <c:pt idx="423">
                  <c:v>-999.53970987881019</c:v>
                </c:pt>
                <c:pt idx="424">
                  <c:v>-1004.245397929693</c:v>
                </c:pt>
                <c:pt idx="425">
                  <c:v>-1008.962593563396</c:v>
                </c:pt>
                <c:pt idx="426">
                  <c:v>-1013.691300636308</c:v>
                </c:pt>
                <c:pt idx="427">
                  <c:v>-1018.431523014668</c:v>
                </c:pt>
                <c:pt idx="428">
                  <c:v>-1023.183264574564</c:v>
                </c:pt>
                <c:pt idx="429">
                  <c:v>-1027.946529201932</c:v>
                </c:pt>
                <c:pt idx="430">
                  <c:v>-1032.7213207925629</c:v>
                </c:pt>
                <c:pt idx="431">
                  <c:v>-1037.5076432520989</c:v>
                </c:pt>
                <c:pt idx="432">
                  <c:v>-1042.305500496034</c:v>
                </c:pt>
                <c:pt idx="433">
                  <c:v>-1047.1148964497149</c:v>
                </c:pt>
                <c:pt idx="434">
                  <c:v>-1051.935835048346</c:v>
                </c:pt>
                <c:pt idx="435">
                  <c:v>-1056.7683202369799</c:v>
                </c:pt>
                <c:pt idx="436">
                  <c:v>-1061.6123559705361</c:v>
                </c:pt>
                <c:pt idx="437">
                  <c:v>-1066.4679462137781</c:v>
                </c:pt>
                <c:pt idx="438">
                  <c:v>-1071.3350949413341</c:v>
                </c:pt>
                <c:pt idx="439">
                  <c:v>-1076.21380613769</c:v>
                </c:pt>
                <c:pt idx="440">
                  <c:v>-1081.1040837971871</c:v>
                </c:pt>
                <c:pt idx="441">
                  <c:v>-1086.0059319240279</c:v>
                </c:pt>
                <c:pt idx="442">
                  <c:v>-1090.919354532278</c:v>
                </c:pt>
                <c:pt idx="443">
                  <c:v>-1095.844355645861</c:v>
                </c:pt>
                <c:pt idx="444">
                  <c:v>-1100.78093929856</c:v>
                </c:pt>
                <c:pt idx="445">
                  <c:v>-1105.7291095340281</c:v>
                </c:pt>
                <c:pt idx="446">
                  <c:v>-1110.688870405774</c:v>
                </c:pt>
                <c:pt idx="447">
                  <c:v>-1115.6602259771751</c:v>
                </c:pt>
                <c:pt idx="448">
                  <c:v>-1120.643180321473</c:v>
                </c:pt>
                <c:pt idx="449">
                  <c:v>-1125.637737521776</c:v>
                </c:pt>
                <c:pt idx="450">
                  <c:v>-1130.643901671056</c:v>
                </c:pt>
                <c:pt idx="451">
                  <c:v>-1135.661676872154</c:v>
                </c:pt>
                <c:pt idx="452">
                  <c:v>-1140.691067237781</c:v>
                </c:pt>
                <c:pt idx="453">
                  <c:v>-1145.7320768905149</c:v>
                </c:pt>
                <c:pt idx="454">
                  <c:v>-1150.7847099628041</c:v>
                </c:pt>
                <c:pt idx="455">
                  <c:v>-1155.848970596968</c:v>
                </c:pt>
                <c:pt idx="456">
                  <c:v>-1160.924862945197</c:v>
                </c:pt>
                <c:pt idx="457">
                  <c:v>-1166.012391169553</c:v>
                </c:pt>
                <c:pt idx="458">
                  <c:v>-1171.111559441975</c:v>
                </c:pt>
                <c:pt idx="459">
                  <c:v>-1176.22237194427</c:v>
                </c:pt>
                <c:pt idx="460">
                  <c:v>-1181.344832868125</c:v>
                </c:pt>
                <c:pt idx="461">
                  <c:v>-1186.4789464151011</c:v>
                </c:pt>
                <c:pt idx="462">
                  <c:v>-1191.6247167966319</c:v>
                </c:pt>
                <c:pt idx="463">
                  <c:v>-1196.782148234038</c:v>
                </c:pt>
                <c:pt idx="464">
                  <c:v>-1201.9512449585079</c:v>
                </c:pt>
                <c:pt idx="465">
                  <c:v>-1207.1320112111159</c:v>
                </c:pt>
                <c:pt idx="466">
                  <c:v>-1212.324451242813</c:v>
                </c:pt>
                <c:pt idx="467">
                  <c:v>-1217.528569314434</c:v>
                </c:pt>
                <c:pt idx="468">
                  <c:v>-1222.7443696966909</c:v>
                </c:pt>
                <c:pt idx="469">
                  <c:v>-1227.9718566701829</c:v>
                </c:pt>
                <c:pt idx="470">
                  <c:v>-1233.21103452539</c:v>
                </c:pt>
                <c:pt idx="471">
                  <c:v>-1238.461907562679</c:v>
                </c:pt>
                <c:pt idx="472">
                  <c:v>-1243.724480092299</c:v>
                </c:pt>
                <c:pt idx="473">
                  <c:v>-1248.9987564343839</c:v>
                </c:pt>
                <c:pt idx="474">
                  <c:v>-1254.284740918964</c:v>
                </c:pt>
                <c:pt idx="475">
                  <c:v>-1259.582437885944</c:v>
                </c:pt>
                <c:pt idx="476">
                  <c:v>-1264.8918516851279</c:v>
                </c:pt>
                <c:pt idx="477">
                  <c:v>-1270.2129866762059</c:v>
                </c:pt>
                <c:pt idx="478">
                  <c:v>-1275.545847228758</c:v>
                </c:pt>
                <c:pt idx="479">
                  <c:v>-1280.890437722258</c:v>
                </c:pt>
                <c:pt idx="480">
                  <c:v>-1286.2467625460661</c:v>
                </c:pt>
                <c:pt idx="481">
                  <c:v>-1291.6148260994439</c:v>
                </c:pt>
                <c:pt idx="482">
                  <c:v>-1296.994632791545</c:v>
                </c:pt>
                <c:pt idx="483">
                  <c:v>-1302.386187041415</c:v>
                </c:pt>
                <c:pt idx="484">
                  <c:v>-1307.7894932779971</c:v>
                </c:pt>
                <c:pt idx="485">
                  <c:v>-1313.2045559401349</c:v>
                </c:pt>
                <c:pt idx="486">
                  <c:v>-1318.6313794765649</c:v>
                </c:pt>
                <c:pt idx="487">
                  <c:v>-1324.0699683459279</c:v>
                </c:pt>
                <c:pt idx="488">
                  <c:v>-1329.5203270167569</c:v>
                </c:pt>
                <c:pt idx="489">
                  <c:v>-1334.9824599674971</c:v>
                </c:pt>
                <c:pt idx="490">
                  <c:v>-1340.456371686485</c:v>
                </c:pt>
                <c:pt idx="491">
                  <c:v>-1345.9420666719629</c:v>
                </c:pt>
                <c:pt idx="492">
                  <c:v>-1351.43954943208</c:v>
                </c:pt>
                <c:pt idx="493">
                  <c:v>-1356.948824484889</c:v>
                </c:pt>
                <c:pt idx="494">
                  <c:v>-1362.469896358343</c:v>
                </c:pt>
                <c:pt idx="495">
                  <c:v>-1368.0027695903109</c:v>
                </c:pt>
                <c:pt idx="496">
                  <c:v>-1373.547448728558</c:v>
                </c:pt>
                <c:pt idx="497">
                  <c:v>-1379.103938330773</c:v>
                </c:pt>
                <c:pt idx="498">
                  <c:v>-1384.6722429645399</c:v>
                </c:pt>
                <c:pt idx="499">
                  <c:v>-1390.252367207358</c:v>
                </c:pt>
                <c:pt idx="500">
                  <c:v>-1395.844315646639</c:v>
                </c:pt>
                <c:pt idx="501">
                  <c:v>-1401.448092879712</c:v>
                </c:pt>
                <c:pt idx="502">
                  <c:v>-1407.0637035138091</c:v>
                </c:pt>
                <c:pt idx="503">
                  <c:v>-1412.6911521660829</c:v>
                </c:pt>
                <c:pt idx="504">
                  <c:v>-1418.3304434636029</c:v>
                </c:pt>
                <c:pt idx="505">
                  <c:v>-1423.981582043353</c:v>
                </c:pt>
                <c:pt idx="506">
                  <c:v>-1429.6445725522319</c:v>
                </c:pt>
                <c:pt idx="507">
                  <c:v>-1435.3194196470611</c:v>
                </c:pt>
                <c:pt idx="508">
                  <c:v>-1441.0061279945819</c:v>
                </c:pt>
                <c:pt idx="509">
                  <c:v>-1446.704702271451</c:v>
                </c:pt>
                <c:pt idx="510">
                  <c:v>-1452.415147164249</c:v>
                </c:pt>
                <c:pt idx="511">
                  <c:v>-1458.1374673694841</c:v>
                </c:pt>
                <c:pt idx="512">
                  <c:v>-1463.8716675935809</c:v>
                </c:pt>
                <c:pt idx="513">
                  <c:v>-1469.6177525528899</c:v>
                </c:pt>
                <c:pt idx="514">
                  <c:v>-1475.375726973693</c:v>
                </c:pt>
                <c:pt idx="515">
                  <c:v>-1481.145595592189</c:v>
                </c:pt>
                <c:pt idx="516">
                  <c:v>-1486.927363154515</c:v>
                </c:pt>
                <c:pt idx="517">
                  <c:v>-1492.7210344167249</c:v>
                </c:pt>
                <c:pt idx="518">
                  <c:v>-1498.5266141448169</c:v>
                </c:pt>
                <c:pt idx="519">
                  <c:v>-1504.344107114707</c:v>
                </c:pt>
                <c:pt idx="520">
                  <c:v>-1510.1735181122519</c:v>
                </c:pt>
                <c:pt idx="521">
                  <c:v>-1516.0148519332311</c:v>
                </c:pt>
                <c:pt idx="522">
                  <c:v>-1521.868113383372</c:v>
                </c:pt>
                <c:pt idx="523">
                  <c:v>-1527.733307278324</c:v>
                </c:pt>
                <c:pt idx="524">
                  <c:v>-1533.6104384436801</c:v>
                </c:pt>
                <c:pt idx="525">
                  <c:v>-1539.4995117149699</c:v>
                </c:pt>
                <c:pt idx="526">
                  <c:v>-1545.400531937657</c:v>
                </c:pt>
                <c:pt idx="527">
                  <c:v>-1551.3135039671481</c:v>
                </c:pt>
                <c:pt idx="528">
                  <c:v>-1557.2384326687891</c:v>
                </c:pt>
                <c:pt idx="529">
                  <c:v>-1563.1753229178671</c:v>
                </c:pt>
                <c:pt idx="530">
                  <c:v>-1569.1241795996129</c:v>
                </c:pt>
                <c:pt idx="531">
                  <c:v>-1575.085007609197</c:v>
                </c:pt>
                <c:pt idx="532">
                  <c:v>-1581.0578118517431</c:v>
                </c:pt>
                <c:pt idx="533">
                  <c:v>-1587.0425972423091</c:v>
                </c:pt>
                <c:pt idx="534">
                  <c:v>-1593.0393687059091</c:v>
                </c:pt>
                <c:pt idx="535">
                  <c:v>-1599.0481311775011</c:v>
                </c:pt>
                <c:pt idx="536">
                  <c:v>-1605.0688896019919</c:v>
                </c:pt>
                <c:pt idx="537">
                  <c:v>-1611.1016489342419</c:v>
                </c:pt>
                <c:pt idx="538">
                  <c:v>-1617.146414139057</c:v>
                </c:pt>
                <c:pt idx="539">
                  <c:v>-1623.2031901912021</c:v>
                </c:pt>
                <c:pt idx="540">
                  <c:v>-1629.2719820753871</c:v>
                </c:pt>
                <c:pt idx="541">
                  <c:v>-1635.3527947862849</c:v>
                </c:pt>
                <c:pt idx="542">
                  <c:v>-1641.445633328522</c:v>
                </c:pt>
                <c:pt idx="543">
                  <c:v>-1647.550502716678</c:v>
                </c:pt>
                <c:pt idx="544">
                  <c:v>-1653.6674079752941</c:v>
                </c:pt>
                <c:pt idx="545">
                  <c:v>-1659.796354138869</c:v>
                </c:pt>
                <c:pt idx="546">
                  <c:v>-1665.9373462518599</c:v>
                </c:pt>
                <c:pt idx="547">
                  <c:v>-1672.0903893686909</c:v>
                </c:pt>
                <c:pt idx="548">
                  <c:v>-1678.2554885537429</c:v>
                </c:pt>
                <c:pt idx="549">
                  <c:v>-1684.432648881361</c:v>
                </c:pt>
                <c:pt idx="550">
                  <c:v>-1690.6218754358581</c:v>
                </c:pt>
                <c:pt idx="551">
                  <c:v>-1696.8231733115119</c:v>
                </c:pt>
                <c:pt idx="552">
                  <c:v>-1703.036547612566</c:v>
                </c:pt>
                <c:pt idx="553">
                  <c:v>-1709.262003453232</c:v>
                </c:pt>
                <c:pt idx="554">
                  <c:v>-1715.499545957691</c:v>
                </c:pt>
                <c:pt idx="555">
                  <c:v>-1721.7491802600971</c:v>
                </c:pt>
                <c:pt idx="556">
                  <c:v>-1728.0109115045709</c:v>
                </c:pt>
                <c:pt idx="557">
                  <c:v>-1734.2847448452101</c:v>
                </c:pt>
                <c:pt idx="558">
                  <c:v>-1740.5706854460859</c:v>
                </c:pt>
                <c:pt idx="559">
                  <c:v>-1746.8687384812431</c:v>
                </c:pt>
                <c:pt idx="560">
                  <c:v>-1753.1789091347009</c:v>
                </c:pt>
                <c:pt idx="561">
                  <c:v>-1759.501202600464</c:v>
                </c:pt>
                <c:pt idx="562">
                  <c:v>-1765.835624082504</c:v>
                </c:pt>
                <c:pt idx="563">
                  <c:v>-1772.1821787947799</c:v>
                </c:pt>
                <c:pt idx="564">
                  <c:v>-1778.5408719612319</c:v>
                </c:pt>
                <c:pt idx="565">
                  <c:v>-1784.911708815778</c:v>
                </c:pt>
                <c:pt idx="566">
                  <c:v>-1791.294694602323</c:v>
                </c:pt>
                <c:pt idx="567">
                  <c:v>-1797.689834574755</c:v>
                </c:pt>
                <c:pt idx="568">
                  <c:v>-1804.0971339969501</c:v>
                </c:pt>
                <c:pt idx="569">
                  <c:v>-1810.5165981427631</c:v>
                </c:pt>
                <c:pt idx="570">
                  <c:v>-1816.948232296048</c:v>
                </c:pt>
                <c:pt idx="571">
                  <c:v>-1823.3920417506399</c:v>
                </c:pt>
                <c:pt idx="572">
                  <c:v>-1829.8480318103691</c:v>
                </c:pt>
                <c:pt idx="573">
                  <c:v>-1836.3162077890549</c:v>
                </c:pt>
                <c:pt idx="574">
                  <c:v>-1842.79657501051</c:v>
                </c:pt>
                <c:pt idx="575">
                  <c:v>-1849.28913880854</c:v>
                </c:pt>
                <c:pt idx="576">
                  <c:v>-1855.79390452695</c:v>
                </c:pt>
                <c:pt idx="577">
                  <c:v>-1862.3108775195381</c:v>
                </c:pt>
                <c:pt idx="578">
                  <c:v>-1868.840063150097</c:v>
                </c:pt>
                <c:pt idx="579">
                  <c:v>-1875.381466792426</c:v>
                </c:pt>
                <c:pt idx="580">
                  <c:v>-1881.9350938303189</c:v>
                </c:pt>
                <c:pt idx="581">
                  <c:v>-1888.5009496575719</c:v>
                </c:pt>
                <c:pt idx="582">
                  <c:v>-1895.079039677986</c:v>
                </c:pt>
                <c:pt idx="583">
                  <c:v>-1901.669369305361</c:v>
                </c:pt>
                <c:pt idx="584">
                  <c:v>-1908.2719439635091</c:v>
                </c:pt>
                <c:pt idx="585">
                  <c:v>-1914.8867690862389</c:v>
                </c:pt>
                <c:pt idx="586">
                  <c:v>-1921.5138501173781</c:v>
                </c:pt>
                <c:pt idx="587">
                  <c:v>-1928.153192510752</c:v>
                </c:pt>
                <c:pt idx="588">
                  <c:v>-1934.8048017302051</c:v>
                </c:pt>
                <c:pt idx="589">
                  <c:v>-1941.4686832495861</c:v>
                </c:pt>
                <c:pt idx="590">
                  <c:v>-1948.144842552759</c:v>
                </c:pt>
                <c:pt idx="591">
                  <c:v>-1954.8332851336031</c:v>
                </c:pt>
                <c:pt idx="592">
                  <c:v>-1961.5340164960071</c:v>
                </c:pt>
                <c:pt idx="593">
                  <c:v>-1968.2470421538851</c:v>
                </c:pt>
                <c:pt idx="594">
                  <c:v>-1974.9723676311601</c:v>
                </c:pt>
                <c:pt idx="595">
                  <c:v>-1981.709998461776</c:v>
                </c:pt>
                <c:pt idx="596">
                  <c:v>-1988.4599401896969</c:v>
                </c:pt>
                <c:pt idx="597">
                  <c:v>-1995.222198368911</c:v>
                </c:pt>
                <c:pt idx="598">
                  <c:v>-2001.996778563426</c:v>
                </c:pt>
                <c:pt idx="599">
                  <c:v>-2008.7836863472719</c:v>
                </c:pt>
                <c:pt idx="600">
                  <c:v>-2015.582927304506</c:v>
                </c:pt>
                <c:pt idx="601">
                  <c:v>-2022.3945070292129</c:v>
                </c:pt>
                <c:pt idx="602">
                  <c:v>-2029.218431125501</c:v>
                </c:pt>
                <c:pt idx="603">
                  <c:v>-2036.054705207511</c:v>
                </c:pt>
                <c:pt idx="604">
                  <c:v>-2042.903334899413</c:v>
                </c:pt>
                <c:pt idx="605">
                  <c:v>-2049.764325835406</c:v>
                </c:pt>
                <c:pt idx="606">
                  <c:v>-2056.6376836597242</c:v>
                </c:pt>
                <c:pt idx="607">
                  <c:v>-2063.523414026633</c:v>
                </c:pt>
                <c:pt idx="608">
                  <c:v>-2070.4215226004371</c:v>
                </c:pt>
                <c:pt idx="609">
                  <c:v>-2077.3320150554732</c:v>
                </c:pt>
                <c:pt idx="610">
                  <c:v>-2084.2548970761181</c:v>
                </c:pt>
                <c:pt idx="611">
                  <c:v>-2091.190174356786</c:v>
                </c:pt>
                <c:pt idx="612">
                  <c:v>-2098.137852601938</c:v>
                </c:pt>
                <c:pt idx="613">
                  <c:v>-2105.097937526064</c:v>
                </c:pt>
                <c:pt idx="614">
                  <c:v>-2112.0704348537088</c:v>
                </c:pt>
                <c:pt idx="615">
                  <c:v>-2119.055350319456</c:v>
                </c:pt>
                <c:pt idx="616">
                  <c:v>-2126.0526896679339</c:v>
                </c:pt>
                <c:pt idx="617">
                  <c:v>-2133.0624586538211</c:v>
                </c:pt>
                <c:pt idx="618">
                  <c:v>-2140.0846630418409</c:v>
                </c:pt>
                <c:pt idx="619">
                  <c:v>-2147.1193086067669</c:v>
                </c:pt>
                <c:pt idx="620">
                  <c:v>-2154.1664011334242</c:v>
                </c:pt>
                <c:pt idx="621">
                  <c:v>-2161.2259464166909</c:v>
                </c:pt>
                <c:pt idx="622">
                  <c:v>-2168.297950261498</c:v>
                </c:pt>
                <c:pt idx="623">
                  <c:v>-2175.3824184828268</c:v>
                </c:pt>
                <c:pt idx="624">
                  <c:v>-2182.479356905721</c:v>
                </c:pt>
                <c:pt idx="625">
                  <c:v>-2189.5887713652751</c:v>
                </c:pt>
                <c:pt idx="626">
                  <c:v>-2196.710667706649</c:v>
                </c:pt>
                <c:pt idx="627">
                  <c:v>-2203.8450517850601</c:v>
                </c:pt>
                <c:pt idx="628">
                  <c:v>-2210.9919294657821</c:v>
                </c:pt>
                <c:pt idx="629">
                  <c:v>-2218.1513066241532</c:v>
                </c:pt>
                <c:pt idx="630">
                  <c:v>-2225.3231891455871</c:v>
                </c:pt>
                <c:pt idx="631">
                  <c:v>-2232.5075829255429</c:v>
                </c:pt>
                <c:pt idx="632">
                  <c:v>-2239.7044938695631</c:v>
                </c:pt>
                <c:pt idx="633">
                  <c:v>-2246.9139278932439</c:v>
                </c:pt>
                <c:pt idx="634">
                  <c:v>-2254.135890922269</c:v>
                </c:pt>
                <c:pt idx="635">
                  <c:v>-2261.3703888923728</c:v>
                </c:pt>
                <c:pt idx="636">
                  <c:v>-2268.6174277493728</c:v>
                </c:pt>
                <c:pt idx="637">
                  <c:v>-2275.8770134491579</c:v>
                </c:pt>
                <c:pt idx="638">
                  <c:v>-2283.1491519576921</c:v>
                </c:pt>
                <c:pt idx="639">
                  <c:v>-2290.4338492510142</c:v>
                </c:pt>
                <c:pt idx="640">
                  <c:v>-2297.7311113152359</c:v>
                </c:pt>
                <c:pt idx="641">
                  <c:v>-2305.040944146559</c:v>
                </c:pt>
                <c:pt idx="642">
                  <c:v>-2312.363353751251</c:v>
                </c:pt>
                <c:pt idx="643">
                  <c:v>-2319.6983461456721</c:v>
                </c:pt>
                <c:pt idx="644">
                  <c:v>-2327.0459273562601</c:v>
                </c:pt>
                <c:pt idx="645">
                  <c:v>-2334.4061034195402</c:v>
                </c:pt>
                <c:pt idx="646">
                  <c:v>-2341.7788803821131</c:v>
                </c:pt>
                <c:pt idx="647">
                  <c:v>-2349.164264300679</c:v>
                </c:pt>
                <c:pt idx="648">
                  <c:v>-2356.562261242017</c:v>
                </c:pt>
                <c:pt idx="649">
                  <c:v>-2363.972877283004</c:v>
                </c:pt>
                <c:pt idx="650">
                  <c:v>-2371.396118510595</c:v>
                </c:pt>
                <c:pt idx="651">
                  <c:v>-2378.8319910218511</c:v>
                </c:pt>
                <c:pt idx="652">
                  <c:v>-2386.280500923921</c:v>
                </c:pt>
                <c:pt idx="653">
                  <c:v>-2393.741654334046</c:v>
                </c:pt>
                <c:pt idx="654">
                  <c:v>-2401.2154573795601</c:v>
                </c:pt>
                <c:pt idx="655">
                  <c:v>-2408.7019161979069</c:v>
                </c:pt>
                <c:pt idx="656">
                  <c:v>-2416.2010369366249</c:v>
                </c:pt>
                <c:pt idx="657">
                  <c:v>-2423.7128257533441</c:v>
                </c:pt>
                <c:pt idx="658">
                  <c:v>-2431.2372888158038</c:v>
                </c:pt>
                <c:pt idx="659">
                  <c:v>-2438.774432301846</c:v>
                </c:pt>
                <c:pt idx="660">
                  <c:v>-2446.3242623994161</c:v>
                </c:pt>
                <c:pt idx="661">
                  <c:v>-2453.8867853065681</c:v>
                </c:pt>
                <c:pt idx="662">
                  <c:v>-2461.462007231456</c:v>
                </c:pt>
                <c:pt idx="663">
                  <c:v>-2469.049934392347</c:v>
                </c:pt>
                <c:pt idx="664">
                  <c:v>-2476.6505730176232</c:v>
                </c:pt>
                <c:pt idx="665">
                  <c:v>-2484.263929345771</c:v>
                </c:pt>
                <c:pt idx="666">
                  <c:v>-2491.8900096253901</c:v>
                </c:pt>
                <c:pt idx="667">
                  <c:v>-2499.5288201151998</c:v>
                </c:pt>
                <c:pt idx="668">
                  <c:v>-2507.1803670840268</c:v>
                </c:pt>
                <c:pt idx="669">
                  <c:v>-2514.8446568108179</c:v>
                </c:pt>
                <c:pt idx="670">
                  <c:v>-2522.5216955846449</c:v>
                </c:pt>
                <c:pt idx="671">
                  <c:v>-2530.2114897046922</c:v>
                </c:pt>
                <c:pt idx="672">
                  <c:v>-2537.9140454802609</c:v>
                </c:pt>
                <c:pt idx="673">
                  <c:v>-2545.6293692307891</c:v>
                </c:pt>
                <c:pt idx="674">
                  <c:v>-2553.357467285824</c:v>
                </c:pt>
                <c:pt idx="675">
                  <c:v>-2561.0983459850472</c:v>
                </c:pt>
                <c:pt idx="676">
                  <c:v>-2568.8520116782629</c:v>
                </c:pt>
                <c:pt idx="677">
                  <c:v>-2576.6184707254042</c:v>
                </c:pt>
                <c:pt idx="678">
                  <c:v>-2584.397729496533</c:v>
                </c:pt>
                <c:pt idx="679">
                  <c:v>-2592.1897943718468</c:v>
                </c:pt>
                <c:pt idx="680">
                  <c:v>-2599.9946717416701</c:v>
                </c:pt>
                <c:pt idx="681">
                  <c:v>-2607.8123680064609</c:v>
                </c:pt>
                <c:pt idx="682">
                  <c:v>-2615.6428895768149</c:v>
                </c:pt>
                <c:pt idx="683">
                  <c:v>-2623.4862428734641</c:v>
                </c:pt>
                <c:pt idx="684">
                  <c:v>-2631.3424343272791</c:v>
                </c:pt>
                <c:pt idx="685">
                  <c:v>-2639.211470379264</c:v>
                </c:pt>
                <c:pt idx="686">
                  <c:v>-2647.0933574805731</c:v>
                </c:pt>
                <c:pt idx="687">
                  <c:v>-2654.988102092494</c:v>
                </c:pt>
                <c:pt idx="688">
                  <c:v>-2662.8957106864618</c:v>
                </c:pt>
                <c:pt idx="689">
                  <c:v>-2670.8161897440609</c:v>
                </c:pt>
                <c:pt idx="690">
                  <c:v>-2678.749545757013</c:v>
                </c:pt>
                <c:pt idx="691">
                  <c:v>-2686.6957852271971</c:v>
                </c:pt>
                <c:pt idx="692">
                  <c:v>-2694.6549146666298</c:v>
                </c:pt>
                <c:pt idx="693">
                  <c:v>-2702.6269405974899</c:v>
                </c:pt>
                <c:pt idx="694">
                  <c:v>-2710.611869552105</c:v>
                </c:pt>
                <c:pt idx="695">
                  <c:v>-2718.6097080729492</c:v>
                </c:pt>
                <c:pt idx="696">
                  <c:v>-2726.6204627126599</c:v>
                </c:pt>
                <c:pt idx="697">
                  <c:v>-2734.6441400340309</c:v>
                </c:pt>
                <c:pt idx="698">
                  <c:v>-2742.6807466100031</c:v>
                </c:pt>
                <c:pt idx="699">
                  <c:v>-2750.7302890236929</c:v>
                </c:pt>
                <c:pt idx="700">
                  <c:v>-2758.7927738683611</c:v>
                </c:pt>
                <c:pt idx="701">
                  <c:v>-2766.8682077474432</c:v>
                </c:pt>
                <c:pt idx="702">
                  <c:v>-2774.9565972745299</c:v>
                </c:pt>
                <c:pt idx="703">
                  <c:v>-2783.057949073383</c:v>
                </c:pt>
                <c:pt idx="704">
                  <c:v>-2791.172269777926</c:v>
                </c:pt>
                <c:pt idx="705">
                  <c:v>-2799.2995660322472</c:v>
                </c:pt>
                <c:pt idx="706">
                  <c:v>-2807.4398444906142</c:v>
                </c:pt>
                <c:pt idx="707">
                  <c:v>-2815.5931118174581</c:v>
                </c:pt>
                <c:pt idx="708">
                  <c:v>-2823.7593746873822</c:v>
                </c:pt>
                <c:pt idx="709">
                  <c:v>-2831.9386397851649</c:v>
                </c:pt>
                <c:pt idx="710">
                  <c:v>-2840.13091380576</c:v>
                </c:pt>
                <c:pt idx="711">
                  <c:v>-2848.3362034542938</c:v>
                </c:pt>
                <c:pt idx="712">
                  <c:v>-2856.5545154460792</c:v>
                </c:pt>
                <c:pt idx="713">
                  <c:v>-2864.785856506594</c:v>
                </c:pt>
                <c:pt idx="714">
                  <c:v>-2873.0302333715108</c:v>
                </c:pt>
                <c:pt idx="715">
                  <c:v>-2881.2876527866761</c:v>
                </c:pt>
                <c:pt idx="716">
                  <c:v>-2889.5581215081252</c:v>
                </c:pt>
                <c:pt idx="717">
                  <c:v>-2897.8416463020699</c:v>
                </c:pt>
                <c:pt idx="718">
                  <c:v>-2906.1382339449219</c:v>
                </c:pt>
                <c:pt idx="719">
                  <c:v>-2914.4478912232621</c:v>
                </c:pt>
                <c:pt idx="720">
                  <c:v>-2922.770624933878</c:v>
                </c:pt>
                <c:pt idx="721">
                  <c:v>-2931.106441883745</c:v>
                </c:pt>
                <c:pt idx="722">
                  <c:v>-2939.455348890016</c:v>
                </c:pt>
                <c:pt idx="723">
                  <c:v>-2947.81735278006</c:v>
                </c:pt>
                <c:pt idx="724">
                  <c:v>-2956.1924603914222</c:v>
                </c:pt>
                <c:pt idx="725">
                  <c:v>-2964.5806785718551</c:v>
                </c:pt>
                <c:pt idx="726">
                  <c:v>-2972.9820141792979</c:v>
                </c:pt>
                <c:pt idx="727">
                  <c:v>-2981.3964740819069</c:v>
                </c:pt>
                <c:pt idx="728">
                  <c:v>-2989.8240651580231</c:v>
                </c:pt>
                <c:pt idx="729">
                  <c:v>-2998.2647942961939</c:v>
                </c:pt>
                <c:pt idx="730">
                  <c:v>-3006.71866839518</c:v>
                </c:pt>
                <c:pt idx="731">
                  <c:v>-3015.185694363935</c:v>
                </c:pt>
                <c:pt idx="732">
                  <c:v>-3023.6658791216232</c:v>
                </c:pt>
                <c:pt idx="733">
                  <c:v>-3032.1592295976179</c:v>
                </c:pt>
                <c:pt idx="734">
                  <c:v>-3040.6657527314978</c:v>
                </c:pt>
                <c:pt idx="735">
                  <c:v>-3049.1854554730662</c:v>
                </c:pt>
                <c:pt idx="736">
                  <c:v>-3057.718344782319</c:v>
                </c:pt>
                <c:pt idx="737">
                  <c:v>-3066.26442762948</c:v>
                </c:pt>
                <c:pt idx="738">
                  <c:v>-3074.823710994985</c:v>
                </c:pt>
                <c:pt idx="739">
                  <c:v>-3083.396201869486</c:v>
                </c:pt>
                <c:pt idx="740">
                  <c:v>-3091.9819072538498</c:v>
                </c:pt>
                <c:pt idx="741">
                  <c:v>-3100.580834159166</c:v>
                </c:pt>
                <c:pt idx="742">
                  <c:v>-3109.19298960675</c:v>
                </c:pt>
                <c:pt idx="743">
                  <c:v>-3117.818380628129</c:v>
                </c:pt>
                <c:pt idx="744">
                  <c:v>-3126.45701426507</c:v>
                </c:pt>
                <c:pt idx="745">
                  <c:v>-3135.1088975695438</c:v>
                </c:pt>
                <c:pt idx="746">
                  <c:v>-3143.7740376037659</c:v>
                </c:pt>
                <c:pt idx="747">
                  <c:v>-3152.4524414401749</c:v>
                </c:pt>
                <c:pt idx="748">
                  <c:v>-3161.144116161438</c:v>
                </c:pt>
                <c:pt idx="749">
                  <c:v>-3169.8490688604602</c:v>
                </c:pt>
                <c:pt idx="750">
                  <c:v>-3178.5673066403642</c:v>
                </c:pt>
                <c:pt idx="751">
                  <c:v>-3187.298836614521</c:v>
                </c:pt>
                <c:pt idx="752">
                  <c:v>-3196.043665906534</c:v>
                </c:pt>
                <c:pt idx="753">
                  <c:v>-3204.8018016502369</c:v>
                </c:pt>
                <c:pt idx="754">
                  <c:v>-3213.5732509897139</c:v>
                </c:pt>
                <c:pt idx="755">
                  <c:v>-3222.3580210792779</c:v>
                </c:pt>
                <c:pt idx="756">
                  <c:v>-3231.156119083495</c:v>
                </c:pt>
                <c:pt idx="757">
                  <c:v>-3239.967552177156</c:v>
                </c:pt>
                <c:pt idx="758">
                  <c:v>-3248.7923275453172</c:v>
                </c:pt>
                <c:pt idx="759">
                  <c:v>-3257.6304523832691</c:v>
                </c:pt>
                <c:pt idx="760">
                  <c:v>-3266.4819338965481</c:v>
                </c:pt>
                <c:pt idx="761">
                  <c:v>-3275.3467793009472</c:v>
                </c:pt>
                <c:pt idx="762">
                  <c:v>-3284.2249958225002</c:v>
                </c:pt>
                <c:pt idx="763">
                  <c:v>-3293.1165906975011</c:v>
                </c:pt>
                <c:pt idx="764">
                  <c:v>-3302.0215711724941</c:v>
                </c:pt>
                <c:pt idx="765">
                  <c:v>-3310.9399445042741</c:v>
                </c:pt>
                <c:pt idx="766">
                  <c:v>-3319.8717179598971</c:v>
                </c:pt>
                <c:pt idx="767">
                  <c:v>-3328.8168988166749</c:v>
                </c:pt>
                <c:pt idx="768">
                  <c:v>-3337.7754943621799</c:v>
                </c:pt>
                <c:pt idx="769">
                  <c:v>-3346.7475118942411</c:v>
                </c:pt>
                <c:pt idx="770">
                  <c:v>-3355.7329587209501</c:v>
                </c:pt>
                <c:pt idx="771">
                  <c:v>-3364.7318421606669</c:v>
                </c:pt>
                <c:pt idx="772">
                  <c:v>-3373.7441695420089</c:v>
                </c:pt>
                <c:pt idx="773">
                  <c:v>-3382.7699482038679</c:v>
                </c:pt>
                <c:pt idx="774">
                  <c:v>-3391.809185495395</c:v>
                </c:pt>
                <c:pt idx="775">
                  <c:v>-3400.8618887760149</c:v>
                </c:pt>
                <c:pt idx="776">
                  <c:v>-3409.9280654154259</c:v>
                </c:pt>
                <c:pt idx="777">
                  <c:v>-3419.0077227935908</c:v>
                </c:pt>
                <c:pt idx="778">
                  <c:v>-3428.1008683007549</c:v>
                </c:pt>
                <c:pt idx="779">
                  <c:v>-3437.207509337426</c:v>
                </c:pt>
                <c:pt idx="780">
                  <c:v>-3446.327653314404</c:v>
                </c:pt>
                <c:pt idx="781">
                  <c:v>-3455.4613076527548</c:v>
                </c:pt>
                <c:pt idx="782">
                  <c:v>-3464.6084797838289</c:v>
                </c:pt>
                <c:pt idx="783">
                  <c:v>-3473.7691771492541</c:v>
                </c:pt>
                <c:pt idx="784">
                  <c:v>-3482.9434072009408</c:v>
                </c:pt>
                <c:pt idx="785">
                  <c:v>-3492.1311774010919</c:v>
                </c:pt>
                <c:pt idx="786">
                  <c:v>-3501.3324952221819</c:v>
                </c:pt>
                <c:pt idx="787">
                  <c:v>-3510.547368146983</c:v>
                </c:pt>
                <c:pt idx="788">
                  <c:v>-3519.77580366855</c:v>
                </c:pt>
                <c:pt idx="789">
                  <c:v>-3529.0178092902238</c:v>
                </c:pt>
                <c:pt idx="790">
                  <c:v>-3538.2733925256421</c:v>
                </c:pt>
                <c:pt idx="791">
                  <c:v>-3547.5425608987362</c:v>
                </c:pt>
                <c:pt idx="792">
                  <c:v>-3556.825321943727</c:v>
                </c:pt>
                <c:pt idx="793">
                  <c:v>-3566.1216832051341</c:v>
                </c:pt>
                <c:pt idx="794">
                  <c:v>-3575.4316522377699</c:v>
                </c:pt>
                <c:pt idx="795">
                  <c:v>-3584.7552366067462</c:v>
                </c:pt>
                <c:pt idx="796">
                  <c:v>-3594.092443887479</c:v>
                </c:pt>
                <c:pt idx="797">
                  <c:v>-3603.4432816656772</c:v>
                </c:pt>
                <c:pt idx="798">
                  <c:v>-3612.80775753736</c:v>
                </c:pt>
                <c:pt idx="799">
                  <c:v>-3622.1858791088471</c:v>
                </c:pt>
                <c:pt idx="800">
                  <c:v>-3631.5776539967628</c:v>
                </c:pt>
                <c:pt idx="801">
                  <c:v>-3640.9830898280402</c:v>
                </c:pt>
                <c:pt idx="802">
                  <c:v>-3650.4021942399199</c:v>
                </c:pt>
                <c:pt idx="803">
                  <c:v>-3659.834974879956</c:v>
                </c:pt>
                <c:pt idx="804">
                  <c:v>-3669.2814394060019</c:v>
                </c:pt>
                <c:pt idx="805">
                  <c:v>-3678.741595486239</c:v>
                </c:pt>
                <c:pt idx="806">
                  <c:v>-3688.2154507991531</c:v>
                </c:pt>
                <c:pt idx="807">
                  <c:v>-3697.7030130335502</c:v>
                </c:pt>
                <c:pt idx="808">
                  <c:v>-3707.2042898885502</c:v>
                </c:pt>
                <c:pt idx="809">
                  <c:v>-3716.7192890735901</c:v>
                </c:pt>
                <c:pt idx="810">
                  <c:v>-3726.2480183084349</c:v>
                </c:pt>
                <c:pt idx="811">
                  <c:v>-3735.7904853231612</c:v>
                </c:pt>
                <c:pt idx="812">
                  <c:v>-3745.346697858176</c:v>
                </c:pt>
                <c:pt idx="813">
                  <c:v>-3754.9166636642021</c:v>
                </c:pt>
                <c:pt idx="814">
                  <c:v>-3764.5003905022982</c:v>
                </c:pt>
                <c:pt idx="815">
                  <c:v>-3774.097886143838</c:v>
                </c:pt>
                <c:pt idx="816">
                  <c:v>-3783.7091583705392</c:v>
                </c:pt>
                <c:pt idx="817">
                  <c:v>-3793.3342149744331</c:v>
                </c:pt>
                <c:pt idx="818">
                  <c:v>-3802.9730637578919</c:v>
                </c:pt>
                <c:pt idx="819">
                  <c:v>-3812.6257125336219</c:v>
                </c:pt>
                <c:pt idx="820">
                  <c:v>-3822.2921691246579</c:v>
                </c:pt>
                <c:pt idx="821">
                  <c:v>-3831.9724413643762</c:v>
                </c:pt>
                <c:pt idx="822">
                  <c:v>-3841.6665370964802</c:v>
                </c:pt>
                <c:pt idx="823">
                  <c:v>-3851.3744641750231</c:v>
                </c:pt>
                <c:pt idx="824">
                  <c:v>-3861.096230464394</c:v>
                </c:pt>
                <c:pt idx="825">
                  <c:v>-3870.8318438393198</c:v>
                </c:pt>
                <c:pt idx="826">
                  <c:v>-3880.5813121848751</c:v>
                </c:pt>
                <c:pt idx="827">
                  <c:v>-3890.3446433964768</c:v>
                </c:pt>
                <c:pt idx="828">
                  <c:v>-3900.121845379887</c:v>
                </c:pt>
                <c:pt idx="829">
                  <c:v>-3909.91292605122</c:v>
                </c:pt>
                <c:pt idx="830">
                  <c:v>-3919.71789333693</c:v>
                </c:pt>
                <c:pt idx="831">
                  <c:v>-3929.5367551738218</c:v>
                </c:pt>
                <c:pt idx="832">
                  <c:v>-3939.36951950906</c:v>
                </c:pt>
                <c:pt idx="833">
                  <c:v>-3949.2161943001579</c:v>
                </c:pt>
                <c:pt idx="834">
                  <c:v>-3959.0767875149791</c:v>
                </c:pt>
                <c:pt idx="835">
                  <c:v>-3968.9513071317451</c:v>
                </c:pt>
                <c:pt idx="836">
                  <c:v>-3978.8397611390401</c:v>
                </c:pt>
                <c:pt idx="837">
                  <c:v>-3988.7421575357912</c:v>
                </c:pt>
                <c:pt idx="838">
                  <c:v>-3998.658504331313</c:v>
                </c:pt>
                <c:pt idx="839">
                  <c:v>-4008.5888095452478</c:v>
                </c:pt>
                <c:pt idx="840">
                  <c:v>-4018.533081207624</c:v>
                </c:pt>
                <c:pt idx="841">
                  <c:v>-4028.491327358829</c:v>
                </c:pt>
                <c:pt idx="842">
                  <c:v>-4038.463556049609</c:v>
                </c:pt>
                <c:pt idx="843">
                  <c:v>-4048.449775341086</c:v>
                </c:pt>
                <c:pt idx="844">
                  <c:v>-4058.4499933047409</c:v>
                </c:pt>
                <c:pt idx="845">
                  <c:v>-4068.464218022435</c:v>
                </c:pt>
                <c:pt idx="846">
                  <c:v>-4078.4924575863979</c:v>
                </c:pt>
                <c:pt idx="847">
                  <c:v>-4088.5347200992192</c:v>
                </c:pt>
                <c:pt idx="848">
                  <c:v>-4098.5910136738812</c:v>
                </c:pt>
                <c:pt idx="849">
                  <c:v>-4108.6613464337288</c:v>
                </c:pt>
                <c:pt idx="850">
                  <c:v>-4118.7457265124876</c:v>
                </c:pt>
                <c:pt idx="851">
                  <c:v>-4128.8441620542644</c:v>
                </c:pt>
                <c:pt idx="852">
                  <c:v>-4138.9566612135341</c:v>
                </c:pt>
                <c:pt idx="853">
                  <c:v>-4149.0832321551707</c:v>
                </c:pt>
                <c:pt idx="854">
                  <c:v>-4159.223883054412</c:v>
                </c:pt>
                <c:pt idx="855">
                  <c:v>-4169.3786220968987</c:v>
                </c:pt>
                <c:pt idx="856">
                  <c:v>-4179.5474574786331</c:v>
                </c:pt>
                <c:pt idx="857">
                  <c:v>-4189.7303974060242</c:v>
                </c:pt>
                <c:pt idx="858">
                  <c:v>-4199.9274500958627</c:v>
                </c:pt>
                <c:pt idx="859">
                  <c:v>-4210.1386237753259</c:v>
                </c:pt>
                <c:pt idx="860">
                  <c:v>-4220.3639266819737</c:v>
                </c:pt>
                <c:pt idx="861">
                  <c:v>-4230.6033670637826</c:v>
                </c:pt>
                <c:pt idx="862">
                  <c:v>-4240.8569531790972</c:v>
                </c:pt>
                <c:pt idx="863">
                  <c:v>-4251.1246932966696</c:v>
                </c:pt>
                <c:pt idx="864">
                  <c:v>-4261.4065956956447</c:v>
                </c:pt>
                <c:pt idx="865">
                  <c:v>-4271.7026686655654</c:v>
                </c:pt>
                <c:pt idx="866">
                  <c:v>-4282.0129205063758</c:v>
                </c:pt>
                <c:pt idx="867">
                  <c:v>-4292.3373595284138</c:v>
                </c:pt>
                <c:pt idx="868">
                  <c:v>-4302.6759940524289</c:v>
                </c:pt>
                <c:pt idx="869">
                  <c:v>-4313.0288324095627</c:v>
                </c:pt>
                <c:pt idx="870">
                  <c:v>-4323.3958829413632</c:v>
                </c:pt>
                <c:pt idx="871">
                  <c:v>-4333.7771539997948</c:v>
                </c:pt>
                <c:pt idx="872">
                  <c:v>-4344.1726539472202</c:v>
                </c:pt>
                <c:pt idx="873">
                  <c:v>-4354.5823911564084</c:v>
                </c:pt>
                <c:pt idx="874">
                  <c:v>-4365.0063740105415</c:v>
                </c:pt>
                <c:pt idx="875">
                  <c:v>-4375.4446109032133</c:v>
                </c:pt>
                <c:pt idx="876">
                  <c:v>-4385.8971102384321</c:v>
                </c:pt>
                <c:pt idx="877">
                  <c:v>-4396.3638804306147</c:v>
                </c:pt>
                <c:pt idx="878">
                  <c:v>-4406.8449299045988</c:v>
                </c:pt>
                <c:pt idx="879">
                  <c:v>-4417.3402670956311</c:v>
                </c:pt>
                <c:pt idx="880">
                  <c:v>-4427.8499004493797</c:v>
                </c:pt>
                <c:pt idx="881">
                  <c:v>-4438.3738384219441</c:v>
                </c:pt>
                <c:pt idx="882">
                  <c:v>-4448.9120894798207</c:v>
                </c:pt>
                <c:pt idx="883">
                  <c:v>-4459.4646620999501</c:v>
                </c:pt>
                <c:pt idx="884">
                  <c:v>-4470.0315647696789</c:v>
                </c:pt>
                <c:pt idx="885">
                  <c:v>-4480.6128059867906</c:v>
                </c:pt>
                <c:pt idx="886">
                  <c:v>-4491.2083942594927</c:v>
                </c:pt>
                <c:pt idx="887">
                  <c:v>-4501.8183381064064</c:v>
                </c:pt>
                <c:pt idx="888">
                  <c:v>-4512.4426460566056</c:v>
                </c:pt>
                <c:pt idx="889">
                  <c:v>-4523.0813266495743</c:v>
                </c:pt>
                <c:pt idx="890">
                  <c:v>-4533.7343884352404</c:v>
                </c:pt>
                <c:pt idx="891">
                  <c:v>-4544.401839973948</c:v>
                </c:pt>
                <c:pt idx="892">
                  <c:v>-4555.0836898364914</c:v>
                </c:pt>
                <c:pt idx="893">
                  <c:v>-4565.7799466040979</c:v>
                </c:pt>
                <c:pt idx="894">
                  <c:v>-4576.4906188684254</c:v>
                </c:pt>
                <c:pt idx="895">
                  <c:v>-4587.2157152315694</c:v>
                </c:pt>
                <c:pt idx="896">
                  <c:v>-4597.955244306072</c:v>
                </c:pt>
                <c:pt idx="897">
                  <c:v>-4608.709214714906</c:v>
                </c:pt>
                <c:pt idx="898">
                  <c:v>-4619.4776350914972</c:v>
                </c:pt>
                <c:pt idx="899">
                  <c:v>-4630.2605140797032</c:v>
                </c:pt>
                <c:pt idx="900">
                  <c:v>-4641.0578603338272</c:v>
                </c:pt>
                <c:pt idx="901">
                  <c:v>-4651.8696825186407</c:v>
                </c:pt>
                <c:pt idx="902">
                  <c:v>-4662.6959893093263</c:v>
                </c:pt>
                <c:pt idx="903">
                  <c:v>-4673.53678939154</c:v>
                </c:pt>
                <c:pt idx="904">
                  <c:v>-4684.3920914613745</c:v>
                </c:pt>
                <c:pt idx="905">
                  <c:v>-4695.2619042253828</c:v>
                </c:pt>
                <c:pt idx="906">
                  <c:v>-4706.1462364005702</c:v>
                </c:pt>
                <c:pt idx="907">
                  <c:v>-4717.0450967143834</c:v>
                </c:pt>
                <c:pt idx="908">
                  <c:v>-4727.9584939047336</c:v>
                </c:pt>
                <c:pt idx="909">
                  <c:v>-4738.8864367199949</c:v>
                </c:pt>
                <c:pt idx="910">
                  <c:v>-4749.8289339189814</c:v>
                </c:pt>
                <c:pt idx="911">
                  <c:v>-4760.7859942709738</c:v>
                </c:pt>
                <c:pt idx="912">
                  <c:v>-4771.7576265557218</c:v>
                </c:pt>
                <c:pt idx="913">
                  <c:v>-4782.7438395634199</c:v>
                </c:pt>
                <c:pt idx="914">
                  <c:v>-4793.7446420947363</c:v>
                </c:pt>
                <c:pt idx="915">
                  <c:v>-4804.7600429608001</c:v>
                </c:pt>
                <c:pt idx="916">
                  <c:v>-4815.7900509832089</c:v>
                </c:pt>
                <c:pt idx="917">
                  <c:v>-4826.8346749940119</c:v>
                </c:pt>
                <c:pt idx="918">
                  <c:v>-4837.8939238357498</c:v>
                </c:pt>
                <c:pt idx="919">
                  <c:v>-4848.9678063614137</c:v>
                </c:pt>
                <c:pt idx="920">
                  <c:v>-4860.0563314344672</c:v>
                </c:pt>
                <c:pt idx="921">
                  <c:v>-4871.1595079288509</c:v>
                </c:pt>
                <c:pt idx="922">
                  <c:v>-4882.2773447289719</c:v>
                </c:pt>
                <c:pt idx="923">
                  <c:v>-4893.4098507297194</c:v>
                </c:pt>
                <c:pt idx="924">
                  <c:v>-4904.5570348364472</c:v>
                </c:pt>
                <c:pt idx="925">
                  <c:v>-4915.7189059649972</c:v>
                </c:pt>
                <c:pt idx="926">
                  <c:v>-4926.8954730416744</c:v>
                </c:pt>
                <c:pt idx="927">
                  <c:v>-4938.0867450032702</c:v>
                </c:pt>
                <c:pt idx="928">
                  <c:v>-4949.2927307970676</c:v>
                </c:pt>
                <c:pt idx="929">
                  <c:v>-4960.5134393808057</c:v>
                </c:pt>
                <c:pt idx="930">
                  <c:v>-4971.7488797227243</c:v>
                </c:pt>
                <c:pt idx="931">
                  <c:v>-4982.9990608015496</c:v>
                </c:pt>
                <c:pt idx="932">
                  <c:v>-4994.2639916064763</c:v>
                </c:pt>
                <c:pt idx="933">
                  <c:v>-5005.5436811371937</c:v>
                </c:pt>
                <c:pt idx="934">
                  <c:v>-5016.8381384038812</c:v>
                </c:pt>
                <c:pt idx="935">
                  <c:v>-5028.1473724272064</c:v>
                </c:pt>
                <c:pt idx="936">
                  <c:v>-5039.4713922383189</c:v>
                </c:pt>
                <c:pt idx="937">
                  <c:v>-5050.8102068788703</c:v>
                </c:pt>
                <c:pt idx="938">
                  <c:v>-5062.1638254009949</c:v>
                </c:pt>
                <c:pt idx="939">
                  <c:v>-5073.5322568673264</c:v>
                </c:pt>
                <c:pt idx="940">
                  <c:v>-5084.9155103509929</c:v>
                </c:pt>
                <c:pt idx="941">
                  <c:v>-5096.3135949356138</c:v>
                </c:pt>
                <c:pt idx="942">
                  <c:v>-5107.7265197153092</c:v>
                </c:pt>
                <c:pt idx="943">
                  <c:v>-5119.1542937946924</c:v>
                </c:pt>
                <c:pt idx="944">
                  <c:v>-5130.5969262888821</c:v>
                </c:pt>
                <c:pt idx="945">
                  <c:v>-5142.0544263234906</c:v>
                </c:pt>
                <c:pt idx="946">
                  <c:v>-5153.526803034646</c:v>
                </c:pt>
                <c:pt idx="947">
                  <c:v>-5165.0140655689638</c:v>
                </c:pt>
                <c:pt idx="948">
                  <c:v>-5176.5162230835667</c:v>
                </c:pt>
                <c:pt idx="949">
                  <c:v>-5188.0332847460832</c:v>
                </c:pt>
                <c:pt idx="950">
                  <c:v>-5199.5652597346598</c:v>
                </c:pt>
                <c:pt idx="951">
                  <c:v>-5211.1121572379316</c:v>
                </c:pt>
                <c:pt idx="952">
                  <c:v>-5222.67398645505</c:v>
                </c:pt>
                <c:pt idx="953">
                  <c:v>-5234.2507565956894</c:v>
                </c:pt>
                <c:pt idx="954">
                  <c:v>-5245.8424768800087</c:v>
                </c:pt>
                <c:pt idx="955">
                  <c:v>-5257.4491565387061</c:v>
                </c:pt>
                <c:pt idx="956">
                  <c:v>-5269.0708048129718</c:v>
                </c:pt>
                <c:pt idx="957">
                  <c:v>-5280.7074309545178</c:v>
                </c:pt>
                <c:pt idx="958">
                  <c:v>-5292.35904422558</c:v>
                </c:pt>
                <c:pt idx="959">
                  <c:v>-5304.025653898897</c:v>
                </c:pt>
                <c:pt idx="960">
                  <c:v>-5315.7072692577367</c:v>
                </c:pt>
                <c:pt idx="961">
                  <c:v>-5327.4038995958817</c:v>
                </c:pt>
                <c:pt idx="962">
                  <c:v>-5339.1155542176211</c:v>
                </c:pt>
                <c:pt idx="963">
                  <c:v>-5350.8422424378023</c:v>
                </c:pt>
                <c:pt idx="964">
                  <c:v>-5362.5839735817499</c:v>
                </c:pt>
                <c:pt idx="965">
                  <c:v>-5374.3407569853407</c:v>
                </c:pt>
                <c:pt idx="966">
                  <c:v>-5386.1126019949716</c:v>
                </c:pt>
                <c:pt idx="967">
                  <c:v>-5397.8995179675467</c:v>
                </c:pt>
                <c:pt idx="968">
                  <c:v>-5409.7015142705368</c:v>
                </c:pt>
                <c:pt idx="969">
                  <c:v>-5421.5186002818918</c:v>
                </c:pt>
                <c:pt idx="970">
                  <c:v>-5433.3507853901247</c:v>
                </c:pt>
                <c:pt idx="971">
                  <c:v>-5445.19807899427</c:v>
                </c:pt>
                <c:pt idx="972">
                  <c:v>-5457.0604905038836</c:v>
                </c:pt>
                <c:pt idx="973">
                  <c:v>-5468.9380293390714</c:v>
                </c:pt>
                <c:pt idx="974">
                  <c:v>-5480.8307049304567</c:v>
                </c:pt>
                <c:pt idx="975">
                  <c:v>-5492.7385267191976</c:v>
                </c:pt>
                <c:pt idx="976">
                  <c:v>-5504.6615041569976</c:v>
                </c:pt>
                <c:pt idx="977">
                  <c:v>-5516.5996467060922</c:v>
                </c:pt>
                <c:pt idx="978">
                  <c:v>-5528.55296383926</c:v>
                </c:pt>
                <c:pt idx="979">
                  <c:v>-5540.5214650398038</c:v>
                </c:pt>
                <c:pt idx="980">
                  <c:v>-5552.5051598015743</c:v>
                </c:pt>
                <c:pt idx="981">
                  <c:v>-5564.5040576289684</c:v>
                </c:pt>
                <c:pt idx="982">
                  <c:v>-5576.5181680369142</c:v>
                </c:pt>
                <c:pt idx="983">
                  <c:v>-5588.5475005508906</c:v>
                </c:pt>
                <c:pt idx="984">
                  <c:v>-5600.5920647069188</c:v>
                </c:pt>
                <c:pt idx="985">
                  <c:v>-5612.6518700515617</c:v>
                </c:pt>
                <c:pt idx="986">
                  <c:v>-5624.7269261419306</c:v>
                </c:pt>
                <c:pt idx="987">
                  <c:v>-5636.8172425456814</c:v>
                </c:pt>
                <c:pt idx="988">
                  <c:v>-5648.9228288410259</c:v>
                </c:pt>
                <c:pt idx="989">
                  <c:v>-5661.0436946167101</c:v>
                </c:pt>
                <c:pt idx="990">
                  <c:v>-5673.1798494720406</c:v>
                </c:pt>
                <c:pt idx="991">
                  <c:v>-5685.331303016882</c:v>
                </c:pt>
                <c:pt idx="992">
                  <c:v>-5697.4980648716264</c:v>
                </c:pt>
                <c:pt idx="993">
                  <c:v>-5709.6801446672516</c:v>
                </c:pt>
                <c:pt idx="994">
                  <c:v>-5721.8775520452646</c:v>
                </c:pt>
                <c:pt idx="995">
                  <c:v>-5734.0902966577269</c:v>
                </c:pt>
                <c:pt idx="996">
                  <c:v>-5746.3183881672776</c:v>
                </c:pt>
                <c:pt idx="997">
                  <c:v>-5758.5618362470841</c:v>
                </c:pt>
                <c:pt idx="998">
                  <c:v>-5770.8206505809076</c:v>
                </c:pt>
                <c:pt idx="999">
                  <c:v>-5783.0948408630347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171-4846-ACD2-FBA6D5DBE1B3}"/>
            </c:ext>
          </c:extLst>
        </c:ser>
        <c:ser>
          <c:idx val="1"/>
          <c:order val="1"/>
          <c:tx>
            <c:strRef>
              <c:f>s_space!$C$1</c:f>
              <c:strCache>
                <c:ptCount val="1"/>
                <c:pt idx="0">
                  <c:v>theta_s_fit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s_space!$A$2:$A$1001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0.60000000000000009</c:v>
                </c:pt>
                <c:pt idx="7">
                  <c:v>0.70000000000000007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</c:v>
                </c:pt>
                <c:pt idx="21">
                  <c:v>2.1</c:v>
                </c:pt>
                <c:pt idx="22">
                  <c:v>2.2000000000000002</c:v>
                </c:pt>
                <c:pt idx="23">
                  <c:v>2.2999999999999998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</c:v>
                </c:pt>
                <c:pt idx="41">
                  <c:v>4.1000000000000014</c:v>
                </c:pt>
                <c:pt idx="42">
                  <c:v>4.2</c:v>
                </c:pt>
                <c:pt idx="43">
                  <c:v>4.3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4.6000000000000014</c:v>
                </c:pt>
                <c:pt idx="47">
                  <c:v>4.7</c:v>
                </c:pt>
                <c:pt idx="48">
                  <c:v>4.8000000000000007</c:v>
                </c:pt>
                <c:pt idx="49">
                  <c:v>4.9000000000000004</c:v>
                </c:pt>
                <c:pt idx="50">
                  <c:v>5</c:v>
                </c:pt>
                <c:pt idx="51">
                  <c:v>5.1000000000000014</c:v>
                </c:pt>
                <c:pt idx="52">
                  <c:v>5.2</c:v>
                </c:pt>
                <c:pt idx="53">
                  <c:v>5.3000000000000007</c:v>
                </c:pt>
                <c:pt idx="54">
                  <c:v>5.4</c:v>
                </c:pt>
                <c:pt idx="55">
                  <c:v>5.5</c:v>
                </c:pt>
                <c:pt idx="56">
                  <c:v>5.6000000000000014</c:v>
                </c:pt>
                <c:pt idx="57">
                  <c:v>5.7</c:v>
                </c:pt>
                <c:pt idx="58">
                  <c:v>5.8000000000000007</c:v>
                </c:pt>
                <c:pt idx="59">
                  <c:v>5.9</c:v>
                </c:pt>
                <c:pt idx="60">
                  <c:v>6</c:v>
                </c:pt>
                <c:pt idx="61">
                  <c:v>6.1000000000000014</c:v>
                </c:pt>
                <c:pt idx="62">
                  <c:v>6.2</c:v>
                </c:pt>
                <c:pt idx="63">
                  <c:v>6.3000000000000007</c:v>
                </c:pt>
                <c:pt idx="64">
                  <c:v>6.4</c:v>
                </c:pt>
                <c:pt idx="65">
                  <c:v>6.5</c:v>
                </c:pt>
                <c:pt idx="66">
                  <c:v>6.6000000000000014</c:v>
                </c:pt>
                <c:pt idx="67">
                  <c:v>6.7</c:v>
                </c:pt>
                <c:pt idx="68">
                  <c:v>6.8000000000000007</c:v>
                </c:pt>
                <c:pt idx="69">
                  <c:v>6.9</c:v>
                </c:pt>
                <c:pt idx="70">
                  <c:v>7</c:v>
                </c:pt>
                <c:pt idx="71">
                  <c:v>7.1000000000000014</c:v>
                </c:pt>
                <c:pt idx="72">
                  <c:v>7.2</c:v>
                </c:pt>
                <c:pt idx="73">
                  <c:v>7.3000000000000007</c:v>
                </c:pt>
                <c:pt idx="74">
                  <c:v>7.4</c:v>
                </c:pt>
                <c:pt idx="75">
                  <c:v>7.5</c:v>
                </c:pt>
                <c:pt idx="76">
                  <c:v>7.6000000000000014</c:v>
                </c:pt>
                <c:pt idx="77">
                  <c:v>7.7</c:v>
                </c:pt>
                <c:pt idx="78">
                  <c:v>7.8000000000000007</c:v>
                </c:pt>
                <c:pt idx="79">
                  <c:v>7.9</c:v>
                </c:pt>
                <c:pt idx="80">
                  <c:v>8</c:v>
                </c:pt>
                <c:pt idx="81">
                  <c:v>8.1</c:v>
                </c:pt>
                <c:pt idx="82">
                  <c:v>8.2000000000000011</c:v>
                </c:pt>
                <c:pt idx="83">
                  <c:v>8.3000000000000007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8.7000000000000011</c:v>
                </c:pt>
                <c:pt idx="88">
                  <c:v>8.8000000000000007</c:v>
                </c:pt>
                <c:pt idx="89">
                  <c:v>8.9</c:v>
                </c:pt>
                <c:pt idx="90">
                  <c:v>9</c:v>
                </c:pt>
                <c:pt idx="91">
                  <c:v>9.1</c:v>
                </c:pt>
                <c:pt idx="92">
                  <c:v>9.2000000000000011</c:v>
                </c:pt>
                <c:pt idx="93">
                  <c:v>9.3000000000000007</c:v>
                </c:pt>
                <c:pt idx="94">
                  <c:v>9.4</c:v>
                </c:pt>
                <c:pt idx="95">
                  <c:v>9.5</c:v>
                </c:pt>
                <c:pt idx="96">
                  <c:v>9.6000000000000014</c:v>
                </c:pt>
                <c:pt idx="97">
                  <c:v>9.7000000000000011</c:v>
                </c:pt>
                <c:pt idx="98">
                  <c:v>9.8000000000000007</c:v>
                </c:pt>
                <c:pt idx="99">
                  <c:v>9.9</c:v>
                </c:pt>
                <c:pt idx="100">
                  <c:v>10</c:v>
                </c:pt>
                <c:pt idx="101">
                  <c:v>10.1</c:v>
                </c:pt>
                <c:pt idx="102">
                  <c:v>10.199999999999999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</c:v>
                </c:pt>
                <c:pt idx="161">
                  <c:v>16.100000000000001</c:v>
                </c:pt>
                <c:pt idx="162">
                  <c:v>16.2</c:v>
                </c:pt>
                <c:pt idx="163">
                  <c:v>16.3</c:v>
                </c:pt>
                <c:pt idx="164">
                  <c:v>16.399999999999999</c:v>
                </c:pt>
                <c:pt idx="165">
                  <c:v>16.5</c:v>
                </c:pt>
                <c:pt idx="166">
                  <c:v>16.600000000000001</c:v>
                </c:pt>
                <c:pt idx="167">
                  <c:v>16.7</c:v>
                </c:pt>
                <c:pt idx="168">
                  <c:v>16.8</c:v>
                </c:pt>
                <c:pt idx="169">
                  <c:v>16.899999999999999</c:v>
                </c:pt>
                <c:pt idx="170">
                  <c:v>17</c:v>
                </c:pt>
                <c:pt idx="171">
                  <c:v>17.100000000000001</c:v>
                </c:pt>
                <c:pt idx="172">
                  <c:v>17.2</c:v>
                </c:pt>
                <c:pt idx="173">
                  <c:v>17.3</c:v>
                </c:pt>
                <c:pt idx="174">
                  <c:v>17.399999999999999</c:v>
                </c:pt>
                <c:pt idx="175">
                  <c:v>17.5</c:v>
                </c:pt>
                <c:pt idx="176">
                  <c:v>17.600000000000001</c:v>
                </c:pt>
                <c:pt idx="177">
                  <c:v>17.7</c:v>
                </c:pt>
                <c:pt idx="178">
                  <c:v>17.8</c:v>
                </c:pt>
                <c:pt idx="179">
                  <c:v>17.899999999999999</c:v>
                </c:pt>
                <c:pt idx="180">
                  <c:v>18</c:v>
                </c:pt>
                <c:pt idx="181">
                  <c:v>18.100000000000001</c:v>
                </c:pt>
                <c:pt idx="182">
                  <c:v>18.2</c:v>
                </c:pt>
                <c:pt idx="183">
                  <c:v>18.3</c:v>
                </c:pt>
                <c:pt idx="184">
                  <c:v>18.399999999999999</c:v>
                </c:pt>
                <c:pt idx="185">
                  <c:v>18.5</c:v>
                </c:pt>
                <c:pt idx="186">
                  <c:v>18.600000000000001</c:v>
                </c:pt>
                <c:pt idx="187">
                  <c:v>18.7</c:v>
                </c:pt>
                <c:pt idx="188">
                  <c:v>18.8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</c:v>
                </c:pt>
                <c:pt idx="193">
                  <c:v>19.3</c:v>
                </c:pt>
                <c:pt idx="194">
                  <c:v>19.399999999999999</c:v>
                </c:pt>
                <c:pt idx="195">
                  <c:v>19.5</c:v>
                </c:pt>
                <c:pt idx="196">
                  <c:v>19.600000000000001</c:v>
                </c:pt>
                <c:pt idx="197">
                  <c:v>19.7</c:v>
                </c:pt>
                <c:pt idx="198">
                  <c:v>19.8</c:v>
                </c:pt>
                <c:pt idx="199">
                  <c:v>19.899999999999999</c:v>
                </c:pt>
                <c:pt idx="200">
                  <c:v>20</c:v>
                </c:pt>
                <c:pt idx="201">
                  <c:v>20.100000000000001</c:v>
                </c:pt>
                <c:pt idx="202">
                  <c:v>20.2</c:v>
                </c:pt>
                <c:pt idx="203">
                  <c:v>20.3</c:v>
                </c:pt>
                <c:pt idx="204">
                  <c:v>20.399999999999999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</c:v>
                </c:pt>
                <c:pt idx="301">
                  <c:v>30.1</c:v>
                </c:pt>
                <c:pt idx="302">
                  <c:v>30.2</c:v>
                </c:pt>
                <c:pt idx="303">
                  <c:v>30.3</c:v>
                </c:pt>
                <c:pt idx="304">
                  <c:v>30.4</c:v>
                </c:pt>
                <c:pt idx="305">
                  <c:v>30.5</c:v>
                </c:pt>
                <c:pt idx="306">
                  <c:v>30.6</c:v>
                </c:pt>
                <c:pt idx="307">
                  <c:v>30.7</c:v>
                </c:pt>
                <c:pt idx="308">
                  <c:v>30.8</c:v>
                </c:pt>
                <c:pt idx="309">
                  <c:v>30.9</c:v>
                </c:pt>
                <c:pt idx="310">
                  <c:v>31</c:v>
                </c:pt>
                <c:pt idx="311">
                  <c:v>31.1</c:v>
                </c:pt>
                <c:pt idx="312">
                  <c:v>31.2</c:v>
                </c:pt>
                <c:pt idx="313">
                  <c:v>31.3</c:v>
                </c:pt>
                <c:pt idx="314">
                  <c:v>31.4</c:v>
                </c:pt>
                <c:pt idx="315">
                  <c:v>31.5</c:v>
                </c:pt>
                <c:pt idx="316">
                  <c:v>31.6</c:v>
                </c:pt>
                <c:pt idx="317">
                  <c:v>31.7</c:v>
                </c:pt>
                <c:pt idx="318">
                  <c:v>31.8</c:v>
                </c:pt>
                <c:pt idx="319">
                  <c:v>31.9</c:v>
                </c:pt>
                <c:pt idx="320">
                  <c:v>32</c:v>
                </c:pt>
                <c:pt idx="321">
                  <c:v>32.1</c:v>
                </c:pt>
                <c:pt idx="322">
                  <c:v>32.200000000000003</c:v>
                </c:pt>
                <c:pt idx="323">
                  <c:v>32.299999999999997</c:v>
                </c:pt>
                <c:pt idx="324">
                  <c:v>32.4</c:v>
                </c:pt>
                <c:pt idx="325">
                  <c:v>32.5</c:v>
                </c:pt>
                <c:pt idx="326">
                  <c:v>32.6</c:v>
                </c:pt>
                <c:pt idx="327">
                  <c:v>32.700000000000003</c:v>
                </c:pt>
                <c:pt idx="328">
                  <c:v>32.799999999999997</c:v>
                </c:pt>
                <c:pt idx="329">
                  <c:v>32.9</c:v>
                </c:pt>
                <c:pt idx="330">
                  <c:v>33</c:v>
                </c:pt>
                <c:pt idx="331">
                  <c:v>33.1</c:v>
                </c:pt>
                <c:pt idx="332">
                  <c:v>33.200000000000003</c:v>
                </c:pt>
                <c:pt idx="333">
                  <c:v>33.299999999999997</c:v>
                </c:pt>
                <c:pt idx="334">
                  <c:v>33.4</c:v>
                </c:pt>
                <c:pt idx="335">
                  <c:v>33.5</c:v>
                </c:pt>
                <c:pt idx="336">
                  <c:v>33.6</c:v>
                </c:pt>
                <c:pt idx="337">
                  <c:v>33.700000000000003</c:v>
                </c:pt>
                <c:pt idx="338">
                  <c:v>33.799999999999997</c:v>
                </c:pt>
                <c:pt idx="339">
                  <c:v>33.9</c:v>
                </c:pt>
                <c:pt idx="340">
                  <c:v>34</c:v>
                </c:pt>
                <c:pt idx="341">
                  <c:v>34.1</c:v>
                </c:pt>
                <c:pt idx="342">
                  <c:v>34.200000000000003</c:v>
                </c:pt>
                <c:pt idx="343">
                  <c:v>34.299999999999997</c:v>
                </c:pt>
                <c:pt idx="344">
                  <c:v>34.4</c:v>
                </c:pt>
                <c:pt idx="345">
                  <c:v>34.5</c:v>
                </c:pt>
                <c:pt idx="346">
                  <c:v>34.6</c:v>
                </c:pt>
                <c:pt idx="347">
                  <c:v>34.700000000000003</c:v>
                </c:pt>
                <c:pt idx="348">
                  <c:v>34.799999999999997</c:v>
                </c:pt>
                <c:pt idx="349">
                  <c:v>34.9</c:v>
                </c:pt>
                <c:pt idx="350">
                  <c:v>35</c:v>
                </c:pt>
                <c:pt idx="351">
                  <c:v>35.1</c:v>
                </c:pt>
                <c:pt idx="352">
                  <c:v>35.200000000000003</c:v>
                </c:pt>
                <c:pt idx="353">
                  <c:v>35.299999999999997</c:v>
                </c:pt>
                <c:pt idx="354">
                  <c:v>35.4</c:v>
                </c:pt>
                <c:pt idx="355">
                  <c:v>35.5</c:v>
                </c:pt>
                <c:pt idx="356">
                  <c:v>35.6</c:v>
                </c:pt>
                <c:pt idx="357">
                  <c:v>35.700000000000003</c:v>
                </c:pt>
                <c:pt idx="358">
                  <c:v>35.799999999999997</c:v>
                </c:pt>
                <c:pt idx="359">
                  <c:v>35.9</c:v>
                </c:pt>
                <c:pt idx="360">
                  <c:v>36</c:v>
                </c:pt>
                <c:pt idx="361">
                  <c:v>36.1</c:v>
                </c:pt>
                <c:pt idx="362">
                  <c:v>36.200000000000003</c:v>
                </c:pt>
                <c:pt idx="363">
                  <c:v>36.299999999999997</c:v>
                </c:pt>
                <c:pt idx="364">
                  <c:v>36.4</c:v>
                </c:pt>
                <c:pt idx="365">
                  <c:v>36.5</c:v>
                </c:pt>
                <c:pt idx="366">
                  <c:v>36.6</c:v>
                </c:pt>
                <c:pt idx="367">
                  <c:v>36.700000000000003</c:v>
                </c:pt>
                <c:pt idx="368">
                  <c:v>36.799999999999997</c:v>
                </c:pt>
                <c:pt idx="369">
                  <c:v>36.9</c:v>
                </c:pt>
                <c:pt idx="370">
                  <c:v>37</c:v>
                </c:pt>
                <c:pt idx="371">
                  <c:v>37.1</c:v>
                </c:pt>
                <c:pt idx="372">
                  <c:v>37.200000000000003</c:v>
                </c:pt>
                <c:pt idx="373">
                  <c:v>37.299999999999997</c:v>
                </c:pt>
                <c:pt idx="374">
                  <c:v>37.4</c:v>
                </c:pt>
                <c:pt idx="375">
                  <c:v>37.5</c:v>
                </c:pt>
                <c:pt idx="376">
                  <c:v>37.6</c:v>
                </c:pt>
                <c:pt idx="377">
                  <c:v>37.700000000000003</c:v>
                </c:pt>
                <c:pt idx="378">
                  <c:v>37.799999999999997</c:v>
                </c:pt>
                <c:pt idx="379">
                  <c:v>37.9</c:v>
                </c:pt>
                <c:pt idx="380">
                  <c:v>38</c:v>
                </c:pt>
                <c:pt idx="381">
                  <c:v>38.1</c:v>
                </c:pt>
                <c:pt idx="382">
                  <c:v>38.200000000000003</c:v>
                </c:pt>
                <c:pt idx="383">
                  <c:v>38.299999999999997</c:v>
                </c:pt>
                <c:pt idx="384">
                  <c:v>38.400000000000013</c:v>
                </c:pt>
                <c:pt idx="385">
                  <c:v>38.5</c:v>
                </c:pt>
                <c:pt idx="386">
                  <c:v>38.6</c:v>
                </c:pt>
                <c:pt idx="387">
                  <c:v>38.700000000000003</c:v>
                </c:pt>
                <c:pt idx="388">
                  <c:v>38.799999999999997</c:v>
                </c:pt>
                <c:pt idx="389">
                  <c:v>38.900000000000013</c:v>
                </c:pt>
                <c:pt idx="390">
                  <c:v>39</c:v>
                </c:pt>
                <c:pt idx="391">
                  <c:v>39.1</c:v>
                </c:pt>
                <c:pt idx="392">
                  <c:v>39.200000000000003</c:v>
                </c:pt>
                <c:pt idx="393">
                  <c:v>39.299999999999997</c:v>
                </c:pt>
                <c:pt idx="394">
                  <c:v>39.400000000000013</c:v>
                </c:pt>
                <c:pt idx="395">
                  <c:v>39.5</c:v>
                </c:pt>
                <c:pt idx="396">
                  <c:v>39.6</c:v>
                </c:pt>
                <c:pt idx="397">
                  <c:v>39.700000000000003</c:v>
                </c:pt>
                <c:pt idx="398">
                  <c:v>39.799999999999997</c:v>
                </c:pt>
                <c:pt idx="399">
                  <c:v>39.900000000000013</c:v>
                </c:pt>
                <c:pt idx="400">
                  <c:v>40</c:v>
                </c:pt>
                <c:pt idx="401">
                  <c:v>40.1</c:v>
                </c:pt>
                <c:pt idx="402">
                  <c:v>40.200000000000003</c:v>
                </c:pt>
                <c:pt idx="403">
                  <c:v>40.299999999999997</c:v>
                </c:pt>
                <c:pt idx="404">
                  <c:v>40.400000000000013</c:v>
                </c:pt>
                <c:pt idx="405">
                  <c:v>40.5</c:v>
                </c:pt>
                <c:pt idx="406">
                  <c:v>40.6</c:v>
                </c:pt>
                <c:pt idx="407">
                  <c:v>40.700000000000003</c:v>
                </c:pt>
                <c:pt idx="408">
                  <c:v>40.799999999999997</c:v>
                </c:pt>
                <c:pt idx="409">
                  <c:v>40.900000000000013</c:v>
                </c:pt>
                <c:pt idx="410">
                  <c:v>41</c:v>
                </c:pt>
                <c:pt idx="411">
                  <c:v>41.1</c:v>
                </c:pt>
                <c:pt idx="412">
                  <c:v>41.2</c:v>
                </c:pt>
                <c:pt idx="413">
                  <c:v>41.3</c:v>
                </c:pt>
                <c:pt idx="414">
                  <c:v>41.400000000000013</c:v>
                </c:pt>
                <c:pt idx="415">
                  <c:v>41.5</c:v>
                </c:pt>
                <c:pt idx="416">
                  <c:v>41.6</c:v>
                </c:pt>
                <c:pt idx="417">
                  <c:v>41.7</c:v>
                </c:pt>
                <c:pt idx="418">
                  <c:v>41.8</c:v>
                </c:pt>
                <c:pt idx="419">
                  <c:v>41.900000000000013</c:v>
                </c:pt>
                <c:pt idx="420">
                  <c:v>42</c:v>
                </c:pt>
                <c:pt idx="421">
                  <c:v>42.1</c:v>
                </c:pt>
                <c:pt idx="422">
                  <c:v>42.2</c:v>
                </c:pt>
                <c:pt idx="423">
                  <c:v>42.3</c:v>
                </c:pt>
                <c:pt idx="424">
                  <c:v>42.400000000000013</c:v>
                </c:pt>
                <c:pt idx="425">
                  <c:v>42.5</c:v>
                </c:pt>
                <c:pt idx="426">
                  <c:v>42.6</c:v>
                </c:pt>
                <c:pt idx="427">
                  <c:v>42.7</c:v>
                </c:pt>
                <c:pt idx="428">
                  <c:v>42.8</c:v>
                </c:pt>
                <c:pt idx="429">
                  <c:v>42.900000000000013</c:v>
                </c:pt>
                <c:pt idx="430">
                  <c:v>43</c:v>
                </c:pt>
                <c:pt idx="431">
                  <c:v>43.1</c:v>
                </c:pt>
                <c:pt idx="432">
                  <c:v>43.2</c:v>
                </c:pt>
                <c:pt idx="433">
                  <c:v>43.3</c:v>
                </c:pt>
                <c:pt idx="434">
                  <c:v>43.400000000000013</c:v>
                </c:pt>
                <c:pt idx="435">
                  <c:v>43.5</c:v>
                </c:pt>
                <c:pt idx="436">
                  <c:v>43.6</c:v>
                </c:pt>
                <c:pt idx="437">
                  <c:v>43.7</c:v>
                </c:pt>
                <c:pt idx="438">
                  <c:v>43.8</c:v>
                </c:pt>
                <c:pt idx="439">
                  <c:v>43.900000000000013</c:v>
                </c:pt>
                <c:pt idx="440">
                  <c:v>44</c:v>
                </c:pt>
                <c:pt idx="441">
                  <c:v>44.1</c:v>
                </c:pt>
                <c:pt idx="442">
                  <c:v>44.2</c:v>
                </c:pt>
                <c:pt idx="443">
                  <c:v>44.3</c:v>
                </c:pt>
                <c:pt idx="444">
                  <c:v>44.400000000000013</c:v>
                </c:pt>
                <c:pt idx="445">
                  <c:v>44.5</c:v>
                </c:pt>
                <c:pt idx="446">
                  <c:v>44.6</c:v>
                </c:pt>
                <c:pt idx="447">
                  <c:v>44.7</c:v>
                </c:pt>
                <c:pt idx="448">
                  <c:v>44.8</c:v>
                </c:pt>
                <c:pt idx="449">
                  <c:v>44.900000000000013</c:v>
                </c:pt>
                <c:pt idx="450">
                  <c:v>45</c:v>
                </c:pt>
                <c:pt idx="451">
                  <c:v>45.1</c:v>
                </c:pt>
                <c:pt idx="452">
                  <c:v>45.2</c:v>
                </c:pt>
                <c:pt idx="453">
                  <c:v>45.3</c:v>
                </c:pt>
                <c:pt idx="454">
                  <c:v>45.400000000000013</c:v>
                </c:pt>
                <c:pt idx="455">
                  <c:v>45.5</c:v>
                </c:pt>
                <c:pt idx="456">
                  <c:v>45.6</c:v>
                </c:pt>
                <c:pt idx="457">
                  <c:v>45.7</c:v>
                </c:pt>
                <c:pt idx="458">
                  <c:v>45.8</c:v>
                </c:pt>
                <c:pt idx="459">
                  <c:v>45.900000000000013</c:v>
                </c:pt>
                <c:pt idx="460">
                  <c:v>46</c:v>
                </c:pt>
                <c:pt idx="461">
                  <c:v>46.1</c:v>
                </c:pt>
                <c:pt idx="462">
                  <c:v>46.2</c:v>
                </c:pt>
                <c:pt idx="463">
                  <c:v>46.3</c:v>
                </c:pt>
                <c:pt idx="464">
                  <c:v>46.400000000000013</c:v>
                </c:pt>
                <c:pt idx="465">
                  <c:v>46.5</c:v>
                </c:pt>
                <c:pt idx="466">
                  <c:v>46.6</c:v>
                </c:pt>
                <c:pt idx="467">
                  <c:v>46.7</c:v>
                </c:pt>
                <c:pt idx="468">
                  <c:v>46.8</c:v>
                </c:pt>
                <c:pt idx="469">
                  <c:v>46.900000000000013</c:v>
                </c:pt>
                <c:pt idx="470">
                  <c:v>47</c:v>
                </c:pt>
                <c:pt idx="471">
                  <c:v>47.1</c:v>
                </c:pt>
                <c:pt idx="472">
                  <c:v>47.2</c:v>
                </c:pt>
                <c:pt idx="473">
                  <c:v>47.3</c:v>
                </c:pt>
                <c:pt idx="474">
                  <c:v>47.400000000000013</c:v>
                </c:pt>
                <c:pt idx="475">
                  <c:v>47.5</c:v>
                </c:pt>
                <c:pt idx="476">
                  <c:v>47.6</c:v>
                </c:pt>
                <c:pt idx="477">
                  <c:v>47.7</c:v>
                </c:pt>
                <c:pt idx="478">
                  <c:v>47.8</c:v>
                </c:pt>
                <c:pt idx="479">
                  <c:v>47.900000000000013</c:v>
                </c:pt>
                <c:pt idx="480">
                  <c:v>48</c:v>
                </c:pt>
                <c:pt idx="481">
                  <c:v>48.1</c:v>
                </c:pt>
                <c:pt idx="482">
                  <c:v>48.2</c:v>
                </c:pt>
                <c:pt idx="483">
                  <c:v>48.3</c:v>
                </c:pt>
                <c:pt idx="484">
                  <c:v>48.400000000000013</c:v>
                </c:pt>
                <c:pt idx="485">
                  <c:v>48.5</c:v>
                </c:pt>
                <c:pt idx="486">
                  <c:v>48.6</c:v>
                </c:pt>
                <c:pt idx="487">
                  <c:v>48.7</c:v>
                </c:pt>
                <c:pt idx="488">
                  <c:v>48.8</c:v>
                </c:pt>
                <c:pt idx="489">
                  <c:v>48.900000000000013</c:v>
                </c:pt>
                <c:pt idx="490">
                  <c:v>49</c:v>
                </c:pt>
                <c:pt idx="491">
                  <c:v>49.1</c:v>
                </c:pt>
                <c:pt idx="492">
                  <c:v>49.2</c:v>
                </c:pt>
                <c:pt idx="493">
                  <c:v>49.3</c:v>
                </c:pt>
                <c:pt idx="494">
                  <c:v>49.400000000000013</c:v>
                </c:pt>
                <c:pt idx="495">
                  <c:v>49.5</c:v>
                </c:pt>
                <c:pt idx="496">
                  <c:v>49.6</c:v>
                </c:pt>
                <c:pt idx="497">
                  <c:v>49.7</c:v>
                </c:pt>
                <c:pt idx="498">
                  <c:v>49.8</c:v>
                </c:pt>
                <c:pt idx="499">
                  <c:v>49.900000000000013</c:v>
                </c:pt>
                <c:pt idx="500">
                  <c:v>50</c:v>
                </c:pt>
                <c:pt idx="501">
                  <c:v>50.1</c:v>
                </c:pt>
                <c:pt idx="502">
                  <c:v>50.2</c:v>
                </c:pt>
                <c:pt idx="503">
                  <c:v>50.3</c:v>
                </c:pt>
                <c:pt idx="504">
                  <c:v>50.400000000000013</c:v>
                </c:pt>
                <c:pt idx="505">
                  <c:v>50.5</c:v>
                </c:pt>
                <c:pt idx="506">
                  <c:v>50.6</c:v>
                </c:pt>
                <c:pt idx="507">
                  <c:v>50.7</c:v>
                </c:pt>
                <c:pt idx="508">
                  <c:v>50.8</c:v>
                </c:pt>
                <c:pt idx="509">
                  <c:v>50.900000000000013</c:v>
                </c:pt>
                <c:pt idx="510">
                  <c:v>51</c:v>
                </c:pt>
                <c:pt idx="511">
                  <c:v>51.1</c:v>
                </c:pt>
                <c:pt idx="512">
                  <c:v>51.2</c:v>
                </c:pt>
                <c:pt idx="513">
                  <c:v>51.3</c:v>
                </c:pt>
                <c:pt idx="514">
                  <c:v>51.400000000000013</c:v>
                </c:pt>
                <c:pt idx="515">
                  <c:v>51.5</c:v>
                </c:pt>
                <c:pt idx="516">
                  <c:v>51.6</c:v>
                </c:pt>
                <c:pt idx="517">
                  <c:v>51.7</c:v>
                </c:pt>
                <c:pt idx="518">
                  <c:v>51.8</c:v>
                </c:pt>
                <c:pt idx="519">
                  <c:v>51.900000000000013</c:v>
                </c:pt>
                <c:pt idx="520">
                  <c:v>52</c:v>
                </c:pt>
                <c:pt idx="521">
                  <c:v>52.1</c:v>
                </c:pt>
                <c:pt idx="522">
                  <c:v>52.2</c:v>
                </c:pt>
                <c:pt idx="523">
                  <c:v>52.3</c:v>
                </c:pt>
                <c:pt idx="524">
                  <c:v>52.400000000000013</c:v>
                </c:pt>
                <c:pt idx="525">
                  <c:v>52.5</c:v>
                </c:pt>
                <c:pt idx="526">
                  <c:v>52.6</c:v>
                </c:pt>
                <c:pt idx="527">
                  <c:v>52.7</c:v>
                </c:pt>
                <c:pt idx="528">
                  <c:v>52.8</c:v>
                </c:pt>
                <c:pt idx="529">
                  <c:v>52.900000000000013</c:v>
                </c:pt>
                <c:pt idx="530">
                  <c:v>53</c:v>
                </c:pt>
                <c:pt idx="531">
                  <c:v>53.1</c:v>
                </c:pt>
                <c:pt idx="532">
                  <c:v>53.2</c:v>
                </c:pt>
                <c:pt idx="533">
                  <c:v>53.3</c:v>
                </c:pt>
                <c:pt idx="534">
                  <c:v>53.400000000000013</c:v>
                </c:pt>
                <c:pt idx="535">
                  <c:v>53.5</c:v>
                </c:pt>
                <c:pt idx="536">
                  <c:v>53.6</c:v>
                </c:pt>
                <c:pt idx="537">
                  <c:v>53.7</c:v>
                </c:pt>
                <c:pt idx="538">
                  <c:v>53.8</c:v>
                </c:pt>
                <c:pt idx="539">
                  <c:v>53.900000000000013</c:v>
                </c:pt>
                <c:pt idx="540">
                  <c:v>54</c:v>
                </c:pt>
                <c:pt idx="541">
                  <c:v>54.1</c:v>
                </c:pt>
                <c:pt idx="542">
                  <c:v>54.2</c:v>
                </c:pt>
                <c:pt idx="543">
                  <c:v>54.3</c:v>
                </c:pt>
                <c:pt idx="544">
                  <c:v>54.400000000000013</c:v>
                </c:pt>
                <c:pt idx="545">
                  <c:v>54.5</c:v>
                </c:pt>
                <c:pt idx="546">
                  <c:v>54.6</c:v>
                </c:pt>
                <c:pt idx="547">
                  <c:v>54.7</c:v>
                </c:pt>
                <c:pt idx="548">
                  <c:v>54.8</c:v>
                </c:pt>
                <c:pt idx="549">
                  <c:v>54.900000000000013</c:v>
                </c:pt>
                <c:pt idx="550">
                  <c:v>55</c:v>
                </c:pt>
                <c:pt idx="551">
                  <c:v>55.1</c:v>
                </c:pt>
                <c:pt idx="552">
                  <c:v>55.2</c:v>
                </c:pt>
                <c:pt idx="553">
                  <c:v>55.3</c:v>
                </c:pt>
                <c:pt idx="554">
                  <c:v>55.400000000000013</c:v>
                </c:pt>
                <c:pt idx="555">
                  <c:v>55.5</c:v>
                </c:pt>
                <c:pt idx="556">
                  <c:v>55.6</c:v>
                </c:pt>
                <c:pt idx="557">
                  <c:v>55.7</c:v>
                </c:pt>
                <c:pt idx="558">
                  <c:v>55.8</c:v>
                </c:pt>
                <c:pt idx="559">
                  <c:v>55.900000000000013</c:v>
                </c:pt>
                <c:pt idx="560">
                  <c:v>56</c:v>
                </c:pt>
                <c:pt idx="561">
                  <c:v>56.1</c:v>
                </c:pt>
                <c:pt idx="562">
                  <c:v>56.2</c:v>
                </c:pt>
                <c:pt idx="563">
                  <c:v>56.3</c:v>
                </c:pt>
                <c:pt idx="564">
                  <c:v>56.400000000000013</c:v>
                </c:pt>
                <c:pt idx="565">
                  <c:v>56.5</c:v>
                </c:pt>
                <c:pt idx="566">
                  <c:v>56.6</c:v>
                </c:pt>
                <c:pt idx="567">
                  <c:v>56.7</c:v>
                </c:pt>
                <c:pt idx="568">
                  <c:v>56.8</c:v>
                </c:pt>
                <c:pt idx="569">
                  <c:v>56.900000000000013</c:v>
                </c:pt>
                <c:pt idx="570">
                  <c:v>57</c:v>
                </c:pt>
                <c:pt idx="571">
                  <c:v>57.1</c:v>
                </c:pt>
                <c:pt idx="572">
                  <c:v>57.2</c:v>
                </c:pt>
                <c:pt idx="573">
                  <c:v>57.3</c:v>
                </c:pt>
                <c:pt idx="574">
                  <c:v>57.400000000000013</c:v>
                </c:pt>
                <c:pt idx="575">
                  <c:v>57.5</c:v>
                </c:pt>
                <c:pt idx="576">
                  <c:v>57.6</c:v>
                </c:pt>
                <c:pt idx="577">
                  <c:v>57.7</c:v>
                </c:pt>
                <c:pt idx="578">
                  <c:v>57.8</c:v>
                </c:pt>
                <c:pt idx="579">
                  <c:v>57.900000000000013</c:v>
                </c:pt>
                <c:pt idx="580">
                  <c:v>58</c:v>
                </c:pt>
                <c:pt idx="581">
                  <c:v>58.1</c:v>
                </c:pt>
                <c:pt idx="582">
                  <c:v>58.2</c:v>
                </c:pt>
                <c:pt idx="583">
                  <c:v>58.3</c:v>
                </c:pt>
                <c:pt idx="584">
                  <c:v>58.400000000000013</c:v>
                </c:pt>
                <c:pt idx="585">
                  <c:v>58.5</c:v>
                </c:pt>
                <c:pt idx="586">
                  <c:v>58.6</c:v>
                </c:pt>
                <c:pt idx="587">
                  <c:v>58.7</c:v>
                </c:pt>
                <c:pt idx="588">
                  <c:v>58.8</c:v>
                </c:pt>
                <c:pt idx="589">
                  <c:v>58.900000000000013</c:v>
                </c:pt>
                <c:pt idx="590">
                  <c:v>59</c:v>
                </c:pt>
                <c:pt idx="591">
                  <c:v>59.1</c:v>
                </c:pt>
                <c:pt idx="592">
                  <c:v>59.2</c:v>
                </c:pt>
                <c:pt idx="593">
                  <c:v>59.3</c:v>
                </c:pt>
                <c:pt idx="594">
                  <c:v>59.400000000000013</c:v>
                </c:pt>
                <c:pt idx="595">
                  <c:v>59.5</c:v>
                </c:pt>
                <c:pt idx="596">
                  <c:v>59.6</c:v>
                </c:pt>
                <c:pt idx="597">
                  <c:v>59.7</c:v>
                </c:pt>
                <c:pt idx="598">
                  <c:v>59.8</c:v>
                </c:pt>
                <c:pt idx="599">
                  <c:v>59.900000000000013</c:v>
                </c:pt>
                <c:pt idx="600">
                  <c:v>60</c:v>
                </c:pt>
                <c:pt idx="601">
                  <c:v>60.1</c:v>
                </c:pt>
                <c:pt idx="602">
                  <c:v>60.2</c:v>
                </c:pt>
                <c:pt idx="603">
                  <c:v>60.3</c:v>
                </c:pt>
                <c:pt idx="604">
                  <c:v>60.400000000000013</c:v>
                </c:pt>
                <c:pt idx="605">
                  <c:v>60.5</c:v>
                </c:pt>
                <c:pt idx="606">
                  <c:v>60.6</c:v>
                </c:pt>
                <c:pt idx="607">
                  <c:v>60.7</c:v>
                </c:pt>
                <c:pt idx="608">
                  <c:v>60.8</c:v>
                </c:pt>
                <c:pt idx="609">
                  <c:v>60.900000000000013</c:v>
                </c:pt>
                <c:pt idx="610">
                  <c:v>61</c:v>
                </c:pt>
                <c:pt idx="611">
                  <c:v>61.1</c:v>
                </c:pt>
                <c:pt idx="612">
                  <c:v>61.2</c:v>
                </c:pt>
                <c:pt idx="613">
                  <c:v>61.3</c:v>
                </c:pt>
                <c:pt idx="614">
                  <c:v>61.400000000000013</c:v>
                </c:pt>
                <c:pt idx="615">
                  <c:v>61.5</c:v>
                </c:pt>
                <c:pt idx="616">
                  <c:v>61.6</c:v>
                </c:pt>
                <c:pt idx="617">
                  <c:v>61.7</c:v>
                </c:pt>
                <c:pt idx="618">
                  <c:v>61.8</c:v>
                </c:pt>
                <c:pt idx="619">
                  <c:v>61.900000000000013</c:v>
                </c:pt>
                <c:pt idx="620">
                  <c:v>62</c:v>
                </c:pt>
                <c:pt idx="621">
                  <c:v>62.1</c:v>
                </c:pt>
                <c:pt idx="622">
                  <c:v>62.2</c:v>
                </c:pt>
                <c:pt idx="623">
                  <c:v>62.3</c:v>
                </c:pt>
                <c:pt idx="624">
                  <c:v>62.400000000000013</c:v>
                </c:pt>
                <c:pt idx="625">
                  <c:v>62.5</c:v>
                </c:pt>
                <c:pt idx="626">
                  <c:v>62.6</c:v>
                </c:pt>
                <c:pt idx="627">
                  <c:v>62.7</c:v>
                </c:pt>
                <c:pt idx="628">
                  <c:v>62.8</c:v>
                </c:pt>
                <c:pt idx="629">
                  <c:v>62.900000000000013</c:v>
                </c:pt>
                <c:pt idx="630">
                  <c:v>63</c:v>
                </c:pt>
                <c:pt idx="631">
                  <c:v>63.1</c:v>
                </c:pt>
                <c:pt idx="632">
                  <c:v>63.2</c:v>
                </c:pt>
                <c:pt idx="633">
                  <c:v>63.3</c:v>
                </c:pt>
                <c:pt idx="634">
                  <c:v>63.400000000000013</c:v>
                </c:pt>
                <c:pt idx="635">
                  <c:v>63.5</c:v>
                </c:pt>
                <c:pt idx="636">
                  <c:v>63.6</c:v>
                </c:pt>
                <c:pt idx="637">
                  <c:v>63.7</c:v>
                </c:pt>
                <c:pt idx="638">
                  <c:v>63.8</c:v>
                </c:pt>
                <c:pt idx="639">
                  <c:v>63.900000000000013</c:v>
                </c:pt>
                <c:pt idx="640">
                  <c:v>64</c:v>
                </c:pt>
                <c:pt idx="641">
                  <c:v>64.100000000000009</c:v>
                </c:pt>
                <c:pt idx="642">
                  <c:v>64.2</c:v>
                </c:pt>
                <c:pt idx="643">
                  <c:v>64.3</c:v>
                </c:pt>
                <c:pt idx="644">
                  <c:v>64.400000000000006</c:v>
                </c:pt>
                <c:pt idx="645">
                  <c:v>64.5</c:v>
                </c:pt>
                <c:pt idx="646">
                  <c:v>64.600000000000009</c:v>
                </c:pt>
                <c:pt idx="647">
                  <c:v>64.7</c:v>
                </c:pt>
                <c:pt idx="648">
                  <c:v>64.8</c:v>
                </c:pt>
                <c:pt idx="649">
                  <c:v>64.900000000000006</c:v>
                </c:pt>
                <c:pt idx="650">
                  <c:v>65</c:v>
                </c:pt>
                <c:pt idx="651">
                  <c:v>65.100000000000009</c:v>
                </c:pt>
                <c:pt idx="652">
                  <c:v>65.2</c:v>
                </c:pt>
                <c:pt idx="653">
                  <c:v>65.3</c:v>
                </c:pt>
                <c:pt idx="654">
                  <c:v>65.400000000000006</c:v>
                </c:pt>
                <c:pt idx="655">
                  <c:v>65.5</c:v>
                </c:pt>
                <c:pt idx="656">
                  <c:v>65.600000000000009</c:v>
                </c:pt>
                <c:pt idx="657">
                  <c:v>65.7</c:v>
                </c:pt>
                <c:pt idx="658">
                  <c:v>65.8</c:v>
                </c:pt>
                <c:pt idx="659">
                  <c:v>65.900000000000006</c:v>
                </c:pt>
                <c:pt idx="660">
                  <c:v>66</c:v>
                </c:pt>
                <c:pt idx="661">
                  <c:v>66.100000000000009</c:v>
                </c:pt>
                <c:pt idx="662">
                  <c:v>66.2</c:v>
                </c:pt>
                <c:pt idx="663">
                  <c:v>66.3</c:v>
                </c:pt>
                <c:pt idx="664">
                  <c:v>66.400000000000006</c:v>
                </c:pt>
                <c:pt idx="665">
                  <c:v>66.5</c:v>
                </c:pt>
                <c:pt idx="666">
                  <c:v>66.600000000000009</c:v>
                </c:pt>
                <c:pt idx="667">
                  <c:v>66.7</c:v>
                </c:pt>
                <c:pt idx="668">
                  <c:v>66.8</c:v>
                </c:pt>
                <c:pt idx="669">
                  <c:v>66.900000000000006</c:v>
                </c:pt>
                <c:pt idx="670">
                  <c:v>67</c:v>
                </c:pt>
                <c:pt idx="671">
                  <c:v>67.100000000000009</c:v>
                </c:pt>
                <c:pt idx="672">
                  <c:v>67.2</c:v>
                </c:pt>
                <c:pt idx="673">
                  <c:v>67.3</c:v>
                </c:pt>
                <c:pt idx="674">
                  <c:v>67.400000000000006</c:v>
                </c:pt>
                <c:pt idx="675">
                  <c:v>67.5</c:v>
                </c:pt>
                <c:pt idx="676">
                  <c:v>67.600000000000009</c:v>
                </c:pt>
                <c:pt idx="677">
                  <c:v>67.7</c:v>
                </c:pt>
                <c:pt idx="678">
                  <c:v>67.8</c:v>
                </c:pt>
                <c:pt idx="679">
                  <c:v>67.900000000000006</c:v>
                </c:pt>
                <c:pt idx="680">
                  <c:v>68</c:v>
                </c:pt>
                <c:pt idx="681">
                  <c:v>68.100000000000009</c:v>
                </c:pt>
                <c:pt idx="682">
                  <c:v>68.2</c:v>
                </c:pt>
                <c:pt idx="683">
                  <c:v>68.3</c:v>
                </c:pt>
                <c:pt idx="684">
                  <c:v>68.400000000000006</c:v>
                </c:pt>
                <c:pt idx="685">
                  <c:v>68.5</c:v>
                </c:pt>
                <c:pt idx="686">
                  <c:v>68.600000000000009</c:v>
                </c:pt>
                <c:pt idx="687">
                  <c:v>68.7</c:v>
                </c:pt>
                <c:pt idx="688">
                  <c:v>68.8</c:v>
                </c:pt>
                <c:pt idx="689">
                  <c:v>68.900000000000006</c:v>
                </c:pt>
                <c:pt idx="690">
                  <c:v>69</c:v>
                </c:pt>
                <c:pt idx="691">
                  <c:v>69.100000000000009</c:v>
                </c:pt>
                <c:pt idx="692">
                  <c:v>69.2</c:v>
                </c:pt>
                <c:pt idx="693">
                  <c:v>69.3</c:v>
                </c:pt>
                <c:pt idx="694">
                  <c:v>69.400000000000006</c:v>
                </c:pt>
                <c:pt idx="695">
                  <c:v>69.5</c:v>
                </c:pt>
                <c:pt idx="696">
                  <c:v>69.600000000000009</c:v>
                </c:pt>
                <c:pt idx="697">
                  <c:v>69.7</c:v>
                </c:pt>
                <c:pt idx="698">
                  <c:v>69.8</c:v>
                </c:pt>
                <c:pt idx="699">
                  <c:v>69.900000000000006</c:v>
                </c:pt>
                <c:pt idx="700">
                  <c:v>70</c:v>
                </c:pt>
                <c:pt idx="701">
                  <c:v>70.100000000000009</c:v>
                </c:pt>
                <c:pt idx="702">
                  <c:v>70.2</c:v>
                </c:pt>
                <c:pt idx="703">
                  <c:v>70.3</c:v>
                </c:pt>
                <c:pt idx="704">
                  <c:v>70.400000000000006</c:v>
                </c:pt>
                <c:pt idx="705">
                  <c:v>70.5</c:v>
                </c:pt>
                <c:pt idx="706">
                  <c:v>70.600000000000009</c:v>
                </c:pt>
                <c:pt idx="707">
                  <c:v>70.7</c:v>
                </c:pt>
                <c:pt idx="708">
                  <c:v>70.8</c:v>
                </c:pt>
                <c:pt idx="709">
                  <c:v>70.900000000000006</c:v>
                </c:pt>
                <c:pt idx="710">
                  <c:v>71</c:v>
                </c:pt>
                <c:pt idx="711">
                  <c:v>71.100000000000009</c:v>
                </c:pt>
                <c:pt idx="712">
                  <c:v>71.2</c:v>
                </c:pt>
                <c:pt idx="713">
                  <c:v>71.3</c:v>
                </c:pt>
                <c:pt idx="714">
                  <c:v>71.400000000000006</c:v>
                </c:pt>
                <c:pt idx="715">
                  <c:v>71.5</c:v>
                </c:pt>
                <c:pt idx="716">
                  <c:v>71.600000000000009</c:v>
                </c:pt>
                <c:pt idx="717">
                  <c:v>71.7</c:v>
                </c:pt>
                <c:pt idx="718">
                  <c:v>71.8</c:v>
                </c:pt>
                <c:pt idx="719">
                  <c:v>71.900000000000006</c:v>
                </c:pt>
                <c:pt idx="720">
                  <c:v>72</c:v>
                </c:pt>
                <c:pt idx="721">
                  <c:v>72.100000000000009</c:v>
                </c:pt>
                <c:pt idx="722">
                  <c:v>72.2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72.600000000000009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</c:v>
                </c:pt>
                <c:pt idx="731">
                  <c:v>73.100000000000009</c:v>
                </c:pt>
                <c:pt idx="732">
                  <c:v>73.2</c:v>
                </c:pt>
                <c:pt idx="733">
                  <c:v>73.3</c:v>
                </c:pt>
                <c:pt idx="734">
                  <c:v>73.400000000000006</c:v>
                </c:pt>
                <c:pt idx="735">
                  <c:v>73.5</c:v>
                </c:pt>
                <c:pt idx="736">
                  <c:v>73.600000000000009</c:v>
                </c:pt>
                <c:pt idx="737">
                  <c:v>73.7</c:v>
                </c:pt>
                <c:pt idx="738">
                  <c:v>73.8</c:v>
                </c:pt>
                <c:pt idx="739">
                  <c:v>73.900000000000006</c:v>
                </c:pt>
                <c:pt idx="740">
                  <c:v>74</c:v>
                </c:pt>
                <c:pt idx="741">
                  <c:v>74.100000000000009</c:v>
                </c:pt>
                <c:pt idx="742">
                  <c:v>74.2</c:v>
                </c:pt>
                <c:pt idx="743">
                  <c:v>74.3</c:v>
                </c:pt>
                <c:pt idx="744">
                  <c:v>74.400000000000006</c:v>
                </c:pt>
                <c:pt idx="745">
                  <c:v>74.5</c:v>
                </c:pt>
                <c:pt idx="746">
                  <c:v>74.600000000000009</c:v>
                </c:pt>
                <c:pt idx="747">
                  <c:v>74.7</c:v>
                </c:pt>
                <c:pt idx="748">
                  <c:v>74.8</c:v>
                </c:pt>
                <c:pt idx="749">
                  <c:v>74.900000000000006</c:v>
                </c:pt>
                <c:pt idx="750">
                  <c:v>75</c:v>
                </c:pt>
                <c:pt idx="751">
                  <c:v>75.100000000000009</c:v>
                </c:pt>
                <c:pt idx="752">
                  <c:v>75.2</c:v>
                </c:pt>
                <c:pt idx="753">
                  <c:v>75.3</c:v>
                </c:pt>
                <c:pt idx="754">
                  <c:v>75.400000000000006</c:v>
                </c:pt>
                <c:pt idx="755">
                  <c:v>75.5</c:v>
                </c:pt>
                <c:pt idx="756">
                  <c:v>75.600000000000009</c:v>
                </c:pt>
                <c:pt idx="757">
                  <c:v>75.7</c:v>
                </c:pt>
                <c:pt idx="758">
                  <c:v>75.8</c:v>
                </c:pt>
                <c:pt idx="759">
                  <c:v>75.900000000000006</c:v>
                </c:pt>
                <c:pt idx="760">
                  <c:v>76</c:v>
                </c:pt>
                <c:pt idx="761">
                  <c:v>76.100000000000009</c:v>
                </c:pt>
                <c:pt idx="762">
                  <c:v>76.2</c:v>
                </c:pt>
                <c:pt idx="763">
                  <c:v>76.3</c:v>
                </c:pt>
                <c:pt idx="764">
                  <c:v>76.400000000000006</c:v>
                </c:pt>
                <c:pt idx="765">
                  <c:v>76.5</c:v>
                </c:pt>
                <c:pt idx="766">
                  <c:v>76.600000000000009</c:v>
                </c:pt>
                <c:pt idx="767">
                  <c:v>76.7</c:v>
                </c:pt>
                <c:pt idx="768">
                  <c:v>76.800000000000011</c:v>
                </c:pt>
                <c:pt idx="769">
                  <c:v>76.900000000000006</c:v>
                </c:pt>
                <c:pt idx="770">
                  <c:v>77</c:v>
                </c:pt>
                <c:pt idx="771">
                  <c:v>77.100000000000009</c:v>
                </c:pt>
                <c:pt idx="772">
                  <c:v>77.2</c:v>
                </c:pt>
                <c:pt idx="773">
                  <c:v>77.300000000000011</c:v>
                </c:pt>
                <c:pt idx="774">
                  <c:v>77.400000000000006</c:v>
                </c:pt>
                <c:pt idx="775">
                  <c:v>77.5</c:v>
                </c:pt>
                <c:pt idx="776">
                  <c:v>77.600000000000009</c:v>
                </c:pt>
                <c:pt idx="777">
                  <c:v>77.7</c:v>
                </c:pt>
                <c:pt idx="778">
                  <c:v>77.800000000000011</c:v>
                </c:pt>
                <c:pt idx="779">
                  <c:v>77.900000000000006</c:v>
                </c:pt>
                <c:pt idx="780">
                  <c:v>78</c:v>
                </c:pt>
                <c:pt idx="781">
                  <c:v>78.100000000000009</c:v>
                </c:pt>
                <c:pt idx="782">
                  <c:v>78.2</c:v>
                </c:pt>
                <c:pt idx="783">
                  <c:v>78.300000000000011</c:v>
                </c:pt>
                <c:pt idx="784">
                  <c:v>78.400000000000006</c:v>
                </c:pt>
                <c:pt idx="785">
                  <c:v>78.5</c:v>
                </c:pt>
                <c:pt idx="786">
                  <c:v>78.600000000000009</c:v>
                </c:pt>
                <c:pt idx="787">
                  <c:v>78.7</c:v>
                </c:pt>
                <c:pt idx="788">
                  <c:v>78.800000000000011</c:v>
                </c:pt>
                <c:pt idx="789">
                  <c:v>78.900000000000006</c:v>
                </c:pt>
                <c:pt idx="790">
                  <c:v>79</c:v>
                </c:pt>
                <c:pt idx="791">
                  <c:v>79.100000000000009</c:v>
                </c:pt>
                <c:pt idx="792">
                  <c:v>79.2</c:v>
                </c:pt>
                <c:pt idx="793">
                  <c:v>79.300000000000011</c:v>
                </c:pt>
                <c:pt idx="794">
                  <c:v>79.400000000000006</c:v>
                </c:pt>
                <c:pt idx="795">
                  <c:v>79.5</c:v>
                </c:pt>
                <c:pt idx="796">
                  <c:v>79.600000000000009</c:v>
                </c:pt>
                <c:pt idx="797">
                  <c:v>79.7</c:v>
                </c:pt>
                <c:pt idx="798">
                  <c:v>79.800000000000011</c:v>
                </c:pt>
                <c:pt idx="799">
                  <c:v>79.900000000000006</c:v>
                </c:pt>
                <c:pt idx="800">
                  <c:v>80</c:v>
                </c:pt>
                <c:pt idx="801">
                  <c:v>80.100000000000009</c:v>
                </c:pt>
                <c:pt idx="802">
                  <c:v>80.2</c:v>
                </c:pt>
                <c:pt idx="803">
                  <c:v>80.300000000000011</c:v>
                </c:pt>
                <c:pt idx="804">
                  <c:v>80.400000000000006</c:v>
                </c:pt>
                <c:pt idx="805">
                  <c:v>80.5</c:v>
                </c:pt>
                <c:pt idx="806">
                  <c:v>80.600000000000009</c:v>
                </c:pt>
                <c:pt idx="807">
                  <c:v>80.7</c:v>
                </c:pt>
                <c:pt idx="808">
                  <c:v>80.800000000000011</c:v>
                </c:pt>
                <c:pt idx="809">
                  <c:v>80.900000000000006</c:v>
                </c:pt>
                <c:pt idx="810">
                  <c:v>81</c:v>
                </c:pt>
                <c:pt idx="811">
                  <c:v>81.100000000000009</c:v>
                </c:pt>
                <c:pt idx="812">
                  <c:v>81.2</c:v>
                </c:pt>
                <c:pt idx="813">
                  <c:v>81.300000000000011</c:v>
                </c:pt>
                <c:pt idx="814">
                  <c:v>81.400000000000006</c:v>
                </c:pt>
                <c:pt idx="815">
                  <c:v>81.5</c:v>
                </c:pt>
                <c:pt idx="816">
                  <c:v>81.600000000000009</c:v>
                </c:pt>
                <c:pt idx="817">
                  <c:v>81.7</c:v>
                </c:pt>
                <c:pt idx="818">
                  <c:v>81.800000000000011</c:v>
                </c:pt>
                <c:pt idx="819">
                  <c:v>81.900000000000006</c:v>
                </c:pt>
                <c:pt idx="820">
                  <c:v>82</c:v>
                </c:pt>
                <c:pt idx="821">
                  <c:v>82.100000000000009</c:v>
                </c:pt>
                <c:pt idx="822">
                  <c:v>82.2</c:v>
                </c:pt>
                <c:pt idx="823">
                  <c:v>82.300000000000011</c:v>
                </c:pt>
                <c:pt idx="824">
                  <c:v>82.4</c:v>
                </c:pt>
                <c:pt idx="825">
                  <c:v>82.5</c:v>
                </c:pt>
                <c:pt idx="826">
                  <c:v>82.600000000000009</c:v>
                </c:pt>
                <c:pt idx="827">
                  <c:v>82.7</c:v>
                </c:pt>
                <c:pt idx="828">
                  <c:v>82.800000000000011</c:v>
                </c:pt>
                <c:pt idx="829">
                  <c:v>82.9</c:v>
                </c:pt>
                <c:pt idx="830">
                  <c:v>83</c:v>
                </c:pt>
                <c:pt idx="831">
                  <c:v>83.100000000000009</c:v>
                </c:pt>
                <c:pt idx="832">
                  <c:v>83.2</c:v>
                </c:pt>
                <c:pt idx="833">
                  <c:v>83.300000000000011</c:v>
                </c:pt>
                <c:pt idx="834">
                  <c:v>83.4</c:v>
                </c:pt>
                <c:pt idx="835">
                  <c:v>83.5</c:v>
                </c:pt>
                <c:pt idx="836">
                  <c:v>83.600000000000009</c:v>
                </c:pt>
                <c:pt idx="837">
                  <c:v>83.7</c:v>
                </c:pt>
                <c:pt idx="838">
                  <c:v>83.800000000000011</c:v>
                </c:pt>
                <c:pt idx="839">
                  <c:v>83.9</c:v>
                </c:pt>
                <c:pt idx="840">
                  <c:v>84</c:v>
                </c:pt>
                <c:pt idx="841">
                  <c:v>84.100000000000009</c:v>
                </c:pt>
                <c:pt idx="842">
                  <c:v>84.2</c:v>
                </c:pt>
                <c:pt idx="843">
                  <c:v>84.300000000000011</c:v>
                </c:pt>
                <c:pt idx="844">
                  <c:v>84.4</c:v>
                </c:pt>
                <c:pt idx="845">
                  <c:v>84.5</c:v>
                </c:pt>
                <c:pt idx="846">
                  <c:v>84.600000000000009</c:v>
                </c:pt>
                <c:pt idx="847">
                  <c:v>84.7</c:v>
                </c:pt>
                <c:pt idx="848">
                  <c:v>84.800000000000011</c:v>
                </c:pt>
                <c:pt idx="849">
                  <c:v>84.9</c:v>
                </c:pt>
                <c:pt idx="850">
                  <c:v>85</c:v>
                </c:pt>
                <c:pt idx="851">
                  <c:v>85.100000000000009</c:v>
                </c:pt>
                <c:pt idx="852">
                  <c:v>85.2</c:v>
                </c:pt>
                <c:pt idx="853">
                  <c:v>85.300000000000011</c:v>
                </c:pt>
                <c:pt idx="854">
                  <c:v>85.4</c:v>
                </c:pt>
                <c:pt idx="855">
                  <c:v>85.5</c:v>
                </c:pt>
                <c:pt idx="856">
                  <c:v>85.600000000000009</c:v>
                </c:pt>
                <c:pt idx="857">
                  <c:v>85.7</c:v>
                </c:pt>
                <c:pt idx="858">
                  <c:v>85.800000000000011</c:v>
                </c:pt>
                <c:pt idx="859">
                  <c:v>85.9</c:v>
                </c:pt>
                <c:pt idx="860">
                  <c:v>86</c:v>
                </c:pt>
                <c:pt idx="861">
                  <c:v>86.100000000000009</c:v>
                </c:pt>
                <c:pt idx="862">
                  <c:v>86.2</c:v>
                </c:pt>
                <c:pt idx="863">
                  <c:v>86.300000000000011</c:v>
                </c:pt>
                <c:pt idx="864">
                  <c:v>86.4</c:v>
                </c:pt>
                <c:pt idx="865">
                  <c:v>86.5</c:v>
                </c:pt>
                <c:pt idx="866">
                  <c:v>86.600000000000009</c:v>
                </c:pt>
                <c:pt idx="867">
                  <c:v>86.7</c:v>
                </c:pt>
                <c:pt idx="868">
                  <c:v>86.800000000000011</c:v>
                </c:pt>
                <c:pt idx="869">
                  <c:v>86.9</c:v>
                </c:pt>
                <c:pt idx="870">
                  <c:v>87</c:v>
                </c:pt>
                <c:pt idx="871">
                  <c:v>87.100000000000009</c:v>
                </c:pt>
                <c:pt idx="872">
                  <c:v>87.2</c:v>
                </c:pt>
                <c:pt idx="873">
                  <c:v>87.300000000000011</c:v>
                </c:pt>
                <c:pt idx="874">
                  <c:v>87.4</c:v>
                </c:pt>
                <c:pt idx="875">
                  <c:v>87.5</c:v>
                </c:pt>
                <c:pt idx="876">
                  <c:v>87.600000000000009</c:v>
                </c:pt>
                <c:pt idx="877">
                  <c:v>87.7</c:v>
                </c:pt>
                <c:pt idx="878">
                  <c:v>87.800000000000011</c:v>
                </c:pt>
                <c:pt idx="879">
                  <c:v>87.9</c:v>
                </c:pt>
                <c:pt idx="880">
                  <c:v>88</c:v>
                </c:pt>
                <c:pt idx="881">
                  <c:v>88.100000000000009</c:v>
                </c:pt>
                <c:pt idx="882">
                  <c:v>88.2</c:v>
                </c:pt>
                <c:pt idx="883">
                  <c:v>88.300000000000011</c:v>
                </c:pt>
                <c:pt idx="884">
                  <c:v>88.4</c:v>
                </c:pt>
                <c:pt idx="885">
                  <c:v>88.5</c:v>
                </c:pt>
                <c:pt idx="886">
                  <c:v>88.600000000000009</c:v>
                </c:pt>
                <c:pt idx="887">
                  <c:v>88.7</c:v>
                </c:pt>
                <c:pt idx="888">
                  <c:v>88.800000000000011</c:v>
                </c:pt>
                <c:pt idx="889">
                  <c:v>88.9</c:v>
                </c:pt>
                <c:pt idx="890">
                  <c:v>89</c:v>
                </c:pt>
                <c:pt idx="891">
                  <c:v>89.100000000000009</c:v>
                </c:pt>
                <c:pt idx="892">
                  <c:v>89.2</c:v>
                </c:pt>
                <c:pt idx="893">
                  <c:v>89.300000000000011</c:v>
                </c:pt>
                <c:pt idx="894">
                  <c:v>89.4</c:v>
                </c:pt>
                <c:pt idx="895">
                  <c:v>89.5</c:v>
                </c:pt>
                <c:pt idx="896">
                  <c:v>89.600000000000009</c:v>
                </c:pt>
                <c:pt idx="897">
                  <c:v>89.7</c:v>
                </c:pt>
                <c:pt idx="898">
                  <c:v>89.800000000000011</c:v>
                </c:pt>
                <c:pt idx="899">
                  <c:v>89.9</c:v>
                </c:pt>
                <c:pt idx="900">
                  <c:v>90</c:v>
                </c:pt>
                <c:pt idx="901">
                  <c:v>90.100000000000009</c:v>
                </c:pt>
                <c:pt idx="902">
                  <c:v>90.2</c:v>
                </c:pt>
                <c:pt idx="903">
                  <c:v>90.300000000000011</c:v>
                </c:pt>
                <c:pt idx="904">
                  <c:v>90.4</c:v>
                </c:pt>
                <c:pt idx="905">
                  <c:v>90.5</c:v>
                </c:pt>
                <c:pt idx="906">
                  <c:v>90.600000000000009</c:v>
                </c:pt>
                <c:pt idx="907">
                  <c:v>90.7</c:v>
                </c:pt>
                <c:pt idx="908">
                  <c:v>90.800000000000011</c:v>
                </c:pt>
                <c:pt idx="909">
                  <c:v>90.9</c:v>
                </c:pt>
                <c:pt idx="910">
                  <c:v>91</c:v>
                </c:pt>
                <c:pt idx="911">
                  <c:v>91.100000000000009</c:v>
                </c:pt>
                <c:pt idx="912">
                  <c:v>91.2</c:v>
                </c:pt>
                <c:pt idx="913">
                  <c:v>91.300000000000011</c:v>
                </c:pt>
                <c:pt idx="914">
                  <c:v>91.4</c:v>
                </c:pt>
                <c:pt idx="915">
                  <c:v>91.5</c:v>
                </c:pt>
                <c:pt idx="916">
                  <c:v>91.600000000000009</c:v>
                </c:pt>
                <c:pt idx="917">
                  <c:v>91.7</c:v>
                </c:pt>
                <c:pt idx="918">
                  <c:v>91.800000000000011</c:v>
                </c:pt>
                <c:pt idx="919">
                  <c:v>91.9</c:v>
                </c:pt>
                <c:pt idx="920">
                  <c:v>92</c:v>
                </c:pt>
                <c:pt idx="921">
                  <c:v>92.100000000000009</c:v>
                </c:pt>
                <c:pt idx="922">
                  <c:v>92.2</c:v>
                </c:pt>
                <c:pt idx="923">
                  <c:v>92.300000000000011</c:v>
                </c:pt>
                <c:pt idx="924">
                  <c:v>92.4</c:v>
                </c:pt>
                <c:pt idx="925">
                  <c:v>92.5</c:v>
                </c:pt>
                <c:pt idx="926">
                  <c:v>92.600000000000009</c:v>
                </c:pt>
                <c:pt idx="927">
                  <c:v>92.7</c:v>
                </c:pt>
                <c:pt idx="928">
                  <c:v>92.800000000000011</c:v>
                </c:pt>
                <c:pt idx="929">
                  <c:v>92.9</c:v>
                </c:pt>
                <c:pt idx="930">
                  <c:v>93</c:v>
                </c:pt>
                <c:pt idx="931">
                  <c:v>93.100000000000009</c:v>
                </c:pt>
                <c:pt idx="932">
                  <c:v>93.2</c:v>
                </c:pt>
                <c:pt idx="933">
                  <c:v>93.300000000000011</c:v>
                </c:pt>
                <c:pt idx="934">
                  <c:v>93.4</c:v>
                </c:pt>
                <c:pt idx="935">
                  <c:v>93.5</c:v>
                </c:pt>
                <c:pt idx="936">
                  <c:v>93.600000000000009</c:v>
                </c:pt>
                <c:pt idx="937">
                  <c:v>93.7</c:v>
                </c:pt>
                <c:pt idx="938">
                  <c:v>93.800000000000011</c:v>
                </c:pt>
                <c:pt idx="939">
                  <c:v>93.9</c:v>
                </c:pt>
                <c:pt idx="940">
                  <c:v>94</c:v>
                </c:pt>
                <c:pt idx="941">
                  <c:v>94.100000000000009</c:v>
                </c:pt>
                <c:pt idx="942">
                  <c:v>94.2</c:v>
                </c:pt>
                <c:pt idx="943">
                  <c:v>94.300000000000011</c:v>
                </c:pt>
                <c:pt idx="944">
                  <c:v>94.4</c:v>
                </c:pt>
                <c:pt idx="945">
                  <c:v>94.5</c:v>
                </c:pt>
                <c:pt idx="946">
                  <c:v>94.600000000000009</c:v>
                </c:pt>
                <c:pt idx="947">
                  <c:v>94.7</c:v>
                </c:pt>
                <c:pt idx="948">
                  <c:v>94.800000000000011</c:v>
                </c:pt>
                <c:pt idx="949">
                  <c:v>94.9</c:v>
                </c:pt>
                <c:pt idx="950">
                  <c:v>95</c:v>
                </c:pt>
                <c:pt idx="951">
                  <c:v>95.100000000000009</c:v>
                </c:pt>
                <c:pt idx="952">
                  <c:v>95.2</c:v>
                </c:pt>
                <c:pt idx="953">
                  <c:v>95.300000000000011</c:v>
                </c:pt>
                <c:pt idx="954">
                  <c:v>95.4</c:v>
                </c:pt>
                <c:pt idx="955">
                  <c:v>95.5</c:v>
                </c:pt>
                <c:pt idx="956">
                  <c:v>95.600000000000009</c:v>
                </c:pt>
                <c:pt idx="957">
                  <c:v>95.7</c:v>
                </c:pt>
                <c:pt idx="958">
                  <c:v>95.800000000000011</c:v>
                </c:pt>
                <c:pt idx="959">
                  <c:v>95.9</c:v>
                </c:pt>
                <c:pt idx="960">
                  <c:v>96</c:v>
                </c:pt>
                <c:pt idx="961">
                  <c:v>96.100000000000009</c:v>
                </c:pt>
                <c:pt idx="962">
                  <c:v>96.2</c:v>
                </c:pt>
                <c:pt idx="963">
                  <c:v>96.300000000000011</c:v>
                </c:pt>
                <c:pt idx="964">
                  <c:v>96.4</c:v>
                </c:pt>
                <c:pt idx="965">
                  <c:v>96.5</c:v>
                </c:pt>
                <c:pt idx="966">
                  <c:v>96.600000000000009</c:v>
                </c:pt>
                <c:pt idx="967">
                  <c:v>96.7</c:v>
                </c:pt>
                <c:pt idx="968">
                  <c:v>96.800000000000011</c:v>
                </c:pt>
                <c:pt idx="969">
                  <c:v>96.9</c:v>
                </c:pt>
                <c:pt idx="970">
                  <c:v>97</c:v>
                </c:pt>
                <c:pt idx="971">
                  <c:v>97.100000000000009</c:v>
                </c:pt>
                <c:pt idx="972">
                  <c:v>97.2</c:v>
                </c:pt>
                <c:pt idx="973">
                  <c:v>97.300000000000011</c:v>
                </c:pt>
                <c:pt idx="974">
                  <c:v>97.4</c:v>
                </c:pt>
                <c:pt idx="975">
                  <c:v>97.5</c:v>
                </c:pt>
                <c:pt idx="976">
                  <c:v>97.600000000000009</c:v>
                </c:pt>
                <c:pt idx="977">
                  <c:v>97.7</c:v>
                </c:pt>
                <c:pt idx="978">
                  <c:v>97.800000000000011</c:v>
                </c:pt>
                <c:pt idx="979">
                  <c:v>97.9</c:v>
                </c:pt>
                <c:pt idx="980">
                  <c:v>98</c:v>
                </c:pt>
                <c:pt idx="981">
                  <c:v>98.100000000000009</c:v>
                </c:pt>
                <c:pt idx="982">
                  <c:v>98.2</c:v>
                </c:pt>
                <c:pt idx="983">
                  <c:v>98.300000000000011</c:v>
                </c:pt>
                <c:pt idx="984">
                  <c:v>98.4</c:v>
                </c:pt>
                <c:pt idx="985">
                  <c:v>98.5</c:v>
                </c:pt>
                <c:pt idx="986">
                  <c:v>98.600000000000009</c:v>
                </c:pt>
                <c:pt idx="987">
                  <c:v>98.7</c:v>
                </c:pt>
                <c:pt idx="988">
                  <c:v>98.800000000000011</c:v>
                </c:pt>
                <c:pt idx="989">
                  <c:v>98.9</c:v>
                </c:pt>
                <c:pt idx="990">
                  <c:v>99</c:v>
                </c:pt>
                <c:pt idx="991">
                  <c:v>99.100000000000009</c:v>
                </c:pt>
                <c:pt idx="992">
                  <c:v>99.2</c:v>
                </c:pt>
                <c:pt idx="993">
                  <c:v>99.300000000000011</c:v>
                </c:pt>
                <c:pt idx="994">
                  <c:v>99.4</c:v>
                </c:pt>
                <c:pt idx="995">
                  <c:v>99.5</c:v>
                </c:pt>
                <c:pt idx="996">
                  <c:v>99.600000000000009</c:v>
                </c:pt>
                <c:pt idx="997">
                  <c:v>99.7</c:v>
                </c:pt>
                <c:pt idx="998">
                  <c:v>99.800000000000011</c:v>
                </c:pt>
                <c:pt idx="999">
                  <c:v>99.9</c:v>
                </c:pt>
              </c:numCache>
            </c:numRef>
          </c:xVal>
          <c:yVal>
            <c:numRef>
              <c:f>s_space!$C$2:$C$1001</c:f>
              <c:numCache>
                <c:formatCode>General</c:formatCode>
                <c:ptCount val="1000"/>
                <c:pt idx="0">
                  <c:v>-5.2766099388833609</c:v>
                </c:pt>
                <c:pt idx="1">
                  <c:v>-5.3357195835336144</c:v>
                </c:pt>
                <c:pt idx="2">
                  <c:v>-5.4055861821457407</c:v>
                </c:pt>
                <c:pt idx="3">
                  <c:v>-5.4862097347197443</c:v>
                </c:pt>
                <c:pt idx="4">
                  <c:v>-5.5775902412556242</c:v>
                </c:pt>
                <c:pt idx="5">
                  <c:v>-5.6797277017533787</c:v>
                </c:pt>
                <c:pt idx="6">
                  <c:v>-5.7926221162130096</c:v>
                </c:pt>
                <c:pt idx="7">
                  <c:v>-5.916273484634516</c:v>
                </c:pt>
                <c:pt idx="8">
                  <c:v>-6.0506818070178978</c:v>
                </c:pt>
                <c:pt idx="9">
                  <c:v>-6.1958470833631551</c:v>
                </c:pt>
                <c:pt idx="10">
                  <c:v>-6.3517693136702889</c:v>
                </c:pt>
                <c:pt idx="11">
                  <c:v>-6.518448497939298</c:v>
                </c:pt>
                <c:pt idx="12">
                  <c:v>-6.6958846361701827</c:v>
                </c:pt>
                <c:pt idx="13">
                  <c:v>-6.8840777283629428</c:v>
                </c:pt>
                <c:pt idx="14">
                  <c:v>-7.0830277745175776</c:v>
                </c:pt>
                <c:pt idx="15">
                  <c:v>-7.2927347746340896</c:v>
                </c:pt>
                <c:pt idx="16">
                  <c:v>-7.513198728712478</c:v>
                </c:pt>
                <c:pt idx="17">
                  <c:v>-7.7444196367527418</c:v>
                </c:pt>
                <c:pt idx="18">
                  <c:v>-7.9863974987548794</c:v>
                </c:pt>
                <c:pt idx="19">
                  <c:v>-8.2391323147188942</c:v>
                </c:pt>
                <c:pt idx="20">
                  <c:v>-8.5026240846447845</c:v>
                </c:pt>
                <c:pt idx="21">
                  <c:v>-8.7768728085325503</c:v>
                </c:pt>
                <c:pt idx="22">
                  <c:v>-9.0618784863821915</c:v>
                </c:pt>
                <c:pt idx="23">
                  <c:v>-9.3576411181937083</c:v>
                </c:pt>
                <c:pt idx="24">
                  <c:v>-9.6641607039671023</c:v>
                </c:pt>
                <c:pt idx="25">
                  <c:v>-9.98143724370237</c:v>
                </c:pt>
                <c:pt idx="26">
                  <c:v>-10.30947073739951</c:v>
                </c:pt>
                <c:pt idx="27">
                  <c:v>-10.648261185058541</c:v>
                </c:pt>
                <c:pt idx="28">
                  <c:v>-10.99780858667943</c:v>
                </c:pt>
                <c:pt idx="29">
                  <c:v>-11.358112942262199</c:v>
                </c:pt>
                <c:pt idx="30">
                  <c:v>-11.72917425180685</c:v>
                </c:pt>
                <c:pt idx="31">
                  <c:v>-12.11099251531337</c:v>
                </c:pt>
                <c:pt idx="32">
                  <c:v>-12.50356773278177</c:v>
                </c:pt>
                <c:pt idx="33">
                  <c:v>-12.90689990421204</c:v>
                </c:pt>
                <c:pt idx="34">
                  <c:v>-13.320989029604201</c:v>
                </c:pt>
                <c:pt idx="35">
                  <c:v>-13.74583510895822</c:v>
                </c:pt>
                <c:pt idx="36">
                  <c:v>-14.18143814227412</c:v>
                </c:pt>
                <c:pt idx="37">
                  <c:v>-14.6277981295519</c:v>
                </c:pt>
                <c:pt idx="38">
                  <c:v>-15.084915070791549</c:v>
                </c:pt>
                <c:pt idx="39">
                  <c:v>-15.552788965993081</c:v>
                </c:pt>
                <c:pt idx="40">
                  <c:v>-16.031419815156479</c:v>
                </c:pt>
                <c:pt idx="41">
                  <c:v>-16.520807618281761</c:v>
                </c:pt>
                <c:pt idx="42">
                  <c:v>-17.02095237536891</c:v>
                </c:pt>
                <c:pt idx="43">
                  <c:v>-17.53185408641794</c:v>
                </c:pt>
                <c:pt idx="44">
                  <c:v>-18.053512751428851</c:v>
                </c:pt>
                <c:pt idx="45">
                  <c:v>-18.585928370401639</c:v>
                </c:pt>
                <c:pt idx="46">
                  <c:v>-19.129100943336301</c:v>
                </c:pt>
                <c:pt idx="47">
                  <c:v>-19.683030470232829</c:v>
                </c:pt>
                <c:pt idx="48">
                  <c:v>-20.247716951091238</c:v>
                </c:pt>
                <c:pt idx="49">
                  <c:v>-20.823160385911521</c:v>
                </c:pt>
                <c:pt idx="50">
                  <c:v>-21.409360774693681</c:v>
                </c:pt>
                <c:pt idx="51">
                  <c:v>-22.006318117437718</c:v>
                </c:pt>
                <c:pt idx="52">
                  <c:v>-22.61403241414363</c:v>
                </c:pt>
                <c:pt idx="53">
                  <c:v>-23.232503664811421</c:v>
                </c:pt>
                <c:pt idx="54">
                  <c:v>-23.86173186944108</c:v>
                </c:pt>
                <c:pt idx="55">
                  <c:v>-24.501717028032619</c:v>
                </c:pt>
                <c:pt idx="56">
                  <c:v>-25.152459140586039</c:v>
                </c:pt>
                <c:pt idx="57">
                  <c:v>-25.813958207101329</c:v>
                </c:pt>
                <c:pt idx="58">
                  <c:v>-26.4862142275785</c:v>
                </c:pt>
                <c:pt idx="59">
                  <c:v>-27.169227202017542</c:v>
                </c:pt>
                <c:pt idx="60">
                  <c:v>-27.862997130418449</c:v>
                </c:pt>
                <c:pt idx="61">
                  <c:v>-28.567524012781249</c:v>
                </c:pt>
                <c:pt idx="62">
                  <c:v>-29.282807849105911</c:v>
                </c:pt>
                <c:pt idx="63">
                  <c:v>-30.008848639392461</c:v>
                </c:pt>
                <c:pt idx="64">
                  <c:v>-30.745646383640889</c:v>
                </c:pt>
                <c:pt idx="65">
                  <c:v>-31.493201081851169</c:v>
                </c:pt>
                <c:pt idx="66">
                  <c:v>-32.251512734023351</c:v>
                </c:pt>
                <c:pt idx="67">
                  <c:v>-33.020581340157392</c:v>
                </c:pt>
                <c:pt idx="68">
                  <c:v>-33.800406900253321</c:v>
                </c:pt>
                <c:pt idx="69">
                  <c:v>-34.590989414311117</c:v>
                </c:pt>
                <c:pt idx="70">
                  <c:v>-35.392328882330787</c:v>
                </c:pt>
                <c:pt idx="71">
                  <c:v>-36.204425304312338</c:v>
                </c:pt>
                <c:pt idx="72">
                  <c:v>-37.027278680255769</c:v>
                </c:pt>
                <c:pt idx="73">
                  <c:v>-37.860889010161067</c:v>
                </c:pt>
                <c:pt idx="74">
                  <c:v>-38.705256294028253</c:v>
                </c:pt>
                <c:pt idx="75">
                  <c:v>-39.560380531857298</c:v>
                </c:pt>
                <c:pt idx="76">
                  <c:v>-40.426261723648231</c:v>
                </c:pt>
                <c:pt idx="77">
                  <c:v>-41.302899869401031</c:v>
                </c:pt>
                <c:pt idx="78">
                  <c:v>-42.190294969115719</c:v>
                </c:pt>
                <c:pt idx="79">
                  <c:v>-43.088447022792273</c:v>
                </c:pt>
                <c:pt idx="80">
                  <c:v>-43.997356030430687</c:v>
                </c:pt>
                <c:pt idx="81">
                  <c:v>-44.917021992031003</c:v>
                </c:pt>
                <c:pt idx="82">
                  <c:v>-45.8474449075932</c:v>
                </c:pt>
                <c:pt idx="83">
                  <c:v>-46.788624777117249</c:v>
                </c:pt>
                <c:pt idx="84">
                  <c:v>-47.740561600603172</c:v>
                </c:pt>
                <c:pt idx="85">
                  <c:v>-48.70325537805099</c:v>
                </c:pt>
                <c:pt idx="86">
                  <c:v>-49.676706109460667</c:v>
                </c:pt>
                <c:pt idx="87">
                  <c:v>-50.66091379483224</c:v>
                </c:pt>
                <c:pt idx="88">
                  <c:v>-51.655878434165679</c:v>
                </c:pt>
                <c:pt idx="89">
                  <c:v>-52.661600027460977</c:v>
                </c:pt>
                <c:pt idx="90">
                  <c:v>-53.678078574718171</c:v>
                </c:pt>
                <c:pt idx="91">
                  <c:v>-54.705314075937217</c:v>
                </c:pt>
                <c:pt idx="92">
                  <c:v>-55.743306531118179</c:v>
                </c:pt>
                <c:pt idx="93">
                  <c:v>-56.792055940260987</c:v>
                </c:pt>
                <c:pt idx="94">
                  <c:v>-57.851562303365682</c:v>
                </c:pt>
                <c:pt idx="95">
                  <c:v>-58.921825620432237</c:v>
                </c:pt>
                <c:pt idx="96">
                  <c:v>-60.002845891460701</c:v>
                </c:pt>
                <c:pt idx="97">
                  <c:v>-61.094623116451011</c:v>
                </c:pt>
                <c:pt idx="98">
                  <c:v>-62.197157295403223</c:v>
                </c:pt>
                <c:pt idx="99">
                  <c:v>-63.310448428317272</c:v>
                </c:pt>
                <c:pt idx="100">
                  <c:v>-64.434496515193217</c:v>
                </c:pt>
                <c:pt idx="101">
                  <c:v>-65.569301556031064</c:v>
                </c:pt>
                <c:pt idx="102">
                  <c:v>-66.714863550830742</c:v>
                </c:pt>
                <c:pt idx="103">
                  <c:v>-67.871182499592308</c:v>
                </c:pt>
                <c:pt idx="104">
                  <c:v>-69.038258402315762</c:v>
                </c:pt>
                <c:pt idx="105">
                  <c:v>-70.216091259001075</c:v>
                </c:pt>
                <c:pt idx="106">
                  <c:v>-71.404681069648291</c:v>
                </c:pt>
                <c:pt idx="107">
                  <c:v>-72.604027834257352</c:v>
                </c:pt>
                <c:pt idx="108">
                  <c:v>-73.814131552828314</c:v>
                </c:pt>
                <c:pt idx="109">
                  <c:v>-75.034992225361123</c:v>
                </c:pt>
                <c:pt idx="110">
                  <c:v>-76.266609851855833</c:v>
                </c:pt>
                <c:pt idx="111">
                  <c:v>-77.508984432312417</c:v>
                </c:pt>
                <c:pt idx="112">
                  <c:v>-78.762115966730875</c:v>
                </c:pt>
                <c:pt idx="113">
                  <c:v>-80.026004455111178</c:v>
                </c:pt>
                <c:pt idx="114">
                  <c:v>-81.300649897453383</c:v>
                </c:pt>
                <c:pt idx="115">
                  <c:v>-82.586052293757461</c:v>
                </c:pt>
                <c:pt idx="116">
                  <c:v>-83.882211644023442</c:v>
                </c:pt>
                <c:pt idx="117">
                  <c:v>-85.189127948251269</c:v>
                </c:pt>
                <c:pt idx="118">
                  <c:v>-86.506801206440969</c:v>
                </c:pt>
                <c:pt idx="119">
                  <c:v>-87.835231418592542</c:v>
                </c:pt>
                <c:pt idx="120">
                  <c:v>-89.17441858470599</c:v>
                </c:pt>
                <c:pt idx="121">
                  <c:v>-90.524362704781339</c:v>
                </c:pt>
                <c:pt idx="122">
                  <c:v>-91.885063778818562</c:v>
                </c:pt>
                <c:pt idx="123">
                  <c:v>-93.256521806817659</c:v>
                </c:pt>
                <c:pt idx="124">
                  <c:v>-94.638736788778601</c:v>
                </c:pt>
                <c:pt idx="125">
                  <c:v>-96.031708724701446</c:v>
                </c:pt>
                <c:pt idx="126">
                  <c:v>-97.435437614586164</c:v>
                </c:pt>
                <c:pt idx="127">
                  <c:v>-98.849923458432755</c:v>
                </c:pt>
                <c:pt idx="128">
                  <c:v>-100.27516625624121</c:v>
                </c:pt>
                <c:pt idx="129">
                  <c:v>-101.7111660080115</c:v>
                </c:pt>
                <c:pt idx="130">
                  <c:v>-103.1579227137437</c:v>
                </c:pt>
                <c:pt idx="131">
                  <c:v>-104.6154363734379</c:v>
                </c:pt>
                <c:pt idx="132">
                  <c:v>-106.08370698709381</c:v>
                </c:pt>
                <c:pt idx="133">
                  <c:v>-107.5627345547117</c:v>
                </c:pt>
                <c:pt idx="134">
                  <c:v>-109.0525190762914</c:v>
                </c:pt>
                <c:pt idx="135">
                  <c:v>-110.553060551833</c:v>
                </c:pt>
                <c:pt idx="136">
                  <c:v>-112.0643589813365</c:v>
                </c:pt>
                <c:pt idx="137">
                  <c:v>-113.5864143648018</c:v>
                </c:pt>
                <c:pt idx="138">
                  <c:v>-115.119226702229</c:v>
                </c:pt>
                <c:pt idx="139">
                  <c:v>-116.6627959936181</c:v>
                </c:pt>
                <c:pt idx="140">
                  <c:v>-118.2171222389691</c:v>
                </c:pt>
                <c:pt idx="141">
                  <c:v>-119.78220543828191</c:v>
                </c:pt>
                <c:pt idx="142">
                  <c:v>-121.3580455915566</c:v>
                </c:pt>
                <c:pt idx="143">
                  <c:v>-122.9446426987932</c:v>
                </c:pt>
                <c:pt idx="144">
                  <c:v>-124.5419967599917</c:v>
                </c:pt>
                <c:pt idx="145">
                  <c:v>-126.15010777515209</c:v>
                </c:pt>
                <c:pt idx="146">
                  <c:v>-127.7689757442743</c:v>
                </c:pt>
                <c:pt idx="147">
                  <c:v>-129.39860066735841</c:v>
                </c:pt>
                <c:pt idx="148">
                  <c:v>-131.0389825444044</c:v>
                </c:pt>
                <c:pt idx="149">
                  <c:v>-132.69012137541219</c:v>
                </c:pt>
                <c:pt idx="150">
                  <c:v>-134.35201716038191</c:v>
                </c:pt>
                <c:pt idx="151">
                  <c:v>-136.02466989931361</c:v>
                </c:pt>
                <c:pt idx="152">
                  <c:v>-137.70807959220701</c:v>
                </c:pt>
                <c:pt idx="153">
                  <c:v>-139.40224623906241</c:v>
                </c:pt>
                <c:pt idx="154">
                  <c:v>-141.10716983987959</c:v>
                </c:pt>
                <c:pt idx="155">
                  <c:v>-142.8228503946587</c:v>
                </c:pt>
                <c:pt idx="156">
                  <c:v>-144.54928790339969</c:v>
                </c:pt>
                <c:pt idx="157">
                  <c:v>-146.2864823661026</c:v>
                </c:pt>
                <c:pt idx="158">
                  <c:v>-148.03443378276731</c:v>
                </c:pt>
                <c:pt idx="159">
                  <c:v>-149.79314215339389</c:v>
                </c:pt>
                <c:pt idx="160">
                  <c:v>-151.5626074779824</c:v>
                </c:pt>
                <c:pt idx="161">
                  <c:v>-153.34282975653281</c:v>
                </c:pt>
                <c:pt idx="162">
                  <c:v>-155.13380898904501</c:v>
                </c:pt>
                <c:pt idx="163">
                  <c:v>-156.93554517551911</c:v>
                </c:pt>
                <c:pt idx="164">
                  <c:v>-158.74803831595511</c:v>
                </c:pt>
                <c:pt idx="165">
                  <c:v>-160.57128841035299</c:v>
                </c:pt>
                <c:pt idx="166">
                  <c:v>-162.40529545871269</c:v>
                </c:pt>
                <c:pt idx="167">
                  <c:v>-164.25005946103431</c:v>
                </c:pt>
                <c:pt idx="168">
                  <c:v>-166.10558041731781</c:v>
                </c:pt>
                <c:pt idx="169">
                  <c:v>-167.97185832756321</c:v>
                </c:pt>
                <c:pt idx="170">
                  <c:v>-169.8488931917704</c:v>
                </c:pt>
                <c:pt idx="171">
                  <c:v>-171.73668500993949</c:v>
                </c:pt>
                <c:pt idx="172">
                  <c:v>-173.63523378207049</c:v>
                </c:pt>
                <c:pt idx="173">
                  <c:v>-175.54453950816341</c:v>
                </c:pt>
                <c:pt idx="174">
                  <c:v>-177.46460218821821</c:v>
                </c:pt>
                <c:pt idx="175">
                  <c:v>-179.39542182223479</c:v>
                </c:pt>
                <c:pt idx="176">
                  <c:v>-181.33699841021331</c:v>
                </c:pt>
                <c:pt idx="177">
                  <c:v>-183.28933195215359</c:v>
                </c:pt>
                <c:pt idx="178">
                  <c:v>-185.25242244805591</c:v>
                </c:pt>
                <c:pt idx="179">
                  <c:v>-187.22626989791999</c:v>
                </c:pt>
                <c:pt idx="180">
                  <c:v>-189.210874301746</c:v>
                </c:pt>
                <c:pt idx="181">
                  <c:v>-191.20623565953389</c:v>
                </c:pt>
                <c:pt idx="182">
                  <c:v>-193.21235397128359</c:v>
                </c:pt>
                <c:pt idx="183">
                  <c:v>-195.22922923699531</c:v>
                </c:pt>
                <c:pt idx="184">
                  <c:v>-197.25686145666879</c:v>
                </c:pt>
                <c:pt idx="185">
                  <c:v>-199.29525063030411</c:v>
                </c:pt>
                <c:pt idx="186">
                  <c:v>-201.34439675790139</c:v>
                </c:pt>
                <c:pt idx="187">
                  <c:v>-203.40429983946049</c:v>
                </c:pt>
                <c:pt idx="188">
                  <c:v>-205.47495987498161</c:v>
                </c:pt>
                <c:pt idx="189">
                  <c:v>-207.55637686446451</c:v>
                </c:pt>
                <c:pt idx="190">
                  <c:v>-209.64855080790909</c:v>
                </c:pt>
                <c:pt idx="191">
                  <c:v>-211.7514817053158</c:v>
                </c:pt>
                <c:pt idx="192">
                  <c:v>-213.86516955668441</c:v>
                </c:pt>
                <c:pt idx="193">
                  <c:v>-215.98961436201469</c:v>
                </c:pt>
                <c:pt idx="194">
                  <c:v>-218.12481612130699</c:v>
                </c:pt>
                <c:pt idx="195">
                  <c:v>-220.27077483456111</c:v>
                </c:pt>
                <c:pt idx="196">
                  <c:v>-222.42749050177721</c:v>
                </c:pt>
                <c:pt idx="197">
                  <c:v>-224.59496312295499</c:v>
                </c:pt>
                <c:pt idx="198">
                  <c:v>-226.77319269809479</c:v>
                </c:pt>
                <c:pt idx="199">
                  <c:v>-228.96217922719649</c:v>
                </c:pt>
                <c:pt idx="200">
                  <c:v>-231.16192271025989</c:v>
                </c:pt>
                <c:pt idx="201">
                  <c:v>-233.3724231472853</c:v>
                </c:pt>
                <c:pt idx="202">
                  <c:v>-235.59368053827259</c:v>
                </c:pt>
                <c:pt idx="203">
                  <c:v>-237.8256948832217</c:v>
                </c:pt>
                <c:pt idx="204">
                  <c:v>-240.06846618213271</c:v>
                </c:pt>
                <c:pt idx="205">
                  <c:v>-242.32199443500559</c:v>
                </c:pt>
                <c:pt idx="206">
                  <c:v>-244.58627964184041</c:v>
                </c:pt>
                <c:pt idx="207">
                  <c:v>-246.86132180263709</c:v>
                </c:pt>
                <c:pt idx="208">
                  <c:v>-249.1471209173956</c:v>
                </c:pt>
                <c:pt idx="209">
                  <c:v>-251.443676986116</c:v>
                </c:pt>
                <c:pt idx="210">
                  <c:v>-253.7509900087982</c:v>
                </c:pt>
                <c:pt idx="211">
                  <c:v>-256.06905998544238</c:v>
                </c:pt>
                <c:pt idx="212">
                  <c:v>-258.39788691604838</c:v>
                </c:pt>
                <c:pt idx="213">
                  <c:v>-260.73747080061628</c:v>
                </c:pt>
                <c:pt idx="214">
                  <c:v>-263.08781163914608</c:v>
                </c:pt>
                <c:pt idx="215">
                  <c:v>-265.44890943163767</c:v>
                </c:pt>
                <c:pt idx="216">
                  <c:v>-267.82076417809128</c:v>
                </c:pt>
                <c:pt idx="217">
                  <c:v>-270.20337587850668</c:v>
                </c:pt>
                <c:pt idx="218">
                  <c:v>-272.59674453288392</c:v>
                </c:pt>
                <c:pt idx="219">
                  <c:v>-275.00087014122312</c:v>
                </c:pt>
                <c:pt idx="220">
                  <c:v>-277.41575270352399</c:v>
                </c:pt>
                <c:pt idx="221">
                  <c:v>-279.84139221978711</c:v>
                </c:pt>
                <c:pt idx="222">
                  <c:v>-282.27778869001179</c:v>
                </c:pt>
                <c:pt idx="223">
                  <c:v>-284.72494211419843</c:v>
                </c:pt>
                <c:pt idx="224">
                  <c:v>-287.18285249234702</c:v>
                </c:pt>
                <c:pt idx="225">
                  <c:v>-289.65151982445741</c:v>
                </c:pt>
                <c:pt idx="226">
                  <c:v>-292.13094411052958</c:v>
                </c:pt>
                <c:pt idx="227">
                  <c:v>-294.62112535056377</c:v>
                </c:pt>
                <c:pt idx="228">
                  <c:v>-297.12206354455992</c:v>
                </c:pt>
                <c:pt idx="229">
                  <c:v>-299.6337586925178</c:v>
                </c:pt>
                <c:pt idx="230">
                  <c:v>-302.15621079443753</c:v>
                </c:pt>
                <c:pt idx="231">
                  <c:v>-304.68941985031921</c:v>
                </c:pt>
                <c:pt idx="232">
                  <c:v>-307.2333858601628</c:v>
                </c:pt>
                <c:pt idx="233">
                  <c:v>-309.78810882396812</c:v>
                </c:pt>
                <c:pt idx="234">
                  <c:v>-312.35358874173539</c:v>
                </c:pt>
                <c:pt idx="235">
                  <c:v>-314.92982561346457</c:v>
                </c:pt>
                <c:pt idx="236">
                  <c:v>-317.51681943915571</c:v>
                </c:pt>
                <c:pt idx="237">
                  <c:v>-320.11457021880858</c:v>
                </c:pt>
                <c:pt idx="238">
                  <c:v>-322.7230779524233</c:v>
                </c:pt>
                <c:pt idx="239">
                  <c:v>-325.34234264000008</c:v>
                </c:pt>
                <c:pt idx="240">
                  <c:v>-327.97236428153849</c:v>
                </c:pt>
                <c:pt idx="241">
                  <c:v>-330.61314287703902</c:v>
                </c:pt>
                <c:pt idx="242">
                  <c:v>-333.26467842650129</c:v>
                </c:pt>
                <c:pt idx="243">
                  <c:v>-335.9269709299254</c:v>
                </c:pt>
                <c:pt idx="244">
                  <c:v>-338.60002038731147</c:v>
                </c:pt>
                <c:pt idx="245">
                  <c:v>-341.28382679865939</c:v>
                </c:pt>
                <c:pt idx="246">
                  <c:v>-343.97839016396921</c:v>
                </c:pt>
                <c:pt idx="247">
                  <c:v>-346.68371048324087</c:v>
                </c:pt>
                <c:pt idx="248">
                  <c:v>-349.39978775647438</c:v>
                </c:pt>
                <c:pt idx="249">
                  <c:v>-352.12662198366979</c:v>
                </c:pt>
                <c:pt idx="250">
                  <c:v>-354.86421316482711</c:v>
                </c:pt>
                <c:pt idx="251">
                  <c:v>-357.61256129994632</c:v>
                </c:pt>
                <c:pt idx="252">
                  <c:v>-360.37166638902738</c:v>
                </c:pt>
                <c:pt idx="253">
                  <c:v>-363.14152843207017</c:v>
                </c:pt>
                <c:pt idx="254">
                  <c:v>-365.9221474290751</c:v>
                </c:pt>
                <c:pt idx="255">
                  <c:v>-368.71352338004169</c:v>
                </c:pt>
                <c:pt idx="256">
                  <c:v>-371.51565628497042</c:v>
                </c:pt>
                <c:pt idx="257">
                  <c:v>-374.32854614386082</c:v>
                </c:pt>
                <c:pt idx="258">
                  <c:v>-377.15219295671301</c:v>
                </c:pt>
                <c:pt idx="259">
                  <c:v>-379.98659672352721</c:v>
                </c:pt>
                <c:pt idx="260">
                  <c:v>-382.83175744430321</c:v>
                </c:pt>
                <c:pt idx="261">
                  <c:v>-385.68767511904122</c:v>
                </c:pt>
                <c:pt idx="262">
                  <c:v>-388.55434974774101</c:v>
                </c:pt>
                <c:pt idx="263">
                  <c:v>-391.43178133040271</c:v>
                </c:pt>
                <c:pt idx="264">
                  <c:v>-394.31996986702632</c:v>
                </c:pt>
                <c:pt idx="265">
                  <c:v>-397.21891535761159</c:v>
                </c:pt>
                <c:pt idx="266">
                  <c:v>-400.128617802159</c:v>
                </c:pt>
                <c:pt idx="267">
                  <c:v>-403.04907720066819</c:v>
                </c:pt>
                <c:pt idx="268">
                  <c:v>-405.98029355313918</c:v>
                </c:pt>
                <c:pt idx="269">
                  <c:v>-408.92226685957218</c:v>
                </c:pt>
                <c:pt idx="270">
                  <c:v>-411.87499711996702</c:v>
                </c:pt>
                <c:pt idx="271">
                  <c:v>-414.83848433432371</c:v>
                </c:pt>
                <c:pt idx="272">
                  <c:v>-417.81272850264219</c:v>
                </c:pt>
                <c:pt idx="273">
                  <c:v>-420.79772962492268</c:v>
                </c:pt>
                <c:pt idx="274">
                  <c:v>-423.79348770116502</c:v>
                </c:pt>
                <c:pt idx="275">
                  <c:v>-426.80000273136909</c:v>
                </c:pt>
                <c:pt idx="276">
                  <c:v>-429.81727471553518</c:v>
                </c:pt>
                <c:pt idx="277">
                  <c:v>-432.84530365366322</c:v>
                </c:pt>
                <c:pt idx="278">
                  <c:v>-435.88408954575289</c:v>
                </c:pt>
                <c:pt idx="279">
                  <c:v>-438.93363239180468</c:v>
                </c:pt>
                <c:pt idx="280">
                  <c:v>-441.9939321918182</c:v>
                </c:pt>
                <c:pt idx="281">
                  <c:v>-445.06498894579369</c:v>
                </c:pt>
                <c:pt idx="282">
                  <c:v>-448.14680265373102</c:v>
                </c:pt>
                <c:pt idx="283">
                  <c:v>-451.23937331563008</c:v>
                </c:pt>
                <c:pt idx="284">
                  <c:v>-454.34270093149132</c:v>
                </c:pt>
                <c:pt idx="285">
                  <c:v>-457.45678550131419</c:v>
                </c:pt>
                <c:pt idx="286">
                  <c:v>-460.58162702509901</c:v>
                </c:pt>
                <c:pt idx="287">
                  <c:v>-463.71722550284579</c:v>
                </c:pt>
                <c:pt idx="288">
                  <c:v>-466.86358093455431</c:v>
                </c:pt>
                <c:pt idx="289">
                  <c:v>-470.02069332022478</c:v>
                </c:pt>
                <c:pt idx="290">
                  <c:v>-473.18856265985698</c:v>
                </c:pt>
                <c:pt idx="291">
                  <c:v>-476.36718895345132</c:v>
                </c:pt>
                <c:pt idx="292">
                  <c:v>-479.55657220100738</c:v>
                </c:pt>
                <c:pt idx="293">
                  <c:v>-482.75671240252518</c:v>
                </c:pt>
                <c:pt idx="294">
                  <c:v>-485.96760955800522</c:v>
                </c:pt>
                <c:pt idx="295">
                  <c:v>-489.18926366744682</c:v>
                </c:pt>
                <c:pt idx="296">
                  <c:v>-492.42167473085038</c:v>
                </c:pt>
                <c:pt idx="297">
                  <c:v>-495.6648427482159</c:v>
                </c:pt>
                <c:pt idx="298">
                  <c:v>-498.91876771954321</c:v>
                </c:pt>
                <c:pt idx="299">
                  <c:v>-502.18344964483242</c:v>
                </c:pt>
                <c:pt idx="300">
                  <c:v>-505.45888852408342</c:v>
                </c:pt>
                <c:pt idx="301">
                  <c:v>-508.74508435729649</c:v>
                </c:pt>
                <c:pt idx="302">
                  <c:v>-512.04203714447135</c:v>
                </c:pt>
                <c:pt idx="303">
                  <c:v>-515.34974688560794</c:v>
                </c:pt>
                <c:pt idx="304">
                  <c:v>-518.66821358070649</c:v>
                </c:pt>
                <c:pt idx="305">
                  <c:v>-521.99743722976689</c:v>
                </c:pt>
                <c:pt idx="306">
                  <c:v>-525.33741783278936</c:v>
                </c:pt>
                <c:pt idx="307">
                  <c:v>-528.68815538977356</c:v>
                </c:pt>
                <c:pt idx="308">
                  <c:v>-532.0496499007196</c:v>
                </c:pt>
                <c:pt idx="309">
                  <c:v>-535.4219013656276</c:v>
                </c:pt>
                <c:pt idx="310">
                  <c:v>-538.80490978449745</c:v>
                </c:pt>
                <c:pt idx="311">
                  <c:v>-542.19867515732915</c:v>
                </c:pt>
                <c:pt idx="312">
                  <c:v>-545.6031974841228</c:v>
                </c:pt>
                <c:pt idx="313">
                  <c:v>-549.01847676487819</c:v>
                </c:pt>
                <c:pt idx="314">
                  <c:v>-552.44451299959553</c:v>
                </c:pt>
                <c:pt idx="315">
                  <c:v>-555.88130618827461</c:v>
                </c:pt>
                <c:pt idx="316">
                  <c:v>-559.32885633091576</c:v>
                </c:pt>
                <c:pt idx="317">
                  <c:v>-562.78716342751898</c:v>
                </c:pt>
                <c:pt idx="318">
                  <c:v>-566.25622747808359</c:v>
                </c:pt>
                <c:pt idx="319">
                  <c:v>-569.73604848261039</c:v>
                </c:pt>
                <c:pt idx="320">
                  <c:v>-573.22662644109892</c:v>
                </c:pt>
                <c:pt idx="321">
                  <c:v>-576.7279613535494</c:v>
                </c:pt>
                <c:pt idx="322">
                  <c:v>-580.24005321996174</c:v>
                </c:pt>
                <c:pt idx="323">
                  <c:v>-583.76290204033603</c:v>
                </c:pt>
                <c:pt idx="324">
                  <c:v>-587.29650781467205</c:v>
                </c:pt>
                <c:pt idx="325">
                  <c:v>-590.84087054297004</c:v>
                </c:pt>
                <c:pt idx="326">
                  <c:v>-594.39599022522987</c:v>
                </c:pt>
                <c:pt idx="327">
                  <c:v>-597.96186686145165</c:v>
                </c:pt>
                <c:pt idx="328">
                  <c:v>-601.5385004516354</c:v>
                </c:pt>
                <c:pt idx="329">
                  <c:v>-605.12589099578054</c:v>
                </c:pt>
                <c:pt idx="330">
                  <c:v>-608.72403849388797</c:v>
                </c:pt>
                <c:pt idx="331">
                  <c:v>-612.33294294595737</c:v>
                </c:pt>
                <c:pt idx="332">
                  <c:v>-615.9526043519885</c:v>
                </c:pt>
                <c:pt idx="333">
                  <c:v>-619.58302271198158</c:v>
                </c:pt>
                <c:pt idx="334">
                  <c:v>-623.22419802593618</c:v>
                </c:pt>
                <c:pt idx="335">
                  <c:v>-626.87613029385295</c:v>
                </c:pt>
                <c:pt idx="336">
                  <c:v>-630.53881951573146</c:v>
                </c:pt>
                <c:pt idx="337">
                  <c:v>-634.21226569157227</c:v>
                </c:pt>
                <c:pt idx="338">
                  <c:v>-637.89646882137458</c:v>
                </c:pt>
                <c:pt idx="339">
                  <c:v>-641.59142890513851</c:v>
                </c:pt>
                <c:pt idx="340">
                  <c:v>-645.29714594286474</c:v>
                </c:pt>
                <c:pt idx="341">
                  <c:v>-649.01361993455282</c:v>
                </c:pt>
                <c:pt idx="342">
                  <c:v>-652.74085088020263</c:v>
                </c:pt>
                <c:pt idx="343">
                  <c:v>-656.4788387798144</c:v>
                </c:pt>
                <c:pt idx="344">
                  <c:v>-660.22758363338778</c:v>
                </c:pt>
                <c:pt idx="345">
                  <c:v>-663.98708544092347</c:v>
                </c:pt>
                <c:pt idx="346">
                  <c:v>-667.75734420242088</c:v>
                </c:pt>
                <c:pt idx="347">
                  <c:v>-671.53835991788014</c:v>
                </c:pt>
                <c:pt idx="348">
                  <c:v>-675.33013258730125</c:v>
                </c:pt>
                <c:pt idx="349">
                  <c:v>-679.13266221068409</c:v>
                </c:pt>
                <c:pt idx="350">
                  <c:v>-682.94594878802889</c:v>
                </c:pt>
                <c:pt idx="351">
                  <c:v>-686.76999231933576</c:v>
                </c:pt>
                <c:pt idx="352">
                  <c:v>-690.60479280460447</c:v>
                </c:pt>
                <c:pt idx="353">
                  <c:v>-694.45035024383503</c:v>
                </c:pt>
                <c:pt idx="354">
                  <c:v>-698.3066646370271</c:v>
                </c:pt>
                <c:pt idx="355">
                  <c:v>-702.17373598418146</c:v>
                </c:pt>
                <c:pt idx="356">
                  <c:v>-706.05156428529756</c:v>
                </c:pt>
                <c:pt idx="357">
                  <c:v>-709.94014954037561</c:v>
                </c:pt>
                <c:pt idx="358">
                  <c:v>-713.83949174941563</c:v>
                </c:pt>
                <c:pt idx="359">
                  <c:v>-717.74959091241715</c:v>
                </c:pt>
                <c:pt idx="360">
                  <c:v>-721.67044702938085</c:v>
                </c:pt>
                <c:pt idx="361">
                  <c:v>-725.60206010030629</c:v>
                </c:pt>
                <c:pt idx="362">
                  <c:v>-729.5444301251938</c:v>
                </c:pt>
                <c:pt idx="363">
                  <c:v>-733.49755710404304</c:v>
                </c:pt>
                <c:pt idx="364">
                  <c:v>-737.4614410368539</c:v>
                </c:pt>
                <c:pt idx="365">
                  <c:v>-741.43608192362706</c:v>
                </c:pt>
                <c:pt idx="366">
                  <c:v>-745.42147976436206</c:v>
                </c:pt>
                <c:pt idx="367">
                  <c:v>-749.4176345590588</c:v>
                </c:pt>
                <c:pt idx="368">
                  <c:v>-753.42454630771738</c:v>
                </c:pt>
                <c:pt idx="369">
                  <c:v>-757.44221501033769</c:v>
                </c:pt>
                <c:pt idx="370">
                  <c:v>-761.47064066692019</c:v>
                </c:pt>
                <c:pt idx="371">
                  <c:v>-765.50982327746442</c:v>
                </c:pt>
                <c:pt idx="372">
                  <c:v>-769.55976284197072</c:v>
                </c:pt>
                <c:pt idx="373">
                  <c:v>-773.62045936043887</c:v>
                </c:pt>
                <c:pt idx="374">
                  <c:v>-777.69191283286852</c:v>
                </c:pt>
                <c:pt idx="375">
                  <c:v>-781.77412325926025</c:v>
                </c:pt>
                <c:pt idx="376">
                  <c:v>-785.86709063961393</c:v>
                </c:pt>
                <c:pt idx="377">
                  <c:v>-789.97081497392946</c:v>
                </c:pt>
                <c:pt idx="378">
                  <c:v>-794.08529626220695</c:v>
                </c:pt>
                <c:pt idx="379">
                  <c:v>-798.21053450444595</c:v>
                </c:pt>
                <c:pt idx="380">
                  <c:v>-802.34652970064712</c:v>
                </c:pt>
                <c:pt idx="381">
                  <c:v>-806.49328185081026</c:v>
                </c:pt>
                <c:pt idx="382">
                  <c:v>-810.65079095493513</c:v>
                </c:pt>
                <c:pt idx="383">
                  <c:v>-814.81905701302196</c:v>
                </c:pt>
                <c:pt idx="384">
                  <c:v>-818.99808002507064</c:v>
                </c:pt>
                <c:pt idx="385">
                  <c:v>-823.18785999108093</c:v>
                </c:pt>
                <c:pt idx="386">
                  <c:v>-827.38839691105341</c:v>
                </c:pt>
                <c:pt idx="387">
                  <c:v>-831.59969078498784</c:v>
                </c:pt>
                <c:pt idx="388">
                  <c:v>-835.8217416128839</c:v>
                </c:pt>
                <c:pt idx="389">
                  <c:v>-840.05454939474203</c:v>
                </c:pt>
                <c:pt idx="390">
                  <c:v>-844.29811413056166</c:v>
                </c:pt>
                <c:pt idx="391">
                  <c:v>-848.55243582034348</c:v>
                </c:pt>
                <c:pt idx="392">
                  <c:v>-852.81751446408725</c:v>
                </c:pt>
                <c:pt idx="393">
                  <c:v>-857.09335006179276</c:v>
                </c:pt>
                <c:pt idx="394">
                  <c:v>-861.37994261346023</c:v>
                </c:pt>
                <c:pt idx="395">
                  <c:v>-865.67729211908932</c:v>
                </c:pt>
                <c:pt idx="396">
                  <c:v>-869.98539857868047</c:v>
                </c:pt>
                <c:pt idx="397">
                  <c:v>-874.30426199223348</c:v>
                </c:pt>
                <c:pt idx="398">
                  <c:v>-878.63388235974855</c:v>
                </c:pt>
                <c:pt idx="399">
                  <c:v>-882.97425968122525</c:v>
                </c:pt>
                <c:pt idx="400">
                  <c:v>-887.32539395666379</c:v>
                </c:pt>
                <c:pt idx="401">
                  <c:v>-891.6872851860644</c:v>
                </c:pt>
                <c:pt idx="402">
                  <c:v>-896.05993336942686</c:v>
                </c:pt>
                <c:pt idx="403">
                  <c:v>-900.44333850675116</c:v>
                </c:pt>
                <c:pt idx="404">
                  <c:v>-904.83750059803742</c:v>
                </c:pt>
                <c:pt idx="405">
                  <c:v>-909.24241964328507</c:v>
                </c:pt>
                <c:pt idx="406">
                  <c:v>-913.65809564249503</c:v>
                </c:pt>
                <c:pt idx="407">
                  <c:v>-918.08452859566705</c:v>
                </c:pt>
                <c:pt idx="408">
                  <c:v>-922.5217185028007</c:v>
                </c:pt>
                <c:pt idx="409">
                  <c:v>-926.9696653638963</c:v>
                </c:pt>
                <c:pt idx="410">
                  <c:v>-931.4283691789534</c:v>
                </c:pt>
                <c:pt idx="411">
                  <c:v>-935.8978299479727</c:v>
                </c:pt>
                <c:pt idx="412">
                  <c:v>-940.37804767095395</c:v>
                </c:pt>
                <c:pt idx="413">
                  <c:v>-944.86902234789704</c:v>
                </c:pt>
                <c:pt idx="414">
                  <c:v>-949.3707539788021</c:v>
                </c:pt>
                <c:pt idx="415">
                  <c:v>-953.88324256366866</c:v>
                </c:pt>
                <c:pt idx="416">
                  <c:v>-958.40648810249741</c:v>
                </c:pt>
                <c:pt idx="417">
                  <c:v>-962.940490595288</c:v>
                </c:pt>
                <c:pt idx="418">
                  <c:v>-967.48525004204043</c:v>
                </c:pt>
                <c:pt idx="419">
                  <c:v>-972.04076644275472</c:v>
                </c:pt>
                <c:pt idx="420">
                  <c:v>-976.60703979743062</c:v>
                </c:pt>
                <c:pt idx="421">
                  <c:v>-981.18407010606882</c:v>
                </c:pt>
                <c:pt idx="422">
                  <c:v>-985.77185736866875</c:v>
                </c:pt>
                <c:pt idx="423">
                  <c:v>-990.37040158523064</c:v>
                </c:pt>
                <c:pt idx="424">
                  <c:v>-994.97970275575426</c:v>
                </c:pt>
                <c:pt idx="425">
                  <c:v>-999.59976088023961</c:v>
                </c:pt>
                <c:pt idx="426">
                  <c:v>-1004.230575958687</c:v>
                </c:pt>
                <c:pt idx="427">
                  <c:v>-1008.872147991096</c:v>
                </c:pt>
                <c:pt idx="428">
                  <c:v>-1013.524476977468</c:v>
                </c:pt>
                <c:pt idx="429">
                  <c:v>-1018.187562917801</c:v>
                </c:pt>
                <c:pt idx="430">
                  <c:v>-1022.861405812095</c:v>
                </c:pt>
                <c:pt idx="431">
                  <c:v>-1027.546005660352</c:v>
                </c:pt>
                <c:pt idx="432">
                  <c:v>-1032.241362462571</c:v>
                </c:pt>
                <c:pt idx="433">
                  <c:v>-1036.9474762187519</c:v>
                </c:pt>
                <c:pt idx="434">
                  <c:v>-1041.664346928894</c:v>
                </c:pt>
                <c:pt idx="435">
                  <c:v>-1046.3919745929979</c:v>
                </c:pt>
                <c:pt idx="436">
                  <c:v>-1051.1303592110639</c:v>
                </c:pt>
                <c:pt idx="437">
                  <c:v>-1055.8795007830929</c:v>
                </c:pt>
                <c:pt idx="438">
                  <c:v>-1060.639399309083</c:v>
                </c:pt>
                <c:pt idx="439">
                  <c:v>-1065.410054789035</c:v>
                </c:pt>
                <c:pt idx="440">
                  <c:v>-1070.1914672229479</c:v>
                </c:pt>
                <c:pt idx="441">
                  <c:v>-1074.9836366108241</c:v>
                </c:pt>
                <c:pt idx="442">
                  <c:v>-1079.7865629526609</c:v>
                </c:pt>
                <c:pt idx="443">
                  <c:v>-1084.6002462484601</c:v>
                </c:pt>
                <c:pt idx="444">
                  <c:v>-1089.4246864982219</c:v>
                </c:pt>
                <c:pt idx="445">
                  <c:v>-1094.2598837019441</c:v>
                </c:pt>
                <c:pt idx="446">
                  <c:v>-1099.105837859629</c:v>
                </c:pt>
                <c:pt idx="447">
                  <c:v>-1103.962548971276</c:v>
                </c:pt>
                <c:pt idx="448">
                  <c:v>-1108.830017036885</c:v>
                </c:pt>
                <c:pt idx="449">
                  <c:v>-1113.7082420564559</c:v>
                </c:pt>
                <c:pt idx="450">
                  <c:v>-1118.597224029988</c:v>
                </c:pt>
                <c:pt idx="451">
                  <c:v>-1123.4969629574821</c:v>
                </c:pt>
                <c:pt idx="452">
                  <c:v>-1128.407458838939</c:v>
                </c:pt>
                <c:pt idx="453">
                  <c:v>-1133.328711674357</c:v>
                </c:pt>
                <c:pt idx="454">
                  <c:v>-1138.2607214637369</c:v>
                </c:pt>
                <c:pt idx="455">
                  <c:v>-1143.203488207078</c:v>
                </c:pt>
                <c:pt idx="456">
                  <c:v>-1148.157011904382</c:v>
                </c:pt>
                <c:pt idx="457">
                  <c:v>-1153.121292555647</c:v>
                </c:pt>
                <c:pt idx="458">
                  <c:v>-1158.0963301608749</c:v>
                </c:pt>
                <c:pt idx="459">
                  <c:v>-1163.082124720064</c:v>
                </c:pt>
                <c:pt idx="460">
                  <c:v>-1168.078676233215</c:v>
                </c:pt>
                <c:pt idx="461">
                  <c:v>-1173.085984700328</c:v>
                </c:pt>
                <c:pt idx="462">
                  <c:v>-1178.1040501214029</c:v>
                </c:pt>
                <c:pt idx="463">
                  <c:v>-1183.132872496441</c:v>
                </c:pt>
                <c:pt idx="464">
                  <c:v>-1188.1724518254391</c:v>
                </c:pt>
                <c:pt idx="465">
                  <c:v>-1193.2227881084</c:v>
                </c:pt>
                <c:pt idx="466">
                  <c:v>-1198.283881345322</c:v>
                </c:pt>
                <c:pt idx="467">
                  <c:v>-1203.3557315362059</c:v>
                </c:pt>
                <c:pt idx="468">
                  <c:v>-1208.438338681053</c:v>
                </c:pt>
                <c:pt idx="469">
                  <c:v>-1213.531702779861</c:v>
                </c:pt>
                <c:pt idx="470">
                  <c:v>-1218.63582383263</c:v>
                </c:pt>
                <c:pt idx="471">
                  <c:v>-1223.7507018393619</c:v>
                </c:pt>
                <c:pt idx="472">
                  <c:v>-1228.8763368000559</c:v>
                </c:pt>
                <c:pt idx="473">
                  <c:v>-1234.012728714712</c:v>
                </c:pt>
                <c:pt idx="474">
                  <c:v>-1239.159877583329</c:v>
                </c:pt>
                <c:pt idx="475">
                  <c:v>-1244.3177834059079</c:v>
                </c:pt>
                <c:pt idx="476">
                  <c:v>-1249.48644618245</c:v>
                </c:pt>
                <c:pt idx="477">
                  <c:v>-1254.665865912953</c:v>
                </c:pt>
                <c:pt idx="478">
                  <c:v>-1259.8560425974181</c:v>
                </c:pt>
                <c:pt idx="479">
                  <c:v>-1265.056976235845</c:v>
                </c:pt>
                <c:pt idx="480">
                  <c:v>-1270.2686668282331</c:v>
                </c:pt>
                <c:pt idx="481">
                  <c:v>-1275.491114374584</c:v>
                </c:pt>
                <c:pt idx="482">
                  <c:v>-1280.724318874896</c:v>
                </c:pt>
                <c:pt idx="483">
                  <c:v>-1285.968280329171</c:v>
                </c:pt>
                <c:pt idx="484">
                  <c:v>-1291.2229987374069</c:v>
                </c:pt>
                <c:pt idx="485">
                  <c:v>-1296.4884740996049</c:v>
                </c:pt>
                <c:pt idx="486">
                  <c:v>-1301.764706415765</c:v>
                </c:pt>
                <c:pt idx="487">
                  <c:v>-1307.0516956858869</c:v>
                </c:pt>
                <c:pt idx="488">
                  <c:v>-1312.34944190997</c:v>
                </c:pt>
                <c:pt idx="489">
                  <c:v>-1317.657945088016</c:v>
                </c:pt>
                <c:pt idx="490">
                  <c:v>-1322.9772052200231</c:v>
                </c:pt>
                <c:pt idx="491">
                  <c:v>-1328.307222305993</c:v>
                </c:pt>
                <c:pt idx="492">
                  <c:v>-1333.647996345924</c:v>
                </c:pt>
                <c:pt idx="493">
                  <c:v>-1338.999527339817</c:v>
                </c:pt>
                <c:pt idx="494">
                  <c:v>-1344.361815287672</c:v>
                </c:pt>
                <c:pt idx="495">
                  <c:v>-1349.7348601894889</c:v>
                </c:pt>
                <c:pt idx="496">
                  <c:v>-1355.1186620452679</c:v>
                </c:pt>
                <c:pt idx="497">
                  <c:v>-1360.5132208550081</c:v>
                </c:pt>
                <c:pt idx="498">
                  <c:v>-1365.918536618711</c:v>
                </c:pt>
                <c:pt idx="499">
                  <c:v>-1371.334609336375</c:v>
                </c:pt>
                <c:pt idx="500">
                  <c:v>-1376.7614390080009</c:v>
                </c:pt>
                <c:pt idx="501">
                  <c:v>-1382.1990256335889</c:v>
                </c:pt>
                <c:pt idx="502">
                  <c:v>-1387.647369213139</c:v>
                </c:pt>
                <c:pt idx="503">
                  <c:v>-1393.1064697466511</c:v>
                </c:pt>
                <c:pt idx="504">
                  <c:v>-1398.5763272341251</c:v>
                </c:pt>
                <c:pt idx="505">
                  <c:v>-1404.05694167556</c:v>
                </c:pt>
                <c:pt idx="506">
                  <c:v>-1409.5483130709581</c:v>
                </c:pt>
                <c:pt idx="507">
                  <c:v>-1415.0504414203169</c:v>
                </c:pt>
                <c:pt idx="508">
                  <c:v>-1420.563326723639</c:v>
                </c:pt>
                <c:pt idx="509">
                  <c:v>-1426.0869689809219</c:v>
                </c:pt>
                <c:pt idx="510">
                  <c:v>-1431.621368192167</c:v>
                </c:pt>
                <c:pt idx="511">
                  <c:v>-1437.166524357373</c:v>
                </c:pt>
                <c:pt idx="512">
                  <c:v>-1442.7224374765419</c:v>
                </c:pt>
                <c:pt idx="513">
                  <c:v>-1448.289107549673</c:v>
                </c:pt>
                <c:pt idx="514">
                  <c:v>-1453.8665345767649</c:v>
                </c:pt>
                <c:pt idx="515">
                  <c:v>-1459.454718557819</c:v>
                </c:pt>
                <c:pt idx="516">
                  <c:v>-1465.053659492836</c:v>
                </c:pt>
                <c:pt idx="517">
                  <c:v>-1470.663357381814</c:v>
                </c:pt>
                <c:pt idx="518">
                  <c:v>-1476.283812224754</c:v>
                </c:pt>
                <c:pt idx="519">
                  <c:v>-1481.9150240216561</c:v>
                </c:pt>
                <c:pt idx="520">
                  <c:v>-1487.5569927725189</c:v>
                </c:pt>
                <c:pt idx="521">
                  <c:v>-1493.2097184773449</c:v>
                </c:pt>
                <c:pt idx="522">
                  <c:v>-1498.873201136133</c:v>
                </c:pt>
                <c:pt idx="523">
                  <c:v>-1504.5474407488821</c:v>
                </c:pt>
                <c:pt idx="524">
                  <c:v>-1510.232437315593</c:v>
                </c:pt>
                <c:pt idx="525">
                  <c:v>-1515.9281908362659</c:v>
                </c:pt>
                <c:pt idx="526">
                  <c:v>-1521.6347013109009</c:v>
                </c:pt>
                <c:pt idx="527">
                  <c:v>-1527.351968739498</c:v>
                </c:pt>
                <c:pt idx="528">
                  <c:v>-1533.079993122057</c:v>
                </c:pt>
                <c:pt idx="529">
                  <c:v>-1538.818774458578</c:v>
                </c:pt>
                <c:pt idx="530">
                  <c:v>-1544.5683127490599</c:v>
                </c:pt>
                <c:pt idx="531">
                  <c:v>-1550.328607993504</c:v>
                </c:pt>
                <c:pt idx="532">
                  <c:v>-1556.099660191911</c:v>
                </c:pt>
                <c:pt idx="533">
                  <c:v>-1561.8814693442789</c:v>
                </c:pt>
                <c:pt idx="534">
                  <c:v>-1567.6740354506089</c:v>
                </c:pt>
                <c:pt idx="535">
                  <c:v>-1573.4773585109001</c:v>
                </c:pt>
                <c:pt idx="536">
                  <c:v>-1579.291438525154</c:v>
                </c:pt>
                <c:pt idx="537">
                  <c:v>-1585.11627549337</c:v>
                </c:pt>
                <c:pt idx="538">
                  <c:v>-1590.9518694155479</c:v>
                </c:pt>
                <c:pt idx="539">
                  <c:v>-1596.7982202916869</c:v>
                </c:pt>
                <c:pt idx="540">
                  <c:v>-1602.655328121788</c:v>
                </c:pt>
                <c:pt idx="541">
                  <c:v>-1608.5231929058509</c:v>
                </c:pt>
                <c:pt idx="542">
                  <c:v>-1614.4018146438759</c:v>
                </c:pt>
                <c:pt idx="543">
                  <c:v>-1620.291193335863</c:v>
                </c:pt>
                <c:pt idx="544">
                  <c:v>-1626.1913289818119</c:v>
                </c:pt>
                <c:pt idx="545">
                  <c:v>-1632.102221581722</c:v>
                </c:pt>
                <c:pt idx="546">
                  <c:v>-1638.0238711355951</c:v>
                </c:pt>
                <c:pt idx="547">
                  <c:v>-1643.9562776434291</c:v>
                </c:pt>
                <c:pt idx="548">
                  <c:v>-1649.8994411052249</c:v>
                </c:pt>
                <c:pt idx="549">
                  <c:v>-1655.853361520984</c:v>
                </c:pt>
                <c:pt idx="550">
                  <c:v>-1661.818038890704</c:v>
                </c:pt>
                <c:pt idx="551">
                  <c:v>-1667.7934732143849</c:v>
                </c:pt>
                <c:pt idx="552">
                  <c:v>-1673.779664492029</c:v>
                </c:pt>
                <c:pt idx="553">
                  <c:v>-1679.776612723635</c:v>
                </c:pt>
                <c:pt idx="554">
                  <c:v>-1685.7843179092031</c:v>
                </c:pt>
                <c:pt idx="555">
                  <c:v>-1691.8027800487321</c:v>
                </c:pt>
                <c:pt idx="556">
                  <c:v>-1697.8319991422229</c:v>
                </c:pt>
                <c:pt idx="557">
                  <c:v>-1703.871975189676</c:v>
                </c:pt>
                <c:pt idx="558">
                  <c:v>-1709.922708191091</c:v>
                </c:pt>
                <c:pt idx="559">
                  <c:v>-1715.984198146469</c:v>
                </c:pt>
                <c:pt idx="560">
                  <c:v>-1722.056445055807</c:v>
                </c:pt>
                <c:pt idx="561">
                  <c:v>-1728.1394489191071</c:v>
                </c:pt>
                <c:pt idx="562">
                  <c:v>-1734.2332097363701</c:v>
                </c:pt>
                <c:pt idx="563">
                  <c:v>-1740.337727507595</c:v>
                </c:pt>
                <c:pt idx="564">
                  <c:v>-1746.453002232781</c:v>
                </c:pt>
                <c:pt idx="565">
                  <c:v>-1752.579033911928</c:v>
                </c:pt>
                <c:pt idx="566">
                  <c:v>-1758.7158225450389</c:v>
                </c:pt>
                <c:pt idx="567">
                  <c:v>-1764.863368132111</c:v>
                </c:pt>
                <c:pt idx="568">
                  <c:v>-1771.0216706731451</c:v>
                </c:pt>
                <c:pt idx="569">
                  <c:v>-1777.1907301681399</c:v>
                </c:pt>
                <c:pt idx="570">
                  <c:v>-1783.370546617097</c:v>
                </c:pt>
                <c:pt idx="571">
                  <c:v>-1789.5611200200169</c:v>
                </c:pt>
                <c:pt idx="572">
                  <c:v>-1795.762450376898</c:v>
                </c:pt>
                <c:pt idx="573">
                  <c:v>-1801.974537687742</c:v>
                </c:pt>
                <c:pt idx="574">
                  <c:v>-1808.197381952546</c:v>
                </c:pt>
                <c:pt idx="575">
                  <c:v>-1814.4309831713131</c:v>
                </c:pt>
                <c:pt idx="576">
                  <c:v>-1820.675341344042</c:v>
                </c:pt>
                <c:pt idx="577">
                  <c:v>-1826.9304564707329</c:v>
                </c:pt>
                <c:pt idx="578">
                  <c:v>-1833.196328551385</c:v>
                </c:pt>
                <c:pt idx="579">
                  <c:v>-1839.4729575859999</c:v>
                </c:pt>
                <c:pt idx="580">
                  <c:v>-1845.7603435745759</c:v>
                </c:pt>
                <c:pt idx="581">
                  <c:v>-1852.058486517114</c:v>
                </c:pt>
                <c:pt idx="582">
                  <c:v>-1858.367386413614</c:v>
                </c:pt>
                <c:pt idx="583">
                  <c:v>-1864.687043264076</c:v>
                </c:pt>
                <c:pt idx="584">
                  <c:v>-1871.0174570685001</c:v>
                </c:pt>
                <c:pt idx="585">
                  <c:v>-1877.3586278268849</c:v>
                </c:pt>
                <c:pt idx="586">
                  <c:v>-1883.7105555392329</c:v>
                </c:pt>
                <c:pt idx="587">
                  <c:v>-1890.073240205543</c:v>
                </c:pt>
                <c:pt idx="588">
                  <c:v>-1896.446681825814</c:v>
                </c:pt>
                <c:pt idx="589">
                  <c:v>-1902.8308804000469</c:v>
                </c:pt>
                <c:pt idx="590">
                  <c:v>-1909.2258359282421</c:v>
                </c:pt>
                <c:pt idx="591">
                  <c:v>-1915.6315484103991</c:v>
                </c:pt>
                <c:pt idx="592">
                  <c:v>-1922.048017846517</c:v>
                </c:pt>
                <c:pt idx="593">
                  <c:v>-1928.475244236598</c:v>
                </c:pt>
                <c:pt idx="594">
                  <c:v>-1934.913227580641</c:v>
                </c:pt>
                <c:pt idx="595">
                  <c:v>-1941.3619678786449</c:v>
                </c:pt>
                <c:pt idx="596">
                  <c:v>-1947.8214651306109</c:v>
                </c:pt>
                <c:pt idx="597">
                  <c:v>-1954.291719336539</c:v>
                </c:pt>
                <c:pt idx="598">
                  <c:v>-1960.7727304964301</c:v>
                </c:pt>
                <c:pt idx="599">
                  <c:v>-1967.2644986102821</c:v>
                </c:pt>
                <c:pt idx="600">
                  <c:v>-1973.767023678095</c:v>
                </c:pt>
                <c:pt idx="601">
                  <c:v>-1980.280305699871</c:v>
                </c:pt>
                <c:pt idx="602">
                  <c:v>-1986.804344675608</c:v>
                </c:pt>
                <c:pt idx="603">
                  <c:v>-1993.3391406053081</c:v>
                </c:pt>
                <c:pt idx="604">
                  <c:v>-1999.8846934889691</c:v>
                </c:pt>
                <c:pt idx="605">
                  <c:v>-2006.441003326592</c:v>
                </c:pt>
                <c:pt idx="606">
                  <c:v>-2013.0080701181771</c:v>
                </c:pt>
                <c:pt idx="607">
                  <c:v>-2019.5858938637241</c:v>
                </c:pt>
                <c:pt idx="608">
                  <c:v>-2026.1744745632329</c:v>
                </c:pt>
                <c:pt idx="609">
                  <c:v>-2032.7738122167041</c:v>
                </c:pt>
                <c:pt idx="610">
                  <c:v>-2039.3839068241359</c:v>
                </c:pt>
                <c:pt idx="611">
                  <c:v>-2046.004758385531</c:v>
                </c:pt>
                <c:pt idx="612">
                  <c:v>-2052.636366900887</c:v>
                </c:pt>
                <c:pt idx="613">
                  <c:v>-2059.278732370205</c:v>
                </c:pt>
                <c:pt idx="614">
                  <c:v>-2065.9318547934849</c:v>
                </c:pt>
                <c:pt idx="615">
                  <c:v>-2072.5957341707272</c:v>
                </c:pt>
                <c:pt idx="616">
                  <c:v>-2079.2703705019312</c:v>
                </c:pt>
                <c:pt idx="617">
                  <c:v>-2085.9557637870962</c:v>
                </c:pt>
                <c:pt idx="618">
                  <c:v>-2092.6519140262239</c:v>
                </c:pt>
                <c:pt idx="619">
                  <c:v>-2099.358821219314</c:v>
                </c:pt>
                <c:pt idx="620">
                  <c:v>-2106.076485366365</c:v>
                </c:pt>
                <c:pt idx="621">
                  <c:v>-2112.8049064673778</c:v>
                </c:pt>
                <c:pt idx="622">
                  <c:v>-2119.5440845223529</c:v>
                </c:pt>
                <c:pt idx="623">
                  <c:v>-2126.2940195312899</c:v>
                </c:pt>
                <c:pt idx="624">
                  <c:v>-2133.0547114941892</c:v>
                </c:pt>
                <c:pt idx="625">
                  <c:v>-2139.8261604110489</c:v>
                </c:pt>
                <c:pt idx="626">
                  <c:v>-2146.6083662818719</c:v>
                </c:pt>
                <c:pt idx="627">
                  <c:v>-2153.4013291066558</c:v>
                </c:pt>
                <c:pt idx="628">
                  <c:v>-2160.2050488854029</c:v>
                </c:pt>
                <c:pt idx="629">
                  <c:v>-2167.0195256181109</c:v>
                </c:pt>
                <c:pt idx="630">
                  <c:v>-2173.8447593047799</c:v>
                </c:pt>
                <c:pt idx="631">
                  <c:v>-2180.680749945413</c:v>
                </c:pt>
                <c:pt idx="632">
                  <c:v>-2187.5274975400071</c:v>
                </c:pt>
                <c:pt idx="633">
                  <c:v>-2194.385002088562</c:v>
                </c:pt>
                <c:pt idx="634">
                  <c:v>-2201.2532635910802</c:v>
                </c:pt>
                <c:pt idx="635">
                  <c:v>-2208.1322820475589</c:v>
                </c:pt>
                <c:pt idx="636">
                  <c:v>-2215.0220574579998</c:v>
                </c:pt>
                <c:pt idx="637">
                  <c:v>-2221.922589822404</c:v>
                </c:pt>
                <c:pt idx="638">
                  <c:v>-2228.8338791407691</c:v>
                </c:pt>
                <c:pt idx="639">
                  <c:v>-2235.7559254130961</c:v>
                </c:pt>
                <c:pt idx="640">
                  <c:v>-2242.688728639384</c:v>
                </c:pt>
                <c:pt idx="641">
                  <c:v>-2249.632288819636</c:v>
                </c:pt>
                <c:pt idx="642">
                  <c:v>-2256.586605953848</c:v>
                </c:pt>
                <c:pt idx="643">
                  <c:v>-2263.5516800420219</c:v>
                </c:pt>
                <c:pt idx="644">
                  <c:v>-2270.527511084159</c:v>
                </c:pt>
                <c:pt idx="645">
                  <c:v>-2277.514099080257</c:v>
                </c:pt>
                <c:pt idx="646">
                  <c:v>-2284.5114440303169</c:v>
                </c:pt>
                <c:pt idx="647">
                  <c:v>-2291.519545934339</c:v>
                </c:pt>
                <c:pt idx="648">
                  <c:v>-2298.5384047923221</c:v>
                </c:pt>
                <c:pt idx="649">
                  <c:v>-2305.5680206042689</c:v>
                </c:pt>
                <c:pt idx="650">
                  <c:v>-2312.6083933701761</c:v>
                </c:pt>
                <c:pt idx="651">
                  <c:v>-2319.6595230900462</c:v>
                </c:pt>
                <c:pt idx="652">
                  <c:v>-2326.7214097638762</c:v>
                </c:pt>
                <c:pt idx="653">
                  <c:v>-2333.794053391669</c:v>
                </c:pt>
                <c:pt idx="654">
                  <c:v>-2340.877453973425</c:v>
                </c:pt>
                <c:pt idx="655">
                  <c:v>-2347.9716115091419</c:v>
                </c:pt>
                <c:pt idx="656">
                  <c:v>-2355.076525998822</c:v>
                </c:pt>
                <c:pt idx="657">
                  <c:v>-2362.1921974424608</c:v>
                </c:pt>
                <c:pt idx="658">
                  <c:v>-2369.3186258400629</c:v>
                </c:pt>
                <c:pt idx="659">
                  <c:v>-2376.455811191629</c:v>
                </c:pt>
                <c:pt idx="660">
                  <c:v>-2383.6037534971551</c:v>
                </c:pt>
                <c:pt idx="661">
                  <c:v>-2390.7624527566441</c:v>
                </c:pt>
                <c:pt idx="662">
                  <c:v>-2397.931908970093</c:v>
                </c:pt>
                <c:pt idx="663">
                  <c:v>-2405.1121221375051</c:v>
                </c:pt>
                <c:pt idx="664">
                  <c:v>-2412.3030922588791</c:v>
                </c:pt>
                <c:pt idx="665">
                  <c:v>-2419.504819334215</c:v>
                </c:pt>
                <c:pt idx="666">
                  <c:v>-2426.7173033635131</c:v>
                </c:pt>
                <c:pt idx="667">
                  <c:v>-2433.9405443467708</c:v>
                </c:pt>
                <c:pt idx="668">
                  <c:v>-2441.1745422839931</c:v>
                </c:pt>
                <c:pt idx="669">
                  <c:v>-2448.4192971751759</c:v>
                </c:pt>
                <c:pt idx="670">
                  <c:v>-2455.6748090203209</c:v>
                </c:pt>
                <c:pt idx="671">
                  <c:v>-2462.9410778194278</c:v>
                </c:pt>
                <c:pt idx="672">
                  <c:v>-2470.2181035724971</c:v>
                </c:pt>
                <c:pt idx="673">
                  <c:v>-2477.5058862795281</c:v>
                </c:pt>
                <c:pt idx="674">
                  <c:v>-2484.804425940521</c:v>
                </c:pt>
                <c:pt idx="675">
                  <c:v>-2492.1137225554749</c:v>
                </c:pt>
                <c:pt idx="676">
                  <c:v>-2499.433776124391</c:v>
                </c:pt>
                <c:pt idx="677">
                  <c:v>-2506.764586647269</c:v>
                </c:pt>
                <c:pt idx="678">
                  <c:v>-2514.1061541241088</c:v>
                </c:pt>
                <c:pt idx="679">
                  <c:v>-2521.4584785549118</c:v>
                </c:pt>
                <c:pt idx="680">
                  <c:v>-2528.8215599396749</c:v>
                </c:pt>
                <c:pt idx="681">
                  <c:v>-2536.1953982784021</c:v>
                </c:pt>
                <c:pt idx="682">
                  <c:v>-2543.5799935710888</c:v>
                </c:pt>
                <c:pt idx="683">
                  <c:v>-2550.975345817737</c:v>
                </c:pt>
                <c:pt idx="684">
                  <c:v>-2558.3814550183502</c:v>
                </c:pt>
                <c:pt idx="685">
                  <c:v>-2565.798321172922</c:v>
                </c:pt>
                <c:pt idx="686">
                  <c:v>-2573.2259442814579</c:v>
                </c:pt>
                <c:pt idx="687">
                  <c:v>-2580.6643243439548</c:v>
                </c:pt>
                <c:pt idx="688">
                  <c:v>-2588.1134613604131</c:v>
                </c:pt>
                <c:pt idx="689">
                  <c:v>-2595.5733553308351</c:v>
                </c:pt>
                <c:pt idx="690">
                  <c:v>-2603.044006255217</c:v>
                </c:pt>
                <c:pt idx="691">
                  <c:v>-2610.5254141335622</c:v>
                </c:pt>
                <c:pt idx="692">
                  <c:v>-2618.0175789658679</c:v>
                </c:pt>
                <c:pt idx="693">
                  <c:v>-2625.5205007521358</c:v>
                </c:pt>
                <c:pt idx="694">
                  <c:v>-2633.0341794923661</c:v>
                </c:pt>
                <c:pt idx="695">
                  <c:v>-2640.5586151865582</c:v>
                </c:pt>
                <c:pt idx="696">
                  <c:v>-2648.0938078347122</c:v>
                </c:pt>
                <c:pt idx="697">
                  <c:v>-2655.639757436827</c:v>
                </c:pt>
                <c:pt idx="698">
                  <c:v>-2663.1964639929051</c:v>
                </c:pt>
                <c:pt idx="699">
                  <c:v>-2670.7639275029451</c:v>
                </c:pt>
                <c:pt idx="700">
                  <c:v>-2678.342147966946</c:v>
                </c:pt>
                <c:pt idx="701">
                  <c:v>-2685.93112538491</c:v>
                </c:pt>
                <c:pt idx="702">
                  <c:v>-2693.5308597568342</c:v>
                </c:pt>
                <c:pt idx="703">
                  <c:v>-2701.141351082721</c:v>
                </c:pt>
                <c:pt idx="704">
                  <c:v>-2708.7625993625702</c:v>
                </c:pt>
                <c:pt idx="705">
                  <c:v>-2716.3946045963812</c:v>
                </c:pt>
                <c:pt idx="706">
                  <c:v>-2724.0373667841541</c:v>
                </c:pt>
                <c:pt idx="707">
                  <c:v>-2731.6908859258879</c:v>
                </c:pt>
                <c:pt idx="708">
                  <c:v>-2739.355162021584</c:v>
                </c:pt>
                <c:pt idx="709">
                  <c:v>-2747.0301950712419</c:v>
                </c:pt>
                <c:pt idx="710">
                  <c:v>-2754.7159850748631</c:v>
                </c:pt>
                <c:pt idx="711">
                  <c:v>-2762.4125320324451</c:v>
                </c:pt>
                <c:pt idx="712">
                  <c:v>-2770.1198359439891</c:v>
                </c:pt>
                <c:pt idx="713">
                  <c:v>-2777.837896809493</c:v>
                </c:pt>
                <c:pt idx="714">
                  <c:v>-2785.566714628962</c:v>
                </c:pt>
                <c:pt idx="715">
                  <c:v>-2793.306289402391</c:v>
                </c:pt>
                <c:pt idx="716">
                  <c:v>-2801.0566211297828</c:v>
                </c:pt>
                <c:pt idx="717">
                  <c:v>-2808.817709811136</c:v>
                </c:pt>
                <c:pt idx="718">
                  <c:v>-2816.589555446451</c:v>
                </c:pt>
                <c:pt idx="719">
                  <c:v>-2824.3721580357278</c:v>
                </c:pt>
                <c:pt idx="720">
                  <c:v>-2832.165517578967</c:v>
                </c:pt>
                <c:pt idx="721">
                  <c:v>-2839.9696340761679</c:v>
                </c:pt>
                <c:pt idx="722">
                  <c:v>-2847.7845075273299</c:v>
                </c:pt>
                <c:pt idx="723">
                  <c:v>-2855.610137932455</c:v>
                </c:pt>
                <c:pt idx="724">
                  <c:v>-2863.446525291542</c:v>
                </c:pt>
                <c:pt idx="725">
                  <c:v>-2871.293669604589</c:v>
                </c:pt>
                <c:pt idx="726">
                  <c:v>-2879.1515708716001</c:v>
                </c:pt>
                <c:pt idx="727">
                  <c:v>-2887.0202290925708</c:v>
                </c:pt>
                <c:pt idx="728">
                  <c:v>-2894.8996442675052</c:v>
                </c:pt>
                <c:pt idx="729">
                  <c:v>-2902.789816396401</c:v>
                </c:pt>
                <c:pt idx="730">
                  <c:v>-2910.690745479259</c:v>
                </c:pt>
                <c:pt idx="731">
                  <c:v>-2918.6024315160789</c:v>
                </c:pt>
                <c:pt idx="732">
                  <c:v>-2926.5248745068602</c:v>
                </c:pt>
                <c:pt idx="733">
                  <c:v>-2934.458074451602</c:v>
                </c:pt>
                <c:pt idx="734">
                  <c:v>-2942.4020313503079</c:v>
                </c:pt>
                <c:pt idx="735">
                  <c:v>-2950.3567452029752</c:v>
                </c:pt>
                <c:pt idx="736">
                  <c:v>-2958.3222160096038</c:v>
                </c:pt>
                <c:pt idx="737">
                  <c:v>-2966.2984437701948</c:v>
                </c:pt>
                <c:pt idx="738">
                  <c:v>-2974.2854284847472</c:v>
                </c:pt>
                <c:pt idx="739">
                  <c:v>-2982.2831701532618</c:v>
                </c:pt>
                <c:pt idx="740">
                  <c:v>-2990.2916687757379</c:v>
                </c:pt>
                <c:pt idx="741">
                  <c:v>-2998.3109243521772</c:v>
                </c:pt>
                <c:pt idx="742">
                  <c:v>-3006.340936882576</c:v>
                </c:pt>
                <c:pt idx="743">
                  <c:v>-3014.381706366938</c:v>
                </c:pt>
                <c:pt idx="744">
                  <c:v>-3022.4332328052628</c:v>
                </c:pt>
                <c:pt idx="745">
                  <c:v>-3030.4955161975481</c:v>
                </c:pt>
                <c:pt idx="746">
                  <c:v>-3038.5685565437971</c:v>
                </c:pt>
                <c:pt idx="747">
                  <c:v>-3046.6523538440051</c:v>
                </c:pt>
                <c:pt idx="748">
                  <c:v>-3054.7469080981768</c:v>
                </c:pt>
                <c:pt idx="749">
                  <c:v>-3062.85221930631</c:v>
                </c:pt>
                <c:pt idx="750">
                  <c:v>-3070.9682874684049</c:v>
                </c:pt>
                <c:pt idx="751">
                  <c:v>-3079.0951125844631</c:v>
                </c:pt>
                <c:pt idx="752">
                  <c:v>-3087.2326946544808</c:v>
                </c:pt>
                <c:pt idx="753">
                  <c:v>-3095.3810336784609</c:v>
                </c:pt>
                <c:pt idx="754">
                  <c:v>-3103.540129656405</c:v>
                </c:pt>
                <c:pt idx="755">
                  <c:v>-3111.7099825883088</c:v>
                </c:pt>
                <c:pt idx="756">
                  <c:v>-3119.8905924741762</c:v>
                </c:pt>
                <c:pt idx="757">
                  <c:v>-3128.0819593140041</c:v>
                </c:pt>
                <c:pt idx="758">
                  <c:v>-3136.2840831077929</c:v>
                </c:pt>
                <c:pt idx="759">
                  <c:v>-3144.4969638555472</c:v>
                </c:pt>
                <c:pt idx="760">
                  <c:v>-3152.7206015572592</c:v>
                </c:pt>
                <c:pt idx="761">
                  <c:v>-3160.9549962129358</c:v>
                </c:pt>
                <c:pt idx="762">
                  <c:v>-3169.2001478225729</c:v>
                </c:pt>
                <c:pt idx="763">
                  <c:v>-3177.4560563861719</c:v>
                </c:pt>
                <c:pt idx="764">
                  <c:v>-3185.7227219037341</c:v>
                </c:pt>
                <c:pt idx="765">
                  <c:v>-3194.0001443752572</c:v>
                </c:pt>
                <c:pt idx="766">
                  <c:v>-3202.288323800743</c:v>
                </c:pt>
                <c:pt idx="767">
                  <c:v>-3210.5872601801898</c:v>
                </c:pt>
                <c:pt idx="768">
                  <c:v>-3218.8969535135989</c:v>
                </c:pt>
                <c:pt idx="769">
                  <c:v>-3227.2174038009689</c:v>
                </c:pt>
                <c:pt idx="770">
                  <c:v>-3235.5486110423021</c:v>
                </c:pt>
                <c:pt idx="771">
                  <c:v>-3243.8905752375972</c:v>
                </c:pt>
                <c:pt idx="772">
                  <c:v>-3252.2432963868532</c:v>
                </c:pt>
                <c:pt idx="773">
                  <c:v>-3260.606774490072</c:v>
                </c:pt>
                <c:pt idx="774">
                  <c:v>-3268.9810095472521</c:v>
                </c:pt>
                <c:pt idx="775">
                  <c:v>-3277.3660015583928</c:v>
                </c:pt>
                <c:pt idx="776">
                  <c:v>-3285.761750523498</c:v>
                </c:pt>
                <c:pt idx="777">
                  <c:v>-3294.1682564425628</c:v>
                </c:pt>
                <c:pt idx="778">
                  <c:v>-3302.5855193155908</c:v>
                </c:pt>
                <c:pt idx="779">
                  <c:v>-3311.0135391425802</c:v>
                </c:pt>
                <c:pt idx="780">
                  <c:v>-3319.4523159235309</c:v>
                </c:pt>
                <c:pt idx="781">
                  <c:v>-3327.9018496584449</c:v>
                </c:pt>
                <c:pt idx="782">
                  <c:v>-3336.3621403473198</c:v>
                </c:pt>
                <c:pt idx="783">
                  <c:v>-3344.833187990158</c:v>
                </c:pt>
                <c:pt idx="784">
                  <c:v>-3353.314992586957</c:v>
                </c:pt>
                <c:pt idx="785">
                  <c:v>-3361.807554137717</c:v>
                </c:pt>
                <c:pt idx="786">
                  <c:v>-3370.3108726424398</c:v>
                </c:pt>
                <c:pt idx="787">
                  <c:v>-3378.8249481011239</c:v>
                </c:pt>
                <c:pt idx="788">
                  <c:v>-3387.3497805137708</c:v>
                </c:pt>
                <c:pt idx="789">
                  <c:v>-3395.8853698803791</c:v>
                </c:pt>
                <c:pt idx="790">
                  <c:v>-3404.4317162009488</c:v>
                </c:pt>
                <c:pt idx="791">
                  <c:v>-3412.9888194754822</c:v>
                </c:pt>
                <c:pt idx="792">
                  <c:v>-3421.5566797039751</c:v>
                </c:pt>
                <c:pt idx="793">
                  <c:v>-3430.1352968864312</c:v>
                </c:pt>
                <c:pt idx="794">
                  <c:v>-3438.7246710228478</c:v>
                </c:pt>
                <c:pt idx="795">
                  <c:v>-3447.3248021132281</c:v>
                </c:pt>
                <c:pt idx="796">
                  <c:v>-3455.9356901575702</c:v>
                </c:pt>
                <c:pt idx="797">
                  <c:v>-3464.5573351558719</c:v>
                </c:pt>
                <c:pt idx="798">
                  <c:v>-3473.1897371081382</c:v>
                </c:pt>
                <c:pt idx="799">
                  <c:v>-3481.8328960143649</c:v>
                </c:pt>
                <c:pt idx="800">
                  <c:v>-3490.486811874553</c:v>
                </c:pt>
                <c:pt idx="801">
                  <c:v>-3499.1514846887048</c:v>
                </c:pt>
                <c:pt idx="802">
                  <c:v>-3507.8269144568171</c:v>
                </c:pt>
                <c:pt idx="803">
                  <c:v>-3516.5131011788931</c:v>
                </c:pt>
                <c:pt idx="804">
                  <c:v>-3525.210044854929</c:v>
                </c:pt>
                <c:pt idx="805">
                  <c:v>-3533.9177454849259</c:v>
                </c:pt>
                <c:pt idx="806">
                  <c:v>-3542.636203068887</c:v>
                </c:pt>
                <c:pt idx="807">
                  <c:v>-3551.3654176068089</c:v>
                </c:pt>
                <c:pt idx="808">
                  <c:v>-3560.1053890986941</c:v>
                </c:pt>
                <c:pt idx="809">
                  <c:v>-3568.8561175445388</c:v>
                </c:pt>
                <c:pt idx="810">
                  <c:v>-3577.6176029443459</c:v>
                </c:pt>
                <c:pt idx="811">
                  <c:v>-3586.3898452981161</c:v>
                </c:pt>
                <c:pt idx="812">
                  <c:v>-3595.1728446058469</c:v>
                </c:pt>
                <c:pt idx="813">
                  <c:v>-3603.9666008675408</c:v>
                </c:pt>
                <c:pt idx="814">
                  <c:v>-3612.7711140831962</c:v>
                </c:pt>
                <c:pt idx="815">
                  <c:v>-3621.586384252812</c:v>
                </c:pt>
                <c:pt idx="816">
                  <c:v>-3630.4124113763919</c:v>
                </c:pt>
                <c:pt idx="817">
                  <c:v>-3639.2491954539319</c:v>
                </c:pt>
                <c:pt idx="818">
                  <c:v>-3648.0967364854359</c:v>
                </c:pt>
                <c:pt idx="819">
                  <c:v>-3656.9550344709</c:v>
                </c:pt>
                <c:pt idx="820">
                  <c:v>-3665.824089410326</c:v>
                </c:pt>
                <c:pt idx="821">
                  <c:v>-3674.7039013037152</c:v>
                </c:pt>
                <c:pt idx="822">
                  <c:v>-3683.5944701510639</c:v>
                </c:pt>
                <c:pt idx="823">
                  <c:v>-3692.4957959523781</c:v>
                </c:pt>
                <c:pt idx="824">
                  <c:v>-3701.407878707651</c:v>
                </c:pt>
                <c:pt idx="825">
                  <c:v>-3710.3307184168862</c:v>
                </c:pt>
                <c:pt idx="826">
                  <c:v>-3719.264315080085</c:v>
                </c:pt>
                <c:pt idx="827">
                  <c:v>-3728.2086686972439</c:v>
                </c:pt>
                <c:pt idx="828">
                  <c:v>-3737.1637792683659</c:v>
                </c:pt>
                <c:pt idx="829">
                  <c:v>-3746.129646793449</c:v>
                </c:pt>
                <c:pt idx="830">
                  <c:v>-3755.1062712724929</c:v>
                </c:pt>
                <c:pt idx="831">
                  <c:v>-3764.093652705501</c:v>
                </c:pt>
                <c:pt idx="832">
                  <c:v>-3773.09179109247</c:v>
                </c:pt>
                <c:pt idx="833">
                  <c:v>-3782.1006864334008</c:v>
                </c:pt>
                <c:pt idx="834">
                  <c:v>-3791.120338728294</c:v>
                </c:pt>
                <c:pt idx="835">
                  <c:v>-3800.1507479771471</c:v>
                </c:pt>
                <c:pt idx="836">
                  <c:v>-3809.1919141799649</c:v>
                </c:pt>
                <c:pt idx="837">
                  <c:v>-3818.2438373367431</c:v>
                </c:pt>
                <c:pt idx="838">
                  <c:v>-3827.3065174474841</c:v>
                </c:pt>
                <c:pt idx="839">
                  <c:v>-3836.3799545121851</c:v>
                </c:pt>
                <c:pt idx="840">
                  <c:v>-3845.464148530848</c:v>
                </c:pt>
                <c:pt idx="841">
                  <c:v>-3854.559099503475</c:v>
                </c:pt>
                <c:pt idx="842">
                  <c:v>-3863.664807430062</c:v>
                </c:pt>
                <c:pt idx="843">
                  <c:v>-3872.7812723106131</c:v>
                </c:pt>
                <c:pt idx="844">
                  <c:v>-3881.9084941451229</c:v>
                </c:pt>
                <c:pt idx="845">
                  <c:v>-3891.0464729335959</c:v>
                </c:pt>
                <c:pt idx="846">
                  <c:v>-3900.195208676033</c:v>
                </c:pt>
                <c:pt idx="847">
                  <c:v>-3909.3547013724292</c:v>
                </c:pt>
                <c:pt idx="848">
                  <c:v>-3918.5249510227891</c:v>
                </c:pt>
                <c:pt idx="849">
                  <c:v>-3927.705957627109</c:v>
                </c:pt>
                <c:pt idx="850">
                  <c:v>-3936.8977211853912</c:v>
                </c:pt>
                <c:pt idx="851">
                  <c:v>-3946.1002416976362</c:v>
                </c:pt>
                <c:pt idx="852">
                  <c:v>-3955.313519163843</c:v>
                </c:pt>
                <c:pt idx="853">
                  <c:v>-3964.5375535840112</c:v>
                </c:pt>
                <c:pt idx="854">
                  <c:v>-3973.7723449581408</c:v>
                </c:pt>
                <c:pt idx="855">
                  <c:v>-3983.0178932862332</c:v>
                </c:pt>
                <c:pt idx="856">
                  <c:v>-3992.2741985682878</c:v>
                </c:pt>
                <c:pt idx="857">
                  <c:v>-4001.541260804303</c:v>
                </c:pt>
                <c:pt idx="858">
                  <c:v>-4010.8190799942809</c:v>
                </c:pt>
                <c:pt idx="859">
                  <c:v>-4020.107656138221</c:v>
                </c:pt>
                <c:pt idx="860">
                  <c:v>-4029.4069892361208</c:v>
                </c:pt>
                <c:pt idx="861">
                  <c:v>-4038.7170792879861</c:v>
                </c:pt>
                <c:pt idx="862">
                  <c:v>-4048.03792629381</c:v>
                </c:pt>
                <c:pt idx="863">
                  <c:v>-4057.369530253598</c:v>
                </c:pt>
                <c:pt idx="864">
                  <c:v>-4066.711891167346</c:v>
                </c:pt>
                <c:pt idx="865">
                  <c:v>-4076.0650090350568</c:v>
                </c:pt>
                <c:pt idx="866">
                  <c:v>-4085.42888385673</c:v>
                </c:pt>
                <c:pt idx="867">
                  <c:v>-4094.803515632364</c:v>
                </c:pt>
                <c:pt idx="868">
                  <c:v>-4104.1889043619622</c:v>
                </c:pt>
                <c:pt idx="869">
                  <c:v>-4113.5850500455199</c:v>
                </c:pt>
                <c:pt idx="870">
                  <c:v>-4122.9919526830399</c:v>
                </c:pt>
                <c:pt idx="871">
                  <c:v>-4132.4096122745223</c:v>
                </c:pt>
                <c:pt idx="872">
                  <c:v>-4141.838028819966</c:v>
                </c:pt>
                <c:pt idx="873">
                  <c:v>-4151.277202319372</c:v>
                </c:pt>
                <c:pt idx="874">
                  <c:v>-4160.7271327727394</c:v>
                </c:pt>
                <c:pt idx="875">
                  <c:v>-4170.1878201800691</c:v>
                </c:pt>
                <c:pt idx="876">
                  <c:v>-4179.6592645413612</c:v>
                </c:pt>
                <c:pt idx="877">
                  <c:v>-4189.1414658566146</c:v>
                </c:pt>
                <c:pt idx="878">
                  <c:v>-4198.6344241258303</c:v>
                </c:pt>
                <c:pt idx="879">
                  <c:v>-4208.1381393490065</c:v>
                </c:pt>
                <c:pt idx="880">
                  <c:v>-4217.6526115261449</c:v>
                </c:pt>
                <c:pt idx="881">
                  <c:v>-4227.1778406572466</c:v>
                </c:pt>
                <c:pt idx="882">
                  <c:v>-4236.7138267423097</c:v>
                </c:pt>
                <c:pt idx="883">
                  <c:v>-4246.2605697813342</c:v>
                </c:pt>
                <c:pt idx="884">
                  <c:v>-4255.8180697743201</c:v>
                </c:pt>
                <c:pt idx="885">
                  <c:v>-4265.3863267212682</c:v>
                </c:pt>
                <c:pt idx="886">
                  <c:v>-4274.9653406221787</c:v>
                </c:pt>
                <c:pt idx="887">
                  <c:v>-4284.5551114770506</c:v>
                </c:pt>
                <c:pt idx="888">
                  <c:v>-4294.1556392858856</c:v>
                </c:pt>
                <c:pt idx="889">
                  <c:v>-4303.7669240486803</c:v>
                </c:pt>
                <c:pt idx="890">
                  <c:v>-4313.3889657654381</c:v>
                </c:pt>
                <c:pt idx="891">
                  <c:v>-4323.0217644361583</c:v>
                </c:pt>
                <c:pt idx="892">
                  <c:v>-4332.6653200608398</c:v>
                </c:pt>
                <c:pt idx="893">
                  <c:v>-4342.3196326394836</c:v>
                </c:pt>
                <c:pt idx="894">
                  <c:v>-4351.984702172088</c:v>
                </c:pt>
                <c:pt idx="895">
                  <c:v>-4361.6605286586546</c:v>
                </c:pt>
                <c:pt idx="896">
                  <c:v>-4371.3471120991844</c:v>
                </c:pt>
                <c:pt idx="897">
                  <c:v>-4381.0444524936747</c:v>
                </c:pt>
                <c:pt idx="898">
                  <c:v>-4390.7525498421282</c:v>
                </c:pt>
                <c:pt idx="899">
                  <c:v>-4400.4714041445422</c:v>
                </c:pt>
                <c:pt idx="900">
                  <c:v>-4410.2010154009185</c:v>
                </c:pt>
                <c:pt idx="901">
                  <c:v>-4419.9413836112572</c:v>
                </c:pt>
                <c:pt idx="902">
                  <c:v>-4429.6925087755571</c:v>
                </c:pt>
                <c:pt idx="903">
                  <c:v>-4439.4543908938203</c:v>
                </c:pt>
                <c:pt idx="904">
                  <c:v>-4449.2270299660431</c:v>
                </c:pt>
                <c:pt idx="905">
                  <c:v>-4459.0104259922291</c:v>
                </c:pt>
                <c:pt idx="906">
                  <c:v>-4468.8045789723783</c:v>
                </c:pt>
                <c:pt idx="907">
                  <c:v>-4478.6094889064861</c:v>
                </c:pt>
                <c:pt idx="908">
                  <c:v>-4488.425155794559</c:v>
                </c:pt>
                <c:pt idx="909">
                  <c:v>-4498.2515796365906</c:v>
                </c:pt>
                <c:pt idx="910">
                  <c:v>-4508.0887604325872</c:v>
                </c:pt>
                <c:pt idx="911">
                  <c:v>-4517.9366981825442</c:v>
                </c:pt>
                <c:pt idx="912">
                  <c:v>-4527.7953928864627</c:v>
                </c:pt>
                <c:pt idx="913">
                  <c:v>-4537.6648445443452</c:v>
                </c:pt>
                <c:pt idx="914">
                  <c:v>-4547.5450531561864</c:v>
                </c:pt>
                <c:pt idx="915">
                  <c:v>-4557.4360187219909</c:v>
                </c:pt>
                <c:pt idx="916">
                  <c:v>-4567.3377412417594</c:v>
                </c:pt>
                <c:pt idx="917">
                  <c:v>-4577.2502207154857</c:v>
                </c:pt>
                <c:pt idx="918">
                  <c:v>-4587.1734571431771</c:v>
                </c:pt>
                <c:pt idx="919">
                  <c:v>-4597.107450524828</c:v>
                </c:pt>
                <c:pt idx="920">
                  <c:v>-4607.052200860443</c:v>
                </c:pt>
                <c:pt idx="921">
                  <c:v>-4617.0077081500194</c:v>
                </c:pt>
                <c:pt idx="922">
                  <c:v>-4626.9739723935554</c:v>
                </c:pt>
                <c:pt idx="923">
                  <c:v>-4636.9509935910573</c:v>
                </c:pt>
                <c:pt idx="924">
                  <c:v>-4646.938771742517</c:v>
                </c:pt>
                <c:pt idx="925">
                  <c:v>-4656.9373068479408</c:v>
                </c:pt>
                <c:pt idx="926">
                  <c:v>-4666.9465989073269</c:v>
                </c:pt>
                <c:pt idx="927">
                  <c:v>-4676.9666479206726</c:v>
                </c:pt>
                <c:pt idx="928">
                  <c:v>-4686.9974538879833</c:v>
                </c:pt>
                <c:pt idx="929">
                  <c:v>-4697.0390168092536</c:v>
                </c:pt>
                <c:pt idx="930">
                  <c:v>-4707.0913366844852</c:v>
                </c:pt>
                <c:pt idx="931">
                  <c:v>-4717.1544135136819</c:v>
                </c:pt>
                <c:pt idx="932">
                  <c:v>-4727.2282472968363</c:v>
                </c:pt>
                <c:pt idx="933">
                  <c:v>-4737.3128380339558</c:v>
                </c:pt>
                <c:pt idx="934">
                  <c:v>-4747.4081857250358</c:v>
                </c:pt>
                <c:pt idx="935">
                  <c:v>-4757.5142903700771</c:v>
                </c:pt>
                <c:pt idx="936">
                  <c:v>-4767.6311519690817</c:v>
                </c:pt>
                <c:pt idx="937">
                  <c:v>-4777.7587705220476</c:v>
                </c:pt>
                <c:pt idx="938">
                  <c:v>-4787.8971460289767</c:v>
                </c:pt>
                <c:pt idx="939">
                  <c:v>-4798.0462784898646</c:v>
                </c:pt>
                <c:pt idx="940">
                  <c:v>-4808.2061679047156</c:v>
                </c:pt>
                <c:pt idx="941">
                  <c:v>-4818.3768142735307</c:v>
                </c:pt>
                <c:pt idx="942">
                  <c:v>-4828.5582175963054</c:v>
                </c:pt>
                <c:pt idx="943">
                  <c:v>-4838.7503778730434</c:v>
                </c:pt>
                <c:pt idx="944">
                  <c:v>-4848.9532951037418</c:v>
                </c:pt>
                <c:pt idx="945">
                  <c:v>-4859.1669692884016</c:v>
                </c:pt>
                <c:pt idx="946">
                  <c:v>-4869.3914004270246</c:v>
                </c:pt>
                <c:pt idx="947">
                  <c:v>-4879.626588519609</c:v>
                </c:pt>
                <c:pt idx="948">
                  <c:v>-4889.8725335661566</c:v>
                </c:pt>
                <c:pt idx="949">
                  <c:v>-4900.1292355666646</c:v>
                </c:pt>
                <c:pt idx="950">
                  <c:v>-4910.3966945211341</c:v>
                </c:pt>
                <c:pt idx="951">
                  <c:v>-4920.6749104295677</c:v>
                </c:pt>
                <c:pt idx="952">
                  <c:v>-4930.9638832919609</c:v>
                </c:pt>
                <c:pt idx="953">
                  <c:v>-4941.2636131083182</c:v>
                </c:pt>
                <c:pt idx="954">
                  <c:v>-4951.574099878635</c:v>
                </c:pt>
                <c:pt idx="955">
                  <c:v>-4961.8953436029142</c:v>
                </c:pt>
                <c:pt idx="956">
                  <c:v>-4972.2273442811565</c:v>
                </c:pt>
                <c:pt idx="957">
                  <c:v>-4982.5701019133576</c:v>
                </c:pt>
                <c:pt idx="958">
                  <c:v>-4992.9236164995255</c:v>
                </c:pt>
                <c:pt idx="959">
                  <c:v>-5003.287888039652</c:v>
                </c:pt>
                <c:pt idx="960">
                  <c:v>-5013.6629165337399</c:v>
                </c:pt>
                <c:pt idx="961">
                  <c:v>-5024.048701981792</c:v>
                </c:pt>
                <c:pt idx="962">
                  <c:v>-5034.4452443838036</c:v>
                </c:pt>
                <c:pt idx="963">
                  <c:v>-5044.8525437397793</c:v>
                </c:pt>
                <c:pt idx="964">
                  <c:v>-5055.2706000497164</c:v>
                </c:pt>
                <c:pt idx="965">
                  <c:v>-5065.6994133136131</c:v>
                </c:pt>
                <c:pt idx="966">
                  <c:v>-5076.1389835314749</c:v>
                </c:pt>
                <c:pt idx="967">
                  <c:v>-5086.5893107032971</c:v>
                </c:pt>
                <c:pt idx="968">
                  <c:v>-5097.0503948290807</c:v>
                </c:pt>
                <c:pt idx="969">
                  <c:v>-5107.5222359088266</c:v>
                </c:pt>
                <c:pt idx="970">
                  <c:v>-5118.0048339425339</c:v>
                </c:pt>
                <c:pt idx="971">
                  <c:v>-5128.4981889302053</c:v>
                </c:pt>
                <c:pt idx="972">
                  <c:v>-5139.0023008718354</c:v>
                </c:pt>
                <c:pt idx="973">
                  <c:v>-5149.5171697674296</c:v>
                </c:pt>
                <c:pt idx="974">
                  <c:v>-5160.0427956169842</c:v>
                </c:pt>
                <c:pt idx="975">
                  <c:v>-5170.5791784205012</c:v>
                </c:pt>
                <c:pt idx="976">
                  <c:v>-5181.1263181779814</c:v>
                </c:pt>
                <c:pt idx="977">
                  <c:v>-5191.6842148894211</c:v>
                </c:pt>
                <c:pt idx="978">
                  <c:v>-5202.252868554825</c:v>
                </c:pt>
                <c:pt idx="979">
                  <c:v>-5212.8322791741894</c:v>
                </c:pt>
                <c:pt idx="980">
                  <c:v>-5223.4224467475151</c:v>
                </c:pt>
                <c:pt idx="981">
                  <c:v>-5234.023371274805</c:v>
                </c:pt>
                <c:pt idx="982">
                  <c:v>-5244.6350527560526</c:v>
                </c:pt>
                <c:pt idx="983">
                  <c:v>-5255.257491191267</c:v>
                </c:pt>
                <c:pt idx="984">
                  <c:v>-5265.8906865804411</c:v>
                </c:pt>
                <c:pt idx="985">
                  <c:v>-5276.5346389235756</c:v>
                </c:pt>
                <c:pt idx="986">
                  <c:v>-5287.1893482206742</c:v>
                </c:pt>
                <c:pt idx="987">
                  <c:v>-5297.8548144717333</c:v>
                </c:pt>
                <c:pt idx="988">
                  <c:v>-5308.5310376767557</c:v>
                </c:pt>
                <c:pt idx="989">
                  <c:v>-5319.2180178357394</c:v>
                </c:pt>
                <c:pt idx="990">
                  <c:v>-5329.9157549486836</c:v>
                </c:pt>
                <c:pt idx="991">
                  <c:v>-5340.624249015591</c:v>
                </c:pt>
                <c:pt idx="992">
                  <c:v>-5351.3435000364607</c:v>
                </c:pt>
                <c:pt idx="993">
                  <c:v>-5362.0735080112918</c:v>
                </c:pt>
                <c:pt idx="994">
                  <c:v>-5372.8142729400843</c:v>
                </c:pt>
                <c:pt idx="995">
                  <c:v>-5383.5657948228381</c:v>
                </c:pt>
                <c:pt idx="996">
                  <c:v>-5394.3280736595552</c:v>
                </c:pt>
                <c:pt idx="997">
                  <c:v>-5405.1011094502337</c:v>
                </c:pt>
                <c:pt idx="998">
                  <c:v>-5415.8849021948736</c:v>
                </c:pt>
                <c:pt idx="999">
                  <c:v>-5426.6794518934776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171-4846-ACD2-FBA6D5DBE1B3}"/>
            </c:ext>
          </c:extLst>
        </c:ser>
        <c:ser>
          <c:idx val="2"/>
          <c:order val="2"/>
          <c:tx>
            <c:strRef>
              <c:f>s_space!$D$1</c:f>
              <c:strCache>
                <c:ptCount val="1"/>
                <c:pt idx="0">
                  <c:v>厳密解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s_space!$A$2:$A$1001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0.60000000000000009</c:v>
                </c:pt>
                <c:pt idx="7">
                  <c:v>0.70000000000000007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</c:v>
                </c:pt>
                <c:pt idx="21">
                  <c:v>2.1</c:v>
                </c:pt>
                <c:pt idx="22">
                  <c:v>2.2000000000000002</c:v>
                </c:pt>
                <c:pt idx="23">
                  <c:v>2.2999999999999998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</c:v>
                </c:pt>
                <c:pt idx="41">
                  <c:v>4.1000000000000014</c:v>
                </c:pt>
                <c:pt idx="42">
                  <c:v>4.2</c:v>
                </c:pt>
                <c:pt idx="43">
                  <c:v>4.3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4.6000000000000014</c:v>
                </c:pt>
                <c:pt idx="47">
                  <c:v>4.7</c:v>
                </c:pt>
                <c:pt idx="48">
                  <c:v>4.8000000000000007</c:v>
                </c:pt>
                <c:pt idx="49">
                  <c:v>4.9000000000000004</c:v>
                </c:pt>
                <c:pt idx="50">
                  <c:v>5</c:v>
                </c:pt>
                <c:pt idx="51">
                  <c:v>5.1000000000000014</c:v>
                </c:pt>
                <c:pt idx="52">
                  <c:v>5.2</c:v>
                </c:pt>
                <c:pt idx="53">
                  <c:v>5.3000000000000007</c:v>
                </c:pt>
                <c:pt idx="54">
                  <c:v>5.4</c:v>
                </c:pt>
                <c:pt idx="55">
                  <c:v>5.5</c:v>
                </c:pt>
                <c:pt idx="56">
                  <c:v>5.6000000000000014</c:v>
                </c:pt>
                <c:pt idx="57">
                  <c:v>5.7</c:v>
                </c:pt>
                <c:pt idx="58">
                  <c:v>5.8000000000000007</c:v>
                </c:pt>
                <c:pt idx="59">
                  <c:v>5.9</c:v>
                </c:pt>
                <c:pt idx="60">
                  <c:v>6</c:v>
                </c:pt>
                <c:pt idx="61">
                  <c:v>6.1000000000000014</c:v>
                </c:pt>
                <c:pt idx="62">
                  <c:v>6.2</c:v>
                </c:pt>
                <c:pt idx="63">
                  <c:v>6.3000000000000007</c:v>
                </c:pt>
                <c:pt idx="64">
                  <c:v>6.4</c:v>
                </c:pt>
                <c:pt idx="65">
                  <c:v>6.5</c:v>
                </c:pt>
                <c:pt idx="66">
                  <c:v>6.6000000000000014</c:v>
                </c:pt>
                <c:pt idx="67">
                  <c:v>6.7</c:v>
                </c:pt>
                <c:pt idx="68">
                  <c:v>6.8000000000000007</c:v>
                </c:pt>
                <c:pt idx="69">
                  <c:v>6.9</c:v>
                </c:pt>
                <c:pt idx="70">
                  <c:v>7</c:v>
                </c:pt>
                <c:pt idx="71">
                  <c:v>7.1000000000000014</c:v>
                </c:pt>
                <c:pt idx="72">
                  <c:v>7.2</c:v>
                </c:pt>
                <c:pt idx="73">
                  <c:v>7.3000000000000007</c:v>
                </c:pt>
                <c:pt idx="74">
                  <c:v>7.4</c:v>
                </c:pt>
                <c:pt idx="75">
                  <c:v>7.5</c:v>
                </c:pt>
                <c:pt idx="76">
                  <c:v>7.6000000000000014</c:v>
                </c:pt>
                <c:pt idx="77">
                  <c:v>7.7</c:v>
                </c:pt>
                <c:pt idx="78">
                  <c:v>7.8000000000000007</c:v>
                </c:pt>
                <c:pt idx="79">
                  <c:v>7.9</c:v>
                </c:pt>
                <c:pt idx="80">
                  <c:v>8</c:v>
                </c:pt>
                <c:pt idx="81">
                  <c:v>8.1</c:v>
                </c:pt>
                <c:pt idx="82">
                  <c:v>8.2000000000000011</c:v>
                </c:pt>
                <c:pt idx="83">
                  <c:v>8.3000000000000007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8.7000000000000011</c:v>
                </c:pt>
                <c:pt idx="88">
                  <c:v>8.8000000000000007</c:v>
                </c:pt>
                <c:pt idx="89">
                  <c:v>8.9</c:v>
                </c:pt>
                <c:pt idx="90">
                  <c:v>9</c:v>
                </c:pt>
                <c:pt idx="91">
                  <c:v>9.1</c:v>
                </c:pt>
                <c:pt idx="92">
                  <c:v>9.2000000000000011</c:v>
                </c:pt>
                <c:pt idx="93">
                  <c:v>9.3000000000000007</c:v>
                </c:pt>
                <c:pt idx="94">
                  <c:v>9.4</c:v>
                </c:pt>
                <c:pt idx="95">
                  <c:v>9.5</c:v>
                </c:pt>
                <c:pt idx="96">
                  <c:v>9.6000000000000014</c:v>
                </c:pt>
                <c:pt idx="97">
                  <c:v>9.7000000000000011</c:v>
                </c:pt>
                <c:pt idx="98">
                  <c:v>9.8000000000000007</c:v>
                </c:pt>
                <c:pt idx="99">
                  <c:v>9.9</c:v>
                </c:pt>
                <c:pt idx="100">
                  <c:v>10</c:v>
                </c:pt>
                <c:pt idx="101">
                  <c:v>10.1</c:v>
                </c:pt>
                <c:pt idx="102">
                  <c:v>10.199999999999999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</c:v>
                </c:pt>
                <c:pt idx="161">
                  <c:v>16.100000000000001</c:v>
                </c:pt>
                <c:pt idx="162">
                  <c:v>16.2</c:v>
                </c:pt>
                <c:pt idx="163">
                  <c:v>16.3</c:v>
                </c:pt>
                <c:pt idx="164">
                  <c:v>16.399999999999999</c:v>
                </c:pt>
                <c:pt idx="165">
                  <c:v>16.5</c:v>
                </c:pt>
                <c:pt idx="166">
                  <c:v>16.600000000000001</c:v>
                </c:pt>
                <c:pt idx="167">
                  <c:v>16.7</c:v>
                </c:pt>
                <c:pt idx="168">
                  <c:v>16.8</c:v>
                </c:pt>
                <c:pt idx="169">
                  <c:v>16.899999999999999</c:v>
                </c:pt>
                <c:pt idx="170">
                  <c:v>17</c:v>
                </c:pt>
                <c:pt idx="171">
                  <c:v>17.100000000000001</c:v>
                </c:pt>
                <c:pt idx="172">
                  <c:v>17.2</c:v>
                </c:pt>
                <c:pt idx="173">
                  <c:v>17.3</c:v>
                </c:pt>
                <c:pt idx="174">
                  <c:v>17.399999999999999</c:v>
                </c:pt>
                <c:pt idx="175">
                  <c:v>17.5</c:v>
                </c:pt>
                <c:pt idx="176">
                  <c:v>17.600000000000001</c:v>
                </c:pt>
                <c:pt idx="177">
                  <c:v>17.7</c:v>
                </c:pt>
                <c:pt idx="178">
                  <c:v>17.8</c:v>
                </c:pt>
                <c:pt idx="179">
                  <c:v>17.899999999999999</c:v>
                </c:pt>
                <c:pt idx="180">
                  <c:v>18</c:v>
                </c:pt>
                <c:pt idx="181">
                  <c:v>18.100000000000001</c:v>
                </c:pt>
                <c:pt idx="182">
                  <c:v>18.2</c:v>
                </c:pt>
                <c:pt idx="183">
                  <c:v>18.3</c:v>
                </c:pt>
                <c:pt idx="184">
                  <c:v>18.399999999999999</c:v>
                </c:pt>
                <c:pt idx="185">
                  <c:v>18.5</c:v>
                </c:pt>
                <c:pt idx="186">
                  <c:v>18.600000000000001</c:v>
                </c:pt>
                <c:pt idx="187">
                  <c:v>18.7</c:v>
                </c:pt>
                <c:pt idx="188">
                  <c:v>18.8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</c:v>
                </c:pt>
                <c:pt idx="193">
                  <c:v>19.3</c:v>
                </c:pt>
                <c:pt idx="194">
                  <c:v>19.399999999999999</c:v>
                </c:pt>
                <c:pt idx="195">
                  <c:v>19.5</c:v>
                </c:pt>
                <c:pt idx="196">
                  <c:v>19.600000000000001</c:v>
                </c:pt>
                <c:pt idx="197">
                  <c:v>19.7</c:v>
                </c:pt>
                <c:pt idx="198">
                  <c:v>19.8</c:v>
                </c:pt>
                <c:pt idx="199">
                  <c:v>19.899999999999999</c:v>
                </c:pt>
                <c:pt idx="200">
                  <c:v>20</c:v>
                </c:pt>
                <c:pt idx="201">
                  <c:v>20.100000000000001</c:v>
                </c:pt>
                <c:pt idx="202">
                  <c:v>20.2</c:v>
                </c:pt>
                <c:pt idx="203">
                  <c:v>20.3</c:v>
                </c:pt>
                <c:pt idx="204">
                  <c:v>20.399999999999999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</c:v>
                </c:pt>
                <c:pt idx="301">
                  <c:v>30.1</c:v>
                </c:pt>
                <c:pt idx="302">
                  <c:v>30.2</c:v>
                </c:pt>
                <c:pt idx="303">
                  <c:v>30.3</c:v>
                </c:pt>
                <c:pt idx="304">
                  <c:v>30.4</c:v>
                </c:pt>
                <c:pt idx="305">
                  <c:v>30.5</c:v>
                </c:pt>
                <c:pt idx="306">
                  <c:v>30.6</c:v>
                </c:pt>
                <c:pt idx="307">
                  <c:v>30.7</c:v>
                </c:pt>
                <c:pt idx="308">
                  <c:v>30.8</c:v>
                </c:pt>
                <c:pt idx="309">
                  <c:v>30.9</c:v>
                </c:pt>
                <c:pt idx="310">
                  <c:v>31</c:v>
                </c:pt>
                <c:pt idx="311">
                  <c:v>31.1</c:v>
                </c:pt>
                <c:pt idx="312">
                  <c:v>31.2</c:v>
                </c:pt>
                <c:pt idx="313">
                  <c:v>31.3</c:v>
                </c:pt>
                <c:pt idx="314">
                  <c:v>31.4</c:v>
                </c:pt>
                <c:pt idx="315">
                  <c:v>31.5</c:v>
                </c:pt>
                <c:pt idx="316">
                  <c:v>31.6</c:v>
                </c:pt>
                <c:pt idx="317">
                  <c:v>31.7</c:v>
                </c:pt>
                <c:pt idx="318">
                  <c:v>31.8</c:v>
                </c:pt>
                <c:pt idx="319">
                  <c:v>31.9</c:v>
                </c:pt>
                <c:pt idx="320">
                  <c:v>32</c:v>
                </c:pt>
                <c:pt idx="321">
                  <c:v>32.1</c:v>
                </c:pt>
                <c:pt idx="322">
                  <c:v>32.200000000000003</c:v>
                </c:pt>
                <c:pt idx="323">
                  <c:v>32.299999999999997</c:v>
                </c:pt>
                <c:pt idx="324">
                  <c:v>32.4</c:v>
                </c:pt>
                <c:pt idx="325">
                  <c:v>32.5</c:v>
                </c:pt>
                <c:pt idx="326">
                  <c:v>32.6</c:v>
                </c:pt>
                <c:pt idx="327">
                  <c:v>32.700000000000003</c:v>
                </c:pt>
                <c:pt idx="328">
                  <c:v>32.799999999999997</c:v>
                </c:pt>
                <c:pt idx="329">
                  <c:v>32.9</c:v>
                </c:pt>
                <c:pt idx="330">
                  <c:v>33</c:v>
                </c:pt>
                <c:pt idx="331">
                  <c:v>33.1</c:v>
                </c:pt>
                <c:pt idx="332">
                  <c:v>33.200000000000003</c:v>
                </c:pt>
                <c:pt idx="333">
                  <c:v>33.299999999999997</c:v>
                </c:pt>
                <c:pt idx="334">
                  <c:v>33.4</c:v>
                </c:pt>
                <c:pt idx="335">
                  <c:v>33.5</c:v>
                </c:pt>
                <c:pt idx="336">
                  <c:v>33.6</c:v>
                </c:pt>
                <c:pt idx="337">
                  <c:v>33.700000000000003</c:v>
                </c:pt>
                <c:pt idx="338">
                  <c:v>33.799999999999997</c:v>
                </c:pt>
                <c:pt idx="339">
                  <c:v>33.9</c:v>
                </c:pt>
                <c:pt idx="340">
                  <c:v>34</c:v>
                </c:pt>
                <c:pt idx="341">
                  <c:v>34.1</c:v>
                </c:pt>
                <c:pt idx="342">
                  <c:v>34.200000000000003</c:v>
                </c:pt>
                <c:pt idx="343">
                  <c:v>34.299999999999997</c:v>
                </c:pt>
                <c:pt idx="344">
                  <c:v>34.4</c:v>
                </c:pt>
                <c:pt idx="345">
                  <c:v>34.5</c:v>
                </c:pt>
                <c:pt idx="346">
                  <c:v>34.6</c:v>
                </c:pt>
                <c:pt idx="347">
                  <c:v>34.700000000000003</c:v>
                </c:pt>
                <c:pt idx="348">
                  <c:v>34.799999999999997</c:v>
                </c:pt>
                <c:pt idx="349">
                  <c:v>34.9</c:v>
                </c:pt>
                <c:pt idx="350">
                  <c:v>35</c:v>
                </c:pt>
                <c:pt idx="351">
                  <c:v>35.1</c:v>
                </c:pt>
                <c:pt idx="352">
                  <c:v>35.200000000000003</c:v>
                </c:pt>
                <c:pt idx="353">
                  <c:v>35.299999999999997</c:v>
                </c:pt>
                <c:pt idx="354">
                  <c:v>35.4</c:v>
                </c:pt>
                <c:pt idx="355">
                  <c:v>35.5</c:v>
                </c:pt>
                <c:pt idx="356">
                  <c:v>35.6</c:v>
                </c:pt>
                <c:pt idx="357">
                  <c:v>35.700000000000003</c:v>
                </c:pt>
                <c:pt idx="358">
                  <c:v>35.799999999999997</c:v>
                </c:pt>
                <c:pt idx="359">
                  <c:v>35.9</c:v>
                </c:pt>
                <c:pt idx="360">
                  <c:v>36</c:v>
                </c:pt>
                <c:pt idx="361">
                  <c:v>36.1</c:v>
                </c:pt>
                <c:pt idx="362">
                  <c:v>36.200000000000003</c:v>
                </c:pt>
                <c:pt idx="363">
                  <c:v>36.299999999999997</c:v>
                </c:pt>
                <c:pt idx="364">
                  <c:v>36.4</c:v>
                </c:pt>
                <c:pt idx="365">
                  <c:v>36.5</c:v>
                </c:pt>
                <c:pt idx="366">
                  <c:v>36.6</c:v>
                </c:pt>
                <c:pt idx="367">
                  <c:v>36.700000000000003</c:v>
                </c:pt>
                <c:pt idx="368">
                  <c:v>36.799999999999997</c:v>
                </c:pt>
                <c:pt idx="369">
                  <c:v>36.9</c:v>
                </c:pt>
                <c:pt idx="370">
                  <c:v>37</c:v>
                </c:pt>
                <c:pt idx="371">
                  <c:v>37.1</c:v>
                </c:pt>
                <c:pt idx="372">
                  <c:v>37.200000000000003</c:v>
                </c:pt>
                <c:pt idx="373">
                  <c:v>37.299999999999997</c:v>
                </c:pt>
                <c:pt idx="374">
                  <c:v>37.4</c:v>
                </c:pt>
                <c:pt idx="375">
                  <c:v>37.5</c:v>
                </c:pt>
                <c:pt idx="376">
                  <c:v>37.6</c:v>
                </c:pt>
                <c:pt idx="377">
                  <c:v>37.700000000000003</c:v>
                </c:pt>
                <c:pt idx="378">
                  <c:v>37.799999999999997</c:v>
                </c:pt>
                <c:pt idx="379">
                  <c:v>37.9</c:v>
                </c:pt>
                <c:pt idx="380">
                  <c:v>38</c:v>
                </c:pt>
                <c:pt idx="381">
                  <c:v>38.1</c:v>
                </c:pt>
                <c:pt idx="382">
                  <c:v>38.200000000000003</c:v>
                </c:pt>
                <c:pt idx="383">
                  <c:v>38.299999999999997</c:v>
                </c:pt>
                <c:pt idx="384">
                  <c:v>38.400000000000013</c:v>
                </c:pt>
                <c:pt idx="385">
                  <c:v>38.5</c:v>
                </c:pt>
                <c:pt idx="386">
                  <c:v>38.6</c:v>
                </c:pt>
                <c:pt idx="387">
                  <c:v>38.700000000000003</c:v>
                </c:pt>
                <c:pt idx="388">
                  <c:v>38.799999999999997</c:v>
                </c:pt>
                <c:pt idx="389">
                  <c:v>38.900000000000013</c:v>
                </c:pt>
                <c:pt idx="390">
                  <c:v>39</c:v>
                </c:pt>
                <c:pt idx="391">
                  <c:v>39.1</c:v>
                </c:pt>
                <c:pt idx="392">
                  <c:v>39.200000000000003</c:v>
                </c:pt>
                <c:pt idx="393">
                  <c:v>39.299999999999997</c:v>
                </c:pt>
                <c:pt idx="394">
                  <c:v>39.400000000000013</c:v>
                </c:pt>
                <c:pt idx="395">
                  <c:v>39.5</c:v>
                </c:pt>
                <c:pt idx="396">
                  <c:v>39.6</c:v>
                </c:pt>
                <c:pt idx="397">
                  <c:v>39.700000000000003</c:v>
                </c:pt>
                <c:pt idx="398">
                  <c:v>39.799999999999997</c:v>
                </c:pt>
                <c:pt idx="399">
                  <c:v>39.900000000000013</c:v>
                </c:pt>
                <c:pt idx="400">
                  <c:v>40</c:v>
                </c:pt>
                <c:pt idx="401">
                  <c:v>40.1</c:v>
                </c:pt>
                <c:pt idx="402">
                  <c:v>40.200000000000003</c:v>
                </c:pt>
                <c:pt idx="403">
                  <c:v>40.299999999999997</c:v>
                </c:pt>
                <c:pt idx="404">
                  <c:v>40.400000000000013</c:v>
                </c:pt>
                <c:pt idx="405">
                  <c:v>40.5</c:v>
                </c:pt>
                <c:pt idx="406">
                  <c:v>40.6</c:v>
                </c:pt>
                <c:pt idx="407">
                  <c:v>40.700000000000003</c:v>
                </c:pt>
                <c:pt idx="408">
                  <c:v>40.799999999999997</c:v>
                </c:pt>
                <c:pt idx="409">
                  <c:v>40.900000000000013</c:v>
                </c:pt>
                <c:pt idx="410">
                  <c:v>41</c:v>
                </c:pt>
                <c:pt idx="411">
                  <c:v>41.1</c:v>
                </c:pt>
                <c:pt idx="412">
                  <c:v>41.2</c:v>
                </c:pt>
                <c:pt idx="413">
                  <c:v>41.3</c:v>
                </c:pt>
                <c:pt idx="414">
                  <c:v>41.400000000000013</c:v>
                </c:pt>
                <c:pt idx="415">
                  <c:v>41.5</c:v>
                </c:pt>
                <c:pt idx="416">
                  <c:v>41.6</c:v>
                </c:pt>
                <c:pt idx="417">
                  <c:v>41.7</c:v>
                </c:pt>
                <c:pt idx="418">
                  <c:v>41.8</c:v>
                </c:pt>
                <c:pt idx="419">
                  <c:v>41.900000000000013</c:v>
                </c:pt>
                <c:pt idx="420">
                  <c:v>42</c:v>
                </c:pt>
                <c:pt idx="421">
                  <c:v>42.1</c:v>
                </c:pt>
                <c:pt idx="422">
                  <c:v>42.2</c:v>
                </c:pt>
                <c:pt idx="423">
                  <c:v>42.3</c:v>
                </c:pt>
                <c:pt idx="424">
                  <c:v>42.400000000000013</c:v>
                </c:pt>
                <c:pt idx="425">
                  <c:v>42.5</c:v>
                </c:pt>
                <c:pt idx="426">
                  <c:v>42.6</c:v>
                </c:pt>
                <c:pt idx="427">
                  <c:v>42.7</c:v>
                </c:pt>
                <c:pt idx="428">
                  <c:v>42.8</c:v>
                </c:pt>
                <c:pt idx="429">
                  <c:v>42.900000000000013</c:v>
                </c:pt>
                <c:pt idx="430">
                  <c:v>43</c:v>
                </c:pt>
                <c:pt idx="431">
                  <c:v>43.1</c:v>
                </c:pt>
                <c:pt idx="432">
                  <c:v>43.2</c:v>
                </c:pt>
                <c:pt idx="433">
                  <c:v>43.3</c:v>
                </c:pt>
                <c:pt idx="434">
                  <c:v>43.400000000000013</c:v>
                </c:pt>
                <c:pt idx="435">
                  <c:v>43.5</c:v>
                </c:pt>
                <c:pt idx="436">
                  <c:v>43.6</c:v>
                </c:pt>
                <c:pt idx="437">
                  <c:v>43.7</c:v>
                </c:pt>
                <c:pt idx="438">
                  <c:v>43.8</c:v>
                </c:pt>
                <c:pt idx="439">
                  <c:v>43.900000000000013</c:v>
                </c:pt>
                <c:pt idx="440">
                  <c:v>44</c:v>
                </c:pt>
                <c:pt idx="441">
                  <c:v>44.1</c:v>
                </c:pt>
                <c:pt idx="442">
                  <c:v>44.2</c:v>
                </c:pt>
                <c:pt idx="443">
                  <c:v>44.3</c:v>
                </c:pt>
                <c:pt idx="444">
                  <c:v>44.400000000000013</c:v>
                </c:pt>
                <c:pt idx="445">
                  <c:v>44.5</c:v>
                </c:pt>
                <c:pt idx="446">
                  <c:v>44.6</c:v>
                </c:pt>
                <c:pt idx="447">
                  <c:v>44.7</c:v>
                </c:pt>
                <c:pt idx="448">
                  <c:v>44.8</c:v>
                </c:pt>
                <c:pt idx="449">
                  <c:v>44.900000000000013</c:v>
                </c:pt>
                <c:pt idx="450">
                  <c:v>45</c:v>
                </c:pt>
                <c:pt idx="451">
                  <c:v>45.1</c:v>
                </c:pt>
                <c:pt idx="452">
                  <c:v>45.2</c:v>
                </c:pt>
                <c:pt idx="453">
                  <c:v>45.3</c:v>
                </c:pt>
                <c:pt idx="454">
                  <c:v>45.400000000000013</c:v>
                </c:pt>
                <c:pt idx="455">
                  <c:v>45.5</c:v>
                </c:pt>
                <c:pt idx="456">
                  <c:v>45.6</c:v>
                </c:pt>
                <c:pt idx="457">
                  <c:v>45.7</c:v>
                </c:pt>
                <c:pt idx="458">
                  <c:v>45.8</c:v>
                </c:pt>
                <c:pt idx="459">
                  <c:v>45.900000000000013</c:v>
                </c:pt>
                <c:pt idx="460">
                  <c:v>46</c:v>
                </c:pt>
                <c:pt idx="461">
                  <c:v>46.1</c:v>
                </c:pt>
                <c:pt idx="462">
                  <c:v>46.2</c:v>
                </c:pt>
                <c:pt idx="463">
                  <c:v>46.3</c:v>
                </c:pt>
                <c:pt idx="464">
                  <c:v>46.400000000000013</c:v>
                </c:pt>
                <c:pt idx="465">
                  <c:v>46.5</c:v>
                </c:pt>
                <c:pt idx="466">
                  <c:v>46.6</c:v>
                </c:pt>
                <c:pt idx="467">
                  <c:v>46.7</c:v>
                </c:pt>
                <c:pt idx="468">
                  <c:v>46.8</c:v>
                </c:pt>
                <c:pt idx="469">
                  <c:v>46.900000000000013</c:v>
                </c:pt>
                <c:pt idx="470">
                  <c:v>47</c:v>
                </c:pt>
                <c:pt idx="471">
                  <c:v>47.1</c:v>
                </c:pt>
                <c:pt idx="472">
                  <c:v>47.2</c:v>
                </c:pt>
                <c:pt idx="473">
                  <c:v>47.3</c:v>
                </c:pt>
                <c:pt idx="474">
                  <c:v>47.400000000000013</c:v>
                </c:pt>
                <c:pt idx="475">
                  <c:v>47.5</c:v>
                </c:pt>
                <c:pt idx="476">
                  <c:v>47.6</c:v>
                </c:pt>
                <c:pt idx="477">
                  <c:v>47.7</c:v>
                </c:pt>
                <c:pt idx="478">
                  <c:v>47.8</c:v>
                </c:pt>
                <c:pt idx="479">
                  <c:v>47.900000000000013</c:v>
                </c:pt>
                <c:pt idx="480">
                  <c:v>48</c:v>
                </c:pt>
                <c:pt idx="481">
                  <c:v>48.1</c:v>
                </c:pt>
                <c:pt idx="482">
                  <c:v>48.2</c:v>
                </c:pt>
                <c:pt idx="483">
                  <c:v>48.3</c:v>
                </c:pt>
                <c:pt idx="484">
                  <c:v>48.400000000000013</c:v>
                </c:pt>
                <c:pt idx="485">
                  <c:v>48.5</c:v>
                </c:pt>
                <c:pt idx="486">
                  <c:v>48.6</c:v>
                </c:pt>
                <c:pt idx="487">
                  <c:v>48.7</c:v>
                </c:pt>
                <c:pt idx="488">
                  <c:v>48.8</c:v>
                </c:pt>
                <c:pt idx="489">
                  <c:v>48.900000000000013</c:v>
                </c:pt>
                <c:pt idx="490">
                  <c:v>49</c:v>
                </c:pt>
                <c:pt idx="491">
                  <c:v>49.1</c:v>
                </c:pt>
                <c:pt idx="492">
                  <c:v>49.2</c:v>
                </c:pt>
                <c:pt idx="493">
                  <c:v>49.3</c:v>
                </c:pt>
                <c:pt idx="494">
                  <c:v>49.400000000000013</c:v>
                </c:pt>
                <c:pt idx="495">
                  <c:v>49.5</c:v>
                </c:pt>
                <c:pt idx="496">
                  <c:v>49.6</c:v>
                </c:pt>
                <c:pt idx="497">
                  <c:v>49.7</c:v>
                </c:pt>
                <c:pt idx="498">
                  <c:v>49.8</c:v>
                </c:pt>
                <c:pt idx="499">
                  <c:v>49.900000000000013</c:v>
                </c:pt>
                <c:pt idx="500">
                  <c:v>50</c:v>
                </c:pt>
                <c:pt idx="501">
                  <c:v>50.1</c:v>
                </c:pt>
                <c:pt idx="502">
                  <c:v>50.2</c:v>
                </c:pt>
                <c:pt idx="503">
                  <c:v>50.3</c:v>
                </c:pt>
                <c:pt idx="504">
                  <c:v>50.400000000000013</c:v>
                </c:pt>
                <c:pt idx="505">
                  <c:v>50.5</c:v>
                </c:pt>
                <c:pt idx="506">
                  <c:v>50.6</c:v>
                </c:pt>
                <c:pt idx="507">
                  <c:v>50.7</c:v>
                </c:pt>
                <c:pt idx="508">
                  <c:v>50.8</c:v>
                </c:pt>
                <c:pt idx="509">
                  <c:v>50.900000000000013</c:v>
                </c:pt>
                <c:pt idx="510">
                  <c:v>51</c:v>
                </c:pt>
                <c:pt idx="511">
                  <c:v>51.1</c:v>
                </c:pt>
                <c:pt idx="512">
                  <c:v>51.2</c:v>
                </c:pt>
                <c:pt idx="513">
                  <c:v>51.3</c:v>
                </c:pt>
                <c:pt idx="514">
                  <c:v>51.400000000000013</c:v>
                </c:pt>
                <c:pt idx="515">
                  <c:v>51.5</c:v>
                </c:pt>
                <c:pt idx="516">
                  <c:v>51.6</c:v>
                </c:pt>
                <c:pt idx="517">
                  <c:v>51.7</c:v>
                </c:pt>
                <c:pt idx="518">
                  <c:v>51.8</c:v>
                </c:pt>
                <c:pt idx="519">
                  <c:v>51.900000000000013</c:v>
                </c:pt>
                <c:pt idx="520">
                  <c:v>52</c:v>
                </c:pt>
                <c:pt idx="521">
                  <c:v>52.1</c:v>
                </c:pt>
                <c:pt idx="522">
                  <c:v>52.2</c:v>
                </c:pt>
                <c:pt idx="523">
                  <c:v>52.3</c:v>
                </c:pt>
                <c:pt idx="524">
                  <c:v>52.400000000000013</c:v>
                </c:pt>
                <c:pt idx="525">
                  <c:v>52.5</c:v>
                </c:pt>
                <c:pt idx="526">
                  <c:v>52.6</c:v>
                </c:pt>
                <c:pt idx="527">
                  <c:v>52.7</c:v>
                </c:pt>
                <c:pt idx="528">
                  <c:v>52.8</c:v>
                </c:pt>
                <c:pt idx="529">
                  <c:v>52.900000000000013</c:v>
                </c:pt>
                <c:pt idx="530">
                  <c:v>53</c:v>
                </c:pt>
                <c:pt idx="531">
                  <c:v>53.1</c:v>
                </c:pt>
                <c:pt idx="532">
                  <c:v>53.2</c:v>
                </c:pt>
                <c:pt idx="533">
                  <c:v>53.3</c:v>
                </c:pt>
                <c:pt idx="534">
                  <c:v>53.400000000000013</c:v>
                </c:pt>
                <c:pt idx="535">
                  <c:v>53.5</c:v>
                </c:pt>
                <c:pt idx="536">
                  <c:v>53.6</c:v>
                </c:pt>
                <c:pt idx="537">
                  <c:v>53.7</c:v>
                </c:pt>
                <c:pt idx="538">
                  <c:v>53.8</c:v>
                </c:pt>
                <c:pt idx="539">
                  <c:v>53.900000000000013</c:v>
                </c:pt>
                <c:pt idx="540">
                  <c:v>54</c:v>
                </c:pt>
                <c:pt idx="541">
                  <c:v>54.1</c:v>
                </c:pt>
                <c:pt idx="542">
                  <c:v>54.2</c:v>
                </c:pt>
                <c:pt idx="543">
                  <c:v>54.3</c:v>
                </c:pt>
                <c:pt idx="544">
                  <c:v>54.400000000000013</c:v>
                </c:pt>
                <c:pt idx="545">
                  <c:v>54.5</c:v>
                </c:pt>
                <c:pt idx="546">
                  <c:v>54.6</c:v>
                </c:pt>
                <c:pt idx="547">
                  <c:v>54.7</c:v>
                </c:pt>
                <c:pt idx="548">
                  <c:v>54.8</c:v>
                </c:pt>
                <c:pt idx="549">
                  <c:v>54.900000000000013</c:v>
                </c:pt>
                <c:pt idx="550">
                  <c:v>55</c:v>
                </c:pt>
                <c:pt idx="551">
                  <c:v>55.1</c:v>
                </c:pt>
                <c:pt idx="552">
                  <c:v>55.2</c:v>
                </c:pt>
                <c:pt idx="553">
                  <c:v>55.3</c:v>
                </c:pt>
                <c:pt idx="554">
                  <c:v>55.400000000000013</c:v>
                </c:pt>
                <c:pt idx="555">
                  <c:v>55.5</c:v>
                </c:pt>
                <c:pt idx="556">
                  <c:v>55.6</c:v>
                </c:pt>
                <c:pt idx="557">
                  <c:v>55.7</c:v>
                </c:pt>
                <c:pt idx="558">
                  <c:v>55.8</c:v>
                </c:pt>
                <c:pt idx="559">
                  <c:v>55.900000000000013</c:v>
                </c:pt>
                <c:pt idx="560">
                  <c:v>56</c:v>
                </c:pt>
                <c:pt idx="561">
                  <c:v>56.1</c:v>
                </c:pt>
                <c:pt idx="562">
                  <c:v>56.2</c:v>
                </c:pt>
                <c:pt idx="563">
                  <c:v>56.3</c:v>
                </c:pt>
                <c:pt idx="564">
                  <c:v>56.400000000000013</c:v>
                </c:pt>
                <c:pt idx="565">
                  <c:v>56.5</c:v>
                </c:pt>
                <c:pt idx="566">
                  <c:v>56.6</c:v>
                </c:pt>
                <c:pt idx="567">
                  <c:v>56.7</c:v>
                </c:pt>
                <c:pt idx="568">
                  <c:v>56.8</c:v>
                </c:pt>
                <c:pt idx="569">
                  <c:v>56.900000000000013</c:v>
                </c:pt>
                <c:pt idx="570">
                  <c:v>57</c:v>
                </c:pt>
                <c:pt idx="571">
                  <c:v>57.1</c:v>
                </c:pt>
                <c:pt idx="572">
                  <c:v>57.2</c:v>
                </c:pt>
                <c:pt idx="573">
                  <c:v>57.3</c:v>
                </c:pt>
                <c:pt idx="574">
                  <c:v>57.400000000000013</c:v>
                </c:pt>
                <c:pt idx="575">
                  <c:v>57.5</c:v>
                </c:pt>
                <c:pt idx="576">
                  <c:v>57.6</c:v>
                </c:pt>
                <c:pt idx="577">
                  <c:v>57.7</c:v>
                </c:pt>
                <c:pt idx="578">
                  <c:v>57.8</c:v>
                </c:pt>
                <c:pt idx="579">
                  <c:v>57.900000000000013</c:v>
                </c:pt>
                <c:pt idx="580">
                  <c:v>58</c:v>
                </c:pt>
                <c:pt idx="581">
                  <c:v>58.1</c:v>
                </c:pt>
                <c:pt idx="582">
                  <c:v>58.2</c:v>
                </c:pt>
                <c:pt idx="583">
                  <c:v>58.3</c:v>
                </c:pt>
                <c:pt idx="584">
                  <c:v>58.400000000000013</c:v>
                </c:pt>
                <c:pt idx="585">
                  <c:v>58.5</c:v>
                </c:pt>
                <c:pt idx="586">
                  <c:v>58.6</c:v>
                </c:pt>
                <c:pt idx="587">
                  <c:v>58.7</c:v>
                </c:pt>
                <c:pt idx="588">
                  <c:v>58.8</c:v>
                </c:pt>
                <c:pt idx="589">
                  <c:v>58.900000000000013</c:v>
                </c:pt>
                <c:pt idx="590">
                  <c:v>59</c:v>
                </c:pt>
                <c:pt idx="591">
                  <c:v>59.1</c:v>
                </c:pt>
                <c:pt idx="592">
                  <c:v>59.2</c:v>
                </c:pt>
                <c:pt idx="593">
                  <c:v>59.3</c:v>
                </c:pt>
                <c:pt idx="594">
                  <c:v>59.400000000000013</c:v>
                </c:pt>
                <c:pt idx="595">
                  <c:v>59.5</c:v>
                </c:pt>
                <c:pt idx="596">
                  <c:v>59.6</c:v>
                </c:pt>
                <c:pt idx="597">
                  <c:v>59.7</c:v>
                </c:pt>
                <c:pt idx="598">
                  <c:v>59.8</c:v>
                </c:pt>
                <c:pt idx="599">
                  <c:v>59.900000000000013</c:v>
                </c:pt>
                <c:pt idx="600">
                  <c:v>60</c:v>
                </c:pt>
                <c:pt idx="601">
                  <c:v>60.1</c:v>
                </c:pt>
                <c:pt idx="602">
                  <c:v>60.2</c:v>
                </c:pt>
                <c:pt idx="603">
                  <c:v>60.3</c:v>
                </c:pt>
                <c:pt idx="604">
                  <c:v>60.400000000000013</c:v>
                </c:pt>
                <c:pt idx="605">
                  <c:v>60.5</c:v>
                </c:pt>
                <c:pt idx="606">
                  <c:v>60.6</c:v>
                </c:pt>
                <c:pt idx="607">
                  <c:v>60.7</c:v>
                </c:pt>
                <c:pt idx="608">
                  <c:v>60.8</c:v>
                </c:pt>
                <c:pt idx="609">
                  <c:v>60.900000000000013</c:v>
                </c:pt>
                <c:pt idx="610">
                  <c:v>61</c:v>
                </c:pt>
                <c:pt idx="611">
                  <c:v>61.1</c:v>
                </c:pt>
                <c:pt idx="612">
                  <c:v>61.2</c:v>
                </c:pt>
                <c:pt idx="613">
                  <c:v>61.3</c:v>
                </c:pt>
                <c:pt idx="614">
                  <c:v>61.400000000000013</c:v>
                </c:pt>
                <c:pt idx="615">
                  <c:v>61.5</c:v>
                </c:pt>
                <c:pt idx="616">
                  <c:v>61.6</c:v>
                </c:pt>
                <c:pt idx="617">
                  <c:v>61.7</c:v>
                </c:pt>
                <c:pt idx="618">
                  <c:v>61.8</c:v>
                </c:pt>
                <c:pt idx="619">
                  <c:v>61.900000000000013</c:v>
                </c:pt>
                <c:pt idx="620">
                  <c:v>62</c:v>
                </c:pt>
                <c:pt idx="621">
                  <c:v>62.1</c:v>
                </c:pt>
                <c:pt idx="622">
                  <c:v>62.2</c:v>
                </c:pt>
                <c:pt idx="623">
                  <c:v>62.3</c:v>
                </c:pt>
                <c:pt idx="624">
                  <c:v>62.400000000000013</c:v>
                </c:pt>
                <c:pt idx="625">
                  <c:v>62.5</c:v>
                </c:pt>
                <c:pt idx="626">
                  <c:v>62.6</c:v>
                </c:pt>
                <c:pt idx="627">
                  <c:v>62.7</c:v>
                </c:pt>
                <c:pt idx="628">
                  <c:v>62.8</c:v>
                </c:pt>
                <c:pt idx="629">
                  <c:v>62.900000000000013</c:v>
                </c:pt>
                <c:pt idx="630">
                  <c:v>63</c:v>
                </c:pt>
                <c:pt idx="631">
                  <c:v>63.1</c:v>
                </c:pt>
                <c:pt idx="632">
                  <c:v>63.2</c:v>
                </c:pt>
                <c:pt idx="633">
                  <c:v>63.3</c:v>
                </c:pt>
                <c:pt idx="634">
                  <c:v>63.400000000000013</c:v>
                </c:pt>
                <c:pt idx="635">
                  <c:v>63.5</c:v>
                </c:pt>
                <c:pt idx="636">
                  <c:v>63.6</c:v>
                </c:pt>
                <c:pt idx="637">
                  <c:v>63.7</c:v>
                </c:pt>
                <c:pt idx="638">
                  <c:v>63.8</c:v>
                </c:pt>
                <c:pt idx="639">
                  <c:v>63.900000000000013</c:v>
                </c:pt>
                <c:pt idx="640">
                  <c:v>64</c:v>
                </c:pt>
                <c:pt idx="641">
                  <c:v>64.100000000000009</c:v>
                </c:pt>
                <c:pt idx="642">
                  <c:v>64.2</c:v>
                </c:pt>
                <c:pt idx="643">
                  <c:v>64.3</c:v>
                </c:pt>
                <c:pt idx="644">
                  <c:v>64.400000000000006</c:v>
                </c:pt>
                <c:pt idx="645">
                  <c:v>64.5</c:v>
                </c:pt>
                <c:pt idx="646">
                  <c:v>64.600000000000009</c:v>
                </c:pt>
                <c:pt idx="647">
                  <c:v>64.7</c:v>
                </c:pt>
                <c:pt idx="648">
                  <c:v>64.8</c:v>
                </c:pt>
                <c:pt idx="649">
                  <c:v>64.900000000000006</c:v>
                </c:pt>
                <c:pt idx="650">
                  <c:v>65</c:v>
                </c:pt>
                <c:pt idx="651">
                  <c:v>65.100000000000009</c:v>
                </c:pt>
                <c:pt idx="652">
                  <c:v>65.2</c:v>
                </c:pt>
                <c:pt idx="653">
                  <c:v>65.3</c:v>
                </c:pt>
                <c:pt idx="654">
                  <c:v>65.400000000000006</c:v>
                </c:pt>
                <c:pt idx="655">
                  <c:v>65.5</c:v>
                </c:pt>
                <c:pt idx="656">
                  <c:v>65.600000000000009</c:v>
                </c:pt>
                <c:pt idx="657">
                  <c:v>65.7</c:v>
                </c:pt>
                <c:pt idx="658">
                  <c:v>65.8</c:v>
                </c:pt>
                <c:pt idx="659">
                  <c:v>65.900000000000006</c:v>
                </c:pt>
                <c:pt idx="660">
                  <c:v>66</c:v>
                </c:pt>
                <c:pt idx="661">
                  <c:v>66.100000000000009</c:v>
                </c:pt>
                <c:pt idx="662">
                  <c:v>66.2</c:v>
                </c:pt>
                <c:pt idx="663">
                  <c:v>66.3</c:v>
                </c:pt>
                <c:pt idx="664">
                  <c:v>66.400000000000006</c:v>
                </c:pt>
                <c:pt idx="665">
                  <c:v>66.5</c:v>
                </c:pt>
                <c:pt idx="666">
                  <c:v>66.600000000000009</c:v>
                </c:pt>
                <c:pt idx="667">
                  <c:v>66.7</c:v>
                </c:pt>
                <c:pt idx="668">
                  <c:v>66.8</c:v>
                </c:pt>
                <c:pt idx="669">
                  <c:v>66.900000000000006</c:v>
                </c:pt>
                <c:pt idx="670">
                  <c:v>67</c:v>
                </c:pt>
                <c:pt idx="671">
                  <c:v>67.100000000000009</c:v>
                </c:pt>
                <c:pt idx="672">
                  <c:v>67.2</c:v>
                </c:pt>
                <c:pt idx="673">
                  <c:v>67.3</c:v>
                </c:pt>
                <c:pt idx="674">
                  <c:v>67.400000000000006</c:v>
                </c:pt>
                <c:pt idx="675">
                  <c:v>67.5</c:v>
                </c:pt>
                <c:pt idx="676">
                  <c:v>67.600000000000009</c:v>
                </c:pt>
                <c:pt idx="677">
                  <c:v>67.7</c:v>
                </c:pt>
                <c:pt idx="678">
                  <c:v>67.8</c:v>
                </c:pt>
                <c:pt idx="679">
                  <c:v>67.900000000000006</c:v>
                </c:pt>
                <c:pt idx="680">
                  <c:v>68</c:v>
                </c:pt>
                <c:pt idx="681">
                  <c:v>68.100000000000009</c:v>
                </c:pt>
                <c:pt idx="682">
                  <c:v>68.2</c:v>
                </c:pt>
                <c:pt idx="683">
                  <c:v>68.3</c:v>
                </c:pt>
                <c:pt idx="684">
                  <c:v>68.400000000000006</c:v>
                </c:pt>
                <c:pt idx="685">
                  <c:v>68.5</c:v>
                </c:pt>
                <c:pt idx="686">
                  <c:v>68.600000000000009</c:v>
                </c:pt>
                <c:pt idx="687">
                  <c:v>68.7</c:v>
                </c:pt>
                <c:pt idx="688">
                  <c:v>68.8</c:v>
                </c:pt>
                <c:pt idx="689">
                  <c:v>68.900000000000006</c:v>
                </c:pt>
                <c:pt idx="690">
                  <c:v>69</c:v>
                </c:pt>
                <c:pt idx="691">
                  <c:v>69.100000000000009</c:v>
                </c:pt>
                <c:pt idx="692">
                  <c:v>69.2</c:v>
                </c:pt>
                <c:pt idx="693">
                  <c:v>69.3</c:v>
                </c:pt>
                <c:pt idx="694">
                  <c:v>69.400000000000006</c:v>
                </c:pt>
                <c:pt idx="695">
                  <c:v>69.5</c:v>
                </c:pt>
                <c:pt idx="696">
                  <c:v>69.600000000000009</c:v>
                </c:pt>
                <c:pt idx="697">
                  <c:v>69.7</c:v>
                </c:pt>
                <c:pt idx="698">
                  <c:v>69.8</c:v>
                </c:pt>
                <c:pt idx="699">
                  <c:v>69.900000000000006</c:v>
                </c:pt>
                <c:pt idx="700">
                  <c:v>70</c:v>
                </c:pt>
                <c:pt idx="701">
                  <c:v>70.100000000000009</c:v>
                </c:pt>
                <c:pt idx="702">
                  <c:v>70.2</c:v>
                </c:pt>
                <c:pt idx="703">
                  <c:v>70.3</c:v>
                </c:pt>
                <c:pt idx="704">
                  <c:v>70.400000000000006</c:v>
                </c:pt>
                <c:pt idx="705">
                  <c:v>70.5</c:v>
                </c:pt>
                <c:pt idx="706">
                  <c:v>70.600000000000009</c:v>
                </c:pt>
                <c:pt idx="707">
                  <c:v>70.7</c:v>
                </c:pt>
                <c:pt idx="708">
                  <c:v>70.8</c:v>
                </c:pt>
                <c:pt idx="709">
                  <c:v>70.900000000000006</c:v>
                </c:pt>
                <c:pt idx="710">
                  <c:v>71</c:v>
                </c:pt>
                <c:pt idx="711">
                  <c:v>71.100000000000009</c:v>
                </c:pt>
                <c:pt idx="712">
                  <c:v>71.2</c:v>
                </c:pt>
                <c:pt idx="713">
                  <c:v>71.3</c:v>
                </c:pt>
                <c:pt idx="714">
                  <c:v>71.400000000000006</c:v>
                </c:pt>
                <c:pt idx="715">
                  <c:v>71.5</c:v>
                </c:pt>
                <c:pt idx="716">
                  <c:v>71.600000000000009</c:v>
                </c:pt>
                <c:pt idx="717">
                  <c:v>71.7</c:v>
                </c:pt>
                <c:pt idx="718">
                  <c:v>71.8</c:v>
                </c:pt>
                <c:pt idx="719">
                  <c:v>71.900000000000006</c:v>
                </c:pt>
                <c:pt idx="720">
                  <c:v>72</c:v>
                </c:pt>
                <c:pt idx="721">
                  <c:v>72.100000000000009</c:v>
                </c:pt>
                <c:pt idx="722">
                  <c:v>72.2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72.600000000000009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</c:v>
                </c:pt>
                <c:pt idx="731">
                  <c:v>73.100000000000009</c:v>
                </c:pt>
                <c:pt idx="732">
                  <c:v>73.2</c:v>
                </c:pt>
                <c:pt idx="733">
                  <c:v>73.3</c:v>
                </c:pt>
                <c:pt idx="734">
                  <c:v>73.400000000000006</c:v>
                </c:pt>
                <c:pt idx="735">
                  <c:v>73.5</c:v>
                </c:pt>
                <c:pt idx="736">
                  <c:v>73.600000000000009</c:v>
                </c:pt>
                <c:pt idx="737">
                  <c:v>73.7</c:v>
                </c:pt>
                <c:pt idx="738">
                  <c:v>73.8</c:v>
                </c:pt>
                <c:pt idx="739">
                  <c:v>73.900000000000006</c:v>
                </c:pt>
                <c:pt idx="740">
                  <c:v>74</c:v>
                </c:pt>
                <c:pt idx="741">
                  <c:v>74.100000000000009</c:v>
                </c:pt>
                <c:pt idx="742">
                  <c:v>74.2</c:v>
                </c:pt>
                <c:pt idx="743">
                  <c:v>74.3</c:v>
                </c:pt>
                <c:pt idx="744">
                  <c:v>74.400000000000006</c:v>
                </c:pt>
                <c:pt idx="745">
                  <c:v>74.5</c:v>
                </c:pt>
                <c:pt idx="746">
                  <c:v>74.600000000000009</c:v>
                </c:pt>
                <c:pt idx="747">
                  <c:v>74.7</c:v>
                </c:pt>
                <c:pt idx="748">
                  <c:v>74.8</c:v>
                </c:pt>
                <c:pt idx="749">
                  <c:v>74.900000000000006</c:v>
                </c:pt>
                <c:pt idx="750">
                  <c:v>75</c:v>
                </c:pt>
                <c:pt idx="751">
                  <c:v>75.100000000000009</c:v>
                </c:pt>
                <c:pt idx="752">
                  <c:v>75.2</c:v>
                </c:pt>
                <c:pt idx="753">
                  <c:v>75.3</c:v>
                </c:pt>
                <c:pt idx="754">
                  <c:v>75.400000000000006</c:v>
                </c:pt>
                <c:pt idx="755">
                  <c:v>75.5</c:v>
                </c:pt>
                <c:pt idx="756">
                  <c:v>75.600000000000009</c:v>
                </c:pt>
                <c:pt idx="757">
                  <c:v>75.7</c:v>
                </c:pt>
                <c:pt idx="758">
                  <c:v>75.8</c:v>
                </c:pt>
                <c:pt idx="759">
                  <c:v>75.900000000000006</c:v>
                </c:pt>
                <c:pt idx="760">
                  <c:v>76</c:v>
                </c:pt>
                <c:pt idx="761">
                  <c:v>76.100000000000009</c:v>
                </c:pt>
                <c:pt idx="762">
                  <c:v>76.2</c:v>
                </c:pt>
                <c:pt idx="763">
                  <c:v>76.3</c:v>
                </c:pt>
                <c:pt idx="764">
                  <c:v>76.400000000000006</c:v>
                </c:pt>
                <c:pt idx="765">
                  <c:v>76.5</c:v>
                </c:pt>
                <c:pt idx="766">
                  <c:v>76.600000000000009</c:v>
                </c:pt>
                <c:pt idx="767">
                  <c:v>76.7</c:v>
                </c:pt>
                <c:pt idx="768">
                  <c:v>76.800000000000011</c:v>
                </c:pt>
                <c:pt idx="769">
                  <c:v>76.900000000000006</c:v>
                </c:pt>
                <c:pt idx="770">
                  <c:v>77</c:v>
                </c:pt>
                <c:pt idx="771">
                  <c:v>77.100000000000009</c:v>
                </c:pt>
                <c:pt idx="772">
                  <c:v>77.2</c:v>
                </c:pt>
                <c:pt idx="773">
                  <c:v>77.300000000000011</c:v>
                </c:pt>
                <c:pt idx="774">
                  <c:v>77.400000000000006</c:v>
                </c:pt>
                <c:pt idx="775">
                  <c:v>77.5</c:v>
                </c:pt>
                <c:pt idx="776">
                  <c:v>77.600000000000009</c:v>
                </c:pt>
                <c:pt idx="777">
                  <c:v>77.7</c:v>
                </c:pt>
                <c:pt idx="778">
                  <c:v>77.800000000000011</c:v>
                </c:pt>
                <c:pt idx="779">
                  <c:v>77.900000000000006</c:v>
                </c:pt>
                <c:pt idx="780">
                  <c:v>78</c:v>
                </c:pt>
                <c:pt idx="781">
                  <c:v>78.100000000000009</c:v>
                </c:pt>
                <c:pt idx="782">
                  <c:v>78.2</c:v>
                </c:pt>
                <c:pt idx="783">
                  <c:v>78.300000000000011</c:v>
                </c:pt>
                <c:pt idx="784">
                  <c:v>78.400000000000006</c:v>
                </c:pt>
                <c:pt idx="785">
                  <c:v>78.5</c:v>
                </c:pt>
                <c:pt idx="786">
                  <c:v>78.600000000000009</c:v>
                </c:pt>
                <c:pt idx="787">
                  <c:v>78.7</c:v>
                </c:pt>
                <c:pt idx="788">
                  <c:v>78.800000000000011</c:v>
                </c:pt>
                <c:pt idx="789">
                  <c:v>78.900000000000006</c:v>
                </c:pt>
                <c:pt idx="790">
                  <c:v>79</c:v>
                </c:pt>
                <c:pt idx="791">
                  <c:v>79.100000000000009</c:v>
                </c:pt>
                <c:pt idx="792">
                  <c:v>79.2</c:v>
                </c:pt>
                <c:pt idx="793">
                  <c:v>79.300000000000011</c:v>
                </c:pt>
                <c:pt idx="794">
                  <c:v>79.400000000000006</c:v>
                </c:pt>
                <c:pt idx="795">
                  <c:v>79.5</c:v>
                </c:pt>
                <c:pt idx="796">
                  <c:v>79.600000000000009</c:v>
                </c:pt>
                <c:pt idx="797">
                  <c:v>79.7</c:v>
                </c:pt>
                <c:pt idx="798">
                  <c:v>79.800000000000011</c:v>
                </c:pt>
                <c:pt idx="799">
                  <c:v>79.900000000000006</c:v>
                </c:pt>
                <c:pt idx="800">
                  <c:v>80</c:v>
                </c:pt>
                <c:pt idx="801">
                  <c:v>80.100000000000009</c:v>
                </c:pt>
                <c:pt idx="802">
                  <c:v>80.2</c:v>
                </c:pt>
                <c:pt idx="803">
                  <c:v>80.300000000000011</c:v>
                </c:pt>
                <c:pt idx="804">
                  <c:v>80.400000000000006</c:v>
                </c:pt>
                <c:pt idx="805">
                  <c:v>80.5</c:v>
                </c:pt>
                <c:pt idx="806">
                  <c:v>80.600000000000009</c:v>
                </c:pt>
                <c:pt idx="807">
                  <c:v>80.7</c:v>
                </c:pt>
                <c:pt idx="808">
                  <c:v>80.800000000000011</c:v>
                </c:pt>
                <c:pt idx="809">
                  <c:v>80.900000000000006</c:v>
                </c:pt>
                <c:pt idx="810">
                  <c:v>81</c:v>
                </c:pt>
                <c:pt idx="811">
                  <c:v>81.100000000000009</c:v>
                </c:pt>
                <c:pt idx="812">
                  <c:v>81.2</c:v>
                </c:pt>
                <c:pt idx="813">
                  <c:v>81.300000000000011</c:v>
                </c:pt>
                <c:pt idx="814">
                  <c:v>81.400000000000006</c:v>
                </c:pt>
                <c:pt idx="815">
                  <c:v>81.5</c:v>
                </c:pt>
                <c:pt idx="816">
                  <c:v>81.600000000000009</c:v>
                </c:pt>
                <c:pt idx="817">
                  <c:v>81.7</c:v>
                </c:pt>
                <c:pt idx="818">
                  <c:v>81.800000000000011</c:v>
                </c:pt>
                <c:pt idx="819">
                  <c:v>81.900000000000006</c:v>
                </c:pt>
                <c:pt idx="820">
                  <c:v>82</c:v>
                </c:pt>
                <c:pt idx="821">
                  <c:v>82.100000000000009</c:v>
                </c:pt>
                <c:pt idx="822">
                  <c:v>82.2</c:v>
                </c:pt>
                <c:pt idx="823">
                  <c:v>82.300000000000011</c:v>
                </c:pt>
                <c:pt idx="824">
                  <c:v>82.4</c:v>
                </c:pt>
                <c:pt idx="825">
                  <c:v>82.5</c:v>
                </c:pt>
                <c:pt idx="826">
                  <c:v>82.600000000000009</c:v>
                </c:pt>
                <c:pt idx="827">
                  <c:v>82.7</c:v>
                </c:pt>
                <c:pt idx="828">
                  <c:v>82.800000000000011</c:v>
                </c:pt>
                <c:pt idx="829">
                  <c:v>82.9</c:v>
                </c:pt>
                <c:pt idx="830">
                  <c:v>83</c:v>
                </c:pt>
                <c:pt idx="831">
                  <c:v>83.100000000000009</c:v>
                </c:pt>
                <c:pt idx="832">
                  <c:v>83.2</c:v>
                </c:pt>
                <c:pt idx="833">
                  <c:v>83.300000000000011</c:v>
                </c:pt>
                <c:pt idx="834">
                  <c:v>83.4</c:v>
                </c:pt>
                <c:pt idx="835">
                  <c:v>83.5</c:v>
                </c:pt>
                <c:pt idx="836">
                  <c:v>83.600000000000009</c:v>
                </c:pt>
                <c:pt idx="837">
                  <c:v>83.7</c:v>
                </c:pt>
                <c:pt idx="838">
                  <c:v>83.800000000000011</c:v>
                </c:pt>
                <c:pt idx="839">
                  <c:v>83.9</c:v>
                </c:pt>
                <c:pt idx="840">
                  <c:v>84</c:v>
                </c:pt>
                <c:pt idx="841">
                  <c:v>84.100000000000009</c:v>
                </c:pt>
                <c:pt idx="842">
                  <c:v>84.2</c:v>
                </c:pt>
                <c:pt idx="843">
                  <c:v>84.300000000000011</c:v>
                </c:pt>
                <c:pt idx="844">
                  <c:v>84.4</c:v>
                </c:pt>
                <c:pt idx="845">
                  <c:v>84.5</c:v>
                </c:pt>
                <c:pt idx="846">
                  <c:v>84.600000000000009</c:v>
                </c:pt>
                <c:pt idx="847">
                  <c:v>84.7</c:v>
                </c:pt>
                <c:pt idx="848">
                  <c:v>84.800000000000011</c:v>
                </c:pt>
                <c:pt idx="849">
                  <c:v>84.9</c:v>
                </c:pt>
                <c:pt idx="850">
                  <c:v>85</c:v>
                </c:pt>
                <c:pt idx="851">
                  <c:v>85.100000000000009</c:v>
                </c:pt>
                <c:pt idx="852">
                  <c:v>85.2</c:v>
                </c:pt>
                <c:pt idx="853">
                  <c:v>85.300000000000011</c:v>
                </c:pt>
                <c:pt idx="854">
                  <c:v>85.4</c:v>
                </c:pt>
                <c:pt idx="855">
                  <c:v>85.5</c:v>
                </c:pt>
                <c:pt idx="856">
                  <c:v>85.600000000000009</c:v>
                </c:pt>
                <c:pt idx="857">
                  <c:v>85.7</c:v>
                </c:pt>
                <c:pt idx="858">
                  <c:v>85.800000000000011</c:v>
                </c:pt>
                <c:pt idx="859">
                  <c:v>85.9</c:v>
                </c:pt>
                <c:pt idx="860">
                  <c:v>86</c:v>
                </c:pt>
                <c:pt idx="861">
                  <c:v>86.100000000000009</c:v>
                </c:pt>
                <c:pt idx="862">
                  <c:v>86.2</c:v>
                </c:pt>
                <c:pt idx="863">
                  <c:v>86.300000000000011</c:v>
                </c:pt>
                <c:pt idx="864">
                  <c:v>86.4</c:v>
                </c:pt>
                <c:pt idx="865">
                  <c:v>86.5</c:v>
                </c:pt>
                <c:pt idx="866">
                  <c:v>86.600000000000009</c:v>
                </c:pt>
                <c:pt idx="867">
                  <c:v>86.7</c:v>
                </c:pt>
                <c:pt idx="868">
                  <c:v>86.800000000000011</c:v>
                </c:pt>
                <c:pt idx="869">
                  <c:v>86.9</c:v>
                </c:pt>
                <c:pt idx="870">
                  <c:v>87</c:v>
                </c:pt>
                <c:pt idx="871">
                  <c:v>87.100000000000009</c:v>
                </c:pt>
                <c:pt idx="872">
                  <c:v>87.2</c:v>
                </c:pt>
                <c:pt idx="873">
                  <c:v>87.300000000000011</c:v>
                </c:pt>
                <c:pt idx="874">
                  <c:v>87.4</c:v>
                </c:pt>
                <c:pt idx="875">
                  <c:v>87.5</c:v>
                </c:pt>
                <c:pt idx="876">
                  <c:v>87.600000000000009</c:v>
                </c:pt>
                <c:pt idx="877">
                  <c:v>87.7</c:v>
                </c:pt>
                <c:pt idx="878">
                  <c:v>87.800000000000011</c:v>
                </c:pt>
                <c:pt idx="879">
                  <c:v>87.9</c:v>
                </c:pt>
                <c:pt idx="880">
                  <c:v>88</c:v>
                </c:pt>
                <c:pt idx="881">
                  <c:v>88.100000000000009</c:v>
                </c:pt>
                <c:pt idx="882">
                  <c:v>88.2</c:v>
                </c:pt>
                <c:pt idx="883">
                  <c:v>88.300000000000011</c:v>
                </c:pt>
                <c:pt idx="884">
                  <c:v>88.4</c:v>
                </c:pt>
                <c:pt idx="885">
                  <c:v>88.5</c:v>
                </c:pt>
                <c:pt idx="886">
                  <c:v>88.600000000000009</c:v>
                </c:pt>
                <c:pt idx="887">
                  <c:v>88.7</c:v>
                </c:pt>
                <c:pt idx="888">
                  <c:v>88.800000000000011</c:v>
                </c:pt>
                <c:pt idx="889">
                  <c:v>88.9</c:v>
                </c:pt>
                <c:pt idx="890">
                  <c:v>89</c:v>
                </c:pt>
                <c:pt idx="891">
                  <c:v>89.100000000000009</c:v>
                </c:pt>
                <c:pt idx="892">
                  <c:v>89.2</c:v>
                </c:pt>
                <c:pt idx="893">
                  <c:v>89.300000000000011</c:v>
                </c:pt>
                <c:pt idx="894">
                  <c:v>89.4</c:v>
                </c:pt>
                <c:pt idx="895">
                  <c:v>89.5</c:v>
                </c:pt>
                <c:pt idx="896">
                  <c:v>89.600000000000009</c:v>
                </c:pt>
                <c:pt idx="897">
                  <c:v>89.7</c:v>
                </c:pt>
                <c:pt idx="898">
                  <c:v>89.800000000000011</c:v>
                </c:pt>
                <c:pt idx="899">
                  <c:v>89.9</c:v>
                </c:pt>
                <c:pt idx="900">
                  <c:v>90</c:v>
                </c:pt>
                <c:pt idx="901">
                  <c:v>90.100000000000009</c:v>
                </c:pt>
                <c:pt idx="902">
                  <c:v>90.2</c:v>
                </c:pt>
                <c:pt idx="903">
                  <c:v>90.300000000000011</c:v>
                </c:pt>
                <c:pt idx="904">
                  <c:v>90.4</c:v>
                </c:pt>
                <c:pt idx="905">
                  <c:v>90.5</c:v>
                </c:pt>
                <c:pt idx="906">
                  <c:v>90.600000000000009</c:v>
                </c:pt>
                <c:pt idx="907">
                  <c:v>90.7</c:v>
                </c:pt>
                <c:pt idx="908">
                  <c:v>90.800000000000011</c:v>
                </c:pt>
                <c:pt idx="909">
                  <c:v>90.9</c:v>
                </c:pt>
                <c:pt idx="910">
                  <c:v>91</c:v>
                </c:pt>
                <c:pt idx="911">
                  <c:v>91.100000000000009</c:v>
                </c:pt>
                <c:pt idx="912">
                  <c:v>91.2</c:v>
                </c:pt>
                <c:pt idx="913">
                  <c:v>91.300000000000011</c:v>
                </c:pt>
                <c:pt idx="914">
                  <c:v>91.4</c:v>
                </c:pt>
                <c:pt idx="915">
                  <c:v>91.5</c:v>
                </c:pt>
                <c:pt idx="916">
                  <c:v>91.600000000000009</c:v>
                </c:pt>
                <c:pt idx="917">
                  <c:v>91.7</c:v>
                </c:pt>
                <c:pt idx="918">
                  <c:v>91.800000000000011</c:v>
                </c:pt>
                <c:pt idx="919">
                  <c:v>91.9</c:v>
                </c:pt>
                <c:pt idx="920">
                  <c:v>92</c:v>
                </c:pt>
                <c:pt idx="921">
                  <c:v>92.100000000000009</c:v>
                </c:pt>
                <c:pt idx="922">
                  <c:v>92.2</c:v>
                </c:pt>
                <c:pt idx="923">
                  <c:v>92.300000000000011</c:v>
                </c:pt>
                <c:pt idx="924">
                  <c:v>92.4</c:v>
                </c:pt>
                <c:pt idx="925">
                  <c:v>92.5</c:v>
                </c:pt>
                <c:pt idx="926">
                  <c:v>92.600000000000009</c:v>
                </c:pt>
                <c:pt idx="927">
                  <c:v>92.7</c:v>
                </c:pt>
                <c:pt idx="928">
                  <c:v>92.800000000000011</c:v>
                </c:pt>
                <c:pt idx="929">
                  <c:v>92.9</c:v>
                </c:pt>
                <c:pt idx="930">
                  <c:v>93</c:v>
                </c:pt>
                <c:pt idx="931">
                  <c:v>93.100000000000009</c:v>
                </c:pt>
                <c:pt idx="932">
                  <c:v>93.2</c:v>
                </c:pt>
                <c:pt idx="933">
                  <c:v>93.300000000000011</c:v>
                </c:pt>
                <c:pt idx="934">
                  <c:v>93.4</c:v>
                </c:pt>
                <c:pt idx="935">
                  <c:v>93.5</c:v>
                </c:pt>
                <c:pt idx="936">
                  <c:v>93.600000000000009</c:v>
                </c:pt>
                <c:pt idx="937">
                  <c:v>93.7</c:v>
                </c:pt>
                <c:pt idx="938">
                  <c:v>93.800000000000011</c:v>
                </c:pt>
                <c:pt idx="939">
                  <c:v>93.9</c:v>
                </c:pt>
                <c:pt idx="940">
                  <c:v>94</c:v>
                </c:pt>
                <c:pt idx="941">
                  <c:v>94.100000000000009</c:v>
                </c:pt>
                <c:pt idx="942">
                  <c:v>94.2</c:v>
                </c:pt>
                <c:pt idx="943">
                  <c:v>94.300000000000011</c:v>
                </c:pt>
                <c:pt idx="944">
                  <c:v>94.4</c:v>
                </c:pt>
                <c:pt idx="945">
                  <c:v>94.5</c:v>
                </c:pt>
                <c:pt idx="946">
                  <c:v>94.600000000000009</c:v>
                </c:pt>
                <c:pt idx="947">
                  <c:v>94.7</c:v>
                </c:pt>
                <c:pt idx="948">
                  <c:v>94.800000000000011</c:v>
                </c:pt>
                <c:pt idx="949">
                  <c:v>94.9</c:v>
                </c:pt>
                <c:pt idx="950">
                  <c:v>95</c:v>
                </c:pt>
                <c:pt idx="951">
                  <c:v>95.100000000000009</c:v>
                </c:pt>
                <c:pt idx="952">
                  <c:v>95.2</c:v>
                </c:pt>
                <c:pt idx="953">
                  <c:v>95.300000000000011</c:v>
                </c:pt>
                <c:pt idx="954">
                  <c:v>95.4</c:v>
                </c:pt>
                <c:pt idx="955">
                  <c:v>95.5</c:v>
                </c:pt>
                <c:pt idx="956">
                  <c:v>95.600000000000009</c:v>
                </c:pt>
                <c:pt idx="957">
                  <c:v>95.7</c:v>
                </c:pt>
                <c:pt idx="958">
                  <c:v>95.800000000000011</c:v>
                </c:pt>
                <c:pt idx="959">
                  <c:v>95.9</c:v>
                </c:pt>
                <c:pt idx="960">
                  <c:v>96</c:v>
                </c:pt>
                <c:pt idx="961">
                  <c:v>96.100000000000009</c:v>
                </c:pt>
                <c:pt idx="962">
                  <c:v>96.2</c:v>
                </c:pt>
                <c:pt idx="963">
                  <c:v>96.300000000000011</c:v>
                </c:pt>
                <c:pt idx="964">
                  <c:v>96.4</c:v>
                </c:pt>
                <c:pt idx="965">
                  <c:v>96.5</c:v>
                </c:pt>
                <c:pt idx="966">
                  <c:v>96.600000000000009</c:v>
                </c:pt>
                <c:pt idx="967">
                  <c:v>96.7</c:v>
                </c:pt>
                <c:pt idx="968">
                  <c:v>96.800000000000011</c:v>
                </c:pt>
                <c:pt idx="969">
                  <c:v>96.9</c:v>
                </c:pt>
                <c:pt idx="970">
                  <c:v>97</c:v>
                </c:pt>
                <c:pt idx="971">
                  <c:v>97.100000000000009</c:v>
                </c:pt>
                <c:pt idx="972">
                  <c:v>97.2</c:v>
                </c:pt>
                <c:pt idx="973">
                  <c:v>97.300000000000011</c:v>
                </c:pt>
                <c:pt idx="974">
                  <c:v>97.4</c:v>
                </c:pt>
                <c:pt idx="975">
                  <c:v>97.5</c:v>
                </c:pt>
                <c:pt idx="976">
                  <c:v>97.600000000000009</c:v>
                </c:pt>
                <c:pt idx="977">
                  <c:v>97.7</c:v>
                </c:pt>
                <c:pt idx="978">
                  <c:v>97.800000000000011</c:v>
                </c:pt>
                <c:pt idx="979">
                  <c:v>97.9</c:v>
                </c:pt>
                <c:pt idx="980">
                  <c:v>98</c:v>
                </c:pt>
                <c:pt idx="981">
                  <c:v>98.100000000000009</c:v>
                </c:pt>
                <c:pt idx="982">
                  <c:v>98.2</c:v>
                </c:pt>
                <c:pt idx="983">
                  <c:v>98.300000000000011</c:v>
                </c:pt>
                <c:pt idx="984">
                  <c:v>98.4</c:v>
                </c:pt>
                <c:pt idx="985">
                  <c:v>98.5</c:v>
                </c:pt>
                <c:pt idx="986">
                  <c:v>98.600000000000009</c:v>
                </c:pt>
                <c:pt idx="987">
                  <c:v>98.7</c:v>
                </c:pt>
                <c:pt idx="988">
                  <c:v>98.800000000000011</c:v>
                </c:pt>
                <c:pt idx="989">
                  <c:v>98.9</c:v>
                </c:pt>
                <c:pt idx="990">
                  <c:v>99</c:v>
                </c:pt>
                <c:pt idx="991">
                  <c:v>99.100000000000009</c:v>
                </c:pt>
                <c:pt idx="992">
                  <c:v>99.2</c:v>
                </c:pt>
                <c:pt idx="993">
                  <c:v>99.300000000000011</c:v>
                </c:pt>
                <c:pt idx="994">
                  <c:v>99.4</c:v>
                </c:pt>
                <c:pt idx="995">
                  <c:v>99.5</c:v>
                </c:pt>
                <c:pt idx="996">
                  <c:v>99.600000000000009</c:v>
                </c:pt>
                <c:pt idx="997">
                  <c:v>99.7</c:v>
                </c:pt>
                <c:pt idx="998">
                  <c:v>99.800000000000011</c:v>
                </c:pt>
                <c:pt idx="999">
                  <c:v>99.9</c:v>
                </c:pt>
              </c:numCache>
            </c:numRef>
          </c:xVal>
          <c:yVal>
            <c:numRef>
              <c:f>s_space!$D$2:$D$1001</c:f>
              <c:numCache>
                <c:formatCode>General</c:formatCode>
                <c:ptCount val="1000"/>
                <c:pt idx="0">
                  <c:v>-5.2766099388833583</c:v>
                </c:pt>
                <c:pt idx="1">
                  <c:v>-5.3357768189319987</c:v>
                </c:pt>
                <c:pt idx="2">
                  <c:v>-5.405701313534939</c:v>
                </c:pt>
                <c:pt idx="3">
                  <c:v>-5.4863834226921764</c:v>
                </c:pt>
                <c:pt idx="4">
                  <c:v>-5.5778231464037127</c:v>
                </c:pt>
                <c:pt idx="5">
                  <c:v>-5.680020484669547</c:v>
                </c:pt>
                <c:pt idx="6">
                  <c:v>-5.7929754374896811</c:v>
                </c:pt>
                <c:pt idx="7">
                  <c:v>-5.9166880048641115</c:v>
                </c:pt>
                <c:pt idx="8">
                  <c:v>-6.0511581867928417</c:v>
                </c:pt>
                <c:pt idx="9">
                  <c:v>-6.196385983275869</c:v>
                </c:pt>
                <c:pt idx="10">
                  <c:v>-6.3523713943131961</c:v>
                </c:pt>
                <c:pt idx="11">
                  <c:v>-6.5191144199048221</c:v>
                </c:pt>
                <c:pt idx="12">
                  <c:v>-6.6966150600507444</c:v>
                </c:pt>
                <c:pt idx="13">
                  <c:v>-6.8848733147509664</c:v>
                </c:pt>
                <c:pt idx="14">
                  <c:v>-7.0838891840054865</c:v>
                </c:pt>
                <c:pt idx="15">
                  <c:v>-7.2936626678143055</c:v>
                </c:pt>
                <c:pt idx="16">
                  <c:v>-7.5141937661774225</c:v>
                </c:pt>
                <c:pt idx="17">
                  <c:v>-7.7454824790948376</c:v>
                </c:pt>
                <c:pt idx="18">
                  <c:v>-7.9875288065665515</c:v>
                </c:pt>
                <c:pt idx="19">
                  <c:v>-8.2403327485925626</c:v>
                </c:pt>
                <c:pt idx="20">
                  <c:v>-8.5038943051728726</c:v>
                </c:pt>
                <c:pt idx="21">
                  <c:v>-8.7782134763074815</c:v>
                </c:pt>
                <c:pt idx="22">
                  <c:v>-9.0632902619963893</c:v>
                </c:pt>
                <c:pt idx="23">
                  <c:v>-9.3591246622395943</c:v>
                </c:pt>
                <c:pt idx="24">
                  <c:v>-9.6657166770370981</c:v>
                </c:pt>
                <c:pt idx="25">
                  <c:v>-9.9830663063889027</c:v>
                </c:pt>
                <c:pt idx="26">
                  <c:v>-10.311173550295003</c:v>
                </c:pt>
                <c:pt idx="27">
                  <c:v>-10.650038408755403</c:v>
                </c:pt>
                <c:pt idx="28">
                  <c:v>-10.999660881770097</c:v>
                </c:pt>
                <c:pt idx="29">
                  <c:v>-11.360040969339094</c:v>
                </c:pt>
                <c:pt idx="30">
                  <c:v>-11.73117867146239</c:v>
                </c:pt>
                <c:pt idx="31">
                  <c:v>-12.113073988139982</c:v>
                </c:pt>
                <c:pt idx="32">
                  <c:v>-12.505726919371872</c:v>
                </c:pt>
                <c:pt idx="33">
                  <c:v>-12.909137465158061</c:v>
                </c:pt>
                <c:pt idx="34">
                  <c:v>-13.323305625498548</c:v>
                </c:pt>
                <c:pt idx="35">
                  <c:v>-13.748231400393337</c:v>
                </c:pt>
                <c:pt idx="36">
                  <c:v>-14.183914789842422</c:v>
                </c:pt>
                <c:pt idx="37">
                  <c:v>-14.630355793845805</c:v>
                </c:pt>
                <c:pt idx="38">
                  <c:v>-15.087554412403483</c:v>
                </c:pt>
                <c:pt idx="39">
                  <c:v>-15.555510645515465</c:v>
                </c:pt>
                <c:pt idx="40">
                  <c:v>-16.034224493181743</c:v>
                </c:pt>
                <c:pt idx="41">
                  <c:v>-16.523695955402324</c:v>
                </c:pt>
                <c:pt idx="42">
                  <c:v>-17.023925032177193</c:v>
                </c:pt>
                <c:pt idx="43">
                  <c:v>-17.534911723506369</c:v>
                </c:pt>
                <c:pt idx="44">
                  <c:v>-18.056656029389842</c:v>
                </c:pt>
                <c:pt idx="45">
                  <c:v>-18.589157949827609</c:v>
                </c:pt>
                <c:pt idx="46">
                  <c:v>-19.132417484819687</c:v>
                </c:pt>
                <c:pt idx="47">
                  <c:v>-19.686434634366044</c:v>
                </c:pt>
                <c:pt idx="48">
                  <c:v>-20.251209398466713</c:v>
                </c:pt>
                <c:pt idx="49">
                  <c:v>-20.826741777121676</c:v>
                </c:pt>
                <c:pt idx="50">
                  <c:v>-21.413031770330935</c:v>
                </c:pt>
                <c:pt idx="51">
                  <c:v>-22.010079378094503</c:v>
                </c:pt>
                <c:pt idx="52">
                  <c:v>-22.617884600412356</c:v>
                </c:pt>
                <c:pt idx="53">
                  <c:v>-23.236447437284518</c:v>
                </c:pt>
                <c:pt idx="54">
                  <c:v>-23.86576788871097</c:v>
                </c:pt>
                <c:pt idx="55">
                  <c:v>-24.505845954691722</c:v>
                </c:pt>
                <c:pt idx="56">
                  <c:v>-25.156681635226786</c:v>
                </c:pt>
                <c:pt idx="57">
                  <c:v>-25.818274930316129</c:v>
                </c:pt>
                <c:pt idx="58">
                  <c:v>-26.49062583995978</c:v>
                </c:pt>
                <c:pt idx="59">
                  <c:v>-27.17373436415772</c:v>
                </c:pt>
                <c:pt idx="60">
                  <c:v>-27.867600502909966</c:v>
                </c:pt>
                <c:pt idx="61">
                  <c:v>-28.572224256216519</c:v>
                </c:pt>
                <c:pt idx="62">
                  <c:v>-29.287605624077358</c:v>
                </c:pt>
                <c:pt idx="63">
                  <c:v>-30.013744606492498</c:v>
                </c:pt>
                <c:pt idx="64">
                  <c:v>-30.750641203461939</c:v>
                </c:pt>
                <c:pt idx="65">
                  <c:v>-31.498295414985673</c:v>
                </c:pt>
                <c:pt idx="66">
                  <c:v>-32.256707241063715</c:v>
                </c:pt>
                <c:pt idx="67">
                  <c:v>-33.025876681696047</c:v>
                </c:pt>
                <c:pt idx="68">
                  <c:v>-33.80580373688268</c:v>
                </c:pt>
                <c:pt idx="69">
                  <c:v>-34.596488406623607</c:v>
                </c:pt>
                <c:pt idx="70">
                  <c:v>-35.397930690918834</c:v>
                </c:pt>
                <c:pt idx="71">
                  <c:v>-36.210130589768376</c:v>
                </c:pt>
                <c:pt idx="72">
                  <c:v>-37.033088103172197</c:v>
                </c:pt>
                <c:pt idx="73">
                  <c:v>-37.866803231130326</c:v>
                </c:pt>
                <c:pt idx="74">
                  <c:v>-38.711275973642735</c:v>
                </c:pt>
                <c:pt idx="75">
                  <c:v>-39.566506330709458</c:v>
                </c:pt>
                <c:pt idx="76">
                  <c:v>-40.43249430233049</c:v>
                </c:pt>
                <c:pt idx="77">
                  <c:v>-41.3092398885058</c:v>
                </c:pt>
                <c:pt idx="78">
                  <c:v>-42.196743089235426</c:v>
                </c:pt>
                <c:pt idx="79">
                  <c:v>-43.095003904519331</c:v>
                </c:pt>
                <c:pt idx="80">
                  <c:v>-44.004022334357543</c:v>
                </c:pt>
                <c:pt idx="81">
                  <c:v>-44.92379837875005</c:v>
                </c:pt>
                <c:pt idx="82">
                  <c:v>-45.854332037696878</c:v>
                </c:pt>
                <c:pt idx="83">
                  <c:v>-46.795623311197978</c:v>
                </c:pt>
                <c:pt idx="84">
                  <c:v>-47.747672199253387</c:v>
                </c:pt>
                <c:pt idx="85">
                  <c:v>-48.710478701863089</c:v>
                </c:pt>
                <c:pt idx="86">
                  <c:v>-49.684042819027084</c:v>
                </c:pt>
                <c:pt idx="87">
                  <c:v>-50.668364550745402</c:v>
                </c:pt>
                <c:pt idx="88">
                  <c:v>-51.663443897017999</c:v>
                </c:pt>
                <c:pt idx="89">
                  <c:v>-52.669280857844903</c:v>
                </c:pt>
                <c:pt idx="90">
                  <c:v>-53.685875433226087</c:v>
                </c:pt>
                <c:pt idx="91">
                  <c:v>-54.713227623161579</c:v>
                </c:pt>
                <c:pt idx="92">
                  <c:v>-55.751337427651393</c:v>
                </c:pt>
                <c:pt idx="93">
                  <c:v>-56.800204846695479</c:v>
                </c:pt>
                <c:pt idx="94">
                  <c:v>-57.859829880293873</c:v>
                </c:pt>
                <c:pt idx="95">
                  <c:v>-58.930212528446553</c:v>
                </c:pt>
                <c:pt idx="96">
                  <c:v>-60.011352791153548</c:v>
                </c:pt>
                <c:pt idx="97">
                  <c:v>-61.103250668414837</c:v>
                </c:pt>
                <c:pt idx="98">
                  <c:v>-62.20590616023042</c:v>
                </c:pt>
                <c:pt idx="99">
                  <c:v>-63.319319266600303</c:v>
                </c:pt>
                <c:pt idx="100">
                  <c:v>-64.443489987524472</c:v>
                </c:pt>
                <c:pt idx="101">
                  <c:v>-65.57841832300295</c:v>
                </c:pt>
                <c:pt idx="102">
                  <c:v>-66.724104273035735</c:v>
                </c:pt>
                <c:pt idx="103">
                  <c:v>-67.880547837622814</c:v>
                </c:pt>
                <c:pt idx="104">
                  <c:v>-69.047749016764186</c:v>
                </c:pt>
                <c:pt idx="105">
                  <c:v>-70.225707810459852</c:v>
                </c:pt>
                <c:pt idx="106">
                  <c:v>-71.414424218709811</c:v>
                </c:pt>
                <c:pt idx="107">
                  <c:v>-72.613898241514079</c:v>
                </c:pt>
                <c:pt idx="108">
                  <c:v>-73.824129878872668</c:v>
                </c:pt>
                <c:pt idx="109">
                  <c:v>-75.045119130785537</c:v>
                </c:pt>
                <c:pt idx="110">
                  <c:v>-76.276865997252699</c:v>
                </c:pt>
                <c:pt idx="111">
                  <c:v>-77.519370478274169</c:v>
                </c:pt>
                <c:pt idx="112">
                  <c:v>-78.772632573849918</c:v>
                </c:pt>
                <c:pt idx="113">
                  <c:v>-80.03665228397999</c:v>
                </c:pt>
                <c:pt idx="114">
                  <c:v>-81.311429608664355</c:v>
                </c:pt>
                <c:pt idx="115">
                  <c:v>-82.596964547902999</c:v>
                </c:pt>
                <c:pt idx="116">
                  <c:v>-83.893257101695951</c:v>
                </c:pt>
                <c:pt idx="117">
                  <c:v>-85.200307270043197</c:v>
                </c:pt>
                <c:pt idx="118">
                  <c:v>-86.518115052944765</c:v>
                </c:pt>
                <c:pt idx="119">
                  <c:v>-87.846680450400626</c:v>
                </c:pt>
                <c:pt idx="120">
                  <c:v>-89.186003462410767</c:v>
                </c:pt>
                <c:pt idx="121">
                  <c:v>-90.536084088975201</c:v>
                </c:pt>
                <c:pt idx="122">
                  <c:v>-91.896922330093929</c:v>
                </c:pt>
                <c:pt idx="123">
                  <c:v>-93.268518185767007</c:v>
                </c:pt>
                <c:pt idx="124">
                  <c:v>-94.650871655994351</c:v>
                </c:pt>
                <c:pt idx="125">
                  <c:v>-96.043982740775974</c:v>
                </c:pt>
                <c:pt idx="126">
                  <c:v>-97.447851440111918</c:v>
                </c:pt>
                <c:pt idx="127">
                  <c:v>-98.862477754002143</c:v>
                </c:pt>
                <c:pt idx="128">
                  <c:v>-100.28786168244672</c:v>
                </c:pt>
                <c:pt idx="129">
                  <c:v>-101.72400322544553</c:v>
                </c:pt>
                <c:pt idx="130">
                  <c:v>-103.17090238299866</c:v>
                </c:pt>
                <c:pt idx="131">
                  <c:v>-104.62855915510607</c:v>
                </c:pt>
                <c:pt idx="132">
                  <c:v>-106.09697354176781</c:v>
                </c:pt>
                <c:pt idx="133">
                  <c:v>-107.57614554298387</c:v>
                </c:pt>
                <c:pt idx="134">
                  <c:v>-109.06607515875417</c:v>
                </c:pt>
                <c:pt idx="135">
                  <c:v>-110.5667623890788</c:v>
                </c:pt>
                <c:pt idx="136">
                  <c:v>-112.07820723395771</c:v>
                </c:pt>
                <c:pt idx="137">
                  <c:v>-113.60040969339092</c:v>
                </c:pt>
                <c:pt idx="138">
                  <c:v>-115.13336976737848</c:v>
                </c:pt>
                <c:pt idx="139">
                  <c:v>-116.67708745592029</c:v>
                </c:pt>
                <c:pt idx="140">
                  <c:v>-118.2315627590164</c:v>
                </c:pt>
                <c:pt idx="141">
                  <c:v>-119.79679567666682</c:v>
                </c:pt>
                <c:pt idx="142">
                  <c:v>-121.37278620887152</c:v>
                </c:pt>
                <c:pt idx="143">
                  <c:v>-122.95953435563055</c:v>
                </c:pt>
                <c:pt idx="144">
                  <c:v>-124.55704011694385</c:v>
                </c:pt>
                <c:pt idx="145">
                  <c:v>-126.16530349281146</c:v>
                </c:pt>
                <c:pt idx="146">
                  <c:v>-127.78432448323336</c:v>
                </c:pt>
                <c:pt idx="147">
                  <c:v>-129.41410308820954</c:v>
                </c:pt>
                <c:pt idx="148">
                  <c:v>-131.0546393077401</c:v>
                </c:pt>
                <c:pt idx="149">
                  <c:v>-132.70593314182489</c:v>
                </c:pt>
                <c:pt idx="150">
                  <c:v>-134.36798459046398</c:v>
                </c:pt>
                <c:pt idx="151">
                  <c:v>-136.04079365365737</c:v>
                </c:pt>
                <c:pt idx="152">
                  <c:v>-137.72436033140505</c:v>
                </c:pt>
                <c:pt idx="153">
                  <c:v>-139.41868462370709</c:v>
                </c:pt>
                <c:pt idx="154">
                  <c:v>-141.12376653056336</c:v>
                </c:pt>
                <c:pt idx="155">
                  <c:v>-142.83960605197396</c:v>
                </c:pt>
                <c:pt idx="156">
                  <c:v>-144.56620318793884</c:v>
                </c:pt>
                <c:pt idx="157">
                  <c:v>-146.30355793845803</c:v>
                </c:pt>
                <c:pt idx="158">
                  <c:v>-148.05167030353152</c:v>
                </c:pt>
                <c:pt idx="159">
                  <c:v>-149.8105402831593</c:v>
                </c:pt>
                <c:pt idx="160">
                  <c:v>-151.58016787734138</c:v>
                </c:pt>
                <c:pt idx="161">
                  <c:v>-153.3605530860778</c:v>
                </c:pt>
                <c:pt idx="162">
                  <c:v>-155.15169590936844</c:v>
                </c:pt>
                <c:pt idx="163">
                  <c:v>-156.95359634721345</c:v>
                </c:pt>
                <c:pt idx="164">
                  <c:v>-158.76625439961268</c:v>
                </c:pt>
                <c:pt idx="165">
                  <c:v>-160.5896700665663</c:v>
                </c:pt>
                <c:pt idx="166">
                  <c:v>-162.4238433480742</c:v>
                </c:pt>
                <c:pt idx="167">
                  <c:v>-164.26877424413632</c:v>
                </c:pt>
                <c:pt idx="168">
                  <c:v>-166.12446275475281</c:v>
                </c:pt>
                <c:pt idx="169">
                  <c:v>-167.99090887992355</c:v>
                </c:pt>
                <c:pt idx="170">
                  <c:v>-169.86811261964866</c:v>
                </c:pt>
                <c:pt idx="171">
                  <c:v>-171.75607397392804</c:v>
                </c:pt>
                <c:pt idx="172">
                  <c:v>-173.65479294276165</c:v>
                </c:pt>
                <c:pt idx="173">
                  <c:v>-175.56426952614964</c:v>
                </c:pt>
                <c:pt idx="174">
                  <c:v>-177.48450372409187</c:v>
                </c:pt>
                <c:pt idx="175">
                  <c:v>-179.41549553658845</c:v>
                </c:pt>
                <c:pt idx="176">
                  <c:v>-181.35724496363935</c:v>
                </c:pt>
                <c:pt idx="177">
                  <c:v>-183.30975200524446</c:v>
                </c:pt>
                <c:pt idx="178">
                  <c:v>-185.27301666140394</c:v>
                </c:pt>
                <c:pt idx="179">
                  <c:v>-187.24703893211765</c:v>
                </c:pt>
                <c:pt idx="180">
                  <c:v>-189.23181881738574</c:v>
                </c:pt>
                <c:pt idx="181">
                  <c:v>-191.22735631720815</c:v>
                </c:pt>
                <c:pt idx="182">
                  <c:v>-193.23365143158472</c:v>
                </c:pt>
                <c:pt idx="183">
                  <c:v>-195.25070416051571</c:v>
                </c:pt>
                <c:pt idx="184">
                  <c:v>-197.2785145040009</c:v>
                </c:pt>
                <c:pt idx="185">
                  <c:v>-199.31708246204047</c:v>
                </c:pt>
                <c:pt idx="186">
                  <c:v>-201.36640803463436</c:v>
                </c:pt>
                <c:pt idx="187">
                  <c:v>-203.42649122178244</c:v>
                </c:pt>
                <c:pt idx="188">
                  <c:v>-205.49733202348494</c:v>
                </c:pt>
                <c:pt idx="189">
                  <c:v>-207.57893043974158</c:v>
                </c:pt>
                <c:pt idx="190">
                  <c:v>-209.67128647055267</c:v>
                </c:pt>
                <c:pt idx="191">
                  <c:v>-211.77440011591804</c:v>
                </c:pt>
                <c:pt idx="192">
                  <c:v>-213.88827137583763</c:v>
                </c:pt>
                <c:pt idx="193">
                  <c:v>-216.01290025031159</c:v>
                </c:pt>
                <c:pt idx="194">
                  <c:v>-218.14828673933977</c:v>
                </c:pt>
                <c:pt idx="195">
                  <c:v>-220.29443084292234</c:v>
                </c:pt>
                <c:pt idx="196">
                  <c:v>-222.45133256105922</c:v>
                </c:pt>
                <c:pt idx="197">
                  <c:v>-224.61899189375026</c:v>
                </c:pt>
                <c:pt idx="198">
                  <c:v>-226.79740884099573</c:v>
                </c:pt>
                <c:pt idx="199">
                  <c:v>-228.98658340279536</c:v>
                </c:pt>
                <c:pt idx="200">
                  <c:v>-231.18651557914944</c:v>
                </c:pt>
                <c:pt idx="201">
                  <c:v>-233.3972053700578</c:v>
                </c:pt>
                <c:pt idx="202">
                  <c:v>-235.61865277552036</c:v>
                </c:pt>
                <c:pt idx="203">
                  <c:v>-237.85085779553731</c:v>
                </c:pt>
                <c:pt idx="204">
                  <c:v>-240.09382043010848</c:v>
                </c:pt>
                <c:pt idx="205">
                  <c:v>-242.34754067923402</c:v>
                </c:pt>
                <c:pt idx="206">
                  <c:v>-244.61201854291389</c:v>
                </c:pt>
                <c:pt idx="207">
                  <c:v>-246.8872540211479</c:v>
                </c:pt>
                <c:pt idx="208">
                  <c:v>-249.17324711393636</c:v>
                </c:pt>
                <c:pt idx="209">
                  <c:v>-251.46999782127901</c:v>
                </c:pt>
                <c:pt idx="210">
                  <c:v>-253.77750614317605</c:v>
                </c:pt>
                <c:pt idx="211">
                  <c:v>-256.09577207962741</c:v>
                </c:pt>
                <c:pt idx="212">
                  <c:v>-258.42479563063296</c:v>
                </c:pt>
                <c:pt idx="213">
                  <c:v>-260.7645767961929</c:v>
                </c:pt>
                <c:pt idx="214">
                  <c:v>-263.11511557630701</c:v>
                </c:pt>
                <c:pt idx="215">
                  <c:v>-265.47641197097556</c:v>
                </c:pt>
                <c:pt idx="216">
                  <c:v>-267.8484659801984</c:v>
                </c:pt>
                <c:pt idx="217">
                  <c:v>-270.2312776039754</c:v>
                </c:pt>
                <c:pt idx="218">
                  <c:v>-272.62484684230685</c:v>
                </c:pt>
                <c:pt idx="219">
                  <c:v>-275.02917369519247</c:v>
                </c:pt>
                <c:pt idx="220">
                  <c:v>-277.44425816263248</c:v>
                </c:pt>
                <c:pt idx="221">
                  <c:v>-279.87010024462683</c:v>
                </c:pt>
                <c:pt idx="222">
                  <c:v>-282.30669994117534</c:v>
                </c:pt>
                <c:pt idx="223">
                  <c:v>-284.75405725227824</c:v>
                </c:pt>
                <c:pt idx="224">
                  <c:v>-287.21217217793537</c:v>
                </c:pt>
                <c:pt idx="225">
                  <c:v>-289.68104471814689</c:v>
                </c:pt>
                <c:pt idx="226">
                  <c:v>-292.16067487291264</c:v>
                </c:pt>
                <c:pt idx="227">
                  <c:v>-294.65106264223272</c:v>
                </c:pt>
                <c:pt idx="228">
                  <c:v>-297.15220802610708</c:v>
                </c:pt>
                <c:pt idx="229">
                  <c:v>-299.66411102453577</c:v>
                </c:pt>
                <c:pt idx="230">
                  <c:v>-302.18677163751875</c:v>
                </c:pt>
                <c:pt idx="231">
                  <c:v>-304.72018986505606</c:v>
                </c:pt>
                <c:pt idx="232">
                  <c:v>-307.26436570714759</c:v>
                </c:pt>
                <c:pt idx="233">
                  <c:v>-309.8192991637934</c:v>
                </c:pt>
                <c:pt idx="234">
                  <c:v>-312.38499023499355</c:v>
                </c:pt>
                <c:pt idx="235">
                  <c:v>-314.96143892074809</c:v>
                </c:pt>
                <c:pt idx="236">
                  <c:v>-317.54864522105686</c:v>
                </c:pt>
                <c:pt idx="237">
                  <c:v>-320.1466091359199</c:v>
                </c:pt>
                <c:pt idx="238">
                  <c:v>-322.75533066533728</c:v>
                </c:pt>
                <c:pt idx="239">
                  <c:v>-325.37480980930889</c:v>
                </c:pt>
                <c:pt idx="240">
                  <c:v>-328.00504656783488</c:v>
                </c:pt>
                <c:pt idx="241">
                  <c:v>-330.64604094091516</c:v>
                </c:pt>
                <c:pt idx="242">
                  <c:v>-333.29779292854971</c:v>
                </c:pt>
                <c:pt idx="243">
                  <c:v>-335.96030253073849</c:v>
                </c:pt>
                <c:pt idx="244">
                  <c:v>-338.6335697474816</c:v>
                </c:pt>
                <c:pt idx="245">
                  <c:v>-341.31759457877911</c:v>
                </c:pt>
                <c:pt idx="246">
                  <c:v>-344.01237702463095</c:v>
                </c:pt>
                <c:pt idx="247">
                  <c:v>-346.7179170850369</c:v>
                </c:pt>
                <c:pt idx="248">
                  <c:v>-349.43421475999725</c:v>
                </c:pt>
                <c:pt idx="249">
                  <c:v>-352.16127004951181</c:v>
                </c:pt>
                <c:pt idx="250">
                  <c:v>-354.89908295358083</c:v>
                </c:pt>
                <c:pt idx="251">
                  <c:v>-357.64765347220413</c:v>
                </c:pt>
                <c:pt idx="252">
                  <c:v>-360.40698160538159</c:v>
                </c:pt>
                <c:pt idx="253">
                  <c:v>-363.17706735311344</c:v>
                </c:pt>
                <c:pt idx="254">
                  <c:v>-365.95791071539952</c:v>
                </c:pt>
                <c:pt idx="255">
                  <c:v>-368.74951169223999</c:v>
                </c:pt>
                <c:pt idx="256">
                  <c:v>-371.5518702836348</c:v>
                </c:pt>
                <c:pt idx="257">
                  <c:v>-374.36498648958377</c:v>
                </c:pt>
                <c:pt idx="258">
                  <c:v>-377.18886031008708</c:v>
                </c:pt>
                <c:pt idx="259">
                  <c:v>-380.02349174514467</c:v>
                </c:pt>
                <c:pt idx="260">
                  <c:v>-382.86888079475665</c:v>
                </c:pt>
                <c:pt idx="261">
                  <c:v>-385.72502745892291</c:v>
                </c:pt>
                <c:pt idx="262">
                  <c:v>-388.59193173764339</c:v>
                </c:pt>
                <c:pt idx="263">
                  <c:v>-391.46959363091821</c:v>
                </c:pt>
                <c:pt idx="264">
                  <c:v>-394.35801313874725</c:v>
                </c:pt>
                <c:pt idx="265">
                  <c:v>-397.25719026113075</c:v>
                </c:pt>
                <c:pt idx="266">
                  <c:v>-400.16712499806846</c:v>
                </c:pt>
                <c:pt idx="267">
                  <c:v>-403.08781734956045</c:v>
                </c:pt>
                <c:pt idx="268">
                  <c:v>-406.01926731560673</c:v>
                </c:pt>
                <c:pt idx="269">
                  <c:v>-408.96147489620728</c:v>
                </c:pt>
                <c:pt idx="270">
                  <c:v>-411.91444009136228</c:v>
                </c:pt>
                <c:pt idx="271">
                  <c:v>-414.87816290107151</c:v>
                </c:pt>
                <c:pt idx="272">
                  <c:v>-417.85264332533495</c:v>
                </c:pt>
                <c:pt idx="273">
                  <c:v>-420.83788136415279</c:v>
                </c:pt>
                <c:pt idx="274">
                  <c:v>-423.8338770175248</c:v>
                </c:pt>
                <c:pt idx="275">
                  <c:v>-426.84063028545125</c:v>
                </c:pt>
                <c:pt idx="276">
                  <c:v>-429.85814116793205</c:v>
                </c:pt>
                <c:pt idx="277">
                  <c:v>-432.886409664967</c:v>
                </c:pt>
                <c:pt idx="278">
                  <c:v>-435.92543577655624</c:v>
                </c:pt>
                <c:pt idx="279">
                  <c:v>-438.97521950269982</c:v>
                </c:pt>
                <c:pt idx="280">
                  <c:v>-442.03576084339772</c:v>
                </c:pt>
                <c:pt idx="281">
                  <c:v>-445.10705979865003</c:v>
                </c:pt>
                <c:pt idx="282">
                  <c:v>-448.18911636845644</c:v>
                </c:pt>
                <c:pt idx="283">
                  <c:v>-451.28193055281719</c:v>
                </c:pt>
                <c:pt idx="284">
                  <c:v>-454.38550235173227</c:v>
                </c:pt>
                <c:pt idx="285">
                  <c:v>-457.49983176520169</c:v>
                </c:pt>
                <c:pt idx="286">
                  <c:v>-460.62491879322539</c:v>
                </c:pt>
                <c:pt idx="287">
                  <c:v>-463.76076343580331</c:v>
                </c:pt>
                <c:pt idx="288">
                  <c:v>-466.90736569293563</c:v>
                </c:pt>
                <c:pt idx="289">
                  <c:v>-470.06472556462217</c:v>
                </c:pt>
                <c:pt idx="290">
                  <c:v>-473.23284305086304</c:v>
                </c:pt>
                <c:pt idx="291">
                  <c:v>-476.41171815165831</c:v>
                </c:pt>
                <c:pt idx="292">
                  <c:v>-479.60135086700774</c:v>
                </c:pt>
                <c:pt idx="293">
                  <c:v>-482.80174119691145</c:v>
                </c:pt>
                <c:pt idx="294">
                  <c:v>-486.0128891413695</c:v>
                </c:pt>
                <c:pt idx="295">
                  <c:v>-489.23479470038194</c:v>
                </c:pt>
                <c:pt idx="296">
                  <c:v>-492.46745787394866</c:v>
                </c:pt>
                <c:pt idx="297">
                  <c:v>-495.71087866206955</c:v>
                </c:pt>
                <c:pt idx="298">
                  <c:v>-498.96505706474483</c:v>
                </c:pt>
                <c:pt idx="299">
                  <c:v>-502.22999308197427</c:v>
                </c:pt>
                <c:pt idx="300">
                  <c:v>-505.50568671375822</c:v>
                </c:pt>
                <c:pt idx="301">
                  <c:v>-508.79213796009645</c:v>
                </c:pt>
                <c:pt idx="302">
                  <c:v>-512.08934682098879</c:v>
                </c:pt>
                <c:pt idx="303">
                  <c:v>-515.39731329643553</c:v>
                </c:pt>
                <c:pt idx="304">
                  <c:v>-518.7160373864366</c:v>
                </c:pt>
                <c:pt idx="305">
                  <c:v>-522.045519090992</c:v>
                </c:pt>
                <c:pt idx="306">
                  <c:v>-525.38575841010174</c:v>
                </c:pt>
                <c:pt idx="307">
                  <c:v>-528.73675534376559</c:v>
                </c:pt>
                <c:pt idx="308">
                  <c:v>-532.09850989198389</c:v>
                </c:pt>
                <c:pt idx="309">
                  <c:v>-535.4710220547563</c:v>
                </c:pt>
                <c:pt idx="310">
                  <c:v>-538.85429183208316</c:v>
                </c:pt>
                <c:pt idx="311">
                  <c:v>-542.24831922396436</c:v>
                </c:pt>
                <c:pt idx="312">
                  <c:v>-545.65310423039978</c:v>
                </c:pt>
                <c:pt idx="313">
                  <c:v>-549.06864685138953</c:v>
                </c:pt>
                <c:pt idx="314">
                  <c:v>-552.49494708693351</c:v>
                </c:pt>
                <c:pt idx="315">
                  <c:v>-555.93200493703193</c:v>
                </c:pt>
                <c:pt idx="316">
                  <c:v>-559.37982040168458</c:v>
                </c:pt>
                <c:pt idx="317">
                  <c:v>-562.83839348089145</c:v>
                </c:pt>
                <c:pt idx="318">
                  <c:v>-566.30772417465266</c:v>
                </c:pt>
                <c:pt idx="319">
                  <c:v>-569.78781248296821</c:v>
                </c:pt>
                <c:pt idx="320">
                  <c:v>-573.27865840583809</c:v>
                </c:pt>
                <c:pt idx="321">
                  <c:v>-576.78026194326219</c:v>
                </c:pt>
                <c:pt idx="322">
                  <c:v>-580.29262309524074</c:v>
                </c:pt>
                <c:pt idx="323">
                  <c:v>-583.81574186177318</c:v>
                </c:pt>
                <c:pt idx="324">
                  <c:v>-587.3496182428604</c:v>
                </c:pt>
                <c:pt idx="325">
                  <c:v>-590.89425223850162</c:v>
                </c:pt>
                <c:pt idx="326">
                  <c:v>-594.44964384869718</c:v>
                </c:pt>
                <c:pt idx="327">
                  <c:v>-598.0157930734473</c:v>
                </c:pt>
                <c:pt idx="328">
                  <c:v>-601.5926999127513</c:v>
                </c:pt>
                <c:pt idx="329">
                  <c:v>-605.18036436660987</c:v>
                </c:pt>
                <c:pt idx="330">
                  <c:v>-608.77878643502277</c:v>
                </c:pt>
                <c:pt idx="331">
                  <c:v>-612.38796611798989</c:v>
                </c:pt>
                <c:pt idx="332">
                  <c:v>-616.00790341551135</c:v>
                </c:pt>
                <c:pt idx="333">
                  <c:v>-619.63859832758681</c:v>
                </c:pt>
                <c:pt idx="334">
                  <c:v>-623.28005085421694</c:v>
                </c:pt>
                <c:pt idx="335">
                  <c:v>-626.93226099540129</c:v>
                </c:pt>
                <c:pt idx="336">
                  <c:v>-630.59522875113976</c:v>
                </c:pt>
                <c:pt idx="337">
                  <c:v>-634.2689541214329</c:v>
                </c:pt>
                <c:pt idx="338">
                  <c:v>-637.95343710627981</c:v>
                </c:pt>
                <c:pt idx="339">
                  <c:v>-641.64867770568139</c:v>
                </c:pt>
                <c:pt idx="340">
                  <c:v>-645.3546759196372</c:v>
                </c:pt>
                <c:pt idx="341">
                  <c:v>-649.07143174814735</c:v>
                </c:pt>
                <c:pt idx="342">
                  <c:v>-652.79894519121183</c:v>
                </c:pt>
                <c:pt idx="343">
                  <c:v>-656.5372162488303</c:v>
                </c:pt>
                <c:pt idx="344">
                  <c:v>-660.28624492100334</c:v>
                </c:pt>
                <c:pt idx="345">
                  <c:v>-664.04603120773072</c:v>
                </c:pt>
                <c:pt idx="346">
                  <c:v>-667.81657510901221</c:v>
                </c:pt>
                <c:pt idx="347">
                  <c:v>-671.59787662484825</c:v>
                </c:pt>
                <c:pt idx="348">
                  <c:v>-675.38993575523818</c:v>
                </c:pt>
                <c:pt idx="349">
                  <c:v>-679.19275250018279</c:v>
                </c:pt>
                <c:pt idx="350">
                  <c:v>-683.00632685968162</c:v>
                </c:pt>
                <c:pt idx="351">
                  <c:v>-686.83065883373456</c:v>
                </c:pt>
                <c:pt idx="352">
                  <c:v>-690.66574842234218</c:v>
                </c:pt>
                <c:pt idx="353">
                  <c:v>-694.51159562550345</c:v>
                </c:pt>
                <c:pt idx="354">
                  <c:v>-698.36820044321962</c:v>
                </c:pt>
                <c:pt idx="355">
                  <c:v>-702.2355628754899</c:v>
                </c:pt>
                <c:pt idx="356">
                  <c:v>-706.11368292231452</c:v>
                </c:pt>
                <c:pt idx="357">
                  <c:v>-710.00256058369348</c:v>
                </c:pt>
                <c:pt idx="358">
                  <c:v>-713.90219585962643</c:v>
                </c:pt>
                <c:pt idx="359">
                  <c:v>-717.81258875011406</c:v>
                </c:pt>
                <c:pt idx="360">
                  <c:v>-721.7337392551558</c:v>
                </c:pt>
                <c:pt idx="361">
                  <c:v>-725.66564737475176</c:v>
                </c:pt>
                <c:pt idx="362">
                  <c:v>-729.60831310890239</c:v>
                </c:pt>
                <c:pt idx="363">
                  <c:v>-733.56173645760668</c:v>
                </c:pt>
                <c:pt idx="364">
                  <c:v>-737.52591742086577</c:v>
                </c:pt>
                <c:pt idx="365">
                  <c:v>-741.50085599867907</c:v>
                </c:pt>
                <c:pt idx="366">
                  <c:v>-745.4865521910466</c:v>
                </c:pt>
                <c:pt idx="367">
                  <c:v>-749.48300599796846</c:v>
                </c:pt>
                <c:pt idx="368">
                  <c:v>-753.49021741944443</c:v>
                </c:pt>
                <c:pt idx="369">
                  <c:v>-757.50818645547497</c:v>
                </c:pt>
                <c:pt idx="370">
                  <c:v>-761.53691310605973</c:v>
                </c:pt>
                <c:pt idx="371">
                  <c:v>-765.57639737119882</c:v>
                </c:pt>
                <c:pt idx="372">
                  <c:v>-769.62663925089225</c:v>
                </c:pt>
                <c:pt idx="373">
                  <c:v>-773.68763874513968</c:v>
                </c:pt>
                <c:pt idx="374">
                  <c:v>-777.75939585394178</c:v>
                </c:pt>
                <c:pt idx="375">
                  <c:v>-781.84191057729799</c:v>
                </c:pt>
                <c:pt idx="376">
                  <c:v>-785.93518291520854</c:v>
                </c:pt>
                <c:pt idx="377">
                  <c:v>-790.03921286767343</c:v>
                </c:pt>
                <c:pt idx="378">
                  <c:v>-794.15400043469231</c:v>
                </c:pt>
                <c:pt idx="379">
                  <c:v>-798.27954561626586</c:v>
                </c:pt>
                <c:pt idx="380">
                  <c:v>-802.41584841239364</c:v>
                </c:pt>
                <c:pt idx="381">
                  <c:v>-806.56290882307565</c:v>
                </c:pt>
                <c:pt idx="382">
                  <c:v>-810.7207268483121</c:v>
                </c:pt>
                <c:pt idx="383">
                  <c:v>-814.88930248810254</c:v>
                </c:pt>
                <c:pt idx="384">
                  <c:v>-819.06863574244812</c:v>
                </c:pt>
                <c:pt idx="385">
                  <c:v>-823.25872661134679</c:v>
                </c:pt>
                <c:pt idx="386">
                  <c:v>-827.45957509480024</c:v>
                </c:pt>
                <c:pt idx="387">
                  <c:v>-831.67118119280826</c:v>
                </c:pt>
                <c:pt idx="388">
                  <c:v>-835.89354490537005</c:v>
                </c:pt>
                <c:pt idx="389">
                  <c:v>-840.1266662324872</c:v>
                </c:pt>
                <c:pt idx="390">
                  <c:v>-844.37054517415731</c:v>
                </c:pt>
                <c:pt idx="391">
                  <c:v>-848.62518173038245</c:v>
                </c:pt>
                <c:pt idx="392">
                  <c:v>-852.89057590116181</c:v>
                </c:pt>
                <c:pt idx="393">
                  <c:v>-857.16672768649516</c:v>
                </c:pt>
                <c:pt idx="394">
                  <c:v>-861.45363708638376</c:v>
                </c:pt>
                <c:pt idx="395">
                  <c:v>-865.75130410082534</c:v>
                </c:pt>
                <c:pt idx="396">
                  <c:v>-870.05972872982193</c:v>
                </c:pt>
                <c:pt idx="397">
                  <c:v>-874.37891097337274</c:v>
                </c:pt>
                <c:pt idx="398">
                  <c:v>-878.70885083147766</c:v>
                </c:pt>
                <c:pt idx="399">
                  <c:v>-883.04954830413783</c:v>
                </c:pt>
                <c:pt idx="400">
                  <c:v>-887.40100339135086</c:v>
                </c:pt>
                <c:pt idx="401">
                  <c:v>-891.7632160931189</c:v>
                </c:pt>
                <c:pt idx="402">
                  <c:v>-896.13618640944128</c:v>
                </c:pt>
                <c:pt idx="403">
                  <c:v>-900.51991434031754</c:v>
                </c:pt>
                <c:pt idx="404">
                  <c:v>-904.91439988574928</c:v>
                </c:pt>
                <c:pt idx="405">
                  <c:v>-909.31964304573387</c:v>
                </c:pt>
                <c:pt idx="406">
                  <c:v>-913.73564382027337</c:v>
                </c:pt>
                <c:pt idx="407">
                  <c:v>-918.16240220936731</c:v>
                </c:pt>
                <c:pt idx="408">
                  <c:v>-922.59991821301514</c:v>
                </c:pt>
                <c:pt idx="409">
                  <c:v>-927.04819183121822</c:v>
                </c:pt>
                <c:pt idx="410">
                  <c:v>-931.50722306397427</c:v>
                </c:pt>
                <c:pt idx="411">
                  <c:v>-935.97701191128522</c:v>
                </c:pt>
                <c:pt idx="412">
                  <c:v>-940.45755837315073</c:v>
                </c:pt>
                <c:pt idx="413">
                  <c:v>-944.94886244957002</c:v>
                </c:pt>
                <c:pt idx="414">
                  <c:v>-949.45092414054454</c:v>
                </c:pt>
                <c:pt idx="415">
                  <c:v>-953.96374344607216</c:v>
                </c:pt>
                <c:pt idx="416">
                  <c:v>-958.48732036615468</c:v>
                </c:pt>
                <c:pt idx="417">
                  <c:v>-963.02165490079153</c:v>
                </c:pt>
                <c:pt idx="418">
                  <c:v>-967.56674704998227</c:v>
                </c:pt>
                <c:pt idx="419">
                  <c:v>-972.12259681372836</c:v>
                </c:pt>
                <c:pt idx="420">
                  <c:v>-976.68920419202743</c:v>
                </c:pt>
                <c:pt idx="421">
                  <c:v>-981.2665691848814</c:v>
                </c:pt>
                <c:pt idx="422">
                  <c:v>-985.85469179228983</c:v>
                </c:pt>
                <c:pt idx="423">
                  <c:v>-990.45357201425213</c:v>
                </c:pt>
                <c:pt idx="424">
                  <c:v>-995.06320985076979</c:v>
                </c:pt>
                <c:pt idx="425">
                  <c:v>-999.68360530184032</c:v>
                </c:pt>
                <c:pt idx="426">
                  <c:v>-1004.3147583674657</c:v>
                </c:pt>
                <c:pt idx="427">
                  <c:v>-1008.9566690476456</c:v>
                </c:pt>
                <c:pt idx="428">
                  <c:v>-1013.6093373423794</c:v>
                </c:pt>
                <c:pt idx="429">
                  <c:v>-1018.2727632516685</c:v>
                </c:pt>
                <c:pt idx="430">
                  <c:v>-1022.9469467755106</c:v>
                </c:pt>
                <c:pt idx="431">
                  <c:v>-1027.6318879139076</c:v>
                </c:pt>
                <c:pt idx="432">
                  <c:v>-1032.3275866668589</c:v>
                </c:pt>
                <c:pt idx="433">
                  <c:v>-1037.034043034364</c:v>
                </c:pt>
                <c:pt idx="434">
                  <c:v>-1041.7512570164247</c:v>
                </c:pt>
                <c:pt idx="435">
                  <c:v>-1046.4792286130382</c:v>
                </c:pt>
                <c:pt idx="436">
                  <c:v>-1051.2179578242067</c:v>
                </c:pt>
                <c:pt idx="437">
                  <c:v>-1055.9674446499296</c:v>
                </c:pt>
                <c:pt idx="438">
                  <c:v>-1060.7276890902062</c:v>
                </c:pt>
                <c:pt idx="439">
                  <c:v>-1065.4986911450385</c:v>
                </c:pt>
                <c:pt idx="440">
                  <c:v>-1070.2804508144234</c:v>
                </c:pt>
                <c:pt idx="441">
                  <c:v>-1075.0729680983634</c:v>
                </c:pt>
                <c:pt idx="442">
                  <c:v>-1079.8762429968579</c:v>
                </c:pt>
                <c:pt idx="443">
                  <c:v>-1084.6902755099059</c:v>
                </c:pt>
                <c:pt idx="444">
                  <c:v>-1089.5150656375095</c:v>
                </c:pt>
                <c:pt idx="445">
                  <c:v>-1094.3506133796661</c:v>
                </c:pt>
                <c:pt idx="446">
                  <c:v>-1099.1969187363775</c:v>
                </c:pt>
                <c:pt idx="447">
                  <c:v>-1104.0539817076435</c:v>
                </c:pt>
                <c:pt idx="448">
                  <c:v>-1108.9218022934631</c:v>
                </c:pt>
                <c:pt idx="449">
                  <c:v>-1113.8003804938382</c:v>
                </c:pt>
                <c:pt idx="450">
                  <c:v>-1118.689716308766</c:v>
                </c:pt>
                <c:pt idx="451">
                  <c:v>-1123.5898097382492</c:v>
                </c:pt>
                <c:pt idx="452">
                  <c:v>-1128.5006607822863</c:v>
                </c:pt>
                <c:pt idx="453">
                  <c:v>-1133.4222694408777</c:v>
                </c:pt>
                <c:pt idx="454">
                  <c:v>-1138.3546357140242</c:v>
                </c:pt>
                <c:pt idx="455">
                  <c:v>-1143.2977596017238</c:v>
                </c:pt>
                <c:pt idx="456">
                  <c:v>-1148.251641103978</c:v>
                </c:pt>
                <c:pt idx="457">
                  <c:v>-1153.2162802207868</c:v>
                </c:pt>
                <c:pt idx="458">
                  <c:v>-1158.1916769521499</c:v>
                </c:pt>
                <c:pt idx="459">
                  <c:v>-1163.177831298068</c:v>
                </c:pt>
                <c:pt idx="460">
                  <c:v>-1168.1747432585387</c:v>
                </c:pt>
                <c:pt idx="461">
                  <c:v>-1173.1824128335645</c:v>
                </c:pt>
                <c:pt idx="462">
                  <c:v>-1178.2008400231448</c:v>
                </c:pt>
                <c:pt idx="463">
                  <c:v>-1183.2300248272793</c:v>
                </c:pt>
                <c:pt idx="464">
                  <c:v>-1188.2699672459689</c:v>
                </c:pt>
                <c:pt idx="465">
                  <c:v>-1193.3206672792112</c:v>
                </c:pt>
                <c:pt idx="466">
                  <c:v>-1198.3821249270086</c:v>
                </c:pt>
                <c:pt idx="467">
                  <c:v>-1203.4543401893604</c:v>
                </c:pt>
                <c:pt idx="468">
                  <c:v>-1208.5373130662663</c:v>
                </c:pt>
                <c:pt idx="469">
                  <c:v>-1213.6310435577273</c:v>
                </c:pt>
                <c:pt idx="470">
                  <c:v>-1218.7355316637411</c:v>
                </c:pt>
                <c:pt idx="471">
                  <c:v>-1223.85077738431</c:v>
                </c:pt>
                <c:pt idx="472">
                  <c:v>-1228.9767807194332</c:v>
                </c:pt>
                <c:pt idx="473">
                  <c:v>-1234.1135416691104</c:v>
                </c:pt>
                <c:pt idx="474">
                  <c:v>-1239.2610602333432</c:v>
                </c:pt>
                <c:pt idx="475">
                  <c:v>-1244.4193364121286</c:v>
                </c:pt>
                <c:pt idx="476">
                  <c:v>-1249.5883702054689</c:v>
                </c:pt>
                <c:pt idx="477">
                  <c:v>-1254.7681616133636</c:v>
                </c:pt>
                <c:pt idx="478">
                  <c:v>-1259.9587106358124</c:v>
                </c:pt>
                <c:pt idx="479">
                  <c:v>-1265.1600172728165</c:v>
                </c:pt>
                <c:pt idx="480">
                  <c:v>-1270.3720815243735</c:v>
                </c:pt>
                <c:pt idx="481">
                  <c:v>-1275.5949033904853</c:v>
                </c:pt>
                <c:pt idx="482">
                  <c:v>-1280.8284828711514</c:v>
                </c:pt>
                <c:pt idx="483">
                  <c:v>-1286.072819966372</c:v>
                </c:pt>
                <c:pt idx="484">
                  <c:v>-1291.3279146761474</c:v>
                </c:pt>
                <c:pt idx="485">
                  <c:v>-1296.5937670004757</c:v>
                </c:pt>
                <c:pt idx="486">
                  <c:v>-1301.8703769393589</c:v>
                </c:pt>
                <c:pt idx="487">
                  <c:v>-1307.1577444927966</c:v>
                </c:pt>
                <c:pt idx="488">
                  <c:v>-1312.4558696607885</c:v>
                </c:pt>
                <c:pt idx="489">
                  <c:v>-1317.7647524433357</c:v>
                </c:pt>
                <c:pt idx="490">
                  <c:v>-1323.0843928404354</c:v>
                </c:pt>
                <c:pt idx="491">
                  <c:v>-1328.4147908520902</c:v>
                </c:pt>
                <c:pt idx="492">
                  <c:v>-1333.7559464782996</c:v>
                </c:pt>
                <c:pt idx="493">
                  <c:v>-1339.1078597190628</c:v>
                </c:pt>
                <c:pt idx="494">
                  <c:v>-1344.4705305743812</c:v>
                </c:pt>
                <c:pt idx="495">
                  <c:v>-1349.8439590442526</c:v>
                </c:pt>
                <c:pt idx="496">
                  <c:v>-1355.2281451286792</c:v>
                </c:pt>
                <c:pt idx="497">
                  <c:v>-1360.6230888276596</c:v>
                </c:pt>
                <c:pt idx="498">
                  <c:v>-1366.0287901411943</c:v>
                </c:pt>
                <c:pt idx="499">
                  <c:v>-1371.4452490692845</c:v>
                </c:pt>
                <c:pt idx="500">
                  <c:v>-1376.8724656119273</c:v>
                </c:pt>
                <c:pt idx="501">
                  <c:v>-1382.3104397691252</c:v>
                </c:pt>
                <c:pt idx="502">
                  <c:v>-1387.7591715408776</c:v>
                </c:pt>
                <c:pt idx="503">
                  <c:v>-1393.2186609271837</c:v>
                </c:pt>
                <c:pt idx="504">
                  <c:v>-1398.6889079280452</c:v>
                </c:pt>
                <c:pt idx="505">
                  <c:v>-1404.1699125434595</c:v>
                </c:pt>
                <c:pt idx="506">
                  <c:v>-1409.6616747734288</c:v>
                </c:pt>
                <c:pt idx="507">
                  <c:v>-1415.1641946179525</c:v>
                </c:pt>
                <c:pt idx="508">
                  <c:v>-1420.6774720770304</c:v>
                </c:pt>
                <c:pt idx="509">
                  <c:v>-1426.2015071506635</c:v>
                </c:pt>
                <c:pt idx="510">
                  <c:v>-1431.7362998388492</c:v>
                </c:pt>
                <c:pt idx="511">
                  <c:v>-1437.28185014159</c:v>
                </c:pt>
                <c:pt idx="512">
                  <c:v>-1442.8381580588853</c:v>
                </c:pt>
                <c:pt idx="513">
                  <c:v>-1448.4052235907343</c:v>
                </c:pt>
                <c:pt idx="514">
                  <c:v>-1453.9830467371389</c:v>
                </c:pt>
                <c:pt idx="515">
                  <c:v>-1459.5716274980962</c:v>
                </c:pt>
                <c:pt idx="516">
                  <c:v>-1465.1709658736083</c:v>
                </c:pt>
                <c:pt idx="517">
                  <c:v>-1470.7810618636752</c:v>
                </c:pt>
                <c:pt idx="518">
                  <c:v>-1476.401915468296</c:v>
                </c:pt>
                <c:pt idx="519">
                  <c:v>-1482.0335266874722</c:v>
                </c:pt>
                <c:pt idx="520">
                  <c:v>-1487.6758955212008</c:v>
                </c:pt>
                <c:pt idx="521">
                  <c:v>-1493.3290219694848</c:v>
                </c:pt>
                <c:pt idx="522">
                  <c:v>-1498.9929060323227</c:v>
                </c:pt>
                <c:pt idx="523">
                  <c:v>-1504.6675477097149</c:v>
                </c:pt>
                <c:pt idx="524">
                  <c:v>-1510.3529470016624</c:v>
                </c:pt>
                <c:pt idx="525">
                  <c:v>-1516.0491039081628</c:v>
                </c:pt>
                <c:pt idx="526">
                  <c:v>-1521.7560184292181</c:v>
                </c:pt>
                <c:pt idx="527">
                  <c:v>-1527.4736905648278</c:v>
                </c:pt>
                <c:pt idx="528">
                  <c:v>-1533.2021203149914</c:v>
                </c:pt>
                <c:pt idx="529">
                  <c:v>-1538.9413076797105</c:v>
                </c:pt>
                <c:pt idx="530">
                  <c:v>-1544.6912526589822</c:v>
                </c:pt>
                <c:pt idx="531">
                  <c:v>-1550.4519552528091</c:v>
                </c:pt>
                <c:pt idx="532">
                  <c:v>-1556.2234154611901</c:v>
                </c:pt>
                <c:pt idx="533">
                  <c:v>-1562.0056332841255</c:v>
                </c:pt>
                <c:pt idx="534">
                  <c:v>-1567.7986087216159</c:v>
                </c:pt>
                <c:pt idx="535">
                  <c:v>-1573.6023417736592</c:v>
                </c:pt>
                <c:pt idx="536">
                  <c:v>-1579.4168324402574</c:v>
                </c:pt>
                <c:pt idx="537">
                  <c:v>-1585.24208072141</c:v>
                </c:pt>
                <c:pt idx="538">
                  <c:v>-1591.0780866171167</c:v>
                </c:pt>
                <c:pt idx="539">
                  <c:v>-1596.9248501273787</c:v>
                </c:pt>
                <c:pt idx="540">
                  <c:v>-1602.7823712521936</c:v>
                </c:pt>
                <c:pt idx="541">
                  <c:v>-1608.6506499915631</c:v>
                </c:pt>
                <c:pt idx="542">
                  <c:v>-1614.5296863454873</c:v>
                </c:pt>
                <c:pt idx="543">
                  <c:v>-1620.4194803139656</c:v>
                </c:pt>
                <c:pt idx="544">
                  <c:v>-1626.3200318969991</c:v>
                </c:pt>
                <c:pt idx="545">
                  <c:v>-1632.2313410945853</c:v>
                </c:pt>
                <c:pt idx="546">
                  <c:v>-1638.1534079067267</c:v>
                </c:pt>
                <c:pt idx="547">
                  <c:v>-1644.086232333422</c:v>
                </c:pt>
                <c:pt idx="548">
                  <c:v>-1650.0298143746718</c:v>
                </c:pt>
                <c:pt idx="549">
                  <c:v>-1655.9841540304769</c:v>
                </c:pt>
                <c:pt idx="550">
                  <c:v>-1661.9492513008345</c:v>
                </c:pt>
                <c:pt idx="551">
                  <c:v>-1667.9251061857474</c:v>
                </c:pt>
                <c:pt idx="552">
                  <c:v>-1673.9117186852145</c:v>
                </c:pt>
                <c:pt idx="553">
                  <c:v>-1679.9090887992356</c:v>
                </c:pt>
                <c:pt idx="554">
                  <c:v>-1685.9172165278121</c:v>
                </c:pt>
                <c:pt idx="555">
                  <c:v>-1691.9361018709412</c:v>
                </c:pt>
                <c:pt idx="556">
                  <c:v>-1697.9657448286257</c:v>
                </c:pt>
                <c:pt idx="557">
                  <c:v>-1704.0061454008642</c:v>
                </c:pt>
                <c:pt idx="558">
                  <c:v>-1710.0573035876571</c:v>
                </c:pt>
                <c:pt idx="559">
                  <c:v>-1716.1192193890049</c:v>
                </c:pt>
                <c:pt idx="560">
                  <c:v>-1722.1918928049056</c:v>
                </c:pt>
                <c:pt idx="561">
                  <c:v>-1728.2753238353612</c:v>
                </c:pt>
                <c:pt idx="562">
                  <c:v>-1734.3695124803714</c:v>
                </c:pt>
                <c:pt idx="563">
                  <c:v>-1740.4744587399355</c:v>
                </c:pt>
                <c:pt idx="564">
                  <c:v>-1746.5901626140551</c:v>
                </c:pt>
                <c:pt idx="565">
                  <c:v>-1752.7166241027271</c:v>
                </c:pt>
                <c:pt idx="566">
                  <c:v>-1758.8538432059543</c:v>
                </c:pt>
                <c:pt idx="567">
                  <c:v>-1765.0018199237361</c:v>
                </c:pt>
                <c:pt idx="568">
                  <c:v>-1771.1605542560717</c:v>
                </c:pt>
                <c:pt idx="569">
                  <c:v>-1777.3300462029626</c:v>
                </c:pt>
                <c:pt idx="570">
                  <c:v>-1783.5102957644062</c:v>
                </c:pt>
                <c:pt idx="571">
                  <c:v>-1789.7013029404052</c:v>
                </c:pt>
                <c:pt idx="572">
                  <c:v>-1795.9030677309581</c:v>
                </c:pt>
                <c:pt idx="573">
                  <c:v>-1802.1155901360653</c:v>
                </c:pt>
                <c:pt idx="574">
                  <c:v>-1808.3388701557278</c:v>
                </c:pt>
                <c:pt idx="575">
                  <c:v>-1814.572907789943</c:v>
                </c:pt>
                <c:pt idx="576">
                  <c:v>-1820.8177030387133</c:v>
                </c:pt>
                <c:pt idx="577">
                  <c:v>-1827.0732559020378</c:v>
                </c:pt>
                <c:pt idx="578">
                  <c:v>-1833.3395663799163</c:v>
                </c:pt>
                <c:pt idx="579">
                  <c:v>-1839.6166344723506</c:v>
                </c:pt>
                <c:pt idx="580">
                  <c:v>-1845.9044601793369</c:v>
                </c:pt>
                <c:pt idx="581">
                  <c:v>-1852.2030435008787</c:v>
                </c:pt>
                <c:pt idx="582">
                  <c:v>-1858.5123844369748</c:v>
                </c:pt>
                <c:pt idx="583">
                  <c:v>-1864.8324829876251</c:v>
                </c:pt>
                <c:pt idx="584">
                  <c:v>-1871.1633391528303</c:v>
                </c:pt>
                <c:pt idx="585">
                  <c:v>-1877.5049529325884</c:v>
                </c:pt>
                <c:pt idx="586">
                  <c:v>-1883.8573243269016</c:v>
                </c:pt>
                <c:pt idx="587">
                  <c:v>-1890.2204533357694</c:v>
                </c:pt>
                <c:pt idx="588">
                  <c:v>-1896.5943399591908</c:v>
                </c:pt>
                <c:pt idx="589">
                  <c:v>-1902.9789841971678</c:v>
                </c:pt>
                <c:pt idx="590">
                  <c:v>-1909.3743860496975</c:v>
                </c:pt>
                <c:pt idx="591">
                  <c:v>-1915.780545516782</c:v>
                </c:pt>
                <c:pt idx="592">
                  <c:v>-1922.1974625984212</c:v>
                </c:pt>
                <c:pt idx="593">
                  <c:v>-1928.6251372946144</c:v>
                </c:pt>
                <c:pt idx="594">
                  <c:v>-1935.0635696053628</c:v>
                </c:pt>
                <c:pt idx="595">
                  <c:v>-1941.5127595306637</c:v>
                </c:pt>
                <c:pt idx="596">
                  <c:v>-1947.9727070705201</c:v>
                </c:pt>
                <c:pt idx="597">
                  <c:v>-1954.4434122249304</c:v>
                </c:pt>
                <c:pt idx="598">
                  <c:v>-1960.9248749938952</c:v>
                </c:pt>
                <c:pt idx="599">
                  <c:v>-1967.4170953774153</c:v>
                </c:pt>
                <c:pt idx="600">
                  <c:v>-1973.9200733754878</c:v>
                </c:pt>
                <c:pt idx="601">
                  <c:v>-1980.4338089881155</c:v>
                </c:pt>
                <c:pt idx="602">
                  <c:v>-1986.9583022152974</c:v>
                </c:pt>
                <c:pt idx="603">
                  <c:v>-1993.4935530570335</c:v>
                </c:pt>
                <c:pt idx="604">
                  <c:v>-2000.0395615133252</c:v>
                </c:pt>
                <c:pt idx="605">
                  <c:v>-2006.5963275841691</c:v>
                </c:pt>
                <c:pt idx="606">
                  <c:v>-2013.1638512695683</c:v>
                </c:pt>
                <c:pt idx="607">
                  <c:v>-2019.7421325695218</c:v>
                </c:pt>
                <c:pt idx="608">
                  <c:v>-2026.3311714840295</c:v>
                </c:pt>
                <c:pt idx="609">
                  <c:v>-2032.9309680130925</c:v>
                </c:pt>
                <c:pt idx="610">
                  <c:v>-2039.541522156708</c:v>
                </c:pt>
                <c:pt idx="611">
                  <c:v>-2046.1628339148785</c:v>
                </c:pt>
                <c:pt idx="612">
                  <c:v>-2052.7949032876036</c:v>
                </c:pt>
                <c:pt idx="613">
                  <c:v>-2059.4377302748826</c:v>
                </c:pt>
                <c:pt idx="614">
                  <c:v>-2066.0913148767172</c:v>
                </c:pt>
                <c:pt idx="615">
                  <c:v>-2072.7556570931042</c:v>
                </c:pt>
                <c:pt idx="616">
                  <c:v>-2079.4307569240464</c:v>
                </c:pt>
                <c:pt idx="617">
                  <c:v>-2086.1166143695427</c:v>
                </c:pt>
                <c:pt idx="618">
                  <c:v>-2092.8132294295933</c:v>
                </c:pt>
                <c:pt idx="619">
                  <c:v>-2099.5206021041995</c:v>
                </c:pt>
                <c:pt idx="620">
                  <c:v>-2106.2387323933581</c:v>
                </c:pt>
                <c:pt idx="621">
                  <c:v>-2112.9676202970718</c:v>
                </c:pt>
                <c:pt idx="622">
                  <c:v>-2119.7072658153393</c:v>
                </c:pt>
                <c:pt idx="623">
                  <c:v>-2126.4576689481614</c:v>
                </c:pt>
                <c:pt idx="624">
                  <c:v>-2133.2188296955392</c:v>
                </c:pt>
                <c:pt idx="625">
                  <c:v>-2139.9907480574689</c:v>
                </c:pt>
                <c:pt idx="626">
                  <c:v>-2146.7734240339541</c:v>
                </c:pt>
                <c:pt idx="627">
                  <c:v>-2153.5668576249936</c:v>
                </c:pt>
                <c:pt idx="628">
                  <c:v>-2160.3710488305874</c:v>
                </c:pt>
                <c:pt idx="629">
                  <c:v>-2167.1859976507362</c:v>
                </c:pt>
                <c:pt idx="630">
                  <c:v>-2174.0117040854375</c:v>
                </c:pt>
                <c:pt idx="631">
                  <c:v>-2180.8481681346943</c:v>
                </c:pt>
                <c:pt idx="632">
                  <c:v>-2187.6953897985054</c:v>
                </c:pt>
                <c:pt idx="633">
                  <c:v>-2194.5533690768702</c:v>
                </c:pt>
                <c:pt idx="634">
                  <c:v>-2201.4221059697911</c:v>
                </c:pt>
                <c:pt idx="635">
                  <c:v>-2208.3016004772639</c:v>
                </c:pt>
                <c:pt idx="636">
                  <c:v>-2215.1918525992924</c:v>
                </c:pt>
                <c:pt idx="637">
                  <c:v>-2222.0928623358745</c:v>
                </c:pt>
                <c:pt idx="638">
                  <c:v>-2229.0046296870109</c:v>
                </c:pt>
                <c:pt idx="639">
                  <c:v>-2235.9271546527029</c:v>
                </c:pt>
                <c:pt idx="640">
                  <c:v>-2242.8604372329478</c:v>
                </c:pt>
                <c:pt idx="641">
                  <c:v>-2249.8044774277482</c:v>
                </c:pt>
                <c:pt idx="642">
                  <c:v>-2256.7592752371011</c:v>
                </c:pt>
                <c:pt idx="643">
                  <c:v>-2263.7248306610095</c:v>
                </c:pt>
                <c:pt idx="644">
                  <c:v>-2270.7011436994721</c:v>
                </c:pt>
                <c:pt idx="645">
                  <c:v>-2277.6882143524886</c:v>
                </c:pt>
                <c:pt idx="646">
                  <c:v>-2284.6860426200601</c:v>
                </c:pt>
                <c:pt idx="647">
                  <c:v>-2291.694628502185</c:v>
                </c:pt>
                <c:pt idx="648">
                  <c:v>-2298.713971998865</c:v>
                </c:pt>
                <c:pt idx="649">
                  <c:v>-2305.7440731100992</c:v>
                </c:pt>
                <c:pt idx="650">
                  <c:v>-2312.7849318358872</c:v>
                </c:pt>
                <c:pt idx="651">
                  <c:v>-2319.8365481762303</c:v>
                </c:pt>
                <c:pt idx="652">
                  <c:v>-2326.8989221311263</c:v>
                </c:pt>
                <c:pt idx="653">
                  <c:v>-2333.9720537005774</c:v>
                </c:pt>
                <c:pt idx="654">
                  <c:v>-2341.0559428845836</c:v>
                </c:pt>
                <c:pt idx="655">
                  <c:v>-2348.1505896831432</c:v>
                </c:pt>
                <c:pt idx="656">
                  <c:v>-2355.2559940962583</c:v>
                </c:pt>
                <c:pt idx="657">
                  <c:v>-2362.3721561239258</c:v>
                </c:pt>
                <c:pt idx="658">
                  <c:v>-2369.4990757661481</c:v>
                </c:pt>
                <c:pt idx="659">
                  <c:v>-2376.6367530229254</c:v>
                </c:pt>
                <c:pt idx="660">
                  <c:v>-2383.7851878942565</c:v>
                </c:pt>
                <c:pt idx="661">
                  <c:v>-2390.9443803801428</c:v>
                </c:pt>
                <c:pt idx="662">
                  <c:v>-2398.1143304805819</c:v>
                </c:pt>
                <c:pt idx="663">
                  <c:v>-2405.2950381955761</c:v>
                </c:pt>
                <c:pt idx="664">
                  <c:v>-2412.486503525125</c:v>
                </c:pt>
                <c:pt idx="665">
                  <c:v>-2419.6887264692273</c:v>
                </c:pt>
                <c:pt idx="666">
                  <c:v>-2426.9017070278851</c:v>
                </c:pt>
                <c:pt idx="667">
                  <c:v>-2434.1254452010958</c:v>
                </c:pt>
                <c:pt idx="668">
                  <c:v>-2441.3599409888616</c:v>
                </c:pt>
                <c:pt idx="669">
                  <c:v>-2448.6051943911816</c:v>
                </c:pt>
                <c:pt idx="670">
                  <c:v>-2455.8612054080554</c:v>
                </c:pt>
                <c:pt idx="671">
                  <c:v>-2463.1279740394848</c:v>
                </c:pt>
                <c:pt idx="672">
                  <c:v>-2470.405500285467</c:v>
                </c:pt>
                <c:pt idx="673">
                  <c:v>-2477.6937841460044</c:v>
                </c:pt>
                <c:pt idx="674">
                  <c:v>-2484.992825621096</c:v>
                </c:pt>
                <c:pt idx="675">
                  <c:v>-2492.3026247107414</c:v>
                </c:pt>
                <c:pt idx="676">
                  <c:v>-2499.6231814149423</c:v>
                </c:pt>
                <c:pt idx="677">
                  <c:v>-2506.9544957336957</c:v>
                </c:pt>
                <c:pt idx="678">
                  <c:v>-2514.2965676670042</c:v>
                </c:pt>
                <c:pt idx="679">
                  <c:v>-2521.6493972148678</c:v>
                </c:pt>
                <c:pt idx="680">
                  <c:v>-2529.0129843772847</c:v>
                </c:pt>
                <c:pt idx="681">
                  <c:v>-2536.3873291542573</c:v>
                </c:pt>
                <c:pt idx="682">
                  <c:v>-2543.7724315457822</c:v>
                </c:pt>
                <c:pt idx="683">
                  <c:v>-2551.1682915518618</c:v>
                </c:pt>
                <c:pt idx="684">
                  <c:v>-2558.5749091724965</c:v>
                </c:pt>
                <c:pt idx="685">
                  <c:v>-2565.9922844076855</c:v>
                </c:pt>
                <c:pt idx="686">
                  <c:v>-2573.4204172574291</c:v>
                </c:pt>
                <c:pt idx="687">
                  <c:v>-2580.8593077217261</c:v>
                </c:pt>
                <c:pt idx="688">
                  <c:v>-2588.3089558005772</c:v>
                </c:pt>
                <c:pt idx="689">
                  <c:v>-2595.7693614939835</c:v>
                </c:pt>
                <c:pt idx="690">
                  <c:v>-2603.2405248019436</c:v>
                </c:pt>
                <c:pt idx="691">
                  <c:v>-2610.7224457244588</c:v>
                </c:pt>
                <c:pt idx="692">
                  <c:v>-2618.2151242615269</c:v>
                </c:pt>
                <c:pt idx="693">
                  <c:v>-2625.71856041315</c:v>
                </c:pt>
                <c:pt idx="694">
                  <c:v>-2633.2327541793275</c:v>
                </c:pt>
                <c:pt idx="695">
                  <c:v>-2640.7577055600591</c:v>
                </c:pt>
                <c:pt idx="696">
                  <c:v>-2648.2934145553459</c:v>
                </c:pt>
                <c:pt idx="697">
                  <c:v>-2655.8398811651855</c:v>
                </c:pt>
                <c:pt idx="698">
                  <c:v>-2663.3971053895802</c:v>
                </c:pt>
                <c:pt idx="699">
                  <c:v>-2670.9650872285292</c:v>
                </c:pt>
                <c:pt idx="700">
                  <c:v>-2678.543826682032</c:v>
                </c:pt>
                <c:pt idx="701">
                  <c:v>-2686.1333237500903</c:v>
                </c:pt>
                <c:pt idx="702">
                  <c:v>-2693.7335784327015</c:v>
                </c:pt>
                <c:pt idx="703">
                  <c:v>-2701.3445907298674</c:v>
                </c:pt>
                <c:pt idx="704">
                  <c:v>-2708.9663606415884</c:v>
                </c:pt>
                <c:pt idx="705">
                  <c:v>-2716.5988881678627</c:v>
                </c:pt>
                <c:pt idx="706">
                  <c:v>-2724.2421733086926</c:v>
                </c:pt>
                <c:pt idx="707">
                  <c:v>-2731.8962160640754</c:v>
                </c:pt>
                <c:pt idx="708">
                  <c:v>-2739.5610164340123</c:v>
                </c:pt>
                <c:pt idx="709">
                  <c:v>-2747.2365744185045</c:v>
                </c:pt>
                <c:pt idx="710">
                  <c:v>-2754.9228900175508</c:v>
                </c:pt>
                <c:pt idx="711">
                  <c:v>-2762.6199632311518</c:v>
                </c:pt>
                <c:pt idx="712">
                  <c:v>-2770.3277940593061</c:v>
                </c:pt>
                <c:pt idx="713">
                  <c:v>-2778.0463825020151</c:v>
                </c:pt>
                <c:pt idx="714">
                  <c:v>-2785.7757285592788</c:v>
                </c:pt>
                <c:pt idx="715">
                  <c:v>-2793.5158322310963</c:v>
                </c:pt>
                <c:pt idx="716">
                  <c:v>-2801.2666935174689</c:v>
                </c:pt>
                <c:pt idx="717">
                  <c:v>-2809.0283124183943</c:v>
                </c:pt>
                <c:pt idx="718">
                  <c:v>-2816.8006889338749</c:v>
                </c:pt>
                <c:pt idx="719">
                  <c:v>-2824.5838230639101</c:v>
                </c:pt>
                <c:pt idx="720">
                  <c:v>-2832.3777148084991</c:v>
                </c:pt>
                <c:pt idx="721">
                  <c:v>-2840.1823641676438</c:v>
                </c:pt>
                <c:pt idx="722">
                  <c:v>-2847.9977711413403</c:v>
                </c:pt>
                <c:pt idx="723">
                  <c:v>-2855.8239357295924</c:v>
                </c:pt>
                <c:pt idx="724">
                  <c:v>-2863.6608579323993</c:v>
                </c:pt>
                <c:pt idx="725">
                  <c:v>-2871.5085377497594</c:v>
                </c:pt>
                <c:pt idx="726">
                  <c:v>-2879.3669751816751</c:v>
                </c:pt>
                <c:pt idx="727">
                  <c:v>-2887.2361702281437</c:v>
                </c:pt>
                <c:pt idx="728">
                  <c:v>-2895.1161228891669</c:v>
                </c:pt>
                <c:pt idx="729">
                  <c:v>-2903.0068331647453</c:v>
                </c:pt>
                <c:pt idx="730">
                  <c:v>-2910.9083010548775</c:v>
                </c:pt>
                <c:pt idx="731">
                  <c:v>-2918.8205265595648</c:v>
                </c:pt>
                <c:pt idx="732">
                  <c:v>-2926.7435096788049</c:v>
                </c:pt>
                <c:pt idx="733">
                  <c:v>-2934.6772504125993</c:v>
                </c:pt>
                <c:pt idx="734">
                  <c:v>-2942.6217487609488</c:v>
                </c:pt>
                <c:pt idx="735">
                  <c:v>-2950.5770047238525</c:v>
                </c:pt>
                <c:pt idx="736">
                  <c:v>-2958.5430183013113</c:v>
                </c:pt>
                <c:pt idx="737">
                  <c:v>-2966.5197894933231</c:v>
                </c:pt>
                <c:pt idx="738">
                  <c:v>-2974.5073182998894</c:v>
                </c:pt>
                <c:pt idx="739">
                  <c:v>-2982.5056047210105</c:v>
                </c:pt>
                <c:pt idx="740">
                  <c:v>-2990.5146487566853</c:v>
                </c:pt>
                <c:pt idx="741">
                  <c:v>-2998.5344504069158</c:v>
                </c:pt>
                <c:pt idx="742">
                  <c:v>-3006.5650096716986</c:v>
                </c:pt>
                <c:pt idx="743">
                  <c:v>-3014.6063265510365</c:v>
                </c:pt>
                <c:pt idx="744">
                  <c:v>-3022.6584010449292</c:v>
                </c:pt>
                <c:pt idx="745">
                  <c:v>-3030.7212331533756</c:v>
                </c:pt>
                <c:pt idx="746">
                  <c:v>-3038.7948228763776</c:v>
                </c:pt>
                <c:pt idx="747">
                  <c:v>-3046.8791702139315</c:v>
                </c:pt>
                <c:pt idx="748">
                  <c:v>-3054.9742751660415</c:v>
                </c:pt>
                <c:pt idx="749">
                  <c:v>-3063.0801377327057</c:v>
                </c:pt>
                <c:pt idx="750">
                  <c:v>-3071.1967579139232</c:v>
                </c:pt>
                <c:pt idx="751">
                  <c:v>-3079.3241357096963</c:v>
                </c:pt>
                <c:pt idx="752">
                  <c:v>-3087.4622711200227</c:v>
                </c:pt>
                <c:pt idx="753">
                  <c:v>-3095.6111641449029</c:v>
                </c:pt>
                <c:pt idx="754">
                  <c:v>-3103.7708147843391</c:v>
                </c:pt>
                <c:pt idx="755">
                  <c:v>-3111.9412230383282</c:v>
                </c:pt>
                <c:pt idx="756">
                  <c:v>-3120.1223889068733</c:v>
                </c:pt>
                <c:pt idx="757">
                  <c:v>-3128.3143123899708</c:v>
                </c:pt>
                <c:pt idx="758">
                  <c:v>-3136.5169934876226</c:v>
                </c:pt>
                <c:pt idx="759">
                  <c:v>-3144.7304321998304</c:v>
                </c:pt>
                <c:pt idx="760">
                  <c:v>-3152.954628526591</c:v>
                </c:pt>
                <c:pt idx="761">
                  <c:v>-3161.1895824679073</c:v>
                </c:pt>
                <c:pt idx="762">
                  <c:v>-3169.4352940237764</c:v>
                </c:pt>
                <c:pt idx="763">
                  <c:v>-3177.6917631942001</c:v>
                </c:pt>
                <c:pt idx="764">
                  <c:v>-3185.9589899791786</c:v>
                </c:pt>
                <c:pt idx="765">
                  <c:v>-3194.2369743787108</c:v>
                </c:pt>
                <c:pt idx="766">
                  <c:v>-3202.5257163927986</c:v>
                </c:pt>
                <c:pt idx="767">
                  <c:v>-3210.8252160214392</c:v>
                </c:pt>
                <c:pt idx="768">
                  <c:v>-3219.1354732646355</c:v>
                </c:pt>
                <c:pt idx="769">
                  <c:v>-3227.4564881223846</c:v>
                </c:pt>
                <c:pt idx="770">
                  <c:v>-3235.7882605946884</c:v>
                </c:pt>
                <c:pt idx="771">
                  <c:v>-3244.1307906815482</c:v>
                </c:pt>
                <c:pt idx="772">
                  <c:v>-3252.4840783829595</c:v>
                </c:pt>
                <c:pt idx="773">
                  <c:v>-3260.8481236989278</c:v>
                </c:pt>
                <c:pt idx="774">
                  <c:v>-3269.2229266294485</c:v>
                </c:pt>
                <c:pt idx="775">
                  <c:v>-3277.6084871745234</c:v>
                </c:pt>
                <c:pt idx="776">
                  <c:v>-3286.0048053341543</c:v>
                </c:pt>
                <c:pt idx="777">
                  <c:v>-3294.4118811083381</c:v>
                </c:pt>
                <c:pt idx="778">
                  <c:v>-3302.829714497077</c:v>
                </c:pt>
                <c:pt idx="779">
                  <c:v>-3311.2583055003693</c:v>
                </c:pt>
                <c:pt idx="780">
                  <c:v>-3319.6976541182157</c:v>
                </c:pt>
                <c:pt idx="781">
                  <c:v>-3328.1477603506182</c:v>
                </c:pt>
                <c:pt idx="782">
                  <c:v>-3336.6086241975731</c:v>
                </c:pt>
                <c:pt idx="783">
                  <c:v>-3345.0802456590841</c:v>
                </c:pt>
                <c:pt idx="784">
                  <c:v>-3353.5626247351479</c:v>
                </c:pt>
                <c:pt idx="785">
                  <c:v>-3362.0557614257659</c:v>
                </c:pt>
                <c:pt idx="786">
                  <c:v>-3370.5596557309395</c:v>
                </c:pt>
                <c:pt idx="787">
                  <c:v>-3379.074307650666</c:v>
                </c:pt>
                <c:pt idx="788">
                  <c:v>-3387.5997171849481</c:v>
                </c:pt>
                <c:pt idx="789">
                  <c:v>-3396.1358843337835</c:v>
                </c:pt>
                <c:pt idx="790">
                  <c:v>-3404.682809097173</c:v>
                </c:pt>
                <c:pt idx="791">
                  <c:v>-3413.2404914751182</c:v>
                </c:pt>
                <c:pt idx="792">
                  <c:v>-3421.8089314676163</c:v>
                </c:pt>
                <c:pt idx="793">
                  <c:v>-3430.3881290746699</c:v>
                </c:pt>
                <c:pt idx="794">
                  <c:v>-3438.9780842962764</c:v>
                </c:pt>
                <c:pt idx="795">
                  <c:v>-3447.578797132438</c:v>
                </c:pt>
                <c:pt idx="796">
                  <c:v>-3456.1902675831548</c:v>
                </c:pt>
                <c:pt idx="797">
                  <c:v>-3464.8124956484239</c:v>
                </c:pt>
                <c:pt idx="798">
                  <c:v>-3473.4454813282496</c:v>
                </c:pt>
                <c:pt idx="799">
                  <c:v>-3482.0892246226276</c:v>
                </c:pt>
                <c:pt idx="800">
                  <c:v>-3490.7437255315604</c:v>
                </c:pt>
                <c:pt idx="801">
                  <c:v>-3499.4089840550482</c:v>
                </c:pt>
                <c:pt idx="802">
                  <c:v>-3508.0850001930894</c:v>
                </c:pt>
                <c:pt idx="803">
                  <c:v>-3516.7717739456862</c:v>
                </c:pt>
                <c:pt idx="804">
                  <c:v>-3525.4693053128358</c:v>
                </c:pt>
                <c:pt idx="805">
                  <c:v>-3534.1775942945401</c:v>
                </c:pt>
                <c:pt idx="806">
                  <c:v>-3542.8966408908</c:v>
                </c:pt>
                <c:pt idx="807">
                  <c:v>-3551.6264451016123</c:v>
                </c:pt>
                <c:pt idx="808">
                  <c:v>-3560.3670069269806</c:v>
                </c:pt>
                <c:pt idx="809">
                  <c:v>-3569.1183263669018</c:v>
                </c:pt>
                <c:pt idx="810">
                  <c:v>-3577.8804034213772</c:v>
                </c:pt>
                <c:pt idx="811">
                  <c:v>-3586.6532380904082</c:v>
                </c:pt>
                <c:pt idx="812">
                  <c:v>-3595.4368303739925</c:v>
                </c:pt>
                <c:pt idx="813">
                  <c:v>-3604.231180272132</c:v>
                </c:pt>
                <c:pt idx="814">
                  <c:v>-3613.0362877848247</c:v>
                </c:pt>
                <c:pt idx="815">
                  <c:v>-3621.8521529120717</c:v>
                </c:pt>
                <c:pt idx="816">
                  <c:v>-3630.6787756538747</c:v>
                </c:pt>
                <c:pt idx="817">
                  <c:v>-3639.5161560102297</c:v>
                </c:pt>
                <c:pt idx="818">
                  <c:v>-3648.3642939811411</c:v>
                </c:pt>
                <c:pt idx="819">
                  <c:v>-3657.223189566605</c:v>
                </c:pt>
                <c:pt idx="820">
                  <c:v>-3666.092842766624</c:v>
                </c:pt>
                <c:pt idx="821">
                  <c:v>-3674.9732535811982</c:v>
                </c:pt>
                <c:pt idx="822">
                  <c:v>-3683.8644220103247</c:v>
                </c:pt>
                <c:pt idx="823">
                  <c:v>-3692.7663480540077</c:v>
                </c:pt>
                <c:pt idx="824">
                  <c:v>-3701.6790317122432</c:v>
                </c:pt>
                <c:pt idx="825">
                  <c:v>-3710.6024729850333</c:v>
                </c:pt>
                <c:pt idx="826">
                  <c:v>-3719.536671872379</c:v>
                </c:pt>
                <c:pt idx="827">
                  <c:v>-3728.4816283742775</c:v>
                </c:pt>
                <c:pt idx="828">
                  <c:v>-3737.4373424907321</c:v>
                </c:pt>
                <c:pt idx="829">
                  <c:v>-3746.4038142217387</c:v>
                </c:pt>
                <c:pt idx="830">
                  <c:v>-3755.3810435673004</c:v>
                </c:pt>
                <c:pt idx="831">
                  <c:v>-3764.3690305274176</c:v>
                </c:pt>
                <c:pt idx="832">
                  <c:v>-3773.3677751020878</c:v>
                </c:pt>
                <c:pt idx="833">
                  <c:v>-3782.3772772913135</c:v>
                </c:pt>
                <c:pt idx="834">
                  <c:v>-3791.397537095092</c:v>
                </c:pt>
                <c:pt idx="835">
                  <c:v>-3800.4285545134248</c:v>
                </c:pt>
                <c:pt idx="836">
                  <c:v>-3809.4703295463141</c:v>
                </c:pt>
                <c:pt idx="837">
                  <c:v>-3818.5228621937549</c:v>
                </c:pt>
                <c:pt idx="838">
                  <c:v>-3827.5861524557527</c:v>
                </c:pt>
                <c:pt idx="839">
                  <c:v>-3836.6602003323023</c:v>
                </c:pt>
                <c:pt idx="840">
                  <c:v>-3845.7450058234072</c:v>
                </c:pt>
                <c:pt idx="841">
                  <c:v>-3854.8405689290671</c:v>
                </c:pt>
                <c:pt idx="842">
                  <c:v>-3863.9468896492799</c:v>
                </c:pt>
                <c:pt idx="843">
                  <c:v>-3873.0639679840488</c:v>
                </c:pt>
                <c:pt idx="844">
                  <c:v>-3882.19180393337</c:v>
                </c:pt>
                <c:pt idx="845">
                  <c:v>-3891.3303974972464</c:v>
                </c:pt>
                <c:pt idx="846">
                  <c:v>-3900.4797486756784</c:v>
                </c:pt>
                <c:pt idx="847">
                  <c:v>-3909.6398574686623</c:v>
                </c:pt>
                <c:pt idx="848">
                  <c:v>-3918.8107238762027</c:v>
                </c:pt>
                <c:pt idx="849">
                  <c:v>-3927.9923478982955</c:v>
                </c:pt>
                <c:pt idx="850">
                  <c:v>-3937.184729534943</c:v>
                </c:pt>
                <c:pt idx="851">
                  <c:v>-3946.3878687861461</c:v>
                </c:pt>
                <c:pt idx="852">
                  <c:v>-3955.6017656519025</c:v>
                </c:pt>
                <c:pt idx="853">
                  <c:v>-3964.826420132214</c:v>
                </c:pt>
                <c:pt idx="854">
                  <c:v>-3974.0618322270784</c:v>
                </c:pt>
                <c:pt idx="855">
                  <c:v>-3983.3080019364975</c:v>
                </c:pt>
                <c:pt idx="856">
                  <c:v>-3992.5649292604721</c:v>
                </c:pt>
                <c:pt idx="857">
                  <c:v>-4001.8326141989996</c:v>
                </c:pt>
                <c:pt idx="858">
                  <c:v>-4011.1110567520827</c:v>
                </c:pt>
                <c:pt idx="859">
                  <c:v>-4020.4002569197187</c:v>
                </c:pt>
                <c:pt idx="860">
                  <c:v>-4029.7002147019093</c:v>
                </c:pt>
                <c:pt idx="861">
                  <c:v>-4039.0109300986555</c:v>
                </c:pt>
                <c:pt idx="862">
                  <c:v>-4048.3324031099542</c:v>
                </c:pt>
                <c:pt idx="863">
                  <c:v>-4057.6646337358093</c:v>
                </c:pt>
                <c:pt idx="864">
                  <c:v>-4067.0076219762163</c:v>
                </c:pt>
                <c:pt idx="865">
                  <c:v>-4076.3613678311785</c:v>
                </c:pt>
                <c:pt idx="866">
                  <c:v>-4085.7258713006963</c:v>
                </c:pt>
                <c:pt idx="867">
                  <c:v>-4095.1011323847665</c:v>
                </c:pt>
                <c:pt idx="868">
                  <c:v>-4104.4871510833927</c:v>
                </c:pt>
                <c:pt idx="869">
                  <c:v>-4113.8839273965714</c:v>
                </c:pt>
                <c:pt idx="870">
                  <c:v>-4123.2914613243056</c:v>
                </c:pt>
                <c:pt idx="871">
                  <c:v>-4132.7097528665945</c:v>
                </c:pt>
                <c:pt idx="872">
                  <c:v>-4142.1388020234363</c:v>
                </c:pt>
                <c:pt idx="873">
                  <c:v>-4151.5786087948336</c:v>
                </c:pt>
                <c:pt idx="874">
                  <c:v>-4161.0291731807847</c:v>
                </c:pt>
                <c:pt idx="875">
                  <c:v>-4170.4904951812896</c:v>
                </c:pt>
                <c:pt idx="876">
                  <c:v>-4179.9625747963501</c:v>
                </c:pt>
                <c:pt idx="877">
                  <c:v>-4189.4454120259634</c:v>
                </c:pt>
                <c:pt idx="878">
                  <c:v>-4198.9390068701323</c:v>
                </c:pt>
                <c:pt idx="879">
                  <c:v>-4208.4433593288541</c:v>
                </c:pt>
                <c:pt idx="880">
                  <c:v>-4217.9584694021314</c:v>
                </c:pt>
                <c:pt idx="881">
                  <c:v>-4227.4843370899634</c:v>
                </c:pt>
                <c:pt idx="882">
                  <c:v>-4237.0209623923483</c:v>
                </c:pt>
                <c:pt idx="883">
                  <c:v>-4246.5683453092888</c:v>
                </c:pt>
                <c:pt idx="884">
                  <c:v>-4256.1264858407822</c:v>
                </c:pt>
                <c:pt idx="885">
                  <c:v>-4265.6953839868302</c:v>
                </c:pt>
                <c:pt idx="886">
                  <c:v>-4275.2750397474338</c:v>
                </c:pt>
                <c:pt idx="887">
                  <c:v>-4284.8654531225902</c:v>
                </c:pt>
                <c:pt idx="888">
                  <c:v>-4294.4666241123023</c:v>
                </c:pt>
                <c:pt idx="889">
                  <c:v>-4304.0785527165672</c:v>
                </c:pt>
                <c:pt idx="890">
                  <c:v>-4313.7012389353868</c:v>
                </c:pt>
                <c:pt idx="891">
                  <c:v>-4323.3346827687619</c:v>
                </c:pt>
                <c:pt idx="892">
                  <c:v>-4332.978884216689</c:v>
                </c:pt>
                <c:pt idx="893">
                  <c:v>-4342.6338432791736</c:v>
                </c:pt>
                <c:pt idx="894">
                  <c:v>-4352.2995599562091</c:v>
                </c:pt>
                <c:pt idx="895">
                  <c:v>-4361.9760342478003</c:v>
                </c:pt>
                <c:pt idx="896">
                  <c:v>-4371.6632661539479</c:v>
                </c:pt>
                <c:pt idx="897">
                  <c:v>-4381.3612556746466</c:v>
                </c:pt>
                <c:pt idx="898">
                  <c:v>-4391.0700028099018</c:v>
                </c:pt>
                <c:pt idx="899">
                  <c:v>-4400.7895075597098</c:v>
                </c:pt>
                <c:pt idx="900">
                  <c:v>-4410.5197699240716</c:v>
                </c:pt>
                <c:pt idx="901">
                  <c:v>-4420.260789902989</c:v>
                </c:pt>
                <c:pt idx="902">
                  <c:v>-4430.0125674964611</c:v>
                </c:pt>
                <c:pt idx="903">
                  <c:v>-4439.7751027044869</c:v>
                </c:pt>
                <c:pt idx="904">
                  <c:v>-4449.5483955270665</c:v>
                </c:pt>
                <c:pt idx="905">
                  <c:v>-4459.3324459642008</c:v>
                </c:pt>
                <c:pt idx="906">
                  <c:v>-4469.1272540158907</c:v>
                </c:pt>
                <c:pt idx="907">
                  <c:v>-4478.9328196821325</c:v>
                </c:pt>
                <c:pt idx="908">
                  <c:v>-4488.7491429629299</c:v>
                </c:pt>
                <c:pt idx="909">
                  <c:v>-4498.576223858282</c:v>
                </c:pt>
                <c:pt idx="910">
                  <c:v>-4508.4140623681869</c:v>
                </c:pt>
                <c:pt idx="911">
                  <c:v>-4518.2626584926475</c:v>
                </c:pt>
                <c:pt idx="912">
                  <c:v>-4528.1220122316627</c:v>
                </c:pt>
                <c:pt idx="913">
                  <c:v>-4537.9921235852316</c:v>
                </c:pt>
                <c:pt idx="914">
                  <c:v>-4547.8729925533535</c:v>
                </c:pt>
                <c:pt idx="915">
                  <c:v>-4557.7646191360309</c:v>
                </c:pt>
                <c:pt idx="916">
                  <c:v>-4567.667003333263</c:v>
                </c:pt>
                <c:pt idx="917">
                  <c:v>-4577.5801451450498</c:v>
                </c:pt>
                <c:pt idx="918">
                  <c:v>-4587.5040445713894</c:v>
                </c:pt>
                <c:pt idx="919">
                  <c:v>-4597.4387016122837</c:v>
                </c:pt>
                <c:pt idx="920">
                  <c:v>-4607.3841162677318</c:v>
                </c:pt>
                <c:pt idx="921">
                  <c:v>-4617.3402885377363</c:v>
                </c:pt>
                <c:pt idx="922">
                  <c:v>-4627.3072184222929</c:v>
                </c:pt>
                <c:pt idx="923">
                  <c:v>-4637.2849059214059</c:v>
                </c:pt>
                <c:pt idx="924">
                  <c:v>-4647.2733510350708</c:v>
                </c:pt>
                <c:pt idx="925">
                  <c:v>-4657.2725537632905</c:v>
                </c:pt>
                <c:pt idx="926">
                  <c:v>-4667.2825141060666</c:v>
                </c:pt>
                <c:pt idx="927">
                  <c:v>-4677.3032320633956</c:v>
                </c:pt>
                <c:pt idx="928">
                  <c:v>-4687.3347076352784</c:v>
                </c:pt>
                <c:pt idx="929">
                  <c:v>-4697.3769408217158</c:v>
                </c:pt>
                <c:pt idx="930">
                  <c:v>-4707.429931622707</c:v>
                </c:pt>
                <c:pt idx="931">
                  <c:v>-4717.4936800382548</c:v>
                </c:pt>
                <c:pt idx="932">
                  <c:v>-4727.5681860683535</c:v>
                </c:pt>
                <c:pt idx="933">
                  <c:v>-4737.6534497130087</c:v>
                </c:pt>
                <c:pt idx="934">
                  <c:v>-4747.7494709722178</c:v>
                </c:pt>
                <c:pt idx="935">
                  <c:v>-4757.8562498459805</c:v>
                </c:pt>
                <c:pt idx="936">
                  <c:v>-4767.9737863342989</c:v>
                </c:pt>
                <c:pt idx="937">
                  <c:v>-4778.102080437171</c:v>
                </c:pt>
                <c:pt idx="938">
                  <c:v>-4788.2411321545978</c:v>
                </c:pt>
                <c:pt idx="939">
                  <c:v>-4798.3909414865775</c:v>
                </c:pt>
                <c:pt idx="940">
                  <c:v>-4808.5515084331118</c:v>
                </c:pt>
                <c:pt idx="941">
                  <c:v>-4818.7228329942018</c:v>
                </c:pt>
                <c:pt idx="942">
                  <c:v>-4828.9049151698455</c:v>
                </c:pt>
                <c:pt idx="943">
                  <c:v>-4839.0977549600429</c:v>
                </c:pt>
                <c:pt idx="944">
                  <c:v>-4849.3013523647942</c:v>
                </c:pt>
                <c:pt idx="945">
                  <c:v>-4859.5157073841001</c:v>
                </c:pt>
                <c:pt idx="946">
                  <c:v>-4869.7408200179625</c:v>
                </c:pt>
                <c:pt idx="947">
                  <c:v>-4879.9766902663769</c:v>
                </c:pt>
                <c:pt idx="948">
                  <c:v>-4890.2233181293459</c:v>
                </c:pt>
                <c:pt idx="949">
                  <c:v>-4900.4807036068687</c:v>
                </c:pt>
                <c:pt idx="950">
                  <c:v>-4910.7488466989462</c:v>
                </c:pt>
                <c:pt idx="951">
                  <c:v>-4921.0277474055802</c:v>
                </c:pt>
                <c:pt idx="952">
                  <c:v>-4931.3174057267661</c:v>
                </c:pt>
                <c:pt idx="953">
                  <c:v>-4941.6178216625067</c:v>
                </c:pt>
                <c:pt idx="954">
                  <c:v>-4951.9289952128011</c:v>
                </c:pt>
                <c:pt idx="955">
                  <c:v>-4962.2509263776501</c:v>
                </c:pt>
                <c:pt idx="956">
                  <c:v>-4972.5836151570547</c:v>
                </c:pt>
                <c:pt idx="957">
                  <c:v>-4982.9270615510122</c:v>
                </c:pt>
                <c:pt idx="958">
                  <c:v>-4993.2812655595253</c:v>
                </c:pt>
                <c:pt idx="959">
                  <c:v>-5003.6462271825903</c:v>
                </c:pt>
                <c:pt idx="960">
                  <c:v>-5014.021946420211</c:v>
                </c:pt>
                <c:pt idx="961">
                  <c:v>-5024.4084232723872</c:v>
                </c:pt>
                <c:pt idx="962">
                  <c:v>-5034.8056577391162</c:v>
                </c:pt>
                <c:pt idx="963">
                  <c:v>-5045.2136498204</c:v>
                </c:pt>
                <c:pt idx="964">
                  <c:v>-5055.6323995162375</c:v>
                </c:pt>
                <c:pt idx="965">
                  <c:v>-5066.0619068266296</c:v>
                </c:pt>
                <c:pt idx="966">
                  <c:v>-5076.5021717515765</c:v>
                </c:pt>
                <c:pt idx="967">
                  <c:v>-5086.953194291078</c:v>
                </c:pt>
                <c:pt idx="968">
                  <c:v>-5097.4149744451324</c:v>
                </c:pt>
                <c:pt idx="969">
                  <c:v>-5107.8875122137415</c:v>
                </c:pt>
                <c:pt idx="970">
                  <c:v>-5118.3708075969053</c:v>
                </c:pt>
                <c:pt idx="971">
                  <c:v>-5128.8648605946246</c:v>
                </c:pt>
                <c:pt idx="972">
                  <c:v>-5139.3696712068959</c:v>
                </c:pt>
                <c:pt idx="973">
                  <c:v>-5149.8852394337237</c:v>
                </c:pt>
                <c:pt idx="974">
                  <c:v>-5160.4115652751034</c:v>
                </c:pt>
                <c:pt idx="975">
                  <c:v>-5170.9486487310387</c:v>
                </c:pt>
                <c:pt idx="976">
                  <c:v>-5181.4964898015296</c:v>
                </c:pt>
                <c:pt idx="977">
                  <c:v>-5192.0550884865734</c:v>
                </c:pt>
                <c:pt idx="978">
                  <c:v>-5202.6244447861709</c:v>
                </c:pt>
                <c:pt idx="979">
                  <c:v>-5213.2045587003231</c:v>
                </c:pt>
                <c:pt idx="980">
                  <c:v>-5223.7954302290291</c:v>
                </c:pt>
                <c:pt idx="981">
                  <c:v>-5234.3970593722925</c:v>
                </c:pt>
                <c:pt idx="982">
                  <c:v>-5245.009446130106</c:v>
                </c:pt>
                <c:pt idx="983">
                  <c:v>-5255.6325905024769</c:v>
                </c:pt>
                <c:pt idx="984">
                  <c:v>-5266.2664924893998</c:v>
                </c:pt>
                <c:pt idx="985">
                  <c:v>-5276.9111520908782</c:v>
                </c:pt>
                <c:pt idx="986">
                  <c:v>-5287.5665693069113</c:v>
                </c:pt>
                <c:pt idx="987">
                  <c:v>-5298.2327441374982</c:v>
                </c:pt>
                <c:pt idx="988">
                  <c:v>-5308.9096765826389</c:v>
                </c:pt>
                <c:pt idx="989">
                  <c:v>-5319.5973666423342</c:v>
                </c:pt>
                <c:pt idx="990">
                  <c:v>-5330.2958143165833</c:v>
                </c:pt>
                <c:pt idx="991">
                  <c:v>-5341.005019605388</c:v>
                </c:pt>
                <c:pt idx="992">
                  <c:v>-5351.7249825087474</c:v>
                </c:pt>
                <c:pt idx="993">
                  <c:v>-5362.4557030266587</c:v>
                </c:pt>
                <c:pt idx="994">
                  <c:v>-5373.1971811591256</c:v>
                </c:pt>
                <c:pt idx="995">
                  <c:v>-5383.9494169061463</c:v>
                </c:pt>
                <c:pt idx="996">
                  <c:v>-5394.7124102677235</c:v>
                </c:pt>
                <c:pt idx="997">
                  <c:v>-5405.4861612438526</c:v>
                </c:pt>
                <c:pt idx="998">
                  <c:v>-5416.2706698345373</c:v>
                </c:pt>
                <c:pt idx="999">
                  <c:v>-5427.0659360397758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171-4846-ACD2-FBA6D5DBE1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00766832"/>
        <c:axId val="300767184"/>
      </c:scatterChart>
      <c:valAx>
        <c:axId val="300766832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/>
                  <a:t>s [Hz]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00767184"/>
        <c:crosses val="autoZero"/>
        <c:crossBetween val="midCat"/>
      </c:valAx>
      <c:valAx>
        <c:axId val="300767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ラプラス変換後の逆数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007668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非線形性がある場合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Pos!$B$2:$B$10001</c:f>
              <c:numCache>
                <c:formatCode>General</c:formatCode>
                <c:ptCount val="10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  <c:pt idx="1000">
                  <c:v>3.694486158240036E-3</c:v>
                </c:pt>
                <c:pt idx="1001">
                  <c:v>3.790529592064286E-3</c:v>
                </c:pt>
                <c:pt idx="1002">
                  <c:v>3.8819177103565378E-3</c:v>
                </c:pt>
                <c:pt idx="1003">
                  <c:v>3.9686076372522864E-3</c:v>
                </c:pt>
                <c:pt idx="1004">
                  <c:v>4.0505615090872856E-3</c:v>
                </c:pt>
                <c:pt idx="1005">
                  <c:v>4.1277464614771116E-3</c:v>
                </c:pt>
                <c:pt idx="1006">
                  <c:v>4.2001346116458836E-3</c:v>
                </c:pt>
                <c:pt idx="1007">
                  <c:v>4.2677030360687134E-3</c:v>
                </c:pt>
                <c:pt idx="1008">
                  <c:v>4.3304337434963468E-3</c:v>
                </c:pt>
                <c:pt idx="1009">
                  <c:v>4.3883136434343453E-3</c:v>
                </c:pt>
                <c:pt idx="1010">
                  <c:v>4.4413345101527897E-3</c:v>
                </c:pt>
                <c:pt idx="1011">
                  <c:v>4.4894929423061726E-3</c:v>
                </c:pt>
                <c:pt idx="1012">
                  <c:v>4.5327903182465793E-3</c:v>
                </c:pt>
                <c:pt idx="1013">
                  <c:v>4.5712327471166521E-3</c:v>
                </c:pt>
                <c:pt idx="1014">
                  <c:v>4.6048310158120914E-3</c:v>
                </c:pt>
                <c:pt idx="1015">
                  <c:v>4.6336005319065621E-3</c:v>
                </c:pt>
                <c:pt idx="1016">
                  <c:v>4.6575612626349287E-3</c:v>
                </c:pt>
                <c:pt idx="1017">
                  <c:v>4.6767376700335688E-3</c:v>
                </c:pt>
                <c:pt idx="1018">
                  <c:v>4.6911586423393449E-3</c:v>
                </c:pt>
                <c:pt idx="1019">
                  <c:v>4.7008574217514134E-3</c:v>
                </c:pt>
                <c:pt idx="1020">
                  <c:v>4.7058715286625594E-3</c:v>
                </c:pt>
                <c:pt idx="1021">
                  <c:v>4.7062426824691604E-3</c:v>
                </c:pt>
                <c:pt idx="1022">
                  <c:v>4.7020167190710794E-3</c:v>
                </c:pt>
                <c:pt idx="1023">
                  <c:v>4.6932435051749597E-3</c:v>
                </c:pt>
                <c:pt idx="1024">
                  <c:v>4.6799768495163624E-3</c:v>
                </c:pt>
                <c:pt idx="1025">
                  <c:v>4.6622744111180173E-3</c:v>
                </c:pt>
                <c:pt idx="1026">
                  <c:v>4.6401976047032341E-3</c:v>
                </c:pt>
                <c:pt idx="1027">
                  <c:v>4.6138115033850643E-3</c:v>
                </c:pt>
                <c:pt idx="1028">
                  <c:v>4.5831847387532891E-3</c:v>
                </c:pt>
                <c:pt idx="1029">
                  <c:v>4.5483893984826123E-3</c:v>
                </c:pt>
                <c:pt idx="1030">
                  <c:v>4.5095009215866486E-3</c:v>
                </c:pt>
                <c:pt idx="1031">
                  <c:v>4.4665979914433347E-3</c:v>
                </c:pt>
                <c:pt idx="1032">
                  <c:v>4.4197624267183272E-3</c:v>
                </c:pt>
                <c:pt idx="1033">
                  <c:v>4.369079070313738E-3</c:v>
                </c:pt>
                <c:pt idx="1034">
                  <c:v>4.3146356764702173E-3</c:v>
                </c:pt>
                <c:pt idx="1035">
                  <c:v>4.2565227961509243E-3</c:v>
                </c:pt>
                <c:pt idx="1036">
                  <c:v>4.1948336608363251E-3</c:v>
                </c:pt>
                <c:pt idx="1037">
                  <c:v>4.1296640648590217E-3</c:v>
                </c:pt>
                <c:pt idx="1038">
                  <c:v>4.0611122464079526E-3</c:v>
                </c:pt>
                <c:pt idx="1039">
                  <c:v>3.9892787673313336E-3</c:v>
                </c:pt>
                <c:pt idx="1040">
                  <c:v>3.9142663918675762E-3</c:v>
                </c:pt>
                <c:pt idx="1041">
                  <c:v>3.8361799644331838E-3</c:v>
                </c:pt>
                <c:pt idx="1042">
                  <c:v>3.755126286596282E-3</c:v>
                </c:pt>
                <c:pt idx="1043">
                  <c:v>3.6712139933639289E-3</c:v>
                </c:pt>
                <c:pt idx="1044">
                  <c:v>3.5845534289107701E-3</c:v>
                </c:pt>
                <c:pt idx="1045">
                  <c:v>3.4952565218758689E-3</c:v>
                </c:pt>
                <c:pt idx="1046">
                  <c:v>3.4034366603537041E-3</c:v>
                </c:pt>
                <c:pt idx="1047">
                  <c:v>3.3092085667043749E-3</c:v>
                </c:pt>
                <c:pt idx="1048">
                  <c:v>3.2126881723070029E-3</c:v>
                </c:pt>
                <c:pt idx="1049">
                  <c:v>3.1139924923791001E-3</c:v>
                </c:pt>
                <c:pt idx="1050">
                  <c:v>3.0132395009834501E-3</c:v>
                </c:pt>
                <c:pt idx="1051">
                  <c:v>2.910548006342612E-3</c:v>
                </c:pt>
                <c:pt idx="1052">
                  <c:v>2.80603752657967E-3</c:v>
                </c:pt>
                <c:pt idx="1053">
                  <c:v>2.699828166002281E-3</c:v>
                </c:pt>
                <c:pt idx="1054">
                  <c:v>2.5920404920453609E-3</c:v>
                </c:pt>
                <c:pt idx="1055">
                  <c:v>2.4827954129859509E-3</c:v>
                </c:pt>
                <c:pt idx="1056">
                  <c:v>2.3722140565419578E-3</c:v>
                </c:pt>
                <c:pt idx="1057">
                  <c:v>2.260417649464456E-3</c:v>
                </c:pt>
                <c:pt idx="1058">
                  <c:v>2.14752739823119E-3</c:v>
                </c:pt>
                <c:pt idx="1059">
                  <c:v>2.0336643709467981E-3</c:v>
                </c:pt>
                <c:pt idx="1060">
                  <c:v>1.91894938055299E-3</c:v>
                </c:pt>
                <c:pt idx="1061">
                  <c:v>1.803502869449687E-3</c:v>
                </c:pt>
                <c:pt idx="1062">
                  <c:v>1.687444795625676E-3</c:v>
                </c:pt>
                <c:pt idx="1063">
                  <c:v>1.5708945203949339E-3</c:v>
                </c:pt>
                <c:pt idx="1064">
                  <c:v>1.4539706978322199E-3</c:v>
                </c:pt>
                <c:pt idx="1065">
                  <c:v>1.336791165998958E-3</c:v>
                </c:pt>
                <c:pt idx="1066">
                  <c:v>1.219472840047786E-3</c:v>
                </c:pt>
                <c:pt idx="1067">
                  <c:v>1.1021316072914119E-3</c:v>
                </c:pt>
                <c:pt idx="1068">
                  <c:v>9.8488222431868415E-4</c:v>
                </c:pt>
                <c:pt idx="1069">
                  <c:v>8.6783821623791929E-4</c:v>
                </c:pt>
                <c:pt idx="1070">
                  <c:v>7.5111177812469494E-4</c:v>
                </c:pt>
                <c:pt idx="1071">
                  <c:v>6.3481367874836906E-4</c:v>
                </c:pt>
                <c:pt idx="1072">
                  <c:v>5.1905316664863825E-4</c:v>
                </c:pt>
                <c:pt idx="1073">
                  <c:v>4.0393787863043787E-4</c:v>
                </c:pt>
                <c:pt idx="1074">
                  <c:v>2.8957375074244868E-4</c:v>
                </c:pt>
                <c:pt idx="1075">
                  <c:v>1.7606493180139901E-4</c:v>
                </c:pt>
                <c:pt idx="1076">
                  <c:v>6.3513699521248489E-5</c:v>
                </c:pt>
                <c:pt idx="1077">
                  <c:v>-4.7979620696792137E-5</c:v>
                </c:pt>
                <c:pt idx="1078">
                  <c:v>-1.583167342606058E-4</c:v>
                </c:pt>
                <c:pt idx="1079">
                  <c:v>-2.6740145312025362E-4</c:v>
                </c:pt>
                <c:pt idx="1080">
                  <c:v>-3.7513976869136618E-4</c:v>
                </c:pt>
                <c:pt idx="1081">
                  <c:v>-4.8143992192561442E-4</c:v>
                </c:pt>
                <c:pt idx="1082">
                  <c:v>-5.8621247048824766E-4</c:v>
                </c:pt>
                <c:pt idx="1083">
                  <c:v>-6.8937035300591131E-4</c:v>
                </c:pt>
                <c:pt idx="1084">
                  <c:v>-7.9082895035118082E-4</c:v>
                </c:pt>
                <c:pt idx="1085">
                  <c:v>-8.9050614393347831E-4</c:v>
                </c:pt>
                <c:pt idx="1086">
                  <c:v>-9.8832237096926163E-4</c:v>
                </c:pt>
                <c:pt idx="1087">
                  <c:v>-1.0842006767075949E-3</c:v>
                </c:pt>
                <c:pt idx="1088">
                  <c:v>-1.178066763590422E-3</c:v>
                </c:pt>
                <c:pt idx="1089">
                  <c:v>-1.269849037330062E-3</c:v>
                </c:pt>
                <c:pt idx="1090">
                  <c:v>-1.3594786498896221E-3</c:v>
                </c:pt>
                <c:pt idx="1091">
                  <c:v>-1.446889539355214E-3</c:v>
                </c:pt>
                <c:pt idx="1092">
                  <c:v>-1.532018466691962E-3</c:v>
                </c:pt>
                <c:pt idx="1093">
                  <c:v>-1.614805049378972E-3</c:v>
                </c:pt>
                <c:pt idx="1094">
                  <c:v>-1.695191791921457E-3</c:v>
                </c:pt>
                <c:pt idx="1095">
                  <c:v>-1.773124113241348E-3</c:v>
                </c:pt>
                <c:pt idx="1096">
                  <c:v>-1.848550370950702E-3</c:v>
                </c:pt>
                <c:pt idx="1097">
                  <c:v>-1.921421882515257E-3</c:v>
                </c:pt>
                <c:pt idx="1098">
                  <c:v>-1.9916929433184071E-3</c:v>
                </c:pt>
                <c:pt idx="1099">
                  <c:v>-2.0593208416388401E-3</c:v>
                </c:pt>
                <c:pt idx="1100">
                  <c:v>-2.1242658705579219E-3</c:v>
                </c:pt>
                <c:pt idx="1101">
                  <c:v>-2.1864913368157741E-3</c:v>
                </c:pt>
                <c:pt idx="1102">
                  <c:v>-2.2459635666377559E-3</c:v>
                </c:pt>
                <c:pt idx="1103">
                  <c:v>-2.302651908555844E-3</c:v>
                </c:pt>
                <c:pt idx="1104">
                  <c:v>-2.3565287332520351E-3</c:v>
                </c:pt>
                <c:pt idx="1105">
                  <c:v>-2.4075694304535981E-3</c:v>
                </c:pt>
                <c:pt idx="1106">
                  <c:v>-2.4557524029125179E-3</c:v>
                </c:pt>
                <c:pt idx="1107">
                  <c:v>-2.5010590575040592E-3</c:v>
                </c:pt>
                <c:pt idx="1108">
                  <c:v>-2.543473793481783E-3</c:v>
                </c:pt>
                <c:pt idx="1109">
                  <c:v>-2.58298398792881E-3</c:v>
                </c:pt>
                <c:pt idx="1110">
                  <c:v>-2.6195799784474081E-3</c:v>
                </c:pt>
                <c:pt idx="1111">
                  <c:v>-2.653255043131316E-3</c:v>
                </c:pt>
                <c:pt idx="1112">
                  <c:v>-2.6840053778673669E-3</c:v>
                </c:pt>
                <c:pt idx="1113">
                  <c:v>-2.71183007101516E-3</c:v>
                </c:pt>
                <c:pt idx="1114">
                  <c:v>-2.736731075515596E-3</c:v>
                </c:pt>
                <c:pt idx="1115">
                  <c:v>-2.758713178481067E-3</c:v>
                </c:pt>
                <c:pt idx="1116">
                  <c:v>-2.7777839683220621E-3</c:v>
                </c:pt>
                <c:pt idx="1117">
                  <c:v>-2.793953799466781E-3</c:v>
                </c:pt>
                <c:pt idx="1118">
                  <c:v>-2.80723575473215E-3</c:v>
                </c:pt>
                <c:pt idx="1119">
                  <c:v>-2.8176456054063298E-3</c:v>
                </c:pt>
                <c:pt idx="1120">
                  <c:v>-2.825201769104457E-3</c:v>
                </c:pt>
                <c:pt idx="1121">
                  <c:v>-2.8299252654609051E-3</c:v>
                </c:pt>
                <c:pt idx="1122">
                  <c:v>-2.8318396697228419E-3</c:v>
                </c:pt>
                <c:pt idx="1123">
                  <c:v>-2.8309710643112532E-3</c:v>
                </c:pt>
                <c:pt idx="1124">
                  <c:v>-2.8273479884169438E-3</c:v>
                </c:pt>
                <c:pt idx="1125">
                  <c:v>-2.82100138570025E-3</c:v>
                </c:pt>
                <c:pt idx="1126">
                  <c:v>-2.8119645501643829E-3</c:v>
                </c:pt>
                <c:pt idx="1127">
                  <c:v>-2.8002730702734071E-3</c:v>
                </c:pt>
                <c:pt idx="1128">
                  <c:v>-2.7859647713868408E-3</c:v>
                </c:pt>
                <c:pt idx="1129">
                  <c:v>-2.769079656583834E-3</c:v>
                </c:pt>
                <c:pt idx="1130">
                  <c:v>-2.7496598459506808E-3</c:v>
                </c:pt>
                <c:pt idx="1131">
                  <c:v>-2.7277495144062249E-3</c:v>
                </c:pt>
                <c:pt idx="1132">
                  <c:v>-2.7033948281403662E-3</c:v>
                </c:pt>
                <c:pt idx="1133">
                  <c:v>-2.6766438797415229E-3</c:v>
                </c:pt>
                <c:pt idx="1134">
                  <c:v>-2.6475466220893932E-3</c:v>
                </c:pt>
                <c:pt idx="1135">
                  <c:v>-2.6161548010898181E-3</c:v>
                </c:pt>
                <c:pt idx="1136">
                  <c:v>-2.5825218873289191E-3</c:v>
                </c:pt>
                <c:pt idx="1137">
                  <c:v>-2.546703006723969E-3</c:v>
                </c:pt>
                <c:pt idx="1138">
                  <c:v>-2.5087548702486472E-3</c:v>
                </c:pt>
                <c:pt idx="1139">
                  <c:v>-2.468735702810487E-3</c:v>
                </c:pt>
                <c:pt idx="1140">
                  <c:v>-2.4267051713583549E-3</c:v>
                </c:pt>
                <c:pt idx="1141">
                  <c:v>-2.3827243122977911E-3</c:v>
                </c:pt>
                <c:pt idx="1142">
                  <c:v>-2.3368554582919349E-3</c:v>
                </c:pt>
                <c:pt idx="1143">
                  <c:v>-2.2891621645255919E-3</c:v>
                </c:pt>
                <c:pt idx="1144">
                  <c:v>-2.2397091345097409E-3</c:v>
                </c:pt>
                <c:pt idx="1145">
                  <c:v>-2.1885621455034789E-3</c:v>
                </c:pt>
                <c:pt idx="1146">
                  <c:v>-2.1357879736299788E-3</c:v>
                </c:pt>
                <c:pt idx="1147">
                  <c:v>-2.08145431876261E-3</c:v>
                </c:pt>
                <c:pt idx="1148">
                  <c:v>-2.0256297292568031E-3</c:v>
                </c:pt>
                <c:pt idx="1149">
                  <c:v>-1.9683835266026601E-3</c:v>
                </c:pt>
                <c:pt idx="1150">
                  <c:v>-1.909785730072641E-3</c:v>
                </c:pt>
                <c:pt idx="1151">
                  <c:v>-1.8499069814379169E-3</c:v>
                </c:pt>
                <c:pt idx="1152">
                  <c:v>-1.788818469826176E-3</c:v>
                </c:pt>
                <c:pt idx="1153">
                  <c:v>-1.7265918567928331E-3</c:v>
                </c:pt>
                <c:pt idx="1154">
                  <c:v>-1.663299201676632E-3</c:v>
                </c:pt>
                <c:pt idx="1155">
                  <c:v>-1.599012887309677E-3</c:v>
                </c:pt>
                <c:pt idx="1156">
                  <c:v>-1.5338055461508781E-3</c:v>
                </c:pt>
                <c:pt idx="1157">
                  <c:v>-1.467749986910676E-3</c:v>
                </c:pt>
                <c:pt idx="1158">
                  <c:v>-1.4009191217338049E-3</c:v>
                </c:pt>
                <c:pt idx="1159">
                  <c:v>-1.3333858940055821E-3</c:v>
                </c:pt>
                <c:pt idx="1160">
                  <c:v>-1.265223206846011E-3</c:v>
                </c:pt>
                <c:pt idx="1161">
                  <c:v>-1.196503852354629E-3</c:v>
                </c:pt>
                <c:pt idx="1162">
                  <c:v>-1.1273004416677041E-3</c:v>
                </c:pt>
                <c:pt idx="1163">
                  <c:v>-1.057685335887962E-3</c:v>
                </c:pt>
                <c:pt idx="1164">
                  <c:v>-9.8773057794557077E-4</c:v>
                </c:pt>
                <c:pt idx="1165">
                  <c:v>-9.1750782544763952E-4</c:v>
                </c:pt>
                <c:pt idx="1166">
                  <c:v>-8.470882845719338E-4</c:v>
                </c:pt>
                <c:pt idx="1167">
                  <c:v>-7.7654264505893765E-4</c:v>
                </c:pt>
                <c:pt idx="1168">
                  <c:v>-7.0594101635479314E-4</c:v>
                </c:pt>
                <c:pt idx="1169">
                  <c:v>-6.3535286495599295E-4</c:v>
                </c:pt>
                <c:pt idx="1170">
                  <c:v>-5.6484695300502627E-4</c:v>
                </c:pt>
                <c:pt idx="1171">
                  <c:v>-4.9449127818446668E-4</c:v>
                </c:pt>
                <c:pt idx="1172">
                  <c:v>-4.2435301495525089E-4</c:v>
                </c:pt>
                <c:pt idx="1173">
                  <c:v>-3.544984571831303E-4</c:v>
                </c:pt>
                <c:pt idx="1174">
                  <c:v>-2.8499296219548542E-4</c:v>
                </c:pt>
                <c:pt idx="1175">
                  <c:v>-2.1590089630887431E-4</c:v>
                </c:pt>
                <c:pt idx="1176">
                  <c:v>-1.4728558186585409E-4</c:v>
                </c:pt>
                <c:pt idx="1177">
                  <c:v>-7.9209245817752052E-5</c:v>
                </c:pt>
                <c:pt idx="1178">
                  <c:v>-1.17329698881929E-5</c:v>
                </c:pt>
                <c:pt idx="1179">
                  <c:v>5.508335764970178E-5</c:v>
                </c:pt>
                <c:pt idx="1180">
                  <c:v>1.211810885514293E-4</c:v>
                </c:pt>
                <c:pt idx="1181">
                  <c:v>1.8650285950543721E-4</c:v>
                </c:pt>
                <c:pt idx="1182">
                  <c:v>2.5099263533649501E-4</c:v>
                </c:pt>
                <c:pt idx="1183">
                  <c:v>3.1459575048286127E-4</c:v>
                </c:pt>
                <c:pt idx="1184">
                  <c:v>3.7725894872393692E-4</c:v>
                </c:pt>
                <c:pt idx="1185">
                  <c:v>4.3893042113703668E-4</c:v>
                </c:pt>
                <c:pt idx="1186">
                  <c:v>4.9955984226385155E-4</c:v>
                </c:pt>
                <c:pt idx="1187">
                  <c:v>5.5909840446911386E-4</c:v>
                </c:pt>
                <c:pt idx="1188">
                  <c:v>6.1749885047591969E-4</c:v>
                </c:pt>
                <c:pt idx="1189">
                  <c:v>6.7471550406409308E-4</c:v>
                </c:pt>
                <c:pt idx="1190">
                  <c:v>7.3070429891990921E-4</c:v>
                </c:pt>
                <c:pt idx="1191">
                  <c:v>7.8542280562741171E-4</c:v>
                </c:pt>
                <c:pt idx="1192">
                  <c:v>8.3883025679347227E-4</c:v>
                </c:pt>
                <c:pt idx="1193">
                  <c:v>8.9088757030063932E-4</c:v>
                </c:pt>
                <c:pt idx="1194">
                  <c:v>9.4155737068371082E-4</c:v>
                </c:pt>
                <c:pt idx="1195">
                  <c:v>9.9080400862783594E-4</c:v>
                </c:pt>
                <c:pt idx="1196">
                  <c:v>1.0385935785878089E-3</c:v>
                </c:pt>
                <c:pt idx="1197">
                  <c:v>1.084893934530054E-3</c:v>
                </c:pt>
                <c:pt idx="1198">
                  <c:v>1.1296747038006111E-3</c:v>
                </c:pt>
                <c:pt idx="1199">
                  <c:v>1.172907299124252E-3</c:v>
                </c:pt>
                <c:pt idx="1200">
                  <c:v>1.214564928741591E-3</c:v>
                </c:pt>
                <c:pt idx="1201">
                  <c:v>1.2546226046928381E-3</c:v>
                </c:pt>
                <c:pt idx="1202">
                  <c:v>1.293057149258558E-3</c:v>
                </c:pt>
                <c:pt idx="1203">
                  <c:v>1.329847199569468E-3</c:v>
                </c:pt>
                <c:pt idx="1204">
                  <c:v>1.3649732103990231E-3</c:v>
                </c:pt>
                <c:pt idx="1205">
                  <c:v>1.3984174551541189E-3</c:v>
                </c:pt>
                <c:pt idx="1206">
                  <c:v>1.430164025080897E-3</c:v>
                </c:pt>
                <c:pt idx="1207">
                  <c:v>1.4601988267041849E-3</c:v>
                </c:pt>
                <c:pt idx="1208">
                  <c:v>1.4885095775206351E-3</c:v>
                </c:pt>
                <c:pt idx="1209">
                  <c:v>1.5150857999671669E-3</c:v>
                </c:pt>
                <c:pt idx="1210">
                  <c:v>1.5399188136877399E-3</c:v>
                </c:pt>
                <c:pt idx="1211">
                  <c:v>1.5630017261229511E-3</c:v>
                </c:pt>
                <c:pt idx="1212">
                  <c:v>1.5843294214483361E-3</c:v>
                </c:pt>
                <c:pt idx="1213">
                  <c:v>1.603898547888582E-3</c:v>
                </c:pt>
                <c:pt idx="1214">
                  <c:v>1.621707503436225E-3</c:v>
                </c:pt>
                <c:pt idx="1215">
                  <c:v>1.637756420004617E-3</c:v>
                </c:pt>
                <c:pt idx="1216">
                  <c:v>1.652047146046237E-3</c:v>
                </c:pt>
                <c:pt idx="1217">
                  <c:v>1.664583227668567E-3</c:v>
                </c:pt>
                <c:pt idx="1218">
                  <c:v>1.6753698882809129E-3</c:v>
                </c:pt>
                <c:pt idx="1219">
                  <c:v>1.6844140068066639E-3</c:v>
                </c:pt>
                <c:pt idx="1220">
                  <c:v>1.691724094496531E-3</c:v>
                </c:pt>
                <c:pt idx="1221">
                  <c:v>1.697310270379298E-3</c:v>
                </c:pt>
                <c:pt idx="1222">
                  <c:v>1.7011842353876301E-3</c:v>
                </c:pt>
                <c:pt idx="1223">
                  <c:v>1.703359245197354E-3</c:v>
                </c:pt>
                <c:pt idx="1224">
                  <c:v>1.7038500818195371E-3</c:v>
                </c:pt>
                <c:pt idx="1225">
                  <c:v>1.7026730239854901E-3</c:v>
                </c:pt>
                <c:pt idx="1226">
                  <c:v>1.6998458163656189E-3</c:v>
                </c:pt>
                <c:pt idx="1227">
                  <c:v>1.695387637663763E-3</c:v>
                </c:pt>
                <c:pt idx="1228">
                  <c:v>1.6893190676293571E-3</c:v>
                </c:pt>
                <c:pt idx="1229">
                  <c:v>1.681662053030375E-3</c:v>
                </c:pt>
                <c:pt idx="1230">
                  <c:v>1.6724398726306101E-3</c:v>
                </c:pt>
                <c:pt idx="1231">
                  <c:v>1.661677101215381E-3</c:v>
                </c:pt>
                <c:pt idx="1232">
                  <c:v>1.649399572710241E-3</c:v>
                </c:pt>
                <c:pt idx="1233">
                  <c:v>1.635634342437712E-3</c:v>
                </c:pt>
                <c:pt idx="1234">
                  <c:v>1.620409648557456E-3</c:v>
                </c:pt>
                <c:pt idx="1235">
                  <c:v>1.603754872735653E-3</c:v>
                </c:pt>
                <c:pt idx="1236">
                  <c:v>1.585700500089627E-3</c:v>
                </c:pt>
                <c:pt idx="1237">
                  <c:v>1.566278078454031E-3</c:v>
                </c:pt>
                <c:pt idx="1238">
                  <c:v>1.5455201770151071E-3</c:v>
                </c:pt>
                <c:pt idx="1239">
                  <c:v>1.5234603443596681E-3</c:v>
                </c:pt>
                <c:pt idx="1240">
                  <c:v>1.5001330659855771E-3</c:v>
                </c:pt>
                <c:pt idx="1241">
                  <c:v>1.475573721320553E-3</c:v>
                </c:pt>
                <c:pt idx="1242">
                  <c:v>1.4498185402961369E-3</c:v>
                </c:pt>
                <c:pt idx="1243">
                  <c:v>1.422904559523641E-3</c:v>
                </c:pt>
                <c:pt idx="1244">
                  <c:v>1.3948695781188011E-3</c:v>
                </c:pt>
                <c:pt idx="1245">
                  <c:v>1.365752113221753E-3</c:v>
                </c:pt>
                <c:pt idx="1246">
                  <c:v>1.3355913552587681E-3</c:v>
                </c:pt>
                <c:pt idx="1247">
                  <c:v>1.304427122991998E-3</c:v>
                </c:pt>
                <c:pt idx="1248">
                  <c:v>1.2722998184031839E-3</c:v>
                </c:pt>
                <c:pt idx="1249">
                  <c:v>1.2392503814570501E-3</c:v>
                </c:pt>
                <c:pt idx="1250">
                  <c:v>1.2053202447896961E-3</c:v>
                </c:pt>
                <c:pt idx="1251">
                  <c:v>1.170551288366986E-3</c:v>
                </c:pt>
                <c:pt idx="1252">
                  <c:v>1.134985794157477E-3</c:v>
                </c:pt>
                <c:pt idx="1253">
                  <c:v>1.098666400863973E-3</c:v>
                </c:pt>
                <c:pt idx="1254">
                  <c:v>1.061636058757324E-3</c:v>
                </c:pt>
                <c:pt idx="1255">
                  <c:v>1.02393798465552E-3</c:v>
                </c:pt>
                <c:pt idx="1256">
                  <c:v>9.8561561709058351E-4</c:v>
                </c:pt>
                <c:pt idx="1257">
                  <c:v>9.4671257170514465E-4</c:v>
                </c:pt>
                <c:pt idx="1258">
                  <c:v>9.0727259691995854E-4</c:v>
                </c:pt>
                <c:pt idx="1259">
                  <c:v>8.6733952991292578E-4</c:v>
                </c:pt>
                <c:pt idx="1260">
                  <c:v>8.2695725294949167E-4</c:v>
                </c:pt>
                <c:pt idx="1261">
                  <c:v>7.861696501035479E-4</c:v>
                </c:pt>
                <c:pt idx="1262">
                  <c:v>7.4502056440719372E-4</c:v>
                </c:pt>
                <c:pt idx="1263">
                  <c:v>7.0355375546691265E-4</c:v>
                </c:pt>
                <c:pt idx="1264">
                  <c:v>6.6181285758289273E-4</c:v>
                </c:pt>
                <c:pt idx="1265">
                  <c:v>6.1984133840736126E-4</c:v>
                </c:pt>
                <c:pt idx="1266">
                  <c:v>5.7768245817692147E-4</c:v>
                </c:pt>
                <c:pt idx="1267">
                  <c:v>5.3537922955297222E-4</c:v>
                </c:pt>
                <c:pt idx="1268">
                  <c:v>4.9297437810335632E-4</c:v>
                </c:pt>
                <c:pt idx="1269">
                  <c:v>4.5051030345743002E-4</c:v>
                </c:pt>
                <c:pt idx="1270">
                  <c:v>4.080290411657677E-4</c:v>
                </c:pt>
                <c:pt idx="1271">
                  <c:v>3.6557222529471657E-4</c:v>
                </c:pt>
                <c:pt idx="1272">
                  <c:v>3.2318105178499992E-4</c:v>
                </c:pt>
                <c:pt idx="1273">
                  <c:v>2.8089624260253018E-4</c:v>
                </c:pt>
                <c:pt idx="1274">
                  <c:v>2.3875801070853979E-4</c:v>
                </c:pt>
                <c:pt idx="1275">
                  <c:v>1.968060258750688E-4</c:v>
                </c:pt>
                <c:pt idx="1276">
                  <c:v>1.5507938137076301E-4</c:v>
                </c:pt>
                <c:pt idx="1277">
                  <c:v>1.136165615408405E-4</c:v>
                </c:pt>
                <c:pt idx="1278">
                  <c:v>7.2455410303971785E-5</c:v>
                </c:pt>
                <c:pt idx="1279">
                  <c:v>3.1633100587699798E-5</c:v>
                </c:pt>
                <c:pt idx="1280">
                  <c:v>-8.8138952771067949E-6</c:v>
                </c:pt>
                <c:pt idx="1281">
                  <c:v>-4.8849834183412809E-5</c:v>
                </c:pt>
                <c:pt idx="1282">
                  <c:v>-8.8439729878581861E-5</c:v>
                </c:pt>
                <c:pt idx="1283">
                  <c:v>-1.275493795812954E-4</c:v>
                </c:pt>
                <c:pt idx="1284">
                  <c:v>-1.661453895689318E-4</c:v>
                </c:pt>
                <c:pt idx="1285">
                  <c:v>-2.0419519972067539E-4</c:v>
                </c:pt>
                <c:pt idx="1286">
                  <c:v>-2.4166710700279081E-4</c:v>
                </c:pt>
                <c:pt idx="1287">
                  <c:v>-2.7853028788366513E-4</c:v>
                </c:pt>
                <c:pt idx="1288">
                  <c:v>-3.1475481966739037E-4</c:v>
                </c:pt>
                <c:pt idx="1289">
                  <c:v>-3.5031170073582301E-4</c:v>
                </c:pt>
                <c:pt idx="1290">
                  <c:v>-3.8517286969022411E-4</c:v>
                </c:pt>
                <c:pt idx="1291">
                  <c:v>-4.1931122338474902E-4</c:v>
                </c:pt>
                <c:pt idx="1292">
                  <c:v>-4.5270063384520858E-4</c:v>
                </c:pt>
                <c:pt idx="1293">
                  <c:v>-4.8531596406768321E-4</c:v>
                </c:pt>
                <c:pt idx="1294">
                  <c:v>-5.1713308269271262E-4</c:v>
                </c:pt>
                <c:pt idx="1295">
                  <c:v>-5.4812887755193048E-4</c:v>
                </c:pt>
                <c:pt idx="1296">
                  <c:v>-5.7828126808513877E-4</c:v>
                </c:pt>
                <c:pt idx="1297">
                  <c:v>-6.0756921662694378E-4</c:v>
                </c:pt>
                <c:pt idx="1298">
                  <c:v>-6.3597273856318462E-4</c:v>
                </c:pt>
                <c:pt idx="1299">
                  <c:v>-6.6347291135848891E-4</c:v>
                </c:pt>
                <c:pt idx="1300">
                  <c:v>-6.9005188245737563E-4</c:v>
                </c:pt>
                <c:pt idx="1301">
                  <c:v>-7.1569287606240305E-4</c:v>
                </c:pt>
                <c:pt idx="1302">
                  <c:v>-7.4038019879392025E-4</c:v>
                </c:pt>
                <c:pt idx="1303">
                  <c:v>-7.640992442370264E-4</c:v>
                </c:pt>
                <c:pt idx="1304">
                  <c:v>-7.8683649638237223E-4</c:v>
                </c:pt>
                <c:pt idx="1305">
                  <c:v>-8.0857953196845369E-4</c:v>
                </c:pt>
                <c:pt idx="1306">
                  <c:v>-8.2931702173404077E-4</c:v>
                </c:pt>
                <c:pt idx="1307">
                  <c:v>-8.4903873059036499E-4</c:v>
                </c:pt>
                <c:pt idx="1308">
                  <c:v>-8.677355167236462E-4</c:v>
                </c:pt>
                <c:pt idx="1309">
                  <c:v>-8.8539932963947819E-4</c:v>
                </c:pt>
                <c:pt idx="1310">
                  <c:v>-9.0202320716151131E-4</c:v>
                </c:pt>
                <c:pt idx="1311">
                  <c:v>-9.1760127139776655E-4</c:v>
                </c:pt>
                <c:pt idx="1312">
                  <c:v>-9.3212872368879059E-4</c:v>
                </c:pt>
                <c:pt idx="1313">
                  <c:v>-9.4560183855271437E-4</c:v>
                </c:pt>
                <c:pt idx="1314">
                  <c:v>-9.5801795664310601E-4</c:v>
                </c:pt>
                <c:pt idx="1315">
                  <c:v>-9.6937547673631402E-4</c:v>
                </c:pt>
                <c:pt idx="1316">
                  <c:v>-9.7967384676577981E-4</c:v>
                </c:pt>
                <c:pt idx="1317">
                  <c:v>-9.8891355392155197E-4</c:v>
                </c:pt>
                <c:pt idx="1318">
                  <c:v>-9.9709611383396813E-4</c:v>
                </c:pt>
                <c:pt idx="1319">
                  <c:v>-1.0042240588611739E-3</c:v>
                </c:pt>
                <c:pt idx="1320">
                  <c:v>-1.010300925500827E-3</c:v>
                </c:pt>
                <c:pt idx="1321">
                  <c:v>-1.0153312409469911E-3</c:v>
                </c:pt>
                <c:pt idx="1322">
                  <c:v>-1.0193205088138411E-3</c:v>
                </c:pt>
                <c:pt idx="1323">
                  <c:v>-1.0222751940484069E-3</c:v>
                </c:pt>
                <c:pt idx="1324">
                  <c:v>-1.0242027070551511E-3</c:v>
                </c:pt>
                <c:pt idx="1325">
                  <c:v>-1.0251113870557191E-3</c:v>
                </c:pt>
                <c:pt idx="1326">
                  <c:v>-1.0250104847077069E-3</c:v>
                </c:pt>
                <c:pt idx="1327">
                  <c:v>-1.023910144006792E-3</c:v>
                </c:pt>
                <c:pt idx="1328">
                  <c:v>-1.021821383497018E-3</c:v>
                </c:pt>
                <c:pt idx="1329">
                  <c:v>-1.0187560768144561E-3</c:v>
                </c:pt>
                <c:pt idx="1330">
                  <c:v>-1.0147269325898631E-3</c:v>
                </c:pt>
                <c:pt idx="1331">
                  <c:v>-1.009747473736343E-3</c:v>
                </c:pt>
                <c:pt idx="1332">
                  <c:v>-1.0038320161483299E-3</c:v>
                </c:pt>
                <c:pt idx="1333">
                  <c:v>-9.969956468385444E-4</c:v>
                </c:pt>
                <c:pt idx="1334">
                  <c:v>-9.8925420153986895E-4</c:v>
                </c:pt>
                <c:pt idx="1335">
                  <c:v>-9.8062424179930587E-4</c:v>
                </c:pt>
                <c:pt idx="1336">
                  <c:v>-9.7112303159144317E-4</c:v>
                </c:pt>
                <c:pt idx="1337">
                  <c:v>-9.6076851347903021E-4</c:v>
                </c:pt>
                <c:pt idx="1338">
                  <c:v>-9.4957928434843714E-4</c:v>
                </c:pt>
                <c:pt idx="1339">
                  <c:v>-9.3757457074791154E-4</c:v>
                </c:pt>
                <c:pt idx="1340">
                  <c:v>-9.2477420385665438E-4</c:v>
                </c:pt>
                <c:pt idx="1341">
                  <c:v>-9.111985941128196E-4</c:v>
                </c:pt>
                <c:pt idx="1342">
                  <c:v>-8.9686870552859507E-4</c:v>
                </c:pt>
                <c:pt idx="1343">
                  <c:v>-8.8180602972054661E-4</c:v>
                </c:pt>
                <c:pt idx="1344">
                  <c:v>-8.6603255968340594E-4</c:v>
                </c:pt>
                <c:pt idx="1345">
                  <c:v>-8.4957076333545259E-4</c:v>
                </c:pt>
                <c:pt idx="1346">
                  <c:v>-8.3244355686358268E-4</c:v>
                </c:pt>
                <c:pt idx="1347">
                  <c:v>-8.1467427789607295E-4</c:v>
                </c:pt>
                <c:pt idx="1348">
                  <c:v>-7.9628665853093963E-4</c:v>
                </c:pt>
                <c:pt idx="1349">
                  <c:v>-7.7730479824765324E-4</c:v>
                </c:pt>
                <c:pt idx="1350">
                  <c:v>-7.5775313672980858E-4</c:v>
                </c:pt>
                <c:pt idx="1351">
                  <c:v>-7.3765642662616262E-4</c:v>
                </c:pt>
                <c:pt idx="1352">
                  <c:v>-7.1703970627723845E-4</c:v>
                </c:pt>
                <c:pt idx="1353">
                  <c:v>-6.9592827243445776E-4</c:v>
                </c:pt>
                <c:pt idx="1354">
                  <c:v>-6.7434765299850385E-4</c:v>
                </c:pt>
                <c:pt idx="1355">
                  <c:v>-6.5232357980333079E-4</c:v>
                </c:pt>
                <c:pt idx="1356">
                  <c:v>-6.2988196147192876E-4</c:v>
                </c:pt>
                <c:pt idx="1357">
                  <c:v>-6.0704885636962528E-4</c:v>
                </c:pt>
                <c:pt idx="1358">
                  <c:v>-5.8385044568034985E-4</c:v>
                </c:pt>
                <c:pt idx="1359">
                  <c:v>-5.6031300663091695E-4</c:v>
                </c:pt>
                <c:pt idx="1360">
                  <c:v>-5.3646288588798919E-4</c:v>
                </c:pt>
                <c:pt idx="1361">
                  <c:v>-5.1232647315196673E-4</c:v>
                </c:pt>
                <c:pt idx="1362">
                  <c:v>-4.8793017497161762E-4</c:v>
                </c:pt>
                <c:pt idx="1363">
                  <c:v>-4.6330038880281052E-4</c:v>
                </c:pt>
                <c:pt idx="1364">
                  <c:v>-4.3846347733423967E-4</c:v>
                </c:pt>
                <c:pt idx="1365">
                  <c:v>-4.1344574310254529E-4</c:v>
                </c:pt>
                <c:pt idx="1366">
                  <c:v>-3.8827340341872661E-4</c:v>
                </c:pt>
                <c:pt idx="1367">
                  <c:v>-3.629725656272212E-4</c:v>
                </c:pt>
                <c:pt idx="1368">
                  <c:v>-3.3756920271849137E-4</c:v>
                </c:pt>
                <c:pt idx="1369">
                  <c:v>-3.120891293154006E-4</c:v>
                </c:pt>
                <c:pt idx="1370">
                  <c:v>-2.8655797805309972E-4</c:v>
                </c:pt>
                <c:pt idx="1371">
                  <c:v>-2.6100117637156288E-4</c:v>
                </c:pt>
                <c:pt idx="1372">
                  <c:v>-2.3544392373931681E-4</c:v>
                </c:pt>
                <c:pt idx="1373">
                  <c:v>-2.099111693263037E-4</c:v>
                </c:pt>
                <c:pt idx="1374">
                  <c:v>-1.8442759014320311E-4</c:v>
                </c:pt>
                <c:pt idx="1375">
                  <c:v>-1.5901756966390479E-4</c:v>
                </c:pt>
                <c:pt idx="1376">
                  <c:v>-1.337051769471939E-4</c:v>
                </c:pt>
                <c:pt idx="1377">
                  <c:v>-1.085141462730568E-4</c:v>
                </c:pt>
                <c:pt idx="1378">
                  <c:v>-8.3467857308363994E-5</c:v>
                </c:pt>
                <c:pt idx="1379">
                  <c:v>-5.8589315816021573E-5</c:v>
                </c:pt>
                <c:pt idx="1380">
                  <c:v>-3.3901134921012011E-5</c:v>
                </c:pt>
                <c:pt idx="1381">
                  <c:v>-9.4255169460684158E-6</c:v>
                </c:pt>
                <c:pt idx="1382">
                  <c:v>1.4815764170956641E-5</c:v>
                </c:pt>
                <c:pt idx="1383">
                  <c:v>3.8801379866654391E-5</c:v>
                </c:pt>
                <c:pt idx="1384">
                  <c:v>6.251046333787391E-5</c:v>
                </c:pt>
                <c:pt idx="1385">
                  <c:v>8.59226253138011E-5</c:v>
                </c:pt>
                <c:pt idx="1386">
                  <c:v>1.0901796920501531E-4</c:v>
                </c:pt>
                <c:pt idx="1387">
                  <c:v>1.3177710562093661E-4</c:v>
                </c:pt>
                <c:pt idx="1388">
                  <c:v>1.54181166247779E-4</c:v>
                </c:pt>
                <c:pt idx="1389">
                  <c:v>1.7621181707982739E-4</c:v>
                </c:pt>
                <c:pt idx="1390">
                  <c:v>1.9785127099755751E-4</c:v>
                </c:pt>
                <c:pt idx="1391">
                  <c:v>2.1908229968682329E-4</c:v>
                </c:pt>
                <c:pt idx="1392">
                  <c:v>2.3988824489403271E-4</c:v>
                </c:pt>
                <c:pt idx="1393">
                  <c:v>2.6025302901293409E-4</c:v>
                </c:pt>
                <c:pt idx="1394">
                  <c:v>2.8016116499933219E-4</c:v>
                </c:pt>
                <c:pt idx="1395">
                  <c:v>2.9959776561074101E-4</c:v>
                </c:pt>
                <c:pt idx="1396">
                  <c:v>3.185485519686748E-4</c:v>
                </c:pt>
                <c:pt idx="1397">
                  <c:v>3.3699986144196002E-4</c:v>
                </c:pt>
                <c:pt idx="1398">
                  <c:v>3.5493865485012731E-4</c:v>
                </c:pt>
                <c:pt idx="1399">
                  <c:v>3.7235252298662189E-4</c:v>
                </c:pt>
                <c:pt idx="1400">
                  <c:v>3.8922969246223008E-4</c:v>
                </c:pt>
                <c:pt idx="1401">
                  <c:v>4.0555903086978459E-4</c:v>
                </c:pt>
                <c:pt idx="1402">
                  <c:v>4.2133005127186071E-4</c:v>
                </c:pt>
                <c:pt idx="1403">
                  <c:v>4.3653291601381959E-4</c:v>
                </c:pt>
                <c:pt idx="1404">
                  <c:v>4.5115843986519001E-4</c:v>
                </c:pt>
                <c:pt idx="1405">
                  <c:v>4.6519809249300523E-4</c:v>
                </c:pt>
                <c:pt idx="1406">
                  <c:v>4.7864400027132942E-4</c:v>
                </c:pt>
                <c:pt idx="1407">
                  <c:v>4.914889474318116E-4</c:v>
                </c:pt>
                <c:pt idx="1408">
                  <c:v>5.0372637656070083E-4</c:v>
                </c:pt>
                <c:pt idx="1409">
                  <c:v>5.1535038844834188E-4</c:v>
                </c:pt>
                <c:pt idx="1410">
                  <c:v>5.2635574129773961E-4</c:v>
                </c:pt>
                <c:pt idx="1411">
                  <c:v>5.3673784929934322E-4</c:v>
                </c:pt>
                <c:pt idx="1412">
                  <c:v>5.4649278057974742E-4</c:v>
                </c:pt>
                <c:pt idx="1413">
                  <c:v>5.5561725453254175E-4</c:v>
                </c:pt>
                <c:pt idx="1414">
                  <c:v>5.6410863854006209E-4</c:v>
                </c:pt>
                <c:pt idx="1415">
                  <c:v>5.7196494409530389E-4</c:v>
                </c:pt>
                <c:pt idx="1416">
                  <c:v>5.7918482233375106E-4</c:v>
                </c:pt>
                <c:pt idx="1417">
                  <c:v>5.8576755898535372E-4</c:v>
                </c:pt>
                <c:pt idx="1418">
                  <c:v>5.9171306875735008E-4</c:v>
                </c:pt>
                <c:pt idx="1419">
                  <c:v>5.9702188915908001E-4</c:v>
                </c:pt>
                <c:pt idx="1420">
                  <c:v>6.0169517378036821E-4</c:v>
                </c:pt>
                <c:pt idx="1421">
                  <c:v>6.0573468503547585E-4</c:v>
                </c:pt>
                <c:pt idx="1422">
                  <c:v>6.0914278638501984E-4</c:v>
                </c:pt>
                <c:pt idx="1423">
                  <c:v>6.1192243404864554E-4</c:v>
                </c:pt>
                <c:pt idx="1424">
                  <c:v>6.1407716822160969E-4</c:v>
                </c:pt>
                <c:pt idx="1425">
                  <c:v>6.1561110380878152E-4</c:v>
                </c:pt>
                <c:pt idx="1426">
                  <c:v>6.1652892068990808E-4</c:v>
                </c:pt>
                <c:pt idx="1427">
                  <c:v>6.1683585353031005E-4</c:v>
                </c:pt>
                <c:pt idx="1428">
                  <c:v>6.1653768115147464E-4</c:v>
                </c:pt>
                <c:pt idx="1429">
                  <c:v>6.1564071547630026E-4</c:v>
                </c:pt>
                <c:pt idx="1430">
                  <c:v>6.1415179006401525E-4</c:v>
                </c:pt>
                <c:pt idx="1431">
                  <c:v>6.1207824825004287E-4</c:v>
                </c:pt>
                <c:pt idx="1432">
                  <c:v>6.0942793090631975E-4</c:v>
                </c:pt>
                <c:pt idx="1433">
                  <c:v>6.0620916383779058E-4</c:v>
                </c:pt>
                <c:pt idx="1434">
                  <c:v>6.0243074483100074E-4</c:v>
                </c:pt>
                <c:pt idx="1435">
                  <c:v>5.9810193037088881E-4</c:v>
                </c:pt>
                <c:pt idx="1436">
                  <c:v>5.9323242204204602E-4</c:v>
                </c:pt>
                <c:pt idx="1437">
                  <c:v>5.8783235263085425E-4</c:v>
                </c:pt>
                <c:pt idx="1438">
                  <c:v>5.8191227194504425E-4</c:v>
                </c:pt>
                <c:pt idx="1439">
                  <c:v>5.7548313236732598E-4</c:v>
                </c:pt>
                <c:pt idx="1440">
                  <c:v>5.6855627415983699E-4</c:v>
                </c:pt>
                <c:pt idx="1441">
                  <c:v>5.611434105362317E-4</c:v>
                </c:pt>
                <c:pt idx="1442">
                  <c:v>5.532566125182937E-4</c:v>
                </c:pt>
                <c:pt idx="1443">
                  <c:v>5.4490829359399523E-4</c:v>
                </c:pt>
                <c:pt idx="1444">
                  <c:v>5.3611119419395413E-4</c:v>
                </c:pt>
                <c:pt idx="1445">
                  <c:v>5.2687836600324588E-4</c:v>
                </c:pt>
                <c:pt idx="1446">
                  <c:v>5.1722315612552161E-4</c:v>
                </c:pt>
                <c:pt idx="1447">
                  <c:v>5.0715919111635796E-4</c:v>
                </c:pt>
                <c:pt idx="1448">
                  <c:v>4.967003609027236E-4</c:v>
                </c:pt>
                <c:pt idx="1449">
                  <c:v>4.8586080260539069E-4</c:v>
                </c:pt>
                <c:pt idx="1450">
                  <c:v>4.7465488428104712E-4</c:v>
                </c:pt>
                <c:pt idx="1451">
                  <c:v>4.630971886007755E-4</c:v>
                </c:pt>
                <c:pt idx="1452">
                  <c:v>4.5120249648146482E-4</c:v>
                </c:pt>
                <c:pt idx="1453">
                  <c:v>4.3898577068659611E-4</c:v>
                </c:pt>
                <c:pt idx="1454">
                  <c:v>4.2646213941271538E-4</c:v>
                </c:pt>
                <c:pt idx="1455">
                  <c:v>4.1364687987775588E-4</c:v>
                </c:pt>
                <c:pt idx="1456">
                  <c:v>4.0055540192720829E-4</c:v>
                </c:pt>
                <c:pt idx="1457">
                  <c:v>3.8720323167396389E-4</c:v>
                </c:pt>
                <c:pt idx="1458">
                  <c:v>3.7360599518746282E-4</c:v>
                </c:pt>
                <c:pt idx="1459">
                  <c:v>3.5977940224757603E-4</c:v>
                </c:pt>
                <c:pt idx="1460">
                  <c:v>3.457392301784352E-4</c:v>
                </c:pt>
                <c:pt idx="1461">
                  <c:v>3.3150130777719251E-4</c:v>
                </c:pt>
                <c:pt idx="1462">
                  <c:v>3.1708149935245179E-4</c:v>
                </c:pt>
                <c:pt idx="1463">
                  <c:v>3.0249568888686011E-4</c:v>
                </c:pt>
                <c:pt idx="1464">
                  <c:v>2.8775976433807992E-4</c:v>
                </c:pt>
                <c:pt idx="1465">
                  <c:v>2.7288960209208979E-4</c:v>
                </c:pt>
                <c:pt idx="1466">
                  <c:v>2.5790105158247169E-4</c:v>
                </c:pt>
                <c:pt idx="1467">
                  <c:v>2.428099200890435E-4</c:v>
                </c:pt>
                <c:pt idx="1468">
                  <c:v>2.2763195772889169E-4</c:v>
                </c:pt>
                <c:pt idx="1469">
                  <c:v>2.12382842652538E-4</c:v>
                </c:pt>
                <c:pt idx="1470">
                  <c:v>1.9707816645764739E-4</c:v>
                </c:pt>
                <c:pt idx="1471">
                  <c:v>1.8173341983235061E-4</c:v>
                </c:pt>
                <c:pt idx="1472">
                  <c:v>1.663639784399083E-4</c:v>
                </c:pt>
                <c:pt idx="1473">
                  <c:v>1.509850890560929E-4</c:v>
                </c:pt>
                <c:pt idx="1474">
                  <c:v>1.3561185597030389E-4</c:v>
                </c:pt>
                <c:pt idx="1475">
                  <c:v>1.202592276610652E-4</c:v>
                </c:pt>
                <c:pt idx="1476">
                  <c:v>1.0494198375618E-4</c:v>
                </c:pt>
                <c:pt idx="1477">
                  <c:v>8.9674722287437308E-5</c:v>
                </c:pt>
                <c:pt idx="1478">
                  <c:v>7.4471847249380028E-5</c:v>
                </c:pt>
                <c:pt idx="1479">
                  <c:v>5.9347556471251612E-5</c:v>
                </c:pt>
                <c:pt idx="1480">
                  <c:v>4.431582981084278E-5</c:v>
                </c:pt>
                <c:pt idx="1481">
                  <c:v>2.9390417678558438E-5</c:v>
                </c:pt>
                <c:pt idx="1482">
                  <c:v>1.4584829899619991E-5</c:v>
                </c:pt>
                <c:pt idx="1483">
                  <c:v>-8.7675078090594026E-8</c:v>
                </c:pt>
                <c:pt idx="1484">
                  <c:v>-1.461410062345062E-5</c:v>
                </c:pt>
                <c:pt idx="1485">
                  <c:v>-2.8981722002101009E-5</c:v>
                </c:pt>
                <c:pt idx="1486">
                  <c:v>-4.3178096090772918E-5</c:v>
                </c:pt>
                <c:pt idx="1487">
                  <c:v>-5.7191070720093723E-5</c:v>
                </c:pt>
                <c:pt idx="1488">
                  <c:v>-7.1008793640450079E-5</c:v>
                </c:pt>
                <c:pt idx="1489">
                  <c:v>-8.461972110590788E-5</c:v>
                </c:pt>
                <c:pt idx="1490">
                  <c:v>-9.8012626071611149E-5</c:v>
                </c:pt>
                <c:pt idx="1491">
                  <c:v>-1.1117660600050501E-4</c:v>
                </c:pt>
                <c:pt idx="1492">
                  <c:v>-1.241010902756504E-4</c:v>
                </c:pt>
                <c:pt idx="1493">
                  <c:v>-1.3677584721482E-4</c:v>
                </c:pt>
                <c:pt idx="1494">
                  <c:v>-1.4919099068448711E-4</c:v>
                </c:pt>
                <c:pt idx="1495">
                  <c:v>-1.6133698631073671E-4</c:v>
                </c:pt>
                <c:pt idx="1496">
                  <c:v>-1.7320465728504919E-4</c:v>
                </c:pt>
                <c:pt idx="1497">
                  <c:v>-1.8478518976331921E-4</c:v>
                </c:pt>
                <c:pt idx="1498">
                  <c:v>-1.9607013785688919E-4</c:v>
                </c:pt>
                <c:pt idx="1499">
                  <c:v>-2.070514282147846E-4</c:v>
                </c:pt>
                <c:pt idx="1500">
                  <c:v>-2.177213641967462E-4</c:v>
                </c:pt>
                <c:pt idx="1501">
                  <c:v>-2.2807262963705859E-4</c:v>
                </c:pt>
                <c:pt idx="1502">
                  <c:v>-2.380982921995729E-4</c:v>
                </c:pt>
                <c:pt idx="1503">
                  <c:v>-2.4779180632471519E-4</c:v>
                </c:pt>
                <c:pt idx="1504">
                  <c:v>-2.5714701576966752E-4</c:v>
                </c:pt>
                <c:pt idx="1505">
                  <c:v>-2.6615815574328568E-4</c:v>
                </c:pt>
                <c:pt idx="1506">
                  <c:v>-2.7481985463770721E-4</c:v>
                </c:pt>
                <c:pt idx="1507">
                  <c:v>-2.8312713535896838E-4</c:v>
                </c:pt>
                <c:pt idx="1508">
                  <c:v>-2.9107541625932439E-4</c:v>
                </c:pt>
                <c:pt idx="1509">
                  <c:v>-2.9866051167432429E-4</c:v>
                </c:pt>
                <c:pt idx="1510">
                  <c:v>-3.0587863206804991E-4</c:v>
                </c:pt>
                <c:pt idx="1511">
                  <c:v>-3.1272638379027499E-4</c:v>
                </c:pt>
                <c:pt idx="1512">
                  <c:v>-3.1920076844964539E-4</c:v>
                </c:pt>
                <c:pt idx="1513">
                  <c:v>-3.2529918190730869E-4</c:v>
                </c:pt>
                <c:pt idx="1514">
                  <c:v>-3.3101941289575681E-4</c:v>
                </c:pt>
                <c:pt idx="1515">
                  <c:v>-3.3635964126795518E-4</c:v>
                </c:pt>
                <c:pt idx="1516">
                  <c:v>-3.4131843588214842E-4</c:v>
                </c:pt>
                <c:pt idx="1517">
                  <c:v>-3.4589475212803002E-4</c:v>
                </c:pt>
                <c:pt idx="1518">
                  <c:v>-3.5008792910026201E-4</c:v>
                </c:pt>
                <c:pt idx="1519">
                  <c:v>-3.5389768642560889E-4</c:v>
                </c:pt>
                <c:pt idx="1520">
                  <c:v>-3.5732412075023193E-4</c:v>
                </c:pt>
                <c:pt idx="1521">
                  <c:v>-3.6036770189395219E-4</c:v>
                </c:pt>
                <c:pt idx="1522">
                  <c:v>-3.6302926867855099E-4</c:v>
                </c:pt>
                <c:pt idx="1523">
                  <c:v>-3.6531002443742098E-4</c:v>
                </c:pt>
                <c:pt idx="1524">
                  <c:v>-3.6721153221412319E-4</c:v>
                </c:pt>
                <c:pt idx="1525">
                  <c:v>-3.6873570965763059E-4</c:v>
                </c:pt>
                <c:pt idx="1526">
                  <c:v>-3.6988482362225878E-4</c:v>
                </c:pt>
                <c:pt idx="1527">
                  <c:v>-3.7066148448049348E-4</c:v>
                </c:pt>
                <c:pt idx="1528">
                  <c:v>-3.7106864015712127E-4</c:v>
                </c:pt>
                <c:pt idx="1529">
                  <c:v>-3.7110956989326133E-4</c:v>
                </c:pt>
                <c:pt idx="1530">
                  <c:v>-3.7078787774906953E-4</c:v>
                </c:pt>
                <c:pt idx="1531">
                  <c:v>-3.7010748585405962E-4</c:v>
                </c:pt>
                <c:pt idx="1532">
                  <c:v>-3.6907262741413878E-4</c:v>
                </c:pt>
                <c:pt idx="1533">
                  <c:v>-3.6768783948460412E-4</c:v>
                </c:pt>
                <c:pt idx="1534">
                  <c:v>-3.6595795551848208E-4</c:v>
                </c:pt>
                <c:pt idx="1535">
                  <c:v>-3.638880976997214E-4</c:v>
                </c:pt>
                <c:pt idx="1536">
                  <c:v>-3.6148366907085933E-4</c:v>
                </c:pt>
                <c:pt idx="1537">
                  <c:v>-3.5875034546489429E-4</c:v>
                </c:pt>
                <c:pt idx="1538">
                  <c:v>-3.5569406725118491E-4</c:v>
                </c:pt>
                <c:pt idx="1539">
                  <c:v>-3.5232103090528219E-4</c:v>
                </c:pt>
                <c:pt idx="1540">
                  <c:v>-3.4863768041267781E-4</c:v>
                </c:pt>
                <c:pt idx="1541">
                  <c:v>-3.446506985165063E-4</c:v>
                </c:pt>
                <c:pt idx="1542">
                  <c:v>-3.4036699781930173E-4</c:v>
                </c:pt>
                <c:pt idx="1543">
                  <c:v>-3.3579371174894139E-4</c:v>
                </c:pt>
                <c:pt idx="1544">
                  <c:v>-3.3093818539894931E-4</c:v>
                </c:pt>
                <c:pt idx="1545">
                  <c:v>-3.2580796625334552E-4</c:v>
                </c:pt>
                <c:pt idx="1546">
                  <c:v>-3.2041079480624759E-4</c:v>
                </c:pt>
                <c:pt idx="1547">
                  <c:v>-3.1475459508642349E-4</c:v>
                </c:pt>
                <c:pt idx="1548">
                  <c:v>-3.0884746509699082E-4</c:v>
                </c:pt>
                <c:pt idx="1549">
                  <c:v>-3.0269766718043871E-4</c:v>
                </c:pt>
                <c:pt idx="1550">
                  <c:v>-2.9631361831911898E-4</c:v>
                </c:pt>
                <c:pt idx="1551">
                  <c:v>-2.8970388038131553E-4</c:v>
                </c:pt>
                <c:pt idx="1552">
                  <c:v>-2.8287715032295288E-4</c:v>
                </c:pt>
                <c:pt idx="1553">
                  <c:v>-2.7584225035495101E-4</c:v>
                </c:pt>
                <c:pt idx="1554">
                  <c:v>-2.6860811808616182E-4</c:v>
                </c:pt>
                <c:pt idx="1555">
                  <c:v>-2.6118379665175499E-4</c:v>
                </c:pt>
                <c:pt idx="1556">
                  <c:v>-2.5357842483682909E-4</c:v>
                </c:pt>
                <c:pt idx="1557">
                  <c:v>-2.4580122720493821E-4</c:v>
                </c:pt>
                <c:pt idx="1558">
                  <c:v>-2.3786150424111801E-4</c:v>
                </c:pt>
                <c:pt idx="1559">
                  <c:v>-2.297686225188891E-4</c:v>
                </c:pt>
                <c:pt idx="1560">
                  <c:v>-2.2153200490059551E-4</c:v>
                </c:pt>
                <c:pt idx="1561">
                  <c:v>-2.1316112078031109E-4</c:v>
                </c:pt>
                <c:pt idx="1562">
                  <c:v>-2.0466547637841529E-4</c:v>
                </c:pt>
                <c:pt idx="1563">
                  <c:v>-1.960546050967947E-4</c:v>
                </c:pt>
                <c:pt idx="1564">
                  <c:v>-1.873380579434824E-4</c:v>
                </c:pt>
                <c:pt idx="1565">
                  <c:v>-1.7852539403538881E-4</c:v>
                </c:pt>
                <c:pt idx="1566">
                  <c:v>-1.6962617118761861E-4</c:v>
                </c:pt>
                <c:pt idx="1567">
                  <c:v>-1.606499365976946E-4</c:v>
                </c:pt>
                <c:pt idx="1568">
                  <c:v>-1.5160621763283871E-4</c:v>
                </c:pt>
                <c:pt idx="1569">
                  <c:v>-1.4250451272827629E-4</c:v>
                </c:pt>
                <c:pt idx="1570">
                  <c:v>-1.3335428240434169E-4</c:v>
                </c:pt>
                <c:pt idx="1571">
                  <c:v>-1.2416494040997151E-4</c:v>
                </c:pt>
                <c:pt idx="1572">
                  <c:v>-1.1494584499997171E-4</c:v>
                </c:pt>
                <c:pt idx="1573">
                  <c:v>-1.057062903532414E-4</c:v>
                </c:pt>
                <c:pt idx="1574">
                  <c:v>-9.6455498138926644E-5</c:v>
                </c:pt>
                <c:pt idx="1575">
                  <c:v>-8.7202609237264434E-5</c:v>
                </c:pt>
                <c:pt idx="1576">
                  <c:v>-7.7956675621657778E-5</c:v>
                </c:pt>
                <c:pt idx="1577">
                  <c:v>-6.8726652408301664E-5</c:v>
                </c:pt>
                <c:pt idx="1578">
                  <c:v>-5.952139007945197E-5</c:v>
                </c:pt>
                <c:pt idx="1579">
                  <c:v>-5.0349626886200301E-5</c:v>
                </c:pt>
                <c:pt idx="1580">
                  <c:v>-4.1219981436383517E-5</c:v>
                </c:pt>
                <c:pt idx="1581">
                  <c:v>-3.2140945473020473E-5</c:v>
                </c:pt>
                <c:pt idx="1582">
                  <c:v>-2.312087684842846E-5</c:v>
                </c:pt>
                <c:pt idx="1583">
                  <c:v>-1.4167992698929991E-5</c:v>
                </c:pt>
                <c:pt idx="1584">
                  <c:v>-5.2903628248156648E-6</c:v>
                </c:pt>
                <c:pt idx="1585">
                  <c:v>3.5040967200179609E-6</c:v>
                </c:pt>
                <c:pt idx="1586">
                  <c:v>1.2207629824584889E-5</c:v>
                </c:pt>
                <c:pt idx="1587">
                  <c:v>2.0812646299560521E-5</c:v>
                </c:pt>
                <c:pt idx="1588">
                  <c:v>2.931172763459809E-5</c:v>
                </c:pt>
                <c:pt idx="1589">
                  <c:v>3.7697632530794779E-5</c:v>
                </c:pt>
                <c:pt idx="1590">
                  <c:v>4.5963302205144759E-5</c:v>
                </c:pt>
                <c:pt idx="1591">
                  <c:v>5.4101865464070828E-5</c:v>
                </c:pt>
                <c:pt idx="1592">
                  <c:v>6.2106643543380279E-5</c:v>
                </c:pt>
                <c:pt idx="1593">
                  <c:v>6.9971154712245224E-5</c:v>
                </c:pt>
                <c:pt idx="1594">
                  <c:v>7.7689118639061677E-5</c:v>
                </c:pt>
                <c:pt idx="1595">
                  <c:v>8.525446051729561E-5</c:v>
                </c:pt>
                <c:pt idx="1596">
                  <c:v>9.2661314949677137E-5</c:v>
                </c:pt>
                <c:pt idx="1597">
                  <c:v>9.9904029589356231E-5</c:v>
                </c:pt>
                <c:pt idx="1598">
                  <c:v>1.069771685368844E-4</c:v>
                </c:pt>
                <c:pt idx="1599">
                  <c:v>1.13875515492136E-4</c:v>
                </c:pt>
                <c:pt idx="1600">
                  <c:v>1.205940766605323E-4</c:v>
                </c:pt>
                <c:pt idx="1601">
                  <c:v>1.271280834131743E-4</c:v>
                </c:pt>
                <c:pt idx="1602">
                  <c:v>1.334729947007394E-4</c:v>
                </c:pt>
                <c:pt idx="1603">
                  <c:v>1.3962449922123369E-4</c:v>
                </c:pt>
                <c:pt idx="1604">
                  <c:v>1.4557851734193391E-4</c:v>
                </c:pt>
                <c:pt idx="1605">
                  <c:v>1.5133120277608991E-4</c:v>
                </c:pt>
                <c:pt idx="1606">
                  <c:v>1.5687894401518999E-4</c:v>
                </c:pt>
                <c:pt idx="1607">
                  <c:v>1.622183655178245E-4</c:v>
                </c:pt>
                <c:pt idx="1608">
                  <c:v>1.6734632865640791E-4</c:v>
                </c:pt>
                <c:pt idx="1609">
                  <c:v>1.722599324232463E-4</c:v>
                </c:pt>
                <c:pt idx="1610">
                  <c:v>1.7695651389765439E-4</c:v>
                </c:pt>
                <c:pt idx="1611">
                  <c:v>1.8143364847604429E-4</c:v>
                </c:pt>
                <c:pt idx="1612">
                  <c:v>1.8568914986711999E-4</c:v>
                </c:pt>
                <c:pt idx="1613">
                  <c:v>1.897210698545192E-4</c:v>
                </c:pt>
                <c:pt idx="1614">
                  <c:v>1.9352769782944799E-4</c:v>
                </c:pt>
                <c:pt idx="1615">
                  <c:v>1.9710756009605419E-4</c:v>
                </c:pt>
                <c:pt idx="1616">
                  <c:v>2.0045941895247731E-4</c:v>
                </c:pt>
                <c:pt idx="1617">
                  <c:v>2.0358227155070451E-4</c:v>
                </c:pt>
                <c:pt idx="1618">
                  <c:v>2.064753485385467E-4</c:v>
                </c:pt>
                <c:pt idx="1619">
                  <c:v>2.0913811248722821E-4</c:v>
                </c:pt>
                <c:pt idx="1620">
                  <c:v>2.115702561082572E-4</c:v>
                </c:pt>
                <c:pt idx="1621">
                  <c:v>2.137717002634145E-4</c:v>
                </c:pt>
                <c:pt idx="1622">
                  <c:v>2.157425917718616E-4</c:v>
                </c:pt>
                <c:pt idx="1623">
                  <c:v>2.1748330101852679E-4</c:v>
                </c:pt>
                <c:pt idx="1624">
                  <c:v>2.1899441936808149E-4</c:v>
                </c:pt>
                <c:pt idx="1625">
                  <c:v>2.2027675638896339E-4</c:v>
                </c:pt>
                <c:pt idx="1626">
                  <c:v>2.2133133689204951E-4</c:v>
                </c:pt>
                <c:pt idx="1627">
                  <c:v>2.2215939778870929E-4</c:v>
                </c:pt>
                <c:pt idx="1628">
                  <c:v>2.227623847731056E-4</c:v>
                </c:pt>
                <c:pt idx="1629">
                  <c:v>2.231419488337277E-4</c:v>
                </c:pt>
                <c:pt idx="1630">
                  <c:v>2.2329994259926231E-4</c:v>
                </c:pt>
                <c:pt idx="1631">
                  <c:v>2.232384165240157E-4</c:v>
                </c:pt>
                <c:pt idx="1632">
                  <c:v>2.2295961491820851E-4</c:v>
                </c:pt>
                <c:pt idx="1633">
                  <c:v>2.2246597182855931E-4</c:v>
                </c:pt>
                <c:pt idx="1634">
                  <c:v>2.2176010677466909E-4</c:v>
                </c:pt>
                <c:pt idx="1635">
                  <c:v>2.2084482034680209E-4</c:v>
                </c:pt>
                <c:pt idx="1636">
                  <c:v>2.1972308967073759E-4</c:v>
                </c:pt>
                <c:pt idx="1637">
                  <c:v>2.1839806374544479E-4</c:v>
                </c:pt>
                <c:pt idx="1638">
                  <c:v>2.168730586593938E-4</c:v>
                </c:pt>
                <c:pt idx="1639">
                  <c:v>2.151515526913806E-4</c:v>
                </c:pt>
                <c:pt idx="1640">
                  <c:v>2.1323718130179719E-4</c:v>
                </c:pt>
                <c:pt idx="1641">
                  <c:v>2.1113373202032509E-4</c:v>
                </c:pt>
                <c:pt idx="1642">
                  <c:v>2.0884513923607261E-4</c:v>
                </c:pt>
                <c:pt idx="1643">
                  <c:v>2.0637547889621179E-4</c:v>
                </c:pt>
                <c:pt idx="1644">
                  <c:v>2.0372896311919971E-4</c:v>
                </c:pt>
                <c:pt idx="1645">
                  <c:v>2.0090993472869159E-4</c:v>
                </c:pt>
                <c:pt idx="1646">
                  <c:v>1.9792286171427031E-4</c:v>
                </c:pt>
                <c:pt idx="1647">
                  <c:v>1.9477233162512589E-4</c:v>
                </c:pt>
                <c:pt idx="1648">
                  <c:v>1.9146304590282601E-4</c:v>
                </c:pt>
                <c:pt idx="1649">
                  <c:v>1.8799981415931269E-4</c:v>
                </c:pt>
                <c:pt idx="1650">
                  <c:v>1.8438754840625709E-4</c:v>
                </c:pt>
                <c:pt idx="1651">
                  <c:v>1.8063125724188719E-4</c:v>
                </c:pt>
                <c:pt idx="1652">
                  <c:v>1.7673604000138641E-4</c:v>
                </c:pt>
                <c:pt idx="1653">
                  <c:v>1.7270708087693411E-4</c:v>
                </c:pt>
                <c:pt idx="1654">
                  <c:v>1.685496430134299E-4</c:v>
                </c:pt>
                <c:pt idx="1655">
                  <c:v>1.642690625859063E-4</c:v>
                </c:pt>
                <c:pt idx="1656">
                  <c:v>1.59870742864592E-4</c:v>
                </c:pt>
                <c:pt idx="1657">
                  <c:v>1.553601482735414E-4</c:v>
                </c:pt>
                <c:pt idx="1658">
                  <c:v>1.507427984486949E-4</c:v>
                </c:pt>
                <c:pt idx="1659">
                  <c:v>1.4602426230117229E-4</c:v>
                </c:pt>
                <c:pt idx="1660">
                  <c:v>1.412101520915448E-4</c:v>
                </c:pt>
                <c:pt idx="1661">
                  <c:v>1.363061175207572E-4</c:v>
                </c:pt>
                <c:pt idx="1662">
                  <c:v>1.3131783984330451E-4</c:v>
                </c:pt>
                <c:pt idx="1663">
                  <c:v>1.2625102600818529E-4</c:v>
                </c:pt>
                <c:pt idx="1664">
                  <c:v>1.211114028330753E-4</c:v>
                </c:pt>
                <c:pt idx="1665">
                  <c:v>1.159047112170766E-4</c:v>
                </c:pt>
                <c:pt idx="1666">
                  <c:v>1.1063670039730649E-4</c:v>
                </c:pt>
                <c:pt idx="1667">
                  <c:v>1.0531312225449629E-4</c:v>
                </c:pt>
                <c:pt idx="1668">
                  <c:v>9.9939725672670371E-5</c:v>
                </c:pt>
                <c:pt idx="1669">
                  <c:v>9.4522250957871916E-5</c:v>
                </c:pt>
                <c:pt idx="1670">
                  <c:v>8.9066424320795518E-5</c:v>
                </c:pt>
                <c:pt idx="1671">
                  <c:v>8.3577952428076296E-5</c:v>
                </c:pt>
                <c:pt idx="1672">
                  <c:v>7.8062517026869965E-5</c:v>
                </c:pt>
                <c:pt idx="1673">
                  <c:v>7.2525769647241515E-5</c:v>
                </c:pt>
                <c:pt idx="1674">
                  <c:v>6.6973326386758763E-5</c:v>
                </c:pt>
                <c:pt idx="1675">
                  <c:v>6.1410762781563305E-5</c:v>
                </c:pt>
                <c:pt idx="1676">
                  <c:v>5.5843608768064401E-5</c:v>
                </c:pt>
                <c:pt idx="1677">
                  <c:v>5.0277343739271571E-5</c:v>
                </c:pt>
                <c:pt idx="1678">
                  <c:v>4.4717391699649467E-5</c:v>
                </c:pt>
                <c:pt idx="1679">
                  <c:v>3.9169116522243688E-5</c:v>
                </c:pt>
                <c:pt idx="1680">
                  <c:v>3.3637817311689163E-5</c:v>
                </c:pt>
                <c:pt idx="1681">
                  <c:v>2.8128723876573289E-5</c:v>
                </c:pt>
                <c:pt idx="1682">
                  <c:v>2.2646992314485098E-5</c:v>
                </c:pt>
                <c:pt idx="1683">
                  <c:v>1.7197700712937979E-5</c:v>
                </c:pt>
                <c:pt idx="1684">
                  <c:v>1.1785844969209369E-5</c:v>
                </c:pt>
                <c:pt idx="1685">
                  <c:v>6.4163347319939252E-6</c:v>
                </c:pt>
                <c:pt idx="1686">
                  <c:v>1.0939894676192779E-6</c:v>
                </c:pt>
                <c:pt idx="1687">
                  <c:v>-4.1764653465755623E-6</c:v>
                </c:pt>
                <c:pt idx="1688">
                  <c:v>-9.3904018992490795E-6</c:v>
                </c:pt>
                <c:pt idx="1689">
                  <c:v>-1.4543293590154169E-5</c:v>
                </c:pt>
                <c:pt idx="1690">
                  <c:v>-1.9630718441175519E-5</c:v>
                </c:pt>
                <c:pt idx="1691">
                  <c:v>-2.4648362371312141E-5</c:v>
                </c:pt>
                <c:pt idx="1692">
                  <c:v>-2.959202233376218E-5</c:v>
                </c:pt>
                <c:pt idx="1693">
                  <c:v>-3.4457609313420491E-5</c:v>
                </c:pt>
                <c:pt idx="1694">
                  <c:v>-3.9241151183251898E-5</c:v>
                </c:pt>
                <c:pt idx="1695">
                  <c:v>-4.3938795418156747E-5</c:v>
                </c:pt>
                <c:pt idx="1696">
                  <c:v>-4.8546811665097708E-5</c:v>
                </c:pt>
                <c:pt idx="1697">
                  <c:v>-5.3061594168409588E-5</c:v>
                </c:pt>
                <c:pt idx="1698">
                  <c:v>-5.7479664049366042E-5</c:v>
                </c:pt>
                <c:pt idx="1699">
                  <c:v>-6.1797671439228115E-5</c:v>
                </c:pt>
                <c:pt idx="1700">
                  <c:v>-6.6012397465151006E-5</c:v>
                </c:pt>
                <c:pt idx="1701">
                  <c:v>-7.0120756088474395E-5</c:v>
                </c:pt>
                <c:pt idx="1702">
                  <c:v>-7.4119795795071265E-5</c:v>
                </c:pt>
                <c:pt idx="1703">
                  <c:v>-7.8006701137577181E-5</c:v>
                </c:pt>
                <c:pt idx="1704">
                  <c:v>-8.1778794129468716E-5</c:v>
                </c:pt>
                <c:pt idx="1705">
                  <c:v>-8.5433535491104468E-5</c:v>
                </c:pt>
                <c:pt idx="1706">
                  <c:v>-8.8968525747985396E-5</c:v>
                </c:pt>
                <c:pt idx="1707">
                  <c:v>-9.2381506181633116E-5</c:v>
                </c:pt>
                <c:pt idx="1708">
                  <c:v>-9.5670359633624459E-5</c:v>
                </c:pt>
                <c:pt idx="1709">
                  <c:v>-9.8833111163458667E-5</c:v>
                </c:pt>
                <c:pt idx="1710">
                  <c:v>-1.018679285610695E-4</c:v>
                </c:pt>
                <c:pt idx="1711">
                  <c:v>-1.047731227149285E-4</c:v>
                </c:pt>
                <c:pt idx="1712">
                  <c:v>-1.0754714783681661E-4</c:v>
                </c:pt>
                <c:pt idx="1713">
                  <c:v>-1.101886015444714E-4</c:v>
                </c:pt>
                <c:pt idx="1714">
                  <c:v>-1.126962248034433E-4</c:v>
                </c:pt>
                <c:pt idx="1715">
                  <c:v>-1.150689017296182E-4</c:v>
                </c:pt>
                <c:pt idx="1716">
                  <c:v>-1.173056592539855E-4</c:v>
                </c:pt>
                <c:pt idx="1717">
                  <c:v>-1.1940566665135079E-4</c:v>
                </c:pt>
                <c:pt idx="1718">
                  <c:v>-1.213682349348043E-4</c:v>
                </c:pt>
                <c:pt idx="1719">
                  <c:v>-1.231928161178748E-4</c:v>
                </c:pt>
                <c:pt idx="1720">
                  <c:v>-1.2487900234640369E-4</c:v>
                </c:pt>
                <c:pt idx="1721">
                  <c:v>-1.2642652490228349E-4</c:v>
                </c:pt>
                <c:pt idx="1722">
                  <c:v>-1.2783525308130859E-4</c:v>
                </c:pt>
                <c:pt idx="1723">
                  <c:v>-1.2910519294748521E-4</c:v>
                </c:pt>
                <c:pt idx="1724">
                  <c:v>-1.3023648596624621E-4</c:v>
                </c:pt>
                <c:pt idx="1725">
                  <c:v>-1.3122940751910981E-4</c:v>
                </c:pt>
                <c:pt idx="1726">
                  <c:v>-1.3208436530241121E-4</c:v>
                </c:pt>
                <c:pt idx="1727">
                  <c:v>-1.3280189761282339E-4</c:v>
                </c:pt>
                <c:pt idx="1728">
                  <c:v>-1.3338267152246831E-4</c:v>
                </c:pt>
                <c:pt idx="1729">
                  <c:v>-1.3382748094649521E-4</c:v>
                </c:pt>
                <c:pt idx="1730">
                  <c:v>-1.341372446060863E-4</c:v>
                </c:pt>
                <c:pt idx="1731">
                  <c:v>-1.343130038899147E-4</c:v>
                </c:pt>
                <c:pt idx="1732">
                  <c:v>-1.3435592061715441E-4</c:v>
                </c:pt>
                <c:pt idx="1733">
                  <c:v>-1.342672747052048E-4</c:v>
                </c:pt>
                <c:pt idx="1734">
                  <c:v>-1.3404846174535411E-4</c:v>
                </c:pt>
                <c:pt idx="1735">
                  <c:v>-1.337009904896637E-4</c:v>
                </c:pt>
                <c:pt idx="1736">
                  <c:v>-1.3322648025241039E-4</c:v>
                </c:pt>
                <c:pt idx="1737">
                  <c:v>-1.3262665822947209E-4</c:v>
                </c:pt>
                <c:pt idx="1738">
                  <c:v>-1.319033567390908E-4</c:v>
                </c:pt>
                <c:pt idx="1739">
                  <c:v>-1.3105851038748689E-4</c:v>
                </c:pt>
                <c:pt idx="1740">
                  <c:v>-1.3009415316284041E-4</c:v>
                </c:pt>
                <c:pt idx="1741">
                  <c:v>-1.290124154611879E-4</c:v>
                </c:pt>
                <c:pt idx="1742">
                  <c:v>-1.2781552104781401E-4</c:v>
                </c:pt>
                <c:pt idx="1743">
                  <c:v>-1.2650578395774771E-4</c:v>
                </c:pt>
                <c:pt idx="1744">
                  <c:v>-1.2508560533899189E-4</c:v>
                </c:pt>
                <c:pt idx="1745">
                  <c:v>-1.2355747024213909E-4</c:v>
                </c:pt>
                <c:pt idx="1746">
                  <c:v>-1.2192394436003911E-4</c:v>
                </c:pt>
                <c:pt idx="1747">
                  <c:v>-1.201876707211981E-4</c:v>
                </c:pt>
                <c:pt idx="1748">
                  <c:v>-1.183513663405972E-4</c:v>
                </c:pt>
                <c:pt idx="1749">
                  <c:v>-1.164178188316224E-4</c:v>
                </c:pt>
                <c:pt idx="1750">
                  <c:v>-1.1438988298280039E-4</c:v>
                </c:pt>
                <c:pt idx="1751">
                  <c:v>-1.122704773030317E-4</c:v>
                </c:pt>
                <c:pt idx="1752">
                  <c:v>-1.100625805390051E-4</c:v>
                </c:pt>
                <c:pt idx="1753">
                  <c:v>-1.0776922816847181E-4</c:v>
                </c:pt>
                <c:pt idx="1754">
                  <c:v>-1.053935088730396E-4</c:v>
                </c:pt>
                <c:pt idx="1755">
                  <c:v>-1.029385609941355E-4</c:v>
                </c:pt>
                <c:pt idx="1756">
                  <c:v>-1.004075689757624E-4</c:v>
                </c:pt>
                <c:pt idx="1757">
                  <c:v>-9.7803759797652595E-5</c:v>
                </c:pt>
                <c:pt idx="1758">
                  <c:v>-9.5130399402396998E-5</c:v>
                </c:pt>
                <c:pt idx="1759">
                  <c:v>-9.239078912009517E-5</c:v>
                </c:pt>
                <c:pt idx="1760">
                  <c:v>-8.9588262094041643E-5</c:v>
                </c:pt>
                <c:pt idx="1761">
                  <c:v>-8.6726179710926542E-5</c:v>
                </c:pt>
                <c:pt idx="1762">
                  <c:v>-8.3807928038989846E-5</c:v>
                </c:pt>
                <c:pt idx="1763">
                  <c:v>-8.0836914277526649E-5</c:v>
                </c:pt>
                <c:pt idx="1764">
                  <c:v>-7.7816563221095808E-5</c:v>
                </c:pt>
                <c:pt idx="1765">
                  <c:v>-7.4750313741736842E-5</c:v>
                </c:pt>
                <c:pt idx="1766">
                  <c:v>-7.1641615292449194E-5</c:v>
                </c:pt>
                <c:pt idx="1767">
                  <c:v>-6.8493924435135154E-5</c:v>
                </c:pt>
                <c:pt idx="1768">
                  <c:v>-6.5310701396151821E-5</c:v>
                </c:pt>
                <c:pt idx="1769">
                  <c:v>-6.2095406652559209E-5</c:v>
                </c:pt>
                <c:pt idx="1770">
                  <c:v>-5.8851497552091097E-5</c:v>
                </c:pt>
                <c:pt idx="1771">
                  <c:v>-5.5582424969812071E-5</c:v>
                </c:pt>
                <c:pt idx="1772">
                  <c:v>-5.2291630004358792E-5</c:v>
                </c:pt>
                <c:pt idx="1773">
                  <c:v>-4.8982540716596457E-5</c:v>
                </c:pt>
                <c:pt idx="1774">
                  <c:v>-4.5658568913451372E-5</c:v>
                </c:pt>
                <c:pt idx="1775">
                  <c:v>-4.2323106979609221E-5</c:v>
                </c:pt>
                <c:pt idx="1776">
                  <c:v>-3.8979524759695293E-5</c:v>
                </c:pt>
                <c:pt idx="1777">
                  <c:v>-3.5631166493477247E-5</c:v>
                </c:pt>
                <c:pt idx="1778">
                  <c:v>-3.2281347806554348E-5</c:v>
                </c:pt>
                <c:pt idx="1779">
                  <c:v>-2.8933352758918029E-5</c:v>
                </c:pt>
                <c:pt idx="1780">
                  <c:v>-2.5590430953688992E-5</c:v>
                </c:pt>
                <c:pt idx="1781">
                  <c:v>-2.2255794708253651E-5</c:v>
                </c:pt>
                <c:pt idx="1782">
                  <c:v>-1.8932616289940431E-5</c:v>
                </c:pt>
                <c:pt idx="1783">
                  <c:v>-1.5624025218291561E-5</c:v>
                </c:pt>
                <c:pt idx="1784">
                  <c:v>-1.233310563590098E-5</c:v>
                </c:pt>
                <c:pt idx="1785">
                  <c:v>-9.0628937497021176E-6</c:v>
                </c:pt>
                <c:pt idx="1786">
                  <c:v>-5.8163753445019969E-6</c:v>
                </c:pt>
                <c:pt idx="1787">
                  <c:v>-2.596483370469726E-6</c:v>
                </c:pt>
                <c:pt idx="1788">
                  <c:v>5.939043938019044E-7</c:v>
                </c:pt>
                <c:pt idx="1789">
                  <c:v>3.7519676011326741E-6</c:v>
                </c:pt>
                <c:pt idx="1790">
                  <c:v>6.8749455170505796E-6</c:v>
                </c:pt>
                <c:pt idx="1791">
                  <c:v>9.9601391211993421E-6</c:v>
                </c:pt>
                <c:pt idx="1792">
                  <c:v>1.3004913127601629E-5</c:v>
                </c:pt>
                <c:pt idx="1793">
                  <c:v>1.6006697922613601E-5</c:v>
                </c:pt>
                <c:pt idx="1794">
                  <c:v>1.8962991419498109E-5</c:v>
                </c:pt>
                <c:pt idx="1795">
                  <c:v>2.187136082863637E-5</c:v>
                </c:pt>
                <c:pt idx="1796">
                  <c:v>2.4729444342489391E-5</c:v>
                </c:pt>
                <c:pt idx="1797">
                  <c:v>2.7534952734513089E-5</c:v>
                </c:pt>
                <c:pt idx="1798">
                  <c:v>3.0285670871322622E-5</c:v>
                </c:pt>
                <c:pt idx="1799">
                  <c:v>3.2979459137493057E-5</c:v>
                </c:pt>
                <c:pt idx="1800">
                  <c:v>3.5614254772475328E-5</c:v>
                </c:pt>
                <c:pt idx="1801">
                  <c:v>3.8188073119196632E-5</c:v>
                </c:pt>
                <c:pt idx="1802">
                  <c:v>4.0699008784005747E-5</c:v>
                </c:pt>
                <c:pt idx="1803">
                  <c:v>4.3145236707713117E-5</c:v>
                </c:pt>
                <c:pt idx="1804">
                  <c:v>4.5525013147564799E-5</c:v>
                </c:pt>
                <c:pt idx="1805">
                  <c:v>4.7836676570078357E-5</c:v>
                </c:pt>
                <c:pt idx="1806">
                  <c:v>5.0078648454755953E-5</c:v>
                </c:pt>
                <c:pt idx="1807">
                  <c:v>5.2249434008777119E-5</c:v>
                </c:pt>
                <c:pt idx="1808">
                  <c:v>5.4347622792859317E-5</c:v>
                </c:pt>
                <c:pt idx="1809">
                  <c:v>5.6371889258559448E-5</c:v>
                </c:pt>
                <c:pt idx="1810">
                  <c:v>5.832099319737288E-5</c:v>
                </c:pt>
                <c:pt idx="1811">
                  <c:v>6.0193780102069467E-5</c:v>
                </c:pt>
                <c:pt idx="1812">
                  <c:v>6.198918144078711E-5</c:v>
                </c:pt>
                <c:pt idx="1813">
                  <c:v>6.3706214844483244E-5</c:v>
                </c:pt>
                <c:pt idx="1814">
                  <c:v>6.5343984208423664E-5</c:v>
                </c:pt>
                <c:pt idx="1815">
                  <c:v>6.6901679708464713E-5</c:v>
                </c:pt>
                <c:pt idx="1816">
                  <c:v>6.8378577732961001E-5</c:v>
                </c:pt>
                <c:pt idx="1817">
                  <c:v>6.977404073120446E-5</c:v>
                </c:pt>
                <c:pt idx="1818">
                  <c:v>7.1087516979373284E-5</c:v>
                </c:pt>
                <c:pt idx="1819">
                  <c:v>7.2318540265040002E-5</c:v>
                </c:pt>
                <c:pt idx="1820">
                  <c:v>7.3466729491356879E-5</c:v>
                </c:pt>
                <c:pt idx="1821">
                  <c:v>7.4531788202104342E-5</c:v>
                </c:pt>
                <c:pt idx="1822">
                  <c:v>7.5513504028853207E-5</c:v>
                </c:pt>
                <c:pt idx="1823">
                  <c:v>7.6411748061555528E-5</c:v>
                </c:pt>
                <c:pt idx="1824">
                  <c:v>7.7226474143940089E-5</c:v>
                </c:pt>
                <c:pt idx="1825">
                  <c:v>7.7957718095148556E-5</c:v>
                </c:pt>
                <c:pt idx="1826">
                  <c:v>7.8605596859105878E-5</c:v>
                </c:pt>
                <c:pt idx="1827">
                  <c:v>7.9170307583174306E-5</c:v>
                </c:pt>
                <c:pt idx="1828">
                  <c:v>7.9652126627693793E-5</c:v>
                </c:pt>
                <c:pt idx="1829">
                  <c:v>8.0051408508063337E-5</c:v>
                </c:pt>
                <c:pt idx="1830">
                  <c:v>8.0368584771066992E-5</c:v>
                </c:pt>
                <c:pt idx="1831">
                  <c:v>8.0604162807195517E-5</c:v>
                </c:pt>
                <c:pt idx="1832">
                  <c:v>8.0758724600759807E-5</c:v>
                </c:pt>
                <c:pt idx="1833">
                  <c:v>8.0832925419634994E-5</c:v>
                </c:pt>
                <c:pt idx="1834">
                  <c:v>8.0827492446514736E-5</c:v>
                </c:pt>
                <c:pt idx="1835">
                  <c:v>8.0743223353593619E-5</c:v>
                </c:pt>
                <c:pt idx="1836">
                  <c:v>8.0580984822631733E-5</c:v>
                </c:pt>
                <c:pt idx="1837">
                  <c:v>8.0341711012389368E-5</c:v>
                </c:pt>
                <c:pt idx="1838">
                  <c:v>8.0026401975451293E-5</c:v>
                </c:pt>
                <c:pt idx="1839">
                  <c:v>7.9636122026489453E-5</c:v>
                </c:pt>
                <c:pt idx="1840">
                  <c:v>7.9171998064039866E-5</c:v>
                </c:pt>
                <c:pt idx="1841">
                  <c:v>7.8635217847894395E-5</c:v>
                </c:pt>
                <c:pt idx="1842">
                  <c:v>7.8027028234230129E-5</c:v>
                </c:pt>
                <c:pt idx="1843">
                  <c:v>7.7348733370619704E-5</c:v>
                </c:pt>
                <c:pt idx="1844">
                  <c:v>7.6601692853083263E-5</c:v>
                </c:pt>
                <c:pt idx="1845">
                  <c:v>7.5787319847358734E-5</c:v>
                </c:pt>
                <c:pt idx="1846">
                  <c:v>7.4907079176579917E-5</c:v>
                </c:pt>
                <c:pt idx="1847">
                  <c:v>7.3962485377563386E-5</c:v>
                </c:pt>
                <c:pt idx="1848">
                  <c:v>7.2955100727913392E-5</c:v>
                </c:pt>
                <c:pt idx="1849">
                  <c:v>7.188653324616105E-5</c:v>
                </c:pt>
                <c:pt idx="1850">
                  <c:v>7.0758434667157738E-5</c:v>
                </c:pt>
                <c:pt idx="1851">
                  <c:v>6.9572498394945259E-5</c:v>
                </c:pt>
                <c:pt idx="1852">
                  <c:v>6.8330457435324799E-5</c:v>
                </c:pt>
                <c:pt idx="1853">
                  <c:v>6.7034082310344611E-5</c:v>
                </c:pt>
                <c:pt idx="1854">
                  <c:v>6.5685178956921864E-5</c:v>
                </c:pt>
                <c:pt idx="1855">
                  <c:v>6.4285586611807481E-5</c:v>
                </c:pt>
                <c:pt idx="1856">
                  <c:v>6.2837175685094329E-5</c:v>
                </c:pt>
                <c:pt idx="1857">
                  <c:v>6.1341845624458106E-5</c:v>
                </c:pt>
                <c:pt idx="1858">
                  <c:v>5.9801522772307823E-5</c:v>
                </c:pt>
                <c:pt idx="1859">
                  <c:v>5.8218158218007852E-5</c:v>
                </c:pt>
                <c:pt idx="1860">
                  <c:v>5.659372564731702E-5</c:v>
                </c:pt>
                <c:pt idx="1861">
                  <c:v>5.4930219191171213E-5</c:v>
                </c:pt>
                <c:pt idx="1862">
                  <c:v>5.3229651275915848E-5</c:v>
                </c:pt>
                <c:pt idx="1863">
                  <c:v>5.1494050477072092E-5</c:v>
                </c:pt>
                <c:pt idx="1864">
                  <c:v>4.9725459378696211E-5</c:v>
                </c:pt>
                <c:pt idx="1865">
                  <c:v>4.7925932440365967E-5</c:v>
                </c:pt>
                <c:pt idx="1866">
                  <c:v>4.6097533873799948E-5</c:v>
                </c:pt>
                <c:pt idx="1867">
                  <c:v>4.4242335531086477E-5</c:v>
                </c:pt>
                <c:pt idx="1868">
                  <c:v>4.2362414806467792E-5</c:v>
                </c:pt>
                <c:pt idx="1869">
                  <c:v>4.0459852553592427E-5</c:v>
                </c:pt>
                <c:pt idx="1870">
                  <c:v>3.8536731020114889E-5</c:v>
                </c:pt>
                <c:pt idx="1871">
                  <c:v>3.6595131801485718E-5</c:v>
                </c:pt>
                <c:pt idx="1872">
                  <c:v>3.463713381573831E-5</c:v>
                </c:pt>
                <c:pt idx="1873">
                  <c:v>3.2664811301040147E-5</c:v>
                </c:pt>
                <c:pt idx="1874">
                  <c:v>3.0680231837736499E-5</c:v>
                </c:pt>
                <c:pt idx="1875">
                  <c:v>2.8685454396573219E-5</c:v>
                </c:pt>
                <c:pt idx="1876">
                  <c:v>2.6682527414743429E-5</c:v>
                </c:pt>
                <c:pt idx="1877">
                  <c:v>2.4673486901358891E-5</c:v>
                </c:pt>
                <c:pt idx="1878">
                  <c:v>2.2660354573902401E-5</c:v>
                </c:pt>
                <c:pt idx="1879">
                  <c:v>2.0645136027171921E-5</c:v>
                </c:pt>
                <c:pt idx="1880">
                  <c:v>1.862981893618028E-5</c:v>
                </c:pt>
                <c:pt idx="1881">
                  <c:v>1.6616371294426541E-5</c:v>
                </c:pt>
                <c:pt idx="1882">
                  <c:v>1.4606739688906709E-5</c:v>
                </c:pt>
                <c:pt idx="1883">
                  <c:v>1.26028476131817E-5</c:v>
                </c:pt>
                <c:pt idx="1884">
                  <c:v>1.0606593819770581E-5</c:v>
                </c:pt>
                <c:pt idx="1885">
                  <c:v>8.6198507130857169E-6</c:v>
                </c:pt>
                <c:pt idx="1886">
                  <c:v>6.6444627840751396E-6</c:v>
                </c:pt>
                <c:pt idx="1887">
                  <c:v>4.6822450876848562E-6</c:v>
                </c:pt>
                <c:pt idx="1888">
                  <c:v>2.7349817642011309E-6</c:v>
                </c:pt>
                <c:pt idx="1889">
                  <c:v>8.044246054793572E-7</c:v>
                </c:pt>
                <c:pt idx="1890">
                  <c:v>-1.1077083329877329E-6</c:v>
                </c:pt>
                <c:pt idx="1891">
                  <c:v>-2.999734073263958E-6</c:v>
                </c:pt>
                <c:pt idx="1892">
                  <c:v>-4.8700060085816691E-6</c:v>
                </c:pt>
                <c:pt idx="1893">
                  <c:v>-6.7169151485826692E-6</c:v>
                </c:pt>
                <c:pt idx="1894">
                  <c:v>-8.5388913154539847E-6</c:v>
                </c:pt>
                <c:pt idx="1895">
                  <c:v>-1.033440429027961E-5</c:v>
                </c:pt>
                <c:pt idx="1896">
                  <c:v>-1.2101964908984741E-5</c:v>
                </c:pt>
                <c:pt idx="1897">
                  <c:v>-1.384012610730433E-5</c:v>
                </c:pt>
                <c:pt idx="1898">
                  <c:v>-1.5547483914263301E-5</c:v>
                </c:pt>
                <c:pt idx="1899">
                  <c:v>-1.7222678393711099E-5</c:v>
                </c:pt>
                <c:pt idx="1900">
                  <c:v>-1.8864394533508369E-5</c:v>
                </c:pt>
                <c:pt idx="1901">
                  <c:v>-2.0471363082018909E-5</c:v>
                </c:pt>
                <c:pt idx="1902">
                  <c:v>-2.2042361331614609E-5</c:v>
                </c:pt>
                <c:pt idx="1903">
                  <c:v>-2.3576213848956039E-5</c:v>
                </c:pt>
                <c:pt idx="1904">
                  <c:v>-2.5071793151865401E-5</c:v>
                </c:pt>
                <c:pt idx="1905">
                  <c:v>-2.6528020332662641E-5</c:v>
                </c:pt>
                <c:pt idx="1906">
                  <c:v>-2.7943865627888999E-5</c:v>
                </c:pt>
                <c:pt idx="1907">
                  <c:v>-2.9318348934395459E-5</c:v>
                </c:pt>
                <c:pt idx="1908">
                  <c:v>-3.0650540271825941E-5</c:v>
                </c:pt>
                <c:pt idx="1909">
                  <c:v>-3.193956019157735E-5</c:v>
                </c:pt>
                <c:pt idx="1910">
                  <c:v>-3.3184580132369768E-5</c:v>
                </c:pt>
                <c:pt idx="1911">
                  <c:v>-3.4384822722611048E-5</c:v>
                </c:pt>
                <c:pt idx="1912">
                  <c:v>-3.5539562029790132E-5</c:v>
                </c:pt>
                <c:pt idx="1913">
                  <c:v>-3.6648123757182581E-5</c:v>
                </c:pt>
                <c:pt idx="1914">
                  <c:v>-3.7709885388200839E-5</c:v>
                </c:pt>
                <c:pt idx="1915">
                  <c:v>-3.8724276278769038E-5</c:v>
                </c:pt>
                <c:pt idx="1916">
                  <c:v>-3.9690777698149512E-5</c:v>
                </c:pt>
                <c:pt idx="1917">
                  <c:v>-4.0608922818693993E-5</c:v>
                </c:pt>
                <c:pt idx="1918">
                  <c:v>-4.1478296655037752E-5</c:v>
                </c:pt>
                <c:pt idx="1919">
                  <c:v>-4.2298535953299062E-5</c:v>
                </c:pt>
                <c:pt idx="1920">
                  <c:v>-4.3069329030889567E-5</c:v>
                </c:pt>
                <c:pt idx="1921">
                  <c:v>-4.379041556758343E-5</c:v>
                </c:pt>
                <c:pt idx="1922">
                  <c:v>-4.4461586348533983E-5</c:v>
                </c:pt>
                <c:pt idx="1923">
                  <c:v>-4.5082682959967022E-5</c:v>
                </c:pt>
                <c:pt idx="1924">
                  <c:v>-4.5653597438318548E-5</c:v>
                </c:pt>
                <c:pt idx="1925">
                  <c:v>-4.6174271873622663E-5</c:v>
                </c:pt>
                <c:pt idx="1926">
                  <c:v>-4.664469796799183E-5</c:v>
                </c:pt>
                <c:pt idx="1927">
                  <c:v>-4.7064916550067561E-5</c:v>
                </c:pt>
                <c:pt idx="1928">
                  <c:v>-4.7435017046353203E-5</c:v>
                </c:pt>
                <c:pt idx="1929">
                  <c:v>-4.7755136910374042E-5</c:v>
                </c:pt>
                <c:pt idx="1930">
                  <c:v>-4.8025461010641549E-5</c:v>
                </c:pt>
                <c:pt idx="1931">
                  <c:v>-4.8246220978428893E-5</c:v>
                </c:pt>
                <c:pt idx="1932">
                  <c:v>-4.8417694516394259E-5</c:v>
                </c:pt>
                <c:pt idx="1933">
                  <c:v>-4.8540204669116391E-5</c:v>
                </c:pt>
                <c:pt idx="1934">
                  <c:v>-4.8614119056633278E-5</c:v>
                </c:pt>
                <c:pt idx="1935">
                  <c:v>-4.8639849072100233E-5</c:v>
                </c:pt>
                <c:pt idx="1936">
                  <c:v>-4.8617849044707329E-5</c:v>
                </c:pt>
                <c:pt idx="1937">
                  <c:v>-4.8548615369019267E-5</c:v>
                </c:pt>
                <c:pt idx="1938">
                  <c:v>-4.8432685601921121E-5</c:v>
                </c:pt>
                <c:pt idx="1939">
                  <c:v>-4.8270637528373921E-5</c:v>
                </c:pt>
                <c:pt idx="1940">
                  <c:v>-4.8063088197202387E-5</c:v>
                </c:pt>
                <c:pt idx="1941">
                  <c:v>-4.7810692928153832E-5</c:v>
                </c:pt>
                <c:pt idx="1942">
                  <c:v>-4.7514144291483431E-5</c:v>
                </c:pt>
                <c:pt idx="1943">
                  <c:v>-4.7174171061335113E-5</c:v>
                </c:pt>
                <c:pt idx="1944">
                  <c:v>-4.6791537144200307E-5</c:v>
                </c:pt>
                <c:pt idx="1945">
                  <c:v>-4.6367040483748513E-5</c:v>
                </c:pt>
                <c:pt idx="1946">
                  <c:v>-4.5901511943333537E-5</c:v>
                </c:pt>
                <c:pt idx="1947">
                  <c:v>-4.5395814167488373E-5</c:v>
                </c:pt>
                <c:pt idx="1948">
                  <c:v>-4.4850840423728947E-5</c:v>
                </c:pt>
                <c:pt idx="1949">
                  <c:v>-4.4267513425993183E-5</c:v>
                </c:pt>
                <c:pt idx="1950">
                  <c:v>-4.3646784141046293E-5</c:v>
                </c:pt>
                <c:pt idx="1951">
                  <c:v>-4.2989630579186948E-5</c:v>
                </c:pt>
                <c:pt idx="1952">
                  <c:v>-4.2297056570590807E-5</c:v>
                </c:pt>
                <c:pt idx="1953">
                  <c:v>-4.1570090528628583E-5</c:v>
                </c:pt>
                <c:pt idx="1954">
                  <c:v>-4.080978420149526E-5</c:v>
                </c:pt>
                <c:pt idx="1955">
                  <c:v>-4.0017211413485473E-5</c:v>
                </c:pt>
                <c:pt idx="1956">
                  <c:v>-3.9193466797246198E-5</c:v>
                </c:pt>
                <c:pt idx="1957">
                  <c:v>-3.8339664518334361E-5</c:v>
                </c:pt>
                <c:pt idx="1958">
                  <c:v>-3.7456936993400372E-5</c:v>
                </c:pt>
                <c:pt idx="1959">
                  <c:v>-3.6546433603312447E-5</c:v>
                </c:pt>
                <c:pt idx="1960">
                  <c:v>-3.5609319402527882E-5</c:v>
                </c:pt>
                <c:pt idx="1961">
                  <c:v>-3.4646773826008378E-5</c:v>
                </c:pt>
                <c:pt idx="1962">
                  <c:v>-3.3659989394965998E-5</c:v>
                </c:pt>
                <c:pt idx="1963">
                  <c:v>-3.2650170422714502E-5</c:v>
                </c:pt>
                <c:pt idx="1964">
                  <c:v>-3.1618531721888227E-5</c:v>
                </c:pt>
                <c:pt idx="1965">
                  <c:v>-3.0566297314276807E-5</c:v>
                </c:pt>
                <c:pt idx="1966">
                  <c:v>-2.949469914450862E-5</c:v>
                </c:pt>
                <c:pt idx="1967">
                  <c:v>-2.840497579880048E-5</c:v>
                </c:pt>
                <c:pt idx="1968">
                  <c:v>-2.729837122997363E-5</c:v>
                </c:pt>
                <c:pt idx="1969">
                  <c:v>-2.6176133489917919E-5</c:v>
                </c:pt>
                <c:pt idx="1970">
                  <c:v>-2.503951347066749E-5</c:v>
                </c:pt>
                <c:pt idx="1971">
                  <c:v>-2.3889763655230808E-5</c:v>
                </c:pt>
                <c:pt idx="1972">
                  <c:v>-2.2728136879297339E-5</c:v>
                </c:pt>
                <c:pt idx="1973">
                  <c:v>-2.1555885104921209E-5</c:v>
                </c:pt>
                <c:pt idx="1974">
                  <c:v>-2.0374258207259639E-5</c:v>
                </c:pt>
                <c:pt idx="1975">
                  <c:v>-1.9184502775420341E-5</c:v>
                </c:pt>
                <c:pt idx="1976">
                  <c:v>-1.7987860928448068E-5</c:v>
                </c:pt>
                <c:pt idx="1977">
                  <c:v>-1.678556914745514E-5</c:v>
                </c:pt>
                <c:pt idx="1978">
                  <c:v>-1.5578857124875279E-5</c:v>
                </c:pt>
                <c:pt idx="1979">
                  <c:v>-1.4368946631793561E-5</c:v>
                </c:pt>
                <c:pt idx="1980">
                  <c:v>-1.3157050404278039E-5</c:v>
                </c:pt>
                <c:pt idx="1981">
                  <c:v>-1.19443710496111E-5</c:v>
                </c:pt>
                <c:pt idx="1982">
                  <c:v>-1.0732099973289931E-5</c:v>
                </c:pt>
                <c:pt idx="1983">
                  <c:v>-9.5214163276368574E-6</c:v>
                </c:pt>
                <c:pt idx="1984">
                  <c:v>-8.3134859828306635E-6</c:v>
                </c:pt>
                <c:pt idx="1985">
                  <c:v>-7.1094605211400752E-6</c:v>
                </c:pt>
                <c:pt idx="1986">
                  <c:v>-5.9104762551102798E-6</c:v>
                </c:pt>
                <c:pt idx="1987">
                  <c:v>-4.7176532704223593E-6</c:v>
                </c:pt>
                <c:pt idx="1988">
                  <c:v>-3.5320944941143708E-6</c:v>
                </c:pt>
                <c:pt idx="1989">
                  <c:v>-2.3548847888211569E-6</c:v>
                </c:pt>
                <c:pt idx="1990">
                  <c:v>-1.187090073658042E-6</c:v>
                </c:pt>
                <c:pt idx="1991">
                  <c:v>-2.9756472341359559E-8</c:v>
                </c:pt>
                <c:pt idx="1992">
                  <c:v>1.1160905108937469E-6</c:v>
                </c:pt>
                <c:pt idx="1993">
                  <c:v>2.2494467870505069E-6</c:v>
                </c:pt>
                <c:pt idx="1994">
                  <c:v>3.3693304493078439E-6</c:v>
                </c:pt>
                <c:pt idx="1995">
                  <c:v>4.4747825106760316E-6</c:v>
                </c:pt>
                <c:pt idx="1996">
                  <c:v>5.564867611942094E-6</c:v>
                </c:pt>
                <c:pt idx="1997">
                  <c:v>6.6386746995095516E-6</c:v>
                </c:pt>
                <c:pt idx="1998">
                  <c:v>7.6953176727705285E-6</c:v>
                </c:pt>
                <c:pt idx="1999">
                  <c:v>8.7339360006814766E-6</c:v>
                </c:pt>
                <c:pt idx="2000">
                  <c:v>9.7536953072471806E-6</c:v>
                </c:pt>
                <c:pt idx="2001">
                  <c:v>1.075378792565094E-5</c:v>
                </c:pt>
                <c:pt idx="2002">
                  <c:v>1.1733433420802081E-5</c:v>
                </c:pt>
                <c:pt idx="2003">
                  <c:v>1.269187908010498E-5</c:v>
                </c:pt>
                <c:pt idx="2004">
                  <c:v>1.362840037228686E-5</c:v>
                </c:pt>
                <c:pt idx="2005">
                  <c:v>1.4542301374154289E-5</c:v>
                </c:pt>
                <c:pt idx="2006">
                  <c:v>1.543291516518101E-5</c:v>
                </c:pt>
                <c:pt idx="2007">
                  <c:v>1.6299604189862028E-5</c:v>
                </c:pt>
                <c:pt idx="2008">
                  <c:v>1.7141760587801061E-5</c:v>
                </c:pt>
                <c:pt idx="2009">
                  <c:v>1.7958806491530131E-5</c:v>
                </c:pt>
                <c:pt idx="2010">
                  <c:v>1.875019429209182E-5</c:v>
                </c:pt>
                <c:pt idx="2011">
                  <c:v>1.951540687244571E-5</c:v>
                </c:pt>
                <c:pt idx="2012">
                  <c:v>2.025395780879119E-5</c:v>
                </c:pt>
                <c:pt idx="2013">
                  <c:v>2.0965391539929639E-5</c:v>
                </c:pt>
                <c:pt idx="2014">
                  <c:v>2.164928350481848E-5</c:v>
                </c:pt>
                <c:pt idx="2015">
                  <c:v>2.230524024849943E-5</c:v>
                </c:pt>
                <c:pt idx="2016">
                  <c:v>2.2932899496612241E-5</c:v>
                </c:pt>
                <c:pt idx="2017">
                  <c:v>2.353193019873377E-5</c:v>
                </c:pt>
                <c:pt idx="2018">
                  <c:v>2.410203254081023E-5</c:v>
                </c:pt>
                <c:pt idx="2019">
                  <c:v>2.4642937926978152E-5</c:v>
                </c:pt>
                <c:pt idx="2020">
                  <c:v>2.5154408931096169E-5</c:v>
                </c:pt>
                <c:pt idx="2021">
                  <c:v>2.5636239218336559E-5</c:v>
                </c:pt>
                <c:pt idx="2022">
                  <c:v>2.6088253437210781E-5</c:v>
                </c:pt>
                <c:pt idx="2023">
                  <c:v>2.6510307082428681E-5</c:v>
                </c:pt>
                <c:pt idx="2024">
                  <c:v>2.690228632901543E-5</c:v>
                </c:pt>
                <c:pt idx="2025">
                  <c:v>2.7264107838134051E-5</c:v>
                </c:pt>
                <c:pt idx="2026">
                  <c:v>2.7595718535084601E-5</c:v>
                </c:pt>
                <c:pt idx="2027">
                  <c:v>2.7897095359973611E-5</c:v>
                </c:pt>
                <c:pt idx="2028">
                  <c:v>2.8168244991568901E-5</c:v>
                </c:pt>
                <c:pt idx="2029">
                  <c:v>2.8409203544876329E-5</c:v>
                </c:pt>
                <c:pt idx="2030">
                  <c:v>2.8620036242994941E-5</c:v>
                </c:pt>
                <c:pt idx="2031">
                  <c:v>2.8800837063826811E-5</c:v>
                </c:pt>
                <c:pt idx="2032">
                  <c:v>2.895172836223657E-5</c:v>
                </c:pt>
                <c:pt idx="2033">
                  <c:v>2.907286046827375E-5</c:v>
                </c:pt>
                <c:pt idx="2034">
                  <c:v>2.9164411262088181E-5</c:v>
                </c:pt>
                <c:pt idx="2035">
                  <c:v>2.922658572618526E-5</c:v>
                </c:pt>
                <c:pt idx="2036">
                  <c:v>2.9259615475683679E-5</c:v>
                </c:pt>
                <c:pt idx="2037">
                  <c:v>2.9263758267252841E-5</c:v>
                </c:pt>
                <c:pt idx="2038">
                  <c:v>2.9239297487421421E-5</c:v>
                </c:pt>
                <c:pt idx="2039">
                  <c:v>2.9186541620961912E-5</c:v>
                </c:pt>
                <c:pt idx="2040">
                  <c:v>2.9105823700067999E-5</c:v>
                </c:pt>
                <c:pt idx="2041">
                  <c:v>2.8997500735053801E-5</c:v>
                </c:pt>
                <c:pt idx="2042">
                  <c:v>2.886195312731423E-5</c:v>
                </c:pt>
                <c:pt idx="2043">
                  <c:v>2.8699584065296149E-5</c:v>
                </c:pt>
                <c:pt idx="2044">
                  <c:v>2.8510818904238789E-5</c:v>
                </c:pt>
                <c:pt idx="2045">
                  <c:v>2.8296104530450361E-5</c:v>
                </c:pt>
                <c:pt idx="2046">
                  <c:v>2.8055908710895239E-5</c:v>
                </c:pt>
                <c:pt idx="2047">
                  <c:v>2.779071942887269E-5</c:v>
                </c:pt>
                <c:pt idx="2048">
                  <c:v>2.7501044206573911E-5</c:v>
                </c:pt>
                <c:pt idx="2049">
                  <c:v>2.7187409415309139E-5</c:v>
                </c:pt>
                <c:pt idx="2050">
                  <c:v>2.6850359574200861E-5</c:v>
                </c:pt>
                <c:pt idx="2051">
                  <c:v>2.6490456638142201E-5</c:v>
                </c:pt>
                <c:pt idx="2052">
                  <c:v>2.610827927582246E-5</c:v>
                </c:pt>
                <c:pt idx="2053">
                  <c:v>2.5704422138623221E-5</c:v>
                </c:pt>
                <c:pt idx="2054">
                  <c:v>2.5279495121189382E-5</c:v>
                </c:pt>
                <c:pt idx="2055">
                  <c:v>2.4834122614479801E-5</c:v>
                </c:pt>
                <c:pt idx="2056">
                  <c:v>2.4368942752101321E-5</c:v>
                </c:pt>
                <c:pt idx="2057">
                  <c:v>2.3884606650728642E-5</c:v>
                </c:pt>
                <c:pt idx="2058">
                  <c:v>2.338177764541024E-5</c:v>
                </c:pt>
                <c:pt idx="2059">
                  <c:v>2.2861130520557639E-5</c:v>
                </c:pt>
                <c:pt idx="2060">
                  <c:v>2.2323350737411489E-5</c:v>
                </c:pt>
                <c:pt idx="2061">
                  <c:v>2.1769133658773591E-5</c:v>
                </c:pt>
                <c:pt idx="2062">
                  <c:v>2.1199183771788729E-5</c:v>
                </c:pt>
                <c:pt idx="2063">
                  <c:v>2.0614213909554281E-5</c:v>
                </c:pt>
                <c:pt idx="2064">
                  <c:v>2.0014944472329059E-5</c:v>
                </c:pt>
                <c:pt idx="2065">
                  <c:v>1.9402102649105431E-5</c:v>
                </c:pt>
                <c:pt idx="2066">
                  <c:v>1.877642164030098E-5</c:v>
                </c:pt>
                <c:pt idx="2067">
                  <c:v>1.813863988231707E-5</c:v>
                </c:pt>
                <c:pt idx="2068">
                  <c:v>1.7489500274702759E-5</c:v>
                </c:pt>
                <c:pt idx="2069">
                  <c:v>1.6829749410652401E-5</c:v>
                </c:pt>
                <c:pt idx="2070">
                  <c:v>1.6160136811554769E-5</c:v>
                </c:pt>
                <c:pt idx="2071">
                  <c:v>1.5481414166300559E-5</c:v>
                </c:pt>
                <c:pt idx="2072">
                  <c:v>1.4794334576043311E-5</c:v>
                </c:pt>
                <c:pt idx="2073">
                  <c:v>1.409965180509676E-5</c:v>
                </c:pt>
                <c:pt idx="2074">
                  <c:v>1.3398119538638549E-5</c:v>
                </c:pt>
                <c:pt idx="2075">
                  <c:v>1.269049064787715E-5</c:v>
                </c:pt>
                <c:pt idx="2076">
                  <c:v>1.1977516463325E-5</c:v>
                </c:pt>
                <c:pt idx="2077">
                  <c:v>1.125994605680642E-5</c:v>
                </c:pt>
                <c:pt idx="2078">
                  <c:v>1.053852553281426E-5</c:v>
                </c:pt>
                <c:pt idx="2079">
                  <c:v>9.8139973298137991E-6</c:v>
                </c:pt>
                <c:pt idx="2080">
                  <c:v>9.0870995320770666E-6</c:v>
                </c:pt>
                <c:pt idx="2081">
                  <c:v>8.3585651926142326E-6</c:v>
                </c:pt>
                <c:pt idx="2082">
                  <c:v>7.6291216677526907E-6</c:v>
                </c:pt>
                <c:pt idx="2083">
                  <c:v>6.8994899638973017E-6</c:v>
                </c:pt>
                <c:pt idx="2084">
                  <c:v>6.1703840969882106E-6</c:v>
                </c:pt>
                <c:pt idx="2085">
                  <c:v>5.442510465155086E-6</c:v>
                </c:pt>
                <c:pt idx="2086">
                  <c:v>4.7165672350487583E-6</c:v>
                </c:pt>
                <c:pt idx="2087">
                  <c:v>3.9932437423131674E-6</c:v>
                </c:pt>
                <c:pt idx="2088">
                  <c:v>3.2732199066420288E-6</c:v>
                </c:pt>
                <c:pt idx="2089">
                  <c:v>2.5571656618460738E-6</c:v>
                </c:pt>
                <c:pt idx="2090">
                  <c:v>1.845740401337728E-6</c:v>
                </c:pt>
                <c:pt idx="2091">
                  <c:v>1.139592439421082E-6</c:v>
                </c:pt>
                <c:pt idx="2092">
                  <c:v>4.3935848875567351E-7</c:v>
                </c:pt>
                <c:pt idx="2093">
                  <c:v>-2.5433684565683649E-7</c:v>
                </c:pt>
                <c:pt idx="2094">
                  <c:v>-9.4088155563362095E-7</c:v>
                </c:pt>
                <c:pt idx="2095">
                  <c:v>-1.6196767018095141E-6</c:v>
                </c:pt>
                <c:pt idx="2096">
                  <c:v>-2.2901368681837971E-6</c:v>
                </c:pt>
                <c:pt idx="2097">
                  <c:v>-2.9516905989449352E-6</c:v>
                </c:pt>
                <c:pt idx="2098">
                  <c:v>-3.603780817323256E-6</c:v>
                </c:pt>
                <c:pt idx="2099">
                  <c:v>-4.2458652262415739E-6</c:v>
                </c:pt>
                <c:pt idx="2100">
                  <c:v>-4.8774166905538268E-6</c:v>
                </c:pt>
                <c:pt idx="2101">
                  <c:v>-5.4979236006818568E-6</c:v>
                </c:pt>
                <c:pt idx="2102">
                  <c:v>-6.1068902174804993E-6</c:v>
                </c:pt>
                <c:pt idx="2103">
                  <c:v>-6.7038369981811624E-6</c:v>
                </c:pt>
                <c:pt idx="2104">
                  <c:v>-7.2883009032840412E-6</c:v>
                </c:pt>
                <c:pt idx="2105">
                  <c:v>-7.859835684289E-6</c:v>
                </c:pt>
                <c:pt idx="2106">
                  <c:v>-8.4180121521749281E-6</c:v>
                </c:pt>
                <c:pt idx="2107">
                  <c:v>-8.9624184265570983E-6</c:v>
                </c:pt>
                <c:pt idx="2108">
                  <c:v>-9.4926601654715983E-6</c:v>
                </c:pt>
                <c:pt idx="2109">
                  <c:v>-1.0008360775755311E-5</c:v>
                </c:pt>
                <c:pt idx="2110">
                  <c:v>-1.050916160400919E-5</c:v>
                </c:pt>
                <c:pt idx="2111">
                  <c:v>-1.099472210815164E-5</c:v>
                </c:pt>
                <c:pt idx="2112">
                  <c:v>-1.1464720009587741E-5</c:v>
                </c:pt>
                <c:pt idx="2113">
                  <c:v>-1.1918851426038531E-5</c:v>
                </c:pt>
                <c:pt idx="2114">
                  <c:v>-1.2356830985093309E-5</c:v>
                </c:pt>
                <c:pt idx="2115">
                  <c:v>-1.2778391918565881E-5</c:v>
                </c:pt>
                <c:pt idx="2116">
                  <c:v>-1.31832861377535E-5</c:v>
                </c:pt>
                <c:pt idx="2117">
                  <c:v>-1.35712842897154E-5</c:v>
                </c:pt>
                <c:pt idx="2118">
                  <c:v>-1.394217579470448E-5</c:v>
                </c:pt>
                <c:pt idx="2119">
                  <c:v>-1.429576886490339E-5</c:v>
                </c:pt>
                <c:pt idx="2120">
                  <c:v>-1.46318905046327E-5</c:v>
                </c:pt>
                <c:pt idx="2121">
                  <c:v>-1.4950386492215189E-5</c:v>
                </c:pt>
                <c:pt idx="2122">
                  <c:v>-1.5251121343696681E-5</c:v>
                </c:pt>
                <c:pt idx="2123">
                  <c:v>-1.5533978258639129E-5</c:v>
                </c:pt>
                <c:pt idx="2124">
                  <c:v>-1.579885904821753E-5</c:v>
                </c:pt>
                <c:pt idx="2125">
                  <c:v>-1.6045684045866581E-5</c:v>
                </c:pt>
                <c:pt idx="2126">
                  <c:v>-1.627439200073825E-5</c:v>
                </c:pt>
                <c:pt idx="2127">
                  <c:v>-1.6484939954245081E-5</c:v>
                </c:pt>
                <c:pt idx="2128">
                  <c:v>-1.6677303099978109E-5</c:v>
                </c:pt>
                <c:pt idx="2129">
                  <c:v>-1.6851474627301489E-5</c:v>
                </c:pt>
                <c:pt idx="2130">
                  <c:v>-1.700746554893898E-5</c:v>
                </c:pt>
                <c:pt idx="2131">
                  <c:v>-1.7145304512879779E-5</c:v>
                </c:pt>
                <c:pt idx="2132">
                  <c:v>-1.726503759894339E-5</c:v>
                </c:pt>
                <c:pt idx="2133">
                  <c:v>-1.7366728100354642E-5</c:v>
                </c:pt>
                <c:pt idx="2134">
                  <c:v>-1.745045629069126E-5</c:v>
                </c:pt>
                <c:pt idx="2135">
                  <c:v>-1.7516319176577041E-5</c:v>
                </c:pt>
                <c:pt idx="2136">
                  <c:v>-1.7564430236503701E-5</c:v>
                </c:pt>
                <c:pt idx="2137">
                  <c:v>-1.759491914617449E-5</c:v>
                </c:pt>
                <c:pt idx="2138">
                  <c:v>-1.7607931490771699E-5</c:v>
                </c:pt>
                <c:pt idx="2139">
                  <c:v>-1.7603628464558928E-5</c:v>
                </c:pt>
                <c:pt idx="2140">
                  <c:v>-1.7582186558237519E-5</c:v>
                </c:pt>
                <c:pt idx="2141">
                  <c:v>-1.7543797234483959E-5</c:v>
                </c:pt>
                <c:pt idx="2142">
                  <c:v>-1.7488666592102601E-5</c:v>
                </c:pt>
                <c:pt idx="2143">
                  <c:v>-1.7417015019234899E-5</c:v>
                </c:pt>
                <c:pt idx="2144">
                  <c:v>-1.7329076836072311E-5</c:v>
                </c:pt>
                <c:pt idx="2145">
                  <c:v>-1.722509992752624E-5</c:v>
                </c:pt>
                <c:pt idx="2146">
                  <c:v>-1.710534536631332E-5</c:v>
                </c:pt>
                <c:pt idx="2147">
                  <c:v>-1.6970087026919371E-5</c:v>
                </c:pt>
                <c:pt idx="2148">
                  <c:v>-1.6819611190909552E-5</c:v>
                </c:pt>
                <c:pt idx="2149">
                  <c:v>-1.6654216144056029E-5</c:v>
                </c:pt>
                <c:pt idx="2150">
                  <c:v>-1.6474211765757821E-5</c:v>
                </c:pt>
                <c:pt idx="2151">
                  <c:v>-1.6279919111230241E-5</c:v>
                </c:pt>
                <c:pt idx="2152">
                  <c:v>-1.607166998694365E-5</c:v>
                </c:pt>
                <c:pt idx="2153">
                  <c:v>-1.584980651979311E-5</c:v>
                </c:pt>
                <c:pt idx="2154">
                  <c:v>-1.5614680720481861E-5</c:v>
                </c:pt>
                <c:pt idx="2155">
                  <c:v>-1.53666540416022E-5</c:v>
                </c:pt>
                <c:pt idx="2156">
                  <c:v>-1.5106096930898061E-5</c:v>
                </c:pt>
                <c:pt idx="2157">
                  <c:v>-1.483338838019303E-5</c:v>
                </c:pt>
                <c:pt idx="2158">
                  <c:v>-1.454891547046743E-5</c:v>
                </c:pt>
                <c:pt idx="2159">
                  <c:v>-1.425307291356661E-5</c:v>
                </c:pt>
                <c:pt idx="2160">
                  <c:v>-1.394626259102141E-5</c:v>
                </c:pt>
                <c:pt idx="2161">
                  <c:v>-1.3628893090459521E-5</c:v>
                </c:pt>
                <c:pt idx="2162">
                  <c:v>-1.330137924008434E-5</c:v>
                </c:pt>
                <c:pt idx="2163">
                  <c:v>-1.2964141641694801E-5</c:v>
                </c:pt>
                <c:pt idx="2164">
                  <c:v>-1.261760620271655E-5</c:v>
                </c:pt>
                <c:pt idx="2165">
                  <c:v>-1.226220366771101E-5</c:v>
                </c:pt>
                <c:pt idx="2166">
                  <c:v>-1.189836914982481E-5</c:v>
                </c:pt>
                <c:pt idx="2167">
                  <c:v>-1.1526541662637491E-5</c:v>
                </c:pt>
                <c:pt idx="2168">
                  <c:v>-1.114716365286051E-5</c:v>
                </c:pt>
                <c:pt idx="2169">
                  <c:v>-1.0760680534335009E-5</c:v>
                </c:pt>
                <c:pt idx="2170">
                  <c:v>-1.0367540223770521E-5</c:v>
                </c:pt>
                <c:pt idx="2171">
                  <c:v>-9.9681926786601212E-6</c:v>
                </c:pt>
                <c:pt idx="2172">
                  <c:v>-9.5630894378016689E-6</c:v>
                </c:pt>
                <c:pt idx="2173">
                  <c:v>-9.1526831648474276E-6</c:v>
                </c:pt>
                <c:pt idx="2174">
                  <c:v>-8.7374271952976093E-6</c:v>
                </c:pt>
                <c:pt idx="2175">
                  <c:v>-8.3177750873456464E-6</c:v>
                </c:pt>
                <c:pt idx="2176">
                  <c:v>-7.8941801769752693E-6</c:v>
                </c:pt>
                <c:pt idx="2177">
                  <c:v>-7.4670951377013319E-6</c:v>
                </c:pt>
                <c:pt idx="2178">
                  <c:v>-7.0369715453378706E-6</c:v>
                </c:pt>
                <c:pt idx="2179">
                  <c:v>-6.6042594481681986E-6</c:v>
                </c:pt>
                <c:pt idx="2180">
                  <c:v>-6.1694069428827749E-6</c:v>
                </c:pt>
                <c:pt idx="2181">
                  <c:v>-5.7328597566414046E-6</c:v>
                </c:pt>
                <c:pt idx="2182">
                  <c:v>-5.2950608356067033E-6</c:v>
                </c:pt>
                <c:pt idx="2183">
                  <c:v>-4.8564499402860762E-6</c:v>
                </c:pt>
                <c:pt idx="2184">
                  <c:v>-4.4174632480094048E-6</c:v>
                </c:pt>
                <c:pt idx="2185">
                  <c:v>-3.9785329628594463E-6</c:v>
                </c:pt>
                <c:pt idx="2186">
                  <c:v>-3.540086933361499E-6</c:v>
                </c:pt>
                <c:pt idx="2187">
                  <c:v>-3.1025482782282821E-6</c:v>
                </c:pt>
                <c:pt idx="2188">
                  <c:v>-2.6663350204451639E-6</c:v>
                </c:pt>
                <c:pt idx="2189">
                  <c:v>-2.2318597299698952E-6</c:v>
                </c:pt>
                <c:pt idx="2190">
                  <c:v>-1.7995291753098539E-6</c:v>
                </c:pt>
                <c:pt idx="2191">
                  <c:v>-1.3697439842285719E-6</c:v>
                </c:pt>
                <c:pt idx="2192">
                  <c:v>-9.4289831382182951E-7</c:v>
                </c:pt>
                <c:pt idx="2193">
                  <c:v>-5.1937953019213516E-7</c:v>
                </c:pt>
                <c:pt idx="2194">
                  <c:v>-9.9567897938713602E-8</c:v>
                </c:pt>
                <c:pt idx="2195">
                  <c:v>3.1616372033158549E-7</c:v>
                </c:pt>
                <c:pt idx="2196">
                  <c:v>7.2745015427888543E-7</c:v>
                </c:pt>
                <c:pt idx="2197">
                  <c:v>1.1339342057087061E-6</c:v>
                </c:pt>
                <c:pt idx="2198">
                  <c:v>1.535266917884485E-6</c:v>
                </c:pt>
                <c:pt idx="2199">
                  <c:v>1.9311078341164699E-6</c:v>
                </c:pt>
                <c:pt idx="2200">
                  <c:v>2.3211252454813012E-6</c:v>
                </c:pt>
                <c:pt idx="2201">
                  <c:v>2.7049964275386382E-6</c:v>
                </c:pt>
                <c:pt idx="2202">
                  <c:v>3.0824078659232879E-6</c:v>
                </c:pt>
                <c:pt idx="2203">
                  <c:v>3.4530554707033258E-6</c:v>
                </c:pt>
                <c:pt idx="2204">
                  <c:v>3.8166447794067697E-6</c:v>
                </c:pt>
                <c:pt idx="2205">
                  <c:v>4.1728911486314114E-6</c:v>
                </c:pt>
                <c:pt idx="2206">
                  <c:v>4.5215199341643629E-6</c:v>
                </c:pt>
                <c:pt idx="2207">
                  <c:v>4.862266659549878E-6</c:v>
                </c:pt>
                <c:pt idx="2208">
                  <c:v>5.1948771730558264E-6</c:v>
                </c:pt>
                <c:pt idx="2209">
                  <c:v>5.5191077930010766E-6</c:v>
                </c:pt>
                <c:pt idx="2210">
                  <c:v>5.8347254414177572E-6</c:v>
                </c:pt>
                <c:pt idx="2211">
                  <c:v>6.1415077660339821E-6</c:v>
                </c:pt>
                <c:pt idx="2212">
                  <c:v>6.4392432505742224E-6</c:v>
                </c:pt>
                <c:pt idx="2213">
                  <c:v>6.7277313133858874E-6</c:v>
                </c:pt>
                <c:pt idx="2214">
                  <c:v>7.0067823944120314E-6</c:v>
                </c:pt>
                <c:pt idx="2215">
                  <c:v>7.2762180305412306E-6</c:v>
                </c:pt>
                <c:pt idx="2216">
                  <c:v>7.5358709193767562E-6</c:v>
                </c:pt>
                <c:pt idx="2217">
                  <c:v>7.7855849714780165E-6</c:v>
                </c:pt>
                <c:pt idx="2218">
                  <c:v>8.0252153511379996E-6</c:v>
                </c:pt>
                <c:pt idx="2219">
                  <c:v>8.2546285057709661E-6</c:v>
                </c:pt>
                <c:pt idx="2220">
                  <c:v>8.4737021839950518E-6</c:v>
                </c:pt>
                <c:pt idx="2221">
                  <c:v>8.6823254425046161E-6</c:v>
                </c:pt>
                <c:pt idx="2222">
                  <c:v>8.8803986418371677E-6</c:v>
                </c:pt>
                <c:pt idx="2223">
                  <c:v>9.0678334311495043E-6</c:v>
                </c:pt>
                <c:pt idx="2224">
                  <c:v>9.2445527221272817E-6</c:v>
                </c:pt>
                <c:pt idx="2225">
                  <c:v>9.41049065216161E-6</c:v>
                </c:pt>
                <c:pt idx="2226">
                  <c:v>9.5655925369354034E-6</c:v>
                </c:pt>
                <c:pt idx="2227">
                  <c:v>9.7098148125711337E-6</c:v>
                </c:pt>
                <c:pt idx="2228">
                  <c:v>9.8431249675003308E-6</c:v>
                </c:pt>
                <c:pt idx="2229">
                  <c:v>9.9655014642235921E-6</c:v>
                </c:pt>
                <c:pt idx="2230">
                  <c:v>1.0076933651138051E-5</c:v>
                </c:pt>
                <c:pt idx="2231">
                  <c:v>1.017742166461719E-5</c:v>
                </c:pt>
                <c:pt idx="2232">
                  <c:v>1.026697632153561E-5</c:v>
                </c:pt>
                <c:pt idx="2233">
                  <c:v>1.034561900243861E-5</c:v>
                </c:pt>
                <c:pt idx="2234">
                  <c:v>1.04133815255639E-5</c:v>
                </c:pt>
                <c:pt idx="2235">
                  <c:v>1.047030601192916E-5</c:v>
                </c:pt>
                <c:pt idx="2236">
                  <c:v>1.051644474170624E-5</c:v>
                </c:pt>
                <c:pt idx="2237">
                  <c:v>1.055186000210885E-5</c:v>
                </c:pt>
                <c:pt idx="2238">
                  <c:v>1.0576623927026491E-5</c:v>
                </c:pt>
                <c:pt idx="2239">
                  <c:v>1.059081832864345E-5</c:v>
                </c:pt>
                <c:pt idx="2240">
                  <c:v>1.059453452128695E-5</c:v>
                </c:pt>
                <c:pt idx="2241">
                  <c:v>1.0587873137753539E-5</c:v>
                </c:pt>
                <c:pt idx="2242">
                  <c:v>1.057094393836799E-5</c:v>
                </c:pt>
                <c:pt idx="2243">
                  <c:v>1.0543865613033391E-5</c:v>
                </c:pt>
                <c:pt idx="2244">
                  <c:v>1.050676557653522E-5</c:v>
                </c:pt>
                <c:pt idx="2245">
                  <c:v>1.0459779757366539E-5</c:v>
                </c:pt>
                <c:pt idx="2246">
                  <c:v>1.040305238034464E-5</c:v>
                </c:pt>
                <c:pt idx="2247">
                  <c:v>1.03367357432933E-5</c:v>
                </c:pt>
                <c:pt idx="2248">
                  <c:v>1.026098998806755E-5</c:v>
                </c:pt>
                <c:pt idx="2249">
                  <c:v>1.0175982866200799E-5</c:v>
                </c:pt>
                <c:pt idx="2250">
                  <c:v>1.0081889499456431E-5</c:v>
                </c:pt>
                <c:pt idx="2251">
                  <c:v>9.9788921355684754E-6</c:v>
                </c:pt>
                <c:pt idx="2252">
                  <c:v>9.8671798994574971E-6</c:v>
                </c:pt>
                <c:pt idx="2253">
                  <c:v>9.7469485402095357E-6</c:v>
                </c:pt>
                <c:pt idx="2254">
                  <c:v>9.6184001741073065E-6</c:v>
                </c:pt>
                <c:pt idx="2255">
                  <c:v>9.481743024003674E-6</c:v>
                </c:pt>
                <c:pt idx="2256">
                  <c:v>9.3371911553282036E-6</c:v>
                </c:pt>
                <c:pt idx="2257">
                  <c:v>9.1849642090179472E-6</c:v>
                </c:pt>
                <c:pt idx="2258">
                  <c:v>9.0252871316637492E-6</c:v>
                </c:pt>
                <c:pt idx="2259">
                  <c:v>8.8583899031631505E-6</c:v>
                </c:pt>
                <c:pt idx="2260">
                  <c:v>8.6845072621705263E-6</c:v>
                </c:pt>
                <c:pt idx="2261">
                  <c:v>8.5038784296343451E-6</c:v>
                </c:pt>
                <c:pt idx="2262">
                  <c:v>8.3167468307104177E-6</c:v>
                </c:pt>
                <c:pt idx="2263">
                  <c:v>8.1233598153387162E-6</c:v>
                </c:pt>
                <c:pt idx="2264">
                  <c:v>7.9239683777697876E-6</c:v>
                </c:pt>
                <c:pt idx="2265">
                  <c:v>7.7188268753249598E-6</c:v>
                </c:pt>
                <c:pt idx="2266">
                  <c:v>7.5081927466724774E-6</c:v>
                </c:pt>
                <c:pt idx="2267">
                  <c:v>7.2923262298993336E-6</c:v>
                </c:pt>
                <c:pt idx="2268">
                  <c:v>7.0714900806560198E-6</c:v>
                </c:pt>
                <c:pt idx="2269">
                  <c:v>6.8459492906485594E-6</c:v>
                </c:pt>
                <c:pt idx="2270">
                  <c:v>6.6159708067491304E-6</c:v>
                </c:pt>
                <c:pt idx="2271">
                  <c:v>6.3818232509932824E-6</c:v>
                </c:pt>
                <c:pt idx="2272">
                  <c:v>6.1437766417282144E-6</c:v>
                </c:pt>
                <c:pt idx="2273">
                  <c:v>5.9021021161728246E-6</c:v>
                </c:pt>
                <c:pt idx="2274">
                  <c:v>5.6570716546462932E-6</c:v>
                </c:pt>
                <c:pt idx="2275">
                  <c:v>5.4089578067177273E-6</c:v>
                </c:pt>
                <c:pt idx="2276">
                  <c:v>5.158033419525067E-6</c:v>
                </c:pt>
                <c:pt idx="2277">
                  <c:v>4.9045713685068263E-6</c:v>
                </c:pt>
                <c:pt idx="2278">
                  <c:v>4.6488442907854704E-6</c:v>
                </c:pt>
                <c:pt idx="2279">
                  <c:v>4.3911243214362794E-6</c:v>
                </c:pt>
                <c:pt idx="2280">
                  <c:v>4.1316828328704002E-6</c:v>
                </c:pt>
                <c:pt idx="2281">
                  <c:v>3.8707901775554534E-6</c:v>
                </c:pt>
                <c:pt idx="2282">
                  <c:v>3.6087154342916158E-6</c:v>
                </c:pt>
                <c:pt idx="2283">
                  <c:v>3.34572615825544E-6</c:v>
                </c:pt>
                <c:pt idx="2284">
                  <c:v>3.0820881350178808E-6</c:v>
                </c:pt>
                <c:pt idx="2285">
                  <c:v>2.818065138737073E-6</c:v>
                </c:pt>
                <c:pt idx="2286">
                  <c:v>2.553918694720333E-6</c:v>
                </c:pt>
                <c:pt idx="2287">
                  <c:v>2.289907846543667E-6</c:v>
                </c:pt>
                <c:pt idx="2288">
                  <c:v>2.0262889279107071E-6</c:v>
                </c:pt>
                <c:pt idx="2289">
                  <c:v>1.7633153394266299E-6</c:v>
                </c:pt>
                <c:pt idx="2290">
                  <c:v>1.5012373304559981E-6</c:v>
                </c:pt>
                <c:pt idx="2291">
                  <c:v>1.2403017862268591E-6</c:v>
                </c:pt>
                <c:pt idx="2292">
                  <c:v>9.8075202033670747E-7</c:v>
                </c:pt>
                <c:pt idx="2293">
                  <c:v>7.2282757280906242E-7</c:v>
                </c:pt>
                <c:pt idx="2294">
                  <c:v>4.6676401384254587E-7</c:v>
                </c:pt>
                <c:pt idx="2295">
                  <c:v>2.1279275338736489E-7</c:v>
                </c:pt>
                <c:pt idx="2296">
                  <c:v>-3.8859143322928433E-8</c:v>
                </c:pt>
                <c:pt idx="2297">
                  <c:v>-2.8796913416360599E-7</c:v>
                </c:pt>
                <c:pt idx="2298">
                  <c:v>-5.3431937232120536E-7</c:v>
                </c:pt>
                <c:pt idx="2299">
                  <c:v>-7.7769687219975585E-7</c:v>
                </c:pt>
                <c:pt idx="2300">
                  <c:v>-1.017893668931509E-6</c:v>
                </c:pt>
                <c:pt idx="2301">
                  <c:v>-1.254706971400124E-6</c:v>
                </c:pt>
                <c:pt idx="2302">
                  <c:v>-1.487939308691497E-6</c:v>
                </c:pt>
                <c:pt idx="2303">
                  <c:v>-1.7173986698947021E-6</c:v>
                </c:pt>
                <c:pt idx="2304">
                  <c:v>-1.942898637182753E-6</c:v>
                </c:pt>
                <c:pt idx="2305">
                  <c:v>-2.1642585121101571E-6</c:v>
                </c:pt>
                <c:pt idx="2306">
                  <c:v>-2.3813034350714992E-6</c:v>
                </c:pt>
                <c:pt idx="2307">
                  <c:v>-2.5938644978724978E-6</c:v>
                </c:pt>
                <c:pt idx="2308">
                  <c:v>-2.8017788493721942E-6</c:v>
                </c:pt>
                <c:pt idx="2309">
                  <c:v>-3.0048897941621088E-6</c:v>
                </c:pt>
                <c:pt idx="2310">
                  <c:v>-3.2030468842553439E-6</c:v>
                </c:pt>
                <c:pt idx="2311">
                  <c:v>-3.3961060037656681E-6</c:v>
                </c:pt>
                <c:pt idx="2312">
                  <c:v>-3.583929446563714E-6</c:v>
                </c:pt>
                <c:pt idx="2313">
                  <c:v>-3.766385986904354E-6</c:v>
                </c:pt>
                <c:pt idx="2314">
                  <c:v>-3.9433509430262638E-6</c:v>
                </c:pt>
                <c:pt idx="2315">
                  <c:v>-4.1147062337315212E-6</c:v>
                </c:pt>
                <c:pt idx="2316">
                  <c:v>-4.2803404279598786E-6</c:v>
                </c:pt>
                <c:pt idx="2317">
                  <c:v>-4.4401487873790118E-6</c:v>
                </c:pt>
                <c:pt idx="2318">
                  <c:v>-4.5940333020186808E-6</c:v>
                </c:pt>
                <c:pt idx="2319">
                  <c:v>-4.7419027189832284E-6</c:v>
                </c:pt>
                <c:pt idx="2320">
                  <c:v>-4.8836725642832643E-6</c:v>
                </c:pt>
                <c:pt idx="2321">
                  <c:v>-5.0192651578337084E-6</c:v>
                </c:pt>
                <c:pt idx="2322">
                  <c:v>-5.148609621671511E-6</c:v>
                </c:pt>
                <c:pt idx="2323">
                  <c:v>-5.2716418814525488E-6</c:v>
                </c:pt>
                <c:pt idx="2324">
                  <c:v>-5.3883046612930577E-6</c:v>
                </c:pt>
                <c:pt idx="2325">
                  <c:v>-5.4985474720268944E-6</c:v>
                </c:pt>
                <c:pt idx="2326">
                  <c:v>-5.6023265929555849E-6</c:v>
                </c:pt>
                <c:pt idx="2327">
                  <c:v>-5.6996050471737297E-6</c:v>
                </c:pt>
                <c:pt idx="2328">
                  <c:v>-5.7903525705577663E-6</c:v>
                </c:pt>
                <c:pt idx="2329">
                  <c:v>-5.8745455745114154E-6</c:v>
                </c:pt>
                <c:pt idx="2330">
                  <c:v>-5.9521671025662896E-6</c:v>
                </c:pt>
                <c:pt idx="2331">
                  <c:v>-6.0232067809411703E-6</c:v>
                </c:pt>
                <c:pt idx="2332">
                  <c:v>-6.0876607631683099E-6</c:v>
                </c:pt>
                <c:pt idx="2333">
                  <c:v>-6.1455316688998581E-6</c:v>
                </c:pt>
                <c:pt idx="2334">
                  <c:v>-6.1968285170120326E-6</c:v>
                </c:pt>
                <c:pt idx="2335">
                  <c:v>-6.2415666531290706E-6</c:v>
                </c:pt>
                <c:pt idx="2336">
                  <c:v>-6.2797676716932233E-6</c:v>
                </c:pt>
                <c:pt idx="2337">
                  <c:v>-6.3114593327111196E-6</c:v>
                </c:pt>
                <c:pt idx="2338">
                  <c:v>-6.3366754733107494E-6</c:v>
                </c:pt>
                <c:pt idx="2339">
                  <c:v>-6.3554559142469774E-6</c:v>
                </c:pt>
                <c:pt idx="2340">
                  <c:v>-6.3678463614971679E-6</c:v>
                </c:pt>
                <c:pt idx="2341">
                  <c:v>-6.3738983030917612E-6</c:v>
                </c:pt>
                <c:pt idx="2342">
                  <c:v>-6.3736689013279494E-6</c:v>
                </c:pt>
                <c:pt idx="2343">
                  <c:v>-6.3672208805175788E-6</c:v>
                </c:pt>
                <c:pt idx="2344">
                  <c:v>-6.3546224104232749E-6</c:v>
                </c:pt>
                <c:pt idx="2345">
                  <c:v>-6.3359469855394696E-6</c:v>
                </c:pt>
                <c:pt idx="2346">
                  <c:v>-6.3112733003774973E-6</c:v>
                </c:pt>
                <c:pt idx="2347">
                  <c:v>-6.2806851209162339E-6</c:v>
                </c:pt>
                <c:pt idx="2348">
                  <c:v>-6.2442711523819272E-6</c:v>
                </c:pt>
                <c:pt idx="2349">
                  <c:v>-6.2021249035227664E-6</c:v>
                </c:pt>
                <c:pt idx="2350">
                  <c:v>-6.1543445475455608E-6</c:v>
                </c:pt>
                <c:pt idx="2351">
                  <c:v>-6.1010327798834572E-6</c:v>
                </c:pt>
                <c:pt idx="2352">
                  <c:v>-6.0422966729650623E-6</c:v>
                </c:pt>
                <c:pt idx="2353">
                  <c:v>-5.9782475281565472E-6</c:v>
                </c:pt>
                <c:pt idx="2354">
                  <c:v>-5.9090007250493766E-6</c:v>
                </c:pt>
                <c:pt idx="2355">
                  <c:v>-5.8346755682671768E-6</c:v>
                </c:pt>
                <c:pt idx="2356">
                  <c:v>-5.7553951319659422E-6</c:v>
                </c:pt>
                <c:pt idx="2357">
                  <c:v>-5.6712861022023087E-6</c:v>
                </c:pt>
                <c:pt idx="2358">
                  <c:v>-5.5824786173449628E-6</c:v>
                </c:pt>
                <c:pt idx="2359">
                  <c:v>-5.4891061067044151E-6</c:v>
                </c:pt>
                <c:pt idx="2360">
                  <c:v>-5.3913051275563728E-6</c:v>
                </c:pt>
                <c:pt idx="2361">
                  <c:v>-5.2892152007337654E-6</c:v>
                </c:pt>
                <c:pt idx="2362">
                  <c:v>-5.1829786449621272E-6</c:v>
                </c:pt>
                <c:pt idx="2363">
                  <c:v>-5.0727404101125499E-6</c:v>
                </c:pt>
                <c:pt idx="2364">
                  <c:v>-4.9586479095456979E-6</c:v>
                </c:pt>
                <c:pt idx="2365">
                  <c:v>-4.8408508517195996E-6</c:v>
                </c:pt>
                <c:pt idx="2366">
                  <c:v>-4.7195010712328769E-6</c:v>
                </c:pt>
                <c:pt idx="2367">
                  <c:v>-4.5947523594739396E-6</c:v>
                </c:pt>
                <c:pt idx="2368">
                  <c:v>-4.4667602950453677E-6</c:v>
                </c:pt>
                <c:pt idx="2369">
                  <c:v>-4.3356820741312086E-6</c:v>
                </c:pt>
                <c:pt idx="2370">
                  <c:v>-4.2016763409733527E-6</c:v>
                </c:pt>
                <c:pt idx="2371">
                  <c:v>-4.0649030186213372E-6</c:v>
                </c:pt>
                <c:pt idx="2372">
                  <c:v>-3.9255231401180633E-6</c:v>
                </c:pt>
                <c:pt idx="2373">
                  <c:v>-3.783698680281855E-6</c:v>
                </c:pt>
                <c:pt idx="2374">
                  <c:v>-3.6395923882431139E-6</c:v>
                </c:pt>
                <c:pt idx="2375">
                  <c:v>-3.4933676208915061E-6</c:v>
                </c:pt>
                <c:pt idx="2376">
                  <c:v>-3.3451881773871851E-6</c:v>
                </c:pt>
                <c:pt idx="2377">
                  <c:v>-3.1952181348869899E-6</c:v>
                </c:pt>
                <c:pt idx="2378">
                  <c:v>-3.0436216856338569E-6</c:v>
                </c:pt>
                <c:pt idx="2379">
                  <c:v>-2.8905629755548879E-6</c:v>
                </c:pt>
                <c:pt idx="2380">
                  <c:v>-2.736205944510614E-6</c:v>
                </c:pt>
                <c:pt idx="2381">
                  <c:v>-2.5807141683349129E-6</c:v>
                </c:pt>
                <c:pt idx="2382">
                  <c:v>-2.4242507028019779E-6</c:v>
                </c:pt>
                <c:pt idx="2383">
                  <c:v>-2.2669779296534189E-6</c:v>
                </c:pt>
                <c:pt idx="2384">
                  <c:v>-2.109057404815303E-6</c:v>
                </c:pt>
                <c:pt idx="2385">
                  <c:v>-1.9506497089314901E-6</c:v>
                </c:pt>
                <c:pt idx="2386">
                  <c:v>-1.7919143003360759E-6</c:v>
                </c:pt>
                <c:pt idx="2387">
                  <c:v>-1.633009370584213E-6</c:v>
                </c:pt>
                <c:pt idx="2388">
                  <c:v>-1.47409170265682E-6</c:v>
                </c:pt>
                <c:pt idx="2389">
                  <c:v>-1.3153165319510091E-6</c:v>
                </c:pt>
                <c:pt idx="2390">
                  <c:v>-1.1568374101641591E-6</c:v>
                </c:pt>
                <c:pt idx="2391">
                  <c:v>-9.9880607217571346E-7</c:v>
                </c:pt>
                <c:pt idx="2392">
                  <c:v>-8.4137230602680015E-7</c:v>
                </c:pt>
                <c:pt idx="2393">
                  <c:v>-6.8468382609374735E-7</c:v>
                </c:pt>
                <c:pt idx="2394">
                  <c:v>-5.2888614954750799E-7</c:v>
                </c:pt>
                <c:pt idx="2395">
                  <c:v>-3.7412247618687479E-7</c:v>
                </c:pt>
                <c:pt idx="2396">
                  <c:v>-2.205335717292029E-7</c:v>
                </c:pt>
                <c:pt idx="2397">
                  <c:v>-6.8257654638149584E-8</c:v>
                </c:pt>
                <c:pt idx="2398">
                  <c:v>8.2569713436303543E-8</c:v>
                </c:pt>
                <c:pt idx="2399">
                  <c:v>2.3181573353455479E-7</c:v>
                </c:pt>
                <c:pt idx="2400">
                  <c:v>3.7935047151412277E-7</c:v>
                </c:pt>
                <c:pt idx="2401">
                  <c:v>5.250469563640568E-7</c:v>
                </c:pt>
                <c:pt idx="2402">
                  <c:v>6.6878127464899336E-7</c:v>
                </c:pt>
                <c:pt idx="2403">
                  <c:v>8.1043266102918812E-7</c:v>
                </c:pt>
                <c:pt idx="2404">
                  <c:v>9.4988358480721844E-7</c:v>
                </c:pt>
                <c:pt idx="2405">
                  <c:v>1.0870198324564181E-6</c:v>
                </c:pt>
                <c:pt idx="2406">
                  <c:v>1.2217305860904799E-6</c:v>
                </c:pt>
                <c:pt idx="2407">
                  <c:v>1.3539084978380151E-6</c:v>
                </c:pt>
                <c:pt idx="2408">
                  <c:v>1.4834497600902369E-6</c:v>
                </c:pt>
                <c:pt idx="2409">
                  <c:v>1.610254171594256E-6</c:v>
                </c:pt>
                <c:pt idx="2410">
                  <c:v>1.73422519936882E-6</c:v>
                </c:pt>
                <c:pt idx="2411">
                  <c:v>1.855270036423631E-6</c:v>
                </c:pt>
                <c:pt idx="2412">
                  <c:v>1.973299655267667E-6</c:v>
                </c:pt>
                <c:pt idx="2413">
                  <c:v>2.0882288571961692E-6</c:v>
                </c:pt>
                <c:pt idx="2414">
                  <c:v>2.1999763173502071E-6</c:v>
                </c:pt>
                <c:pt idx="2415">
                  <c:v>2.308464625546891E-6</c:v>
                </c:pt>
                <c:pt idx="2416">
                  <c:v>2.4136203228824748E-6</c:v>
                </c:pt>
                <c:pt idx="2417">
                  <c:v>2.515373934114677E-6</c:v>
                </c:pt>
                <c:pt idx="2418">
                  <c:v>2.613659995834612E-6</c:v>
                </c:pt>
                <c:pt idx="2419">
                  <c:v>2.708417080442733E-6</c:v>
                </c:pt>
                <c:pt idx="2420">
                  <c:v>2.79958781594713E-6</c:v>
                </c:pt>
                <c:pt idx="2421">
                  <c:v>2.8871189016064351E-6</c:v>
                </c:pt>
                <c:pt idx="2422">
                  <c:v>2.9709611194434041E-6</c:v>
                </c:pt>
                <c:pt idx="2423">
                  <c:v>3.0510693416590361E-6</c:v>
                </c:pt>
                <c:pt idx="2424">
                  <c:v>3.1274025339807711E-6</c:v>
                </c:pt>
                <c:pt idx="2425">
                  <c:v>3.1999237549819641E-6</c:v>
                </c:pt>
                <c:pt idx="2426">
                  <c:v>3.2686001514133929E-6</c:v>
                </c:pt>
                <c:pt idx="2427">
                  <c:v>3.333402949591014E-6</c:v>
                </c:pt>
                <c:pt idx="2428">
                  <c:v>3.3943074428876341E-6</c:v>
                </c:pt>
                <c:pt idx="2429">
                  <c:v>3.4512929753794711E-6</c:v>
                </c:pt>
                <c:pt idx="2430">
                  <c:v>3.5043429217018111E-6</c:v>
                </c:pt>
                <c:pt idx="2431">
                  <c:v>3.55344466317116E-6</c:v>
                </c:pt>
                <c:pt idx="2432">
                  <c:v>3.5985895602343299E-6</c:v>
                </c:pt>
                <c:pt idx="2433">
                  <c:v>3.6397729213079111E-6</c:v>
                </c:pt>
                <c:pt idx="2434">
                  <c:v>3.6769939680744481E-6</c:v>
                </c:pt>
                <c:pt idx="2435">
                  <c:v>3.7102557973044608E-6</c:v>
                </c:pt>
                <c:pt idx="2436">
                  <c:v>3.739565339276128E-6</c:v>
                </c:pt>
                <c:pt idx="2437">
                  <c:v>3.7649333128670779E-6</c:v>
                </c:pt>
                <c:pt idx="2438">
                  <c:v>3.7863741773952401E-6</c:v>
                </c:pt>
                <c:pt idx="2439">
                  <c:v>3.8039060812880861E-6</c:v>
                </c:pt>
                <c:pt idx="2440">
                  <c:v>3.8175508076619457E-6</c:v>
                </c:pt>
                <c:pt idx="2441">
                  <c:v>3.8273337168952407E-6</c:v>
                </c:pt>
                <c:pt idx="2442">
                  <c:v>3.8332836862816043E-6</c:v>
                </c:pt>
                <c:pt idx="2443">
                  <c:v>3.8354330468508441E-6</c:v>
                </c:pt>
                <c:pt idx="2444">
                  <c:v>3.8338175174475904E-6</c:v>
                </c:pt>
                <c:pt idx="2445">
                  <c:v>3.8284761361592588E-6</c:v>
                </c:pt>
                <c:pt idx="2446">
                  <c:v>3.8194511891866313E-6</c:v>
                </c:pt>
                <c:pt idx="2447">
                  <c:v>3.8067881372519251E-6</c:v>
                </c:pt>
                <c:pt idx="2448">
                  <c:v>3.790535539640679E-6</c:v>
                </c:pt>
                <c:pt idx="2449">
                  <c:v>3.770744975975147E-6</c:v>
                </c:pt>
                <c:pt idx="2450">
                  <c:v>3.7474709658181048E-6</c:v>
                </c:pt>
                <c:pt idx="2451">
                  <c:v>3.7207708862071449E-6</c:v>
                </c:pt>
                <c:pt idx="2452">
                  <c:v>3.6907048872205332E-6</c:v>
                </c:pt>
                <c:pt idx="2453">
                  <c:v>3.6573358056766221E-6</c:v>
                </c:pt>
                <c:pt idx="2454">
                  <c:v>3.6207290770696289E-6</c:v>
                </c:pt>
                <c:pt idx="2455">
                  <c:v>3.5809526458452721E-6</c:v>
                </c:pt>
                <c:pt idx="2456">
                  <c:v>3.53807687412037E-6</c:v>
                </c:pt>
                <c:pt idx="2457">
                  <c:v>3.4921744489509709E-6</c:v>
                </c:pt>
                <c:pt idx="2458">
                  <c:v>3.4433202882539659E-6</c:v>
                </c:pt>
                <c:pt idx="2459">
                  <c:v>3.391591445487401E-6</c:v>
                </c:pt>
                <c:pt idx="2460">
                  <c:v>3.3370670131948949E-6</c:v>
                </c:pt>
                <c:pt idx="2461">
                  <c:v>3.2798280255195779E-6</c:v>
                </c:pt>
                <c:pt idx="2462">
                  <c:v>3.2199573597929801E-6</c:v>
                </c:pt>
                <c:pt idx="2463">
                  <c:v>3.1575396373041148E-6</c:v>
                </c:pt>
                <c:pt idx="2464">
                  <c:v>3.0926611233537719E-6</c:v>
                </c:pt>
                <c:pt idx="2465">
                  <c:v>3.0254096266986699E-6</c:v>
                </c:pt>
                <c:pt idx="2466">
                  <c:v>2.9558743984897062E-6</c:v>
                </c:pt>
                <c:pt idx="2467">
                  <c:v>2.884146030807958E-6</c:v>
                </c:pt>
                <c:pt idx="2468">
                  <c:v>2.8103163549014809E-6</c:v>
                </c:pt>
                <c:pt idx="2469">
                  <c:v>2.7344783392252029E-6</c:v>
                </c:pt>
                <c:pt idx="2470">
                  <c:v>2.656725987385382E-6</c:v>
                </c:pt>
                <c:pt idx="2471">
                  <c:v>2.577154236089199E-6</c:v>
                </c:pt>
                <c:pt idx="2472">
                  <c:v>2.4958588531990339E-6</c:v>
                </c:pt>
                <c:pt idx="2473">
                  <c:v>2.4129363359898842E-6</c:v>
                </c:pt>
                <c:pt idx="2474">
                  <c:v>2.3284838097072021E-6</c:v>
                </c:pt>
                <c:pt idx="2475">
                  <c:v>2.24259892652119E-6</c:v>
                </c:pt>
                <c:pt idx="2476">
                  <c:v>2.1553797649722181E-6</c:v>
                </c:pt>
                <c:pt idx="2477">
                  <c:v>2.0669247300006211E-6</c:v>
                </c:pt>
                <c:pt idx="2478">
                  <c:v>1.9773324536526448E-6</c:v>
                </c:pt>
                <c:pt idx="2479">
                  <c:v>1.8867016965527251E-6</c:v>
                </c:pt>
                <c:pt idx="2480">
                  <c:v>1.7951312502306219E-6</c:v>
                </c:pt>
                <c:pt idx="2481">
                  <c:v>1.702719840390273E-6</c:v>
                </c:pt>
                <c:pt idx="2482">
                  <c:v>1.6095660312053671E-6</c:v>
                </c:pt>
                <c:pt idx="2483">
                  <c:v>1.5157681307248601E-6</c:v>
                </c:pt>
                <c:pt idx="2484">
                  <c:v>1.421424097469707E-6</c:v>
                </c:pt>
                <c:pt idx="2485">
                  <c:v>1.3266314483001191E-6</c:v>
                </c:pt>
                <c:pt idx="2486">
                  <c:v>1.2314871676306361E-6</c:v>
                </c:pt>
                <c:pt idx="2487">
                  <c:v>1.136087618068205E-6</c:v>
                </c:pt>
                <c:pt idx="2488">
                  <c:v>1.0405284525463279E-6</c:v>
                </c:pt>
                <c:pt idx="2489">
                  <c:v>9.4490452802615242E-7</c:v>
                </c:pt>
                <c:pt idx="2490">
                  <c:v>8.4930982083315051E-7</c:v>
                </c:pt>
                <c:pt idx="2491">
                  <c:v>7.5383734369573214E-7</c:v>
                </c:pt>
                <c:pt idx="2492">
                  <c:v>6.5857906454984414E-7</c:v>
                </c:pt>
                <c:pt idx="2493">
                  <c:v>5.6362582717122557E-7</c:v>
                </c:pt>
                <c:pt idx="2494">
                  <c:v>4.690672736946017E-7</c:v>
                </c:pt>
                <c:pt idx="2495">
                  <c:v>3.7499176907666348E-7</c:v>
                </c:pt>
                <c:pt idx="2496">
                  <c:v>2.8148632755722007E-7</c:v>
                </c:pt>
                <c:pt idx="2497">
                  <c:v>1.8863654117041641E-7</c:v>
                </c:pt>
                <c:pt idx="2498">
                  <c:v>9.6526510355393542E-8</c:v>
                </c:pt>
                <c:pt idx="2499">
                  <c:v>5.2387767132290513E-9</c:v>
                </c:pt>
                <c:pt idx="2500">
                  <c:v>-8.5145742045568934E-8</c:v>
                </c:pt>
                <c:pt idx="2501">
                  <c:v>-1.7454781492131559E-7</c:v>
                </c:pt>
                <c:pt idx="2502">
                  <c:v>-2.6288995817404838E-7</c:v>
                </c:pt>
                <c:pt idx="2503">
                  <c:v>-3.5009649356457449E-7</c:v>
                </c:pt>
                <c:pt idx="2504">
                  <c:v>-4.360936042537836E-7</c:v>
                </c:pt>
                <c:pt idx="2505">
                  <c:v>-5.2080938832896888E-7</c:v>
                </c:pt>
                <c:pt idx="2506">
                  <c:v>-6.0417390992852332E-7</c:v>
                </c:pt>
                <c:pt idx="2507">
                  <c:v>-6.8611924793900953E-7</c:v>
                </c:pt>
                <c:pt idx="2508">
                  <c:v>-7.6657954224122705E-7</c:v>
                </c:pt>
                <c:pt idx="2509">
                  <c:v>-8.454910374845293E-7</c:v>
                </c:pt>
                <c:pt idx="2510">
                  <c:v>-9.2279212437125782E-7</c:v>
                </c:pt>
                <c:pt idx="2511">
                  <c:v>-9.9842337843577425E-7</c:v>
                </c:pt>
                <c:pt idx="2512">
                  <c:v>-1.0723275963051691E-6</c:v>
                </c:pt>
                <c:pt idx="2513">
                  <c:v>-1.144449829431317E-6</c:v>
                </c:pt>
                <c:pt idx="2514">
                  <c:v>-1.2147374152865071E-6</c:v>
                </c:pt>
                <c:pt idx="2515">
                  <c:v>-1.2831400060174471E-6</c:v>
                </c:pt>
                <c:pt idx="2516">
                  <c:v>-1.349609594554962E-6</c:v>
                </c:pt>
                <c:pt idx="2517">
                  <c:v>-1.4141005381792139E-6</c:v>
                </c:pt>
                <c:pt idx="2518">
                  <c:v>-1.476569579542765E-6</c:v>
                </c:pt>
                <c:pt idx="2519">
                  <c:v>-1.5369758651562641E-6</c:v>
                </c:pt>
                <c:pt idx="2520">
                  <c:v>-1.595280961343948E-6</c:v>
                </c:pt>
                <c:pt idx="2521">
                  <c:v>-1.6514488676785749E-6</c:v>
                </c:pt>
                <c:pt idx="2522">
                  <c:v>-1.7054460279077529E-6</c:v>
                </c:pt>
                <c:pt idx="2523">
                  <c:v>-1.757241338385945E-6</c:v>
                </c:pt>
                <c:pt idx="2524">
                  <c:v>-1.806806154028773E-6</c:v>
                </c:pt>
                <c:pt idx="2525">
                  <c:v>-1.854114291808422E-6</c:v>
                </c:pt>
                <c:pt idx="2526">
                  <c:v>-1.8991420318112329E-6</c:v>
                </c:pt>
                <c:pt idx="2527">
                  <c:v>-1.9418681158806899E-6</c:v>
                </c:pt>
                <c:pt idx="2528">
                  <c:v>-1.9822737438711622E-6</c:v>
                </c:pt>
                <c:pt idx="2529">
                  <c:v>-2.0203425675398161E-6</c:v>
                </c:pt>
                <c:pt idx="2530">
                  <c:v>-2.0560606821061811E-6</c:v>
                </c:pt>
                <c:pt idx="2531">
                  <c:v>-2.0894166155107931E-6</c:v>
                </c:pt>
                <c:pt idx="2532">
                  <c:v>-2.1204013154063139E-6</c:v>
                </c:pt>
                <c:pt idx="2533">
                  <c:v>-2.149008133916365E-6</c:v>
                </c:pt>
                <c:pt idx="2534">
                  <c:v>-2.1752328101991808E-6</c:v>
                </c:pt>
                <c:pt idx="2535">
                  <c:v>-2.1990734508549361E-6</c:v>
                </c:pt>
                <c:pt idx="2536">
                  <c:v>-2.2205305082173231E-6</c:v>
                </c:pt>
                <c:pt idx="2537">
                  <c:v>-2.239606756571619E-6</c:v>
                </c:pt>
                <c:pt idx="2538">
                  <c:v>-2.2563072663430951E-6</c:v>
                </c:pt>
                <c:pt idx="2539">
                  <c:v>-2.270639376301149E-6</c:v>
                </c:pt>
                <c:pt idx="2540">
                  <c:v>-2.2826126638260319E-6</c:v>
                </c:pt>
                <c:pt idx="2541">
                  <c:v>-2.292238913286477E-6</c:v>
                </c:pt>
                <c:pt idx="2542">
                  <c:v>-2.2995320825778801E-6</c:v>
                </c:pt>
                <c:pt idx="2543">
                  <c:v>-2.3045082678720041E-6</c:v>
                </c:pt>
                <c:pt idx="2544">
                  <c:v>-2.3071856666304039E-6</c:v>
                </c:pt>
                <c:pt idx="2545">
                  <c:v>-2.3075845389349501E-6</c:v>
                </c:pt>
                <c:pt idx="2546">
                  <c:v>-2.3057271671899329E-6</c:v>
                </c:pt>
                <c:pt idx="2547">
                  <c:v>-2.3016378142512942E-6</c:v>
                </c:pt>
                <c:pt idx="2548">
                  <c:v>-2.2953426800394892E-6</c:v>
                </c:pt>
                <c:pt idx="2549">
                  <c:v>-2.286869856693429E-6</c:v>
                </c:pt>
                <c:pt idx="2550">
                  <c:v>-2.2762492823237789E-6</c:v>
                </c:pt>
                <c:pt idx="2551">
                  <c:v>-2.2635126934246928E-6</c:v>
                </c:pt>
                <c:pt idx="2552">
                  <c:v>-2.2486935760037839E-6</c:v>
                </c:pt>
                <c:pt idx="2553">
                  <c:v>-2.231827115490777E-6</c:v>
                </c:pt>
                <c:pt idx="2554">
                  <c:v>-2.2129501454858841E-6</c:v>
                </c:pt>
                <c:pt idx="2555">
                  <c:v>-2.1921010954094858E-6</c:v>
                </c:pt>
                <c:pt idx="2556">
                  <c:v>-2.1693199371151299E-6</c:v>
                </c:pt>
                <c:pt idx="2557">
                  <c:v>-2.144648130528275E-6</c:v>
                </c:pt>
                <c:pt idx="2558">
                  <c:v>-2.118128568373536E-6</c:v>
                </c:pt>
                <c:pt idx="2559">
                  <c:v>-2.0898055200534469E-6</c:v>
                </c:pt>
                <c:pt idx="2560">
                  <c:v>-2.05972457474195E-6</c:v>
                </c:pt>
                <c:pt idx="2561">
                  <c:v>-2.027932583755986E-6</c:v>
                </c:pt>
                <c:pt idx="2562">
                  <c:v>-1.9944776022686009E-6</c:v>
                </c:pt>
                <c:pt idx="2563">
                  <c:v>-1.9594088304270121E-6</c:v>
                </c:pt>
                <c:pt idx="2564">
                  <c:v>-1.9227765539390339E-6</c:v>
                </c:pt>
                <c:pt idx="2565">
                  <c:v>-1.884632084191133E-6</c:v>
                </c:pt>
                <c:pt idx="2566">
                  <c:v>-1.845027697961229E-6</c:v>
                </c:pt>
                <c:pt idx="2567">
                  <c:v>-1.804016576789105E-6</c:v>
                </c:pt>
                <c:pt idx="2568">
                  <c:v>-1.761652746067018E-6</c:v>
                </c:pt>
                <c:pt idx="2569">
                  <c:v>-1.7179910139127449E-6</c:v>
                </c:pt>
                <c:pt idx="2570">
                  <c:v>-1.673086909886882E-6</c:v>
                </c:pt>
                <c:pt idx="2571">
                  <c:v>-1.6269966236157679E-6</c:v>
                </c:pt>
                <c:pt idx="2572">
                  <c:v>-1.5797769433808771E-6</c:v>
                </c:pt>
                <c:pt idx="2573">
                  <c:v>-1.5314851947349509E-6</c:v>
                </c:pt>
                <c:pt idx="2574">
                  <c:v>-1.4821791792045091E-6</c:v>
                </c:pt>
                <c:pt idx="2575">
                  <c:v>-1.431917113137726E-6</c:v>
                </c:pt>
                <c:pt idx="2576">
                  <c:v>-1.3807575667558941E-6</c:v>
                </c:pt>
                <c:pt idx="2577">
                  <c:v>-1.3287594034659481E-6</c:v>
                </c:pt>
                <c:pt idx="2578">
                  <c:v>-1.275981719490676E-6</c:v>
                </c:pt>
                <c:pt idx="2579">
                  <c:v>-1.2224837838723949E-6</c:v>
                </c:pt>
                <c:pt idx="2580">
                  <c:v>-1.168324978904907E-6</c:v>
                </c:pt>
                <c:pt idx="2581">
                  <c:v>-1.1135647410476451E-6</c:v>
                </c:pt>
                <c:pt idx="2582">
                  <c:v>-1.058262502374857E-6</c:v>
                </c:pt>
                <c:pt idx="2583">
                  <c:v>-1.0024776326116629E-6</c:v>
                </c:pt>
                <c:pt idx="2584">
                  <c:v>-9.462693818077133E-7</c:v>
                </c:pt>
                <c:pt idx="2585">
                  <c:v>-8.8969682369807219E-7</c:v>
                </c:pt>
                <c:pt idx="2586">
                  <c:v>-8.3281879979974416E-7</c:v>
                </c:pt>
                <c:pt idx="2587">
                  <c:v>-7.7569386429111053E-7</c:v>
                </c:pt>
                <c:pt idx="2588">
                  <c:v>-7.1838022972027366E-7</c:v>
                </c:pt>
                <c:pt idx="2589">
                  <c:v>-6.6093571358705381E-7</c:v>
                </c:pt>
                <c:pt idx="2590">
                  <c:v>-6.0341768584208406E-7</c:v>
                </c:pt>
                <c:pt idx="2591">
                  <c:v>-5.4588301734511971E-7</c:v>
                </c:pt>
                <c:pt idx="2592">
                  <c:v>-4.883880293233248E-7</c:v>
                </c:pt>
                <c:pt idx="2593">
                  <c:v>-4.309884438689155E-7</c:v>
                </c:pt>
                <c:pt idx="2594">
                  <c:v>-3.73739335514135E-7</c:v>
                </c:pt>
                <c:pt idx="2595">
                  <c:v>-3.1669508392010402E-7</c:v>
                </c:pt>
                <c:pt idx="2596">
                  <c:v>-2.5990932771464159E-7</c:v>
                </c:pt>
                <c:pt idx="2597">
                  <c:v>-2.0343491951267899E-7</c:v>
                </c:pt>
                <c:pt idx="2598">
                  <c:v>-1.4732388215140081E-7</c:v>
                </c:pt>
                <c:pt idx="2599">
                  <c:v>-9.1627366170743798E-8</c:v>
                </c:pt>
                <c:pt idx="2600">
                  <c:v>-3.6395608568360363E-8</c:v>
                </c:pt>
                <c:pt idx="2601">
                  <c:v>1.83221071433761E-8</c:v>
                </c:pt>
                <c:pt idx="2602">
                  <c:v>7.2477489552295228E-8</c:v>
                </c:pt>
                <c:pt idx="2603">
                  <c:v>1.2602327660880759E-7</c:v>
                </c:pt>
                <c:pt idx="2604">
                  <c:v>1.7891327151282571E-7</c:v>
                </c:pt>
                <c:pt idx="2605">
                  <c:v>2.3110237720388641E-7</c:v>
                </c:pt>
                <c:pt idx="2606">
                  <c:v>2.825466294347116E-7</c:v>
                </c:pt>
                <c:pt idx="2607">
                  <c:v>3.3320322841001879E-7</c:v>
                </c:pt>
                <c:pt idx="2608">
                  <c:v>3.8303056897397932E-7</c:v>
                </c:pt>
                <c:pt idx="2609">
                  <c:v>4.3198826933130027E-7</c:v>
                </c:pt>
                <c:pt idx="2610">
                  <c:v>4.8003719828848862E-7</c:v>
                </c:pt>
                <c:pt idx="2611">
                  <c:v>5.2713950100343317E-7</c:v>
                </c:pt>
                <c:pt idx="2612">
                  <c:v>5.7325862323301518E-7</c:v>
                </c:pt>
                <c:pt idx="2613">
                  <c:v>6.1835933407002544E-7</c:v>
                </c:pt>
                <c:pt idx="2614">
                  <c:v>6.6240774716222761E-7</c:v>
                </c:pt>
                <c:pt idx="2615">
                  <c:v>7.0537134040796046E-7</c:v>
                </c:pt>
                <c:pt idx="2616">
                  <c:v>7.4721897412421413E-7</c:v>
                </c:pt>
                <c:pt idx="2617">
                  <c:v>7.8792090768464671E-7</c:v>
                </c:pt>
                <c:pt idx="2618">
                  <c:v>8.2744881462652661E-7</c:v>
                </c:pt>
                <c:pt idx="2619">
                  <c:v>8.6577579622708997E-7</c:v>
                </c:pt>
                <c:pt idx="2620">
                  <c:v>9.028763935512917E-7</c:v>
                </c:pt>
                <c:pt idx="2621">
                  <c:v>9.3872659797440164E-7</c:v>
                </c:pt>
                <c:pt idx="2622">
                  <c:v>9.7330386018435046E-7</c:v>
                </c:pt>
                <c:pt idx="2623">
                  <c:v>1.006587097670165E-6</c:v>
                </c:pt>
                <c:pt idx="2624">
                  <c:v>1.03855670070425E-6</c:v>
                </c:pt>
                <c:pt idx="2625">
                  <c:v>1.06919453682766E-6</c:v>
                </c:pt>
                <c:pt idx="2626">
                  <c:v>1.098483953848881E-6</c:v>
                </c:pt>
                <c:pt idx="2627">
                  <c:v>1.126409781367993E-6</c:v>
                </c:pt>
                <c:pt idx="2628">
                  <c:v>1.1529583308393771E-6</c:v>
                </c:pt>
                <c:pt idx="2629">
                  <c:v>1.178117394187481E-6</c:v>
                </c:pt>
                <c:pt idx="2630">
                  <c:v>1.201876240991353E-6</c:v>
                </c:pt>
                <c:pt idx="2631">
                  <c:v>1.2242256142549709E-6</c:v>
                </c:pt>
                <c:pt idx="2632">
                  <c:v>1.2451577247815331E-6</c:v>
                </c:pt>
                <c:pt idx="2633">
                  <c:v>1.264666244171119E-6</c:v>
                </c:pt>
                <c:pt idx="2634">
                  <c:v>1.2827462964622299E-6</c:v>
                </c:pt>
                <c:pt idx="2635">
                  <c:v>1.2993944484388829E-6</c:v>
                </c:pt>
                <c:pt idx="2636">
                  <c:v>1.314608698625979E-6</c:v>
                </c:pt>
                <c:pt idx="2637">
                  <c:v>1.3283884649967449E-6</c:v>
                </c:pt>
                <c:pt idx="2638">
                  <c:v>1.3407345714170649E-6</c:v>
                </c:pt>
                <c:pt idx="2639">
                  <c:v>1.351649232852495E-6</c:v>
                </c:pt>
                <c:pt idx="2640">
                  <c:v>1.361136039364719E-6</c:v>
                </c:pt>
                <c:pt idx="2641">
                  <c:v>1.369199938925091E-6</c:v>
                </c:pt>
                <c:pt idx="2642">
                  <c:v>1.3758472190738451E-6</c:v>
                </c:pt>
                <c:pt idx="2643">
                  <c:v>1.381085487454315E-6</c:v>
                </c:pt>
                <c:pt idx="2644">
                  <c:v>1.384923651252397E-6</c:v>
                </c:pt>
                <c:pt idx="2645">
                  <c:v>1.387371895572185E-6</c:v>
                </c:pt>
                <c:pt idx="2646">
                  <c:v>1.3884416607794969E-6</c:v>
                </c:pt>
                <c:pt idx="2647">
                  <c:v>1.3881456188456521E-6</c:v>
                </c:pt>
                <c:pt idx="2648">
                  <c:v>1.3864976487245449E-6</c:v>
                </c:pt>
                <c:pt idx="2649">
                  <c:v>1.3835128107966801E-6</c:v>
                </c:pt>
                <c:pt idx="2650">
                  <c:v>1.379207320414367E-6</c:v>
                </c:pt>
                <c:pt idx="2651">
                  <c:v>1.373598520582873E-6</c:v>
                </c:pt>
                <c:pt idx="2652">
                  <c:v>1.36670485381276E-6</c:v>
                </c:pt>
                <c:pt idx="2653">
                  <c:v>1.3585458331791639E-6</c:v>
                </c:pt>
                <c:pt idx="2654">
                  <c:v>1.3491420126241141E-6</c:v>
                </c:pt>
                <c:pt idx="2655">
                  <c:v>1.3385149565384459E-6</c:v>
                </c:pt>
                <c:pt idx="2656">
                  <c:v>1.3266872086601391E-6</c:v>
                </c:pt>
                <c:pt idx="2657">
                  <c:v>1.313682260326256E-6</c:v>
                </c:pt>
                <c:pt idx="2658">
                  <c:v>1.299524518115887E-6</c:v>
                </c:pt>
                <c:pt idx="2659">
                  <c:v>1.2842392709217489E-6</c:v>
                </c:pt>
                <c:pt idx="2660">
                  <c:v>1.267852656488267E-6</c:v>
                </c:pt>
                <c:pt idx="2661">
                  <c:v>1.2503916274540901E-6</c:v>
                </c:pt>
                <c:pt idx="2662">
                  <c:v>1.23188391693714E-6</c:v>
                </c:pt>
                <c:pt idx="2663">
                  <c:v>1.212358003700314E-6</c:v>
                </c:pt>
                <c:pt idx="2664">
                  <c:v>1.191843076936023E-6</c:v>
                </c:pt>
                <c:pt idx="2665">
                  <c:v>1.1703690007077321E-6</c:v>
                </c:pt>
                <c:pt idx="2666">
                  <c:v>1.1479662780866109E-6</c:v>
                </c:pt>
                <c:pt idx="2667">
                  <c:v>1.124666015021344E-6</c:v>
                </c:pt>
                <c:pt idx="2668">
                  <c:v>1.100499883979014E-6</c:v>
                </c:pt>
                <c:pt idx="2669">
                  <c:v>1.075500087394825E-6</c:v>
                </c:pt>
                <c:pt idx="2670">
                  <c:v>1.0496993209682391E-6</c:v>
                </c:pt>
                <c:pt idx="2671">
                  <c:v>1.023130736842883E-6</c:v>
                </c:pt>
                <c:pt idx="2672">
                  <c:v>9.9582790670731493E-7</c:v>
                </c:pt>
                <c:pt idx="2673">
                  <c:v>9.6782478485346106E-7</c:v>
                </c:pt>
                <c:pt idx="2674">
                  <c:v>9.3915567122918591E-7</c:v>
                </c:pt>
                <c:pt idx="2675">
                  <c:v>9.0985517452113108E-7</c:v>
                </c:pt>
                <c:pt idx="2676">
                  <c:v>8.7995817530354405E-7</c:v>
                </c:pt>
                <c:pt idx="2677">
                  <c:v>8.4949978928841234E-7</c:v>
                </c:pt>
                <c:pt idx="2678">
                  <c:v>8.1851533071176274E-7</c:v>
                </c:pt>
                <c:pt idx="2679">
                  <c:v>7.8704027589050726E-7</c:v>
                </c:pt>
                <c:pt idx="2680">
                  <c:v>7.5511022698370893E-7</c:v>
                </c:pt>
                <c:pt idx="2681">
                  <c:v>7.2276087599160225E-7</c:v>
                </c:pt>
                <c:pt idx="2682">
                  <c:v>6.9002796902514236E-7</c:v>
                </c:pt>
                <c:pt idx="2683">
                  <c:v>6.5694727087826375E-7</c:v>
                </c:pt>
                <c:pt idx="2684">
                  <c:v>6.2355452993441632E-7</c:v>
                </c:pt>
                <c:pt idx="2685">
                  <c:v>5.8988544343830364E-7</c:v>
                </c:pt>
                <c:pt idx="2686">
                  <c:v>5.5597562316308691E-7</c:v>
                </c:pt>
                <c:pt idx="2687">
                  <c:v>5.218605615026283E-7</c:v>
                </c:pt>
                <c:pt idx="2688">
                  <c:v>4.8757559801764041E-7</c:v>
                </c:pt>
                <c:pt idx="2689">
                  <c:v>4.5315588646387687E-7</c:v>
                </c:pt>
                <c:pt idx="2690">
                  <c:v>4.1863636232974948E-7</c:v>
                </c:pt>
                <c:pt idx="2691">
                  <c:v>3.8405171090998752E-7</c:v>
                </c:pt>
                <c:pt idx="2692">
                  <c:v>3.4943633594116528E-7</c:v>
                </c:pt>
                <c:pt idx="2693">
                  <c:v>3.1482432882412281E-7</c:v>
                </c:pt>
                <c:pt idx="2694">
                  <c:v>2.8024943845747631E-7</c:v>
                </c:pt>
                <c:pt idx="2695">
                  <c:v>2.4574504170558411E-7</c:v>
                </c:pt>
                <c:pt idx="2696">
                  <c:v>2.113441145234782E-7</c:v>
                </c:pt>
                <c:pt idx="2697">
                  <c:v>1.770792037604078E-7</c:v>
                </c:pt>
                <c:pt idx="2698">
                  <c:v>1.4298239966276259E-7</c:v>
                </c:pt>
                <c:pt idx="2699">
                  <c:v>1.090853090962558E-7</c:v>
                </c:pt>
                <c:pt idx="2700">
                  <c:v>7.5419029506345279E-8</c:v>
                </c:pt>
                <c:pt idx="2701">
                  <c:v>4.2014123634963298E-8</c:v>
                </c:pt>
                <c:pt idx="2702">
                  <c:v>8.900595010706425E-9</c:v>
                </c:pt>
                <c:pt idx="2703">
                  <c:v>-2.3892135771288181E-8</c:v>
                </c:pt>
                <c:pt idx="2704">
                  <c:v>-5.6335253964485738E-8</c:v>
                </c:pt>
                <c:pt idx="2705">
                  <c:v>-8.8400572766760132E-8</c:v>
                </c:pt>
                <c:pt idx="2706">
                  <c:v>-1.2006055458344969E-7</c:v>
                </c:pt>
                <c:pt idx="2707">
                  <c:v>-1.5128833144519499E-7</c:v>
                </c:pt>
                <c:pt idx="2708">
                  <c:v>-1.820577245690406E-7</c:v>
                </c:pt>
                <c:pt idx="2709">
                  <c:v>-2.1234326305223309E-7</c:v>
                </c:pt>
                <c:pt idx="2710">
                  <c:v>-2.4212020168909851E-7</c:v>
                </c:pt>
                <c:pt idx="2711">
                  <c:v>-2.7136453790233669E-7</c:v>
                </c:pt>
                <c:pt idx="2712">
                  <c:v>-3.0005302778101749E-7</c:v>
                </c:pt>
                <c:pt idx="2713">
                  <c:v>-3.281632012185135E-7</c:v>
                </c:pt>
                <c:pt idx="2714">
                  <c:v>-3.5567337614455091E-7</c:v>
                </c:pt>
                <c:pt idx="2715">
                  <c:v>-3.8256267184650028E-7</c:v>
                </c:pt>
                <c:pt idx="2716">
                  <c:v>-4.0881102137596951E-7</c:v>
                </c:pt>
                <c:pt idx="2717">
                  <c:v>-4.343991830376869E-7</c:v>
                </c:pt>
                <c:pt idx="2718">
                  <c:v>-4.5930875095859769E-7</c:v>
                </c:pt>
                <c:pt idx="2719">
                  <c:v>-4.8352216473600571E-7</c:v>
                </c:pt>
                <c:pt idx="2720">
                  <c:v>-5.0702271816450927E-7</c:v>
                </c:pt>
                <c:pt idx="2721">
                  <c:v>-5.2979456704237905E-7</c:v>
                </c:pt>
                <c:pt idx="2722">
                  <c:v>-5.5182273605891903E-7</c:v>
                </c:pt>
                <c:pt idx="2723">
                  <c:v>-5.7309312476523096E-7</c:v>
                </c:pt>
                <c:pt idx="2724">
                  <c:v>-5.9359251263167701E-7</c:v>
                </c:pt>
                <c:pt idx="2725">
                  <c:v>-6.1330856319619057E-7</c:v>
                </c:pt>
                <c:pt idx="2726">
                  <c:v>-6.322298273084327E-7</c:v>
                </c:pt>
                <c:pt idx="2727">
                  <c:v>-6.5034574547562464E-7</c:v>
                </c:pt>
                <c:pt idx="2728">
                  <c:v>-6.6764664931670508E-7</c:v>
                </c:pt>
                <c:pt idx="2729">
                  <c:v>-6.8412376213226541E-7</c:v>
                </c:pt>
                <c:pt idx="2730">
                  <c:v>-6.997691985985043E-7</c:v>
                </c:pt>
                <c:pt idx="2731">
                  <c:v>-7.1457596359421696E-7</c:v>
                </c:pt>
                <c:pt idx="2732">
                  <c:v>-7.2853795017059033E-7</c:v>
                </c:pt>
                <c:pt idx="2733">
                  <c:v>-7.4164993667431478E-7</c:v>
                </c:pt>
                <c:pt idx="2734">
                  <c:v>-7.5390758303524523E-7</c:v>
                </c:pt>
                <c:pt idx="2735">
                  <c:v>-7.6530742623054749E-7</c:v>
                </c:pt>
                <c:pt idx="2736">
                  <c:v>-7.7584687493795139E-7</c:v>
                </c:pt>
                <c:pt idx="2737">
                  <c:v>-7.8552420339139779E-7</c:v>
                </c:pt>
                <c:pt idx="2738">
                  <c:v>-7.9433854445301261E-7</c:v>
                </c:pt>
                <c:pt idx="2739">
                  <c:v>-8.0228988191596794E-7</c:v>
                </c:pt>
                <c:pt idx="2740">
                  <c:v>-8.0937904205339529E-7</c:v>
                </c:pt>
                <c:pt idx="2741">
                  <c:v>-8.156076844291016E-7</c:v>
                </c:pt>
                <c:pt idx="2742">
                  <c:v>-8.2097829198640235E-7</c:v>
                </c:pt>
                <c:pt idx="2743">
                  <c:v>-8.2549416043192769E-7</c:v>
                </c:pt>
                <c:pt idx="2744">
                  <c:v>-8.2915938693177933E-7</c:v>
                </c:pt>
                <c:pt idx="2745">
                  <c:v>-8.3197885813791264E-7</c:v>
                </c:pt>
                <c:pt idx="2746">
                  <c:v>-8.3395823756309511E-7</c:v>
                </c:pt>
                <c:pt idx="2747">
                  <c:v>-8.3510395232324556E-7</c:v>
                </c:pt>
                <c:pt idx="2748">
                  <c:v>-8.3542317926638846E-7</c:v>
                </c:pt>
                <c:pt idx="2749">
                  <c:v>-8.3492383050786548E-7</c:v>
                </c:pt>
                <c:pt idx="2750">
                  <c:v>-8.3361453839182956E-7</c:v>
                </c:pt>
                <c:pt idx="2751">
                  <c:v>-8.3150463989940933E-7</c:v>
                </c:pt>
                <c:pt idx="2752">
                  <c:v>-8.2860416052426622E-7</c:v>
                </c:pt>
                <c:pt idx="2753">
                  <c:v>-8.2492379763658313E-7</c:v>
                </c:pt>
                <c:pt idx="2754">
                  <c:v>-8.2047490335681119E-7</c:v>
                </c:pt>
                <c:pt idx="2755">
                  <c:v>-8.1526946696076887E-7</c:v>
                </c:pt>
                <c:pt idx="2756">
                  <c:v>-8.0932009683792933E-7</c:v>
                </c:pt>
                <c:pt idx="2757">
                  <c:v>-8.0264000202495168E-7</c:v>
                </c:pt>
                <c:pt idx="2758">
                  <c:v>-7.9524297333670582E-7</c:v>
                </c:pt>
                <c:pt idx="2759">
                  <c:v>-7.8714336411721307E-7</c:v>
                </c:pt>
                <c:pt idx="2760">
                  <c:v>-7.7835607063307182E-7</c:v>
                </c:pt>
                <c:pt idx="2761">
                  <c:v>-7.688965121320624E-7</c:v>
                </c:pt>
                <c:pt idx="2762">
                  <c:v>-7.5878061058972595E-7</c:v>
                </c:pt>
                <c:pt idx="2763">
                  <c:v>-7.4802477016678994E-7</c:v>
                </c:pt>
                <c:pt idx="2764">
                  <c:v>-7.3664585640036809E-7</c:v>
                </c:pt>
                <c:pt idx="2765">
                  <c:v>-7.2466117515189345E-7</c:v>
                </c:pt>
                <c:pt idx="2766">
                  <c:v>-7.1208845133475204E-7</c:v>
                </c:pt>
                <c:pt idx="2767">
                  <c:v>-6.9894580744457279E-7</c:v>
                </c:pt>
                <c:pt idx="2768">
                  <c:v>-6.8525174191509171E-7</c:v>
                </c:pt>
                <c:pt idx="2769">
                  <c:v>-6.7102510732245097E-7</c:v>
                </c:pt>
                <c:pt idx="2770">
                  <c:v>-6.5628508846071539E-7</c:v>
                </c:pt>
                <c:pt idx="2771">
                  <c:v>-6.4105118031128528E-7</c:v>
                </c:pt>
                <c:pt idx="2772">
                  <c:v>-6.2534316592876533E-7</c:v>
                </c:pt>
                <c:pt idx="2773">
                  <c:v>-6.091810942657036E-7</c:v>
                </c:pt>
                <c:pt idx="2774">
                  <c:v>-5.9258525795845382E-7</c:v>
                </c:pt>
                <c:pt idx="2775">
                  <c:v>-5.7557617109622866E-7</c:v>
                </c:pt>
                <c:pt idx="2776">
                  <c:v>-5.5817454699520982E-7</c:v>
                </c:pt>
                <c:pt idx="2777">
                  <c:v>-5.4040127599935754E-7</c:v>
                </c:pt>
                <c:pt idx="2778">
                  <c:v>-5.2227740332932084E-7</c:v>
                </c:pt>
                <c:pt idx="2779">
                  <c:v>-5.0382410700059064E-7</c:v>
                </c:pt>
                <c:pt idx="2780">
                  <c:v>-4.8506267583175866E-7</c:v>
                </c:pt>
                <c:pt idx="2781">
                  <c:v>-4.6601448756345082E-7</c:v>
                </c:pt>
                <c:pt idx="2782">
                  <c:v>-4.4670098710818948E-7</c:v>
                </c:pt>
                <c:pt idx="2783">
                  <c:v>-4.2714366495111249E-7</c:v>
                </c:pt>
                <c:pt idx="2784">
                  <c:v>-4.0736403572112689E-7</c:v>
                </c:pt>
                <c:pt idx="2785">
                  <c:v>-3.8738361695171903E-7</c:v>
                </c:pt>
                <c:pt idx="2786">
                  <c:v>-3.6722390805026322E-7</c:v>
                </c:pt>
                <c:pt idx="2787">
                  <c:v>-3.4690636949428061E-7</c:v>
                </c:pt>
                <c:pt idx="2788">
                  <c:v>-3.2645240227269532E-7</c:v>
                </c:pt>
                <c:pt idx="2789">
                  <c:v>-3.0588332758971671E-7</c:v>
                </c:pt>
                <c:pt idx="2790">
                  <c:v>-2.8522036684854348E-7</c:v>
                </c:pt>
                <c:pt idx="2791">
                  <c:v>-2.6448462193164262E-7</c:v>
                </c:pt>
                <c:pt idx="2792">
                  <c:v>-2.4369705579389741E-7</c:v>
                </c:pt>
                <c:pt idx="2793">
                  <c:v>-2.2287847338445689E-7</c:v>
                </c:pt>
                <c:pt idx="2794">
                  <c:v>-2.0204950291263269E-7</c:v>
                </c:pt>
                <c:pt idx="2795">
                  <c:v>-1.8123057747270729E-7</c:v>
                </c:pt>
                <c:pt idx="2796">
                  <c:v>-1.6044191704201799E-7</c:v>
                </c:pt>
                <c:pt idx="2797">
                  <c:v>-1.3970351086617061E-7</c:v>
                </c:pt>
                <c:pt idx="2798">
                  <c:v>-1.190351002447249E-7</c:v>
                </c:pt>
                <c:pt idx="2799">
                  <c:v>-9.845616173016897E-8</c:v>
                </c:pt>
                <c:pt idx="2800">
                  <c:v>-7.7985890752467508E-8</c:v>
                </c:pt>
                <c:pt idx="2801">
                  <c:v>-5.7643185680933312E-8</c:v>
                </c:pt>
                <c:pt idx="2802">
                  <c:v>-3.7446632334626222E-8</c:v>
                </c:pt>
                <c:pt idx="2803">
                  <c:v>-1.7414488951935119E-8</c:v>
                </c:pt>
                <c:pt idx="2804">
                  <c:v>2.435328370555918E-9</c:v>
                </c:pt>
                <c:pt idx="2805">
                  <c:v>2.208525976037455E-8</c:v>
                </c:pt>
                <c:pt idx="2806">
                  <c:v>4.1518115163659883E-8</c:v>
                </c:pt>
                <c:pt idx="2807">
                  <c:v>6.0717087443439971E-8</c:v>
                </c:pt>
                <c:pt idx="2808">
                  <c:v>7.9665764973840487E-8</c:v>
                </c:pt>
                <c:pt idx="2809">
                  <c:v>9.8348143722947442E-8</c:v>
                </c:pt>
                <c:pt idx="2810">
                  <c:v>1.1674863881761901E-7</c:v>
                </c:pt>
                <c:pt idx="2811">
                  <c:v>1.3485209558411339E-7</c:v>
                </c:pt>
                <c:pt idx="2812">
                  <c:v>1.5264380005897241E-7</c:v>
                </c:pt>
                <c:pt idx="2813">
                  <c:v>1.7010948896517271E-7</c:v>
                </c:pt>
                <c:pt idx="2814">
                  <c:v>1.8723535914912891E-7</c:v>
                </c:pt>
                <c:pt idx="2815">
                  <c:v>2.0400807647470169E-7</c:v>
                </c:pt>
                <c:pt idx="2816">
                  <c:v>2.2041478417093349E-7</c:v>
                </c:pt>
                <c:pt idx="2817">
                  <c:v>2.364431106307988E-7</c:v>
                </c:pt>
                <c:pt idx="2818">
                  <c:v>2.5208117665882122E-7</c:v>
                </c:pt>
                <c:pt idx="2819">
                  <c:v>2.6731760216596549E-7</c:v>
                </c:pt>
                <c:pt idx="2820">
                  <c:v>2.821415123107713E-7</c:v>
                </c:pt>
                <c:pt idx="2821">
                  <c:v>2.9654254308624372E-7</c:v>
                </c:pt>
                <c:pt idx="2822">
                  <c:v>3.105108463525629E-7</c:v>
                </c:pt>
                <c:pt idx="2823">
                  <c:v>3.2403709431621479E-7</c:v>
                </c:pt>
                <c:pt idx="2824">
                  <c:v>3.371124834566796E-7</c:v>
                </c:pt>
                <c:pt idx="2825">
                  <c:v>3.4972873790234141E-7</c:v>
                </c:pt>
                <c:pt idx="2826">
                  <c:v>3.618781122578059E-7</c:v>
                </c:pt>
                <c:pt idx="2827">
                  <c:v>3.7355339388532358E-7</c:v>
                </c:pt>
                <c:pt idx="2828">
                  <c:v>3.8474790464352478E-7</c:v>
                </c:pt>
                <c:pt idx="2829">
                  <c:v>3.9545550208716791E-7</c:v>
                </c:pt>
                <c:pt idx="2830">
                  <c:v>4.0567058013209452E-7</c:v>
                </c:pt>
                <c:pt idx="2831">
                  <c:v>4.1538806919006212E-7</c:v>
                </c:pt>
                <c:pt idx="2832">
                  <c:v>4.2460343577859888E-7</c:v>
                </c:pt>
                <c:pt idx="2833">
                  <c:v>4.3331268161148361E-7</c:v>
                </c:pt>
                <c:pt idx="2834">
                  <c:v>4.4151234217590779E-7</c:v>
                </c:pt>
                <c:pt idx="2835">
                  <c:v>4.491994848028154E-7</c:v>
                </c:pt>
                <c:pt idx="2836">
                  <c:v>4.5637170623734609E-7</c:v>
                </c:pt>
                <c:pt idx="2837">
                  <c:v>4.6302712971672942E-7</c:v>
                </c:pt>
                <c:pt idx="2838">
                  <c:v>4.6916440156338001E-7</c:v>
                </c:pt>
                <c:pt idx="2839">
                  <c:v>4.7478268730134571E-7</c:v>
                </c:pt>
                <c:pt idx="2840">
                  <c:v>4.7988166730463968E-7</c:v>
                </c:pt>
                <c:pt idx="2841">
                  <c:v>4.8446153198636318E-7</c:v>
                </c:pt>
                <c:pt idx="2842">
                  <c:v>4.8852297653788231E-7</c:v>
                </c:pt>
                <c:pt idx="2843">
                  <c:v>4.9206719522767253E-7</c:v>
                </c:pt>
                <c:pt idx="2844">
                  <c:v>4.9509587526977438E-7</c:v>
                </c:pt>
                <c:pt idx="2845">
                  <c:v>4.9761119027212971E-7</c:v>
                </c:pt>
                <c:pt idx="2846">
                  <c:v>4.9961579327537153E-7</c:v>
                </c:pt>
                <c:pt idx="2847">
                  <c:v>5.011128093929382E-7</c:v>
                </c:pt>
                <c:pt idx="2848">
                  <c:v>5.021058280636613E-7</c:v>
                </c:pt>
                <c:pt idx="2849">
                  <c:v>5.025988949282458E-7</c:v>
                </c:pt>
                <c:pt idx="2850">
                  <c:v>5.0259650334131275E-7</c:v>
                </c:pt>
                <c:pt idx="2851">
                  <c:v>5.0210358553091603E-7</c:v>
                </c:pt>
                <c:pt idx="2852">
                  <c:v>5.0112550341766891E-7</c:v>
                </c:pt>
                <c:pt idx="2853">
                  <c:v>4.9966803910582825E-7</c:v>
                </c:pt>
                <c:pt idx="2854">
                  <c:v>4.9773738505888171E-7</c:v>
                </c:pt>
                <c:pt idx="2855">
                  <c:v>4.9534013397236592E-7</c:v>
                </c:pt>
                <c:pt idx="2856">
                  <c:v>4.9248326835681265E-7</c:v>
                </c:pt>
                <c:pt idx="2857">
                  <c:v>4.8917414984387473E-7</c:v>
                </c:pt>
                <c:pt idx="2858">
                  <c:v>4.8542050822882341E-7</c:v>
                </c:pt>
                <c:pt idx="2859">
                  <c:v>4.8123043026273575E-7</c:v>
                </c:pt>
                <c:pt idx="2860">
                  <c:v>4.7661234820780129E-7</c:v>
                </c:pt>
                <c:pt idx="2861">
                  <c:v>4.7157502816927589E-7</c:v>
                </c:pt>
                <c:pt idx="2862">
                  <c:v>4.6612755821769233E-7</c:v>
                </c:pt>
                <c:pt idx="2863">
                  <c:v>4.6027933631500988E-7</c:v>
                </c:pt>
                <c:pt idx="2864">
                  <c:v>4.5404005805843602E-7</c:v>
                </c:pt>
                <c:pt idx="2865">
                  <c:v>4.4741970425569781E-7</c:v>
                </c:pt>
                <c:pt idx="2866">
                  <c:v>4.4042852834556751E-7</c:v>
                </c:pt>
                <c:pt idx="2867">
                  <c:v>4.3307704367745931E-7</c:v>
                </c:pt>
                <c:pt idx="2868">
                  <c:v>4.2537601066391432E-7</c:v>
                </c:pt>
                <c:pt idx="2869">
                  <c:v>4.1733642381978088E-7</c:v>
                </c:pt>
                <c:pt idx="2870">
                  <c:v>4.0896949870186423E-7</c:v>
                </c:pt>
                <c:pt idx="2871">
                  <c:v>4.0028665876278572E-7</c:v>
                </c:pt>
                <c:pt idx="2872">
                  <c:v>3.9129952213273549E-7</c:v>
                </c:pt>
                <c:pt idx="2873">
                  <c:v>3.8201988834273742E-7</c:v>
                </c:pt>
                <c:pt idx="2874">
                  <c:v>3.7245972500296609E-7</c:v>
                </c:pt>
                <c:pt idx="2875">
                  <c:v>3.6263115444956789E-7</c:v>
                </c:pt>
                <c:pt idx="2876">
                  <c:v>3.5254644037332879E-7</c:v>
                </c:pt>
                <c:pt idx="2877">
                  <c:v>3.4221797444342472E-7</c:v>
                </c:pt>
                <c:pt idx="2878">
                  <c:v>3.3165826293935497E-7</c:v>
                </c:pt>
                <c:pt idx="2879">
                  <c:v>3.2087991340402858E-7</c:v>
                </c:pt>
                <c:pt idx="2880">
                  <c:v>3.098956213308168E-7</c:v>
                </c:pt>
                <c:pt idx="2881">
                  <c:v>2.9871815689723018E-7</c:v>
                </c:pt>
                <c:pt idx="2882">
                  <c:v>2.8736035175770401E-7</c:v>
                </c:pt>
                <c:pt idx="2883">
                  <c:v>2.7583508590779282E-7</c:v>
                </c:pt>
                <c:pt idx="2884">
                  <c:v>2.6415527463188749E-7</c:v>
                </c:pt>
                <c:pt idx="2885">
                  <c:v>2.5233385554636081E-7</c:v>
                </c:pt>
                <c:pt idx="2886">
                  <c:v>2.4038377574983938E-7</c:v>
                </c:pt>
                <c:pt idx="2887">
                  <c:v>2.2831797909207769E-7</c:v>
                </c:pt>
                <c:pt idx="2888">
                  <c:v>2.1614939357267949E-7</c:v>
                </c:pt>
                <c:pt idx="2889">
                  <c:v>2.0389091888067501E-7</c:v>
                </c:pt>
                <c:pt idx="2890">
                  <c:v>1.9155541408571231E-7</c:v>
                </c:pt>
                <c:pt idx="2891">
                  <c:v>1.7915568549137071E-7</c:v>
                </c:pt>
                <c:pt idx="2892">
                  <c:v>1.6670447466083529E-7</c:v>
                </c:pt>
                <c:pt idx="2893">
                  <c:v>1.5421444662490831E-7</c:v>
                </c:pt>
                <c:pt idx="2894">
                  <c:v>1.4169817828204931E-7</c:v>
                </c:pt>
                <c:pt idx="2895">
                  <c:v>1.2916814699985811E-7</c:v>
                </c:pt>
                <c:pt idx="2896">
                  <c:v>1.166367194271192E-7</c:v>
                </c:pt>
                <c:pt idx="2897">
                  <c:v>1.0411614052523351E-7</c:v>
                </c:pt>
                <c:pt idx="2898">
                  <c:v>9.1618522827560091E-8</c:v>
                </c:pt>
                <c:pt idx="2899">
                  <c:v>7.9155835934883004E-8</c:v>
                </c:pt>
                <c:pt idx="2900">
                  <c:v>6.6739896254906619E-8</c:v>
                </c:pt>
                <c:pt idx="2901">
                  <c:v>5.4382356993366059E-8</c:v>
                </c:pt>
                <c:pt idx="2902">
                  <c:v>4.2094698404017977E-8</c:v>
                </c:pt>
                <c:pt idx="2903">
                  <c:v>2.9888218304452142E-8</c:v>
                </c:pt>
                <c:pt idx="2904">
                  <c:v>1.7774022864335578E-8</c:v>
                </c:pt>
                <c:pt idx="2905">
                  <c:v>5.7630176723698836E-9</c:v>
                </c:pt>
                <c:pt idx="2906">
                  <c:v>-6.134100912093127E-9</c:v>
                </c:pt>
                <c:pt idx="2907">
                  <c:v>-1.790685411716832E-8</c:v>
                </c:pt>
                <c:pt idx="2908">
                  <c:v>-2.954498882101731E-8</c:v>
                </c:pt>
                <c:pt idx="2909">
                  <c:v>-4.1038485313962998E-8</c:v>
                </c:pt>
                <c:pt idx="2910">
                  <c:v>-5.2377564755552119E-8</c:v>
                </c:pt>
                <c:pt idx="2911">
                  <c:v>-6.3552696322322806E-8</c:v>
                </c:pt>
                <c:pt idx="2912">
                  <c:v>-7.4554604042378383E-8</c:v>
                </c:pt>
                <c:pt idx="2913">
                  <c:v>-8.5374273313212751E-8</c:v>
                </c:pt>
                <c:pt idx="2914">
                  <c:v>-9.6002957099577622E-8</c:v>
                </c:pt>
                <c:pt idx="2915">
                  <c:v>-1.0643218180852589E-7</c:v>
                </c:pt>
                <c:pt idx="2916">
                  <c:v>-1.16653752839109E-7</c:v>
                </c:pt>
                <c:pt idx="2917">
                  <c:v>-1.2665975980454889E-7</c:v>
                </c:pt>
                <c:pt idx="2918">
                  <c:v>-1.3644258142504681E-7</c:v>
                </c:pt>
                <c:pt idx="2919">
                  <c:v>-1.4599489008972951E-7</c:v>
                </c:pt>
                <c:pt idx="2920">
                  <c:v>-1.553096560865746E-7</c:v>
                </c:pt>
                <c:pt idx="2921">
                  <c:v>-1.64380151499487E-7</c:v>
                </c:pt>
                <c:pt idx="2922">
                  <c:v>-1.731999537720383E-7</c:v>
                </c:pt>
                <c:pt idx="2923">
                  <c:v>-1.8176294893770421E-7</c:v>
                </c:pt>
                <c:pt idx="2924">
                  <c:v>-1.9006333451676799E-7</c:v>
                </c:pt>
                <c:pt idx="2925">
                  <c:v>-1.9809562208037819E-7</c:v>
                </c:pt>
                <c:pt idx="2926">
                  <c:v>-2.0585463948256949E-7</c:v>
                </c:pt>
                <c:pt idx="2927">
                  <c:v>-2.133355327613734E-7</c:v>
                </c:pt>
                <c:pt idx="2928">
                  <c:v>-2.205337677104539E-7</c:v>
                </c:pt>
                <c:pt idx="2929">
                  <c:v>-2.2744513112301471E-7</c:v>
                </c:pt>
                <c:pt idx="2930">
                  <c:v>-2.340657317100228E-7</c:v>
                </c:pt>
                <c:pt idx="2931">
                  <c:v>-2.4039200069509398E-7</c:v>
                </c:pt>
                <c:pt idx="2932">
                  <c:v>-2.464206920886766E-7</c:v>
                </c:pt>
                <c:pt idx="2933">
                  <c:v>-2.5214888264445741E-7</c:v>
                </c:pt>
                <c:pt idx="2934">
                  <c:v>-2.5757397150119278E-7</c:v>
                </c:pt>
                <c:pt idx="2935">
                  <c:v>-2.6269367951344711E-7</c:v>
                </c:pt>
                <c:pt idx="2936">
                  <c:v>-2.6750604827498369E-7</c:v>
                </c:pt>
                <c:pt idx="2937">
                  <c:v>-2.7200943883882391E-7</c:v>
                </c:pt>
                <c:pt idx="2938">
                  <c:v>-2.7620253013823749E-7</c:v>
                </c:pt>
                <c:pt idx="2939">
                  <c:v>-2.8008431711318482E-7</c:v>
                </c:pt>
                <c:pt idx="2940">
                  <c:v>-2.8365410854696772E-7</c:v>
                </c:pt>
                <c:pt idx="2941">
                  <c:v>-2.8691152461808549E-7</c:v>
                </c:pt>
                <c:pt idx="2942">
                  <c:v>-2.8985649417251898E-7</c:v>
                </c:pt>
                <c:pt idx="2943">
                  <c:v>-2.9248925172188619E-7</c:v>
                </c:pt>
                <c:pt idx="2944">
                  <c:v>-2.9481033417312821E-7</c:v>
                </c:pt>
                <c:pt idx="2945">
                  <c:v>-2.9682057729558693E-7</c:v>
                </c:pt>
                <c:pt idx="2946">
                  <c:v>-2.9852111193153762E-7</c:v>
                </c:pt>
                <c:pt idx="2947">
                  <c:v>-2.9991335995642688E-7</c:v>
                </c:pt>
                <c:pt idx="2948">
                  <c:v>-3.0099902999524882E-7</c:v>
                </c:pt>
                <c:pt idx="2949">
                  <c:v>-3.0178011290166718E-7</c:v>
                </c:pt>
                <c:pt idx="2950">
                  <c:v>-3.0225887700665859E-7</c:v>
                </c:pt>
                <c:pt idx="2951">
                  <c:v>-3.0243786314360361E-7</c:v>
                </c:pt>
                <c:pt idx="2952">
                  <c:v>-3.0231987945690948E-7</c:v>
                </c:pt>
                <c:pt idx="2953">
                  <c:v>-3.0190799600138418E-7</c:v>
                </c:pt>
                <c:pt idx="2954">
                  <c:v>-3.0120553913971348E-7</c:v>
                </c:pt>
                <c:pt idx="2955">
                  <c:v>-3.0021608574552109E-7</c:v>
                </c:pt>
                <c:pt idx="2956">
                  <c:v>-2.9894345721960128E-7</c:v>
                </c:pt>
                <c:pt idx="2957">
                  <c:v>-2.9739171332702562E-7</c:v>
                </c:pt>
                <c:pt idx="2958">
                  <c:v>-2.9556514586292022E-7</c:v>
                </c:pt>
                <c:pt idx="2959">
                  <c:v>-2.9346827215480128E-7</c:v>
                </c:pt>
                <c:pt idx="2960">
                  <c:v>-2.9110582840943622E-7</c:v>
                </c:pt>
                <c:pt idx="2961">
                  <c:v>-2.8848276291227128E-7</c:v>
                </c:pt>
                <c:pt idx="2962">
                  <c:v>-2.8560422908753218E-7</c:v>
                </c:pt>
                <c:pt idx="2963">
                  <c:v>-2.8247557842715361E-7</c:v>
                </c:pt>
                <c:pt idx="2964">
                  <c:v>-2.7910235329674859E-7</c:v>
                </c:pt>
                <c:pt idx="2965">
                  <c:v>-2.754902796268606E-7</c:v>
                </c:pt>
                <c:pt idx="2966">
                  <c:v>-2.716452594977725E-7</c:v>
                </c:pt>
                <c:pt idx="2967">
                  <c:v>-2.6757336362617199E-7</c:v>
                </c:pt>
                <c:pt idx="2968">
                  <c:v>-2.6328082376198039E-7</c:v>
                </c:pt>
                <c:pt idx="2969">
                  <c:v>-2.587740250036609E-7</c:v>
                </c:pt>
                <c:pt idx="2970">
                  <c:v>-2.5405949804031789E-7</c:v>
                </c:pt>
                <c:pt idx="2971">
                  <c:v>-2.4914391132888788E-7</c:v>
                </c:pt>
                <c:pt idx="2972">
                  <c:v>-2.4403406321470238E-7</c:v>
                </c:pt>
                <c:pt idx="2973">
                  <c:v>-2.38736874003678E-7</c:v>
                </c:pt>
                <c:pt idx="2974">
                  <c:v>-2.332593779943512E-7</c:v>
                </c:pt>
                <c:pt idx="2975">
                  <c:v>-2.2760871547793639E-7</c:v>
                </c:pt>
                <c:pt idx="2976">
                  <c:v>-2.2179212471453201E-7</c:v>
                </c:pt>
                <c:pt idx="2977">
                  <c:v>-2.1581693389354361E-7</c:v>
                </c:pt>
                <c:pt idx="2978">
                  <c:v>-2.0969055308632879E-7</c:v>
                </c:pt>
                <c:pt idx="2979">
                  <c:v>-2.034204661989956E-7</c:v>
                </c:pt>
                <c:pt idx="2980">
                  <c:v>-1.970142229332055E-7</c:v>
                </c:pt>
                <c:pt idx="2981">
                  <c:v>-1.904794307627507E-7</c:v>
                </c:pt>
                <c:pt idx="2982">
                  <c:v>-1.8382374693357769E-7</c:v>
                </c:pt>
                <c:pt idx="2983">
                  <c:v>-1.7705487049483281E-7</c:v>
                </c:pt>
                <c:pt idx="2984">
                  <c:v>-1.7018053436839841E-7</c:v>
                </c:pt>
                <c:pt idx="2985">
                  <c:v>-1.632084974642791E-7</c:v>
                </c:pt>
                <c:pt idx="2986">
                  <c:v>-1.561465368490742E-7</c:v>
                </c:pt>
                <c:pt idx="2987">
                  <c:v>-1.4900243997465519E-7</c:v>
                </c:pt>
                <c:pt idx="2988">
                  <c:v>-1.4178399697403191E-7</c:v>
                </c:pt>
                <c:pt idx="2989">
                  <c:v>-1.344989930312594E-7</c:v>
                </c:pt>
                <c:pt idx="2990">
                  <c:v>-1.2715520083209641E-7</c:v>
                </c:pt>
                <c:pt idx="2991">
                  <c:v>-1.1976037310197889E-7</c:v>
                </c:pt>
                <c:pt idx="2992">
                  <c:v>-1.1232223523772451E-7</c:v>
                </c:pt>
                <c:pt idx="2993">
                  <c:v>-1.0484847803922629E-7</c:v>
                </c:pt>
                <c:pt idx="2994">
                  <c:v>-9.7346750547234792E-8</c:v>
                </c:pt>
                <c:pt idx="2995">
                  <c:v>-8.9824652993163422E-8</c:v>
                </c:pt>
                <c:pt idx="2996">
                  <c:v>-8.2289729866684642E-8</c:v>
                </c:pt>
                <c:pt idx="2997">
                  <c:v>-7.4749463106709689E-8</c:v>
                </c:pt>
                <c:pt idx="2998">
                  <c:v>-6.7211265421171E-8</c:v>
                </c:pt>
                <c:pt idx="2999">
                  <c:v>-5.9682473740845469E-8</c:v>
                </c:pt>
                <c:pt idx="3000">
                  <c:v>-5.2170342812274169E-8</c:v>
                </c:pt>
                <c:pt idx="3001">
                  <c:v>-4.4682038934647952E-8</c:v>
                </c:pt>
                <c:pt idx="3002">
                  <c:v>-3.72246338453395E-8</c:v>
                </c:pt>
                <c:pt idx="3003">
                  <c:v>-2.9805098758570652E-8</c:v>
                </c:pt>
                <c:pt idx="3004">
                  <c:v>-2.243029856150972E-8</c:v>
                </c:pt>
                <c:pt idx="3005">
                  <c:v>-1.510698617189724E-8</c:v>
                </c:pt>
                <c:pt idx="3006">
                  <c:v>-7.8417970610998215E-9</c:v>
                </c:pt>
                <c:pt idx="3007">
                  <c:v>-6.4124394629203611E-10</c:v>
                </c:pt>
                <c:pt idx="3008">
                  <c:v>6.4882883447361684E-9</c:v>
                </c:pt>
                <c:pt idx="3009">
                  <c:v>1.354054783285192E-8</c:v>
                </c:pt>
                <c:pt idx="3010">
                  <c:v>2.0509420167841838E-8</c:v>
                </c:pt>
                <c:pt idx="3011">
                  <c:v>2.738893322677987E-8</c:v>
                </c:pt>
                <c:pt idx="3012">
                  <c:v>3.4173261527822293E-8</c:v>
                </c:pt>
                <c:pt idx="3013">
                  <c:v>4.0856730456958433E-8</c:v>
                </c:pt>
                <c:pt idx="3014">
                  <c:v>4.7433820305452682E-8</c:v>
                </c:pt>
                <c:pt idx="3015">
                  <c:v>5.3899170115920991E-8</c:v>
                </c:pt>
                <c:pt idx="3016">
                  <c:v>6.0247581335191835E-8</c:v>
                </c:pt>
                <c:pt idx="3017">
                  <c:v>6.6474021272309023E-8</c:v>
                </c:pt>
                <c:pt idx="3018">
                  <c:v>7.2573626360240034E-8</c:v>
                </c:pt>
                <c:pt idx="3019">
                  <c:v>7.8541705220059588E-8</c:v>
                </c:pt>
                <c:pt idx="3020">
                  <c:v>8.4373741526583004E-8</c:v>
                </c:pt>
                <c:pt idx="3021">
                  <c:v>9.0065396674628113E-8</c:v>
                </c:pt>
                <c:pt idx="3022">
                  <c:v>9.5612512245287084E-8</c:v>
                </c:pt>
                <c:pt idx="3023">
                  <c:v>1.010111122717909E-7</c:v>
                </c:pt>
                <c:pt idx="3024">
                  <c:v>1.062574053047493E-7</c:v>
                </c:pt>
                <c:pt idx="3025">
                  <c:v>1.113477862767461E-7</c:v>
                </c:pt>
                <c:pt idx="3026">
                  <c:v>1.162788381664669E-7</c:v>
                </c:pt>
                <c:pt idx="3027">
                  <c:v>1.2104733346272989E-7</c:v>
                </c:pt>
                <c:pt idx="3028">
                  <c:v>1.2565023542898129E-7</c:v>
                </c:pt>
                <c:pt idx="3029">
                  <c:v>1.3008469916900619E-7</c:v>
                </c:pt>
                <c:pt idx="3030">
                  <c:v>1.3434807249479409E-7</c:v>
                </c:pt>
                <c:pt idx="3031">
                  <c:v>1.3843789659767911E-7</c:v>
                </c:pt>
                <c:pt idx="3032">
                  <c:v>1.4235190652405839E-7</c:v>
                </c:pt>
                <c:pt idx="3033">
                  <c:v>1.4608803145716781E-7</c:v>
                </c:pt>
                <c:pt idx="3034">
                  <c:v>1.4964439480657091E-7</c:v>
                </c:pt>
                <c:pt idx="3035">
                  <c:v>1.5301931410718599E-7</c:v>
                </c:pt>
                <c:pt idx="3036">
                  <c:v>1.5621130072984559E-7</c:v>
                </c:pt>
                <c:pt idx="3037">
                  <c:v>1.5921905940554571E-7</c:v>
                </c:pt>
                <c:pt idx="3038">
                  <c:v>1.6204148756570369E-7</c:v>
                </c:pt>
                <c:pt idx="3039">
                  <c:v>1.6467767450089891E-7</c:v>
                </c:pt>
                <c:pt idx="3040">
                  <c:v>1.6712690034072281E-7</c:v>
                </c:pt>
                <c:pt idx="3041">
                  <c:v>1.693886348575157E-7</c:v>
                </c:pt>
                <c:pt idx="3042">
                  <c:v>1.71462536096909E-7</c:v>
                </c:pt>
                <c:pt idx="3043">
                  <c:v>1.7334844883823231E-7</c:v>
                </c:pt>
                <c:pt idx="3044">
                  <c:v>1.7504640288798299E-7</c:v>
                </c:pt>
                <c:pt idx="3045">
                  <c:v>1.7655661120968309E-7</c:v>
                </c:pt>
                <c:pt idx="3046">
                  <c:v>1.7787946789357701E-7</c:v>
                </c:pt>
                <c:pt idx="3047">
                  <c:v>1.790155459697463E-7</c:v>
                </c:pt>
                <c:pt idx="3048">
                  <c:v>1.799655950683334E-7</c:v>
                </c:pt>
                <c:pt idx="3049">
                  <c:v>1.807305389306788E-7</c:v>
                </c:pt>
                <c:pt idx="3050">
                  <c:v>1.8131147277528509E-7</c:v>
                </c:pt>
                <c:pt idx="3051">
                  <c:v>1.8170966052262339E-7</c:v>
                </c:pt>
                <c:pt idx="3052">
                  <c:v>1.819265318828941E-7</c:v>
                </c:pt>
                <c:pt idx="3053">
                  <c:v>1.819636793109494E-7</c:v>
                </c:pt>
                <c:pt idx="3054">
                  <c:v>1.8182285483267129E-7</c:v>
                </c:pt>
                <c:pt idx="3055">
                  <c:v>1.815059667471807E-7</c:v>
                </c:pt>
                <c:pt idx="3056">
                  <c:v>1.8101507620933249E-7</c:v>
                </c:pt>
                <c:pt idx="3057">
                  <c:v>1.8035239369702399E-7</c:v>
                </c:pt>
                <c:pt idx="3058">
                  <c:v>1.795202753679094E-7</c:v>
                </c:pt>
                <c:pt idx="3059">
                  <c:v>1.785212193101784E-7</c:v>
                </c:pt>
                <c:pt idx="3060">
                  <c:v>1.7735786169211061E-7</c:v>
                </c:pt>
                <c:pt idx="3061">
                  <c:v>1.7603297281517281E-7</c:v>
                </c:pt>
                <c:pt idx="3062">
                  <c:v>1.7454945307546959E-7</c:v>
                </c:pt>
                <c:pt idx="3063">
                  <c:v>1.7291032883840261E-7</c:v>
                </c:pt>
                <c:pt idx="3064">
                  <c:v>1.7111874823142711E-7</c:v>
                </c:pt>
                <c:pt idx="3065">
                  <c:v>1.691779768598273E-7</c:v>
                </c:pt>
                <c:pt idx="3066">
                  <c:v>1.6709139345045939E-7</c:v>
                </c:pt>
                <c:pt idx="3067">
                  <c:v>1.648624854284291E-7</c:v>
                </c:pt>
                <c:pt idx="3068">
                  <c:v>1.6249484443168909E-7</c:v>
                </c:pt>
                <c:pt idx="3069">
                  <c:v>1.5999216176855251E-7</c:v>
                </c:pt>
                <c:pt idx="3070">
                  <c:v>1.5735822382312249E-7</c:v>
                </c:pt>
                <c:pt idx="3071">
                  <c:v>1.5459690741364311E-7</c:v>
                </c:pt>
                <c:pt idx="3072">
                  <c:v>1.5171217510876679E-7</c:v>
                </c:pt>
                <c:pt idx="3073">
                  <c:v>1.4870807050673259E-7</c:v>
                </c:pt>
                <c:pt idx="3074">
                  <c:v>1.4558871348242879E-7</c:v>
                </c:pt>
                <c:pt idx="3075">
                  <c:v>1.4235829540729949E-7</c:v>
                </c:pt>
                <c:pt idx="3076">
                  <c:v>1.390210743470324E-7</c:v>
                </c:pt>
                <c:pt idx="3077">
                  <c:v>1.355813702419328E-7</c:v>
                </c:pt>
                <c:pt idx="3078">
                  <c:v>1.3204356007486361E-7</c:v>
                </c:pt>
                <c:pt idx="3079">
                  <c:v>1.2841207303158919E-7</c:v>
                </c:pt>
                <c:pt idx="3080">
                  <c:v>1.246913856583228E-7</c:v>
                </c:pt>
                <c:pt idx="3081">
                  <c:v>1.2088601702123249E-7</c:v>
                </c:pt>
                <c:pt idx="3082">
                  <c:v>1.170005238726093E-7</c:v>
                </c:pt>
                <c:pt idx="3083">
                  <c:v>1.130394958283502E-7</c:v>
                </c:pt>
                <c:pt idx="3084">
                  <c:v>1.090075505613503E-7</c:v>
                </c:pt>
                <c:pt idx="3085">
                  <c:v>1.0490932901533701E-7</c:v>
                </c:pt>
                <c:pt idx="3086">
                  <c:v>1.0074949064361339E-7</c:v>
                </c:pt>
                <c:pt idx="3087">
                  <c:v>9.65327086771126E-8</c:v>
                </c:pt>
                <c:pt idx="3088">
                  <c:v>9.2263665426086716E-8</c:v>
                </c:pt>
                <c:pt idx="3089">
                  <c:v>8.7947047619684194E-8</c:v>
                </c:pt>
                <c:pt idx="3090">
                  <c:v>8.3587541787585657E-8</c:v>
                </c:pt>
                <c:pt idx="3091">
                  <c:v>7.9189829687788051E-8</c:v>
                </c:pt>
                <c:pt idx="3092">
                  <c:v>7.4758583784540402E-8</c:v>
                </c:pt>
                <c:pt idx="3093">
                  <c:v>7.0298462780345825E-8</c:v>
                </c:pt>
                <c:pt idx="3094">
                  <c:v>6.5814107205852816E-8</c:v>
                </c:pt>
                <c:pt idx="3095">
                  <c:v>6.1310135071364112E-8</c:v>
                </c:pt>
                <c:pt idx="3096">
                  <c:v>5.6791137583594308E-8</c:v>
                </c:pt>
                <c:pt idx="3097">
                  <c:v>5.2261674931207638E-8</c:v>
                </c:pt>
                <c:pt idx="3098">
                  <c:v>4.772627214256495E-8</c:v>
                </c:pt>
                <c:pt idx="3099">
                  <c:v>4.318941501900427E-8</c:v>
                </c:pt>
                <c:pt idx="3100">
                  <c:v>3.8655546146872839E-8</c:v>
                </c:pt>
                <c:pt idx="3101">
                  <c:v>3.4129060991419163E-8</c:v>
                </c:pt>
                <c:pt idx="3102">
                  <c:v>2.961430407554324E-8</c:v>
                </c:pt>
                <c:pt idx="3103">
                  <c:v>2.511556524629017E-8</c:v>
                </c:pt>
                <c:pt idx="3104">
                  <c:v>2.063707603185808E-8</c:v>
                </c:pt>
                <c:pt idx="3105">
                  <c:v>1.6183006091775588E-8</c:v>
                </c:pt>
                <c:pt idx="3106">
                  <c:v>1.175745976278618E-8</c:v>
                </c:pt>
                <c:pt idx="3107">
                  <c:v>7.3644727028588726E-9</c:v>
                </c:pt>
                <c:pt idx="3108">
                  <c:v>3.0080086356240739E-9</c:v>
                </c:pt>
                <c:pt idx="3109">
                  <c:v>-1.308043802586944E-9</c:v>
                </c:pt>
                <c:pt idx="3110">
                  <c:v>-5.5798741110425094E-9</c:v>
                </c:pt>
                <c:pt idx="3111">
                  <c:v>-9.8037528663171379E-9</c:v>
                </c:pt>
                <c:pt idx="3112">
                  <c:v>-1.3976034555593619E-8</c:v>
                </c:pt>
                <c:pt idx="3113">
                  <c:v>-1.809316029987392E-8</c:v>
                </c:pt>
                <c:pt idx="3114">
                  <c:v>-2.2151660465536289E-8</c:v>
                </c:pt>
                <c:pt idx="3115">
                  <c:v>-2.6148157162800699E-8</c:v>
                </c:pt>
                <c:pt idx="3116">
                  <c:v>-3.0079366629789237E-8</c:v>
                </c:pt>
                <c:pt idx="3117">
                  <c:v>-3.3942101500992893E-8</c:v>
                </c:pt>
                <c:pt idx="3118">
                  <c:v>-3.7733272959080833E-8</c:v>
                </c:pt>
                <c:pt idx="3119">
                  <c:v>-4.1449892769112721E-8</c:v>
                </c:pt>
                <c:pt idx="3120">
                  <c:v>-4.5089075194338668E-8</c:v>
                </c:pt>
                <c:pt idx="3121">
                  <c:v>-4.8648038792895212E-8</c:v>
                </c:pt>
                <c:pt idx="3122">
                  <c:v>-5.2124108094828758E-8</c:v>
                </c:pt>
                <c:pt idx="3123">
                  <c:v>-5.5514715159000501E-8</c:v>
                </c:pt>
                <c:pt idx="3124">
                  <c:v>-5.8817401009548267E-8</c:v>
                </c:pt>
                <c:pt idx="3125">
                  <c:v>-6.2029816951701868E-8</c:v>
                </c:pt>
                <c:pt idx="3126">
                  <c:v>-6.5149725766868035E-8</c:v>
                </c:pt>
                <c:pt idx="3127">
                  <c:v>-6.817500278701977E-8</c:v>
                </c:pt>
                <c:pt idx="3128">
                  <c:v>-7.1103636848542468E-8</c:v>
                </c:pt>
                <c:pt idx="3129">
                  <c:v>-7.3933731125805233E-8</c:v>
                </c:pt>
                <c:pt idx="3130">
                  <c:v>-7.6663503844840536E-8</c:v>
                </c:pt>
                <c:pt idx="3131">
                  <c:v>-7.9291288877628602E-8</c:v>
                </c:pt>
                <c:pt idx="3132">
                  <c:v>-8.1815536217594486E-8</c:v>
                </c:pt>
                <c:pt idx="3133">
                  <c:v>-8.423481233703566E-8</c:v>
                </c:pt>
                <c:pt idx="3134">
                  <c:v>-8.6547800427306103E-8</c:v>
                </c:pt>
                <c:pt idx="3135">
                  <c:v>-8.875330052268908E-8</c:v>
                </c:pt>
                <c:pt idx="3136">
                  <c:v>-9.0850229508994929E-8</c:v>
                </c:pt>
                <c:pt idx="3137">
                  <c:v>-9.2837621018022547E-8</c:v>
                </c:pt>
                <c:pt idx="3138">
                  <c:v>-9.4714625209123237E-8</c:v>
                </c:pt>
                <c:pt idx="3139">
                  <c:v>-9.6480508439203488E-8</c:v>
                </c:pt>
                <c:pt idx="3140">
                  <c:v>-9.8134652822598806E-8</c:v>
                </c:pt>
                <c:pt idx="3141">
                  <c:v>-9.9676555682343934E-8</c:v>
                </c:pt>
                <c:pt idx="3142">
                  <c:v>-1.011058288944558E-7</c:v>
                </c:pt>
                <c:pt idx="3143">
                  <c:v>-1.0242219812693331E-7</c:v>
                </c:pt>
                <c:pt idx="3144">
                  <c:v>-1.036255019752656E-7</c:v>
                </c:pt>
                <c:pt idx="3145">
                  <c:v>-1.047156909963196E-7</c:v>
                </c:pt>
                <c:pt idx="3146">
                  <c:v>-1.0569282664256489E-7</c:v>
                </c:pt>
                <c:pt idx="3147">
                  <c:v>-1.0655708009866381E-7</c:v>
                </c:pt>
                <c:pt idx="3148">
                  <c:v>-1.073087310225366E-7</c:v>
                </c:pt>
                <c:pt idx="3149">
                  <c:v>-1.079481661930794E-7</c:v>
                </c:pt>
                <c:pt idx="3150">
                  <c:v>-1.084758780667845E-7</c:v>
                </c:pt>
                <c:pt idx="3151">
                  <c:v>-1.0889246324557759E-7</c:v>
                </c:pt>
                <c:pt idx="3152">
                  <c:v>-1.091986208582513E-7</c:v>
                </c:pt>
                <c:pt idx="3153">
                  <c:v>-1.0939515085793401E-7</c:v>
                </c:pt>
                <c:pt idx="3154">
                  <c:v>-1.094829522380913E-7</c:v>
                </c:pt>
                <c:pt idx="3155">
                  <c:v>-1.094630211696129E-7</c:v>
                </c:pt>
                <c:pt idx="3156">
                  <c:v>-1.093364490615863E-7</c:v>
                </c:pt>
                <c:pt idx="3157">
                  <c:v>-1.091044205484116E-7</c:v>
                </c:pt>
                <c:pt idx="3158">
                  <c:v>-1.0876821140595351E-7</c:v>
                </c:pt>
                <c:pt idx="3159">
                  <c:v>-1.0832918639947159E-7</c:v>
                </c:pt>
                <c:pt idx="3160">
                  <c:v>-1.077887970661066E-7</c:v>
                </c:pt>
                <c:pt idx="3161">
                  <c:v>-1.071485794347404E-7</c:v>
                </c:pt>
                <c:pt idx="3162">
                  <c:v>-1.064101516860761E-7</c:v>
                </c:pt>
                <c:pt idx="3163">
                  <c:v>-1.055752117558188E-7</c:v>
                </c:pt>
                <c:pt idx="3164">
                  <c:v>-1.046455348838612E-7</c:v>
                </c:pt>
                <c:pt idx="3165">
                  <c:v>-1.03622971112404E-7</c:v>
                </c:pt>
                <c:pt idx="3166">
                  <c:v>-1.025094427359612E-7</c:v>
                </c:pt>
                <c:pt idx="3167">
                  <c:v>-1.013069417062176E-7</c:v>
                </c:pt>
                <c:pt idx="3168">
                  <c:v>-1.000175269947206E-7</c:v>
                </c:pt>
                <c:pt idx="3169">
                  <c:v>-9.864332191640057E-8</c:v>
                </c:pt>
                <c:pt idx="3170">
                  <c:v>-9.7186511416921033E-8</c:v>
                </c:pt>
                <c:pt idx="3171">
                  <c:v>-9.5649339326867113E-8</c:v>
                </c:pt>
                <c:pt idx="3172">
                  <c:v>-9.4034105585781256E-8</c:v>
                </c:pt>
                <c:pt idx="3173">
                  <c:v>-9.2343163439056449E-8</c:v>
                </c:pt>
                <c:pt idx="3174">
                  <c:v>-9.0578916610692484E-8</c:v>
                </c:pt>
                <c:pt idx="3175">
                  <c:v>-8.874381645491511E-8</c:v>
                </c:pt>
                <c:pt idx="3176">
                  <c:v>-8.6840359089648439E-8</c:v>
                </c:pt>
                <c:pt idx="3177">
                  <c:v>-8.4871082514818988E-8</c:v>
                </c:pt>
                <c:pt idx="3178">
                  <c:v>-8.2838563718454942E-8</c:v>
                </c:pt>
                <c:pt idx="3179">
                  <c:v>-8.0745415773526564E-8</c:v>
                </c:pt>
                <c:pt idx="3180">
                  <c:v>-7.8594284928453506E-8</c:v>
                </c:pt>
                <c:pt idx="3181">
                  <c:v>-7.6387847694181746E-8</c:v>
                </c:pt>
                <c:pt idx="3182">
                  <c:v>-7.4128807930707444E-8</c:v>
                </c:pt>
                <c:pt idx="3183">
                  <c:v>-7.1819893935896828E-8</c:v>
                </c:pt>
                <c:pt idx="3184">
                  <c:v>-6.946385553942066E-8</c:v>
                </c:pt>
                <c:pt idx="3185">
                  <c:v>-6.7063461204588819E-8</c:v>
                </c:pt>
                <c:pt idx="3186">
                  <c:v>-6.4621495140835112E-8</c:v>
                </c:pt>
                <c:pt idx="3187">
                  <c:v>-6.2140754429564601E-8</c:v>
                </c:pt>
                <c:pt idx="3188">
                  <c:v>-5.9624046166035795E-8</c:v>
                </c:pt>
                <c:pt idx="3189">
                  <c:v>-5.7074184619907737E-8</c:v>
                </c:pt>
                <c:pt idx="3190">
                  <c:v>-5.4493988417037711E-8</c:v>
                </c:pt>
                <c:pt idx="3191">
                  <c:v>-5.1886277745068648E-8</c:v>
                </c:pt>
                <c:pt idx="3192">
                  <c:v>-4.925387158529722E-8</c:v>
                </c:pt>
                <c:pt idx="3193">
                  <c:v>-4.6599584973262542E-8</c:v>
                </c:pt>
                <c:pt idx="3194">
                  <c:v>-4.3926226290443798E-8</c:v>
                </c:pt>
                <c:pt idx="3195">
                  <c:v>-4.1236594589400468E-8</c:v>
                </c:pt>
                <c:pt idx="3196">
                  <c:v>-3.8533476954633082E-8</c:v>
                </c:pt>
                <c:pt idx="3197">
                  <c:v>-3.5819645901385167E-8</c:v>
                </c:pt>
                <c:pt idx="3198">
                  <c:v>-3.3097856814547583E-8</c:v>
                </c:pt>
                <c:pt idx="3199">
                  <c:v>-3.0370845429765831E-8</c:v>
                </c:pt>
                <c:pt idx="3200">
                  <c:v>-2.764132535878923E-8</c:v>
                </c:pt>
                <c:pt idx="3201">
                  <c:v>-2.4911985661036731E-8</c:v>
                </c:pt>
                <c:pt idx="3202">
                  <c:v>-2.2185488463290011E-8</c:v>
                </c:pt>
                <c:pt idx="3203">
                  <c:v>-1.9464466629358061E-8</c:v>
                </c:pt>
                <c:pt idx="3204">
                  <c:v>-1.6751521481490621E-8</c:v>
                </c:pt>
                <c:pt idx="3205">
                  <c:v>-1.4049220575249431E-8</c:v>
                </c:pt>
                <c:pt idx="3206">
                  <c:v>-1.136009552947731E-8</c:v>
                </c:pt>
                <c:pt idx="3207">
                  <c:v>-8.686639912934694E-9</c:v>
                </c:pt>
                <c:pt idx="3208">
                  <c:v>-6.0313071891026199E-9</c:v>
                </c:pt>
                <c:pt idx="3209">
                  <c:v>-3.3965087205792621E-9</c:v>
                </c:pt>
                <c:pt idx="3210">
                  <c:v>-7.8461183442483635E-10</c:v>
                </c:pt>
                <c:pt idx="3211">
                  <c:v>1.8020620502632721E-9</c:v>
                </c:pt>
                <c:pt idx="3212">
                  <c:v>4.3612392313368353E-9</c:v>
                </c:pt>
                <c:pt idx="3213">
                  <c:v>6.8906954680101423E-9</c:v>
                </c:pt>
                <c:pt idx="3214">
                  <c:v>9.3882576596403133E-9</c:v>
                </c:pt>
                <c:pt idx="3215">
                  <c:v>1.185180545788908E-8</c:v>
                </c:pt>
                <c:pt idx="3216">
                  <c:v>1.4279272811355379E-8</c:v>
                </c:pt>
                <c:pt idx="3217">
                  <c:v>1.666864944184306E-8</c:v>
                </c:pt>
                <c:pt idx="3218">
                  <c:v>1.901798225150311E-8</c:v>
                </c:pt>
                <c:pt idx="3219">
                  <c:v>2.1325376660164719E-8</c:v>
                </c:pt>
                <c:pt idx="3220">
                  <c:v>2.3588997872244631E-8</c:v>
                </c:pt>
                <c:pt idx="3221">
                  <c:v>2.580707207269883E-8</c:v>
                </c:pt>
                <c:pt idx="3222">
                  <c:v>2.7977887551555471E-8</c:v>
                </c:pt>
                <c:pt idx="3223">
                  <c:v>3.0099795756641908E-8</c:v>
                </c:pt>
                <c:pt idx="3224">
                  <c:v>3.2171212274193021E-8</c:v>
                </c:pt>
                <c:pt idx="3225">
                  <c:v>3.4190617737101132E-8</c:v>
                </c:pt>
                <c:pt idx="3226">
                  <c:v>3.6156558660641119E-8</c:v>
                </c:pt>
                <c:pt idx="3227">
                  <c:v>3.8067648205576717E-8</c:v>
                </c:pt>
                <c:pt idx="3228">
                  <c:v>3.9922566868625597E-8</c:v>
                </c:pt>
                <c:pt idx="3229">
                  <c:v>4.1720063100332187E-8</c:v>
                </c:pt>
                <c:pt idx="3230">
                  <c:v>4.3458953850467587E-8</c:v>
                </c:pt>
                <c:pt idx="3231">
                  <c:v>4.5138125041145149E-8</c:v>
                </c:pt>
                <c:pt idx="3232">
                  <c:v>4.6756531967909352E-8</c:v>
                </c:pt>
                <c:pt idx="3233">
                  <c:v>4.8313199629123092E-8</c:v>
                </c:pt>
                <c:pt idx="3234">
                  <c:v>4.9807222984045438E-8</c:v>
                </c:pt>
                <c:pt idx="3235">
                  <c:v>5.1237767140057342E-8</c:v>
                </c:pt>
                <c:pt idx="3236">
                  <c:v>5.2604067469557681E-8</c:v>
                </c:pt>
                <c:pt idx="3237">
                  <c:v>5.3905429657115329E-8</c:v>
                </c:pt>
                <c:pt idx="3238">
                  <c:v>5.5141229677525112E-8</c:v>
                </c:pt>
                <c:pt idx="3239">
                  <c:v>5.6310913705476658E-8</c:v>
                </c:pt>
                <c:pt idx="3240">
                  <c:v>5.741399795760475E-8</c:v>
                </c:pt>
                <c:pt idx="3241">
                  <c:v>5.8450068467748169E-8</c:v>
                </c:pt>
                <c:pt idx="3242">
                  <c:v>5.9418780796300922E-8</c:v>
                </c:pt>
                <c:pt idx="3243">
                  <c:v>6.0319859674595401E-8</c:v>
                </c:pt>
                <c:pt idx="3244">
                  <c:v>6.1153098585310966E-8</c:v>
                </c:pt>
                <c:pt idx="3245">
                  <c:v>6.1918359279954055E-8</c:v>
                </c:pt>
                <c:pt idx="3246">
                  <c:v>6.261557123450687E-8</c:v>
                </c:pt>
                <c:pt idx="3247">
                  <c:v>6.3244731044391341E-8</c:v>
                </c:pt>
                <c:pt idx="3248">
                  <c:v>6.3805901759942469E-8</c:v>
                </c:pt>
                <c:pt idx="3249">
                  <c:v>6.4299212163631863E-8</c:v>
                </c:pt>
                <c:pt idx="3250">
                  <c:v>6.4724855990326287E-8</c:v>
                </c:pt>
                <c:pt idx="3251">
                  <c:v>6.5083091091909229E-8</c:v>
                </c:pt>
                <c:pt idx="3252">
                  <c:v>6.5374238547634385E-8</c:v>
                </c:pt>
                <c:pt idx="3253">
                  <c:v>6.5598681721619394E-8</c:v>
                </c:pt>
                <c:pt idx="3254">
                  <c:v>6.5756865268925613E-8</c:v>
                </c:pt>
                <c:pt idx="3255">
                  <c:v>6.5849294091705747E-8</c:v>
                </c:pt>
                <c:pt idx="3256">
                  <c:v>6.5876532246934851E-8</c:v>
                </c:pt>
                <c:pt idx="3257">
                  <c:v>6.5839201807272704E-8</c:v>
                </c:pt>
                <c:pt idx="3258">
                  <c:v>6.5737981676635581E-8</c:v>
                </c:pt>
                <c:pt idx="3259">
                  <c:v>6.5573606362084194E-8</c:v>
                </c:pt>
                <c:pt idx="3260">
                  <c:v>6.5346864703661192E-8</c:v>
                </c:pt>
                <c:pt idx="3261">
                  <c:v>6.5058598563836228E-8</c:v>
                </c:pt>
                <c:pt idx="3262">
                  <c:v>6.4709701478239701E-8</c:v>
                </c:pt>
                <c:pt idx="3263">
                  <c:v>6.4301117269387343E-8</c:v>
                </c:pt>
                <c:pt idx="3264">
                  <c:v>6.3833838625116836E-8</c:v>
                </c:pt>
                <c:pt idx="3265">
                  <c:v>6.3308905643475181E-8</c:v>
                </c:pt>
                <c:pt idx="3266">
                  <c:v>6.2727404345810743E-8</c:v>
                </c:pt>
                <c:pt idx="3267">
                  <c:v>6.2090465159837792E-8</c:v>
                </c:pt>
                <c:pt idx="3268">
                  <c:v>6.1399261374452672E-8</c:v>
                </c:pt>
                <c:pt idx="3269">
                  <c:v>6.065500756809107E-8</c:v>
                </c:pt>
                <c:pt idx="3270">
                  <c:v>5.9858958012423379E-8</c:v>
                </c:pt>
                <c:pt idx="3271">
                  <c:v>5.9012405053191802E-8</c:v>
                </c:pt>
                <c:pt idx="3272">
                  <c:v>5.8116677469996847E-8</c:v>
                </c:pt>
                <c:pt idx="3273">
                  <c:v>5.717313881684365E-8</c:v>
                </c:pt>
                <c:pt idx="3274">
                  <c:v>5.6183185745259209E-8</c:v>
                </c:pt>
                <c:pt idx="3275">
                  <c:v>5.5148246311790668E-8</c:v>
                </c:pt>
                <c:pt idx="3276">
                  <c:v>5.4069778271691988E-8</c:v>
                </c:pt>
                <c:pt idx="3277">
                  <c:v>5.2949267360601833E-8</c:v>
                </c:pt>
                <c:pt idx="3278">
                  <c:v>5.1788225566009262E-8</c:v>
                </c:pt>
                <c:pt idx="3279">
                  <c:v>5.0588189390296133E-8</c:v>
                </c:pt>
                <c:pt idx="3280">
                  <c:v>4.9350718107135062E-8</c:v>
                </c:pt>
                <c:pt idx="3281">
                  <c:v>4.8077392013011108E-8</c:v>
                </c:pt>
                <c:pt idx="3282">
                  <c:v>4.6769810675622132E-8</c:v>
                </c:pt>
                <c:pt idx="3283">
                  <c:v>4.5429591180898553E-8</c:v>
                </c:pt>
                <c:pt idx="3284">
                  <c:v>4.405836638036724E-8</c:v>
                </c:pt>
                <c:pt idx="3285">
                  <c:v>4.265778314056671E-8</c:v>
                </c:pt>
                <c:pt idx="3286">
                  <c:v>4.1229500596201768E-8</c:v>
                </c:pt>
                <c:pt idx="3287">
                  <c:v>3.9775188408705491E-8</c:v>
                </c:pt>
                <c:pt idx="3288">
                  <c:v>3.8296525031854401E-8</c:v>
                </c:pt>
                <c:pt idx="3289">
                  <c:v>3.6795195986059402E-8</c:v>
                </c:pt>
                <c:pt idx="3290">
                  <c:v>3.5272892142930589E-8</c:v>
                </c:pt>
                <c:pt idx="3291">
                  <c:v>3.3731308021687973E-8</c:v>
                </c:pt>
                <c:pt idx="3292">
                  <c:v>3.2172140098962992E-8</c:v>
                </c:pt>
                <c:pt idx="3293">
                  <c:v>3.0597085133507371E-8</c:v>
                </c:pt>
                <c:pt idx="3294">
                  <c:v>2.9007838507295909E-8</c:v>
                </c:pt>
                <c:pt idx="3295">
                  <c:v>2.7406092584479458E-8</c:v>
                </c:pt>
                <c:pt idx="3296">
                  <c:v>2.5793535089612059E-8</c:v>
                </c:pt>
                <c:pt idx="3297">
                  <c:v>2.4171847506543362E-8</c:v>
                </c:pt>
                <c:pt idx="3298">
                  <c:v>2.254270349933342E-8</c:v>
                </c:pt>
                <c:pt idx="3299">
                  <c:v>2.090776735651212E-8</c:v>
                </c:pt>
                <c:pt idx="3300">
                  <c:v>1.9268692459969172E-8</c:v>
                </c:pt>
                <c:pt idx="3301">
                  <c:v>1.76271197797242E-8</c:v>
                </c:pt>
                <c:pt idx="3302">
                  <c:v>1.5984676395788469E-8</c:v>
                </c:pt>
                <c:pt idx="3303">
                  <c:v>1.4342974048291451E-8</c:v>
                </c:pt>
                <c:pt idx="3304">
                  <c:v>1.2703607717005989E-8</c:v>
                </c:pt>
                <c:pt idx="3305">
                  <c:v>1.1068154231366201E-8</c:v>
                </c:pt>
                <c:pt idx="3306">
                  <c:v>9.4381709120311217E-9</c:v>
                </c:pt>
                <c:pt idx="3307">
                  <c:v>7.8151942450062171E-9</c:v>
                </c:pt>
                <c:pt idx="3308">
                  <c:v>6.2007385892929227E-9</c:v>
                </c:pt>
                <c:pt idx="3309">
                  <c:v>4.596294918993904E-9</c:v>
                </c:pt>
                <c:pt idx="3310">
                  <c:v>3.0033296007589879E-9</c:v>
                </c:pt>
                <c:pt idx="3311">
                  <c:v>1.423283207413354E-9</c:v>
                </c:pt>
                <c:pt idx="3312">
                  <c:v>-1.4243063143408469E-10</c:v>
                </c:pt>
                <c:pt idx="3313">
                  <c:v>-1.692426341048246E-9</c:v>
                </c:pt>
                <c:pt idx="3314">
                  <c:v>-3.2253474747818161E-9</c:v>
                </c:pt>
                <c:pt idx="3315">
                  <c:v>-4.7398677481806053E-9</c:v>
                </c:pt>
                <c:pt idx="3316">
                  <c:v>-6.2346920333601266E-9</c:v>
                </c:pt>
                <c:pt idx="3317">
                  <c:v>-7.708557313078178E-9</c:v>
                </c:pt>
                <c:pt idx="3318">
                  <c:v>-9.1602335939732355E-9</c:v>
                </c:pt>
                <c:pt idx="3319">
                  <c:v>-1.058852477848364E-8</c:v>
                </c:pt>
                <c:pt idx="3320">
                  <c:v>-1.199226949500764E-8</c:v>
                </c:pt>
                <c:pt idx="3321">
                  <c:v>-1.337034188590964E-8</c:v>
                </c:pt>
                <c:pt idx="3322">
                  <c:v>-1.4721652353022819E-8</c:v>
                </c:pt>
                <c:pt idx="3323">
                  <c:v>-1.604514826034359E-8</c:v>
                </c:pt>
                <c:pt idx="3324">
                  <c:v>-1.733981459365777E-8</c:v>
                </c:pt>
                <c:pt idx="3325">
                  <c:v>-1.8604674576883451E-8</c:v>
                </c:pt>
                <c:pt idx="3326">
                  <c:v>-1.9838790244959429E-8</c:v>
                </c:pt>
                <c:pt idx="3327">
                  <c:v>-2.104126297315259E-8</c:v>
                </c:pt>
                <c:pt idx="3328">
                  <c:v>-2.2211233962701111E-8</c:v>
                </c:pt>
                <c:pt idx="3329">
                  <c:v>-2.3347884682754141E-8</c:v>
                </c:pt>
                <c:pt idx="3330">
                  <c:v>-2.4450437268611271E-8</c:v>
                </c:pt>
                <c:pt idx="3331">
                  <c:v>-2.551815487630805E-8</c:v>
                </c:pt>
                <c:pt idx="3332">
                  <c:v>-2.6550341993635791E-8</c:v>
                </c:pt>
                <c:pt idx="3333">
                  <c:v>-2.7546344707725529E-8</c:v>
                </c:pt>
                <c:pt idx="3334">
                  <c:v>-2.8505550929367319E-8</c:v>
                </c:pt>
                <c:pt idx="3335">
                  <c:v>-2.942739057427616E-8</c:v>
                </c:pt>
                <c:pt idx="3336">
                  <c:v>-3.0311335701556313E-8</c:v>
                </c:pt>
                <c:pt idx="3337">
                  <c:v>-3.1156900609654492E-8</c:v>
                </c:pt>
                <c:pt idx="3338">
                  <c:v>-3.1963641890131428E-8</c:v>
                </c:pt>
                <c:pt idx="3339">
                  <c:v>-3.2731158439618968E-8</c:v>
                </c:pt>
                <c:pt idx="3340">
                  <c:v>-3.3459091430367152E-8</c:v>
                </c:pt>
                <c:pt idx="3341">
                  <c:v>-3.4147124239821922E-8</c:v>
                </c:pt>
                <c:pt idx="3342">
                  <c:v>-3.479498233971005E-8</c:v>
                </c:pt>
                <c:pt idx="3343">
                  <c:v>-3.5402433145142342E-8</c:v>
                </c:pt>
                <c:pt idx="3344">
                  <c:v>-3.5969285824280078E-8</c:v>
                </c:pt>
                <c:pt idx="3345">
                  <c:v>-3.6495391069143272E-8</c:v>
                </c:pt>
                <c:pt idx="3346">
                  <c:v>-3.6980640828170513E-8</c:v>
                </c:pt>
                <c:pt idx="3347">
                  <c:v>-3.7424968001172587E-8</c:v>
                </c:pt>
                <c:pt idx="3348">
                  <c:v>-3.7828346097351453E-8</c:v>
                </c:pt>
                <c:pt idx="3349">
                  <c:v>-3.8190788857085812E-8</c:v>
                </c:pt>
                <c:pt idx="3350">
                  <c:v>-3.8512349838213273E-8</c:v>
                </c:pt>
                <c:pt idx="3351">
                  <c:v>-3.8793121967565832E-8</c:v>
                </c:pt>
                <c:pt idx="3352">
                  <c:v>-3.9033237058542393E-8</c:v>
                </c:pt>
                <c:pt idx="3353">
                  <c:v>-3.9232865295526901E-8</c:v>
                </c:pt>
                <c:pt idx="3354">
                  <c:v>-3.9392214685985357E-8</c:v>
                </c:pt>
                <c:pt idx="3355">
                  <c:v>-3.951153048109807E-8</c:v>
                </c:pt>
                <c:pt idx="3356">
                  <c:v>-3.9591094565805592E-8</c:v>
                </c:pt>
                <c:pt idx="3357">
                  <c:v>-3.9631224819168188E-8</c:v>
                </c:pt>
                <c:pt idx="3358">
                  <c:v>-3.9632274445958408E-8</c:v>
                </c:pt>
                <c:pt idx="3359">
                  <c:v>-3.9594631280425321E-8</c:v>
                </c:pt>
                <c:pt idx="3360">
                  <c:v>-3.951871706318714E-8</c:v>
                </c:pt>
                <c:pt idx="3361">
                  <c:v>-3.940498669222502E-8</c:v>
                </c:pt>
                <c:pt idx="3362">
                  <c:v>-3.9253927448967069E-8</c:v>
                </c:pt>
                <c:pt idx="3363">
                  <c:v>-3.9066058200465652E-8</c:v>
                </c:pt>
                <c:pt idx="3364">
                  <c:v>-3.8841928578684573E-8</c:v>
                </c:pt>
                <c:pt idx="3365">
                  <c:v>-3.8582118137925047E-8</c:v>
                </c:pt>
                <c:pt idx="3366">
                  <c:v>-3.8287235491430182E-8</c:v>
                </c:pt>
                <c:pt idx="3367">
                  <c:v>-3.7957917428217961E-8</c:v>
                </c:pt>
                <c:pt idx="3368">
                  <c:v>-3.7594828011201552E-8</c:v>
                </c:pt>
                <c:pt idx="3369">
                  <c:v>-3.7198657657663122E-8</c:v>
                </c:pt>
                <c:pt idx="3370">
                  <c:v>-3.677012220315451E-8</c:v>
                </c:pt>
                <c:pt idx="3371">
                  <c:v>-3.6309961949903183E-8</c:v>
                </c:pt>
                <c:pt idx="3372">
                  <c:v>-3.5818940700806452E-8</c:v>
                </c:pt>
                <c:pt idx="3373">
                  <c:v>-3.5297844780100191E-8</c:v>
                </c:pt>
                <c:pt idx="3374">
                  <c:v>-3.4747482041790629E-8</c:v>
                </c:pt>
                <c:pt idx="3375">
                  <c:v>-3.4168680866938523E-8</c:v>
                </c:pt>
                <c:pt idx="3376">
                  <c:v>-3.3562289150885601E-8</c:v>
                </c:pt>
                <c:pt idx="3377">
                  <c:v>-3.292917328151164E-8</c:v>
                </c:pt>
                <c:pt idx="3378">
                  <c:v>-3.22702171096088E-8</c:v>
                </c:pt>
                <c:pt idx="3379">
                  <c:v>-3.1586320912456513E-8</c:v>
                </c:pt>
                <c:pt idx="3380">
                  <c:v>-3.0878400351676243E-8</c:v>
                </c:pt>
                <c:pt idx="3381">
                  <c:v>-3.0147385426440099E-8</c:v>
                </c:pt>
                <c:pt idx="3382">
                  <c:v>-2.939421942310142E-8</c:v>
                </c:pt>
                <c:pt idx="3383">
                  <c:v>-2.8619857862307841E-8</c:v>
                </c:pt>
                <c:pt idx="3384">
                  <c:v>-2.7825267444649818E-8</c:v>
                </c:pt>
                <c:pt idx="3385">
                  <c:v>-2.7011424995888121E-8</c:v>
                </c:pt>
                <c:pt idx="3386">
                  <c:v>-2.617931641279396E-8</c:v>
                </c:pt>
                <c:pt idx="3387">
                  <c:v>-2.532993561062466E-8</c:v>
                </c:pt>
                <c:pt idx="3388">
                  <c:v>-2.4464283473245779E-8</c:v>
                </c:pt>
                <c:pt idx="3389">
                  <c:v>-2.3583366806898089E-8</c:v>
                </c:pt>
                <c:pt idx="3390">
                  <c:v>-2.2688197298594391E-8</c:v>
                </c:pt>
                <c:pt idx="3391">
                  <c:v>-2.1779790480116611E-8</c:v>
                </c:pt>
                <c:pt idx="3392">
                  <c:v>-2.0859164698568709E-8</c:v>
                </c:pt>
                <c:pt idx="3393">
                  <c:v>-1.992734009442488E-8</c:v>
                </c:pt>
                <c:pt idx="3394">
                  <c:v>-1.8985337587996011E-8</c:v>
                </c:pt>
                <c:pt idx="3395">
                  <c:v>-1.803417787521978E-8</c:v>
                </c:pt>
                <c:pt idx="3396">
                  <c:v>-1.7074880433661801E-8</c:v>
                </c:pt>
                <c:pt idx="3397">
                  <c:v>-1.6108462539596459E-8</c:v>
                </c:pt>
                <c:pt idx="3398">
                  <c:v>-1.5135938297016369E-8</c:v>
                </c:pt>
                <c:pt idx="3399">
                  <c:v>-1.4158317679399689E-8</c:v>
                </c:pt>
                <c:pt idx="3400">
                  <c:v>-1.317660558504353E-8</c:v>
                </c:pt>
                <c:pt idx="3401">
                  <c:v>-1.219180090675039E-8</c:v>
                </c:pt>
                <c:pt idx="3402">
                  <c:v>-1.120489561663302E-8</c:v>
                </c:pt>
                <c:pt idx="3403">
                  <c:v>-1.0216873866780399E-8</c:v>
                </c:pt>
                <c:pt idx="3404">
                  <c:v>-9.2287111065048193E-9</c:v>
                </c:pt>
                <c:pt idx="3405">
                  <c:v>-8.2413732168666931E-9</c:v>
                </c:pt>
                <c:pt idx="3406">
                  <c:v>-7.255815663149924E-9</c:v>
                </c:pt>
                <c:pt idx="3407">
                  <c:v>-6.2729826659363819E-9</c:v>
                </c:pt>
                <c:pt idx="3408">
                  <c:v>-5.2938063914035226E-9</c:v>
                </c:pt>
                <c:pt idx="3409">
                  <c:v>-4.319206161444158E-9</c:v>
                </c:pt>
                <c:pt idx="3410">
                  <c:v>-3.3500876841820911E-9</c:v>
                </c:pt>
                <c:pt idx="3411">
                  <c:v>-2.3873423054317138E-9</c:v>
                </c:pt>
                <c:pt idx="3412">
                  <c:v>-1.431846281623778E-9</c:v>
                </c:pt>
                <c:pt idx="3413">
                  <c:v>-4.8446007469338216E-10</c:v>
                </c:pt>
                <c:pt idx="3414">
                  <c:v>4.5397233060013098E-10</c:v>
                </c:pt>
                <c:pt idx="3415">
                  <c:v>1.3826240864782531E-9</c:v>
                </c:pt>
                <c:pt idx="3416">
                  <c:v>2.3006861186569891E-9</c:v>
                </c:pt>
                <c:pt idx="3417">
                  <c:v>3.207367739179626E-9</c:v>
                </c:pt>
                <c:pt idx="3418">
                  <c:v>4.1018972352060787E-9</c:v>
                </c:pt>
                <c:pt idx="3419">
                  <c:v>4.9835224334233784E-9</c:v>
                </c:pt>
                <c:pt idx="3420">
                  <c:v>5.8515112397689767E-9</c:v>
                </c:pt>
                <c:pt idx="3421">
                  <c:v>6.7051521541857548E-9</c:v>
                </c:pt>
                <c:pt idx="3422">
                  <c:v>7.5437547601547041E-9</c:v>
                </c:pt>
                <c:pt idx="3423">
                  <c:v>8.3666501887785099E-9</c:v>
                </c:pt>
                <c:pt idx="3424">
                  <c:v>9.173191557216252E-9</c:v>
                </c:pt>
                <c:pt idx="3425">
                  <c:v>9.9627543812965256E-9</c:v>
                </c:pt>
                <c:pt idx="3426">
                  <c:v>1.0734736962163191E-8</c:v>
                </c:pt>
                <c:pt idx="3427">
                  <c:v>1.148856074683472E-8</c:v>
                </c:pt>
                <c:pt idx="3428">
                  <c:v>1.222367066258491E-8</c:v>
                </c:pt>
                <c:pt idx="3429">
                  <c:v>1.293953542507881E-8</c:v>
                </c:pt>
                <c:pt idx="3430">
                  <c:v>1.363564782022463E-8</c:v>
                </c:pt>
                <c:pt idx="3431">
                  <c:v>1.431152495972769E-8</c:v>
                </c:pt>
                <c:pt idx="3432">
                  <c:v>1.4966708510358921E-8</c:v>
                </c:pt>
                <c:pt idx="3433">
                  <c:v>1.5600764896975551E-8</c:v>
                </c:pt>
                <c:pt idx="3434">
                  <c:v>1.621328547935705E-8</c:v>
                </c:pt>
                <c:pt idx="3435">
                  <c:v>1.6803886702944218E-8</c:v>
                </c:pt>
                <c:pt idx="3436">
                  <c:v>1.7372210223594069E-8</c:v>
                </c:pt>
                <c:pt idx="3437">
                  <c:v>1.7917923006487122E-8</c:v>
                </c:pt>
                <c:pt idx="3438">
                  <c:v>1.8440717399347959E-8</c:v>
                </c:pt>
                <c:pt idx="3439">
                  <c:v>1.8940311180162981E-8</c:v>
                </c:pt>
                <c:pt idx="3440">
                  <c:v>1.9416447579602679E-8</c:v>
                </c:pt>
                <c:pt idx="3441">
                  <c:v>1.9868895278378149E-8</c:v>
                </c:pt>
                <c:pt idx="3442">
                  <c:v>2.0297448379783891E-8</c:v>
                </c:pt>
                <c:pt idx="3443">
                  <c:v>2.070192635770054E-8</c:v>
                </c:pt>
                <c:pt idx="3444">
                  <c:v>2.1082173980352501E-8</c:v>
                </c:pt>
                <c:pt idx="3445">
                  <c:v>2.1438061210136171E-8</c:v>
                </c:pt>
                <c:pt idx="3446">
                  <c:v>2.1769483079854511E-8</c:v>
                </c:pt>
                <c:pt idx="3447">
                  <c:v>2.2076359545713629E-8</c:v>
                </c:pt>
                <c:pt idx="3448">
                  <c:v>2.2358635317456092E-8</c:v>
                </c:pt>
                <c:pt idx="3449">
                  <c:v>2.2616279666024099E-8</c:v>
                </c:pt>
                <c:pt idx="3450">
                  <c:v>2.284928620916406E-8</c:v>
                </c:pt>
                <c:pt idx="3451">
                  <c:v>2.3057672675401111E-8</c:v>
                </c:pt>
                <c:pt idx="3452">
                  <c:v>2.3241480646829239E-8</c:v>
                </c:pt>
                <c:pt idx="3453">
                  <c:v>2.340077528117893E-8</c:v>
                </c:pt>
                <c:pt idx="3454">
                  <c:v>2.3535645013639652E-8</c:v>
                </c:pt>
                <c:pt idx="3455">
                  <c:v>2.364620123892974E-8</c:v>
                </c:pt>
                <c:pt idx="3456">
                  <c:v>2.3732577974120539E-8</c:v>
                </c:pt>
                <c:pt idx="3457">
                  <c:v>2.3794931502735339E-8</c:v>
                </c:pt>
                <c:pt idx="3458">
                  <c:v>2.3833440000656831E-8</c:v>
                </c:pt>
                <c:pt idx="3459">
                  <c:v>2.384830314438927E-8</c:v>
                </c:pt>
                <c:pt idx="3460">
                  <c:v>2.3839741702233119E-8</c:v>
                </c:pt>
                <c:pt idx="3461">
                  <c:v>2.380799710894137E-8</c:v>
                </c:pt>
                <c:pt idx="3462">
                  <c:v>2.375333102443703E-8</c:v>
                </c:pt>
                <c:pt idx="3463">
                  <c:v>2.3676024877180928E-8</c:v>
                </c:pt>
                <c:pt idx="3464">
                  <c:v>2.3576379392788491E-8</c:v>
                </c:pt>
                <c:pt idx="3465">
                  <c:v>2.345471410850216E-8</c:v>
                </c:pt>
                <c:pt idx="3466">
                  <c:v>2.331136687413418E-8</c:v>
                </c:pt>
                <c:pt idx="3467">
                  <c:v>2.314669334010141E-8</c:v>
                </c:pt>
                <c:pt idx="3468">
                  <c:v>2.2961066433180369E-8</c:v>
                </c:pt>
                <c:pt idx="3469">
                  <c:v>2.275487582061629E-8</c:v>
                </c:pt>
                <c:pt idx="3470">
                  <c:v>2.2528527363225179E-8</c:v>
                </c:pt>
                <c:pt idx="3471">
                  <c:v>2.228244255813216E-8</c:v>
                </c:pt>
                <c:pt idx="3472">
                  <c:v>2.2017057971793121E-8</c:v>
                </c:pt>
                <c:pt idx="3473">
                  <c:v>2.173282466394978E-8</c:v>
                </c:pt>
                <c:pt idx="3474">
                  <c:v>2.1430207603170551E-8</c:v>
                </c:pt>
                <c:pt idx="3475">
                  <c:v>2.1109685074631461E-8</c:v>
                </c:pt>
                <c:pt idx="3476">
                  <c:v>2.077174808079226E-8</c:v>
                </c:pt>
                <c:pt idx="3477">
                  <c:v>2.0416899735623509E-8</c:v>
                </c:pt>
                <c:pt idx="3478">
                  <c:v>2.0045654653039931E-8</c:v>
                </c:pt>
                <c:pt idx="3479">
                  <c:v>1.9658538330194671E-8</c:v>
                </c:pt>
                <c:pt idx="3480">
                  <c:v>1.9256086526287509E-8</c:v>
                </c:pt>
                <c:pt idx="3481">
                  <c:v>1.8838844637537891E-8</c:v>
                </c:pt>
                <c:pt idx="3482">
                  <c:v>1.8407367068971148E-8</c:v>
                </c:pt>
                <c:pt idx="3483">
                  <c:v>1.7962216603662599E-8</c:v>
                </c:pt>
                <c:pt idx="3484">
                  <c:v>1.7503963770080501E-8</c:v>
                </c:pt>
                <c:pt idx="3485">
                  <c:v>1.7033186208164429E-8</c:v>
                </c:pt>
                <c:pt idx="3486">
                  <c:v>1.655046803477013E-8</c:v>
                </c:pt>
                <c:pt idx="3487">
                  <c:v>1.6056399209106679E-8</c:v>
                </c:pt>
                <c:pt idx="3488">
                  <c:v>1.5551574898785329E-8</c:v>
                </c:pt>
                <c:pt idx="3489">
                  <c:v>1.503659484709273E-8</c:v>
                </c:pt>
                <c:pt idx="3490">
                  <c:v>1.451206274209381E-8</c:v>
                </c:pt>
                <c:pt idx="3491">
                  <c:v>1.397858558816206E-8</c:v>
                </c:pt>
                <c:pt idx="3492">
                  <c:v>1.3436773080526289E-8</c:v>
                </c:pt>
                <c:pt idx="3493">
                  <c:v>1.2887236983414431E-8</c:v>
                </c:pt>
                <c:pt idx="3494">
                  <c:v>1.233059051236548E-8</c:v>
                </c:pt>
                <c:pt idx="3495">
                  <c:v>1.1767447721271059E-8</c:v>
                </c:pt>
                <c:pt idx="3496">
                  <c:v>1.1198422894697721E-8</c:v>
                </c:pt>
                <c:pt idx="3497">
                  <c:v>1.0624129946030559E-8</c:v>
                </c:pt>
                <c:pt idx="3498">
                  <c:v>1.004518182196779E-8</c:v>
                </c:pt>
                <c:pt idx="3499">
                  <c:v>9.4621899138841124E-9</c:v>
                </c:pt>
                <c:pt idx="3500">
                  <c:v>8.8757634765692111E-9</c:v>
                </c:pt>
                <c:pt idx="3501">
                  <c:v>8.2865090548352643E-9</c:v>
                </c:pt>
                <c:pt idx="3502">
                  <c:v>7.6950299184748242E-9</c:v>
                </c:pt>
                <c:pt idx="3503">
                  <c:v>7.1019255060374804E-9</c:v>
                </c:pt>
                <c:pt idx="3504">
                  <c:v>6.5077908778804582E-9</c:v>
                </c:pt>
                <c:pt idx="3505">
                  <c:v>5.9132161789347042E-9</c:v>
                </c:pt>
                <c:pt idx="3506">
                  <c:v>5.3187861116141501E-9</c:v>
                </c:pt>
                <c:pt idx="3507">
                  <c:v>4.7250794192816816E-9</c:v>
                </c:pt>
                <c:pt idx="3508">
                  <c:v>4.1326683806709347E-9</c:v>
                </c:pt>
                <c:pt idx="3509">
                  <c:v>3.542118315648358E-9</c:v>
                </c:pt>
                <c:pt idx="3510">
                  <c:v>2.9539871026850898E-9</c:v>
                </c:pt>
                <c:pt idx="3511">
                  <c:v>2.3688247083931229E-9</c:v>
                </c:pt>
                <c:pt idx="3512">
                  <c:v>1.7871727294648719E-9</c:v>
                </c:pt>
                <c:pt idx="3513">
                  <c:v>1.2095639473398309E-9</c:v>
                </c:pt>
                <c:pt idx="3514">
                  <c:v>6.3652189590632955E-10</c:v>
                </c:pt>
                <c:pt idx="3515">
                  <c:v>6.8560442530640502E-11</c:v>
                </c:pt>
                <c:pt idx="3516">
                  <c:v>-4.9381661731026579E-10</c:v>
                </c:pt>
                <c:pt idx="3517">
                  <c:v>-1.0501159515320049E-9</c:v>
                </c:pt>
                <c:pt idx="3518">
                  <c:v>-1.599855068837942E-9</c:v>
                </c:pt>
                <c:pt idx="3519">
                  <c:v>-2.1425626817782609E-9</c:v>
                </c:pt>
                <c:pt idx="3520">
                  <c:v>-2.677779055261228E-9</c:v>
                </c:pt>
                <c:pt idx="3521">
                  <c:v>-3.2050563403212401E-9</c:v>
                </c:pt>
                <c:pt idx="3522">
                  <c:v>-3.7239588929646048E-9</c:v>
                </c:pt>
                <c:pt idx="3523">
                  <c:v>-4.2340635779302981E-9</c:v>
                </c:pt>
                <c:pt idx="3524">
                  <c:v>-4.734960057219349E-9</c:v>
                </c:pt>
                <c:pt idx="3525">
                  <c:v>-5.2262510632627697E-9</c:v>
                </c:pt>
                <c:pt idx="3526">
                  <c:v>-5.7075526566142729E-9</c:v>
                </c:pt>
                <c:pt idx="3527">
                  <c:v>-6.1784944680702332E-9</c:v>
                </c:pt>
                <c:pt idx="3528">
                  <c:v>-6.6387199251355306E-9</c:v>
                </c:pt>
                <c:pt idx="3529">
                  <c:v>-7.0878864627700057E-9</c:v>
                </c:pt>
                <c:pt idx="3530">
                  <c:v>-7.5256657183662187E-9</c:v>
                </c:pt>
                <c:pt idx="3531">
                  <c:v>-7.9517437109251468E-9</c:v>
                </c:pt>
                <c:pt idx="3532">
                  <c:v>-8.3658210044121378E-9</c:v>
                </c:pt>
                <c:pt idx="3533">
                  <c:v>-8.7676128552911015E-9</c:v>
                </c:pt>
                <c:pt idx="3534">
                  <c:v>-9.1568493442503764E-9</c:v>
                </c:pt>
                <c:pt idx="3535">
                  <c:v>-9.5332754921489858E-9</c:v>
                </c:pt>
                <c:pt idx="3536">
                  <c:v>-9.8966513602271368E-9</c:v>
                </c:pt>
                <c:pt idx="3537">
                  <c:v>-1.024675213463972E-8</c:v>
                </c:pt>
                <c:pt idx="3538">
                  <c:v>-1.058336819538629E-8</c:v>
                </c:pt>
                <c:pt idx="3539">
                  <c:v>-1.090630516972552E-8</c:v>
                </c:pt>
                <c:pt idx="3540">
                  <c:v>-1.121538397017637E-8</c:v>
                </c:pt>
                <c:pt idx="3541">
                  <c:v>-1.15104408172222E-8</c:v>
                </c:pt>
                <c:pt idx="3542">
                  <c:v>-1.179132724684802E-8</c:v>
                </c:pt>
                <c:pt idx="3543">
                  <c:v>-1.205791010305417E-8</c:v>
                </c:pt>
                <c:pt idx="3544">
                  <c:v>-1.231007151550357E-8</c:v>
                </c:pt>
                <c:pt idx="3545">
                  <c:v>-1.254770886247194E-8</c:v>
                </c:pt>
                <c:pt idx="3546">
                  <c:v>-1.277073471928363E-8</c:v>
                </c:pt>
                <c:pt idx="3547">
                  <c:v>-1.297907679242772E-8</c:v>
                </c:pt>
                <c:pt idx="3548">
                  <c:v>-1.317267783956113E-8</c:v>
                </c:pt>
                <c:pt idx="3549">
                  <c:v>-1.335149557561736E-8</c:v>
                </c:pt>
                <c:pt idx="3550">
                  <c:v>-1.3515502565250671E-8</c:v>
                </c:pt>
                <c:pt idx="3551">
                  <c:v>-1.366468610185661E-8</c:v>
                </c:pt>
                <c:pt idx="3552">
                  <c:v>-1.3799048073420691E-8</c:v>
                </c:pt>
                <c:pt idx="3553">
                  <c:v>-1.3918604815457059E-8</c:v>
                </c:pt>
                <c:pt idx="3554">
                  <c:v>-1.402338695130919E-8</c:v>
                </c:pt>
                <c:pt idx="3555">
                  <c:v>-1.411343922009428E-8</c:v>
                </c:pt>
                <c:pt idx="3556">
                  <c:v>-1.418882029258217E-8</c:v>
                </c:pt>
                <c:pt idx="3557">
                  <c:v>-1.424960257530857E-8</c:v>
                </c:pt>
                <c:pt idx="3558">
                  <c:v>-1.429587200323085E-8</c:v>
                </c:pt>
                <c:pt idx="3559">
                  <c:v>-1.4327727821242749E-8</c:v>
                </c:pt>
                <c:pt idx="3560">
                  <c:v>-1.434528235487222E-8</c:v>
                </c:pt>
                <c:pt idx="3561">
                  <c:v>-1.434866077049363E-8</c:v>
                </c:pt>
                <c:pt idx="3562">
                  <c:v>-1.433800082539292E-8</c:v>
                </c:pt>
                <c:pt idx="3563">
                  <c:v>-1.431345260803048E-8</c:v>
                </c:pt>
                <c:pt idx="3564">
                  <c:v>-1.4275178268852871E-8</c:v>
                </c:pt>
                <c:pt idx="3565">
                  <c:v>-1.422335174201009E-8</c:v>
                </c:pt>
                <c:pt idx="3566">
                  <c:v>-1.415815845834057E-8</c:v>
                </c:pt>
                <c:pt idx="3567">
                  <c:v>-1.407979504999089E-8</c:v>
                </c:pt>
                <c:pt idx="3568">
                  <c:v>-1.398846904704173E-8</c:v>
                </c:pt>
                <c:pt idx="3569">
                  <c:v>-1.3884398566515711E-8</c:v>
                </c:pt>
                <c:pt idx="3570">
                  <c:v>-1.376781199414648E-8</c:v>
                </c:pt>
                <c:pt idx="3571">
                  <c:v>-1.363894765929167E-8</c:v>
                </c:pt>
                <c:pt idx="3572">
                  <c:v>-1.3498053503375249E-8</c:v>
                </c:pt>
                <c:pt idx="3573">
                  <c:v>-1.334538674224718E-8</c:v>
                </c:pt>
                <c:pt idx="3574">
                  <c:v>-1.3181213522850601E-8</c:v>
                </c:pt>
                <c:pt idx="3575">
                  <c:v>-1.3005808574588161E-8</c:v>
                </c:pt>
                <c:pt idx="3576">
                  <c:v>-1.281945485578059E-8</c:v>
                </c:pt>
                <c:pt idx="3577">
                  <c:v>-1.262244319561131E-8</c:v>
                </c:pt>
                <c:pt idx="3578">
                  <c:v>-1.241507193195168E-8</c:v>
                </c:pt>
                <c:pt idx="3579">
                  <c:v>-1.219764654546106E-8</c:v>
                </c:pt>
                <c:pt idx="3580">
                  <c:v>-1.197047929035621E-8</c:v>
                </c:pt>
                <c:pt idx="3581">
                  <c:v>-1.1733888822243271E-8</c:v>
                </c:pt>
                <c:pt idx="3582">
                  <c:v>-1.148819982340498E-8</c:v>
                </c:pt>
                <c:pt idx="3583">
                  <c:v>-1.1233742625934139E-8</c:v>
                </c:pt>
                <c:pt idx="3584">
                  <c:v>-1.097085283310247E-8</c:v>
                </c:pt>
                <c:pt idx="3585">
                  <c:v>-1.06998709393522E-8</c:v>
                </c:pt>
                <c:pt idx="3586">
                  <c:v>-1.042114194929478E-8</c:v>
                </c:pt>
                <c:pt idx="3587">
                  <c:v>-1.013501499609859E-8</c:v>
                </c:pt>
                <c:pt idx="3588">
                  <c:v>-9.8418429596441253E-9</c:v>
                </c:pt>
                <c:pt idx="3589">
                  <c:v>-9.5419820848217432E-9</c:v>
                </c:pt>
                <c:pt idx="3590">
                  <c:v>-9.235791600342986E-9</c:v>
                </c:pt>
                <c:pt idx="3591">
                  <c:v>-8.9236333384325466E-9</c:v>
                </c:pt>
                <c:pt idx="3592">
                  <c:v>-8.6058713557632211E-9</c:v>
                </c:pt>
                <c:pt idx="3593">
                  <c:v>-8.2828715559915074E-9</c:v>
                </c:pt>
                <c:pt idx="3594">
                  <c:v>-7.9550013142463112E-9</c:v>
                </c:pt>
                <c:pt idx="3595">
                  <c:v>-7.622629103917854E-9</c:v>
                </c:pt>
                <c:pt idx="3596">
                  <c:v>-7.2861241260881521E-9</c:v>
                </c:pt>
                <c:pt idx="3597">
                  <c:v>-6.9458559419384783E-9</c:v>
                </c:pt>
                <c:pt idx="3598">
                  <c:v>-6.6021941084629576E-9</c:v>
                </c:pt>
                <c:pt idx="3599">
                  <c:v>-6.2555078178109656E-9</c:v>
                </c:pt>
                <c:pt idx="3600">
                  <c:v>-5.9061655405742222E-9</c:v>
                </c:pt>
                <c:pt idx="3601">
                  <c:v>-5.5545346733275038E-9</c:v>
                </c:pt>
                <c:pt idx="3602">
                  <c:v>-5.2009811907246637E-9</c:v>
                </c:pt>
                <c:pt idx="3603">
                  <c:v>-4.8458693024441877E-9</c:v>
                </c:pt>
                <c:pt idx="3604">
                  <c:v>-4.4895611152708732E-9</c:v>
                </c:pt>
                <c:pt idx="3605">
                  <c:v>-4.1324163005923396E-9</c:v>
                </c:pt>
                <c:pt idx="3606">
                  <c:v>-3.7747917675810296E-9</c:v>
                </c:pt>
                <c:pt idx="3607">
                  <c:v>-3.4170413423241151E-9</c:v>
                </c:pt>
                <c:pt idx="3608">
                  <c:v>-3.059515453155297E-9</c:v>
                </c:pt>
                <c:pt idx="3609">
                  <c:v>-2.7025608224339249E-9</c:v>
                </c:pt>
                <c:pt idx="3610">
                  <c:v>-2.3465201650081089E-9</c:v>
                </c:pt>
                <c:pt idx="3611">
                  <c:v>-1.9917318935896372E-9</c:v>
                </c:pt>
                <c:pt idx="3612">
                  <c:v>-1.6385298312594749E-9</c:v>
                </c:pt>
                <c:pt idx="3613">
                  <c:v>-1.287242931313512E-9</c:v>
                </c:pt>
                <c:pt idx="3614">
                  <c:v>-9.3819500464895066E-10</c:v>
                </c:pt>
                <c:pt idx="3615">
                  <c:v>-5.917044548823917E-10</c:v>
                </c:pt>
                <c:pt idx="3616">
                  <c:v>-2.4808402138121042E-10</c:v>
                </c:pt>
                <c:pt idx="3617">
                  <c:v>9.2359469619696472E-11</c:v>
                </c:pt>
                <c:pt idx="3618">
                  <c:v>4.2932534565333341E-10</c:v>
                </c:pt>
                <c:pt idx="3619">
                  <c:v>7.625193202553935E-10</c:v>
                </c:pt>
                <c:pt idx="3620">
                  <c:v>1.0916537166553329E-9</c:v>
                </c:pt>
                <c:pt idx="3621">
                  <c:v>1.4164476827904111E-9</c:v>
                </c:pt>
                <c:pt idx="3622">
                  <c:v>1.736627397519177E-9</c:v>
                </c:pt>
                <c:pt idx="3623">
                  <c:v>2.0519262679206972E-9</c:v>
                </c:pt>
                <c:pt idx="3624">
                  <c:v>2.3620851175756472E-9</c:v>
                </c:pt>
                <c:pt idx="3625">
                  <c:v>2.6668523657352451E-9</c:v>
                </c:pt>
                <c:pt idx="3626">
                  <c:v>2.965984197293804E-9</c:v>
                </c:pt>
                <c:pt idx="3627">
                  <c:v>3.2592447234905181E-9</c:v>
                </c:pt>
                <c:pt idx="3628">
                  <c:v>3.5464061332758758E-9</c:v>
                </c:pt>
                <c:pt idx="3629">
                  <c:v>3.8272488352878583E-9</c:v>
                </c:pt>
                <c:pt idx="3630">
                  <c:v>4.1015615903927672E-9</c:v>
                </c:pt>
                <c:pt idx="3631">
                  <c:v>4.3691416347552191E-9</c:v>
                </c:pt>
                <c:pt idx="3632">
                  <c:v>4.6297947934114103E-9</c:v>
                </c:pt>
                <c:pt idx="3633">
                  <c:v>4.8833355843293032E-9</c:v>
                </c:pt>
                <c:pt idx="3634">
                  <c:v>5.1295873129488179E-9</c:v>
                </c:pt>
                <c:pt idx="3635">
                  <c:v>5.3683821572044849E-9</c:v>
                </c:pt>
                <c:pt idx="3636">
                  <c:v>5.5995612430422766E-9</c:v>
                </c:pt>
                <c:pt idx="3637">
                  <c:v>5.8229747104514887E-9</c:v>
                </c:pt>
                <c:pt idx="3638">
                  <c:v>6.0384817700416058E-9</c:v>
                </c:pt>
                <c:pt idx="3639">
                  <c:v>6.2459507502030052E-9</c:v>
                </c:pt>
                <c:pt idx="3640">
                  <c:v>6.4452591348991643E-9</c:v>
                </c:pt>
                <c:pt idx="3641">
                  <c:v>6.6362935921467001E-9</c:v>
                </c:pt>
                <c:pt idx="3642">
                  <c:v>6.818949993248103E-9</c:v>
                </c:pt>
                <c:pt idx="3643">
                  <c:v>6.9931334228504042E-9</c:v>
                </c:pt>
                <c:pt idx="3644">
                  <c:v>7.1587581799112427E-9</c:v>
                </c:pt>
                <c:pt idx="3645">
                  <c:v>7.3157477696618687E-9</c:v>
                </c:pt>
                <c:pt idx="3646">
                  <c:v>7.4640348866644864E-9</c:v>
                </c:pt>
                <c:pt idx="3647">
                  <c:v>7.6035613890691264E-9</c:v>
                </c:pt>
                <c:pt idx="3648">
                  <c:v>7.7342782641826967E-9</c:v>
                </c:pt>
                <c:pt idx="3649">
                  <c:v>7.8561455854702924E-9</c:v>
                </c:pt>
                <c:pt idx="3650">
                  <c:v>7.9691324611159675E-9</c:v>
                </c:pt>
                <c:pt idx="3651">
                  <c:v>8.0732169742771714E-9</c:v>
                </c:pt>
                <c:pt idx="3652">
                  <c:v>8.1683861151737992E-9</c:v>
                </c:pt>
                <c:pt idx="3653">
                  <c:v>8.2546357051594032E-9</c:v>
                </c:pt>
                <c:pt idx="3654">
                  <c:v>8.3319703129284345E-9</c:v>
                </c:pt>
                <c:pt idx="3655">
                  <c:v>8.4004031630195609E-9</c:v>
                </c:pt>
                <c:pt idx="3656">
                  <c:v>8.4599560367810146E-9</c:v>
                </c:pt>
                <c:pt idx="3657">
                  <c:v>8.5106591659696372E-9</c:v>
                </c:pt>
                <c:pt idx="3658">
                  <c:v>8.5525511191607618E-9</c:v>
                </c:pt>
                <c:pt idx="3659">
                  <c:v>8.5856786811513465E-9</c:v>
                </c:pt>
                <c:pt idx="3660">
                  <c:v>8.6100967255437625E-9</c:v>
                </c:pt>
                <c:pt idx="3661">
                  <c:v>8.6258680807024817E-9</c:v>
                </c:pt>
                <c:pt idx="3662">
                  <c:v>8.6330633892804083E-9</c:v>
                </c:pt>
                <c:pt idx="3663">
                  <c:v>8.6317609615159554E-9</c:v>
                </c:pt>
                <c:pt idx="3664">
                  <c:v>8.6220466225060403E-9</c:v>
                </c:pt>
                <c:pt idx="3665">
                  <c:v>8.6040135536639972E-9</c:v>
                </c:pt>
                <c:pt idx="3666">
                  <c:v>8.5777621285750132E-9</c:v>
                </c:pt>
                <c:pt idx="3667">
                  <c:v>8.5433997434650432E-9</c:v>
                </c:pt>
                <c:pt idx="3668">
                  <c:v>8.5010406425022712E-9</c:v>
                </c:pt>
                <c:pt idx="3669">
                  <c:v>8.450805738153039E-9</c:v>
                </c:pt>
                <c:pt idx="3670">
                  <c:v>8.3928224268168008E-9</c:v>
                </c:pt>
                <c:pt idx="3671">
                  <c:v>8.3272243999670131E-9</c:v>
                </c:pt>
                <c:pt idx="3672">
                  <c:v>8.2541514510270094E-9</c:v>
                </c:pt>
                <c:pt idx="3673">
                  <c:v>8.17374927821181E-9</c:v>
                </c:pt>
                <c:pt idx="3674">
                  <c:v>8.0861692835684093E-9</c:v>
                </c:pt>
                <c:pt idx="3675">
                  <c:v>7.9915683684485416E-9</c:v>
                </c:pt>
                <c:pt idx="3676">
                  <c:v>7.8901087256490177E-9</c:v>
                </c:pt>
                <c:pt idx="3677">
                  <c:v>7.7819576284556925E-9</c:v>
                </c:pt>
                <c:pt idx="3678">
                  <c:v>7.667287216827761E-9</c:v>
                </c:pt>
                <c:pt idx="3679">
                  <c:v>7.5462742809595281E-9</c:v>
                </c:pt>
                <c:pt idx="3680">
                  <c:v>7.4191000424569943E-9</c:v>
                </c:pt>
                <c:pt idx="3681">
                  <c:v>7.285949933366582E-9</c:v>
                </c:pt>
                <c:pt idx="3682">
                  <c:v>7.1470133732930367E-9</c:v>
                </c:pt>
                <c:pt idx="3683">
                  <c:v>7.0024835448430582E-9</c:v>
                </c:pt>
                <c:pt idx="3684">
                  <c:v>6.8525571676304909E-9</c:v>
                </c:pt>
                <c:pt idx="3685">
                  <c:v>6.6974342710779854E-9</c:v>
                </c:pt>
                <c:pt idx="3686">
                  <c:v>6.5373179662488287E-9</c:v>
                </c:pt>
                <c:pt idx="3687">
                  <c:v>6.3724142169413112E-9</c:v>
                </c:pt>
                <c:pt idx="3688">
                  <c:v>6.2029316102763881E-9</c:v>
                </c:pt>
                <c:pt idx="3689">
                  <c:v>6.029081127007581E-9</c:v>
                </c:pt>
                <c:pt idx="3690">
                  <c:v>5.8510759117800751E-9</c:v>
                </c:pt>
                <c:pt idx="3691">
                  <c:v>5.6691310435637488E-9</c:v>
                </c:pt>
                <c:pt idx="3692">
                  <c:v>5.4834633064824737E-9</c:v>
                </c:pt>
                <c:pt idx="3693">
                  <c:v>5.2942909612594173E-9</c:v>
                </c:pt>
                <c:pt idx="3694">
                  <c:v>5.1018335174952867E-9</c:v>
                </c:pt>
                <c:pt idx="3695">
                  <c:v>4.9063115069935112E-9</c:v>
                </c:pt>
                <c:pt idx="3696">
                  <c:v>4.7079462583431671E-9</c:v>
                </c:pt>
                <c:pt idx="3697">
                  <c:v>4.5069596729671501E-9</c:v>
                </c:pt>
                <c:pt idx="3698">
                  <c:v>4.3035740028396084E-9</c:v>
                </c:pt>
                <c:pt idx="3699">
                  <c:v>4.0980116300729677E-9</c:v>
                </c:pt>
                <c:pt idx="3700">
                  <c:v>3.8904948485710887E-9</c:v>
                </c:pt>
                <c:pt idx="3701">
                  <c:v>3.6812456479411042E-9</c:v>
                </c:pt>
                <c:pt idx="3702">
                  <c:v>3.4704854998523709E-9</c:v>
                </c:pt>
                <c:pt idx="3703">
                  <c:v>3.2584351470267128E-9</c:v>
                </c:pt>
                <c:pt idx="3704">
                  <c:v>3.0453143950397149E-9</c:v>
                </c:pt>
                <c:pt idx="3705">
                  <c:v>2.8313419071083241E-9</c:v>
                </c:pt>
                <c:pt idx="3706">
                  <c:v>2.6167350020353108E-9</c:v>
                </c:pt>
                <c:pt idx="3707">
                  <c:v>2.4017094554764251E-9</c:v>
                </c:pt>
                <c:pt idx="3708">
                  <c:v>2.186479304691119E-9</c:v>
                </c:pt>
                <c:pt idx="3709">
                  <c:v>1.9712566569327788E-9</c:v>
                </c:pt>
                <c:pt idx="3710">
                  <c:v>1.7562515016292369E-9</c:v>
                </c:pt>
                <c:pt idx="3711">
                  <c:v>1.5416715264991939E-9</c:v>
                </c:pt>
                <c:pt idx="3712">
                  <c:v>1.3277219377448529E-9</c:v>
                </c:pt>
                <c:pt idx="3713">
                  <c:v>1.1146052844556961E-9</c:v>
                </c:pt>
                <c:pt idx="3714">
                  <c:v>9.0252128735291302E-10</c:v>
                </c:pt>
                <c:pt idx="3715">
                  <c:v>6.916666719984115E-10</c:v>
                </c:pt>
                <c:pt idx="3716">
                  <c:v>4.8223500658680824E-10</c:v>
                </c:pt>
                <c:pt idx="3717">
                  <c:v>2.7441654443309992E-10</c:v>
                </c:pt>
                <c:pt idx="3718">
                  <c:v>6.8398071263036529E-11</c:v>
                </c:pt>
                <c:pt idx="3719">
                  <c:v>-1.356372425925428E-10</c:v>
                </c:pt>
                <c:pt idx="3720">
                  <c:v>-3.3750998500394357E-10</c:v>
                </c:pt>
                <c:pt idx="3721">
                  <c:v>-5.3704463975978182E-10</c:v>
                </c:pt>
                <c:pt idx="3722">
                  <c:v>-7.3406971911130168E-10</c:v>
                </c:pt>
                <c:pt idx="3723">
                  <c:v>-9.2841789106594929E-10</c:v>
                </c:pt>
                <c:pt idx="3724">
                  <c:v>-1.119926101358205E-9</c:v>
                </c:pt>
                <c:pt idx="3725">
                  <c:v>-1.3084356900315899E-9</c:v>
                </c:pt>
                <c:pt idx="3726">
                  <c:v>-1.493792502571676E-9</c:v>
                </c:pt>
                <c:pt idx="3727">
                  <c:v>-1.6758469955358539E-9</c:v>
                </c:pt>
                <c:pt idx="3728">
                  <c:v>-1.8544543366315161E-9</c:v>
                </c:pt>
                <c:pt idx="3729">
                  <c:v>-2.029474499200208E-9</c:v>
                </c:pt>
                <c:pt idx="3730">
                  <c:v>-2.2007723510712038E-9</c:v>
                </c:pt>
                <c:pt idx="3731">
                  <c:v>-2.3682177377537999E-9</c:v>
                </c:pt>
                <c:pt idx="3732">
                  <c:v>-2.531685559943449E-9</c:v>
                </c:pt>
                <c:pt idx="3733">
                  <c:v>-2.6910558453226881E-9</c:v>
                </c:pt>
                <c:pt idx="3734">
                  <c:v>-2.8462138146435219E-9</c:v>
                </c:pt>
                <c:pt idx="3735">
                  <c:v>-2.9970499420836889E-9</c:v>
                </c:pt>
                <c:pt idx="3736">
                  <c:v>-3.1434600098748501E-9</c:v>
                </c:pt>
                <c:pt idx="3737">
                  <c:v>-3.2853451572063981E-9</c:v>
                </c:pt>
                <c:pt idx="3738">
                  <c:v>-3.4226119234141068E-9</c:v>
                </c:pt>
                <c:pt idx="3739">
                  <c:v>-3.5551722854683331E-9</c:v>
                </c:pt>
                <c:pt idx="3740">
                  <c:v>-3.6829436897818929E-9</c:v>
                </c:pt>
                <c:pt idx="3741">
                  <c:v>-3.8058490783631118E-9</c:v>
                </c:pt>
                <c:pt idx="3742">
                  <c:v>-3.9238169093447591E-9</c:v>
                </c:pt>
                <c:pt idx="3743">
                  <c:v>-4.0367811719248131E-9</c:v>
                </c:pt>
                <c:pt idx="3744">
                  <c:v>-4.1446813957600676E-9</c:v>
                </c:pt>
                <c:pt idx="3745">
                  <c:v>-4.2474626548586093E-9</c:v>
                </c:pt>
                <c:pt idx="3746">
                  <c:v>-4.3450755660220917E-9</c:v>
                </c:pt>
                <c:pt idx="3747">
                  <c:v>-4.4374762818935904E-9</c:v>
                </c:pt>
                <c:pt idx="3748">
                  <c:v>-4.5246264786714507E-9</c:v>
                </c:pt>
                <c:pt idx="3749">
                  <c:v>-4.6064933385542474E-9</c:v>
                </c:pt>
                <c:pt idx="3750">
                  <c:v>-4.6830495269863644E-9</c:v>
                </c:pt>
                <c:pt idx="3751">
                  <c:v>-4.7542731647781848E-9</c:v>
                </c:pt>
                <c:pt idx="3752">
                  <c:v>-4.8201477951790717E-9</c:v>
                </c:pt>
                <c:pt idx="3753">
                  <c:v>-4.8806623459855038E-9</c:v>
                </c:pt>
                <c:pt idx="3754">
                  <c:v>-4.9358110867707612E-9</c:v>
                </c:pt>
                <c:pt idx="3755">
                  <c:v>-4.985593581326436E-9</c:v>
                </c:pt>
                <c:pt idx="3756">
                  <c:v>-5.0300146354098342E-9</c:v>
                </c:pt>
                <c:pt idx="3757">
                  <c:v>-5.0690842398949782E-9</c:v>
                </c:pt>
                <c:pt idx="3758">
                  <c:v>-5.1028175094284263E-9</c:v>
                </c:pt>
                <c:pt idx="3759">
                  <c:v>-5.1312346166945149E-9</c:v>
                </c:pt>
                <c:pt idx="3760">
                  <c:v>-5.1543607223978691E-9</c:v>
                </c:pt>
                <c:pt idx="3761">
                  <c:v>-5.1722259010741304E-9</c:v>
                </c:pt>
                <c:pt idx="3762">
                  <c:v>-5.1848650628428316E-9</c:v>
                </c:pt>
                <c:pt idx="3763">
                  <c:v>-5.1923178712191587E-9</c:v>
                </c:pt>
                <c:pt idx="3764">
                  <c:v>-5.1946286571040309E-9</c:v>
                </c:pt>
                <c:pt idx="3765">
                  <c:v>-5.1918463290744871E-9</c:v>
                </c:pt>
                <c:pt idx="3766">
                  <c:v>-5.1840242800987349E-9</c:v>
                </c:pt>
                <c:pt idx="3767">
                  <c:v>-5.1712202908024964E-9</c:v>
                </c:pt>
                <c:pt idx="3768">
                  <c:v>-5.1534964294153749E-9</c:v>
                </c:pt>
                <c:pt idx="3769">
                  <c:v>-5.1309189485279432E-9</c:v>
                </c:pt>
                <c:pt idx="3770">
                  <c:v>-5.1035581787920349E-9</c:v>
                </c:pt>
                <c:pt idx="3771">
                  <c:v>-5.0714884196984317E-9</c:v>
                </c:pt>
                <c:pt idx="3772">
                  <c:v>-5.0347878275676123E-9</c:v>
                </c:pt>
                <c:pt idx="3773">
                  <c:v>-4.9935383008906253E-9</c:v>
                </c:pt>
                <c:pt idx="3774">
                  <c:v>-4.9478253631583653E-9</c:v>
                </c:pt>
                <c:pt idx="3775">
                  <c:v>-4.8977380433186011E-9</c:v>
                </c:pt>
                <c:pt idx="3776">
                  <c:v>-4.8433687540010412E-9</c:v>
                </c:pt>
                <c:pt idx="3777">
                  <c:v>-4.7848131676514978E-9</c:v>
                </c:pt>
                <c:pt idx="3778">
                  <c:v>-4.7221700907168569E-9</c:v>
                </c:pt>
                <c:pt idx="3779">
                  <c:v>-4.6555413360230414E-9</c:v>
                </c:pt>
                <c:pt idx="3780">
                  <c:v>-4.5850315934885148E-9</c:v>
                </c:pt>
                <c:pt idx="3781">
                  <c:v>-4.5107482993160786E-9</c:v>
                </c:pt>
                <c:pt idx="3782">
                  <c:v>-4.432801503805764E-9</c:v>
                </c:pt>
                <c:pt idx="3783">
                  <c:v>-4.3513037379315743E-9</c:v>
                </c:pt>
                <c:pt idx="3784">
                  <c:v>-4.2663698788245911E-9</c:v>
                </c:pt>
                <c:pt idx="3785">
                  <c:v>-4.1781170143046233E-9</c:v>
                </c:pt>
                <c:pt idx="3786">
                  <c:v>-4.086664306602086E-9</c:v>
                </c:pt>
                <c:pt idx="3787">
                  <c:v>-3.9921328554111811E-9</c:v>
                </c:pt>
                <c:pt idx="3788">
                  <c:v>-3.8946455604146951E-9</c:v>
                </c:pt>
                <c:pt idx="3789">
                  <c:v>-3.7943269834198503E-9</c:v>
                </c:pt>
                <c:pt idx="3790">
                  <c:v>-3.6913032102436439E-9</c:v>
                </c:pt>
                <c:pt idx="3791">
                  <c:v>-3.585701712484971E-9</c:v>
                </c:pt>
                <c:pt idx="3792">
                  <c:v>-3.4776512093195638E-9</c:v>
                </c:pt>
                <c:pt idx="3793">
                  <c:v>-3.36728152945243E-9</c:v>
                </c:pt>
                <c:pt idx="3794">
                  <c:v>-3.2547234733609412E-9</c:v>
                </c:pt>
                <c:pt idx="3795">
                  <c:v>-3.1401086759601538E-9</c:v>
                </c:pt>
                <c:pt idx="3796">
                  <c:v>-3.0235694698201921E-9</c:v>
                </c:pt>
                <c:pt idx="3797">
                  <c:v>-2.9052387490637041E-9</c:v>
                </c:pt>
                <c:pt idx="3798">
                  <c:v>-2.785249834069473E-9</c:v>
                </c:pt>
                <c:pt idx="3799">
                  <c:v>-2.6637363371062079E-9</c:v>
                </c:pt>
                <c:pt idx="3800">
                  <c:v>-2.5408320290184091E-9</c:v>
                </c:pt>
                <c:pt idx="3801">
                  <c:v>-2.4166707070839499E-9</c:v>
                </c:pt>
                <c:pt idx="3802">
                  <c:v>-2.2913860641607062E-9</c:v>
                </c:pt>
                <c:pt idx="3803">
                  <c:v>-2.1651115592371088E-9</c:v>
                </c:pt>
                <c:pt idx="3804">
                  <c:v>-2.0379802894990109E-9</c:v>
                </c:pt>
                <c:pt idx="3805">
                  <c:v>-1.9101248640226312E-9</c:v>
                </c:pt>
                <c:pt idx="3806">
                  <c:v>-1.781677279200695E-9</c:v>
                </c:pt>
                <c:pt idx="3807">
                  <c:v>-1.652768796006095E-9</c:v>
                </c:pt>
                <c:pt idx="3808">
                  <c:v>-1.523529819194602E-9</c:v>
                </c:pt>
                <c:pt idx="3809">
                  <c:v>-1.3940897785452109E-9</c:v>
                </c:pt>
                <c:pt idx="3810">
                  <c:v>-1.264577012233784E-9</c:v>
                </c:pt>
                <c:pt idx="3811">
                  <c:v>-1.135118652432578E-9</c:v>
                </c:pt>
                <c:pt idx="3812">
                  <c:v>-1.005840513225179E-9</c:v>
                </c:pt>
                <c:pt idx="3813">
                  <c:v>-8.7686698092319031E-10</c:v>
                </c:pt>
                <c:pt idx="3814">
                  <c:v>-7.4832090686784305E-10</c:v>
                </c:pt>
                <c:pt idx="3815">
                  <c:v>-6.2032350279642826E-10</c:v>
                </c:pt>
                <c:pt idx="3816">
                  <c:v>-4.9299423885015271E-10</c:v>
                </c:pt>
                <c:pt idx="3817">
                  <c:v>-3.664507442966881E-10</c:v>
                </c:pt>
                <c:pt idx="3818">
                  <c:v>-2.4080871103729691E-10</c:v>
                </c:pt>
                <c:pt idx="3819">
                  <c:v>-1.161817999650099E-10</c:v>
                </c:pt>
                <c:pt idx="3820">
                  <c:v>7.3184497631176293E-12</c:v>
                </c:pt>
                <c:pt idx="3821">
                  <c:v>1.295827084801116E-10</c:v>
                </c:pt>
                <c:pt idx="3822">
                  <c:v>2.505039407334857E-10</c:v>
                </c:pt>
                <c:pt idx="3823">
                  <c:v>3.6997748692739991E-10</c:v>
                </c:pt>
                <c:pt idx="3824">
                  <c:v>4.8790114183355497E-10</c:v>
                </c:pt>
                <c:pt idx="3825">
                  <c:v>6.0417522992535142E-10</c:v>
                </c:pt>
                <c:pt idx="3826">
                  <c:v>7.1870267749339113E-10</c:v>
                </c:pt>
                <c:pt idx="3827">
                  <c:v>8.3138908150396355E-10</c:v>
                </c:pt>
                <c:pt idx="3828">
                  <c:v>9.4214277516571392E-10</c:v>
                </c:pt>
                <c:pt idx="3829">
                  <c:v>1.050874890173254E-9</c:v>
                </c:pt>
                <c:pt idx="3830">
                  <c:v>1.1574994156000289E-9</c:v>
                </c:pt>
                <c:pt idx="3831">
                  <c:v>1.2619332534162971E-9</c:v>
                </c:pt>
                <c:pt idx="3832">
                  <c:v>1.3640962706116151E-9</c:v>
                </c:pt>
                <c:pt idx="3833">
                  <c:v>1.463911347904754E-9</c:v>
                </c:pt>
                <c:pt idx="3834">
                  <c:v>1.561304425027433E-9</c:v>
                </c:pt>
                <c:pt idx="3835">
                  <c:v>1.656204542571795E-9</c:v>
                </c:pt>
                <c:pt idx="3836">
                  <c:v>1.748543880394945E-9</c:v>
                </c:pt>
                <c:pt idx="3837">
                  <c:v>1.8382577925773361E-9</c:v>
                </c:pt>
                <c:pt idx="3838">
                  <c:v>1.9252848389351831E-9</c:v>
                </c:pt>
                <c:pt idx="3839">
                  <c:v>2.0095668130904049E-9</c:v>
                </c:pt>
                <c:pt idx="3840">
                  <c:v>2.091048767104986E-9</c:v>
                </c:pt>
                <c:pt idx="3841">
                  <c:v>2.169679032689875E-9</c:v>
                </c:pt>
                <c:pt idx="3842">
                  <c:v>2.245409239001808E-9</c:v>
                </c:pt>
                <c:pt idx="3843">
                  <c:v>2.3181943270446482E-9</c:v>
                </c:pt>
                <c:pt idx="3844">
                  <c:v>2.3879925606949491E-9</c:v>
                </c:pt>
                <c:pt idx="3845">
                  <c:v>2.4547655343746009E-9</c:v>
                </c:pt>
                <c:pt idx="3846">
                  <c:v>2.5184781773964001E-9</c:v>
                </c:pt>
                <c:pt idx="3847">
                  <c:v>2.5790987550114249E-9</c:v>
                </c:pt>
                <c:pt idx="3848">
                  <c:v>2.6365988661900188E-9</c:v>
                </c:pt>
                <c:pt idx="3849">
                  <c:v>2.6909534381710231E-9</c:v>
                </c:pt>
                <c:pt idx="3850">
                  <c:v>2.7421407178167599E-9</c:v>
                </c:pt>
                <c:pt idx="3851">
                  <c:v>2.790142259813978E-9</c:v>
                </c:pt>
                <c:pt idx="3852">
                  <c:v>2.834942911763653E-9</c:v>
                </c:pt>
                <c:pt idx="3853">
                  <c:v>2.8765307962051679E-9</c:v>
                </c:pt>
                <c:pt idx="3854">
                  <c:v>2.914897289622907E-9</c:v>
                </c:pt>
                <c:pt idx="3855">
                  <c:v>2.9500369984857848E-9</c:v>
                </c:pt>
                <c:pt idx="3856">
                  <c:v>2.9819477323726208E-9</c:v>
                </c:pt>
                <c:pt idx="3857">
                  <c:v>3.0106304742385862E-9</c:v>
                </c:pt>
                <c:pt idx="3858">
                  <c:v>3.0360893478801849E-9</c:v>
                </c:pt>
                <c:pt idx="3859">
                  <c:v>3.0583315826584081E-9</c:v>
                </c:pt>
                <c:pt idx="3860">
                  <c:v>3.0773674755417691E-9</c:v>
                </c:pt>
                <c:pt idx="3861">
                  <c:v>3.0932103505329289E-9</c:v>
                </c:pt>
                <c:pt idx="3862">
                  <c:v>3.1058765155445639E-9</c:v>
                </c:pt>
                <c:pt idx="3863">
                  <c:v>3.115385216791927E-9</c:v>
                </c:pt>
                <c:pt idx="3864">
                  <c:v>3.1217585907713359E-9</c:v>
                </c:pt>
                <c:pt idx="3865">
                  <c:v>3.1250216138954838E-9</c:v>
                </c:pt>
                <c:pt idx="3866">
                  <c:v>3.1252020498580291E-9</c:v>
                </c:pt>
                <c:pt idx="3867">
                  <c:v>3.1223303948014491E-9</c:v>
                </c:pt>
                <c:pt idx="3868">
                  <c:v>3.116439820363529E-9</c:v>
                </c:pt>
                <c:pt idx="3869">
                  <c:v>3.1075661146791718E-9</c:v>
                </c:pt>
                <c:pt idx="3870">
                  <c:v>3.0957476214154751E-9</c:v>
                </c:pt>
                <c:pt idx="3871">
                  <c:v>3.0810251769191279E-9</c:v>
                </c:pt>
                <c:pt idx="3872">
                  <c:v>3.0634420455562829E-9</c:v>
                </c:pt>
                <c:pt idx="3873">
                  <c:v>3.043043853325969E-9</c:v>
                </c:pt>
                <c:pt idx="3874">
                  <c:v>3.0198785198290451E-9</c:v>
                </c:pt>
                <c:pt idx="3875">
                  <c:v>2.9939961886754361E-9</c:v>
                </c:pt>
                <c:pt idx="3876">
                  <c:v>2.9654491564131351E-9</c:v>
                </c:pt>
                <c:pt idx="3877">
                  <c:v>2.934291800063032E-9</c:v>
                </c:pt>
                <c:pt idx="3878">
                  <c:v>2.9005805033441788E-9</c:v>
                </c:pt>
                <c:pt idx="3879">
                  <c:v>2.8643735816745229E-9</c:v>
                </c:pt>
                <c:pt idx="3880">
                  <c:v>2.8257312060324991E-9</c:v>
                </c:pt>
                <c:pt idx="3881">
                  <c:v>2.7847153257651231E-9</c:v>
                </c:pt>
                <c:pt idx="3882">
                  <c:v>2.741389590428414E-9</c:v>
                </c:pt>
                <c:pt idx="3883">
                  <c:v>2.6958192707460629E-9</c:v>
                </c:pt>
                <c:pt idx="3884">
                  <c:v>2.648071178772264E-9</c:v>
                </c:pt>
                <c:pt idx="3885">
                  <c:v>2.5982135873445459E-9</c:v>
                </c:pt>
                <c:pt idx="3886">
                  <c:v>2.5463161489123021E-9</c:v>
                </c:pt>
                <c:pt idx="3887">
                  <c:v>2.4924498138264318E-9</c:v>
                </c:pt>
                <c:pt idx="3888">
                  <c:v>2.4366867481752321E-9</c:v>
                </c:pt>
                <c:pt idx="3889">
                  <c:v>2.3791002512512309E-9</c:v>
                </c:pt>
                <c:pt idx="3890">
                  <c:v>2.3197646727332018E-9</c:v>
                </c:pt>
                <c:pt idx="3891">
                  <c:v>2.2587553296670129E-9</c:v>
                </c:pt>
                <c:pt idx="3892">
                  <c:v>2.196148423328359E-9</c:v>
                </c:pt>
                <c:pt idx="3893">
                  <c:v>2.1320209560496782E-9</c:v>
                </c:pt>
                <c:pt idx="3894">
                  <c:v>2.0664506480928071E-9</c:v>
                </c:pt>
                <c:pt idx="3895">
                  <c:v>1.9995158546480359E-9</c:v>
                </c:pt>
                <c:pt idx="3896">
                  <c:v>1.931295483039334E-9</c:v>
                </c:pt>
                <c:pt idx="3897">
                  <c:v>1.8618689102144921E-9</c:v>
                </c:pt>
                <c:pt idx="3898">
                  <c:v>1.7913159005978861E-9</c:v>
                </c:pt>
                <c:pt idx="3899">
                  <c:v>1.719716524382432E-9</c:v>
                </c:pt>
                <c:pt idx="3900">
                  <c:v>1.6471510763361041E-9</c:v>
                </c:pt>
                <c:pt idx="3901">
                  <c:v>1.5736999951971559E-9</c:v>
                </c:pt>
                <c:pt idx="3902">
                  <c:v>1.4994437837308481E-9</c:v>
                </c:pt>
                <c:pt idx="3903">
                  <c:v>1.4244629295191339E-9</c:v>
                </c:pt>
                <c:pt idx="3904">
                  <c:v>1.3488378265533201E-9</c:v>
                </c:pt>
                <c:pt idx="3905">
                  <c:v>1.2726486976982429E-9</c:v>
                </c:pt>
                <c:pt idx="3906">
                  <c:v>1.19597551809496E-9</c:v>
                </c:pt>
                <c:pt idx="3907">
                  <c:v>1.118897939567386E-9</c:v>
                </c:pt>
                <c:pt idx="3908">
                  <c:v>1.0414952160966631E-9</c:v>
                </c:pt>
                <c:pt idx="3909">
                  <c:v>9.6384613042537997E-10</c:v>
                </c:pt>
                <c:pt idx="3910">
                  <c:v>8.860289218520351E-10</c:v>
                </c:pt>
                <c:pt idx="3911">
                  <c:v>8.0812121527437564E-10</c:v>
                </c:pt>
                <c:pt idx="3912">
                  <c:v>7.3019995153844138E-10</c:v>
                </c:pt>
                <c:pt idx="3913">
                  <c:v>6.5234131914830272E-10</c:v>
                </c:pt>
                <c:pt idx="3914">
                  <c:v>5.7462068738960844E-10</c:v>
                </c:pt>
                <c:pt idx="3915">
                  <c:v>4.9711254091814762E-10</c:v>
                </c:pt>
                <c:pt idx="3916">
                  <c:v>4.198904158626931E-10</c:v>
                </c:pt>
                <c:pt idx="3917">
                  <c:v>3.4302683748942432E-10</c:v>
                </c:pt>
                <c:pt idx="3918">
                  <c:v>2.665932594732334E-10</c:v>
                </c:pt>
                <c:pt idx="3919">
                  <c:v>1.906600048191988E-10</c:v>
                </c:pt>
                <c:pt idx="3920">
                  <c:v>1.152962084754685E-10</c:v>
                </c:pt>
                <c:pt idx="3921">
                  <c:v>4.0569761676737513E-11</c:v>
                </c:pt>
                <c:pt idx="3922">
                  <c:v>-3.3452741944581992E-11</c:v>
                </c:pt>
                <c:pt idx="3923">
                  <c:v>-1.0670605844448491E-10</c:v>
                </c:pt>
                <c:pt idx="3924">
                  <c:v>-1.791263438178946E-10</c:v>
                </c:pt>
                <c:pt idx="3925">
                  <c:v>-2.5065120238279868E-10</c:v>
                </c:pt>
                <c:pt idx="3926">
                  <c:v>-3.2121973326934518E-10</c:v>
                </c:pt>
                <c:pt idx="3927">
                  <c:v>-3.9077257498738118E-10</c:v>
                </c:pt>
                <c:pt idx="3928">
                  <c:v>-4.5925194804805372E-10</c:v>
                </c:pt>
                <c:pt idx="3929">
                  <c:v>-5.2660169561723579E-10</c:v>
                </c:pt>
                <c:pt idx="3930">
                  <c:v>-5.9276732218068215E-10</c:v>
                </c:pt>
                <c:pt idx="3931">
                  <c:v>-6.576960302029587E-10</c:v>
                </c:pt>
                <c:pt idx="3932">
                  <c:v>-7.2133675476433018E-10</c:v>
                </c:pt>
                <c:pt idx="3933">
                  <c:v>-7.8364019616191655E-10</c:v>
                </c:pt>
                <c:pt idx="3934">
                  <c:v>-8.445588504635553E-10</c:v>
                </c:pt>
                <c:pt idx="3935">
                  <c:v>-9.0404703800491951E-10</c:v>
                </c:pt>
                <c:pt idx="3936">
                  <c:v>-9.6206092982254152E-10</c:v>
                </c:pt>
                <c:pt idx="3937">
                  <c:v>-1.018558572017481E-9</c:v>
                </c:pt>
                <c:pt idx="3938">
                  <c:v>-1.0734999080464499E-9</c:v>
                </c:pt>
                <c:pt idx="3939">
                  <c:v>-1.126846798939256E-9</c:v>
                </c:pt>
                <c:pt idx="3940">
                  <c:v>-1.1785630414434691E-9</c:v>
                </c:pt>
                <c:pt idx="3941">
                  <c:v>-1.228614384099222E-9</c:v>
                </c:pt>
                <c:pt idx="3942">
                  <c:v>-1.276968541249059E-9</c:v>
                </c:pt>
                <c:pt idx="3943">
                  <c:v>-1.323595204989686E-9</c:v>
                </c:pt>
                <c:pt idx="3944">
                  <c:v>-1.368466055074467E-9</c:v>
                </c:pt>
                <c:pt idx="3945">
                  <c:v>-1.4115547667773559E-9</c:v>
                </c:pt>
                <c:pt idx="3946">
                  <c:v>-1.4528370167309E-9</c:v>
                </c:pt>
                <c:pt idx="3947">
                  <c:v>-1.4922904867527641E-9</c:v>
                </c:pt>
                <c:pt idx="3948">
                  <c:v>-1.529894865677053E-9</c:v>
                </c:pt>
                <c:pt idx="3949">
                  <c:v>-1.565631849208502E-9</c:v>
                </c:pt>
                <c:pt idx="3950">
                  <c:v>-1.5994851378193541E-9</c:v>
                </c:pt>
                <c:pt idx="3951">
                  <c:v>-1.63144043271044E-9</c:v>
                </c:pt>
                <c:pt idx="3952">
                  <c:v>-1.6614854298596731E-9</c:v>
                </c:pt>
                <c:pt idx="3953">
                  <c:v>-1.6896098121828061E-9</c:v>
                </c:pt>
                <c:pt idx="3954">
                  <c:v>-1.715805239832864E-9</c:v>
                </c:pt>
                <c:pt idx="3955">
                  <c:v>-1.740065338666259E-9</c:v>
                </c:pt>
                <c:pt idx="3956">
                  <c:v>-1.762385686905082E-9</c:v>
                </c:pt>
                <c:pt idx="3957">
                  <c:v>-1.7827638000265361E-9</c:v>
                </c:pt>
                <c:pt idx="3958">
                  <c:v>-1.801199113911896E-9</c:v>
                </c:pt>
                <c:pt idx="3959">
                  <c:v>-1.8176929662887671E-9</c:v>
                </c:pt>
                <c:pt idx="3960">
                  <c:v>-1.8322485765017391E-9</c:v>
                </c:pt>
                <c:pt idx="3961">
                  <c:v>-1.844871023647796E-9</c:v>
                </c:pt>
                <c:pt idx="3962">
                  <c:v>-1.85556722311412E-9</c:v>
                </c:pt>
                <c:pt idx="3963">
                  <c:v>-1.8643459015570558E-9</c:v>
                </c:pt>
                <c:pt idx="3964">
                  <c:v>-1.871217570362199E-9</c:v>
                </c:pt>
                <c:pt idx="3965">
                  <c:v>-1.8761944976265939E-9</c:v>
                </c:pt>
                <c:pt idx="3966">
                  <c:v>-1.8792906787051159E-9</c:v>
                </c:pt>
                <c:pt idx="3967">
                  <c:v>-1.880521805364063E-9</c:v>
                </c:pt>
                <c:pt idx="3968">
                  <c:v>-1.8799052335859231E-9</c:v>
                </c:pt>
                <c:pt idx="3969">
                  <c:v>-1.877459950070158E-9</c:v>
                </c:pt>
                <c:pt idx="3970">
                  <c:v>-1.8732065374756862E-9</c:v>
                </c:pt>
                <c:pt idx="3971">
                  <c:v>-1.8671671384514951E-9</c:v>
                </c:pt>
                <c:pt idx="3972">
                  <c:v>-1.8593654185025591E-9</c:v>
                </c:pt>
                <c:pt idx="3973">
                  <c:v>-1.8498265277388919E-9</c:v>
                </c:pt>
                <c:pt idx="3974">
                  <c:v>-1.8385770615561801E-9</c:v>
                </c:pt>
                <c:pt idx="3975">
                  <c:v>-1.825645020297006E-9</c:v>
                </c:pt>
                <c:pt idx="3976">
                  <c:v>-1.8110597679421789E-9</c:v>
                </c:pt>
                <c:pt idx="3977">
                  <c:v>-1.7948519898821351E-9</c:v>
                </c:pt>
                <c:pt idx="3978">
                  <c:v>-1.777053649818788E-9</c:v>
                </c:pt>
                <c:pt idx="3979">
                  <c:v>-1.7576979458485329E-9</c:v>
                </c:pt>
                <c:pt idx="3980">
                  <c:v>-1.736819265777436E-9</c:v>
                </c:pt>
                <c:pt idx="3981">
                  <c:v>-1.7144531417198371E-9</c:v>
                </c:pt>
                <c:pt idx="3982">
                  <c:v>-1.690636204031831E-9</c:v>
                </c:pt>
                <c:pt idx="3983">
                  <c:v>-1.665406134631203E-9</c:v>
                </c:pt>
                <c:pt idx="3984">
                  <c:v>-1.638801619755469E-9</c:v>
                </c:pt>
                <c:pt idx="3985">
                  <c:v>-1.610862302209749E-9</c:v>
                </c:pt>
                <c:pt idx="3986">
                  <c:v>-1.5816287331561289E-9</c:v>
                </c:pt>
                <c:pt idx="3987">
                  <c:v>-1.551142323496147E-9</c:v>
                </c:pt>
                <c:pt idx="3988">
                  <c:v>-1.5194452948979001E-9</c:v>
                </c:pt>
                <c:pt idx="3989">
                  <c:v>-1.486580630519106E-9</c:v>
                </c:pt>
                <c:pt idx="3990">
                  <c:v>-1.4525920254772359E-9</c:v>
                </c:pt>
                <c:pt idx="3991">
                  <c:v>-1.417523837117585E-9</c:v>
                </c:pt>
                <c:pt idx="3992">
                  <c:v>-1.381421035129834E-9</c:v>
                </c:pt>
                <c:pt idx="3993">
                  <c:v>-1.344329151563283E-9</c:v>
                </c:pt>
                <c:pt idx="3994">
                  <c:v>-1.306294230790568E-9</c:v>
                </c:pt>
                <c:pt idx="3995">
                  <c:v>-1.267362779469197E-9</c:v>
                </c:pt>
                <c:pt idx="3996">
                  <c:v>-1.2275817165497811E-9</c:v>
                </c:pt>
                <c:pt idx="3997">
                  <c:v>-1.186998323379272E-9</c:v>
                </c:pt>
                <c:pt idx="3998">
                  <c:v>-1.145660193946975E-9</c:v>
                </c:pt>
                <c:pt idx="3999">
                  <c:v>-1.1036151853204749E-9</c:v>
                </c:pt>
                <c:pt idx="4000">
                  <c:v>-1.060911368317955E-9</c:v>
                </c:pt>
                <c:pt idx="4001">
                  <c:v>-1.017596978462712E-9</c:v>
                </c:pt>
                <c:pt idx="4002">
                  <c:v>-9.737203672649205E-10</c:v>
                </c:pt>
                <c:pt idx="4003">
                  <c:v>-9.2932995387495159E-10</c:v>
                </c:pt>
                <c:pt idx="4004">
                  <c:v>-8.8447417715172118E-10</c:v>
                </c:pt>
                <c:pt idx="4005">
                  <c:v>-8.3920144818873637E-10</c:v>
                </c:pt>
                <c:pt idx="4006">
                  <c:v>-7.9356010333961354E-10</c:v>
                </c:pt>
                <c:pt idx="4007">
                  <c:v>-7.4759835778394842E-10</c:v>
                </c:pt>
                <c:pt idx="4008">
                  <c:v>-7.0136425967348369E-10</c:v>
                </c:pt>
                <c:pt idx="4009">
                  <c:v>-6.5490564489755441E-10</c:v>
                </c:pt>
                <c:pt idx="4010">
                  <c:v>-6.082700925057987E-10</c:v>
                </c:pt>
                <c:pt idx="4011">
                  <c:v>-5.6150488082510439E-10</c:v>
                </c:pt>
                <c:pt idx="4012">
                  <c:v>-5.1465694430671397E-10</c:v>
                </c:pt>
                <c:pt idx="4013">
                  <c:v>-4.6777283113834106E-10</c:v>
                </c:pt>
                <c:pt idx="4014">
                  <c:v>-4.208986616550591E-10</c:v>
                </c:pt>
                <c:pt idx="4015">
                  <c:v>-3.7408008758160648E-10</c:v>
                </c:pt>
                <c:pt idx="4016">
                  <c:v>-3.2736225213761512E-10</c:v>
                </c:pt>
                <c:pt idx="4017">
                  <c:v>-2.8078975103611671E-10</c:v>
                </c:pt>
                <c:pt idx="4018">
                  <c:v>-2.3440659440450291E-10</c:v>
                </c:pt>
                <c:pt idx="4019">
                  <c:v>-1.8825616965592929E-10</c:v>
                </c:pt>
                <c:pt idx="4020">
                  <c:v>-1.4238120533794311E-10</c:v>
                </c:pt>
                <c:pt idx="4021">
                  <c:v>-9.6823735983897036E-11</c:v>
                </c:pt>
                <c:pt idx="4022">
                  <c:v>-5.1625067991476482E-11</c:v>
                </c:pt>
                <c:pt idx="4023">
                  <c:v>-6.8257465514253034E-12</c:v>
                </c:pt>
                <c:pt idx="4024">
                  <c:v>3.7534476351702492E-11</c:v>
                </c:pt>
                <c:pt idx="4025">
                  <c:v>8.1416672846198664E-11</c:v>
                </c:pt>
                <c:pt idx="4026">
                  <c:v>1.247827689679704E-10</c:v>
                </c:pt>
                <c:pt idx="4027">
                  <c:v>1.675955733254062E-10</c:v>
                </c:pt>
                <c:pt idx="4028">
                  <c:v>2.0981880461760289E-10</c:v>
                </c:pt>
                <c:pt idx="4029">
                  <c:v>2.5141711799050531E-10</c:v>
                </c:pt>
                <c:pt idx="4030">
                  <c:v>2.9235613021679488E-10</c:v>
                </c:pt>
                <c:pt idx="4031">
                  <c:v>3.326024436866582E-10</c:v>
                </c:pt>
                <c:pt idx="4032">
                  <c:v>3.721236691978473E-10</c:v>
                </c:pt>
                <c:pt idx="4033">
                  <c:v>4.1088844753474011E-10</c:v>
                </c:pt>
                <c:pt idx="4034">
                  <c:v>4.4886646982738412E-10</c:v>
                </c:pt>
                <c:pt idx="4035">
                  <c:v>4.8602849668279477E-10</c:v>
                </c:pt>
                <c:pt idx="4036">
                  <c:v>5.2234637608205113E-10</c:v>
                </c:pt>
                <c:pt idx="4037">
                  <c:v>5.5779306003800055E-10</c:v>
                </c:pt>
                <c:pt idx="4038">
                  <c:v>5.9234262000964703E-10</c:v>
                </c:pt>
                <c:pt idx="4039">
                  <c:v>6.2597026107054923E-10</c:v>
                </c:pt>
                <c:pt idx="4040">
                  <c:v>6.5865233482979658E-10</c:v>
                </c:pt>
                <c:pt idx="4041">
                  <c:v>6.9036635110536542E-10</c:v>
                </c:pt>
                <c:pt idx="4042">
                  <c:v>7.2109098835087432E-10</c:v>
                </c:pt>
                <c:pt idx="4043">
                  <c:v>7.5080610283796633E-10</c:v>
                </c:pt>
                <c:pt idx="4044">
                  <c:v>7.7949273659773828E-10</c:v>
                </c:pt>
                <c:pt idx="4045">
                  <c:v>8.0713312412581169E-10</c:v>
                </c:pt>
                <c:pt idx="4046">
                  <c:v>8.3371069785680525E-10</c:v>
                </c:pt>
                <c:pt idx="4047">
                  <c:v>8.5921009241510865E-10</c:v>
                </c:pt>
                <c:pt idx="4048">
                  <c:v>8.8361714764998569E-10</c:v>
                </c:pt>
                <c:pt idx="4049">
                  <c:v>9.0691891046413984E-10</c:v>
                </c:pt>
                <c:pt idx="4050">
                  <c:v>9.2910363544596335E-10</c:v>
                </c:pt>
                <c:pt idx="4051">
                  <c:v>9.5016078431675609E-10</c:v>
                </c:pt>
                <c:pt idx="4052">
                  <c:v>9.700810242052446E-10</c:v>
                </c:pt>
                <c:pt idx="4053">
                  <c:v>9.8885622476275496E-10</c:v>
                </c:pt>
                <c:pt idx="4054">
                  <c:v>1.0064794541333899E-9</c:v>
                </c:pt>
                <c:pt idx="4055">
                  <c:v>1.022944973794536E-9</c:v>
                </c:pt>
                <c:pt idx="4056">
                  <c:v>1.038248232283978E-9</c:v>
                </c:pt>
                <c:pt idx="4057">
                  <c:v>1.052385857830824E-9</c:v>
                </c:pt>
                <c:pt idx="4058">
                  <c:v>1.065355649908332E-9</c:v>
                </c:pt>
                <c:pt idx="4059">
                  <c:v>1.0771565697276221E-9</c:v>
                </c:pt>
                <c:pt idx="4060">
                  <c:v>1.087788729692083E-9</c:v>
                </c:pt>
                <c:pt idx="4061">
                  <c:v>1.097253381833107E-9</c:v>
                </c:pt>
                <c:pt idx="4062">
                  <c:v>1.105552905248581E-9</c:v>
                </c:pt>
                <c:pt idx="4063">
                  <c:v>1.112690792566314E-9</c:v>
                </c:pt>
                <c:pt idx="4064">
                  <c:v>1.1186716354553131E-9</c:v>
                </c:pt>
                <c:pt idx="4065">
                  <c:v>1.1235011092085309E-9</c:v>
                </c:pt>
                <c:pt idx="4066">
                  <c:v>1.1271859564213589E-9</c:v>
                </c:pt>
                <c:pt idx="4067">
                  <c:v>1.129733969790809E-9</c:v>
                </c:pt>
                <c:pt idx="4068">
                  <c:v>1.131153974060907E-9</c:v>
                </c:pt>
                <c:pt idx="4069">
                  <c:v>1.1314558071404301E-9</c:v>
                </c:pt>
                <c:pt idx="4070">
                  <c:v>1.130650300419635E-9</c:v>
                </c:pt>
                <c:pt idx="4071">
                  <c:v>1.128749258313178E-9</c:v>
                </c:pt>
                <c:pt idx="4072">
                  <c:v>1.125765437056882E-9</c:v>
                </c:pt>
                <c:pt idx="4073">
                  <c:v>1.1217125227864631E-9</c:v>
                </c:pt>
                <c:pt idx="4074">
                  <c:v>1.11660510892678E-9</c:v>
                </c:pt>
                <c:pt idx="4075">
                  <c:v>1.11045867292051E-9</c:v>
                </c:pt>
                <c:pt idx="4076">
                  <c:v>1.1032895523255551E-9</c:v>
                </c:pt>
                <c:pt idx="4077">
                  <c:v>1.09511492031078E-9</c:v>
                </c:pt>
                <c:pt idx="4078">
                  <c:v>1.0859527605799941E-9</c:v>
                </c:pt>
                <c:pt idx="4079">
                  <c:v>1.0758218417543271E-9</c:v>
                </c:pt>
                <c:pt idx="4080">
                  <c:v>1.064741691243412E-9</c:v>
                </c:pt>
                <c:pt idx="4081">
                  <c:v>1.052732568635943E-9</c:v>
                </c:pt>
                <c:pt idx="4082">
                  <c:v>1.0398154386403781E-9</c:v>
                </c:pt>
                <c:pt idx="4083">
                  <c:v>1.0260119436066601E-9</c:v>
                </c:pt>
                <c:pt idx="4084">
                  <c:v>1.011344375659961E-9</c:v>
                </c:pt>
                <c:pt idx="4085">
                  <c:v>9.9583564847749261E-10</c:v>
                </c:pt>
                <c:pt idx="4086">
                  <c:v>9.7950926873948874E-10</c:v>
                </c:pt>
                <c:pt idx="4087">
                  <c:v>9.6238930728546729E-10</c:v>
                </c:pt>
                <c:pt idx="4088">
                  <c:v>9.4450037000685401E-10</c:v>
                </c:pt>
                <c:pt idx="4089">
                  <c:v>9.2586756850700223E-10</c:v>
                </c:pt>
                <c:pt idx="4090">
                  <c:v>9.0651649055955891E-10</c:v>
                </c:pt>
                <c:pt idx="4091">
                  <c:v>8.864731703960184E-10</c:v>
                </c:pt>
                <c:pt idx="4092">
                  <c:v>8.6576405885316269E-10</c:v>
                </c:pt>
                <c:pt idx="4093">
                  <c:v>8.4441599341091957E-10</c:v>
                </c:pt>
                <c:pt idx="4094">
                  <c:v>8.2245616815097337E-10</c:v>
                </c:pt>
                <c:pt idx="4095">
                  <c:v>7.9991210366623821E-10</c:v>
                </c:pt>
                <c:pt idx="4096">
                  <c:v>7.7681161695105104E-10</c:v>
                </c:pt>
                <c:pt idx="4097">
                  <c:v>7.5318279130166578E-10</c:v>
                </c:pt>
                <c:pt idx="4098">
                  <c:v>7.2905394625632323E-10</c:v>
                </c:pt>
                <c:pt idx="4099">
                  <c:v>7.0445360760384257E-10</c:v>
                </c:pt>
                <c:pt idx="4100">
                  <c:v>6.7941047748932538E-10</c:v>
                </c:pt>
                <c:pt idx="4101">
                  <c:v>6.5395340464518364E-10</c:v>
                </c:pt>
                <c:pt idx="4102">
                  <c:v>6.2811135477530006E-10</c:v>
                </c:pt>
                <c:pt idx="4103">
                  <c:v>6.0191338111970301E-10</c:v>
                </c:pt>
                <c:pt idx="4104">
                  <c:v>5.7538859522668974E-10</c:v>
                </c:pt>
                <c:pt idx="4105">
                  <c:v>5.4856613795886139E-10</c:v>
                </c:pt>
                <c:pt idx="4106">
                  <c:v>5.2147515075904093E-10</c:v>
                </c:pt>
                <c:pt idx="4107">
                  <c:v>4.941447472015334E-10</c:v>
                </c:pt>
                <c:pt idx="4108">
                  <c:v>4.6660398485365685E-10</c:v>
                </c:pt>
                <c:pt idx="4109">
                  <c:v>4.3888183747192001E-10</c:v>
                </c:pt>
                <c:pt idx="4110">
                  <c:v>4.1100716755665459E-10</c:v>
                </c:pt>
                <c:pt idx="4111">
                  <c:v>3.8300869928832332E-10</c:v>
                </c:pt>
                <c:pt idx="4112">
                  <c:v>3.5491499186812022E-10</c:v>
                </c:pt>
                <c:pt idx="4113">
                  <c:v>3.267544132848621E-10</c:v>
                </c:pt>
                <c:pt idx="4114">
                  <c:v>2.985551145295325E-10</c:v>
                </c:pt>
                <c:pt idx="4115">
                  <c:v>2.7034500427819199E-10</c:v>
                </c:pt>
                <c:pt idx="4116">
                  <c:v>2.4215172406330509E-10</c:v>
                </c:pt>
                <c:pt idx="4117">
                  <c:v>2.140026239528567E-10</c:v>
                </c:pt>
                <c:pt idx="4118">
                  <c:v>1.85924738755944E-10</c:v>
                </c:pt>
                <c:pt idx="4119">
                  <c:v>1.5794476477282979E-10</c:v>
                </c:pt>
                <c:pt idx="4120">
                  <c:v>1.3008903710673121E-10</c:v>
                </c:pt>
                <c:pt idx="4121">
                  <c:v>1.023835075538996E-10</c:v>
                </c:pt>
                <c:pt idx="4122">
                  <c:v>7.4853723087818356E-11</c:v>
                </c:pt>
                <c:pt idx="4123">
                  <c:v>4.7524804952605423E-11</c:v>
                </c:pt>
                <c:pt idx="4124">
                  <c:v>2.0421428379965339E-11</c:v>
                </c:pt>
                <c:pt idx="4125">
                  <c:v>-6.432197056716507E-12</c:v>
                </c:pt>
                <c:pt idx="4126">
                  <c:v>-3.3012346438302748E-11</c:v>
                </c:pt>
                <c:pt idx="4127">
                  <c:v>-5.9295797833782265E-11</c:v>
                </c:pt>
                <c:pt idx="4128">
                  <c:v>-8.5259849960791137E-11</c:v>
                </c:pt>
                <c:pt idx="4129">
                  <c:v>-1.108823391622389E-10</c:v>
                </c:pt>
                <c:pt idx="4130">
                  <c:v>-1.361416556892755E-10</c:v>
                </c:pt>
                <c:pt idx="4131">
                  <c:v>-1.61016759281608E-10</c:v>
                </c:pt>
                <c:pt idx="4132">
                  <c:v>-1.854871940369516E-10</c:v>
                </c:pt>
                <c:pt idx="4133">
                  <c:v>-2.09533102562176E-10</c:v>
                </c:pt>
                <c:pt idx="4134">
                  <c:v>-2.3313523939948091E-10</c:v>
                </c:pt>
                <c:pt idx="4135">
                  <c:v>-2.5627498372171102E-10</c:v>
                </c:pt>
                <c:pt idx="4136">
                  <c:v>-2.7893435129169182E-10</c:v>
                </c:pt>
                <c:pt idx="4137">
                  <c:v>-3.0109600568123531E-10</c:v>
                </c:pt>
                <c:pt idx="4138">
                  <c:v>-3.2274326874623299E-10</c:v>
                </c:pt>
                <c:pt idx="4139">
                  <c:v>-3.438601303550148E-10</c:v>
                </c:pt>
                <c:pt idx="4140">
                  <c:v>-3.6443125736790651E-10</c:v>
                </c:pt>
                <c:pt idx="4141">
                  <c:v>-3.8444200186667531E-10</c:v>
                </c:pt>
                <c:pt idx="4142">
                  <c:v>-4.0387840863329172E-10</c:v>
                </c:pt>
                <c:pt idx="4143">
                  <c:v>-4.2272722187818019E-10</c:v>
                </c:pt>
                <c:pt idx="4144">
                  <c:v>-4.409758912188586E-10</c:v>
                </c:pt>
                <c:pt idx="4145">
                  <c:v>-4.5861257691058882E-10</c:v>
                </c:pt>
                <c:pt idx="4146">
                  <c:v>-4.7562615433137717E-10</c:v>
                </c:pt>
                <c:pt idx="4147">
                  <c:v>-4.9200621772436643E-10</c:v>
                </c:pt>
                <c:pt idx="4148">
                  <c:v>-5.0774308320135442E-10</c:v>
                </c:pt>
                <c:pt idx="4149">
                  <c:v>-5.2282779101186132E-10</c:v>
                </c:pt>
                <c:pt idx="4150">
                  <c:v>-5.3725210708283794E-10</c:v>
                </c:pt>
                <c:pt idx="4151">
                  <c:v>-5.5100852383476948E-10</c:v>
                </c:pt>
                <c:pt idx="4152">
                  <c:v>-5.6409026028057851E-10</c:v>
                </c:pt>
                <c:pt idx="4153">
                  <c:v>-5.7649126141436684E-10</c:v>
                </c:pt>
                <c:pt idx="4154">
                  <c:v>-5.882061968976584E-10</c:v>
                </c:pt>
                <c:pt idx="4155">
                  <c:v>-5.9923045905141697E-10</c:v>
                </c:pt>
                <c:pt idx="4156">
                  <c:v>-6.0956016016270436E-10</c:v>
                </c:pt>
                <c:pt idx="4157">
                  <c:v>-6.1919212911542875E-10</c:v>
                </c:pt>
                <c:pt idx="4158">
                  <c:v>-6.2812390735519633E-10</c:v>
                </c:pt>
                <c:pt idx="4159">
                  <c:v>-6.3635374419883092E-10</c:v>
                </c:pt>
                <c:pt idx="4160">
                  <c:v>-6.4388059149965963E-10</c:v>
                </c:pt>
                <c:pt idx="4161">
                  <c:v>-6.5070409768018231E-10</c:v>
                </c:pt>
                <c:pt idx="4162">
                  <c:v>-6.5682460114424352E-10</c:v>
                </c:pt>
                <c:pt idx="4163">
                  <c:v>-6.6224312308131077E-10</c:v>
                </c:pt>
                <c:pt idx="4164">
                  <c:v>-6.6696135967593121E-10</c:v>
                </c:pt>
                <c:pt idx="4165">
                  <c:v>-6.7098167373588916E-10</c:v>
                </c:pt>
                <c:pt idx="4166">
                  <c:v>-6.7430708575301939E-10</c:v>
                </c:pt>
                <c:pt idx="4167">
                  <c:v>-6.7694126441104657E-10</c:v>
                </c:pt>
                <c:pt idx="4168">
                  <c:v>-6.7888851655521745E-10</c:v>
                </c:pt>
                <c:pt idx="4169">
                  <c:v>-6.8015377663887138E-10</c:v>
                </c:pt>
                <c:pt idx="4170">
                  <c:v>-6.8074259566245364E-10</c:v>
                </c:pt>
                <c:pt idx="4171">
                  <c:v>-6.80661129620818E-10</c:v>
                </c:pt>
                <c:pt idx="4172">
                  <c:v>-6.7991612747498754E-10</c:v>
                </c:pt>
                <c:pt idx="4173">
                  <c:v>-6.785149186648437E-10</c:v>
                </c:pt>
                <c:pt idx="4174">
                  <c:v>-6.7646540017950173E-10</c:v>
                </c:pt>
                <c:pt idx="4175">
                  <c:v>-6.7377602320239115E-10</c:v>
                </c:pt>
                <c:pt idx="4176">
                  <c:v>-6.7045577934830916E-10</c:v>
                </c:pt>
                <c:pt idx="4177">
                  <c:v>-6.6651418650993956E-10</c:v>
                </c:pt>
                <c:pt idx="4178">
                  <c:v>-6.6196127433153761E-10</c:v>
                </c:pt>
                <c:pt idx="4179">
                  <c:v>-6.5680756932766797E-10</c:v>
                </c:pt>
                <c:pt idx="4180">
                  <c:v>-6.5106407966505286E-10</c:v>
                </c:pt>
                <c:pt idx="4181">
                  <c:v>-6.4474227962573594E-10</c:v>
                </c:pt>
                <c:pt idx="4182">
                  <c:v>-6.3785409376989668E-10</c:v>
                </c:pt>
                <c:pt idx="4183">
                  <c:v>-6.3041188081676165E-10</c:v>
                </c:pt>
                <c:pt idx="4184">
                  <c:v>-6.2242841726215096E-10</c:v>
                </c:pt>
                <c:pt idx="4185">
                  <c:v>-6.1391688075126905E-10</c:v>
                </c:pt>
                <c:pt idx="4186">
                  <c:v>-6.0489083322540545E-10</c:v>
                </c:pt>
                <c:pt idx="4187">
                  <c:v>-5.9536420386124259E-10</c:v>
                </c:pt>
                <c:pt idx="4188">
                  <c:v>-5.8535127182148771E-10</c:v>
                </c:pt>
                <c:pt idx="4189">
                  <c:v>-5.7486664883554111E-10</c:v>
                </c:pt>
                <c:pt idx="4190">
                  <c:v>-5.6392526162889431E-10</c:v>
                </c:pt>
                <c:pt idx="4191">
                  <c:v>-5.5254233421991222E-10</c:v>
                </c:pt>
                <c:pt idx="4192">
                  <c:v>-5.4073337010259839E-10</c:v>
                </c:pt>
                <c:pt idx="4193">
                  <c:v>-5.285141343338674E-10</c:v>
                </c:pt>
                <c:pt idx="4194">
                  <c:v>-5.1590063554375822E-10</c:v>
                </c:pt>
                <c:pt idx="4195">
                  <c:v>-5.0290910788691423E-10</c:v>
                </c:pt>
                <c:pt idx="4196">
                  <c:v>-4.8955599295352938E-10</c:v>
                </c:pt>
                <c:pt idx="4197">
                  <c:v>-4.7585792165782027E-10</c:v>
                </c:pt>
                <c:pt idx="4198">
                  <c:v>-4.6183169612192461E-10</c:v>
                </c:pt>
                <c:pt idx="4199">
                  <c:v>-4.4749427157295302E-10</c:v>
                </c:pt>
                <c:pt idx="4200">
                  <c:v>-4.328627382707341E-10</c:v>
                </c:pt>
                <c:pt idx="4201">
                  <c:v>-4.1795430348358369E-10</c:v>
                </c:pt>
                <c:pt idx="4202">
                  <c:v>-4.0278627352921581E-10</c:v>
                </c:pt>
                <c:pt idx="4203">
                  <c:v>-3.8737603589767292E-10</c:v>
                </c:pt>
                <c:pt idx="4204">
                  <c:v>-3.7174104147290999E-10</c:v>
                </c:pt>
                <c:pt idx="4205">
                  <c:v>-3.5589878686940218E-10</c:v>
                </c:pt>
                <c:pt idx="4206">
                  <c:v>-3.398667968998712E-10</c:v>
                </c:pt>
                <c:pt idx="4207">
                  <c:v>-3.2366260718993939E-10</c:v>
                </c:pt>
                <c:pt idx="4208">
                  <c:v>-3.0730374695521622E-10</c:v>
                </c:pt>
                <c:pt idx="4209">
                  <c:v>-2.9080772195601221E-10</c:v>
                </c:pt>
                <c:pt idx="4210">
                  <c:v>-2.7419199764454978E-10</c:v>
                </c:pt>
                <c:pt idx="4211">
                  <c:v>-2.5747398251920398E-10</c:v>
                </c:pt>
                <c:pt idx="4212">
                  <c:v>-2.4067101169995951E-10</c:v>
                </c:pt>
                <c:pt idx="4213">
                  <c:v>-2.2380033073891459E-10</c:v>
                </c:pt>
                <c:pt idx="4214">
                  <c:v>-2.0687907967929481E-10</c:v>
                </c:pt>
                <c:pt idx="4215">
                  <c:v>-1.8992427737606131E-10</c:v>
                </c:pt>
                <c:pt idx="4216">
                  <c:v>-1.729528060908154E-10</c:v>
                </c:pt>
                <c:pt idx="4217">
                  <c:v>-1.559813963733064E-10</c:v>
                </c:pt>
                <c:pt idx="4218">
                  <c:v>-1.39026612241446E-10</c:v>
                </c:pt>
                <c:pt idx="4219">
                  <c:v>-1.221048366713242E-10</c:v>
                </c:pt>
                <c:pt idx="4220">
                  <c:v>-1.052322574083051E-10</c:v>
                </c:pt>
                <c:pt idx="4221">
                  <c:v>-8.8424853109854956E-11</c:v>
                </c:pt>
                <c:pt idx="4222">
                  <c:v>-7.1698379830329117E-11</c:v>
                </c:pt>
                <c:pt idx="4223">
                  <c:v>-5.5068357857504038E-11</c:v>
                </c:pt>
                <c:pt idx="4224">
                  <c:v>-3.8550058910204233E-11</c:v>
                </c:pt>
                <c:pt idx="4225">
                  <c:v>-2.2158493705925851E-11</c:v>
                </c:pt>
                <c:pt idx="4226">
                  <c:v>-5.9083999069101167E-12</c:v>
                </c:pt>
                <c:pt idx="4227">
                  <c:v>1.018576954733425E-11</c:v>
                </c:pt>
                <c:pt idx="4228">
                  <c:v>2.6109857713516861E-11</c:v>
                </c:pt>
                <c:pt idx="4229">
                  <c:v>4.1850014516976779E-11</c:v>
                </c:pt>
                <c:pt idx="4230">
                  <c:v>5.7392707216397958E-11</c:v>
                </c:pt>
                <c:pt idx="4231">
                  <c:v>7.2724730454671636E-11</c:v>
                </c:pt>
                <c:pt idx="4232">
                  <c:v>8.7833215890213685E-11</c:v>
                </c:pt>
                <c:pt idx="4233">
                  <c:v>1.02705641403511E-10</c:v>
                </c:pt>
                <c:pt idx="4234">
                  <c:v>1.1732983987413771E-10</c:v>
                </c:pt>
                <c:pt idx="4235">
                  <c:v>1.3169400752394771E-10</c:v>
                </c:pt>
                <c:pt idx="4236">
                  <c:v>1.457867118226188E-10</c:v>
                </c:pt>
                <c:pt idx="4237">
                  <c:v>1.595968989521843E-10</c:v>
                </c:pt>
                <c:pt idx="4238">
                  <c:v>1.7311390082765711E-10</c:v>
                </c:pt>
                <c:pt idx="4239">
                  <c:v>1.863274416713095E-10</c:v>
                </c:pt>
                <c:pt idx="4240">
                  <c:v>1.99227644138634E-10</c:v>
                </c:pt>
                <c:pt idx="4241">
                  <c:v>2.1180503499446541E-10</c:v>
                </c:pt>
                <c:pt idx="4242">
                  <c:v>2.2405055033820219E-10</c:v>
                </c:pt>
                <c:pt idx="4243">
                  <c:v>2.3595554037751232E-10</c:v>
                </c:pt>
                <c:pt idx="4244">
                  <c:v>2.4751177375035659E-10</c:v>
                </c:pt>
                <c:pt idx="4245">
                  <c:v>2.5871144139560712E-10</c:v>
                </c:pt>
                <c:pt idx="4246">
                  <c:v>2.6954715997297211E-10</c:v>
                </c:pt>
                <c:pt idx="4247">
                  <c:v>2.8001197483337631E-10</c:v>
                </c:pt>
                <c:pt idx="4248">
                  <c:v>2.9009936254136851E-10</c:v>
                </c:pt>
                <c:pt idx="4249">
                  <c:v>2.9980323295155279E-10</c:v>
                </c:pt>
                <c:pt idx="4250">
                  <c:v>3.0911793084145511E-10</c:v>
                </c:pt>
                <c:pt idx="4251">
                  <c:v>3.1803823710364232E-10</c:v>
                </c:pt>
                <c:pt idx="4252">
                  <c:v>3.2655936950031911E-10</c:v>
                </c:pt>
                <c:pt idx="4253">
                  <c:v>3.3467698298401721E-10</c:v>
                </c:pt>
                <c:pt idx="4254">
                  <c:v>3.4238716958838231E-10</c:v>
                </c:pt>
                <c:pt idx="4255">
                  <c:v>3.4968645789344272E-10</c:v>
                </c:pt>
                <c:pt idx="4256">
                  <c:v>3.5657181207011568E-10</c:v>
                </c:pt>
                <c:pt idx="4257">
                  <c:v>3.6304063050907082E-10</c:v>
                </c:pt>
                <c:pt idx="4258">
                  <c:v>3.6909074403942351E-10</c:v>
                </c:pt>
                <c:pt idx="4259">
                  <c:v>3.7472041374308062E-10</c:v>
                </c:pt>
                <c:pt idx="4260">
                  <c:v>3.7992832837089209E-10</c:v>
                </c:pt>
                <c:pt idx="4261">
                  <c:v>3.8471360136709491E-10</c:v>
                </c:pt>
                <c:pt idx="4262">
                  <c:v>3.8907576750884931E-10</c:v>
                </c:pt>
                <c:pt idx="4263">
                  <c:v>3.9301477916797869E-10</c:v>
                </c:pt>
                <c:pt idx="4264">
                  <c:v>3.9653100220232039E-10</c:v>
                </c:pt>
                <c:pt idx="4265">
                  <c:v>3.9962521148438182E-10</c:v>
                </c:pt>
                <c:pt idx="4266">
                  <c:v>4.02298586075277E-10</c:v>
                </c:pt>
                <c:pt idx="4267">
                  <c:v>4.0455270405218209E-10</c:v>
                </c:pt>
                <c:pt idx="4268">
                  <c:v>4.0638953699780628E-10</c:v>
                </c:pt>
                <c:pt idx="4269">
                  <c:v>4.078114441606198E-10</c:v>
                </c:pt>
                <c:pt idx="4270">
                  <c:v>4.08821166294814E-10</c:v>
                </c:pt>
                <c:pt idx="4271">
                  <c:v>4.0942181918919421E-10</c:v>
                </c:pt>
                <c:pt idx="4272">
                  <c:v>4.0961688689441479E-10</c:v>
                </c:pt>
                <c:pt idx="4273">
                  <c:v>4.0941021465816949E-10</c:v>
                </c:pt>
                <c:pt idx="4274">
                  <c:v>4.0880600157813831E-10</c:v>
                </c:pt>
                <c:pt idx="4275">
                  <c:v>4.0780879298266941E-10</c:v>
                </c:pt>
                <c:pt idx="4276">
                  <c:v>4.0642347254934323E-10</c:v>
                </c:pt>
                <c:pt idx="4277">
                  <c:v>4.0465525417171808E-10</c:v>
                </c:pt>
                <c:pt idx="4278">
                  <c:v>4.0250967358470239E-10</c:v>
                </c:pt>
                <c:pt idx="4279">
                  <c:v>3.9999257975912769E-10</c:v>
                </c:pt>
                <c:pt idx="4280">
                  <c:v>3.9711012607621991E-10</c:v>
                </c:pt>
                <c:pt idx="4281">
                  <c:v>3.9386876129277112E-10</c:v>
                </c:pt>
                <c:pt idx="4282">
                  <c:v>3.9027522030791408E-10</c:v>
                </c:pt>
                <c:pt idx="4283">
                  <c:v>3.8633651474248489E-10</c:v>
                </c:pt>
                <c:pt idx="4284">
                  <c:v>3.820599233420332E-10</c:v>
                </c:pt>
                <c:pt idx="4285">
                  <c:v>3.7745298221460188E-10</c:v>
                </c:pt>
                <c:pt idx="4286">
                  <c:v>3.7252347491444889E-10</c:v>
                </c:pt>
                <c:pt idx="4287">
                  <c:v>3.67279422382922E-10</c:v>
                </c:pt>
                <c:pt idx="4288">
                  <c:v>3.6172907275772668E-10</c:v>
                </c:pt>
                <c:pt idx="4289">
                  <c:v>3.5588089106184239E-10</c:v>
                </c:pt>
                <c:pt idx="4290">
                  <c:v>3.4974354878334881E-10</c:v>
                </c:pt>
                <c:pt idx="4291">
                  <c:v>3.4332591335741839E-10</c:v>
                </c:pt>
                <c:pt idx="4292">
                  <c:v>3.3663703756171432E-10</c:v>
                </c:pt>
                <c:pt idx="4293">
                  <c:v>3.296861488364058E-10</c:v>
                </c:pt>
                <c:pt idx="4294">
                  <c:v>3.2248263853997471E-10</c:v>
                </c:pt>
                <c:pt idx="4295">
                  <c:v>3.1503605115193949E-10</c:v>
                </c:pt>
                <c:pt idx="4296">
                  <c:v>3.0735607343356301E-10</c:v>
                </c:pt>
                <c:pt idx="4297">
                  <c:v>2.9945252355754101E-10</c:v>
                </c:pt>
                <c:pt idx="4298">
                  <c:v>2.9133534021759092E-10</c:v>
                </c:pt>
                <c:pt idx="4299">
                  <c:v>2.8301457172876982E-10</c:v>
                </c:pt>
                <c:pt idx="4300">
                  <c:v>2.7450036512925147E-10</c:v>
                </c:pt>
                <c:pt idx="4301">
                  <c:v>2.658029552941861E-10</c:v>
                </c:pt>
                <c:pt idx="4302">
                  <c:v>2.5693265407214753E-10</c:v>
                </c:pt>
                <c:pt idx="4303">
                  <c:v>2.4789983945454547E-10</c:v>
                </c:pt>
                <c:pt idx="4304">
                  <c:v>2.387149447882473E-10</c:v>
                </c:pt>
                <c:pt idx="4305">
                  <c:v>2.293884480415063E-10</c:v>
                </c:pt>
                <c:pt idx="4306">
                  <c:v>2.199308611331446E-10</c:v>
                </c:pt>
                <c:pt idx="4307">
                  <c:v>2.1035271933477571E-10</c:v>
                </c:pt>
                <c:pt idx="4308">
                  <c:v>2.0066457075568289E-10</c:v>
                </c:pt>
                <c:pt idx="4309">
                  <c:v>1.908769659197957E-10</c:v>
                </c:pt>
                <c:pt idx="4310">
                  <c:v>1.810004474440199E-10</c:v>
                </c:pt>
                <c:pt idx="4311">
                  <c:v>1.710455398269876E-10</c:v>
                </c:pt>
                <c:pt idx="4312">
                  <c:v>1.6102273935709471E-10</c:v>
                </c:pt>
                <c:pt idx="4313">
                  <c:v>1.5094250414848941E-10</c:v>
                </c:pt>
                <c:pt idx="4314">
                  <c:v>1.4081524431346351E-10</c:v>
                </c:pt>
                <c:pt idx="4315">
                  <c:v>1.3065131227948111E-10</c:v>
                </c:pt>
                <c:pt idx="4316">
                  <c:v>1.2046099325885701E-10</c:v>
                </c:pt>
                <c:pt idx="4317">
                  <c:v>1.1025449587886749E-10</c:v>
                </c:pt>
                <c:pt idx="4318">
                  <c:v>1.00041942979842E-10</c:v>
                </c:pt>
                <c:pt idx="4319">
                  <c:v>8.9833362588546777E-11</c:v>
                </c:pt>
                <c:pt idx="4320">
                  <c:v>7.9638679073925457E-11</c:v>
                </c:pt>
                <c:pt idx="4321">
                  <c:v>6.9467704492014679E-11</c:v>
                </c:pt>
                <c:pt idx="4322">
                  <c:v>5.9330130126600549E-11</c:v>
                </c:pt>
                <c:pt idx="4323">
                  <c:v>4.9235518231924202E-11</c:v>
                </c:pt>
                <c:pt idx="4324">
                  <c:v>3.9193293983485821E-11</c:v>
                </c:pt>
                <c:pt idx="4325">
                  <c:v>2.9212737642732699E-11</c:v>
                </c:pt>
                <c:pt idx="4326">
                  <c:v>1.9302976941150529E-11</c:v>
                </c:pt>
                <c:pt idx="4327">
                  <c:v>9.4729796890083644E-12</c:v>
                </c:pt>
                <c:pt idx="4328">
                  <c:v>-2.6845338626405208E-13</c:v>
                </c:pt>
                <c:pt idx="4329">
                  <c:v>-9.9126955673615467E-12</c:v>
                </c:pt>
                <c:pt idx="4330">
                  <c:v>-1.945130083562176E-11</c:v>
                </c:pt>
                <c:pt idx="4331">
                  <c:v>-2.8876010316623941E-11</c:v>
                </c:pt>
                <c:pt idx="4332">
                  <c:v>-3.8178758478994312E-11</c:v>
                </c:pt>
                <c:pt idx="4333">
                  <c:v>-4.7351679082823388E-11</c:v>
                </c:pt>
                <c:pt idx="4334">
                  <c:v>-5.6387110874380783E-11</c:v>
                </c:pt>
                <c:pt idx="4335">
                  <c:v>-6.5277603024093702E-11</c:v>
                </c:pt>
                <c:pt idx="4336">
                  <c:v>-7.4015920305036076E-11</c:v>
                </c:pt>
                <c:pt idx="4337">
                  <c:v>-8.259504800945584E-11</c:v>
                </c:pt>
                <c:pt idx="4338">
                  <c:v>-9.1008196601148311E-11</c:v>
                </c:pt>
                <c:pt idx="4339">
                  <c:v>-9.9248806101763147E-11</c:v>
                </c:pt>
                <c:pt idx="4340">
                  <c:v>-1.073105502094112E-10</c:v>
                </c:pt>
                <c:pt idx="4341">
                  <c:v>-1.1518734014821469E-10</c:v>
                </c:pt>
                <c:pt idx="4342">
                  <c:v>-1.2287332824772151E-10</c:v>
                </c:pt>
                <c:pt idx="4343">
                  <c:v>-1.3036291125137619E-10</c:v>
                </c:pt>
                <c:pt idx="4344">
                  <c:v>-1.3765073335351651E-10</c:v>
                </c:pt>
                <c:pt idx="4345">
                  <c:v>-1.4473168896463091E-10</c:v>
                </c:pt>
                <c:pt idx="4346">
                  <c:v>-1.5160092520488231E-10</c:v>
                </c:pt>
                <c:pt idx="4347">
                  <c:v>-1.5825384412616889E-10</c:v>
                </c:pt>
                <c:pt idx="4348">
                  <c:v>-1.6468610466325291E-10</c:v>
                </c:pt>
                <c:pt idx="4349">
                  <c:v>-1.708936243147502E-10</c:v>
                </c:pt>
                <c:pt idx="4350">
                  <c:v>-1.7687258055502681E-10</c:v>
                </c:pt>
                <c:pt idx="4351">
                  <c:v>-1.826194119783026E-10</c:v>
                </c:pt>
                <c:pt idx="4352">
                  <c:v>-1.881308191765095E-10</c:v>
                </c:pt>
                <c:pt idx="4353">
                  <c:v>-1.934037653526974E-10</c:v>
                </c:pt>
                <c:pt idx="4354">
                  <c:v>-1.9843547667201881E-10</c:v>
                </c:pt>
                <c:pt idx="4355">
                  <c:v>-2.0322344235256331E-10</c:v>
                </c:pt>
                <c:pt idx="4356">
                  <c:v>-2.077654144985387E-10</c:v>
                </c:pt>
                <c:pt idx="4357">
                  <c:v>-2.120594076785279E-10</c:v>
                </c:pt>
                <c:pt idx="4358">
                  <c:v>-2.1610369825176879E-10</c:v>
                </c:pt>
                <c:pt idx="4359">
                  <c:v>-2.198968234456209E-10</c:v>
                </c:pt>
                <c:pt idx="4360">
                  <c:v>-2.2343758018759679E-10</c:v>
                </c:pt>
                <c:pt idx="4361">
                  <c:v>-2.2672502369553901E-10</c:v>
                </c:pt>
                <c:pt idx="4362">
                  <c:v>-2.2975846582972569E-10</c:v>
                </c:pt>
                <c:pt idx="4363">
                  <c:v>-2.3253747321088201E-10</c:v>
                </c:pt>
                <c:pt idx="4364">
                  <c:v>-2.3506186510826248E-10</c:v>
                </c:pt>
                <c:pt idx="4365">
                  <c:v>-2.3733171110215619E-10</c:v>
                </c:pt>
                <c:pt idx="4366">
                  <c:v>-2.3934732852533699E-10</c:v>
                </c:pt>
                <c:pt idx="4367">
                  <c:v>-2.4110927968815902E-10</c:v>
                </c:pt>
                <c:pt idx="4368">
                  <c:v>-2.4261836889215578E-10</c:v>
                </c:pt>
                <c:pt idx="4369">
                  <c:v>-2.4387563923716541E-10</c:v>
                </c:pt>
                <c:pt idx="4370">
                  <c:v>-2.4488236922714788E-10</c:v>
                </c:pt>
                <c:pt idx="4371">
                  <c:v>-2.4564006918001658E-10</c:v>
                </c:pt>
                <c:pt idx="4372">
                  <c:v>-2.4615047744693169E-10</c:v>
                </c:pt>
                <c:pt idx="4373">
                  <c:v>-2.4641555644664709E-10</c:v>
                </c:pt>
                <c:pt idx="4374">
                  <c:v>-2.4643748852061748E-10</c:v>
                </c:pt>
                <c:pt idx="4375">
                  <c:v>-2.4621867161469711E-10</c:v>
                </c:pt>
                <c:pt idx="4376">
                  <c:v>-2.457617147933699E-10</c:v>
                </c:pt>
                <c:pt idx="4377">
                  <c:v>-2.450694335925546E-10</c:v>
                </c:pt>
                <c:pt idx="4378">
                  <c:v>-2.44144845217128E-10</c:v>
                </c:pt>
                <c:pt idx="4379">
                  <c:v>-2.4299116358939838E-10</c:v>
                </c:pt>
                <c:pt idx="4380">
                  <c:v>-2.4161179425484529E-10</c:v>
                </c:pt>
                <c:pt idx="4381">
                  <c:v>-2.4001032915151711E-10</c:v>
                </c:pt>
                <c:pt idx="4382">
                  <c:v>-2.3819054124954938E-10</c:v>
                </c:pt>
                <c:pt idx="4383">
                  <c:v>-2.3615637906732852E-10</c:v>
                </c:pt>
                <c:pt idx="4384">
                  <c:v>-2.3391196107087802E-10</c:v>
                </c:pt>
                <c:pt idx="4385">
                  <c:v>-2.314615699630999E-10</c:v>
                </c:pt>
                <c:pt idx="4386">
                  <c:v>-2.2880964686953691E-10</c:v>
                </c:pt>
                <c:pt idx="4387">
                  <c:v>-2.259607854273627E-10</c:v>
                </c:pt>
                <c:pt idx="4388">
                  <c:v>-2.2291972578433101E-10</c:v>
                </c:pt>
                <c:pt idx="4389">
                  <c:v>-2.1969134851443809E-10</c:v>
                </c:pt>
                <c:pt idx="4390">
                  <c:v>-2.1628066845706361E-10</c:v>
                </c:pt>
                <c:pt idx="4391">
                  <c:v>-2.126928284863672E-10</c:v>
                </c:pt>
                <c:pt idx="4392">
                  <c:v>-2.0893309321771359E-10</c:v>
                </c:pt>
                <c:pt idx="4393">
                  <c:v>-2.0500684265789719E-10</c:v>
                </c:pt>
                <c:pt idx="4394">
                  <c:v>-2.0091956580592209E-10</c:v>
                </c:pt>
                <c:pt idx="4395">
                  <c:v>-1.9667685421107521E-10</c:v>
                </c:pt>
                <c:pt idx="4396">
                  <c:v>-1.922843954950062E-10</c:v>
                </c:pt>
                <c:pt idx="4397">
                  <c:v>-1.877479668444935E-10</c:v>
                </c:pt>
                <c:pt idx="4398">
                  <c:v>-1.8307342848153979E-10</c:v>
                </c:pt>
                <c:pt idx="4399">
                  <c:v>-1.7826671711739699E-10</c:v>
                </c:pt>
                <c:pt idx="4400">
                  <c:v>-1.7333383939706769E-10</c:v>
                </c:pt>
                <c:pt idx="4401">
                  <c:v>-1.682808653407787E-10</c:v>
                </c:pt>
                <c:pt idx="4402">
                  <c:v>-1.631139217888556E-10</c:v>
                </c:pt>
                <c:pt idx="4403">
                  <c:v>-1.578391858563643E-10</c:v>
                </c:pt>
                <c:pt idx="4404">
                  <c:v>-1.5246287840381009E-10</c:v>
                </c:pt>
                <c:pt idx="4405">
                  <c:v>-1.4699125753010761E-10</c:v>
                </c:pt>
                <c:pt idx="4406">
                  <c:v>-1.4143061209395059E-10</c:v>
                </c:pt>
                <c:pt idx="4407">
                  <c:v>-1.3578725526962309E-10</c:v>
                </c:pt>
                <c:pt idx="4408">
                  <c:v>-1.3006751814319771E-10</c:v>
                </c:pt>
                <c:pt idx="4409">
                  <c:v>-1.2427774335497159E-10</c:v>
                </c:pt>
                <c:pt idx="4410">
                  <c:v>-1.1842427879388299E-10</c:v>
                </c:pt>
                <c:pt idx="4411">
                  <c:v>-1.125134713495464E-10</c:v>
                </c:pt>
                <c:pt idx="4412">
                  <c:v>-1.065516607274327E-10</c:v>
                </c:pt>
                <c:pt idx="4413">
                  <c:v>-1.005451733325993E-10</c:v>
                </c:pt>
                <c:pt idx="4414">
                  <c:v>-9.450031622726159E-11</c:v>
                </c:pt>
                <c:pt idx="4415">
                  <c:v>-8.8423371167365732E-11</c:v>
                </c:pt>
                <c:pt idx="4416">
                  <c:v>-8.2320588723198513E-11</c:v>
                </c:pt>
                <c:pt idx="4417">
                  <c:v>-7.6198182488936382E-11</c:v>
                </c:pt>
                <c:pt idx="4418">
                  <c:v>-7.006232338590022E-11</c:v>
                </c:pt>
                <c:pt idx="4419">
                  <c:v>-6.3919134064143722E-11</c:v>
                </c:pt>
                <c:pt idx="4420">
                  <c:v>-5.7774683406861192E-11</c:v>
                </c:pt>
                <c:pt idx="4421">
                  <c:v>-5.1634981141955502E-11</c:v>
                </c:pt>
                <c:pt idx="4422">
                  <c:v>-4.5505972564959338E-11</c:v>
                </c:pt>
                <c:pt idx="4423">
                  <c:v>-3.9393533377352238E-11</c:v>
                </c:pt>
                <c:pt idx="4424">
                  <c:v>-3.3303464644163219E-11</c:v>
                </c:pt>
                <c:pt idx="4425">
                  <c:v>-2.724148787459361E-11</c:v>
                </c:pt>
                <c:pt idx="4426">
                  <c:v>-2.1213240229237539E-11</c:v>
                </c:pt>
                <c:pt idx="4427">
                  <c:v>-1.5224269857318239E-11</c:v>
                </c:pt>
                <c:pt idx="4428">
                  <c:v>-9.2800313671975433E-12</c:v>
                </c:pt>
                <c:pt idx="4429">
                  <c:v>-3.3858814332533538E-12</c:v>
                </c:pt>
                <c:pt idx="4430">
                  <c:v>2.452925457943881E-12</c:v>
                </c:pt>
                <c:pt idx="4431">
                  <c:v>8.231241119389966E-12</c:v>
                </c:pt>
                <c:pt idx="4432">
                  <c:v>1.394402763074133E-11</c:v>
                </c:pt>
                <c:pt idx="4433">
                  <c:v>1.958636115831242E-11</c:v>
                </c:pt>
                <c:pt idx="4434">
                  <c:v>2.5153435625711311E-11</c:v>
                </c:pt>
                <c:pt idx="4435">
                  <c:v>3.0640566233017083E-11</c:v>
                </c:pt>
                <c:pt idx="4436">
                  <c:v>3.6043192822571058E-11</c:v>
                </c:pt>
                <c:pt idx="4437">
                  <c:v>4.1356883089623252E-11</c:v>
                </c:pt>
                <c:pt idx="4438">
                  <c:v>4.6577335636243638E-11</c:v>
                </c:pt>
                <c:pt idx="4439">
                  <c:v>5.1700382867077602E-11</c:v>
                </c:pt>
                <c:pt idx="4440">
                  <c:v>5.6721993725692362E-11</c:v>
                </c:pt>
                <c:pt idx="4441">
                  <c:v>6.1638276270430164E-11</c:v>
                </c:pt>
                <c:pt idx="4442">
                  <c:v>6.6445480088850858E-11</c:v>
                </c:pt>
                <c:pt idx="4443">
                  <c:v>7.1139998550013338E-11</c:v>
                </c:pt>
                <c:pt idx="4444">
                  <c:v>7.5718370894011275E-11</c:v>
                </c:pt>
                <c:pt idx="4445">
                  <c:v>8.017728415834271E-11</c:v>
                </c:pt>
                <c:pt idx="4446">
                  <c:v>8.4513574940857223E-11</c:v>
                </c:pt>
                <c:pt idx="4447">
                  <c:v>8.8724230999185703E-11</c:v>
                </c:pt>
                <c:pt idx="4448">
                  <c:v>9.2806392686718933E-11</c:v>
                </c:pt>
                <c:pt idx="4449">
                  <c:v>9.6757354225359614E-11</c:v>
                </c:pt>
                <c:pt idx="4450">
                  <c:v>1.0057456481542979E-10</c:v>
                </c:pt>
                <c:pt idx="4451">
                  <c:v>1.042556295832709E-10</c:v>
                </c:pt>
                <c:pt idx="4452">
                  <c:v>1.0779831036722569E-10</c:v>
                </c:pt>
                <c:pt idx="4453">
                  <c:v>1.112005263428447E-10</c:v>
                </c:pt>
                <c:pt idx="4454">
                  <c:v>1.144603544883045E-10</c:v>
                </c:pt>
                <c:pt idx="4455">
                  <c:v>1.1757602989117601E-10</c:v>
                </c:pt>
                <c:pt idx="4456">
                  <c:v>1.2054594589781909E-10</c:v>
                </c:pt>
                <c:pt idx="4457">
                  <c:v>1.2336865410682649E-10</c:v>
                </c:pt>
                <c:pt idx="4458">
                  <c:v>1.2604286420807339E-10</c:v>
                </c:pt>
                <c:pt idx="4459">
                  <c:v>1.2856744366906551E-10</c:v>
                </c:pt>
                <c:pt idx="4460">
                  <c:v>1.3094141727041359E-10</c:v>
                </c:pt>
                <c:pt idx="4461">
                  <c:v>1.3316396649238651E-10</c:v>
                </c:pt>
                <c:pt idx="4462">
                  <c:v>1.352344287546247E-10</c:v>
                </c:pt>
                <c:pt idx="4463">
                  <c:v>1.371522965112169E-10</c:v>
                </c:pt>
                <c:pt idx="4464">
                  <c:v>1.3891721620346241E-10</c:v>
                </c:pt>
                <c:pt idx="4465">
                  <c:v>1.405289870727572E-10</c:v>
                </c:pt>
                <c:pt idx="4466">
                  <c:v>1.419875598361545E-10</c:v>
                </c:pt>
                <c:pt idx="4467">
                  <c:v>1.4329303522725839E-10</c:v>
                </c:pt>
                <c:pt idx="4468">
                  <c:v>1.444456624052152E-10</c:v>
                </c:pt>
                <c:pt idx="4469">
                  <c:v>1.4544583723466741E-10</c:v>
                </c:pt>
                <c:pt idx="4470">
                  <c:v>1.462941004396334E-10</c:v>
                </c:pt>
                <c:pt idx="4471">
                  <c:v>1.4699113563436899E-10</c:v>
                </c:pt>
                <c:pt idx="4472">
                  <c:v>1.475377672343566E-10</c:v>
                </c:pt>
                <c:pt idx="4473">
                  <c:v>1.4793495825065439E-10</c:v>
                </c:pt>
                <c:pt idx="4474">
                  <c:v>1.4818380797091819E-10</c:v>
                </c:pt>
                <c:pt idx="4475">
                  <c:v>1.4828554953048721E-10</c:v>
                </c:pt>
                <c:pt idx="4476">
                  <c:v>1.4824154737699859E-10</c:v>
                </c:pt>
                <c:pt idx="4477">
                  <c:v>1.4805329463206411E-10</c:v>
                </c:pt>
                <c:pt idx="4478">
                  <c:v>1.477224103536096E-10</c:v>
                </c:pt>
                <c:pt idx="4479">
                  <c:v>1.4725063670253549E-10</c:v>
                </c:pt>
                <c:pt idx="4480">
                  <c:v>1.4663983601741849E-10</c:v>
                </c:pt>
                <c:pt idx="4481">
                  <c:v>1.4589198780102231E-10</c:v>
                </c:pt>
                <c:pt idx="4482">
                  <c:v>1.450091856224375E-10</c:v>
                </c:pt>
                <c:pt idx="4483">
                  <c:v>1.4399363393871339E-10</c:v>
                </c:pt>
                <c:pt idx="4484">
                  <c:v>1.428476448398848E-10</c:v>
                </c:pt>
                <c:pt idx="4485">
                  <c:v>1.4157363472133329E-10</c:v>
                </c:pt>
                <c:pt idx="4486">
                  <c:v>1.4017412088745379E-10</c:v>
                </c:pt>
                <c:pt idx="4487">
                  <c:v>1.3865171809062459E-10</c:v>
                </c:pt>
                <c:pt idx="4488">
                  <c:v>1.370091350095033E-10</c:v>
                </c:pt>
                <c:pt idx="4489">
                  <c:v>1.3524917067068869E-10</c:v>
                </c:pt>
                <c:pt idx="4490">
                  <c:v>1.3337471081780581E-10</c:v>
                </c:pt>
                <c:pt idx="4491">
                  <c:v>1.3138872423208081E-10</c:v>
                </c:pt>
                <c:pt idx="4492">
                  <c:v>1.292942590084782E-10</c:v>
                </c:pt>
                <c:pt idx="4493">
                  <c:v>1.2709443879148021E-10</c:v>
                </c:pt>
                <c:pt idx="4494">
                  <c:v>1.247924589745805E-10</c:v>
                </c:pt>
                <c:pt idx="4495">
                  <c:v>1.223915828675652E-10</c:v>
                </c:pt>
                <c:pt idx="4496">
                  <c:v>1.198951378356413E-10</c:v>
                </c:pt>
                <c:pt idx="4497">
                  <c:v>1.1730651141446119E-10</c:v>
                </c:pt>
                <c:pt idx="4498">
                  <c:v>1.146291474050755E-10</c:v>
                </c:pt>
                <c:pt idx="4499">
                  <c:v>1.1186654195282439E-10</c:v>
                </c:pt>
                <c:pt idx="4500">
                  <c:v>1.090222396141557E-10</c:v>
                </c:pt>
                <c:pt idx="4501">
                  <c:v>1.060998294153271E-10</c:v>
                </c:pt>
                <c:pt idx="4502">
                  <c:v>1.031029409069217E-10</c:v>
                </c:pt>
                <c:pt idx="4503">
                  <c:v>1.000352402180685E-10</c:v>
                </c:pt>
                <c:pt idx="4504">
                  <c:v>9.6900426114222537E-11</c:v>
                </c:pt>
                <c:pt idx="4505">
                  <c:v>9.3702226062315938E-11</c:v>
                </c:pt>
                <c:pt idx="4506">
                  <c:v>9.0444392307048683E-11</c:v>
                </c:pt>
                <c:pt idx="4507">
                  <c:v>8.7130697962036523E-11</c:v>
                </c:pt>
                <c:pt idx="4508">
                  <c:v>8.3764933119484108E-11</c:v>
                </c:pt>
                <c:pt idx="4509">
                  <c:v>8.0350900981995802E-11</c:v>
                </c:pt>
                <c:pt idx="4510">
                  <c:v>7.6892414020079489E-11</c:v>
                </c:pt>
                <c:pt idx="4511">
                  <c:v>7.3393290158838056E-11</c:v>
                </c:pt>
                <c:pt idx="4512">
                  <c:v>6.9857348997280133E-11</c:v>
                </c:pt>
                <c:pt idx="4513">
                  <c:v>6.6288408063615446E-11</c:v>
                </c:pt>
                <c:pt idx="4514">
                  <c:v>6.269027910983187E-11</c:v>
                </c:pt>
                <c:pt idx="4515">
                  <c:v>5.9066764448779722E-11</c:v>
                </c:pt>
                <c:pt idx="4516">
                  <c:v>5.5421653336915677E-11</c:v>
                </c:pt>
                <c:pt idx="4517">
                  <c:v>5.1758718405782342E-11</c:v>
                </c:pt>
                <c:pt idx="4518">
                  <c:v>4.808171214522168E-11</c:v>
                </c:pt>
                <c:pt idx="4519">
                  <c:v>4.4394363441239988E-11</c:v>
                </c:pt>
                <c:pt idx="4520">
                  <c:v>4.0700374171359778E-11</c:v>
                </c:pt>
                <c:pt idx="4521">
                  <c:v>3.7003415860209548E-11</c:v>
                </c:pt>
                <c:pt idx="4522">
                  <c:v>3.3307126398016461E-11</c:v>
                </c:pt>
                <c:pt idx="4523">
                  <c:v>2.9615106824578738E-11</c:v>
                </c:pt>
                <c:pt idx="4524">
                  <c:v>2.5930918181205249E-11</c:v>
                </c:pt>
                <c:pt idx="4525">
                  <c:v>2.2258078433018641E-11</c:v>
                </c:pt>
                <c:pt idx="4526">
                  <c:v>1.8600059463925711E-11</c:v>
                </c:pt>
                <c:pt idx="4527">
                  <c:v>1.4960284146465141E-11</c:v>
                </c:pt>
                <c:pt idx="4528">
                  <c:v>1.134212348864727E-11</c:v>
                </c:pt>
                <c:pt idx="4529">
                  <c:v>7.7488938598047611E-12</c:v>
                </c:pt>
                <c:pt idx="4530">
                  <c:v>4.1838542973755706E-12</c:v>
                </c:pt>
                <c:pt idx="4531">
                  <c:v>6.5020389644160151E-13</c:v>
                </c:pt>
                <c:pt idx="4532">
                  <c:v>-2.8489207162524911E-12</c:v>
                </c:pt>
                <c:pt idx="4533">
                  <c:v>-6.3104478221754896E-12</c:v>
                </c:pt>
                <c:pt idx="4534">
                  <c:v>-9.7313729632561776E-12</c:v>
                </c:pt>
                <c:pt idx="4535">
                  <c:v>-1.310876120507632E-11</c:v>
                </c:pt>
                <c:pt idx="4536">
                  <c:v>-1.6439749309687249E-11</c:v>
                </c:pt>
                <c:pt idx="4537">
                  <c:v>-1.9721547816828511E-11</c:v>
                </c:pt>
                <c:pt idx="4538">
                  <c:v>-2.2951443032428739E-11</c:v>
                </c:pt>
                <c:pt idx="4539">
                  <c:v>-2.6126798923370381E-11</c:v>
                </c:pt>
                <c:pt idx="4540">
                  <c:v>-2.9245058917601702E-11</c:v>
                </c:pt>
                <c:pt idx="4541">
                  <c:v>-3.2303747608780871E-11</c:v>
                </c:pt>
                <c:pt idx="4542">
                  <c:v>-3.5300472364738219E-11</c:v>
                </c:pt>
                <c:pt idx="4543">
                  <c:v>-3.8232924839143882E-11</c:v>
                </c:pt>
                <c:pt idx="4544">
                  <c:v>-4.1098882385868453E-11</c:v>
                </c:pt>
                <c:pt idx="4545">
                  <c:v>-4.389620937562441E-11</c:v>
                </c:pt>
                <c:pt idx="4546">
                  <c:v>-4.6622858414575541E-11</c:v>
                </c:pt>
                <c:pt idx="4547">
                  <c:v>-4.9276871464700478E-11</c:v>
                </c:pt>
                <c:pt idx="4548">
                  <c:v>-5.1856380865794302E-11</c:v>
                </c:pt>
                <c:pt idx="4549">
                  <c:v>-5.4359610259089442E-11</c:v>
                </c:pt>
                <c:pt idx="4550">
                  <c:v>-5.6784875412573359E-11</c:v>
                </c:pt>
                <c:pt idx="4551">
                  <c:v>-5.9130584948175586E-11</c:v>
                </c:pt>
                <c:pt idx="4552">
                  <c:v>-6.1395240971090673E-11</c:v>
                </c:pt>
                <c:pt idx="4553">
                  <c:v>-6.3577439601596727E-11</c:v>
                </c:pt>
                <c:pt idx="4554">
                  <c:v>-6.5675871409820599E-11</c:v>
                </c:pt>
                <c:pt idx="4555">
                  <c:v>-6.7689321753990964E-11</c:v>
                </c:pt>
                <c:pt idx="4556">
                  <c:v>-6.9616671022809685E-11</c:v>
                </c:pt>
                <c:pt idx="4557">
                  <c:v>-7.1456894782658671E-11</c:v>
                </c:pt>
                <c:pt idx="4558">
                  <c:v>-7.3209063830445708E-11</c:v>
                </c:pt>
                <c:pt idx="4559">
                  <c:v>-7.4872344152976383E-11</c:v>
                </c:pt>
                <c:pt idx="4560">
                  <c:v>-7.6445996793821976E-11</c:v>
                </c:pt>
                <c:pt idx="4561">
                  <c:v>-7.7929377628733617E-11</c:v>
                </c:pt>
                <c:pt idx="4562">
                  <c:v>-7.9321937050731909E-11</c:v>
                </c:pt>
                <c:pt idx="4563">
                  <c:v>-8.0623219566078188E-11</c:v>
                </c:pt>
                <c:pt idx="4564">
                  <c:v>-8.1832863302408335E-11</c:v>
                </c:pt>
                <c:pt idx="4565">
                  <c:v>-8.2950599430383467E-11</c:v>
                </c:pt>
                <c:pt idx="4566">
                  <c:v>-8.3976251500282238E-11</c:v>
                </c:pt>
                <c:pt idx="4567">
                  <c:v>-8.4909734695028851E-11</c:v>
                </c:pt>
                <c:pt idx="4568">
                  <c:v>-8.5751055001217141E-11</c:v>
                </c:pt>
                <c:pt idx="4569">
                  <c:v>-8.6500308299755916E-11</c:v>
                </c:pt>
                <c:pt idx="4570">
                  <c:v>-8.715767937782282E-11</c:v>
                </c:pt>
                <c:pt idx="4571">
                  <c:v>-8.7723440863874077E-11</c:v>
                </c:pt>
                <c:pt idx="4572">
                  <c:v>-8.8197952087515266E-11</c:v>
                </c:pt>
                <c:pt idx="4573">
                  <c:v>-8.8581657866093463E-11</c:v>
                </c:pt>
                <c:pt idx="4574">
                  <c:v>-8.8875087219924314E-11</c:v>
                </c:pt>
                <c:pt idx="4575">
                  <c:v>-8.9078852018117996E-11</c:v>
                </c:pt>
                <c:pt idx="4576">
                  <c:v>-8.9193645557016466E-11</c:v>
                </c:pt>
                <c:pt idx="4577">
                  <c:v>-8.9220241073299919E-11</c:v>
                </c:pt>
                <c:pt idx="4578">
                  <c:v>-8.9159490193863821E-11</c:v>
                </c:pt>
                <c:pt idx="4579">
                  <c:v>-8.9012321324608562E-11</c:v>
                </c:pt>
                <c:pt idx="4580">
                  <c:v>-8.8779737980322207E-11</c:v>
                </c:pt>
                <c:pt idx="4581">
                  <c:v>-8.8462817057872569E-11</c:v>
                </c:pt>
                <c:pt idx="4582">
                  <c:v>-8.8062707054958083E-11</c:v>
                </c:pt>
                <c:pt idx="4583">
                  <c:v>-8.7580626236697715E-11</c:v>
                </c:pt>
                <c:pt idx="4584">
                  <c:v>-8.7017860752368439E-11</c:v>
                </c:pt>
                <c:pt idx="4585">
                  <c:v>-8.6375762704624343E-11</c:v>
                </c:pt>
                <c:pt idx="4586">
                  <c:v>-8.5655748173554867E-11</c:v>
                </c:pt>
                <c:pt idx="4587">
                  <c:v>-8.4859295197959874E-11</c:v>
                </c:pt>
                <c:pt idx="4588">
                  <c:v>-8.3987941716237798E-11</c:v>
                </c:pt>
                <c:pt idx="4589">
                  <c:v>-8.3043283469298381E-11</c:v>
                </c:pt>
                <c:pt idx="4590">
                  <c:v>-8.2026971867924702E-11</c:v>
                </c:pt>
                <c:pt idx="4591">
                  <c:v>-8.094071182701971E-11</c:v>
                </c:pt>
                <c:pt idx="4592">
                  <c:v>-7.9786259569180765E-11</c:v>
                </c:pt>
                <c:pt idx="4593">
                  <c:v>-7.8565420400050948E-11</c:v>
                </c:pt>
                <c:pt idx="4594">
                  <c:v>-7.7280046457899429E-11</c:v>
                </c:pt>
                <c:pt idx="4595">
                  <c:v>-7.5932034439883794E-11</c:v>
                </c:pt>
                <c:pt idx="4596">
                  <c:v>-7.4523323307445524E-11</c:v>
                </c:pt>
                <c:pt idx="4597">
                  <c:v>-7.3055891973285916E-11</c:v>
                </c:pt>
                <c:pt idx="4598">
                  <c:v>-7.1531756972363273E-11</c:v>
                </c:pt>
                <c:pt idx="4599">
                  <c:v>-6.9952970119343574E-11</c:v>
                </c:pt>
                <c:pt idx="4600">
                  <c:v>-6.8321616154925777E-11</c:v>
                </c:pt>
                <c:pt idx="4601">
                  <c:v>-6.6639810383449715E-11</c:v>
                </c:pt>
                <c:pt idx="4602">
                  <c:v>-6.4909696304179157E-11</c:v>
                </c:pt>
                <c:pt idx="4603">
                  <c:v>-6.3133443238634792E-11</c:v>
                </c:pt>
                <c:pt idx="4604">
                  <c:v>-6.131324395633239E-11</c:v>
                </c:pt>
                <c:pt idx="4605">
                  <c:v>-5.9451312301259199E-11</c:v>
                </c:pt>
                <c:pt idx="4606">
                  <c:v>-5.7549880821398012E-11</c:v>
                </c:pt>
                <c:pt idx="4607">
                  <c:v>-5.5611198403582121E-11</c:v>
                </c:pt>
                <c:pt idx="4608">
                  <c:v>-5.3637527915936668E-11</c:v>
                </c:pt>
                <c:pt idx="4609">
                  <c:v>-5.1631143860131909E-11</c:v>
                </c:pt>
                <c:pt idx="4610">
                  <c:v>-4.9594330035642177E-11</c:v>
                </c:pt>
                <c:pt idx="4611">
                  <c:v>-4.7529377218171037E-11</c:v>
                </c:pt>
                <c:pt idx="4612">
                  <c:v>-4.5438580854367307E-11</c:v>
                </c:pt>
                <c:pt idx="4613">
                  <c:v>-4.3324238774920197E-11</c:v>
                </c:pt>
                <c:pt idx="4614">
                  <c:v>-4.1188648928082582E-11</c:v>
                </c:pt>
                <c:pt idx="4615">
                  <c:v>-3.9034107135631253E-11</c:v>
                </c:pt>
                <c:pt idx="4616">
                  <c:v>-3.6862904873231462E-11</c:v>
                </c:pt>
                <c:pt idx="4617">
                  <c:v>-3.4677327077128878E-11</c:v>
                </c:pt>
                <c:pt idx="4618">
                  <c:v>-3.247964997904827E-11</c:v>
                </c:pt>
                <c:pt idx="4619">
                  <c:v>-3.0272138971130947E-11</c:v>
                </c:pt>
                <c:pt idx="4620">
                  <c:v>-2.8057046502696401E-11</c:v>
                </c:pt>
                <c:pt idx="4621">
                  <c:v>-2.5836610010564E-11</c:v>
                </c:pt>
                <c:pt idx="4622">
                  <c:v>-2.3613049884621041E-11</c:v>
                </c:pt>
                <c:pt idx="4623">
                  <c:v>-2.1388567470272089E-11</c:v>
                </c:pt>
                <c:pt idx="4624">
                  <c:v>-1.9165343109352259E-11</c:v>
                </c:pt>
                <c:pt idx="4625">
                  <c:v>-1.6945534221033902E-11</c:v>
                </c:pt>
                <c:pt idx="4626">
                  <c:v>-1.473127342420184E-11</c:v>
                </c:pt>
                <c:pt idx="4627">
                  <c:v>-1.252466670271711E-11</c:v>
                </c:pt>
                <c:pt idx="4628">
                  <c:v>-1.0327791614933309E-11</c:v>
                </c:pt>
                <c:pt idx="4629">
                  <c:v>-8.1426955487726601E-12</c:v>
                </c:pt>
                <c:pt idx="4630">
                  <c:v>-5.9713940236117453E-12</c:v>
                </c:pt>
                <c:pt idx="4631">
                  <c:v>-3.8158690401683924E-12</c:v>
                </c:pt>
                <c:pt idx="4632">
                  <c:v>-1.6780674795227589E-12</c:v>
                </c:pt>
                <c:pt idx="4633">
                  <c:v>4.40100447653711E-13</c:v>
                </c:pt>
                <c:pt idx="4634">
                  <c:v>2.5367627006474289E-12</c:v>
                </c:pt>
                <c:pt idx="4635">
                  <c:v>4.6100868560759566E-12</c:v>
                </c:pt>
                <c:pt idx="4636">
                  <c:v>6.6582815021919408E-12</c:v>
                </c:pt>
                <c:pt idx="4637">
                  <c:v>8.67959757928483E-12</c:v>
                </c:pt>
                <c:pt idx="4638">
                  <c:v>1.0672329665408469E-11</c:v>
                </c:pt>
                <c:pt idx="4639">
                  <c:v>1.263481720672364E-11</c:v>
                </c:pt>
                <c:pt idx="4640">
                  <c:v>1.4565445691805809E-11</c:v>
                </c:pt>
                <c:pt idx="4641">
                  <c:v>1.6462647769329491E-11</c:v>
                </c:pt>
                <c:pt idx="4642">
                  <c:v>1.8324904308601682E-11</c:v>
                </c:pt>
                <c:pt idx="4643">
                  <c:v>2.015074540247802E-11</c:v>
                </c:pt>
                <c:pt idx="4644">
                  <c:v>2.1938751312255932E-11</c:v>
                </c:pt>
                <c:pt idx="4645">
                  <c:v>2.3687553354200041E-11</c:v>
                </c:pt>
                <c:pt idx="4646">
                  <c:v>2.5395834727415251E-11</c:v>
                </c:pt>
                <c:pt idx="4647">
                  <c:v>2.7062331282842959E-11</c:v>
                </c:pt>
                <c:pt idx="4648">
                  <c:v>2.868583223321593E-11</c:v>
                </c:pt>
                <c:pt idx="4649">
                  <c:v>3.0265180803866067E-11</c:v>
                </c:pt>
                <c:pt idx="4650">
                  <c:v>3.1799274824338663E-11</c:v>
                </c:pt>
                <c:pt idx="4651">
                  <c:v>3.3287067260824447E-11</c:v>
                </c:pt>
                <c:pt idx="4652">
                  <c:v>3.4727566689478857E-11</c:v>
                </c:pt>
                <c:pt idx="4653">
                  <c:v>3.6119837710754518E-11</c:v>
                </c:pt>
                <c:pt idx="4654">
                  <c:v>3.7463001304929638E-11</c:v>
                </c:pt>
                <c:pt idx="4655">
                  <c:v>3.8756235129070363E-11</c:v>
                </c:pt>
                <c:pt idx="4656">
                  <c:v>3.9998773755719853E-11</c:v>
                </c:pt>
                <c:pt idx="4657">
                  <c:v>4.1189908853661243E-11</c:v>
                </c:pt>
                <c:pt idx="4658">
                  <c:v>4.2328989311154129E-11</c:v>
                </c:pt>
                <c:pt idx="4659">
                  <c:v>4.3415421302096858E-11</c:v>
                </c:pt>
                <c:pt idx="4660">
                  <c:v>4.4448668295617897E-11</c:v>
                </c:pt>
                <c:pt idx="4661">
                  <c:v>4.5428251009649821E-11</c:v>
                </c:pt>
                <c:pt idx="4662">
                  <c:v>4.635374730908861E-11</c:v>
                </c:pt>
                <c:pt idx="4663">
                  <c:v>4.7224792049189051E-11</c:v>
                </c:pt>
                <c:pt idx="4664">
                  <c:v>4.8041076864893978E-11</c:v>
                </c:pt>
                <c:pt idx="4665">
                  <c:v>4.8802349906840982E-11</c:v>
                </c:pt>
                <c:pt idx="4666">
                  <c:v>4.9508415524834752E-11</c:v>
                </c:pt>
                <c:pt idx="4667">
                  <c:v>5.0159133899616807E-11</c:v>
                </c:pt>
                <c:pt idx="4668">
                  <c:v>5.0754420623806437E-11</c:v>
                </c:pt>
                <c:pt idx="4669">
                  <c:v>5.1294246232927592E-11</c:v>
                </c:pt>
                <c:pt idx="4670">
                  <c:v>5.1778635687476032E-11</c:v>
                </c:pt>
                <c:pt idx="4671">
                  <c:v>5.2207667807019717E-11</c:v>
                </c:pt>
                <c:pt idx="4672">
                  <c:v>5.2581474657361672E-11</c:v>
                </c:pt>
                <c:pt idx="4673">
                  <c:v>5.2900240891830699E-11</c:v>
                </c:pt>
                <c:pt idx="4674">
                  <c:v>5.3164203047799372E-11</c:v>
                </c:pt>
                <c:pt idx="4675">
                  <c:v>5.3373648799561212E-11</c:v>
                </c:pt>
                <c:pt idx="4676">
                  <c:v>5.3528916168730669E-11</c:v>
                </c:pt>
                <c:pt idx="4677">
                  <c:v>5.3630392693359243E-11</c:v>
                </c:pt>
                <c:pt idx="4678">
                  <c:v>5.3678514556989288E-11</c:v>
                </c:pt>
                <c:pt idx="4679">
                  <c:v>5.3673765678894493E-11</c:v>
                </c:pt>
                <c:pt idx="4680">
                  <c:v>5.3616676766780949E-11</c:v>
                </c:pt>
                <c:pt idx="4681">
                  <c:v>5.3507824333247063E-11</c:v>
                </c:pt>
                <c:pt idx="4682">
                  <c:v>5.3347829677322798E-11</c:v>
                </c:pt>
                <c:pt idx="4683">
                  <c:v>5.3137357832429878E-11</c:v>
                </c:pt>
                <c:pt idx="4684">
                  <c:v>5.2877116482123673E-11</c:v>
                </c:pt>
                <c:pt idx="4685">
                  <c:v>5.2567854844995939E-11</c:v>
                </c:pt>
                <c:pt idx="4686">
                  <c:v>5.2210362530133323E-11</c:v>
                </c:pt>
                <c:pt idx="4687">
                  <c:v>5.180546836454189E-11</c:v>
                </c:pt>
                <c:pt idx="4688">
                  <c:v>5.1354039193961098E-11</c:v>
                </c:pt>
                <c:pt idx="4689">
                  <c:v>5.0856978658502278E-11</c:v>
                </c:pt>
                <c:pt idx="4690">
                  <c:v>5.0315225944557377E-11</c:v>
                </c:pt>
                <c:pt idx="4691">
                  <c:v>4.972975451443201E-11</c:v>
                </c:pt>
                <c:pt idx="4692">
                  <c:v>4.9101570815164579E-11</c:v>
                </c:pt>
                <c:pt idx="4693">
                  <c:v>4.843171296799871E-11</c:v>
                </c:pt>
                <c:pt idx="4694">
                  <c:v>4.7721249439980588E-11</c:v>
                </c:pt>
                <c:pt idx="4695">
                  <c:v>4.6971277699155737E-11</c:v>
                </c:pt>
                <c:pt idx="4696">
                  <c:v>4.618292285484083E-11</c:v>
                </c:pt>
                <c:pt idx="4697">
                  <c:v>4.5357336284446338E-11</c:v>
                </c:pt>
                <c:pt idx="4698">
                  <c:v>4.4495694248324018E-11</c:v>
                </c:pt>
                <c:pt idx="4699">
                  <c:v>4.3599196494110391E-11</c:v>
                </c:pt>
                <c:pt idx="4700">
                  <c:v>4.2669064852032797E-11</c:v>
                </c:pt>
                <c:pt idx="4701">
                  <c:v>4.1706541822639227E-11</c:v>
                </c:pt>
                <c:pt idx="4702">
                  <c:v>4.0712889158405528E-11</c:v>
                </c:pt>
                <c:pt idx="4703">
                  <c:v>3.9689386440665312E-11</c:v>
                </c:pt>
                <c:pt idx="4704">
                  <c:v>3.8637329653298198E-11</c:v>
                </c:pt>
                <c:pt idx="4705">
                  <c:v>3.755802975460072E-11</c:v>
                </c:pt>
                <c:pt idx="4706">
                  <c:v>3.6452811248751687E-11</c:v>
                </c:pt>
                <c:pt idx="4707">
                  <c:v>3.5323010758270703E-11</c:v>
                </c:pt>
                <c:pt idx="4708">
                  <c:v>3.4169975598852922E-11</c:v>
                </c:pt>
                <c:pt idx="4709">
                  <c:v>3.2995062357947652E-11</c:v>
                </c:pt>
                <c:pt idx="4710">
                  <c:v>3.1799635478430731E-11</c:v>
                </c:pt>
                <c:pt idx="4711">
                  <c:v>3.0585065848702568E-11</c:v>
                </c:pt>
                <c:pt idx="4712">
                  <c:v>2.9352729400523779E-11</c:v>
                </c:pt>
                <c:pt idx="4713">
                  <c:v>2.8104005715880201E-11</c:v>
                </c:pt>
                <c:pt idx="4714">
                  <c:v>2.6840276644147049E-11</c:v>
                </c:pt>
                <c:pt idx="4715">
                  <c:v>2.5562924930799529E-11</c:v>
                </c:pt>
                <c:pt idx="4716">
                  <c:v>2.42733328588933E-11</c:v>
                </c:pt>
                <c:pt idx="4717">
                  <c:v>2.2972880904513871E-11</c:v>
                </c:pt>
                <c:pt idx="4718">
                  <c:v>2.166294640736807E-11</c:v>
                </c:pt>
                <c:pt idx="4719">
                  <c:v>2.0344902257664609E-11</c:v>
                </c:pt>
                <c:pt idx="4720">
                  <c:v>1.902011560040321E-11</c:v>
                </c:pt>
                <c:pt idx="4721">
                  <c:v>1.7689946558163829E-11</c:v>
                </c:pt>
                <c:pt idx="4722">
                  <c:v>1.635574697345841E-11</c:v>
                </c:pt>
                <c:pt idx="4723">
                  <c:v>1.5018859171678031E-11</c:v>
                </c:pt>
                <c:pt idx="4724">
                  <c:v>1.3680614745638E-11</c:v>
                </c:pt>
                <c:pt idx="4725">
                  <c:v>1.234233336269221E-11</c:v>
                </c:pt>
                <c:pt idx="4726">
                  <c:v>1.1005321595356541E-11</c:v>
                </c:pt>
                <c:pt idx="4727">
                  <c:v>9.6708717763487638E-12</c:v>
                </c:pt>
                <c:pt idx="4728">
                  <c:v>8.3402608789194224E-12</c:v>
                </c:pt>
                <c:pt idx="4729">
                  <c:v>7.0147494233149768E-12</c:v>
                </c:pt>
                <c:pt idx="4730">
                  <c:v>5.6955804101804471E-12</c:v>
                </c:pt>
                <c:pt idx="4731">
                  <c:v>4.3839782816745683E-12</c:v>
                </c:pt>
                <c:pt idx="4732">
                  <c:v>3.08114791103569E-12</c:v>
                </c:pt>
                <c:pt idx="4733">
                  <c:v>1.7882736213015401E-12</c:v>
                </c:pt>
                <c:pt idx="4734">
                  <c:v>5.0651823385054249E-13</c:v>
                </c:pt>
                <c:pt idx="4735">
                  <c:v>-7.6297785260340781E-13</c:v>
                </c:pt>
                <c:pt idx="4736">
                  <c:v>-2.019097551966779E-12</c:v>
                </c:pt>
                <c:pt idx="4737">
                  <c:v>-3.2607479491131839E-12</c:v>
                </c:pt>
                <c:pt idx="4738">
                  <c:v>-4.486861126097833E-12</c:v>
                </c:pt>
                <c:pt idx="4739">
                  <c:v>-5.6963949557529937E-12</c:v>
                </c:pt>
                <c:pt idx="4740">
                  <c:v>-6.8883338622144222E-12</c:v>
                </c:pt>
                <c:pt idx="4741">
                  <c:v>-8.0616895479655205E-12</c:v>
                </c:pt>
                <c:pt idx="4742">
                  <c:v>-9.2155016870227715E-12</c:v>
                </c:pt>
                <c:pt idx="4743">
                  <c:v>-1.034883858392275E-11</c:v>
                </c:pt>
                <c:pt idx="4744">
                  <c:v>-1.146079779820781E-11</c:v>
                </c:pt>
                <c:pt idx="4745">
                  <c:v>-1.2550506734144271E-11</c:v>
                </c:pt>
                <c:pt idx="4746">
                  <c:v>-1.3617123195443341E-11</c:v>
                </c:pt>
                <c:pt idx="4747">
                  <c:v>-1.465983590479177E-11</c:v>
                </c:pt>
                <c:pt idx="4748">
                  <c:v>-1.5677864988035062E-11</c:v>
                </c:pt>
                <c:pt idx="4749">
                  <c:v>-1.6670462422892599E-11</c:v>
                </c:pt>
                <c:pt idx="4750">
                  <c:v>-1.7636912452119569E-11</c:v>
                </c:pt>
                <c:pt idx="4751">
                  <c:v>-1.857653196106604E-11</c:v>
                </c:pt>
                <c:pt idx="4752">
                  <c:v>-1.9488670819619241E-11</c:v>
                </c:pt>
                <c:pt idx="4753">
                  <c:v>-2.0372712188549302E-11</c:v>
                </c:pt>
                <c:pt idx="4754">
                  <c:v>-2.1228072790314089E-11</c:v>
                </c:pt>
                <c:pt idx="4755">
                  <c:v>-2.2054203144412009E-11</c:v>
                </c:pt>
                <c:pt idx="4756">
                  <c:v>-2.285058776740616E-11</c:v>
                </c:pt>
                <c:pt idx="4757">
                  <c:v>-2.3616745337775982E-11</c:v>
                </c:pt>
                <c:pt idx="4758">
                  <c:v>-2.4352228825785448E-11</c:v>
                </c:pt>
                <c:pt idx="4759">
                  <c:v>-2.5056625588589291E-11</c:v>
                </c:pt>
                <c:pt idx="4760">
                  <c:v>-2.5729557430830079E-11</c:v>
                </c:pt>
                <c:pt idx="4761">
                  <c:v>-2.637068063101063E-11</c:v>
                </c:pt>
                <c:pt idx="4762">
                  <c:v>-2.6979685933956371E-11</c:v>
                </c:pt>
                <c:pt idx="4763">
                  <c:v>-2.7556298509712501E-11</c:v>
                </c:pt>
                <c:pt idx="4764">
                  <c:v>-2.8100277879250068E-11</c:v>
                </c:pt>
                <c:pt idx="4765">
                  <c:v>-2.8611417807383601E-11</c:v>
                </c:pt>
                <c:pt idx="4766">
                  <c:v>-2.908954616333129E-11</c:v>
                </c:pt>
                <c:pt idx="4767">
                  <c:v>-2.9534524749375553E-11</c:v>
                </c:pt>
                <c:pt idx="4768">
                  <c:v>-2.9946249098108723E-11</c:v>
                </c:pt>
                <c:pt idx="4769">
                  <c:v>-3.0324648238774382E-11</c:v>
                </c:pt>
                <c:pt idx="4770">
                  <c:v>-3.0669684433239789E-11</c:v>
                </c:pt>
                <c:pt idx="4771">
                  <c:v>-3.0981352882159409E-11</c:v>
                </c:pt>
                <c:pt idx="4772">
                  <c:v>-3.1259681401912778E-11</c:v>
                </c:pt>
                <c:pt idx="4773">
                  <c:v>-3.1504730072922987E-11</c:v>
                </c:pt>
                <c:pt idx="4774">
                  <c:v>-3.1716590859983717E-11</c:v>
                </c:pt>
                <c:pt idx="4775">
                  <c:v>-3.1895387205243938E-11</c:v>
                </c:pt>
                <c:pt idx="4776">
                  <c:v>-3.204127359451952E-11</c:v>
                </c:pt>
                <c:pt idx="4777">
                  <c:v>-3.2154435097620652E-11</c:v>
                </c:pt>
                <c:pt idx="4778">
                  <c:v>-3.2235086883401982E-11</c:v>
                </c:pt>
                <c:pt idx="4779">
                  <c:v>-3.2283473710260622E-11</c:v>
                </c:pt>
                <c:pt idx="4780">
                  <c:v>-3.2299869392823332E-11</c:v>
                </c:pt>
                <c:pt idx="4781">
                  <c:v>-3.2284576245580543E-11</c:v>
                </c:pt>
                <c:pt idx="4782">
                  <c:v>-3.2237924504239498E-11</c:v>
                </c:pt>
                <c:pt idx="4783">
                  <c:v>-3.2160271725583101E-11</c:v>
                </c:pt>
                <c:pt idx="4784">
                  <c:v>-3.2052002166633932E-11</c:v>
                </c:pt>
                <c:pt idx="4785">
                  <c:v>-3.1913526143935523E-11</c:v>
                </c:pt>
                <c:pt idx="4786">
                  <c:v>-3.1745279373773911E-11</c:v>
                </c:pt>
                <c:pt idx="4787">
                  <c:v>-3.1547722294173182E-11</c:v>
                </c:pt>
                <c:pt idx="4788">
                  <c:v>-3.1321339369508028E-11</c:v>
                </c:pt>
                <c:pt idx="4789">
                  <c:v>-3.1066638378585122E-11</c:v>
                </c:pt>
                <c:pt idx="4790">
                  <c:v>-3.0784149687052482E-11</c:v>
                </c:pt>
                <c:pt idx="4791">
                  <c:v>-3.0474425505003148E-11</c:v>
                </c:pt>
                <c:pt idx="4792">
                  <c:v>-3.0138039130644839E-11</c:v>
                </c:pt>
                <c:pt idx="4793">
                  <c:v>-2.9775584180912571E-11</c:v>
                </c:pt>
                <c:pt idx="4794">
                  <c:v>-2.9387673809905187E-11</c:v>
                </c:pt>
                <c:pt idx="4795">
                  <c:v>-2.89749399160296E-11</c:v>
                </c:pt>
                <c:pt idx="4796">
                  <c:v>-2.853803233873903E-11</c:v>
                </c:pt>
                <c:pt idx="4797">
                  <c:v>-2.8077618045752872E-11</c:v>
                </c:pt>
                <c:pt idx="4798">
                  <c:v>-2.7594380311646109E-11</c:v>
                </c:pt>
                <c:pt idx="4799">
                  <c:v>-2.7089017888695839E-11</c:v>
                </c:pt>
                <c:pt idx="4800">
                  <c:v>-2.656224417087141E-11</c:v>
                </c:pt>
                <c:pt idx="4801">
                  <c:v>-2.6014786351852081E-11</c:v>
                </c:pt>
                <c:pt idx="4802">
                  <c:v>-2.5447384577953739E-11</c:v>
                </c:pt>
                <c:pt idx="4803">
                  <c:v>-2.4860791096841889E-11</c:v>
                </c:pt>
                <c:pt idx="4804">
                  <c:v>-2.4255769402903749E-11</c:v>
                </c:pt>
                <c:pt idx="4805">
                  <c:v>-2.3633093380147012E-11</c:v>
                </c:pt>
                <c:pt idx="4806">
                  <c:v>-2.299354644348615E-11</c:v>
                </c:pt>
                <c:pt idx="4807">
                  <c:v>-2.233792067927073E-11</c:v>
                </c:pt>
                <c:pt idx="4808">
                  <c:v>-2.1667015985901929E-11</c:v>
                </c:pt>
                <c:pt idx="4809">
                  <c:v>-2.0981639215375301E-11</c:v>
                </c:pt>
                <c:pt idx="4810">
                  <c:v>-2.0282603316578409E-11</c:v>
                </c:pt>
                <c:pt idx="4811">
                  <c:v>-1.9570726481161988E-11</c:v>
                </c:pt>
                <c:pt idx="4812">
                  <c:v>-1.8846831292792789E-11</c:v>
                </c:pt>
                <c:pt idx="4813">
                  <c:v>-1.811174388058465E-11</c:v>
                </c:pt>
                <c:pt idx="4814">
                  <c:v>-1.7366293077492771E-11</c:v>
                </c:pt>
                <c:pt idx="4815">
                  <c:v>-1.661130958444287E-11</c:v>
                </c:pt>
                <c:pt idx="4816">
                  <c:v>-1.5847625140954379E-11</c:v>
                </c:pt>
                <c:pt idx="4817">
                  <c:v>-1.5076071703002231E-11</c:v>
                </c:pt>
                <c:pt idx="4818">
                  <c:v>-1.429748062884787E-11</c:v>
                </c:pt>
                <c:pt idx="4819">
                  <c:v>-1.351268187355476E-11</c:v>
                </c:pt>
                <c:pt idx="4820">
                  <c:v>-1.272250319288814E-11</c:v>
                </c:pt>
                <c:pt idx="4821">
                  <c:v>-1.192776935728269E-11</c:v>
                </c:pt>
                <c:pt idx="4822">
                  <c:v>-1.112930137654517E-11</c:v>
                </c:pt>
                <c:pt idx="4823">
                  <c:v>-1.032791573594182E-11</c:v>
                </c:pt>
                <c:pt idx="4824">
                  <c:v>-9.5244236443029931E-12</c:v>
                </c:pt>
                <c:pt idx="4825">
                  <c:v>-8.7196302947591418E-12</c:v>
                </c:pt>
                <c:pt idx="4826">
                  <c:v>-7.91433413870421E-12</c:v>
                </c:pt>
                <c:pt idx="4827">
                  <c:v>-7.1093261735632993E-12</c:v>
                </c:pt>
                <c:pt idx="4828">
                  <c:v>-6.305389244922492E-12</c:v>
                </c:pt>
                <c:pt idx="4829">
                  <c:v>-5.5032973635590532E-12</c:v>
                </c:pt>
                <c:pt idx="4830">
                  <c:v>-4.7038150378903368E-12</c:v>
                </c:pt>
                <c:pt idx="4831">
                  <c:v>-3.9076966223395457E-12</c:v>
                </c:pt>
                <c:pt idx="4832">
                  <c:v>-3.1156856820959822E-12</c:v>
                </c:pt>
                <c:pt idx="4833">
                  <c:v>-2.328514374726657E-12</c:v>
                </c:pt>
                <c:pt idx="4834">
                  <c:v>-1.546902849075184E-12</c:v>
                </c:pt>
                <c:pt idx="4835">
                  <c:v>-7.7155866186260436E-13</c:v>
                </c:pt>
                <c:pt idx="4836">
                  <c:v>-3.176212383450562E-15</c:v>
                </c:pt>
                <c:pt idx="4837">
                  <c:v>7.5756380433126483E-13</c:v>
                </c:pt>
                <c:pt idx="4838">
                  <c:v>1.509994925534147E-12</c:v>
                </c:pt>
                <c:pt idx="4839">
                  <c:v>2.253465429636474E-12</c:v>
                </c:pt>
                <c:pt idx="4840">
                  <c:v>2.9873388256320199E-12</c:v>
                </c:pt>
                <c:pt idx="4841">
                  <c:v>3.7109943227855097E-12</c:v>
                </c:pt>
                <c:pt idx="4842">
                  <c:v>4.4238272803236288E-12</c:v>
                </c:pt>
                <c:pt idx="4843">
                  <c:v>5.1252496368886659E-12</c:v>
                </c:pt>
                <c:pt idx="4844">
                  <c:v>5.8146903195369878E-12</c:v>
                </c:pt>
                <c:pt idx="4845">
                  <c:v>6.4915956320866843E-12</c:v>
                </c:pt>
                <c:pt idx="4846">
                  <c:v>7.1554296226408212E-12</c:v>
                </c:pt>
                <c:pt idx="4847">
                  <c:v>7.8056744301347963E-12</c:v>
                </c:pt>
                <c:pt idx="4848">
                  <c:v>8.4418306097782706E-12</c:v>
                </c:pt>
                <c:pt idx="4849">
                  <c:v>9.0634174372840327E-12</c:v>
                </c:pt>
                <c:pt idx="4850">
                  <c:v>9.6699731917979304E-12</c:v>
                </c:pt>
                <c:pt idx="4851">
                  <c:v>1.026105541746567E-11</c:v>
                </c:pt>
                <c:pt idx="4852">
                  <c:v>1.08362411635937E-11</c:v>
                </c:pt>
                <c:pt idx="4853">
                  <c:v>1.139512720338287E-11</c:v>
                </c:pt>
                <c:pt idx="4854">
                  <c:v>1.1937330231234411E-11</c:v>
                </c:pt>
                <c:pt idx="4855">
                  <c:v>1.246248703864907E-11</c:v>
                </c:pt>
                <c:pt idx="4856">
                  <c:v>1.297025466876055E-11</c:v>
                </c:pt>
                <c:pt idx="4857">
                  <c:v>1.346031054956513E-11</c:v>
                </c:pt>
                <c:pt idx="4858">
                  <c:v>1.393235260592931E-11</c:v>
                </c:pt>
                <c:pt idx="4859">
                  <c:v>1.4386099350477419E-11</c:v>
                </c:pt>
                <c:pt idx="4860">
                  <c:v>1.482128995348054E-11</c:v>
                </c:pt>
                <c:pt idx="4861">
                  <c:v>1.523768429188755E-11</c:v>
                </c:pt>
                <c:pt idx="4862">
                  <c:v>1.5635062977657871E-11</c:v>
                </c:pt>
                <c:pt idx="4863">
                  <c:v>1.6013227365574349E-11</c:v>
                </c:pt>
                <c:pt idx="4864">
                  <c:v>1.6371999540732692E-11</c:v>
                </c:pt>
                <c:pt idx="4865">
                  <c:v>1.6711222285921968E-11</c:v>
                </c:pt>
                <c:pt idx="4866">
                  <c:v>1.703075902912808E-11</c:v>
                </c:pt>
                <c:pt idx="4867">
                  <c:v>1.733049377140921E-11</c:v>
                </c:pt>
                <c:pt idx="4868">
                  <c:v>1.7610330995408971E-11</c:v>
                </c:pt>
                <c:pt idx="4869">
                  <c:v>1.7870195554789179E-11</c:v>
                </c:pt>
                <c:pt idx="4870">
                  <c:v>1.8110032544880011E-11</c:v>
                </c:pt>
                <c:pt idx="4871">
                  <c:v>1.8329807154860791E-11</c:v>
                </c:pt>
                <c:pt idx="4872">
                  <c:v>1.8529504501799251E-11</c:v>
                </c:pt>
                <c:pt idx="4873">
                  <c:v>1.8709129446891991E-11</c:v>
                </c:pt>
                <c:pt idx="4874">
                  <c:v>1.8868706394262409E-11</c:v>
                </c:pt>
                <c:pt idx="4875">
                  <c:v>1.9008279072686189E-11</c:v>
                </c:pt>
                <c:pt idx="4876">
                  <c:v>1.9127910300627079E-11</c:v>
                </c:pt>
                <c:pt idx="4877">
                  <c:v>1.922768173497858E-11</c:v>
                </c:pt>
                <c:pt idx="4878">
                  <c:v>1.9307693603918732E-11</c:v>
                </c:pt>
                <c:pt idx="4879">
                  <c:v>1.9368064424296851E-11</c:v>
                </c:pt>
                <c:pt idx="4880">
                  <c:v>1.9408930703982119E-11</c:v>
                </c:pt>
                <c:pt idx="4881">
                  <c:v>1.943044662961389E-11</c:v>
                </c:pt>
                <c:pt idx="4882">
                  <c:v>1.943278374020404E-11</c:v>
                </c:pt>
                <c:pt idx="4883">
                  <c:v>1.941613058705045E-11</c:v>
                </c:pt>
                <c:pt idx="4884">
                  <c:v>1.9380692380429971E-11</c:v>
                </c:pt>
                <c:pt idx="4885">
                  <c:v>1.9326690623547091E-11</c:v>
                </c:pt>
                <c:pt idx="4886">
                  <c:v>1.9254362734222529E-11</c:v>
                </c:pt>
                <c:pt idx="4887">
                  <c:v>1.9163961654812879E-11</c:v>
                </c:pt>
                <c:pt idx="4888">
                  <c:v>1.905575545085917E-11</c:v>
                </c:pt>
                <c:pt idx="4889">
                  <c:v>1.8930026898968311E-11</c:v>
                </c:pt>
                <c:pt idx="4890">
                  <c:v>1.8787073064436611E-11</c:v>
                </c:pt>
                <c:pt idx="4891">
                  <c:v>1.8627204869129901E-11</c:v>
                </c:pt>
                <c:pt idx="4892">
                  <c:v>1.8450746650138829E-11</c:v>
                </c:pt>
                <c:pt idx="4893">
                  <c:v>1.825803570973191E-11</c:v>
                </c:pt>
                <c:pt idx="4894">
                  <c:v>1.8049421857132219E-11</c:v>
                </c:pt>
                <c:pt idx="4895">
                  <c:v>1.782526694264633E-11</c:v>
                </c:pt>
                <c:pt idx="4896">
                  <c:v>1.7585944384676191E-11</c:v>
                </c:pt>
                <c:pt idx="4897">
                  <c:v>1.7331838690146548E-11</c:v>
                </c:pt>
                <c:pt idx="4898">
                  <c:v>1.7063344968881471E-11</c:v>
                </c:pt>
                <c:pt idx="4899">
                  <c:v>1.678086844246406E-11</c:v>
                </c:pt>
                <c:pt idx="4900">
                  <c:v>1.6484823948113739E-11</c:v>
                </c:pt>
                <c:pt idx="4901">
                  <c:v>1.6175635438114919E-11</c:v>
                </c:pt>
                <c:pt idx="4902">
                  <c:v>1.58537354753298E-11</c:v>
                </c:pt>
                <c:pt idx="4903">
                  <c:v>1.551956472532666E-11</c:v>
                </c:pt>
                <c:pt idx="4904">
                  <c:v>1.5173571445653182E-11</c:v>
                </c:pt>
                <c:pt idx="4905">
                  <c:v>1.4816210972781451E-11</c:v>
                </c:pt>
                <c:pt idx="4906">
                  <c:v>1.4447945207248789E-11</c:v>
                </c:pt>
                <c:pt idx="4907">
                  <c:v>1.406924209751471E-11</c:v>
                </c:pt>
                <c:pt idx="4908">
                  <c:v>1.368057512305065E-11</c:v>
                </c:pt>
                <c:pt idx="4909">
                  <c:v>1.3282422777174631E-11</c:v>
                </c:pt>
                <c:pt idx="4910">
                  <c:v>1.287526805013807E-11</c:v>
                </c:pt>
                <c:pt idx="4911">
                  <c:v>1.245959791296689E-11</c:v>
                </c:pt>
                <c:pt idx="4912">
                  <c:v>1.2035902802553039E-11</c:v>
                </c:pt>
                <c:pt idx="4913">
                  <c:v>1.160467610848671E-11</c:v>
                </c:pt>
                <c:pt idx="4914">
                  <c:v>1.116641366211274E-11</c:v>
                </c:pt>
                <c:pt idx="4915">
                  <c:v>1.0721613228287719E-11</c:v>
                </c:pt>
                <c:pt idx="4916">
                  <c:v>1.027077400030705E-11</c:v>
                </c:pt>
                <c:pt idx="4917">
                  <c:v>9.8143960984633384E-12</c:v>
                </c:pt>
                <c:pt idx="4918">
                  <c:v>9.3529800726895045E-12</c:v>
                </c:pt>
                <c:pt idx="4919">
                  <c:v>8.8870264097312519E-12</c:v>
                </c:pt>
                <c:pt idx="4920">
                  <c:v>8.4170350452849714E-12</c:v>
                </c:pt>
                <c:pt idx="4921">
                  <c:v>7.9435048815277833E-12</c:v>
                </c:pt>
                <c:pt idx="4922">
                  <c:v>7.4669333104569861E-12</c:v>
                </c:pt>
                <c:pt idx="4923">
                  <c:v>6.9878157434463328E-12</c:v>
                </c:pt>
                <c:pt idx="4924">
                  <c:v>6.5066451474164637E-12</c:v>
                </c:pt>
                <c:pt idx="4925">
                  <c:v>6.0239115880063707E-12</c:v>
                </c:pt>
                <c:pt idx="4926">
                  <c:v>5.5401017801221318E-12</c:v>
                </c:pt>
                <c:pt idx="4927">
                  <c:v>5.0556986462281784E-12</c:v>
                </c:pt>
                <c:pt idx="4928">
                  <c:v>4.5711808827351768E-12</c:v>
                </c:pt>
                <c:pt idx="4929">
                  <c:v>4.0870225348271956E-12</c:v>
                </c:pt>
                <c:pt idx="4930">
                  <c:v>3.6036925800591431E-12</c:v>
                </c:pt>
                <c:pt idx="4931">
                  <c:v>3.1216545210436472E-12</c:v>
                </c:pt>
                <c:pt idx="4932">
                  <c:v>2.641365987534497E-12</c:v>
                </c:pt>
                <c:pt idx="4933">
                  <c:v>2.1632783482015E-12</c:v>
                </c:pt>
                <c:pt idx="4934">
                  <c:v>1.6878363323792691E-12</c:v>
                </c:pt>
                <c:pt idx="4935">
                  <c:v>1.2154776620598671E-12</c:v>
                </c:pt>
                <c:pt idx="4936">
                  <c:v>7.4663269438657148E-13</c:v>
                </c:pt>
                <c:pt idx="4937">
                  <c:v>2.817240748932194E-13</c:v>
                </c:pt>
                <c:pt idx="4938">
                  <c:v>-1.7883359827936031E-13</c:v>
                </c:pt>
                <c:pt idx="4939">
                  <c:v>-6.3463409897129543E-13</c:v>
                </c:pt>
                <c:pt idx="4940">
                  <c:v>-1.0852798861906001E-12</c:v>
                </c:pt>
                <c:pt idx="4941">
                  <c:v>-1.530382405706845E-12</c:v>
                </c:pt>
                <c:pt idx="4942">
                  <c:v>-1.96956237987256E-12</c:v>
                </c:pt>
                <c:pt idx="4943">
                  <c:v>-2.4024500855066209E-12</c:v>
                </c:pt>
                <c:pt idx="4944">
                  <c:v>-2.828685619687206E-12</c:v>
                </c:pt>
                <c:pt idx="4945">
                  <c:v>-3.2479191533151671E-12</c:v>
                </c:pt>
                <c:pt idx="4946">
                  <c:v>-3.6598111723220474E-12</c:v>
                </c:pt>
                <c:pt idx="4947">
                  <c:v>-4.0640327064102401E-12</c:v>
                </c:pt>
                <c:pt idx="4948">
                  <c:v>-4.4602655452260973E-12</c:v>
                </c:pt>
                <c:pt idx="4949">
                  <c:v>-4.8482024418800252E-12</c:v>
                </c:pt>
                <c:pt idx="4950">
                  <c:v>-5.2275473037408447E-12</c:v>
                </c:pt>
                <c:pt idx="4951">
                  <c:v>-5.5980153704448086E-12</c:v>
                </c:pt>
                <c:pt idx="4952">
                  <c:v>-5.9593333790727378E-12</c:v>
                </c:pt>
                <c:pt idx="4953">
                  <c:v>-6.3112397164617637E-12</c:v>
                </c:pt>
                <c:pt idx="4954">
                  <c:v>-6.6534845586310112E-12</c:v>
                </c:pt>
                <c:pt idx="4955">
                  <c:v>-6.9858299973133488E-12</c:v>
                </c:pt>
                <c:pt idx="4956">
                  <c:v>-7.3080501535980311E-12</c:v>
                </c:pt>
                <c:pt idx="4957">
                  <c:v>-7.6199312787015365E-12</c:v>
                </c:pt>
                <c:pt idx="4958">
                  <c:v>-7.9212718418963354E-12</c:v>
                </c:pt>
                <c:pt idx="4959">
                  <c:v>-8.211882605639544E-12</c:v>
                </c:pt>
                <c:pt idx="4960">
                  <c:v>-8.4915866879555034E-12</c:v>
                </c:pt>
                <c:pt idx="4961">
                  <c:v>-8.7602196121382129E-12</c:v>
                </c:pt>
                <c:pt idx="4962">
                  <c:v>-9.0176293438512885E-12</c:v>
                </c:pt>
                <c:pt idx="4963">
                  <c:v>-9.263676315714622E-12</c:v>
                </c:pt>
                <c:pt idx="4964">
                  <c:v>-9.4982334394782553E-12</c:v>
                </c:pt>
                <c:pt idx="4965">
                  <c:v>-9.7211861058951024E-12</c:v>
                </c:pt>
                <c:pt idx="4966">
                  <c:v>-9.9324321724150355E-12</c:v>
                </c:pt>
                <c:pt idx="4967">
                  <c:v>-1.0131881938833529E-11</c:v>
                </c:pt>
                <c:pt idx="4968">
                  <c:v>-1.031945811103849E-11</c:v>
                </c:pt>
                <c:pt idx="4969">
                  <c:v>-1.0495095753009039E-11</c:v>
                </c:pt>
                <c:pt idx="4970">
                  <c:v>-1.06587422272301E-11</c:v>
                </c:pt>
                <c:pt idx="4971">
                  <c:v>-1.081035712369607E-11</c:v>
                </c:pt>
                <c:pt idx="4972">
                  <c:v>-1.09499121776865E-11</c:v>
                </c:pt>
                <c:pt idx="4973">
                  <c:v>-1.107739117650579E-11</c:v>
                </c:pt>
                <c:pt idx="4974">
                  <c:v>-1.1192789855387601E-11</c:v>
                </c:pt>
                <c:pt idx="4975">
                  <c:v>-1.129611578277354E-11</c:v>
                </c:pt>
                <c:pt idx="4976">
                  <c:v>-1.138738823518378E-11</c:v>
                </c:pt>
                <c:pt idx="4977">
                  <c:v>-1.146663806190515E-11</c:v>
                </c:pt>
                <c:pt idx="4978">
                  <c:v>-1.153390753973042E-11</c:v>
                </c:pt>
                <c:pt idx="4979">
                  <c:v>-1.158925021798914E-11</c:v>
                </c:pt>
                <c:pt idx="4980">
                  <c:v>-1.16327307541183E-11</c:v>
                </c:pt>
                <c:pt idx="4981">
                  <c:v>-1.1664424740027019E-11</c:v>
                </c:pt>
                <c:pt idx="4982">
                  <c:v>-1.1684418519516709E-11</c:v>
                </c:pt>
                <c:pt idx="4983">
                  <c:v>-1.169280899702371E-11</c:v>
                </c:pt>
                <c:pt idx="4984">
                  <c:v>-1.1689703437957361E-11</c:v>
                </c:pt>
                <c:pt idx="4985">
                  <c:v>-1.167521926091226E-11</c:v>
                </c:pt>
                <c:pt idx="4986">
                  <c:v>-1.16494838220381E-11</c:v>
                </c:pt>
                <c:pt idx="4987">
                  <c:v>-1.1612634191855751E-11</c:v>
                </c:pt>
                <c:pt idx="4988">
                  <c:v>-1.156481692481247E-11</c:v>
                </c:pt>
                <c:pt idx="4989">
                  <c:v>-1.1506187821873559E-11</c:v>
                </c:pt>
                <c:pt idx="4990">
                  <c:v>-1.143691168645128E-11</c:v>
                </c:pt>
                <c:pt idx="4991">
                  <c:v>-1.135716207397573E-11</c:v>
                </c:pt>
                <c:pt idx="4992">
                  <c:v>-1.126712103541521E-11</c:v>
                </c:pt>
                <c:pt idx="4993">
                  <c:v>-1.116697885505674E-11</c:v>
                </c:pt>
                <c:pt idx="4994">
                  <c:v>-1.105693378285973E-11</c:v>
                </c:pt>
                <c:pt idx="4995">
                  <c:v>-1.093719176169801E-11</c:v>
                </c:pt>
                <c:pt idx="4996">
                  <c:v>-1.0807966149807289E-11</c:v>
                </c:pt>
                <c:pt idx="4997">
                  <c:v>-1.066947743875676E-11</c:v>
                </c:pt>
                <c:pt idx="4998">
                  <c:v>-1.0521952967264499E-11</c:v>
                </c:pt>
                <c:pt idx="4999">
                  <c:v>-1.0365626631177471E-11</c:v>
                </c:pt>
                <c:pt idx="5000">
                  <c:v>-1.020073858993727E-11</c:v>
                </c:pt>
                <c:pt idx="5001">
                  <c:v>-1.0027534969853151E-11</c:v>
                </c:pt>
                <c:pt idx="5002">
                  <c:v>-9.8462675645036726E-12</c:v>
                </c:pt>
                <c:pt idx="5003">
                  <c:v>-9.6571935325879507E-12</c:v>
                </c:pt>
                <c:pt idx="5004">
                  <c:v>-9.4605750935468454E-12</c:v>
                </c:pt>
                <c:pt idx="5005">
                  <c:v>-9.2566792212732949E-12</c:v>
                </c:pt>
                <c:pt idx="5006">
                  <c:v>-9.0457773362297991E-12</c:v>
                </c:pt>
                <c:pt idx="5007">
                  <c:v>-8.8281449962893991E-12</c:v>
                </c:pt>
                <c:pt idx="5008">
                  <c:v>-8.6040615866145844E-12</c:v>
                </c:pt>
                <c:pt idx="5009">
                  <c:v>-8.3738100088864125E-12</c:v>
                </c:pt>
                <c:pt idx="5010">
                  <c:v>-8.1376763701936114E-12</c:v>
                </c:pt>
                <c:pt idx="5011">
                  <c:v>-7.8959496718887091E-12</c:v>
                </c:pt>
                <c:pt idx="5012">
                  <c:v>-7.6489214987152045E-12</c:v>
                </c:pt>
                <c:pt idx="5013">
                  <c:v>-7.3968857085065077E-12</c:v>
                </c:pt>
                <c:pt idx="5014">
                  <c:v>-7.1401381227538093E-12</c:v>
                </c:pt>
                <c:pt idx="5015">
                  <c:v>-6.8789762183362686E-12</c:v>
                </c:pt>
                <c:pt idx="5016">
                  <c:v>-6.6136988207028263E-12</c:v>
                </c:pt>
                <c:pt idx="5017">
                  <c:v>-6.3446057987906518E-12</c:v>
                </c:pt>
                <c:pt idx="5018">
                  <c:v>-6.0719977619607403E-12</c:v>
                </c:pt>
                <c:pt idx="5019">
                  <c:v>-5.7961757592263633E-12</c:v>
                </c:pt>
                <c:pt idx="5020">
                  <c:v>-5.5174409810451362E-12</c:v>
                </c:pt>
                <c:pt idx="5021">
                  <c:v>-5.2360944639402474E-12</c:v>
                </c:pt>
                <c:pt idx="5022">
                  <c:v>-4.952436798211003E-12</c:v>
                </c:pt>
                <c:pt idx="5023">
                  <c:v>-4.6667678389872254E-12</c:v>
                </c:pt>
                <c:pt idx="5024">
                  <c:v>-4.3793864208762606E-12</c:v>
                </c:pt>
                <c:pt idx="5025">
                  <c:v>-4.0905900764453562E-12</c:v>
                </c:pt>
                <c:pt idx="5026">
                  <c:v>-3.8006747587760116E-12</c:v>
                </c:pt>
                <c:pt idx="5027">
                  <c:v>-3.509934568320603E-12</c:v>
                </c:pt>
                <c:pt idx="5028">
                  <c:v>-3.2186614842850349E-12</c:v>
                </c:pt>
                <c:pt idx="5029">
                  <c:v>-2.927145100754594E-12</c:v>
                </c:pt>
                <c:pt idx="5030">
                  <c:v>-2.6356723677733479E-12</c:v>
                </c:pt>
                <c:pt idx="5031">
                  <c:v>-2.3445273375805099E-12</c:v>
                </c:pt>
                <c:pt idx="5032">
                  <c:v>-2.053990916200142E-12</c:v>
                </c:pt>
                <c:pt idx="5033">
                  <c:v>-1.7643406205733909E-12</c:v>
                </c:pt>
                <c:pt idx="5034">
                  <c:v>-1.475850341415149E-12</c:v>
                </c:pt>
                <c:pt idx="5035">
                  <c:v>-1.18879011196964E-12</c:v>
                </c:pt>
                <c:pt idx="5036">
                  <c:v>-9.0342588283193987E-13</c:v>
                </c:pt>
                <c:pt idx="5037">
                  <c:v>-6.2001930299485286E-13</c:v>
                </c:pt>
                <c:pt idx="5038">
                  <c:v>-3.3882750727291021E-13</c:v>
                </c:pt>
                <c:pt idx="5039">
                  <c:v>-6.0102910247512604E-14</c:v>
                </c:pt>
                <c:pt idx="5040">
                  <c:v>2.1590699313055031E-13</c:v>
                </c:pt>
                <c:pt idx="5041">
                  <c:v>4.889598201528272E-13</c:v>
                </c:pt>
                <c:pt idx="5042">
                  <c:v>7.5881848605870516E-13</c:v>
                </c:pt>
                <c:pt idx="5043">
                  <c:v>1.0252513827221451E-12</c:v>
                </c:pt>
                <c:pt idx="5044">
                  <c:v>1.2880325502150849E-12</c:v>
                </c:pt>
                <c:pt idx="5045">
                  <c:v>1.5469418411509421E-12</c:v>
                </c:pt>
                <c:pt idx="5046">
                  <c:v>1.8017650777196449E-12</c:v>
                </c:pt>
                <c:pt idx="5047">
                  <c:v>2.0522942013336489E-12</c:v>
                </c:pt>
                <c:pt idx="5048">
                  <c:v>2.2983274148123871E-12</c:v>
                </c:pt>
                <c:pt idx="5049">
                  <c:v>2.539669317040641E-12</c:v>
                </c:pt>
                <c:pt idx="5050">
                  <c:v>2.7761310300442758E-12</c:v>
                </c:pt>
                <c:pt idx="5051">
                  <c:v>3.0075303184347519E-12</c:v>
                </c:pt>
                <c:pt idx="5052">
                  <c:v>3.2336917011817781E-12</c:v>
                </c:pt>
                <c:pt idx="5053">
                  <c:v>3.4544465556813419E-12</c:v>
                </c:pt>
                <c:pt idx="5054">
                  <c:v>3.6696332140942022E-12</c:v>
                </c:pt>
                <c:pt idx="5055">
                  <c:v>3.879097051937729E-12</c:v>
                </c:pt>
                <c:pt idx="5056">
                  <c:v>4.0826905689217058E-12</c:v>
                </c:pt>
                <c:pt idx="5057">
                  <c:v>4.2802734620263586E-12</c:v>
                </c:pt>
                <c:pt idx="5058">
                  <c:v>4.4717126908284937E-12</c:v>
                </c:pt>
                <c:pt idx="5059">
                  <c:v>4.656882535089097E-12</c:v>
                </c:pt>
                <c:pt idx="5060">
                  <c:v>4.8356646446231987E-12</c:v>
                </c:pt>
                <c:pt idx="5061">
                  <c:v>5.0079480814801268E-12</c:v>
                </c:pt>
                <c:pt idx="5062">
                  <c:v>5.1736293544694787E-12</c:v>
                </c:pt>
                <c:pt idx="5063">
                  <c:v>5.3326124460752841E-12</c:v>
                </c:pt>
                <c:pt idx="5064">
                  <c:v>5.4848088318078197E-12</c:v>
                </c:pt>
                <c:pt idx="5065">
                  <c:v>5.6301374920494552E-12</c:v>
                </c:pt>
                <c:pt idx="5066">
                  <c:v>5.7685249164576191E-12</c:v>
                </c:pt>
                <c:pt idx="5067">
                  <c:v>5.8999051009946843E-12</c:v>
                </c:pt>
                <c:pt idx="5068">
                  <c:v>6.0242195376610059E-12</c:v>
                </c:pt>
                <c:pt idx="5069">
                  <c:v>6.1414171970137486E-12</c:v>
                </c:pt>
                <c:pt idx="5070">
                  <c:v>6.2514545035603564E-12</c:v>
                </c:pt>
                <c:pt idx="5071">
                  <c:v>6.3542953041215492E-12</c:v>
                </c:pt>
                <c:pt idx="5072">
                  <c:v>6.449910829264736E-12</c:v>
                </c:pt>
                <c:pt idx="5073">
                  <c:v>6.538279647914368E-12</c:v>
                </c:pt>
                <c:pt idx="5074">
                  <c:v>6.6193876152514794E-12</c:v>
                </c:pt>
                <c:pt idx="5075">
                  <c:v>6.6932278140200131E-12</c:v>
                </c:pt>
                <c:pt idx="5076">
                  <c:v>6.7598004893628311E-12</c:v>
                </c:pt>
                <c:pt idx="5077">
                  <c:v>6.8191129773153889E-12</c:v>
                </c:pt>
                <c:pt idx="5078">
                  <c:v>6.8711796270899788E-12</c:v>
                </c:pt>
                <c:pt idx="5079">
                  <c:v>6.9160217172881697E-12</c:v>
                </c:pt>
                <c:pt idx="5080">
                  <c:v>6.953667366183652E-12</c:v>
                </c:pt>
                <c:pt idx="5081">
                  <c:v>6.9841514362220422E-12</c:v>
                </c:pt>
                <c:pt idx="5082">
                  <c:v>7.0075154328884093E-12</c:v>
                </c:pt>
                <c:pt idx="5083">
                  <c:v>7.02380739809727E-12</c:v>
                </c:pt>
                <c:pt idx="5084">
                  <c:v>7.0330817982636073E-12</c:v>
                </c:pt>
                <c:pt idx="5085">
                  <c:v>7.0353994072170896E-12</c:v>
                </c:pt>
                <c:pt idx="5086">
                  <c:v>7.0308271841250751E-12</c:v>
                </c:pt>
                <c:pt idx="5087">
                  <c:v>7.0194381465932203E-12</c:v>
                </c:pt>
                <c:pt idx="5088">
                  <c:v>7.0013112391155287E-12</c:v>
                </c:pt>
                <c:pt idx="5089">
                  <c:v>6.9765311970485176E-12</c:v>
                </c:pt>
                <c:pt idx="5090">
                  <c:v>6.9451884062867937E-12</c:v>
                </c:pt>
                <c:pt idx="5091">
                  <c:v>6.9073787588197891E-12</c:v>
                </c:pt>
                <c:pt idx="5092">
                  <c:v>6.8632035043515933E-12</c:v>
                </c:pt>
                <c:pt idx="5093">
                  <c:v>6.8127690981679049E-12</c:v>
                </c:pt>
                <c:pt idx="5094">
                  <c:v>6.7561870454359248E-12</c:v>
                </c:pt>
                <c:pt idx="5095">
                  <c:v>6.6935737421246338E-12</c:v>
                </c:pt>
                <c:pt idx="5096">
                  <c:v>6.6250503127343741E-12</c:v>
                </c:pt>
                <c:pt idx="5097">
                  <c:v>6.550742445025851E-12</c:v>
                </c:pt>
                <c:pt idx="5098">
                  <c:v>6.4707802219397187E-12</c:v>
                </c:pt>
                <c:pt idx="5099">
                  <c:v>6.385297950898768E-12</c:v>
                </c:pt>
                <c:pt idx="5100">
                  <c:v>6.2944339906853426E-12</c:v>
                </c:pt>
                <c:pt idx="5101">
                  <c:v>6.1983305760871191E-12</c:v>
                </c:pt>
                <c:pt idx="5102">
                  <c:v>6.0971336405045732E-12</c:v>
                </c:pt>
                <c:pt idx="5103">
                  <c:v>5.9909926367135734E-12</c:v>
                </c:pt>
                <c:pt idx="5104">
                  <c:v>5.8800603559763929E-12</c:v>
                </c:pt>
                <c:pt idx="5105">
                  <c:v>5.7644927456941333E-12</c:v>
                </c:pt>
                <c:pt idx="5106">
                  <c:v>5.6444487257930428E-12</c:v>
                </c:pt>
                <c:pt idx="5107">
                  <c:v>5.5200900040365422E-12</c:v>
                </c:pt>
                <c:pt idx="5108">
                  <c:v>5.3915808904539117E-12</c:v>
                </c:pt>
                <c:pt idx="5109">
                  <c:v>5.2590881110755527E-12</c:v>
                </c:pt>
                <c:pt idx="5110">
                  <c:v>5.1227806211635113E-12</c:v>
                </c:pt>
                <c:pt idx="5111">
                  <c:v>4.9828294181246001E-12</c:v>
                </c:pt>
                <c:pt idx="5112">
                  <c:v>4.8394073542918629E-12</c:v>
                </c:pt>
                <c:pt idx="5113">
                  <c:v>4.6926889497584278E-12</c:v>
                </c:pt>
                <c:pt idx="5114">
                  <c:v>4.5428502054459078E-12</c:v>
                </c:pt>
                <c:pt idx="5115">
                  <c:v>4.3900684165874694E-12</c:v>
                </c:pt>
                <c:pt idx="5116">
                  <c:v>4.234521986803486E-12</c:v>
                </c:pt>
                <c:pt idx="5117">
                  <c:v>4.0763902429453448E-12</c:v>
                </c:pt>
                <c:pt idx="5118">
                  <c:v>3.9158532508804917E-12</c:v>
                </c:pt>
                <c:pt idx="5119">
                  <c:v>3.7530916323891392E-12</c:v>
                </c:pt>
                <c:pt idx="5120">
                  <c:v>3.5882863833402931E-12</c:v>
                </c:pt>
                <c:pt idx="5121">
                  <c:v>3.421618693311837E-12</c:v>
                </c:pt>
                <c:pt idx="5122">
                  <c:v>3.2532697668163651E-12</c:v>
                </c:pt>
                <c:pt idx="5123">
                  <c:v>3.083420646291262E-12</c:v>
                </c:pt>
                <c:pt idx="5124">
                  <c:v>2.9122520370082571E-12</c:v>
                </c:pt>
                <c:pt idx="5125">
                  <c:v>2.7399441340542431E-12</c:v>
                </c:pt>
                <c:pt idx="5126">
                  <c:v>2.5666764515316151E-12</c:v>
                </c:pt>
                <c:pt idx="5127">
                  <c:v>2.392627654122761E-12</c:v>
                </c:pt>
                <c:pt idx="5128">
                  <c:v>2.2179753911595771E-12</c:v>
                </c:pt>
                <c:pt idx="5129">
                  <c:v>2.0428961333350239E-12</c:v>
                </c:pt>
                <c:pt idx="5130">
                  <c:v>1.8675650121898289E-12</c:v>
                </c:pt>
                <c:pt idx="5131">
                  <c:v>1.6921556625033659E-12</c:v>
                </c:pt>
                <c:pt idx="5132">
                  <c:v>1.516840067713673E-12</c:v>
                </c:pt>
                <c:pt idx="5133">
                  <c:v>1.3417884084873121E-12</c:v>
                </c:pt>
                <c:pt idx="5134">
                  <c:v>1.1671689145555561E-12</c:v>
                </c:pt>
                <c:pt idx="5135">
                  <c:v>9.9314771992900052E-13</c:v>
                </c:pt>
                <c:pt idx="5136">
                  <c:v>8.1988872159830366E-13</c:v>
                </c:pt>
                <c:pt idx="5137">
                  <c:v>6.4755344182428089E-13</c:v>
                </c:pt>
                <c:pt idx="5138">
                  <c:v>4.763008941160452E-13</c:v>
                </c:pt>
                <c:pt idx="5139">
                  <c:v>3.0628745299130869E-13</c:v>
                </c:pt>
                <c:pt idx="5140">
                  <c:v>1.3766672760832949E-13</c:v>
                </c:pt>
                <c:pt idx="5141">
                  <c:v>-2.9410560645680301E-14</c:v>
                </c:pt>
                <c:pt idx="5142">
                  <c:v>-1.9479669652957591E-13</c:v>
                </c:pt>
                <c:pt idx="5143">
                  <c:v>-3.583470852113562E-13</c:v>
                </c:pt>
                <c:pt idx="5144">
                  <c:v>-5.1992036234868611E-13</c:v>
                </c:pt>
                <c:pt idx="5145">
                  <c:v>-6.7937849992104012E-13</c:v>
                </c:pt>
                <c:pt idx="5146">
                  <c:v>-8.3658690775244293E-13</c:v>
                </c:pt>
                <c:pt idx="5147">
                  <c:v>-9.9141453066859735E-13</c:v>
                </c:pt>
                <c:pt idx="5148">
                  <c:v>-1.14373394123701E-12</c:v>
                </c:pt>
                <c:pt idx="5149">
                  <c:v>-1.293421428043546E-12</c:v>
                </c:pt>
                <c:pt idx="5150">
                  <c:v>-1.440357079463669E-12</c:v>
                </c:pt>
                <c:pt idx="5151">
                  <c:v>-1.5844248628914261E-12</c:v>
                </c:pt>
                <c:pt idx="5152">
                  <c:v>-1.7255126993940479E-12</c:v>
                </c:pt>
                <c:pt idx="5153">
                  <c:v>-1.8635125337648121E-12</c:v>
                </c:pt>
                <c:pt idx="5154">
                  <c:v>-1.9983203999515939E-12</c:v>
                </c:pt>
                <c:pt idx="5155">
                  <c:v>-2.129836481843231E-12</c:v>
                </c:pt>
                <c:pt idx="5156">
                  <c:v>-2.2579651694006019E-12</c:v>
                </c:pt>
                <c:pt idx="5157">
                  <c:v>-2.3826151101239138E-12</c:v>
                </c:pt>
                <c:pt idx="5158">
                  <c:v>-2.5036992558524021E-12</c:v>
                </c:pt>
                <c:pt idx="5159">
                  <c:v>-2.6211349048971889E-12</c:v>
                </c:pt>
                <c:pt idx="5160">
                  <c:v>-2.7348437395126171E-12</c:v>
                </c:pt>
                <c:pt idx="5161">
                  <c:v>-2.844751858715882E-12</c:v>
                </c:pt>
                <c:pt idx="5162">
                  <c:v>-2.9507898064691862E-12</c:v>
                </c:pt>
                <c:pt idx="5163">
                  <c:v>-3.0528925952430889E-12</c:v>
                </c:pt>
                <c:pt idx="5164">
                  <c:v>-3.1509997249839791E-12</c:v>
                </c:pt>
                <c:pt idx="5165">
                  <c:v>-3.2450551975129001E-12</c:v>
                </c:pt>
                <c:pt idx="5166">
                  <c:v>-3.3350075263871461E-12</c:v>
                </c:pt>
                <c:pt idx="5167">
                  <c:v>-3.42080974226012E-12</c:v>
                </c:pt>
                <c:pt idx="5168">
                  <c:v>-3.5024193937790432E-12</c:v>
                </c:pt>
                <c:pt idx="5169">
                  <c:v>-3.579798544064024E-12</c:v>
                </c:pt>
                <c:pt idx="5170">
                  <c:v>-3.6529137628158947E-12</c:v>
                </c:pt>
                <c:pt idx="5171">
                  <c:v>-3.7217361141040087E-12</c:v>
                </c:pt>
                <c:pt idx="5172">
                  <c:v>-3.7862411398889106E-12</c:v>
                </c:pt>
                <c:pt idx="5173">
                  <c:v>-3.8464088393383896E-12</c:v>
                </c:pt>
                <c:pt idx="5174">
                  <c:v>-3.9022236439989759E-12</c:v>
                </c:pt>
                <c:pt idx="5175">
                  <c:v>-3.9536743888883283E-12</c:v>
                </c:pt>
                <c:pt idx="5176">
                  <c:v>-4.0007542795773517E-12</c:v>
                </c:pt>
                <c:pt idx="5177">
                  <c:v>-4.0434608553340361E-12</c:v>
                </c:pt>
                <c:pt idx="5178">
                  <c:v>-4.081795948404207E-12</c:v>
                </c:pt>
                <c:pt idx="5179">
                  <c:v>-4.1157656395073531E-12</c:v>
                </c:pt>
                <c:pt idx="5180">
                  <c:v>-4.1453802096286347E-12</c:v>
                </c:pt>
                <c:pt idx="5181">
                  <c:v>-4.1706540881909787E-12</c:v>
                </c:pt>
                <c:pt idx="5182">
                  <c:v>-4.1916057976938626E-12</c:v>
                </c:pt>
                <c:pt idx="5183">
                  <c:v>-4.2082578949079796E-12</c:v>
                </c:pt>
                <c:pt idx="5184">
                  <c:v>-4.2206369087174573E-12</c:v>
                </c:pt>
                <c:pt idx="5185">
                  <c:v>-4.2287732747036349E-12</c:v>
                </c:pt>
                <c:pt idx="5186">
                  <c:v>-4.2327012665666988E-12</c:v>
                </c:pt>
                <c:pt idx="5187">
                  <c:v>-4.232458924483549E-12</c:v>
                </c:pt>
                <c:pt idx="5188">
                  <c:v>-4.2280879805023207E-12</c:v>
                </c:pt>
                <c:pt idx="5189">
                  <c:v>-4.2196337810758593E-12</c:v>
                </c:pt>
                <c:pt idx="5190">
                  <c:v>-4.2071452068382261E-12</c:v>
                </c:pt>
                <c:pt idx="5191">
                  <c:v>-4.1906745897299741E-12</c:v>
                </c:pt>
                <c:pt idx="5192">
                  <c:v>-4.1702776275794494E-12</c:v>
                </c:pt>
                <c:pt idx="5193">
                  <c:v>-4.1460132962488134E-12</c:v>
                </c:pt>
                <c:pt idx="5194">
                  <c:v>-4.1179437594547688E-12</c:v>
                </c:pt>
                <c:pt idx="5195">
                  <c:v>-4.0861342763751257E-12</c:v>
                </c:pt>
                <c:pt idx="5196">
                  <c:v>-4.0506531071534431E-12</c:v>
                </c:pt>
                <c:pt idx="5197">
                  <c:v>-4.0115714164148637E-12</c:v>
                </c:pt>
                <c:pt idx="5198">
                  <c:v>-3.9689631749071323E-12</c:v>
                </c:pt>
                <c:pt idx="5199">
                  <c:v>-3.9229050593814223E-12</c:v>
                </c:pt>
                <c:pt idx="5200">
                  <c:v>-3.8734763508282361E-12</c:v>
                </c:pt>
                <c:pt idx="5201">
                  <c:v>-3.8207588311840432E-12</c:v>
                </c:pt>
                <c:pt idx="5202">
                  <c:v>-3.7648366786247051E-12</c:v>
                </c:pt>
                <c:pt idx="5203">
                  <c:v>-3.7057963615619487E-12</c:v>
                </c:pt>
                <c:pt idx="5204">
                  <c:v>-3.6437265314592416E-12</c:v>
                </c:pt>
                <c:pt idx="5205">
                  <c:v>-3.5787179145834462E-12</c:v>
                </c:pt>
                <c:pt idx="5206">
                  <c:v>-3.5108632028084871E-12</c:v>
                </c:pt>
                <c:pt idx="5207">
                  <c:v>-3.440256943587046E-12</c:v>
                </c:pt>
                <c:pt idx="5208">
                  <c:v>-3.3669954292059499E-12</c:v>
                </c:pt>
                <c:pt idx="5209">
                  <c:v>-3.291176585440484E-12</c:v>
                </c:pt>
                <c:pt idx="5210">
                  <c:v>-3.2128998597222581E-12</c:v>
                </c:pt>
                <c:pt idx="5211">
                  <c:v>-3.1322661089346578E-12</c:v>
                </c:pt>
                <c:pt idx="5212">
                  <c:v>-3.049377486949064E-12</c:v>
                </c:pt>
                <c:pt idx="5213">
                  <c:v>-2.9643373320142141E-12</c:v>
                </c:pt>
                <c:pt idx="5214">
                  <c:v>-2.8772500541100619E-12</c:v>
                </c:pt>
                <c:pt idx="5215">
                  <c:v>-2.788221022376445E-12</c:v>
                </c:pt>
                <c:pt idx="5216">
                  <c:v>-2.6973564527256879E-12</c:v>
                </c:pt>
                <c:pt idx="5217">
                  <c:v>-2.6047632957469961E-12</c:v>
                </c:pt>
                <c:pt idx="5218">
                  <c:v>-2.510549125009153E-12</c:v>
                </c:pt>
                <c:pt idx="5219">
                  <c:v>-2.4148220258665851E-12</c:v>
                </c:pt>
                <c:pt idx="5220">
                  <c:v>-2.317690484872291E-12</c:v>
                </c:pt>
                <c:pt idx="5221">
                  <c:v>-2.2192632798995598E-12</c:v>
                </c:pt>
                <c:pt idx="5222">
                  <c:v>-2.1196493710726561E-12</c:v>
                </c:pt>
                <c:pt idx="5223">
                  <c:v>-2.0189577926048729E-12</c:v>
                </c:pt>
                <c:pt idx="5224">
                  <c:v>-1.917297545640516E-12</c:v>
                </c:pt>
                <c:pt idx="5225">
                  <c:v>-1.814777492195385E-12</c:v>
                </c:pt>
                <c:pt idx="5226">
                  <c:v>-1.7115062502883749E-12</c:v>
                </c:pt>
                <c:pt idx="5227">
                  <c:v>-1.607592090354676E-12</c:v>
                </c:pt>
                <c:pt idx="5228">
                  <c:v>-1.5031428330289339E-12</c:v>
                </c:pt>
                <c:pt idx="5229">
                  <c:v>-1.3982657483845009E-12</c:v>
                </c:pt>
                <c:pt idx="5230">
                  <c:v>-1.293067456712648E-12</c:v>
                </c:pt>
                <c:pt idx="5231">
                  <c:v>-1.187653830923232E-12</c:v>
                </c:pt>
                <c:pt idx="5232">
                  <c:v>-1.0821299006459791E-12</c:v>
                </c:pt>
                <c:pt idx="5233">
                  <c:v>-9.765997581090278E-13</c:v>
                </c:pt>
                <c:pt idx="5234">
                  <c:v>-8.711664658689384E-13</c:v>
                </c:pt>
                <c:pt idx="5235">
                  <c:v>-7.6593196646379565E-13</c:v>
                </c:pt>
                <c:pt idx="5236">
                  <c:v>-6.6099699405844819E-13</c:v>
                </c:pt>
                <c:pt idx="5237">
                  <c:v>-5.5646098814830502E-13</c:v>
                </c:pt>
                <c:pt idx="5238">
                  <c:v>-4.5242200938543099E-13</c:v>
                </c:pt>
                <c:pt idx="5239">
                  <c:v>-3.4897665758798159E-13</c:v>
                </c:pt>
                <c:pt idx="5240">
                  <c:v>-2.4621999199127652E-13</c:v>
                </c:pt>
                <c:pt idx="5241">
                  <c:v>-1.4424545379604691E-13</c:v>
                </c:pt>
                <c:pt idx="5242">
                  <c:v>-4.314479106659167E-14</c:v>
                </c:pt>
                <c:pt idx="5243">
                  <c:v>5.6992013971234366E-14</c:v>
                </c:pt>
                <c:pt idx="5244">
                  <c:v>1.5607681518512261E-13</c:v>
                </c:pt>
                <c:pt idx="5245">
                  <c:v>2.5402337030027721E-13</c:v>
                </c:pt>
                <c:pt idx="5246">
                  <c:v>3.5074740613089338E-13</c:v>
                </c:pt>
                <c:pt idx="5247">
                  <c:v>4.4616668124068039E-13</c:v>
                </c:pt>
                <c:pt idx="5248">
                  <c:v>5.4020104599684848E-13</c:v>
                </c:pt>
                <c:pt idx="5249">
                  <c:v>6.3277249998488413E-13</c:v>
                </c:pt>
                <c:pt idx="5250">
                  <c:v>7.2380524675433301E-13</c:v>
                </c:pt>
                <c:pt idx="5251">
                  <c:v>8.1322574586871563E-13</c:v>
                </c:pt>
                <c:pt idx="5252">
                  <c:v>9.0096276223559645E-13</c:v>
                </c:pt>
                <c:pt idx="5253">
                  <c:v>9.869474126957228E-13</c:v>
                </c:pt>
                <c:pt idx="5254">
                  <c:v>1.071113209853032E-12</c:v>
                </c:pt>
                <c:pt idx="5255">
                  <c:v>1.153396103130206E-12</c:v>
                </c:pt>
                <c:pt idx="5256">
                  <c:v>1.2337345170372969E-12</c:v>
                </c:pt>
                <c:pt idx="5257">
                  <c:v>1.3120693866438189E-12</c:v>
                </c:pt>
                <c:pt idx="5258">
                  <c:v>1.3883441902474981E-12</c:v>
                </c:pt>
                <c:pt idx="5259">
                  <c:v>1.4625049792356889E-12</c:v>
                </c:pt>
                <c:pt idx="5260">
                  <c:v>1.5345004051382539E-12</c:v>
                </c:pt>
                <c:pt idx="5261">
                  <c:v>1.604281743873436E-12</c:v>
                </c:pt>
                <c:pt idx="5262">
                  <c:v>1.6718029171910001E-12</c:v>
                </c:pt>
                <c:pt idx="5263">
                  <c:v>1.737020511319592E-12</c:v>
                </c:pt>
                <c:pt idx="5264">
                  <c:v>1.7998937928279429E-12</c:v>
                </c:pt>
                <c:pt idx="5265">
                  <c:v>1.860384721712149E-12</c:v>
                </c:pt>
                <c:pt idx="5266">
                  <c:v>1.918457961723869E-12</c:v>
                </c:pt>
                <c:pt idx="5267">
                  <c:v>1.9740808879567961E-12</c:v>
                </c:pt>
                <c:pt idx="5268">
                  <c:v>2.0272235917112892E-12</c:v>
                </c:pt>
                <c:pt idx="5269">
                  <c:v>2.077858882659507E-12</c:v>
                </c:pt>
                <c:pt idx="5270">
                  <c:v>2.1259622883357651E-12</c:v>
                </c:pt>
                <c:pt idx="5271">
                  <c:v>2.1715120509792601E-12</c:v>
                </c:pt>
                <c:pt idx="5272">
                  <c:v>2.214489121758562E-12</c:v>
                </c:pt>
                <c:pt idx="5273">
                  <c:v>2.2548771524095809E-12</c:v>
                </c:pt>
                <c:pt idx="5274">
                  <c:v>2.2926624843208899E-12</c:v>
                </c:pt>
                <c:pt idx="5275">
                  <c:v>2.3278341351024741E-12</c:v>
                </c:pt>
                <c:pt idx="5276">
                  <c:v>2.36038378267604E-12</c:v>
                </c:pt>
                <c:pt idx="5277">
                  <c:v>2.3903057469270831E-12</c:v>
                </c:pt>
                <c:pt idx="5278">
                  <c:v>2.417596968960882E-12</c:v>
                </c:pt>
                <c:pt idx="5279">
                  <c:v>2.4422569880065019E-12</c:v>
                </c:pt>
                <c:pt idx="5280">
                  <c:v>2.4642879160147641E-12</c:v>
                </c:pt>
                <c:pt idx="5281">
                  <c:v>2.4836944099978978E-12</c:v>
                </c:pt>
                <c:pt idx="5282">
                  <c:v>2.5004836421603779E-12</c:v>
                </c:pt>
                <c:pt idx="5283">
                  <c:v>2.514665267872036E-12</c:v>
                </c:pt>
                <c:pt idx="5284">
                  <c:v>2.5262513915362161E-12</c:v>
                </c:pt>
                <c:pt idx="5285">
                  <c:v>2.5352565304072032E-12</c:v>
                </c:pt>
                <c:pt idx="5286">
                  <c:v>2.541697576412657E-12</c:v>
                </c:pt>
                <c:pt idx="5287">
                  <c:v>2.5455937560381681E-12</c:v>
                </c:pt>
                <c:pt idx="5288">
                  <c:v>2.5469665883323598E-12</c:v>
                </c:pt>
                <c:pt idx="5289">
                  <c:v>2.5458398410922381E-12</c:v>
                </c:pt>
                <c:pt idx="5290">
                  <c:v>2.542239485289655E-12</c:v>
                </c:pt>
                <c:pt idx="5291">
                  <c:v>2.536193647800862E-12</c:v>
                </c:pt>
                <c:pt idx="5292">
                  <c:v>2.527732562502192E-12</c:v>
                </c:pt>
                <c:pt idx="5293">
                  <c:v>2.5168885197958402E-12</c:v>
                </c:pt>
                <c:pt idx="5294">
                  <c:v>2.5036958146306391E-12</c:v>
                </c:pt>
                <c:pt idx="5295">
                  <c:v>2.4881906930835399E-12</c:v>
                </c:pt>
                <c:pt idx="5296">
                  <c:v>2.4704112975682531E-12</c:v>
                </c:pt>
                <c:pt idx="5297">
                  <c:v>2.450397610738176E-12</c:v>
                </c:pt>
                <c:pt idx="5298">
                  <c:v>2.428191398151385E-12</c:v>
                </c:pt>
                <c:pt idx="5299">
                  <c:v>2.4038361497659299E-12</c:v>
                </c:pt>
                <c:pt idx="5300">
                  <c:v>2.3773770203342029E-12</c:v>
                </c:pt>
                <c:pt idx="5301">
                  <c:v>2.3488607687654971E-12</c:v>
                </c:pt>
                <c:pt idx="5302">
                  <c:v>2.3183356965262081E-12</c:v>
                </c:pt>
                <c:pt idx="5303">
                  <c:v>2.285851585147387E-12</c:v>
                </c:pt>
                <c:pt idx="5304">
                  <c:v>2.2514596329095038E-12</c:v>
                </c:pt>
                <c:pt idx="5305">
                  <c:v>2.2152123907744259E-12</c:v>
                </c:pt>
                <c:pt idx="5306">
                  <c:v>2.1771636976346162E-12</c:v>
                </c:pt>
                <c:pt idx="5307">
                  <c:v>2.137368614949555E-12</c:v>
                </c:pt>
                <c:pt idx="5308">
                  <c:v>2.0958833608392799E-12</c:v>
                </c:pt>
                <c:pt idx="5309">
                  <c:v>2.0527652437047589E-12</c:v>
                </c:pt>
                <c:pt idx="5310">
                  <c:v>2.0080725954446168E-12</c:v>
                </c:pt>
                <c:pt idx="5311">
                  <c:v>1.961864704337388E-12</c:v>
                </c:pt>
                <c:pt idx="5312">
                  <c:v>1.914201747658151E-12</c:v>
                </c:pt>
                <c:pt idx="5313">
                  <c:v>1.86514472409795E-12</c:v>
                </c:pt>
                <c:pt idx="5314">
                  <c:v>1.8147553860539269E-12</c:v>
                </c:pt>
                <c:pt idx="5315">
                  <c:v>1.763096171857534E-12</c:v>
                </c:pt>
                <c:pt idx="5316">
                  <c:v>1.710230138007595E-12</c:v>
                </c:pt>
                <c:pt idx="5317">
                  <c:v>1.6562208914743071E-12</c:v>
                </c:pt>
                <c:pt idx="5318">
                  <c:v>1.601132522139557E-12</c:v>
                </c:pt>
                <c:pt idx="5319">
                  <c:v>1.5450295354381219E-12</c:v>
                </c:pt>
                <c:pt idx="5320">
                  <c:v>1.4879767852635131E-12</c:v>
                </c:pt>
                <c:pt idx="5321">
                  <c:v>1.4300394072013119E-12</c:v>
                </c:pt>
                <c:pt idx="5322">
                  <c:v>1.3712827521519051E-12</c:v>
                </c:pt>
                <c:pt idx="5323">
                  <c:v>1.311772320403524E-12</c:v>
                </c:pt>
                <c:pt idx="5324">
                  <c:v>1.251573696215472E-12</c:v>
                </c:pt>
                <c:pt idx="5325">
                  <c:v>1.1907524829702911E-12</c:v>
                </c:pt>
                <c:pt idx="5326">
                  <c:v>1.1293742389525169E-12</c:v>
                </c:pt>
                <c:pt idx="5327">
                  <c:v>1.067504413810458E-12</c:v>
                </c:pt>
                <c:pt idx="5328">
                  <c:v>1.0052082857562301E-12</c:v>
                </c:pt>
                <c:pt idx="5329">
                  <c:v>9.4255089955797675E-13</c:v>
                </c:pt>
                <c:pt idx="5330">
                  <c:v>8.7959700537693944E-13</c:v>
                </c:pt>
                <c:pt idx="5331">
                  <c:v>8.1641099850064368E-13</c:v>
                </c:pt>
                <c:pt idx="5332">
                  <c:v>7.5305686002212376E-13</c:v>
                </c:pt>
                <c:pt idx="5333">
                  <c:v>6.895980985136639E-13</c:v>
                </c:pt>
                <c:pt idx="5334">
                  <c:v>6.2609769274209124E-13</c:v>
                </c:pt>
                <c:pt idx="5335">
                  <c:v>5.6261803547116724E-13</c:v>
                </c:pt>
                <c:pt idx="5336">
                  <c:v>4.9922087839511281E-13</c:v>
                </c:pt>
                <c:pt idx="5337">
                  <c:v>4.3596727824575752E-13</c:v>
                </c:pt>
                <c:pt idx="5338">
                  <c:v>3.7291754411423678E-13</c:v>
                </c:pt>
                <c:pt idx="5339">
                  <c:v>3.1013118602656882E-13</c:v>
                </c:pt>
                <c:pt idx="5340">
                  <c:v>2.4766686481082391E-13</c:v>
                </c:pt>
                <c:pt idx="5341">
                  <c:v>1.855823432919695E-13</c:v>
                </c:pt>
                <c:pt idx="5342">
                  <c:v>1.239344388488131E-13</c:v>
                </c:pt>
                <c:pt idx="5343">
                  <c:v>6.2778977365796455E-14</c:v>
                </c:pt>
                <c:pt idx="5344">
                  <c:v>2.170748610707773E-15</c:v>
                </c:pt>
                <c:pt idx="5345">
                  <c:v>-5.78365369323256E-14</c:v>
                </c:pt>
                <c:pt idx="5346">
                  <c:v>-1.1719028974691001E-13</c:v>
                </c:pt>
                <c:pt idx="5347">
                  <c:v>-1.758390814595951E-13</c:v>
                </c:pt>
                <c:pt idx="5348">
                  <c:v>-2.3373268348202191E-13</c:v>
                </c:pt>
                <c:pt idx="5349">
                  <c:v>-2.9082210409754621E-13</c:v>
                </c:pt>
                <c:pt idx="5350">
                  <c:v>-3.4705962397161878E-13</c:v>
                </c:pt>
                <c:pt idx="5351">
                  <c:v>-4.023988300669464E-13</c:v>
                </c:pt>
                <c:pt idx="5352">
                  <c:v>-4.5679464794620371E-13</c:v>
                </c:pt>
                <c:pt idx="5353">
                  <c:v>-5.1020337244681224E-13</c:v>
                </c:pt>
                <c:pt idx="5354">
                  <c:v>-5.6258269671404517E-13</c:v>
                </c:pt>
                <c:pt idx="5355">
                  <c:v>-6.1389173958045508E-13</c:v>
                </c:pt>
                <c:pt idx="5356">
                  <c:v>-6.6409107128135621E-13</c:v>
                </c:pt>
                <c:pt idx="5357">
                  <c:v>-7.1314273749781885E-13</c:v>
                </c:pt>
                <c:pt idx="5358">
                  <c:v>-7.6101028172034999E-13</c:v>
                </c:pt>
                <c:pt idx="5359">
                  <c:v>-8.0765876592814282E-13</c:v>
                </c:pt>
                <c:pt idx="5360">
                  <c:v>-8.5305478958047124E-13</c:v>
                </c:pt>
                <c:pt idx="5361">
                  <c:v>-8.9716650691848796E-13</c:v>
                </c:pt>
                <c:pt idx="5362">
                  <c:v>-9.3996364257735056E-13</c:v>
                </c:pt>
                <c:pt idx="5363">
                  <c:v>-9.8141750551025077E-13</c:v>
                </c:pt>
                <c:pt idx="5364">
                  <c:v>-1.021501001227552E-12</c:v>
                </c:pt>
                <c:pt idx="5365">
                  <c:v>-1.0601886423558579E-12</c:v>
                </c:pt>
                <c:pt idx="5366">
                  <c:v>-1.097456557523416E-12</c:v>
                </c:pt>
                <c:pt idx="5367">
                  <c:v>-1.133282498579844E-12</c:v>
                </c:pt>
                <c:pt idx="5368">
                  <c:v>-1.167645846159708E-12</c:v>
                </c:pt>
                <c:pt idx="5369">
                  <c:v>-1.200527613600986E-12</c:v>
                </c:pt>
                <c:pt idx="5370">
                  <c:v>-1.2319104492309819E-12</c:v>
                </c:pt>
                <c:pt idx="5371">
                  <c:v>-1.261778637033691E-12</c:v>
                </c:pt>
                <c:pt idx="5372">
                  <c:v>-1.2901180957140659E-12</c:v>
                </c:pt>
                <c:pt idx="5373">
                  <c:v>-1.316916376176066E-12</c:v>
                </c:pt>
                <c:pt idx="5374">
                  <c:v>-1.3421626574327121E-12</c:v>
                </c:pt>
                <c:pt idx="5375">
                  <c:v>-1.365847740967755E-12</c:v>
                </c:pt>
                <c:pt idx="5376">
                  <c:v>-1.3879640435698681E-12</c:v>
                </c:pt>
                <c:pt idx="5377">
                  <c:v>-1.408505588661544E-12</c:v>
                </c:pt>
                <c:pt idx="5378">
                  <c:v>-1.427467996146152E-12</c:v>
                </c:pt>
                <c:pt idx="5379">
                  <c:v>-1.4448484707978019E-12</c:v>
                </c:pt>
                <c:pt idx="5380">
                  <c:v>-1.460645789219843E-12</c:v>
                </c:pt>
                <c:pt idx="5381">
                  <c:v>-1.474860285398976E-12</c:v>
                </c:pt>
                <c:pt idx="5382">
                  <c:v>-1.4874938348830519E-12</c:v>
                </c:pt>
                <c:pt idx="5383">
                  <c:v>-1.498549837611687E-12</c:v>
                </c:pt>
                <c:pt idx="5384">
                  <c:v>-1.5080331994298619E-12</c:v>
                </c:pt>
                <c:pt idx="5385">
                  <c:v>-1.5159503123156581E-12</c:v>
                </c:pt>
                <c:pt idx="5386">
                  <c:v>-1.522309033354212E-12</c:v>
                </c:pt>
                <c:pt idx="5387">
                  <c:v>-1.5271186624908961E-12</c:v>
                </c:pt>
                <c:pt idx="5388">
                  <c:v>-1.5303899190975771E-12</c:v>
                </c:pt>
                <c:pt idx="5389">
                  <c:v>-1.5321349173866471E-12</c:v>
                </c:pt>
                <c:pt idx="5390">
                  <c:v>-1.5323671407082729E-12</c:v>
                </c:pt>
                <c:pt idx="5391">
                  <c:v>-1.5311014147670751E-12</c:v>
                </c:pt>
                <c:pt idx="5392">
                  <c:v>-1.52835387979512E-12</c:v>
                </c:pt>
                <c:pt idx="5393">
                  <c:v>-1.524141961718785E-12</c:v>
                </c:pt>
                <c:pt idx="5394">
                  <c:v>-1.5184843423576269E-12</c:v>
                </c:pt>
                <c:pt idx="5395">
                  <c:v>-1.5114009286939979E-12</c:v>
                </c:pt>
                <c:pt idx="5396">
                  <c:v>-1.502912821252627E-12</c:v>
                </c:pt>
                <c:pt idx="5397">
                  <c:v>-1.4930422816299E-12</c:v>
                </c:pt>
                <c:pt idx="5398">
                  <c:v>-1.481812699212983E-12</c:v>
                </c:pt>
                <c:pt idx="5399">
                  <c:v>-1.4692485571293411E-12</c:v>
                </c:pt>
                <c:pt idx="5400">
                  <c:v>-1.455375397467534E-12</c:v>
                </c:pt>
                <c:pt idx="5401">
                  <c:v>-1.4402197858104969E-12</c:v>
                </c:pt>
                <c:pt idx="5402">
                  <c:v>-1.4238092751227541E-12</c:v>
                </c:pt>
                <c:pt idx="5403">
                  <c:v>-1.406172369033249E-12</c:v>
                </c:pt>
                <c:pt idx="5404">
                  <c:v>-1.387338484555634E-12</c:v>
                </c:pt>
                <c:pt idx="5405">
                  <c:v>-1.367337914288009E-12</c:v>
                </c:pt>
                <c:pt idx="5406">
                  <c:v>-1.346201788134182E-12</c:v>
                </c:pt>
                <c:pt idx="5407">
                  <c:v>-1.3239620345885719E-12</c:v>
                </c:pt>
                <c:pt idx="5408">
                  <c:v>-1.3006513416268801E-12</c:v>
                </c:pt>
                <c:pt idx="5409">
                  <c:v>-1.276303117244636E-12</c:v>
                </c:pt>
                <c:pt idx="5410">
                  <c:v>-1.2509514496856199E-12</c:v>
                </c:pt>
                <c:pt idx="5411">
                  <c:v>-1.224631067402085E-12</c:v>
                </c:pt>
                <c:pt idx="5412">
                  <c:v>-1.1973772987885079E-12</c:v>
                </c:pt>
                <c:pt idx="5413">
                  <c:v>-1.1692260317304441E-12</c:v>
                </c:pt>
                <c:pt idx="5414">
                  <c:v>-1.140213673009786E-12</c:v>
                </c:pt>
                <c:pt idx="5415">
                  <c:v>-1.110377107607497E-12</c:v>
                </c:pt>
                <c:pt idx="5416">
                  <c:v>-1.0797536579445459E-12</c:v>
                </c:pt>
                <c:pt idx="5417">
                  <c:v>-1.048381043101448E-12</c:v>
                </c:pt>
                <c:pt idx="5418">
                  <c:v>-1.0162973380564251E-12</c:v>
                </c:pt>
                <c:pt idx="5419">
                  <c:v>-9.8354093298178925E-13</c:v>
                </c:pt>
                <c:pt idx="5420">
                  <c:v>-9.5015049263768707E-13</c:v>
                </c:pt>
                <c:pt idx="5421">
                  <c:v>-9.1616491590188489E-13</c:v>
                </c:pt>
                <c:pt idx="5422">
                  <c:v>-8.8162329547372799E-13</c:v>
                </c:pt>
                <c:pt idx="5423">
                  <c:v>-8.4656487778987802E-13</c:v>
                </c:pt>
                <c:pt idx="5424">
                  <c:v>-8.1102902318884268E-13</c:v>
                </c:pt>
                <c:pt idx="5425">
                  <c:v>-7.7505516636070291E-13</c:v>
                </c:pt>
                <c:pt idx="5426">
                  <c:v>-7.3868277711780292E-13</c:v>
                </c:pt>
                <c:pt idx="5427">
                  <c:v>-7.0195132152149753E-13</c:v>
                </c:pt>
                <c:pt idx="5428">
                  <c:v>-6.6490022339935569E-13</c:v>
                </c:pt>
                <c:pt idx="5429">
                  <c:v>-6.2756882628649643E-13</c:v>
                </c:pt>
                <c:pt idx="5430">
                  <c:v>-5.8999635582398202E-13</c:v>
                </c:pt>
                <c:pt idx="5431">
                  <c:v>-5.5222188264642236E-13</c:v>
                </c:pt>
                <c:pt idx="5432">
                  <c:v>-5.1428428579014442E-13</c:v>
                </c:pt>
                <c:pt idx="5433">
                  <c:v>-4.7622221665246286E-13</c:v>
                </c:pt>
                <c:pt idx="5434">
                  <c:v>-4.3807406353174458E-13</c:v>
                </c:pt>
                <c:pt idx="5435">
                  <c:v>-3.9987791677709827E-13</c:v>
                </c:pt>
                <c:pt idx="5436">
                  <c:v>-3.6167153457563839E-13</c:v>
                </c:pt>
                <c:pt idx="5437">
                  <c:v>-3.2349230940437222E-13</c:v>
                </c:pt>
                <c:pt idx="5438">
                  <c:v>-2.8537723517284E-13</c:v>
                </c:pt>
                <c:pt idx="5439">
                  <c:v>-2.4736287508170712E-13</c:v>
                </c:pt>
                <c:pt idx="5440">
                  <c:v>-2.094853302215521E-13</c:v>
                </c:pt>
                <c:pt idx="5441">
                  <c:v>-1.717802089351383E-13</c:v>
                </c:pt>
                <c:pt idx="5442">
                  <c:v>-1.342825969654709E-13</c:v>
                </c:pt>
                <c:pt idx="5443">
                  <c:v>-9.7027028410961503E-14</c:v>
                </c:pt>
                <c:pt idx="5444">
                  <c:v>-6.0047457508015143E-14</c:v>
                </c:pt>
                <c:pt idx="5445">
                  <c:v>-2.3377231260349109E-14</c:v>
                </c:pt>
                <c:pt idx="5446">
                  <c:v>1.2950937066667199E-14</c:v>
                </c:pt>
                <c:pt idx="5447">
                  <c:v>4.890499356938804E-14</c:v>
                </c:pt>
                <c:pt idx="5448">
                  <c:v>8.4453568430752635E-14</c:v>
                </c:pt>
                <c:pt idx="5449">
                  <c:v>1.1956599973143979E-13</c:v>
                </c:pt>
                <c:pt idx="5450">
                  <c:v>1.5421235633316689E-13</c:v>
                </c:pt>
                <c:pt idx="5451">
                  <c:v>1.883634598210318E-13</c:v>
                </c:pt>
                <c:pt idx="5452">
                  <c:v>2.219909054928418E-13</c:v>
                </c:pt>
                <c:pt idx="5453">
                  <c:v>2.550670823844281E-13</c:v>
                </c:pt>
                <c:pt idx="5454">
                  <c:v>2.8756519232099188E-13</c:v>
                </c:pt>
                <c:pt idx="5455">
                  <c:v>3.19459267985578E-13</c:v>
                </c:pt>
                <c:pt idx="5456">
                  <c:v>3.5072418999682079E-13</c:v>
                </c:pt>
                <c:pt idx="5457">
                  <c:v>3.813357029891519E-13</c:v>
                </c:pt>
                <c:pt idx="5458">
                  <c:v>4.1127043068970042E-13</c:v>
                </c:pt>
                <c:pt idx="5459">
                  <c:v>4.4050588998715399E-13</c:v>
                </c:pt>
                <c:pt idx="5460">
                  <c:v>4.6902050398887751E-13</c:v>
                </c:pt>
                <c:pt idx="5461">
                  <c:v>4.9679361406361411E-13</c:v>
                </c:pt>
                <c:pt idx="5462">
                  <c:v>5.2380549086810698E-13</c:v>
                </c:pt>
                <c:pt idx="5463">
                  <c:v>5.5003734435698995E-13</c:v>
                </c:pt>
                <c:pt idx="5464">
                  <c:v>5.7547133277629417E-13</c:v>
                </c:pt>
                <c:pt idx="5465">
                  <c:v>6.0009057064190509E-13</c:v>
                </c:pt>
                <c:pt idx="5466">
                  <c:v>6.238791357052833E-13</c:v>
                </c:pt>
                <c:pt idx="5467">
                  <c:v>6.468220749097268E-13</c:v>
                </c:pt>
                <c:pt idx="5468">
                  <c:v>6.6890540934140588E-13</c:v>
                </c:pt>
                <c:pt idx="5469">
                  <c:v>6.9011613818034018E-13</c:v>
                </c:pt>
                <c:pt idx="5470">
                  <c:v>7.1044224165741262E-13</c:v>
                </c:pt>
                <c:pt idx="5471">
                  <c:v>7.2987268302442372E-13</c:v>
                </c:pt>
                <c:pt idx="5472">
                  <c:v>7.4839740954508421E-13</c:v>
                </c:pt>
                <c:pt idx="5473">
                  <c:v>7.6600735251572066E-13</c:v>
                </c:pt>
                <c:pt idx="5474">
                  <c:v>7.8269442632532843E-13</c:v>
                </c:pt>
                <c:pt idx="5475">
                  <c:v>7.9845152656544725E-13</c:v>
                </c:pt>
                <c:pt idx="5476">
                  <c:v>8.1327252720115959E-13</c:v>
                </c:pt>
                <c:pt idx="5477">
                  <c:v>8.2715227681531476E-13</c:v>
                </c:pt>
                <c:pt idx="5478">
                  <c:v>8.4008659393886603E-13</c:v>
                </c:pt>
                <c:pt idx="5479">
                  <c:v>8.5207226148097126E-13</c:v>
                </c:pt>
                <c:pt idx="5480">
                  <c:v>8.6310702027325193E-13</c:v>
                </c:pt>
                <c:pt idx="5481">
                  <c:v>8.7318956174332531E-13</c:v>
                </c:pt>
                <c:pt idx="5482">
                  <c:v>8.8231951973342429E-13</c:v>
                </c:pt>
                <c:pt idx="5483">
                  <c:v>8.9049746148059718E-13</c:v>
                </c:pt>
                <c:pt idx="5484">
                  <c:v>8.9772487777563345E-13</c:v>
                </c:pt>
                <c:pt idx="5485">
                  <c:v>9.0400417231849156E-13</c:v>
                </c:pt>
                <c:pt idx="5486">
                  <c:v>9.0933865028861471E-13</c:v>
                </c:pt>
                <c:pt idx="5487">
                  <c:v>9.1373250614910115E-13</c:v>
                </c:pt>
                <c:pt idx="5488">
                  <c:v>9.1719081070425624E-13</c:v>
                </c:pt>
                <c:pt idx="5489">
                  <c:v>9.1971949743058674E-13</c:v>
                </c:pt>
                <c:pt idx="5490">
                  <c:v>9.2132534810181014E-13</c:v>
                </c:pt>
                <c:pt idx="5491">
                  <c:v>9.2201597772893129E-13</c:v>
                </c:pt>
                <c:pt idx="5492">
                  <c:v>9.217998188369027E-13</c:v>
                </c:pt>
                <c:pt idx="5493">
                  <c:v>9.2068610509981522E-13</c:v>
                </c:pt>
                <c:pt idx="5494">
                  <c:v>9.186848543569742E-13</c:v>
                </c:pt>
                <c:pt idx="5495">
                  <c:v>9.158068510325992E-13</c:v>
                </c:pt>
                <c:pt idx="5496">
                  <c:v>9.1206362798223847E-13</c:v>
                </c:pt>
                <c:pt idx="5497">
                  <c:v>9.0746744778932337E-13</c:v>
                </c:pt>
                <c:pt idx="5498">
                  <c:v>9.0203128353558685E-13</c:v>
                </c:pt>
                <c:pt idx="5499">
                  <c:v>8.9576879906935097E-13</c:v>
                </c:pt>
                <c:pt idx="5500">
                  <c:v>8.8869432879593859E-13</c:v>
                </c:pt>
                <c:pt idx="5501">
                  <c:v>8.808228570146886E-13</c:v>
                </c:pt>
                <c:pt idx="5502">
                  <c:v>8.7216999682725436E-13</c:v>
                </c:pt>
                <c:pt idx="5503">
                  <c:v>8.6275196864203754E-13</c:v>
                </c:pt>
                <c:pt idx="5504">
                  <c:v>8.5258557829975561E-13</c:v>
                </c:pt>
                <c:pt idx="5505">
                  <c:v>8.4168819484526295E-13</c:v>
                </c:pt>
                <c:pt idx="5506">
                  <c:v>8.3007772797084172E-13</c:v>
                </c:pt>
                <c:pt idx="5507">
                  <c:v>8.1777260515624594E-13</c:v>
                </c:pt>
                <c:pt idx="5508">
                  <c:v>8.0479174853082984E-13</c:v>
                </c:pt>
                <c:pt idx="5509">
                  <c:v>7.911545514831079E-13</c:v>
                </c:pt>
                <c:pt idx="5510">
                  <c:v>7.7688085504308967E-13</c:v>
                </c:pt>
                <c:pt idx="5511">
                  <c:v>7.6199092406270258E-13</c:v>
                </c:pt>
                <c:pt idx="5512">
                  <c:v>7.4650542321955947E-13</c:v>
                </c:pt>
                <c:pt idx="5513">
                  <c:v>7.3044539286925051E-13</c:v>
                </c:pt>
                <c:pt idx="5514">
                  <c:v>7.1383222477123515E-13</c:v>
                </c:pt>
                <c:pt idx="5515">
                  <c:v>6.9668763771328394E-13</c:v>
                </c:pt>
                <c:pt idx="5516">
                  <c:v>6.7903365305927173E-13</c:v>
                </c:pt>
                <c:pt idx="5517">
                  <c:v>6.6089257024495043E-13</c:v>
                </c:pt>
                <c:pt idx="5518">
                  <c:v>6.422869422461357E-13</c:v>
                </c:pt>
                <c:pt idx="5519">
                  <c:v>6.2323955104352673E-13</c:v>
                </c:pt>
                <c:pt idx="5520">
                  <c:v>6.0377338310813846E-13</c:v>
                </c:pt>
                <c:pt idx="5521">
                  <c:v>5.839116049310694E-13</c:v>
                </c:pt>
                <c:pt idx="5522">
                  <c:v>5.6367753862104659E-13</c:v>
                </c:pt>
                <c:pt idx="5523">
                  <c:v>5.4309463759289193E-13</c:v>
                </c:pt>
                <c:pt idx="5524">
                  <c:v>5.2218646236973278E-13</c:v>
                </c:pt>
                <c:pt idx="5525">
                  <c:v>5.0097665652144382E-13</c:v>
                </c:pt>
                <c:pt idx="5526">
                  <c:v>4.7948892276144913E-13</c:v>
                </c:pt>
                <c:pt idx="5527">
                  <c:v>4.5774699922363912E-13</c:v>
                </c:pt>
                <c:pt idx="5528">
                  <c:v>4.3577463594076452E-13</c:v>
                </c:pt>
                <c:pt idx="5529">
                  <c:v>4.1359557154526033E-13</c:v>
                </c:pt>
                <c:pt idx="5530">
                  <c:v>3.9123351021302832E-13</c:v>
                </c:pt>
                <c:pt idx="5531">
                  <c:v>3.6871209887026238E-13</c:v>
                </c:pt>
                <c:pt idx="5532">
                  <c:v>3.4605490468294811E-13</c:v>
                </c:pt>
                <c:pt idx="5533">
                  <c:v>3.2328539284819299E-13</c:v>
                </c:pt>
                <c:pt idx="5534">
                  <c:v>3.0042690470606299E-13</c:v>
                </c:pt>
                <c:pt idx="5535">
                  <c:v>2.7750263619009688E-13</c:v>
                </c:pt>
                <c:pt idx="5536">
                  <c:v>2.5453561663416362E-13</c:v>
                </c:pt>
                <c:pt idx="5537">
                  <c:v>2.3154868795280102E-13</c:v>
                </c:pt>
                <c:pt idx="5538">
                  <c:v>2.0856448421164181E-13</c:v>
                </c:pt>
                <c:pt idx="5539">
                  <c:v>1.8560541160398291E-13</c:v>
                </c:pt>
                <c:pt idx="5540">
                  <c:v>1.6269362884900269E-13</c:v>
                </c:pt>
                <c:pt idx="5541">
                  <c:v>1.3985102802656189E-13</c:v>
                </c:pt>
                <c:pt idx="5542">
                  <c:v>1.170992158629488E-13</c:v>
                </c:pt>
                <c:pt idx="5543">
                  <c:v>9.4459495481349853E-14</c:v>
                </c:pt>
                <c:pt idx="5544">
                  <c:v>7.1952848630230901E-14</c:v>
                </c:pt>
                <c:pt idx="5545">
                  <c:v>4.9599918402221982E-14</c:v>
                </c:pt>
                <c:pt idx="5546">
                  <c:v>2.742099245549011E-14</c:v>
                </c:pt>
                <c:pt idx="5547">
                  <c:v>5.4359867489778019E-15</c:v>
                </c:pt>
                <c:pt idx="5548">
                  <c:v>-1.633557019773138E-14</c:v>
                </c:pt>
                <c:pt idx="5549">
                  <c:v>-3.7874552509777197E-14</c:v>
                </c:pt>
                <c:pt idx="5550">
                  <c:v>-5.9162251618097311E-14</c:v>
                </c:pt>
                <c:pt idx="5551">
                  <c:v>-8.0180390367318134E-14</c:v>
                </c:pt>
                <c:pt idx="5552">
                  <c:v>-1.009111365621965E-13</c:v>
                </c:pt>
                <c:pt idx="5553">
                  <c:v>-1.2133711594497669E-13</c:v>
                </c:pt>
                <c:pt idx="5554">
                  <c:v>-1.414414245966597E-13</c:v>
                </c:pt>
                <c:pt idx="5555">
                  <c:v>-1.6120764075581159E-13</c:v>
                </c:pt>
                <c:pt idx="5556">
                  <c:v>-1.8061983604917269E-13</c:v>
                </c:pt>
                <c:pt idx="5557">
                  <c:v>-1.996625861289571E-13</c:v>
                </c:pt>
                <c:pt idx="5558">
                  <c:v>-2.183209807123651E-13</c:v>
                </c:pt>
                <c:pt idx="5559">
                  <c:v>-2.3658063301945701E-13</c:v>
                </c:pt>
                <c:pt idx="5560">
                  <c:v>-2.5442768860616311E-13</c:v>
                </c:pt>
                <c:pt idx="5561">
                  <c:v>-2.7184883358982761E-13</c:v>
                </c:pt>
                <c:pt idx="5562">
                  <c:v>-2.8883130226530149E-13</c:v>
                </c:pt>
                <c:pt idx="5563">
                  <c:v>-3.053628841102162E-13</c:v>
                </c:pt>
                <c:pt idx="5564">
                  <c:v>-3.2143193017867648E-13</c:v>
                </c:pt>
                <c:pt idx="5565">
                  <c:v>-3.370273588832205E-13</c:v>
                </c:pt>
                <c:pt idx="5566">
                  <c:v>-3.52138661165487E-13</c:v>
                </c:pt>
                <c:pt idx="5567">
                  <c:v>-3.6675590505662819E-13</c:v>
                </c:pt>
                <c:pt idx="5568">
                  <c:v>-3.8086973962908769E-13</c:v>
                </c:pt>
                <c:pt idx="5569">
                  <c:v>-3.944713983419431E-13</c:v>
                </c:pt>
                <c:pt idx="5570">
                  <c:v>-4.0755270178258221E-13</c:v>
                </c:pt>
                <c:pt idx="5571">
                  <c:v>-4.201060598080433E-13</c:v>
                </c:pt>
                <c:pt idx="5572">
                  <c:v>-4.3212447308990318E-13</c:v>
                </c:pt>
                <c:pt idx="5573">
                  <c:v>-4.4360153406713909E-13</c:v>
                </c:pt>
                <c:pt idx="5574">
                  <c:v>-4.5453142731192669E-13</c:v>
                </c:pt>
                <c:pt idx="5575">
                  <c:v>-4.6490892931385703E-13</c:v>
                </c:pt>
                <c:pt idx="5576">
                  <c:v>-4.7472940768857088E-13</c:v>
                </c:pt>
                <c:pt idx="5577">
                  <c:v>-4.8398881981730964E-13</c:v>
                </c:pt>
                <c:pt idx="5578">
                  <c:v>-4.926837109243729E-13</c:v>
                </c:pt>
                <c:pt idx="5579">
                  <c:v>-5.0081121159995233E-13</c:v>
                </c:pt>
                <c:pt idx="5580">
                  <c:v>-5.0836903477627845E-13</c:v>
                </c:pt>
                <c:pt idx="5581">
                  <c:v>-5.15355472165471E-13</c:v>
                </c:pt>
                <c:pt idx="5582">
                  <c:v>-5.2176939016792542E-13</c:v>
                </c:pt>
                <c:pt idx="5583">
                  <c:v>-5.2761022526049852E-13</c:v>
                </c:pt>
                <c:pt idx="5584">
                  <c:v>-5.3287797887416925E-13</c:v>
                </c:pt>
                <c:pt idx="5585">
                  <c:v>-5.3757321177125483E-13</c:v>
                </c:pt>
                <c:pt idx="5586">
                  <c:v>-5.416970379326494E-13</c:v>
                </c:pt>
                <c:pt idx="5587">
                  <c:v>-5.4525111796592705E-13</c:v>
                </c:pt>
                <c:pt idx="5588">
                  <c:v>-5.4823765204551017E-13</c:v>
                </c:pt>
                <c:pt idx="5589">
                  <c:v>-5.5065937239645048E-13</c:v>
                </c:pt>
                <c:pt idx="5590">
                  <c:v>-5.5251953533369919E-13</c:v>
                </c:pt>
                <c:pt idx="5591">
                  <c:v>-5.5382191286905963E-13</c:v>
                </c:pt>
                <c:pt idx="5592">
                  <c:v>-5.5457078389831544E-13</c:v>
                </c:pt>
                <c:pt idx="5593">
                  <c:v>-5.5477092498131401E-13</c:v>
                </c:pt>
                <c:pt idx="5594">
                  <c:v>-5.5442760072805366E-13</c:v>
                </c:pt>
                <c:pt idx="5595">
                  <c:v>-5.5354655380407825E-13</c:v>
                </c:pt>
                <c:pt idx="5596">
                  <c:v>-5.5213399456872289E-13</c:v>
                </c:pt>
                <c:pt idx="5597">
                  <c:v>-5.5019659035997663E-13</c:v>
                </c:pt>
                <c:pt idx="5598">
                  <c:v>-5.4774145443993735E-13</c:v>
                </c:pt>
                <c:pt idx="5599">
                  <c:v>-5.4477613461502467E-13</c:v>
                </c:pt>
                <c:pt idx="5600">
                  <c:v>-5.413086015452954E-13</c:v>
                </c:pt>
                <c:pt idx="5601">
                  <c:v>-5.3734723675736402E-13</c:v>
                </c:pt>
                <c:pt idx="5602">
                  <c:v>-5.3290082037557858E-13</c:v>
                </c:pt>
                <c:pt idx="5603">
                  <c:v>-5.2797851858622893E-13</c:v>
                </c:pt>
                <c:pt idx="5604">
                  <c:v>-5.2258987084967997E-13</c:v>
                </c:pt>
                <c:pt idx="5605">
                  <c:v>-5.1674477687541869E-13</c:v>
                </c:pt>
                <c:pt idx="5606">
                  <c:v>-5.1045348337508728E-13</c:v>
                </c:pt>
                <c:pt idx="5607">
                  <c:v>-5.0372657060864096E-13</c:v>
                </c:pt>
                <c:pt idx="5608">
                  <c:v>-4.9657493873881989E-13</c:v>
                </c:pt>
                <c:pt idx="5609">
                  <c:v>-4.8900979400916091E-13</c:v>
                </c:pt>
                <c:pt idx="5610">
                  <c:v>-4.810426347607964E-13</c:v>
                </c:pt>
                <c:pt idx="5611">
                  <c:v>-4.7268523730329142E-13</c:v>
                </c:pt>
                <c:pt idx="5612">
                  <c:v>-4.6394964165476277E-13</c:v>
                </c:pt>
                <c:pt idx="5613">
                  <c:v>-4.5484813716649784E-13</c:v>
                </c:pt>
                <c:pt idx="5614">
                  <c:v>-4.4539324804725462E-13</c:v>
                </c:pt>
                <c:pt idx="5615">
                  <c:v>-4.3559771880236828E-13</c:v>
                </c:pt>
                <c:pt idx="5616">
                  <c:v>-4.2547449960272508E-13</c:v>
                </c:pt>
                <c:pt idx="5617">
                  <c:v>-4.150367315985815E-13</c:v>
                </c:pt>
                <c:pt idx="5618">
                  <c:v>-4.0429773219311071E-13</c:v>
                </c:pt>
                <c:pt idx="5619">
                  <c:v>-3.9327098029045232E-13</c:v>
                </c:pt>
                <c:pt idx="5620">
                  <c:v>-3.8197010153291562E-13</c:v>
                </c:pt>
                <c:pt idx="5621">
                  <c:v>-3.7040885354185422E-13</c:v>
                </c:pt>
                <c:pt idx="5622">
                  <c:v>-3.5860111117658119E-13</c:v>
                </c:pt>
                <c:pt idx="5623">
                  <c:v>-3.465608518255319E-13</c:v>
                </c:pt>
                <c:pt idx="5624">
                  <c:v>-3.3430214074371059E-13</c:v>
                </c:pt>
                <c:pt idx="5625">
                  <c:v>-3.2183911645027211E-13</c:v>
                </c:pt>
                <c:pt idx="5626">
                  <c:v>-3.0918597619989062E-13</c:v>
                </c:pt>
                <c:pt idx="5627">
                  <c:v>-2.9635696154136409E-13</c:v>
                </c:pt>
                <c:pt idx="5628">
                  <c:v>-2.833663439766802E-13</c:v>
                </c:pt>
                <c:pt idx="5629">
                  <c:v>-2.702284107335412E-13</c:v>
                </c:pt>
                <c:pt idx="5630">
                  <c:v>-2.5695745066410642E-13</c:v>
                </c:pt>
                <c:pt idx="5631">
                  <c:v>-2.4356774028245902E-13</c:v>
                </c:pt>
                <c:pt idx="5632">
                  <c:v>-2.3007352995304382E-13</c:v>
                </c:pt>
                <c:pt idx="5633">
                  <c:v>-2.1648903024205641E-13</c:v>
                </c:pt>
                <c:pt idx="5634">
                  <c:v>-2.02828398443482E-13</c:v>
                </c:pt>
                <c:pt idx="5635">
                  <c:v>-1.8910572529119771E-13</c:v>
                </c:pt>
                <c:pt idx="5636">
                  <c:v>-1.7533502186825641E-13</c:v>
                </c:pt>
                <c:pt idx="5637">
                  <c:v>-1.6153020672416759E-13</c:v>
                </c:pt>
                <c:pt idx="5638">
                  <c:v>-1.4770509321067829E-13</c:v>
                </c:pt>
                <c:pt idx="5639">
                  <c:v>-1.33873377046242E-13</c:v>
                </c:pt>
                <c:pt idx="5640">
                  <c:v>-1.2004862411903699E-13</c:v>
                </c:pt>
                <c:pt idx="5641">
                  <c:v>-1.062442585380643E-13</c:v>
                </c:pt>
                <c:pt idx="5642">
                  <c:v>-9.2473550941521609E-14</c:v>
                </c:pt>
                <c:pt idx="5643">
                  <c:v>-7.874960707130142E-14</c:v>
                </c:pt>
                <c:pt idx="5644">
                  <c:v>-6.5085356622120316E-14</c:v>
                </c:pt>
                <c:pt idx="5645">
                  <c:v>-5.149354237342793E-14</c:v>
                </c:pt>
                <c:pt idx="5646">
                  <c:v>-3.7986709611890762E-14</c:v>
                </c:pt>
                <c:pt idx="5647">
                  <c:v>-2.457719585188314E-14</c:v>
                </c:pt>
                <c:pt idx="5648">
                  <c:v>-1.1277120861053299E-14</c:v>
                </c:pt>
                <c:pt idx="5649">
                  <c:v>1.901623002335574E-15</c:v>
                </c:pt>
                <c:pt idx="5650">
                  <c:v>1.4947380133960551E-14</c:v>
                </c:pt>
                <c:pt idx="5651">
                  <c:v>2.7848740703934979E-14</c:v>
                </c:pt>
                <c:pt idx="5652">
                  <c:v>4.0594549347665442E-14</c:v>
                </c:pt>
                <c:pt idx="5653">
                  <c:v>5.3173913521867162E-14</c:v>
                </c:pt>
                <c:pt idx="5654">
                  <c:v>6.5576211520913751E-14</c:v>
                </c:pt>
                <c:pt idx="5655">
                  <c:v>7.7791100149076895E-14</c:v>
                </c:pt>
                <c:pt idx="5656">
                  <c:v>8.9808522044591491E-14</c:v>
                </c:pt>
                <c:pt idx="5657">
                  <c:v>1.016187126518622E-13</c:v>
                </c:pt>
                <c:pt idx="5658">
                  <c:v>1.132122068385075E-13</c:v>
                </c:pt>
                <c:pt idx="5659">
                  <c:v>1.2457984515431609E-13</c:v>
                </c:pt>
                <c:pt idx="5660">
                  <c:v>1.357127797295708E-13</c:v>
                </c:pt>
                <c:pt idx="5661">
                  <c:v>1.466024798105706E-13</c:v>
                </c:pt>
                <c:pt idx="5662">
                  <c:v>1.572407369305577E-13</c:v>
                </c:pt>
                <c:pt idx="5663">
                  <c:v>1.6761966971463139E-13</c:v>
                </c:pt>
                <c:pt idx="5664">
                  <c:v>1.777317283175998E-13</c:v>
                </c:pt>
                <c:pt idx="5665">
                  <c:v>1.8756969849409109E-13</c:v>
                </c:pt>
                <c:pt idx="5666">
                  <c:v>1.971267053006107E-13</c:v>
                </c:pt>
                <c:pt idx="5667">
                  <c:v>2.063962164295919E-13</c:v>
                </c:pt>
                <c:pt idx="5668">
                  <c:v>2.153720451758504E-13</c:v>
                </c:pt>
                <c:pt idx="5669">
                  <c:v>2.24048353036202E-13</c:v>
                </c:pt>
                <c:pt idx="5670">
                  <c:v>2.3241965194335779E-13</c:v>
                </c:pt>
                <c:pt idx="5671">
                  <c:v>2.4048080613555581E-13</c:v>
                </c:pt>
                <c:pt idx="5672">
                  <c:v>2.4822703366372772E-13</c:v>
                </c:pt>
                <c:pt idx="5673">
                  <c:v>2.5565390753833639E-13</c:v>
                </c:pt>
                <c:pt idx="5674">
                  <c:v>2.6275735651835192E-13</c:v>
                </c:pt>
                <c:pt idx="5675">
                  <c:v>2.695336655451529E-13</c:v>
                </c:pt>
                <c:pt idx="5676">
                  <c:v>2.759794758244683E-13</c:v>
                </c:pt>
                <c:pt idx="5677">
                  <c:v>2.8209178455977589E-13</c:v>
                </c:pt>
                <c:pt idx="5678">
                  <c:v>2.8786794434088998E-13</c:v>
                </c:pt>
                <c:pt idx="5679">
                  <c:v>2.9330566219176431E-13</c:v>
                </c:pt>
                <c:pt idx="5680">
                  <c:v>2.9840299828182999E-13</c:v>
                </c:pt>
                <c:pt idx="5681">
                  <c:v>3.0315836430547588E-13</c:v>
                </c:pt>
                <c:pt idx="5682">
                  <c:v>3.0757052153455239E-13</c:v>
                </c:pt>
                <c:pt idx="5683">
                  <c:v>3.1163857854905599E-13</c:v>
                </c:pt>
                <c:pt idx="5684">
                  <c:v>3.1536198865140958E-13</c:v>
                </c:pt>
                <c:pt idx="5685">
                  <c:v>3.1874054697001069E-13</c:v>
                </c:pt>
                <c:pt idx="5686">
                  <c:v>3.2177438725796809E-13</c:v>
                </c:pt>
                <c:pt idx="5687">
                  <c:v>3.244639783931822E-13</c:v>
                </c:pt>
                <c:pt idx="5688">
                  <c:v>3.2681012058615801E-13</c:v>
                </c:pt>
                <c:pt idx="5689">
                  <c:v>3.2881394130216041E-13</c:v>
                </c:pt>
                <c:pt idx="5690">
                  <c:v>3.3047689090453322E-13</c:v>
                </c:pt>
                <c:pt idx="5691">
                  <c:v>3.3180073802620948E-13</c:v>
                </c:pt>
                <c:pt idx="5692">
                  <c:v>3.327875646766348E-13</c:v>
                </c:pt>
                <c:pt idx="5693">
                  <c:v>3.3343976109151221E-13</c:v>
                </c:pt>
                <c:pt idx="5694">
                  <c:v>3.3376002033295419E-13</c:v>
                </c:pt>
                <c:pt idx="5695">
                  <c:v>3.3375133264779678E-13</c:v>
                </c:pt>
                <c:pt idx="5696">
                  <c:v>3.3341697959198672E-13</c:v>
                </c:pt>
                <c:pt idx="5697">
                  <c:v>3.327605279291054E-13</c:v>
                </c:pt>
                <c:pt idx="5698">
                  <c:v>3.3178582331123238E-13</c:v>
                </c:pt>
                <c:pt idx="5699">
                  <c:v>3.3049698375048079E-13</c:v>
                </c:pt>
                <c:pt idx="5700">
                  <c:v>3.2889839288966009E-13</c:v>
                </c:pt>
                <c:pt idx="5701">
                  <c:v>3.2699469308063341E-13</c:v>
                </c:pt>
                <c:pt idx="5702">
                  <c:v>3.2479077827903742E-13</c:v>
                </c:pt>
                <c:pt idx="5703">
                  <c:v>3.2229178676412869E-13</c:v>
                </c:pt>
                <c:pt idx="5704">
                  <c:v>3.1950309369260068E-13</c:v>
                </c:pt>
                <c:pt idx="5705">
                  <c:v>3.1643030349529108E-13</c:v>
                </c:pt>
                <c:pt idx="5706">
                  <c:v>3.1307924212576582E-13</c:v>
                </c:pt>
                <c:pt idx="5707">
                  <c:v>3.0945594916981612E-13</c:v>
                </c:pt>
                <c:pt idx="5708">
                  <c:v>3.0556666982495718E-13</c:v>
                </c:pt>
                <c:pt idx="5709">
                  <c:v>3.0141784675904761E-13</c:v>
                </c:pt>
                <c:pt idx="5710">
                  <c:v>2.970161118571794E-13</c:v>
                </c:pt>
                <c:pt idx="5711">
                  <c:v>2.9236827786600761E-13</c:v>
                </c:pt>
                <c:pt idx="5712">
                  <c:v>2.8748132994469088E-13</c:v>
                </c:pt>
                <c:pt idx="5713">
                  <c:v>2.8236241713162442E-13</c:v>
                </c:pt>
                <c:pt idx="5714">
                  <c:v>2.770188437361267E-13</c:v>
                </c:pt>
                <c:pt idx="5715">
                  <c:v>2.714580606642326E-13</c:v>
                </c:pt>
                <c:pt idx="5716">
                  <c:v>2.656876566877127E-13</c:v>
                </c:pt>
                <c:pt idx="5717">
                  <c:v>2.5971534966540571E-13</c:v>
                </c:pt>
                <c:pt idx="5718">
                  <c:v>2.535489777259077E-13</c:v>
                </c:pt>
                <c:pt idx="5719">
                  <c:v>2.4719649042060742E-13</c:v>
                </c:pt>
                <c:pt idx="5720">
                  <c:v>2.406659398559986E-13</c:v>
                </c:pt>
                <c:pt idx="5721">
                  <c:v>2.339654718141298E-13</c:v>
                </c:pt>
                <c:pt idx="5722">
                  <c:v>2.2710331686997761E-13</c:v>
                </c:pt>
                <c:pt idx="5723">
                  <c:v>2.2008778151444221E-13</c:v>
                </c:pt>
                <c:pt idx="5724">
                  <c:v>2.1292723929157441E-13</c:v>
                </c:pt>
                <c:pt idx="5725">
                  <c:v>2.056301219585433E-13</c:v>
                </c:pt>
                <c:pt idx="5726">
                  <c:v>1.9820491067674521E-13</c:v>
                </c:pt>
                <c:pt idx="5727">
                  <c:v>1.9066012724234269E-13</c:v>
                </c:pt>
                <c:pt idx="5728">
                  <c:v>1.830043253644004E-13</c:v>
                </c:pt>
                <c:pt idx="5729">
                  <c:v>1.7524608199865709E-13</c:v>
                </c:pt>
                <c:pt idx="5730">
                  <c:v>1.673939887448381E-13</c:v>
                </c:pt>
                <c:pt idx="5731">
                  <c:v>1.5945664331527349E-13</c:v>
                </c:pt>
                <c:pt idx="5732">
                  <c:v>1.5144264108243819E-13</c:v>
                </c:pt>
                <c:pt idx="5733">
                  <c:v>1.4336056671288019E-13</c:v>
                </c:pt>
                <c:pt idx="5734">
                  <c:v>1.352189858948408E-13</c:v>
                </c:pt>
                <c:pt idx="5735">
                  <c:v>1.2702643716671059E-13</c:v>
                </c:pt>
                <c:pt idx="5736">
                  <c:v>1.1879142385329251E-13</c:v>
                </c:pt>
                <c:pt idx="5737">
                  <c:v>1.105224061166698E-13</c:v>
                </c:pt>
                <c:pt idx="5738">
                  <c:v>1.022277931282979E-13</c:v>
                </c:pt>
                <c:pt idx="5739">
                  <c:v>9.3915935368753117E-14</c:v>
                </c:pt>
                <c:pt idx="5740">
                  <c:v>8.5595117061384496E-14</c:v>
                </c:pt>
                <c:pt idx="5741">
                  <c:v>7.7273548745921439E-14</c:v>
                </c:pt>
                <c:pt idx="5742">
                  <c:v>6.8959359997892421E-14</c:v>
                </c:pt>
                <c:pt idx="5743">
                  <c:v>6.0660592299510402E-14</c:v>
                </c:pt>
                <c:pt idx="5744">
                  <c:v>5.2385192067475993E-14</c:v>
                </c:pt>
                <c:pt idx="5745">
                  <c:v>4.4141003842942007E-14</c:v>
                </c:pt>
                <c:pt idx="5746">
                  <c:v>3.5935763648672827E-14</c:v>
                </c:pt>
                <c:pt idx="5747">
                  <c:v>2.7777092518218429E-14</c:v>
                </c:pt>
                <c:pt idx="5748">
                  <c:v>1.96724902017073E-14</c:v>
                </c:pt>
                <c:pt idx="5749">
                  <c:v>1.162932905264425E-14</c:v>
                </c:pt>
                <c:pt idx="5750">
                  <c:v>3.6548480998786639E-15</c:v>
                </c:pt>
                <c:pt idx="5751">
                  <c:v>-4.2438526913132286E-15</c:v>
                </c:pt>
                <c:pt idx="5752">
                  <c:v>-1.205981796531255E-14</c:v>
                </c:pt>
                <c:pt idx="5753">
                  <c:v>-1.9786242325913839E-14</c:v>
                </c:pt>
                <c:pt idx="5754">
                  <c:v>-2.741647548648512E-14</c:v>
                </c:pt>
                <c:pt idx="5755">
                  <c:v>-3.4944027217491168E-14</c:v>
                </c:pt>
                <c:pt idx="5756">
                  <c:v>-4.2362572088567313E-14</c:v>
                </c:pt>
                <c:pt idx="5757">
                  <c:v>-4.9665954002559627E-14</c:v>
                </c:pt>
                <c:pt idx="5758">
                  <c:v>-5.6848190519176224E-14</c:v>
                </c:pt>
                <c:pt idx="5759">
                  <c:v>-6.3903476966122725E-14</c:v>
                </c:pt>
                <c:pt idx="5760">
                  <c:v>-7.0826190335824339E-14</c:v>
                </c:pt>
                <c:pt idx="5761">
                  <c:v>-7.7610892966064233E-14</c:v>
                </c:pt>
                <c:pt idx="5762">
                  <c:v>-8.4252336003096074E-14</c:v>
                </c:pt>
                <c:pt idx="5763">
                  <c:v>-9.0745462646015084E-14</c:v>
                </c:pt>
                <c:pt idx="5764">
                  <c:v>-9.7085411171397341E-14</c:v>
                </c:pt>
                <c:pt idx="5765">
                  <c:v>-1.032675177374417E-13</c:v>
                </c:pt>
                <c:pt idx="5766">
                  <c:v>-1.092873189670715E-13</c:v>
                </c:pt>
                <c:pt idx="5767">
                  <c:v>-1.1514055430967351E-13</c:v>
                </c:pt>
                <c:pt idx="5768">
                  <c:v>-1.208231681813731E-13</c:v>
                </c:pt>
                <c:pt idx="5769">
                  <c:v>-1.263313118839585E-13</c:v>
                </c:pt>
                <c:pt idx="5770">
                  <c:v>-1.316613453027849E-13</c:v>
                </c:pt>
                <c:pt idx="5771">
                  <c:v>-1.3680983838419979E-13</c:v>
                </c:pt>
                <c:pt idx="5772">
                  <c:v>-1.4177357239324201E-13</c:v>
                </c:pt>
                <c:pt idx="5773">
                  <c:v>-1.4654954095257201E-13</c:v>
                </c:pt>
                <c:pt idx="5774">
                  <c:v>-1.5113495086379761E-13</c:v>
                </c:pt>
                <c:pt idx="5775">
                  <c:v>-1.5552722271255741E-13</c:v>
                </c:pt>
                <c:pt idx="5776">
                  <c:v>-1.5972399125892439E-13</c:v>
                </c:pt>
                <c:pt idx="5777">
                  <c:v>-1.6372310561488279E-13</c:v>
                </c:pt>
                <c:pt idx="5778">
                  <c:v>-1.6752262921082599E-13</c:v>
                </c:pt>
                <c:pt idx="5779">
                  <c:v>-1.711208395532055E-13</c:v>
                </c:pt>
                <c:pt idx="5780">
                  <c:v>-1.7451622777564669E-13</c:v>
                </c:pt>
                <c:pt idx="5781">
                  <c:v>-1.777074979860241E-13</c:v>
                </c:pt>
                <c:pt idx="5782">
                  <c:v>-1.8069356641216391E-13</c:v>
                </c:pt>
                <c:pt idx="5783">
                  <c:v>-1.8347356034901081E-13</c:v>
                </c:pt>
                <c:pt idx="5784">
                  <c:v>-1.8604681691026291E-13</c:v>
                </c:pt>
                <c:pt idx="5785">
                  <c:v>-1.884128815876384E-13</c:v>
                </c:pt>
                <c:pt idx="5786">
                  <c:v>-1.90571506621094E-13</c:v>
                </c:pt>
                <c:pt idx="5787">
                  <c:v>-1.92522649183467E-13</c:v>
                </c:pt>
                <c:pt idx="5788">
                  <c:v>-1.9426646938316E-13</c:v>
                </c:pt>
                <c:pt idx="5789">
                  <c:v>-1.9580332808862779E-13</c:v>
                </c:pt>
                <c:pt idx="5790">
                  <c:v>-1.9713378457856201E-13</c:v>
                </c:pt>
                <c:pt idx="5791">
                  <c:v>-1.982585940218031E-13</c:v>
                </c:pt>
                <c:pt idx="5792">
                  <c:v>-1.9917870479113209E-13</c:v>
                </c:pt>
                <c:pt idx="5793">
                  <c:v>-1.9989525561521799E-13</c:v>
                </c:pt>
                <c:pt idx="5794">
                  <c:v>-2.0040957257310929E-13</c:v>
                </c:pt>
                <c:pt idx="5795">
                  <c:v>-2.0072316593577261E-13</c:v>
                </c:pt>
                <c:pt idx="5796">
                  <c:v>-2.008377268592798E-13</c:v>
                </c:pt>
                <c:pt idx="5797">
                  <c:v>-2.007551239343499E-13</c:v>
                </c:pt>
                <c:pt idx="5798">
                  <c:v>-2.004773995970415E-13</c:v>
                </c:pt>
                <c:pt idx="5799">
                  <c:v>-2.000067664054808E-13</c:v>
                </c:pt>
                <c:pt idx="5800">
                  <c:v>-1.993456031875922E-13</c:v>
                </c:pt>
                <c:pt idx="5801">
                  <c:v>-1.9849645106487549E-13</c:v>
                </c:pt>
                <c:pt idx="5802">
                  <c:v>-1.974620093573435E-13</c:v>
                </c:pt>
                <c:pt idx="5803">
                  <c:v>-1.9624513137479829E-13</c:v>
                </c:pt>
                <c:pt idx="5804">
                  <c:v>-1.9484882009968799E-13</c:v>
                </c:pt>
                <c:pt idx="5805">
                  <c:v>-1.932762237668333E-13</c:v>
                </c:pt>
                <c:pt idx="5806">
                  <c:v>-1.9153063134536559E-13</c:v>
                </c:pt>
                <c:pt idx="5807">
                  <c:v>-1.8961546792826019E-13</c:v>
                </c:pt>
                <c:pt idx="5808">
                  <c:v>-1.875342900348826E-13</c:v>
                </c:pt>
                <c:pt idx="5809">
                  <c:v>-1.852907808319993E-13</c:v>
                </c:pt>
                <c:pt idx="5810">
                  <c:v>-1.828887452787283E-13</c:v>
                </c:pt>
                <c:pt idx="5811">
                  <c:v>-1.8033210520092501E-13</c:v>
                </c:pt>
                <c:pt idx="5812">
                  <c:v>-1.7762489430051331E-13</c:v>
                </c:pt>
                <c:pt idx="5813">
                  <c:v>-1.747712531052798E-13</c:v>
                </c:pt>
                <c:pt idx="5814">
                  <c:v>-1.717754238646534E-13</c:v>
                </c:pt>
                <c:pt idx="5815">
                  <c:v>-1.68641745396989E-13</c:v>
                </c:pt>
                <c:pt idx="5816">
                  <c:v>-1.6537464789386711E-13</c:v>
                </c:pt>
                <c:pt idx="5817">
                  <c:v>-1.619786476869086E-13</c:v>
                </c:pt>
                <c:pt idx="5818">
                  <c:v>-1.584583419825852E-13</c:v>
                </c:pt>
                <c:pt idx="5819">
                  <c:v>-1.5481840357048291E-13</c:v>
                </c:pt>
                <c:pt idx="5820">
                  <c:v>-1.5106357551044749E-13</c:v>
                </c:pt>
                <c:pt idx="5821">
                  <c:v>-1.471986658040081E-13</c:v>
                </c:pt>
                <c:pt idx="5822">
                  <c:v>-1.432285420554357E-13</c:v>
                </c:pt>
                <c:pt idx="5823">
                  <c:v>-1.3915812612775089E-13</c:v>
                </c:pt>
                <c:pt idx="5824">
                  <c:v>-1.349923887989468E-13</c:v>
                </c:pt>
                <c:pt idx="5825">
                  <c:v>-1.3073634442364121E-13</c:v>
                </c:pt>
                <c:pt idx="5826">
                  <c:v>-1.263950456053138E-13</c:v>
                </c:pt>
                <c:pt idx="5827">
                  <c:v>-1.219735778842237E-13</c:v>
                </c:pt>
                <c:pt idx="5828">
                  <c:v>-1.1747705444603509E-13</c:v>
                </c:pt>
                <c:pt idx="5829">
                  <c:v>-1.1291061085611099E-13</c:v>
                </c:pt>
                <c:pt idx="5830">
                  <c:v>-1.082793998243577E-13</c:v>
                </c:pt>
                <c:pt idx="5831">
                  <c:v>-1.035885860054265E-13</c:v>
                </c:pt>
                <c:pt idx="5832">
                  <c:v>-9.8843340838996439E-14</c:v>
                </c:pt>
                <c:pt idx="5833">
                  <c:v>-9.4048837434773205E-14</c:v>
                </c:pt>
                <c:pt idx="5834">
                  <c:v>-8.9210245506754747E-14</c:v>
                </c:pt>
                <c:pt idx="5835">
                  <c:v>-8.4332726361215136E-14</c:v>
                </c:pt>
                <c:pt idx="5836">
                  <c:v>-7.9421427942765351E-14</c:v>
                </c:pt>
                <c:pt idx="5837">
                  <c:v>-7.4481479942747909E-14</c:v>
                </c:pt>
                <c:pt idx="5838">
                  <c:v>-6.9517988974119587E-14</c:v>
                </c:pt>
                <c:pt idx="5839">
                  <c:v>-6.4536033816870071E-14</c:v>
                </c:pt>
                <c:pt idx="5840">
                  <c:v>-5.9540660737915333E-14</c:v>
                </c:pt>
                <c:pt idx="5841">
                  <c:v>-5.4536878889292637E-14</c:v>
                </c:pt>
                <c:pt idx="5842">
                  <c:v>-4.9529655788369518E-14</c:v>
                </c:pt>
                <c:pt idx="5843">
                  <c:v>-4.4523912883662269E-14</c:v>
                </c:pt>
                <c:pt idx="5844">
                  <c:v>-3.9524521209739812E-14</c:v>
                </c:pt>
                <c:pt idx="5845">
                  <c:v>-3.4536297134567687E-14</c:v>
                </c:pt>
                <c:pt idx="5846">
                  <c:v>-2.9563998202522949E-14</c:v>
                </c:pt>
                <c:pt idx="5847">
                  <c:v>-2.4612319076185461E-14</c:v>
                </c:pt>
                <c:pt idx="5848">
                  <c:v>-1.96858875798836E-14</c:v>
                </c:pt>
                <c:pt idx="5849">
                  <c:v>-1.4789260847843679E-14</c:v>
                </c:pt>
                <c:pt idx="5850">
                  <c:v>-9.9269215796615729E-15</c:v>
                </c:pt>
                <c:pt idx="5851">
                  <c:v>-5.1032744056836314E-15</c:v>
                </c:pt>
                <c:pt idx="5852">
                  <c:v>-3.2264236475070538E-16</c:v>
                </c:pt>
                <c:pt idx="5853">
                  <c:v>4.4107365033749381E-15</c:v>
                </c:pt>
                <c:pt idx="5854">
                  <c:v>9.0927124487150069E-15</c:v>
                </c:pt>
                <c:pt idx="5855">
                  <c:v>1.371922718286388E-14</c:v>
                </c:pt>
                <c:pt idx="5856">
                  <c:v>1.828631692994812E-14</c:v>
                </c:pt>
                <c:pt idx="5857">
                  <c:v>2.2790115354981211E-14</c:v>
                </c:pt>
                <c:pt idx="5858">
                  <c:v>2.7226856367975329E-14</c:v>
                </c:pt>
                <c:pt idx="5859">
                  <c:v>3.1592876802309438E-14</c:v>
                </c:pt>
                <c:pt idx="5860">
                  <c:v>3.58846189659907E-14</c:v>
                </c:pt>
                <c:pt idx="5861">
                  <c:v>4.0098633064583948E-14</c:v>
                </c:pt>
                <c:pt idx="5862">
                  <c:v>4.4231579494721083E-14</c:v>
                </c:pt>
                <c:pt idx="5863">
                  <c:v>4.8280231007239793E-14</c:v>
                </c:pt>
                <c:pt idx="5864">
                  <c:v>5.2241474739137393E-14</c:v>
                </c:pt>
                <c:pt idx="5865">
                  <c:v>5.6112314113661932E-14</c:v>
                </c:pt>
                <c:pt idx="5866">
                  <c:v>5.9889870607998017E-14</c:v>
                </c:pt>
                <c:pt idx="5867">
                  <c:v>6.357138538813948E-14</c:v>
                </c:pt>
                <c:pt idx="5868">
                  <c:v>6.7154220810674784E-14</c:v>
                </c:pt>
                <c:pt idx="5869">
                  <c:v>7.0635861791343592E-14</c:v>
                </c:pt>
                <c:pt idx="5870">
                  <c:v>7.4013917040354287E-14</c:v>
                </c:pt>
                <c:pt idx="5871">
                  <c:v>7.7286120164582685E-14</c:v>
                </c:pt>
                <c:pt idx="5872">
                  <c:v>8.0450330636900551E-14</c:v>
                </c:pt>
                <c:pt idx="5873">
                  <c:v>8.3504534633009962E-14</c:v>
                </c:pt>
                <c:pt idx="5874">
                  <c:v>8.6446845736285062E-14</c:v>
                </c:pt>
                <c:pt idx="5875">
                  <c:v>8.9275505511246674E-14</c:v>
                </c:pt>
                <c:pt idx="5876">
                  <c:v>9.1988883946417065E-14</c:v>
                </c:pt>
                <c:pt idx="5877">
                  <c:v>9.4585479767422371E-14</c:v>
                </c:pt>
                <c:pt idx="5878">
                  <c:v>9.7063920621328135E-14</c:v>
                </c:pt>
                <c:pt idx="5879">
                  <c:v>9.9422963133309324E-14</c:v>
                </c:pt>
                <c:pt idx="5880">
                  <c:v>1.0166149283686969E-13</c:v>
                </c:pt>
                <c:pt idx="5881">
                  <c:v>1.03778523978937E-13</c:v>
                </c:pt>
                <c:pt idx="5882">
                  <c:v>1.05773199201269E-13</c:v>
                </c:pt>
                <c:pt idx="5883">
                  <c:v>1.076447890997125E-13</c:v>
                </c:pt>
                <c:pt idx="5884">
                  <c:v>1.093926916629601E-13</c:v>
                </c:pt>
                <c:pt idx="5885">
                  <c:v>1.110164315925523E-13</c:v>
                </c:pt>
                <c:pt idx="5886">
                  <c:v>1.125156595059702E-13</c:v>
                </c:pt>
                <c:pt idx="5887">
                  <c:v>1.1389015102475881E-13</c:v>
                </c:pt>
                <c:pt idx="5888">
                  <c:v>1.151398057497167E-13</c:v>
                </c:pt>
                <c:pt idx="5889">
                  <c:v>1.1626464612527481E-13</c:v>
                </c:pt>
                <c:pt idx="5890">
                  <c:v>1.17264816195275E-13</c:v>
                </c:pt>
                <c:pt idx="5891">
                  <c:v>1.1814058025244449E-13</c:v>
                </c:pt>
                <c:pt idx="5892">
                  <c:v>1.188923213839419E-13</c:v>
                </c:pt>
                <c:pt idx="5893">
                  <c:v>1.195205399154274E-13</c:v>
                </c:pt>
                <c:pt idx="5894">
                  <c:v>1.200258517561865E-13</c:v>
                </c:pt>
                <c:pt idx="5895">
                  <c:v>1.204089866479073E-13</c:v>
                </c:pt>
                <c:pt idx="5896">
                  <c:v>1.2067078631977829E-13</c:v>
                </c:pt>
                <c:pt idx="5897">
                  <c:v>1.2081220255263941E-13</c:v>
                </c:pt>
                <c:pt idx="5898">
                  <c:v>1.2083429515498241E-13</c:v>
                </c:pt>
                <c:pt idx="5899">
                  <c:v>1.2073822985365101E-13</c:v>
                </c:pt>
                <c:pt idx="5900">
                  <c:v>1.205252761021496E-13</c:v>
                </c:pt>
                <c:pt idx="5901">
                  <c:v>1.201968048095194E-13</c:v>
                </c:pt>
                <c:pt idx="5902">
                  <c:v>1.1975428599278829E-13</c:v>
                </c:pt>
                <c:pt idx="5903">
                  <c:v>1.1919928635604701E-13</c:v>
                </c:pt>
                <c:pt idx="5904">
                  <c:v>1.1853346679924451E-13</c:v>
                </c:pt>
                <c:pt idx="5905">
                  <c:v>1.177585798598329E-13</c:v>
                </c:pt>
                <c:pt idx="5906">
                  <c:v>1.168764670904268E-13</c:v>
                </c:pt>
                <c:pt idx="5907">
                  <c:v>1.1588905637567519E-13</c:v>
                </c:pt>
                <c:pt idx="5908">
                  <c:v>1.147983591915664E-13</c:v>
                </c:pt>
                <c:pt idx="5909">
                  <c:v>1.136064678104169E-13</c:v>
                </c:pt>
                <c:pt idx="5910">
                  <c:v>1.123155524548107E-13</c:v>
                </c:pt>
                <c:pt idx="5911">
                  <c:v>1.1092785840377539E-13</c:v>
                </c:pt>
                <c:pt idx="5912">
                  <c:v>1.094457030544956E-13</c:v>
                </c:pt>
                <c:pt idx="5913">
                  <c:v>1.078714729428721E-13</c:v>
                </c:pt>
                <c:pt idx="5914">
                  <c:v>1.0620762072624599E-13</c:v>
                </c:pt>
                <c:pt idx="5915">
                  <c:v>1.04456662131609E-13</c:v>
                </c:pt>
                <c:pt idx="5916">
                  <c:v>1.026211728726207E-13</c:v>
                </c:pt>
                <c:pt idx="5917">
                  <c:v>1.007037855387539E-13</c:v>
                </c:pt>
                <c:pt idx="5918">
                  <c:v>9.8707186459880227E-14</c:v>
                </c:pt>
                <c:pt idx="5919">
                  <c:v>9.6634112549602149E-14</c:v>
                </c:pt>
                <c:pt idx="5920">
                  <c:v>9.4487348130622158E-14</c:v>
                </c:pt>
                <c:pt idx="5921">
                  <c:v>9.2269721745427865E-14</c:v>
                </c:pt>
                <c:pt idx="5922">
                  <c:v>8.9984102955551208E-14</c:v>
                </c:pt>
                <c:pt idx="5923">
                  <c:v>8.7633399132639705E-14</c:v>
                </c:pt>
                <c:pt idx="5924">
                  <c:v>8.5220552244553195E-14</c:v>
                </c:pt>
                <c:pt idx="5925">
                  <c:v>8.2748535639672509E-14</c:v>
                </c:pt>
                <c:pt idx="5926">
                  <c:v>8.0220350832576356E-14</c:v>
                </c:pt>
                <c:pt idx="5927">
                  <c:v>7.7639024294210228E-14</c:v>
                </c:pt>
                <c:pt idx="5928">
                  <c:v>7.5007604249635402E-14</c:v>
                </c:pt>
                <c:pt idx="5929">
                  <c:v>7.2329157486408213E-14</c:v>
                </c:pt>
                <c:pt idx="5930">
                  <c:v>6.9606766176598878E-14</c:v>
                </c:pt>
                <c:pt idx="5931">
                  <c:v>6.6843524715416004E-14</c:v>
                </c:pt>
                <c:pt idx="5932">
                  <c:v>6.404253657935709E-14</c:v>
                </c:pt>
                <c:pt idx="5933">
                  <c:v>6.120691120675742E-14</c:v>
                </c:pt>
                <c:pt idx="5934">
                  <c:v>5.8339760903558983E-14</c:v>
                </c:pt>
                <c:pt idx="5935">
                  <c:v>5.5444197777068687E-14</c:v>
                </c:pt>
                <c:pt idx="5936">
                  <c:v>5.2523330700420043E-14</c:v>
                </c:pt>
                <c:pt idx="5937">
                  <c:v>4.9580262310395573E-14</c:v>
                </c:pt>
                <c:pt idx="5938">
                  <c:v>4.6618086041208363E-14</c:v>
                </c:pt>
                <c:pt idx="5939">
                  <c:v>4.3639883196779832E-14</c:v>
                </c:pt>
                <c:pt idx="5940">
                  <c:v>4.0648720063988552E-14</c:v>
                </c:pt>
                <c:pt idx="5941">
                  <c:v>3.7647645069299623E-14</c:v>
                </c:pt>
                <c:pt idx="5942">
                  <c:v>3.4639685981118562E-14</c:v>
                </c:pt>
                <c:pt idx="5943">
                  <c:v>3.1627847160145058E-14</c:v>
                </c:pt>
                <c:pt idx="5944">
                  <c:v>2.861510685993283E-14</c:v>
                </c:pt>
                <c:pt idx="5945">
                  <c:v>2.5604414579790769E-14</c:v>
                </c:pt>
                <c:pt idx="5946">
                  <c:v>2.2598688472088229E-14</c:v>
                </c:pt>
                <c:pt idx="5947">
                  <c:v>1.9600812805953601E-14</c:v>
                </c:pt>
                <c:pt idx="5948">
                  <c:v>1.661363548928068E-14</c:v>
                </c:pt>
                <c:pt idx="5949">
                  <c:v>1.363996565088115E-14</c:v>
                </c:pt>
                <c:pt idx="5950">
                  <c:v>1.068257128454466E-14</c:v>
                </c:pt>
                <c:pt idx="5951">
                  <c:v>7.7441769566900036E-15</c:v>
                </c:pt>
                <c:pt idx="5952">
                  <c:v>4.827461579212E-15</c:v>
                </c:pt>
                <c:pt idx="5953">
                  <c:v>1.935056249049172E-15</c:v>
                </c:pt>
                <c:pt idx="5954">
                  <c:v>-9.3045784408299469E-16</c:v>
                </c:pt>
                <c:pt idx="5955">
                  <c:v>-3.7665514404293819E-15</c:v>
                </c:pt>
                <c:pt idx="5956">
                  <c:v>-6.570749162120712E-15</c:v>
                </c:pt>
                <c:pt idx="5957">
                  <c:v>-9.3406313930866307E-15</c:v>
                </c:pt>
                <c:pt idx="5958">
                  <c:v>-1.2073836085838059E-14</c:v>
                </c:pt>
                <c:pt idx="5959">
                  <c:v>-1.4768060494083021E-14</c:v>
                </c:pt>
                <c:pt idx="5960">
                  <c:v>-1.7421062830222821E-14</c:v>
                </c:pt>
                <c:pt idx="5961">
                  <c:v>-2.0030663846858229E-14</c:v>
                </c:pt>
                <c:pt idx="5962">
                  <c:v>-2.2594748341518281E-14</c:v>
                </c:pt>
                <c:pt idx="5963">
                  <c:v>-2.5111266583906792E-14</c:v>
                </c:pt>
                <c:pt idx="5964">
                  <c:v>-2.7578235665044768E-14</c:v>
                </c:pt>
                <c:pt idx="5965">
                  <c:v>-2.9993740767768799E-14</c:v>
                </c:pt>
                <c:pt idx="5966">
                  <c:v>-3.2355936358128071E-14</c:v>
                </c:pt>
                <c:pt idx="5967">
                  <c:v>-3.4663047297304202E-14</c:v>
                </c:pt>
                <c:pt idx="5968">
                  <c:v>-3.6913369873759387E-14</c:v>
                </c:pt>
                <c:pt idx="5969">
                  <c:v>-3.9105272755399252E-14</c:v>
                </c:pt>
                <c:pt idx="5970">
                  <c:v>-4.1237197861616867E-14</c:v>
                </c:pt>
                <c:pt idx="5971">
                  <c:v>-4.3307661155164098E-14</c:v>
                </c:pt>
                <c:pt idx="5972">
                  <c:v>-4.531525335387498E-14</c:v>
                </c:pt>
                <c:pt idx="5973">
                  <c:v>-4.7258640562344012E-14</c:v>
                </c:pt>
                <c:pt idx="5974">
                  <c:v>-4.9136564823739367E-14</c:v>
                </c:pt>
                <c:pt idx="5975">
                  <c:v>-5.0947844592006961E-14</c:v>
                </c:pt>
                <c:pt idx="5976">
                  <c:v>-5.2691375124796703E-14</c:v>
                </c:pt>
                <c:pt idx="5977">
                  <c:v>-5.4366128797516233E-14</c:v>
                </c:pt>
                <c:pt idx="5978">
                  <c:v>-5.5971155338990432E-14</c:v>
                </c:pt>
                <c:pt idx="5979">
                  <c:v>-5.7505581989276654E-14</c:v>
                </c:pt>
                <c:pt idx="5980">
                  <c:v>-5.8968613580256361E-14</c:v>
                </c:pt>
                <c:pt idx="5981">
                  <c:v>-6.0359532539692679E-14</c:v>
                </c:pt>
                <c:pt idx="5982">
                  <c:v>-6.1677698819511616E-14</c:v>
                </c:pt>
                <c:pt idx="5983">
                  <c:v>-6.2922549749130879E-14</c:v>
                </c:pt>
                <c:pt idx="5984">
                  <c:v>-6.4093599814725228E-14</c:v>
                </c:pt>
                <c:pt idx="5985">
                  <c:v>-6.5190440365380688E-14</c:v>
                </c:pt>
                <c:pt idx="5986">
                  <c:v>-6.6212739247152023E-14</c:v>
                </c:pt>
                <c:pt idx="5987">
                  <c:v>-6.7160240366097909E-14</c:v>
                </c:pt>
                <c:pt idx="5988">
                  <c:v>-6.8032763181427055E-14</c:v>
                </c:pt>
                <c:pt idx="5989">
                  <c:v>-6.8830202129945267E-14</c:v>
                </c:pt>
                <c:pt idx="5990">
                  <c:v>-6.9552525983048998E-14</c:v>
                </c:pt>
                <c:pt idx="5991">
                  <c:v>-7.0199777137563877E-14</c:v>
                </c:pt>
                <c:pt idx="5992">
                  <c:v>-7.0772070841778872E-14</c:v>
                </c:pt>
                <c:pt idx="5993">
                  <c:v>-7.1269594358076163E-14</c:v>
                </c:pt>
                <c:pt idx="5994">
                  <c:v>-7.1692606063605002E-14</c:v>
                </c:pt>
                <c:pt idx="5995">
                  <c:v>-7.2041434490493739E-14</c:v>
                </c:pt>
                <c:pt idx="5996">
                  <c:v>-7.2316477307138423E-14</c:v>
                </c:pt>
                <c:pt idx="5997">
                  <c:v>-7.2518200242148604E-14</c:v>
                </c:pt>
                <c:pt idx="5998">
                  <c:v>-7.2647135952571104E-14</c:v>
                </c:pt>
                <c:pt idx="5999">
                  <c:v>-7.2703882838050917E-14</c:v>
                </c:pt>
                <c:pt idx="6000">
                  <c:v>-7.2689103802624541E-14</c:v>
                </c:pt>
                <c:pt idx="6001">
                  <c:v>-7.2603524965875383E-14</c:v>
                </c:pt>
                <c:pt idx="6002">
                  <c:v>-7.2447934325212947E-14</c:v>
                </c:pt>
                <c:pt idx="6003">
                  <c:v>-7.2223180371067929E-14</c:v>
                </c:pt>
                <c:pt idx="6004">
                  <c:v>-7.1930170656823232E-14</c:v>
                </c:pt>
                <c:pt idx="6005">
                  <c:v>-7.1569870325327111E-14</c:v>
                </c:pt>
                <c:pt idx="6006">
                  <c:v>-7.1143300593858591E-14</c:v>
                </c:pt>
                <c:pt idx="6007">
                  <c:v>-7.0651537199437342E-14</c:v>
                </c:pt>
                <c:pt idx="6008">
                  <c:v>-7.0095708806390028E-14</c:v>
                </c:pt>
                <c:pt idx="6009">
                  <c:v>-6.9476995378102852E-14</c:v>
                </c:pt>
                <c:pt idx="6010">
                  <c:v>-6.879662651490598E-14</c:v>
                </c:pt>
                <c:pt idx="6011">
                  <c:v>-6.805587976004906E-14</c:v>
                </c:pt>
                <c:pt idx="6012">
                  <c:v>-6.7256078875738745E-14</c:v>
                </c:pt>
                <c:pt idx="6013">
                  <c:v>-6.6398592091218802E-14</c:v>
                </c:pt>
                <c:pt idx="6014">
                  <c:v>-6.5484830324880869E-14</c:v>
                </c:pt>
                <c:pt idx="6015">
                  <c:v>-6.4516245382399554E-14</c:v>
                </c:pt>
                <c:pt idx="6016">
                  <c:v>-6.3494328132889116E-14</c:v>
                </c:pt>
                <c:pt idx="6017">
                  <c:v>-6.2420606665080531E-14</c:v>
                </c:pt>
                <c:pt idx="6018">
                  <c:v>-6.1296644425517403E-14</c:v>
                </c:pt>
                <c:pt idx="6019">
                  <c:v>-6.0124038340766762E-14</c:v>
                </c:pt>
                <c:pt idx="6020">
                  <c:v>-5.890441692563667E-14</c:v>
                </c:pt>
                <c:pt idx="6021">
                  <c:v>-5.7639438379386201E-14</c:v>
                </c:pt>
                <c:pt idx="6022">
                  <c:v>-5.6330788671905519E-14</c:v>
                </c:pt>
                <c:pt idx="6023">
                  <c:v>-5.498017962183381E-14</c:v>
                </c:pt>
                <c:pt idx="6024">
                  <c:v>-5.3589346968570948E-14</c:v>
                </c:pt>
                <c:pt idx="6025">
                  <c:v>-5.2160048440125681E-14</c:v>
                </c:pt>
                <c:pt idx="6026">
                  <c:v>-5.0694061818727397E-14</c:v>
                </c:pt>
                <c:pt idx="6027">
                  <c:v>-4.9193183006111852E-14</c:v>
                </c:pt>
                <c:pt idx="6028">
                  <c:v>-4.7659224090372363E-14</c:v>
                </c:pt>
                <c:pt idx="6029">
                  <c:v>-4.6094011416247877E-14</c:v>
                </c:pt>
                <c:pt idx="6030">
                  <c:v>-4.4499383660696943E-14</c:v>
                </c:pt>
                <c:pt idx="6031">
                  <c:v>-4.2877189915583392E-14</c:v>
                </c:pt>
                <c:pt idx="6032">
                  <c:v>-4.1229287779274498E-14</c:v>
                </c:pt>
                <c:pt idx="6033">
                  <c:v>-3.9557541458925283E-14</c:v>
                </c:pt>
                <c:pt idx="6034">
                  <c:v>-3.7863819885195011E-14</c:v>
                </c:pt>
                <c:pt idx="6035">
                  <c:v>-3.6149994841112468E-14</c:v>
                </c:pt>
                <c:pt idx="6036">
                  <c:v>-3.4417939106775099E-14</c:v>
                </c:pt>
                <c:pt idx="6037">
                  <c:v>-3.2669524621535693E-14</c:v>
                </c:pt>
                <c:pt idx="6038">
                  <c:v>-3.0906620665296119E-14</c:v>
                </c:pt>
                <c:pt idx="6039">
                  <c:v>-2.9131092060493278E-14</c:v>
                </c:pt>
                <c:pt idx="6040">
                  <c:v>-2.734479739632615E-14</c:v>
                </c:pt>
                <c:pt idx="6041">
                  <c:v>-2.5549587276735922E-14</c:v>
                </c:pt>
                <c:pt idx="6042">
                  <c:v>-2.374730259361288E-14</c:v>
                </c:pt>
                <c:pt idx="6043">
                  <c:v>-2.193977282666452E-14</c:v>
                </c:pt>
                <c:pt idx="6044">
                  <c:v>-2.012881437133874E-14</c:v>
                </c:pt>
                <c:pt idx="6045">
                  <c:v>-1.831622889615528E-14</c:v>
                </c:pt>
                <c:pt idx="6046">
                  <c:v>-1.6503801730755809E-14</c:v>
                </c:pt>
                <c:pt idx="6047">
                  <c:v>-1.469330028594059E-14</c:v>
                </c:pt>
                <c:pt idx="6048">
                  <c:v>-1.2886472506915219E-14</c:v>
                </c:pt>
                <c:pt idx="6049">
                  <c:v>-1.1085045360926971E-14</c:v>
                </c:pt>
                <c:pt idx="6050">
                  <c:v>-9.2907233604245411E-15</c:v>
                </c:pt>
                <c:pt idx="6051">
                  <c:v>-7.5051871228291531E-15</c:v>
                </c:pt>
                <c:pt idx="6052">
                  <c:v>-5.7300919679585049E-15</c:v>
                </c:pt>
                <c:pt idx="6053">
                  <c:v>-3.9670665540978317E-15</c:v>
                </c:pt>
                <c:pt idx="6054">
                  <c:v>-2.217711553664789E-15</c:v>
                </c:pt>
                <c:pt idx="6055">
                  <c:v>-4.8359836936676509E-16</c:v>
                </c:pt>
                <c:pt idx="6056">
                  <c:v>1.233732108299182E-15</c:v>
                </c:pt>
                <c:pt idx="6057">
                  <c:v>2.932770701402442E-15</c:v>
                </c:pt>
                <c:pt idx="6058">
                  <c:v>4.6120411020387563E-15</c:v>
                </c:pt>
                <c:pt idx="6059">
                  <c:v>6.2701009861910211E-15</c:v>
                </c:pt>
                <c:pt idx="6060">
                  <c:v>7.9055430833376552E-15</c:v>
                </c:pt>
                <c:pt idx="6061">
                  <c:v>9.5169962012048601E-15</c:v>
                </c:pt>
                <c:pt idx="6062">
                  <c:v>1.110312620510893E-14</c:v>
                </c:pt>
                <c:pt idx="6063">
                  <c:v>1.266263695138455E-14</c:v>
                </c:pt>
                <c:pt idx="6064">
                  <c:v>1.419427117444492E-14</c:v>
                </c:pt>
                <c:pt idx="6065">
                  <c:v>1.569681132706924E-14</c:v>
                </c:pt>
                <c:pt idx="6066">
                  <c:v>1.7169080373562831E-14</c:v>
                </c:pt>
                <c:pt idx="6067">
                  <c:v>1.860994253548462E-14</c:v>
                </c:pt>
                <c:pt idx="6068">
                  <c:v>2.0018303989686201E-14</c:v>
                </c:pt>
                <c:pt idx="6069">
                  <c:v>2.1393113518455501E-14</c:v>
                </c:pt>
                <c:pt idx="6070">
                  <c:v>2.2733363111607311E-14</c:v>
                </c:pt>
                <c:pt idx="6071">
                  <c:v>2.4038088520410821E-14</c:v>
                </c:pt>
                <c:pt idx="6072">
                  <c:v>2.5306369763293111E-14</c:v>
                </c:pt>
                <c:pt idx="6073">
                  <c:v>2.6537331583304552E-14</c:v>
                </c:pt>
                <c:pt idx="6074">
                  <c:v>2.773014385737969E-14</c:v>
                </c:pt>
                <c:pt idx="6075">
                  <c:v>2.8884021957473961E-14</c:v>
                </c:pt>
                <c:pt idx="6076">
                  <c:v>2.9998227063702331E-14</c:v>
                </c:pt>
                <c:pt idx="6077">
                  <c:v>3.1072066429651963E-14</c:v>
                </c:pt>
                <c:pt idx="6078">
                  <c:v>3.2104893600085891E-14</c:v>
                </c:pt>
                <c:pt idx="6079">
                  <c:v>3.3096108581298821E-14</c:v>
                </c:pt>
                <c:pt idx="6080">
                  <c:v>3.4045157964429888E-14</c:v>
                </c:pt>
                <c:pt idx="6081">
                  <c:v>3.4951535002080283E-14</c:v>
                </c:pt>
                <c:pt idx="6082">
                  <c:v>3.5814779638625292E-14</c:v>
                </c:pt>
                <c:pt idx="6083">
                  <c:v>3.6634478494652257E-14</c:v>
                </c:pt>
                <c:pt idx="6084">
                  <c:v>3.7410264805995871E-14</c:v>
                </c:pt>
                <c:pt idx="6085">
                  <c:v>3.8141818317882012E-14</c:v>
                </c:pt>
                <c:pt idx="6086">
                  <c:v>3.8828865134730412E-14</c:v>
                </c:pt>
                <c:pt idx="6087">
                  <c:v>3.9471177526203682E-14</c:v>
                </c:pt>
                <c:pt idx="6088">
                  <c:v>4.0068573690127457E-14</c:v>
                </c:pt>
                <c:pt idx="6089">
                  <c:v>4.0620917472942257E-14</c:v>
                </c:pt>
                <c:pt idx="6090">
                  <c:v>4.1128118048382293E-14</c:v>
                </c:pt>
                <c:pt idx="6091">
                  <c:v>4.1590129555110657E-14</c:v>
                </c:pt>
                <c:pt idx="6092">
                  <c:v>4.2006950694073028E-14</c:v>
                </c:pt>
                <c:pt idx="6093">
                  <c:v>4.2378624286363413E-14</c:v>
                </c:pt>
                <c:pt idx="6094">
                  <c:v>4.2705236792426602E-14</c:v>
                </c:pt>
                <c:pt idx="6095">
                  <c:v>4.2986917793451301E-14</c:v>
                </c:pt>
                <c:pt idx="6096">
                  <c:v>4.3223839435836279E-14</c:v>
                </c:pt>
                <c:pt idx="6097">
                  <c:v>4.3416215839639099E-14</c:v>
                </c:pt>
                <c:pt idx="6098">
                  <c:v>4.3564302471943371E-14</c:v>
                </c:pt>
                <c:pt idx="6099">
                  <c:v>4.3668395486105042E-14</c:v>
                </c:pt>
                <c:pt idx="6100">
                  <c:v>4.3728831027862241E-14</c:v>
                </c:pt>
                <c:pt idx="6101">
                  <c:v>4.3745984509315599E-14</c:v>
                </c:pt>
                <c:pt idx="6102">
                  <c:v>4.3720269851807428E-14</c:v>
                </c:pt>
                <c:pt idx="6103">
                  <c:v>4.3652138698748039E-14</c:v>
                </c:pt>
                <c:pt idx="6104">
                  <c:v>4.3542079599456791E-14</c:v>
                </c:pt>
                <c:pt idx="6105">
                  <c:v>4.3390617165102568E-14</c:v>
                </c:pt>
                <c:pt idx="6106">
                  <c:v>4.3198311197845459E-14</c:v>
                </c:pt>
                <c:pt idx="6107">
                  <c:v>4.2965755794295923E-14</c:v>
                </c:pt>
                <c:pt idx="6108">
                  <c:v>4.2693578424422362E-14</c:v>
                </c:pt>
                <c:pt idx="6109">
                  <c:v>4.2382438987050212E-14</c:v>
                </c:pt>
                <c:pt idx="6110">
                  <c:v>4.2033028843107357E-14</c:v>
                </c:pt>
                <c:pt idx="6111">
                  <c:v>4.1646069827781042E-14</c:v>
                </c:pt>
                <c:pt idx="6112">
                  <c:v>4.1222313242759903E-14</c:v>
                </c:pt>
                <c:pt idx="6113">
                  <c:v>4.0762538829743418E-14</c:v>
                </c:pt>
                <c:pt idx="6114">
                  <c:v>4.0267553726406542E-14</c:v>
                </c:pt>
                <c:pt idx="6115">
                  <c:v>3.9738191406013418E-14</c:v>
                </c:pt>
                <c:pt idx="6116">
                  <c:v>3.917531060187775E-14</c:v>
                </c:pt>
                <c:pt idx="6117">
                  <c:v>3.8579794217870341E-14</c:v>
                </c:pt>
                <c:pt idx="6118">
                  <c:v>3.7952548226176052E-14</c:v>
                </c:pt>
                <c:pt idx="6119">
                  <c:v>3.7294500553502861E-14</c:v>
                </c:pt>
                <c:pt idx="6120">
                  <c:v>3.6606599956945002E-14</c:v>
                </c:pt>
                <c:pt idx="6121">
                  <c:v>3.5889814890700381E-14</c:v>
                </c:pt>
                <c:pt idx="6122">
                  <c:v>3.5145132364839302E-14</c:v>
                </c:pt>
                <c:pt idx="6123">
                  <c:v>3.4373556797317513E-14</c:v>
                </c:pt>
                <c:pt idx="6124">
                  <c:v>3.3576108860421363E-14</c:v>
                </c:pt>
                <c:pt idx="6125">
                  <c:v>3.275382432282614E-14</c:v>
                </c:pt>
                <c:pt idx="6126">
                  <c:v>3.1907752888441683E-14</c:v>
                </c:pt>
                <c:pt idx="6127">
                  <c:v>3.1038957033210348E-14</c:v>
                </c:pt>
                <c:pt idx="6128">
                  <c:v>3.0148510841013282E-14</c:v>
                </c:pt>
                <c:pt idx="6129">
                  <c:v>2.9237498839829662E-14</c:v>
                </c:pt>
                <c:pt idx="6130">
                  <c:v>2.830701483928283E-14</c:v>
                </c:pt>
                <c:pt idx="6131">
                  <c:v>2.7358160770693691E-14</c:v>
                </c:pt>
                <c:pt idx="6132">
                  <c:v>2.639204553074881E-14</c:v>
                </c:pt>
                <c:pt idx="6133">
                  <c:v>2.540978382987575E-14</c:v>
                </c:pt>
                <c:pt idx="6134">
                  <c:v>2.441249504640289E-14</c:v>
                </c:pt>
                <c:pt idx="6135">
                  <c:v>2.3401302087564579E-14</c:v>
                </c:pt>
                <c:pt idx="6136">
                  <c:v>2.2377330258395021E-14</c:v>
                </c:pt>
                <c:pt idx="6137">
                  <c:v>2.134170613953666E-14</c:v>
                </c:pt>
                <c:pt idx="6138">
                  <c:v>2.029555647496947E-14</c:v>
                </c:pt>
                <c:pt idx="6139">
                  <c:v>1.924000707064807E-14</c:v>
                </c:pt>
                <c:pt idx="6140">
                  <c:v>1.8176181705013171E-14</c:v>
                </c:pt>
                <c:pt idx="6141">
                  <c:v>1.710520105232252E-14</c:v>
                </c:pt>
                <c:pt idx="6142">
                  <c:v>1.6028181619724651E-14</c:v>
                </c:pt>
                <c:pt idx="6143">
                  <c:v>1.4946234698976161E-14</c:v>
                </c:pt>
                <c:pt idx="6144">
                  <c:v>1.386046533367997E-14</c:v>
                </c:pt>
                <c:pt idx="6145">
                  <c:v>1.277197130289813E-14</c:v>
                </c:pt>
                <c:pt idx="6146">
                  <c:v>1.168184212196821E-14</c:v>
                </c:pt>
                <c:pt idx="6147">
                  <c:v>1.059115806132751E-14</c:v>
                </c:pt>
                <c:pt idx="6148">
                  <c:v>9.5009891841233341E-15</c:v>
                </c:pt>
                <c:pt idx="6149">
                  <c:v>8.4123944033618619E-15</c:v>
                </c:pt>
                <c:pt idx="6150">
                  <c:v>7.3264205593214892E-15</c:v>
                </c:pt>
                <c:pt idx="6151">
                  <c:v>6.2441015179293612E-15</c:v>
                </c:pt>
                <c:pt idx="6152">
                  <c:v>5.1664572907726076E-15</c:v>
                </c:pt>
                <c:pt idx="6153">
                  <c:v>4.0944931773878853E-15</c:v>
                </c:pt>
                <c:pt idx="6154">
                  <c:v>3.029198930444704E-15</c:v>
                </c:pt>
                <c:pt idx="6155">
                  <c:v>1.9715479444095469E-15</c:v>
                </c:pt>
                <c:pt idx="6156">
                  <c:v>9.2249646824904586E-16</c:v>
                </c:pt>
                <c:pt idx="6157">
                  <c:v>-1.1701715729857171E-16</c:v>
                </c:pt>
                <c:pt idx="6158">
                  <c:v>-1.1460732373837559E-15</c:v>
                </c:pt>
                <c:pt idx="6159">
                  <c:v>-2.1637714351670951E-15</c:v>
                </c:pt>
                <c:pt idx="6160">
                  <c:v>-3.1692314579610199E-15</c:v>
                </c:pt>
                <c:pt idx="6161">
                  <c:v>-4.161593716980567E-15</c:v>
                </c:pt>
                <c:pt idx="6162">
                  <c:v>-5.1400199603218374E-15</c:v>
                </c:pt>
                <c:pt idx="6163">
                  <c:v>-6.1036938788167604E-15</c:v>
                </c:pt>
                <c:pt idx="6164">
                  <c:v>-7.0518216844426981E-15</c:v>
                </c:pt>
                <c:pt idx="6165">
                  <c:v>-7.9836326609954228E-15</c:v>
                </c:pt>
                <c:pt idx="6166">
                  <c:v>-8.8983796867639917E-15</c:v>
                </c:pt>
                <c:pt idx="6167">
                  <c:v>-9.7953397289759524E-15</c:v>
                </c:pt>
                <c:pt idx="6168">
                  <c:v>-1.067381430981117E-14</c:v>
                </c:pt>
                <c:pt idx="6169">
                  <c:v>-1.153312994381233E-14</c:v>
                </c:pt>
                <c:pt idx="6170">
                  <c:v>-1.237263854654983E-14</c:v>
                </c:pt>
                <c:pt idx="6171">
                  <c:v>-1.31917178144281E-14</c:v>
                </c:pt>
                <c:pt idx="6172">
                  <c:v>-1.398977157555002E-14</c:v>
                </c:pt>
                <c:pt idx="6173">
                  <c:v>-1.4766230111584659E-14</c:v>
                </c:pt>
                <c:pt idx="6174">
                  <c:v>-1.5520550450612999E-14</c:v>
                </c:pt>
                <c:pt idx="6175">
                  <c:v>-1.625221663095437E-14</c:v>
                </c:pt>
                <c:pt idx="6176">
                  <c:v>-1.6960739936004969E-14</c:v>
                </c:pt>
                <c:pt idx="6177">
                  <c:v>-1.7645659100147582E-14</c:v>
                </c:pt>
                <c:pt idx="6178">
                  <c:v>-1.830654048581956E-14</c:v>
                </c:pt>
                <c:pt idx="6179">
                  <c:v>-1.894297823185295E-14</c:v>
                </c:pt>
                <c:pt idx="6180">
                  <c:v>-1.955459437322806E-14</c:v>
                </c:pt>
                <c:pt idx="6181">
                  <c:v>-2.0141038932407951E-14</c:v>
                </c:pt>
                <c:pt idx="6182">
                  <c:v>-2.070198998244742E-14</c:v>
                </c:pt>
                <c:pt idx="6183">
                  <c:v>-2.1237153682095771E-14</c:v>
                </c:pt>
                <c:pt idx="6184">
                  <c:v>-2.174626428313787E-14</c:v>
                </c:pt>
                <c:pt idx="6185">
                  <c:v>-2.2229084110242379E-14</c:v>
                </c:pt>
                <c:pt idx="6186">
                  <c:v>-2.2685403513610501E-14</c:v>
                </c:pt>
                <c:pt idx="6187">
                  <c:v>-2.311504079474211E-14</c:v>
                </c:pt>
                <c:pt idx="6188">
                  <c:v>-2.3517842105659169E-14</c:v>
                </c:pt>
                <c:pt idx="6189">
                  <c:v>-2.3893681321948839E-14</c:v>
                </c:pt>
                <c:pt idx="6190">
                  <c:v>-2.4242459890010851E-14</c:v>
                </c:pt>
                <c:pt idx="6191">
                  <c:v>-2.4564106648914731E-14</c:v>
                </c:pt>
                <c:pt idx="6192">
                  <c:v>-2.4858577627293551E-14</c:v>
                </c:pt>
                <c:pt idx="6193">
                  <c:v>-2.5125855815720639E-14</c:v>
                </c:pt>
                <c:pt idx="6194">
                  <c:v>-2.5365950915035579E-14</c:v>
                </c:pt>
                <c:pt idx="6195">
                  <c:v>-2.5578899061104291E-14</c:v>
                </c:pt>
                <c:pt idx="6196">
                  <c:v>-2.5764762526516369E-14</c:v>
                </c:pt>
                <c:pt idx="6197">
                  <c:v>-2.59236293997404E-14</c:v>
                </c:pt>
                <c:pt idx="6198">
                  <c:v>-2.6055613242274481E-14</c:v>
                </c:pt>
                <c:pt idx="6199">
                  <c:v>-2.6160852724345819E-14</c:v>
                </c:pt>
                <c:pt idx="6200">
                  <c:v>-2.6239511239728149E-14</c:v>
                </c:pt>
                <c:pt idx="6201">
                  <c:v>-2.629177650026092E-14</c:v>
                </c:pt>
                <c:pt idx="6202">
                  <c:v>-2.63178601106678E-14</c:v>
                </c:pt>
                <c:pt idx="6203">
                  <c:v>-2.631799712428565E-14</c:v>
                </c:pt>
                <c:pt idx="6204">
                  <c:v>-2.629244558032749E-14</c:v>
                </c:pt>
                <c:pt idx="6205">
                  <c:v>-2.6241486023314791E-14</c:v>
                </c:pt>
                <c:pt idx="6206">
                  <c:v>-2.6165421005325639E-14</c:v>
                </c:pt>
                <c:pt idx="6207">
                  <c:v>-2.6064574571715551E-14</c:v>
                </c:pt>
                <c:pt idx="6208">
                  <c:v>-2.5939291730977298E-14</c:v>
                </c:pt>
                <c:pt idx="6209">
                  <c:v>-2.5789937909415091E-14</c:v>
                </c:pt>
                <c:pt idx="6210">
                  <c:v>-2.5616898391316328E-14</c:v>
                </c:pt>
                <c:pt idx="6211">
                  <c:v>-2.542057774531184E-14</c:v>
                </c:pt>
                <c:pt idx="6212">
                  <c:v>-2.520139923762165E-14</c:v>
                </c:pt>
                <c:pt idx="6213">
                  <c:v>-2.495980423288981E-14</c:v>
                </c:pt>
                <c:pt idx="6214">
                  <c:v>-2.4696251583316189E-14</c:v>
                </c:pt>
                <c:pt idx="6215">
                  <c:v>-2.4411217006798219E-14</c:v>
                </c:pt>
                <c:pt idx="6216">
                  <c:v>-2.4105192454798771E-14</c:v>
                </c:pt>
                <c:pt idx="6217">
                  <c:v>-2.3778685470659329E-14</c:v>
                </c:pt>
                <c:pt idx="6218">
                  <c:v>-2.343221853907997E-14</c:v>
                </c:pt>
                <c:pt idx="6219">
                  <c:v>-2.3066328427488771E-14</c:v>
                </c:pt>
                <c:pt idx="6220">
                  <c:v>-2.268156552002442E-14</c:v>
                </c:pt>
                <c:pt idx="6221">
                  <c:v>-2.2278493144855449E-14</c:v>
                </c:pt>
                <c:pt idx="6222">
                  <c:v>-2.1857686895558891E-14</c:v>
                </c:pt>
                <c:pt idx="6223">
                  <c:v>-2.1419733947280021E-14</c:v>
                </c:pt>
                <c:pt idx="6224">
                  <c:v>-2.0965232368392371E-14</c:v>
                </c:pt>
                <c:pt idx="6225">
                  <c:v>-2.049479042837471E-14</c:v>
                </c:pt>
                <c:pt idx="6226">
                  <c:v>-2.000902590261821E-14</c:v>
                </c:pt>
                <c:pt idx="6227">
                  <c:v>-1.9508565374872802E-14</c:v>
                </c:pt>
                <c:pt idx="6228">
                  <c:v>-1.899404353803704E-14</c:v>
                </c:pt>
                <c:pt idx="6229">
                  <c:v>-1.8466102493990461E-14</c:v>
                </c:pt>
                <c:pt idx="6230">
                  <c:v>-1.7925391053161361E-14</c:v>
                </c:pt>
                <c:pt idx="6231">
                  <c:v>-1.73725640345162E-14</c:v>
                </c:pt>
                <c:pt idx="6232">
                  <c:v>-1.68082815666497E-14</c:v>
                </c:pt>
                <c:pt idx="6233">
                  <c:v>-1.623320839064683E-14</c:v>
                </c:pt>
                <c:pt idx="6234">
                  <c:v>-1.5648013165379599E-14</c:v>
                </c:pt>
                <c:pt idx="6235">
                  <c:v>-1.505336777589223E-14</c:v>
                </c:pt>
                <c:pt idx="6236">
                  <c:v>-1.4449946645519279E-14</c:v>
                </c:pt>
                <c:pt idx="6237">
                  <c:v>-1.3838426052370791E-14</c:v>
                </c:pt>
                <c:pt idx="6238">
                  <c:v>-1.3219483450808239E-14</c:v>
                </c:pt>
                <c:pt idx="6239">
                  <c:v>-1.2593796798523829E-14</c:v>
                </c:pt>
                <c:pt idx="6240">
                  <c:v>-1.196204388982422E-14</c:v>
                </c:pt>
                <c:pt idx="6241">
                  <c:v>-1.1324901695707639E-14</c:v>
                </c:pt>
                <c:pt idx="6242">
                  <c:v>-1.06830457113109E-14</c:v>
                </c:pt>
                <c:pt idx="6243">
                  <c:v>-1.003714931128994E-14</c:v>
                </c:pt>
                <c:pt idx="6244">
                  <c:v>-9.3878831136841122E-15</c:v>
                </c:pt>
                <c:pt idx="6245">
                  <c:v>-8.7359143528006041E-15</c:v>
                </c:pt>
                <c:pt idx="6246">
                  <c:v>-8.0819062616414518E-15</c:v>
                </c:pt>
                <c:pt idx="6247">
                  <c:v>-7.4265174643808809E-15</c:v>
                </c:pt>
                <c:pt idx="6248">
                  <c:v>-6.7704013793859691E-15</c:v>
                </c:pt>
                <c:pt idx="6249">
                  <c:v>-6.114205633258377E-15</c:v>
                </c:pt>
                <c:pt idx="6250">
                  <c:v>-5.4585714863594128E-15</c:v>
                </c:pt>
                <c:pt idx="6251">
                  <c:v>-4.804133270264866E-15</c:v>
                </c:pt>
                <c:pt idx="6252">
                  <c:v>-4.1515178375799693E-15</c:v>
                </c:pt>
                <c:pt idx="6253">
                  <c:v>-3.5013440245285092E-15</c:v>
                </c:pt>
                <c:pt idx="6254">
                  <c:v>-2.8542221267135018E-15</c:v>
                </c:pt>
                <c:pt idx="6255">
                  <c:v>-2.2107533884300509E-15</c:v>
                </c:pt>
                <c:pt idx="6256">
                  <c:v>-1.571529505893992E-15</c:v>
                </c:pt>
                <c:pt idx="6257">
                  <c:v>-9.3713214473271806E-16</c:v>
                </c:pt>
                <c:pt idx="6258">
                  <c:v>-3.081324720672236E-16</c:v>
                </c:pt>
                <c:pt idx="6259">
                  <c:v>3.1490929650311958E-16</c:v>
                </c:pt>
                <c:pt idx="6260">
                  <c:v>9.3144433471917776E-16</c:v>
                </c:pt>
                <c:pt idx="6261">
                  <c:v>1.5409356280079481E-15</c:v>
                </c:pt>
                <c:pt idx="6262">
                  <c:v>2.1428583800974639E-15</c:v>
                </c:pt>
                <c:pt idx="6263">
                  <c:v>2.7367004036603619E-15</c:v>
                </c:pt>
                <c:pt idx="6264">
                  <c:v>3.3219624947637661E-15</c:v>
                </c:pt>
                <c:pt idx="6265">
                  <c:v>3.8981587909211123E-15</c:v>
                </c:pt>
                <c:pt idx="6266">
                  <c:v>4.4648171125596473E-15</c:v>
                </c:pt>
                <c:pt idx="6267">
                  <c:v>5.0214792877352977E-15</c:v>
                </c:pt>
                <c:pt idx="6268">
                  <c:v>5.567701459944692E-15</c:v>
                </c:pt>
                <c:pt idx="6269">
                  <c:v>6.103054378902082E-15</c:v>
                </c:pt>
                <c:pt idx="6270">
                  <c:v>6.627123674166856E-15</c:v>
                </c:pt>
                <c:pt idx="6271">
                  <c:v>7.1395101115252136E-15</c:v>
                </c:pt>
                <c:pt idx="6272">
                  <c:v>7.6398298320473656E-15</c:v>
                </c:pt>
                <c:pt idx="6273">
                  <c:v>8.1277145737593187E-15</c:v>
                </c:pt>
                <c:pt idx="6274">
                  <c:v>8.6028118758858627E-15</c:v>
                </c:pt>
                <c:pt idx="6275">
                  <c:v>9.064785265638842E-15</c:v>
                </c:pt>
                <c:pt idx="6276">
                  <c:v>9.513314427542075E-15</c:v>
                </c:pt>
                <c:pt idx="6277">
                  <c:v>9.9480953553014089E-15</c:v>
                </c:pt>
                <c:pt idx="6278">
                  <c:v>1.036884048624538E-14</c:v>
                </c:pt>
                <c:pt idx="6279">
                  <c:v>1.0775278818378659E-14</c:v>
                </c:pt>
                <c:pt idx="6280">
                  <c:v>1.1167156010107069E-14</c:v>
                </c:pt>
                <c:pt idx="6281">
                  <c:v>1.154423446270924E-14</c:v>
                </c:pt>
                <c:pt idx="6282">
                  <c:v>1.1906293385646049E-14</c:v>
                </c:pt>
                <c:pt idx="6283">
                  <c:v>1.225312884481501E-14</c:v>
                </c:pt>
                <c:pt idx="6284">
                  <c:v>1.258455379387196E-14</c:v>
                </c:pt>
                <c:pt idx="6285">
                  <c:v>1.2900398088758251E-14</c:v>
                </c:pt>
                <c:pt idx="6286">
                  <c:v>1.3200508485586131E-14</c:v>
                </c:pt>
                <c:pt idx="6287">
                  <c:v>1.3484748622050111E-14</c:v>
                </c:pt>
                <c:pt idx="6288">
                  <c:v>1.375299898254633E-14</c:v>
                </c:pt>
                <c:pt idx="6289">
                  <c:v>1.400515684719608E-14</c:v>
                </c:pt>
                <c:pt idx="6290">
                  <c:v>1.4241136224983359E-14</c:v>
                </c:pt>
                <c:pt idx="6291">
                  <c:v>1.4460867771229909E-14</c:v>
                </c:pt>
                <c:pt idx="6292">
                  <c:v>1.466429868964391E-14</c:v>
                </c:pt>
                <c:pt idx="6293">
                  <c:v>1.4851392619191711E-14</c:v>
                </c:pt>
                <c:pt idx="6294">
                  <c:v>1.5022129506053741E-14</c:v>
                </c:pt>
                <c:pt idx="6295">
                  <c:v>1.5176505460938211E-14</c:v>
                </c:pt>
                <c:pt idx="6296">
                  <c:v>1.5314532602037449E-14</c:v>
                </c:pt>
                <c:pt idx="6297">
                  <c:v>1.5436238883923031E-14</c:v>
                </c:pt>
                <c:pt idx="6298">
                  <c:v>1.5541667912686659E-14</c:v>
                </c:pt>
                <c:pt idx="6299">
                  <c:v>1.5630878747643969E-14</c:v>
                </c:pt>
                <c:pt idx="6300">
                  <c:v>1.5703945689928718E-14</c:v>
                </c:pt>
                <c:pt idx="6301">
                  <c:v>1.576095805831383E-14</c:v>
                </c:pt>
                <c:pt idx="6302">
                  <c:v>1.5802019952605529E-14</c:v>
                </c:pt>
                <c:pt idx="6303">
                  <c:v>1.5827250004964879E-14</c:v>
                </c:pt>
                <c:pt idx="6304">
                  <c:v>1.5836781119519711E-14</c:v>
                </c:pt>
                <c:pt idx="6305">
                  <c:v>1.5830760200637601E-14</c:v>
                </c:pt>
                <c:pt idx="6306">
                  <c:v>1.5809347870237851E-14</c:v>
                </c:pt>
                <c:pt idx="6307">
                  <c:v>1.5772718174527509E-14</c:v>
                </c:pt>
                <c:pt idx="6308">
                  <c:v>1.5721058280552929E-14</c:v>
                </c:pt>
                <c:pt idx="6309">
                  <c:v>1.565456816296427E-14</c:v>
                </c:pt>
                <c:pt idx="6310">
                  <c:v>1.5573460281396219E-14</c:v>
                </c:pt>
                <c:pt idx="6311">
                  <c:v>1.5477959248872939E-14</c:v>
                </c:pt>
                <c:pt idx="6312">
                  <c:v>1.5368301491650511E-14</c:v>
                </c:pt>
                <c:pt idx="6313">
                  <c:v>1.5244734900913819E-14</c:v>
                </c:pt>
                <c:pt idx="6314">
                  <c:v>1.5107518476748991E-14</c:v>
                </c:pt>
                <c:pt idx="6315">
                  <c:v>1.4956921964815771E-14</c:v>
                </c:pt>
                <c:pt idx="6316">
                  <c:v>1.479322548614699E-14</c:v>
                </c:pt>
                <c:pt idx="6317">
                  <c:v>1.461671916050494E-14</c:v>
                </c:pt>
                <c:pt idx="6318">
                  <c:v>1.4427702723726331E-14</c:v>
                </c:pt>
                <c:pt idx="6319">
                  <c:v>1.4226485139489141E-14</c:v>
                </c:pt>
                <c:pt idx="6320">
                  <c:v>1.401338420593578E-14</c:v>
                </c:pt>
                <c:pt idx="6321">
                  <c:v>1.3788726157587701E-14</c:v>
                </c:pt>
                <c:pt idx="6322">
                  <c:v>1.3552845262986841E-14</c:v>
                </c:pt>
                <c:pt idx="6323">
                  <c:v>1.330608341849921E-14</c:v>
                </c:pt>
                <c:pt idx="6324">
                  <c:v>1.304878973871509E-14</c:v>
                </c:pt>
                <c:pt idx="6325">
                  <c:v>1.278132014387971E-14</c:v>
                </c:pt>
                <c:pt idx="6326">
                  <c:v>1.250403694478646E-14</c:v>
                </c:pt>
                <c:pt idx="6327">
                  <c:v>1.221730842556313E-14</c:v>
                </c:pt>
                <c:pt idx="6328">
                  <c:v>1.192150842477935E-14</c:v>
                </c:pt>
                <c:pt idx="6329">
                  <c:v>1.161701591530073E-14</c:v>
                </c:pt>
                <c:pt idx="6330">
                  <c:v>1.1304214583312301E-14</c:v>
                </c:pt>
                <c:pt idx="6331">
                  <c:v>1.098349240693043E-14</c:v>
                </c:pt>
                <c:pt idx="6332">
                  <c:v>1.065524123481851E-14</c:v>
                </c:pt>
                <c:pt idx="6333">
                  <c:v>1.0319856365217731E-14</c:v>
                </c:pt>
                <c:pt idx="6334">
                  <c:v>9.9777361257996811E-15</c:v>
                </c:pt>
                <c:pt idx="6335">
                  <c:v>9.6292814547426561E-15</c:v>
                </c:pt>
                <c:pt idx="6336">
                  <c:v>9.2748954834283896E-15</c:v>
                </c:pt>
                <c:pt idx="6337">
                  <c:v>8.914983121150387E-15</c:v>
                </c:pt>
                <c:pt idx="6338">
                  <c:v>8.5499506422191808E-15</c:v>
                </c:pt>
                <c:pt idx="6339">
                  <c:v>8.1802052758436612E-15</c:v>
                </c:pt>
                <c:pt idx="6340">
                  <c:v>7.8061547991611426E-15</c:v>
                </c:pt>
                <c:pt idx="6341">
                  <c:v>7.4282071337820538E-15</c:v>
                </c:pt>
                <c:pt idx="6342">
                  <c:v>7.0467699462080599E-15</c:v>
                </c:pt>
                <c:pt idx="6343">
                  <c:v>6.6622502524750942E-15</c:v>
                </c:pt>
                <c:pt idx="6344">
                  <c:v>6.275054027365125E-15</c:v>
                </c:pt>
                <c:pt idx="6345">
                  <c:v>5.8855858185226278E-15</c:v>
                </c:pt>
                <c:pt idx="6346">
                  <c:v>5.4942483658035968E-15</c:v>
                </c:pt>
                <c:pt idx="6347">
                  <c:v>5.1014422261765528E-15</c:v>
                </c:pt>
                <c:pt idx="6348">
                  <c:v>4.7075654044864154E-15</c:v>
                </c:pt>
                <c:pt idx="6349">
                  <c:v>4.3130129903832907E-15</c:v>
                </c:pt>
                <c:pt idx="6350">
                  <c:v>3.9181768017091988E-15</c:v>
                </c:pt>
                <c:pt idx="6351">
                  <c:v>3.5234450346265491E-15</c:v>
                </c:pt>
                <c:pt idx="6352">
                  <c:v>3.129201920762769E-15</c:v>
                </c:pt>
                <c:pt idx="6353">
                  <c:v>2.7358273916359139E-15</c:v>
                </c:pt>
                <c:pt idx="6354">
                  <c:v>2.343696750616341E-15</c:v>
                </c:pt>
                <c:pt idx="6355">
                  <c:v>1.9531803526696251E-15</c:v>
                </c:pt>
                <c:pt idx="6356">
                  <c:v>1.5646432921159059E-15</c:v>
                </c:pt>
                <c:pt idx="6357">
                  <c:v>1.1784450986306149E-15</c:v>
                </c:pt>
                <c:pt idx="6358">
                  <c:v>7.9493944170133193E-16</c:v>
                </c:pt>
                <c:pt idx="6359">
                  <c:v>4.1447384374505922E-16</c:v>
                </c:pt>
                <c:pt idx="6360">
                  <c:v>3.7389402079770362E-17</c:v>
                </c:pt>
                <c:pt idx="6361">
                  <c:v>-3.3597948006651718E-16</c:v>
                </c:pt>
                <c:pt idx="6362">
                  <c:v>-7.0530535333652138E-16</c:v>
                </c:pt>
                <c:pt idx="6363">
                  <c:v>-1.0702679726524159E-15</c:v>
                </c:pt>
                <c:pt idx="6364">
                  <c:v>-1.4305545381013399E-15</c:v>
                </c:pt>
                <c:pt idx="6365">
                  <c:v>-1.78585992615734E-15</c:v>
                </c:pt>
                <c:pt idx="6366">
                  <c:v>-2.1358869111102159E-15</c:v>
                </c:pt>
                <c:pt idx="6367">
                  <c:v>-2.48034637658261E-15</c:v>
                </c:pt>
                <c:pt idx="6368">
                  <c:v>-2.8189575170274798E-15</c:v>
                </c:pt>
                <c:pt idx="6369">
                  <c:v>-3.1514480291090281E-15</c:v>
                </c:pt>
                <c:pt idx="6370">
                  <c:v>-3.4775542928809191E-15</c:v>
                </c:pt>
                <c:pt idx="6371">
                  <c:v>-3.7970215426864848E-15</c:v>
                </c:pt>
                <c:pt idx="6372">
                  <c:v>-4.1096040277163822E-15</c:v>
                </c:pt>
                <c:pt idx="6373">
                  <c:v>-4.4150651621698979E-15</c:v>
                </c:pt>
                <c:pt idx="6374">
                  <c:v>-4.7131776649767856E-15</c:v>
                </c:pt>
                <c:pt idx="6375">
                  <c:v>-5.0037236890471398E-15</c:v>
                </c:pt>
                <c:pt idx="6376">
                  <c:v>-5.2864949400273478E-15</c:v>
                </c:pt>
                <c:pt idx="6377">
                  <c:v>-5.5612927845506297E-15</c:v>
                </c:pt>
                <c:pt idx="6378">
                  <c:v>-5.827928347981041E-15</c:v>
                </c:pt>
                <c:pt idx="6379">
                  <c:v>-6.086222601660075E-15</c:v>
                </c:pt>
                <c:pt idx="6380">
                  <c:v>-6.3360064396751653E-15</c:v>
                </c:pt>
                <c:pt idx="6381">
                  <c:v>-6.5771207451794151E-15</c:v>
                </c:pt>
                <c:pt idx="6382">
                  <c:v>-6.8094164463017916E-15</c:v>
                </c:pt>
                <c:pt idx="6383">
                  <c:v>-7.0327545616967938E-15</c:v>
                </c:pt>
                <c:pt idx="6384">
                  <c:v>-7.2470062357922144E-15</c:v>
                </c:pt>
                <c:pt idx="6385">
                  <c:v>-7.4520527638031225E-15</c:v>
                </c:pt>
                <c:pt idx="6386">
                  <c:v>-7.6477856065894502E-15</c:v>
                </c:pt>
                <c:pt idx="6387">
                  <c:v>-7.8341063954437592E-15</c:v>
                </c:pt>
                <c:pt idx="6388">
                  <c:v>-8.0109269269047093E-15</c:v>
                </c:pt>
                <c:pt idx="6389">
                  <c:v>-8.1781691477005267E-15</c:v>
                </c:pt>
                <c:pt idx="6390">
                  <c:v>-8.3357651299353902E-15</c:v>
                </c:pt>
                <c:pt idx="6391">
                  <c:v>-8.4836570366400221E-15</c:v>
                </c:pt>
                <c:pt idx="6392">
                  <c:v>-8.6217970778160026E-15</c:v>
                </c:pt>
                <c:pt idx="6393">
                  <c:v>-8.7501474571112869E-15</c:v>
                </c:pt>
                <c:pt idx="6394">
                  <c:v>-8.8686803092721909E-15</c:v>
                </c:pt>
                <c:pt idx="6395">
                  <c:v>-8.9773776285246885E-15</c:v>
                </c:pt>
                <c:pt idx="6396">
                  <c:v>-9.0762311880451484E-15</c:v>
                </c:pt>
                <c:pt idx="6397">
                  <c:v>-9.1652424506878001E-15</c:v>
                </c:pt>
                <c:pt idx="6398">
                  <c:v>-9.2444224711430366E-15</c:v>
                </c:pt>
                <c:pt idx="6399">
                  <c:v>-9.3137917897073286E-15</c:v>
                </c:pt>
                <c:pt idx="6400">
                  <c:v>-9.3733803178518915E-15</c:v>
                </c:pt>
                <c:pt idx="6401">
                  <c:v>-9.4232272157834079E-15</c:v>
                </c:pt>
                <c:pt idx="6402">
                  <c:v>-9.463380762195976E-15</c:v>
                </c:pt>
                <c:pt idx="6403">
                  <c:v>-9.4938982164191247E-15</c:v>
                </c:pt>
                <c:pt idx="6404">
                  <c:v>-9.5148456731720874E-15</c:v>
                </c:pt>
                <c:pt idx="6405">
                  <c:v>-9.5262979101396842E-15</c:v>
                </c:pt>
                <c:pt idx="6406">
                  <c:v>-9.5283382285899956E-15</c:v>
                </c:pt>
                <c:pt idx="6407">
                  <c:v>-9.5210582872586331E-15</c:v>
                </c:pt>
                <c:pt idx="6408">
                  <c:v>-9.5045579297287395E-15</c:v>
                </c:pt>
                <c:pt idx="6409">
                  <c:v>-9.4789450055399146E-15</c:v>
                </c:pt>
                <c:pt idx="6410">
                  <c:v>-9.4443351852630694E-15</c:v>
                </c:pt>
                <c:pt idx="6411">
                  <c:v>-9.4008517697817484E-15</c:v>
                </c:pt>
                <c:pt idx="6412">
                  <c:v>-9.3486254940237103E-15</c:v>
                </c:pt>
                <c:pt idx="6413">
                  <c:v>-9.2877943253895374E-15</c:v>
                </c:pt>
                <c:pt idx="6414">
                  <c:v>-9.2185032571278115E-15</c:v>
                </c:pt>
                <c:pt idx="6415">
                  <c:v>-9.1409040969087767E-15</c:v>
                </c:pt>
                <c:pt idx="6416">
                  <c:v>-9.0551552508506455E-15</c:v>
                </c:pt>
                <c:pt idx="6417">
                  <c:v>-8.9614215032545893E-15</c:v>
                </c:pt>
                <c:pt idx="6418">
                  <c:v>-8.8598737923060836E-15</c:v>
                </c:pt>
                <c:pt idx="6419">
                  <c:v>-8.7506889820016931E-15</c:v>
                </c:pt>
                <c:pt idx="6420">
                  <c:v>-8.6340496305614276E-15</c:v>
                </c:pt>
                <c:pt idx="6421">
                  <c:v>-8.5101437555877061E-15</c:v>
                </c:pt>
                <c:pt idx="6422">
                  <c:v>-8.379164596232492E-15</c:v>
                </c:pt>
                <c:pt idx="6423">
                  <c:v>-8.2413103726345056E-15</c:v>
                </c:pt>
                <c:pt idx="6424">
                  <c:v>-8.0967840428884851E-15</c:v>
                </c:pt>
                <c:pt idx="6425">
                  <c:v>-7.9457930578082402E-15</c:v>
                </c:pt>
                <c:pt idx="6426">
                  <c:v>-7.7885491137448253E-15</c:v>
                </c:pt>
                <c:pt idx="6427">
                  <c:v>-7.6252679037204287E-15</c:v>
                </c:pt>
                <c:pt idx="6428">
                  <c:v>-7.4561688671376506E-15</c:v>
                </c:pt>
                <c:pt idx="6429">
                  <c:v>-7.281474938322624E-15</c:v>
                </c:pt>
                <c:pt idx="6430">
                  <c:v>-7.1014122941590237E-15</c:v>
                </c:pt>
                <c:pt idx="6431">
                  <c:v>-6.9162101010683137E-15</c:v>
                </c:pt>
                <c:pt idx="6432">
                  <c:v>-6.7261002615897079E-15</c:v>
                </c:pt>
                <c:pt idx="6433">
                  <c:v>-6.5313171608111536E-15</c:v>
                </c:pt>
                <c:pt idx="6434">
                  <c:v>-6.3320974129003411E-15</c:v>
                </c:pt>
                <c:pt idx="6435">
                  <c:v>-6.1286796079820971E-15</c:v>
                </c:pt>
                <c:pt idx="6436">
                  <c:v>-5.9213040596058143E-15</c:v>
                </c:pt>
                <c:pt idx="6437">
                  <c:v>-5.7102125530434937E-15</c:v>
                </c:pt>
                <c:pt idx="6438">
                  <c:v>-5.4956480946558157E-15</c:v>
                </c:pt>
                <c:pt idx="6439">
                  <c:v>-5.277854662560246E-15</c:v>
                </c:pt>
                <c:pt idx="6440">
                  <c:v>-5.0570769588315624E-15</c:v>
                </c:pt>
                <c:pt idx="6441">
                  <c:v>-4.8335601634614281E-15</c:v>
                </c:pt>
                <c:pt idx="6442">
                  <c:v>-4.6075496902996438E-15</c:v>
                </c:pt>
                <c:pt idx="6443">
                  <c:v>-4.3792909451955697E-15</c:v>
                </c:pt>
                <c:pt idx="6444">
                  <c:v>-4.1490290865538939E-15</c:v>
                </c:pt>
                <c:pt idx="6445">
                  <c:v>-3.9170087885144206E-15</c:v>
                </c:pt>
                <c:pt idx="6446">
                  <c:v>-3.6834740069609188E-15</c:v>
                </c:pt>
                <c:pt idx="6447">
                  <c:v>-3.44866774855926E-15</c:v>
                </c:pt>
                <c:pt idx="6448">
                  <c:v>-3.2128318430201329E-15</c:v>
                </c:pt>
                <c:pt idx="6449">
                  <c:v>-2.9762067187765289E-15</c:v>
                </c:pt>
                <c:pt idx="6450">
                  <c:v>-2.7390311822609598E-15</c:v>
                </c:pt>
                <c:pt idx="6451">
                  <c:v>-2.501542200962034E-15</c:v>
                </c:pt>
                <c:pt idx="6452">
                  <c:v>-2.263974690434516E-15</c:v>
                </c:pt>
                <c:pt idx="6453">
                  <c:v>-2.0265613054314301E-15</c:v>
                </c:pt>
                <c:pt idx="6454">
                  <c:v>-1.789532235321042E-15</c:v>
                </c:pt>
                <c:pt idx="6455">
                  <c:v>-1.553115003945773E-15</c:v>
                </c:pt>
                <c:pt idx="6456">
                  <c:v>-1.3175342740741871E-15</c:v>
                </c:pt>
                <c:pt idx="6457">
                  <c:v>-1.0830116565912081E-15</c:v>
                </c:pt>
                <c:pt idx="6458">
                  <c:v>-8.497655245656674E-16</c:v>
                </c:pt>
                <c:pt idx="6459">
                  <c:v>-6.1801083232811274E-16</c:v>
                </c:pt>
                <c:pt idx="6460">
                  <c:v>-3.87958939685626E-16</c:v>
                </c:pt>
                <c:pt idx="6461">
                  <c:v>-1.59817441394097E-16</c:v>
                </c:pt>
                <c:pt idx="6462">
                  <c:v>6.6209997997913961E-17</c:v>
                </c:pt>
                <c:pt idx="6463">
                  <c:v>2.8992380382597632E-16</c:v>
                </c:pt>
                <c:pt idx="6464">
                  <c:v>5.111286454059232E-16</c:v>
                </c:pt>
                <c:pt idx="6465">
                  <c:v>7.2963358445444473E-16</c:v>
                </c:pt>
                <c:pt idx="6466">
                  <c:v>9.4525221774575041E-16</c:v>
                </c:pt>
                <c:pt idx="6467">
                  <c:v>1.1578028139224149E-15</c:v>
                </c:pt>
                <c:pt idx="6468">
                  <c:v>1.367108444385042E-15</c:v>
                </c:pt>
                <c:pt idx="6469">
                  <c:v>1.5729971081919129E-15</c:v>
                </c:pt>
                <c:pt idx="6470">
                  <c:v>1.775301850906312E-15</c:v>
                </c:pt>
                <c:pt idx="6471">
                  <c:v>1.9738608773357559E-15</c:v>
                </c:pt>
                <c:pt idx="6472">
                  <c:v>2.1685176581138569E-15</c:v>
                </c:pt>
                <c:pt idx="6473">
                  <c:v>2.35912103008208E-15</c:v>
                </c:pt>
                <c:pt idx="6474">
                  <c:v>2.545525290435085E-15</c:v>
                </c:pt>
                <c:pt idx="6475">
                  <c:v>2.7275902845998319E-15</c:v>
                </c:pt>
                <c:pt idx="6476">
                  <c:v>2.9051814878250341E-15</c:v>
                </c:pt>
                <c:pt idx="6477">
                  <c:v>3.078170080463887E-15</c:v>
                </c:pt>
                <c:pt idx="6478">
                  <c:v>3.246433016939368E-15</c:v>
                </c:pt>
                <c:pt idx="6479">
                  <c:v>3.4098530883876431E-15</c:v>
                </c:pt>
                <c:pt idx="6480">
                  <c:v>3.5683189789813468E-15</c:v>
                </c:pt>
                <c:pt idx="6481">
                  <c:v>3.7217253159406439E-15</c:v>
                </c:pt>
                <c:pt idx="6482">
                  <c:v>3.8699727132460746E-15</c:v>
                </c:pt>
                <c:pt idx="6483">
                  <c:v>4.0129678090731813E-15</c:v>
                </c:pt>
                <c:pt idx="6484">
                  <c:v>4.15062329697485E-15</c:v>
                </c:pt>
                <c:pt idx="6485">
                  <c:v>4.2828579508431447E-15</c:v>
                </c:pt>
                <c:pt idx="6486">
                  <c:v>4.4095966436881617E-15</c:v>
                </c:pt>
                <c:pt idx="6487">
                  <c:v>4.5307703602771087E-15</c:v>
                </c:pt>
                <c:pt idx="6488">
                  <c:v>4.6463162036823388E-15</c:v>
                </c:pt>
                <c:pt idx="6489">
                  <c:v>4.7561773957925902E-15</c:v>
                </c:pt>
                <c:pt idx="6490">
                  <c:v>4.8603032718469702E-15</c:v>
                </c:pt>
                <c:pt idx="6491">
                  <c:v>4.9586492690565077E-15</c:v>
                </c:pt>
                <c:pt idx="6492">
                  <c:v>5.0511769093832062E-15</c:v>
                </c:pt>
                <c:pt idx="6493">
                  <c:v>5.1378537765515401E-15</c:v>
                </c:pt>
                <c:pt idx="6494">
                  <c:v>5.2186534873722166E-15</c:v>
                </c:pt>
                <c:pt idx="6495">
                  <c:v>5.2935556574627953E-15</c:v>
                </c:pt>
                <c:pt idx="6496">
                  <c:v>5.3625458614543553E-15</c:v>
                </c:pt>
                <c:pt idx="6497">
                  <c:v>5.4256155877779453E-15</c:v>
                </c:pt>
                <c:pt idx="6498">
                  <c:v>5.4827621881288507E-15</c:v>
                </c:pt>
                <c:pt idx="6499">
                  <c:v>5.533988821710966E-15</c:v>
                </c:pt>
                <c:pt idx="6500">
                  <c:v>5.5793043943676433E-15</c:v>
                </c:pt>
                <c:pt idx="6501">
                  <c:v>5.6187234927092876E-15</c:v>
                </c:pt>
                <c:pt idx="6502">
                  <c:v>5.6522663133517971E-15</c:v>
                </c:pt>
                <c:pt idx="6503">
                  <c:v>5.6799585873835396E-15</c:v>
                </c:pt>
                <c:pt idx="6504">
                  <c:v>5.7018315001820813E-15</c:v>
                </c:pt>
                <c:pt idx="6505">
                  <c:v>5.7179216067051963E-15</c:v>
                </c:pt>
                <c:pt idx="6506">
                  <c:v>5.7282707423838558E-15</c:v>
                </c:pt>
                <c:pt idx="6507">
                  <c:v>5.7329259297479548E-15</c:v>
                </c:pt>
                <c:pt idx="6508">
                  <c:v>5.7319392809183382E-15</c:v>
                </c:pt>
                <c:pt idx="6509">
                  <c:v>5.7253678961014602E-15</c:v>
                </c:pt>
                <c:pt idx="6510">
                  <c:v>5.7132737582255023E-15</c:v>
                </c:pt>
                <c:pt idx="6511">
                  <c:v>5.6957236238591891E-15</c:v>
                </c:pt>
                <c:pt idx="6512">
                  <c:v>5.6727889105567684E-15</c:v>
                </c:pt>
                <c:pt idx="6513">
                  <c:v>5.6445455807746344E-15</c:v>
                </c:pt>
                <c:pt idx="6514">
                  <c:v>5.6110740225070622E-15</c:v>
                </c:pt>
                <c:pt idx="6515">
                  <c:v>5.5724589267901471E-15</c:v>
                </c:pt>
                <c:pt idx="6516">
                  <c:v>5.5287891622247067E-15</c:v>
                </c:pt>
                <c:pt idx="6517">
                  <c:v>5.4801576466702693E-15</c:v>
                </c:pt>
                <c:pt idx="6518">
                  <c:v>5.4266612162635133E-15</c:v>
                </c:pt>
                <c:pt idx="6519">
                  <c:v>5.3684004919156471E-15</c:v>
                </c:pt>
                <c:pt idx="6520">
                  <c:v>5.305479743444089E-15</c:v>
                </c:pt>
                <c:pt idx="6521">
                  <c:v>5.2380067514946231E-15</c:v>
                </c:pt>
                <c:pt idx="6522">
                  <c:v>5.1660926674107658E-15</c:v>
                </c:pt>
                <c:pt idx="6523">
                  <c:v>5.0898518712075529E-15</c:v>
                </c:pt>
                <c:pt idx="6524">
                  <c:v>5.009401827807224E-15</c:v>
                </c:pt>
                <c:pt idx="6525">
                  <c:v>4.92486294169442E-15</c:v>
                </c:pt>
                <c:pt idx="6526">
                  <c:v>4.83635841014848E-15</c:v>
                </c:pt>
                <c:pt idx="6527">
                  <c:v>4.7440140752102437E-15</c:v>
                </c:pt>
                <c:pt idx="6528">
                  <c:v>4.647958274540439E-15</c:v>
                </c:pt>
                <c:pt idx="6529">
                  <c:v>4.5483216913262537E-15</c:v>
                </c:pt>
                <c:pt idx="6530">
                  <c:v>4.4452372033920484E-15</c:v>
                </c:pt>
                <c:pt idx="6531">
                  <c:v>4.3388397316694058E-15</c:v>
                </c:pt>
                <c:pt idx="6532">
                  <c:v>4.2292660881808064E-15</c:v>
                </c:pt>
                <c:pt idx="6533">
                  <c:v>4.116654823690103E-15</c:v>
                </c:pt>
                <c:pt idx="6534">
                  <c:v>4.0011460751718572E-15</c:v>
                </c:pt>
                <c:pt idx="6535">
                  <c:v>3.8828814132501703E-15</c:v>
                </c:pt>
                <c:pt idx="6536">
                  <c:v>3.7620036897562468E-15</c:v>
                </c:pt>
                <c:pt idx="6537">
                  <c:v>3.6386568855522827E-15</c:v>
                </c:pt>
                <c:pt idx="6538">
                  <c:v>3.5129859587675629E-15</c:v>
                </c:pt>
                <c:pt idx="6539">
                  <c:v>3.3851366935907929E-15</c:v>
                </c:pt>
                <c:pt idx="6540">
                  <c:v>3.2552555497607042E-15</c:v>
                </c:pt>
                <c:pt idx="6541">
                  <c:v>3.1234895128949068E-15</c:v>
                </c:pt>
                <c:pt idx="6542">
                  <c:v>2.9899859457947121E-15</c:v>
                </c:pt>
                <c:pt idx="6543">
                  <c:v>2.8548924408613549E-15</c:v>
                </c:pt>
                <c:pt idx="6544">
                  <c:v>2.7183566737566018E-15</c:v>
                </c:pt>
                <c:pt idx="6545">
                  <c:v>2.580526258438203E-15</c:v>
                </c:pt>
                <c:pt idx="6546">
                  <c:v>2.4415486036979751E-15</c:v>
                </c:pt>
                <c:pt idx="6547">
                  <c:v>2.3015707713276228E-15</c:v>
                </c:pt>
                <c:pt idx="6548">
                  <c:v>2.160739336034497E-15</c:v>
                </c:pt>
                <c:pt idx="6549">
                  <c:v>2.0192002472266369E-15</c:v>
                </c:pt>
                <c:pt idx="6550">
                  <c:v>1.877098692783382E-15</c:v>
                </c:pt>
                <c:pt idx="6551">
                  <c:v>1.734578964924764E-15</c:v>
                </c:pt>
                <c:pt idx="6552">
                  <c:v>1.591784328289716E-15</c:v>
                </c:pt>
                <c:pt idx="6553">
                  <c:v>1.4488568903298691E-15</c:v>
                </c:pt>
                <c:pt idx="6554">
                  <c:v>1.3059374741224131E-15</c:v>
                </c:pt>
                <c:pt idx="6555">
                  <c:v>1.1631654937020729E-15</c:v>
                </c:pt>
                <c:pt idx="6556">
                  <c:v>1.020678832008829E-15</c:v>
                </c:pt>
                <c:pt idx="6557">
                  <c:v>8.7861372154446394E-16</c:v>
                </c:pt>
                <c:pt idx="6558">
                  <c:v>7.3710462782749062E-16</c:v>
                </c:pt>
                <c:pt idx="6559">
                  <c:v>5.9628413573234232E-16</c:v>
                </c:pt>
                <c:pt idx="6560">
                  <c:v>4.5628283879508051E-16</c:v>
                </c:pt>
                <c:pt idx="6561">
                  <c:v>3.1722923156413681E-16</c:v>
                </c:pt>
                <c:pt idx="6562">
                  <c:v>1.7924960507086081E-16</c:v>
                </c:pt>
                <c:pt idx="6563">
                  <c:v>4.246794549085571E-17</c:v>
                </c:pt>
                <c:pt idx="6564">
                  <c:v>-9.2994163936737919E-17</c:v>
                </c:pt>
                <c:pt idx="6565">
                  <c:v>-2.2701763766869728E-16</c:v>
                </c:pt>
                <c:pt idx="6566">
                  <c:v>-3.5948597923647009E-16</c:v>
                </c:pt>
                <c:pt idx="6567">
                  <c:v>-4.9028536918867546E-16</c:v>
                </c:pt>
                <c:pt idx="6568">
                  <c:v>-6.1930474954570877E-16</c:v>
                </c:pt>
                <c:pt idx="6569">
                  <c:v>-7.4643590471872642E-16</c:v>
                </c:pt>
                <c:pt idx="6570">
                  <c:v>-8.7157353884920945E-16</c:v>
                </c:pt>
                <c:pt idx="6571">
                  <c:v>-9.9461534952923782E-16</c:v>
                </c:pt>
                <c:pt idx="6572">
                  <c:v>-1.115462097866533E-15</c:v>
                </c:pt>
                <c:pt idx="6573">
                  <c:v>-1.2340176748622539E-15</c:v>
                </c:pt>
                <c:pt idx="6574">
                  <c:v>-1.35018916407345E-15</c:v>
                </c:pt>
                <c:pt idx="6575">
                  <c:v>-1.463886900535973E-15</c:v>
                </c:pt>
                <c:pt idx="6576">
                  <c:v>-1.5750245259275559E-15</c:v>
                </c:pt>
                <c:pt idx="6577">
                  <c:v>-1.683519039954619E-15</c:v>
                </c:pt>
                <c:pt idx="6578">
                  <c:v>-1.7892908479502291E-15</c:v>
                </c:pt>
                <c:pt idx="6579">
                  <c:v>-1.8922638046744531E-15</c:v>
                </c:pt>
                <c:pt idx="6580">
                  <c:v>-1.9923652543121359E-15</c:v>
                </c:pt>
                <c:pt idx="6581">
                  <c:v>-2.0895260666669141E-15</c:v>
                </c:pt>
                <c:pt idx="6582">
                  <c:v>-2.183680669553972E-15</c:v>
                </c:pt>
                <c:pt idx="6583">
                  <c:v>-2.274767077397752E-15</c:v>
                </c:pt>
                <c:pt idx="6584">
                  <c:v>-2.3627269160444749E-15</c:v>
                </c:pt>
                <c:pt idx="6585">
                  <c:v>-2.447505443802907E-15</c:v>
                </c:pt>
                <c:pt idx="6586">
                  <c:v>-2.5290515687303671E-15</c:v>
                </c:pt>
                <c:pt idx="6587">
                  <c:v>-2.6073178621844729E-15</c:v>
                </c:pt>
                <c:pt idx="6588">
                  <c:v>-2.6822605686645411E-15</c:v>
                </c:pt>
                <c:pt idx="6589">
                  <c:v>-2.7538396119699658E-15</c:v>
                </c:pt>
                <c:pt idx="6590">
                  <c:v>-2.822018597706207E-15</c:v>
                </c:pt>
                <c:pt idx="6591">
                  <c:v>-2.886764812172287E-15</c:v>
                </c:pt>
                <c:pt idx="6592">
                  <c:v>-2.948049217666876E-15</c:v>
                </c:pt>
                <c:pt idx="6593">
                  <c:v>-3.0058464442532051E-15</c:v>
                </c:pt>
                <c:pt idx="6594">
                  <c:v>-3.0601347780260482E-15</c:v>
                </c:pt>
                <c:pt idx="6595">
                  <c:v>-3.1108961459270658E-15</c:v>
                </c:pt>
                <c:pt idx="6596">
                  <c:v>-3.1581160971576458E-15</c:v>
                </c:pt>
                <c:pt idx="6597">
                  <c:v>-3.20178378124125E-15</c:v>
                </c:pt>
                <c:pt idx="6598">
                  <c:v>-3.2418919227900219E-15</c:v>
                </c:pt>
                <c:pt idx="6599">
                  <c:v>-3.2784367930330691E-15</c:v>
                </c:pt>
                <c:pt idx="6600">
                  <c:v>-3.311418178166436E-15</c:v>
                </c:pt>
                <c:pt idx="6601">
                  <c:v>-3.3408393445872709E-15</c:v>
                </c:pt>
                <c:pt idx="6602">
                  <c:v>-3.3667070010771509E-15</c:v>
                </c:pt>
                <c:pt idx="6603">
                  <c:v>-3.3890312580017991E-15</c:v>
                </c:pt>
                <c:pt idx="6604">
                  <c:v>-3.407825583596721E-15</c:v>
                </c:pt>
                <c:pt idx="6605">
                  <c:v>-3.4231067574104232E-15</c:v>
                </c:pt>
                <c:pt idx="6606">
                  <c:v>-3.4348948209789318E-15</c:v>
                </c:pt>
                <c:pt idx="6607">
                  <c:v>-3.4432130258073061E-15</c:v>
                </c:pt>
                <c:pt idx="6608">
                  <c:v>-3.4480877787357092E-15</c:v>
                </c:pt>
                <c:pt idx="6609">
                  <c:v>-3.4495485847693932E-15</c:v>
                </c:pt>
                <c:pt idx="6610">
                  <c:v>-3.4476279874536311E-15</c:v>
                </c:pt>
                <c:pt idx="6611">
                  <c:v>-3.4423615068762121E-15</c:v>
                </c:pt>
                <c:pt idx="6612">
                  <c:v>-3.4337875753816239E-15</c:v>
                </c:pt>
                <c:pt idx="6613">
                  <c:v>-3.421947471082439E-15</c:v>
                </c:pt>
                <c:pt idx="6614">
                  <c:v>-3.4068852492547099E-15</c:v>
                </c:pt>
                <c:pt idx="6615">
                  <c:v>-3.3886476717053942E-15</c:v>
                </c:pt>
                <c:pt idx="6616">
                  <c:v>-3.3672841342009279E-15</c:v>
                </c:pt>
                <c:pt idx="6617">
                  <c:v>-3.3428465920470689E-15</c:v>
                </c:pt>
                <c:pt idx="6618">
                  <c:v>-3.3153894839110372E-15</c:v>
                </c:pt>
                <c:pt idx="6619">
                  <c:v>-3.284969653977803E-15</c:v>
                </c:pt>
                <c:pt idx="6620">
                  <c:v>-3.2516462725330751E-15</c:v>
                </c:pt>
                <c:pt idx="6621">
                  <c:v>-3.215480755066143E-15</c:v>
                </c:pt>
                <c:pt idx="6622">
                  <c:v>-3.1765366799862821E-15</c:v>
                </c:pt>
                <c:pt idx="6623">
                  <c:v>-3.1348797050468089E-15</c:v>
                </c:pt>
                <c:pt idx="6624">
                  <c:v>-3.090577482571225E-15</c:v>
                </c:pt>
                <c:pt idx="6625">
                  <c:v>-3.0436995735761189E-15</c:v>
                </c:pt>
                <c:pt idx="6626">
                  <c:v>-2.9943173608856031E-15</c:v>
                </c:pt>
                <c:pt idx="6627">
                  <c:v>-2.9425039613321491E-15</c:v>
                </c:pt>
                <c:pt idx="6628">
                  <c:v>-2.8883341371385769E-15</c:v>
                </c:pt>
                <c:pt idx="6629">
                  <c:v>-2.8318842065758721E-15</c:v>
                </c:pt>
                <c:pt idx="6630">
                  <c:v>-2.7732319539912038E-15</c:v>
                </c:pt>
                <c:pt idx="6631">
                  <c:v>-2.7124565393002561E-15</c:v>
                </c:pt>
                <c:pt idx="6632">
                  <c:v>-2.649638407037517E-15</c:v>
                </c:pt>
                <c:pt idx="6633">
                  <c:v>-2.584859195057712E-15</c:v>
                </c:pt>
                <c:pt idx="6634">
                  <c:v>-2.518201642980951E-15</c:v>
                </c:pt>
                <c:pt idx="6635">
                  <c:v>-2.4497495004735028E-15</c:v>
                </c:pt>
                <c:pt idx="6636">
                  <c:v>-2.3795874354553559E-15</c:v>
                </c:pt>
                <c:pt idx="6637">
                  <c:v>-2.3078009423248871E-15</c:v>
                </c:pt>
                <c:pt idx="6638">
                  <c:v>-2.2344762502900348E-15</c:v>
                </c:pt>
                <c:pt idx="6639">
                  <c:v>-2.1597002318944009E-15</c:v>
                </c:pt>
                <c:pt idx="6640">
                  <c:v>-2.0835603118256129E-15</c:v>
                </c:pt>
                <c:pt idx="6641">
                  <c:v>-2.0061443760921549E-15</c:v>
                </c:pt>
                <c:pt idx="6642">
                  <c:v>-1.9275406816536268E-15</c:v>
                </c:pt>
                <c:pt idx="6643">
                  <c:v>-1.8478377665881581E-15</c:v>
                </c:pt>
                <c:pt idx="6644">
                  <c:v>-1.767124360879266E-15</c:v>
                </c:pt>
                <c:pt idx="6645">
                  <c:v>-1.685489297903116E-15</c:v>
                </c:pt>
                <c:pt idx="6646">
                  <c:v>-1.6030214266955691E-15</c:v>
                </c:pt>
                <c:pt idx="6647">
                  <c:v>-1.519809525076909E-15</c:v>
                </c:pt>
                <c:pt idx="6648">
                  <c:v>-1.435942213710497E-15</c:v>
                </c:pt>
                <c:pt idx="6649">
                  <c:v>-1.351507871169954E-15</c:v>
                </c:pt>
                <c:pt idx="6650">
                  <c:v>-1.266594550087721E-15</c:v>
                </c:pt>
                <c:pt idx="6651">
                  <c:v>-1.1812898944560819E-15</c:v>
                </c:pt>
                <c:pt idx="6652">
                  <c:v>-1.0956810581499049E-15</c:v>
                </c:pt>
                <c:pt idx="6653">
                  <c:v>-1.009854624738467E-15</c:v>
                </c:pt>
                <c:pt idx="6654">
                  <c:v>-9.2389652865179522E-16</c:v>
                </c:pt>
                <c:pt idx="6655">
                  <c:v>-8.3789197776499922E-16</c:v>
                </c:pt>
                <c:pt idx="6656">
                  <c:v>-7.5192537746204437E-16</c:v>
                </c:pt>
                <c:pt idx="6657">
                  <c:v>-6.6608025623835693E-16</c:v>
                </c:pt>
                <c:pt idx="6658">
                  <c:v>-5.8043919289956827E-16</c:v>
                </c:pt>
                <c:pt idx="6659">
                  <c:v>-4.950837454115697E-16</c:v>
                </c:pt>
                <c:pt idx="6660">
                  <c:v>-4.1009438145489338E-16</c:v>
                </c:pt>
                <c:pt idx="6661">
                  <c:v>-3.2555041073424171E-16</c:v>
                </c:pt>
                <c:pt idx="6662">
                  <c:v>-2.4152991909176838E-16</c:v>
                </c:pt>
                <c:pt idx="6663">
                  <c:v>-1.5810970447047211E-16</c:v>
                </c:pt>
                <c:pt idx="6664">
                  <c:v>-7.5365214771795215E-17</c:v>
                </c:pt>
                <c:pt idx="6665">
                  <c:v>6.6295123507674949E-18</c:v>
                </c:pt>
                <c:pt idx="6666">
                  <c:v>8.780190772254987E-17</c:v>
                </c:pt>
                <c:pt idx="6667">
                  <c:v>1.6808092686590699E-16</c:v>
                </c:pt>
                <c:pt idx="6668">
                  <c:v>2.4739710417087511E-16</c:v>
                </c:pt>
                <c:pt idx="6669">
                  <c:v>3.2568260498579998E-16</c:v>
                </c:pt>
                <c:pt idx="6670">
                  <c:v>4.0287127559778789E-16</c:v>
                </c:pt>
                <c:pt idx="6671">
                  <c:v>4.7889869107519423E-16</c:v>
                </c:pt>
                <c:pt idx="6672">
                  <c:v>5.5370220094672558E-16</c:v>
                </c:pt>
                <c:pt idx="6673">
                  <c:v>6.2722097269409882E-16</c:v>
                </c:pt>
                <c:pt idx="6674">
                  <c:v>6.9939603303756119E-16</c:v>
                </c:pt>
                <c:pt idx="6675">
                  <c:v>7.701703069959373E-16</c:v>
                </c:pt>
                <c:pt idx="6676">
                  <c:v>8.394886547052228E-16</c:v>
                </c:pt>
                <c:pt idx="6677">
                  <c:v>9.0729790598209214E-16</c:v>
                </c:pt>
                <c:pt idx="6678">
                  <c:v>9.7354689262102248E-16</c:v>
                </c:pt>
                <c:pt idx="6679">
                  <c:v>1.038186478416063E-15</c:v>
                </c:pt>
                <c:pt idx="6680">
                  <c:v>1.101169586900588E-15</c:v>
                </c:pt>
                <c:pt idx="6681">
                  <c:v>1.162451226800662E-15</c:v>
                </c:pt>
                <c:pt idx="6682">
                  <c:v>1.221988515199926E-15</c:v>
                </c:pt>
                <c:pt idx="6683">
                  <c:v>1.279740698416172E-15</c:v>
                </c:pt>
                <c:pt idx="6684">
                  <c:v>1.335669170591982E-15</c:v>
                </c:pt>
                <c:pt idx="6685">
                  <c:v>1.389737490004051E-15</c:v>
                </c:pt>
                <c:pt idx="6686">
                  <c:v>1.441911393097964E-15</c:v>
                </c:pt>
                <c:pt idx="6687">
                  <c:v>1.4921588062573591E-15</c:v>
                </c:pt>
                <c:pt idx="6688">
                  <c:v>1.540449855318546E-15</c:v>
                </c:pt>
                <c:pt idx="6689">
                  <c:v>1.586756872843706E-15</c:v>
                </c:pt>
                <c:pt idx="6690">
                  <c:v>1.6310544031678991E-15</c:v>
                </c:pt>
                <c:pt idx="6691">
                  <c:v>1.6733192052370859E-15</c:v>
                </c:pt>
                <c:pt idx="6692">
                  <c:v>1.7135302532563819E-15</c:v>
                </c:pt>
                <c:pt idx="6693">
                  <c:v>1.7516687351697011E-15</c:v>
                </c:pt>
                <c:pt idx="6694">
                  <c:v>1.7877180489938451E-15</c:v>
                </c:pt>
                <c:pt idx="6695">
                  <c:v>1.8216637970319722E-15</c:v>
                </c:pt>
                <c:pt idx="6696">
                  <c:v>1.8534937779931862E-15</c:v>
                </c:pt>
                <c:pt idx="6697">
                  <c:v>1.883197977046778E-15</c:v>
                </c:pt>
                <c:pt idx="6698">
                  <c:v>1.9107685538413751E-15</c:v>
                </c:pt>
                <c:pt idx="6699">
                  <c:v>1.9361998285209401E-15</c:v>
                </c:pt>
                <c:pt idx="6700">
                  <c:v>1.9594882657712008E-15</c:v>
                </c:pt>
                <c:pt idx="6701">
                  <c:v>1.980632456931686E-15</c:v>
                </c:pt>
                <c:pt idx="6702">
                  <c:v>1.9996331002100602E-15</c:v>
                </c:pt>
                <c:pt idx="6703">
                  <c:v>2.0164929790369649E-15</c:v>
                </c:pt>
                <c:pt idx="6704">
                  <c:v>2.03121693860099E-15</c:v>
                </c:pt>
                <c:pt idx="6705">
                  <c:v>2.0438118606047818E-15</c:v>
                </c:pt>
                <c:pt idx="6706">
                  <c:v>2.0542866362846299E-15</c:v>
                </c:pt>
                <c:pt idx="6707">
                  <c:v>2.0626521377371498E-15</c:v>
                </c:pt>
                <c:pt idx="6708">
                  <c:v>2.0689211875978861E-15</c:v>
                </c:pt>
                <c:pt idx="6709">
                  <c:v>2.073108527117827E-15</c:v>
                </c:pt>
                <c:pt idx="6710">
                  <c:v>2.07523078268494E-15</c:v>
                </c:pt>
                <c:pt idx="6711">
                  <c:v>2.0753064308388661E-15</c:v>
                </c:pt>
                <c:pt idx="6712">
                  <c:v>2.0733557618279199E-15</c:v>
                </c:pt>
                <c:pt idx="6713">
                  <c:v>2.069400841758464E-15</c:v>
                </c:pt>
                <c:pt idx="6714">
                  <c:v>2.0634654733876141E-15</c:v>
                </c:pt>
                <c:pt idx="6715">
                  <c:v>2.0555751556110369E-15</c:v>
                </c:pt>
                <c:pt idx="6716">
                  <c:v>2.0457570416983569E-15</c:v>
                </c:pt>
                <c:pt idx="6717">
                  <c:v>2.0340398963294249E-15</c:v>
                </c:pt>
                <c:pt idx="6718">
                  <c:v>2.020454051485276E-15</c:v>
                </c:pt>
                <c:pt idx="6719">
                  <c:v>2.0050313612482611E-15</c:v>
                </c:pt>
                <c:pt idx="6720">
                  <c:v>1.9878051555662928E-15</c:v>
                </c:pt>
                <c:pt idx="6721">
                  <c:v>1.968810193036663E-15</c:v>
                </c:pt>
                <c:pt idx="6722">
                  <c:v>1.9480826127652551E-15</c:v>
                </c:pt>
                <c:pt idx="6723">
                  <c:v>1.9256598853573519E-15</c:v>
                </c:pt>
                <c:pt idx="6724">
                  <c:v>1.901580763096505E-15</c:v>
                </c:pt>
                <c:pt idx="6725">
                  <c:v>1.8758852293681688E-15</c:v>
                </c:pt>
                <c:pt idx="6726">
                  <c:v>1.848614447384995E-15</c:v>
                </c:pt>
                <c:pt idx="6727">
                  <c:v>1.8198107082707579E-15</c:v>
                </c:pt>
                <c:pt idx="6728">
                  <c:v>1.7895173785599881E-15</c:v>
                </c:pt>
                <c:pt idx="6729">
                  <c:v>1.75777884717035E-15</c:v>
                </c:pt>
                <c:pt idx="6730">
                  <c:v>1.7246404719047769E-15</c:v>
                </c:pt>
                <c:pt idx="6731">
                  <c:v>1.690148525540262E-15</c:v>
                </c:pt>
                <c:pt idx="6732">
                  <c:v>1.6543501415600211E-15</c:v>
                </c:pt>
                <c:pt idx="6733">
                  <c:v>1.617293259585563E-15</c:v>
                </c:pt>
                <c:pt idx="6734">
                  <c:v>1.579026570564895E-15</c:v>
                </c:pt>
                <c:pt idx="6735">
                  <c:v>1.5395994617728051E-15</c:v>
                </c:pt>
                <c:pt idx="6736">
                  <c:v>1.499061961678754E-15</c:v>
                </c:pt>
                <c:pt idx="6737">
                  <c:v>1.4574646847375231E-15</c:v>
                </c:pt>
                <c:pt idx="6738">
                  <c:v>1.414858776157261E-15</c:v>
                </c:pt>
                <c:pt idx="6739">
                  <c:v>1.371295856699062E-15</c:v>
                </c:pt>
                <c:pt idx="6740">
                  <c:v>1.326827967561649E-15</c:v>
                </c:pt>
                <c:pt idx="6741">
                  <c:v>1.2815075154041E-15</c:v>
                </c:pt>
                <c:pt idx="6742">
                  <c:v>1.2353872175589041E-15</c:v>
                </c:pt>
                <c:pt idx="6743">
                  <c:v>1.1885200474869381E-15</c:v>
                </c:pt>
                <c:pt idx="6744">
                  <c:v>1.140959180525173E-15</c:v>
                </c:pt>
                <c:pt idx="6745">
                  <c:v>1.092757939977172E-15</c:v>
                </c:pt>
                <c:pt idx="6746">
                  <c:v>1.043969743595578E-15</c:v>
                </c:pt>
                <c:pt idx="6747">
                  <c:v>9.9464805050491462E-16</c:v>
                </c:pt>
                <c:pt idx="6748">
                  <c:v>9.4484630861214225E-16</c:v>
                </c:pt>
                <c:pt idx="6749">
                  <c:v>8.9461790255143384E-16</c:v>
                </c:pt>
                <c:pt idx="6750">
                  <c:v>8.4401610220866427E-16</c:v>
                </c:pt>
                <c:pt idx="6751">
                  <c:v>7.9309401187008846E-16</c:v>
                </c:pt>
                <c:pt idx="6752">
                  <c:v>7.419045200386289E-16</c:v>
                </c:pt>
                <c:pt idx="6753">
                  <c:v>6.9050024996011039E-16</c:v>
                </c:pt>
                <c:pt idx="6754">
                  <c:v>6.3893351090066672E-16</c:v>
                </c:pt>
                <c:pt idx="6755">
                  <c:v>5.8725625021539885E-16</c:v>
                </c:pt>
                <c:pt idx="6756">
                  <c:v>5.3552000624719528E-16</c:v>
                </c:pt>
                <c:pt idx="6757">
                  <c:v>4.8377586209342415E-16</c:v>
                </c:pt>
                <c:pt idx="6758">
                  <c:v>4.320744002769904E-16</c:v>
                </c:pt>
                <c:pt idx="6759">
                  <c:v>3.8046565835699851E-16</c:v>
                </c:pt>
                <c:pt idx="6760">
                  <c:v>3.289990855129987E-16</c:v>
                </c:pt>
                <c:pt idx="6761">
                  <c:v>2.7772350013550418E-16</c:v>
                </c:pt>
                <c:pt idx="6762">
                  <c:v>2.2668704845415988E-16</c:v>
                </c:pt>
                <c:pt idx="6763">
                  <c:v>1.7593716423361729E-16</c:v>
                </c:pt>
                <c:pt idx="6764">
                  <c:v>1.2552052956583119E-16</c:v>
                </c:pt>
                <c:pt idx="6765">
                  <c:v>7.5483036786135377E-17</c:v>
                </c:pt>
                <c:pt idx="6766">
                  <c:v>2.586975153908667E-17</c:v>
                </c:pt>
                <c:pt idx="6767">
                  <c:v>-2.3275122981313071E-17</c:v>
                </c:pt>
                <c:pt idx="6768">
                  <c:v>-7.1908280593800904E-17</c:v>
                </c:pt>
                <c:pt idx="6769">
                  <c:v>-1.1998734547262431E-16</c:v>
                </c:pt>
                <c:pt idx="6770">
                  <c:v>-1.6747090425049021E-16</c:v>
                </c:pt>
                <c:pt idx="6771">
                  <c:v>-2.1431853686269529E-16</c:v>
                </c:pt>
                <c:pt idx="6772">
                  <c:v>-2.6049084611485611E-16</c:v>
                </c:pt>
                <c:pt idx="6773">
                  <c:v>-3.0594948595808322E-16</c:v>
                </c:pt>
                <c:pt idx="6774">
                  <c:v>-3.506571884568604E-16</c:v>
                </c:pt>
                <c:pt idx="6775">
                  <c:v>-3.9457778943631702E-16</c:v>
                </c:pt>
                <c:pt idx="6776">
                  <c:v>-4.3767625279700019E-16</c:v>
                </c:pt>
                <c:pt idx="6777">
                  <c:v>-4.7991869348667454E-16</c:v>
                </c:pt>
                <c:pt idx="6778">
                  <c:v>-5.2127239912008911E-16</c:v>
                </c:pt>
                <c:pt idx="6779">
                  <c:v>-5.6170585023906545E-16</c:v>
                </c:pt>
                <c:pt idx="6780">
                  <c:v>-6.011887392066591E-16</c:v>
                </c:pt>
                <c:pt idx="6781">
                  <c:v>-6.3969198773054587E-16</c:v>
                </c:pt>
                <c:pt idx="6782">
                  <c:v>-6.7718776301216811E-16</c:v>
                </c:pt>
                <c:pt idx="6783">
                  <c:v>-7.1364949251955346E-16</c:v>
                </c:pt>
                <c:pt idx="6784">
                  <c:v>-7.4905187738308142E-16</c:v>
                </c:pt>
                <c:pt idx="6785">
                  <c:v>-7.8337090441482543E-16</c:v>
                </c:pt>
                <c:pt idx="6786">
                  <c:v>-8.1658385675343451E-16</c:v>
                </c:pt>
                <c:pt idx="6787">
                  <c:v>-8.4866932313784114E-16</c:v>
                </c:pt>
                <c:pt idx="6788">
                  <c:v>-8.7960720581438728E-16</c:v>
                </c:pt>
                <c:pt idx="6789">
                  <c:v>-9.0937872708324817E-16</c:v>
                </c:pt>
                <c:pt idx="6790">
                  <c:v>-9.3796643449130441E-16</c:v>
                </c:pt>
                <c:pt idx="6791">
                  <c:v>-9.6535420467986154E-16</c:v>
                </c:pt>
                <c:pt idx="6792">
                  <c:v>-9.9152724589684557E-16</c:v>
                </c:pt>
                <c:pt idx="6793">
                  <c:v>-1.016472099184313E-15</c:v>
                </c:pt>
                <c:pt idx="6794">
                  <c:v>-1.040176638253293E-15</c:v>
                </c:pt>
                <c:pt idx="6795">
                  <c:v>-1.0626300680591539E-15</c:v>
                </c:pt>
                <c:pt idx="6796">
                  <c:v>-1.0838229220918019E-15</c:v>
                </c:pt>
                <c:pt idx="6797">
                  <c:v>-1.1037470583961531E-15</c:v>
                </c:pt>
                <c:pt idx="6798">
                  <c:v>-1.1223956543393991E-15</c:v>
                </c:pt>
                <c:pt idx="6799">
                  <c:v>-1.139763200142634E-15</c:v>
                </c:pt>
                <c:pt idx="6800">
                  <c:v>-1.15584549119546E-15</c:v>
                </c:pt>
                <c:pt idx="6801">
                  <c:v>-1.1706396191731719E-15</c:v>
                </c:pt>
                <c:pt idx="6802">
                  <c:v>-1.1841439619771229E-15</c:v>
                </c:pt>
                <c:pt idx="6803">
                  <c:v>-1.1963581725197741E-15</c:v>
                </c:pt>
                <c:pt idx="6804">
                  <c:v>-1.2072831663768979E-15</c:v>
                </c:pt>
                <c:pt idx="6805">
                  <c:v>-1.21692110833023E-15</c:v>
                </c:pt>
                <c:pt idx="6806">
                  <c:v>-1.2252753978247739E-15</c:v>
                </c:pt>
                <c:pt idx="6807">
                  <c:v>-1.23235065336573E-15</c:v>
                </c:pt>
                <c:pt idx="6808">
                  <c:v>-1.2381526958808339E-15</c:v>
                </c:pt>
                <c:pt idx="6809">
                  <c:v>-1.24268853107465E-15</c:v>
                </c:pt>
                <c:pt idx="6810">
                  <c:v>-1.2459663308020519E-15</c:v>
                </c:pt>
                <c:pt idx="6811">
                  <c:v>-1.247995413488847E-15</c:v>
                </c:pt>
                <c:pt idx="6812">
                  <c:v>-1.248786223628132E-15</c:v>
                </c:pt>
                <c:pt idx="6813">
                  <c:v>-1.248350310381575E-15</c:v>
                </c:pt>
                <c:pt idx="6814">
                  <c:v>-1.2467003053154421E-15</c:v>
                </c:pt>
                <c:pt idx="6815">
                  <c:v>-1.2438498993016799E-15</c:v>
                </c:pt>
                <c:pt idx="6816">
                  <c:v>-1.2398138186149291E-15</c:v>
                </c:pt>
                <c:pt idx="6817">
                  <c:v>-1.234607800256786E-15</c:v>
                </c:pt>
                <c:pt idx="6818">
                  <c:v>-1.2282485665390929E-15</c:v>
                </c:pt>
                <c:pt idx="6819">
                  <c:v>-1.2207537989584361E-15</c:v>
                </c:pt>
                <c:pt idx="6820">
                  <c:v>-1.2121421113943981E-15</c:v>
                </c:pt>
                <c:pt idx="6821">
                  <c:v>-1.2024330226644611E-15</c:v>
                </c:pt>
                <c:pt idx="6822">
                  <c:v>-1.191646928468744E-15</c:v>
                </c:pt>
                <c:pt idx="6823">
                  <c:v>-1.179805072758028E-15</c:v>
                </c:pt>
                <c:pt idx="6824">
                  <c:v>-1.1669295185587579E-15</c:v>
                </c:pt>
                <c:pt idx="6825">
                  <c:v>-1.153043118288893E-15</c:v>
                </c:pt>
                <c:pt idx="6826">
                  <c:v>-1.1381694835986509E-15</c:v>
                </c:pt>
                <c:pt idx="6827">
                  <c:v>-1.1223329547703071E-15</c:v>
                </c:pt>
                <c:pt idx="6828">
                  <c:v>-1.105558569711304E-15</c:v>
                </c:pt>
                <c:pt idx="6829">
                  <c:v>-1.087872032574975E-15</c:v>
                </c:pt>
                <c:pt idx="6830">
                  <c:v>-1.069299682043225E-15</c:v>
                </c:pt>
                <c:pt idx="6831">
                  <c:v>-1.049868459305486E-15</c:v>
                </c:pt>
                <c:pt idx="6832">
                  <c:v>-1.029605875768212E-15</c:v>
                </c:pt>
                <c:pt idx="6833">
                  <c:v>-1.008539980529131E-15</c:v>
                </c:pt>
                <c:pt idx="6834">
                  <c:v>-9.8669932765032194E-16</c:v>
                </c:pt>
                <c:pt idx="6835">
                  <c:v>-9.6411294326407003E-16</c:v>
                </c:pt>
                <c:pt idx="6836">
                  <c:v>-9.4081029254527405E-16</c:v>
                </c:pt>
                <c:pt idx="6837">
                  <c:v>-9.168212465839581E-16</c:v>
                </c:pt>
                <c:pt idx="6838">
                  <c:v>-8.9217604919122465E-16</c:v>
                </c:pt>
                <c:pt idx="6839">
                  <c:v>-8.6690528367170554E-16</c:v>
                </c:pt>
                <c:pt idx="6840">
                  <c:v>-8.4103983959527598E-16</c:v>
                </c:pt>
                <c:pt idx="6841">
                  <c:v>-8.1461087960047181E-16</c:v>
                </c:pt>
                <c:pt idx="6842">
                  <c:v>-7.876498062616937E-16</c:v>
                </c:pt>
                <c:pt idx="6843">
                  <c:v>-7.6018822905190383E-16</c:v>
                </c:pt>
                <c:pt idx="6844">
                  <c:v>-7.322579314321094E-16</c:v>
                </c:pt>
                <c:pt idx="6845">
                  <c:v>-7.0389083809849352E-16</c:v>
                </c:pt>
                <c:pt idx="6846">
                  <c:v>-6.7511898241759273E-16</c:v>
                </c:pt>
                <c:pt idx="6847">
                  <c:v>-6.4597447407943394E-16</c:v>
                </c:pt>
                <c:pt idx="6848">
                  <c:v>-6.1648946699803418E-16</c:v>
                </c:pt>
                <c:pt idx="6849">
                  <c:v>-5.8669612748813144E-16</c:v>
                </c:pt>
                <c:pt idx="6850">
                  <c:v>-5.5662660274645913E-16</c:v>
                </c:pt>
                <c:pt idx="6851">
                  <c:v>-5.263129896652964E-16</c:v>
                </c:pt>
                <c:pt idx="6852">
                  <c:v>-4.9578730400542794E-16</c:v>
                </c:pt>
                <c:pt idx="6853">
                  <c:v>-4.6508144995502496E-16</c:v>
                </c:pt>
                <c:pt idx="6854">
                  <c:v>-4.3422719010031808E-16</c:v>
                </c:pt>
                <c:pt idx="6855">
                  <c:v>-4.0325611583327582E-16</c:v>
                </c:pt>
                <c:pt idx="6856">
                  <c:v>-3.7219961822082159E-16</c:v>
                </c:pt>
                <c:pt idx="6857">
                  <c:v>-3.4108885935943158E-16</c:v>
                </c:pt>
                <c:pt idx="6858">
                  <c:v>-3.0995474423824038E-16</c:v>
                </c:pt>
                <c:pt idx="6859">
                  <c:v>-2.7882789313305878E-16</c:v>
                </c:pt>
                <c:pt idx="6860">
                  <c:v>-2.4773861455296501E-16</c:v>
                </c:pt>
                <c:pt idx="6861">
                  <c:v>-2.1671687876037539E-16</c:v>
                </c:pt>
                <c:pt idx="6862">
                  <c:v>-1.857922918847352E-16</c:v>
                </c:pt>
                <c:pt idx="6863">
                  <c:v>-1.5499407064918619E-16</c:v>
                </c:pt>
                <c:pt idx="6864">
                  <c:v>-1.2435101772878281E-16</c:v>
                </c:pt>
                <c:pt idx="6865">
                  <c:v>-9.3891497758019957E-17</c:v>
                </c:pt>
                <c:pt idx="6866">
                  <c:v>-6.3643414004633563E-17</c:v>
                </c:pt>
                <c:pt idx="6867">
                  <c:v>-3.3634185725807323E-17</c:v>
                </c:pt>
                <c:pt idx="6868">
                  <c:v>-3.8907262220994369E-18</c:v>
                </c:pt>
                <c:pt idx="6869">
                  <c:v>2.5560578396434179E-17</c:v>
                </c:pt>
                <c:pt idx="6870">
                  <c:v>5.4693889718281608E-17</c:v>
                </c:pt>
                <c:pt idx="6871">
                  <c:v>8.3483936799887139E-17</c:v>
                </c:pt>
                <c:pt idx="6872">
                  <c:v>1.1190603518448799E-16</c:v>
                </c:pt>
                <c:pt idx="6873">
                  <c:v>1.399361051592807E-16</c:v>
                </c:pt>
                <c:pt idx="6874">
                  <c:v>1.6755068924067701E-16</c:v>
                </c:pt>
                <c:pt idx="6875">
                  <c:v>1.9472696887826251E-16</c:v>
                </c:pt>
                <c:pt idx="6876">
                  <c:v>2.2144278036892961E-16</c:v>
                </c:pt>
                <c:pt idx="6877">
                  <c:v>2.4767662997351102E-16</c:v>
                </c:pt>
                <c:pt idx="6878">
                  <c:v>2.7340770822909351E-16</c:v>
                </c:pt>
                <c:pt idx="6879">
                  <c:v>2.9861590345104721E-16</c:v>
                </c:pt>
                <c:pt idx="6880">
                  <c:v>3.2328181441965369E-16</c:v>
                </c:pt>
                <c:pt idx="6881">
                  <c:v>3.4738676224706378E-16</c:v>
                </c:pt>
                <c:pt idx="6882">
                  <c:v>3.7091280142115859E-16</c:v>
                </c:pt>
                <c:pt idx="6883">
                  <c:v>3.938427300237247E-16</c:v>
                </c:pt>
                <c:pt idx="6884">
                  <c:v>4.1616009912118491E-16</c:v>
                </c:pt>
                <c:pt idx="6885">
                  <c:v>4.3784922132695441E-16</c:v>
                </c:pt>
                <c:pt idx="6886">
                  <c:v>4.588951785353047E-16</c:v>
                </c:pt>
                <c:pt idx="6887">
                  <c:v>4.7928382882743278E-16</c:v>
                </c:pt>
                <c:pt idx="6888">
                  <c:v>4.9900181255123089E-16</c:v>
                </c:pt>
                <c:pt idx="6889">
                  <c:v>5.1803655757704406E-16</c:v>
                </c:pt>
                <c:pt idx="6890">
                  <c:v>5.3637628373248594E-16</c:v>
                </c:pt>
                <c:pt idx="6891">
                  <c:v>5.5401000642015197E-16</c:v>
                </c:pt>
                <c:pt idx="6892">
                  <c:v>5.7092753942282917E-16</c:v>
                </c:pt>
                <c:pt idx="6893">
                  <c:v>5.8711949690154996E-16</c:v>
                </c:pt>
                <c:pt idx="6894">
                  <c:v>6.0257729459257012E-16</c:v>
                </c:pt>
                <c:pt idx="6895">
                  <c:v>6.1729315021007419E-16</c:v>
                </c:pt>
                <c:pt idx="6896">
                  <c:v>6.3126008306211843E-16</c:v>
                </c:pt>
                <c:pt idx="6897">
                  <c:v>6.4447191288801371E-16</c:v>
                </c:pt>
                <c:pt idx="6898">
                  <c:v>6.5692325792603088E-16</c:v>
                </c:pt>
                <c:pt idx="6899">
                  <c:v>6.6860953222097301E-16</c:v>
                </c:pt>
                <c:pt idx="6900">
                  <c:v>6.7952694218180465E-16</c:v>
                </c:pt>
                <c:pt idx="6901">
                  <c:v>6.8967248240016134E-16</c:v>
                </c:pt>
                <c:pt idx="6902">
                  <c:v>6.9904393074117515E-16</c:v>
                </c:pt>
                <c:pt idx="6903">
                  <c:v>7.0763984271864604E-16</c:v>
                </c:pt>
                <c:pt idx="6904">
                  <c:v>7.154595451671739E-16</c:v>
                </c:pt>
                <c:pt idx="6905">
                  <c:v>7.2250312922441802E-16</c:v>
                </c:pt>
                <c:pt idx="6906">
                  <c:v>7.2877144263720238E-16</c:v>
                </c:pt>
                <c:pt idx="6907">
                  <c:v>7.3426608140570104E-16</c:v>
                </c:pt>
                <c:pt idx="6908">
                  <c:v>7.3898938078044703E-16</c:v>
                </c:pt>
                <c:pt idx="6909">
                  <c:v>7.4294440562739005E-16</c:v>
                </c:pt>
                <c:pt idx="6910">
                  <c:v>7.4613494017669681E-16</c:v>
                </c:pt>
                <c:pt idx="6911">
                  <c:v>7.4856547717142975E-16</c:v>
                </c:pt>
                <c:pt idx="6912">
                  <c:v>7.5024120643266687E-16</c:v>
                </c:pt>
                <c:pt idx="6913">
                  <c:v>7.5116800285803202E-16</c:v>
                </c:pt>
                <c:pt idx="6914">
                  <c:v>7.5135241387098358E-16</c:v>
                </c:pt>
                <c:pt idx="6915">
                  <c:v>7.5080164633857951E-16</c:v>
                </c:pt>
                <c:pt idx="6916">
                  <c:v>7.4952355297577508E-16</c:v>
                </c:pt>
                <c:pt idx="6917">
                  <c:v>7.475266182546317E-16</c:v>
                </c:pt>
                <c:pt idx="6918">
                  <c:v>7.4481994383711702E-16</c:v>
                </c:pt>
                <c:pt idx="6919">
                  <c:v>7.4141323355045424E-16</c:v>
                </c:pt>
                <c:pt idx="6920">
                  <c:v>7.3731677792423658E-16</c:v>
                </c:pt>
                <c:pt idx="6921">
                  <c:v>7.3254143830876072E-16</c:v>
                </c:pt>
                <c:pt idx="6922">
                  <c:v>7.2709863059424554E-16</c:v>
                </c:pt>
                <c:pt idx="6923">
                  <c:v>7.2100030855080002E-16</c:v>
                </c:pt>
                <c:pt idx="6924">
                  <c:v>7.142589468091724E-16</c:v>
                </c:pt>
                <c:pt idx="6925">
                  <c:v>7.0688752350246796E-16</c:v>
                </c:pt>
                <c:pt idx="6926">
                  <c:v>6.9889950258915042E-16</c:v>
                </c:pt>
                <c:pt idx="6927">
                  <c:v>6.9030881587775132E-16</c:v>
                </c:pt>
                <c:pt idx="6928">
                  <c:v>6.8112984477380026E-16</c:v>
                </c:pt>
                <c:pt idx="6929">
                  <c:v>6.7137740176955518E-16</c:v>
                </c:pt>
                <c:pt idx="6930">
                  <c:v>6.6106671169715911E-16</c:v>
                </c:pt>
                <c:pt idx="6931">
                  <c:v>6.5021339276587388E-16</c:v>
                </c:pt>
                <c:pt idx="6932">
                  <c:v>6.3883343740404833E-16</c:v>
                </c:pt>
                <c:pt idx="6933">
                  <c:v>6.2694319292646255E-16</c:v>
                </c:pt>
                <c:pt idx="6934">
                  <c:v>6.1455934204765463E-16</c:v>
                </c:pt>
                <c:pt idx="6935">
                  <c:v>6.0169888326178266E-16</c:v>
                </c:pt>
                <c:pt idx="6936">
                  <c:v>5.8837911110949941E-16</c:v>
                </c:pt>
                <c:pt idx="6937">
                  <c:v>5.7461759635222375E-16</c:v>
                </c:pt>
                <c:pt idx="6938">
                  <c:v>5.6043216607408177E-16</c:v>
                </c:pt>
                <c:pt idx="6939">
                  <c:v>5.4584088373165775E-16</c:v>
                </c:pt>
                <c:pt idx="6940">
                  <c:v>5.3086202917154611E-16</c:v>
                </c:pt>
                <c:pt idx="6941">
                  <c:v>5.1551407863552891E-16</c:v>
                </c:pt>
                <c:pt idx="6942">
                  <c:v>4.998156847730169E-16</c:v>
                </c:pt>
                <c:pt idx="6943">
                  <c:v>4.837856566801912E-16</c:v>
                </c:pt>
                <c:pt idx="6944">
                  <c:v>4.6744293998506146E-16</c:v>
                </c:pt>
                <c:pt idx="6945">
                  <c:v>4.5080659699742169E-16</c:v>
                </c:pt>
                <c:pt idx="6946">
                  <c:v>4.338957869424325E-16</c:v>
                </c:pt>
                <c:pt idx="6947">
                  <c:v>4.1672974629628949E-16</c:v>
                </c:pt>
                <c:pt idx="6948">
                  <c:v>3.993277692421562E-16</c:v>
                </c:pt>
                <c:pt idx="6949">
                  <c:v>3.8170918826423951E-16</c:v>
                </c:pt>
                <c:pt idx="6950">
                  <c:v>3.6389335489757388E-16</c:v>
                </c:pt>
                <c:pt idx="6951">
                  <c:v>3.458996206507556E-16</c:v>
                </c:pt>
                <c:pt idx="6952">
                  <c:v>3.277473181185229E-16</c:v>
                </c:pt>
                <c:pt idx="6953">
                  <c:v>3.094557423007311E-16</c:v>
                </c:pt>
                <c:pt idx="6954">
                  <c:v>2.9104413214389979E-16</c:v>
                </c:pt>
                <c:pt idx="6955">
                  <c:v>2.7253165232113542E-16</c:v>
                </c:pt>
                <c:pt idx="6956">
                  <c:v>2.539373752658388E-16</c:v>
                </c:pt>
                <c:pt idx="6957">
                  <c:v>2.3528026347421058E-16</c:v>
                </c:pt>
                <c:pt idx="6958">
                  <c:v>2.165791520911499E-16</c:v>
                </c:pt>
                <c:pt idx="6959">
                  <c:v>1.9785273179372679E-16</c:v>
                </c:pt>
                <c:pt idx="6960">
                  <c:v>1.791195319859716E-16</c:v>
                </c:pt>
                <c:pt idx="6961">
                  <c:v>1.6039790431828589E-16</c:v>
                </c:pt>
                <c:pt idx="6962">
                  <c:v>1.4170600654433211E-16</c:v>
                </c:pt>
                <c:pt idx="6963">
                  <c:v>1.230617867277984E-16</c:v>
                </c:pt>
                <c:pt idx="6964">
                  <c:v>1.044829678109732E-16</c:v>
                </c:pt>
                <c:pt idx="6965">
                  <c:v>8.5987032556590709E-17</c:v>
                </c:pt>
                <c:pt idx="6966">
                  <c:v>6.7591208873929761E-17</c:v>
                </c:pt>
                <c:pt idx="6967">
                  <c:v>4.9312455539666089E-17</c:v>
                </c:pt>
                <c:pt idx="6968">
                  <c:v>3.1167448323486001E-17</c:v>
                </c:pt>
                <c:pt idx="6969">
                  <c:v>1.317256652797635E-17</c:v>
                </c:pt>
                <c:pt idx="6970">
                  <c:v>-4.656120048193929E-18</c:v>
                </c:pt>
                <c:pt idx="6971">
                  <c:v>-2.230286371528827E-17</c:v>
                </c:pt>
                <c:pt idx="6972">
                  <c:v>-3.9752251057706372E-17</c:v>
                </c:pt>
                <c:pt idx="6973">
                  <c:v>-5.6989214651880325E-17</c:v>
                </c:pt>
                <c:pt idx="6974">
                  <c:v>-7.3999044329876522E-17</c:v>
                </c:pt>
                <c:pt idx="6975">
                  <c:v>-9.0767397982230098E-17</c:v>
                </c:pt>
                <c:pt idx="6976">
                  <c:v>-1.072803118940528E-16</c:v>
                </c:pt>
                <c:pt idx="6977">
                  <c:v>-1.2352421060896979E-16</c:v>
                </c:pt>
                <c:pt idx="6978">
                  <c:v>-1.3948591631595621E-16</c:v>
                </c:pt>
                <c:pt idx="6979">
                  <c:v>-1.5515265775465821E-16</c:v>
                </c:pt>
                <c:pt idx="6980">
                  <c:v>-1.7051207863529941E-16</c:v>
                </c:pt>
                <c:pt idx="6981">
                  <c:v>-1.8555224556978249E-16</c:v>
                </c:pt>
                <c:pt idx="6982">
                  <c:v>-2.0026165551111E-16</c:v>
                </c:pt>
                <c:pt idx="6983">
                  <c:v>-2.1462924269875549E-16</c:v>
                </c:pt>
                <c:pt idx="6984">
                  <c:v>-2.2864438510812138E-16</c:v>
                </c:pt>
                <c:pt idx="6985">
                  <c:v>-2.4229691040272318E-16</c:v>
                </c:pt>
                <c:pt idx="6986">
                  <c:v>-2.5557710138823952E-16</c:v>
                </c:pt>
                <c:pt idx="6987">
                  <c:v>-2.684757009680593E-16</c:v>
                </c:pt>
                <c:pt idx="6988">
                  <c:v>-2.8098391660045202E-16</c:v>
                </c:pt>
                <c:pt idx="6989">
                  <c:v>-2.930934242579659E-16</c:v>
                </c:pt>
                <c:pt idx="6990">
                  <c:v>-3.0479637189014761E-16</c:v>
                </c:pt>
                <c:pt idx="6991">
                  <c:v>-3.1608538239114042E-16</c:v>
                </c:pt>
                <c:pt idx="6992">
                  <c:v>-3.2695355607419482E-16</c:v>
                </c:pt>
                <c:pt idx="6993">
                  <c:v>-3.3739447265558051E-16</c:v>
                </c:pt>
                <c:pt idx="6994">
                  <c:v>-3.4740219275084651E-16</c:v>
                </c:pt>
                <c:pt idx="6995">
                  <c:v>-3.5697125888681928E-16</c:v>
                </c:pt>
                <c:pt idx="6996">
                  <c:v>-3.6609669603317189E-16</c:v>
                </c:pt>
                <c:pt idx="6997">
                  <c:v>-3.7477401165782338E-16</c:v>
                </c:pt>
                <c:pt idx="6998">
                  <c:v>-3.8299919531085449E-16</c:v>
                </c:pt>
                <c:pt idx="6999">
                  <c:v>-3.9076871774203542E-16</c:v>
                </c:pt>
                <c:pt idx="7000">
                  <c:v>-3.980795295574683E-16</c:v>
                </c:pt>
                <c:pt idx="7001">
                  <c:v>-4.0492905942124212E-16</c:v>
                </c:pt>
                <c:pt idx="7002">
                  <c:v>-4.1131521180838082E-16</c:v>
                </c:pt>
                <c:pt idx="7003">
                  <c:v>-4.1723636431574409E-16</c:v>
                </c:pt>
                <c:pt idx="7004">
                  <c:v>-4.226913645379033E-16</c:v>
                </c:pt>
                <c:pt idx="7005">
                  <c:v>-4.2767952651537001E-16</c:v>
                </c:pt>
                <c:pt idx="7006">
                  <c:v>-4.322006267628998E-16</c:v>
                </c:pt>
                <c:pt idx="7007">
                  <c:v>-4.3625489988592568E-16</c:v>
                </c:pt>
                <c:pt idx="7008">
                  <c:v>-4.3984303379349691E-16</c:v>
                </c:pt>
                <c:pt idx="7009">
                  <c:v>-4.4296616451641232E-16</c:v>
                </c:pt>
                <c:pt idx="7010">
                  <c:v>-4.4562587063953265E-16</c:v>
                </c:pt>
                <c:pt idx="7011">
                  <c:v>-4.478241673575462E-16</c:v>
                </c:pt>
                <c:pt idx="7012">
                  <c:v>-4.4956350016373381E-16</c:v>
                </c:pt>
                <c:pt idx="7013">
                  <c:v>-4.5084673818154911E-16</c:v>
                </c:pt>
                <c:pt idx="7014">
                  <c:v>-4.5167716714907295E-16</c:v>
                </c:pt>
                <c:pt idx="7015">
                  <c:v>-4.5205848206664456E-16</c:v>
                </c:pt>
                <c:pt idx="7016">
                  <c:v>-4.5199477951819768E-16</c:v>
                </c:pt>
                <c:pt idx="7017">
                  <c:v>-4.5149054967704209E-16</c:v>
                </c:pt>
                <c:pt idx="7018">
                  <c:v>-4.5055066800703342E-16</c:v>
                </c:pt>
                <c:pt idx="7019">
                  <c:v>-4.4918038667026226E-16</c:v>
                </c:pt>
                <c:pt idx="7020">
                  <c:v>-4.4738532565256814E-16</c:v>
                </c:pt>
                <c:pt idx="7021">
                  <c:v>-4.451714636183492E-16</c:v>
                </c:pt>
                <c:pt idx="7022">
                  <c:v>-4.4254512850628641E-16</c:v>
                </c:pt>
                <c:pt idx="7023">
                  <c:v>-4.3951298787773862E-16</c:v>
                </c:pt>
                <c:pt idx="7024">
                  <c:v>-4.3608203902969098E-16</c:v>
                </c:pt>
                <c:pt idx="7025">
                  <c:v>-4.3225959888424842E-16</c:v>
                </c:pt>
                <c:pt idx="7026">
                  <c:v>-4.2805329366676578E-16</c:v>
                </c:pt>
                <c:pt idx="7027">
                  <c:v>-4.234710483847938E-16</c:v>
                </c:pt>
                <c:pt idx="7028">
                  <c:v>-4.1852107612008881E-16</c:v>
                </c:pt>
                <c:pt idx="7029">
                  <c:v>-4.1321186714600071E-16</c:v>
                </c:pt>
                <c:pt idx="7030">
                  <c:v>-4.075521778825959E-16</c:v>
                </c:pt>
                <c:pt idx="7031">
                  <c:v>-4.015510197019118E-16</c:v>
                </c:pt>
                <c:pt idx="7032">
                  <c:v>-3.952176475957595E-16</c:v>
                </c:pt>
                <c:pt idx="7033">
                  <c:v>-3.8856154871850272E-16</c:v>
                </c:pt>
                <c:pt idx="7034">
                  <c:v>-3.8159243081724038E-16</c:v>
                </c:pt>
                <c:pt idx="7035">
                  <c:v>-3.7432021056180578E-16</c:v>
                </c:pt>
                <c:pt idx="7036">
                  <c:v>-3.6675500178696808E-16</c:v>
                </c:pt>
                <c:pt idx="7037">
                  <c:v>-3.589071036591872E-16</c:v>
                </c:pt>
                <c:pt idx="7038">
                  <c:v>-3.5078698878022208E-16</c:v>
                </c:pt>
                <c:pt idx="7039">
                  <c:v>-3.4240529123983142E-16</c:v>
                </c:pt>
                <c:pt idx="7040">
                  <c:v>-3.3377279462973442E-16</c:v>
                </c:pt>
                <c:pt idx="7041">
                  <c:v>-3.2490042003091628E-16</c:v>
                </c:pt>
                <c:pt idx="7042">
                  <c:v>-3.1579921398626869E-16</c:v>
                </c:pt>
                <c:pt idx="7043">
                  <c:v>-3.064803364704485E-16</c:v>
                </c:pt>
                <c:pt idx="7044">
                  <c:v>-2.9695504886872608E-16</c:v>
                </c:pt>
                <c:pt idx="7045">
                  <c:v>-2.8723470197646672E-16</c:v>
                </c:pt>
                <c:pt idx="7046">
                  <c:v>-2.773307240307507E-16</c:v>
                </c:pt>
                <c:pt idx="7047">
                  <c:v>-2.6725460878549649E-16</c:v>
                </c:pt>
                <c:pt idx="7048">
                  <c:v>-2.5701790364129138E-16</c:v>
                </c:pt>
                <c:pt idx="7049">
                  <c:v>-2.466321978409712E-16</c:v>
                </c:pt>
                <c:pt idx="7050">
                  <c:v>-2.361091107418174E-16</c:v>
                </c:pt>
                <c:pt idx="7051">
                  <c:v>-2.2546028017505402E-16</c:v>
                </c:pt>
                <c:pt idx="7052">
                  <c:v>-2.1469735090313919E-16</c:v>
                </c:pt>
                <c:pt idx="7053">
                  <c:v>-2.0383196318514381E-16</c:v>
                </c:pt>
                <c:pt idx="7054">
                  <c:v>-1.928757414603003E-16</c:v>
                </c:pt>
                <c:pt idx="7055">
                  <c:v>-1.8184028315959479E-16</c:v>
                </c:pt>
                <c:pt idx="7056">
                  <c:v>-1.707371476550452E-16</c:v>
                </c:pt>
                <c:pt idx="7057">
                  <c:v>-1.595778453560828E-16</c:v>
                </c:pt>
                <c:pt idx="7058">
                  <c:v>-1.483738269622164E-16</c:v>
                </c:pt>
                <c:pt idx="7059">
                  <c:v>-1.371364728809123E-16</c:v>
                </c:pt>
                <c:pt idx="7060">
                  <c:v>-1.2587708281937551E-16</c:v>
                </c:pt>
                <c:pt idx="7061">
                  <c:v>-1.1460686555866059E-16</c:v>
                </c:pt>
                <c:pt idx="7062">
                  <c:v>-1.033369289182786E-16</c:v>
                </c:pt>
                <c:pt idx="7063">
                  <c:v>-9.207826991919932E-17</c:v>
                </c:pt>
                <c:pt idx="7064">
                  <c:v>-8.0841765152876289E-17</c:v>
                </c:pt>
                <c:pt idx="7065">
                  <c:v>-6.9638161363644603E-17</c:v>
                </c:pt>
                <c:pt idx="7066">
                  <c:v>-5.84780662515602E-17</c:v>
                </c:pt>
                <c:pt idx="7067">
                  <c:v>-4.7371939502464141E-17</c:v>
                </c:pt>
                <c:pt idx="7068">
                  <c:v>-3.6330084051765693E-17</c:v>
                </c:pt>
                <c:pt idx="7069">
                  <c:v>-2.5362637588145589E-17</c:v>
                </c:pt>
                <c:pt idx="7070">
                  <c:v>-1.4479564303084939E-17</c:v>
                </c:pt>
                <c:pt idx="7071">
                  <c:v>-3.6906468918262994E-18</c:v>
                </c:pt>
                <c:pt idx="7072">
                  <c:v>6.9945211889273286E-18</c:v>
                </c:pt>
                <c:pt idx="7073">
                  <c:v>1.7566543201573611E-17</c:v>
                </c:pt>
                <c:pt idx="7074">
                  <c:v>2.8016226341735099E-17</c:v>
                </c:pt>
                <c:pt idx="7075">
                  <c:v>3.8334588681556497E-17</c:v>
                </c:pt>
                <c:pt idx="7076">
                  <c:v>4.8512865838092802E-17</c:v>
                </c:pt>
                <c:pt idx="7077">
                  <c:v>5.8542517363015192E-17</c:v>
                </c:pt>
                <c:pt idx="7078">
                  <c:v>6.8415232850171097E-17</c:v>
                </c:pt>
                <c:pt idx="7079">
                  <c:v>7.812293775784455E-17</c:v>
                </c:pt>
                <c:pt idx="7080">
                  <c:v>8.7657798942872996E-17</c:v>
                </c:pt>
                <c:pt idx="7081">
                  <c:v>9.701222990408614E-17</c:v>
                </c:pt>
                <c:pt idx="7082">
                  <c:v>1.061788957328413E-16</c:v>
                </c:pt>
                <c:pt idx="7083">
                  <c:v>1.1515071776873809E-16</c:v>
                </c:pt>
                <c:pt idx="7084">
                  <c:v>1.2392087795890101E-16</c:v>
                </c:pt>
                <c:pt idx="7085">
                  <c:v>1.3248282291952641E-16</c:v>
                </c:pt>
                <c:pt idx="7086">
                  <c:v>1.408302676986895E-16</c:v>
                </c:pt>
                <c:pt idx="7087">
                  <c:v>1.4895719923971459E-16</c:v>
                </c:pt>
                <c:pt idx="7088">
                  <c:v>1.568578795447043E-16</c:v>
                </c:pt>
                <c:pt idx="7089">
                  <c:v>1.6452684853812609E-16</c:v>
                </c:pt>
                <c:pt idx="7090">
                  <c:v>1.719589266306445E-16</c:v>
                </c:pt>
                <c:pt idx="7091">
                  <c:v>1.7914921698367871E-16</c:v>
                </c:pt>
                <c:pt idx="7092">
                  <c:v>1.860931074754552E-16</c:v>
                </c:pt>
                <c:pt idx="7093">
                  <c:v>1.9278627236960371E-16</c:v>
                </c:pt>
                <c:pt idx="7094">
                  <c:v>1.992246736876301E-16</c:v>
                </c:pt>
                <c:pt idx="7095">
                  <c:v>2.054045622868725E-16</c:v>
                </c:pt>
                <c:pt idx="7096">
                  <c:v>2.1132247864581721E-16</c:v>
                </c:pt>
                <c:pt idx="7097">
                  <c:v>2.1697525335892321E-16</c:v>
                </c:pt>
                <c:pt idx="7098">
                  <c:v>2.2236000734335902E-16</c:v>
                </c:pt>
                <c:pt idx="7099">
                  <c:v>2.2747415176031951E-16</c:v>
                </c:pt>
                <c:pt idx="7100">
                  <c:v>2.3231538765383782E-16</c:v>
                </c:pt>
                <c:pt idx="7101">
                  <c:v>2.3688170531025629E-16</c:v>
                </c:pt>
                <c:pt idx="7102">
                  <c:v>2.411713833417618E-16</c:v>
                </c:pt>
                <c:pt idx="7103">
                  <c:v>2.4518298749762398E-16</c:v>
                </c:pt>
                <c:pt idx="7104">
                  <c:v>2.4891536920700779E-16</c:v>
                </c:pt>
                <c:pt idx="7105">
                  <c:v>2.5236766385745239E-16</c:v>
                </c:pt>
                <c:pt idx="7106">
                  <c:v>2.5553928881332752E-16</c:v>
                </c:pt>
                <c:pt idx="7107">
                  <c:v>2.5842994117878721E-16</c:v>
                </c:pt>
                <c:pt idx="7108">
                  <c:v>2.6103959530994929E-16</c:v>
                </c:pt>
                <c:pt idx="7109">
                  <c:v>2.6336850008122122E-16</c:v>
                </c:pt>
                <c:pt idx="7110">
                  <c:v>2.6541717591088802E-16</c:v>
                </c:pt>
                <c:pt idx="7111">
                  <c:v>2.6718641155126151E-16</c:v>
                </c:pt>
                <c:pt idx="7112">
                  <c:v>2.6867726064886458E-16</c:v>
                </c:pt>
                <c:pt idx="7113">
                  <c:v>2.698910380802985E-16</c:v>
                </c:pt>
                <c:pt idx="7114">
                  <c:v>2.7082931606959799E-16</c:v>
                </c:pt>
                <c:pt idx="7115">
                  <c:v>2.7149392009304302E-16</c:v>
                </c:pt>
                <c:pt idx="7116">
                  <c:v>2.7188692457753292E-16</c:v>
                </c:pt>
                <c:pt idx="7117">
                  <c:v>2.7201064839878181E-16</c:v>
                </c:pt>
                <c:pt idx="7118">
                  <c:v>2.718676501857156E-16</c:v>
                </c:pt>
                <c:pt idx="7119">
                  <c:v>2.7146072343758598E-16</c:v>
                </c:pt>
                <c:pt idx="7120">
                  <c:v>2.7079289146042818E-16</c:v>
                </c:pt>
                <c:pt idx="7121">
                  <c:v>2.6986740212960329E-16</c:v>
                </c:pt>
                <c:pt idx="7122">
                  <c:v>2.6868772248526778E-16</c:v>
                </c:pt>
                <c:pt idx="7123">
                  <c:v>2.6725753316770689E-16</c:v>
                </c:pt>
                <c:pt idx="7124">
                  <c:v>2.65580722699557E-16</c:v>
                </c:pt>
                <c:pt idx="7125">
                  <c:v>2.6366138162202141E-16</c:v>
                </c:pt>
                <c:pt idx="7126">
                  <c:v>2.6150379649225452E-16</c:v>
                </c:pt>
                <c:pt idx="7127">
                  <c:v>2.591124437491564E-16</c:v>
                </c:pt>
                <c:pt idx="7128">
                  <c:v>2.5649198345487219E-16</c:v>
                </c:pt>
                <c:pt idx="7129">
                  <c:v>2.5364725291934272E-16</c:v>
                </c:pt>
                <c:pt idx="7130">
                  <c:v>2.5058326021529289E-16</c:v>
                </c:pt>
                <c:pt idx="7131">
                  <c:v>2.47305177591077E-16</c:v>
                </c:pt>
                <c:pt idx="7132">
                  <c:v>2.4381833478882661E-16</c:v>
                </c:pt>
                <c:pt idx="7133">
                  <c:v>2.401282122753647E-16</c:v>
                </c:pt>
                <c:pt idx="7134">
                  <c:v>2.3624043439336221E-16</c:v>
                </c:pt>
                <c:pt idx="7135">
                  <c:v>2.3216076244021368E-16</c:v>
                </c:pt>
                <c:pt idx="7136">
                  <c:v>2.2789508768210742E-16</c:v>
                </c:pt>
                <c:pt idx="7137">
                  <c:v>2.2344942431075282E-16</c:v>
                </c:pt>
                <c:pt idx="7138">
                  <c:v>2.1882990235021039E-16</c:v>
                </c:pt>
                <c:pt idx="7139">
                  <c:v>2.140427605212446E-16</c:v>
                </c:pt>
                <c:pt idx="7140">
                  <c:v>2.0909433907058501E-16</c:v>
                </c:pt>
                <c:pt idx="7141">
                  <c:v>2.039910725724458E-16</c:v>
                </c:pt>
                <c:pt idx="7142">
                  <c:v>1.987394827096048E-16</c:v>
                </c:pt>
                <c:pt idx="7143">
                  <c:v>1.9334617104129031E-16</c:v>
                </c:pt>
                <c:pt idx="7144">
                  <c:v>1.878178117650681E-16</c:v>
                </c:pt>
                <c:pt idx="7145">
                  <c:v>1.8216114447985029E-16</c:v>
                </c:pt>
                <c:pt idx="7146">
                  <c:v>1.7638296695708061E-16</c:v>
                </c:pt>
                <c:pt idx="7147">
                  <c:v>1.7049012792706889E-16</c:v>
                </c:pt>
                <c:pt idx="7148">
                  <c:v>1.6448951988736531E-16</c:v>
                </c:pt>
                <c:pt idx="7149">
                  <c:v>1.5838807193997411E-16</c:v>
                </c:pt>
                <c:pt idx="7150">
                  <c:v>1.521927426641121E-16</c:v>
                </c:pt>
                <c:pt idx="7151">
                  <c:v>1.4591051303111211E-16</c:v>
                </c:pt>
                <c:pt idx="7152">
                  <c:v>1.395483793679703E-16</c:v>
                </c:pt>
                <c:pt idx="7153">
                  <c:v>1.3311334637591921E-16</c:v>
                </c:pt>
                <c:pt idx="7154">
                  <c:v>1.2661242021029319E-16</c:v>
                </c:pt>
                <c:pt idx="7155">
                  <c:v>1.200526016278324E-16</c:v>
                </c:pt>
                <c:pt idx="7156">
                  <c:v>1.134408792074395E-16</c:v>
                </c:pt>
                <c:pt idx="7157">
                  <c:v>1.067842226502791E-16</c:v>
                </c:pt>
                <c:pt idx="7158">
                  <c:v>1.000895761649655E-16</c:v>
                </c:pt>
                <c:pt idx="7159">
                  <c:v>9.336385194345211E-17</c:v>
                </c:pt>
                <c:pt idx="7160">
                  <c:v>8.6613923733085207E-17</c:v>
                </c:pt>
                <c:pt idx="7161">
                  <c:v>7.9846620510140149E-17</c:v>
                </c:pt>
                <c:pt idx="7162">
                  <c:v>7.3068720260005084E-17</c:v>
                </c:pt>
                <c:pt idx="7163">
                  <c:v>6.6286943869021419E-17</c:v>
                </c:pt>
                <c:pt idx="7164">
                  <c:v>5.9507949132832044E-17</c:v>
                </c:pt>
                <c:pt idx="7165">
                  <c:v>5.2738324885925969E-17</c:v>
                </c:pt>
                <c:pt idx="7166">
                  <c:v>4.5984585256903201E-17</c:v>
                </c:pt>
                <c:pt idx="7167">
                  <c:v>3.9253164053816022E-17</c:v>
                </c:pt>
                <c:pt idx="7168">
                  <c:v>3.2550409283772428E-17</c:v>
                </c:pt>
                <c:pt idx="7169">
                  <c:v>2.588257781081485E-17</c:v>
                </c:pt>
                <c:pt idx="7170">
                  <c:v>1.9255830155912349E-17</c:v>
                </c:pt>
                <c:pt idx="7171">
                  <c:v>1.2676225442727659E-17</c:v>
                </c:pt>
                <c:pt idx="7172">
                  <c:v>6.149716492641632E-18</c:v>
                </c:pt>
                <c:pt idx="7173">
                  <c:v>-3.1785492766260682E-19</c:v>
                </c:pt>
                <c:pt idx="7174">
                  <c:v>-6.720762702935324E-18</c:v>
                </c:pt>
                <c:pt idx="7175">
                  <c:v>-1.305340080747808E-17</c:v>
                </c:pt>
                <c:pt idx="7176">
                  <c:v>-1.9310287581890471E-17</c:v>
                </c:pt>
                <c:pt idx="7177">
                  <c:v>-2.5486069845877069E-17</c:v>
                </c:pt>
                <c:pt idx="7178">
                  <c:v>-3.1575526844731633E-17</c:v>
                </c:pt>
                <c:pt idx="7179">
                  <c:v>-3.7573574027301578E-17</c:v>
                </c:pt>
                <c:pt idx="7180">
                  <c:v>-4.3475266653422131E-17</c:v>
                </c:pt>
                <c:pt idx="7181">
                  <c:v>-4.9275803228995959E-17</c:v>
                </c:pt>
                <c:pt idx="7182">
                  <c:v>-5.4970528767080558E-17</c:v>
                </c:pt>
                <c:pt idx="7183">
                  <c:v>-6.055493787353162E-17</c:v>
                </c:pt>
                <c:pt idx="7184">
                  <c:v>-6.6024677655936509E-17</c:v>
                </c:pt>
                <c:pt idx="7185">
                  <c:v>-7.1375550454756865E-17</c:v>
                </c:pt>
                <c:pt idx="7186">
                  <c:v>-7.660351639578365E-17</c:v>
                </c:pt>
                <c:pt idx="7187">
                  <c:v>-8.1704695763191489E-17</c:v>
                </c:pt>
                <c:pt idx="7188">
                  <c:v>-8.6675371192661022E-17</c:v>
                </c:pt>
                <c:pt idx="7189">
                  <c:v>-9.1511989684219158E-17</c:v>
                </c:pt>
                <c:pt idx="7190">
                  <c:v>-9.6211164434626485E-17</c:v>
                </c:pt>
                <c:pt idx="7191">
                  <c:v>-1.007696764893188E-16</c:v>
                </c:pt>
                <c:pt idx="7192">
                  <c:v>-1.0518447621408621E-16</c:v>
                </c:pt>
                <c:pt idx="7193">
                  <c:v>-1.094526845868461E-16</c:v>
                </c:pt>
                <c:pt idx="7194">
                  <c:v>-1.13571594310041E-16</c:v>
                </c:pt>
                <c:pt idx="7195">
                  <c:v>-1.175386707443583E-16</c:v>
                </c:pt>
                <c:pt idx="7196">
                  <c:v>-1.2135155266464021E-16</c:v>
                </c:pt>
                <c:pt idx="7197">
                  <c:v>-1.250080528390141E-16</c:v>
                </c:pt>
                <c:pt idx="7198">
                  <c:v>-1.285061584324377E-16</c:v>
                </c:pt>
                <c:pt idx="7199">
                  <c:v>-1.3184403123601219E-16</c:v>
                </c:pt>
                <c:pt idx="7200">
                  <c:v>-1.3502000772357269E-16</c:v>
                </c:pt>
                <c:pt idx="7201">
                  <c:v>-1.3803259893722031E-16</c:v>
                </c:pt>
                <c:pt idx="7202">
                  <c:v>-1.408804902036084E-16</c:v>
                </c:pt>
                <c:pt idx="7203">
                  <c:v>-1.435625406829455E-16</c:v>
                </c:pt>
                <c:pt idx="7204">
                  <c:v>-1.460777827528175E-16</c:v>
                </c:pt>
                <c:pt idx="7205">
                  <c:v>-1.4842542122907649E-16</c:v>
                </c:pt>
                <c:pt idx="7206">
                  <c:v>-1.506048324261759E-16</c:v>
                </c:pt>
                <c:pt idx="7207">
                  <c:v>-1.5261556305946801E-16</c:v>
                </c:pt>
                <c:pt idx="7208">
                  <c:v>-1.544573289921063E-16</c:v>
                </c:pt>
                <c:pt idx="7209">
                  <c:v>-1.5613001382932389E-16</c:v>
                </c:pt>
                <c:pt idx="7210">
                  <c:v>-1.576336673629766E-16</c:v>
                </c:pt>
                <c:pt idx="7211">
                  <c:v>-1.589685038693601E-16</c:v>
                </c:pt>
                <c:pt idx="7212">
                  <c:v>-1.6013490026342221E-16</c:v>
                </c:pt>
                <c:pt idx="7213">
                  <c:v>-1.6113339411260021E-16</c:v>
                </c:pt>
                <c:pt idx="7214">
                  <c:v>-1.6196468151361941E-16</c:v>
                </c:pt>
                <c:pt idx="7215">
                  <c:v>-1.62629614835688E-16</c:v>
                </c:pt>
                <c:pt idx="7216">
                  <c:v>-1.6312920033362049E-16</c:v>
                </c:pt>
                <c:pt idx="7217">
                  <c:v>-1.6346459563451461E-16</c:v>
                </c:pt>
                <c:pt idx="7218">
                  <c:v>-1.636371071016907E-16</c:v>
                </c:pt>
                <c:pt idx="7219">
                  <c:v>-1.6364818707969041E-16</c:v>
                </c:pt>
                <c:pt idx="7220">
                  <c:v>-1.634994310242053E-16</c:v>
                </c:pt>
                <c:pt idx="7221">
                  <c:v>-1.6319257452088161E-16</c:v>
                </c:pt>
                <c:pt idx="7222">
                  <c:v>-1.6272949019701841E-16</c:v>
                </c:pt>
                <c:pt idx="7223">
                  <c:v>-1.621121845302366E-16</c:v>
                </c:pt>
                <c:pt idx="7224">
                  <c:v>-1.6134279455826091E-16</c:v>
                </c:pt>
                <c:pt idx="7225">
                  <c:v>-1.604235844940092E-16</c:v>
                </c:pt>
                <c:pt idx="7226">
                  <c:v>-1.593569422502348E-16</c:v>
                </c:pt>
                <c:pt idx="7227">
                  <c:v>-1.581453758780144E-16</c:v>
                </c:pt>
                <c:pt idx="7228">
                  <c:v>-1.5679150992341559E-16</c:v>
                </c:pt>
                <c:pt idx="7229">
                  <c:v>-1.5529808170671201E-16</c:v>
                </c:pt>
                <c:pt idx="7230">
                  <c:v>-1.5366793752855089E-16</c:v>
                </c:pt>
                <c:pt idx="7231">
                  <c:v>-1.5190402880750111E-16</c:v>
                </c:pt>
                <c:pt idx="7232">
                  <c:v>-1.5000940815343479E-16</c:v>
                </c:pt>
                <c:pt idx="7233">
                  <c:v>-1.479872253812137E-16</c:v>
                </c:pt>
                <c:pt idx="7234">
                  <c:v>-1.4584072346916511E-16</c:v>
                </c:pt>
                <c:pt idx="7235">
                  <c:v>-1.4357323446684061E-16</c:v>
                </c:pt>
                <c:pt idx="7236">
                  <c:v>-1.411881753565575E-16</c:v>
                </c:pt>
                <c:pt idx="7237">
                  <c:v>-1.386890438732212E-16</c:v>
                </c:pt>
                <c:pt idx="7238">
                  <c:v>-1.3607941428692409E-16</c:v>
                </c:pt>
                <c:pt idx="7239">
                  <c:v>-1.3336293315280769E-16</c:v>
                </c:pt>
                <c:pt idx="7240">
                  <c:v>-1.3054331503266159E-16</c:v>
                </c:pt>
                <c:pt idx="7241">
                  <c:v>-1.2762433819271671E-16</c:v>
                </c:pt>
                <c:pt idx="7242">
                  <c:v>-1.246098402820687E-16</c:v>
                </c:pt>
                <c:pt idx="7243">
                  <c:v>-1.215037139961422E-16</c:v>
                </c:pt>
                <c:pt idx="7244">
                  <c:v>-1.1830990272957729E-16</c:v>
                </c:pt>
                <c:pt idx="7245">
                  <c:v>-1.1503239622288661E-16</c:v>
                </c:pt>
                <c:pt idx="7246">
                  <c:v>-1.1167522620719359E-16</c:v>
                </c:pt>
                <c:pt idx="7247">
                  <c:v>-1.082424620513227E-16</c:v>
                </c:pt>
                <c:pt idx="7248">
                  <c:v>-1.047382064154655E-16</c:v>
                </c:pt>
                <c:pt idx="7249">
                  <c:v>-1.011665909156007E-16</c:v>
                </c:pt>
                <c:pt idx="7250">
                  <c:v>-9.7531771802791758E-17</c:v>
                </c:pt>
                <c:pt idx="7251">
                  <c:v>-9.3837925661431967E-17</c:v>
                </c:pt>
                <c:pt idx="7252">
                  <c:v>-9.0089245130446213E-17</c:v>
                </c:pt>
                <c:pt idx="7253">
                  <c:v>-8.6289934651398242E-17</c:v>
                </c:pt>
                <c:pt idx="7254">
                  <c:v>-8.2444206247384972E-17</c:v>
                </c:pt>
                <c:pt idx="7255">
                  <c:v>-7.8556275336531766E-17</c:v>
                </c:pt>
                <c:pt idx="7256">
                  <c:v>-7.4630356583830455E-17</c:v>
                </c:pt>
                <c:pt idx="7257">
                  <c:v>-7.0670659794987305E-17</c:v>
                </c:pt>
                <c:pt idx="7258">
                  <c:v>-6.6681385855870759E-17</c:v>
                </c:pt>
                <c:pt idx="7259">
                  <c:v>-6.2666722721068348E-17</c:v>
                </c:pt>
                <c:pt idx="7260">
                  <c:v>-5.8630841454979491E-17</c:v>
                </c:pt>
                <c:pt idx="7261">
                  <c:v>-5.4577892328785378E-17</c:v>
                </c:pt>
                <c:pt idx="7262">
                  <c:v>-5.051200097654958E-17</c:v>
                </c:pt>
                <c:pt idx="7263">
                  <c:v>-4.6437264613612578E-17</c:v>
                </c:pt>
                <c:pt idx="7264">
                  <c:v>-4.2357748320351578E-17</c:v>
                </c:pt>
                <c:pt idx="7265">
                  <c:v>-3.8277481394282228E-17</c:v>
                </c:pt>
                <c:pt idx="7266">
                  <c:v>-3.4200453773382667E-17</c:v>
                </c:pt>
                <c:pt idx="7267">
                  <c:v>-3.0130612533422338E-17</c:v>
                </c:pt>
                <c:pt idx="7268">
                  <c:v>-2.607185846197777E-17</c:v>
                </c:pt>
                <c:pt idx="7269">
                  <c:v>-2.2028042711716229E-17</c:v>
                </c:pt>
                <c:pt idx="7270">
                  <c:v>-1.8002963535424949E-17</c:v>
                </c:pt>
                <c:pt idx="7271">
                  <c:v>-1.400036310515937E-17</c:v>
                </c:pt>
                <c:pt idx="7272">
                  <c:v>-1.0023924417777901E-17</c:v>
                </c:pt>
                <c:pt idx="7273">
                  <c:v>-6.0772682890239773E-18</c:v>
                </c:pt>
                <c:pt idx="7274">
                  <c:v>-2.1639504382082681E-18</c:v>
                </c:pt>
                <c:pt idx="7275">
                  <c:v>1.712541334565099E-18</c:v>
                </c:pt>
                <c:pt idx="7276">
                  <c:v>5.5487898767939331E-18</c:v>
                </c:pt>
                <c:pt idx="7277">
                  <c:v>9.3414513158711107E-18</c:v>
                </c:pt>
                <c:pt idx="7278">
                  <c:v>1.308725759366247E-17</c:v>
                </c:pt>
                <c:pt idx="7279">
                  <c:v>1.67830189018679E-17</c:v>
                </c:pt>
                <c:pt idx="7280">
                  <c:v>2.0425626016775931E-17</c:v>
                </c:pt>
                <c:pt idx="7281">
                  <c:v>2.401205253213396E-17</c:v>
                </c:pt>
                <c:pt idx="7282">
                  <c:v>2.7539356988968659E-17</c:v>
                </c:pt>
                <c:pt idx="7283">
                  <c:v>3.1004684901303078E-17</c:v>
                </c:pt>
                <c:pt idx="7284">
                  <c:v>3.4405270676829113E-17</c:v>
                </c:pt>
                <c:pt idx="7285">
                  <c:v>3.7738439431705998E-17</c:v>
                </c:pt>
                <c:pt idx="7286">
                  <c:v>4.1001608698766881E-17</c:v>
                </c:pt>
                <c:pt idx="7287">
                  <c:v>4.4192290028526903E-17</c:v>
                </c:pt>
                <c:pt idx="7288">
                  <c:v>4.7308090482496718E-17</c:v>
                </c:pt>
                <c:pt idx="7289">
                  <c:v>5.0346714018415693E-17</c:v>
                </c:pt>
                <c:pt idx="7290">
                  <c:v>5.3305962767127787E-17</c:v>
                </c:pt>
                <c:pt idx="7291">
                  <c:v>5.6183738200932546E-17</c:v>
                </c:pt>
                <c:pt idx="7292">
                  <c:v>5.8978042193350162E-17</c:v>
                </c:pt>
                <c:pt idx="7293">
                  <c:v>6.1686977970347172E-17</c:v>
                </c:pt>
                <c:pt idx="7294">
                  <c:v>6.4308750953173933E-17</c:v>
                </c:pt>
                <c:pt idx="7295">
                  <c:v>6.6841669493070007E-17</c:v>
                </c:pt>
                <c:pt idx="7296">
                  <c:v>6.92841454981962E-17</c:v>
                </c:pt>
                <c:pt idx="7297">
                  <c:v>7.1634694953253629E-17</c:v>
                </c:pt>
                <c:pt idx="7298">
                  <c:v>7.3891938332350622E-17</c:v>
                </c:pt>
                <c:pt idx="7299">
                  <c:v>7.6054600905776447E-17</c:v>
                </c:pt>
                <c:pt idx="7300">
                  <c:v>7.8121512941438328E-17</c:v>
                </c:pt>
                <c:pt idx="7301">
                  <c:v>8.0091609801813074E-17</c:v>
                </c:pt>
                <c:pt idx="7302">
                  <c:v>8.1963931937358443E-17</c:v>
                </c:pt>
                <c:pt idx="7303">
                  <c:v>8.3737624777420889E-17</c:v>
                </c:pt>
                <c:pt idx="7304">
                  <c:v>8.5411938519766064E-17</c:v>
                </c:pt>
                <c:pt idx="7305">
                  <c:v>8.6986227819946278E-17</c:v>
                </c:pt>
                <c:pt idx="7306">
                  <c:v>8.84599513818047E-17</c:v>
                </c:pt>
                <c:pt idx="7307">
                  <c:v>8.9832671450499707E-17</c:v>
                </c:pt>
                <c:pt idx="7308">
                  <c:v>9.1104053209514134E-17</c:v>
                </c:pt>
                <c:pt idx="7309">
                  <c:v>9.2273864083193326E-17</c:v>
                </c:pt>
                <c:pt idx="7310">
                  <c:v>9.3341972946432774E-17</c:v>
                </c:pt>
                <c:pt idx="7311">
                  <c:v>9.430834924321053E-17</c:v>
                </c:pt>
                <c:pt idx="7312">
                  <c:v>9.5173062015731816E-17</c:v>
                </c:pt>
                <c:pt idx="7313">
                  <c:v>9.5936278846022742E-17</c:v>
                </c:pt>
                <c:pt idx="7314">
                  <c:v>9.6598264711877428E-17</c:v>
                </c:pt>
                <c:pt idx="7315">
                  <c:v>9.7159380759127257E-17</c:v>
                </c:pt>
                <c:pt idx="7316">
                  <c:v>9.7620082992263263E-17</c:v>
                </c:pt>
                <c:pt idx="7317">
                  <c:v>9.7980920885501961E-17</c:v>
                </c:pt>
                <c:pt idx="7318">
                  <c:v>9.8242535916441944E-17</c:v>
                </c:pt>
                <c:pt idx="7319">
                  <c:v>9.840566002451263E-17</c:v>
                </c:pt>
                <c:pt idx="7320">
                  <c:v>9.8471113996468062E-17</c:v>
                </c:pt>
                <c:pt idx="7321">
                  <c:v>9.8439805781227605E-17</c:v>
                </c:pt>
                <c:pt idx="7322">
                  <c:v>9.8312728736411159E-17</c:v>
                </c:pt>
                <c:pt idx="7323">
                  <c:v>9.8090959808960095E-17</c:v>
                </c:pt>
                <c:pt idx="7324">
                  <c:v>9.777565765227551E-17</c:v>
                </c:pt>
                <c:pt idx="7325">
                  <c:v>9.7368060682343171E-17</c:v>
                </c:pt>
                <c:pt idx="7326">
                  <c:v>9.6869485075349556E-17</c:v>
                </c:pt>
                <c:pt idx="7327">
                  <c:v>9.6281322709325528E-17</c:v>
                </c:pt>
                <c:pt idx="7328">
                  <c:v>9.5605039052383606E-17</c:v>
                </c:pt>
                <c:pt idx="7329">
                  <c:v>9.4842171000141443E-17</c:v>
                </c:pt>
                <c:pt idx="7330">
                  <c:v>9.3994324664947709E-17</c:v>
                </c:pt>
                <c:pt idx="7331">
                  <c:v>9.3063173119547922E-17</c:v>
                </c:pt>
                <c:pt idx="7332">
                  <c:v>9.2050454097845681E-17</c:v>
                </c:pt>
                <c:pt idx="7333">
                  <c:v>9.0957967655430373E-17</c:v>
                </c:pt>
                <c:pt idx="7334">
                  <c:v>8.9787573792555108E-17</c:v>
                </c:pt>
                <c:pt idx="7335">
                  <c:v>8.8541190042258515E-17</c:v>
                </c:pt>
                <c:pt idx="7336">
                  <c:v>8.722078902633134E-17</c:v>
                </c:pt>
                <c:pt idx="7337">
                  <c:v>8.5828395981833218E-17</c:v>
                </c:pt>
                <c:pt idx="7338">
                  <c:v>8.4366086260866848E-17</c:v>
                </c:pt>
                <c:pt idx="7339">
                  <c:v>8.2835982806315949E-17</c:v>
                </c:pt>
                <c:pt idx="7340">
                  <c:v>8.1240253606249988E-17</c:v>
                </c:pt>
                <c:pt idx="7341">
                  <c:v>7.9581109129692449E-17</c:v>
                </c:pt>
                <c:pt idx="7342">
                  <c:v>7.7860799746440878E-17</c:v>
                </c:pt>
                <c:pt idx="7343">
                  <c:v>7.608161313361578E-17</c:v>
                </c:pt>
                <c:pt idx="7344">
                  <c:v>7.4245871671601586E-17</c:v>
                </c:pt>
                <c:pt idx="7345">
                  <c:v>7.2355929832027033E-17</c:v>
                </c:pt>
                <c:pt idx="7346">
                  <c:v>7.041417156041347E-17</c:v>
                </c:pt>
                <c:pt idx="7347">
                  <c:v>6.8423007656098821E-17</c:v>
                </c:pt>
                <c:pt idx="7348">
                  <c:v>6.6384873152021546E-17</c:v>
                </c:pt>
                <c:pt idx="7349">
                  <c:v>6.4302224696923423E-17</c:v>
                </c:pt>
                <c:pt idx="7350">
                  <c:v>6.2177537942502176E-17</c:v>
                </c:pt>
                <c:pt idx="7351">
                  <c:v>6.0013304938014869E-17</c:v>
                </c:pt>
                <c:pt idx="7352">
                  <c:v>5.7812031534800876E-17</c:v>
                </c:pt>
                <c:pt idx="7353">
                  <c:v>5.5576234803159034E-17</c:v>
                </c:pt>
                <c:pt idx="7354">
                  <c:v>5.330844046397722E-17</c:v>
                </c:pt>
                <c:pt idx="7355">
                  <c:v>5.1011180337474417E-17</c:v>
                </c:pt>
                <c:pt idx="7356">
                  <c:v>4.8686989811375082E-17</c:v>
                </c:pt>
                <c:pt idx="7357">
                  <c:v>4.633840533079352E-17</c:v>
                </c:pt>
                <c:pt idx="7358">
                  <c:v>4.3967961912062423E-17</c:v>
                </c:pt>
                <c:pt idx="7359">
                  <c:v>4.1578190682693609E-17</c:v>
                </c:pt>
                <c:pt idx="7360">
                  <c:v>3.9171616449612349E-17</c:v>
                </c:pt>
                <c:pt idx="7361">
                  <c:v>3.6750755297757033E-17</c:v>
                </c:pt>
                <c:pt idx="7362">
                  <c:v>3.4318112221086317E-17</c:v>
                </c:pt>
                <c:pt idx="7363">
                  <c:v>3.1876178787983157E-17</c:v>
                </c:pt>
                <c:pt idx="7364">
                  <c:v>2.9427430842992293E-17</c:v>
                </c:pt>
                <c:pt idx="7365">
                  <c:v>2.6974326246772771E-17</c:v>
                </c:pt>
                <c:pt idx="7366">
                  <c:v>2.4519302656091151E-17</c:v>
                </c:pt>
                <c:pt idx="7367">
                  <c:v>2.2064775345623821E-17</c:v>
                </c:pt>
                <c:pt idx="7368">
                  <c:v>1.9613135073278309E-17</c:v>
                </c:pt>
                <c:pt idx="7369">
                  <c:v>1.716674599068418E-17</c:v>
                </c:pt>
                <c:pt idx="7370">
                  <c:v>1.4727943600443458E-17</c:v>
                </c:pt>
                <c:pt idx="7371">
                  <c:v>1.229903276166906E-17</c:v>
                </c:pt>
                <c:pt idx="7372">
                  <c:v>9.8822857452775325E-18</c:v>
                </c:pt>
                <c:pt idx="7373">
                  <c:v>7.4799403404389868E-18</c:v>
                </c:pt>
                <c:pt idx="7374">
                  <c:v>5.0941980135234884E-18</c:v>
                </c:pt>
                <c:pt idx="7375">
                  <c:v>2.7272221208184049E-18</c:v>
                </c:pt>
                <c:pt idx="7376">
                  <c:v>3.8113617622617208E-19</c:v>
                </c:pt>
                <c:pt idx="7377">
                  <c:v>-1.9419778249138379E-18</c:v>
                </c:pt>
                <c:pt idx="7378">
                  <c:v>-4.2400810248017571E-18</c:v>
                </c:pt>
                <c:pt idx="7379">
                  <c:v>-6.5111792639409958E-18</c:v>
                </c:pt>
                <c:pt idx="7380">
                  <c:v>-8.753324582745191E-18</c:v>
                </c:pt>
                <c:pt idx="7381">
                  <c:v>-1.0964616663111359E-17</c:v>
                </c:pt>
                <c:pt idx="7382">
                  <c:v>-1.314320420914958E-17</c:v>
                </c:pt>
                <c:pt idx="7383">
                  <c:v>-1.5287286266326909E-17</c:v>
                </c:pt>
                <c:pt idx="7384">
                  <c:v>-1.7395113478350942E-17</c:v>
                </c:pt>
                <c:pt idx="7385">
                  <c:v>-1.9464989281185569E-17</c:v>
                </c:pt>
                <c:pt idx="7386">
                  <c:v>-2.149527103365921E-17</c:v>
                </c:pt>
                <c:pt idx="7387">
                  <c:v>-2.3484371084192929E-17</c:v>
                </c:pt>
                <c:pt idx="7388">
                  <c:v>-2.543075777324279E-17</c:v>
                </c:pt>
                <c:pt idx="7389">
                  <c:v>-2.7332956371117799E-17</c:v>
                </c:pt>
                <c:pt idx="7390">
                  <c:v>-2.9189549950901057E-17</c:v>
                </c:pt>
                <c:pt idx="7391">
                  <c:v>-3.0999180196267858E-17</c:v>
                </c:pt>
                <c:pt idx="7392">
                  <c:v>-3.276054814406015E-17</c:v>
                </c:pt>
                <c:pt idx="7393">
                  <c:v>-3.4472414861541549E-17</c:v>
                </c:pt>
                <c:pt idx="7394">
                  <c:v>-3.6133602058322171E-17</c:v>
                </c:pt>
                <c:pt idx="7395">
                  <c:v>-3.774299263300566E-17</c:v>
                </c:pt>
                <c:pt idx="7396">
                  <c:v>-3.9299531154674797E-17</c:v>
                </c:pt>
                <c:pt idx="7397">
                  <c:v>-4.0802224279393767E-17</c:v>
                </c:pt>
                <c:pt idx="7398">
                  <c:v>-4.2250141101967399E-17</c:v>
                </c:pt>
                <c:pt idx="7399">
                  <c:v>-4.3642413443258089E-17</c:v>
                </c:pt>
                <c:pt idx="7400">
                  <c:v>-4.4978236073421359E-17</c:v>
                </c:pt>
                <c:pt idx="7401">
                  <c:v>-4.6256866871479618E-17</c:v>
                </c:pt>
                <c:pt idx="7402">
                  <c:v>-4.7477626921711941E-17</c:v>
                </c:pt>
                <c:pt idx="7403">
                  <c:v>-4.863990054739436E-17</c:v>
                </c:pt>
                <c:pt idx="7404">
                  <c:v>-4.9743135282481277E-17</c:v>
                </c:pt>
                <c:pt idx="7405">
                  <c:v>-5.0786841781873001E-17</c:v>
                </c:pt>
                <c:pt idx="7406">
                  <c:v>-5.1770593670968031E-17</c:v>
                </c:pt>
                <c:pt idx="7407">
                  <c:v>-5.2694027335251258E-17</c:v>
                </c:pt>
                <c:pt idx="7408">
                  <c:v>-5.3556841650719908E-17</c:v>
                </c:pt>
                <c:pt idx="7409">
                  <c:v>-5.4358797655999073E-17</c:v>
                </c:pt>
                <c:pt idx="7410">
                  <c:v>-5.509971816704705E-17</c:v>
                </c:pt>
                <c:pt idx="7411">
                  <c:v>-5.5779487335397908E-17</c:v>
                </c:pt>
                <c:pt idx="7412">
                  <c:v>-5.6398050150934034E-17</c:v>
                </c:pt>
                <c:pt idx="7413">
                  <c:v>-5.6955411890226081E-17</c:v>
                </c:pt>
                <c:pt idx="7414">
                  <c:v>-5.7451637511520342E-17</c:v>
                </c:pt>
                <c:pt idx="7415">
                  <c:v>-5.7886850997494859E-17</c:v>
                </c:pt>
                <c:pt idx="7416">
                  <c:v>-5.8261234646945557E-17</c:v>
                </c:pt>
                <c:pt idx="7417">
                  <c:v>-5.8575028316601818E-17</c:v>
                </c:pt>
                <c:pt idx="7418">
                  <c:v>-5.882852861430777E-17</c:v>
                </c:pt>
                <c:pt idx="7419">
                  <c:v>-5.9022088044840665E-17</c:v>
                </c:pt>
                <c:pt idx="7420">
                  <c:v>-5.9156114109671398E-17</c:v>
                </c:pt>
                <c:pt idx="7421">
                  <c:v>-5.9231068362003948E-17</c:v>
                </c:pt>
                <c:pt idx="7422">
                  <c:v>-5.9247465418461265E-17</c:v>
                </c:pt>
                <c:pt idx="7423">
                  <c:v>-5.9205871928813351E-17</c:v>
                </c:pt>
                <c:pt idx="7424">
                  <c:v>-5.9106905505170836E-17</c:v>
                </c:pt>
                <c:pt idx="7425">
                  <c:v>-5.8951233612092336E-17</c:v>
                </c:pt>
                <c:pt idx="7426">
                  <c:v>-5.8739572419077881E-17</c:v>
                </c:pt>
                <c:pt idx="7427">
                  <c:v>-5.8472685616942687E-17</c:v>
                </c:pt>
                <c:pt idx="7428">
                  <c:v>-5.8151383199585902E-17</c:v>
                </c:pt>
                <c:pt idx="7429">
                  <c:v>-5.7776520212687645E-17</c:v>
                </c:pt>
                <c:pt idx="7430">
                  <c:v>-5.7348995470884836E-17</c:v>
                </c:pt>
                <c:pt idx="7431">
                  <c:v>-5.6869750244991387E-17</c:v>
                </c:pt>
                <c:pt idx="7432">
                  <c:v>-5.633976692084221E-17</c:v>
                </c:pt>
                <c:pt idx="7433">
                  <c:v>-5.5760067631352471E-17</c:v>
                </c:pt>
                <c:pt idx="7434">
                  <c:v>-5.5131712863393578E-17</c:v>
                </c:pt>
                <c:pt idx="7435">
                  <c:v>-5.4455800041096368E-17</c:v>
                </c:pt>
                <c:pt idx="7436">
                  <c:v>-5.3733462087198732E-17</c:v>
                </c:pt>
                <c:pt idx="7437">
                  <c:v>-5.2965865964060311E-17</c:v>
                </c:pt>
                <c:pt idx="7438">
                  <c:v>-5.2154211195970547E-17</c:v>
                </c:pt>
                <c:pt idx="7439">
                  <c:v>-5.1299728374378668E-17</c:v>
                </c:pt>
                <c:pt idx="7440">
                  <c:v>-5.0403677647674182E-17</c:v>
                </c:pt>
                <c:pt idx="7441">
                  <c:v>-4.9467347197145929E-17</c:v>
                </c:pt>
                <c:pt idx="7442">
                  <c:v>-4.8492051700744602E-17</c:v>
                </c:pt>
                <c:pt idx="7443">
                  <c:v>-4.7479130786269367E-17</c:v>
                </c:pt>
                <c:pt idx="7444">
                  <c:v>-4.6429947475593963E-17</c:v>
                </c:pt>
                <c:pt idx="7445">
                  <c:v>-4.5345886621539288E-17</c:v>
                </c:pt>
                <c:pt idx="7446">
                  <c:v>-4.4228353338992067E-17</c:v>
                </c:pt>
                <c:pt idx="7447">
                  <c:v>-4.3078771431857418E-17</c:v>
                </c:pt>
                <c:pt idx="7448">
                  <c:v>-4.189858181742258E-17</c:v>
                </c:pt>
                <c:pt idx="7449">
                  <c:v>-4.0689240949695299E-17</c:v>
                </c:pt>
                <c:pt idx="7450">
                  <c:v>-3.9452219243265837E-17</c:v>
                </c:pt>
                <c:pt idx="7451">
                  <c:v>-3.8188999499225932E-17</c:v>
                </c:pt>
                <c:pt idx="7452">
                  <c:v>-3.6901075334660437E-17</c:v>
                </c:pt>
                <c:pt idx="7453">
                  <c:v>-3.558994961720914E-17</c:v>
                </c:pt>
                <c:pt idx="7454">
                  <c:v>-3.4257132906175969E-17</c:v>
                </c:pt>
                <c:pt idx="7455">
                  <c:v>-3.2904141901642232E-17</c:v>
                </c:pt>
                <c:pt idx="7456">
                  <c:v>-3.1532497903017799E-17</c:v>
                </c:pt>
                <c:pt idx="7457">
                  <c:v>-3.0143725278440871E-17</c:v>
                </c:pt>
                <c:pt idx="7458">
                  <c:v>-2.8739349946412278E-17</c:v>
                </c:pt>
                <c:pt idx="7459">
                  <c:v>-2.7320897871024649E-17</c:v>
                </c:pt>
                <c:pt idx="7460">
                  <c:v>-2.5889893572119669E-17</c:v>
                </c:pt>
                <c:pt idx="7461">
                  <c:v>-2.4447858651679251E-17</c:v>
                </c:pt>
                <c:pt idx="7462">
                  <c:v>-2.2996310337727269E-17</c:v>
                </c:pt>
                <c:pt idx="7463">
                  <c:v>-2.1536760046988819E-17</c:v>
                </c:pt>
                <c:pt idx="7464">
                  <c:v>-2.0070711967523249E-17</c:v>
                </c:pt>
                <c:pt idx="7465">
                  <c:v>-1.8599661662515649E-17</c:v>
                </c:pt>
                <c:pt idx="7466">
                  <c:v>-1.7125094696379051E-17</c:v>
                </c:pt>
                <c:pt idx="7467">
                  <c:v>-1.5648485284286119E-17</c:v>
                </c:pt>
                <c:pt idx="7468">
                  <c:v>-1.4171294966215601E-17</c:v>
                </c:pt>
                <c:pt idx="7469">
                  <c:v>-1.269497130656351E-17</c:v>
                </c:pt>
                <c:pt idx="7470">
                  <c:v>-1.122094662033405E-17</c:v>
                </c:pt>
                <c:pt idx="7471">
                  <c:v>-9.7506367268890268E-18</c:v>
                </c:pt>
                <c:pt idx="7472">
                  <c:v>-8.2854397321979201E-18</c:v>
                </c:pt>
                <c:pt idx="7473">
                  <c:v>-6.8267348404936268E-18</c:v>
                </c:pt>
                <c:pt idx="7474">
                  <c:v>-5.3758811962010786E-18</c:v>
                </c:pt>
                <c:pt idx="7475">
                  <c:v>-3.9342167569678937E-18</c:v>
                </c:pt>
                <c:pt idx="7476">
                  <c:v>-2.5030571985875068E-18</c:v>
                </c:pt>
                <c:pt idx="7477">
                  <c:v>-1.083694852566297E-18</c:v>
                </c:pt>
                <c:pt idx="7478">
                  <c:v>3.2260232295314409E-19</c:v>
                </c:pt>
                <c:pt idx="7479">
                  <c:v>1.71459173824009E-18</c:v>
                </c:pt>
                <c:pt idx="7480">
                  <c:v>3.0910571323624951E-18</c:v>
                </c:pt>
                <c:pt idx="7481">
                  <c:v>4.4508094983200639E-18</c:v>
                </c:pt>
                <c:pt idx="7482">
                  <c:v>5.7926879723713968E-18</c:v>
                </c:pt>
                <c:pt idx="7483">
                  <c:v>7.115560687043476E-18</c:v>
                </c:pt>
                <c:pt idx="7484">
                  <c:v>8.4183255873522983E-18</c:v>
                </c:pt>
                <c:pt idx="7485">
                  <c:v>9.6999112098040392E-18</c:v>
                </c:pt>
                <c:pt idx="7486">
                  <c:v>1.0959277423786781E-17</c:v>
                </c:pt>
                <c:pt idx="7487">
                  <c:v>1.2195416135003369E-17</c:v>
                </c:pt>
                <c:pt idx="7488">
                  <c:v>1.3407351950636579E-17</c:v>
                </c:pt>
                <c:pt idx="7489">
                  <c:v>1.4594142805978059E-17</c:v>
                </c:pt>
                <c:pt idx="7490">
                  <c:v>1.575488055229297E-17</c:v>
                </c:pt>
                <c:pt idx="7491">
                  <c:v>1.688869150573218E-17</c:v>
                </c:pt>
                <c:pt idx="7492">
                  <c:v>1.7994736957143909E-17</c:v>
                </c:pt>
                <c:pt idx="7493">
                  <c:v>1.9072213642676229E-17</c:v>
                </c:pt>
                <c:pt idx="7494">
                  <c:v>2.0120354175101271E-17</c:v>
                </c:pt>
                <c:pt idx="7495">
                  <c:v>2.1138427435830981E-17</c:v>
                </c:pt>
                <c:pt idx="7496">
                  <c:v>2.2125738927632921E-17</c:v>
                </c:pt>
                <c:pt idx="7497">
                  <c:v>2.3081631088092859E-17</c:v>
                </c:pt>
                <c:pt idx="7498">
                  <c:v>2.400548356390885E-17</c:v>
                </c:pt>
                <c:pt idx="7499">
                  <c:v>2.489671344613874E-17</c:v>
                </c:pt>
                <c:pt idx="7500">
                  <c:v>2.5754775466560091E-17</c:v>
                </c:pt>
                <c:pt idx="7501">
                  <c:v>2.657916215533772E-17</c:v>
                </c:pt>
                <c:pt idx="7502">
                  <c:v>2.7369403960230021E-17</c:v>
                </c:pt>
                <c:pt idx="7503">
                  <c:v>2.8125069327600412E-17</c:v>
                </c:pt>
                <c:pt idx="7504">
                  <c:v>2.8845764745534828E-17</c:v>
                </c:pt>
                <c:pt idx="7505">
                  <c:v>2.9531134749400333E-17</c:v>
                </c:pt>
                <c:pt idx="7506">
                  <c:v>3.0180861890213001E-17</c:v>
                </c:pt>
                <c:pt idx="7507">
                  <c:v>3.0794666666216142E-17</c:v>
                </c:pt>
                <c:pt idx="7508">
                  <c:v>3.1372307418101597E-17</c:v>
                </c:pt>
                <c:pt idx="7509">
                  <c:v>3.1913580188338199E-17</c:v>
                </c:pt>
                <c:pt idx="7510">
                  <c:v>3.241831854510181E-17</c:v>
                </c:pt>
                <c:pt idx="7511">
                  <c:v>3.2886393371331018E-17</c:v>
                </c:pt>
                <c:pt idx="7512">
                  <c:v>3.3317712619461389E-17</c:v>
                </c:pt>
                <c:pt idx="7513">
                  <c:v>3.3712221032419119E-17</c:v>
                </c:pt>
                <c:pt idx="7514">
                  <c:v>3.40698998314822E-17</c:v>
                </c:pt>
                <c:pt idx="7515">
                  <c:v>3.4390766371643412E-17</c:v>
                </c:pt>
                <c:pt idx="7516">
                  <c:v>3.4674873765134822E-17</c:v>
                </c:pt>
                <c:pt idx="7517">
                  <c:v>3.4922310473798117E-17</c:v>
                </c:pt>
                <c:pt idx="7518">
                  <c:v>3.5133199871008608E-17</c:v>
                </c:pt>
                <c:pt idx="7519">
                  <c:v>3.5307699773883328E-17</c:v>
                </c:pt>
                <c:pt idx="7520">
                  <c:v>3.544600194652563E-17</c:v>
                </c:pt>
                <c:pt idx="7521">
                  <c:v>3.5548331575079248E-17</c:v>
                </c:pt>
                <c:pt idx="7522">
                  <c:v>3.5614946715384692E-17</c:v>
                </c:pt>
                <c:pt idx="7523">
                  <c:v>3.5646137714049607E-17</c:v>
                </c:pt>
                <c:pt idx="7524">
                  <c:v>3.5642226603762982E-17</c:v>
                </c:pt>
                <c:pt idx="7525">
                  <c:v>3.5603566473699167E-17</c:v>
                </c:pt>
                <c:pt idx="7526">
                  <c:v>3.5530540815874691E-17</c:v>
                </c:pt>
                <c:pt idx="7527">
                  <c:v>3.5423562848334553E-17</c:v>
                </c:pt>
                <c:pt idx="7528">
                  <c:v>3.5283074816059501E-17</c:v>
                </c:pt>
                <c:pt idx="7529">
                  <c:v>3.5109547270498182E-17</c:v>
                </c:pt>
                <c:pt idx="7530">
                  <c:v>3.4903478328640049E-17</c:v>
                </c:pt>
                <c:pt idx="7531">
                  <c:v>3.4665392912555797E-17</c:v>
                </c:pt>
                <c:pt idx="7532">
                  <c:v>3.4395841970341839E-17</c:v>
                </c:pt>
                <c:pt idx="7533">
                  <c:v>3.4095401679414379E-17</c:v>
                </c:pt>
                <c:pt idx="7534">
                  <c:v>3.3764672633106173E-17</c:v>
                </c:pt>
                <c:pt idx="7535">
                  <c:v>3.3404279011526062E-17</c:v>
                </c:pt>
                <c:pt idx="7536">
                  <c:v>3.3014867737647248E-17</c:v>
                </c:pt>
                <c:pt idx="7537">
                  <c:v>3.2597107619594782E-17</c:v>
                </c:pt>
                <c:pt idx="7538">
                  <c:v>3.2151688480106852E-17</c:v>
                </c:pt>
                <c:pt idx="7539">
                  <c:v>3.1679320274147238E-17</c:v>
                </c:pt>
                <c:pt idx="7540">
                  <c:v>3.1180732195647848E-17</c:v>
                </c:pt>
                <c:pt idx="7541">
                  <c:v>3.0656671774361597E-17</c:v>
                </c:pt>
                <c:pt idx="7542">
                  <c:v>3.0107903963805322E-17</c:v>
                </c:pt>
                <c:pt idx="7543">
                  <c:v>2.9535210221271732E-17</c:v>
                </c:pt>
                <c:pt idx="7544">
                  <c:v>2.893938758088716E-17</c:v>
                </c:pt>
                <c:pt idx="7545">
                  <c:v>2.8321247720689071E-17</c:v>
                </c:pt>
                <c:pt idx="7546">
                  <c:v>2.768161602469335E-17</c:v>
                </c:pt>
                <c:pt idx="7547">
                  <c:v>2.702133064091681E-17</c:v>
                </c:pt>
                <c:pt idx="7548">
                  <c:v>2.6341241536314331E-17</c:v>
                </c:pt>
                <c:pt idx="7549">
                  <c:v>2.564220954958398E-17</c:v>
                </c:pt>
                <c:pt idx="7550">
                  <c:v>2.492510544278565E-17</c:v>
                </c:pt>
                <c:pt idx="7551">
                  <c:v>2.4190808952710799E-17</c:v>
                </c:pt>
                <c:pt idx="7552">
                  <c:v>2.3440207842931509E-17</c:v>
                </c:pt>
                <c:pt idx="7553">
                  <c:v>2.2674196957447529E-17</c:v>
                </c:pt>
                <c:pt idx="7554">
                  <c:v>2.1893677276838849E-17</c:v>
                </c:pt>
                <c:pt idx="7555">
                  <c:v>2.1099554977820359E-17</c:v>
                </c:pt>
                <c:pt idx="7556">
                  <c:v>2.0292740497082339E-17</c:v>
                </c:pt>
                <c:pt idx="7557">
                  <c:v>1.9474147600288171E-17</c:v>
                </c:pt>
                <c:pt idx="7558">
                  <c:v>1.86446924570864E-17</c:v>
                </c:pt>
                <c:pt idx="7559">
                  <c:v>1.7805292722980271E-17</c:v>
                </c:pt>
                <c:pt idx="7560">
                  <c:v>1.69568666288825E-17</c:v>
                </c:pt>
                <c:pt idx="7561">
                  <c:v>1.6100332079167619E-17</c:v>
                </c:pt>
                <c:pt idx="7562">
                  <c:v>1.5236605759017431E-17</c:v>
                </c:pt>
                <c:pt idx="7563">
                  <c:v>1.4366602251838649E-17</c:v>
                </c:pt>
                <c:pt idx="7564">
                  <c:v>1.3491233167513611E-17</c:v>
                </c:pt>
                <c:pt idx="7565">
                  <c:v>1.2611406282227409E-17</c:v>
                </c:pt>
                <c:pt idx="7566">
                  <c:v>1.1728024690595679E-17</c:v>
                </c:pt>
                <c:pt idx="7567">
                  <c:v>1.084198597079818E-17</c:v>
                </c:pt>
                <c:pt idx="7568">
                  <c:v>9.9541813634036602E-18</c:v>
                </c:pt>
                <c:pt idx="7569">
                  <c:v>9.0654949645512697E-18</c:v>
                </c:pt>
                <c:pt idx="7570">
                  <c:v>8.1768029341331539E-18</c:v>
                </c:pt>
                <c:pt idx="7571">
                  <c:v>7.2889727196017559E-18</c:v>
                </c:pt>
                <c:pt idx="7572">
                  <c:v>6.4028622960040049E-18</c:v>
                </c:pt>
                <c:pt idx="7573">
                  <c:v>5.5193194228226431E-18</c:v>
                </c:pt>
                <c:pt idx="7574">
                  <c:v>4.6391809181828266E-18</c:v>
                </c:pt>
                <c:pt idx="7575">
                  <c:v>3.7632719509595963E-18</c:v>
                </c:pt>
                <c:pt idx="7576">
                  <c:v>2.8924053512990281E-18</c:v>
                </c:pt>
                <c:pt idx="7577">
                  <c:v>2.0273809400428138E-18</c:v>
                </c:pt>
                <c:pt idx="7578">
                  <c:v>1.168984877522652E-18</c:v>
                </c:pt>
                <c:pt idx="7579">
                  <c:v>3.1798903216734121E-19</c:v>
                </c:pt>
                <c:pt idx="7580">
                  <c:v>-5.2484963065831499E-19</c:v>
                </c:pt>
                <c:pt idx="7581">
                  <c:v>-1.358789639187592E-18</c:v>
                </c:pt>
                <c:pt idx="7582">
                  <c:v>-2.1831055847877769E-18</c:v>
                </c:pt>
                <c:pt idx="7583">
                  <c:v>-2.9970886701509939E-18</c:v>
                </c:pt>
                <c:pt idx="7584">
                  <c:v>-3.8000472358172711E-18</c:v>
                </c:pt>
                <c:pt idx="7585">
                  <c:v>-4.5913072647315317E-18</c:v>
                </c:pt>
                <c:pt idx="7586">
                  <c:v>-5.3702128645606152E-18</c:v>
                </c:pt>
                <c:pt idx="7587">
                  <c:v>-6.1361267275208689E-18</c:v>
                </c:pt>
                <c:pt idx="7588">
                  <c:v>-6.888430567491269E-18</c:v>
                </c:pt>
                <c:pt idx="7589">
                  <c:v>-7.6265255342114546E-18</c:v>
                </c:pt>
                <c:pt idx="7590">
                  <c:v>-8.3498326043884063E-18</c:v>
                </c:pt>
                <c:pt idx="7591">
                  <c:v>-9.05779294955981E-18</c:v>
                </c:pt>
                <c:pt idx="7592">
                  <c:v>-9.7498682805863233E-18</c:v>
                </c:pt>
                <c:pt idx="7593">
                  <c:v>-1.0425541168669059E-17</c:v>
                </c:pt>
                <c:pt idx="7594">
                  <c:v>-1.108431534281254E-17</c:v>
                </c:pt>
                <c:pt idx="7595">
                  <c:v>-1.1725715963677201E-17</c:v>
                </c:pt>
                <c:pt idx="7596">
                  <c:v>-1.234928987378896E-17</c:v>
                </c:pt>
                <c:pt idx="7597">
                  <c:v>-1.295460582409707E-17</c:v>
                </c:pt>
                <c:pt idx="7598">
                  <c:v>-1.354125467689431E-17</c:v>
                </c:pt>
                <c:pt idx="7599">
                  <c:v>-1.4108849585136759E-17</c:v>
                </c:pt>
                <c:pt idx="7600">
                  <c:v>-1.4657026148222879E-17</c:v>
                </c:pt>
                <c:pt idx="7601">
                  <c:v>-1.518544254431417E-17</c:v>
                </c:pt>
                <c:pt idx="7602">
                  <c:v>-1.569377963930159E-17</c:v>
                </c:pt>
                <c:pt idx="7603">
                  <c:v>-1.6181741072543881E-17</c:v>
                </c:pt>
                <c:pt idx="7604">
                  <c:v>-1.6649053319525051E-17</c:v>
                </c:pt>
                <c:pt idx="7605">
                  <c:v>-1.7095465731599701E-17</c:v>
                </c:pt>
                <c:pt idx="7606">
                  <c:v>-1.7520750553015299E-17</c:v>
                </c:pt>
                <c:pt idx="7607">
                  <c:v>-1.7924702915420899E-17</c:v>
                </c:pt>
                <c:pt idx="7608">
                  <c:v>-1.8307140810091629E-17</c:v>
                </c:pt>
                <c:pt idx="7609">
                  <c:v>-1.8667905038117899E-17</c:v>
                </c:pt>
                <c:pt idx="7610">
                  <c:v>-1.9006859138827101E-17</c:v>
                </c:pt>
                <c:pt idx="7611">
                  <c:v>-1.9323889296724249E-17</c:v>
                </c:pt>
                <c:pt idx="7612">
                  <c:v>-1.9618904227256311E-17</c:v>
                </c:pt>
                <c:pt idx="7613">
                  <c:v>-1.9891835041722071E-17</c:v>
                </c:pt>
                <c:pt idx="7614">
                  <c:v>-2.014263509166735E-17</c:v>
                </c:pt>
                <c:pt idx="7615">
                  <c:v>-2.0371279793121141E-17</c:v>
                </c:pt>
                <c:pt idx="7616">
                  <c:v>-2.0577766431045111E-17</c:v>
                </c:pt>
                <c:pt idx="7617">
                  <c:v>-2.0762113944384031E-17</c:v>
                </c:pt>
                <c:pt idx="7618">
                  <c:v>-2.0924362692120041E-17</c:v>
                </c:pt>
                <c:pt idx="7619">
                  <c:v>-2.1064574200748141E-17</c:v>
                </c:pt>
                <c:pt idx="7620">
                  <c:v>-2.1182830893604049E-17</c:v>
                </c:pt>
                <c:pt idx="7621">
                  <c:v>-2.127923580248946E-17</c:v>
                </c:pt>
                <c:pt idx="7622">
                  <c:v>-2.1353912262052091E-17</c:v>
                </c:pt>
                <c:pt idx="7623">
                  <c:v>-2.140700358739044E-17</c:v>
                </c:pt>
                <c:pt idx="7624">
                  <c:v>-2.1438672735365041E-17</c:v>
                </c:pt>
                <c:pt idx="7625">
                  <c:v>-2.1449101950108541E-17</c:v>
                </c:pt>
                <c:pt idx="7626">
                  <c:v>-2.1438492393238191E-17</c:v>
                </c:pt>
                <c:pt idx="7627">
                  <c:v>-2.1407063759283621E-17</c:v>
                </c:pt>
                <c:pt idx="7628">
                  <c:v>-2.135505387685255E-17</c:v>
                </c:pt>
                <c:pt idx="7629">
                  <c:v>-2.1282718296065441E-17</c:v>
                </c:pt>
                <c:pt idx="7630">
                  <c:v>-2.119032986279857E-17</c:v>
                </c:pt>
                <c:pt idx="7631">
                  <c:v>-2.107817828028221E-17</c:v>
                </c:pt>
                <c:pt idx="7632">
                  <c:v>-2.0946569658607669E-17</c:v>
                </c:pt>
                <c:pt idx="7633">
                  <c:v>-2.0795826052703231E-17</c:v>
                </c:pt>
                <c:pt idx="7634">
                  <c:v>-2.0626284989344621E-17</c:v>
                </c:pt>
                <c:pt idx="7635">
                  <c:v>-2.0438298983770779E-17</c:v>
                </c:pt>
                <c:pt idx="7636">
                  <c:v>-2.023223504648018E-17</c:v>
                </c:pt>
                <c:pt idx="7637">
                  <c:v>-2.0008474180786819E-17</c:v>
                </c:pt>
                <c:pt idx="7638">
                  <c:v>-1.9767410871718121E-17</c:v>
                </c:pt>
                <c:pt idx="7639">
                  <c:v>-1.9509452566839829E-17</c:v>
                </c:pt>
                <c:pt idx="7640">
                  <c:v>-1.923501914959497E-17</c:v>
                </c:pt>
                <c:pt idx="7641">
                  <c:v>-1.894454240574531E-17</c:v>
                </c:pt>
                <c:pt idx="7642">
                  <c:v>-1.8638465483504819E-17</c:v>
                </c:pt>
                <c:pt idx="7643">
                  <c:v>-1.831724234795476E-17</c:v>
                </c:pt>
                <c:pt idx="7644">
                  <c:v>-1.7981337230329879E-17</c:v>
                </c:pt>
                <c:pt idx="7645">
                  <c:v>-1.7631224072764129E-17</c:v>
                </c:pt>
                <c:pt idx="7646">
                  <c:v>-1.7267385969083159E-17</c:v>
                </c:pt>
                <c:pt idx="7647">
                  <c:v>-1.6890314602228679E-17</c:v>
                </c:pt>
                <c:pt idx="7648">
                  <c:v>-1.6500509678897309E-17</c:v>
                </c:pt>
                <c:pt idx="7649">
                  <c:v>-1.609847836197339E-17</c:v>
                </c:pt>
                <c:pt idx="7650">
                  <c:v>-1.5684734701331709E-17</c:v>
                </c:pt>
                <c:pt idx="7651">
                  <c:v>-1.5259799063581969E-17</c:v>
                </c:pt>
                <c:pt idx="7652">
                  <c:v>-1.4824197561322009E-17</c:v>
                </c:pt>
                <c:pt idx="7653">
                  <c:v>-1.4378461482461789E-17</c:v>
                </c:pt>
                <c:pt idx="7654">
                  <c:v>-1.392312672017444E-17</c:v>
                </c:pt>
                <c:pt idx="7655">
                  <c:v>-1.345873320402453E-17</c:v>
                </c:pt>
                <c:pt idx="7656">
                  <c:v>-1.2985824332817031E-17</c:v>
                </c:pt>
                <c:pt idx="7657">
                  <c:v>-1.250494640970342E-17</c:v>
                </c:pt>
                <c:pt idx="7658">
                  <c:v>-1.2016648080073909E-17</c:v>
                </c:pt>
                <c:pt idx="7659">
                  <c:v>-1.152147977275658E-17</c:v>
                </c:pt>
                <c:pt idx="7660">
                  <c:v>-1.101999314503597E-17</c:v>
                </c:pt>
                <c:pt idx="7661">
                  <c:v>-1.05127405319949E-17</c:v>
                </c:pt>
                <c:pt idx="7662">
                  <c:v>-1.000027440067379E-17</c:v>
                </c:pt>
                <c:pt idx="7663">
                  <c:v>-9.4831468095324189E-18</c:v>
                </c:pt>
                <c:pt idx="7664">
                  <c:v>-8.9619088736889495E-18</c:v>
                </c:pt>
                <c:pt idx="7665">
                  <c:v>-8.4371102364005953E-18</c:v>
                </c:pt>
                <c:pt idx="7666">
                  <c:v>-7.9092985472397566E-18</c:v>
                </c:pt>
                <c:pt idx="7667">
                  <c:v>-7.3790189474082756E-18</c:v>
                </c:pt>
                <c:pt idx="7668">
                  <c:v>-6.8468135626211576E-18</c:v>
                </c:pt>
                <c:pt idx="7669">
                  <c:v>-6.3132210039793867E-18</c:v>
                </c:pt>
                <c:pt idx="7670">
                  <c:v>-5.778775877239518E-18</c:v>
                </c:pt>
                <c:pt idx="7671">
                  <c:v>-5.244008300875458E-18</c:v>
                </c:pt>
                <c:pt idx="7672">
                  <c:v>-4.7094434333153421E-18</c:v>
                </c:pt>
                <c:pt idx="7673">
                  <c:v>-4.1756010097236427E-18</c:v>
                </c:pt>
                <c:pt idx="7674">
                  <c:v>-3.6429948886856503E-18</c:v>
                </c:pt>
                <c:pt idx="7675">
                  <c:v>-3.11213260913824E-18</c:v>
                </c:pt>
                <c:pt idx="7676">
                  <c:v>-2.5835149578774401E-18</c:v>
                </c:pt>
                <c:pt idx="7677">
                  <c:v>-2.057635547959654E-18</c:v>
                </c:pt>
                <c:pt idx="7678">
                  <c:v>-1.534980408299673E-18</c:v>
                </c:pt>
                <c:pt idx="7679">
                  <c:v>-1.01602758475461E-18</c:v>
                </c:pt>
                <c:pt idx="7680">
                  <c:v>-5.012467529688338E-19</c:v>
                </c:pt>
                <c:pt idx="7681">
                  <c:v>8.9011567592539824E-21</c:v>
                </c:pt>
                <c:pt idx="7682">
                  <c:v>5.1396432234206421E-19</c:v>
                </c:pt>
                <c:pt idx="7683">
                  <c:v>1.0135003802672041E-18</c:v>
                </c:pt>
                <c:pt idx="7684">
                  <c:v>1.507076763243805E-18</c:v>
                </c:pt>
                <c:pt idx="7685">
                  <c:v>1.9942710249278021E-18</c:v>
                </c:pt>
                <c:pt idx="7686">
                  <c:v>2.4746711515377682E-18</c:v>
                </c:pt>
                <c:pt idx="7687">
                  <c:v>2.9478758601876181E-18</c:v>
                </c:pt>
                <c:pt idx="7688">
                  <c:v>3.4134948837771568E-18</c:v>
                </c:pt>
                <c:pt idx="7689">
                  <c:v>3.8711492422961673E-18</c:v>
                </c:pt>
                <c:pt idx="7690">
                  <c:v>4.3204715004124182E-18</c:v>
                </c:pt>
                <c:pt idx="7691">
                  <c:v>4.7611060112286663E-18</c:v>
                </c:pt>
                <c:pt idx="7692">
                  <c:v>5.192709146108346E-18</c:v>
                </c:pt>
                <c:pt idx="7693">
                  <c:v>5.6149495104842547E-18</c:v>
                </c:pt>
                <c:pt idx="7694">
                  <c:v>6.0275081455790728E-18</c:v>
                </c:pt>
                <c:pt idx="7695">
                  <c:v>6.4300787159810053E-18</c:v>
                </c:pt>
                <c:pt idx="7696">
                  <c:v>6.8223676830322087E-18</c:v>
                </c:pt>
                <c:pt idx="7697">
                  <c:v>7.2040944640019508E-18</c:v>
                </c:pt>
                <c:pt idx="7698">
                  <c:v>7.5749915770305653E-18</c:v>
                </c:pt>
                <c:pt idx="7699">
                  <c:v>7.9348047718443326E-18</c:v>
                </c:pt>
                <c:pt idx="7700">
                  <c:v>8.2832931462552833E-18</c:v>
                </c:pt>
                <c:pt idx="7701">
                  <c:v>8.6202292484736541E-18</c:v>
                </c:pt>
                <c:pt idx="7702">
                  <c:v>8.9453991652743059E-18</c:v>
                </c:pt>
                <c:pt idx="7703">
                  <c:v>9.2586025960718064E-18</c:v>
                </c:pt>
                <c:pt idx="7704">
                  <c:v>9.5596529129720883E-18</c:v>
                </c:pt>
                <c:pt idx="7705">
                  <c:v>9.8483772068816054E-18</c:v>
                </c:pt>
                <c:pt idx="7706">
                  <c:v>1.012461631976771E-17</c:v>
                </c:pt>
                <c:pt idx="7707">
                  <c:v>1.038822486317659E-17</c:v>
                </c:pt>
                <c:pt idx="7708">
                  <c:v>1.063907122312734E-17</c:v>
                </c:pt>
                <c:pt idx="7709">
                  <c:v>1.087703755151311E-17</c:v>
                </c:pt>
                <c:pt idx="7710">
                  <c:v>1.110201974415182E-17</c:v>
                </c:pt>
                <c:pt idx="7711">
                  <c:v>1.13139274056408E-17</c:v>
                </c:pt>
                <c:pt idx="7712">
                  <c:v>1.151268380118088E-17</c:v>
                </c:pt>
                <c:pt idx="7713">
                  <c:v>1.1698225795546769E-17</c:v>
                </c:pt>
                <c:pt idx="7714">
                  <c:v>1.187050377939094E-17</c:v>
                </c:pt>
                <c:pt idx="7715">
                  <c:v>1.2029481583079249E-17</c:v>
                </c:pt>
                <c:pt idx="7716">
                  <c:v>1.2175136378266191E-17</c:v>
                </c:pt>
                <c:pt idx="7717">
                  <c:v>1.230745856742813E-17</c:v>
                </c:pt>
                <c:pt idx="7718">
                  <c:v>1.242645166158183E-17</c:v>
                </c:pt>
                <c:pt idx="7719">
                  <c:v>1.253213214642551E-17</c:v>
                </c:pt>
                <c:pt idx="7720">
                  <c:v>1.2624529337148E-17</c:v>
                </c:pt>
                <c:pt idx="7721">
                  <c:v>1.270368522216067E-17</c:v>
                </c:pt>
                <c:pt idx="7722">
                  <c:v>1.2769654296014701E-17</c:v>
                </c:pt>
                <c:pt idx="7723">
                  <c:v>1.2822503381774599E-17</c:v>
                </c:pt>
                <c:pt idx="7724">
                  <c:v>1.2862311443125949E-17</c:v>
                </c:pt>
                <c:pt idx="7725">
                  <c:v>1.288916938650321E-17</c:v>
                </c:pt>
                <c:pt idx="7726">
                  <c:v>1.290317985352985E-17</c:v>
                </c:pt>
                <c:pt idx="7727">
                  <c:v>1.2904457004069789E-17</c:v>
                </c:pt>
                <c:pt idx="7728">
                  <c:v>1.289312629019537E-17</c:v>
                </c:pt>
                <c:pt idx="7729">
                  <c:v>1.286932422138288E-17</c:v>
                </c:pt>
                <c:pt idx="7730">
                  <c:v>1.283319812125191E-17</c:v>
                </c:pt>
                <c:pt idx="7731">
                  <c:v>1.278490587617046E-17</c:v>
                </c:pt>
                <c:pt idx="7732">
                  <c:v>1.272461567605166E-17</c:v>
                </c:pt>
                <c:pt idx="7733">
                  <c:v>1.265250574767318E-17</c:v>
                </c:pt>
                <c:pt idx="7734">
                  <c:v>1.256876408085386E-17</c:v>
                </c:pt>
                <c:pt idx="7735">
                  <c:v>1.2473588147825731E-17</c:v>
                </c:pt>
                <c:pt idx="7736">
                  <c:v>1.236718461614344E-17</c:v>
                </c:pt>
                <c:pt idx="7737">
                  <c:v>1.224976905547512E-17</c:v>
                </c:pt>
                <c:pt idx="7738">
                  <c:v>1.212156563862214E-17</c:v>
                </c:pt>
                <c:pt idx="7739">
                  <c:v>1.198280683711681E-17</c:v>
                </c:pt>
                <c:pt idx="7740">
                  <c:v>1.183373311174904E-17</c:v>
                </c:pt>
                <c:pt idx="7741">
                  <c:v>1.167459259837461E-17</c:v>
                </c:pt>
                <c:pt idx="7742">
                  <c:v>1.1505640789358631E-17</c:v>
                </c:pt>
                <c:pt idx="7743">
                  <c:v>1.1327140211008371E-17</c:v>
                </c:pt>
                <c:pt idx="7744">
                  <c:v>1.113936009735049E-17</c:v>
                </c:pt>
                <c:pt idx="7745">
                  <c:v>1.09425760606072E-17</c:v>
                </c:pt>
                <c:pt idx="7746">
                  <c:v>1.073706975872595E-17</c:v>
                </c:pt>
                <c:pt idx="7747">
                  <c:v>1.052312856031644E-17</c:v>
                </c:pt>
                <c:pt idx="7748">
                  <c:v>1.0301045207347731E-17</c:v>
                </c:pt>
                <c:pt idx="7749">
                  <c:v>1.007111747595709E-17</c:v>
                </c:pt>
                <c:pt idx="7750">
                  <c:v>9.8336478357202845E-18</c:v>
                </c:pt>
                <c:pt idx="7751">
                  <c:v>9.5889431077312152E-18</c:v>
                </c:pt>
                <c:pt idx="7752">
                  <c:v>9.3373141218365821E-18</c:v>
                </c:pt>
                <c:pt idx="7753">
                  <c:v>9.0790753733683837E-18</c:v>
                </c:pt>
                <c:pt idx="7754">
                  <c:v>8.8145446797143835E-18</c:v>
                </c:pt>
                <c:pt idx="7755">
                  <c:v>8.544042837063323E-18</c:v>
                </c:pt>
                <c:pt idx="7756">
                  <c:v>8.2678932776581701E-18</c:v>
                </c:pt>
                <c:pt idx="7757">
                  <c:v>7.9864217278868844E-18</c:v>
                </c:pt>
                <c:pt idx="7758">
                  <c:v>7.6999558675360797E-18</c:v>
                </c:pt>
                <c:pt idx="7759">
                  <c:v>7.4088249905285865E-18</c:v>
                </c:pt>
                <c:pt idx="7760">
                  <c:v>7.1133596674612896E-18</c:v>
                </c:pt>
                <c:pt idx="7761">
                  <c:v>6.8138914102546913E-18</c:v>
                </c:pt>
                <c:pt idx="7762">
                  <c:v>6.5107523392205072E-18</c:v>
                </c:pt>
                <c:pt idx="7763">
                  <c:v>6.2042748528481864E-18</c:v>
                </c:pt>
                <c:pt idx="7764">
                  <c:v>5.8947913006056008E-18</c:v>
                </c:pt>
                <c:pt idx="7765">
                  <c:v>5.5826336590432668E-18</c:v>
                </c:pt>
                <c:pt idx="7766">
                  <c:v>5.268133211485364E-18</c:v>
                </c:pt>
                <c:pt idx="7767">
                  <c:v>4.9516202315844902E-18</c:v>
                </c:pt>
                <c:pt idx="7768">
                  <c:v>4.633423671010574E-18</c:v>
                </c:pt>
                <c:pt idx="7769">
                  <c:v>4.3138708515376281E-18</c:v>
                </c:pt>
                <c:pt idx="7770">
                  <c:v>3.9932871617851207E-18</c:v>
                </c:pt>
                <c:pt idx="7771">
                  <c:v>3.6719957588636422E-18</c:v>
                </c:pt>
                <c:pt idx="7772">
                  <c:v>3.3503172751672681E-18</c:v>
                </c:pt>
                <c:pt idx="7773">
                  <c:v>3.0285695305475878E-18</c:v>
                </c:pt>
                <c:pt idx="7774">
                  <c:v>2.7070672500967871E-18</c:v>
                </c:pt>
                <c:pt idx="7775">
                  <c:v>2.3861217877594071E-18</c:v>
                </c:pt>
                <c:pt idx="7776">
                  <c:v>2.0660408559845671E-18</c:v>
                </c:pt>
                <c:pt idx="7777">
                  <c:v>1.7471282616224069E-18</c:v>
                </c:pt>
                <c:pt idx="7778">
                  <c:v>1.429683648260383E-18</c:v>
                </c:pt>
                <c:pt idx="7779">
                  <c:v>1.114002245186844E-18</c:v>
                </c:pt>
                <c:pt idx="7780">
                  <c:v>8.0037462316095806E-19</c:v>
                </c:pt>
                <c:pt idx="7781">
                  <c:v>4.8908645715962838E-19</c:v>
                </c:pt>
                <c:pt idx="7782">
                  <c:v>1.804182962635683E-19</c:v>
                </c:pt>
                <c:pt idx="7783">
                  <c:v>-1.2535465916392429E-19</c:v>
                </c:pt>
                <c:pt idx="7784">
                  <c:v>-4.2796277286056531E-19</c:v>
                </c:pt>
                <c:pt idx="7785">
                  <c:v>-7.2714218047484165E-19</c:v>
                </c:pt>
                <c:pt idx="7786">
                  <c:v>-1.022634989674462E-18</c:v>
                </c:pt>
                <c:pt idx="7787">
                  <c:v>-1.314189472434813E-18</c:v>
                </c:pt>
                <c:pt idx="7788">
                  <c:v>-1.601560249397561E-18</c:v>
                </c:pt>
                <c:pt idx="7789">
                  <c:v>-1.8845084661983479E-18</c:v>
                </c:pt>
                <c:pt idx="7790">
                  <c:v>-2.1628019616714098E-18</c:v>
                </c:pt>
                <c:pt idx="7791">
                  <c:v>-2.436215427847744E-18</c:v>
                </c:pt>
                <c:pt idx="7792">
                  <c:v>-2.7045305616723431E-18</c:v>
                </c:pt>
                <c:pt idx="7793">
                  <c:v>-2.967536208374802E-18</c:v>
                </c:pt>
                <c:pt idx="7794">
                  <c:v>-3.225028496436398E-18</c:v>
                </c:pt>
                <c:pt idx="7795">
                  <c:v>-3.476810964105563E-18</c:v>
                </c:pt>
                <c:pt idx="7796">
                  <c:v>-3.7226946774223224E-18</c:v>
                </c:pt>
                <c:pt idx="7797">
                  <c:v>-3.9624983397210211E-18</c:v>
                </c:pt>
                <c:pt idx="7798">
                  <c:v>-4.1960483925892323E-18</c:v>
                </c:pt>
                <c:pt idx="7799">
                  <c:v>-4.4231791082693311E-18</c:v>
                </c:pt>
                <c:pt idx="7800">
                  <c:v>-4.6437326734976977E-18</c:v>
                </c:pt>
                <c:pt idx="7801">
                  <c:v>-4.8575592647849002E-18</c:v>
                </c:pt>
                <c:pt idx="7802">
                  <c:v>-5.0645171151485631E-18</c:v>
                </c:pt>
                <c:pt idx="7803">
                  <c:v>-5.2644725723188277E-18</c:v>
                </c:pt>
                <c:pt idx="7804">
                  <c:v>-5.4573001484444403E-18</c:v>
                </c:pt>
                <c:pt idx="7805">
                  <c:v>-5.6428825613355273E-18</c:v>
                </c:pt>
                <c:pt idx="7806">
                  <c:v>-5.8211107672870212E-18</c:v>
                </c:pt>
                <c:pt idx="7807">
                  <c:v>-5.9918839855344532E-18</c:v>
                </c:pt>
                <c:pt idx="7808">
                  <c:v>-6.1551097144015307E-18</c:v>
                </c:pt>
                <c:pt idx="7809">
                  <c:v>-6.3107037392063821E-18</c:v>
                </c:pt>
                <c:pt idx="7810">
                  <c:v>-6.4585901320007731E-18</c:v>
                </c:pt>
                <c:pt idx="7811">
                  <c:v>-6.5987012432238003E-18</c:v>
                </c:pt>
                <c:pt idx="7812">
                  <c:v>-6.7309776853586647E-18</c:v>
                </c:pt>
                <c:pt idx="7813">
                  <c:v>-6.8553683086880553E-18</c:v>
                </c:pt>
                <c:pt idx="7814">
                  <c:v>-6.9718301692504024E-18</c:v>
                </c:pt>
                <c:pt idx="7815">
                  <c:v>-7.0803284891059187E-18</c:v>
                </c:pt>
                <c:pt idx="7816">
                  <c:v>-7.1808366090276825E-18</c:v>
                </c:pt>
                <c:pt idx="7817">
                  <c:v>-7.2733359337393484E-18</c:v>
                </c:pt>
                <c:pt idx="7818">
                  <c:v>-7.3578158698270739E-18</c:v>
                </c:pt>
                <c:pt idx="7819">
                  <c:v>-7.4342737564591691E-18</c:v>
                </c:pt>
                <c:pt idx="7820">
                  <c:v>-7.5027147890526403E-18</c:v>
                </c:pt>
                <c:pt idx="7821">
                  <c:v>-7.5631519360313218E-18</c:v>
                </c:pt>
                <c:pt idx="7822">
                  <c:v>-7.6156058488255818E-18</c:v>
                </c:pt>
                <c:pt idx="7823">
                  <c:v>-7.6601047652686819E-18</c:v>
                </c:pt>
                <c:pt idx="7824">
                  <c:v>-7.6966844065497968E-18</c:v>
                </c:pt>
                <c:pt idx="7825">
                  <c:v>-7.7253878678883751E-18</c:v>
                </c:pt>
                <c:pt idx="7826">
                  <c:v>-7.7462655030990224E-18</c:v>
                </c:pt>
                <c:pt idx="7827">
                  <c:v>-7.7593748032203686E-18</c:v>
                </c:pt>
                <c:pt idx="7828">
                  <c:v>-7.7647802693854368E-18</c:v>
                </c:pt>
                <c:pt idx="7829">
                  <c:v>-7.7625532801149059E-18</c:v>
                </c:pt>
                <c:pt idx="7830">
                  <c:v>-7.7527719532182748E-18</c:v>
                </c:pt>
                <c:pt idx="7831">
                  <c:v>-7.7355210024913806E-18</c:v>
                </c:pt>
                <c:pt idx="7832">
                  <c:v>-7.7108915894019051E-18</c:v>
                </c:pt>
                <c:pt idx="7833">
                  <c:v>-7.6789811699575064E-18</c:v>
                </c:pt>
                <c:pt idx="7834">
                  <c:v>-7.6398933369539693E-18</c:v>
                </c:pt>
                <c:pt idx="7835">
                  <c:v>-7.5937376578033095E-18</c:v>
                </c:pt>
                <c:pt idx="7836">
                  <c:v>-7.5406295081441122E-18</c:v>
                </c:pt>
                <c:pt idx="7837">
                  <c:v>-7.4806899014384482E-18</c:v>
                </c:pt>
                <c:pt idx="7838">
                  <c:v>-7.4140453147616507E-18</c:v>
                </c:pt>
                <c:pt idx="7839">
                  <c:v>-7.3408275109928414E-18</c:v>
                </c:pt>
                <c:pt idx="7840">
                  <c:v>-7.2611733576155888E-18</c:v>
                </c:pt>
                <c:pt idx="7841">
                  <c:v>-7.1752246423392712E-18</c:v>
                </c:pt>
                <c:pt idx="7842">
                  <c:v>-7.0831278857527409E-18</c:v>
                </c:pt>
                <c:pt idx="7843">
                  <c:v>-6.9850341512226786E-18</c:v>
                </c:pt>
                <c:pt idx="7844">
                  <c:v>-6.881098852249595E-18</c:v>
                </c:pt>
                <c:pt idx="7845">
                  <c:v>-6.7714815574948093E-18</c:v>
                </c:pt>
                <c:pt idx="7846">
                  <c:v>-6.6563457936918603E-18</c:v>
                </c:pt>
                <c:pt idx="7847">
                  <c:v>-6.5358588466558008E-18</c:v>
                </c:pt>
                <c:pt idx="7848">
                  <c:v>-6.4101915606034751E-18</c:v>
                </c:pt>
                <c:pt idx="7849">
                  <c:v>-6.2795181359975008E-18</c:v>
                </c:pt>
                <c:pt idx="7850">
                  <c:v>-6.1440159261259239E-18</c:v>
                </c:pt>
                <c:pt idx="7851">
                  <c:v>-6.0038652326286886E-18</c:v>
                </c:pt>
                <c:pt idx="7852">
                  <c:v>-5.8592491001809658E-18</c:v>
                </c:pt>
                <c:pt idx="7853">
                  <c:v>-5.7103531105421271E-18</c:v>
                </c:pt>
                <c:pt idx="7854">
                  <c:v>-5.5573651761776937E-18</c:v>
                </c:pt>
                <c:pt idx="7855">
                  <c:v>-5.4004753336599393E-18</c:v>
                </c:pt>
                <c:pt idx="7856">
                  <c:v>-5.2398755370509877E-18</c:v>
                </c:pt>
                <c:pt idx="7857">
                  <c:v>-5.0757594514702687E-18</c:v>
                </c:pt>
                <c:pt idx="7858">
                  <c:v>-4.9083222470459507E-18</c:v>
                </c:pt>
                <c:pt idx="7859">
                  <c:v>-4.7377603934476589E-18</c:v>
                </c:pt>
                <c:pt idx="7860">
                  <c:v>-4.5642714551952418E-18</c:v>
                </c:pt>
                <c:pt idx="7861">
                  <c:v>-4.3880538879356292E-18</c:v>
                </c:pt>
                <c:pt idx="7862">
                  <c:v>-4.2093068358770103E-18</c:v>
                </c:pt>
                <c:pt idx="7863">
                  <c:v>-4.0282299305665099E-18</c:v>
                </c:pt>
                <c:pt idx="7864">
                  <c:v>-3.8450230911944133E-18</c:v>
                </c:pt>
                <c:pt idx="7865">
                  <c:v>-3.6598863266046334E-18</c:v>
                </c:pt>
                <c:pt idx="7866">
                  <c:v>-3.4730195391877167E-18</c:v>
                </c:pt>
                <c:pt idx="7867">
                  <c:v>-3.284622330829037E-18</c:v>
                </c:pt>
                <c:pt idx="7868">
                  <c:v>-3.0948938110811451E-18</c:v>
                </c:pt>
                <c:pt idx="7869">
                  <c:v>-2.9040324077253669E-18</c:v>
                </c:pt>
                <c:pt idx="7870">
                  <c:v>-2.7122356798837751E-18</c:v>
                </c:pt>
                <c:pt idx="7871">
                  <c:v>-2.5197001338385639E-18</c:v>
                </c:pt>
                <c:pt idx="7872">
                  <c:v>-2.3266210417116619E-18</c:v>
                </c:pt>
                <c:pt idx="7873">
                  <c:v>-2.133192263153086E-18</c:v>
                </c:pt>
                <c:pt idx="7874">
                  <c:v>-1.9396060701821481E-18</c:v>
                </c:pt>
                <c:pt idx="7875">
                  <c:v>-1.7460529753210949E-18</c:v>
                </c:pt>
                <c:pt idx="7876">
                  <c:v>-1.5527215631561699E-18</c:v>
                </c:pt>
                <c:pt idx="7877">
                  <c:v>-1.359798325456407E-18</c:v>
                </c:pt>
                <c:pt idx="7878">
                  <c:v>-1.1674674999756599E-18</c:v>
                </c:pt>
                <c:pt idx="7879">
                  <c:v>-9.7591091305857784E-19</c:v>
                </c:pt>
                <c:pt idx="7880">
                  <c:v>-7.8530782616628816E-19</c:v>
                </c:pt>
                <c:pt idx="7881">
                  <c:v>-5.9583478643257873E-19</c:v>
                </c:pt>
                <c:pt idx="7882">
                  <c:v>-4.0766548135634091E-19</c:v>
                </c:pt>
                <c:pt idx="7883">
                  <c:v>-2.2097059773094099E-19</c:v>
                </c:pt>
                <c:pt idx="7884">
                  <c:v>-3.5917684906050802E-20</c:v>
                </c:pt>
                <c:pt idx="7885">
                  <c:v>1.473289775277108E-19</c:v>
                </c:pt>
                <c:pt idx="7886">
                  <c:v>3.286085075461885E-19</c:v>
                </c:pt>
                <c:pt idx="7887">
                  <c:v>5.077635439112637E-19</c:v>
                </c:pt>
                <c:pt idx="7888">
                  <c:v>6.8464036472797573E-19</c:v>
                </c:pt>
                <c:pt idx="7889">
                  <c:v>8.5908900126986537E-19</c:v>
                </c:pt>
                <c:pt idx="7890">
                  <c:v>1.030963347008527E-18</c:v>
                </c:pt>
                <c:pt idx="7891">
                  <c:v>1.200121261788671E-18</c:v>
                </c:pt>
                <c:pt idx="7892">
                  <c:v>1.366424671095324E-18</c:v>
                </c:pt>
                <c:pt idx="7893">
                  <c:v>1.5297396603651091E-18</c:v>
                </c:pt>
                <c:pt idx="7894">
                  <c:v>1.6899365642988661E-18</c:v>
                </c:pt>
                <c:pt idx="7895">
                  <c:v>1.8468900511381921E-18</c:v>
                </c:pt>
                <c:pt idx="7896">
                  <c:v>2.0004792018737289E-18</c:v>
                </c:pt>
                <c:pt idx="7897">
                  <c:v>2.1505875843583449E-18</c:v>
                </c:pt>
                <c:pt idx="7898">
                  <c:v>2.2971033223035499E-18</c:v>
                </c:pt>
                <c:pt idx="7899">
                  <c:v>2.4399191591427371E-18</c:v>
                </c:pt>
                <c:pt idx="7900">
                  <c:v>2.57893251674996E-18</c:v>
                </c:pt>
                <c:pt idx="7901">
                  <c:v>2.7140455490081641E-18</c:v>
                </c:pt>
                <c:pt idx="7902">
                  <c:v>2.8451651902257999E-18</c:v>
                </c:pt>
                <c:pt idx="7903">
                  <c:v>2.9722031984058438E-18</c:v>
                </c:pt>
                <c:pt idx="7904">
                  <c:v>3.09507619337621E-18</c:v>
                </c:pt>
                <c:pt idx="7905">
                  <c:v>3.2137056897954542E-18</c:v>
                </c:pt>
                <c:pt idx="7906">
                  <c:v>3.328018125052568E-18</c:v>
                </c:pt>
                <c:pt idx="7907">
                  <c:v>3.4379448820844161E-18</c:v>
                </c:pt>
                <c:pt idx="7908">
                  <c:v>3.5434223071391331E-18</c:v>
                </c:pt>
                <c:pt idx="7909">
                  <c:v>3.6443917225184166E-18</c:v>
                </c:pt>
                <c:pt idx="7910">
                  <c:v>3.740799434336254E-18</c:v>
                </c:pt>
                <c:pt idx="7911">
                  <c:v>3.8325967353360853E-18</c:v>
                </c:pt>
                <c:pt idx="7912">
                  <c:v>3.9197399028128277E-18</c:v>
                </c:pt>
                <c:pt idx="7913">
                  <c:v>4.0021901916905056E-18</c:v>
                </c:pt>
                <c:pt idx="7914">
                  <c:v>4.0799138228104263E-18</c:v>
                </c:pt>
                <c:pt idx="7915">
                  <c:v>4.1528819664889954E-18</c:v>
                </c:pt>
                <c:pt idx="7916">
                  <c:v>4.2210707214083103E-18</c:v>
                </c:pt>
                <c:pt idx="7917">
                  <c:v>4.2844610889065357E-18</c:v>
                </c:pt>
                <c:pt idx="7918">
                  <c:v>4.3430389427389536E-18</c:v>
                </c:pt>
                <c:pt idx="7919">
                  <c:v>4.3967949943842723E-18</c:v>
                </c:pt>
                <c:pt idx="7920">
                  <c:v>4.4457247539743537E-18</c:v>
                </c:pt>
                <c:pt idx="7921">
                  <c:v>4.4898284869290807E-18</c:v>
                </c:pt>
                <c:pt idx="7922">
                  <c:v>4.5291111663813899E-18</c:v>
                </c:pt>
                <c:pt idx="7923">
                  <c:v>4.5635824214808132E-18</c:v>
                </c:pt>
                <c:pt idx="7924">
                  <c:v>4.5932564816669848E-18</c:v>
                </c:pt>
                <c:pt idx="7925">
                  <c:v>4.6181521170076113E-18</c:v>
                </c:pt>
                <c:pt idx="7926">
                  <c:v>4.638292574698293E-18</c:v>
                </c:pt>
                <c:pt idx="7927">
                  <c:v>4.6537055118243607E-18</c:v>
                </c:pt>
                <c:pt idx="7928">
                  <c:v>4.6644229244875571E-18</c:v>
                </c:pt>
                <c:pt idx="7929">
                  <c:v>4.6704810734028994E-18</c:v>
                </c:pt>
                <c:pt idx="7930">
                  <c:v>4.6719204060734672E-18</c:v>
                </c:pt>
                <c:pt idx="7931">
                  <c:v>4.6687854756531373E-18</c:v>
                </c:pt>
                <c:pt idx="7932">
                  <c:v>4.6611248566093833E-18</c:v>
                </c:pt>
                <c:pt idx="7933">
                  <c:v>4.6489910573003403E-18</c:v>
                </c:pt>
                <c:pt idx="7934">
                  <c:v>4.632440429582119E-18</c:v>
                </c:pt>
                <c:pt idx="7935">
                  <c:v>4.6115330755641824E-18</c:v>
                </c:pt>
                <c:pt idx="7936">
                  <c:v>4.5863327516321438E-18</c:v>
                </c:pt>
                <c:pt idx="7937">
                  <c:v>4.5569067698588832E-18</c:v>
                </c:pt>
                <c:pt idx="7938">
                  <c:v>4.5233258969261538E-18</c:v>
                </c:pt>
                <c:pt idx="7939">
                  <c:v>4.4856642506801476E-18</c:v>
                </c:pt>
                <c:pt idx="7940">
                  <c:v>4.4439991944454957E-18</c:v>
                </c:pt>
                <c:pt idx="7941">
                  <c:v>4.3984112292231809E-18</c:v>
                </c:pt>
                <c:pt idx="7942">
                  <c:v>4.3489838838986227E-18</c:v>
                </c:pt>
                <c:pt idx="7943">
                  <c:v>4.2958036035869014E-18</c:v>
                </c:pt>
                <c:pt idx="7944">
                  <c:v>4.2389596362426363E-18</c:v>
                </c:pt>
                <c:pt idx="7945">
                  <c:v>4.1785439176624457E-18</c:v>
                </c:pt>
                <c:pt idx="7946">
                  <c:v>4.1146509550082483E-18</c:v>
                </c:pt>
                <c:pt idx="7947">
                  <c:v>4.0473777089797747E-18</c:v>
                </c:pt>
                <c:pt idx="7948">
                  <c:v>3.9768234747647722E-18</c:v>
                </c:pt>
                <c:pt idx="7949">
                  <c:v>3.9030897618952217E-18</c:v>
                </c:pt>
                <c:pt idx="7950">
                  <c:v>3.8262801731377508E-18</c:v>
                </c:pt>
                <c:pt idx="7951">
                  <c:v>3.7465002825460301E-18</c:v>
                </c:pt>
                <c:pt idx="7952">
                  <c:v>3.6638575128025463E-18</c:v>
                </c:pt>
                <c:pt idx="7953">
                  <c:v>3.5784610119765113E-18</c:v>
                </c:pt>
                <c:pt idx="7954">
                  <c:v>3.4904215298240273E-18</c:v>
                </c:pt>
                <c:pt idx="7955">
                  <c:v>3.3998512937557812E-18</c:v>
                </c:pt>
                <c:pt idx="7956">
                  <c:v>3.3068638845966541E-18</c:v>
                </c:pt>
                <c:pt idx="7957">
                  <c:v>3.211574112260557E-18</c:v>
                </c:pt>
                <c:pt idx="7958">
                  <c:v>3.1140978914627039E-18</c:v>
                </c:pt>
                <c:pt idx="7959">
                  <c:v>3.0145521175902332E-18</c:v>
                </c:pt>
                <c:pt idx="7960">
                  <c:v>2.913054542850789E-18</c:v>
                </c:pt>
                <c:pt idx="7961">
                  <c:v>2.809723652817146E-18</c:v>
                </c:pt>
                <c:pt idx="7962">
                  <c:v>2.7046785434844498E-18</c:v>
                </c:pt>
                <c:pt idx="7963">
                  <c:v>2.598038798954979E-18</c:v>
                </c:pt>
                <c:pt idx="7964">
                  <c:v>2.4899243698635371E-18</c:v>
                </c:pt>
                <c:pt idx="7965">
                  <c:v>2.3804554526548021E-18</c:v>
                </c:pt>
                <c:pt idx="7966">
                  <c:v>2.269752369821959E-18</c:v>
                </c:pt>
                <c:pt idx="7967">
                  <c:v>2.1579354512139511E-18</c:v>
                </c:pt>
                <c:pt idx="7968">
                  <c:v>2.045124916516565E-18</c:v>
                </c:pt>
                <c:pt idx="7969">
                  <c:v>1.9314407590103779E-18</c:v>
                </c:pt>
                <c:pt idx="7970">
                  <c:v>1.817002630706296E-18</c:v>
                </c:pt>
                <c:pt idx="7971">
                  <c:v>1.70192972895712E-18</c:v>
                </c:pt>
                <c:pt idx="7972">
                  <c:v>1.586340684641094E-18</c:v>
                </c:pt>
                <c:pt idx="7973">
                  <c:v>1.470353452010945E-18</c:v>
                </c:pt>
                <c:pt idx="7974">
                  <c:v>1.3540852002993591E-18</c:v>
                </c:pt>
                <c:pt idx="7975">
                  <c:v>1.2376522071691919E-18</c:v>
                </c:pt>
                <c:pt idx="7976">
                  <c:v>1.121169754094077E-18</c:v>
                </c:pt>
                <c:pt idx="7977">
                  <c:v>1.004752023752328E-18</c:v>
                </c:pt>
                <c:pt idx="7978">
                  <c:v>8.8851199951423448E-19</c:v>
                </c:pt>
                <c:pt idx="7979">
                  <c:v>7.7256136710005629E-19</c:v>
                </c:pt>
                <c:pt idx="7980">
                  <c:v>6.5701041848306955E-19</c:v>
                </c:pt>
                <c:pt idx="7981">
                  <c:v>5.4196795810914208E-19</c:v>
                </c:pt>
                <c:pt idx="7982">
                  <c:v>4.2754121150131082E-19</c:v>
                </c:pt>
                <c:pt idx="7983">
                  <c:v>3.1383573631483759E-19</c:v>
                </c:pt>
                <c:pt idx="7984">
                  <c:v>2.0095533590517349E-19</c:v>
                </c:pt>
                <c:pt idx="7985">
                  <c:v>8.9001975468187717E-20</c:v>
                </c:pt>
                <c:pt idx="7986">
                  <c:v>-2.1924299191082491E-20</c:v>
                </c:pt>
                <c:pt idx="7987">
                  <c:v>-1.317254402080323E-19</c:v>
                </c:pt>
                <c:pt idx="7988">
                  <c:v>-2.4030547347645478E-19</c:v>
                </c:pt>
                <c:pt idx="7989">
                  <c:v>-3.4757057168805258E-19</c:v>
                </c:pt>
                <c:pt idx="7990">
                  <c:v>-4.5342912454985034E-19</c:v>
                </c:pt>
                <c:pt idx="7991">
                  <c:v>-5.5779180613905686E-19</c:v>
                </c:pt>
                <c:pt idx="7992">
                  <c:v>-6.6057163935811719E-19</c:v>
                </c:pt>
                <c:pt idx="7993">
                  <c:v>-7.6168405745589919E-19</c:v>
                </c:pt>
                <c:pt idx="7994">
                  <c:v>-8.6104696258415967E-19</c:v>
                </c:pt>
                <c:pt idx="7995">
                  <c:v>-9.5858078136163734E-19</c:v>
                </c:pt>
                <c:pt idx="7996">
                  <c:v>-1.054208517421314E-18</c:v>
                </c:pt>
                <c:pt idx="7997">
                  <c:v>-1.147855800919577E-18</c:v>
                </c:pt>
                <c:pt idx="7998">
                  <c:v>-1.2394509349891821E-18</c:v>
                </c:pt>
                <c:pt idx="7999">
                  <c:v>-1.3289249391210989E-18</c:v>
                </c:pt>
                <c:pt idx="8000">
                  <c:v>-1.4162115894634461E-18</c:v>
                </c:pt>
                <c:pt idx="8001">
                  <c:v>-1.5012474560288601E-18</c:v>
                </c:pt>
                <c:pt idx="8002">
                  <c:v>-1.583971936804744E-18</c:v>
                </c:pt>
                <c:pt idx="8003">
                  <c:v>-1.664327288763926E-18</c:v>
                </c:pt>
                <c:pt idx="8004">
                  <c:v>-1.7422586557762919E-18</c:v>
                </c:pt>
                <c:pt idx="8005">
                  <c:v>-1.817714093424992E-18</c:v>
                </c:pt>
                <c:pt idx="8006">
                  <c:v>-1.890644590733796E-18</c:v>
                </c:pt>
                <c:pt idx="8007">
                  <c:v>-1.9610040888151351E-18</c:v>
                </c:pt>
                <c:pt idx="8008">
                  <c:v>-2.0287494964512471E-18</c:v>
                </c:pt>
                <c:pt idx="8009">
                  <c:v>-2.0938407026237609E-18</c:v>
                </c:pt>
                <c:pt idx="8010">
                  <c:v>-2.1562405860098338E-18</c:v>
                </c:pt>
                <c:pt idx="8011">
                  <c:v>-2.2159150214657691E-18</c:v>
                </c:pt>
                <c:pt idx="8012">
                  <c:v>-2.272832883521743E-18</c:v>
                </c:pt>
                <c:pt idx="8013">
                  <c:v>-2.3269660469140018E-18</c:v>
                </c:pt>
                <c:pt idx="8014">
                  <c:v>-2.378289384183449E-18</c:v>
                </c:pt>
                <c:pt idx="8015">
                  <c:v>-2.426780760372188E-18</c:v>
                </c:pt>
                <c:pt idx="8016">
                  <c:v>-2.472421024852053E-18</c:v>
                </c:pt>
                <c:pt idx="8017">
                  <c:v>-2.515194000321647E-18</c:v>
                </c:pt>
                <c:pt idx="8018">
                  <c:v>-2.5550864690108112E-18</c:v>
                </c:pt>
                <c:pt idx="8019">
                  <c:v>-2.5920881561337462E-18</c:v>
                </c:pt>
                <c:pt idx="8020">
                  <c:v>-2.6261917106343549E-18</c:v>
                </c:pt>
                <c:pt idx="8021">
                  <c:v>-2.6573926832695052E-18</c:v>
                </c:pt>
                <c:pt idx="8022">
                  <c:v>-2.6856895020781062E-18</c:v>
                </c:pt>
                <c:pt idx="8023">
                  <c:v>-2.7110834452859671E-18</c:v>
                </c:pt>
                <c:pt idx="8024">
                  <c:v>-2.7335786116983689E-18</c:v>
                </c:pt>
                <c:pt idx="8025">
                  <c:v>-2.753181888634272E-18</c:v>
                </c:pt>
                <c:pt idx="8026">
                  <c:v>-2.7699029174579E-18</c:v>
                </c:pt>
                <c:pt idx="8027">
                  <c:v>-2.783754056765255E-18</c:v>
                </c:pt>
                <c:pt idx="8028">
                  <c:v>-2.7947503432848381E-18</c:v>
                </c:pt>
                <c:pt idx="8029">
                  <c:v>-2.8029094505534611E-18</c:v>
                </c:pt>
                <c:pt idx="8030">
                  <c:v>-2.8082516454296361E-18</c:v>
                </c:pt>
                <c:pt idx="8031">
                  <c:v>-2.8107997425085091E-18</c:v>
                </c:pt>
                <c:pt idx="8032">
                  <c:v>-2.8105790565036859E-18</c:v>
                </c:pt>
                <c:pt idx="8033">
                  <c:v>-2.807617352662686E-18</c:v>
                </c:pt>
                <c:pt idx="8034">
                  <c:v>-2.801944795283968E-18</c:v>
                </c:pt>
                <c:pt idx="8035">
                  <c:v>-2.7935938944046629E-18</c:v>
                </c:pt>
                <c:pt idx="8036">
                  <c:v>-2.7825994507292732E-18</c:v>
                </c:pt>
                <c:pt idx="8037">
                  <c:v>-2.7689984988705611E-18</c:v>
                </c:pt>
                <c:pt idx="8038">
                  <c:v>-2.7528302489748479E-18</c:v>
                </c:pt>
                <c:pt idx="8039">
                  <c:v>-2.7341360268047529E-18</c:v>
                </c:pt>
                <c:pt idx="8040">
                  <c:v>-2.7129592123532149E-18</c:v>
                </c:pt>
                <c:pt idx="8041">
                  <c:v>-2.6893451770633192E-18</c:v>
                </c:pt>
                <c:pt idx="8042">
                  <c:v>-2.6633412197290811E-18</c:v>
                </c:pt>
                <c:pt idx="8043">
                  <c:v>-2.6349965011528721E-18</c:v>
                </c:pt>
                <c:pt idx="8044">
                  <c:v>-2.604361977635636E-18</c:v>
                </c:pt>
                <c:pt idx="8045">
                  <c:v>-2.5714903333764261E-18</c:v>
                </c:pt>
                <c:pt idx="8046">
                  <c:v>-2.5364359118580889E-18</c:v>
                </c:pt>
                <c:pt idx="8047">
                  <c:v>-2.4992546462961709E-18</c:v>
                </c:pt>
                <c:pt idx="8048">
                  <c:v>-2.460003989228233E-18</c:v>
                </c:pt>
                <c:pt idx="8049">
                  <c:v>-2.418742841320853E-18</c:v>
                </c:pt>
                <c:pt idx="8050">
                  <c:v>-2.3755314794715988E-18</c:v>
                </c:pt>
                <c:pt idx="8051">
                  <c:v>-2.330431484283154E-18</c:v>
                </c:pt>
                <c:pt idx="8052">
                  <c:v>-2.2835056669866209E-18</c:v>
                </c:pt>
                <c:pt idx="8053">
                  <c:v>-2.2348179958908289E-18</c:v>
                </c:pt>
                <c:pt idx="8054">
                  <c:v>-2.1844335224341309E-18</c:v>
                </c:pt>
                <c:pt idx="8055">
                  <c:v>-2.1324183069148351E-18</c:v>
                </c:pt>
                <c:pt idx="8056">
                  <c:v>-2.0788393439759452E-18</c:v>
                </c:pt>
                <c:pt idx="8057">
                  <c:v>-2.0237644879193972E-18</c:v>
                </c:pt>
                <c:pt idx="8058">
                  <c:v>-1.9672623779243702E-18</c:v>
                </c:pt>
                <c:pt idx="8059">
                  <c:v>-1.9094023632436319E-18</c:v>
                </c:pt>
                <c:pt idx="8060">
                  <c:v>-1.8502544284511271E-18</c:v>
                </c:pt>
                <c:pt idx="8061">
                  <c:v>-1.789889118813283E-18</c:v>
                </c:pt>
                <c:pt idx="8062">
                  <c:v>-1.72837746585562E-18</c:v>
                </c:pt>
                <c:pt idx="8063">
                  <c:v>-1.665790913195388E-18</c:v>
                </c:pt>
                <c:pt idx="8064">
                  <c:v>-1.602201242709965E-18</c:v>
                </c:pt>
                <c:pt idx="8065">
                  <c:v>-1.537680501109736E-18</c:v>
                </c:pt>
                <c:pt idx="8066">
                  <c:v>-1.472300926983107E-18</c:v>
                </c:pt>
                <c:pt idx="8067">
                  <c:v>-1.4061348783801429E-18</c:v>
                </c:pt>
                <c:pt idx="8068">
                  <c:v>-1.3392547610001719E-18</c:v>
                </c:pt>
                <c:pt idx="8069">
                  <c:v>-1.2717329570474241E-18</c:v>
                </c:pt>
                <c:pt idx="8070">
                  <c:v>-1.203641754817497E-18</c:v>
                </c:pt>
                <c:pt idx="8071">
                  <c:v>-1.13505327907611E-18</c:v>
                </c:pt>
                <c:pt idx="8072">
                  <c:v>-1.066039422290211E-18</c:v>
                </c:pt>
                <c:pt idx="8073">
                  <c:v>-9.9667177677007492E-19</c:v>
                </c:pt>
                <c:pt idx="8074">
                  <c:v>-9.2702156777956151E-19</c:v>
                </c:pt>
                <c:pt idx="8075">
                  <c:v>-8.5715958767018717E-19</c:v>
                </c:pt>
                <c:pt idx="8076">
                  <c:v>-7.8715613109310961E-19</c:v>
                </c:pt>
                <c:pt idx="8077">
                  <c:v>-7.1708093134153488E-19</c:v>
                </c:pt>
                <c:pt idx="8078">
                  <c:v>-6.4700309787443106E-19</c:v>
                </c:pt>
                <c:pt idx="8079">
                  <c:v>-5.769910550707736E-19</c:v>
                </c:pt>
                <c:pt idx="8080">
                  <c:v>-5.0711248226185534E-19</c:v>
                </c:pt>
                <c:pt idx="8081">
                  <c:v>-4.3743425508747512E-19</c:v>
                </c:pt>
                <c:pt idx="8082">
                  <c:v>-3.6802238822007058E-19</c:v>
                </c:pt>
                <c:pt idx="8083">
                  <c:v>-2.9894197949908608E-19</c:v>
                </c:pt>
                <c:pt idx="8084">
                  <c:v>-2.302571555160712E-19</c:v>
                </c:pt>
                <c:pt idx="8085">
                  <c:v>-1.6203101868918491E-19</c:v>
                </c:pt>
                <c:pt idx="8086">
                  <c:v>-9.4325595863942392E-20</c:v>
                </c:pt>
                <c:pt idx="8087">
                  <c:v>-2.7201788475186838E-20</c:v>
                </c:pt>
                <c:pt idx="8088">
                  <c:v>3.9280675696607252E-20</c:v>
                </c:pt>
                <c:pt idx="8089">
                  <c:v>1.0506328914347349E-19</c:v>
                </c:pt>
                <c:pt idx="8090">
                  <c:v>1.7008880959321041E-19</c:v>
                </c:pt>
                <c:pt idx="8091">
                  <c:v>2.3430130329033701E-19</c:v>
                </c:pt>
                <c:pt idx="8092">
                  <c:v>2.9764618656924119E-19</c:v>
                </c:pt>
                <c:pt idx="8093">
                  <c:v>3.6007026569593938E-19</c:v>
                </c:pt>
                <c:pt idx="8094">
                  <c:v>4.2152177495678561E-19</c:v>
                </c:pt>
                <c:pt idx="8095">
                  <c:v>4.8195041297439991E-19</c:v>
                </c:pt>
                <c:pt idx="8096">
                  <c:v>5.4130737723300832E-19</c:v>
                </c:pt>
                <c:pt idx="8097">
                  <c:v>5.9954539679731425E-19</c:v>
                </c:pt>
                <c:pt idx="8098">
                  <c:v>6.5661876321094027E-19</c:v>
                </c:pt>
                <c:pt idx="8099">
                  <c:v>7.1248335956239729E-19</c:v>
                </c:pt>
                <c:pt idx="8100">
                  <c:v>7.670966877084441E-19</c:v>
                </c:pt>
                <c:pt idx="8101">
                  <c:v>8.2041789364660144E-19</c:v>
                </c:pt>
                <c:pt idx="8102">
                  <c:v>8.7240779103047197E-19</c:v>
                </c:pt>
                <c:pt idx="8103">
                  <c:v>9.2302888282339416E-19</c:v>
                </c:pt>
                <c:pt idx="8104">
                  <c:v>9.7224538108781921E-19</c:v>
                </c:pt>
                <c:pt idx="8105">
                  <c:v>1.020023224909646E-18</c:v>
                </c:pt>
                <c:pt idx="8106">
                  <c:v>1.0663300964585751E-18</c:v>
                </c:pt>
                <c:pt idx="8107">
                  <c:v>1.11113543518736E-18</c:v>
                </c:pt>
                <c:pt idx="8108">
                  <c:v>1.1544104501746001E-18</c:v>
                </c:pt>
                <c:pt idx="8109">
                  <c:v>1.196128130617521E-18</c:v>
                </c:pt>
                <c:pt idx="8110">
                  <c:v>1.2362632544828919E-18</c:v>
                </c:pt>
                <c:pt idx="8111">
                  <c:v>1.2747923953259709E-18</c:v>
                </c:pt>
                <c:pt idx="8112">
                  <c:v>1.3116939272890481E-18</c:v>
                </c:pt>
                <c:pt idx="8113">
                  <c:v>1.346948028292828E-18</c:v>
                </c:pt>
                <c:pt idx="8114">
                  <c:v>1.3805366814355029E-18</c:v>
                </c:pt>
                <c:pt idx="8115">
                  <c:v>1.41244367461601E-18</c:v>
                </c:pt>
                <c:pt idx="8116">
                  <c:v>1.4426545983994749E-18</c:v>
                </c:pt>
                <c:pt idx="8117">
                  <c:v>1.4711568421444569E-18</c:v>
                </c:pt>
                <c:pt idx="8118">
                  <c:v>1.4979395884130321E-18</c:v>
                </c:pt>
                <c:pt idx="8119">
                  <c:v>1.522993805686284E-18</c:v>
                </c:pt>
                <c:pt idx="8120">
                  <c:v>1.5463122394091591E-18</c:v>
                </c:pt>
                <c:pt idx="8121">
                  <c:v>1.5678894013900569E-18</c:v>
                </c:pt>
                <c:pt idx="8122">
                  <c:v>1.587721557581869E-18</c:v>
                </c:pt>
                <c:pt idx="8123">
                  <c:v>1.605806714272494E-18</c:v>
                </c:pt>
                <c:pt idx="8124">
                  <c:v>1.6221446027141459E-18</c:v>
                </c:pt>
                <c:pt idx="8125">
                  <c:v>1.636736662221979E-18</c:v>
                </c:pt>
                <c:pt idx="8126">
                  <c:v>1.649586021773756E-18</c:v>
                </c:pt>
                <c:pt idx="8127">
                  <c:v>1.660697480143452E-18</c:v>
                </c:pt>
                <c:pt idx="8128">
                  <c:v>1.670077484602742E-18</c:v>
                </c:pt>
                <c:pt idx="8129">
                  <c:v>1.6777341082254439E-18</c:v>
                </c:pt>
                <c:pt idx="8130">
                  <c:v>1.6836770258309351E-18</c:v>
                </c:pt>
                <c:pt idx="8131">
                  <c:v>1.687917488603595E-18</c:v>
                </c:pt>
                <c:pt idx="8132">
                  <c:v>1.6904682974261991E-18</c:v>
                </c:pt>
                <c:pt idx="8133">
                  <c:v>1.6913437749660989E-18</c:v>
                </c:pt>
                <c:pt idx="8134">
                  <c:v>1.690559736553838E-18</c:v>
                </c:pt>
                <c:pt idx="8135">
                  <c:v>1.688133459894646E-18</c:v>
                </c:pt>
                <c:pt idx="8136">
                  <c:v>1.684083653653981E-18</c:v>
                </c:pt>
                <c:pt idx="8137">
                  <c:v>1.678430424958992E-18</c:v>
                </c:pt>
                <c:pt idx="8138">
                  <c:v>1.671195245858405E-18</c:v>
                </c:pt>
                <c:pt idx="8139">
                  <c:v>1.6624009187839291E-18</c:v>
                </c:pt>
                <c:pt idx="8140">
                  <c:v>1.6520715410568329E-18</c:v>
                </c:pt>
                <c:pt idx="8141">
                  <c:v>1.6402324684838381E-18</c:v>
                </c:pt>
                <c:pt idx="8142">
                  <c:v>1.626910278086908E-18</c:v>
                </c:pt>
                <c:pt idx="8143">
                  <c:v>1.612132730011947E-18</c:v>
                </c:pt>
                <c:pt idx="8144">
                  <c:v>1.5959287286617441E-18</c:v>
                </c:pt>
                <c:pt idx="8145">
                  <c:v>1.5783282830988159E-18</c:v>
                </c:pt>
                <c:pt idx="8146">
                  <c:v>1.559362466764074E-18</c:v>
                </c:pt>
                <c:pt idx="8147">
                  <c:v>1.5390633765574211E-18</c:v>
                </c:pt>
                <c:pt idx="8148">
                  <c:v>1.5174640913265819E-18</c:v>
                </c:pt>
                <c:pt idx="8149">
                  <c:v>1.4945986298105611E-18</c:v>
                </c:pt>
                <c:pt idx="8150">
                  <c:v>1.470501908084207E-18</c:v>
                </c:pt>
                <c:pt idx="8151">
                  <c:v>1.4452096965503851E-18</c:v>
                </c:pt>
                <c:pt idx="8152">
                  <c:v>1.4187585765262291E-18</c:v>
                </c:pt>
                <c:pt idx="8153">
                  <c:v>1.3911858964698941E-18</c:v>
                </c:pt>
                <c:pt idx="8154">
                  <c:v>1.3625297278941031E-18</c:v>
                </c:pt>
                <c:pt idx="8155">
                  <c:v>1.3328288210126391E-18</c:v>
                </c:pt>
                <c:pt idx="8156">
                  <c:v>1.302122560165724E-18</c:v>
                </c:pt>
                <c:pt idx="8157">
                  <c:v>1.270450919070008E-18</c:v>
                </c:pt>
                <c:pt idx="8158">
                  <c:v>1.2378544159385569E-18</c:v>
                </c:pt>
                <c:pt idx="8159">
                  <c:v>1.20437406851598E-18</c:v>
                </c:pt>
                <c:pt idx="8160">
                  <c:v>1.1700513490733941E-18</c:v>
                </c:pt>
                <c:pt idx="8161">
                  <c:v>1.1349281394075651E-18</c:v>
                </c:pt>
                <c:pt idx="8162">
                  <c:v>1.0990466858881069E-18</c:v>
                </c:pt>
                <c:pt idx="8163">
                  <c:v>1.062449554596138E-18</c:v>
                </c:pt>
                <c:pt idx="8164">
                  <c:v>1.0251795865972561E-18</c:v>
                </c:pt>
                <c:pt idx="8165">
                  <c:v>9.8727985339117189E-19</c:v>
                </c:pt>
                <c:pt idx="8166">
                  <c:v>9.4879361257970912E-19</c:v>
                </c:pt>
                <c:pt idx="8167">
                  <c:v>9.0976426379427648E-19</c:v>
                </c:pt>
                <c:pt idx="8168">
                  <c:v>8.7023530492324176E-19</c:v>
                </c:pt>
                <c:pt idx="8169">
                  <c:v>8.3025028867894916E-19</c:v>
                </c:pt>
                <c:pt idx="8170">
                  <c:v>7.8985277954339315E-19</c:v>
                </c:pt>
                <c:pt idx="8171">
                  <c:v>7.4908631113080061E-19</c:v>
                </c:pt>
                <c:pt idx="8172">
                  <c:v>7.0799434400459265E-19</c:v>
                </c:pt>
                <c:pt idx="8173">
                  <c:v>6.6662022398537254E-19</c:v>
                </c:pt>
                <c:pt idx="8174">
                  <c:v>6.2500714098574907E-19</c:v>
                </c:pt>
                <c:pt idx="8175">
                  <c:v>5.8319808840693235E-19</c:v>
                </c:pt>
                <c:pt idx="8176">
                  <c:v>5.4123582313114013E-19</c:v>
                </c:pt>
                <c:pt idx="8177">
                  <c:v>4.9916282614293813E-19</c:v>
                </c:pt>
                <c:pt idx="8178">
                  <c:v>4.5702126381168727E-19</c:v>
                </c:pt>
                <c:pt idx="8179">
                  <c:v>4.148529498663125E-19</c:v>
                </c:pt>
                <c:pt idx="8180">
                  <c:v>3.7269930809261741E-19</c:v>
                </c:pt>
                <c:pt idx="8181">
                  <c:v>3.306013357823625E-19</c:v>
                </c:pt>
                <c:pt idx="8182">
                  <c:v>2.8859956796230418E-19</c:v>
                </c:pt>
                <c:pt idx="8183">
                  <c:v>2.4673404243034438E-19</c:v>
                </c:pt>
                <c:pt idx="8184">
                  <c:v>2.0504426562488871E-19</c:v>
                </c:pt>
                <c:pt idx="8185">
                  <c:v>1.635691793524327E-19</c:v>
                </c:pt>
                <c:pt idx="8186">
                  <c:v>1.223471283973137E-19</c:v>
                </c:pt>
                <c:pt idx="8187">
                  <c:v>8.1415829036462073E-20</c:v>
                </c:pt>
                <c:pt idx="8188">
                  <c:v>4.0812338480880728E-20</c:v>
                </c:pt>
                <c:pt idx="8189">
                  <c:v>5.7302526445436134E-22</c:v>
                </c:pt>
                <c:pt idx="8190">
                  <c:v>-3.9266459400433423E-20</c:v>
                </c:pt>
                <c:pt idx="8191">
                  <c:v>-7.8671209282138533E-20</c:v>
                </c:pt>
                <c:pt idx="8192">
                  <c:v>-1.176070897866562E-19</c:v>
                </c:pt>
                <c:pt idx="8193">
                  <c:v>-1.5604076359613771E-19</c:v>
                </c:pt>
                <c:pt idx="8194">
                  <c:v>-1.9393971527413231E-19</c:v>
                </c:pt>
                <c:pt idx="8195">
                  <c:v>-2.3127227482382161E-19</c:v>
                </c:pt>
                <c:pt idx="8196">
                  <c:v>-2.680076401866696E-19</c:v>
                </c:pt>
                <c:pt idx="8197">
                  <c:v>-3.0411589867007189E-19</c:v>
                </c:pt>
                <c:pt idx="8198">
                  <c:v>-3.395680472937479E-19</c:v>
                </c:pt>
                <c:pt idx="8199">
                  <c:v>-3.743360120457742E-19</c:v>
                </c:pt>
                <c:pt idx="8200">
                  <c:v>-4.0839266604031571E-19</c:v>
                </c:pt>
                <c:pt idx="8201">
                  <c:v>-4.417118465702586E-19</c:v>
                </c:pt>
                <c:pt idx="8202">
                  <c:v>-4.7426837104909905E-19</c:v>
                </c:pt>
                <c:pt idx="8203">
                  <c:v>-5.0603805183757819E-19</c:v>
                </c:pt>
                <c:pt idx="8204">
                  <c:v>-5.3699770995168893E-19</c:v>
                </c:pt>
                <c:pt idx="8205">
                  <c:v>-5.6712518764980873E-19</c:v>
                </c:pt>
                <c:pt idx="8206">
                  <c:v>-5.9639935989782138E-19</c:v>
                </c:pt>
                <c:pt idx="8207">
                  <c:v>-6.2480014471220525E-19</c:v>
                </c:pt>
                <c:pt idx="8208">
                  <c:v>-6.5230851238215517E-19</c:v>
                </c:pt>
                <c:pt idx="8209">
                  <c:v>-6.7890649357289156E-19</c:v>
                </c:pt>
                <c:pt idx="8210">
                  <c:v>-7.0457718631338001E-19</c:v>
                </c:pt>
                <c:pt idx="8211">
                  <c:v>-7.2930476187274088E-19</c:v>
                </c:pt>
                <c:pt idx="8212">
                  <c:v>-7.5307446953067191E-19</c:v>
                </c:pt>
                <c:pt idx="8213">
                  <c:v>-7.7587264024823162E-19</c:v>
                </c:pt>
                <c:pt idx="8214">
                  <c:v>-7.9768668924634319E-19</c:v>
                </c:pt>
                <c:pt idx="8215">
                  <c:v>-8.185051175003695E-19</c:v>
                </c:pt>
                <c:pt idx="8216">
                  <c:v>-8.3831751216008683E-19</c:v>
                </c:pt>
                <c:pt idx="8217">
                  <c:v>-8.571145459053389E-19</c:v>
                </c:pt>
                <c:pt idx="8218">
                  <c:v>-8.7488797524859098E-19</c:v>
                </c:pt>
                <c:pt idx="8219">
                  <c:v>-8.9163063779651932E-19</c:v>
                </c:pt>
                <c:pt idx="8220">
                  <c:v>-9.0733644848366515E-19</c:v>
                </c:pt>
                <c:pt idx="8221">
                  <c:v>-9.220003947920602E-19</c:v>
                </c:pt>
                <c:pt idx="8222">
                  <c:v>-9.3561853097157612E-19</c:v>
                </c:pt>
                <c:pt idx="8223">
                  <c:v>-9.4818797127658391E-19</c:v>
                </c:pt>
                <c:pt idx="8224">
                  <c:v>-9.5970688223531214E-19</c:v>
                </c:pt>
                <c:pt idx="8225">
                  <c:v>-9.7017447396907345E-19</c:v>
                </c:pt>
                <c:pt idx="8226">
                  <c:v>-9.7959099057928723E-19</c:v>
                </c:pt>
                <c:pt idx="8227">
                  <c:v>-9.879576996209549E-19</c:v>
                </c:pt>
                <c:pt idx="8228">
                  <c:v>-9.9527688068195319E-19</c:v>
                </c:pt>
                <c:pt idx="8229">
                  <c:v>-1.00155181308819E-18</c:v>
                </c:pt>
                <c:pt idx="8230">
                  <c:v>-1.00678676275532E-18</c:v>
                </c:pt>
                <c:pt idx="8231">
                  <c:v>-1.010986968208343E-18</c:v>
                </c:pt>
                <c:pt idx="8232">
                  <c:v>-1.0141586257910181E-18</c:v>
                </c:pt>
                <c:pt idx="8233">
                  <c:v>-1.0163088740875771E-18</c:v>
                </c:pt>
                <c:pt idx="8234">
                  <c:v>-1.0174457775797939E-18</c:v>
                </c:pt>
                <c:pt idx="8235">
                  <c:v>-1.0175783095629651E-18</c:v>
                </c:pt>
                <c:pt idx="8236">
                  <c:v>-1.01671633434484E-18</c:v>
                </c:pt>
                <c:pt idx="8237">
                  <c:v>-1.014870588752028E-18</c:v>
                </c:pt>
                <c:pt idx="8238">
                  <c:v>-1.01205266296881E-18</c:v>
                </c:pt>
                <c:pt idx="8239">
                  <c:v>-1.008274980733702E-18</c:v>
                </c:pt>
                <c:pt idx="8240">
                  <c:v>-1.0035507789194909E-18</c:v>
                </c:pt>
                <c:pt idx="8241">
                  <c:v>-9.9789408652281176E-19</c:v>
                </c:pt>
                <c:pt idx="8242">
                  <c:v>-9.9131970308963753E-19</c:v>
                </c:pt>
                <c:pt idx="8243">
                  <c:v>-9.8384317660336583E-19</c:v>
                </c:pt>
                <c:pt idx="8244">
                  <c:v>-9.7548078086241904E-19</c:v>
                </c:pt>
                <c:pt idx="8245">
                  <c:v>-9.662494923745248E-19</c:v>
                </c:pt>
                <c:pt idx="8246">
                  <c:v>-9.5616696679503537E-19</c:v>
                </c:pt>
                <c:pt idx="8247">
                  <c:v>-9.4525151493682054E-19</c:v>
                </c:pt>
                <c:pt idx="8248">
                  <c:v>-9.3352207837941122E-19</c:v>
                </c:pt>
                <c:pt idx="8249">
                  <c:v>-9.2099820470518805E-19</c:v>
                </c:pt>
                <c:pt idx="8250">
                  <c:v>-9.0770002239049695E-19</c:v>
                </c:pt>
                <c:pt idx="8251">
                  <c:v>-8.9364821537963022E-19</c:v>
                </c:pt>
                <c:pt idx="8252">
                  <c:v>-8.7886399736964717E-19</c:v>
                </c:pt>
                <c:pt idx="8253">
                  <c:v>-8.633690858340096E-19</c:v>
                </c:pt>
                <c:pt idx="8254">
                  <c:v>-8.4718567581298502E-19</c:v>
                </c:pt>
                <c:pt idx="8255">
                  <c:v>-8.3033641349871904E-19</c:v>
                </c:pt>
                <c:pt idx="8256">
                  <c:v>-8.1284436964280238E-19</c:v>
                </c:pt>
                <c:pt idx="8257">
                  <c:v>-7.9473301281405362E-19</c:v>
                </c:pt>
                <c:pt idx="8258">
                  <c:v>-7.7602618253410931E-19</c:v>
                </c:pt>
                <c:pt idx="8259">
                  <c:v>-7.5674806231825781E-19</c:v>
                </c:pt>
                <c:pt idx="8260">
                  <c:v>-7.3692315264877266E-19</c:v>
                </c:pt>
                <c:pt idx="8261">
                  <c:v>-7.1657624390779589E-19</c:v>
                </c:pt>
                <c:pt idx="8262">
                  <c:v>-6.9573238929659241E-19</c:v>
                </c:pt>
                <c:pt idx="8263">
                  <c:v>-6.7441687776774227E-19</c:v>
                </c:pt>
                <c:pt idx="8264">
                  <c:v>-6.526552069965619E-19</c:v>
                </c:pt>
                <c:pt idx="8265">
                  <c:v>-6.3047305641774375E-19</c:v>
                </c:pt>
                <c:pt idx="8266">
                  <c:v>-6.0789626035288298E-19</c:v>
                </c:pt>
                <c:pt idx="8267">
                  <c:v>-5.8495078125421564E-19</c:v>
                </c:pt>
                <c:pt idx="8268">
                  <c:v>-5.6166268308952604E-19</c:v>
                </c:pt>
                <c:pt idx="8269">
                  <c:v>-5.3805810489279678E-19</c:v>
                </c:pt>
                <c:pt idx="8270">
                  <c:v>-5.1416323450476689E-19</c:v>
                </c:pt>
                <c:pt idx="8271">
                  <c:v>-4.9000428252713901E-19</c:v>
                </c:pt>
                <c:pt idx="8272">
                  <c:v>-4.6560745651373103E-19</c:v>
                </c:pt>
                <c:pt idx="8273">
                  <c:v>-4.40998935421405E-19</c:v>
                </c:pt>
                <c:pt idx="8274">
                  <c:v>-4.1620484434312488E-19</c:v>
                </c:pt>
                <c:pt idx="8275">
                  <c:v>-3.9125122954499779E-19</c:v>
                </c:pt>
                <c:pt idx="8276">
                  <c:v>-3.6616403382863782E-19</c:v>
                </c:pt>
                <c:pt idx="8277">
                  <c:v>-3.4096907223966312E-19</c:v>
                </c:pt>
                <c:pt idx="8278">
                  <c:v>-3.1569200814259211E-19</c:v>
                </c:pt>
                <c:pt idx="8279">
                  <c:v>-2.9035832968184262E-19</c:v>
                </c:pt>
                <c:pt idx="8280">
                  <c:v>-2.649933266479698E-19</c:v>
                </c:pt>
                <c:pt idx="8281">
                  <c:v>-2.3962206776768699E-19</c:v>
                </c:pt>
                <c:pt idx="8282">
                  <c:v>-2.142693784356214E-19</c:v>
                </c:pt>
                <c:pt idx="8283">
                  <c:v>-1.8895981890514051E-19</c:v>
                </c:pt>
                <c:pt idx="8284">
                  <c:v>-1.637176629549716E-19</c:v>
                </c:pt>
                <c:pt idx="8285">
                  <c:v>-1.3856687704769891E-19</c:v>
                </c:pt>
                <c:pt idx="8286">
                  <c:v>-1.1353109999558731E-19</c:v>
                </c:pt>
                <c:pt idx="8287">
                  <c:v>-8.8633623148532581E-20</c:v>
                </c:pt>
                <c:pt idx="8288">
                  <c:v>-6.3897371118277902E-20</c:v>
                </c:pt>
                <c:pt idx="8289">
                  <c:v>-3.9344883052376333E-20</c:v>
                </c:pt>
                <c:pt idx="8290">
                  <c:v>-1.4998294470705339E-20</c:v>
                </c:pt>
                <c:pt idx="8291">
                  <c:v>9.1206803233356045E-21</c:v>
                </c:pt>
                <c:pt idx="8292">
                  <c:v>3.2990765245495342E-20</c:v>
                </c:pt>
                <c:pt idx="8293">
                  <c:v>5.6591138836446258E-20</c:v>
                </c:pt>
                <c:pt idx="8294">
                  <c:v>7.990145006059112E-20</c:v>
                </c:pt>
                <c:pt idx="8295">
                  <c:v>1.029018334885207E-19</c:v>
                </c:pt>
                <c:pt idx="8296">
                  <c:v>1.2557292385443681E-19</c:v>
                </c:pt>
                <c:pt idx="8297">
                  <c:v>1.478958699805502E-19</c:v>
                </c:pt>
                <c:pt idx="8298">
                  <c:v>1.6985234806116391E-19</c:v>
                </c:pt>
                <c:pt idx="8299">
                  <c:v>1.914245742998442E-19</c:v>
                </c:pt>
                <c:pt idx="8300">
                  <c:v>2.125953168937849E-19</c:v>
                </c:pt>
                <c:pt idx="8301">
                  <c:v>2.333479073601613E-19</c:v>
                </c:pt>
                <c:pt idx="8302">
                  <c:v>2.5366625119996751E-19</c:v>
                </c:pt>
                <c:pt idx="8303">
                  <c:v>2.735348378955197E-19</c:v>
                </c:pt>
                <c:pt idx="8304">
                  <c:v>2.929387502384998E-19</c:v>
                </c:pt>
                <c:pt idx="8305">
                  <c:v>3.118636729860932E-19</c:v>
                </c:pt>
                <c:pt idx="8306">
                  <c:v>3.302959008434611E-19</c:v>
                </c:pt>
                <c:pt idx="8307">
                  <c:v>3.4822234577145518E-19</c:v>
                </c:pt>
                <c:pt idx="8308">
                  <c:v>3.6563054361916101E-19</c:v>
                </c:pt>
                <c:pt idx="8309">
                  <c:v>3.825086600815094E-19</c:v>
                </c:pt>
                <c:pt idx="8310">
                  <c:v>3.9884549598286078E-19</c:v>
                </c:pt>
                <c:pt idx="8311">
                  <c:v>4.146304918881105E-19</c:v>
                </c:pt>
                <c:pt idx="8312">
                  <c:v>4.2985373204350498E-19</c:v>
                </c:pt>
                <c:pt idx="8313">
                  <c:v>4.4450594764999431E-19</c:v>
                </c:pt>
                <c:pt idx="8314">
                  <c:v>4.585785194725648E-19</c:v>
                </c:pt>
                <c:pt idx="8315">
                  <c:v>4.7206347978961431E-19</c:v>
                </c:pt>
                <c:pt idx="8316">
                  <c:v>4.84953513687033E-19</c:v>
                </c:pt>
                <c:pt idx="8317">
                  <c:v>4.9724195970224701E-19</c:v>
                </c:pt>
                <c:pt idx="8318">
                  <c:v>5.0892280982406448E-19</c:v>
                </c:pt>
                <c:pt idx="8319">
                  <c:v>5.1999070885473438E-19</c:v>
                </c:pt>
                <c:pt idx="8320">
                  <c:v>5.3044095314118595E-19</c:v>
                </c:pt>
                <c:pt idx="8321">
                  <c:v>5.4026948868296427E-19</c:v>
                </c:pt>
                <c:pt idx="8322">
                  <c:v>5.494729086249122E-19</c:v>
                </c:pt>
                <c:pt idx="8323">
                  <c:v>5.5804845014316404E-19</c:v>
                </c:pt>
                <c:pt idx="8324">
                  <c:v>5.6599399073353113E-19</c:v>
                </c:pt>
                <c:pt idx="8325">
                  <c:v>5.7330804391184571E-19</c:v>
                </c:pt>
                <c:pt idx="8326">
                  <c:v>5.7998975433631138E-19</c:v>
                </c:pt>
                <c:pt idx="8327">
                  <c:v>5.8603889236237246E-19</c:v>
                </c:pt>
                <c:pt idx="8328">
                  <c:v>5.9145584804106304E-19</c:v>
                </c:pt>
                <c:pt idx="8329">
                  <c:v>5.9624162457223088E-19</c:v>
                </c:pt>
                <c:pt idx="8330">
                  <c:v>6.0039783122445022E-19</c:v>
                </c:pt>
                <c:pt idx="8331">
                  <c:v>6.0392667573384068E-19</c:v>
                </c:pt>
                <c:pt idx="8332">
                  <c:v>6.0683095619439601E-19</c:v>
                </c:pt>
                <c:pt idx="8333">
                  <c:v>6.0911405245279727E-19</c:v>
                </c:pt>
                <c:pt idx="8334">
                  <c:v>6.1077991702104025E-19</c:v>
                </c:pt>
                <c:pt idx="8335">
                  <c:v>6.1183306552054468E-19</c:v>
                </c:pt>
                <c:pt idx="8336">
                  <c:v>6.1227856667173247E-19</c:v>
                </c:pt>
                <c:pt idx="8337">
                  <c:v>6.1212203184337091E-19</c:v>
                </c:pt>
                <c:pt idx="8338">
                  <c:v>6.1136960417625868E-19</c:v>
                </c:pt>
                <c:pt idx="8339">
                  <c:v>6.1002794729610695E-19</c:v>
                </c:pt>
                <c:pt idx="8340">
                  <c:v>6.0810423363071897E-19</c:v>
                </c:pt>
                <c:pt idx="8341">
                  <c:v>6.0560613234681075E-19</c:v>
                </c:pt>
                <c:pt idx="8342">
                  <c:v>6.0254179692202635E-19</c:v>
                </c:pt>
                <c:pt idx="8343">
                  <c:v>5.9891985236791465E-19</c:v>
                </c:pt>
                <c:pt idx="8344">
                  <c:v>5.9474938211980437E-19</c:v>
                </c:pt>
                <c:pt idx="8345">
                  <c:v>5.9003991460969254E-19</c:v>
                </c:pt>
                <c:pt idx="8346">
                  <c:v>5.8480140953840491E-19</c:v>
                </c:pt>
                <c:pt idx="8347">
                  <c:v>5.7904424386341696E-19</c:v>
                </c:pt>
                <c:pt idx="8348">
                  <c:v>5.7277919751884415E-19</c:v>
                </c:pt>
                <c:pt idx="8349">
                  <c:v>5.6601743888420136E-19</c:v>
                </c:pt>
                <c:pt idx="8350">
                  <c:v>5.5877051001861777E-19</c:v>
                </c:pt>
                <c:pt idx="8351">
                  <c:v>5.510503116772484E-19</c:v>
                </c:pt>
                <c:pt idx="8352">
                  <c:v>5.4286908812667749E-19</c:v>
                </c:pt>
                <c:pt idx="8353">
                  <c:v>5.3423941177613299E-19</c:v>
                </c:pt>
                <c:pt idx="8354">
                  <c:v>5.2517416764134518E-19</c:v>
                </c:pt>
                <c:pt idx="8355">
                  <c:v>5.1568653765787925E-19</c:v>
                </c:pt>
                <c:pt idx="8356">
                  <c:v>5.0578998486074831E-19</c:v>
                </c:pt>
                <c:pt idx="8357">
                  <c:v>4.9549823744708249E-19</c:v>
                </c:pt>
                <c:pt idx="8358">
                  <c:v>4.8482527273856778E-19</c:v>
                </c:pt>
                <c:pt idx="8359">
                  <c:v>4.7378530106030939E-19</c:v>
                </c:pt>
                <c:pt idx="8360">
                  <c:v>4.6239274955268449E-19</c:v>
                </c:pt>
                <c:pt idx="8361">
                  <c:v>4.5066224593265029E-19</c:v>
                </c:pt>
                <c:pt idx="8362">
                  <c:v>4.386086022208616E-19</c:v>
                </c:pt>
                <c:pt idx="8363">
                  <c:v>4.2624679845081952E-19</c:v>
                </c:pt>
                <c:pt idx="8364">
                  <c:v>4.1359196637613109E-19</c:v>
                </c:pt>
                <c:pt idx="8365">
                  <c:v>4.006593731918012E-19</c:v>
                </c:pt>
                <c:pt idx="8366">
                  <c:v>3.8746440528530429E-19</c:v>
                </c:pt>
                <c:pt idx="8367">
                  <c:v>3.7402255203300149E-19</c:v>
                </c:pt>
                <c:pt idx="8368">
                  <c:v>3.6034938965726412E-19</c:v>
                </c:pt>
                <c:pt idx="8369">
                  <c:v>3.4646056515945781E-19</c:v>
                </c:pt>
                <c:pt idx="8370">
                  <c:v>3.323717803437141E-19</c:v>
                </c:pt>
                <c:pt idx="8371">
                  <c:v>3.180987759461779E-19</c:v>
                </c:pt>
                <c:pt idx="8372">
                  <c:v>3.036573158841729E-19</c:v>
                </c:pt>
                <c:pt idx="8373">
                  <c:v>2.8906317163946591E-19</c:v>
                </c:pt>
                <c:pt idx="8374">
                  <c:v>2.743321067895353E-19</c:v>
                </c:pt>
                <c:pt idx="8375">
                  <c:v>2.5947986170047271E-19</c:v>
                </c:pt>
                <c:pt idx="8376">
                  <c:v>2.4452213839484658E-19</c:v>
                </c:pt>
                <c:pt idx="8377">
                  <c:v>2.2947458560755809E-19</c:v>
                </c:pt>
                <c:pt idx="8378">
                  <c:v>2.1435278404240369E-19</c:v>
                </c:pt>
                <c:pt idx="8379">
                  <c:v>1.9917223184173849E-19</c:v>
                </c:pt>
                <c:pt idx="8380">
                  <c:v>1.839483302813011E-19</c:v>
                </c:pt>
                <c:pt idx="8381">
                  <c:v>1.686963697019222E-19</c:v>
                </c:pt>
                <c:pt idx="8382">
                  <c:v>1.5343151568949081E-19</c:v>
                </c:pt>
                <c:pt idx="8383">
                  <c:v>1.381687955141973E-19</c:v>
                </c:pt>
                <c:pt idx="8384">
                  <c:v>1.229230848397083E-19</c:v>
                </c:pt>
                <c:pt idx="8385">
                  <c:v>1.077090947125604E-19</c:v>
                </c:pt>
                <c:pt idx="8386">
                  <c:v>9.2541358841683188E-20</c:v>
                </c:pt>
                <c:pt idx="8387">
                  <c:v>7.7434221177579982E-20</c:v>
                </c:pt>
                <c:pt idx="8388">
                  <c:v>6.2401823800308119E-20</c:v>
                </c:pt>
                <c:pt idx="8389">
                  <c:v>4.7458095125007748E-20</c:v>
                </c:pt>
                <c:pt idx="8390">
                  <c:v>3.2616738433331257E-20</c:v>
                </c:pt>
                <c:pt idx="8391">
                  <c:v>1.7891220738724261E-20</c:v>
                </c:pt>
                <c:pt idx="8392">
                  <c:v>3.2947619931040359E-21</c:v>
                </c:pt>
                <c:pt idx="8393">
                  <c:v>-1.1159675357926729E-20</c:v>
                </c:pt>
                <c:pt idx="8394">
                  <c:v>-2.5459396464604701E-20</c:v>
                </c:pt>
                <c:pt idx="8395">
                  <c:v>-3.9591983800956169E-20</c:v>
                </c:pt>
                <c:pt idx="8396">
                  <c:v>-5.3545306525275847E-20</c:v>
                </c:pt>
                <c:pt idx="8397">
                  <c:v>-6.7307529467654527E-20</c:v>
                </c:pt>
                <c:pt idx="8398">
                  <c:v>-8.0867121739494282E-20</c:v>
                </c:pt>
                <c:pt idx="8399">
                  <c:v>-9.4212864960369489E-20</c:v>
                </c:pt>
                <c:pt idx="8400">
                  <c:v>-1.073338610980113E-19</c:v>
                </c:pt>
                <c:pt idx="8401">
                  <c:v>-1.202195399176134E-19</c:v>
                </c:pt>
                <c:pt idx="8402">
                  <c:v>-1.328596660370745E-19</c:v>
                </c:pt>
                <c:pt idx="8403">
                  <c:v>-1.4524434558521431E-19</c:v>
                </c:pt>
                <c:pt idx="8404">
                  <c:v>-1.573640324604128E-19</c:v>
                </c:pt>
                <c:pt idx="8405">
                  <c:v>-1.692095341875416E-19</c:v>
                </c:pt>
                <c:pt idx="8406">
                  <c:v>-1.8077201737146661E-19</c:v>
                </c:pt>
                <c:pt idx="8407">
                  <c:v>-1.9204301274581469E-19</c:v>
                </c:pt>
                <c:pt idx="8408">
                  <c:v>-2.0301441981610309E-19</c:v>
                </c:pt>
                <c:pt idx="8409">
                  <c:v>-2.136785110967352E-19</c:v>
                </c:pt>
                <c:pt idx="8410">
                  <c:v>-2.2402793594176991E-19</c:v>
                </c:pt>
                <c:pt idx="8411">
                  <c:v>-2.3405572396976682E-19</c:v>
                </c:pt>
                <c:pt idx="8412">
                  <c:v>-2.437552880834026E-19</c:v>
                </c:pt>
                <c:pt idx="8413">
                  <c:v>-2.5312042708494552E-19</c:v>
                </c:pt>
                <c:pt idx="8414">
                  <c:v>-2.621453278890544E-19</c:v>
                </c:pt>
                <c:pt idx="8415">
                  <c:v>-2.708245673347509E-19</c:v>
                </c:pt>
                <c:pt idx="8416">
                  <c:v>-2.791531135987826E-19</c:v>
                </c:pt>
                <c:pt idx="8417">
                  <c:v>-2.8712632721296641E-19</c:v>
                </c:pt>
                <c:pt idx="8418">
                  <c:v>-2.947399616884571E-19</c:v>
                </c:pt>
                <c:pt idx="8419">
                  <c:v>-3.0199016375024518E-19</c:v>
                </c:pt>
                <c:pt idx="8420">
                  <c:v>-3.088734731855313E-19</c:v>
                </c:pt>
                <c:pt idx="8421">
                  <c:v>-3.1538682230996882E-19</c:v>
                </c:pt>
                <c:pt idx="8422">
                  <c:v>-3.2152753505609722E-19</c:v>
                </c:pt>
                <c:pt idx="8423">
                  <c:v>-3.2729332568861541E-19</c:v>
                </c:pt>
                <c:pt idx="8424">
                  <c:v>-3.3268229715146139E-19</c:v>
                </c:pt>
                <c:pt idx="8425">
                  <c:v>-3.376929390519761E-19</c:v>
                </c:pt>
                <c:pt idx="8426">
                  <c:v>-3.423241252877288E-19</c:v>
                </c:pt>
                <c:pt idx="8427">
                  <c:v>-3.4657511132187751E-19</c:v>
                </c:pt>
                <c:pt idx="8428">
                  <c:v>-3.5044553111321891E-19</c:v>
                </c:pt>
                <c:pt idx="8429">
                  <c:v>-3.5393539370736241E-19</c:v>
                </c:pt>
                <c:pt idx="8430">
                  <c:v>-3.5704507949572472E-19</c:v>
                </c:pt>
                <c:pt idx="8431">
                  <c:v>-3.597753361493038E-19</c:v>
                </c:pt>
                <c:pt idx="8432">
                  <c:v>-3.6212727423443551E-19</c:v>
                </c:pt>
                <c:pt idx="8433">
                  <c:v>-3.6410236251797691E-19</c:v>
                </c:pt>
                <c:pt idx="8434">
                  <c:v>-3.6570242296958938E-19</c:v>
                </c:pt>
                <c:pt idx="8435">
                  <c:v>-3.6692962546901202E-19</c:v>
                </c:pt>
                <c:pt idx="8436">
                  <c:v>-3.677864822264275E-19</c:v>
                </c:pt>
                <c:pt idx="8437">
                  <c:v>-3.6827584192422149E-19</c:v>
                </c:pt>
                <c:pt idx="8438">
                  <c:v>-3.684008835886246E-19</c:v>
                </c:pt>
                <c:pt idx="8439">
                  <c:v>-3.6816511019990599E-19</c:v>
                </c:pt>
                <c:pt idx="8440">
                  <c:v>-3.6757234204995881E-19</c:v>
                </c:pt>
                <c:pt idx="8441">
                  <c:v>-3.6662670985627078E-19</c:v>
                </c:pt>
                <c:pt idx="8442">
                  <c:v>-3.653326476414282E-19</c:v>
                </c:pt>
                <c:pt idx="8443">
                  <c:v>-3.636948853874341E-19</c:v>
                </c:pt>
                <c:pt idx="8444">
                  <c:v>-3.6171844147425112E-19</c:v>
                </c:pt>
                <c:pt idx="8445">
                  <c:v>-3.5940861491209732E-19</c:v>
                </c:pt>
                <c:pt idx="8446">
                  <c:v>-3.567709773771279E-19</c:v>
                </c:pt>
                <c:pt idx="8447">
                  <c:v>-3.5381136506023192E-19</c:v>
                </c:pt>
                <c:pt idx="8448">
                  <c:v>-3.5053587033876111E-19</c:v>
                </c:pt>
                <c:pt idx="8449">
                  <c:v>-3.4695083328107958E-19</c:v>
                </c:pt>
                <c:pt idx="8450">
                  <c:v>-3.4306283299389101E-19</c:v>
                </c:pt>
                <c:pt idx="8451">
                  <c:v>-3.388786788223515E-19</c:v>
                </c:pt>
                <c:pt idx="8452">
                  <c:v>-3.3440540141302419E-19</c:v>
                </c:pt>
                <c:pt idx="8453">
                  <c:v>-3.2965024364976041E-19</c:v>
                </c:pt>
                <c:pt idx="8454">
                  <c:v>-3.2462065147262082E-19</c:v>
                </c:pt>
                <c:pt idx="8455">
                  <c:v>-3.193242645899605E-19</c:v>
                </c:pt>
                <c:pt idx="8456">
                  <c:v>-3.1376890709380632E-19</c:v>
                </c:pt>
                <c:pt idx="8457">
                  <c:v>-3.0796257798864788E-19</c:v>
                </c:pt>
                <c:pt idx="8458">
                  <c:v>-3.0191344164375031E-19</c:v>
                </c:pt>
                <c:pt idx="8459">
                  <c:v>-2.9562981817906428E-19</c:v>
                </c:pt>
                <c:pt idx="8460">
                  <c:v>-2.8912017379478311E-19</c:v>
                </c:pt>
                <c:pt idx="8461">
                  <c:v>-2.8239311105454072E-19</c:v>
                </c:pt>
                <c:pt idx="8462">
                  <c:v>-2.754573591322006E-19</c:v>
                </c:pt>
                <c:pt idx="8463">
                  <c:v>-2.6832176403211389E-19</c:v>
                </c:pt>
                <c:pt idx="8464">
                  <c:v>-2.6099527879265812E-19</c:v>
                </c:pt>
                <c:pt idx="8465">
                  <c:v>-2.5348695368278271E-19</c:v>
                </c:pt>
                <c:pt idx="8466">
                  <c:v>-2.4580592640120172E-19</c:v>
                </c:pt>
                <c:pt idx="8467">
                  <c:v>-2.3796141228777109E-19</c:v>
                </c:pt>
                <c:pt idx="8468">
                  <c:v>-2.2996269455648439E-19</c:v>
                </c:pt>
                <c:pt idx="8469">
                  <c:v>-2.2181911455940469E-19</c:v>
                </c:pt>
                <c:pt idx="8470">
                  <c:v>-2.135400620907272E-19</c:v>
                </c:pt>
                <c:pt idx="8471">
                  <c:v>-2.051349657400371E-19</c:v>
                </c:pt>
                <c:pt idx="8472">
                  <c:v>-1.9661328330368821E-19</c:v>
                </c:pt>
                <c:pt idx="8473">
                  <c:v>-1.8798449226308431E-19</c:v>
                </c:pt>
                <c:pt idx="8474">
                  <c:v>-1.7925808033848851E-19</c:v>
                </c:pt>
                <c:pt idx="8475">
                  <c:v>-1.7044353612683141E-19</c:v>
                </c:pt>
                <c:pt idx="8476">
                  <c:v>-1.6155033983181849E-19</c:v>
                </c:pt>
                <c:pt idx="8477">
                  <c:v>-1.5258795409446669E-19</c:v>
                </c:pt>
                <c:pt idx="8478">
                  <c:v>-1.4356581493202041E-19</c:v>
                </c:pt>
                <c:pt idx="8479">
                  <c:v>-1.34493322793012E-19</c:v>
                </c:pt>
                <c:pt idx="8480">
                  <c:v>-1.2537983373604301E-19</c:v>
                </c:pt>
                <c:pt idx="8481">
                  <c:v>-1.1623465073966289E-19</c:v>
                </c:pt>
                <c:pt idx="8482">
                  <c:v>-1.070670151505246E-19</c:v>
                </c:pt>
                <c:pt idx="8483">
                  <c:v>-9.7886098276786715E-20</c:v>
                </c:pt>
                <c:pt idx="8484">
                  <c:v>-8.8700993133521981E-20</c:v>
                </c:pt>
                <c:pt idx="8485">
                  <c:v>-7.9520706346677791E-20</c:v>
                </c:pt>
                <c:pt idx="8486">
                  <c:v>-7.0354150221911478E-20</c:v>
                </c:pt>
                <c:pt idx="8487">
                  <c:v>-6.1210134984401758E-20</c:v>
                </c:pt>
                <c:pt idx="8488">
                  <c:v>-5.2097361195509183E-20</c:v>
                </c:pt>
                <c:pt idx="8489">
                  <c:v>-4.3024412351927282E-20</c:v>
                </c:pt>
                <c:pt idx="8490">
                  <c:v>-3.3999747672732278E-20</c:v>
                </c:pt>
                <c:pt idx="8491">
                  <c:v>-2.503169507950172E-20</c:v>
                </c:pt>
                <c:pt idx="8492">
                  <c:v>-1.6128444374432511E-20</c:v>
                </c:pt>
                <c:pt idx="8493">
                  <c:v>-7.2980406211467613E-21</c:v>
                </c:pt>
                <c:pt idx="8494">
                  <c:v>1.45162226737091E-21</c:v>
                </c:pt>
                <c:pt idx="8495">
                  <c:v>1.0112807729507229E-20</c:v>
                </c:pt>
                <c:pt idx="8496">
                  <c:v>1.8677942540475861E-20</c:v>
                </c:pt>
                <c:pt idx="8497">
                  <c:v>2.7139622578794838E-20</c:v>
                </c:pt>
                <c:pt idx="8498">
                  <c:v>3.5490618370336453E-20</c:v>
                </c:pt>
                <c:pt idx="8499">
                  <c:v>4.3723880406751578E-20</c:v>
                </c:pt>
                <c:pt idx="8500">
                  <c:v>5.1832544235322589E-20</c:v>
                </c:pt>
                <c:pt idx="8501">
                  <c:v>5.9809935317551172E-20</c:v>
                </c:pt>
                <c:pt idx="8502">
                  <c:v>6.7649573654040189E-20</c:v>
                </c:pt>
                <c:pt idx="8503">
                  <c:v>7.5345178173480914E-20</c:v>
                </c:pt>
                <c:pt idx="8504">
                  <c:v>8.2890670883808983E-20</c:v>
                </c:pt>
                <c:pt idx="8505">
                  <c:v>9.0280180783843973E-20</c:v>
                </c:pt>
                <c:pt idx="8506">
                  <c:v>9.7508047533977857E-20</c:v>
                </c:pt>
                <c:pt idx="8507">
                  <c:v>1.045688248847272E-19</c:v>
                </c:pt>
                <c:pt idx="8508">
                  <c:v>1.114572838622118E-19</c:v>
                </c:pt>
                <c:pt idx="8509">
                  <c:v>1.1816841570987011E-19</c:v>
                </c:pt>
                <c:pt idx="8510">
                  <c:v>1.246974345859638E-19</c:v>
                </c:pt>
                <c:pt idx="8511">
                  <c:v>1.3103978001667139E-19</c:v>
                </c:pt>
                <c:pt idx="8512">
                  <c:v>1.3719111910480551E-19</c:v>
                </c:pt>
                <c:pt idx="8513">
                  <c:v>1.4314734849443239E-19</c:v>
                </c:pt>
                <c:pt idx="8514">
                  <c:v>1.489045960919026E-19</c:v>
                </c:pt>
                <c:pt idx="8515">
                  <c:v>1.544592225440382E-19</c:v>
                </c:pt>
                <c:pt idx="8516">
                  <c:v>1.5980782247445021E-19</c:v>
                </c:pt>
                <c:pt idx="8517">
                  <c:v>1.6494722547918521E-19</c:v>
                </c:pt>
                <c:pt idx="8518">
                  <c:v>1.6987449688312451E-19</c:v>
                </c:pt>
                <c:pt idx="8519">
                  <c:v>1.7458693825877891E-19</c:v>
                </c:pt>
                <c:pt idx="8520">
                  <c:v>1.7908208770933539E-19</c:v>
                </c:pt>
                <c:pt idx="8521">
                  <c:v>1.83357719918027E-19</c:v>
                </c:pt>
                <c:pt idx="8522">
                  <c:v>1.87411845966101E-19</c:v>
                </c:pt>
                <c:pt idx="8523">
                  <c:v>1.912427129218667E-19</c:v>
                </c:pt>
                <c:pt idx="8524">
                  <c:v>1.9484880320350209E-19</c:v>
                </c:pt>
                <c:pt idx="8525">
                  <c:v>1.982288337184909E-19</c:v>
                </c:pt>
                <c:pt idx="8526">
                  <c:v>2.0138175478275379E-19</c:v>
                </c:pt>
                <c:pt idx="8527">
                  <c:v>2.043067488227205E-19</c:v>
                </c:pt>
                <c:pt idx="8528">
                  <c:v>2.0700322886376939E-19</c:v>
                </c:pt>
                <c:pt idx="8529">
                  <c:v>2.094708368086354E-19</c:v>
                </c:pt>
                <c:pt idx="8530">
                  <c:v>2.1170944150955639E-19</c:v>
                </c:pt>
                <c:pt idx="8531">
                  <c:v>2.137191366380925E-19</c:v>
                </c:pt>
                <c:pt idx="8532">
                  <c:v>2.155002383567099E-19</c:v>
                </c:pt>
                <c:pt idx="8533">
                  <c:v>2.1705328279637539E-19</c:v>
                </c:pt>
                <c:pt idx="8534">
                  <c:v>2.1837902334455212E-19</c:v>
                </c:pt>
                <c:pt idx="8535">
                  <c:v>2.1947842774813129E-19</c:v>
                </c:pt>
                <c:pt idx="8536">
                  <c:v>2.203526750359699E-19</c:v>
                </c:pt>
                <c:pt idx="8537">
                  <c:v>2.2100315226582942E-19</c:v>
                </c:pt>
                <c:pt idx="8538">
                  <c:v>2.2143145110064282E-19</c:v>
                </c:pt>
                <c:pt idx="8539">
                  <c:v>2.2163936421914528E-19</c:v>
                </c:pt>
                <c:pt idx="8540">
                  <c:v>2.2162888156602289E-19</c:v>
                </c:pt>
                <c:pt idx="8541">
                  <c:v>2.2140218644683508E-19</c:v>
                </c:pt>
                <c:pt idx="8542">
                  <c:v>2.20961651473067E-19</c:v>
                </c:pt>
                <c:pt idx="8543">
                  <c:v>2.2030983436275991E-19</c:v>
                </c:pt>
                <c:pt idx="8544">
                  <c:v>2.194494736022578E-19</c:v>
                </c:pt>
                <c:pt idx="8545">
                  <c:v>2.1838348397468311E-19</c:v>
                </c:pt>
                <c:pt idx="8546">
                  <c:v>2.1711495196083489E-19</c:v>
                </c:pt>
                <c:pt idx="8547">
                  <c:v>2.1564713101826551E-19</c:v>
                </c:pt>
                <c:pt idx="8548">
                  <c:v>2.1398343674435761E-19</c:v>
                </c:pt>
                <c:pt idx="8549">
                  <c:v>2.121274419292749E-19</c:v>
                </c:pt>
                <c:pt idx="8550">
                  <c:v>2.1008287150471229E-19</c:v>
                </c:pt>
                <c:pt idx="8551">
                  <c:v>2.078535973944119E-19</c:v>
                </c:pt>
                <c:pt idx="8552">
                  <c:v>2.0544363327244801E-19</c:v>
                </c:pt>
                <c:pt idx="8553">
                  <c:v>2.0285712923531541E-19</c:v>
                </c:pt>
                <c:pt idx="8554">
                  <c:v>2.000983663938791E-19</c:v>
                </c:pt>
                <c:pt idx="8555">
                  <c:v>1.9717175139126011E-19</c:v>
                </c:pt>
                <c:pt idx="8556">
                  <c:v>1.940818108527463E-19</c:v>
                </c:pt>
                <c:pt idx="8557">
                  <c:v>1.908331857738213E-19</c:v>
                </c:pt>
                <c:pt idx="8558">
                  <c:v>1.8743062585240389E-19</c:v>
                </c:pt>
                <c:pt idx="8559">
                  <c:v>1.838789837713862E-19</c:v>
                </c:pt>
                <c:pt idx="8560">
                  <c:v>1.801832094375447E-19</c:v>
                </c:pt>
                <c:pt idx="8561">
                  <c:v>1.7634834418288149E-19</c:v>
                </c:pt>
                <c:pt idx="8562">
                  <c:v>1.7237951493442929E-19</c:v>
                </c:pt>
                <c:pt idx="8563">
                  <c:v>1.6828192835852439E-19</c:v>
                </c:pt>
                <c:pt idx="8564">
                  <c:v>1.6406086498551699E-19</c:v>
                </c:pt>
                <c:pt idx="8565">
                  <c:v>1.5972167332084789E-19</c:v>
                </c:pt>
                <c:pt idx="8566">
                  <c:v>1.5526976394837541E-19</c:v>
                </c:pt>
                <c:pt idx="8567">
                  <c:v>1.5071060363178479E-19</c:v>
                </c:pt>
                <c:pt idx="8568">
                  <c:v>1.460497094198554E-19</c:v>
                </c:pt>
                <c:pt idx="8569">
                  <c:v>1.4129264276130291E-19</c:v>
                </c:pt>
                <c:pt idx="8570">
                  <c:v>1.3644500363484311E-19</c:v>
                </c:pt>
                <c:pt idx="8571">
                  <c:v>1.315124247000563E-19</c:v>
                </c:pt>
                <c:pt idx="8572">
                  <c:v>1.2650056547455441E-19</c:v>
                </c:pt>
                <c:pt idx="8573">
                  <c:v>1.2141510654287129E-19</c:v>
                </c:pt>
                <c:pt idx="8574">
                  <c:v>1.1626174380241421E-19</c:v>
                </c:pt>
                <c:pt idx="8575">
                  <c:v>1.110461827517226E-19</c:v>
                </c:pt>
                <c:pt idx="8576">
                  <c:v>1.057741328261891E-19</c:v>
                </c:pt>
                <c:pt idx="8577">
                  <c:v>1.004513017862985E-19</c:v>
                </c:pt>
                <c:pt idx="8578">
                  <c:v>9.5083390163338859E-20</c:v>
                </c:pt>
                <c:pt idx="8579">
                  <c:v>8.9676085767435743E-20</c:v>
                </c:pt>
                <c:pt idx="8580">
                  <c:v>8.4235058262647516E-20</c:v>
                </c:pt>
                <c:pt idx="8581">
                  <c:v>7.8765953813751237E-20</c:v>
                </c:pt>
                <c:pt idx="8582">
                  <c:v>7.3274389809229638E-20</c:v>
                </c:pt>
                <c:pt idx="8583">
                  <c:v>6.7765949664851955E-20</c:v>
                </c:pt>
                <c:pt idx="8584">
                  <c:v>6.2246177712118357E-20</c:v>
                </c:pt>
                <c:pt idx="8585">
                  <c:v>5.6720574175712693E-20</c:v>
                </c:pt>
                <c:pt idx="8586">
                  <c:v>5.1194590243980097E-20</c:v>
                </c:pt>
                <c:pt idx="8587">
                  <c:v>4.5673623236315152E-20</c:v>
                </c:pt>
                <c:pt idx="8588">
                  <c:v>4.016301187121306E-20</c:v>
                </c:pt>
                <c:pt idx="8589">
                  <c:v>3.4668031638600979E-20</c:v>
                </c:pt>
                <c:pt idx="8590">
                  <c:v>2.9193890279928349E-20</c:v>
                </c:pt>
                <c:pt idx="8591">
                  <c:v>2.374572337935576E-20</c:v>
                </c:pt>
                <c:pt idx="8592">
                  <c:v>1.8328590069240059E-20</c:v>
                </c:pt>
                <c:pt idx="8593">
                  <c:v>1.294746885296992E-20</c:v>
                </c:pt>
                <c:pt idx="8594">
                  <c:v>7.607253548061306E-21</c:v>
                </c:pt>
                <c:pt idx="8595">
                  <c:v>2.312749352275891E-21</c:v>
                </c:pt>
                <c:pt idx="8596">
                  <c:v>-2.931330964622074E-21</c:v>
                </c:pt>
                <c:pt idx="8597">
                  <c:v>-8.1203707410035974E-21</c:v>
                </c:pt>
                <c:pt idx="8598">
                  <c:v>-1.324985297309025E-20</c:v>
                </c:pt>
                <c:pt idx="8599">
                  <c:v>-1.8315363732080001E-20</c:v>
                </c:pt>
                <c:pt idx="8600">
                  <c:v>-2.3312595446667659E-20</c:v>
                </c:pt>
                <c:pt idx="8601">
                  <c:v>-2.8237350049095407E-20</c:v>
                </c:pt>
                <c:pt idx="8602">
                  <c:v>-3.3085541983020772E-20</c:v>
                </c:pt>
                <c:pt idx="8603">
                  <c:v>-3.7853201071641003E-20</c:v>
                </c:pt>
                <c:pt idx="8604">
                  <c:v>-4.2536475244665202E-20</c:v>
                </c:pt>
                <c:pt idx="8605">
                  <c:v>-4.7131633122876821E-20</c:v>
                </c:pt>
                <c:pt idx="8606">
                  <c:v>-5.1635066459181189E-20</c:v>
                </c:pt>
                <c:pt idx="8607">
                  <c:v>-5.6043292435183256E-20</c:v>
                </c:pt>
                <c:pt idx="8608">
                  <c:v>-6.0352955812491679E-20</c:v>
                </c:pt>
                <c:pt idx="8609">
                  <c:v>-6.4560830938095019E-20</c:v>
                </c:pt>
                <c:pt idx="8610">
                  <c:v>-6.8663823603304668E-20</c:v>
                </c:pt>
                <c:pt idx="8611">
                  <c:v>-7.265897275590716E-20</c:v>
                </c:pt>
                <c:pt idx="8612">
                  <c:v>-7.6543452065315424E-20</c:v>
                </c:pt>
                <c:pt idx="8613">
                  <c:v>-8.0314571340653903E-20</c:v>
                </c:pt>
                <c:pt idx="8614">
                  <c:v>-8.3969777801856896E-20</c:v>
                </c:pt>
                <c:pt idx="8615">
                  <c:v>-8.7506657204001987E-20</c:v>
                </c:pt>
                <c:pt idx="8616">
                  <c:v>-9.0922934815241445E-20</c:v>
                </c:pt>
                <c:pt idx="8617">
                  <c:v>-9.4216476248833968E-20</c:v>
                </c:pt>
                <c:pt idx="8618">
                  <c:v>-9.7385288149916251E-20</c:v>
                </c:pt>
                <c:pt idx="8619">
                  <c:v>-1.004275187377896E-19</c:v>
                </c:pt>
                <c:pt idx="8620">
                  <c:v>-1.033414582046297E-19</c:v>
                </c:pt>
                <c:pt idx="8621">
                  <c:v>-1.061255389716593E-19</c:v>
                </c:pt>
                <c:pt idx="8622">
                  <c:v>-1.0877833580395209E-19</c:v>
                </c:pt>
                <c:pt idx="8623">
                  <c:v>-1.1129856578516159E-19</c:v>
                </c:pt>
                <c:pt idx="8624">
                  <c:v>-1.1368508815359461E-19</c:v>
                </c:pt>
                <c:pt idx="8625">
                  <c:v>-1.1593690400116819E-19</c:v>
                </c:pt>
                <c:pt idx="8626">
                  <c:v>-1.1805315583690861E-19</c:v>
                </c:pt>
                <c:pt idx="8627">
                  <c:v>-1.2003312701676539E-19</c:v>
                </c:pt>
                <c:pt idx="8628">
                  <c:v>-1.2187624104162889E-19</c:v>
                </c:pt>
                <c:pt idx="8629">
                  <c:v>-1.235820607255457E-19</c:v>
                </c:pt>
                <c:pt idx="8630">
                  <c:v>-1.2515028723623669E-19</c:v>
                </c:pt>
                <c:pt idx="8631">
                  <c:v>-1.265807590101256E-19</c:v>
                </c:pt>
                <c:pt idx="8632">
                  <c:v>-1.278734505441828E-19</c:v>
                </c:pt>
                <c:pt idx="8633">
                  <c:v>-1.2902847106699261E-19</c:v>
                </c:pt>
                <c:pt idx="8634">
                  <c:v>-1.3004606309154089E-19</c:v>
                </c:pt>
                <c:pt idx="8635">
                  <c:v>-1.309266008523126E-19</c:v>
                </c:pt>
                <c:pt idx="8636">
                  <c:v>-1.316705886293762E-19</c:v>
                </c:pt>
                <c:pt idx="8637">
                  <c:v>-1.3227865896221579E-19</c:v>
                </c:pt>
                <c:pt idx="8638">
                  <c:v>-1.327515707561499E-19</c:v>
                </c:pt>
                <c:pt idx="8639">
                  <c:v>-1.330902072842549E-19</c:v>
                </c:pt>
                <c:pt idx="8640">
                  <c:v>-1.3329557408778299E-19</c:v>
                </c:pt>
                <c:pt idx="8641">
                  <c:v>-1.3336879677813359E-19</c:v>
                </c:pt>
                <c:pt idx="8642">
                  <c:v>-1.333111187435031E-19</c:v>
                </c:pt>
                <c:pt idx="8643">
                  <c:v>-1.331238987634006E-19</c:v>
                </c:pt>
                <c:pt idx="8644">
                  <c:v>-1.328086085342729E-19</c:v>
                </c:pt>
                <c:pt idx="8645">
                  <c:v>-1.3236683010954101E-19</c:v>
                </c:pt>
                <c:pt idx="8646">
                  <c:v>-1.31800253257395E-19</c:v>
                </c:pt>
                <c:pt idx="8647">
                  <c:v>-1.3111067273974799E-19</c:v>
                </c:pt>
                <c:pt idx="8648">
                  <c:v>-1.3029998551578681E-19</c:v>
                </c:pt>
                <c:pt idx="8649">
                  <c:v>-1.2937018787359981E-19</c:v>
                </c:pt>
                <c:pt idx="8650">
                  <c:v>-1.2832337249339849E-19</c:v>
                </c:pt>
                <c:pt idx="8651">
                  <c:v>-1.271617254458775E-19</c:v>
                </c:pt>
                <c:pt idx="8652">
                  <c:v>-1.2588752312928999E-19</c:v>
                </c:pt>
                <c:pt idx="8653">
                  <c:v>-1.245031291488376E-19</c:v>
                </c:pt>
                <c:pt idx="8654">
                  <c:v>-1.23010991141993E-19</c:v>
                </c:pt>
                <c:pt idx="8655">
                  <c:v>-1.2141363755339379E-19</c:v>
                </c:pt>
                <c:pt idx="8656">
                  <c:v>-1.197136743629565E-19</c:v>
                </c:pt>
                <c:pt idx="8657">
                  <c:v>-1.1791378177086901E-19</c:v>
                </c:pt>
                <c:pt idx="8658">
                  <c:v>-1.1601671084312629E-19</c:v>
                </c:pt>
                <c:pt idx="8659">
                  <c:v>-1.1402528012127769E-19</c:v>
                </c:pt>
                <c:pt idx="8660">
                  <c:v>-1.119423722000479E-19</c:v>
                </c:pt>
                <c:pt idx="8661">
                  <c:v>-1.09770930276494E-19</c:v>
                </c:pt>
                <c:pt idx="8662">
                  <c:v>-1.075139546743498E-19</c:v>
                </c:pt>
                <c:pt idx="8663">
                  <c:v>-1.051744993471946E-19</c:v>
                </c:pt>
                <c:pt idx="8664">
                  <c:v>-1.027556683640731E-19</c:v>
                </c:pt>
                <c:pt idx="8665">
                  <c:v>-1.002606123811686E-19</c:v>
                </c:pt>
                <c:pt idx="8666">
                  <c:v>-9.7692525103113774E-20</c:v>
                </c:pt>
                <c:pt idx="8667">
                  <c:v>-9.5054639737495129E-20</c:v>
                </c:pt>
                <c:pt idx="8668">
                  <c:v>-9.2350225446079488E-20</c:v>
                </c:pt>
                <c:pt idx="8669">
                  <c:v>-8.9582583796259145E-20</c:v>
                </c:pt>
                <c:pt idx="8670">
                  <c:v>-8.6755045216176697E-20</c:v>
                </c:pt>
                <c:pt idx="8671">
                  <c:v>-8.387096545695304E-20</c:v>
                </c:pt>
                <c:pt idx="8672">
                  <c:v>-8.093372206540068E-20</c:v>
                </c:pt>
                <c:pt idx="8673">
                  <c:v>-7.7946710870560939E-20</c:v>
                </c:pt>
                <c:pt idx="8674">
                  <c:v>-7.4913342487356614E-20</c:v>
                </c:pt>
                <c:pt idx="8675">
                  <c:v>-7.183703884060239E-20</c:v>
                </c:pt>
                <c:pt idx="8676">
                  <c:v>-6.8721229712563109E-20</c:v>
                </c:pt>
                <c:pt idx="8677">
                  <c:v>-6.5569349317195343E-20</c:v>
                </c:pt>
                <c:pt idx="8678">
                  <c:v>-6.2384832904150264E-20</c:v>
                </c:pt>
                <c:pt idx="8679">
                  <c:v>-5.9171113395556486E-20</c:v>
                </c:pt>
                <c:pt idx="8680">
                  <c:v>-5.5931618058539119E-20</c:v>
                </c:pt>
                <c:pt idx="8681">
                  <c:v>-5.2669765216367338E-20</c:v>
                </c:pt>
                <c:pt idx="8682">
                  <c:v>-4.9388961001056019E-20</c:v>
                </c:pt>
                <c:pt idx="8683">
                  <c:v>-4.609259615017862E-20</c:v>
                </c:pt>
                <c:pt idx="8684">
                  <c:v>-4.2784042850577692E-20</c:v>
                </c:pt>
                <c:pt idx="8685">
                  <c:v>-3.9466651631587202E-20</c:v>
                </c:pt>
                <c:pt idx="8686">
                  <c:v>-3.6143748310306087E-20</c:v>
                </c:pt>
                <c:pt idx="8687">
                  <c:v>-3.2818630991386942E-20</c:v>
                </c:pt>
                <c:pt idx="8688">
                  <c:v>-2.9494567123725261E-20</c:v>
                </c:pt>
                <c:pt idx="8689">
                  <c:v>-2.6174790616356391E-20</c:v>
                </c:pt>
                <c:pt idx="8690">
                  <c:v>-2.2862499015785581E-20</c:v>
                </c:pt>
                <c:pt idx="8691">
                  <c:v>-1.9560850746894991E-20</c:v>
                </c:pt>
                <c:pt idx="8692">
                  <c:v>-1.627296241948827E-20</c:v>
                </c:pt>
                <c:pt idx="8693">
                  <c:v>-1.300190620244808E-20</c:v>
                </c:pt>
                <c:pt idx="8694">
                  <c:v>-9.7507072673970556E-21</c:v>
                </c:pt>
                <c:pt idx="8695">
                  <c:v>-6.5223413036655617E-21</c:v>
                </c:pt>
                <c:pt idx="8696">
                  <c:v>-3.3197321062821439E-21</c:v>
                </c:pt>
                <c:pt idx="8697">
                  <c:v>-1.457492386144054E-22</c:v>
                </c:pt>
                <c:pt idx="8698">
                  <c:v>2.9967942288012179E-21</c:v>
                </c:pt>
                <c:pt idx="8699">
                  <c:v>6.1051439017918733E-21</c:v>
                </c:pt>
                <c:pt idx="8700">
                  <c:v>9.1766061670842181E-21</c:v>
                </c:pt>
                <c:pt idx="8701">
                  <c:v>1.220855021657581E-20</c:v>
                </c:pt>
                <c:pt idx="8702">
                  <c:v>1.5198409990164809E-20</c:v>
                </c:pt>
                <c:pt idx="8703">
                  <c:v>1.8143686036052111E-20</c:v>
                </c:pt>
                <c:pt idx="8704">
                  <c:v>2.1041947287521429E-20</c:v>
                </c:pt>
                <c:pt idx="8705">
                  <c:v>2.3890832755294019E-20</c:v>
                </c:pt>
                <c:pt idx="8706">
                  <c:v>2.6688053134646481E-20</c:v>
                </c:pt>
                <c:pt idx="8707">
                  <c:v>2.9431392326571082E-20</c:v>
                </c:pt>
                <c:pt idx="8708">
                  <c:v>3.2118708872349168E-20</c:v>
                </c:pt>
                <c:pt idx="8709">
                  <c:v>3.4747937300999099E-20</c:v>
                </c:pt>
                <c:pt idx="8710">
                  <c:v>3.7317089389150357E-20</c:v>
                </c:pt>
                <c:pt idx="8711">
                  <c:v>3.9824255332985693E-20</c:v>
                </c:pt>
                <c:pt idx="8712">
                  <c:v>4.2267604831982208E-20</c:v>
                </c:pt>
                <c:pt idx="8713">
                  <c:v>4.4645388084271408E-20</c:v>
                </c:pt>
                <c:pt idx="8714">
                  <c:v>4.6955936693525932E-20</c:v>
                </c:pt>
                <c:pt idx="8715">
                  <c:v>4.9197664487368282E-20</c:v>
                </c:pt>
                <c:pt idx="8716">
                  <c:v>5.1369068247383161E-20</c:v>
                </c:pt>
                <c:pt idx="8717">
                  <c:v>5.3468728350900231E-20</c:v>
                </c:pt>
                <c:pt idx="8718">
                  <c:v>5.5495309324799084E-20</c:v>
                </c:pt>
                <c:pt idx="8719">
                  <c:v>5.744756031167106E-20</c:v>
                </c:pt>
                <c:pt idx="8720">
                  <c:v>5.9324315448755136E-20</c:v>
                </c:pt>
                <c:pt idx="8721">
                  <c:v>6.1124494160145857E-20</c:v>
                </c:pt>
                <c:pt idx="8722">
                  <c:v>6.2847101362851095E-20</c:v>
                </c:pt>
                <c:pt idx="8723">
                  <c:v>6.4491227587355739E-20</c:v>
                </c:pt>
                <c:pt idx="8724">
                  <c:v>6.605604901342427E-20</c:v>
                </c:pt>
                <c:pt idx="8725">
                  <c:v>6.7540827421950737E-20</c:v>
                </c:pt>
                <c:pt idx="8726">
                  <c:v>6.8944910063738402E-20</c:v>
                </c:pt>
                <c:pt idx="8727">
                  <c:v>7.0267729446163788E-20</c:v>
                </c:pt>
                <c:pt idx="8728">
                  <c:v>7.1508803038750256E-20</c:v>
                </c:pt>
                <c:pt idx="8729">
                  <c:v>7.2667732898745509E-20</c:v>
                </c:pt>
                <c:pt idx="8730">
                  <c:v>7.3744205217864394E-20</c:v>
                </c:pt>
                <c:pt idx="8731">
                  <c:v>7.4737989791423728E-20</c:v>
                </c:pt>
                <c:pt idx="8732">
                  <c:v>7.5648939411159623E-20</c:v>
                </c:pt>
                <c:pt idx="8733">
                  <c:v>7.6476989183079272E-20</c:v>
                </c:pt>
                <c:pt idx="8734">
                  <c:v>7.7222155771758834E-20</c:v>
                </c:pt>
                <c:pt idx="8735">
                  <c:v>7.7884536572557041E-20</c:v>
                </c:pt>
                <c:pt idx="8736">
                  <c:v>7.8464308813269536E-20</c:v>
                </c:pt>
                <c:pt idx="8737">
                  <c:v>7.8961728586802981E-20</c:v>
                </c:pt>
                <c:pt idx="8738">
                  <c:v>7.9377129816499394E-20</c:v>
                </c:pt>
                <c:pt idx="8739">
                  <c:v>7.9710923155790693E-20</c:v>
                </c:pt>
                <c:pt idx="8740">
                  <c:v>7.9963594823910877E-20</c:v>
                </c:pt>
                <c:pt idx="8741">
                  <c:v>8.0135705379438462E-20</c:v>
                </c:pt>
                <c:pt idx="8742">
                  <c:v>8.022788843348487E-20</c:v>
                </c:pt>
                <c:pt idx="8743">
                  <c:v>8.0240849304385182E-20</c:v>
                </c:pt>
                <c:pt idx="8744">
                  <c:v>8.0175363615786449E-20</c:v>
                </c:pt>
                <c:pt idx="8745">
                  <c:v>8.0032275840065078E-20</c:v>
                </c:pt>
                <c:pt idx="8746">
                  <c:v>7.9812497789038877E-20</c:v>
                </c:pt>
                <c:pt idx="8747">
                  <c:v>7.9517007053971426E-20</c:v>
                </c:pt>
                <c:pt idx="8748">
                  <c:v>7.9146845396895777E-20</c:v>
                </c:pt>
                <c:pt idx="8749">
                  <c:v>7.8703117095312097E-20</c:v>
                </c:pt>
                <c:pt idx="8750">
                  <c:v>7.8186987242338796E-20</c:v>
                </c:pt>
                <c:pt idx="8751">
                  <c:v>7.7599680004419416E-20</c:v>
                </c:pt>
                <c:pt idx="8752">
                  <c:v>7.6942476838708234E-20</c:v>
                </c:pt>
                <c:pt idx="8753">
                  <c:v>7.6216714672275667E-20</c:v>
                </c:pt>
                <c:pt idx="8754">
                  <c:v>7.5423784045290441E-20</c:v>
                </c:pt>
                <c:pt idx="8755">
                  <c:v>7.4565127220349361E-20</c:v>
                </c:pt>
                <c:pt idx="8756">
                  <c:v>7.3642236260136835E-20</c:v>
                </c:pt>
                <c:pt idx="8757">
                  <c:v>7.2656651075605588E-20</c:v>
                </c:pt>
                <c:pt idx="8758">
                  <c:v>7.1609957446876818E-20</c:v>
                </c:pt>
                <c:pt idx="8759">
                  <c:v>7.0503785019063018E-20</c:v>
                </c:pt>
                <c:pt idx="8760">
                  <c:v>6.933980527521909E-20</c:v>
                </c:pt>
                <c:pt idx="8761">
                  <c:v>6.8119729488627714E-20</c:v>
                </c:pt>
                <c:pt idx="8762">
                  <c:v>6.6845306656623399E-20</c:v>
                </c:pt>
                <c:pt idx="8763">
                  <c:v>6.5518321418155372E-20</c:v>
                </c:pt>
                <c:pt idx="8764">
                  <c:v>6.4140591957283794E-20</c:v>
                </c:pt>
                <c:pt idx="8765">
                  <c:v>6.2713967894795411E-20</c:v>
                </c:pt>
                <c:pt idx="8766">
                  <c:v>6.1240328170114731E-20</c:v>
                </c:pt>
                <c:pt idx="8767">
                  <c:v>5.9721578915674692E-20</c:v>
                </c:pt>
                <c:pt idx="8768">
                  <c:v>5.8159651325896366E-20</c:v>
                </c:pt>
                <c:pt idx="8769">
                  <c:v>5.6556499522911455E-20</c:v>
                </c:pt>
                <c:pt idx="8770">
                  <c:v>5.4914098421143022E-20</c:v>
                </c:pt>
                <c:pt idx="8771">
                  <c:v>5.3234441592840008E-20</c:v>
                </c:pt>
                <c:pt idx="8772">
                  <c:v>5.1519539136639493E-20</c:v>
                </c:pt>
                <c:pt idx="8773">
                  <c:v>4.9771415551206751E-20</c:v>
                </c:pt>
                <c:pt idx="8774">
                  <c:v>4.7992107615978191E-20</c:v>
                </c:pt>
                <c:pt idx="8775">
                  <c:v>4.618366228100466E-20</c:v>
                </c:pt>
                <c:pt idx="8776">
                  <c:v>4.4348134567864467E-20</c:v>
                </c:pt>
                <c:pt idx="8777">
                  <c:v>4.2487585483584531E-20</c:v>
                </c:pt>
                <c:pt idx="8778">
                  <c:v>4.0604079949476391E-20</c:v>
                </c:pt>
                <c:pt idx="8779">
                  <c:v>3.8699684746760149E-20</c:v>
                </c:pt>
                <c:pt idx="8780">
                  <c:v>3.6776466480814569E-20</c:v>
                </c:pt>
                <c:pt idx="8781">
                  <c:v>3.4836489565854681E-20</c:v>
                </c:pt>
                <c:pt idx="8782">
                  <c:v>3.2881814231800971E-20</c:v>
                </c:pt>
                <c:pt idx="8783">
                  <c:v>3.0914494555064488E-20</c:v>
                </c:pt>
                <c:pt idx="8784">
                  <c:v>2.8936576514932012E-20</c:v>
                </c:pt>
                <c:pt idx="8785">
                  <c:v>2.6950096077193522E-20</c:v>
                </c:pt>
                <c:pt idx="8786">
                  <c:v>2.4957077306611429E-20</c:v>
                </c:pt>
                <c:pt idx="8787">
                  <c:v>2.2959530509786779E-20</c:v>
                </c:pt>
                <c:pt idx="8788">
                  <c:v>2.0959450409932679E-20</c:v>
                </c:pt>
                <c:pt idx="8789">
                  <c:v>1.8958814355018911E-20</c:v>
                </c:pt>
                <c:pt idx="8790">
                  <c:v>1.6959580560704549E-20</c:v>
                </c:pt>
                <c:pt idx="8791">
                  <c:v>1.49636863894275E-20</c:v>
                </c:pt>
                <c:pt idx="8792">
                  <c:v>1.297304666697068E-20</c:v>
                </c:pt>
                <c:pt idx="8793">
                  <c:v>1.098955203777524E-20</c:v>
                </c:pt>
                <c:pt idx="8794">
                  <c:v>9.015067360220359E-21</c:v>
                </c:pt>
                <c:pt idx="8795">
                  <c:v>7.051430143038339E-21</c:v>
                </c:pt>
                <c:pt idx="8796">
                  <c:v>5.1004490239817012E-21</c:v>
                </c:pt>
                <c:pt idx="8797">
                  <c:v>3.1639022918068099E-21</c:v>
                </c:pt>
                <c:pt idx="8798">
                  <c:v>1.2435364525855709E-21</c:v>
                </c:pt>
                <c:pt idx="8799">
                  <c:v>-6.5893515869652432E-22</c:v>
                </c:pt>
                <c:pt idx="8800">
                  <c:v>-2.5418337203515149E-21</c:v>
                </c:pt>
                <c:pt idx="8801">
                  <c:v>-4.4035162191587804E-21</c:v>
                </c:pt>
                <c:pt idx="8802">
                  <c:v>-6.2423766976975169E-21</c:v>
                </c:pt>
                <c:pt idx="8803">
                  <c:v>-8.0568474531004115E-21</c:v>
                </c:pt>
                <c:pt idx="8804">
                  <c:v>-9.8454001865418755E-21</c:v>
                </c:pt>
                <c:pt idx="8805">
                  <c:v>-1.1606547102829091E-20</c:v>
                </c:pt>
                <c:pt idx="8806">
                  <c:v>-1.333884195951912E-20</c:v>
                </c:pt>
                <c:pt idx="8807">
                  <c:v>-1.5040881065040329E-20</c:v>
                </c:pt>
                <c:pt idx="8808">
                  <c:v>-1.6711304225351369E-20</c:v>
                </c:pt>
                <c:pt idx="8809">
                  <c:v>-1.834879563872577E-20</c:v>
                </c:pt>
                <c:pt idx="8810">
                  <c:v>-1.995208473830492E-20</c:v>
                </c:pt>
                <c:pt idx="8811">
                  <c:v>-2.151994698211699E-20</c:v>
                </c:pt>
                <c:pt idx="8812">
                  <c:v>-2.305120459031317E-20</c:v>
                </c:pt>
                <c:pt idx="8813">
                  <c:v>-2.4544727229427019E-20</c:v>
                </c:pt>
                <c:pt idx="8814">
                  <c:v>-2.599943264351617E-20</c:v>
                </c:pt>
                <c:pt idx="8815">
                  <c:v>-2.7414287232098878E-20</c:v>
                </c:pt>
                <c:pt idx="8816">
                  <c:v>-2.8788306574850772E-20</c:v>
                </c:pt>
                <c:pt idx="8817">
                  <c:v>-3.0120555903079331E-20</c:v>
                </c:pt>
                <c:pt idx="8818">
                  <c:v>-3.1410150518045623E-20</c:v>
                </c:pt>
                <c:pt idx="8819">
                  <c:v>-3.2656256156253822E-20</c:v>
                </c:pt>
                <c:pt idx="8820">
                  <c:v>-3.385808930187958E-20</c:v>
                </c:pt>
                <c:pt idx="8821">
                  <c:v>-3.5014917446558459E-20</c:v>
                </c:pt>
                <c:pt idx="8822">
                  <c:v>-3.6126059296804427E-20</c:v>
                </c:pt>
                <c:pt idx="8823">
                  <c:v>-3.7190884929377272E-20</c:v>
                </c:pt>
                <c:pt idx="8824">
                  <c:v>-3.8208815894964991E-20</c:v>
                </c:pt>
                <c:pt idx="8825">
                  <c:v>-3.9179325270594523E-20</c:v>
                </c:pt>
                <c:pt idx="8826">
                  <c:v>-4.0101937661229448E-20</c:v>
                </c:pt>
                <c:pt idx="8827">
                  <c:v>-4.0976229151059061E-20</c:v>
                </c:pt>
                <c:pt idx="8828">
                  <c:v>-4.1801827205026691E-20</c:v>
                </c:pt>
                <c:pt idx="8829">
                  <c:v>-4.2578410521188641E-20</c:v>
                </c:pt>
                <c:pt idx="8830">
                  <c:v>-4.3305708834537032E-20</c:v>
                </c:pt>
                <c:pt idx="8831">
                  <c:v>-4.398350267296097E-20</c:v>
                </c:pt>
                <c:pt idx="8832">
                  <c:v>-4.4611623066060523E-20</c:v>
                </c:pt>
                <c:pt idx="8833">
                  <c:v>-4.5189951207566688E-20</c:v>
                </c:pt>
                <c:pt idx="8834">
                  <c:v>-4.5718418072158722E-20</c:v>
                </c:pt>
                <c:pt idx="8835">
                  <c:v>-4.6197003987506241E-20</c:v>
                </c:pt>
                <c:pt idx="8836">
                  <c:v>-4.6625738162399637E-20</c:v>
                </c:pt>
                <c:pt idx="8837">
                  <c:v>-4.7004698171866158E-20</c:v>
                </c:pt>
                <c:pt idx="8838">
                  <c:v>-4.7334009400202048E-20</c:v>
                </c:pt>
                <c:pt idx="8839">
                  <c:v>-4.7613844442883478E-20</c:v>
                </c:pt>
                <c:pt idx="8840">
                  <c:v>-4.7844422468348787E-20</c:v>
                </c:pt>
                <c:pt idx="8841">
                  <c:v>-4.8026008540674498E-20</c:v>
                </c:pt>
                <c:pt idx="8842">
                  <c:v>-4.8158912904195227E-20</c:v>
                </c:pt>
                <c:pt idx="8843">
                  <c:v>-4.8243490231144341E-20</c:v>
                </c:pt>
                <c:pt idx="8844">
                  <c:v>-4.8280138833417772E-20</c:v>
                </c:pt>
                <c:pt idx="8845">
                  <c:v>-4.8269299839587128E-20</c:v>
                </c:pt>
                <c:pt idx="8846">
                  <c:v>-4.8211456338311333E-20</c:v>
                </c:pt>
                <c:pt idx="8847">
                  <c:v>-4.8107132489316989E-20</c:v>
                </c:pt>
                <c:pt idx="8848">
                  <c:v>-4.7956892603138099E-20</c:v>
                </c:pt>
                <c:pt idx="8849">
                  <c:v>-4.7761340190823957E-20</c:v>
                </c:pt>
                <c:pt idx="8850">
                  <c:v>-4.7521116984841759E-20</c:v>
                </c:pt>
                <c:pt idx="8851">
                  <c:v>-4.7236901932416022E-20</c:v>
                </c:pt>
                <c:pt idx="8852">
                  <c:v>-4.6909410162561708E-20</c:v>
                </c:pt>
                <c:pt idx="8853">
                  <c:v>-4.6539391928080989E-20</c:v>
                </c:pt>
                <c:pt idx="8854">
                  <c:v>-4.6127631523805318E-20</c:v>
                </c:pt>
                <c:pt idx="8855">
                  <c:v>-4.5674946182375139E-20</c:v>
                </c:pt>
                <c:pt idx="8856">
                  <c:v>-4.5182184948858452E-20</c:v>
                </c:pt>
                <c:pt idx="8857">
                  <c:v>-4.465022753551711E-20</c:v>
                </c:pt>
                <c:pt idx="8858">
                  <c:v>-4.4079983158036308E-20</c:v>
                </c:pt>
                <c:pt idx="8859">
                  <c:v>-4.3472389354537463E-20</c:v>
                </c:pt>
                <c:pt idx="8860">
                  <c:v>-4.2828410788698483E-20</c:v>
                </c:pt>
                <c:pt idx="8861">
                  <c:v>-4.2149038038307942E-20</c:v>
                </c:pt>
                <c:pt idx="8862">
                  <c:v>-4.1435286370580152E-20</c:v>
                </c:pt>
                <c:pt idx="8863">
                  <c:v>-4.0688194505558561E-20</c:v>
                </c:pt>
                <c:pt idx="8864">
                  <c:v>-3.9908823368932722E-20</c:v>
                </c:pt>
                <c:pt idx="8865">
                  <c:v>-3.9098254835591481E-20</c:v>
                </c:pt>
                <c:pt idx="8866">
                  <c:v>-3.8257590465231068E-20</c:v>
                </c:pt>
                <c:pt idx="8867">
                  <c:v>-3.7387950231331013E-20</c:v>
                </c:pt>
                <c:pt idx="8868">
                  <c:v>-3.6490471244804502E-20</c:v>
                </c:pt>
                <c:pt idx="8869">
                  <c:v>-3.5566306473622029E-20</c:v>
                </c:pt>
                <c:pt idx="8870">
                  <c:v>-3.4616623459698047E-20</c:v>
                </c:pt>
                <c:pt idx="8871">
                  <c:v>-3.3642603034319989E-20</c:v>
                </c:pt>
                <c:pt idx="8872">
                  <c:v>-3.2645438033388388E-20</c:v>
                </c:pt>
                <c:pt idx="8873">
                  <c:v>-3.1626332013723492E-20</c:v>
                </c:pt>
                <c:pt idx="8874">
                  <c:v>-3.0586497971680992E-20</c:v>
                </c:pt>
                <c:pt idx="8875">
                  <c:v>-2.9527157065304423E-20</c:v>
                </c:pt>
                <c:pt idx="8876">
                  <c:v>-2.8449537341226313E-20</c:v>
                </c:pt>
                <c:pt idx="8877">
                  <c:v>-2.7354872467513342E-20</c:v>
                </c:pt>
                <c:pt idx="8878">
                  <c:v>-2.6244400473633261E-20</c:v>
                </c:pt>
                <c:pt idx="8879">
                  <c:v>-2.5119362498702479E-20</c:v>
                </c:pt>
                <c:pt idx="8880">
                  <c:v>-2.3981001549153661E-20</c:v>
                </c:pt>
                <c:pt idx="8881">
                  <c:v>-2.283056126694215E-20</c:v>
                </c:pt>
                <c:pt idx="8882">
                  <c:v>-2.166928470938876E-20</c:v>
                </c:pt>
                <c:pt idx="8883">
                  <c:v>-2.04984131417338E-20</c:v>
                </c:pt>
                <c:pt idx="8884">
                  <c:v>-1.9319184843454659E-20</c:v>
                </c:pt>
                <c:pt idx="8885">
                  <c:v>-1.8132833929374831E-20</c:v>
                </c:pt>
                <c:pt idx="8886">
                  <c:v>-1.694058918656796E-20</c:v>
                </c:pt>
                <c:pt idx="8887">
                  <c:v>-1.5743672928034981E-20</c:v>
                </c:pt>
                <c:pt idx="8888">
                  <c:v>-1.4543299864106191E-20</c:v>
                </c:pt>
                <c:pt idx="8889">
                  <c:v>-1.334067599249353E-20</c:v>
                </c:pt>
                <c:pt idx="8890">
                  <c:v>-1.213699750789084E-20</c:v>
                </c:pt>
                <c:pt idx="8891">
                  <c:v>-1.0933449731991811E-20</c:v>
                </c:pt>
                <c:pt idx="8892">
                  <c:v>-9.7312060647668272E-21</c:v>
                </c:pt>
                <c:pt idx="8893">
                  <c:v>-8.5314269578107415E-21</c:v>
                </c:pt>
                <c:pt idx="8894">
                  <c:v>-7.3352589105440627E-21</c:v>
                </c:pt>
                <c:pt idx="8895">
                  <c:v>-6.1438334900198439E-21</c:v>
                </c:pt>
                <c:pt idx="8896">
                  <c:v>-4.9582663750581299E-21</c:v>
                </c:pt>
                <c:pt idx="8897">
                  <c:v>-3.7796564253988351E-21</c:v>
                </c:pt>
                <c:pt idx="8898">
                  <c:v>-2.6090847765326579E-21</c:v>
                </c:pt>
                <c:pt idx="8899">
                  <c:v>-1.4476139608380061E-21</c:v>
                </c:pt>
                <c:pt idx="8900">
                  <c:v>-2.9628705561997348E-22</c:v>
                </c:pt>
                <c:pt idx="8901">
                  <c:v>8.4387314138475813E-22</c:v>
                </c:pt>
                <c:pt idx="8902">
                  <c:v>1.971864908505663E-21</c:v>
                </c:pt>
                <c:pt idx="8903">
                  <c:v>3.0867083681399229E-21</c:v>
                </c:pt>
                <c:pt idx="8904">
                  <c:v>4.1874462257917371E-21</c:v>
                </c:pt>
                <c:pt idx="8905">
                  <c:v>5.273144479716247E-21</c:v>
                </c:pt>
                <c:pt idx="8906">
                  <c:v>6.342893100767924E-21</c:v>
                </c:pt>
                <c:pt idx="8907">
                  <c:v>7.3958066820863474E-21</c:v>
                </c:pt>
                <c:pt idx="8908">
                  <c:v>8.4310250582853641E-21</c:v>
                </c:pt>
                <c:pt idx="8909">
                  <c:v>9.4477138938447542E-21</c:v>
                </c:pt>
                <c:pt idx="8910">
                  <c:v>1.044506524043652E-20</c:v>
                </c:pt>
                <c:pt idx="8911">
                  <c:v>1.142229806295098E-20</c:v>
                </c:pt>
                <c:pt idx="8912">
                  <c:v>1.237865873402065E-20</c:v>
                </c:pt>
                <c:pt idx="8913">
                  <c:v>1.3313421496872681E-20</c:v>
                </c:pt>
                <c:pt idx="8914">
                  <c:v>1.4225888896373361E-20</c:v>
                </c:pt>
                <c:pt idx="8915">
                  <c:v>1.5115392178160209E-20</c:v>
                </c:pt>
                <c:pt idx="8916">
                  <c:v>1.598129165578993E-20</c:v>
                </c:pt>
                <c:pt idx="8917">
                  <c:v>1.6822977045861901E-20</c:v>
                </c:pt>
                <c:pt idx="8918">
                  <c:v>1.763986777110882E-20</c:v>
                </c:pt>
                <c:pt idx="8919">
                  <c:v>1.843141323147746E-20</c:v>
                </c:pt>
                <c:pt idx="8920">
                  <c:v>1.9197093043253451E-20</c:v>
                </c:pt>
                <c:pt idx="8921">
                  <c:v>1.9936417246314531E-20</c:v>
                </c:pt>
                <c:pt idx="8922">
                  <c:v>2.0648926479627319E-20</c:v>
                </c:pt>
                <c:pt idx="8923">
                  <c:v>2.1334192125132139E-20</c:v>
                </c:pt>
                <c:pt idx="8924">
                  <c:v>2.1991816420190041E-20</c:v>
                </c:pt>
                <c:pt idx="8925">
                  <c:v>2.2621432538795121E-20</c:v>
                </c:pt>
                <c:pt idx="8926">
                  <c:v>2.3222704641783611E-20</c:v>
                </c:pt>
                <c:pt idx="8927">
                  <c:v>2.3795327896299311E-20</c:v>
                </c:pt>
                <c:pt idx="8928">
                  <c:v>2.4339028464802099E-20</c:v>
                </c:pt>
                <c:pt idx="8929">
                  <c:v>2.4853563463933499E-20</c:v>
                </c:pt>
                <c:pt idx="8930">
                  <c:v>2.533872089357923E-20</c:v>
                </c:pt>
                <c:pt idx="8931">
                  <c:v>2.5794319536494569E-20</c:v>
                </c:pt>
                <c:pt idx="8932">
                  <c:v>2.6220208828883501E-20</c:v>
                </c:pt>
                <c:pt idx="8933">
                  <c:v>2.6616268702346751E-20</c:v>
                </c:pt>
                <c:pt idx="8934">
                  <c:v>2.6982409397638101E-20</c:v>
                </c:pt>
                <c:pt idx="8935">
                  <c:v>2.7318571250691171E-20</c:v>
                </c:pt>
                <c:pt idx="8936">
                  <c:v>2.7624724451401308E-20</c:v>
                </c:pt>
                <c:pt idx="8937">
                  <c:v>2.7900868775669418E-20</c:v>
                </c:pt>
                <c:pt idx="8938">
                  <c:v>2.8147033291234979E-20</c:v>
                </c:pt>
                <c:pt idx="8939">
                  <c:v>2.8363276037846343E-20</c:v>
                </c:pt>
                <c:pt idx="8940">
                  <c:v>2.8549683682335833E-20</c:v>
                </c:pt>
                <c:pt idx="8941">
                  <c:v>2.8706371149185983E-20</c:v>
                </c:pt>
                <c:pt idx="8942">
                  <c:v>2.8833481227191258E-20</c:v>
                </c:pt>
                <c:pt idx="8943">
                  <c:v>2.8931184152837219E-20</c:v>
                </c:pt>
                <c:pt idx="8944">
                  <c:v>2.8999677171035223E-20</c:v>
                </c:pt>
                <c:pt idx="8945">
                  <c:v>2.9039184073866891E-20</c:v>
                </c:pt>
                <c:pt idx="8946">
                  <c:v>2.9049954718007231E-20</c:v>
                </c:pt>
                <c:pt idx="8947">
                  <c:v>2.9032264521509608E-20</c:v>
                </c:pt>
                <c:pt idx="8948">
                  <c:v>2.8986413940649139E-20</c:v>
                </c:pt>
                <c:pt idx="8949">
                  <c:v>2.8912727927533363E-20</c:v>
                </c:pt>
                <c:pt idx="8950">
                  <c:v>2.8811555369201228E-20</c:v>
                </c:pt>
                <c:pt idx="8951">
                  <c:v>2.8683268508941772E-20</c:v>
                </c:pt>
                <c:pt idx="8952">
                  <c:v>2.8528262350574392E-20</c:v>
                </c:pt>
                <c:pt idx="8953">
                  <c:v>2.8346954046441619E-20</c:v>
                </c:pt>
                <c:pt idx="8954">
                  <c:v>2.813978226987382E-20</c:v>
                </c:pt>
                <c:pt idx="8955">
                  <c:v>2.7907206572892788E-20</c:v>
                </c:pt>
                <c:pt idx="8956">
                  <c:v>2.7649706729928079E-20</c:v>
                </c:pt>
                <c:pt idx="8957">
                  <c:v>2.7367782068325723E-20</c:v>
                </c:pt>
                <c:pt idx="8958">
                  <c:v>2.70619507864342E-20</c:v>
                </c:pt>
                <c:pt idx="8959">
                  <c:v>2.6732749260057031E-20</c:v>
                </c:pt>
                <c:pt idx="8960">
                  <c:v>2.63807313380643E-20</c:v>
                </c:pt>
                <c:pt idx="8961">
                  <c:v>2.6006467627958849E-20</c:v>
                </c:pt>
                <c:pt idx="8962">
                  <c:v>2.5610544772194191E-20</c:v>
                </c:pt>
                <c:pt idx="8963">
                  <c:v>2.5193564716042559E-20</c:v>
                </c:pt>
                <c:pt idx="8964">
                  <c:v>2.475614396781182E-20</c:v>
                </c:pt>
                <c:pt idx="8965">
                  <c:v>2.429891285220926E-20</c:v>
                </c:pt>
                <c:pt idx="8966">
                  <c:v>2.3822514757649411E-20</c:v>
                </c:pt>
                <c:pt idx="8967">
                  <c:v>2.3327605378300589E-20</c:v>
                </c:pt>
                <c:pt idx="8968">
                  <c:v>2.281485195166246E-20</c:v>
                </c:pt>
                <c:pt idx="8969">
                  <c:v>2.2284932492463151E-20</c:v>
                </c:pt>
                <c:pt idx="8970">
                  <c:v>2.173853502366031E-20</c:v>
                </c:pt>
                <c:pt idx="8971">
                  <c:v>2.117635680532548E-20</c:v>
                </c:pt>
                <c:pt idx="8972">
                  <c:v>2.0599103562185481E-20</c:v>
                </c:pt>
                <c:pt idx="8973">
                  <c:v>2.0007488710588131E-20</c:v>
                </c:pt>
                <c:pt idx="8974">
                  <c:v>1.9402232585652519E-20</c:v>
                </c:pt>
                <c:pt idx="8975">
                  <c:v>1.8784061669356279E-20</c:v>
                </c:pt>
                <c:pt idx="8976">
                  <c:v>1.8153707820304069E-20</c:v>
                </c:pt>
                <c:pt idx="8977">
                  <c:v>1.751190750591218E-20</c:v>
                </c:pt>
                <c:pt idx="8978">
                  <c:v>1.685940103773468E-20</c:v>
                </c:pt>
                <c:pt idx="8979">
                  <c:v>1.619693181064622E-20</c:v>
                </c:pt>
                <c:pt idx="8980">
                  <c:v>1.5525245546585669E-20</c:v>
                </c:pt>
                <c:pt idx="8981">
                  <c:v>1.4845089543553309E-20</c:v>
                </c:pt>
                <c:pt idx="8982">
                  <c:v>1.4157211930542429E-20</c:v>
                </c:pt>
                <c:pt idx="8983">
                  <c:v>1.3462360929073291E-20</c:v>
                </c:pt>
                <c:pt idx="8984">
                  <c:v>1.276128412198468E-20</c:v>
                </c:pt>
                <c:pt idx="8985">
                  <c:v>1.205472773012457E-20</c:v>
                </c:pt>
                <c:pt idx="8986">
                  <c:v>1.134343589756703E-20</c:v>
                </c:pt>
                <c:pt idx="8987">
                  <c:v>1.062814998596843E-20</c:v>
                </c:pt>
                <c:pt idx="8988">
                  <c:v>9.9096078786606608E-21</c:v>
                </c:pt>
                <c:pt idx="8989">
                  <c:v>9.1885432950635986E-21</c:v>
                </c:pt>
                <c:pt idx="8990">
                  <c:v>8.4656851159835114E-21</c:v>
                </c:pt>
                <c:pt idx="8991">
                  <c:v>7.7417567203474121E-21</c:v>
                </c:pt>
                <c:pt idx="8992">
                  <c:v>7.0174753339070505E-21</c:v>
                </c:pt>
                <c:pt idx="8993">
                  <c:v>6.2935513904291036E-21</c:v>
                </c:pt>
                <c:pt idx="8994">
                  <c:v>5.5706879058708199E-21</c:v>
                </c:pt>
                <c:pt idx="8995">
                  <c:v>4.8495798660227253E-21</c:v>
                </c:pt>
                <c:pt idx="8996">
                  <c:v>4.1309136280820969E-21</c:v>
                </c:pt>
                <c:pt idx="8997">
                  <c:v>3.4153663366026464E-21</c:v>
                </c:pt>
                <c:pt idx="8998">
                  <c:v>2.7036053542474369E-21</c:v>
                </c:pt>
                <c:pt idx="8999">
                  <c:v>1.9962877077533359E-21</c:v>
                </c:pt>
                <c:pt idx="9000">
                  <c:v>1.294059549496404E-21</c:v>
                </c:pt>
                <c:pt idx="9001">
                  <c:v>5.9755563502851083E-22</c:v>
                </c:pt>
                <c:pt idx="9002">
                  <c:v>-9.2601183063784977E-23</c:v>
                </c:pt>
                <c:pt idx="9003">
                  <c:v>-7.7580044464650309E-22</c:v>
                </c:pt>
                <c:pt idx="9004">
                  <c:v>-1.4514445545596041E-21</c:v>
                </c:pt>
                <c:pt idx="9005">
                  <c:v>-2.1189492378800641E-21</c:v>
                </c:pt>
                <c:pt idx="9006">
                  <c:v>-2.7777439776540428E-21</c:v>
                </c:pt>
                <c:pt idx="9007">
                  <c:v>-3.427272434845322E-21</c:v>
                </c:pt>
                <c:pt idx="9008">
                  <c:v>-4.0669928502670979E-21</c:v>
                </c:pt>
                <c:pt idx="9009">
                  <c:v>-4.6963784282840989E-21</c:v>
                </c:pt>
                <c:pt idx="9010">
                  <c:v>-5.3149177020918949E-21</c:v>
                </c:pt>
                <c:pt idx="9011">
                  <c:v>-5.9221148804002048E-21</c:v>
                </c:pt>
                <c:pt idx="9012">
                  <c:v>-6.5174901753668463E-21</c:v>
                </c:pt>
                <c:pt idx="9013">
                  <c:v>-7.1005801116488191E-21</c:v>
                </c:pt>
                <c:pt idx="9014">
                  <c:v>-7.6709378164567706E-21</c:v>
                </c:pt>
                <c:pt idx="9015">
                  <c:v>-8.2281332905187508E-21</c:v>
                </c:pt>
                <c:pt idx="9016">
                  <c:v>-8.7717536598787489E-21</c:v>
                </c:pt>
                <c:pt idx="9017">
                  <c:v>-9.3014034084749478E-21</c:v>
                </c:pt>
                <c:pt idx="9018">
                  <c:v>-9.8167045914619311E-21</c:v>
                </c:pt>
                <c:pt idx="9019">
                  <c:v>-1.031729702926025E-20</c:v>
                </c:pt>
                <c:pt idx="9020">
                  <c:v>-1.080283848233566E-20</c:v>
                </c:pt>
                <c:pt idx="9021">
                  <c:v>-1.127300480672934E-20</c:v>
                </c:pt>
                <c:pt idx="9022">
                  <c:v>-1.172749009037852E-20</c:v>
                </c:pt>
                <c:pt idx="9023">
                  <c:v>-1.2166006770286001E-20</c:v>
                </c:pt>
                <c:pt idx="9024">
                  <c:v>-1.2588285730614391E-20</c:v>
                </c:pt>
                <c:pt idx="9025">
                  <c:v>-1.299407638179937E-20</c:v>
                </c:pt>
                <c:pt idx="9026">
                  <c:v>-1.338314672079349E-20</c:v>
                </c:pt>
                <c:pt idx="9027">
                  <c:v>-1.375528337256954E-20</c:v>
                </c:pt>
                <c:pt idx="9028">
                  <c:v>-1.4110291613029411E-20</c:v>
                </c:pt>
                <c:pt idx="9029">
                  <c:v>-1.44479953734811E-20</c:v>
                </c:pt>
                <c:pt idx="9030">
                  <c:v>-1.47682372268629E-20</c:v>
                </c:pt>
                <c:pt idx="9031">
                  <c:v>-1.5070878355909879E-20</c:v>
                </c:pt>
                <c:pt idx="9032">
                  <c:v>-1.5355798503473371E-20</c:v>
                </c:pt>
                <c:pt idx="9033">
                  <c:v>-1.56228959052194E-20</c:v>
                </c:pt>
                <c:pt idx="9034">
                  <c:v>-1.587208720494743E-20</c:v>
                </c:pt>
                <c:pt idx="9035">
                  <c:v>-1.610330735278456E-20</c:v>
                </c:pt>
                <c:pt idx="9036">
                  <c:v>-1.6316509486525319E-20</c:v>
                </c:pt>
                <c:pt idx="9037">
                  <c:v>-1.651166479640032E-20</c:v>
                </c:pt>
                <c:pt idx="9038">
                  <c:v>-1.6688762373570729E-20</c:v>
                </c:pt>
                <c:pt idx="9039">
                  <c:v>-1.6847809042658491E-20</c:v>
                </c:pt>
                <c:pt idx="9040">
                  <c:v>-1.698882917863435E-20</c:v>
                </c:pt>
                <c:pt idx="9041">
                  <c:v>-1.7111864508398229E-20</c:v>
                </c:pt>
                <c:pt idx="9042">
                  <c:v>-1.7216973897397901E-20</c:v>
                </c:pt>
                <c:pt idx="9043">
                  <c:v>-1.7304233121643061E-20</c:v>
                </c:pt>
                <c:pt idx="9044">
                  <c:v>-1.737373462548266E-20</c:v>
                </c:pt>
                <c:pt idx="9045">
                  <c:v>-1.742558726552357E-20</c:v>
                </c:pt>
                <c:pt idx="9046">
                  <c:v>-1.74599160410784E-20</c:v>
                </c:pt>
                <c:pt idx="9047">
                  <c:v>-1.747686181153963E-20</c:v>
                </c:pt>
                <c:pt idx="9048">
                  <c:v>-1.747658100108601E-20</c:v>
                </c:pt>
                <c:pt idx="9049">
                  <c:v>-1.7459245291135399E-20</c:v>
                </c:pt>
                <c:pt idx="9050">
                  <c:v>-1.7425041300966241E-20</c:v>
                </c:pt>
                <c:pt idx="9051">
                  <c:v>-1.7374170256937089E-20</c:v>
                </c:pt>
                <c:pt idx="9052">
                  <c:v>-1.7306847650740441E-20</c:v>
                </c:pt>
                <c:pt idx="9053">
                  <c:v>-1.7223302887133658E-20</c:v>
                </c:pt>
                <c:pt idx="9054">
                  <c:v>-1.7123778921595369E-20</c:v>
                </c:pt>
                <c:pt idx="9055">
                  <c:v>-1.7008531888361341E-20</c:v>
                </c:pt>
                <c:pt idx="9056">
                  <c:v>-1.6877830719298601E-20</c:v>
                </c:pt>
                <c:pt idx="9057">
                  <c:v>-1.6731956754080869E-20</c:v>
                </c:pt>
                <c:pt idx="9058">
                  <c:v>-1.6571203342132471E-20</c:v>
                </c:pt>
                <c:pt idx="9059">
                  <c:v>-1.6395875436811059E-20</c:v>
                </c:pt>
                <c:pt idx="9060">
                  <c:v>-1.6206289182302401E-20</c:v>
                </c:pt>
                <c:pt idx="9061">
                  <c:v>-1.6002771493703181E-20</c:v>
                </c:pt>
                <c:pt idx="9062">
                  <c:v>-1.5785659630769159E-20</c:v>
                </c:pt>
                <c:pt idx="9063">
                  <c:v>-1.5555300765807971E-20</c:v>
                </c:pt>
                <c:pt idx="9064">
                  <c:v>-1.5312051546196509E-20</c:v>
                </c:pt>
                <c:pt idx="9065">
                  <c:v>-1.5056277652003269E-20</c:v>
                </c:pt>
                <c:pt idx="9066">
                  <c:v>-1.478835334919638E-20</c:v>
                </c:pt>
                <c:pt idx="9067">
                  <c:v>-1.4508661038917049E-20</c:v>
                </c:pt>
                <c:pt idx="9068">
                  <c:v>-1.4217590803297699E-20</c:v>
                </c:pt>
                <c:pt idx="9069">
                  <c:v>-1.3915539948302401E-20</c:v>
                </c:pt>
                <c:pt idx="9070">
                  <c:v>-1.3602912544065371E-20</c:v>
                </c:pt>
                <c:pt idx="9071">
                  <c:v>-1.32801189632012E-20</c:v>
                </c:pt>
                <c:pt idx="9072">
                  <c:v>-1.294757541755755E-20</c:v>
                </c:pt>
                <c:pt idx="9073">
                  <c:v>-1.2605703493877891E-20</c:v>
                </c:pt>
                <c:pt idx="9074">
                  <c:v>-1.22549296888385E-20</c:v>
                </c:pt>
                <c:pt idx="9075">
                  <c:v>-1.189568494391961E-20</c:v>
                </c:pt>
                <c:pt idx="9076">
                  <c:v>-1.152840418056637E-20</c:v>
                </c:pt>
                <c:pt idx="9077">
                  <c:v>-1.115352583609058E-20</c:v>
                </c:pt>
                <c:pt idx="9078">
                  <c:v>-1.0771491400758559E-20</c:v>
                </c:pt>
                <c:pt idx="9079">
                  <c:v>-1.0382744956505331E-20</c:v>
                </c:pt>
                <c:pt idx="9080">
                  <c:v>-9.9877327177091362E-21</c:v>
                </c:pt>
                <c:pt idx="9081">
                  <c:v>-9.5869025744540025E-21</c:v>
                </c:pt>
                <c:pt idx="9082">
                  <c:v>-9.1807036387013335E-21</c:v>
                </c:pt>
                <c:pt idx="9083">
                  <c:v>-8.7695857937846177E-21</c:v>
                </c:pt>
                <c:pt idx="9084">
                  <c:v>-8.3539992476338413E-21</c:v>
                </c:pt>
                <c:pt idx="9085">
                  <c:v>-7.9343940901285728E-21</c:v>
                </c:pt>
                <c:pt idx="9086">
                  <c:v>-7.5112198549706864E-21</c:v>
                </c:pt>
                <c:pt idx="9087">
                  <c:v>-7.0849250864593684E-21</c:v>
                </c:pt>
                <c:pt idx="9088">
                  <c:v>-6.65595691154247E-21</c:v>
                </c:pt>
                <c:pt idx="9089">
                  <c:v>-6.2247606175094022E-21</c:v>
                </c:pt>
                <c:pt idx="9090">
                  <c:v>-5.791779235681621E-21</c:v>
                </c:pt>
                <c:pt idx="9091">
                  <c:v>-5.3574531314473557E-21</c:v>
                </c:pt>
                <c:pt idx="9092">
                  <c:v>-4.9222196009776003E-21</c:v>
                </c:pt>
                <c:pt idx="9093">
                  <c:v>-4.4865124749504822E-21</c:v>
                </c:pt>
                <c:pt idx="9094">
                  <c:v>-4.0507617296011011E-21</c:v>
                </c:pt>
                <c:pt idx="9095">
                  <c:v>-3.6153931054035117E-21</c:v>
                </c:pt>
                <c:pt idx="9096">
                  <c:v>-3.1808277336811401E-21</c:v>
                </c:pt>
                <c:pt idx="9097">
                  <c:v>-2.747481771431158E-21</c:v>
                </c:pt>
                <c:pt idx="9098">
                  <c:v>-2.3157660446375161E-21</c:v>
                </c:pt>
                <c:pt idx="9099">
                  <c:v>-1.886085700336306E-21</c:v>
                </c:pt>
                <c:pt idx="9100">
                  <c:v>-1.4588398676859649E-21</c:v>
                </c:pt>
                <c:pt idx="9101">
                  <c:v>-1.0344213282835239E-21</c:v>
                </c:pt>
                <c:pt idx="9102">
                  <c:v>-6.1321619595668433E-22</c:v>
                </c:pt>
                <c:pt idx="9103">
                  <c:v>-1.956036062499704E-22</c:v>
                </c:pt>
                <c:pt idx="9104">
                  <c:v>2.1804458418843091E-22</c:v>
                </c:pt>
                <c:pt idx="9105">
                  <c:v>6.2736408812424649E-22</c:v>
                </c:pt>
                <c:pt idx="9106">
                  <c:v>1.03199846797601E-21</c:v>
                </c:pt>
                <c:pt idx="9107">
                  <c:v>1.431599405604021E-21</c:v>
                </c:pt>
                <c:pt idx="9108">
                  <c:v>1.8258269614900301E-21</c:v>
                </c:pt>
                <c:pt idx="9109">
                  <c:v>2.2143498231602459E-21</c:v>
                </c:pt>
                <c:pt idx="9110">
                  <c:v>2.5968455427162202E-21</c:v>
                </c:pt>
                <c:pt idx="9111">
                  <c:v>2.9730007633501591E-21</c:v>
                </c:pt>
                <c:pt idx="9112">
                  <c:v>3.342511434733183E-21</c:v>
                </c:pt>
                <c:pt idx="9113">
                  <c:v>3.70508301717701E-21</c:v>
                </c:pt>
                <c:pt idx="9114">
                  <c:v>4.060430674481526E-21</c:v>
                </c:pt>
                <c:pt idx="9115">
                  <c:v>4.4082794553925653E-21</c:v>
                </c:pt>
                <c:pt idx="9116">
                  <c:v>4.7483644636061493E-21</c:v>
                </c:pt>
                <c:pt idx="9117">
                  <c:v>5.080431016267195E-21</c:v>
                </c:pt>
                <c:pt idx="9118">
                  <c:v>5.4042347909225034E-21</c:v>
                </c:pt>
                <c:pt idx="9119">
                  <c:v>5.7195419608994413E-21</c:v>
                </c:pt>
                <c:pt idx="9120">
                  <c:v>6.0261293190933933E-21</c:v>
                </c:pt>
                <c:pt idx="9121">
                  <c:v>6.323784390158456E-21</c:v>
                </c:pt>
                <c:pt idx="9122">
                  <c:v>6.6123055311072917E-21</c:v>
                </c:pt>
                <c:pt idx="9123">
                  <c:v>6.8915020203372746E-21</c:v>
                </c:pt>
                <c:pt idx="9124">
                  <c:v>7.1611941351111861E-21</c:v>
                </c:pt>
                <c:pt idx="9125">
                  <c:v>7.4212132175317388E-21</c:v>
                </c:pt>
                <c:pt idx="9126">
                  <c:v>7.6714017290600045E-21</c:v>
                </c:pt>
                <c:pt idx="9127">
                  <c:v>7.9116132936385252E-21</c:v>
                </c:pt>
                <c:pt idx="9128">
                  <c:v>8.1417127294904186E-21</c:v>
                </c:pt>
                <c:pt idx="9129">
                  <c:v>8.3615760696761011E-21</c:v>
                </c:pt>
                <c:pt idx="9130">
                  <c:v>8.5710905714994326E-21</c:v>
                </c:pt>
                <c:pt idx="9131">
                  <c:v>8.770154714865057E-21</c:v>
                </c:pt>
                <c:pt idx="9132">
                  <c:v>8.9586781896984733E-21</c:v>
                </c:pt>
                <c:pt idx="9133">
                  <c:v>9.1365818725499472E-21</c:v>
                </c:pt>
                <c:pt idx="9134">
                  <c:v>9.3037977925127144E-21</c:v>
                </c:pt>
                <c:pt idx="9135">
                  <c:v>9.4602690865950778E-21</c:v>
                </c:pt>
                <c:pt idx="9136">
                  <c:v>9.6059499446948794E-21</c:v>
                </c:pt>
                <c:pt idx="9137">
                  <c:v>9.7408055443335205E-21</c:v>
                </c:pt>
                <c:pt idx="9138">
                  <c:v>9.864811975315117E-21</c:v>
                </c:pt>
                <c:pt idx="9139">
                  <c:v>9.977956154484584E-21</c:v>
                </c:pt>
                <c:pt idx="9140">
                  <c:v>1.008023573076635E-20</c:v>
                </c:pt>
                <c:pt idx="9141">
                  <c:v>1.017165898067312E-20</c:v>
                </c:pt>
                <c:pt idx="9142">
                  <c:v>1.025224469448146E-20</c:v>
                </c:pt>
                <c:pt idx="9143">
                  <c:v>1.03220220532782E-20</c:v>
                </c:pt>
                <c:pt idx="9144">
                  <c:v>1.03810304970885E-20</c:v>
                </c:pt>
                <c:pt idx="9145">
                  <c:v>1.042931958430299E-20</c:v>
                </c:pt>
                <c:pt idx="9146">
                  <c:v>1.0466948842627831E-20</c:v>
                </c:pt>
                <c:pt idx="9147">
                  <c:v>1.0493987611787409E-20</c:v>
                </c:pt>
                <c:pt idx="9148">
                  <c:v>1.0510514878215431E-20</c:v>
                </c:pt>
                <c:pt idx="9149">
                  <c:v>1.051661910197524E-20</c:v>
                </c:pt>
                <c:pt idx="9150">
                  <c:v>1.051239803615591E-20</c:v>
                </c:pt>
                <c:pt idx="9151">
                  <c:v>1.0497958538994949E-20</c:v>
                </c:pt>
                <c:pt idx="9152">
                  <c:v>1.047341637898354E-20</c:v>
                </c:pt>
                <c:pt idx="9153">
                  <c:v>1.04388960332144E-20</c:v>
                </c:pt>
                <c:pt idx="9154">
                  <c:v>1.0394530479236149E-20</c:v>
                </c:pt>
                <c:pt idx="9155">
                  <c:v>1.034046098068209E-20</c:v>
                </c:pt>
                <c:pt idx="9156">
                  <c:v>1.027683686694455E-20</c:v>
                </c:pt>
                <c:pt idx="9157">
                  <c:v>1.020381530716902E-20</c:v>
                </c:pt>
                <c:pt idx="9158">
                  <c:v>1.012156107884531E-20</c:v>
                </c:pt>
                <c:pt idx="9159">
                  <c:v>1.003024633127522E-20</c:v>
                </c:pt>
                <c:pt idx="9160">
                  <c:v>9.9300503441986383E-21</c:v>
                </c:pt>
                <c:pt idx="9161">
                  <c:v>9.8211592818618436E-21</c:v>
                </c:pt>
                <c:pt idx="9162">
                  <c:v>9.7037659428133441E-21</c:v>
                </c:pt>
                <c:pt idx="9163">
                  <c:v>9.5780695057140165E-21</c:v>
                </c:pt>
                <c:pt idx="9164">
                  <c:v>9.4442752714492809E-21</c:v>
                </c:pt>
                <c:pt idx="9165">
                  <c:v>9.3025944018318197E-21</c:v>
                </c:pt>
                <c:pt idx="9166">
                  <c:v>9.1532436551837969E-21</c:v>
                </c:pt>
                <c:pt idx="9167">
                  <c:v>8.9964451190877133E-21</c:v>
                </c:pt>
                <c:pt idx="9168">
                  <c:v>8.8324259405948975E-21</c:v>
                </c:pt>
                <c:pt idx="9169">
                  <c:v>8.6614180541802819E-21</c:v>
                </c:pt>
                <c:pt idx="9170">
                  <c:v>8.4836579077313868E-21</c:v>
                </c:pt>
                <c:pt idx="9171">
                  <c:v>8.2993861868585261E-21</c:v>
                </c:pt>
                <c:pt idx="9172">
                  <c:v>8.1088475378120312E-21</c:v>
                </c:pt>
                <c:pt idx="9173">
                  <c:v>7.9122902892907727E-21</c:v>
                </c:pt>
                <c:pt idx="9174">
                  <c:v>7.7099661734245562E-21</c:v>
                </c:pt>
                <c:pt idx="9175">
                  <c:v>7.5021300462109324E-21</c:v>
                </c:pt>
                <c:pt idx="9176">
                  <c:v>7.2890396076847081E-21</c:v>
                </c:pt>
                <c:pt idx="9177">
                  <c:v>7.070955122095957E-21</c:v>
                </c:pt>
                <c:pt idx="9178">
                  <c:v>6.8481391383695413E-21</c:v>
                </c:pt>
                <c:pt idx="9179">
                  <c:v>6.6208562111161997E-21</c:v>
                </c:pt>
                <c:pt idx="9180">
                  <c:v>6.3893726224620059E-21</c:v>
                </c:pt>
                <c:pt idx="9181">
                  <c:v>6.153956104959556E-21</c:v>
                </c:pt>
                <c:pt idx="9182">
                  <c:v>5.9148755658405857E-21</c:v>
                </c:pt>
                <c:pt idx="9183">
                  <c:v>5.6724008128657857E-21</c:v>
                </c:pt>
                <c:pt idx="9184">
                  <c:v>5.4268022820235123E-21</c:v>
                </c:pt>
                <c:pt idx="9185">
                  <c:v>5.1783507673247788E-21</c:v>
                </c:pt>
                <c:pt idx="9186">
                  <c:v>4.9273171529373819E-21</c:v>
                </c:pt>
                <c:pt idx="9187">
                  <c:v>4.673972147897347E-21</c:v>
                </c:pt>
                <c:pt idx="9188">
                  <c:v>4.4185860236309714E-21</c:v>
                </c:pt>
                <c:pt idx="9189">
                  <c:v>4.1614283545156847E-21</c:v>
                </c:pt>
                <c:pt idx="9190">
                  <c:v>3.9027677617027233E-21</c:v>
                </c:pt>
                <c:pt idx="9191">
                  <c:v>3.642871660419173E-21</c:v>
                </c:pt>
                <c:pt idx="9192">
                  <c:v>3.382006010961438E-21</c:v>
                </c:pt>
                <c:pt idx="9193">
                  <c:v>3.1204350735864109E-21</c:v>
                </c:pt>
                <c:pt idx="9194">
                  <c:v>2.85842116750081E-21</c:v>
                </c:pt>
                <c:pt idx="9195">
                  <c:v>2.5962244341431462E-21</c:v>
                </c:pt>
                <c:pt idx="9196">
                  <c:v>2.3341026049466339E-21</c:v>
                </c:pt>
                <c:pt idx="9197">
                  <c:v>2.0723107737651518E-21</c:v>
                </c:pt>
                <c:pt idx="9198">
                  <c:v>1.811101174137951E-21</c:v>
                </c:pt>
                <c:pt idx="9199">
                  <c:v>1.550722961562383E-21</c:v>
                </c:pt>
                <c:pt idx="9200">
                  <c:v>1.2914220009373141E-21</c:v>
                </c:pt>
                <c:pt idx="9201">
                  <c:v>1.033440659333236E-21</c:v>
                </c:pt>
                <c:pt idx="9202">
                  <c:v>7.7701760423834648E-22</c:v>
                </c:pt>
                <c:pt idx="9203">
                  <c:v>5.2238760742301769E-22</c:v>
                </c:pt>
                <c:pt idx="9204">
                  <c:v>2.6978135455819109E-22</c:v>
                </c:pt>
                <c:pt idx="9205">
                  <c:v>1.942526071626377E-23</c:v>
                </c:pt>
                <c:pt idx="9206">
                  <c:v>-2.2845870812399179E-22</c:v>
                </c:pt>
                <c:pt idx="9207">
                  <c:v>-4.7365320745399491E-22</c:v>
                </c:pt>
                <c:pt idx="9208">
                  <c:v>-7.1594568038604929E-22</c:v>
                </c:pt>
                <c:pt idx="9209">
                  <c:v>-9.5512851747793911E-22</c:v>
                </c:pt>
                <c:pt idx="9210">
                  <c:v>-1.1909992101383819E-21</c:v>
                </c:pt>
                <c:pt idx="9211">
                  <c:v>-1.4233604975274789E-21</c:v>
                </c:pt>
                <c:pt idx="9212">
                  <c:v>-1.6520205068735139E-21</c:v>
                </c:pt>
                <c:pt idx="9213">
                  <c:v>-1.8767928871346491E-21</c:v>
                </c:pt>
                <c:pt idx="9214">
                  <c:v>-2.097496935941284E-21</c:v>
                </c:pt>
                <c:pt idx="9215">
                  <c:v>-2.313957719762037E-21</c:v>
                </c:pt>
                <c:pt idx="9216">
                  <c:v>-2.5260061872434809E-21</c:v>
                </c:pt>
                <c:pt idx="9217">
                  <c:v>-2.733479275680948E-21</c:v>
                </c:pt>
                <c:pt idx="9218">
                  <c:v>-2.936220010584816E-21</c:v>
                </c:pt>
                <c:pt idx="9219">
                  <c:v>-3.1340775983138019E-21</c:v>
                </c:pt>
                <c:pt idx="9220">
                  <c:v>-3.3269075117538459E-21</c:v>
                </c:pt>
                <c:pt idx="9221">
                  <c:v>-3.5145715690281388E-21</c:v>
                </c:pt>
                <c:pt idx="9222">
                  <c:v>-3.696938005230821E-21</c:v>
                </c:pt>
                <c:pt idx="9223">
                  <c:v>-3.8738815371837612E-21</c:v>
                </c:pt>
                <c:pt idx="9224">
                  <c:v>-4.0452834212226156E-21</c:v>
                </c:pt>
                <c:pt idx="9225">
                  <c:v>-4.2110315040251387E-21</c:v>
                </c:pt>
                <c:pt idx="9226">
                  <c:v>-4.371020266501361E-21</c:v>
                </c:pt>
                <c:pt idx="9227">
                  <c:v>-4.5251508607718326E-21</c:v>
                </c:pt>
                <c:pt idx="9228">
                  <c:v>-4.6733311402666209E-21</c:v>
                </c:pt>
                <c:pt idx="9229">
                  <c:v>-4.8154756829841157E-21</c:v>
                </c:pt>
                <c:pt idx="9230">
                  <c:v>-4.9515058079550299E-21</c:v>
                </c:pt>
                <c:pt idx="9231">
                  <c:v>-5.0813495849631117E-21</c:v>
                </c:pt>
                <c:pt idx="9232">
                  <c:v>-5.2049418375801922E-21</c:v>
                </c:pt>
                <c:pt idx="9233">
                  <c:v>-5.322224139579114E-21</c:v>
                </c:pt>
                <c:pt idx="9234">
                  <c:v>-5.4331448047939559E-21</c:v>
                </c:pt>
                <c:pt idx="9235">
                  <c:v>-5.5376588705026294E-21</c:v>
                </c:pt>
                <c:pt idx="9236">
                  <c:v>-5.6357280744125266E-21</c:v>
                </c:pt>
                <c:pt idx="9237">
                  <c:v>-5.7273208253353474E-21</c:v>
                </c:pt>
                <c:pt idx="9238">
                  <c:v>-5.8124121676424867E-21</c:v>
                </c:pt>
                <c:pt idx="9239">
                  <c:v>-5.8909837395976108E-21</c:v>
                </c:pt>
                <c:pt idx="9240">
                  <c:v>-5.9630237256679514E-21</c:v>
                </c:pt>
                <c:pt idx="9241">
                  <c:v>-6.0285268029208387E-21</c:v>
                </c:pt>
                <c:pt idx="9242">
                  <c:v>-6.0874940816165968E-21</c:v>
                </c:pt>
                <c:pt idx="9243">
                  <c:v>-6.1399330401135601E-21</c:v>
                </c:pt>
                <c:pt idx="9244">
                  <c:v>-6.1858574542053264E-21</c:v>
                </c:pt>
                <c:pt idx="9245">
                  <c:v>-6.2252873210146241E-21</c:v>
                </c:pt>
                <c:pt idx="9246">
                  <c:v>-6.2582487775722337E-21</c:v>
                </c:pt>
                <c:pt idx="9247">
                  <c:v>-6.2847740142133172E-21</c:v>
                </c:pt>
                <c:pt idx="9248">
                  <c:v>-6.3049011829272547E-21</c:v>
                </c:pt>
                <c:pt idx="9249">
                  <c:v>-6.3186743008006548E-21</c:v>
                </c:pt>
                <c:pt idx="9250">
                  <c:v>-6.3261431486965942E-21</c:v>
                </c:pt>
                <c:pt idx="9251">
                  <c:v>-6.327363165316404E-21</c:v>
                </c:pt>
                <c:pt idx="9252">
                  <c:v>-6.322395336793314E-21</c:v>
                </c:pt>
                <c:pt idx="9253">
                  <c:v>-6.3113060819702031E-21</c:v>
                </c:pt>
                <c:pt idx="9254">
                  <c:v>-6.2941671335163508E-21</c:v>
                </c:pt>
                <c:pt idx="9255">
                  <c:v>-6.2710554150406387E-21</c:v>
                </c:pt>
                <c:pt idx="9256">
                  <c:v>-6.2420529143609751E-21</c:v>
                </c:pt>
                <c:pt idx="9257">
                  <c:v>-6.2072465530918807E-21</c:v>
                </c:pt>
                <c:pt idx="9258">
                  <c:v>-6.1667280527141653E-21</c:v>
                </c:pt>
                <c:pt idx="9259">
                  <c:v>-6.1205937972923974E-21</c:v>
                </c:pt>
                <c:pt idx="9260">
                  <c:v>-6.0689446930075453E-21</c:v>
                </c:pt>
                <c:pt idx="9261">
                  <c:v>-6.0118860246735597E-21</c:v>
                </c:pt>
                <c:pt idx="9262">
                  <c:v>-5.9495273094079497E-21</c:v>
                </c:pt>
                <c:pt idx="9263">
                  <c:v>-5.881982147627503E-21</c:v>
                </c:pt>
                <c:pt idx="9264">
                  <c:v>-5.8093680715411947E-21</c:v>
                </c:pt>
                <c:pt idx="9265">
                  <c:v>-5.7318063913130728E-21</c:v>
                </c:pt>
                <c:pt idx="9266">
                  <c:v>-5.6494220390684233E-21</c:v>
                </c:pt>
                <c:pt idx="9267">
                  <c:v>-5.5623434109169762E-21</c:v>
                </c:pt>
                <c:pt idx="9268">
                  <c:v>-5.4707022071670331E-21</c:v>
                </c:pt>
                <c:pt idx="9269">
                  <c:v>-5.374633270904493E-21</c:v>
                </c:pt>
                <c:pt idx="9270">
                  <c:v>-5.2742744251105953E-21</c:v>
                </c:pt>
                <c:pt idx="9271">
                  <c:v>-5.169766308491896E-21</c:v>
                </c:pt>
                <c:pt idx="9272">
                  <c:v>-5.0612522101955247E-21</c:v>
                </c:pt>
                <c:pt idx="9273">
                  <c:v>-4.9488779035821392E-21</c:v>
                </c:pt>
                <c:pt idx="9274">
                  <c:v>-4.8327914792281984E-21</c:v>
                </c:pt>
                <c:pt idx="9275">
                  <c:v>-4.7131431773282093E-21</c:v>
                </c:pt>
                <c:pt idx="9276">
                  <c:v>-4.590085219666512E-21</c:v>
                </c:pt>
                <c:pt idx="9277">
                  <c:v>-4.4637716413268747E-21</c:v>
                </c:pt>
                <c:pt idx="9278">
                  <c:v>-4.3343581223067676E-21</c:v>
                </c:pt>
                <c:pt idx="9279">
                  <c:v>-4.2020018192016179E-21</c:v>
                </c:pt>
                <c:pt idx="9280">
                  <c:v>-4.0668611971226254E-21</c:v>
                </c:pt>
                <c:pt idx="9281">
                  <c:v>-3.9290958620098754E-21</c:v>
                </c:pt>
                <c:pt idx="9282">
                  <c:v>-3.7888663935004767E-21</c:v>
                </c:pt>
                <c:pt idx="9283">
                  <c:v>-3.6463341785093282E-21</c:v>
                </c:pt>
                <c:pt idx="9284">
                  <c:v>-3.5016612456778587E-21</c:v>
                </c:pt>
                <c:pt idx="9285">
                  <c:v>-3.3550101008436851E-21</c:v>
                </c:pt>
                <c:pt idx="9286">
                  <c:v>-3.206543563681611E-21</c:v>
                </c:pt>
                <c:pt idx="9287">
                  <c:v>-3.056424605663766E-21</c:v>
                </c:pt>
                <c:pt idx="9288">
                  <c:v>-2.904816189483905E-21</c:v>
                </c:pt>
                <c:pt idx="9289">
                  <c:v>-2.7518811100880288E-21</c:v>
                </c:pt>
                <c:pt idx="9290">
                  <c:v>-2.5977818374505141E-21</c:v>
                </c:pt>
                <c:pt idx="9291">
                  <c:v>-2.4426803612318129E-21</c:v>
                </c:pt>
                <c:pt idx="9292">
                  <c:v>-2.2867380374506501E-21</c:v>
                </c:pt>
                <c:pt idx="9293">
                  <c:v>-2.130115437300305E-21</c:v>
                </c:pt>
                <c:pt idx="9294">
                  <c:v>-1.9729721982352112E-21</c:v>
                </c:pt>
                <c:pt idx="9295">
                  <c:v>-1.8154668774506271E-21</c:v>
                </c:pt>
                <c:pt idx="9296">
                  <c:v>-1.657756807874579E-21</c:v>
                </c:pt>
                <c:pt idx="9297">
                  <c:v>-1.49999795678763E-21</c:v>
                </c:pt>
                <c:pt idx="9298">
                  <c:v>-1.3423447871823159E-21</c:v>
                </c:pt>
                <c:pt idx="9299">
                  <c:v>-1.1849501219703151E-21</c:v>
                </c:pt>
                <c:pt idx="9300">
                  <c:v>-1.0279650111415521E-21</c:v>
                </c:pt>
                <c:pt idx="9301">
                  <c:v>-8.7153860197551081E-22</c:v>
                </c:pt>
                <c:pt idx="9302">
                  <c:v>-7.1581801240107887E-22</c:v>
                </c:pt>
                <c:pt idx="9303">
                  <c:v>-5.6094820759718706E-22</c:v>
                </c:pt>
                <c:pt idx="9304">
                  <c:v>-4.0707187992244871E-22</c:v>
                </c:pt>
                <c:pt idx="9305">
                  <c:v>-2.5432933225786121E-22</c:v>
                </c:pt>
                <c:pt idx="9306">
                  <c:v>-1.0285836484247321E-22</c:v>
                </c:pt>
                <c:pt idx="9307">
                  <c:v>4.7205834322286949E-23</c:v>
                </c:pt>
                <c:pt idx="9308">
                  <c:v>1.957307954281621E-22</c:v>
                </c:pt>
                <c:pt idx="9309">
                  <c:v>3.4258686910829879E-22</c:v>
                </c:pt>
                <c:pt idx="9310">
                  <c:v>4.87647324915254E-22</c:v>
                </c:pt>
                <c:pt idx="9311">
                  <c:v>6.307884459701715E-22</c:v>
                </c:pt>
                <c:pt idx="9312">
                  <c:v>7.7188961972884566E-22</c:v>
                </c:pt>
                <c:pt idx="9313">
                  <c:v>9.1083342481471953E-22</c:v>
                </c:pt>
                <c:pt idx="9314">
                  <c:v>1.0475057138731989E-21</c:v>
                </c:pt>
                <c:pt idx="9315">
                  <c:v>1.181795692406008E-21</c:v>
                </c:pt>
                <c:pt idx="9316">
                  <c:v>1.313595993548627E-21</c:v>
                </c:pt>
                <c:pt idx="9317">
                  <c:v>1.442802748758216E-21</c:v>
                </c:pt>
                <c:pt idx="9318">
                  <c:v>1.5693156543837009E-21</c:v>
                </c:pt>
                <c:pt idx="9319">
                  <c:v>1.693038034094032E-21</c:v>
                </c:pt>
                <c:pt idx="9320">
                  <c:v>1.813876897144894E-21</c:v>
                </c:pt>
                <c:pt idx="9321">
                  <c:v>1.931742992468401E-21</c:v>
                </c:pt>
                <c:pt idx="9322">
                  <c:v>2.0465508585745489E-21</c:v>
                </c:pt>
                <c:pt idx="9323">
                  <c:v>2.1582188692573961E-21</c:v>
                </c:pt>
                <c:pt idx="9324">
                  <c:v>2.2666692751030961E-21</c:v>
                </c:pt>
                <c:pt idx="9325">
                  <c:v>2.371828240801053E-21</c:v>
                </c:pt>
                <c:pt idx="9326">
                  <c:v>2.4736258782635309E-21</c:v>
                </c:pt>
                <c:pt idx="9327">
                  <c:v>2.5719962755631101E-21</c:v>
                </c:pt>
                <c:pt idx="9328">
                  <c:v>2.6668775217013459E-21</c:v>
                </c:pt>
                <c:pt idx="9329">
                  <c:v>2.7582117272259499E-21</c:v>
                </c:pt>
                <c:pt idx="9330">
                  <c:v>2.8459450407176679E-21</c:v>
                </c:pt>
                <c:pt idx="9331">
                  <c:v>2.930027661171857E-21</c:v>
                </c:pt>
                <c:pt idx="9332">
                  <c:v>3.010413846303547E-21</c:v>
                </c:pt>
                <c:pt idx="9333">
                  <c:v>3.08706191680841E-21</c:v>
                </c:pt>
                <c:pt idx="9334">
                  <c:v>3.159934256615744E-21</c:v>
                </c:pt>
                <c:pt idx="9335">
                  <c:v>3.2289973091730981E-21</c:v>
                </c:pt>
                <c:pt idx="9336">
                  <c:v>3.294221569805641E-21</c:v>
                </c:pt>
                <c:pt idx="9337">
                  <c:v>3.3555815741967989E-21</c:v>
                </c:pt>
                <c:pt idx="9338">
                  <c:v>3.4130558830399997E-21</c:v>
                </c:pt>
                <c:pt idx="9339">
                  <c:v>3.4666270629145878E-21</c:v>
                </c:pt>
                <c:pt idx="9340">
                  <c:v>3.516281663442168E-21</c:v>
                </c:pt>
                <c:pt idx="9341">
                  <c:v>3.5620101907826638E-21</c:v>
                </c:pt>
                <c:pt idx="9342">
                  <c:v>3.6038070775323932E-21</c:v>
                </c:pt>
                <c:pt idx="9343">
                  <c:v>3.6416706490893369E-21</c:v>
                </c:pt>
                <c:pt idx="9344">
                  <c:v>3.6756030865535786E-21</c:v>
                </c:pt>
                <c:pt idx="9345">
                  <c:v>3.7056103862336112E-21</c:v>
                </c:pt>
                <c:pt idx="9346">
                  <c:v>3.731702315831786E-21</c:v>
                </c:pt>
                <c:pt idx="9347">
                  <c:v>3.7538923673847422E-21</c:v>
                </c:pt>
                <c:pt idx="9348">
                  <c:v>3.7721977070370047E-21</c:v>
                </c:pt>
                <c:pt idx="9349">
                  <c:v>3.7866391217283043E-21</c:v>
                </c:pt>
                <c:pt idx="9350">
                  <c:v>3.7972409628773567E-21</c:v>
                </c:pt>
                <c:pt idx="9351">
                  <c:v>3.8040310871469538E-21</c:v>
                </c:pt>
                <c:pt idx="9352">
                  <c:v>3.8070407943772236E-21</c:v>
                </c:pt>
                <c:pt idx="9353">
                  <c:v>3.8063047627758133E-21</c:v>
                </c:pt>
                <c:pt idx="9354">
                  <c:v>3.80186098145555E-21</c:v>
                </c:pt>
                <c:pt idx="9355">
                  <c:v>3.7937506804118129E-21</c:v>
                </c:pt>
                <c:pt idx="9356">
                  <c:v>3.7820182580334413E-21</c:v>
                </c:pt>
                <c:pt idx="9357">
                  <c:v>3.7667112062424668E-21</c:v>
                </c:pt>
                <c:pt idx="9358">
                  <c:v>3.7478800333593331E-21</c:v>
                </c:pt>
                <c:pt idx="9359">
                  <c:v>3.7255781847915192E-21</c:v>
                </c:pt>
                <c:pt idx="9360">
                  <c:v>3.6998619616446362E-21</c:v>
                </c:pt>
                <c:pt idx="9361">
                  <c:v>3.6707904373561033E-21</c:v>
                </c:pt>
                <c:pt idx="9362">
                  <c:v>3.6384253724524499E-21</c:v>
                </c:pt>
                <c:pt idx="9363">
                  <c:v>3.6028311275321144E-21</c:v>
                </c:pt>
                <c:pt idx="9364">
                  <c:v>3.5640745745763256E-21</c:v>
                </c:pt>
                <c:pt idx="9365">
                  <c:v>3.522225006691268E-21</c:v>
                </c:pt>
                <c:pt idx="9366">
                  <c:v>3.477354046385231E-21</c:v>
                </c:pt>
                <c:pt idx="9367">
                  <c:v>3.4295355524848483E-21</c:v>
                </c:pt>
                <c:pt idx="9368">
                  <c:v>3.378845525794816E-21</c:v>
                </c:pt>
                <c:pt idx="9369">
                  <c:v>3.3253620136056769E-21</c:v>
                </c:pt>
                <c:pt idx="9370">
                  <c:v>3.2691650131543351E-21</c:v>
                </c:pt>
                <c:pt idx="9371">
                  <c:v>3.2103363741419379E-21</c:v>
                </c:pt>
                <c:pt idx="9372">
                  <c:v>3.1489597004136661E-21</c:v>
                </c:pt>
                <c:pt idx="9373">
                  <c:v>3.0851202509047239E-21</c:v>
                </c:pt>
                <c:pt idx="9374">
                  <c:v>3.0189048399565081E-21</c:v>
                </c:pt>
                <c:pt idx="9375">
                  <c:v>2.9504017371065299E-21</c:v>
                </c:pt>
                <c:pt idx="9376">
                  <c:v>2.8797005664551222E-21</c:v>
                </c:pt>
                <c:pt idx="9377">
                  <c:v>2.8068922057113669E-21</c:v>
                </c:pt>
                <c:pt idx="9378">
                  <c:v>2.732068685019978E-21</c:v>
                </c:pt>
                <c:pt idx="9379">
                  <c:v>2.6553230856700511E-21</c:v>
                </c:pt>
                <c:pt idx="9380">
                  <c:v>2.5767494387857321E-21</c:v>
                </c:pt>
                <c:pt idx="9381">
                  <c:v>2.4964426240978641E-21</c:v>
                </c:pt>
                <c:pt idx="9382">
                  <c:v>2.414498268894603E-21</c:v>
                </c:pt>
                <c:pt idx="9383">
                  <c:v>2.3310126472478521E-21</c:v>
                </c:pt>
                <c:pt idx="9384">
                  <c:v>2.2460825796111281E-21</c:v>
                </c:pt>
                <c:pt idx="9385">
                  <c:v>2.1598053328831631E-21</c:v>
                </c:pt>
                <c:pt idx="9386">
                  <c:v>2.072278521030141E-21</c:v>
                </c:pt>
                <c:pt idx="9387">
                  <c:v>1.983600006358016E-21</c:v>
                </c:pt>
                <c:pt idx="9388">
                  <c:v>1.893867801524793E-21</c:v>
                </c:pt>
                <c:pt idx="9389">
                  <c:v>1.803179972381062E-21</c:v>
                </c:pt>
                <c:pt idx="9390">
                  <c:v>1.711634541725361E-21</c:v>
                </c:pt>
                <c:pt idx="9391">
                  <c:v>1.6193293940592119E-21</c:v>
                </c:pt>
                <c:pt idx="9392">
                  <c:v>1.526362181424844E-21</c:v>
                </c:pt>
                <c:pt idx="9393">
                  <c:v>1.432830230406728E-21</c:v>
                </c:pt>
                <c:pt idx="9394">
                  <c:v>1.338830450376129E-21</c:v>
                </c:pt>
                <c:pt idx="9395">
                  <c:v>1.2444592430558419E-21</c:v>
                </c:pt>
                <c:pt idx="9396">
                  <c:v>1.1498124134802651E-21</c:v>
                </c:pt>
                <c:pt idx="9397">
                  <c:v>1.0549850824238121E-21</c:v>
                </c:pt>
                <c:pt idx="9398">
                  <c:v>9.6007160036854198E-22</c:v>
                </c:pt>
                <c:pt idx="9399">
                  <c:v>8.6516546307965391E-22</c:v>
                </c:pt>
                <c:pt idx="9400">
                  <c:v>7.7035922885524894E-22</c:v>
                </c:pt>
                <c:pt idx="9401">
                  <c:v>6.757444375144681E-22</c:v>
                </c:pt>
                <c:pt idx="9402">
                  <c:v>5.8141153118578031E-22</c:v>
                </c:pt>
                <c:pt idx="9403">
                  <c:v>4.8744977695481997E-22</c:v>
                </c:pt>
                <c:pt idx="9404">
                  <c:v>3.939471914287703E-22</c:v>
                </c:pt>
                <c:pt idx="9405">
                  <c:v>3.0099046727185029E-22</c:v>
                </c:pt>
                <c:pt idx="9406">
                  <c:v>2.086649017639955E-22</c:v>
                </c:pt>
                <c:pt idx="9407">
                  <c:v>1.1705432743233081E-22</c:v>
                </c:pt>
                <c:pt idx="9408">
                  <c:v>2.6241044802516321E-23</c:v>
                </c:pt>
                <c:pt idx="9409">
                  <c:v>-6.3694242685488962E-23</c:v>
                </c:pt>
                <c:pt idx="9410">
                  <c:v>-1.5267249155525979E-22</c:v>
                </c:pt>
                <c:pt idx="9411">
                  <c:v>-2.406163789259151E-22</c:v>
                </c:pt>
                <c:pt idx="9412">
                  <c:v>-3.2745036086147392E-22</c:v>
                </c:pt>
                <c:pt idx="9413">
                  <c:v>-4.1310072840332058E-22</c:v>
                </c:pt>
                <c:pt idx="9414">
                  <c:v>-4.974956612541407E-22</c:v>
                </c:pt>
                <c:pt idx="9415">
                  <c:v>-5.8056527908430043E-22</c:v>
                </c:pt>
                <c:pt idx="9416">
                  <c:v>-6.6224169043424966E-22</c:v>
                </c:pt>
                <c:pt idx="9417">
                  <c:v>-7.4245903918913774E-22</c:v>
                </c:pt>
                <c:pt idx="9418">
                  <c:v>-8.2115354860443885E-22</c:v>
                </c:pt>
                <c:pt idx="9419">
                  <c:v>-8.9826356286398382E-22</c:v>
                </c:pt>
                <c:pt idx="9420">
                  <c:v>-9.7372958615439065E-22</c:v>
                </c:pt>
                <c:pt idx="9421">
                  <c:v>-1.0474943192424661E-21</c:v>
                </c:pt>
                <c:pt idx="9422">
                  <c:v>-1.1195026935447239E-21</c:v>
                </c:pt>
                <c:pt idx="9423">
                  <c:v>-1.1897019026807249E-21</c:v>
                </c:pt>
                <c:pt idx="9424">
                  <c:v>-1.258041431504471E-21</c:v>
                </c:pt>
                <c:pt idx="9425">
                  <c:v>-1.3244730826106149E-21</c:v>
                </c:pt>
                <c:pt idx="9426">
                  <c:v>-1.3889510003147431E-21</c:v>
                </c:pt>
                <c:pt idx="9427">
                  <c:v>-1.451431692109458E-21</c:v>
                </c:pt>
                <c:pt idx="9428">
                  <c:v>-1.5118740476004311E-21</c:v>
                </c:pt>
                <c:pt idx="9429">
                  <c:v>-1.5702393549290201E-21</c:v>
                </c:pt>
                <c:pt idx="9430">
                  <c:v>-1.626491314690437E-21</c:v>
                </c:pt>
                <c:pt idx="9431">
                  <c:v>-1.680596051358796E-21</c:v>
                </c:pt>
                <c:pt idx="9432">
                  <c:v>-1.732522122232693E-21</c:v>
                </c:pt>
                <c:pt idx="9433">
                  <c:v>-1.7822405239172691E-21</c:v>
                </c:pt>
                <c:pt idx="9434">
                  <c:v>-1.8297246963609291E-21</c:v>
                </c:pt>
                <c:pt idx="9435">
                  <c:v>-1.8749505244671209E-21</c:v>
                </c:pt>
                <c:pt idx="9436">
                  <c:v>-1.917896337303721E-21</c:v>
                </c:pt>
                <c:pt idx="9437">
                  <c:v>-1.958542904934702E-21</c:v>
                </c:pt>
                <c:pt idx="9438">
                  <c:v>-1.996873432900844E-21</c:v>
                </c:pt>
                <c:pt idx="9439">
                  <c:v>-2.0328735543782549E-21</c:v>
                </c:pt>
                <c:pt idx="9440">
                  <c:v>-2.0665313200454699E-21</c:v>
                </c:pt>
                <c:pt idx="9441">
                  <c:v>-2.0978371856918149E-21</c:v>
                </c:pt>
                <c:pt idx="9442">
                  <c:v>-2.1267839976016071E-21</c:v>
                </c:pt>
                <c:pt idx="9443">
                  <c:v>-2.153366975750583E-21</c:v>
                </c:pt>
                <c:pt idx="9444">
                  <c:v>-2.1775836948527292E-21</c:v>
                </c:pt>
                <c:pt idx="9445">
                  <c:v>-2.1994340632974032E-21</c:v>
                </c:pt>
                <c:pt idx="9446">
                  <c:v>-2.2189203000182901E-21</c:v>
                </c:pt>
                <c:pt idx="9447">
                  <c:v>-2.2360469093373558E-21</c:v>
                </c:pt>
                <c:pt idx="9448">
                  <c:v>-2.2508206538284921E-21</c:v>
                </c:pt>
                <c:pt idx="9449">
                  <c:v>-2.2632505252470508E-21</c:v>
                </c:pt>
                <c:pt idx="9450">
                  <c:v>-2.2733477135728821E-21</c:v>
                </c:pt>
                <c:pt idx="9451">
                  <c:v>-2.2811255742158649E-21</c:v>
                </c:pt>
                <c:pt idx="9452">
                  <c:v>-2.2865995934342131E-21</c:v>
                </c:pt>
                <c:pt idx="9453">
                  <c:v>-2.2897873520171121E-21</c:v>
                </c:pt>
                <c:pt idx="9454">
                  <c:v>-2.2907084872843801E-21</c:v>
                </c:pt>
                <c:pt idx="9455">
                  <c:v>-2.2893846534570032E-21</c:v>
                </c:pt>
                <c:pt idx="9456">
                  <c:v>-2.2858394804534359E-21</c:v>
                </c:pt>
                <c:pt idx="9457">
                  <c:v>-2.2800985311675349E-21</c:v>
                </c:pt>
                <c:pt idx="9458">
                  <c:v>-2.2721892572849469E-21</c:v>
                </c:pt>
                <c:pt idx="9459">
                  <c:v>-2.262140953695606E-21</c:v>
                </c:pt>
                <c:pt idx="9460">
                  <c:v>-2.249984711560807E-21</c:v>
                </c:pt>
                <c:pt idx="9461">
                  <c:v>-2.2357533700940599E-21</c:v>
                </c:pt>
                <c:pt idx="9462">
                  <c:v>-2.2194814671155672E-21</c:v>
                </c:pt>
                <c:pt idx="9463">
                  <c:v>-2.20120518844081E-21</c:v>
                </c:pt>
                <c:pt idx="9464">
                  <c:v>-2.1809623161642251E-21</c:v>
                </c:pt>
                <c:pt idx="9465">
                  <c:v>-2.1587921758994451E-21</c:v>
                </c:pt>
                <c:pt idx="9466">
                  <c:v>-2.134735583037995E-21</c:v>
                </c:pt>
                <c:pt idx="9467">
                  <c:v>-2.1088347880886458E-21</c:v>
                </c:pt>
                <c:pt idx="9468">
                  <c:v>-2.0811334211599289E-21</c:v>
                </c:pt>
                <c:pt idx="9469">
                  <c:v>-2.05167643564853E-21</c:v>
                </c:pt>
                <c:pt idx="9470">
                  <c:v>-2.0205100511964271E-21</c:v>
                </c:pt>
                <c:pt idx="9471">
                  <c:v>-1.9876816959797041E-21</c:v>
                </c:pt>
                <c:pt idx="9472">
                  <c:v>-1.9532399483920491E-21</c:v>
                </c:pt>
                <c:pt idx="9473">
                  <c:v>-1.917234478185852E-21</c:v>
                </c:pt>
                <c:pt idx="9474">
                  <c:v>-1.879715987133763E-21</c:v>
                </c:pt>
                <c:pt idx="9475">
                  <c:v>-1.8407361492733908E-21</c:v>
                </c:pt>
                <c:pt idx="9476">
                  <c:v>-1.80034755079762E-21</c:v>
                </c:pt>
                <c:pt idx="9477">
                  <c:v>-1.7586036296527298E-21</c:v>
                </c:pt>
                <c:pt idx="9478">
                  <c:v>-1.7155586149061898E-21</c:v>
                </c:pt>
                <c:pt idx="9479">
                  <c:v>-1.671267465945594E-21</c:v>
                </c:pt>
                <c:pt idx="9480">
                  <c:v>-1.625785811569761E-21</c:v>
                </c:pt>
                <c:pt idx="9481">
                  <c:v>-1.57916988903252E-21</c:v>
                </c:pt>
                <c:pt idx="9482">
                  <c:v>-1.5314764830991551E-21</c:v>
                </c:pt>
                <c:pt idx="9483">
                  <c:v>-1.4827628651748481E-21</c:v>
                </c:pt>
                <c:pt idx="9484">
                  <c:v>-1.4330867325638451E-21</c:v>
                </c:pt>
                <c:pt idx="9485">
                  <c:v>-1.382506147917296E-21</c:v>
                </c:pt>
                <c:pt idx="9486">
                  <c:v>-1.331079478927017E-21</c:v>
                </c:pt>
                <c:pt idx="9487">
                  <c:v>-1.278865338321582E-21</c:v>
                </c:pt>
                <c:pt idx="9488">
                  <c:v>-1.225922524220295E-21</c:v>
                </c:pt>
                <c:pt idx="9489">
                  <c:v>-1.172309960899705E-21</c:v>
                </c:pt>
                <c:pt idx="9490">
                  <c:v>-1.1180866400263691E-21</c:v>
                </c:pt>
                <c:pt idx="9491">
                  <c:v>-1.063311562408589E-21</c:v>
                </c:pt>
                <c:pt idx="9492">
                  <c:v>-1.0080436803187991E-21</c:v>
                </c:pt>
                <c:pt idx="9493">
                  <c:v>-9.5234184043722952E-22</c:v>
                </c:pt>
                <c:pt idx="9494">
                  <c:v>-8.9626472746635846E-22</c:v>
                </c:pt>
                <c:pt idx="9495">
                  <c:v>-8.3987080846449348E-22</c:v>
                </c:pt>
                <c:pt idx="9496">
                  <c:v>-7.8321827794567904E-22</c:v>
                </c:pt>
                <c:pt idx="9497">
                  <c:v>-7.2636500379187777E-22</c:v>
                </c:pt>
                <c:pt idx="9498">
                  <c:v>-6.6936847402213799E-22</c:v>
                </c:pt>
                <c:pt idx="9499">
                  <c:v>-6.1228574446217517E-22</c:v>
                </c:pt>
                <c:pt idx="9500">
                  <c:v>-5.5517338735648401E-22</c:v>
                </c:pt>
                <c:pt idx="9501">
                  <c:v>-4.9808744096375911E-22</c:v>
                </c:pt>
                <c:pt idx="9502">
                  <c:v>-4.4108336017503645E-22</c:v>
                </c:pt>
                <c:pt idx="9503">
                  <c:v>-3.8421596819257729E-22</c:v>
                </c:pt>
                <c:pt idx="9504">
                  <c:v>-3.2753940930610511E-22</c:v>
                </c:pt>
                <c:pt idx="9505">
                  <c:v>-2.711071028015639E-22</c:v>
                </c:pt>
                <c:pt idx="9506">
                  <c:v>-2.1497169803612152E-22</c:v>
                </c:pt>
                <c:pt idx="9507">
                  <c:v>-1.591850307116564E-22</c:v>
                </c:pt>
                <c:pt idx="9508">
                  <c:v>-1.037980803774859E-22</c:v>
                </c:pt>
                <c:pt idx="9509">
                  <c:v>-4.886092919157931E-23</c:v>
                </c:pt>
                <c:pt idx="9510">
                  <c:v>5.5772780320129258E-24</c:v>
                </c:pt>
                <c:pt idx="9511">
                  <c:v>5.9468372463318315E-23</c:v>
                </c:pt>
                <c:pt idx="9512">
                  <c:v>1.1276519855953441E-22</c:v>
                </c:pt>
                <c:pt idx="9513">
                  <c:v>1.654216500079484E-22</c:v>
                </c:pt>
                <c:pt idx="9514">
                  <c:v>2.1739270428713799E-22</c:v>
                </c:pt>
                <c:pt idx="9515">
                  <c:v>2.6863445582646649E-22</c:v>
                </c:pt>
                <c:pt idx="9516">
                  <c:v>3.19104147745458E-22</c:v>
                </c:pt>
                <c:pt idx="9517">
                  <c:v>3.6876020215620168E-22</c:v>
                </c:pt>
                <c:pt idx="9518">
                  <c:v>4.1756224901350888E-22</c:v>
                </c:pt>
                <c:pt idx="9519">
                  <c:v>4.6547115349911298E-22</c:v>
                </c:pt>
                <c:pt idx="9520">
                  <c:v>5.1244904192777242E-22</c:v>
                </c:pt>
                <c:pt idx="9521">
                  <c:v>5.5845932616469779E-22</c:v>
                </c:pt>
                <c:pt idx="9522">
                  <c:v>6.0346672654528354E-22</c:v>
                </c:pt>
                <c:pt idx="9523">
                  <c:v>6.4743729328967672E-22</c:v>
                </c:pt>
                <c:pt idx="9524">
                  <c:v>6.9033842640625756E-22</c:v>
                </c:pt>
                <c:pt idx="9525">
                  <c:v>7.3213889407964193E-22</c:v>
                </c:pt>
                <c:pt idx="9526">
                  <c:v>7.7280884954033559E-22</c:v>
                </c:pt>
                <c:pt idx="9527">
                  <c:v>8.1231984641468581E-22</c:v>
                </c:pt>
                <c:pt idx="9528">
                  <c:v>8.5064485255526694E-22</c:v>
                </c:pt>
                <c:pt idx="9529">
                  <c:v>8.8775826235332258E-22</c:v>
                </c:pt>
                <c:pt idx="9530">
                  <c:v>9.2363590753634933E-22</c:v>
                </c:pt>
                <c:pt idx="9531">
                  <c:v>9.5825506645535846E-22</c:v>
                </c:pt>
                <c:pt idx="9532">
                  <c:v>9.9159447186777691E-22</c:v>
                </c:pt>
                <c:pt idx="9533">
                  <c:v>1.0236343172233611E-21</c:v>
                </c:pt>
                <c:pt idx="9534">
                  <c:v>1.0543562614618821E-21</c:v>
                </c:pt>
                <c:pt idx="9535">
                  <c:v>1.0837434323327119E-21</c:v>
                </c:pt>
                <c:pt idx="9536">
                  <c:v>1.1117804282477681E-21</c:v>
                </c:pt>
                <c:pt idx="9537">
                  <c:v>1.1384533186806171E-21</c:v>
                </c:pt>
                <c:pt idx="9538">
                  <c:v>1.1637496431257949E-21</c:v>
                </c:pt>
                <c:pt idx="9539">
                  <c:v>1.187658408633707E-21</c:v>
                </c:pt>
                <c:pt idx="9540">
                  <c:v>1.210170085937661E-21</c:v>
                </c:pt>
                <c:pt idx="9541">
                  <c:v>1.2312766041908489E-21</c:v>
                </c:pt>
                <c:pt idx="9542">
                  <c:v>1.250971344332228E-21</c:v>
                </c:pt>
                <c:pt idx="9543">
                  <c:v>1.2692491311014189E-21</c:v>
                </c:pt>
                <c:pt idx="9544">
                  <c:v>1.2861062237238741E-21</c:v>
                </c:pt>
                <c:pt idx="9545">
                  <c:v>1.301540305288611E-21</c:v>
                </c:pt>
                <c:pt idx="9546">
                  <c:v>1.31555047084192E-21</c:v>
                </c:pt>
                <c:pt idx="9547">
                  <c:v>1.3281372142214139E-21</c:v>
                </c:pt>
                <c:pt idx="9548">
                  <c:v>1.3393024136558191E-21</c:v>
                </c:pt>
                <c:pt idx="9549">
                  <c:v>1.34904931615685E-21</c:v>
                </c:pt>
                <c:pt idx="9550">
                  <c:v>1.3573825207303999E-21</c:v>
                </c:pt>
                <c:pt idx="9551">
                  <c:v>1.3643079604352049E-21</c:v>
                </c:pt>
                <c:pt idx="9552">
                  <c:v>1.369832883317938E-21</c:v>
                </c:pt>
                <c:pt idx="9553">
                  <c:v>1.373965832254548E-21</c:v>
                </c:pt>
                <c:pt idx="9554">
                  <c:v>1.3767166237283671E-21</c:v>
                </c:pt>
                <c:pt idx="9555">
                  <c:v>1.3780963255763191E-21</c:v>
                </c:pt>
                <c:pt idx="9556">
                  <c:v>1.3781172337351779E-21</c:v>
                </c:pt>
                <c:pt idx="9557">
                  <c:v>1.3767928480205549E-21</c:v>
                </c:pt>
                <c:pt idx="9558">
                  <c:v>1.374137846971855E-21</c:v>
                </c:pt>
                <c:pt idx="9559">
                  <c:v>1.3701680617970641E-21</c:v>
                </c:pt>
                <c:pt idx="9560">
                  <c:v>1.364900449451749E-21</c:v>
                </c:pt>
                <c:pt idx="9561">
                  <c:v>1.358353064887157E-21</c:v>
                </c:pt>
                <c:pt idx="9562">
                  <c:v>1.3505450325027781E-21</c:v>
                </c:pt>
                <c:pt idx="9563">
                  <c:v>1.3414965168391391E-21</c:v>
                </c:pt>
                <c:pt idx="9564">
                  <c:v>1.3312286925470009E-21</c:v>
                </c:pt>
                <c:pt idx="9565">
                  <c:v>1.3197637136694719E-21</c:v>
                </c:pt>
                <c:pt idx="9566">
                  <c:v>1.3071246822738409E-21</c:v>
                </c:pt>
                <c:pt idx="9567">
                  <c:v>1.2933356164702379E-21</c:v>
                </c:pt>
                <c:pt idx="9568">
                  <c:v>1.2784214178544261E-21</c:v>
                </c:pt>
                <c:pt idx="9569">
                  <c:v>1.2624078384122259E-21</c:v>
                </c:pt>
                <c:pt idx="9570">
                  <c:v>1.2453214469232469E-21</c:v>
                </c:pt>
                <c:pt idx="9571">
                  <c:v>1.2271895949016861E-21</c:v>
                </c:pt>
                <c:pt idx="9572">
                  <c:v>1.2080403821120531E-21</c:v>
                </c:pt>
                <c:pt idx="9573">
                  <c:v>1.1879026216976959E-21</c:v>
                </c:pt>
                <c:pt idx="9574">
                  <c:v>1.166805804960029E-21</c:v>
                </c:pt>
                <c:pt idx="9575">
                  <c:v>1.1447800658263099E-21</c:v>
                </c:pt>
                <c:pt idx="9576">
                  <c:v>1.121856145043742E-21</c:v>
                </c:pt>
                <c:pt idx="9577">
                  <c:v>1.098065354137578E-21</c:v>
                </c:pt>
                <c:pt idx="9578">
                  <c:v>1.0734395391707491E-21</c:v>
                </c:pt>
                <c:pt idx="9579">
                  <c:v>1.0480110443423639E-21</c:v>
                </c:pt>
                <c:pt idx="9580">
                  <c:v>1.0218126754622171E-21</c:v>
                </c:pt>
                <c:pt idx="9581">
                  <c:v>9.9487766333817998E-22</c:v>
                </c:pt>
                <c:pt idx="9582">
                  <c:v>9.6723962711308286E-22</c:v>
                </c:pt>
                <c:pt idx="9583">
                  <c:v>9.3893253758737864E-22</c:v>
                </c:pt>
                <c:pt idx="9584">
                  <c:v>9.0999068056351715E-22</c:v>
                </c:pt>
                <c:pt idx="9585">
                  <c:v>8.8044862024760087E-22</c:v>
                </c:pt>
                <c:pt idx="9586">
                  <c:v>8.5034116274346785E-22</c:v>
                </c:pt>
                <c:pt idx="9587">
                  <c:v>8.1970331967391586E-22</c:v>
                </c:pt>
                <c:pt idx="9588">
                  <c:v>7.8857027196330711E-22</c:v>
                </c:pt>
                <c:pt idx="9589">
                  <c:v>7.5697733381529985E-22</c:v>
                </c:pt>
                <c:pt idx="9590">
                  <c:v>7.2495991691892158E-22</c:v>
                </c:pt>
                <c:pt idx="9591">
                  <c:v>6.9255349491564962E-22</c:v>
                </c:pt>
                <c:pt idx="9592">
                  <c:v>6.5979356815958231E-22</c:v>
                </c:pt>
                <c:pt idx="9593">
                  <c:v>6.2671562880218008E-22</c:v>
                </c:pt>
                <c:pt idx="9594">
                  <c:v>5.9335512623242506E-22</c:v>
                </c:pt>
                <c:pt idx="9595">
                  <c:v>5.597474329025946E-22</c:v>
                </c:pt>
                <c:pt idx="9596">
                  <c:v>5.2592781056916644E-22</c:v>
                </c:pt>
                <c:pt idx="9597">
                  <c:v>4.9193137697767512E-22</c:v>
                </c:pt>
                <c:pt idx="9598">
                  <c:v>4.5779307301961886E-22</c:v>
                </c:pt>
                <c:pt idx="9599">
                  <c:v>4.2354763038877577E-22</c:v>
                </c:pt>
                <c:pt idx="9600">
                  <c:v>3.8922953976352858E-22</c:v>
                </c:pt>
                <c:pt idx="9601">
                  <c:v>3.5487301954101912E-22</c:v>
                </c:pt>
                <c:pt idx="9602">
                  <c:v>3.205119851481584E-22</c:v>
                </c:pt>
                <c:pt idx="9603">
                  <c:v>2.8618001895370549E-22</c:v>
                </c:pt>
                <c:pt idx="9604">
                  <c:v>2.5191034080480162E-22</c:v>
                </c:pt>
                <c:pt idx="9605">
                  <c:v>2.1773577921050311E-22</c:v>
                </c:pt>
                <c:pt idx="9606">
                  <c:v>1.8368874319400101E-22</c:v>
                </c:pt>
                <c:pt idx="9607">
                  <c:v>1.498011948343481E-22</c:v>
                </c:pt>
                <c:pt idx="9608">
                  <c:v>1.161046225176303E-22</c:v>
                </c:pt>
                <c:pt idx="9609">
                  <c:v>8.2630014916634173E-23</c:v>
                </c:pt>
                <c:pt idx="9610">
                  <c:v>4.940783571715608E-23</c:v>
                </c:pt>
                <c:pt idx="9611">
                  <c:v>1.6467999108192771E-23</c:v>
                </c:pt>
                <c:pt idx="9612">
                  <c:v>-1.616015394766506E-23</c:v>
                </c:pt>
                <c:pt idx="9613">
                  <c:v>-4.8447878648238731E-23</c:v>
                </c:pt>
                <c:pt idx="9614">
                  <c:v>-8.0367048475699014E-23</c:v>
                </c:pt>
                <c:pt idx="9615">
                  <c:v>-1.118901764969018E-22</c:v>
                </c:pt>
                <c:pt idx="9616">
                  <c:v>-1.4299043582752679E-22</c:v>
                </c:pt>
                <c:pt idx="9617">
                  <c:v>-1.7364167924836689E-22</c:v>
                </c:pt>
                <c:pt idx="9618">
                  <c:v>-2.0381845796305659E-22</c:v>
                </c:pt>
                <c:pt idx="9619">
                  <c:v>-2.3349603948747629E-22</c:v>
                </c:pt>
                <c:pt idx="9620">
                  <c:v>-2.6265042466200988E-22</c:v>
                </c:pt>
                <c:pt idx="9621">
                  <c:v>-2.9125836377878029E-22</c:v>
                </c:pt>
                <c:pt idx="9622">
                  <c:v>-3.1929737181692769E-22</c:v>
                </c:pt>
                <c:pt idx="9623">
                  <c:v>-3.4674574277993531E-22</c:v>
                </c:pt>
                <c:pt idx="9624">
                  <c:v>-3.735825631299445E-22</c:v>
                </c:pt>
                <c:pt idx="9625">
                  <c:v>-3.9978772431493122E-22</c:v>
                </c:pt>
                <c:pt idx="9626">
                  <c:v>-4.2534193438554393E-22</c:v>
                </c:pt>
                <c:pt idx="9627">
                  <c:v>-4.5022672869932183E-22</c:v>
                </c:pt>
                <c:pt idx="9628">
                  <c:v>-4.7442447971092654E-22</c:v>
                </c:pt>
                <c:pt idx="9629">
                  <c:v>-4.9791840584792618E-22</c:v>
                </c:pt>
                <c:pt idx="9630">
                  <c:v>-5.2069257947256887E-22</c:v>
                </c:pt>
                <c:pt idx="9631">
                  <c:v>-5.4273193393086627E-22</c:v>
                </c:pt>
                <c:pt idx="9632">
                  <c:v>-5.6402226969119157E-22</c:v>
                </c:pt>
                <c:pt idx="9633">
                  <c:v>-5.8455025957545838E-22</c:v>
                </c:pt>
                <c:pt idx="9634">
                  <c:v>-6.0430345308680388E-22</c:v>
                </c:pt>
                <c:pt idx="9635">
                  <c:v>-6.2327027983854221E-22</c:v>
                </c:pt>
                <c:pt idx="9636">
                  <c:v>-6.414400520899844E-22</c:v>
                </c:pt>
                <c:pt idx="9637">
                  <c:v>-6.5880296639553545E-22</c:v>
                </c:pt>
                <c:pt idx="9638">
                  <c:v>-6.7535010437428389E-22</c:v>
                </c:pt>
                <c:pt idx="9639">
                  <c:v>-6.9107343260808099E-22</c:v>
                </c:pt>
                <c:pt idx="9640">
                  <c:v>-7.0596580167688462E-22</c:v>
                </c:pt>
                <c:pt idx="9641">
                  <c:v>-7.2002094434089005E-22</c:v>
                </c:pt>
                <c:pt idx="9642">
                  <c:v>-7.3323347287971403E-22</c:v>
                </c:pt>
                <c:pt idx="9643">
                  <c:v>-7.4559887559961514E-22</c:v>
                </c:pt>
                <c:pt idx="9644">
                  <c:v>-7.5711351252043886E-22</c:v>
                </c:pt>
                <c:pt idx="9645">
                  <c:v>-7.677746102546583E-22</c:v>
                </c:pt>
                <c:pt idx="9646">
                  <c:v>-7.7758025609154642E-22</c:v>
                </c:pt>
                <c:pt idx="9647">
                  <c:v>-7.86529391300166E-22</c:v>
                </c:pt>
                <c:pt idx="9648">
                  <c:v>-7.9462180366548346E-22</c:v>
                </c:pt>
                <c:pt idx="9649">
                  <c:v>-8.0185811927252345E-22</c:v>
                </c:pt>
                <c:pt idx="9650">
                  <c:v>-8.0823979355406633E-22</c:v>
                </c:pt>
                <c:pt idx="9651">
                  <c:v>-8.1376910161795087E-22</c:v>
                </c:pt>
                <c:pt idx="9652">
                  <c:v>-8.184491278705957E-22</c:v>
                </c:pt>
                <c:pt idx="9653">
                  <c:v>-8.2228375495386576E-22</c:v>
                </c:pt>
                <c:pt idx="9654">
                  <c:v>-8.2527765201291651E-22</c:v>
                </c:pt>
                <c:pt idx="9655">
                  <c:v>-8.2743626231312307E-22</c:v>
                </c:pt>
                <c:pt idx="9656">
                  <c:v>-8.2876579022465693E-22</c:v>
                </c:pt>
                <c:pt idx="9657">
                  <c:v>-8.2927318759370627E-22</c:v>
                </c:pt>
                <c:pt idx="9658">
                  <c:v>-8.2896613951974484E-22</c:v>
                </c:pt>
                <c:pt idx="9659">
                  <c:v>-8.278530495586409E-22</c:v>
                </c:pt>
                <c:pt idx="9660">
                  <c:v>-8.2594302437176143E-22</c:v>
                </c:pt>
                <c:pt idx="9661">
                  <c:v>-8.2324585784156775E-22</c:v>
                </c:pt>
                <c:pt idx="9662">
                  <c:v>-8.1977201467451352E-22</c:v>
                </c:pt>
                <c:pt idx="9663">
                  <c:v>-8.1553261351235168E-22</c:v>
                </c:pt>
                <c:pt idx="9664">
                  <c:v>-8.1053940957322506E-22</c:v>
                </c:pt>
                <c:pt idx="9665">
                  <c:v>-8.0480477684416271E-22</c:v>
                </c:pt>
                <c:pt idx="9666">
                  <c:v>-7.9834168984682519E-22</c:v>
                </c:pt>
                <c:pt idx="9667">
                  <c:v>-7.9116370499854404E-22</c:v>
                </c:pt>
                <c:pt idx="9668">
                  <c:v>-7.8328494159087262E-22</c:v>
                </c:pt>
                <c:pt idx="9669">
                  <c:v>-7.7472006240802094E-22</c:v>
                </c:pt>
                <c:pt idx="9670">
                  <c:v>-7.6548425400767431E-22</c:v>
                </c:pt>
                <c:pt idx="9671">
                  <c:v>-7.5559320668680152E-22</c:v>
                </c:pt>
                <c:pt idx="9672">
                  <c:v>-7.4506309415514146E-22</c:v>
                </c:pt>
                <c:pt idx="9673">
                  <c:v>-7.3391055293911548E-22</c:v>
                </c:pt>
                <c:pt idx="9674">
                  <c:v>-7.2215266153895097E-22</c:v>
                </c:pt>
                <c:pt idx="9675">
                  <c:v>-7.0980691936181415E-22</c:v>
                </c:pt>
                <c:pt idx="9676">
                  <c:v>-6.9689122545374375E-22</c:v>
                </c:pt>
                <c:pt idx="9677">
                  <c:v>-6.8342385705314508E-22</c:v>
                </c:pt>
                <c:pt idx="9678">
                  <c:v>-6.6942344798855268E-22</c:v>
                </c:pt>
                <c:pt idx="9679">
                  <c:v>-6.5490896694329586E-22</c:v>
                </c:pt>
                <c:pt idx="9680">
                  <c:v>-6.3989969560960539E-22</c:v>
                </c:pt>
                <c:pt idx="9681">
                  <c:v>-6.2441520675458405E-22</c:v>
                </c:pt>
                <c:pt idx="9682">
                  <c:v>-6.0847534222032592E-22</c:v>
                </c:pt>
                <c:pt idx="9683">
                  <c:v>-5.9210019088031276E-22</c:v>
                </c:pt>
                <c:pt idx="9684">
                  <c:v>-5.7531006657403721E-22</c:v>
                </c:pt>
                <c:pt idx="9685">
                  <c:v>-5.5812548604160667E-22</c:v>
                </c:pt>
                <c:pt idx="9686">
                  <c:v>-5.4056714687986373E-22</c:v>
                </c:pt>
                <c:pt idx="9687">
                  <c:v>-5.2265590554132482E-22</c:v>
                </c:pt>
                <c:pt idx="9688">
                  <c:v>-5.0441275539698566E-22</c:v>
                </c:pt>
                <c:pt idx="9689">
                  <c:v>-4.8585880488376796E-22</c:v>
                </c:pt>
                <c:pt idx="9690">
                  <c:v>-4.6701525575709516E-22</c:v>
                </c:pt>
                <c:pt idx="9691">
                  <c:v>-4.4790338146877647E-22</c:v>
                </c:pt>
                <c:pt idx="9692">
                  <c:v>-4.2854450569005686E-22</c:v>
                </c:pt>
                <c:pt idx="9693">
                  <c:v>-4.0895998099935092E-22</c:v>
                </c:pt>
                <c:pt idx="9694">
                  <c:v>-3.8917116775382141E-22</c:v>
                </c:pt>
                <c:pt idx="9695">
                  <c:v>-3.6919941316359921E-22</c:v>
                </c:pt>
                <c:pt idx="9696">
                  <c:v>-3.4906603058704822E-22</c:v>
                </c:pt>
                <c:pt idx="9697">
                  <c:v>-3.2879227906508688E-22</c:v>
                </c:pt>
                <c:pt idx="9698">
                  <c:v>-3.0839934311216251E-22</c:v>
                </c:pt>
                <c:pt idx="9699">
                  <c:v>-2.8790831278104801E-22</c:v>
                </c:pt>
                <c:pt idx="9700">
                  <c:v>-2.6734016401819578E-22</c:v>
                </c:pt>
                <c:pt idx="9701">
                  <c:v>-2.4671573932593E-22</c:v>
                </c:pt>
                <c:pt idx="9702">
                  <c:v>-2.260557287472986E-22</c:v>
                </c:pt>
                <c:pt idx="9703">
                  <c:v>-2.05380651188935E-22</c:v>
                </c:pt>
                <c:pt idx="9704">
                  <c:v>-1.8471083609679429E-22</c:v>
                </c:pt>
                <c:pt idx="9705">
                  <c:v>-1.640664054991387E-22</c:v>
                </c:pt>
                <c:pt idx="9706">
                  <c:v>-1.4346725643064501E-22</c:v>
                </c:pt>
                <c:pt idx="9707">
                  <c:v>-1.229330437509947E-22</c:v>
                </c:pt>
                <c:pt idx="9708">
                  <c:v>-1.02483163370794E-22</c:v>
                </c:pt>
                <c:pt idx="9709">
                  <c:v>-8.2136735897139309E-23</c:v>
                </c:pt>
                <c:pt idx="9710">
                  <c:v>-6.1912590710618998E-23</c:v>
                </c:pt>
                <c:pt idx="9711">
                  <c:v>-4.1829250484996129E-23</c:v>
                </c:pt>
                <c:pt idx="9712">
                  <c:v>-2.190491616027944E-23</c:v>
                </c:pt>
                <c:pt idx="9713">
                  <c:v>-2.1574523793367039E-24</c:v>
                </c:pt>
                <c:pt idx="9714">
                  <c:v>1.7395626602347141E-23</c:v>
                </c:pt>
                <c:pt idx="9715">
                  <c:v>3.6737170524722461E-23</c:v>
                </c:pt>
                <c:pt idx="9716">
                  <c:v>5.5850406240554107E-23</c:v>
                </c:pt>
                <c:pt idx="9717">
                  <c:v>7.4718950334206353E-23</c:v>
                </c:pt>
                <c:pt idx="9718">
                  <c:v>9.3326821234478676E-23</c:v>
                </c:pt>
                <c:pt idx="9719">
                  <c:v>1.116584508147039E-22</c:v>
                </c:pt>
                <c:pt idx="9720">
                  <c:v>1.296986954738883E-22</c:v>
                </c:pt>
                <c:pt idx="9721">
                  <c:v>1.474328466932431E-22</c:v>
                </c:pt>
                <c:pt idx="9722">
                  <c:v>1.648466410630209E-22</c:v>
                </c:pt>
                <c:pt idx="9723">
                  <c:v>1.8192626977514509E-22</c:v>
                </c:pt>
                <c:pt idx="9724">
                  <c:v>1.9865838757767909E-22</c:v>
                </c:pt>
                <c:pt idx="9725">
                  <c:v>2.150301211877523E-22</c:v>
                </c:pt>
                <c:pt idx="9726">
                  <c:v>2.3102907716011869E-22</c:v>
                </c:pt>
                <c:pt idx="9727">
                  <c:v>2.4664334920908671E-22</c:v>
                </c:pt>
                <c:pt idx="9728">
                  <c:v>2.6186152498211E-22</c:v>
                </c:pt>
                <c:pt idx="9729">
                  <c:v>2.7667269228388681E-22</c:v>
                </c:pt>
                <c:pt idx="9730">
                  <c:v>2.9106644475035842E-22</c:v>
                </c:pt>
                <c:pt idx="9731">
                  <c:v>3.0503288697254372E-22</c:v>
                </c:pt>
                <c:pt idx="9732">
                  <c:v>3.185626390706822E-22</c:v>
                </c:pt>
                <c:pt idx="9733">
                  <c:v>3.3164684071969112E-22</c:v>
                </c:pt>
                <c:pt idx="9734">
                  <c:v>3.4427715462746589E-22</c:v>
                </c:pt>
                <c:pt idx="9735">
                  <c:v>3.5644576946807599E-22</c:v>
                </c:pt>
                <c:pt idx="9736">
                  <c:v>3.681454022724136E-22</c:v>
                </c:pt>
                <c:pt idx="9737">
                  <c:v>3.7936930027936311E-22</c:v>
                </c:pt>
                <c:pt idx="9738">
                  <c:v>3.9011124225105142E-22</c:v>
                </c:pt>
                <c:pt idx="9739">
                  <c:v>4.003655392562272E-22</c:v>
                </c:pt>
                <c:pt idx="9740">
                  <c:v>4.101270349262984E-22</c:v>
                </c:pt>
                <c:pt idx="9741">
                  <c:v>4.19391105189023E-22</c:v>
                </c:pt>
                <c:pt idx="9742">
                  <c:v>4.2815365748531276E-22</c:v>
                </c:pt>
                <c:pt idx="9743">
                  <c:v>4.3641112947505516E-22</c:v>
                </c:pt>
                <c:pt idx="9744">
                  <c:v>4.4416048723830332E-22</c:v>
                </c:pt>
                <c:pt idx="9745">
                  <c:v>4.5139922297860897E-22</c:v>
                </c:pt>
                <c:pt idx="9746">
                  <c:v>4.5812535223569454E-22</c:v>
                </c:pt>
                <c:pt idx="9747">
                  <c:v>4.6433741061506726E-22</c:v>
                </c:pt>
                <c:pt idx="9748">
                  <c:v>4.7003445004257368E-22</c:v>
                </c:pt>
                <c:pt idx="9749">
                  <c:v>4.7521603455227654E-22</c:v>
                </c:pt>
                <c:pt idx="9750">
                  <c:v>4.7988223561640977E-22</c:v>
                </c:pt>
                <c:pt idx="9751">
                  <c:v>4.8403362702652542E-22</c:v>
                </c:pt>
                <c:pt idx="9752">
                  <c:v>4.8767127933529413E-22</c:v>
                </c:pt>
                <c:pt idx="9753">
                  <c:v>4.9079675386875689E-22</c:v>
                </c:pt>
                <c:pt idx="9754">
                  <c:v>4.9341209631914483E-22</c:v>
                </c:pt>
                <c:pt idx="9755">
                  <c:v>4.9551982992869547E-22</c:v>
                </c:pt>
                <c:pt idx="9756">
                  <c:v>4.9712294827518684E-22</c:v>
                </c:pt>
                <c:pt idx="9757">
                  <c:v>4.9822490767019458E-22</c:v>
                </c:pt>
                <c:pt idx="9758">
                  <c:v>4.9882961918134516E-22</c:v>
                </c:pt>
                <c:pt idx="9759">
                  <c:v>4.9894144029009237E-22</c:v>
                </c:pt>
                <c:pt idx="9760">
                  <c:v>4.9856516619678631E-22</c:v>
                </c:pt>
                <c:pt idx="9761">
                  <c:v>4.9770602078503152E-22</c:v>
                </c:pt>
                <c:pt idx="9762">
                  <c:v>4.9636964725754221E-22</c:v>
                </c:pt>
                <c:pt idx="9763">
                  <c:v>4.9456209845590409E-22</c:v>
                </c:pt>
                <c:pt idx="9764">
                  <c:v>4.9228982687683558E-22</c:v>
                </c:pt>
                <c:pt idx="9765">
                  <c:v>4.8955967439771287E-22</c:v>
                </c:pt>
                <c:pt idx="9766">
                  <c:v>4.8637886172427977E-22</c:v>
                </c:pt>
                <c:pt idx="9767">
                  <c:v>4.8275497757360652E-22</c:v>
                </c:pt>
                <c:pt idx="9768">
                  <c:v>4.7869596760548898E-22</c:v>
                </c:pt>
                <c:pt idx="9769">
                  <c:v>4.7421012311559525E-22</c:v>
                </c:pt>
                <c:pt idx="9770">
                  <c:v>4.6930606950376511E-22</c:v>
                </c:pt>
                <c:pt idx="9771">
                  <c:v>4.6399275453095697E-22</c:v>
                </c:pt>
                <c:pt idx="9772">
                  <c:v>4.5827943637840405E-22</c:v>
                </c:pt>
                <c:pt idx="9773">
                  <c:v>4.5217567152260428E-22</c:v>
                </c:pt>
                <c:pt idx="9774">
                  <c:v>4.4569130243981203E-22</c:v>
                </c:pt>
                <c:pt idx="9775">
                  <c:v>4.3883644515372497E-22</c:v>
                </c:pt>
                <c:pt idx="9776">
                  <c:v>4.3162147664008457E-22</c:v>
                </c:pt>
                <c:pt idx="9777">
                  <c:v>4.2405702210190447E-22</c:v>
                </c:pt>
                <c:pt idx="9778">
                  <c:v>4.16153942129035E-22</c:v>
                </c:pt>
                <c:pt idx="9779">
                  <c:v>4.079233197557474E-22</c:v>
                </c:pt>
                <c:pt idx="9780">
                  <c:v>3.9937644742998451E-22</c:v>
                </c:pt>
                <c:pt idx="9781">
                  <c:v>3.9052481390787468E-22</c:v>
                </c:pt>
                <c:pt idx="9782">
                  <c:v>3.8138009108704529E-22</c:v>
                </c:pt>
                <c:pt idx="9783">
                  <c:v>3.719541207921943E-22</c:v>
                </c:pt>
                <c:pt idx="9784">
                  <c:v>3.6225890152629388E-22</c:v>
                </c:pt>
                <c:pt idx="9785">
                  <c:v>3.523065752006989E-22</c:v>
                </c:pt>
                <c:pt idx="9786">
                  <c:v>3.4210941385732129E-22</c:v>
                </c:pt>
                <c:pt idx="9787">
                  <c:v>3.3167980639591061E-22</c:v>
                </c:pt>
                <c:pt idx="9788">
                  <c:v>3.2103024531934198E-22</c:v>
                </c:pt>
                <c:pt idx="9789">
                  <c:v>3.101733135096721E-22</c:v>
                </c:pt>
                <c:pt idx="9790">
                  <c:v>2.9912167104756159E-22</c:v>
                </c:pt>
                <c:pt idx="9791">
                  <c:v>2.8788804208749901E-22</c:v>
                </c:pt>
                <c:pt idx="9792">
                  <c:v>2.7648520180107942E-22</c:v>
                </c:pt>
                <c:pt idx="9793">
                  <c:v>2.649259634004065E-22</c:v>
                </c:pt>
                <c:pt idx="9794">
                  <c:v>2.5322316525348398E-22</c:v>
                </c:pt>
                <c:pt idx="9795">
                  <c:v>2.4138965810325902E-22</c:v>
                </c:pt>
                <c:pt idx="9796">
                  <c:v>2.2943829240175911E-22</c:v>
                </c:pt>
                <c:pt idx="9797">
                  <c:v>2.1738190577054121E-22</c:v>
                </c:pt>
                <c:pt idx="9798">
                  <c:v>2.052333105984336E-22</c:v>
                </c:pt>
                <c:pt idx="9799">
                  <c:v>1.9300528178731099E-22</c:v>
                </c:pt>
                <c:pt idx="9800">
                  <c:v>1.807105446563891E-22</c:v>
                </c:pt>
                <c:pt idx="9801">
                  <c:v>1.6836176301526769E-22</c:v>
                </c:pt>
                <c:pt idx="9802">
                  <c:v>1.5597152741568469E-22</c:v>
                </c:pt>
                <c:pt idx="9803">
                  <c:v>1.435523435916688E-22</c:v>
                </c:pt>
                <c:pt idx="9804">
                  <c:v>1.3111662109749931E-22</c:v>
                </c:pt>
                <c:pt idx="9805">
                  <c:v>1.1867666215259479E-22</c:v>
                </c:pt>
                <c:pt idx="9806">
                  <c:v>1.0624465070215911E-22</c:v>
                </c:pt>
                <c:pt idx="9807">
                  <c:v>9.3832641702114987E-23</c:v>
                </c:pt>
                <c:pt idx="9808">
                  <c:v>8.1452550636552013E-23</c:v>
                </c:pt>
                <c:pt idx="9809">
                  <c:v>6.9116143275606862E-23</c:v>
                </c:pt>
                <c:pt idx="9810">
                  <c:v>5.6835025681379501E-23</c:v>
                </c:pt>
                <c:pt idx="9811">
                  <c:v>4.4620634469172491E-23</c:v>
                </c:pt>
                <c:pt idx="9812">
                  <c:v>3.2484227331017922E-23</c:v>
                </c:pt>
                <c:pt idx="9813">
                  <c:v>2.043687382813152E-23</c:v>
                </c:pt>
                <c:pt idx="9814">
                  <c:v>8.4894464586051007E-24</c:v>
                </c:pt>
                <c:pt idx="9815">
                  <c:v>-3.3473879936833713E-24</c:v>
                </c:pt>
                <c:pt idx="9816">
                  <c:v>-1.506317682329628E-23</c:v>
                </c:pt>
                <c:pt idx="9817">
                  <c:v>-2.6647689475290171E-23</c:v>
                </c:pt>
                <c:pt idx="9818">
                  <c:v>-3.8090925320125368E-23</c:v>
                </c:pt>
                <c:pt idx="9819">
                  <c:v>-4.9383121126799548E-23</c:v>
                </c:pt>
                <c:pt idx="9820">
                  <c:v>-6.0514758229913952E-23</c:v>
                </c:pt>
                <c:pt idx="9821">
                  <c:v>-7.1476569386722279E-23</c:v>
                </c:pt>
                <c:pt idx="9822">
                  <c:v>-8.2259545320554509E-23</c:v>
                </c:pt>
                <c:pt idx="9823">
                  <c:v>-9.2854940947349453E-23</c:v>
                </c:pt>
                <c:pt idx="9824">
                  <c:v>-1.03254281282372E-22</c:v>
                </c:pt>
                <c:pt idx="9825">
                  <c:v>-1.1344936702453219E-22</c:v>
                </c:pt>
                <c:pt idx="9826">
                  <c:v>-1.2343227981606309E-22</c:v>
                </c:pt>
                <c:pt idx="9827">
                  <c:v>-1.3319538717565509E-22</c:v>
                </c:pt>
                <c:pt idx="9828">
                  <c:v>-1.427313471034799E-22</c:v>
                </c:pt>
                <c:pt idx="9829">
                  <c:v>-1.5203311235687419E-22</c:v>
                </c:pt>
                <c:pt idx="9830">
                  <c:v>-1.6109393439578849E-22</c:v>
                </c:pt>
                <c:pt idx="9831">
                  <c:v>-1.6990736699743411E-22</c:v>
                </c:pt>
                <c:pt idx="9832">
                  <c:v>-1.7846726953989221E-22</c:v>
                </c:pt>
                <c:pt idx="9833">
                  <c:v>-1.8676780995477561E-22</c:v>
                </c:pt>
                <c:pt idx="9834">
                  <c:v>-1.9480346734935201E-22</c:v>
                </c:pt>
                <c:pt idx="9835">
                  <c:v>-2.0256903429885991E-22</c:v>
                </c:pt>
                <c:pt idx="9836">
                  <c:v>-2.1005961881006101E-22</c:v>
                </c:pt>
                <c:pt idx="9837">
                  <c:v>-2.1727064595738371E-22</c:v>
                </c:pt>
                <c:pt idx="9838">
                  <c:v>-2.2419785919331829E-22</c:v>
                </c:pt>
                <c:pt idx="9839">
                  <c:v>-2.3083732133502772E-22</c:v>
                </c:pt>
                <c:pt idx="9840">
                  <c:v>-2.3718541522942959E-22</c:v>
                </c:pt>
                <c:pt idx="9841">
                  <c:v>-2.4323884409930341E-22</c:v>
                </c:pt>
                <c:pt idx="9842">
                  <c:v>-2.4899463157325512E-22</c:v>
                </c:pt>
                <c:pt idx="9843">
                  <c:v>-2.5445012140265861E-22</c:v>
                </c:pt>
                <c:pt idx="9844">
                  <c:v>-2.5960297686896352E-22</c:v>
                </c:pt>
                <c:pt idx="9845">
                  <c:v>-2.6445117988502868E-22</c:v>
                </c:pt>
                <c:pt idx="9846">
                  <c:v>-2.6899302979440359E-22</c:v>
                </c:pt>
                <c:pt idx="9847">
                  <c:v>-2.7322714187273432E-22</c:v>
                </c:pt>
                <c:pt idx="9848">
                  <c:v>-2.7715244553572139E-22</c:v>
                </c:pt>
                <c:pt idx="9849">
                  <c:v>-2.8076818225829862E-22</c:v>
                </c:pt>
                <c:pt idx="9850">
                  <c:v>-2.840739032099356E-22</c:v>
                </c:pt>
                <c:pt idx="9851">
                  <c:v>-2.8706946661119881E-22</c:v>
                </c:pt>
                <c:pt idx="9852">
                  <c:v>-2.897550348169236E-22</c:v>
                </c:pt>
                <c:pt idx="9853">
                  <c:v>-2.9213107113156409E-22</c:v>
                </c:pt>
                <c:pt idx="9854">
                  <c:v>-2.941983363624948E-22</c:v>
                </c:pt>
                <c:pt idx="9855">
                  <c:v>-2.959578851172353E-22</c:v>
                </c:pt>
                <c:pt idx="9856">
                  <c:v>-2.9741106185075982E-22</c:v>
                </c:pt>
                <c:pt idx="9857">
                  <c:v>-2.9855949666923678E-22</c:v>
                </c:pt>
                <c:pt idx="9858">
                  <c:v>-2.9940510089671698E-22</c:v>
                </c:pt>
                <c:pt idx="9859">
                  <c:v>-2.9995006241145631E-22</c:v>
                </c:pt>
                <c:pt idx="9860">
                  <c:v>-3.0019684075871761E-22</c:v>
                </c:pt>
                <c:pt idx="9861">
                  <c:v>-3.0014816204704512E-22</c:v>
                </c:pt>
                <c:pt idx="9862">
                  <c:v>-2.9980701363514802E-22</c:v>
                </c:pt>
                <c:pt idx="9863">
                  <c:v>-2.9917663861666138E-22</c:v>
                </c:pt>
                <c:pt idx="9864">
                  <c:v>-2.9826053011018029E-22</c:v>
                </c:pt>
                <c:pt idx="9865">
                  <c:v>-2.9706242536207529E-22</c:v>
                </c:pt>
                <c:pt idx="9866">
                  <c:v>-2.9558629966971119E-22</c:v>
                </c:pt>
                <c:pt idx="9867">
                  <c:v>-2.9383636013278429E-22</c:v>
                </c:pt>
                <c:pt idx="9868">
                  <c:v>-2.9181703924058889E-22</c:v>
                </c:pt>
                <c:pt idx="9869">
                  <c:v>-2.8953298830310439E-22</c:v>
                </c:pt>
                <c:pt idx="9870">
                  <c:v>-2.86989070733868E-22</c:v>
                </c:pt>
                <c:pt idx="9871">
                  <c:v>-2.8419035519266442E-22</c:v>
                </c:pt>
                <c:pt idx="9872">
                  <c:v>-2.8114210859611971E-22</c:v>
                </c:pt>
                <c:pt idx="9873">
                  <c:v>-2.7784978900433672E-22</c:v>
                </c:pt>
                <c:pt idx="9874">
                  <c:v>-2.743190383917469E-22</c:v>
                </c:pt>
                <c:pt idx="9875">
                  <c:v>-2.7055567531038749E-22</c:v>
                </c:pt>
                <c:pt idx="9876">
                  <c:v>-2.6656568745383499E-22</c:v>
                </c:pt>
                <c:pt idx="9877">
                  <c:v>-2.623552241300412E-22</c:v>
                </c:pt>
                <c:pt idx="9878">
                  <c:v>-2.5793058865132511E-22</c:v>
                </c:pt>
                <c:pt idx="9879">
                  <c:v>-2.5329823064977249E-22</c:v>
                </c:pt>
                <c:pt idx="9880">
                  <c:v>-2.4846473832628589E-22</c:v>
                </c:pt>
                <c:pt idx="9881">
                  <c:v>-2.4343683064151022E-22</c:v>
                </c:pt>
                <c:pt idx="9882">
                  <c:v>-2.3822134945683451E-22</c:v>
                </c:pt>
                <c:pt idx="9883">
                  <c:v>-2.328252516336367E-22</c:v>
                </c:pt>
                <c:pt idx="9884">
                  <c:v>-2.2725560109889888E-22</c:v>
                </c:pt>
                <c:pt idx="9885">
                  <c:v>-2.2151956088527158E-22</c:v>
                </c:pt>
                <c:pt idx="9886">
                  <c:v>-2.156243851536103E-22</c:v>
                </c:pt>
                <c:pt idx="9887">
                  <c:v>-2.0957741120594509E-22</c:v>
                </c:pt>
                <c:pt idx="9888">
                  <c:v>-2.0338605149677471E-22</c:v>
                </c:pt>
                <c:pt idx="9889">
                  <c:v>-1.970577856504974E-22</c:v>
                </c:pt>
                <c:pt idx="9890">
                  <c:v>-1.9060015249271031E-22</c:v>
                </c:pt>
                <c:pt idx="9891">
                  <c:v>-1.8402074210301671E-22</c:v>
                </c:pt>
                <c:pt idx="9892">
                  <c:v>-1.773271878968833E-22</c:v>
                </c:pt>
                <c:pt idx="9893">
                  <c:v>-1.70527158743987E-22</c:v>
                </c:pt>
                <c:pt idx="9894">
                  <c:v>-1.636283511303814E-22</c:v>
                </c:pt>
                <c:pt idx="9895">
                  <c:v>-1.5663848137169651E-22</c:v>
                </c:pt>
                <c:pt idx="9896">
                  <c:v>-1.495652778844637E-22</c:v>
                </c:pt>
                <c:pt idx="9897">
                  <c:v>-1.424164735225321E-22</c:v>
                </c:pt>
                <c:pt idx="9898">
                  <c:v>-1.351997979854075E-22</c:v>
                </c:pt>
                <c:pt idx="9899">
                  <c:v>-1.279229703052084E-22</c:v>
                </c:pt>
                <c:pt idx="9900">
                  <c:v>-1.205936914187893E-22</c:v>
                </c:pt>
                <c:pt idx="9901">
                  <c:v>-1.1321963683143551E-22</c:v>
                </c:pt>
                <c:pt idx="9902">
                  <c:v>-1.058084493783757E-22</c:v>
                </c:pt>
                <c:pt idx="9903">
                  <c:v>-9.8367732090206684E-23</c:v>
                </c:pt>
                <c:pt idx="9904">
                  <c:v>-9.0905041168159114E-23</c:v>
                </c:pt>
                <c:pt idx="9905">
                  <c:v>-8.3427879074966492E-23</c:v>
                </c:pt>
                <c:pt idx="9906">
                  <c:v>-7.5943687746932408E-23</c:v>
                </c:pt>
                <c:pt idx="9907">
                  <c:v>-6.8459841932614252E-23</c:v>
                </c:pt>
                <c:pt idx="9908">
                  <c:v>-6.0983642663365523E-23</c:v>
                </c:pt>
                <c:pt idx="9909">
                  <c:v>-5.3522310860797627E-23</c:v>
                </c:pt>
                <c:pt idx="9910">
                  <c:v>-4.6082981086038153E-23</c:v>
                </c:pt>
                <c:pt idx="9911">
                  <c:v>-3.8672695435475552E-23</c:v>
                </c:pt>
                <c:pt idx="9912">
                  <c:v>-3.1298397587490778E-23</c:v>
                </c:pt>
                <c:pt idx="9913">
                  <c:v>-2.3966927004483929E-23</c:v>
                </c:pt>
                <c:pt idx="9914">
                  <c:v>-1.6685013294309751E-23</c:v>
                </c:pt>
                <c:pt idx="9915">
                  <c:v>-9.4592707350393548E-24</c:v>
                </c:pt>
                <c:pt idx="9916">
                  <c:v>-2.2961929667669528E-24</c:v>
                </c:pt>
                <c:pt idx="9917">
                  <c:v>4.797852146019591E-24</c:v>
                </c:pt>
                <c:pt idx="9918">
                  <c:v>1.1816627478186929E-23</c:v>
                </c:pt>
                <c:pt idx="9919">
                  <c:v>1.8754031430708599E-23</c:v>
                </c:pt>
                <c:pt idx="9920">
                  <c:v>2.560410253751061E-23</c:v>
                </c:pt>
                <c:pt idx="9921">
                  <c:v>3.2361023889704012E-23</c:v>
                </c:pt>
                <c:pt idx="9922">
                  <c:v>3.9019127374703263E-23</c:v>
                </c:pt>
                <c:pt idx="9923">
                  <c:v>4.5572897727934752E-23</c:v>
                </c:pt>
                <c:pt idx="9924">
                  <c:v>5.2016976395045677E-23</c:v>
                </c:pt>
                <c:pt idx="9925">
                  <c:v>5.8346165202729242E-23</c:v>
                </c:pt>
                <c:pt idx="9926">
                  <c:v>6.4555429836487518E-23</c:v>
                </c:pt>
                <c:pt idx="9927">
                  <c:v>7.0639903123858626E-23</c:v>
                </c:pt>
                <c:pt idx="9928">
                  <c:v>7.6594888121839441E-23</c:v>
                </c:pt>
                <c:pt idx="9929">
                  <c:v>8.2415861007438568E-23</c:v>
                </c:pt>
                <c:pt idx="9930">
                  <c:v>8.809847377049722E-23</c:v>
                </c:pt>
                <c:pt idx="9931">
                  <c:v>9.3638556708117304E-23</c:v>
                </c:pt>
                <c:pt idx="9932">
                  <c:v>9.903212072023592E-23</c:v>
                </c:pt>
                <c:pt idx="9933">
                  <c:v>1.042753594060846E-22</c:v>
                </c:pt>
                <c:pt idx="9934">
                  <c:v>1.093646509614679E-22</c:v>
                </c:pt>
                <c:pt idx="9935">
                  <c:v>1.142965598769921E-22</c:v>
                </c:pt>
                <c:pt idx="9936">
                  <c:v>1.1906783843756631E-22</c:v>
                </c:pt>
                <c:pt idx="9937">
                  <c:v>1.236754280236902E-22</c:v>
                </c:pt>
                <c:pt idx="9938">
                  <c:v>1.281164602152305E-22</c:v>
                </c:pt>
                <c:pt idx="9939">
                  <c:v>1.3238825769857421E-22</c:v>
                </c:pt>
                <c:pt idx="9940">
                  <c:v>1.364883349782294E-22</c:v>
                </c:pt>
                <c:pt idx="9941">
                  <c:v>1.404143988941249E-22</c:v>
                </c:pt>
                <c:pt idx="9942">
                  <c:v>1.441643489460377E-22</c:v>
                </c:pt>
                <c:pt idx="9943">
                  <c:v>1.4773627742674961E-22</c:v>
                </c:pt>
                <c:pt idx="9944">
                  <c:v>1.511284693657072E-22</c:v>
                </c:pt>
                <c:pt idx="9945">
                  <c:v>1.543394022851257E-22</c:v>
                </c:pt>
                <c:pt idx="9946">
                  <c:v>1.5736774577063959E-22</c:v>
                </c:pt>
                <c:pt idx="9947">
                  <c:v>1.60212360858767E-22</c:v>
                </c:pt>
                <c:pt idx="9948">
                  <c:v>1.628722992436048E-22</c:v>
                </c:pt>
                <c:pt idx="9949">
                  <c:v>1.6534680230533129E-22</c:v>
                </c:pt>
                <c:pt idx="9950">
                  <c:v>1.6763529996323511E-22</c:v>
                </c:pt>
                <c:pt idx="9951">
                  <c:v>1.6973740935613571E-22</c:v>
                </c:pt>
                <c:pt idx="9952">
                  <c:v>1.7165293335320351E-22</c:v>
                </c:pt>
                <c:pt idx="9953">
                  <c:v>1.7338185889831729E-22</c:v>
                </c:pt>
                <c:pt idx="9954">
                  <c:v>1.749243551912341E-22</c:v>
                </c:pt>
                <c:pt idx="9955">
                  <c:v>1.762807717089682E-22</c:v>
                </c:pt>
                <c:pt idx="9956">
                  <c:v>1.774516360709019E-22</c:v>
                </c:pt>
                <c:pt idx="9957">
                  <c:v>1.784376517512669E-22</c:v>
                </c:pt>
                <c:pt idx="9958">
                  <c:v>1.7923969564274549E-22</c:v>
                </c:pt>
                <c:pt idx="9959">
                  <c:v>1.798588154750542E-22</c:v>
                </c:pt>
                <c:pt idx="9960">
                  <c:v>1.80296227092469E-22</c:v>
                </c:pt>
                <c:pt idx="9961">
                  <c:v>1.8055331159435561E-22</c:v>
                </c:pt>
                <c:pt idx="9962">
                  <c:v>1.806316123428575E-22</c:v>
                </c:pt>
                <c:pt idx="9963">
                  <c:v>1.8053283184198411E-22</c:v>
                </c:pt>
                <c:pt idx="9964">
                  <c:v>1.802588284924253E-22</c:v>
                </c:pt>
                <c:pt idx="9965">
                  <c:v>1.7981161322649591E-22</c:v>
                </c:pt>
                <c:pt idx="9966">
                  <c:v>1.791933460276879E-22</c:v>
                </c:pt>
                <c:pt idx="9967">
                  <c:v>1.7840633233937369E-22</c:v>
                </c:pt>
                <c:pt idx="9968">
                  <c:v>1.7745301936727171E-22</c:v>
                </c:pt>
                <c:pt idx="9969">
                  <c:v>1.76335992280337E-22</c:v>
                </c:pt>
                <c:pt idx="9970">
                  <c:v>1.7505797031479819E-22</c:v>
                </c:pt>
                <c:pt idx="9971">
                  <c:v>1.736218027861055E-22</c:v>
                </c:pt>
                <c:pt idx="9972">
                  <c:v>1.7203046501359911E-22</c:v>
                </c:pt>
                <c:pt idx="9973">
                  <c:v>1.702870541627445E-22</c:v>
                </c:pt>
                <c:pt idx="9974">
                  <c:v>1.6839478500981211E-22</c:v>
                </c:pt>
                <c:pt idx="9975">
                  <c:v>1.663569856339071E-22</c:v>
                </c:pt>
                <c:pt idx="9976">
                  <c:v>1.6417709304127789E-22</c:v>
                </c:pt>
                <c:pt idx="9977">
                  <c:v>1.6185864872684589E-22</c:v>
                </c:pt>
                <c:pt idx="9978">
                  <c:v>1.5940529417791601E-22</c:v>
                </c:pt>
                <c:pt idx="9979">
                  <c:v>1.5682076632502901E-22</c:v>
                </c:pt>
                <c:pt idx="9980">
                  <c:v>1.5410889294492361E-22</c:v>
                </c:pt>
                <c:pt idx="9981">
                  <c:v>1.512735880205715E-22</c:v>
                </c:pt>
                <c:pt idx="9982">
                  <c:v>1.4831884706323979E-22</c:v>
                </c:pt>
                <c:pt idx="9983">
                  <c:v>1.452487424015264E-22</c:v>
                </c:pt>
                <c:pt idx="9984">
                  <c:v>1.4206741844229359E-22</c:v>
                </c:pt>
                <c:pt idx="9985">
                  <c:v>1.3877908690840611E-22</c:v>
                </c:pt>
                <c:pt idx="9986">
                  <c:v>1.35388022058151E-22</c:v>
                </c:pt>
                <c:pt idx="9987">
                  <c:v>1.318985558911896E-22</c:v>
                </c:pt>
                <c:pt idx="9988">
                  <c:v>1.2831507334585269E-22</c:v>
                </c:pt>
                <c:pt idx="9989">
                  <c:v>1.246420074925545E-22</c:v>
                </c:pt>
                <c:pt idx="9990">
                  <c:v>1.208838347280535E-22</c:v>
                </c:pt>
                <c:pt idx="9991">
                  <c:v>1.170450699752443E-22</c:v>
                </c:pt>
                <c:pt idx="9992">
                  <c:v>1.1313026189310911E-22</c:v>
                </c:pt>
                <c:pt idx="9993">
                  <c:v>1.091439881014036E-22</c:v>
                </c:pt>
                <c:pt idx="9994">
                  <c:v>1.050908504245913E-22</c:v>
                </c:pt>
                <c:pt idx="9995">
                  <c:v>1.00975470159477E-22</c:v>
                </c:pt>
                <c:pt idx="9996">
                  <c:v>9.680248337092267E-23</c:v>
                </c:pt>
                <c:pt idx="9997">
                  <c:v>9.2576536219957431E-23</c:v>
                </c:pt>
                <c:pt idx="9998">
                  <c:v>8.8302280328519326E-23</c:v>
                </c:pt>
                <c:pt idx="9999">
                  <c:v>8.3984368184988995E-23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78F-42E7-B821-BF89279E968E}"/>
            </c:ext>
          </c:extLst>
        </c:ser>
        <c:ser>
          <c:idx val="3"/>
          <c:order val="3"/>
          <c:tx>
            <c:strRef>
              <c:f>Pos!$E$1</c:f>
              <c:strCache>
                <c:ptCount val="1"/>
                <c:pt idx="0">
                  <c:v>theta_fitting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Pos!$E$2:$E$10001</c:f>
              <c:numCache>
                <c:formatCode>General</c:formatCode>
                <c:ptCount val="10000"/>
                <c:pt idx="0">
                  <c:v>0.78539816339744828</c:v>
                </c:pt>
                <c:pt idx="1">
                  <c:v>0.78501686755915112</c:v>
                </c:pt>
                <c:pt idx="2">
                  <c:v>0.78387851334766745</c:v>
                </c:pt>
                <c:pt idx="3">
                  <c:v>0.78199188695145538</c:v>
                </c:pt>
                <c:pt idx="4">
                  <c:v>0.7793664107058349</c:v>
                </c:pt>
                <c:pt idx="5">
                  <c:v>0.77601212750405313</c:v>
                </c:pt>
                <c:pt idx="6">
                  <c:v>0.77193968476503205</c:v>
                </c:pt>
                <c:pt idx="7">
                  <c:v>0.76716031797784101</c:v>
                </c:pt>
                <c:pt idx="8">
                  <c:v>0.76168583384313682</c:v>
                </c:pt>
                <c:pt idx="9">
                  <c:v>0.7555285930320047</c:v>
                </c:pt>
                <c:pt idx="10">
                  <c:v>0.74870149258279484</c:v>
                </c:pt>
                <c:pt idx="11">
                  <c:v>0.74121794795668983</c:v>
                </c:pt>
                <c:pt idx="12">
                  <c:v>0.73309187477286186</c:v>
                </c:pt>
                <c:pt idx="13">
                  <c:v>0.72433767024417395</c:v>
                </c:pt>
                <c:pt idx="14">
                  <c:v>0.71497019433446019</c:v>
                </c:pt>
                <c:pt idx="15">
                  <c:v>0.70500475065847379</c:v>
                </c:pt>
                <c:pt idx="16">
                  <c:v>0.69445706714562927</c:v>
                </c:pt>
                <c:pt idx="17">
                  <c:v>0.68334327648867832</c:v>
                </c:pt>
                <c:pt idx="18">
                  <c:v>0.67167989639845294</c:v>
                </c:pt>
                <c:pt idx="19">
                  <c:v>0.65948380968578413</c:v>
                </c:pt>
                <c:pt idx="20">
                  <c:v>0.6467722441916558</c:v>
                </c:pt>
                <c:pt idx="21">
                  <c:v>0.63356275258658923</c:v>
                </c:pt>
                <c:pt idx="22">
                  <c:v>0.61987319206016456</c:v>
                </c:pt>
                <c:pt idx="23">
                  <c:v>0.60572170392148228</c:v>
                </c:pt>
                <c:pt idx="24">
                  <c:v>0.59112669313124266</c:v>
                </c:pt>
                <c:pt idx="25">
                  <c:v>0.57610680778597489</c:v>
                </c:pt>
                <c:pt idx="26">
                  <c:v>0.56068091857479008</c:v>
                </c:pt>
                <c:pt idx="27">
                  <c:v>0.54486809822884807</c:v>
                </c:pt>
                <c:pt idx="28">
                  <c:v>0.52868760098353318</c:v>
                </c:pt>
                <c:pt idx="29">
                  <c:v>0.51215884207311668</c:v>
                </c:pt>
                <c:pt idx="30">
                  <c:v>0.49530137727745199</c:v>
                </c:pt>
                <c:pt idx="31">
                  <c:v>0.47813488254000291</c:v>
                </c:pt>
                <c:pt idx="32">
                  <c:v>0.46067913367623259</c:v>
                </c:pt>
                <c:pt idx="33">
                  <c:v>0.44295398619111132</c:v>
                </c:pt>
                <c:pt idx="34">
                  <c:v>0.42497935522419278</c:v>
                </c:pt>
                <c:pt idx="35">
                  <c:v>0.4067751956404092</c:v>
                </c:pt>
                <c:pt idx="36">
                  <c:v>0.38836148228440059</c:v>
                </c:pt>
                <c:pt idx="37">
                  <c:v>0.36975819041586078</c:v>
                </c:pt>
                <c:pt idx="38">
                  <c:v>0.35098527634302679</c:v>
                </c:pt>
                <c:pt idx="39">
                  <c:v>0.33206265827107312</c:v>
                </c:pt>
                <c:pt idx="40">
                  <c:v>0.31301019738179281</c:v>
                </c:pt>
                <c:pt idx="41">
                  <c:v>0.29384767916056098</c:v>
                </c:pt>
                <c:pt idx="42">
                  <c:v>0.27459479498616651</c:v>
                </c:pt>
                <c:pt idx="43">
                  <c:v>0.25527112399869489</c:v>
                </c:pt>
                <c:pt idx="44">
                  <c:v>0.23589611526021251</c:v>
                </c:pt>
                <c:pt idx="45">
                  <c:v>0.21648907022257319</c:v>
                </c:pt>
                <c:pt idx="46">
                  <c:v>0.19706912551622691</c:v>
                </c:pt>
                <c:pt idx="47">
                  <c:v>0.1776552360734536</c:v>
                </c:pt>
                <c:pt idx="48">
                  <c:v>0.15826615859898779</c:v>
                </c:pt>
                <c:pt idx="49">
                  <c:v>0.13892043540053159</c:v>
                </c:pt>
                <c:pt idx="50">
                  <c:v>0.1196363785911765</c:v>
                </c:pt>
                <c:pt idx="51">
                  <c:v>0.1004320546752724</c:v>
                </c:pt>
                <c:pt idx="52">
                  <c:v>8.1325269528794597E-2</c:v>
                </c:pt>
                <c:pt idx="53">
                  <c:v>6.2333553784763018E-2</c:v>
                </c:pt>
                <c:pt idx="54">
                  <c:v>4.3474148633769638E-2</c:v>
                </c:pt>
                <c:pt idx="55">
                  <c:v>2.4763992049165909E-2</c:v>
                </c:pt>
                <c:pt idx="56">
                  <c:v>6.2197054459512957E-3</c:v>
                </c:pt>
                <c:pt idx="57">
                  <c:v>-1.2142419218104661E-2</c:v>
                </c:pt>
                <c:pt idx="58">
                  <c:v>-3.030643189109317E-2</c:v>
                </c:pt>
                <c:pt idx="59">
                  <c:v>-4.8256736417853108E-2</c:v>
                </c:pt>
                <c:pt idx="60">
                  <c:v>-6.597810206613175E-2</c:v>
                </c:pt>
                <c:pt idx="61">
                  <c:v>-8.345567458157066E-2</c:v>
                </c:pt>
                <c:pt idx="62">
                  <c:v>-0.10067498676557569</c:v>
                </c:pt>
                <c:pt idx="63">
                  <c:v>-0.1176219685706619</c:v>
                </c:pt>
                <c:pt idx="64">
                  <c:v>-0.13428295670838711</c:v>
                </c:pt>
                <c:pt idx="65">
                  <c:v>-0.15064470376550321</c:v>
                </c:pt>
                <c:pt idx="66">
                  <c:v>-0.16669438682448279</c:v>
                </c:pt>
                <c:pt idx="67">
                  <c:v>-0.1824196155850922</c:v>
                </c:pt>
                <c:pt idx="68">
                  <c:v>-0.19780843998420469</c:v>
                </c:pt>
                <c:pt idx="69">
                  <c:v>-0.21284935731155699</c:v>
                </c:pt>
                <c:pt idx="70">
                  <c:v>-0.2275313188196697</c:v>
                </c:pt>
                <c:pt idx="71">
                  <c:v>-0.2418437358266565</c:v>
                </c:pt>
                <c:pt idx="72">
                  <c:v>-0.25577648531115171</c:v>
                </c:pt>
                <c:pt idx="73">
                  <c:v>-0.26931991499908953</c:v>
                </c:pt>
                <c:pt idx="74">
                  <c:v>-0.28246484794255872</c:v>
                </c:pt>
                <c:pt idx="75">
                  <c:v>-0.29520258659145088</c:v>
                </c:pt>
                <c:pt idx="76">
                  <c:v>-0.30752491635910228</c:v>
                </c:pt>
                <c:pt idx="77">
                  <c:v>-0.31942410868360538</c:v>
                </c:pt>
                <c:pt idx="78">
                  <c:v>-0.330892923586946</c:v>
                </c:pt>
                <c:pt idx="79">
                  <c:v>-0.341924611734576</c:v>
                </c:pt>
                <c:pt idx="80">
                  <c:v>-0.35251291599849988</c:v>
                </c:pt>
                <c:pt idx="81">
                  <c:v>-0.36265207252739412</c:v>
                </c:pt>
                <c:pt idx="82">
                  <c:v>-0.37233681132772828</c:v>
                </c:pt>
                <c:pt idx="83">
                  <c:v>-0.38156235636028552</c:v>
                </c:pt>
                <c:pt idx="84">
                  <c:v>-0.39032442515690341</c:v>
                </c:pt>
                <c:pt idx="85">
                  <c:v>-0.3986192279626859</c:v>
                </c:pt>
                <c:pt idx="86">
                  <c:v>-0.40644346640931861</c:v>
                </c:pt>
                <c:pt idx="87">
                  <c:v>-0.41379433172554408</c:v>
                </c:pt>
                <c:pt idx="88">
                  <c:v>-0.42066950249122442</c:v>
                </c:pt>
                <c:pt idx="89">
                  <c:v>-0.42706714194179712</c:v>
                </c:pt>
                <c:pt idx="90">
                  <c:v>-0.43298589483030431</c:v>
                </c:pt>
                <c:pt idx="91">
                  <c:v>-0.43842488385452549</c:v>
                </c:pt>
                <c:pt idx="92">
                  <c:v>-0.44338370565708801</c:v>
                </c:pt>
                <c:pt idx="93">
                  <c:v>-0.4478624264067681</c:v>
                </c:pt>
                <c:pt idx="94">
                  <c:v>-0.45186157696951801</c:v>
                </c:pt>
                <c:pt idx="95">
                  <c:v>-0.45538214767805618</c:v>
                </c:pt>
                <c:pt idx="96">
                  <c:v>-0.45842558270917411</c:v>
                </c:pt>
                <c:pt idx="97">
                  <c:v>-0.46099377407818198</c:v>
                </c:pt>
                <c:pt idx="98">
                  <c:v>-0.46308905526020649</c:v>
                </c:pt>
                <c:pt idx="99">
                  <c:v>-0.46471419444830508</c:v>
                </c:pt>
                <c:pt idx="100">
                  <c:v>-0.46587238745862208</c:v>
                </c:pt>
                <c:pt idx="101">
                  <c:v>-0.46656725029304252</c:v>
                </c:pt>
                <c:pt idx="102">
                  <c:v>-0.46680281137002932</c:v>
                </c:pt>
                <c:pt idx="103">
                  <c:v>-0.46658350343454341</c:v>
                </c:pt>
                <c:pt idx="104">
                  <c:v>-0.46591415515814272</c:v>
                </c:pt>
                <c:pt idx="105">
                  <c:v>-0.46479998244054838</c:v>
                </c:pt>
                <c:pt idx="106">
                  <c:v>-0.46324657942413849</c:v>
                </c:pt>
                <c:pt idx="107">
                  <c:v>-0.46125990923299282</c:v>
                </c:pt>
                <c:pt idx="108">
                  <c:v>-0.45884629444825942</c:v>
                </c:pt>
                <c:pt idx="109">
                  <c:v>-0.45601240733175308</c:v>
                </c:pt>
                <c:pt idx="110">
                  <c:v>-0.4527652598098153</c:v>
                </c:pt>
                <c:pt idx="111">
                  <c:v>-0.4491121932295794</c:v>
                </c:pt>
                <c:pt idx="112">
                  <c:v>-0.44506086789987731</c:v>
                </c:pt>
                <c:pt idx="113">
                  <c:v>-0.44061925242911409</c:v>
                </c:pt>
                <c:pt idx="114">
                  <c:v>-0.43579561287250512</c:v>
                </c:pt>
                <c:pt idx="115">
                  <c:v>-0.4305985017011269</c:v>
                </c:pt>
                <c:pt idx="116">
                  <c:v>-0.42503674660528867</c:v>
                </c:pt>
                <c:pt idx="117">
                  <c:v>-0.41911943914475408</c:v>
                </c:pt>
                <c:pt idx="118">
                  <c:v>-0.41285592325836928</c:v>
                </c:pt>
                <c:pt idx="119">
                  <c:v>-0.40625578364566328</c:v>
                </c:pt>
                <c:pt idx="120">
                  <c:v>-0.39932883403298169</c:v>
                </c:pt>
                <c:pt idx="121">
                  <c:v>-0.39208510533669999</c:v>
                </c:pt>
                <c:pt idx="122">
                  <c:v>-0.38453483373603042</c:v>
                </c:pt>
                <c:pt idx="123">
                  <c:v>-0.37668844866790629</c:v>
                </c:pt>
                <c:pt idx="124">
                  <c:v>-0.36855656075636922</c:v>
                </c:pt>
                <c:pt idx="125">
                  <c:v>-0.36014994968882141</c:v>
                </c:pt>
                <c:pt idx="126">
                  <c:v>-0.35147955205144038</c:v>
                </c:pt>
                <c:pt idx="127">
                  <c:v>-0.34255644913595362</c:v>
                </c:pt>
                <c:pt idx="128">
                  <c:v>-0.33339185472989041</c:v>
                </c:pt>
                <c:pt idx="129">
                  <c:v>-0.32399710290230971</c:v>
                </c:pt>
                <c:pt idx="130">
                  <c:v>-0.31438363579688788</c:v>
                </c:pt>
                <c:pt idx="131">
                  <c:v>-0.30456299144413013</c:v>
                </c:pt>
                <c:pt idx="132">
                  <c:v>-0.29454679160431718</c:v>
                </c:pt>
                <c:pt idx="133">
                  <c:v>-0.28434672965266722</c:v>
                </c:pt>
                <c:pt idx="134">
                  <c:v>-0.27397455851801999</c:v>
                </c:pt>
                <c:pt idx="135">
                  <c:v>-0.2634420786862004</c:v>
                </c:pt>
                <c:pt idx="136">
                  <c:v>-0.25276112627902347</c:v>
                </c:pt>
                <c:pt idx="137">
                  <c:v>-0.24194356121973629</c:v>
                </c:pt>
                <c:pt idx="138">
                  <c:v>-0.23100125549548631</c:v>
                </c:pt>
                <c:pt idx="139">
                  <c:v>-0.2199460815272134</c:v>
                </c:pt>
                <c:pt idx="140">
                  <c:v>-0.2087899006571414</c:v>
                </c:pt>
                <c:pt idx="141">
                  <c:v>-0.19754455176384381</c:v>
                </c:pt>
                <c:pt idx="142">
                  <c:v>-0.18622184001461739</c:v>
                </c:pt>
                <c:pt idx="143">
                  <c:v>-0.17483352576467709</c:v>
                </c:pt>
                <c:pt idx="144">
                  <c:v>-0.16339131361244011</c:v>
                </c:pt>
                <c:pt idx="145">
                  <c:v>-0.15190684161992521</c:v>
                </c:pt>
                <c:pt idx="146">
                  <c:v>-0.14039167070703931</c:v>
                </c:pt>
                <c:pt idx="147">
                  <c:v>-0.1288572742282689</c:v>
                </c:pt>
                <c:pt idx="148">
                  <c:v>-0.1173150277400261</c:v>
                </c:pt>
                <c:pt idx="149">
                  <c:v>-0.1057761989666359</c:v>
                </c:pt>
                <c:pt idx="150">
                  <c:v>-9.4251937972672506E-2</c:v>
                </c:pt>
                <c:pt idx="151">
                  <c:v>-8.2753267549078413E-2</c:v>
                </c:pt>
                <c:pt idx="152">
                  <c:v>-7.1291073820214823E-2</c:v>
                </c:pt>
                <c:pt idx="153">
                  <c:v>-5.9876097078706669E-2</c:v>
                </c:pt>
                <c:pt idx="154">
                  <c:v>-4.8518922854652757E-2</c:v>
                </c:pt>
                <c:pt idx="155">
                  <c:v>-3.7229973225482493E-2</c:v>
                </c:pt>
                <c:pt idx="156">
                  <c:v>-2.6019498372437111E-2</c:v>
                </c:pt>
                <c:pt idx="157">
                  <c:v>-1.489756838935963E-2</c:v>
                </c:pt>
                <c:pt idx="158">
                  <c:v>-3.8740653491714521E-3</c:v>
                </c:pt>
                <c:pt idx="159">
                  <c:v>7.041324366888424E-3</c:v>
                </c:pt>
                <c:pt idx="160">
                  <c:v>1.7839117472494111E-2</c:v>
                </c:pt>
                <c:pt idx="161">
                  <c:v>2.8510040907469999E-2</c:v>
                </c:pt>
                <c:pt idx="162">
                  <c:v>3.9045038692885448E-2</c:v>
                </c:pt>
                <c:pt idx="163">
                  <c:v>4.9435278506162028E-2</c:v>
                </c:pt>
                <c:pt idx="164">
                  <c:v>5.9672157972661122E-2</c:v>
                </c:pt>
                <c:pt idx="165">
                  <c:v>6.9747310670533524E-2</c:v>
                </c:pt>
                <c:pt idx="166">
                  <c:v>7.9652611845917209E-2</c:v>
                </c:pt>
                <c:pt idx="167">
                  <c:v>8.9380183835884197E-2</c:v>
                </c:pt>
                <c:pt idx="168">
                  <c:v>9.8922401196845589E-2</c:v>
                </c:pt>
                <c:pt idx="169">
                  <c:v>0.1082718955364337</c:v>
                </c:pt>
                <c:pt idx="170">
                  <c:v>0.11742156004718469</c:v>
                </c:pt>
                <c:pt idx="171">
                  <c:v>0.12636455374065589</c:v>
                </c:pt>
                <c:pt idx="172">
                  <c:v>0.13509430538091219</c:v>
                </c:pt>
                <c:pt idx="173">
                  <c:v>0.1436045171166184</c:v>
                </c:pt>
                <c:pt idx="174">
                  <c:v>0.1518891678112794</c:v>
                </c:pt>
                <c:pt idx="175">
                  <c:v>0.15994251607145851</c:v>
                </c:pt>
                <c:pt idx="176">
                  <c:v>0.16775910297310831</c:v>
                </c:pt>
                <c:pt idx="177">
                  <c:v>0.17533375448643021</c:v>
                </c:pt>
                <c:pt idx="178">
                  <c:v>0.18266158359997631</c:v>
                </c:pt>
                <c:pt idx="179">
                  <c:v>0.1897379921449831</c:v>
                </c:pt>
                <c:pt idx="180">
                  <c:v>0.19655867232121299</c:v>
                </c:pt>
                <c:pt idx="181">
                  <c:v>0.20311960792585271</c:v>
                </c:pt>
                <c:pt idx="182">
                  <c:v>0.2094170752872917</c:v>
                </c:pt>
                <c:pt idx="183">
                  <c:v>0.21544764390586871</c:v>
                </c:pt>
                <c:pt idx="184">
                  <c:v>0.22120817680394139</c:v>
                </c:pt>
                <c:pt idx="185">
                  <c:v>0.22669583058788809</c:v>
                </c:pt>
                <c:pt idx="186">
                  <c:v>0.23190805522490421</c:v>
                </c:pt>
                <c:pt idx="187">
                  <c:v>0.23684259353770709</c:v>
                </c:pt>
                <c:pt idx="188">
                  <c:v>0.24149748042049751</c:v>
                </c:pt>
                <c:pt idx="189">
                  <c:v>0.2458710417797704</c:v>
                </c:pt>
                <c:pt idx="190">
                  <c:v>0.24996189320379131</c:v>
                </c:pt>
                <c:pt idx="191">
                  <c:v>0.25376893836478259</c:v>
                </c:pt>
                <c:pt idx="192">
                  <c:v>0.25729136715808198</c:v>
                </c:pt>
                <c:pt idx="193">
                  <c:v>0.26052865358274258</c:v>
                </c:pt>
                <c:pt idx="194">
                  <c:v>0.2634805533682586</c:v>
                </c:pt>
                <c:pt idx="195">
                  <c:v>0.26614710135228742</c:v>
                </c:pt>
                <c:pt idx="196">
                  <c:v>0.26852860861444089</c:v>
                </c:pt>
                <c:pt idx="197">
                  <c:v>0.27062565937139832</c:v>
                </c:pt>
                <c:pt idx="198">
                  <c:v>0.2724391076387721</c:v>
                </c:pt>
                <c:pt idx="199">
                  <c:v>0.2739700736653301</c:v>
                </c:pt>
                <c:pt idx="200">
                  <c:v>0.27521994014534062</c:v>
                </c:pt>
                <c:pt idx="201">
                  <c:v>0.27619034821496219</c:v>
                </c:pt>
                <c:pt idx="202">
                  <c:v>0.27688319323875382</c:v>
                </c:pt>
                <c:pt idx="203">
                  <c:v>0.27730062039251352</c:v>
                </c:pt>
                <c:pt idx="204">
                  <c:v>0.27744502004880067</c:v>
                </c:pt>
                <c:pt idx="205">
                  <c:v>0.27731902297161348</c:v>
                </c:pt>
                <c:pt idx="206">
                  <c:v>0.27692549532681637</c:v>
                </c:pt>
                <c:pt idx="207">
                  <c:v>0.27626753351502398</c:v>
                </c:pt>
                <c:pt idx="208">
                  <c:v>0.27534845883375308</c:v>
                </c:pt>
                <c:pt idx="209">
                  <c:v>0.27417181197574869</c:v>
                </c:pt>
                <c:pt idx="210">
                  <c:v>0.27274134737047651</c:v>
                </c:pt>
                <c:pt idx="211">
                  <c:v>0.27106102737586479</c:v>
                </c:pt>
                <c:pt idx="212">
                  <c:v>0.2691350163274383</c:v>
                </c:pt>
                <c:pt idx="213">
                  <c:v>0.26696767445206498</c:v>
                </c:pt>
                <c:pt idx="214">
                  <c:v>0.26456355165358608</c:v>
                </c:pt>
                <c:pt idx="215">
                  <c:v>0.26192738117765418</c:v>
                </c:pt>
                <c:pt idx="216">
                  <c:v>0.25906407316314589</c:v>
                </c:pt>
                <c:pt idx="217">
                  <c:v>0.25597870808755119</c:v>
                </c:pt>
                <c:pt idx="218">
                  <c:v>0.25267653011376812</c:v>
                </c:pt>
                <c:pt idx="219">
                  <c:v>0.2491629403457537</c:v>
                </c:pt>
                <c:pt idx="220">
                  <c:v>0.2454434900004909</c:v>
                </c:pt>
                <c:pt idx="221">
                  <c:v>0.24152387350374321</c:v>
                </c:pt>
                <c:pt idx="222">
                  <c:v>0.23740992151705859</c:v>
                </c:pt>
                <c:pt idx="223">
                  <c:v>0.23310759390348271</c:v>
                </c:pt>
                <c:pt idx="224">
                  <c:v>0.22862297263941939</c:v>
                </c:pt>
                <c:pt idx="225">
                  <c:v>0.2239622546800584</c:v>
                </c:pt>
                <c:pt idx="226">
                  <c:v>0.2191317447857529</c:v>
                </c:pt>
                <c:pt idx="227">
                  <c:v>0.21413784831670249</c:v>
                </c:pt>
                <c:pt idx="228">
                  <c:v>0.20898706400324071</c:v>
                </c:pt>
                <c:pt idx="229">
                  <c:v>0.20368597669898919</c:v>
                </c:pt>
                <c:pt idx="230">
                  <c:v>0.19824125012407121</c:v>
                </c:pt>
                <c:pt idx="231">
                  <c:v>0.19265961960552319</c:v>
                </c:pt>
                <c:pt idx="232">
                  <c:v>0.1869478848219682</c:v>
                </c:pt>
                <c:pt idx="233">
                  <c:v>0.18111290255954079</c:v>
                </c:pt>
                <c:pt idx="234">
                  <c:v>0.17516157948597019</c:v>
                </c:pt>
                <c:pt idx="235">
                  <c:v>0.1691008649496446</c:v>
                </c:pt>
                <c:pt idx="236">
                  <c:v>0.16293774381037771</c:v>
                </c:pt>
                <c:pt idx="237">
                  <c:v>0.15667922930851161</c:v>
                </c:pt>
                <c:pt idx="238">
                  <c:v>0.15033235597887251</c:v>
                </c:pt>
                <c:pt idx="239">
                  <c:v>0.14390417261599919</c:v>
                </c:pt>
                <c:pt idx="240">
                  <c:v>0.13740173529693581</c:v>
                </c:pt>
                <c:pt idx="241">
                  <c:v>0.13083210046777491</c:v>
                </c:pt>
                <c:pt idx="242">
                  <c:v>0.12420231810000031</c:v>
                </c:pt>
                <c:pt idx="243">
                  <c:v>0.1175194249225547</c:v>
                </c:pt>
                <c:pt idx="244">
                  <c:v>0.1107904377354305</c:v>
                </c:pt>
                <c:pt idx="245">
                  <c:v>0.104022346810428</c:v>
                </c:pt>
                <c:pt idx="246">
                  <c:v>9.7222109384600408E-2</c:v>
                </c:pt>
                <c:pt idx="247">
                  <c:v>9.0396643251749453E-2</c:v>
                </c:pt>
                <c:pt idx="248">
                  <c:v>8.3552820457188703E-2</c:v>
                </c:pt>
                <c:pt idx="249">
                  <c:v>7.6697461100836861E-2</c:v>
                </c:pt>
                <c:pt idx="250">
                  <c:v>6.9837327253551851E-2</c:v>
                </c:pt>
                <c:pt idx="251">
                  <c:v>6.2979116991449868E-2</c:v>
                </c:pt>
                <c:pt idx="252">
                  <c:v>5.6129458552796607E-2</c:v>
                </c:pt>
                <c:pt idx="253">
                  <c:v>4.9294904621890567E-2</c:v>
                </c:pt>
                <c:pt idx="254">
                  <c:v>4.2481926744189942E-2</c:v>
                </c:pt>
                <c:pt idx="255">
                  <c:v>3.5696909876764882E-2</c:v>
                </c:pt>
                <c:pt idx="256">
                  <c:v>2.894614707798315E-2</c:v>
                </c:pt>
                <c:pt idx="257">
                  <c:v>2.223583434016629E-2</c:v>
                </c:pt>
                <c:pt idx="258">
                  <c:v>1.5572065568771221E-2</c:v>
                </c:pt>
                <c:pt idx="259">
                  <c:v>8.9608277114776591E-3</c:v>
                </c:pt>
                <c:pt idx="260">
                  <c:v>2.4079960403839968E-3</c:v>
                </c:pt>
                <c:pt idx="261">
                  <c:v>-4.0806704096725266E-3</c:v>
                </c:pt>
                <c:pt idx="262">
                  <c:v>-1.0499533243832571E-2</c:v>
                </c:pt>
                <c:pt idx="263">
                  <c:v>-1.6843078948312051E-2</c:v>
                </c:pt>
                <c:pt idx="264">
                  <c:v>-2.3105922967413761E-2</c:v>
                </c:pt>
                <c:pt idx="265">
                  <c:v>-2.9282813614161522E-2</c:v>
                </c:pt>
                <c:pt idx="266">
                  <c:v>-3.5368635812458298E-2</c:v>
                </c:pt>
                <c:pt idx="267">
                  <c:v>-4.1358414668849153E-2</c:v>
                </c:pt>
                <c:pt idx="268">
                  <c:v>-4.7247318872155393E-2</c:v>
                </c:pt>
                <c:pt idx="269">
                  <c:v>-5.3030663919434777E-2</c:v>
                </c:pt>
                <c:pt idx="270">
                  <c:v>-5.870391516689677E-2</c:v>
                </c:pt>
                <c:pt idx="271">
                  <c:v>-6.4262690704600556E-2</c:v>
                </c:pt>
                <c:pt idx="272">
                  <c:v>-6.9702764053929611E-2</c:v>
                </c:pt>
                <c:pt idx="273">
                  <c:v>-7.5020066687031206E-2</c:v>
                </c:pt>
                <c:pt idx="274">
                  <c:v>-8.0210690367585102E-2</c:v>
                </c:pt>
                <c:pt idx="275">
                  <c:v>-8.527088931244331E-2</c:v>
                </c:pt>
                <c:pt idx="276">
                  <c:v>-9.0197082173866683E-2</c:v>
                </c:pt>
                <c:pt idx="277">
                  <c:v>-9.4985853842253998E-2</c:v>
                </c:pt>
                <c:pt idx="278">
                  <c:v>-9.9633957069441448E-2</c:v>
                </c:pt>
                <c:pt idx="279">
                  <c:v>-0.10413831391281719</c:v>
                </c:pt>
                <c:pt idx="280">
                  <c:v>-0.1084960170006707</c:v>
                </c:pt>
                <c:pt idx="281">
                  <c:v>-0.1127043306193639</c:v>
                </c:pt>
                <c:pt idx="282">
                  <c:v>-0.1167606916230802</c:v>
                </c:pt>
                <c:pt idx="283">
                  <c:v>-0.1206627101670676</c:v>
                </c:pt>
                <c:pt idx="284">
                  <c:v>-0.1244081702654579</c:v>
                </c:pt>
                <c:pt idx="285">
                  <c:v>-0.12799503017490149</c:v>
                </c:pt>
                <c:pt idx="286">
                  <c:v>-0.1314214226054129</c:v>
                </c:pt>
                <c:pt idx="287">
                  <c:v>-0.13468565475997671</c:v>
                </c:pt>
                <c:pt idx="288">
                  <c:v>-0.13778620820461329</c:v>
                </c:pt>
                <c:pt idx="289">
                  <c:v>-0.14072173857074999</c:v>
                </c:pt>
                <c:pt idx="290">
                  <c:v>-0.14349107509188899</c:v>
                </c:pt>
                <c:pt idx="291">
                  <c:v>-0.14609321997670299</c:v>
                </c:pt>
                <c:pt idx="292">
                  <c:v>-0.1485273476208242</c:v>
                </c:pt>
                <c:pt idx="293">
                  <c:v>-0.15079280365972961</c:v>
                </c:pt>
                <c:pt idx="294">
                  <c:v>-0.15288910386525359</c:v>
                </c:pt>
                <c:pt idx="295">
                  <c:v>-0.15481593288838091</c:v>
                </c:pt>
                <c:pt idx="296">
                  <c:v>-0.15657314285110399</c:v>
                </c:pt>
                <c:pt idx="297">
                  <c:v>-0.15816075179023659</c:v>
                </c:pt>
                <c:pt idx="298">
                  <c:v>-0.1595789419561959</c:v>
                </c:pt>
                <c:pt idx="299">
                  <c:v>-0.16082805796987651</c:v>
                </c:pt>
                <c:pt idx="300">
                  <c:v>-0.16190860484083891</c:v>
                </c:pt>
                <c:pt idx="301">
                  <c:v>-0.1628212458501426</c:v>
                </c:pt>
                <c:pt idx="302">
                  <c:v>-0.16356680030125231</c:v>
                </c:pt>
                <c:pt idx="303">
                  <c:v>-0.16414624114253001</c:v>
                </c:pt>
                <c:pt idx="304">
                  <c:v>-0.1645606924649278</c:v>
                </c:pt>
                <c:pt idx="305">
                  <c:v>-0.1648114268785674</c:v>
                </c:pt>
                <c:pt idx="306">
                  <c:v>-0.16489986277198229</c:v>
                </c:pt>
                <c:pt idx="307">
                  <c:v>-0.16482756145786781</c:v>
                </c:pt>
                <c:pt idx="308">
                  <c:v>-0.16459622420925871</c:v>
                </c:pt>
                <c:pt idx="309">
                  <c:v>-0.16420768919011861</c:v>
                </c:pt>
                <c:pt idx="310">
                  <c:v>-0.16366392828438781</c:v>
                </c:pt>
                <c:pt idx="311">
                  <c:v>-0.16296704382759411</c:v>
                </c:pt>
                <c:pt idx="312">
                  <c:v>-0.1621192652451825</c:v>
                </c:pt>
                <c:pt idx="313">
                  <c:v>-0.16112294560177179</c:v>
                </c:pt>
                <c:pt idx="314">
                  <c:v>-0.15998055806558181</c:v>
                </c:pt>
                <c:pt idx="315">
                  <c:v>-0.15869469229232469</c:v>
                </c:pt>
                <c:pt idx="316">
                  <c:v>-0.157268050732879</c:v>
                </c:pt>
                <c:pt idx="317">
                  <c:v>-0.15570344486910001</c:v>
                </c:pt>
                <c:pt idx="318">
                  <c:v>-0.15400379138214529</c:v>
                </c:pt>
                <c:pt idx="319">
                  <c:v>-0.1521721082577131</c:v>
                </c:pt>
                <c:pt idx="320">
                  <c:v>-0.15021151083260989</c:v>
                </c:pt>
                <c:pt idx="321">
                  <c:v>-0.14812520778707369</c:v>
                </c:pt>
                <c:pt idx="322">
                  <c:v>-0.14591649708728999</c:v>
                </c:pt>
                <c:pt idx="323">
                  <c:v>-0.14358876188253619</c:v>
                </c:pt>
                <c:pt idx="324">
                  <c:v>-0.1411454663613948</c:v>
                </c:pt>
                <c:pt idx="325">
                  <c:v>-0.13859015157146529</c:v>
                </c:pt>
                <c:pt idx="326">
                  <c:v>-0.13592643120699729</c:v>
                </c:pt>
                <c:pt idx="327">
                  <c:v>-0.13315798736885559</c:v>
                </c:pt>
                <c:pt idx="328">
                  <c:v>-0.1302885663012058</c:v>
                </c:pt>
                <c:pt idx="329">
                  <c:v>-0.12732197410928789</c:v>
                </c:pt>
                <c:pt idx="330">
                  <c:v>-0.1242620724626258</c:v>
                </c:pt>
                <c:pt idx="331">
                  <c:v>-0.1211127742879802</c:v>
                </c:pt>
                <c:pt idx="332">
                  <c:v>-0.1178780394563254</c:v>
                </c:pt>
                <c:pt idx="333">
                  <c:v>-0.1145618704680937</c:v>
                </c:pt>
                <c:pt idx="334">
                  <c:v>-0.11116830814088401</c:v>
                </c:pt>
                <c:pt idx="335">
                  <c:v>-0.1077014273037904</c:v>
                </c:pt>
                <c:pt idx="336">
                  <c:v>-0.104165332502459</c:v>
                </c:pt>
                <c:pt idx="337">
                  <c:v>-0.1005641537189261</c:v>
                </c:pt>
                <c:pt idx="338">
                  <c:v>-9.6902042110234565E-2</c:v>
                </c:pt>
                <c:pt idx="339">
                  <c:v>-9.3183165769772369E-2</c:v>
                </c:pt>
                <c:pt idx="340">
                  <c:v>-8.9411705515207829E-2</c:v>
                </c:pt>
                <c:pt idx="341">
                  <c:v>-8.5591850706835726E-2</c:v>
                </c:pt>
                <c:pt idx="342">
                  <c:v>-8.172779510008088E-2</c:v>
                </c:pt>
                <c:pt idx="343">
                  <c:v>-7.7823732735828433E-2</c:v>
                </c:pt>
                <c:pt idx="344">
                  <c:v>-7.3883853872185767E-2</c:v>
                </c:pt>
                <c:pt idx="345">
                  <c:v>-6.9912340961193586E-2</c:v>
                </c:pt>
                <c:pt idx="346">
                  <c:v>-6.5913364673935604E-2</c:v>
                </c:pt>
                <c:pt idx="347">
                  <c:v>-6.1891079977401953E-2</c:v>
                </c:pt>
                <c:pt idx="348">
                  <c:v>-5.7849622266392009E-2</c:v>
                </c:pt>
                <c:pt idx="349">
                  <c:v>-5.3793103553638311E-2</c:v>
                </c:pt>
                <c:pt idx="350">
                  <c:v>-4.972560872126186E-2</c:v>
                </c:pt>
                <c:pt idx="351">
                  <c:v>-4.5651191836564742E-2</c:v>
                </c:pt>
                <c:pt idx="352">
                  <c:v>-4.1573872535080381E-2</c:v>
                </c:pt>
                <c:pt idx="353">
                  <c:v>-3.7497632473703628E-2</c:v>
                </c:pt>
                <c:pt idx="354">
                  <c:v>-3.34264118566312E-2</c:v>
                </c:pt>
                <c:pt idx="355">
                  <c:v>-2.9364106036733228E-2</c:v>
                </c:pt>
                <c:pt idx="356">
                  <c:v>-2.5314562194895581E-2</c:v>
                </c:pt>
                <c:pt idx="357">
                  <c:v>-2.1281576099749459E-2</c:v>
                </c:pt>
                <c:pt idx="358">
                  <c:v>-1.7268888950121571E-2</c:v>
                </c:pt>
                <c:pt idx="359">
                  <c:v>-1.3280184302422169E-2</c:v>
                </c:pt>
                <c:pt idx="360">
                  <c:v>-9.3190850850876084E-3</c:v>
                </c:pt>
                <c:pt idx="361">
                  <c:v>-5.3891507020890073E-3</c:v>
                </c:pt>
                <c:pt idx="362">
                  <c:v>-1.493874227409653E-3</c:v>
                </c:pt>
                <c:pt idx="363">
                  <c:v>2.3633203077108029E-3</c:v>
                </c:pt>
                <c:pt idx="364">
                  <c:v>6.1790805330806942E-3</c:v>
                </c:pt>
                <c:pt idx="365">
                  <c:v>9.9501282618256193E-3</c:v>
                </c:pt>
                <c:pt idx="366">
                  <c:v>1.367326191515472E-2</c:v>
                </c:pt>
                <c:pt idx="367">
                  <c:v>1.734535884826427E-2</c:v>
                </c:pt>
                <c:pt idx="368">
                  <c:v>2.0963377576123099E-2</c:v>
                </c:pt>
                <c:pt idx="369">
                  <c:v>2.4524359898003389E-2</c:v>
                </c:pt>
                <c:pt idx="370">
                  <c:v>2.8025432919721701E-2</c:v>
                </c:pt>
                <c:pt idx="371">
                  <c:v>3.1463810972669037E-2</c:v>
                </c:pt>
                <c:pt idx="372">
                  <c:v>3.4836797428817401E-2</c:v>
                </c:pt>
                <c:pt idx="373">
                  <c:v>3.814178641099919E-2</c:v>
                </c:pt>
                <c:pt idx="374">
                  <c:v>4.1376264397864237E-2</c:v>
                </c:pt>
                <c:pt idx="375">
                  <c:v>4.4537811723027398E-2</c:v>
                </c:pt>
                <c:pt idx="376">
                  <c:v>4.7624103968028082E-2</c:v>
                </c:pt>
                <c:pt idx="377">
                  <c:v>5.0632913248828133E-2</c:v>
                </c:pt>
                <c:pt idx="378">
                  <c:v>5.3562109395682622E-2</c:v>
                </c:pt>
                <c:pt idx="379">
                  <c:v>5.6409661026319953E-2</c:v>
                </c:pt>
                <c:pt idx="380">
                  <c:v>5.9173636512476417E-2</c:v>
                </c:pt>
                <c:pt idx="381">
                  <c:v>6.1852204839929148E-2</c:v>
                </c:pt>
                <c:pt idx="382">
                  <c:v>6.4443636362273238E-2</c:v>
                </c:pt>
                <c:pt idx="383">
                  <c:v>6.6946303448794264E-2</c:v>
                </c:pt>
                <c:pt idx="384">
                  <c:v>6.935868102687881E-2</c:v>
                </c:pt>
                <c:pt idx="385">
                  <c:v>7.1679347019511397E-2</c:v>
                </c:pt>
                <c:pt idx="386">
                  <c:v>7.3906982678494493E-2</c:v>
                </c:pt>
                <c:pt idx="387">
                  <c:v>7.6040372814131008E-2</c:v>
                </c:pt>
                <c:pt idx="388">
                  <c:v>7.8078405922193839E-2</c:v>
                </c:pt>
                <c:pt idx="389">
                  <c:v>8.0020074209103509E-2</c:v>
                </c:pt>
                <c:pt idx="390">
                  <c:v>8.1864473516321756E-2</c:v>
                </c:pt>
                <c:pt idx="391">
                  <c:v>8.3610803145058532E-2</c:v>
                </c:pt>
                <c:pt idx="392">
                  <c:v>8.5258365582471574E-2</c:v>
                </c:pt>
                <c:pt idx="393">
                  <c:v>8.6806566130625873E-2</c:v>
                </c:pt>
                <c:pt idx="394">
                  <c:v>8.8254912439558519E-2</c:v>
                </c:pt>
                <c:pt idx="395">
                  <c:v>8.9603013945874888E-2</c:v>
                </c:pt>
                <c:pt idx="396">
                  <c:v>9.0850581218377746E-2</c:v>
                </c:pt>
                <c:pt idx="397">
                  <c:v>9.1997425212309469E-2</c:v>
                </c:pt>
                <c:pt idx="398">
                  <c:v>9.3043456433856475E-2</c:v>
                </c:pt>
                <c:pt idx="399">
                  <c:v>9.3988684016635071E-2</c:v>
                </c:pt>
                <c:pt idx="400">
                  <c:v>9.4833214711949276E-2</c:v>
                </c:pt>
                <c:pt idx="401">
                  <c:v>9.5577251794673579E-2</c:v>
                </c:pt>
                <c:pt idx="402">
                  <c:v>9.6221093886676656E-2</c:v>
                </c:pt>
                <c:pt idx="403">
                  <c:v>9.6765133699764472E-2</c:v>
                </c:pt>
                <c:pt idx="404">
                  <c:v>9.7209856700177677E-2</c:v>
                </c:pt>
                <c:pt idx="405">
                  <c:v>9.7555839696733204E-2</c:v>
                </c:pt>
                <c:pt idx="406">
                  <c:v>9.7803749354754999E-2</c:v>
                </c:pt>
                <c:pt idx="407">
                  <c:v>9.7954340637984916E-2</c:v>
                </c:pt>
                <c:pt idx="408">
                  <c:v>9.8008455180718324E-2</c:v>
                </c:pt>
                <c:pt idx="409">
                  <c:v>9.7967019592446913E-2</c:v>
                </c:pt>
                <c:pt idx="410">
                  <c:v>9.7831043697340414E-2</c:v>
                </c:pt>
                <c:pt idx="411">
                  <c:v>9.7601618710931204E-2</c:v>
                </c:pt>
                <c:pt idx="412">
                  <c:v>9.7279915356410118E-2</c:v>
                </c:pt>
                <c:pt idx="413">
                  <c:v>9.6867181922969725E-2</c:v>
                </c:pt>
                <c:pt idx="414">
                  <c:v>9.6364742268666426E-2</c:v>
                </c:pt>
                <c:pt idx="415">
                  <c:v>9.5773993770299493E-2</c:v>
                </c:pt>
                <c:pt idx="416">
                  <c:v>9.5096405222833025E-2</c:v>
                </c:pt>
                <c:pt idx="417">
                  <c:v>9.4333514690907672E-2</c:v>
                </c:pt>
                <c:pt idx="418">
                  <c:v>9.3486927315011847E-2</c:v>
                </c:pt>
                <c:pt idx="419">
                  <c:v>9.2558313074898813E-2</c:v>
                </c:pt>
                <c:pt idx="420">
                  <c:v>9.1549404512851429E-2</c:v>
                </c:pt>
                <c:pt idx="421">
                  <c:v>9.0461994419408054E-2</c:v>
                </c:pt>
                <c:pt idx="422">
                  <c:v>8.9297933484176251E-2</c:v>
                </c:pt>
                <c:pt idx="423">
                  <c:v>8.8059127914362767E-2</c:v>
                </c:pt>
                <c:pt idx="424">
                  <c:v>8.6747537023657784E-2</c:v>
                </c:pt>
                <c:pt idx="425">
                  <c:v>8.5365170794110212E-2</c:v>
                </c:pt>
                <c:pt idx="426">
                  <c:v>8.3914087413632266E-2</c:v>
                </c:pt>
                <c:pt idx="427">
                  <c:v>8.2396390791767637E-2</c:v>
                </c:pt>
                <c:pt idx="428">
                  <c:v>8.0814228056350634E-2</c:v>
                </c:pt>
                <c:pt idx="429">
                  <c:v>7.9169787033678496E-2</c:v>
                </c:pt>
                <c:pt idx="430">
                  <c:v>7.7465293714805372E-2</c:v>
                </c:pt>
                <c:pt idx="431">
                  <c:v>7.5703009710554658E-2</c:v>
                </c:pt>
                <c:pt idx="432">
                  <c:v>7.3885229697832622E-2</c:v>
                </c:pt>
                <c:pt idx="433">
                  <c:v>7.201427885980527E-2</c:v>
                </c:pt>
                <c:pt idx="434">
                  <c:v>7.0092510322482537E-2</c:v>
                </c:pt>
                <c:pt idx="435">
                  <c:v>6.8122302590231332E-2</c:v>
                </c:pt>
                <c:pt idx="436">
                  <c:v>6.6106056982713657E-2</c:v>
                </c:pt>
                <c:pt idx="437">
                  <c:v>6.4046195075720513E-2</c:v>
                </c:pt>
                <c:pt idx="438">
                  <c:v>6.1945156148341729E-2</c:v>
                </c:pt>
                <c:pt idx="439">
                  <c:v>5.9805394638881459E-2</c:v>
                </c:pt>
                <c:pt idx="440">
                  <c:v>5.7629377611899457E-2</c:v>
                </c:pt>
                <c:pt idx="441">
                  <c:v>5.5419582238716902E-2</c:v>
                </c:pt>
                <c:pt idx="442">
                  <c:v>5.3178493293694062E-2</c:v>
                </c:pt>
                <c:pt idx="443">
                  <c:v>5.0908600668546862E-2</c:v>
                </c:pt>
                <c:pt idx="444">
                  <c:v>4.8612396906928527E-2</c:v>
                </c:pt>
                <c:pt idx="445">
                  <c:v>4.6292374761459421E-2</c:v>
                </c:pt>
                <c:pt idx="446">
                  <c:v>4.3951024775346507E-2</c:v>
                </c:pt>
                <c:pt idx="447">
                  <c:v>4.1590832890686547E-2</c:v>
                </c:pt>
                <c:pt idx="448">
                  <c:v>3.9214278085500487E-2</c:v>
                </c:pt>
                <c:pt idx="449">
                  <c:v>3.6823830041497918E-2</c:v>
                </c:pt>
                <c:pt idx="450">
                  <c:v>3.4421946844521378E-2</c:v>
                </c:pt>
                <c:pt idx="451">
                  <c:v>3.2011072719565492E-2</c:v>
                </c:pt>
                <c:pt idx="452">
                  <c:v>2.9593635802218191E-2</c:v>
                </c:pt>
                <c:pt idx="453">
                  <c:v>2.717204594831335E-2</c:v>
                </c:pt>
                <c:pt idx="454">
                  <c:v>2.474869258352996E-2</c:v>
                </c:pt>
                <c:pt idx="455">
                  <c:v>2.232594259461718E-2</c:v>
                </c:pt>
                <c:pt idx="456">
                  <c:v>1.9906138263866668E-2</c:v>
                </c:pt>
                <c:pt idx="457">
                  <c:v>1.7491595248397381E-2</c:v>
                </c:pt>
                <c:pt idx="458">
                  <c:v>1.508460060575245E-2</c:v>
                </c:pt>
                <c:pt idx="459">
                  <c:v>1.2687410867256549E-2</c:v>
                </c:pt>
                <c:pt idx="460">
                  <c:v>1.030225016051411E-2</c:v>
                </c:pt>
                <c:pt idx="461">
                  <c:v>7.9313083823703279E-3</c:v>
                </c:pt>
                <c:pt idx="462">
                  <c:v>5.5767394235930468E-3</c:v>
                </c:pt>
                <c:pt idx="463">
                  <c:v>3.2406594464730039E-3</c:v>
                </c:pt>
                <c:pt idx="464">
                  <c:v>9.2514521647280024E-4</c:v>
                </c:pt>
                <c:pt idx="465">
                  <c:v>-1.367767511003759E-3</c:v>
                </c:pt>
                <c:pt idx="466">
                  <c:v>-3.6360855477212128E-3</c:v>
                </c:pt>
                <c:pt idx="467">
                  <c:v>-5.8778597726577564E-3</c:v>
                </c:pt>
                <c:pt idx="468">
                  <c:v>-8.0911865741133404E-3</c:v>
                </c:pt>
                <c:pt idx="469">
                  <c:v>-1.027420923307143E-2</c:v>
                </c:pt>
                <c:pt idx="470">
                  <c:v>-1.2425119247065909E-2</c:v>
                </c:pt>
                <c:pt idx="471">
                  <c:v>-1.4542157593877669E-2</c:v>
                </c:pt>
                <c:pt idx="472">
                  <c:v>-1.662361593444572E-2</c:v>
                </c:pt>
                <c:pt idx="473">
                  <c:v>-1.86678377544417E-2</c:v>
                </c:pt>
                <c:pt idx="474">
                  <c:v>-2.0673219444025781E-2</c:v>
                </c:pt>
                <c:pt idx="475">
                  <c:v>-2.2638211315363699E-2</c:v>
                </c:pt>
                <c:pt idx="476">
                  <c:v>-2.456131855755006E-2</c:v>
                </c:pt>
                <c:pt idx="477">
                  <c:v>-2.644110212864936E-2</c:v>
                </c:pt>
                <c:pt idx="478">
                  <c:v>-2.827617958462569E-2</c:v>
                </c:pt>
                <c:pt idx="479">
                  <c:v>-3.006522584499827E-2</c:v>
                </c:pt>
                <c:pt idx="480">
                  <c:v>-3.1806973895125767E-2</c:v>
                </c:pt>
                <c:pt idx="481">
                  <c:v>-3.350021542507875E-2</c:v>
                </c:pt>
                <c:pt idx="482">
                  <c:v>-3.5143801405124193E-2</c:v>
                </c:pt>
                <c:pt idx="483">
                  <c:v>-3.6736642597911318E-2</c:v>
                </c:pt>
                <c:pt idx="484">
                  <c:v>-3.8277710007499473E-2</c:v>
                </c:pt>
                <c:pt idx="485">
                  <c:v>-3.9766035265438322E-2</c:v>
                </c:pt>
                <c:pt idx="486">
                  <c:v>-4.1200710954161453E-2</c:v>
                </c:pt>
                <c:pt idx="487">
                  <c:v>-4.2580890868018861E-2</c:v>
                </c:pt>
                <c:pt idx="488">
                  <c:v>-4.3905790212326323E-2</c:v>
                </c:pt>
                <c:pt idx="489">
                  <c:v>-4.5174685740867471E-2</c:v>
                </c:pt>
                <c:pt idx="490">
                  <c:v>-4.6386915832342557E-2</c:v>
                </c:pt>
                <c:pt idx="491">
                  <c:v>-4.7541880506305589E-2</c:v>
                </c:pt>
                <c:pt idx="492">
                  <c:v>-4.8639041379191172E-2</c:v>
                </c:pt>
                <c:pt idx="493">
                  <c:v>-4.9677921561081313E-2</c:v>
                </c:pt>
                <c:pt idx="494">
                  <c:v>-5.0658105493912808E-2</c:v>
                </c:pt>
                <c:pt idx="495">
                  <c:v>-5.157923873187642E-2</c:v>
                </c:pt>
                <c:pt idx="496">
                  <c:v>-5.2441027664807738E-2</c:v>
                </c:pt>
                <c:pt idx="497">
                  <c:v>-5.3243239185417179E-2</c:v>
                </c:pt>
                <c:pt idx="498">
                  <c:v>-5.3985700301249377E-2</c:v>
                </c:pt>
                <c:pt idx="499">
                  <c:v>-5.4668297692311067E-2</c:v>
                </c:pt>
                <c:pt idx="500">
                  <c:v>-5.5290977215346593E-2</c:v>
                </c:pt>
                <c:pt idx="501">
                  <c:v>-5.5853743355783969E-2</c:v>
                </c:pt>
                <c:pt idx="502">
                  <c:v>-5.6356658628411882E-2</c:v>
                </c:pt>
                <c:pt idx="503">
                  <c:v>-5.6799842927891753E-2</c:v>
                </c:pt>
                <c:pt idx="504">
                  <c:v>-5.7183472830239501E-2</c:v>
                </c:pt>
                <c:pt idx="505">
                  <c:v>-5.7507780846456018E-2</c:v>
                </c:pt>
                <c:pt idx="506">
                  <c:v>-5.7773054629512773E-2</c:v>
                </c:pt>
                <c:pt idx="507">
                  <c:v>-5.797963613593482E-2</c:v>
                </c:pt>
                <c:pt idx="508">
                  <c:v>-5.8127920743254902E-2</c:v>
                </c:pt>
                <c:pt idx="509">
                  <c:v>-5.8218356324643228E-2</c:v>
                </c:pt>
                <c:pt idx="510">
                  <c:v>-5.8251442282041148E-2</c:v>
                </c:pt>
                <c:pt idx="511">
                  <c:v>-5.8227728539162138E-2</c:v>
                </c:pt>
                <c:pt idx="512">
                  <c:v>-5.8147814495737693E-2</c:v>
                </c:pt>
                <c:pt idx="513">
                  <c:v>-5.8012347944419562E-2</c:v>
                </c:pt>
                <c:pt idx="514">
                  <c:v>-5.7822023951765611E-2</c:v>
                </c:pt>
                <c:pt idx="515">
                  <c:v>-5.7577583704757067E-2</c:v>
                </c:pt>
                <c:pt idx="516">
                  <c:v>-5.7279813324317863E-2</c:v>
                </c:pt>
                <c:pt idx="517">
                  <c:v>-5.692954264731831E-2</c:v>
                </c:pt>
                <c:pt idx="518">
                  <c:v>-5.65276439785658E-2</c:v>
                </c:pt>
                <c:pt idx="519">
                  <c:v>-5.6075030814294553E-2</c:v>
                </c:pt>
                <c:pt idx="520">
                  <c:v>-5.5572656538683478E-2</c:v>
                </c:pt>
                <c:pt idx="521">
                  <c:v>-5.502151309493708E-2</c:v>
                </c:pt>
                <c:pt idx="522">
                  <c:v>-5.4422629632477348E-2</c:v>
                </c:pt>
                <c:pt idx="523">
                  <c:v>-5.3777071131798533E-2</c:v>
                </c:pt>
                <c:pt idx="524">
                  <c:v>-5.3085937008548023E-2</c:v>
                </c:pt>
                <c:pt idx="525">
                  <c:v>-5.2350359698391517E-2</c:v>
                </c:pt>
                <c:pt idx="526">
                  <c:v>-5.1571503224235087E-2</c:v>
                </c:pt>
                <c:pt idx="527">
                  <c:v>-5.0750561747368028E-2</c:v>
                </c:pt>
                <c:pt idx="528">
                  <c:v>-4.9888758104096542E-2</c:v>
                </c:pt>
                <c:pt idx="529">
                  <c:v>-4.8987342329431138E-2</c:v>
                </c:pt>
                <c:pt idx="530">
                  <c:v>-4.8047590169393528E-2</c:v>
                </c:pt>
                <c:pt idx="531">
                  <c:v>-4.7070801583497517E-2</c:v>
                </c:pt>
                <c:pt idx="532">
                  <c:v>-4.6058299238958211E-2</c:v>
                </c:pt>
                <c:pt idx="533">
                  <c:v>-4.5011426998169068E-2</c:v>
                </c:pt>
                <c:pt idx="534">
                  <c:v>-4.3931548400985572E-2</c:v>
                </c:pt>
                <c:pt idx="535">
                  <c:v>-4.2820045143336261E-2</c:v>
                </c:pt>
                <c:pt idx="536">
                  <c:v>-4.1678315553674072E-2</c:v>
                </c:pt>
                <c:pt idx="537">
                  <c:v>-4.0507773068768071E-2</c:v>
                </c:pt>
                <c:pt idx="538">
                  <c:v>-3.9309844710316399E-2</c:v>
                </c:pt>
                <c:pt idx="539">
                  <c:v>-3.8085969563852462E-2</c:v>
                </c:pt>
                <c:pt idx="540">
                  <c:v>-3.6837597261393573E-2</c:v>
                </c:pt>
                <c:pt idx="541">
                  <c:v>-3.5566186469263239E-2</c:v>
                </c:pt>
                <c:pt idx="542">
                  <c:v>-3.4273203382505717E-2</c:v>
                </c:pt>
                <c:pt idx="543">
                  <c:v>-3.2960120227278122E-2</c:v>
                </c:pt>
                <c:pt idx="544">
                  <c:v>-3.1628413772596953E-2</c:v>
                </c:pt>
                <c:pt idx="545">
                  <c:v>-3.0279563852783631E-2</c:v>
                </c:pt>
                <c:pt idx="546">
                  <c:v>-2.8915051901932779E-2</c:v>
                </c:pt>
                <c:pt idx="547">
                  <c:v>-2.753635950170252E-2</c:v>
                </c:pt>
                <c:pt idx="548">
                  <c:v>-2.614496694369961E-2</c:v>
                </c:pt>
                <c:pt idx="549">
                  <c:v>-2.4742351807703119E-2</c:v>
                </c:pt>
                <c:pt idx="550">
                  <c:v>-2.3329987556946929E-2</c:v>
                </c:pt>
                <c:pt idx="551">
                  <c:v>-2.1909342151644862E-2</c:v>
                </c:pt>
                <c:pt idx="552">
                  <c:v>-2.0481876681923469E-2</c:v>
                </c:pt>
                <c:pt idx="553">
                  <c:v>-1.9049044021285821E-2</c:v>
                </c:pt>
                <c:pt idx="554">
                  <c:v>-1.7612287501703069E-2</c:v>
                </c:pt>
                <c:pt idx="555">
                  <c:v>-1.6173039611404261E-2</c:v>
                </c:pt>
                <c:pt idx="556">
                  <c:v>-1.473272071638732E-2</c:v>
                </c:pt>
                <c:pt idx="557">
                  <c:v>-1.3292737806658289E-2</c:v>
                </c:pt>
                <c:pt idx="558">
                  <c:v>-1.1854483268158191E-2</c:v>
                </c:pt>
                <c:pt idx="559">
                  <c:v>-1.041933368130799E-2</c:v>
                </c:pt>
                <c:pt idx="560">
                  <c:v>-8.9886486470682758E-3</c:v>
                </c:pt>
                <c:pt idx="561">
                  <c:v>-7.5637696413680677E-3</c:v>
                </c:pt>
                <c:pt idx="562">
                  <c:v>-6.1460188987314526E-3</c:v>
                </c:pt>
                <c:pt idx="563">
                  <c:v>-4.7366983258805284E-3</c:v>
                </c:pt>
                <c:pt idx="564">
                  <c:v>-3.3370884460703909E-3</c:v>
                </c:pt>
                <c:pt idx="565">
                  <c:v>-1.948447374863771E-3</c:v>
                </c:pt>
                <c:pt idx="566">
                  <c:v>-5.7200982801741684E-4</c:v>
                </c:pt>
                <c:pt idx="567">
                  <c:v>7.9101383787738566E-4</c:v>
                </c:pt>
                <c:pt idx="568">
                  <c:v>2.1394385514106329E-3</c:v>
                </c:pt>
                <c:pt idx="569">
                  <c:v>3.4721054184609912E-3</c:v>
                </c:pt>
                <c:pt idx="570">
                  <c:v>4.7878825798757241E-3</c:v>
                </c:pt>
                <c:pt idx="571">
                  <c:v>6.0856660342428759E-3</c:v>
                </c:pt>
                <c:pt idx="572">
                  <c:v>7.3643804253082923E-3</c:v>
                </c:pt>
                <c:pt idx="573">
                  <c:v>8.6229797936389074E-3</c:v>
                </c:pt>
                <c:pt idx="574">
                  <c:v>9.8604482921603731E-3</c:v>
                </c:pt>
                <c:pt idx="575">
                  <c:v>1.1075800865246951E-2</c:v>
                </c:pt>
                <c:pt idx="576">
                  <c:v>1.2268083891071591E-2</c:v>
                </c:pt>
                <c:pt idx="577">
                  <c:v>1.343637578697021E-2</c:v>
                </c:pt>
                <c:pt idx="578">
                  <c:v>1.457978757760436E-2</c:v>
                </c:pt>
                <c:pt idx="579">
                  <c:v>1.5697463425752841E-2</c:v>
                </c:pt>
                <c:pt idx="580">
                  <c:v>1.6788581125595111E-2</c:v>
                </c:pt>
                <c:pt idx="581">
                  <c:v>1.7852352558389351E-2</c:v>
                </c:pt>
                <c:pt idx="582">
                  <c:v>1.888802411048485E-2</c:v>
                </c:pt>
                <c:pt idx="583">
                  <c:v>1.989487705364679E-2</c:v>
                </c:pt>
                <c:pt idx="584">
                  <c:v>2.0872227887705489E-2</c:v>
                </c:pt>
                <c:pt idx="585">
                  <c:v>2.181942864558228E-2</c:v>
                </c:pt>
                <c:pt idx="586">
                  <c:v>2.2735867160776801E-2</c:v>
                </c:pt>
                <c:pt idx="587">
                  <c:v>2.362096729743746E-2</c:v>
                </c:pt>
                <c:pt idx="588">
                  <c:v>2.4474189143172679E-2</c:v>
                </c:pt>
                <c:pt idx="589">
                  <c:v>2.5295029164793429E-2</c:v>
                </c:pt>
                <c:pt idx="590">
                  <c:v>2.6083020327211659E-2</c:v>
                </c:pt>
                <c:pt idx="591">
                  <c:v>2.6837732175755469E-2</c:v>
                </c:pt>
                <c:pt idx="592">
                  <c:v>2.7558770882189169E-2</c:v>
                </c:pt>
                <c:pt idx="593">
                  <c:v>2.8245779254765568E-2</c:v>
                </c:pt>
                <c:pt idx="594">
                  <c:v>2.8898436712662571E-2</c:v>
                </c:pt>
                <c:pt idx="595">
                  <c:v>2.9516459225193081E-2</c:v>
                </c:pt>
                <c:pt idx="596">
                  <c:v>3.0099599216201641E-2</c:v>
                </c:pt>
                <c:pt idx="597">
                  <c:v>3.0647645434096819E-2</c:v>
                </c:pt>
                <c:pt idx="598">
                  <c:v>3.1160422787992251E-2</c:v>
                </c:pt>
                <c:pt idx="599">
                  <c:v>3.1637792150458699E-2</c:v>
                </c:pt>
                <c:pt idx="600">
                  <c:v>3.2079650127418653E-2</c:v>
                </c:pt>
                <c:pt idx="601">
                  <c:v>3.2485928795739423E-2</c:v>
                </c:pt>
                <c:pt idx="602">
                  <c:v>3.285659540910657E-2</c:v>
                </c:pt>
                <c:pt idx="603">
                  <c:v>3.319165207278385E-2</c:v>
                </c:pt>
                <c:pt idx="604">
                  <c:v>3.3491135387893063E-2</c:v>
                </c:pt>
                <c:pt idx="605">
                  <c:v>3.3755116065865232E-2</c:v>
                </c:pt>
                <c:pt idx="606">
                  <c:v>3.3983698513742611E-2</c:v>
                </c:pt>
                <c:pt idx="607">
                  <c:v>3.4177020391024659E-2</c:v>
                </c:pt>
                <c:pt idx="608">
                  <c:v>3.4335252138782413E-2</c:v>
                </c:pt>
                <c:pt idx="609">
                  <c:v>3.4458596481772741E-2</c:v>
                </c:pt>
                <c:pt idx="610">
                  <c:v>3.454728790431516E-2</c:v>
                </c:pt>
                <c:pt idx="611">
                  <c:v>3.4601592100699692E-2</c:v>
                </c:pt>
                <c:pt idx="612">
                  <c:v>3.4621805400922412E-2</c:v>
                </c:pt>
                <c:pt idx="613">
                  <c:v>3.4608254172550763E-2</c:v>
                </c:pt>
                <c:pt idx="614">
                  <c:v>3.4561294199545678E-2</c:v>
                </c:pt>
                <c:pt idx="615">
                  <c:v>3.4481310038870561E-2</c:v>
                </c:pt>
                <c:pt idx="616">
                  <c:v>3.4368714355742742E-2</c:v>
                </c:pt>
                <c:pt idx="617">
                  <c:v>3.4223947238382728E-2</c:v>
                </c:pt>
                <c:pt idx="618">
                  <c:v>3.4047475493137143E-2</c:v>
                </c:pt>
                <c:pt idx="619">
                  <c:v>3.3839791920856621E-2</c:v>
                </c:pt>
                <c:pt idx="620">
                  <c:v>3.3601414575419652E-2</c:v>
                </c:pt>
                <c:pt idx="621">
                  <c:v>3.3332886005303819E-2</c:v>
                </c:pt>
                <c:pt idx="622">
                  <c:v>3.3034772479110353E-2</c:v>
                </c:pt>
                <c:pt idx="623">
                  <c:v>3.2707663195955312E-2</c:v>
                </c:pt>
                <c:pt idx="624">
                  <c:v>3.2352169481648541E-2</c:v>
                </c:pt>
                <c:pt idx="625">
                  <c:v>3.1968923971580798E-2</c:v>
                </c:pt>
                <c:pt idx="626">
                  <c:v>3.1558579781247431E-2</c:v>
                </c:pt>
                <c:pt idx="627">
                  <c:v>3.1121809665339732E-2</c:v>
                </c:pt>
                <c:pt idx="628">
                  <c:v>3.0659305166331419E-2</c:v>
                </c:pt>
                <c:pt idx="629">
                  <c:v>3.0171775753494941E-2</c:v>
                </c:pt>
                <c:pt idx="630">
                  <c:v>2.9659947953279201E-2</c:v>
                </c:pt>
                <c:pt idx="631">
                  <c:v>2.912456447197764E-2</c:v>
                </c:pt>
                <c:pt idx="632">
                  <c:v>2.8566383311616431E-2</c:v>
                </c:pt>
                <c:pt idx="633">
                  <c:v>2.7986176879988941E-2</c:v>
                </c:pt>
                <c:pt idx="634">
                  <c:v>2.7384731095757901E-2</c:v>
                </c:pt>
                <c:pt idx="635">
                  <c:v>2.676284448954214E-2</c:v>
                </c:pt>
                <c:pt idx="636">
                  <c:v>2.6121327301901309E-2</c:v>
                </c:pt>
                <c:pt idx="637">
                  <c:v>2.5461000579124701E-2</c:v>
                </c:pt>
                <c:pt idx="638">
                  <c:v>2.4782695267719701E-2</c:v>
                </c:pt>
                <c:pt idx="639">
                  <c:v>2.4087251308495539E-2</c:v>
                </c:pt>
                <c:pt idx="640">
                  <c:v>2.3375516731120819E-2</c:v>
                </c:pt>
                <c:pt idx="641">
                  <c:v>2.264834675002891E-2</c:v>
                </c:pt>
                <c:pt idx="642">
                  <c:v>2.1906602862534871E-2</c:v>
                </c:pt>
                <c:pt idx="643">
                  <c:v>2.1151151950013939E-2</c:v>
                </c:pt>
                <c:pt idx="644">
                  <c:v>2.0382865382983058E-2</c:v>
                </c:pt>
                <c:pt idx="645">
                  <c:v>1.960261813091202E-2</c:v>
                </c:pt>
                <c:pt idx="646">
                  <c:v>1.8811287877581791E-2</c:v>
                </c:pt>
                <c:pt idx="647">
                  <c:v>1.8009754142786379E-2</c:v>
                </c:pt>
                <c:pt idx="648">
                  <c:v>1.719889741117098E-2</c:v>
                </c:pt>
                <c:pt idx="649">
                  <c:v>1.637959826897406E-2</c:v>
                </c:pt>
                <c:pt idx="650">
                  <c:v>1.555273654943146E-2</c:v>
                </c:pt>
                <c:pt idx="651">
                  <c:v>1.471919048758397E-2</c:v>
                </c:pt>
                <c:pt idx="652">
                  <c:v>1.3879835885210469E-2</c:v>
                </c:pt>
                <c:pt idx="653">
                  <c:v>1.3035545286593449E-2</c:v>
                </c:pt>
                <c:pt idx="654">
                  <c:v>1.218718716580836E-2</c:v>
                </c:pt>
                <c:pt idx="655">
                  <c:v>1.1335625126203791E-2</c:v>
                </c:pt>
                <c:pt idx="656">
                  <c:v>1.048171711272849E-2</c:v>
                </c:pt>
                <c:pt idx="657">
                  <c:v>9.6263146377352227E-3</c:v>
                </c:pt>
                <c:pt idx="658">
                  <c:v>8.770262020877384E-3</c:v>
                </c:pt>
                <c:pt idx="659">
                  <c:v>7.9143956436906748E-3</c:v>
                </c:pt>
                <c:pt idx="660">
                  <c:v>7.0595432194348051E-3</c:v>
                </c:pt>
                <c:pt idx="661">
                  <c:v>6.206523078745918E-3</c:v>
                </c:pt>
                <c:pt idx="662">
                  <c:v>5.3561434716343781E-3</c:v>
                </c:pt>
                <c:pt idx="663">
                  <c:v>4.5092018863368546E-3</c:v>
                </c:pt>
                <c:pt idx="664">
                  <c:v>3.666484385511426E-3</c:v>
                </c:pt>
                <c:pt idx="665">
                  <c:v>2.828764960245977E-3</c:v>
                </c:pt>
                <c:pt idx="666">
                  <c:v>1.996804902321236E-3</c:v>
                </c:pt>
                <c:pt idx="667">
                  <c:v>1.171352195156183E-3</c:v>
                </c:pt>
                <c:pt idx="668">
                  <c:v>3.5314092383131879E-4</c:v>
                </c:pt>
                <c:pt idx="669">
                  <c:v>-4.5710929542597262E-4</c:v>
                </c:pt>
                <c:pt idx="670">
                  <c:v>-1.2586938659437941E-3</c:v>
                </c:pt>
                <c:pt idx="671">
                  <c:v>-2.0509237411598939E-3</c:v>
                </c:pt>
                <c:pt idx="672">
                  <c:v>-2.8331259347181841E-3</c:v>
                </c:pt>
                <c:pt idx="673">
                  <c:v>-3.604644009823188E-3</c:v>
                </c:pt>
                <c:pt idx="674">
                  <c:v>-4.3648385475839602E-3</c:v>
                </c:pt>
                <c:pt idx="675">
                  <c:v>-5.1130875941117759E-3</c:v>
                </c:pt>
                <c:pt idx="676">
                  <c:v>-5.8487870861508862E-3</c:v>
                </c:pt>
                <c:pt idx="677">
                  <c:v>-6.5713512550479303E-3</c:v>
                </c:pt>
                <c:pt idx="678">
                  <c:v>-7.2802130088883699E-3</c:v>
                </c:pt>
                <c:pt idx="679">
                  <c:v>-7.9748242926521717E-3</c:v>
                </c:pt>
                <c:pt idx="680">
                  <c:v>-8.6546564262612868E-3</c:v>
                </c:pt>
                <c:pt idx="681">
                  <c:v>-9.3192004204154522E-3</c:v>
                </c:pt>
                <c:pt idx="682">
                  <c:v>-9.9679672701383781E-3</c:v>
                </c:pt>
                <c:pt idx="683">
                  <c:v>-1.06004882259717E-2</c:v>
                </c:pt>
                <c:pt idx="684">
                  <c:v>-1.1216315042783529E-2</c:v>
                </c:pt>
                <c:pt idx="685">
                  <c:v>-1.1815020206177749E-2</c:v>
                </c:pt>
                <c:pt idx="686">
                  <c:v>-1.239619713651041E-2</c:v>
                </c:pt>
                <c:pt idx="687">
                  <c:v>-1.295946037054274E-2</c:v>
                </c:pt>
                <c:pt idx="688">
                  <c:v>-1.3504445720782909E-2</c:v>
                </c:pt>
                <c:pt idx="689">
                  <c:v>-1.403081041258958E-2</c:v>
                </c:pt>
                <c:pt idx="690">
                  <c:v>-1.4538233199124281E-2</c:v>
                </c:pt>
                <c:pt idx="691">
                  <c:v>-1.502641445427411E-2</c:v>
                </c:pt>
                <c:pt idx="692">
                  <c:v>-1.549507624367163E-2</c:v>
                </c:pt>
                <c:pt idx="693">
                  <c:v>-1.594396237396933E-2</c:v>
                </c:pt>
                <c:pt idx="694">
                  <c:v>-1.6372838420539049E-2</c:v>
                </c:pt>
                <c:pt idx="695">
                  <c:v>-1.678149173379084E-2</c:v>
                </c:pt>
                <c:pt idx="696">
                  <c:v>-1.7169731424319549E-2</c:v>
                </c:pt>
                <c:pt idx="697">
                  <c:v>-1.7537388327110159E-2</c:v>
                </c:pt>
                <c:pt idx="698">
                  <c:v>-1.7884314945049159E-2</c:v>
                </c:pt>
                <c:pt idx="699">
                  <c:v>-1.8210385372005922E-2</c:v>
                </c:pt>
                <c:pt idx="700">
                  <c:v>-1.8515495195765789E-2</c:v>
                </c:pt>
                <c:pt idx="701">
                  <c:v>-1.8799561381113831E-2</c:v>
                </c:pt>
                <c:pt idx="702">
                  <c:v>-1.9062522133384999E-2</c:v>
                </c:pt>
                <c:pt idx="703">
                  <c:v>-1.930433674280874E-2</c:v>
                </c:pt>
                <c:pt idx="704">
                  <c:v>-1.9524985409997701E-2</c:v>
                </c:pt>
                <c:pt idx="705">
                  <c:v>-1.9724469052935231E-2</c:v>
                </c:pt>
                <c:pt idx="706">
                  <c:v>-1.9902809095843629E-2</c:v>
                </c:pt>
                <c:pt idx="707">
                  <c:v>-2.0060047240315178E-2</c:v>
                </c:pt>
                <c:pt idx="708">
                  <c:v>-2.0196245219112788E-2</c:v>
                </c:pt>
                <c:pt idx="709">
                  <c:v>-2.031148453305032E-2</c:v>
                </c:pt>
                <c:pt idx="710">
                  <c:v>-2.0405866171383961E-2</c:v>
                </c:pt>
                <c:pt idx="711">
                  <c:v>-2.0479510316149471E-2</c:v>
                </c:pt>
                <c:pt idx="712">
                  <c:v>-2.0532556030896099E-2</c:v>
                </c:pt>
                <c:pt idx="713">
                  <c:v>-2.056516093427729E-2</c:v>
                </c:pt>
                <c:pt idx="714">
                  <c:v>-2.0577500858968482E-2</c:v>
                </c:pt>
                <c:pt idx="715">
                  <c:v>-2.056976949639E-2</c:v>
                </c:pt>
                <c:pt idx="716">
                  <c:v>-2.054217802772651E-2</c:v>
                </c:pt>
                <c:pt idx="717">
                  <c:v>-2.0494954741736019E-2</c:v>
                </c:pt>
                <c:pt idx="718">
                  <c:v>-2.042834463985654E-2</c:v>
                </c:pt>
                <c:pt idx="719">
                  <c:v>-2.0342609029118441E-2</c:v>
                </c:pt>
                <c:pt idx="720">
                  <c:v>-2.0238025103384349E-2</c:v>
                </c:pt>
                <c:pt idx="721">
                  <c:v>-2.0114885513438319E-2</c:v>
                </c:pt>
                <c:pt idx="722">
                  <c:v>-1.997349792645664E-2</c:v>
                </c:pt>
                <c:pt idx="723">
                  <c:v>-1.9814184575391861E-2</c:v>
                </c:pt>
                <c:pt idx="724">
                  <c:v>-1.9637281798811749E-2</c:v>
                </c:pt>
                <c:pt idx="725">
                  <c:v>-1.944313957173582E-2</c:v>
                </c:pt>
                <c:pt idx="726">
                  <c:v>-1.9232121028013641E-2</c:v>
                </c:pt>
                <c:pt idx="727">
                  <c:v>-1.9004601974797138E-2</c:v>
                </c:pt>
                <c:pt idx="728">
                  <c:v>-1.8760970399652851E-2</c:v>
                </c:pt>
                <c:pt idx="729">
                  <c:v>-1.8501625970872682E-2</c:v>
                </c:pt>
                <c:pt idx="730">
                  <c:v>-1.8226979531530629E-2</c:v>
                </c:pt>
                <c:pt idx="731">
                  <c:v>-1.793745258784385E-2</c:v>
                </c:pt>
                <c:pt idx="732">
                  <c:v>-1.763347679238858E-2</c:v>
                </c:pt>
                <c:pt idx="733">
                  <c:v>-1.7315493422726539E-2</c:v>
                </c:pt>
                <c:pt idx="734">
                  <c:v>-1.698395285599286E-2</c:v>
                </c:pt>
                <c:pt idx="735">
                  <c:v>-1.6639314039993861E-2</c:v>
                </c:pt>
                <c:pt idx="736">
                  <c:v>-1.6282043961366899E-2</c:v>
                </c:pt>
                <c:pt idx="737">
                  <c:v>-1.5912617111343619E-2</c:v>
                </c:pt>
                <c:pt idx="738">
                  <c:v>-1.5531514949661211E-2</c:v>
                </c:pt>
                <c:pt idx="739">
                  <c:v>-1.513922536715862E-2</c:v>
                </c:pt>
                <c:pt idx="740">
                  <c:v>-1.4736242147593949E-2</c:v>
                </c:pt>
                <c:pt idx="741">
                  <c:v>-1.432306442920994E-2</c:v>
                </c:pt>
                <c:pt idx="742">
                  <c:v>-1.3900196166573901E-2</c:v>
                </c:pt>
                <c:pt idx="743">
                  <c:v>-1.346814559321141E-2</c:v>
                </c:pt>
                <c:pt idx="744">
                  <c:v>-1.3027424685543959E-2</c:v>
                </c:pt>
                <c:pt idx="745">
                  <c:v>-1.25785486286395E-2</c:v>
                </c:pt>
                <c:pt idx="746">
                  <c:v>-1.212203528427502E-2</c:v>
                </c:pt>
                <c:pt idx="747">
                  <c:v>-1.165840466180146E-2</c:v>
                </c:pt>
                <c:pt idx="748">
                  <c:v>-1.1188178392297689E-2</c:v>
                </c:pt>
                <c:pt idx="749">
                  <c:v>-1.0711879206488971E-2</c:v>
                </c:pt>
                <c:pt idx="750">
                  <c:v>-1.023003041689685E-2</c:v>
                </c:pt>
                <c:pt idx="751">
                  <c:v>-9.7431554046811808E-3</c:v>
                </c:pt>
                <c:pt idx="752">
                  <c:v>-9.2517771116222836E-3</c:v>
                </c:pt>
                <c:pt idx="753">
                  <c:v>-8.7564175376858566E-3</c:v>
                </c:pt>
                <c:pt idx="754">
                  <c:v>-8.2575972445984025E-3</c:v>
                </c:pt>
                <c:pt idx="755">
                  <c:v>-7.7558348658545162E-3</c:v>
                </c:pt>
                <c:pt idx="756">
                  <c:v>-7.2516466235673649E-3</c:v>
                </c:pt>
                <c:pt idx="757">
                  <c:v>-6.7455458525580436E-3</c:v>
                </c:pt>
                <c:pt idx="758">
                  <c:v>-6.2380425320726074E-3</c:v>
                </c:pt>
                <c:pt idx="759">
                  <c:v>-5.7296428255069198E-3</c:v>
                </c:pt>
                <c:pt idx="760">
                  <c:v>-5.2208486284979214E-3</c:v>
                </c:pt>
                <c:pt idx="761">
                  <c:v>-4.7121571257399131E-3</c:v>
                </c:pt>
                <c:pt idx="762">
                  <c:v>-4.2040603568631596E-3</c:v>
                </c:pt>
                <c:pt idx="763">
                  <c:v>-3.697044791706849E-3</c:v>
                </c:pt>
                <c:pt idx="764">
                  <c:v>-3.191590915300635E-3</c:v>
                </c:pt>
                <c:pt idx="765">
                  <c:v>-2.68817282285716E-3</c:v>
                </c:pt>
                <c:pt idx="766">
                  <c:v>-2.1872578250715651E-3</c:v>
                </c:pt>
                <c:pt idx="767">
                  <c:v>-1.689306064000307E-3</c:v>
                </c:pt>
                <c:pt idx="768">
                  <c:v>-1.1947701397878601E-3</c:v>
                </c:pt>
                <c:pt idx="769">
                  <c:v>-7.0409474849186804E-4</c:v>
                </c:pt>
                <c:pt idx="770">
                  <c:v>-2.1771633124545439E-4</c:v>
                </c:pt>
                <c:pt idx="771">
                  <c:v>2.6393726501972031E-4</c:v>
                </c:pt>
                <c:pt idx="772">
                  <c:v>7.4044711507526006E-4</c:v>
                </c:pt>
                <c:pt idx="773">
                  <c:v>1.2114035309270801E-3</c:v>
                </c:pt>
                <c:pt idx="774">
                  <c:v>1.6764063651903971E-3</c:v>
                </c:pt>
                <c:pt idx="775">
                  <c:v>2.1350653021393611E-3</c:v>
                </c:pt>
                <c:pt idx="776">
                  <c:v>2.587000136270889E-3</c:v>
                </c:pt>
                <c:pt idx="777">
                  <c:v>3.031841038243166E-3</c:v>
                </c:pt>
                <c:pt idx="778">
                  <c:v>3.4692288080578888E-3</c:v>
                </c:pt>
                <c:pt idx="779">
                  <c:v>3.898815115368381E-3</c:v>
                </c:pt>
                <c:pt idx="780">
                  <c:v>4.3202627268144056E-3</c:v>
                </c:pt>
                <c:pt idx="781">
                  <c:v>4.733245720292989E-3</c:v>
                </c:pt>
                <c:pt idx="782">
                  <c:v>5.1374496860902008E-3</c:v>
                </c:pt>
                <c:pt idx="783">
                  <c:v>5.5325719148134889E-3</c:v>
                </c:pt>
                <c:pt idx="784">
                  <c:v>5.9183215720750582E-3</c:v>
                </c:pt>
                <c:pt idx="785">
                  <c:v>6.2944198598917636E-3</c:v>
                </c:pt>
                <c:pt idx="786">
                  <c:v>6.660600164780428E-3</c:v>
                </c:pt>
                <c:pt idx="787">
                  <c:v>7.0166081925394641E-3</c:v>
                </c:pt>
                <c:pt idx="788">
                  <c:v>7.3622020897217144E-3</c:v>
                </c:pt>
                <c:pt idx="789">
                  <c:v>7.697152551815023E-3</c:v>
                </c:pt>
                <c:pt idx="790">
                  <c:v>8.0212429181616418E-3</c:v>
                </c:pt>
                <c:pt idx="791">
                  <c:v>8.3342692536583218E-3</c:v>
                </c:pt>
                <c:pt idx="792">
                  <c:v>8.6360404172920457E-3</c:v>
                </c:pt>
                <c:pt idx="793">
                  <c:v>8.9263781175791257E-3</c:v>
                </c:pt>
                <c:pt idx="794">
                  <c:v>9.2051169549861589E-3</c:v>
                </c:pt>
                <c:pt idx="795">
                  <c:v>9.4721044514242125E-3</c:v>
                </c:pt>
                <c:pt idx="796">
                  <c:v>9.7272010669189335E-3</c:v>
                </c:pt>
                <c:pt idx="797">
                  <c:v>9.9702802035703808E-3</c:v>
                </c:pt>
                <c:pt idx="798">
                  <c:v>1.0201228196927261E-2</c:v>
                </c:pt>
                <c:pt idx="799">
                  <c:v>1.041994429491278E-2</c:v>
                </c:pt>
                <c:pt idx="800">
                  <c:v>1.0626340624447891E-2</c:v>
                </c:pt>
                <c:pt idx="801">
                  <c:v>1.0820342145929199E-2</c:v>
                </c:pt>
                <c:pt idx="802">
                  <c:v>1.100188659572976E-2</c:v>
                </c:pt>
                <c:pt idx="803">
                  <c:v>1.117092441689926E-2</c:v>
                </c:pt>
                <c:pt idx="804">
                  <c:v>1.132741867825016E-2</c:v>
                </c:pt>
                <c:pt idx="805">
                  <c:v>1.147134498202762E-2</c:v>
                </c:pt>
                <c:pt idx="806">
                  <c:v>1.1602691360366509E-2</c:v>
                </c:pt>
                <c:pt idx="807">
                  <c:v>1.1721458160751539E-2</c:v>
                </c:pt>
                <c:pt idx="808">
                  <c:v>1.182765792070228E-2</c:v>
                </c:pt>
                <c:pt idx="809">
                  <c:v>1.192131523191298E-2</c:v>
                </c:pt>
                <c:pt idx="810">
                  <c:v>1.20024665940881E-2</c:v>
                </c:pt>
                <c:pt idx="811">
                  <c:v>1.207116025871802E-2</c:v>
                </c:pt>
                <c:pt idx="812">
                  <c:v>1.212745606304833E-2</c:v>
                </c:pt>
                <c:pt idx="813">
                  <c:v>1.217142525450521E-2</c:v>
                </c:pt>
                <c:pt idx="814">
                  <c:v>1.2203150305841289E-2</c:v>
                </c:pt>
                <c:pt idx="815">
                  <c:v>1.2222724721276831E-2</c:v>
                </c:pt>
                <c:pt idx="816">
                  <c:v>1.22302528339161E-2</c:v>
                </c:pt>
                <c:pt idx="817">
                  <c:v>1.222584959472151E-2</c:v>
                </c:pt>
                <c:pt idx="818">
                  <c:v>1.22096403533386E-2</c:v>
                </c:pt>
                <c:pt idx="819">
                  <c:v>1.218176063106524E-2</c:v>
                </c:pt>
                <c:pt idx="820">
                  <c:v>1.214235588626467E-2</c:v>
                </c:pt>
                <c:pt idx="821">
                  <c:v>1.2091581272527961E-2</c:v>
                </c:pt>
                <c:pt idx="822">
                  <c:v>1.202960138989273E-2</c:v>
                </c:pt>
                <c:pt idx="823">
                  <c:v>1.195659002942873E-2</c:v>
                </c:pt>
                <c:pt idx="824">
                  <c:v>1.1872729911508669E-2</c:v>
                </c:pt>
                <c:pt idx="825">
                  <c:v>1.1778212418078301E-2</c:v>
                </c:pt>
                <c:pt idx="826">
                  <c:v>1.1673237319247409E-2</c:v>
                </c:pt>
                <c:pt idx="827">
                  <c:v>1.1558012494526039E-2</c:v>
                </c:pt>
                <c:pt idx="828">
                  <c:v>1.1432753649027631E-2</c:v>
                </c:pt>
                <c:pt idx="829">
                  <c:v>1.129768402496778E-2</c:v>
                </c:pt>
                <c:pt idx="830">
                  <c:v>1.1153034108784651E-2</c:v>
                </c:pt>
                <c:pt idx="831">
                  <c:v>1.099904133420904E-2</c:v>
                </c:pt>
                <c:pt idx="832">
                  <c:v>1.0835949781614951E-2</c:v>
                </c:pt>
                <c:pt idx="833">
                  <c:v>1.066400987397687E-2</c:v>
                </c:pt>
                <c:pt idx="834">
                  <c:v>1.048347806976602E-2</c:v>
                </c:pt>
                <c:pt idx="835">
                  <c:v>1.029461655311192E-2</c:v>
                </c:pt>
                <c:pt idx="836">
                  <c:v>1.0097692921559039E-2</c:v>
                </c:pt>
                <c:pt idx="837">
                  <c:v>9.8929798717438677E-3</c:v>
                </c:pt>
                <c:pt idx="838">
                  <c:v>9.6807548833200974E-3</c:v>
                </c:pt>
                <c:pt idx="839">
                  <c:v>9.4612999014547228E-3</c:v>
                </c:pt>
                <c:pt idx="840">
                  <c:v>9.2349010182181113E-3</c:v>
                </c:pt>
                <c:pt idx="841">
                  <c:v>9.001848153186498E-3</c:v>
                </c:pt>
                <c:pt idx="842">
                  <c:v>8.7624347335776287E-3</c:v>
                </c:pt>
                <c:pt idx="843">
                  <c:v>8.5169573742311933E-3</c:v>
                </c:pt>
                <c:pt idx="844">
                  <c:v>8.2657155577472441E-3</c:v>
                </c:pt>
                <c:pt idx="845">
                  <c:v>8.0090113150907971E-3</c:v>
                </c:pt>
                <c:pt idx="846">
                  <c:v>7.7471489069682598E-3</c:v>
                </c:pt>
                <c:pt idx="847">
                  <c:v>7.4804345062745581E-3</c:v>
                </c:pt>
                <c:pt idx="848">
                  <c:v>7.2091758819116114E-3</c:v>
                </c:pt>
                <c:pt idx="849">
                  <c:v>6.933682084265258E-3</c:v>
                </c:pt>
                <c:pt idx="850">
                  <c:v>6.6542631326355073E-3</c:v>
                </c:pt>
                <c:pt idx="851">
                  <c:v>6.3712297048963418E-3</c:v>
                </c:pt>
                <c:pt idx="852">
                  <c:v>6.084892829668731E-3</c:v>
                </c:pt>
                <c:pt idx="853">
                  <c:v>5.7955635812767534E-3</c:v>
                </c:pt>
                <c:pt idx="854">
                  <c:v>5.5035527777548277E-3</c:v>
                </c:pt>
                <c:pt idx="855">
                  <c:v>5.209170682168196E-3</c:v>
                </c:pt>
                <c:pt idx="856">
                  <c:v>4.9127267075033121E-3</c:v>
                </c:pt>
                <c:pt idx="857">
                  <c:v>4.6145291253751894E-3</c:v>
                </c:pt>
                <c:pt idx="858">
                  <c:v>4.3148847787989331E-3</c:v>
                </c:pt>
                <c:pt idx="859">
                  <c:v>4.0140987992604016E-3</c:v>
                </c:pt>
                <c:pt idx="860">
                  <c:v>3.7124743283161181E-3</c:v>
                </c:pt>
                <c:pt idx="861">
                  <c:v>3.41031224394861E-3</c:v>
                </c:pt>
                <c:pt idx="862">
                  <c:v>3.1079108918924399E-3</c:v>
                </c:pt>
                <c:pt idx="863">
                  <c:v>2.8055658221406432E-3</c:v>
                </c:pt>
                <c:pt idx="864">
                  <c:v>2.5035695308364141E-3</c:v>
                </c:pt>
                <c:pt idx="865">
                  <c:v>2.2022112077428879E-3</c:v>
                </c:pt>
                <c:pt idx="866">
                  <c:v>1.9017764894818661E-3</c:v>
                </c:pt>
                <c:pt idx="867">
                  <c:v>1.6025472187193299E-3</c:v>
                </c:pt>
                <c:pt idx="868">
                  <c:v>1.304801209473738E-3</c:v>
                </c:pt>
                <c:pt idx="869">
                  <c:v>1.008812018710614E-3</c:v>
                </c:pt>
                <c:pt idx="870">
                  <c:v>7.1484872438043467E-4</c:v>
                </c:pt>
                <c:pt idx="871">
                  <c:v>4.2317571005257021E-4</c:v>
                </c:pt>
                <c:pt idx="872">
                  <c:v>1.340524562833956E-4</c:v>
                </c:pt>
                <c:pt idx="873">
                  <c:v>-1.5226666114553919E-4</c:v>
                </c:pt>
                <c:pt idx="874">
                  <c:v>-4.355325659922693E-4</c:v>
                </c:pt>
                <c:pt idx="875">
                  <c:v>-7.1550166920775204E-4</c:v>
                </c:pt>
                <c:pt idx="876">
                  <c:v>-9.9193604936465007E-4</c:v>
                </c:pt>
                <c:pt idx="877">
                  <c:v>-1.2646036257620841E-3</c:v>
                </c:pt>
                <c:pt idx="878">
                  <c:v>-1.533278324111875E-3</c:v>
                </c:pt>
                <c:pt idx="879">
                  <c:v>-1.797740234721013E-3</c:v>
                </c:pt>
                <c:pt idx="880">
                  <c:v>-2.0577757630945159E-3</c:v>
                </c:pt>
                <c:pt idx="881">
                  <c:v>-2.3131777728870868E-3</c:v>
                </c:pt>
                <c:pt idx="882">
                  <c:v>-2.5637457211448171E-3</c:v>
                </c:pt>
                <c:pt idx="883">
                  <c:v>-2.8092857857840992E-3</c:v>
                </c:pt>
                <c:pt idx="884">
                  <c:v>-3.0496109852604651E-3</c:v>
                </c:pt>
                <c:pt idx="885">
                  <c:v>-3.2845412903941269E-3</c:v>
                </c:pt>
                <c:pt idx="886">
                  <c:v>-3.513903728320722E-3</c:v>
                </c:pt>
                <c:pt idx="887">
                  <c:v>-3.7375324785470232E-3</c:v>
                </c:pt>
                <c:pt idx="888">
                  <c:v>-3.9552689611006553E-3</c:v>
                </c:pt>
                <c:pt idx="889">
                  <c:v>-4.1669619167646887E-3</c:v>
                </c:pt>
                <c:pt idx="890">
                  <c:v>-4.3724674794032303E-3</c:v>
                </c:pt>
                <c:pt idx="891">
                  <c:v>-4.5716492403872211E-3</c:v>
                </c:pt>
                <c:pt idx="892">
                  <c:v>-4.7643783051357644E-3</c:v>
                </c:pt>
                <c:pt idx="893">
                  <c:v>-4.950533341802843E-3</c:v>
                </c:pt>
                <c:pt idx="894">
                  <c:v>-5.1300006221373104E-3</c:v>
                </c:pt>
                <c:pt idx="895">
                  <c:v>-5.3026740545588646E-3</c:v>
                </c:pt>
                <c:pt idx="896">
                  <c:v>-5.4684552094955707E-3</c:v>
                </c:pt>
                <c:pt idx="897">
                  <c:v>-5.6272533370372857E-3</c:v>
                </c:pt>
                <c:pt idx="898">
                  <c:v>-5.7789853769669719E-3</c:v>
                </c:pt>
                <c:pt idx="899">
                  <c:v>-5.9235759612352723E-3</c:v>
                </c:pt>
                <c:pt idx="900">
                  <c:v>-6.0609574089547369E-3</c:v>
                </c:pt>
                <c:pt idx="901">
                  <c:v>-6.1910697139917481E-3</c:v>
                </c:pt>
                <c:pt idx="902">
                  <c:v>-6.3138605252485158E-3</c:v>
                </c:pt>
                <c:pt idx="903">
                  <c:v>-6.4292851197216283E-3</c:v>
                </c:pt>
                <c:pt idx="904">
                  <c:v>-6.537306368441631E-3</c:v>
                </c:pt>
                <c:pt idx="905">
                  <c:v>-6.6378946953978826E-3</c:v>
                </c:pt>
                <c:pt idx="906">
                  <c:v>-6.7310280295566072E-3</c:v>
                </c:pt>
                <c:pt idx="907">
                  <c:v>-6.8166917500945834E-3</c:v>
                </c:pt>
                <c:pt idx="908">
                  <c:v>-6.8948786249637406E-3</c:v>
                </c:pt>
                <c:pt idx="909">
                  <c:v>-6.9655887429193042E-3</c:v>
                </c:pt>
                <c:pt idx="910">
                  <c:v>-7.0288294391414041E-3</c:v>
                </c:pt>
                <c:pt idx="911">
                  <c:v>-7.0846152145856989E-3</c:v>
                </c:pt>
                <c:pt idx="912">
                  <c:v>-7.1329676492090099E-3</c:v>
                </c:pt>
                <c:pt idx="913">
                  <c:v>-7.1739153092119654E-3</c:v>
                </c:pt>
                <c:pt idx="914">
                  <c:v>-7.207493648451746E-3</c:v>
                </c:pt>
                <c:pt idx="915">
                  <c:v>-7.2337449041791624E-3</c:v>
                </c:pt>
                <c:pt idx="916">
                  <c:v>-7.2527179872583503E-3</c:v>
                </c:pt>
                <c:pt idx="917">
                  <c:v>-7.2644683670316512E-3</c:v>
                </c:pt>
                <c:pt idx="918">
                  <c:v>-7.2690579509958608E-3</c:v>
                </c:pt>
                <c:pt idx="919">
                  <c:v>-7.2665549594586043E-3</c:v>
                </c:pt>
                <c:pt idx="920">
                  <c:v>-7.2570337953481454E-3</c:v>
                </c:pt>
                <c:pt idx="921">
                  <c:v>-7.2405749093514826E-3</c:v>
                </c:pt>
                <c:pt idx="922">
                  <c:v>-7.2172646605580537E-3</c:v>
                </c:pt>
                <c:pt idx="923">
                  <c:v>-7.1871951727917596E-3</c:v>
                </c:pt>
                <c:pt idx="924">
                  <c:v>-7.1504641868113117E-3</c:v>
                </c:pt>
                <c:pt idx="925">
                  <c:v>-7.1071749085687141E-3</c:v>
                </c:pt>
                <c:pt idx="926">
                  <c:v>-7.0574358537074389E-3</c:v>
                </c:pt>
                <c:pt idx="927">
                  <c:v>-7.0013606884929969E-3</c:v>
                </c:pt>
                <c:pt idx="928">
                  <c:v>-6.9390680673656613E-3</c:v>
                </c:pt>
                <c:pt idx="929">
                  <c:v>-6.8706814673057393E-3</c:v>
                </c:pt>
                <c:pt idx="930">
                  <c:v>-6.7963290192059036E-3</c:v>
                </c:pt>
                <c:pt idx="931">
                  <c:v>-6.7161433364432144E-3</c:v>
                </c:pt>
                <c:pt idx="932">
                  <c:v>-6.6302613408458777E-3</c:v>
                </c:pt>
                <c:pt idx="933">
                  <c:v>-6.5388240862505054E-3</c:v>
                </c:pt>
                <c:pt idx="934">
                  <c:v>-6.4419765798441331E-3</c:v>
                </c:pt>
                <c:pt idx="935">
                  <c:v>-6.3398676014868593E-3</c:v>
                </c:pt>
                <c:pt idx="936">
                  <c:v>-6.2326495212126076E-3</c:v>
                </c:pt>
                <c:pt idx="937">
                  <c:v>-6.1204781151001919E-3</c:v>
                </c:pt>
                <c:pt idx="938">
                  <c:v>-6.0035123797127499E-3</c:v>
                </c:pt>
                <c:pt idx="939">
                  <c:v>-5.8819143452976119E-3</c:v>
                </c:pt>
                <c:pt idx="940">
                  <c:v>-5.7558488879423386E-3</c:v>
                </c:pt>
                <c:pt idx="941">
                  <c:v>-5.6254835408774406E-3</c:v>
                </c:pt>
                <c:pt idx="942">
                  <c:v>-5.490988305118738E-3</c:v>
                </c:pt>
                <c:pt idx="943">
                  <c:v>-5.3525354596403174E-3</c:v>
                </c:pt>
                <c:pt idx="944">
                  <c:v>-5.2102993712639378E-3</c:v>
                </c:pt>
                <c:pt idx="945">
                  <c:v>-5.0644563044560664E-3</c:v>
                </c:pt>
                <c:pt idx="946">
                  <c:v>-4.9151842312132876E-3</c:v>
                </c:pt>
                <c:pt idx="947">
                  <c:v>-4.762662641224491E-3</c:v>
                </c:pt>
                <c:pt idx="948">
                  <c:v>-4.6070723524865853E-3</c:v>
                </c:pt>
                <c:pt idx="949">
                  <c:v>-4.4485953225550379E-3</c:v>
                </c:pt>
                <c:pt idx="950">
                  <c:v>-4.2874144606059872E-3</c:v>
                </c:pt>
                <c:pt idx="951">
                  <c:v>-4.123713440482013E-3</c:v>
                </c:pt>
                <c:pt idx="952">
                  <c:v>-3.957676514894648E-3</c:v>
                </c:pt>
                <c:pt idx="953">
                  <c:v>-3.789488330951496E-3</c:v>
                </c:pt>
                <c:pt idx="954">
                  <c:v>-3.619333747172937E-3</c:v>
                </c:pt>
                <c:pt idx="955">
                  <c:v>-3.4473976521596228E-3</c:v>
                </c:pt>
                <c:pt idx="956">
                  <c:v>-3.273864785073632E-3</c:v>
                </c:pt>
                <c:pt idx="957">
                  <c:v>-3.0989195580836131E-3</c:v>
                </c:pt>
                <c:pt idx="958">
                  <c:v>-2.922745880930222E-3</c:v>
                </c:pt>
                <c:pt idx="959">
                  <c:v>-2.7455269877590949E-3</c:v>
                </c:pt>
                <c:pt idx="960">
                  <c:v>-2.56744526636421E-3</c:v>
                </c:pt>
                <c:pt idx="961">
                  <c:v>-2.3886820899872152E-3</c:v>
                </c:pt>
                <c:pt idx="962">
                  <c:v>-2.2094176518050461E-3</c:v>
                </c:pt>
                <c:pt idx="963">
                  <c:v>-2.029830802241062E-3</c:v>
                </c:pt>
                <c:pt idx="964">
                  <c:v>-1.850098889230378E-3</c:v>
                </c:pt>
                <c:pt idx="965">
                  <c:v>-1.6703976015614019E-3</c:v>
                </c:pt>
                <c:pt idx="966">
                  <c:v>-1.490900815414475E-3</c:v>
                </c:pt>
                <c:pt idx="967">
                  <c:v>-1.311780444217092E-3</c:v>
                </c:pt>
                <c:pt idx="968">
                  <c:v>-1.133206291923927E-3</c:v>
                </c:pt>
                <c:pt idx="969">
                  <c:v>-9.5534590983081813E-4</c:v>
                </c:pt>
                <c:pt idx="970">
                  <c:v>-7.7836445702450519E-4</c:v>
                </c:pt>
                <c:pt idx="971">
                  <c:v>-6.0242456456960358E-4</c:v>
                </c:pt>
                <c:pt idx="972">
                  <c:v>-4.276862035217377E-4</c:v>
                </c:pt>
                <c:pt idx="973">
                  <c:v>-2.5430655686031761E-4</c:v>
                </c:pt>
                <c:pt idx="974">
                  <c:v>-8.243989542211505E-5</c:v>
                </c:pt>
                <c:pt idx="975">
                  <c:v>8.7762542082203687E-5</c:v>
                </c:pt>
                <c:pt idx="976">
                  <c:v>2.5615266489509292E-4</c:v>
                </c:pt>
                <c:pt idx="977">
                  <c:v>4.2258564181318897E-4</c:v>
                </c:pt>
                <c:pt idx="978">
                  <c:v>5.8692000849525083E-4</c:v>
                </c:pt>
                <c:pt idx="979">
                  <c:v>7.4901777041813666E-4</c:v>
                </c:pt>
                <c:pt idx="980">
                  <c:v>9.0874450142464092E-4</c:v>
                </c:pt>
                <c:pt idx="981">
                  <c:v>1.0659694378115649E-3</c:v>
                </c:pt>
                <c:pt idx="982">
                  <c:v>1.2205655679145E-3</c:v>
                </c:pt>
                <c:pt idx="983">
                  <c:v>1.3724097171450289E-3</c:v>
                </c:pt>
                <c:pt idx="984">
                  <c:v>1.521382628446255E-3</c:v>
                </c:pt>
                <c:pt idx="985">
                  <c:v>1.667369038134914E-3</c:v>
                </c:pt>
                <c:pt idx="986">
                  <c:v>1.8102577471018619E-3</c:v>
                </c:pt>
                <c:pt idx="987">
                  <c:v>1.9499416873518529E-3</c:v>
                </c:pt>
                <c:pt idx="988">
                  <c:v>2.086317983862052E-3</c:v>
                </c:pt>
                <c:pt idx="989">
                  <c:v>2.2192880117490881E-3</c:v>
                </c:pt>
                <c:pt idx="990">
                  <c:v>2.3487574487371932E-3</c:v>
                </c:pt>
                <c:pt idx="991">
                  <c:v>2.4746363229214419E-3</c:v>
                </c:pt>
                <c:pt idx="992">
                  <c:v>2.596839055831301E-3</c:v>
                </c:pt>
                <c:pt idx="993">
                  <c:v>2.7152845007968329E-3</c:v>
                </c:pt>
                <c:pt idx="994">
                  <c:v>2.829895976631303E-3</c:v>
                </c:pt>
                <c:pt idx="995">
                  <c:v>2.9406012966421979E-3</c:v>
                </c:pt>
                <c:pt idx="996">
                  <c:v>3.0473327929925191E-3</c:v>
                </c:pt>
                <c:pt idx="997">
                  <c:v>3.1500273364335469E-3</c:v>
                </c:pt>
                <c:pt idx="998">
                  <c:v>3.2486263514383E-3</c:v>
                </c:pt>
                <c:pt idx="999">
                  <c:v>3.343075826768072E-3</c:v>
                </c:pt>
                <c:pt idx="1000">
                  <c:v>3.433326321507169E-3</c:v>
                </c:pt>
                <c:pt idx="1001">
                  <c:v>3.519332966605337E-3</c:v>
                </c:pt>
                <c:pt idx="1002">
                  <c:v>3.6010554619748669E-3</c:v>
                </c:pt>
                <c:pt idx="1003">
                  <c:v>3.678458069186652E-3</c:v>
                </c:pt>
                <c:pt idx="1004">
                  <c:v>3.7515095998198471E-3</c:v>
                </c:pt>
                <c:pt idx="1005">
                  <c:v>3.820183399518839E-3</c:v>
                </c:pt>
                <c:pt idx="1006">
                  <c:v>3.8844573278169481E-3</c:v>
                </c:pt>
                <c:pt idx="1007">
                  <c:v>3.9443137337896728E-3</c:v>
                </c:pt>
                <c:pt idx="1008">
                  <c:v>3.9997394276038989E-3</c:v>
                </c:pt>
                <c:pt idx="1009">
                  <c:v>4.0507256480305509E-3</c:v>
                </c:pt>
                <c:pt idx="1010">
                  <c:v>4.0972680259944161E-3</c:v>
                </c:pt>
                <c:pt idx="1011">
                  <c:v>4.1393665442373004E-3</c:v>
                </c:pt>
                <c:pt idx="1012">
                  <c:v>4.177025493171671E-3</c:v>
                </c:pt>
                <c:pt idx="1013">
                  <c:v>4.2102534230069599E-3</c:v>
                </c:pt>
                <c:pt idx="1014">
                  <c:v>4.2390630922316541E-3</c:v>
                </c:pt>
                <c:pt idx="1015">
                  <c:v>4.2634714125412421E-3</c:v>
                </c:pt>
                <c:pt idx="1016">
                  <c:v>4.2834993902970409E-3</c:v>
                </c:pt>
                <c:pt idx="1017">
                  <c:v>4.2991720646115006E-3</c:v>
                </c:pt>
                <c:pt idx="1018">
                  <c:v>4.3105184421518006E-3</c:v>
                </c:pt>
                <c:pt idx="1019">
                  <c:v>4.3175714287605471E-3</c:v>
                </c:pt>
                <c:pt idx="1020">
                  <c:v>4.3203677579898292E-3</c:v>
                </c:pt>
                <c:pt idx="1021">
                  <c:v>4.3189479166501066E-3</c:v>
                </c:pt>
                <c:pt idx="1022">
                  <c:v>4.313356067477736E-3</c:v>
                </c:pt>
                <c:pt idx="1023">
                  <c:v>4.3036399690232763E-3</c:v>
                </c:pt>
                <c:pt idx="1024">
                  <c:v>4.2898508928673751E-3</c:v>
                </c:pt>
                <c:pt idx="1025">
                  <c:v>4.272043538271153E-3</c:v>
                </c:pt>
                <c:pt idx="1026">
                  <c:v>4.2502759443719951E-3</c:v>
                </c:pt>
                <c:pt idx="1027">
                  <c:v>4.2246094000303316E-3</c:v>
                </c:pt>
                <c:pt idx="1028">
                  <c:v>4.1951083514433218E-3</c:v>
                </c:pt>
                <c:pt idx="1029">
                  <c:v>4.1618403076356669E-3</c:v>
                </c:pt>
                <c:pt idx="1030">
                  <c:v>4.1248757439386052E-3</c:v>
                </c:pt>
                <c:pt idx="1031">
                  <c:v>4.0842880035758533E-3</c:v>
                </c:pt>
                <c:pt idx="1032">
                  <c:v>4.0401531974665339E-3</c:v>
                </c:pt>
                <c:pt idx="1033">
                  <c:v>3.9925501023627694E-3</c:v>
                </c:pt>
                <c:pt idx="1034">
                  <c:v>3.9415600574367327E-3</c:v>
                </c:pt>
                <c:pt idx="1035">
                  <c:v>3.8872668594340798E-3</c:v>
                </c:pt>
                <c:pt idx="1036">
                  <c:v>3.8297566565083101E-3</c:v>
                </c:pt>
                <c:pt idx="1037">
                  <c:v>3.769117840853542E-3</c:v>
                </c:pt>
                <c:pt idx="1038">
                  <c:v>3.7054409402520472E-3</c:v>
                </c:pt>
                <c:pt idx="1039">
                  <c:v>3.638818508652109E-3</c:v>
                </c:pt>
                <c:pt idx="1040">
                  <c:v>3.569345015891789E-3</c:v>
                </c:pt>
                <c:pt idx="1041">
                  <c:v>3.4971167366859568E-3</c:v>
                </c:pt>
                <c:pt idx="1042">
                  <c:v>3.4222316389891372E-3</c:v>
                </c:pt>
                <c:pt idx="1043">
                  <c:v>3.3447892718504462E-3</c:v>
                </c:pt>
                <c:pt idx="1044">
                  <c:v>3.2648906528741639E-3</c:v>
                </c:pt>
                <c:pt idx="1045">
                  <c:v>3.1826381553992089E-3</c:v>
                </c:pt>
                <c:pt idx="1046">
                  <c:v>3.0981353955084061E-3</c:v>
                </c:pt>
                <c:pt idx="1047">
                  <c:v>3.011487118980583E-3</c:v>
                </c:pt>
                <c:pt idx="1048">
                  <c:v>2.9227990882947359E-3</c:v>
                </c:pt>
                <c:pt idx="1049">
                  <c:v>2.8321779697951799E-3</c:v>
                </c:pt>
                <c:pt idx="1050">
                  <c:v>2.73973122112614E-3</c:v>
                </c:pt>
                <c:pt idx="1051">
                  <c:v>2.645566979040725E-3</c:v>
                </c:pt>
                <c:pt idx="1052">
                  <c:v>2.5497939476910592E-3</c:v>
                </c:pt>
                <c:pt idx="1053">
                  <c:v>2.452521287502063E-3</c:v>
                </c:pt>
                <c:pt idx="1054">
                  <c:v>2.3538585047296889E-3</c:v>
                </c:pt>
                <c:pt idx="1055">
                  <c:v>2.2539153418060791E-3</c:v>
                </c:pt>
                <c:pt idx="1056">
                  <c:v>2.1528016685671281E-3</c:v>
                </c:pt>
                <c:pt idx="1057">
                  <c:v>2.0506273744625991E-3</c:v>
                </c:pt>
                <c:pt idx="1058">
                  <c:v>1.9475022618379301E-3</c:v>
                </c:pt>
                <c:pt idx="1059">
                  <c:v>1.8435359403868869E-3</c:v>
                </c:pt>
                <c:pt idx="1060">
                  <c:v>1.738837722858988E-3</c:v>
                </c:pt>
                <c:pt idx="1061">
                  <c:v>1.63351652211563E-3</c:v>
                </c:pt>
                <c:pt idx="1062">
                  <c:v>1.5276807496168441E-3</c:v>
                </c:pt>
                <c:pt idx="1063">
                  <c:v>1.4214382154253971E-3</c:v>
                </c:pt>
                <c:pt idx="1064">
                  <c:v>1.314896029807278E-3</c:v>
                </c:pt>
                <c:pt idx="1065">
                  <c:v>1.208160506510958E-3</c:v>
                </c:pt>
                <c:pt idx="1066">
                  <c:v>1.101337067798025E-3</c:v>
                </c:pt>
                <c:pt idx="1067">
                  <c:v>9.9453015130401834E-4</c:v>
                </c:pt>
                <c:pt idx="1068">
                  <c:v>8.8784311879663846E-4</c:v>
                </c:pt>
                <c:pt idx="1069">
                  <c:v>7.8137816690493356E-4</c:v>
                </c:pt>
                <c:pt idx="1070">
                  <c:v>6.7523623988174908E-4</c:v>
                </c:pt>
                <c:pt idx="1071">
                  <c:v>5.6951694446683021E-4</c:v>
                </c:pt>
                <c:pt idx="1072">
                  <c:v>4.6431846691019629E-4</c:v>
                </c:pt>
                <c:pt idx="1073">
                  <c:v>3.5973749221362977E-4</c:v>
                </c:pt>
                <c:pt idx="1074">
                  <c:v>2.5586912564801167E-4</c:v>
                </c:pt>
                <c:pt idx="1075">
                  <c:v>1.5280681659768369E-4</c:v>
                </c:pt>
                <c:pt idx="1076">
                  <c:v>5.0642284782465019E-5</c:v>
                </c:pt>
                <c:pt idx="1077">
                  <c:v>-5.0534551093828213E-5</c:v>
                </c:pt>
                <c:pt idx="1078">
                  <c:v>-1.506356422262822E-4</c:v>
                </c:pt>
                <c:pt idx="1079">
                  <c:v>-2.495748760797944E-4</c:v>
                </c:pt>
                <c:pt idx="1080">
                  <c:v>-3.4726814020924479E-4</c:v>
                </c:pt>
                <c:pt idx="1081">
                  <c:v>-4.4363338349417969E-4</c:v>
                </c:pt>
                <c:pt idx="1082">
                  <c:v>-5.3859067475225952E-4</c:v>
                </c:pt>
                <c:pt idx="1083">
                  <c:v>-6.3206225870537924E-4</c:v>
                </c:pt>
                <c:pt idx="1084">
                  <c:v>-7.2397260926726492E-4</c:v>
                </c:pt>
                <c:pt idx="1085">
                  <c:v>-8.1424848012867646E-4</c:v>
                </c:pt>
                <c:pt idx="1086">
                  <c:v>-9.0281895262189771E-4</c:v>
                </c:pt>
                <c:pt idx="1087">
                  <c:v>-9.8961548084086637E-4</c:v>
                </c:pt>
                <c:pt idx="1088">
                  <c:v>-1.0745719340051749E-3</c:v>
                </c:pt>
                <c:pt idx="1089">
                  <c:v>-1.157624636051624E-3</c:v>
                </c:pt>
                <c:pt idx="1090">
                  <c:v>-1.2387124024462179E-3</c:v>
                </c:pt>
                <c:pt idx="1091">
                  <c:v>-1.3177765742059531E-3</c:v>
                </c:pt>
                <c:pt idx="1092">
                  <c:v>-1.394761049128834E-3</c:v>
                </c:pt>
                <c:pt idx="1093">
                  <c:v>-1.4696123102275751E-3</c:v>
                </c:pt>
                <c:pt idx="1094">
                  <c:v>-1.5422794513683109E-3</c:v>
                </c:pt>
                <c:pt idx="1095">
                  <c:v>-1.6127142001204351E-3</c:v>
                </c:pt>
                <c:pt idx="1096">
                  <c:v>-1.680870937819656E-3</c:v>
                </c:pt>
                <c:pt idx="1097">
                  <c:v>-1.7467067168561721E-3</c:v>
                </c:pt>
                <c:pt idx="1098">
                  <c:v>-1.8101812751983859E-3</c:v>
                </c:pt>
                <c:pt idx="1099">
                  <c:v>-1.871257048164821E-3</c:v>
                </c:pt>
                <c:pt idx="1100">
                  <c:v>-1.929899177463668E-3</c:v>
                </c:pt>
                <c:pt idx="1101">
                  <c:v>-1.9860755175166171E-3</c:v>
                </c:pt>
                <c:pt idx="1102">
                  <c:v>-2.0397566390878419E-3</c:v>
                </c:pt>
                <c:pt idx="1103">
                  <c:v>-2.090915830245232E-3</c:v>
                </c:pt>
                <c:pt idx="1104">
                  <c:v>-2.1395290946769618E-3</c:v>
                </c:pt>
                <c:pt idx="1105">
                  <c:v>-2.1855751473920382E-3</c:v>
                </c:pt>
                <c:pt idx="1106">
                  <c:v>-2.229035407837809E-3</c:v>
                </c:pt>
                <c:pt idx="1107">
                  <c:v>-2.2698939904652882E-3</c:v>
                </c:pt>
                <c:pt idx="1108">
                  <c:v>-2.3081376927773789E-3</c:v>
                </c:pt>
                <c:pt idx="1109">
                  <c:v>-2.3437559808983099E-3</c:v>
                </c:pt>
                <c:pt idx="1110">
                  <c:v>-2.376740972703351E-3</c:v>
                </c:pt>
                <c:pt idx="1111">
                  <c:v>-2.4070874185472269E-3</c:v>
                </c:pt>
                <c:pt idx="1112">
                  <c:v>-2.4347926796385311E-3</c:v>
                </c:pt>
                <c:pt idx="1113">
                  <c:v>-2.459856704102648E-3</c:v>
                </c:pt>
                <c:pt idx="1114">
                  <c:v>-2.4822820007787132E-3</c:v>
                </c:pt>
                <c:pt idx="1115">
                  <c:v>-2.5020736108014589E-3</c:v>
                </c:pt>
                <c:pt idx="1116">
                  <c:v>-2.5192390770166768E-3</c:v>
                </c:pt>
                <c:pt idx="1117">
                  <c:v>-2.5337884112818232E-3</c:v>
                </c:pt>
                <c:pt idx="1118">
                  <c:v>-2.545734059705707E-3</c:v>
                </c:pt>
                <c:pt idx="1119">
                  <c:v>-2.5550908658803499E-3</c:v>
                </c:pt>
                <c:pt idx="1120">
                  <c:v>-2.5618760321641791E-3</c:v>
                </c:pt>
                <c:pt idx="1121">
                  <c:v>-2.5661090790686241E-3</c:v>
                </c:pt>
                <c:pt idx="1122">
                  <c:v>-2.5678118028132908E-3</c:v>
                </c:pt>
                <c:pt idx="1123">
                  <c:v>-2.5670082311023408E-3</c:v>
                </c:pt>
                <c:pt idx="1124">
                  <c:v>-2.563724577190563E-3</c:v>
                </c:pt>
                <c:pt idx="1125">
                  <c:v>-2.5579891922942188E-3</c:v>
                </c:pt>
                <c:pt idx="1126">
                  <c:v>-2.5498325164131641E-3</c:v>
                </c:pt>
                <c:pt idx="1127">
                  <c:v>-2.5392870276278461E-3</c:v>
                </c:pt>
                <c:pt idx="1128">
                  <c:v>-2.5263871899348089E-3</c:v>
                </c:pt>
                <c:pt idx="1129">
                  <c:v>-2.511169399687319E-3</c:v>
                </c:pt>
                <c:pt idx="1130">
                  <c:v>-2.4936719307060429E-3</c:v>
                </c:pt>
                <c:pt idx="1131">
                  <c:v>-2.4739348781258612E-3</c:v>
                </c:pt>
                <c:pt idx="1132">
                  <c:v>-2.4520001010487351E-3</c:v>
                </c:pt>
                <c:pt idx="1133">
                  <c:v>-2.4279111640682638E-3</c:v>
                </c:pt>
                <c:pt idx="1134">
                  <c:v>-2.401713277733752E-3</c:v>
                </c:pt>
                <c:pt idx="1135">
                  <c:v>-2.3734532380236262E-3</c:v>
                </c:pt>
                <c:pt idx="1136">
                  <c:v>-2.343179364896808E-3</c:v>
                </c:pt>
                <c:pt idx="1137">
                  <c:v>-2.3109414399891119E-3</c:v>
                </c:pt>
                <c:pt idx="1138">
                  <c:v>-2.2767906435260392E-3</c:v>
                </c:pt>
                <c:pt idx="1139">
                  <c:v>-2.2407794905203731E-3</c:v>
                </c:pt>
                <c:pt idx="1140">
                  <c:v>-2.2029617663220651E-3</c:v>
                </c:pt>
                <c:pt idx="1141">
                  <c:v>-2.1633924615930282E-3</c:v>
                </c:pt>
                <c:pt idx="1142">
                  <c:v>-2.1221277067710038E-3</c:v>
                </c:pt>
                <c:pt idx="1143">
                  <c:v>-2.0792247060954509E-3</c:v>
                </c:pt>
                <c:pt idx="1144">
                  <c:v>-2.034741671261386E-3</c:v>
                </c:pt>
                <c:pt idx="1145">
                  <c:v>-1.9887377547703759E-3</c:v>
                </c:pt>
                <c:pt idx="1146">
                  <c:v>-1.941272983045472E-3</c:v>
                </c:pt>
                <c:pt idx="1147">
                  <c:v>-1.892408189377859E-3</c:v>
                </c:pt>
                <c:pt idx="1148">
                  <c:v>-1.842204946772785E-3</c:v>
                </c:pt>
                <c:pt idx="1149">
                  <c:v>-1.7907255007580951E-3</c:v>
                </c:pt>
                <c:pt idx="1150">
                  <c:v>-1.7380327022251669E-3</c:v>
                </c:pt>
                <c:pt idx="1151">
                  <c:v>-1.684189940362457E-3</c:v>
                </c:pt>
                <c:pt idx="1152">
                  <c:v>-1.6292610757487891E-3</c:v>
                </c:pt>
                <c:pt idx="1153">
                  <c:v>-1.573310373669035E-3</c:v>
                </c:pt>
                <c:pt idx="1154">
                  <c:v>-1.5164024377134491E-3</c:v>
                </c:pt>
                <c:pt idx="1155">
                  <c:v>-1.4586021437239529E-3</c:v>
                </c:pt>
                <c:pt idx="1156">
                  <c:v>-1.3999745741453129E-3</c:v>
                </c:pt>
                <c:pt idx="1157">
                  <c:v>-1.340584952844059E-3</c:v>
                </c:pt>
                <c:pt idx="1158">
                  <c:v>-1.280498580449652E-3</c:v>
                </c:pt>
                <c:pt idx="1159">
                  <c:v>-1.2197807702806209E-3</c:v>
                </c:pt>
                <c:pt idx="1160">
                  <c:v>-1.1584967849045389E-3</c:v>
                </c:pt>
                <c:pt idx="1161">
                  <c:v>-1.096711773395098E-3</c:v>
                </c:pt>
                <c:pt idx="1162">
                  <c:v>-1.034490709332148E-3</c:v>
                </c:pt>
                <c:pt idx="1163">
                  <c:v>-9.7189832960409284E-4</c:v>
                </c:pt>
                <c:pt idx="1164">
                  <c:v>-9.0899907405928015E-4</c:v>
                </c:pt>
                <c:pt idx="1165">
                  <c:v>-8.458570260574394E-4</c:v>
                </c:pt>
                <c:pt idx="1166">
                  <c:v>-7.8253585397114467E-4</c:v>
                </c:pt>
                <c:pt idx="1167">
                  <c:v>-7.1909875368225684E-4</c:v>
                </c:pt>
                <c:pt idx="1168">
                  <c:v>-6.5560839211953326E-4</c:v>
                </c:pt>
                <c:pt idx="1169">
                  <c:v>-5.9212685188425596E-4</c:v>
                </c:pt>
                <c:pt idx="1170">
                  <c:v>-5.287155770007379E-4</c:v>
                </c:pt>
                <c:pt idx="1171">
                  <c:v>-4.6543531983966879E-4</c:v>
                </c:pt>
                <c:pt idx="1172">
                  <c:v>-4.0234608924782922E-4</c:v>
                </c:pt>
                <c:pt idx="1173">
                  <c:v>-3.3950709992691669E-4</c:v>
                </c:pt>
                <c:pt idx="1174">
                  <c:v>-2.7697672309434651E-4</c:v>
                </c:pt>
                <c:pt idx="1175">
                  <c:v>-2.1481243846388501E-4</c:v>
                </c:pt>
                <c:pt idx="1176">
                  <c:v>-1.530707875760928E-4</c:v>
                </c:pt>
                <c:pt idx="1177">
                  <c:v>-9.1807328513104913E-5</c:v>
                </c:pt>
                <c:pt idx="1178">
                  <c:v>-3.1076592025502947E-5</c:v>
                </c:pt>
                <c:pt idx="1179">
                  <c:v>2.906796089963137E-5</c:v>
                </c:pt>
                <c:pt idx="1180">
                  <c:v>8.8573980002837338E-5</c:v>
                </c:pt>
                <c:pt idx="1181">
                  <c:v>1.4739026522458951E-4</c:v>
                </c:pt>
                <c:pt idx="1182">
                  <c:v>2.0546680466115849E-4</c:v>
                </c:pt>
                <c:pt idx="1183">
                  <c:v>2.6275481098492198E-4</c:v>
                </c:pt>
                <c:pt idx="1184">
                  <c:v>3.1920675630703332E-4</c:v>
                </c:pt>
                <c:pt idx="1185">
                  <c:v>3.7477640546590418E-4</c:v>
                </c:pt>
                <c:pt idx="1186">
                  <c:v>4.2941884772484951E-4</c:v>
                </c:pt>
                <c:pt idx="1187">
                  <c:v>4.8309052686390519E-4</c:v>
                </c:pt>
                <c:pt idx="1188">
                  <c:v>5.3574926965405112E-4</c:v>
                </c:pt>
                <c:pt idx="1189">
                  <c:v>5.8735431270096061E-4</c:v>
                </c:pt>
                <c:pt idx="1190">
                  <c:v>6.3786632765083784E-4</c:v>
                </c:pt>
                <c:pt idx="1191">
                  <c:v>6.872474447483512E-4</c:v>
                </c:pt>
                <c:pt idx="1192">
                  <c:v>7.3546127474266587E-4</c:v>
                </c:pt>
                <c:pt idx="1193">
                  <c:v>7.824729291350252E-4</c:v>
                </c:pt>
                <c:pt idx="1194">
                  <c:v>8.2824903876765887E-4</c:v>
                </c:pt>
                <c:pt idx="1195">
                  <c:v>8.7275777074935501E-4</c:v>
                </c:pt>
                <c:pt idx="1196">
                  <c:v>9.1596884372180387E-4</c:v>
                </c:pt>
                <c:pt idx="1197">
                  <c:v>9.5785354146671331E-4</c:v>
                </c:pt>
                <c:pt idx="1198">
                  <c:v>9.9838472485735963E-4</c:v>
                </c:pt>
                <c:pt idx="1199">
                  <c:v>1.0375368421597919E-3</c:v>
                </c:pt>
                <c:pt idx="1200">
                  <c:v>1.0752859376919059E-3</c:v>
                </c:pt>
                <c:pt idx="1201">
                  <c:v>1.1116096588469351E-3</c:v>
                </c:pt>
                <c:pt idx="1202">
                  <c:v>1.146487261491802E-3</c:v>
                </c:pt>
                <c:pt idx="1203">
                  <c:v>1.179899613751423E-3</c:v>
                </c:pt>
                <c:pt idx="1204">
                  <c:v>1.21182919819196E-3</c:v>
                </c:pt>
                <c:pt idx="1205">
                  <c:v>1.2422601124175701E-3</c:v>
                </c:pt>
                <c:pt idx="1206">
                  <c:v>1.271178068094958E-3</c:v>
                </c:pt>
                <c:pt idx="1207">
                  <c:v>1.2985703884229589E-3</c:v>
                </c:pt>
                <c:pt idx="1208">
                  <c:v>1.3244260040666811E-3</c:v>
                </c:pt>
                <c:pt idx="1209">
                  <c:v>1.3487354475741899E-3</c:v>
                </c:pt>
                <c:pt idx="1210">
                  <c:v>1.371490846297396E-3</c:v>
                </c:pt>
                <c:pt idx="1211">
                  <c:v>1.3926859138383429E-3</c:v>
                </c:pt>
                <c:pt idx="1212">
                  <c:v>1.412315940045761E-3</c:v>
                </c:pt>
                <c:pt idx="1213">
                  <c:v>1.430377779584102E-3</c:v>
                </c:pt>
                <c:pt idx="1214">
                  <c:v>1.4468698391025821E-3</c:v>
                </c:pt>
                <c:pt idx="1215">
                  <c:v>1.461792063029765E-3</c:v>
                </c:pt>
                <c:pt idx="1216">
                  <c:v>1.475145918021781E-3</c:v>
                </c:pt>
                <c:pt idx="1217">
                  <c:v>1.4869343760928191E-3</c:v>
                </c:pt>
                <c:pt idx="1218">
                  <c:v>1.497161896457655E-3</c:v>
                </c:pt>
                <c:pt idx="1219">
                  <c:v>1.5058344061170681E-3</c:v>
                </c:pt>
                <c:pt idx="1220">
                  <c:v>1.512959279216797E-3</c:v>
                </c:pt>
                <c:pt idx="1221">
                  <c:v>1.5185453152143371E-3</c:v>
                </c:pt>
                <c:pt idx="1222">
                  <c:v>1.522602715885224E-3</c:v>
                </c:pt>
                <c:pt idx="1223">
                  <c:v>1.5251430612029939E-3</c:v>
                </c:pt>
                <c:pt idx="1224">
                  <c:v>1.52617928412857E-3</c:v>
                </c:pt>
                <c:pt idx="1225">
                  <c:v>1.52572564434339E-3</c:v>
                </c:pt>
                <c:pt idx="1226">
                  <c:v>1.523797700964447E-3</c:v>
                </c:pt>
                <c:pt idx="1227">
                  <c:v>1.520412284274353E-3</c:v>
                </c:pt>
                <c:pt idx="1228">
                  <c:v>1.515587466508816E-3</c:v>
                </c:pt>
                <c:pt idx="1229">
                  <c:v>1.509342531734625E-3</c:v>
                </c:pt>
                <c:pt idx="1230">
                  <c:v>1.501697944859326E-3</c:v>
                </c:pt>
                <c:pt idx="1231">
                  <c:v>1.492675319811898E-3</c:v>
                </c:pt>
                <c:pt idx="1232">
                  <c:v>1.4822973869302869E-3</c:v>
                </c:pt>
                <c:pt idx="1233">
                  <c:v>1.470587959600089E-3</c:v>
                </c:pt>
                <c:pt idx="1234">
                  <c:v>1.457571900180366E-3</c:v>
                </c:pt>
                <c:pt idx="1235">
                  <c:v>1.443275085259321E-3</c:v>
                </c:pt>
                <c:pt idx="1236">
                  <c:v>1.4277243702786051E-3</c:v>
                </c:pt>
                <c:pt idx="1237">
                  <c:v>1.4109475535696301E-3</c:v>
                </c:pt>
                <c:pt idx="1238">
                  <c:v>1.392973339838566E-3</c:v>
                </c:pt>
                <c:pt idx="1239">
                  <c:v>1.373831303144279E-3</c:v>
                </c:pt>
                <c:pt idx="1240">
                  <c:v>1.353551849410217E-3</c:v>
                </c:pt>
                <c:pt idx="1241">
                  <c:v>1.332166178509286E-3</c:v>
                </c:pt>
                <c:pt idx="1242">
                  <c:v>1.309706245963937E-3</c:v>
                </c:pt>
                <c:pt idx="1243">
                  <c:v>1.286204724303297E-3</c:v>
                </c:pt>
                <c:pt idx="1244">
                  <c:v>1.261694964116544E-3</c:v>
                </c:pt>
                <c:pt idx="1245">
                  <c:v>1.2362109548446081E-3</c:v>
                </c:pt>
                <c:pt idx="1246">
                  <c:v>1.2097872853510381E-3</c:v>
                </c:pt>
                <c:pt idx="1247">
                  <c:v>1.182459104310474E-3</c:v>
                </c:pt>
                <c:pt idx="1248">
                  <c:v>1.154262080458768E-3</c:v>
                </c:pt>
                <c:pt idx="1249">
                  <c:v>1.125232362740203E-3</c:v>
                </c:pt>
                <c:pt idx="1250">
                  <c:v>1.0954065403946389E-3</c:v>
                </c:pt>
                <c:pt idx="1251">
                  <c:v>1.0648216030233471E-3</c:v>
                </c:pt>
                <c:pt idx="1252">
                  <c:v>1.0335149006711619E-3</c:v>
                </c:pt>
                <c:pt idx="1253">
                  <c:v>1.00152410396448E-3</c:v>
                </c:pt>
                <c:pt idx="1254">
                  <c:v>9.6888716434417876E-4</c:v>
                </c:pt>
                <c:pt idx="1255">
                  <c:v>9.3564227442788361E-4</c:v>
                </c:pt>
                <c:pt idx="1256">
                  <c:v>9.01827828542201E-4</c:v>
                </c:pt>
                <c:pt idx="1257">
                  <c:v>8.6748238346012752E-4</c:v>
                </c:pt>
                <c:pt idx="1258">
                  <c:v>8.3264461937837542E-4</c:v>
                </c:pt>
                <c:pt idx="1259">
                  <c:v>7.9735330117181036E-4</c:v>
                </c:pt>
                <c:pt idx="1260">
                  <c:v>7.6164723995819639E-4</c:v>
                </c:pt>
                <c:pt idx="1261">
                  <c:v>7.2556525500977465E-4</c:v>
                </c:pt>
                <c:pt idx="1262">
                  <c:v>6.8914613604142971E-4</c:v>
                </c:pt>
                <c:pt idx="1263">
                  <c:v>6.5242860591196994E-4</c:v>
                </c:pt>
                <c:pt idx="1264">
                  <c:v>6.1545128376783165E-4</c:v>
                </c:pt>
                <c:pt idx="1265">
                  <c:v>5.7825264866140369E-4</c:v>
                </c:pt>
                <c:pt idx="1266">
                  <c:v>5.4087100367383734E-4</c:v>
                </c:pt>
                <c:pt idx="1267">
                  <c:v>5.0334444057431593E-4</c:v>
                </c:pt>
                <c:pt idx="1268">
                  <c:v>4.6571080504076429E-4</c:v>
                </c:pt>
                <c:pt idx="1269">
                  <c:v>4.2800766247308442E-4</c:v>
                </c:pt>
                <c:pt idx="1270">
                  <c:v>3.9027226442489571E-4</c:v>
                </c:pt>
                <c:pt idx="1271">
                  <c:v>3.5254151567987169E-4</c:v>
                </c:pt>
                <c:pt idx="1272">
                  <c:v>3.1485194199865058E-4</c:v>
                </c:pt>
                <c:pt idx="1273">
                  <c:v>2.7723965856030208E-4</c:v>
                </c:pt>
                <c:pt idx="1274">
                  <c:v>2.3974033912199649E-4</c:v>
                </c:pt>
                <c:pt idx="1275">
                  <c:v>2.0238918591963809E-4</c:v>
                </c:pt>
                <c:pt idx="1276">
                  <c:v>1.6522090033044279E-4</c:v>
                </c:pt>
                <c:pt idx="1277">
                  <c:v>1.2826965432000131E-4</c:v>
                </c:pt>
                <c:pt idx="1278">
                  <c:v>9.1569062691254643E-5</c:v>
                </c:pt>
                <c:pt idx="1279">
                  <c:v>5.5152156154814058E-5</c:v>
                </c:pt>
                <c:pt idx="1280">
                  <c:v>1.90513552398297E-5</c:v>
                </c:pt>
                <c:pt idx="1281">
                  <c:v>-1.6701554939602129E-5</c:v>
                </c:pt>
                <c:pt idx="1282">
                  <c:v>-5.2075449045618782E-5</c:v>
                </c:pt>
                <c:pt idx="1283">
                  <c:v>-8.703988499170201E-5</c:v>
                </c:pt>
                <c:pt idx="1284">
                  <c:v>-1.2156512651673169E-4</c:v>
                </c:pt>
                <c:pt idx="1285">
                  <c:v>-1.5562216484588109E-4</c:v>
                </c:pt>
                <c:pt idx="1286">
                  <c:v>-1.8918273942614139E-4</c:v>
                </c:pt>
                <c:pt idx="1287">
                  <c:v>-2.2221935772748219E-4</c:v>
                </c:pt>
                <c:pt idx="1288">
                  <c:v>-2.5470531409688141E-4</c:v>
                </c:pt>
                <c:pt idx="1289">
                  <c:v>-2.8661470765967151E-4</c:v>
                </c:pt>
                <c:pt idx="1290">
                  <c:v>-3.179224592584351E-4</c:v>
                </c:pt>
                <c:pt idx="1291">
                  <c:v>-3.4860432742300768E-4</c:v>
                </c:pt>
                <c:pt idx="1292">
                  <c:v>-3.7863692336836952E-4</c:v>
                </c:pt>
                <c:pt idx="1293">
                  <c:v>-4.0799772501132198E-4</c:v>
                </c:pt>
                <c:pt idx="1294">
                  <c:v>-4.3666509000639397E-4</c:v>
                </c:pt>
                <c:pt idx="1295">
                  <c:v>-4.6461826779686799E-4</c:v>
                </c:pt>
                <c:pt idx="1296">
                  <c:v>-4.9183741067770903E-4</c:v>
                </c:pt>
                <c:pt idx="1297">
                  <c:v>-5.1830358387261466E-4</c:v>
                </c:pt>
                <c:pt idx="1298">
                  <c:v>-5.4399877462230073E-4</c:v>
                </c:pt>
                <c:pt idx="1299">
                  <c:v>-5.6890590028890742E-4</c:v>
                </c:pt>
                <c:pt idx="1300">
                  <c:v>-5.9300881547463824E-4</c:v>
                </c:pt>
                <c:pt idx="1301">
                  <c:v>-6.1629231816029417E-4</c:v>
                </c:pt>
                <c:pt idx="1302">
                  <c:v>-6.3874215486792174E-4</c:v>
                </c:pt>
                <c:pt idx="1303">
                  <c:v>-6.6034502485057267E-4</c:v>
                </c:pt>
                <c:pt idx="1304">
                  <c:v>-6.8108858331605848E-4</c:v>
                </c:pt>
                <c:pt idx="1305">
                  <c:v>-7.0096144369202751E-4</c:v>
                </c:pt>
                <c:pt idx="1306">
                  <c:v>-7.1995317893935873E-4</c:v>
                </c:pt>
                <c:pt idx="1307">
                  <c:v>-7.3805432192086684E-4</c:v>
                </c:pt>
                <c:pt idx="1308">
                  <c:v>-7.5525636483775305E-4</c:v>
                </c:pt>
                <c:pt idx="1309">
                  <c:v>-7.7155175773957474E-4</c:v>
                </c:pt>
                <c:pt idx="1310">
                  <c:v>-7.8693390612294412E-4</c:v>
                </c:pt>
                <c:pt idx="1311">
                  <c:v>-8.0139716762750446E-4</c:v>
                </c:pt>
                <c:pt idx="1312">
                  <c:v>-8.1493684784228471E-4</c:v>
                </c:pt>
                <c:pt idx="1313">
                  <c:v>-8.2754919523653214E-4</c:v>
                </c:pt>
                <c:pt idx="1314">
                  <c:v>-8.392313952269026E-4</c:v>
                </c:pt>
                <c:pt idx="1315">
                  <c:v>-8.4998156339877173E-4</c:v>
                </c:pt>
                <c:pt idx="1316">
                  <c:v>-8.5979873789132633E-4</c:v>
                </c:pt>
                <c:pt idx="1317">
                  <c:v>-8.6868287096941721E-4</c:v>
                </c:pt>
                <c:pt idx="1318">
                  <c:v>-8.7663481979205482E-4</c:v>
                </c:pt>
                <c:pt idx="1319">
                  <c:v>-8.8365633639919672E-4</c:v>
                </c:pt>
                <c:pt idx="1320">
                  <c:v>-8.8975005693159304E-4</c:v>
                </c:pt>
                <c:pt idx="1321">
                  <c:v>-8.9491949010345184E-4</c:v>
                </c:pt>
                <c:pt idx="1322">
                  <c:v>-8.9916900494690921E-4</c:v>
                </c:pt>
                <c:pt idx="1323">
                  <c:v>-9.0250381784606759E-4</c:v>
                </c:pt>
                <c:pt idx="1324">
                  <c:v>-9.0492997888114157E-4</c:v>
                </c:pt>
                <c:pt idx="1325">
                  <c:v>-9.0645435750491554E-4</c:v>
                </c:pt>
                <c:pt idx="1326">
                  <c:v>-9.0708462756705632E-4</c:v>
                </c:pt>
                <c:pt idx="1327">
                  <c:v>-9.0682925171381434E-4</c:v>
                </c:pt>
                <c:pt idx="1328">
                  <c:v>-9.0569746518043281E-4</c:v>
                </c:pt>
                <c:pt idx="1329">
                  <c:v>-9.0369925899802528E-4</c:v>
                </c:pt>
                <c:pt idx="1330">
                  <c:v>-9.0084536263979054E-4</c:v>
                </c:pt>
                <c:pt idx="1331">
                  <c:v>-8.9714722612632691E-4</c:v>
                </c:pt>
                <c:pt idx="1332">
                  <c:v>-8.9261700161569202E-4</c:v>
                </c:pt>
                <c:pt idx="1333">
                  <c:v>-8.8726752449785895E-4</c:v>
                </c:pt>
                <c:pt idx="1334">
                  <c:v>-8.8111229401999225E-4</c:v>
                </c:pt>
                <c:pt idx="1335">
                  <c:v>-8.7416545346452601E-4</c:v>
                </c:pt>
                <c:pt idx="1336">
                  <c:v>-8.6644176990380295E-4</c:v>
                </c:pt>
                <c:pt idx="1337">
                  <c:v>-8.5795661355614339E-4</c:v>
                </c:pt>
                <c:pt idx="1338">
                  <c:v>-8.4872593676665886E-4</c:v>
                </c:pt>
                <c:pt idx="1339">
                  <c:v>-8.3876625263623605E-4</c:v>
                </c:pt>
                <c:pt idx="1340">
                  <c:v>-8.2809461332455925E-4</c:v>
                </c:pt>
                <c:pt idx="1341">
                  <c:v>-8.1672858805170723E-4</c:v>
                </c:pt>
                <c:pt idx="1342">
                  <c:v>-8.0468624081941886E-4</c:v>
                </c:pt>
                <c:pt idx="1343">
                  <c:v>-7.9198610788178136E-4</c:v>
                </c:pt>
                <c:pt idx="1344">
                  <c:v>-7.7864717498388192E-4</c:v>
                </c:pt>
                <c:pt idx="1345">
                  <c:v>-7.646888543977326E-4</c:v>
                </c:pt>
                <c:pt idx="1346">
                  <c:v>-7.5013096177778404E-4</c:v>
                </c:pt>
                <c:pt idx="1347">
                  <c:v>-7.3499369285867644E-4</c:v>
                </c:pt>
                <c:pt idx="1348">
                  <c:v>-7.1929760002287235E-4</c:v>
                </c:pt>
                <c:pt idx="1349">
                  <c:v>-7.0306356875915466E-4</c:v>
                </c:pt>
                <c:pt idx="1350">
                  <c:v>-6.8631279403819079E-4</c:v>
                </c:pt>
                <c:pt idx="1351">
                  <c:v>-6.6906675662659065E-4</c:v>
                </c:pt>
                <c:pt idx="1352">
                  <c:v>-6.5134719936532637E-4</c:v>
                </c:pt>
                <c:pt idx="1353">
                  <c:v>-6.3317610343460728E-4</c:v>
                </c:pt>
                <c:pt idx="1354">
                  <c:v>-6.1457566462819191E-4</c:v>
                </c:pt>
                <c:pt idx="1355">
                  <c:v>-5.9556826966111753E-4</c:v>
                </c:pt>
                <c:pt idx="1356">
                  <c:v>-5.7617647253260795E-4</c:v>
                </c:pt>
                <c:pt idx="1357">
                  <c:v>-5.564229709652535E-4</c:v>
                </c:pt>
                <c:pt idx="1358">
                  <c:v>-5.3633058294733083E-4</c:v>
                </c:pt>
                <c:pt idx="1359">
                  <c:v>-5.1592222339236216E-4</c:v>
                </c:pt>
                <c:pt idx="1360">
                  <c:v>-4.9522088094577921E-4</c:v>
                </c:pt>
                <c:pt idx="1361">
                  <c:v>-4.7424959495190322E-4</c:v>
                </c:pt>
                <c:pt idx="1362">
                  <c:v>-4.530314326074425E-4</c:v>
                </c:pt>
                <c:pt idx="1363">
                  <c:v>-4.315894663203812E-4</c:v>
                </c:pt>
                <c:pt idx="1364">
                  <c:v>-4.0994675129146779E-4</c:v>
                </c:pt>
                <c:pt idx="1365">
                  <c:v>-3.8812630334172932E-4</c:v>
                </c:pt>
                <c:pt idx="1366">
                  <c:v>-3.6615107700299632E-4</c:v>
                </c:pt>
                <c:pt idx="1367">
                  <c:v>-3.4404394388842802E-4</c:v>
                </c:pt>
                <c:pt idx="1368">
                  <c:v>-3.21827671365571E-4</c:v>
                </c:pt>
                <c:pt idx="1369">
                  <c:v>-2.9952490154450118E-4</c:v>
                </c:pt>
                <c:pt idx="1370">
                  <c:v>-2.7715813060247291E-4</c:v>
                </c:pt>
                <c:pt idx="1371">
                  <c:v>-2.5474968845840001E-4</c:v>
                </c:pt>
                <c:pt idx="1372">
                  <c:v>-2.3232171881582E-4</c:v>
                </c:pt>
                <c:pt idx="1373">
                  <c:v>-2.098961595881077E-4</c:v>
                </c:pt>
                <c:pt idx="1374">
                  <c:v>-1.87494723721815E-4</c:v>
                </c:pt>
                <c:pt idx="1375">
                  <c:v>-1.6513888043445671E-4</c:v>
                </c:pt>
                <c:pt idx="1376">
                  <c:v>-1.4284983687551381E-4</c:v>
                </c:pt>
                <c:pt idx="1377">
                  <c:v>-1.206485202313035E-4</c:v>
                </c:pt>
                <c:pt idx="1378">
                  <c:v>-9.8555560279822707E-5</c:v>
                </c:pt>
                <c:pt idx="1379">
                  <c:v>-7.6591272412773748E-5</c:v>
                </c:pt>
                <c:pt idx="1380">
                  <c:v>-5.4775641134208193E-5</c:v>
                </c:pt>
                <c:pt idx="1381">
                  <c:v>-3.312830404667011E-5</c:v>
                </c:pt>
                <c:pt idx="1382">
                  <c:v>-1.166853633660647E-5</c:v>
                </c:pt>
                <c:pt idx="1383">
                  <c:v>9.5847642307411718E-6</c:v>
                </c:pt>
                <c:pt idx="1384">
                  <c:v>3.0613091799747139E-5</c:v>
                </c:pt>
                <c:pt idx="1385">
                  <c:v>5.1398346385456151E-5</c:v>
                </c:pt>
                <c:pt idx="1386">
                  <c:v>7.1922847298289128E-5</c:v>
                </c:pt>
                <c:pt idx="1387">
                  <c:v>9.2169346028070365E-5</c:v>
                </c:pt>
                <c:pt idx="1388">
                  <c:v>1.12121038577051E-4</c:v>
                </c:pt>
                <c:pt idx="1389">
                  <c:v>1.3176157723693291E-4</c:v>
                </c:pt>
                <c:pt idx="1390">
                  <c:v>1.510750818051187E-4</c:v>
                </c:pt>
                <c:pt idx="1391">
                  <c:v>1.7004615023252789E-4</c:v>
                </c:pt>
                <c:pt idx="1392">
                  <c:v>1.8865986870153509E-4</c:v>
                </c:pt>
                <c:pt idx="1393">
                  <c:v>2.069018211263707E-4</c:v>
                </c:pt>
                <c:pt idx="1394">
                  <c:v>2.247580980768715E-4</c:v>
                </c:pt>
                <c:pt idx="1395">
                  <c:v>2.4221530511847611E-4</c:v>
                </c:pt>
                <c:pt idx="1396">
                  <c:v>2.5926057057035212E-4</c:v>
                </c:pt>
                <c:pt idx="1397">
                  <c:v>2.758815526759939E-4</c:v>
                </c:pt>
                <c:pt idx="1398">
                  <c:v>2.9206644618917638E-4</c:v>
                </c:pt>
                <c:pt idx="1399">
                  <c:v>3.0780398837282341E-4</c:v>
                </c:pt>
                <c:pt idx="1400">
                  <c:v>3.2308346440912411E-4</c:v>
                </c:pt>
                <c:pt idx="1401">
                  <c:v>3.3789471222711592E-4</c:v>
                </c:pt>
                <c:pt idx="1402">
                  <c:v>3.522281267417382E-4</c:v>
                </c:pt>
                <c:pt idx="1403">
                  <c:v>3.6607466351268331E-4</c:v>
                </c:pt>
                <c:pt idx="1404">
                  <c:v>3.7942584182226741E-4</c:v>
                </c:pt>
                <c:pt idx="1405">
                  <c:v>3.9227374717387692E-4</c:v>
                </c:pt>
                <c:pt idx="1406">
                  <c:v>4.046110332185382E-4</c:v>
                </c:pt>
                <c:pt idx="1407">
                  <c:v>4.1643092310972302E-4</c:v>
                </c:pt>
                <c:pt idx="1408">
                  <c:v>4.2772721029282762E-4</c:v>
                </c:pt>
                <c:pt idx="1409">
                  <c:v>4.3849425873376807E-4</c:v>
                </c:pt>
                <c:pt idx="1410">
                  <c:v>4.4872700259301901E-4</c:v>
                </c:pt>
                <c:pt idx="1411">
                  <c:v>4.5842094534853661E-4</c:v>
                </c:pt>
                <c:pt idx="1412">
                  <c:v>4.6757215837733851E-4</c:v>
                </c:pt>
                <c:pt idx="1413">
                  <c:v>4.7617727900062251E-4</c:v>
                </c:pt>
                <c:pt idx="1414">
                  <c:v>4.842335079989768E-4</c:v>
                </c:pt>
                <c:pt idx="1415">
                  <c:v>4.9173860660933766E-4</c:v>
                </c:pt>
                <c:pt idx="1416">
                  <c:v>4.9869089300536018E-4</c:v>
                </c:pt>
                <c:pt idx="1417">
                  <c:v>5.0508923827752294E-4</c:v>
                </c:pt>
                <c:pt idx="1418">
                  <c:v>5.1093306191529742E-4</c:v>
                </c:pt>
                <c:pt idx="1419">
                  <c:v>5.1622232680481606E-4</c:v>
                </c:pt>
                <c:pt idx="1420">
                  <c:v>5.2095753375047682E-4</c:v>
                </c:pt>
                <c:pt idx="1421">
                  <c:v>5.25139715530476E-4</c:v>
                </c:pt>
                <c:pt idx="1422">
                  <c:v>5.2877043049737171E-4</c:v>
                </c:pt>
                <c:pt idx="1423">
                  <c:v>5.3185175573366994E-4</c:v>
                </c:pt>
                <c:pt idx="1424">
                  <c:v>5.3438627977442366E-4</c:v>
                </c:pt>
                <c:pt idx="1425">
                  <c:v>5.3637709490772512E-4</c:v>
                </c:pt>
                <c:pt idx="1426">
                  <c:v>5.3782778906530382E-4</c:v>
                </c:pt>
                <c:pt idx="1427">
                  <c:v>5.3874243731488747E-4</c:v>
                </c:pt>
                <c:pt idx="1428">
                  <c:v>5.391255929660943E-4</c:v>
                </c:pt>
                <c:pt idx="1429">
                  <c:v>5.3898227830440071E-4</c:v>
                </c:pt>
                <c:pt idx="1430">
                  <c:v>5.3831797496273204E-4</c:v>
                </c:pt>
                <c:pt idx="1431">
                  <c:v>5.3713861394755202E-4</c:v>
                </c:pt>
                <c:pt idx="1432">
                  <c:v>5.3545056532877666E-4</c:v>
                </c:pt>
                <c:pt idx="1433">
                  <c:v>5.3326062760938875E-4</c:v>
                </c:pt>
                <c:pt idx="1434">
                  <c:v>5.3057601678851984E-4</c:v>
                </c:pt>
                <c:pt idx="1435">
                  <c:v>5.2740435512954598E-4</c:v>
                </c:pt>
                <c:pt idx="1436">
                  <c:v>5.2375365964851817E-4</c:v>
                </c:pt>
                <c:pt idx="1437">
                  <c:v>5.1963233033813783E-4</c:v>
                </c:pt>
                <c:pt idx="1438">
                  <c:v>5.1504913813793518E-4</c:v>
                </c:pt>
                <c:pt idx="1439">
                  <c:v>5.1001321266874733E-4</c:v>
                </c:pt>
                <c:pt idx="1440">
                  <c:v>5.0453402974282024E-4</c:v>
                </c:pt>
                <c:pt idx="1441">
                  <c:v>4.9862139866618804E-4</c:v>
                </c:pt>
                <c:pt idx="1442">
                  <c:v>4.9228544934531993E-4</c:v>
                </c:pt>
                <c:pt idx="1443">
                  <c:v>4.8553661921468821E-4</c:v>
                </c:pt>
                <c:pt idx="1444">
                  <c:v>4.7838563999957889E-4</c:v>
                </c:pt>
                <c:pt idx="1445">
                  <c:v>4.7084352432569249E-4</c:v>
                </c:pt>
                <c:pt idx="1446">
                  <c:v>4.6292155219518349E-4</c:v>
                </c:pt>
                <c:pt idx="1447">
                  <c:v>4.5463125733891108E-4</c:v>
                </c:pt>
                <c:pt idx="1448">
                  <c:v>4.4598441346133111E-4</c:v>
                </c:pt>
                <c:pt idx="1449">
                  <c:v>4.3699302039346127E-4</c:v>
                </c:pt>
                <c:pt idx="1450">
                  <c:v>4.2766929016624378E-4</c:v>
                </c:pt>
                <c:pt idx="1451">
                  <c:v>4.1802563301940321E-4</c:v>
                </c:pt>
                <c:pt idx="1452">
                  <c:v>4.0807464336145571E-4</c:v>
                </c:pt>
                <c:pt idx="1453">
                  <c:v>3.9782908569185871E-4</c:v>
                </c:pt>
                <c:pt idx="1454">
                  <c:v>3.8730188050273279E-4</c:v>
                </c:pt>
                <c:pt idx="1455">
                  <c:v>3.7650609017125802E-4</c:v>
                </c:pt>
                <c:pt idx="1456">
                  <c:v>3.6545490485917492E-4</c:v>
                </c:pt>
                <c:pt idx="1457">
                  <c:v>3.5416162842949461E-4</c:v>
                </c:pt>
                <c:pt idx="1458">
                  <c:v>3.4263966439762589E-4</c:v>
                </c:pt>
                <c:pt idx="1459">
                  <c:v>3.3090250192768789E-4</c:v>
                </c:pt>
                <c:pt idx="1460">
                  <c:v>3.1896370188855272E-4</c:v>
                </c:pt>
                <c:pt idx="1461">
                  <c:v>3.0683688298072109E-4</c:v>
                </c:pt>
                <c:pt idx="1462">
                  <c:v>2.9453570794879541E-4</c:v>
                </c:pt>
                <c:pt idx="1463">
                  <c:v>2.8207386989176347E-4</c:v>
                </c:pt>
                <c:pt idx="1464">
                  <c:v>2.6946507868086389E-4</c:v>
                </c:pt>
                <c:pt idx="1465">
                  <c:v>2.5672304750123942E-4</c:v>
                </c:pt>
                <c:pt idx="1466">
                  <c:v>2.4386147952526471E-4</c:v>
                </c:pt>
                <c:pt idx="1467">
                  <c:v>2.3089405473208921E-4</c:v>
                </c:pt>
                <c:pt idx="1468">
                  <c:v>2.1783441688183469E-4</c:v>
                </c:pt>
                <c:pt idx="1469">
                  <c:v>2.0469616065932339E-4</c:v>
                </c:pt>
                <c:pt idx="1470">
                  <c:v>1.9149281899344389E-4</c:v>
                </c:pt>
                <c:pt idx="1471">
                  <c:v>1.7823785056692021E-4</c:v>
                </c:pt>
                <c:pt idx="1472">
                  <c:v>1.6494462752392189E-4</c:v>
                </c:pt>
                <c:pt idx="1473">
                  <c:v>1.5162642338639731E-4</c:v>
                </c:pt>
                <c:pt idx="1474">
                  <c:v>1.3829640118834249E-4</c:v>
                </c:pt>
                <c:pt idx="1475">
                  <c:v>1.2496760183877689E-4</c:v>
                </c:pt>
                <c:pt idx="1476">
                  <c:v>1.116529327196414E-4</c:v>
                </c:pt>
                <c:pt idx="1477">
                  <c:v>9.8365156529833797E-5</c:v>
                </c:pt>
                <c:pt idx="1478">
                  <c:v>8.5116880382596349E-5</c:v>
                </c:pt>
                <c:pt idx="1479">
                  <c:v>7.1920545163584038E-5</c:v>
                </c:pt>
                <c:pt idx="1480">
                  <c:v>5.8788415159050089E-5</c:v>
                </c:pt>
                <c:pt idx="1481">
                  <c:v>4.5732567960365962E-5</c:v>
                </c:pt>
                <c:pt idx="1482">
                  <c:v>3.276488465098204E-5</c:v>
                </c:pt>
                <c:pt idx="1483">
                  <c:v>1.9897040284488909E-5</c:v>
                </c:pt>
                <c:pt idx="1484">
                  <c:v>7.1404946591080432E-6</c:v>
                </c:pt>
                <c:pt idx="1485">
                  <c:v>-5.4935166070579911E-6</c:v>
                </c:pt>
                <c:pt idx="1486">
                  <c:v>-1.7993990691245191E-5</c:v>
                </c:pt>
                <c:pt idx="1487">
                  <c:v>-3.0350165868164861E-5</c:v>
                </c:pt>
                <c:pt idx="1488">
                  <c:v>-4.255152949594887E-5</c:v>
                </c:pt>
                <c:pt idx="1489">
                  <c:v>-5.4587825678131807E-5</c:v>
                </c:pt>
                <c:pt idx="1490">
                  <c:v>-6.6449062598672448E-5</c:v>
                </c:pt>
                <c:pt idx="1491">
                  <c:v>-7.8125519527683096E-5</c:v>
                </c:pt>
                <c:pt idx="1492">
                  <c:v>-8.9607753493092801E-5</c:v>
                </c:pt>
                <c:pt idx="1493">
                  <c:v>-1.008866056149138E-4</c:v>
                </c:pt>
                <c:pt idx="1494">
                  <c:v>-1.119532070997797E-4</c:v>
                </c:pt>
                <c:pt idx="1495">
                  <c:v>-1.227989848939792E-4</c:v>
                </c:pt>
                <c:pt idx="1496">
                  <c:v>-1.334156669923203E-4</c:v>
                </c:pt>
                <c:pt idx="1497">
                  <c:v>-1.437952874009385E-4</c:v>
                </c:pt>
                <c:pt idx="1498">
                  <c:v>-1.5393019075371489E-4</c:v>
                </c:pt>
                <c:pt idx="1499">
                  <c:v>-1.638130365799739E-4</c:v>
                </c:pt>
                <c:pt idx="1500">
                  <c:v>-1.7343680322468019E-4</c:v>
                </c:pt>
                <c:pt idx="1501">
                  <c:v>-1.8279479141847241E-4</c:v>
                </c:pt>
                <c:pt idx="1502">
                  <c:v>-1.9188062750097321E-4</c:v>
                </c:pt>
                <c:pt idx="1503">
                  <c:v>-2.0068826629282549E-4</c:v>
                </c:pt>
                <c:pt idx="1504">
                  <c:v>-2.0921199362289311E-4</c:v>
                </c:pt>
                <c:pt idx="1505">
                  <c:v>-2.174464285086275E-4</c:v>
                </c:pt>
                <c:pt idx="1506">
                  <c:v>-2.2538652498871331E-4</c:v>
                </c:pt>
                <c:pt idx="1507">
                  <c:v>-2.3302757361687301E-4</c:v>
                </c:pt>
                <c:pt idx="1508">
                  <c:v>-2.403652026090608E-4</c:v>
                </c:pt>
                <c:pt idx="1509">
                  <c:v>-2.4739537865647859E-4</c:v>
                </c:pt>
                <c:pt idx="1510">
                  <c:v>-2.5411440739953051E-4</c:v>
                </c:pt>
                <c:pt idx="1511">
                  <c:v>-2.6051893356893169E-4</c:v>
                </c:pt>
                <c:pt idx="1512">
                  <c:v>-2.666059407969712E-4</c:v>
                </c:pt>
                <c:pt idx="1513">
                  <c:v>-2.7237275110247872E-4</c:v>
                </c:pt>
                <c:pt idx="1514">
                  <c:v>-2.7781702405194059E-4</c:v>
                </c:pt>
                <c:pt idx="1515">
                  <c:v>-2.8293675560286952E-4</c:v>
                </c:pt>
                <c:pt idx="1516">
                  <c:v>-2.8773027663309142E-4</c:v>
                </c:pt>
                <c:pt idx="1517">
                  <c:v>-2.9219625115906028E-4</c:v>
                </c:pt>
                <c:pt idx="1518">
                  <c:v>-2.963336742507483E-4</c:v>
                </c:pt>
                <c:pt idx="1519">
                  <c:v>-3.0014186964555378E-4</c:v>
                </c:pt>
                <c:pt idx="1520">
                  <c:v>-3.0362048706866762E-4</c:v>
                </c:pt>
                <c:pt idx="1521">
                  <c:v>-3.067694992647807E-4</c:v>
                </c:pt>
                <c:pt idx="1522">
                  <c:v>-3.0958919874612972E-4</c:v>
                </c:pt>
                <c:pt idx="1523">
                  <c:v>-3.1208019426354211E-4</c:v>
                </c:pt>
                <c:pt idx="1524">
                  <c:v>-3.1424340700758607E-4</c:v>
                </c:pt>
                <c:pt idx="1525">
                  <c:v>-3.160800665454877E-4</c:v>
                </c:pt>
                <c:pt idx="1526">
                  <c:v>-3.1759170649814372E-4</c:v>
                </c:pt>
                <c:pt idx="1527">
                  <c:v>-3.1878015996977821E-4</c:v>
                </c:pt>
                <c:pt idx="1528">
                  <c:v>-3.1964755473101741E-4</c:v>
                </c:pt>
                <c:pt idx="1529">
                  <c:v>-3.2019630816582101E-4</c:v>
                </c:pt>
                <c:pt idx="1530">
                  <c:v>-3.2042912198992912E-4</c:v>
                </c:pt>
                <c:pt idx="1531">
                  <c:v>-3.2034897674604318E-4</c:v>
                </c:pt>
                <c:pt idx="1532">
                  <c:v>-3.1995912608584481E-4</c:v>
                </c:pt>
                <c:pt idx="1533">
                  <c:v>-3.1926309084351351E-4</c:v>
                </c:pt>
                <c:pt idx="1534">
                  <c:v>-3.1826465291251438E-4</c:v>
                </c:pt>
                <c:pt idx="1535">
                  <c:v>-3.169678489299832E-4</c:v>
                </c:pt>
                <c:pt idx="1536">
                  <c:v>-3.1537696377925689E-4</c:v>
                </c:pt>
                <c:pt idx="1537">
                  <c:v>-3.1349652391643451E-4</c:v>
                </c:pt>
                <c:pt idx="1538">
                  <c:v>-3.113312905320686E-4</c:v>
                </c:pt>
                <c:pt idx="1539">
                  <c:v>-3.0888625255365287E-4</c:v>
                </c:pt>
                <c:pt idx="1540">
                  <c:v>-3.061666194982271E-4</c:v>
                </c:pt>
                <c:pt idx="1541">
                  <c:v>-3.0317781418498502E-4</c:v>
                </c:pt>
                <c:pt idx="1542">
                  <c:v>-2.9992546531365521E-4</c:v>
                </c:pt>
                <c:pt idx="1543">
                  <c:v>-2.9641539991953619E-4</c:v>
                </c:pt>
                <c:pt idx="1544">
                  <c:v>-2.9265363571195913E-4</c:v>
                </c:pt>
                <c:pt idx="1545">
                  <c:v>-2.8864637330694443E-4</c:v>
                </c:pt>
                <c:pt idx="1546">
                  <c:v>-2.8439998836016223E-4</c:v>
                </c:pt>
                <c:pt idx="1547">
                  <c:v>-2.799210236110738E-4</c:v>
                </c:pt>
                <c:pt idx="1548">
                  <c:v>-2.7521618084469512E-4</c:v>
                </c:pt>
                <c:pt idx="1549">
                  <c:v>-2.7029231278230542E-4</c:v>
                </c:pt>
                <c:pt idx="1550">
                  <c:v>-2.6515641490654218E-4</c:v>
                </c:pt>
                <c:pt idx="1551">
                  <c:v>-2.5981561723198432E-4</c:v>
                </c:pt>
                <c:pt idx="1552">
                  <c:v>-2.5427717602899408E-4</c:v>
                </c:pt>
                <c:pt idx="1553">
                  <c:v>-2.485484655084802E-4</c:v>
                </c:pt>
                <c:pt idx="1554">
                  <c:v>-2.4263696947735E-4</c:v>
                </c:pt>
                <c:pt idx="1555">
                  <c:v>-2.3655027297175829E-4</c:v>
                </c:pt>
                <c:pt idx="1556">
                  <c:v>-2.302960538780319E-4</c:v>
                </c:pt>
                <c:pt idx="1557">
                  <c:v>-2.2388207454804301E-4</c:v>
                </c:pt>
                <c:pt idx="1558">
                  <c:v>-2.1731617341769199E-4</c:v>
                </c:pt>
                <c:pt idx="1559">
                  <c:v>-2.1060625663626989E-4</c:v>
                </c:pt>
                <c:pt idx="1560">
                  <c:v>-2.0376028971758051E-4</c:v>
                </c:pt>
                <c:pt idx="1561">
                  <c:v>-1.96786289214046E-4</c:v>
                </c:pt>
                <c:pt idx="1562">
                  <c:v>-1.8969231443044521E-4</c:v>
                </c:pt>
                <c:pt idx="1563">
                  <c:v>-1.8248645917628981E-4</c:v>
                </c:pt>
                <c:pt idx="1564">
                  <c:v>-1.751768435713785E-4</c:v>
                </c:pt>
                <c:pt idx="1565">
                  <c:v>-1.677716059074186E-4</c:v>
                </c:pt>
                <c:pt idx="1566">
                  <c:v>-1.602788945742617E-4</c:v>
                </c:pt>
                <c:pt idx="1567">
                  <c:v>-1.5270686006108039E-4</c:v>
                </c:pt>
                <c:pt idx="1568">
                  <c:v>-1.45063647032706E-4</c:v>
                </c:pt>
                <c:pt idx="1569">
                  <c:v>-1.3735738649500731E-4</c:v>
                </c:pt>
                <c:pt idx="1570">
                  <c:v>-1.2959618805163939E-4</c:v>
                </c:pt>
                <c:pt idx="1571">
                  <c:v>-1.217881322607139E-4</c:v>
                </c:pt>
                <c:pt idx="1572">
                  <c:v>-1.1394126309682839E-4</c:v>
                </c:pt>
                <c:pt idx="1573">
                  <c:v>-1.0606358052511761E-4</c:v>
                </c:pt>
                <c:pt idx="1574">
                  <c:v>-9.8163033193654492E-5</c:v>
                </c:pt>
                <c:pt idx="1575">
                  <c:v>-9.0247511249197387E-5</c:v>
                </c:pt>
                <c:pt idx="1576">
                  <c:v>-8.2324839283165474E-5</c:v>
                </c:pt>
                <c:pt idx="1577">
                  <c:v>-7.4402769411729963E-5</c:v>
                </c:pt>
                <c:pt idx="1578">
                  <c:v>-6.6488974498013498E-5</c:v>
                </c:pt>
                <c:pt idx="1579">
                  <c:v>-5.8591041518507581E-5</c:v>
                </c:pt>
                <c:pt idx="1580">
                  <c:v>-5.0716465080258288E-5</c:v>
                </c:pt>
                <c:pt idx="1581">
                  <c:v>-4.2872641093816277E-5</c:v>
                </c:pt>
                <c:pt idx="1582">
                  <c:v>-3.5066860606280947E-5</c:v>
                </c:pt>
                <c:pt idx="1583">
                  <c:v>-2.730630379754739E-5</c:v>
                </c:pt>
                <c:pt idx="1584">
                  <c:v>-1.959803414564032E-5</c:v>
                </c:pt>
                <c:pt idx="1585">
                  <c:v>-1.194899276479866E-5</c:v>
                </c:pt>
                <c:pt idx="1586">
                  <c:v>-4.3659929186423696E-6</c:v>
                </c:pt>
                <c:pt idx="1587">
                  <c:v>3.14428528680466E-6</c:v>
                </c:pt>
                <c:pt idx="1588">
                  <c:v>1.057530002590568E-5</c:v>
                </c:pt>
                <c:pt idx="1589">
                  <c:v>1.7920652692238189E-5</c:v>
                </c:pt>
                <c:pt idx="1590">
                  <c:v>2.5174092647017862E-5</c:v>
                </c:pt>
                <c:pt idx="1591">
                  <c:v>3.2329521776452992E-5</c:v>
                </c:pt>
                <c:pt idx="1592">
                  <c:v>3.9380998854365863E-5</c:v>
                </c:pt>
                <c:pt idx="1593">
                  <c:v>4.632274370963696E-5</c:v>
                </c:pt>
                <c:pt idx="1594">
                  <c:v>5.3149141194364091E-5</c:v>
                </c:pt>
                <c:pt idx="1595">
                  <c:v>5.9854744952403387E-5</c:v>
                </c:pt>
                <c:pt idx="1596">
                  <c:v>6.6434280984406513E-5</c:v>
                </c:pt>
                <c:pt idx="1597">
                  <c:v>7.2882651012462496E-5</c:v>
                </c:pt>
                <c:pt idx="1598">
                  <c:v>7.9194935637572073E-5</c:v>
                </c:pt>
                <c:pt idx="1599">
                  <c:v>8.5366397293507035E-5</c:v>
                </c:pt>
                <c:pt idx="1600">
                  <c:v>9.1392482993057911E-5</c:v>
                </c:pt>
                <c:pt idx="1601">
                  <c:v>9.7268826868668334E-5</c:v>
                </c:pt>
                <c:pt idx="1602">
                  <c:v>1.029912525051246E-4</c:v>
                </c:pt>
                <c:pt idx="1603">
                  <c:v>1.085557750655219E-4</c:v>
                </c:pt>
                <c:pt idx="1604">
                  <c:v>1.139586032093964E-4</c:v>
                </c:pt>
                <c:pt idx="1605">
                  <c:v>1.191961408040232E-4</c:v>
                </c:pt>
                <c:pt idx="1606">
                  <c:v>1.242649884296565E-4</c:v>
                </c:pt>
                <c:pt idx="1607">
                  <c:v>1.2916194467749159E-4</c:v>
                </c:pt>
                <c:pt idx="1608">
                  <c:v>1.3388400724456681E-4</c:v>
                </c:pt>
                <c:pt idx="1609">
                  <c:v>1.3842837382205259E-4</c:v>
                </c:pt>
                <c:pt idx="1610">
                  <c:v>1.4279244278314621E-4</c:v>
                </c:pt>
                <c:pt idx="1611">
                  <c:v>1.469738136677945E-4</c:v>
                </c:pt>
                <c:pt idx="1612">
                  <c:v>1.5097028746779981E-4</c:v>
                </c:pt>
                <c:pt idx="1613">
                  <c:v>1.5477986671441621E-4</c:v>
                </c:pt>
                <c:pt idx="1614">
                  <c:v>1.5840075536910361E-4</c:v>
                </c:pt>
                <c:pt idx="1615">
                  <c:v>1.6183135852010369E-4</c:v>
                </c:pt>
                <c:pt idx="1616">
                  <c:v>1.6507028188761369E-4</c:v>
                </c:pt>
                <c:pt idx="1617">
                  <c:v>1.6811633113933411E-4</c:v>
                </c:pt>
                <c:pt idx="1618">
                  <c:v>1.7096851101849891E-4</c:v>
                </c:pt>
                <c:pt idx="1619">
                  <c:v>1.73626024288831E-4</c:v>
                </c:pt>
                <c:pt idx="1620">
                  <c:v>1.760882704974209E-4</c:v>
                </c:pt>
                <c:pt idx="1621">
                  <c:v>1.783548445606353E-4</c:v>
                </c:pt>
                <c:pt idx="1622">
                  <c:v>1.8042553517239049E-4</c:v>
                </c:pt>
                <c:pt idx="1623">
                  <c:v>1.823003230445597E-4</c:v>
                </c:pt>
                <c:pt idx="1624">
                  <c:v>1.8397937897551839E-4</c:v>
                </c:pt>
                <c:pt idx="1625">
                  <c:v>1.8546306175604149E-4</c:v>
                </c:pt>
                <c:pt idx="1626">
                  <c:v>1.8675191591388529E-4</c:v>
                </c:pt>
                <c:pt idx="1627">
                  <c:v>1.8784666930093949E-4</c:v>
                </c:pt>
                <c:pt idx="1628">
                  <c:v>1.8874823052728029E-4</c:v>
                </c:pt>
                <c:pt idx="1629">
                  <c:v>1.894576862461195E-4</c:v>
                </c:pt>
                <c:pt idx="1630">
                  <c:v>1.899762982936481E-4</c:v>
                </c:pt>
                <c:pt idx="1631">
                  <c:v>1.9030550068810381E-4</c:v>
                </c:pt>
                <c:pt idx="1632">
                  <c:v>1.9044689649261309E-4</c:v>
                </c:pt>
                <c:pt idx="1633">
                  <c:v>1.9040225454569631E-4</c:v>
                </c:pt>
                <c:pt idx="1634">
                  <c:v>1.901735060639842E-4</c:v>
                </c:pt>
                <c:pt idx="1635">
                  <c:v>1.897627411234781E-4</c:v>
                </c:pt>
                <c:pt idx="1636">
                  <c:v>1.8917220502023821E-4</c:v>
                </c:pt>
                <c:pt idx="1637">
                  <c:v>1.884042945196063E-4</c:v>
                </c:pt>
                <c:pt idx="1638">
                  <c:v>1.87461553995627E-4</c:v>
                </c:pt>
                <c:pt idx="1639">
                  <c:v>1.863466714665529E-4</c:v>
                </c:pt>
                <c:pt idx="1640">
                  <c:v>1.8506247453198291E-4</c:v>
                </c:pt>
                <c:pt idx="1641">
                  <c:v>1.8361192621541009E-4</c:v>
                </c:pt>
                <c:pt idx="1642">
                  <c:v>1.819981207173971E-4</c:v>
                </c:pt>
                <c:pt idx="1643">
                  <c:v>1.8022427908603869E-4</c:v>
                </c:pt>
                <c:pt idx="1644">
                  <c:v>1.782937448063793E-4</c:v>
                </c:pt>
                <c:pt idx="1645">
                  <c:v>1.7620997931766519E-4</c:v>
                </c:pt>
                <c:pt idx="1646">
                  <c:v>1.7397655746120841E-4</c:v>
                </c:pt>
                <c:pt idx="1647">
                  <c:v>1.7159716286385679E-4</c:v>
                </c:pt>
                <c:pt idx="1648">
                  <c:v>1.6907558326406669E-4</c:v>
                </c:pt>
                <c:pt idx="1649">
                  <c:v>1.6641570578357359E-4</c:v>
                </c:pt>
                <c:pt idx="1650">
                  <c:v>1.636215121506579E-4</c:v>
                </c:pt>
                <c:pt idx="1651">
                  <c:v>1.606970738811109E-4</c:v>
                </c:pt>
                <c:pt idx="1652">
                  <c:v>1.5764654742012049E-4</c:v>
                </c:pt>
                <c:pt idx="1653">
                  <c:v>1.544741692512952E-4</c:v>
                </c:pt>
                <c:pt idx="1654">
                  <c:v>1.5118425097859769E-4</c:v>
                </c:pt>
                <c:pt idx="1655">
                  <c:v>1.4778117438396521E-4</c:v>
                </c:pt>
                <c:pt idx="1656">
                  <c:v>1.4426938646860951E-4</c:v>
                </c:pt>
                <c:pt idx="1657">
                  <c:v>1.4065339447988379E-4</c:v>
                </c:pt>
                <c:pt idx="1658">
                  <c:v>1.3693776093093299E-4</c:v>
                </c:pt>
                <c:pt idx="1659">
                  <c:v>1.331270986183464E-4</c:v>
                </c:pt>
                <c:pt idx="1660">
                  <c:v>1.2922606563936509E-4</c:v>
                </c:pt>
                <c:pt idx="1661">
                  <c:v>1.2523936041786141E-4</c:v>
                </c:pt>
                <c:pt idx="1662">
                  <c:v>1.211717167403092E-4</c:v>
                </c:pt>
                <c:pt idx="1663">
                  <c:v>1.170278988087414E-4</c:v>
                </c:pt>
                <c:pt idx="1664">
                  <c:v>1.128126963142462E-4</c:v>
                </c:pt>
                <c:pt idx="1665">
                  <c:v>1.085309195349993E-4</c:v>
                </c:pt>
                <c:pt idx="1666">
                  <c:v>1.0418739446493849E-4</c:v>
                </c:pt>
                <c:pt idx="1667">
                  <c:v>9.9786957976855106E-5</c:v>
                </c:pt>
                <c:pt idx="1668">
                  <c:v>9.5334453022455357E-5</c:v>
                </c:pt>
                <c:pt idx="1669">
                  <c:v>9.0834723877497581E-5</c:v>
                </c:pt>
                <c:pt idx="1670">
                  <c:v>8.6292611432003952E-5</c:v>
                </c:pt>
                <c:pt idx="1671">
                  <c:v>8.1712948532541851E-5</c:v>
                </c:pt>
                <c:pt idx="1672">
                  <c:v>7.7100555379350233E-5</c:v>
                </c:pt>
                <c:pt idx="1673">
                  <c:v>7.2460234981974736E-5</c:v>
                </c:pt>
                <c:pt idx="1674">
                  <c:v>6.7796768678851649E-5</c:v>
                </c:pt>
                <c:pt idx="1675">
                  <c:v>6.3114911721839917E-5</c:v>
                </c:pt>
                <c:pt idx="1676">
                  <c:v>5.8419388932362537E-5</c:v>
                </c:pt>
                <c:pt idx="1677">
                  <c:v>5.3714890429379381E-5</c:v>
                </c:pt>
                <c:pt idx="1678">
                  <c:v>4.9006067436185852E-5</c:v>
                </c:pt>
                <c:pt idx="1679">
                  <c:v>4.4297528166814537E-5</c:v>
                </c:pt>
                <c:pt idx="1680">
                  <c:v>3.9593833794926432E-5</c:v>
                </c:pt>
                <c:pt idx="1681">
                  <c:v>3.4899494510298723E-5</c:v>
                </c:pt>
                <c:pt idx="1682">
                  <c:v>3.021896566468563E-5</c:v>
                </c:pt>
                <c:pt idx="1683">
                  <c:v>2.555664400916147E-5</c:v>
                </c:pt>
                <c:pt idx="1684">
                  <c:v>2.0916864027387131E-5</c:v>
                </c:pt>
                <c:pt idx="1685">
                  <c:v>1.6303894366243021E-5</c:v>
                </c:pt>
                <c:pt idx="1686">
                  <c:v>1.1721934365716001E-5</c:v>
                </c:pt>
                <c:pt idx="1687">
                  <c:v>7.175110691926001E-6</c:v>
                </c:pt>
                <c:pt idx="1688">
                  <c:v>2.667474075068732E-6</c:v>
                </c:pt>
                <c:pt idx="1689">
                  <c:v>-1.7970038470593861E-6</c:v>
                </c:pt>
                <c:pt idx="1690">
                  <c:v>-6.2144335760683234E-6</c:v>
                </c:pt>
                <c:pt idx="1691">
                  <c:v>-1.058101068873718E-5</c:v>
                </c:pt>
                <c:pt idx="1692">
                  <c:v>-1.489301866264281E-5</c:v>
                </c:pt>
                <c:pt idx="1693">
                  <c:v>-1.9146831585548089E-5</c:v>
                </c:pt>
                <c:pt idx="1694">
                  <c:v>-2.3338916750992311E-5</c:v>
                </c:pt>
                <c:pt idx="1695">
                  <c:v>-2.7465837136420031E-5</c:v>
                </c:pt>
                <c:pt idx="1696">
                  <c:v>-3.1524253764736443E-5</c:v>
                </c:pt>
                <c:pt idx="1697">
                  <c:v>-3.5510927944293342E-5</c:v>
                </c:pt>
                <c:pt idx="1698">
                  <c:v>-3.9422723391191461E-5</c:v>
                </c:pt>
                <c:pt idx="1699">
                  <c:v>-4.3256608230568538E-5</c:v>
                </c:pt>
                <c:pt idx="1700">
                  <c:v>-4.7009656874874572E-5</c:v>
                </c:pt>
                <c:pt idx="1701">
                  <c:v>-5.0679051782354101E-5</c:v>
                </c:pt>
                <c:pt idx="1702">
                  <c:v>-5.4262085090295287E-5</c:v>
                </c:pt>
                <c:pt idx="1703">
                  <c:v>-5.7756160127486737E-5</c:v>
                </c:pt>
                <c:pt idx="1704">
                  <c:v>-6.1158792802995521E-5</c:v>
                </c:pt>
                <c:pt idx="1705">
                  <c:v>-6.4467612870933166E-5</c:v>
                </c:pt>
                <c:pt idx="1706">
                  <c:v>-6.7680365073208293E-5</c:v>
                </c:pt>
                <c:pt idx="1707">
                  <c:v>-7.0794910158045177E-5</c:v>
                </c:pt>
                <c:pt idx="1708">
                  <c:v>-7.3809225777266008E-5</c:v>
                </c:pt>
                <c:pt idx="1709">
                  <c:v>-7.6721407259117136E-5</c:v>
                </c:pt>
                <c:pt idx="1710">
                  <c:v>-7.9529668261302255E-5</c:v>
                </c:pt>
                <c:pt idx="1711">
                  <c:v>-8.2232341300780831E-5</c:v>
                </c:pt>
                <c:pt idx="1712">
                  <c:v>-8.4827878164883685E-5</c:v>
                </c:pt>
                <c:pt idx="1713">
                  <c:v>-8.731485020074814E-5</c:v>
                </c:pt>
                <c:pt idx="1714">
                  <c:v>-8.969194848673645E-5</c:v>
                </c:pt>
                <c:pt idx="1715">
                  <c:v>-9.1957983887724914E-5</c:v>
                </c:pt>
                <c:pt idx="1716">
                  <c:v>-9.411188698948969E-5</c:v>
                </c:pt>
                <c:pt idx="1717">
                  <c:v>-9.6152707922958491E-5</c:v>
                </c:pt>
                <c:pt idx="1718">
                  <c:v>-9.8079616070112507E-5</c:v>
                </c:pt>
                <c:pt idx="1719">
                  <c:v>-9.9891899659532157E-5</c:v>
                </c:pt>
                <c:pt idx="1720">
                  <c:v>-1.015889652502544E-4</c:v>
                </c:pt>
                <c:pt idx="1721">
                  <c:v>-1.03170337105829E-4</c:v>
                </c:pt>
                <c:pt idx="1722">
                  <c:v>-1.046356564619044E-4</c:v>
                </c:pt>
                <c:pt idx="1723">
                  <c:v>-1.059846806852338E-4</c:v>
                </c:pt>
                <c:pt idx="1724">
                  <c:v>-1.072172823320949E-4</c:v>
                </c:pt>
                <c:pt idx="1725">
                  <c:v>-1.08333448102127E-4</c:v>
                </c:pt>
                <c:pt idx="1726">
                  <c:v>-1.0933327769224729E-4</c:v>
                </c:pt>
                <c:pt idx="1727">
                  <c:v>-1.102169825546451E-4</c:v>
                </c:pt>
                <c:pt idx="1728">
                  <c:v>-1.109848845562977E-4</c:v>
                </c:pt>
                <c:pt idx="1729">
                  <c:v>-1.1163741454778279E-4</c:v>
                </c:pt>
                <c:pt idx="1730">
                  <c:v>-1.1217511083860821E-4</c:v>
                </c:pt>
                <c:pt idx="1731">
                  <c:v>-1.1259861758550199E-4</c:v>
                </c:pt>
                <c:pt idx="1732">
                  <c:v>-1.129086830938819E-4</c:v>
                </c:pt>
                <c:pt idx="1733">
                  <c:v>-1.131061580349479E-4</c:v>
                </c:pt>
                <c:pt idx="1734">
                  <c:v>-1.131919935830616E-4</c:v>
                </c:pt>
                <c:pt idx="1735">
                  <c:v>-1.1316723947329971E-4</c:v>
                </c:pt>
                <c:pt idx="1736">
                  <c:v>-1.130330419845116E-4</c:v>
                </c:pt>
                <c:pt idx="1737">
                  <c:v>-1.1279064184721579E-4</c:v>
                </c:pt>
                <c:pt idx="1738">
                  <c:v>-1.124413720831052E-4</c:v>
                </c:pt>
                <c:pt idx="1739">
                  <c:v>-1.119866557768301E-4</c:v>
                </c:pt>
                <c:pt idx="1740">
                  <c:v>-1.114280037821658E-4</c:v>
                </c:pt>
                <c:pt idx="1741">
                  <c:v>-1.107670123663418E-4</c:v>
                </c:pt>
                <c:pt idx="1742">
                  <c:v>-1.100053607966389E-4</c:v>
                </c:pt>
                <c:pt idx="1743">
                  <c:v>-1.09144808869921E-4</c:v>
                </c:pt>
                <c:pt idx="1744">
                  <c:v>-1.081871943900969E-4</c:v>
                </c:pt>
                <c:pt idx="1745">
                  <c:v>-1.071344305948463E-4</c:v>
                </c:pt>
                <c:pt idx="1746">
                  <c:v>-1.059885035352703E-4</c:v>
                </c:pt>
                <c:pt idx="1747">
                  <c:v>-1.047514694120233E-4</c:v>
                </c:pt>
                <c:pt idx="1748">
                  <c:v>-1.0342545187091989E-4</c:v>
                </c:pt>
                <c:pt idx="1749">
                  <c:v>-1.020126392589082E-4</c:v>
                </c:pt>
                <c:pt idx="1750">
                  <c:v>-1.00515281847513E-4</c:v>
                </c:pt>
                <c:pt idx="1751">
                  <c:v>-9.8935689021639739E-5</c:v>
                </c:pt>
                <c:pt idx="1752">
                  <c:v>-9.7276226443177016E-5</c:v>
                </c:pt>
                <c:pt idx="1753">
                  <c:v>-9.5539313184955788E-5</c:v>
                </c:pt>
                <c:pt idx="1754">
                  <c:v>-9.3727418844835597E-5</c:v>
                </c:pt>
                <c:pt idx="1755">
                  <c:v>-9.1843060638918672E-5</c:v>
                </c:pt>
                <c:pt idx="1756">
                  <c:v>-8.9888800478665765E-5</c:v>
                </c:pt>
                <c:pt idx="1757">
                  <c:v>-8.7867242033246029E-5</c:v>
                </c:pt>
                <c:pt idx="1758">
                  <c:v>-8.5781027783005115E-5</c:v>
                </c:pt>
                <c:pt idx="1759">
                  <c:v>-8.3632836063274318E-5</c:v>
                </c:pt>
                <c:pt idx="1760">
                  <c:v>-8.1425378104738044E-5</c:v>
                </c:pt>
                <c:pt idx="1761">
                  <c:v>-7.9161395072468999E-5</c:v>
                </c:pt>
                <c:pt idx="1762">
                  <c:v>-7.6843655103076003E-5</c:v>
                </c:pt>
                <c:pt idx="1763">
                  <c:v>-7.4474950349512348E-5</c:v>
                </c:pt>
                <c:pt idx="1764">
                  <c:v>-7.2058094030658104E-5</c:v>
                </c:pt>
                <c:pt idx="1765">
                  <c:v>-6.9595917489562176E-5</c:v>
                </c:pt>
                <c:pt idx="1766">
                  <c:v>-6.7091267266561339E-5</c:v>
                </c:pt>
                <c:pt idx="1767">
                  <c:v>-6.4547002184500712E-5</c:v>
                </c:pt>
                <c:pt idx="1768">
                  <c:v>-6.1965990454160291E-5</c:v>
                </c:pt>
                <c:pt idx="1769">
                  <c:v>-5.9351106798000153E-5</c:v>
                </c:pt>
                <c:pt idx="1770">
                  <c:v>-5.6705229597331368E-5</c:v>
                </c:pt>
                <c:pt idx="1771">
                  <c:v>-5.4031238066687408E-5</c:v>
                </c:pt>
                <c:pt idx="1772">
                  <c:v>-5.1332009452509382E-5</c:v>
                </c:pt>
                <c:pt idx="1773">
                  <c:v>-4.8610416265360001E-5</c:v>
                </c:pt>
                <c:pt idx="1774">
                  <c:v>-4.5869323543223928E-5</c:v>
                </c:pt>
                <c:pt idx="1775">
                  <c:v>-4.3111586150557102E-5</c:v>
                </c:pt>
                <c:pt idx="1776">
                  <c:v>-4.0340046113973571E-5</c:v>
                </c:pt>
                <c:pt idx="1777">
                  <c:v>-3.7557529997678252E-5</c:v>
                </c:pt>
                <c:pt idx="1778">
                  <c:v>-3.4766846320755107E-5</c:v>
                </c:pt>
                <c:pt idx="1779">
                  <c:v>-3.1970783017754023E-5</c:v>
                </c:pt>
                <c:pt idx="1780">
                  <c:v>-2.9172104945573981E-5</c:v>
                </c:pt>
                <c:pt idx="1781">
                  <c:v>-2.6373551436975621E-5</c:v>
                </c:pt>
                <c:pt idx="1782">
                  <c:v>-2.3577833904941951E-5</c:v>
                </c:pt>
                <c:pt idx="1783">
                  <c:v>-2.0787633497665329E-5</c:v>
                </c:pt>
                <c:pt idx="1784">
                  <c:v>-1.800559880671404E-5</c:v>
                </c:pt>
                <c:pt idx="1785">
                  <c:v>-1.52343436298219E-5</c:v>
                </c:pt>
                <c:pt idx="1786">
                  <c:v>-1.2476444791298389E-5</c:v>
                </c:pt>
                <c:pt idx="1787">
                  <c:v>-9.7344400181720303E-6</c:v>
                </c:pt>
                <c:pt idx="1788">
                  <c:v>-7.0108258782841659E-6</c:v>
                </c:pt>
                <c:pt idx="1789">
                  <c:v>-4.3080557775576622E-6</c:v>
                </c:pt>
                <c:pt idx="1790">
                  <c:v>-1.62853801966012E-6</c:v>
                </c:pt>
                <c:pt idx="1791">
                  <c:v>1.025366070384059E-6</c:v>
                </c:pt>
                <c:pt idx="1792">
                  <c:v>3.6513439581886691E-6</c:v>
                </c:pt>
                <c:pt idx="1793">
                  <c:v>6.2471336468306049E-6</c:v>
                </c:pt>
                <c:pt idx="1794">
                  <c:v>8.8105253566173047E-6</c:v>
                </c:pt>
                <c:pt idx="1795">
                  <c:v>1.1339363136575459E-5</c:v>
                </c:pt>
                <c:pt idx="1796">
                  <c:v>1.3831546408327179E-5</c:v>
                </c:pt>
                <c:pt idx="1797">
                  <c:v>1.6285031440355091E-5</c:v>
                </c:pt>
                <c:pt idx="1798">
                  <c:v>1.8697832752101459E-5</c:v>
                </c:pt>
                <c:pt idx="1799">
                  <c:v>2.1068024447457031E-5</c:v>
                </c:pt>
                <c:pt idx="1800">
                  <c:v>2.3393741476196439E-5</c:v>
                </c:pt>
                <c:pt idx="1801">
                  <c:v>2.5673180825580569E-5</c:v>
                </c:pt>
                <c:pt idx="1802">
                  <c:v>2.7904602637129902E-5</c:v>
                </c:pt>
                <c:pt idx="1803">
                  <c:v>3.0086331253342809E-5</c:v>
                </c:pt>
                <c:pt idx="1804">
                  <c:v>3.2216756190028839E-5</c:v>
                </c:pt>
                <c:pt idx="1805">
                  <c:v>3.4294333034923241E-5</c:v>
                </c:pt>
                <c:pt idx="1806">
                  <c:v>3.6317584276135413E-5</c:v>
                </c:pt>
                <c:pt idx="1807">
                  <c:v>3.8285100053880861E-5</c:v>
                </c:pt>
                <c:pt idx="1808">
                  <c:v>4.0195538841381051E-5</c:v>
                </c:pt>
                <c:pt idx="1809">
                  <c:v>4.2047628051045123E-5</c:v>
                </c:pt>
                <c:pt idx="1810">
                  <c:v>4.3840164569153288E-5</c:v>
                </c:pt>
                <c:pt idx="1811">
                  <c:v>4.5572015216377437E-5</c:v>
                </c:pt>
                <c:pt idx="1812">
                  <c:v>4.7242117136914168E-5</c:v>
                </c:pt>
                <c:pt idx="1813">
                  <c:v>4.8849478114898481E-5</c:v>
                </c:pt>
                <c:pt idx="1814">
                  <c:v>5.0393176819429897E-5</c:v>
                </c:pt>
                <c:pt idx="1815">
                  <c:v>5.1872362977767317E-5</c:v>
                </c:pt>
                <c:pt idx="1816">
                  <c:v>5.3286257479578942E-5</c:v>
                </c:pt>
                <c:pt idx="1817">
                  <c:v>5.4634152408250543E-5</c:v>
                </c:pt>
                <c:pt idx="1818">
                  <c:v>5.5915411006246529E-5</c:v>
                </c:pt>
                <c:pt idx="1819">
                  <c:v>5.7129467569194681E-5</c:v>
                </c:pt>
                <c:pt idx="1820">
                  <c:v>5.8275827273690517E-5</c:v>
                </c:pt>
                <c:pt idx="1821">
                  <c:v>5.9354065937156093E-5</c:v>
                </c:pt>
                <c:pt idx="1822">
                  <c:v>6.0363829712417598E-5</c:v>
                </c:pt>
                <c:pt idx="1823">
                  <c:v>6.1304834716890966E-5</c:v>
                </c:pt>
                <c:pt idx="1824">
                  <c:v>6.2176866597707381E-5</c:v>
                </c:pt>
                <c:pt idx="1825">
                  <c:v>6.2979780034000399E-5</c:v>
                </c:pt>
                <c:pt idx="1826">
                  <c:v>6.3713498177242478E-5</c:v>
                </c:pt>
                <c:pt idx="1827">
                  <c:v>6.4378012030408271E-5</c:v>
                </c:pt>
                <c:pt idx="1828">
                  <c:v>6.4973379768518136E-5</c:v>
                </c:pt>
                <c:pt idx="1829">
                  <c:v>6.5499726000672887E-5</c:v>
                </c:pt>
                <c:pt idx="1830">
                  <c:v>6.595724097502309E-5</c:v>
                </c:pt>
                <c:pt idx="1831">
                  <c:v>6.6346179728005161E-5</c:v>
                </c:pt>
                <c:pt idx="1832">
                  <c:v>6.6666861179620618E-5</c:v>
                </c:pt>
                <c:pt idx="1833">
                  <c:v>6.6919667176312814E-5</c:v>
                </c:pt>
                <c:pt idx="1834">
                  <c:v>6.7105041482218297E-5</c:v>
                </c:pt>
                <c:pt idx="1835">
                  <c:v>6.722348872068018E-5</c:v>
                </c:pt>
                <c:pt idx="1836">
                  <c:v>6.7275573266689648E-5</c:v>
                </c:pt>
                <c:pt idx="1837">
                  <c:v>6.7261918094918549E-5</c:v>
                </c:pt>
                <c:pt idx="1838">
                  <c:v>6.7183203580234441E-5</c:v>
                </c:pt>
                <c:pt idx="1839">
                  <c:v>6.7040166255361022E-5</c:v>
                </c:pt>
                <c:pt idx="1840">
                  <c:v>6.6833597528237476E-5</c:v>
                </c:pt>
                <c:pt idx="1841">
                  <c:v>6.6564342356967288E-5</c:v>
                </c:pt>
                <c:pt idx="1842">
                  <c:v>6.6233297887685616E-5</c:v>
                </c:pt>
                <c:pt idx="1843">
                  <c:v>6.5841412055567261E-5</c:v>
                </c:pt>
                <c:pt idx="1844">
                  <c:v>6.5389682150085449E-5</c:v>
                </c:pt>
                <c:pt idx="1845">
                  <c:v>6.4879153347741081E-5</c:v>
                </c:pt>
                <c:pt idx="1846">
                  <c:v>6.431091721359472E-5</c:v>
                </c:pt>
                <c:pt idx="1847">
                  <c:v>6.3686110170935173E-5</c:v>
                </c:pt>
                <c:pt idx="1848">
                  <c:v>6.3005911945968052E-5</c:v>
                </c:pt>
                <c:pt idx="1849">
                  <c:v>6.2271543984304678E-5</c:v>
                </c:pt>
                <c:pt idx="1850">
                  <c:v>6.1484267843026075E-5</c:v>
                </c:pt>
                <c:pt idx="1851">
                  <c:v>6.0645383561985788E-5</c:v>
                </c:pt>
                <c:pt idx="1852">
                  <c:v>5.9756228012131103E-5</c:v>
                </c:pt>
                <c:pt idx="1853">
                  <c:v>5.8818173226282688E-5</c:v>
                </c:pt>
                <c:pt idx="1854">
                  <c:v>5.7832624712705887E-5</c:v>
                </c:pt>
                <c:pt idx="1855">
                  <c:v>5.6801019752028559E-5</c:v>
                </c:pt>
                <c:pt idx="1856">
                  <c:v>5.5724825682501589E-5</c:v>
                </c:pt>
                <c:pt idx="1857">
                  <c:v>5.4605538172713963E-5</c:v>
                </c:pt>
                <c:pt idx="1858">
                  <c:v>5.3444679483538593E-5</c:v>
                </c:pt>
                <c:pt idx="1859">
                  <c:v>5.2243796723527858E-5</c:v>
                </c:pt>
                <c:pt idx="1860">
                  <c:v>5.1004460096648607E-5</c:v>
                </c:pt>
                <c:pt idx="1861">
                  <c:v>4.9728261146131381E-5</c:v>
                </c:pt>
                <c:pt idx="1862">
                  <c:v>4.8416810994877928E-5</c:v>
                </c:pt>
                <c:pt idx="1863">
                  <c:v>4.707173858575775E-5</c:v>
                </c:pt>
                <c:pt idx="1864">
                  <c:v>4.5694688920572268E-5</c:v>
                </c:pt>
                <c:pt idx="1865">
                  <c:v>4.4287321304237182E-5</c:v>
                </c:pt>
                <c:pt idx="1866">
                  <c:v>4.2851307589852887E-5</c:v>
                </c:pt>
                <c:pt idx="1867">
                  <c:v>4.1388330431324498E-5</c:v>
                </c:pt>
                <c:pt idx="1868">
                  <c:v>3.9900081542754151E-5</c:v>
                </c:pt>
                <c:pt idx="1869">
                  <c:v>3.8388259966937177E-5</c:v>
                </c:pt>
                <c:pt idx="1870">
                  <c:v>3.6854570353295202E-5</c:v>
                </c:pt>
                <c:pt idx="1871">
                  <c:v>3.5300721249686973E-5</c:v>
                </c:pt>
                <c:pt idx="1872">
                  <c:v>3.3728423405654517E-5</c:v>
                </c:pt>
                <c:pt idx="1873">
                  <c:v>3.2139388092988768E-5</c:v>
                </c:pt>
                <c:pt idx="1874">
                  <c:v>3.05353254406171E-5</c:v>
                </c:pt>
                <c:pt idx="1875">
                  <c:v>2.8917942789030701E-5</c:v>
                </c:pt>
                <c:pt idx="1876">
                  <c:v>2.7288943063696891E-5</c:v>
                </c:pt>
                <c:pt idx="1877">
                  <c:v>2.565002316889942E-5</c:v>
                </c:pt>
                <c:pt idx="1878">
                  <c:v>2.4002872404338401E-5</c:v>
                </c:pt>
                <c:pt idx="1879">
                  <c:v>2.2349170904822909E-5</c:v>
                </c:pt>
                <c:pt idx="1880">
                  <c:v>2.0690588104277371E-5</c:v>
                </c:pt>
                <c:pt idx="1881">
                  <c:v>1.9028781226504421E-5</c:v>
                </c:pt>
                <c:pt idx="1882">
                  <c:v>1.736539380270408E-5</c:v>
                </c:pt>
                <c:pt idx="1883">
                  <c:v>1.5702054217192621E-5</c:v>
                </c:pt>
                <c:pt idx="1884">
                  <c:v>1.404037428309746E-5</c:v>
                </c:pt>
                <c:pt idx="1885">
                  <c:v>1.2381947847139861E-5</c:v>
                </c:pt>
                <c:pt idx="1886">
                  <c:v>1.072834942850154E-5</c:v>
                </c:pt>
                <c:pt idx="1887">
                  <c:v>9.0811328876672093E-6</c:v>
                </c:pt>
                <c:pt idx="1888">
                  <c:v>7.4418301300172018E-6</c:v>
                </c:pt>
                <c:pt idx="1889">
                  <c:v>5.8119498443920392E-6</c:v>
                </c:pt>
                <c:pt idx="1890">
                  <c:v>4.1929762755188449E-6</c:v>
                </c:pt>
                <c:pt idx="1891">
                  <c:v>2.586368033741238E-6</c:v>
                </c:pt>
                <c:pt idx="1892">
                  <c:v>9.9355694116454174E-7</c:v>
                </c:pt>
                <c:pt idx="1893">
                  <c:v>-5.8405308389630761E-7</c:v>
                </c:pt>
                <c:pt idx="1894">
                  <c:v>-2.145087105387411E-6</c:v>
                </c:pt>
                <c:pt idx="1895">
                  <c:v>-3.6882002070193209E-6</c:v>
                </c:pt>
                <c:pt idx="1896">
                  <c:v>-5.2120784930220756E-6</c:v>
                </c:pt>
                <c:pt idx="1897">
                  <c:v>-6.7154400447133611E-6</c:v>
                </c:pt>
                <c:pt idx="1898">
                  <c:v>-8.1970358406513455E-6</c:v>
                </c:pt>
                <c:pt idx="1899">
                  <c:v>-9.655650631823498E-6</c:v>
                </c:pt>
                <c:pt idx="1900">
                  <c:v>-1.109010377819963E-5</c:v>
                </c:pt>
                <c:pt idx="1901">
                  <c:v>-1.249925004087604E-5</c:v>
                </c:pt>
                <c:pt idx="1902">
                  <c:v>-1.388198033358545E-5</c:v>
                </c:pt>
                <c:pt idx="1903">
                  <c:v>-1.5237222430353191E-5</c:v>
                </c:pt>
                <c:pt idx="1904">
                  <c:v>-1.6563941631742019E-5</c:v>
                </c:pt>
                <c:pt idx="1905">
                  <c:v>-1.7861141385133731E-5</c:v>
                </c:pt>
                <c:pt idx="1906">
                  <c:v>-1.9127863866041931E-5</c:v>
                </c:pt>
                <c:pt idx="1907">
                  <c:v>-2.0363190511019091E-5</c:v>
                </c:pt>
                <c:pt idx="1908">
                  <c:v>-2.156624251159478E-5</c:v>
                </c:pt>
                <c:pt idx="1909">
                  <c:v>-2.2736181261473479E-5</c:v>
                </c:pt>
                <c:pt idx="1910">
                  <c:v>-2.387220876209906E-5</c:v>
                </c:pt>
                <c:pt idx="1911">
                  <c:v>-2.4973567983366252E-5</c:v>
                </c:pt>
                <c:pt idx="1912">
                  <c:v>-2.6039543182476699E-5</c:v>
                </c:pt>
                <c:pt idx="1913">
                  <c:v>-2.7069460178275051E-5</c:v>
                </c:pt>
                <c:pt idx="1914">
                  <c:v>-2.8062686583063549E-5</c:v>
                </c:pt>
                <c:pt idx="1915">
                  <c:v>-2.9018631991117871E-5</c:v>
                </c:pt>
                <c:pt idx="1916">
                  <c:v>-2.9936748125902749E-5</c:v>
                </c:pt>
                <c:pt idx="1917">
                  <c:v>-3.0816528942323451E-5</c:v>
                </c:pt>
                <c:pt idx="1918">
                  <c:v>-3.1657510691007751E-5</c:v>
                </c:pt>
                <c:pt idx="1919">
                  <c:v>-3.2459271936180478E-5</c:v>
                </c:pt>
                <c:pt idx="1920">
                  <c:v>-3.3221433536123612E-5</c:v>
                </c:pt>
                <c:pt idx="1921">
                  <c:v>-3.3943658581669922E-5</c:v>
                </c:pt>
                <c:pt idx="1922">
                  <c:v>-3.4625652293063247E-5</c:v>
                </c:pt>
                <c:pt idx="1923">
                  <c:v>-3.5267161879293241E-5</c:v>
                </c:pt>
                <c:pt idx="1924">
                  <c:v>-3.5867976356351861E-5</c:v>
                </c:pt>
                <c:pt idx="1925">
                  <c:v>-3.6427926327742277E-5</c:v>
                </c:pt>
                <c:pt idx="1926">
                  <c:v>-3.6946883726685087E-5</c:v>
                </c:pt>
                <c:pt idx="1927">
                  <c:v>-3.7424761520243883E-5</c:v>
                </c:pt>
                <c:pt idx="1928">
                  <c:v>-3.7861513378256717E-5</c:v>
                </c:pt>
                <c:pt idx="1929">
                  <c:v>-3.8257133304742119E-5</c:v>
                </c:pt>
                <c:pt idx="1930">
                  <c:v>-3.8611655233888882E-5</c:v>
                </c:pt>
                <c:pt idx="1931">
                  <c:v>-3.892515259229512E-5</c:v>
                </c:pt>
                <c:pt idx="1932">
                  <c:v>-3.9197737827678658E-5</c:v>
                </c:pt>
                <c:pt idx="1933">
                  <c:v>-3.9429561903059351E-5</c:v>
                </c:pt>
                <c:pt idx="1934">
                  <c:v>-3.96208137595222E-5</c:v>
                </c:pt>
                <c:pt idx="1935">
                  <c:v>-3.9771719748338257E-5</c:v>
                </c:pt>
                <c:pt idx="1936">
                  <c:v>-3.9882543031444229E-5</c:v>
                </c:pt>
                <c:pt idx="1937">
                  <c:v>-3.9953582952834132E-5</c:v>
                </c:pt>
                <c:pt idx="1938">
                  <c:v>-3.9985174381196309E-5</c:v>
                </c:pt>
                <c:pt idx="1939">
                  <c:v>-3.9977687025016813E-5</c:v>
                </c:pt>
                <c:pt idx="1940">
                  <c:v>-3.9931524720593359E-5</c:v>
                </c:pt>
                <c:pt idx="1941">
                  <c:v>-3.9847124693959117E-5</c:v>
                </c:pt>
                <c:pt idx="1942">
                  <c:v>-3.9724956798936617E-5</c:v>
                </c:pt>
                <c:pt idx="1943">
                  <c:v>-3.9565522729212432E-5</c:v>
                </c:pt>
                <c:pt idx="1944">
                  <c:v>-3.9369355210761008E-5</c:v>
                </c:pt>
                <c:pt idx="1945">
                  <c:v>-3.9137017169066368E-5</c:v>
                </c:pt>
                <c:pt idx="1946">
                  <c:v>-3.8869100877803042E-5</c:v>
                </c:pt>
                <c:pt idx="1947">
                  <c:v>-3.8566227086311862E-5</c:v>
                </c:pt>
                <c:pt idx="1948">
                  <c:v>-3.8229044129534102E-5</c:v>
                </c:pt>
                <c:pt idx="1949">
                  <c:v>-3.7858227019293977E-5</c:v>
                </c:pt>
                <c:pt idx="1950">
                  <c:v>-3.7454476519371838E-5</c:v>
                </c:pt>
                <c:pt idx="1951">
                  <c:v>-3.7018518204701152E-5</c:v>
                </c:pt>
                <c:pt idx="1952">
                  <c:v>-3.6551101506465677E-5</c:v>
                </c:pt>
                <c:pt idx="1953">
                  <c:v>-3.6052998743762998E-5</c:v>
                </c:pt>
                <c:pt idx="1954">
                  <c:v>-3.5525004142167298E-5</c:v>
                </c:pt>
                <c:pt idx="1955">
                  <c:v>-3.4967932842300258E-5</c:v>
                </c:pt>
                <c:pt idx="1956">
                  <c:v>-3.4382619896300433E-5</c:v>
                </c:pt>
                <c:pt idx="1957">
                  <c:v>-3.3769919257964347E-5</c:v>
                </c:pt>
                <c:pt idx="1958">
                  <c:v>-3.3130702761674513E-5</c:v>
                </c:pt>
                <c:pt idx="1959">
                  <c:v>-3.246585909677524E-5</c:v>
                </c:pt>
                <c:pt idx="1960">
                  <c:v>-3.177629277462124E-5</c:v>
                </c:pt>
                <c:pt idx="1961">
                  <c:v>-3.1062923091518257E-5</c:v>
                </c:pt>
                <c:pt idx="1962">
                  <c:v>-3.032668308733388E-5</c:v>
                </c:pt>
                <c:pt idx="1963">
                  <c:v>-2.956851850244302E-5</c:v>
                </c:pt>
                <c:pt idx="1964">
                  <c:v>-2.8789386730454499E-5</c:v>
                </c:pt>
                <c:pt idx="1965">
                  <c:v>-2.7990255773935321E-5</c:v>
                </c:pt>
                <c:pt idx="1966">
                  <c:v>-2.717210319680419E-5</c:v>
                </c:pt>
                <c:pt idx="1967">
                  <c:v>-2.6335915080721861E-5</c:v>
                </c:pt>
                <c:pt idx="1968">
                  <c:v>-2.5482684982702789E-5</c:v>
                </c:pt>
                <c:pt idx="1969">
                  <c:v>-2.4613412895280181E-5</c:v>
                </c:pt>
                <c:pt idx="1970">
                  <c:v>-2.372910421355456E-5</c:v>
                </c:pt>
                <c:pt idx="1971">
                  <c:v>-2.2830768704129589E-5</c:v>
                </c:pt>
                <c:pt idx="1972">
                  <c:v>-2.191941948304077E-5</c:v>
                </c:pt>
                <c:pt idx="1973">
                  <c:v>-2.0996071999124229E-5</c:v>
                </c:pt>
                <c:pt idx="1974">
                  <c:v>-2.0061743026933421E-5</c:v>
                </c:pt>
                <c:pt idx="1975">
                  <c:v>-1.9117449666206099E-5</c:v>
                </c:pt>
                <c:pt idx="1976">
                  <c:v>-1.8164208354876091E-5</c:v>
                </c:pt>
                <c:pt idx="1977">
                  <c:v>-1.720303388796918E-5</c:v>
                </c:pt>
                <c:pt idx="1978">
                  <c:v>-1.6234938452486251E-5</c:v>
                </c:pt>
                <c:pt idx="1979">
                  <c:v>-1.5260930672389431E-5</c:v>
                </c:pt>
                <c:pt idx="1980">
                  <c:v>-1.4282014666244789E-5</c:v>
                </c:pt>
                <c:pt idx="1981">
                  <c:v>-1.329918912107431E-5</c:v>
                </c:pt>
                <c:pt idx="1982">
                  <c:v>-1.231344637775411E-5</c:v>
                </c:pt>
                <c:pt idx="1983">
                  <c:v>-1.1325771534731469E-5</c:v>
                </c:pt>
                <c:pt idx="1984">
                  <c:v>-1.0337141566618691E-5</c:v>
                </c:pt>
                <c:pt idx="1985">
                  <c:v>-9.3485244588853433E-6</c:v>
                </c:pt>
                <c:pt idx="1986">
                  <c:v>-8.3608783614241844E-6</c:v>
                </c:pt>
                <c:pt idx="1987">
                  <c:v>-7.3751507596586663E-6</c:v>
                </c:pt>
                <c:pt idx="1988">
                  <c:v>-6.3922776635250136E-6</c:v>
                </c:pt>
                <c:pt idx="1989">
                  <c:v>-5.4131828178816122E-6</c:v>
                </c:pt>
                <c:pt idx="1990">
                  <c:v>-4.4387769307929759E-6</c:v>
                </c:pt>
                <c:pt idx="1991">
                  <c:v>-3.4699569226859239E-6</c:v>
                </c:pt>
                <c:pt idx="1992">
                  <c:v>-2.5076051983763388E-6</c:v>
                </c:pt>
                <c:pt idx="1993">
                  <c:v>-1.5525889370815451E-6</c:v>
                </c:pt>
                <c:pt idx="1994">
                  <c:v>-6.0575940785678739E-7</c:v>
                </c:pt>
                <c:pt idx="1995">
                  <c:v>3.3204869431813222E-7</c:v>
                </c:pt>
                <c:pt idx="1996">
                  <c:v>1.260017890247767E-6</c:v>
                </c:pt>
                <c:pt idx="1997">
                  <c:v>2.1773485334719571E-6</c:v>
                </c:pt>
                <c:pt idx="1998">
                  <c:v>3.0832594043461729E-6</c:v>
                </c:pt>
                <c:pt idx="1999">
                  <c:v>3.9769882806961476E-6</c:v>
                </c:pt>
                <c:pt idx="2000">
                  <c:v>4.8577924837145403E-6</c:v>
                </c:pt>
                <c:pt idx="2001">
                  <c:v>5.7249493996547329E-6</c:v>
                </c:pt>
                <c:pt idx="2002">
                  <c:v>6.5777569763225694E-6</c:v>
                </c:pt>
                <c:pt idx="2003">
                  <c:v>7.4155341950321576E-6</c:v>
                </c:pt>
                <c:pt idx="2004">
                  <c:v>8.2376215173596279E-6</c:v>
                </c:pt>
                <c:pt idx="2005">
                  <c:v>9.0433813065837754E-6</c:v>
                </c:pt>
                <c:pt idx="2006">
                  <c:v>9.8321982231475147E-6</c:v>
                </c:pt>
                <c:pt idx="2007">
                  <c:v>1.060347959525032E-5</c:v>
                </c:pt>
                <c:pt idx="2008">
                  <c:v>1.13566557626843E-5</c:v>
                </c:pt>
                <c:pt idx="2009">
                  <c:v>1.209118039646739E-5</c:v>
                </c:pt>
                <c:pt idx="2010">
                  <c:v>1.2806530790609999E-5</c:v>
                </c:pt>
                <c:pt idx="2011">
                  <c:v>1.350220812945668E-5</c:v>
                </c:pt>
                <c:pt idx="2012">
                  <c:v>1.4177737729270671E-5</c:v>
                </c:pt>
                <c:pt idx="2013">
                  <c:v>1.483266925261795E-5</c:v>
                </c:pt>
                <c:pt idx="2014">
                  <c:v>1.5466576897993359E-5</c:v>
                </c:pt>
                <c:pt idx="2015">
                  <c:v>1.6079059564244599E-5</c:v>
                </c:pt>
                <c:pt idx="2016">
                  <c:v>1.6669740987906859E-5</c:v>
                </c:pt>
                <c:pt idx="2017">
                  <c:v>1.7238269856001409E-5</c:v>
                </c:pt>
                <c:pt idx="2018">
                  <c:v>1.7784319893743291E-5</c:v>
                </c:pt>
                <c:pt idx="2019">
                  <c:v>1.830758992649173E-5</c:v>
                </c:pt>
                <c:pt idx="2020">
                  <c:v>1.8807803917053612E-5</c:v>
                </c:pt>
                <c:pt idx="2021">
                  <c:v>1.9284710977562899E-5</c:v>
                </c:pt>
                <c:pt idx="2022">
                  <c:v>1.973808535860044E-5</c:v>
                </c:pt>
                <c:pt idx="2023">
                  <c:v>2.016772641189046E-5</c:v>
                </c:pt>
                <c:pt idx="2024">
                  <c:v>2.0573458530459551E-5</c:v>
                </c:pt>
                <c:pt idx="2025">
                  <c:v>2.0955131064592791E-5</c:v>
                </c:pt>
                <c:pt idx="2026">
                  <c:v>2.131261821469721E-5</c:v>
                </c:pt>
                <c:pt idx="2027">
                  <c:v>2.164581890151673E-5</c:v>
                </c:pt>
                <c:pt idx="2028">
                  <c:v>2.1954656612033219E-5</c:v>
                </c:pt>
                <c:pt idx="2029">
                  <c:v>2.2239079225716551E-5</c:v>
                </c:pt>
                <c:pt idx="2030">
                  <c:v>2.249905881646086E-5</c:v>
                </c:pt>
                <c:pt idx="2031">
                  <c:v>2.273459143464773E-5</c:v>
                </c:pt>
                <c:pt idx="2032">
                  <c:v>2.2945696867449069E-5</c:v>
                </c:pt>
                <c:pt idx="2033">
                  <c:v>2.3132418379034899E-5</c:v>
                </c:pt>
                <c:pt idx="2034">
                  <c:v>2.3294822430131031E-5</c:v>
                </c:pt>
                <c:pt idx="2035">
                  <c:v>2.343299837803681E-5</c:v>
                </c:pt>
                <c:pt idx="2036">
                  <c:v>2.3547058158213119E-5</c:v>
                </c:pt>
                <c:pt idx="2037">
                  <c:v>2.3637135946108501E-5</c:v>
                </c:pt>
                <c:pt idx="2038">
                  <c:v>2.3703387801665698E-5</c:v>
                </c:pt>
                <c:pt idx="2039">
                  <c:v>2.3745991295953669E-5</c:v>
                </c:pt>
                <c:pt idx="2040">
                  <c:v>2.3765145120702161E-5</c:v>
                </c:pt>
                <c:pt idx="2041">
                  <c:v>2.3761068681182881E-5</c:v>
                </c:pt>
                <c:pt idx="2042">
                  <c:v>2.373400167388073E-5</c:v>
                </c:pt>
                <c:pt idx="2043">
                  <c:v>2.3684203647622581E-5</c:v>
                </c:pt>
                <c:pt idx="2044">
                  <c:v>2.361195355082835E-5</c:v>
                </c:pt>
                <c:pt idx="2045">
                  <c:v>2.3517549264107099E-5</c:v>
                </c:pt>
                <c:pt idx="2046">
                  <c:v>2.3401307119863549E-5</c:v>
                </c:pt>
                <c:pt idx="2047">
                  <c:v>2.3263561407582681E-5</c:v>
                </c:pt>
                <c:pt idx="2048">
                  <c:v>2.3104663868123151E-5</c:v>
                </c:pt>
                <c:pt idx="2049">
                  <c:v>2.2924983176020319E-5</c:v>
                </c:pt>
                <c:pt idx="2050">
                  <c:v>2.272490440902164E-5</c:v>
                </c:pt>
                <c:pt idx="2051">
                  <c:v>2.2504828509961609E-5</c:v>
                </c:pt>
                <c:pt idx="2052">
                  <c:v>2.2265171735980079E-5</c:v>
                </c:pt>
                <c:pt idx="2053">
                  <c:v>2.200636509996912E-5</c:v>
                </c:pt>
                <c:pt idx="2054">
                  <c:v>2.1728853803137941E-5</c:v>
                </c:pt>
                <c:pt idx="2055">
                  <c:v>2.1433096659251308E-5</c:v>
                </c:pt>
                <c:pt idx="2056">
                  <c:v>2.111956551220651E-5</c:v>
                </c:pt>
                <c:pt idx="2057">
                  <c:v>2.0788744645949819E-5</c:v>
                </c:pt>
                <c:pt idx="2058">
                  <c:v>2.044113018850879E-5</c:v>
                </c:pt>
                <c:pt idx="2059">
                  <c:v>2.0077229512360791E-5</c:v>
                </c:pt>
                <c:pt idx="2060">
                  <c:v>1.9697560626807938E-5</c:v>
                </c:pt>
                <c:pt idx="2061">
                  <c:v>1.9302651569130799E-5</c:v>
                </c:pt>
                <c:pt idx="2062">
                  <c:v>1.8893039789857902E-5</c:v>
                </c:pt>
                <c:pt idx="2063">
                  <c:v>1.8469271537480129E-5</c:v>
                </c:pt>
                <c:pt idx="2064">
                  <c:v>1.8031901239057291E-5</c:v>
                </c:pt>
                <c:pt idx="2065">
                  <c:v>1.758149087949246E-5</c:v>
                </c:pt>
                <c:pt idx="2066">
                  <c:v>1.711860938113929E-5</c:v>
                </c:pt>
                <c:pt idx="2067">
                  <c:v>1.664383198052288E-5</c:v>
                </c:pt>
                <c:pt idx="2068">
                  <c:v>1.6157739608058112E-5</c:v>
                </c:pt>
                <c:pt idx="2069">
                  <c:v>1.5660918266213741E-5</c:v>
                </c:pt>
                <c:pt idx="2070">
                  <c:v>1.515395841034106E-5</c:v>
                </c:pt>
                <c:pt idx="2071">
                  <c:v>1.463745433127883E-5</c:v>
                </c:pt>
                <c:pt idx="2072">
                  <c:v>1.4112003539845651E-5</c:v>
                </c:pt>
                <c:pt idx="2073">
                  <c:v>1.357820615610628E-5</c:v>
                </c:pt>
                <c:pt idx="2074">
                  <c:v>1.3036664299970189E-5</c:v>
                </c:pt>
                <c:pt idx="2075">
                  <c:v>1.2487981487785399E-5</c:v>
                </c:pt>
                <c:pt idx="2076">
                  <c:v>1.193276203315108E-5</c:v>
                </c:pt>
                <c:pt idx="2077">
                  <c:v>1.1371610453170261E-5</c:v>
                </c:pt>
                <c:pt idx="2078">
                  <c:v>1.080513088014268E-5</c:v>
                </c:pt>
                <c:pt idx="2079">
                  <c:v>1.0233926480029959E-5</c:v>
                </c:pt>
                <c:pt idx="2080">
                  <c:v>9.6585988780262255E-6</c:v>
                </c:pt>
                <c:pt idx="2081">
                  <c:v>9.0797475896797764E-6</c:v>
                </c:pt>
                <c:pt idx="2082">
                  <c:v>8.4979694631170943E-6</c:v>
                </c:pt>
                <c:pt idx="2083">
                  <c:v>7.9138581257076623E-6</c:v>
                </c:pt>
                <c:pt idx="2084">
                  <c:v>7.3280034429412666E-6</c:v>
                </c:pt>
                <c:pt idx="2085">
                  <c:v>6.7409909834115211E-6</c:v>
                </c:pt>
                <c:pt idx="2086">
                  <c:v>6.1534014961228678E-6</c:v>
                </c:pt>
                <c:pt idx="2087">
                  <c:v>5.5658103953470928E-6</c:v>
                </c:pt>
                <c:pt idx="2088">
                  <c:v>4.9787872579143411E-6</c:v>
                </c:pt>
                <c:pt idx="2089">
                  <c:v>4.3928953296079598E-6</c:v>
                </c:pt>
                <c:pt idx="2090">
                  <c:v>3.8086910443269062E-6</c:v>
                </c:pt>
                <c:pt idx="2091">
                  <c:v>3.226723552351984E-6</c:v>
                </c:pt>
                <c:pt idx="2092">
                  <c:v>2.64753426393316E-6</c:v>
                </c:pt>
                <c:pt idx="2093">
                  <c:v>2.071656401536615E-6</c:v>
                </c:pt>
                <c:pt idx="2094">
                  <c:v>1.4996145667467431E-6</c:v>
                </c:pt>
                <c:pt idx="2095">
                  <c:v>9.3192431882549442E-7</c:v>
                </c:pt>
                <c:pt idx="2096">
                  <c:v>3.6909176737154331E-7</c:v>
                </c:pt>
                <c:pt idx="2097">
                  <c:v>-1.883868229191066E-7</c:v>
                </c:pt>
                <c:pt idx="2098">
                  <c:v>-7.4002541328166416E-7</c:v>
                </c:pt>
                <c:pt idx="2099">
                  <c:v>-1.2853485582553499E-6</c:v>
                </c:pt>
                <c:pt idx="2100">
                  <c:v>-1.8238917585122749E-6</c:v>
                </c:pt>
                <c:pt idx="2101">
                  <c:v>-2.3552018009187492E-6</c:v>
                </c:pt>
                <c:pt idx="2102">
                  <c:v>-2.8788370823873422E-6</c:v>
                </c:pt>
                <c:pt idx="2103">
                  <c:v>-3.3943679208503501E-6</c:v>
                </c:pt>
                <c:pt idx="2104">
                  <c:v>-3.9013768505791191E-6</c:v>
                </c:pt>
                <c:pt idx="2105">
                  <c:v>-4.3994589026263853E-6</c:v>
                </c:pt>
                <c:pt idx="2106">
                  <c:v>-4.888221870391618E-6</c:v>
                </c:pt>
                <c:pt idx="2107">
                  <c:v>-5.3672865609755149E-6</c:v>
                </c:pt>
                <c:pt idx="2108">
                  <c:v>-5.836287029992171E-6</c:v>
                </c:pt>
                <c:pt idx="2109">
                  <c:v>-6.2948708028365266E-6</c:v>
                </c:pt>
                <c:pt idx="2110">
                  <c:v>-6.7426990777441631E-6</c:v>
                </c:pt>
                <c:pt idx="2111">
                  <c:v>-7.1794469174157882E-6</c:v>
                </c:pt>
                <c:pt idx="2112">
                  <c:v>-7.6048034225451033E-6</c:v>
                </c:pt>
                <c:pt idx="2113">
                  <c:v>-8.0184718902476249E-6</c:v>
                </c:pt>
                <c:pt idx="2114">
                  <c:v>-8.4201699581676337E-6</c:v>
                </c:pt>
                <c:pt idx="2115">
                  <c:v>-8.8096297328199569E-6</c:v>
                </c:pt>
                <c:pt idx="2116">
                  <c:v>-9.1865979016114707E-6</c:v>
                </c:pt>
                <c:pt idx="2117">
                  <c:v>-9.5508358309848163E-6</c:v>
                </c:pt>
                <c:pt idx="2118">
                  <c:v>-9.9021196491300145E-6</c:v>
                </c:pt>
                <c:pt idx="2119">
                  <c:v>-1.0240240311931709E-5</c:v>
                </c:pt>
                <c:pt idx="2120">
                  <c:v>-1.0565003656926031E-5</c:v>
                </c:pt>
                <c:pt idx="2121">
                  <c:v>-1.0876230438383591E-5</c:v>
                </c:pt>
                <c:pt idx="2122">
                  <c:v>-1.117375635184548E-5</c:v>
                </c:pt>
                <c:pt idx="2123">
                  <c:v>-1.1457432040007379E-5</c:v>
                </c:pt>
                <c:pt idx="2124">
                  <c:v>-1.1727123086613391E-5</c:v>
                </c:pt>
                <c:pt idx="2125">
                  <c:v>-1.198270999480666E-5</c:v>
                </c:pt>
                <c:pt idx="2126">
                  <c:v>-1.222408815260145E-5</c:v>
                </c:pt>
                <c:pt idx="2127">
                  <c:v>-1.245116778103572E-5</c:v>
                </c:pt>
                <c:pt idx="2128">
                  <c:v>-1.2663873873219881E-5</c:v>
                </c:pt>
                <c:pt idx="2129">
                  <c:v>-1.286214611528891E-5</c:v>
                </c:pt>
                <c:pt idx="2130">
                  <c:v>-1.3045938796363289E-5</c:v>
                </c:pt>
                <c:pt idx="2131">
                  <c:v>-1.321522070507619E-5</c:v>
                </c:pt>
                <c:pt idx="2132">
                  <c:v>-1.336997501166781E-5</c:v>
                </c:pt>
                <c:pt idx="2133">
                  <c:v>-1.351019913986562E-5</c:v>
                </c:pt>
                <c:pt idx="2134">
                  <c:v>-1.3635904623110481E-5</c:v>
                </c:pt>
                <c:pt idx="2135">
                  <c:v>-1.3747116951012829E-5</c:v>
                </c:pt>
                <c:pt idx="2136">
                  <c:v>-1.384387540348531E-5</c:v>
                </c:pt>
                <c:pt idx="2137">
                  <c:v>-1.392623287144179E-5</c:v>
                </c:pt>
                <c:pt idx="2138">
                  <c:v>-1.3994255668392521E-5</c:v>
                </c:pt>
                <c:pt idx="2139">
                  <c:v>-1.4048023329826799E-5</c:v>
                </c:pt>
                <c:pt idx="2140">
                  <c:v>-1.408762840171551E-5</c:v>
                </c:pt>
                <c:pt idx="2141">
                  <c:v>-1.411317621879959E-5</c:v>
                </c:pt>
                <c:pt idx="2142">
                  <c:v>-1.4124784672997491E-5</c:v>
                </c:pt>
                <c:pt idx="2143">
                  <c:v>-1.412258397104349E-5</c:v>
                </c:pt>
                <c:pt idx="2144">
                  <c:v>-1.410671638379934E-5</c:v>
                </c:pt>
                <c:pt idx="2145">
                  <c:v>-1.4077335986351081E-5</c:v>
                </c:pt>
                <c:pt idx="2146">
                  <c:v>-1.403460838766968E-5</c:v>
                </c:pt>
                <c:pt idx="2147">
                  <c:v>-1.397871045438759E-5</c:v>
                </c:pt>
                <c:pt idx="2148">
                  <c:v>-1.390983002369506E-5</c:v>
                </c:pt>
                <c:pt idx="2149">
                  <c:v>-1.3828165611240451E-5</c:v>
                </c:pt>
                <c:pt idx="2150">
                  <c:v>-1.3733926109815719E-5</c:v>
                </c:pt>
                <c:pt idx="2151">
                  <c:v>-1.3627330481047469E-5</c:v>
                </c:pt>
                <c:pt idx="2152">
                  <c:v>-1.350860744198101E-5</c:v>
                </c:pt>
                <c:pt idx="2153">
                  <c:v>-1.3377995143781801E-5</c:v>
                </c:pt>
                <c:pt idx="2154">
                  <c:v>-1.3235740844996791E-5</c:v>
                </c:pt>
                <c:pt idx="2155">
                  <c:v>-1.308210057993087E-5</c:v>
                </c:pt>
                <c:pt idx="2156">
                  <c:v>-1.291733882102797E-5</c:v>
                </c:pt>
                <c:pt idx="2157">
                  <c:v>-1.2741728137255491E-5</c:v>
                </c:pt>
                <c:pt idx="2158">
                  <c:v>-1.2555548846937549E-5</c:v>
                </c:pt>
                <c:pt idx="2159">
                  <c:v>-1.23590886690339E-5</c:v>
                </c:pt>
                <c:pt idx="2160">
                  <c:v>-1.215264236686942E-5</c:v>
                </c:pt>
                <c:pt idx="2161">
                  <c:v>-1.1936511393084709E-5</c:v>
                </c:pt>
                <c:pt idx="2162">
                  <c:v>-1.171100352803656E-5</c:v>
                </c:pt>
                <c:pt idx="2163">
                  <c:v>-1.147643251842023E-5</c:v>
                </c:pt>
                <c:pt idx="2164">
                  <c:v>-1.1233117711451079E-5</c:v>
                </c:pt>
                <c:pt idx="2165">
                  <c:v>-1.098138368871293E-5</c:v>
                </c:pt>
                <c:pt idx="2166">
                  <c:v>-1.072155990011758E-5</c:v>
                </c:pt>
                <c:pt idx="2167">
                  <c:v>-1.045398029220213E-5</c:v>
                </c:pt>
                <c:pt idx="2168">
                  <c:v>-1.0178982941533301E-5</c:v>
                </c:pt>
                <c:pt idx="2169">
                  <c:v>-9.8969096832268733E-6</c:v>
                </c:pt>
                <c:pt idx="2170">
                  <c:v>-9.6081057426866678E-6</c:v>
                </c:pt>
                <c:pt idx="2171">
                  <c:v>-9.3129193654561959E-6</c:v>
                </c:pt>
                <c:pt idx="2172">
                  <c:v>-9.0117014500679105E-6</c:v>
                </c:pt>
                <c:pt idx="2173">
                  <c:v>-8.7048051805593829E-6</c:v>
                </c:pt>
                <c:pt idx="2174">
                  <c:v>-8.3925856606548166E-6</c:v>
                </c:pt>
                <c:pt idx="2175">
                  <c:v>-8.0753995505000731E-6</c:v>
                </c:pt>
                <c:pt idx="2176">
                  <c:v>-7.7536047046189438E-6</c:v>
                </c:pt>
                <c:pt idx="2177">
                  <c:v>-7.4275598138662247E-6</c:v>
                </c:pt>
                <c:pt idx="2178">
                  <c:v>-7.0976240481579467E-6</c:v>
                </c:pt>
                <c:pt idx="2179">
                  <c:v>-6.7641567041976103E-6</c:v>
                </c:pt>
                <c:pt idx="2180">
                  <c:v>-6.4275168557559334E-6</c:v>
                </c:pt>
                <c:pt idx="2181">
                  <c:v>-6.0880630075033082E-6</c:v>
                </c:pt>
                <c:pt idx="2182">
                  <c:v>-5.7461527539492963E-6</c:v>
                </c:pt>
                <c:pt idx="2183">
                  <c:v>-5.4021424413797092E-6</c:v>
                </c:pt>
                <c:pt idx="2184">
                  <c:v>-5.0563868356778841E-6</c:v>
                </c:pt>
                <c:pt idx="2185">
                  <c:v>-4.7092387940317337E-6</c:v>
                </c:pt>
                <c:pt idx="2186">
                  <c:v>-4.3610489427470256E-6</c:v>
                </c:pt>
                <c:pt idx="2187">
                  <c:v>-4.0121653596125739E-6</c:v>
                </c:pt>
                <c:pt idx="2188">
                  <c:v>-3.662933262260637E-6</c:v>
                </c:pt>
                <c:pt idx="2189">
                  <c:v>-3.3136947031886521E-6</c:v>
                </c:pt>
                <c:pt idx="2190">
                  <c:v>-2.9647882698879968E-6</c:v>
                </c:pt>
                <c:pt idx="2191">
                  <c:v>-2.6165487915230661E-6</c:v>
                </c:pt>
                <c:pt idx="2192">
                  <c:v>-2.2693070532708859E-6</c:v>
                </c:pt>
                <c:pt idx="2193">
                  <c:v>-1.9233895161008259E-6</c:v>
                </c:pt>
                <c:pt idx="2194">
                  <c:v>-1.5791180446589339E-6</c:v>
                </c:pt>
                <c:pt idx="2195">
                  <c:v>-1.236809641369518E-6</c:v>
                </c:pt>
                <c:pt idx="2196">
                  <c:v>-8.9677618886341293E-7</c:v>
                </c:pt>
                <c:pt idx="2197">
                  <c:v>-5.5932420006676864E-7</c:v>
                </c:pt>
                <c:pt idx="2198">
                  <c:v>-2.247545742850576E-7</c:v>
                </c:pt>
                <c:pt idx="2199">
                  <c:v>1.06637635721718E-7</c:v>
                </c:pt>
                <c:pt idx="2200">
                  <c:v>4.345634522229247E-7</c:v>
                </c:pt>
                <c:pt idx="2201">
                  <c:v>7.587401895658985E-7</c:v>
                </c:pt>
                <c:pt idx="2202">
                  <c:v>1.0788916650072979E-6</c:v>
                </c:pt>
                <c:pt idx="2203">
                  <c:v>1.3947484004406261E-6</c:v>
                </c:pt>
                <c:pt idx="2204">
                  <c:v>1.7060478151309511E-6</c:v>
                </c:pt>
                <c:pt idx="2205">
                  <c:v>2.0125344107890801E-6</c:v>
                </c:pt>
                <c:pt idx="2206">
                  <c:v>2.3139599473198662E-6</c:v>
                </c:pt>
                <c:pt idx="2207">
                  <c:v>2.6100836088005508E-6</c:v>
                </c:pt>
                <c:pt idx="2208">
                  <c:v>2.9006721631308352E-6</c:v>
                </c:pt>
                <c:pt idx="2209">
                  <c:v>3.1855001100256079E-6</c:v>
                </c:pt>
                <c:pt idx="2210">
                  <c:v>3.4643498213471351E-6</c:v>
                </c:pt>
                <c:pt idx="2211">
                  <c:v>3.7370116725554681E-6</c:v>
                </c:pt>
                <c:pt idx="2212">
                  <c:v>4.003284163944798E-6</c:v>
                </c:pt>
                <c:pt idx="2213">
                  <c:v>4.2629740344413136E-6</c:v>
                </c:pt>
                <c:pt idx="2214">
                  <c:v>4.5158963646318986E-6</c:v>
                </c:pt>
                <c:pt idx="2215">
                  <c:v>4.7618746716882043E-6</c:v>
                </c:pt>
                <c:pt idx="2216">
                  <c:v>5.0007409941876801E-6</c:v>
                </c:pt>
                <c:pt idx="2217">
                  <c:v>5.2323359698291938E-6</c:v>
                </c:pt>
                <c:pt idx="2218">
                  <c:v>5.4565089011582302E-6</c:v>
                </c:pt>
                <c:pt idx="2219">
                  <c:v>5.673117814630757E-6</c:v>
                </c:pt>
                <c:pt idx="2220">
                  <c:v>5.8820295090189489E-6</c:v>
                </c:pt>
                <c:pt idx="2221">
                  <c:v>6.0831195960453499E-6</c:v>
                </c:pt>
                <c:pt idx="2222">
                  <c:v>6.2762725314691181E-6</c:v>
                </c:pt>
                <c:pt idx="2223">
                  <c:v>6.4613816370684418E-6</c:v>
                </c:pt>
                <c:pt idx="2224">
                  <c:v>6.6383491141852602E-6</c:v>
                </c:pt>
                <c:pt idx="2225">
                  <c:v>6.8070860486102447E-6</c:v>
                </c:pt>
                <c:pt idx="2226">
                  <c:v>6.9675124060308846E-6</c:v>
                </c:pt>
                <c:pt idx="2227">
                  <c:v>7.11955702059619E-6</c:v>
                </c:pt>
                <c:pt idx="2228">
                  <c:v>7.2631575724901856E-6</c:v>
                </c:pt>
                <c:pt idx="2229">
                  <c:v>7.3982605597322504E-6</c:v>
                </c:pt>
                <c:pt idx="2230">
                  <c:v>7.5248212598744146E-6</c:v>
                </c:pt>
                <c:pt idx="2231">
                  <c:v>7.6428036845932468E-6</c:v>
                </c:pt>
                <c:pt idx="2232">
                  <c:v>7.7521805256219878E-6</c:v>
                </c:pt>
                <c:pt idx="2233">
                  <c:v>7.8529330935772634E-6</c:v>
                </c:pt>
                <c:pt idx="2234">
                  <c:v>7.9450512482370783E-6</c:v>
                </c:pt>
                <c:pt idx="2235">
                  <c:v>8.0285333217133825E-6</c:v>
                </c:pt>
                <c:pt idx="2236">
                  <c:v>8.1033860344081887E-6</c:v>
                </c:pt>
                <c:pt idx="2237">
                  <c:v>8.1696244027540388E-6</c:v>
                </c:pt>
                <c:pt idx="2238">
                  <c:v>8.2272716409592661E-6</c:v>
                </c:pt>
                <c:pt idx="2239">
                  <c:v>8.2763590548706745E-6</c:v>
                </c:pt>
                <c:pt idx="2240">
                  <c:v>8.3169259302851017E-6</c:v>
                </c:pt>
                <c:pt idx="2241">
                  <c:v>8.3490194129343109E-6</c:v>
                </c:pt>
                <c:pt idx="2242">
                  <c:v>8.3726943838069445E-6</c:v>
                </c:pt>
                <c:pt idx="2243">
                  <c:v>8.3880133269209622E-6</c:v>
                </c:pt>
                <c:pt idx="2244">
                  <c:v>8.3950461918780306E-6</c:v>
                </c:pt>
                <c:pt idx="2245">
                  <c:v>8.3938702505337304E-6</c:v>
                </c:pt>
                <c:pt idx="2246">
                  <c:v>8.3845699468954038E-6</c:v>
                </c:pt>
                <c:pt idx="2247">
                  <c:v>8.3672367433562655E-6</c:v>
                </c:pt>
                <c:pt idx="2248">
                  <c:v>8.3419689608232872E-6</c:v>
                </c:pt>
                <c:pt idx="2249">
                  <c:v>8.3088716131829443E-6</c:v>
                </c:pt>
                <c:pt idx="2250">
                  <c:v>8.2680562378811828E-6</c:v>
                </c:pt>
                <c:pt idx="2251">
                  <c:v>8.2196407216184042E-6</c:v>
                </c:pt>
                <c:pt idx="2252">
                  <c:v>8.1637491222696923E-6</c:v>
                </c:pt>
                <c:pt idx="2253">
                  <c:v>8.1005114848098358E-6</c:v>
                </c:pt>
                <c:pt idx="2254">
                  <c:v>8.0300636551289273E-6</c:v>
                </c:pt>
                <c:pt idx="2255">
                  <c:v>7.9525470898511585E-6</c:v>
                </c:pt>
                <c:pt idx="2256">
                  <c:v>7.8681086616017026E-6</c:v>
                </c:pt>
                <c:pt idx="2257">
                  <c:v>7.776900462053149E-6</c:v>
                </c:pt>
                <c:pt idx="2258">
                  <c:v>7.679079601308203E-6</c:v>
                </c:pt>
                <c:pt idx="2259">
                  <c:v>7.5748080051729616E-6</c:v>
                </c:pt>
                <c:pt idx="2260">
                  <c:v>7.4642522088774746E-6</c:v>
                </c:pt>
                <c:pt idx="2261">
                  <c:v>7.347583148686887E-6</c:v>
                </c:pt>
                <c:pt idx="2262">
                  <c:v>7.2249759521803014E-6</c:v>
                </c:pt>
                <c:pt idx="2263">
                  <c:v>7.0966097254210334E-6</c:v>
                </c:pt>
                <c:pt idx="2264">
                  <c:v>6.9626673394607153E-6</c:v>
                </c:pt>
                <c:pt idx="2265">
                  <c:v>6.8233352141788828E-6</c:v>
                </c:pt>
                <c:pt idx="2266">
                  <c:v>6.6788031023445882E-6</c:v>
                </c:pt>
                <c:pt idx="2267">
                  <c:v>6.5292638713465578E-6</c:v>
                </c:pt>
                <c:pt idx="2268">
                  <c:v>6.3749132847013001E-6</c:v>
                </c:pt>
                <c:pt idx="2269">
                  <c:v>6.2159497833391697E-6</c:v>
                </c:pt>
                <c:pt idx="2270">
                  <c:v>6.0525742652250969E-6</c:v>
                </c:pt>
                <c:pt idx="2271">
                  <c:v>5.8849898667556744E-6</c:v>
                </c:pt>
                <c:pt idx="2272">
                  <c:v>5.713401742157842E-6</c:v>
                </c:pt>
                <c:pt idx="2273">
                  <c:v>5.5380168446639289E-6</c:v>
                </c:pt>
                <c:pt idx="2274">
                  <c:v>5.3590437077977171E-6</c:v>
                </c:pt>
                <c:pt idx="2275">
                  <c:v>5.1766922265494841E-6</c:v>
                </c:pt>
                <c:pt idx="2276">
                  <c:v>4.9911734413266018E-6</c:v>
                </c:pt>
                <c:pt idx="2277">
                  <c:v>4.8026993200167567E-6</c:v>
                </c:pt>
                <c:pt idx="2278">
                  <c:v>4.6114825447141072E-6</c:v>
                </c:pt>
                <c:pt idx="2279">
                  <c:v>4.4177362974462397E-6</c:v>
                </c:pt>
                <c:pt idx="2280">
                  <c:v>4.2216740485656601E-6</c:v>
                </c:pt>
                <c:pt idx="2281">
                  <c:v>4.0235093474727526E-6</c:v>
                </c:pt>
                <c:pt idx="2282">
                  <c:v>3.8234556136718112E-6</c:v>
                </c:pt>
                <c:pt idx="2283">
                  <c:v>3.6217259324899942E-6</c:v>
                </c:pt>
                <c:pt idx="2284">
                  <c:v>3.4185328511293629E-6</c:v>
                </c:pt>
                <c:pt idx="2285">
                  <c:v>3.2140881782716239E-6</c:v>
                </c:pt>
                <c:pt idx="2286">
                  <c:v>3.008602786347403E-6</c:v>
                </c:pt>
                <c:pt idx="2287">
                  <c:v>2.8022864168031352E-6</c:v>
                </c:pt>
                <c:pt idx="2288">
                  <c:v>2.5953474876994061E-6</c:v>
                </c:pt>
                <c:pt idx="2289">
                  <c:v>2.3879929058612248E-6</c:v>
                </c:pt>
                <c:pt idx="2290">
                  <c:v>2.1804278810266808E-6</c:v>
                </c:pt>
                <c:pt idx="2291">
                  <c:v>1.972855744436508E-6</c:v>
                </c:pt>
                <c:pt idx="2292">
                  <c:v>1.765477770976354E-6</c:v>
                </c:pt>
                <c:pt idx="2293">
                  <c:v>1.558493004427675E-6</c:v>
                </c:pt>
                <c:pt idx="2294">
                  <c:v>1.352098087825659E-6</c:v>
                </c:pt>
                <c:pt idx="2295">
                  <c:v>1.1464870967037299E-6</c:v>
                </c:pt>
                <c:pt idx="2296">
                  <c:v>9.4185137722302414E-7</c:v>
                </c:pt>
                <c:pt idx="2297">
                  <c:v>7.3837938852072682E-7</c:v>
                </c:pt>
                <c:pt idx="2298">
                  <c:v>5.3625654905520292E-7</c:v>
                </c:pt>
                <c:pt idx="2299">
                  <c:v>3.3566508772509001E-7</c:v>
                </c:pt>
                <c:pt idx="2300">
                  <c:v>1.367839003174609E-7</c:v>
                </c:pt>
                <c:pt idx="2301">
                  <c:v>-6.0211591268455322E-8</c:v>
                </c:pt>
                <c:pt idx="2302">
                  <c:v>-2.5514957291417062E-7</c:v>
                </c:pt>
                <c:pt idx="2303">
                  <c:v>-4.478619686221208E-7</c:v>
                </c:pt>
                <c:pt idx="2304">
                  <c:v>-6.3818456508268895E-7</c:v>
                </c:pt>
                <c:pt idx="2305">
                  <c:v>-8.259571320223813E-7</c:v>
                </c:pt>
                <c:pt idx="2306">
                  <c:v>-1.011023537000888E-6</c:v>
                </c:pt>
                <c:pt idx="2307">
                  <c:v>-1.193231855323162E-6</c:v>
                </c:pt>
                <c:pt idx="2308">
                  <c:v>-1.372434474178341E-6</c:v>
                </c:pt>
                <c:pt idx="2309">
                  <c:v>-1.5484881924487941E-6</c:v>
                </c:pt>
                <c:pt idx="2310">
                  <c:v>-1.721254314301923E-6</c:v>
                </c:pt>
                <c:pt idx="2311">
                  <c:v>-1.8905987383410761E-6</c:v>
                </c:pt>
                <c:pt idx="2312">
                  <c:v>-2.0563920405392011E-6</c:v>
                </c:pt>
                <c:pt idx="2313">
                  <c:v>-2.2185095527316179E-6</c:v>
                </c:pt>
                <c:pt idx="2314">
                  <c:v>-2.3768314346694912E-6</c:v>
                </c:pt>
                <c:pt idx="2315">
                  <c:v>-2.5312427412993439E-6</c:v>
                </c:pt>
                <c:pt idx="2316">
                  <c:v>-2.6816334851575969E-6</c:v>
                </c:pt>
                <c:pt idx="2317">
                  <c:v>-2.8278986914376252E-6</c:v>
                </c:pt>
                <c:pt idx="2318">
                  <c:v>-2.9699384501702401E-6</c:v>
                </c:pt>
                <c:pt idx="2319">
                  <c:v>-3.1076579606326149E-6</c:v>
                </c:pt>
                <c:pt idx="2320">
                  <c:v>-3.2409675722044891E-6</c:v>
                </c:pt>
                <c:pt idx="2321">
                  <c:v>-3.3697828185630389E-6</c:v>
                </c:pt>
                <c:pt idx="2322">
                  <c:v>-3.494024446548671E-6</c:v>
                </c:pt>
                <c:pt idx="2323">
                  <c:v>-3.6136184412560719E-6</c:v>
                </c:pt>
                <c:pt idx="2324">
                  <c:v>-3.7284960435757242E-6</c:v>
                </c:pt>
                <c:pt idx="2325">
                  <c:v>-3.8385937637386291E-6</c:v>
                </c:pt>
                <c:pt idx="2326">
                  <c:v>-3.9438533895319594E-6</c:v>
                </c:pt>
                <c:pt idx="2327">
                  <c:v>-4.0442219891856368E-6</c:v>
                </c:pt>
                <c:pt idx="2328">
                  <c:v>-4.1396519092629092E-6</c:v>
                </c:pt>
                <c:pt idx="2329">
                  <c:v>-4.2301007666667454E-6</c:v>
                </c:pt>
                <c:pt idx="2330">
                  <c:v>-4.3155314367604447E-6</c:v>
                </c:pt>
                <c:pt idx="2331">
                  <c:v>-4.3959120358261217E-6</c:v>
                </c:pt>
                <c:pt idx="2332">
                  <c:v>-4.4712158989712592E-6</c:v>
                </c:pt>
                <c:pt idx="2333">
                  <c:v>-4.5414215528172264E-6</c:v>
                </c:pt>
                <c:pt idx="2334">
                  <c:v>-4.6065126835248549E-6</c:v>
                </c:pt>
                <c:pt idx="2335">
                  <c:v>-4.6664781001570788E-6</c:v>
                </c:pt>
                <c:pt idx="2336">
                  <c:v>-4.7213116944888611E-6</c:v>
                </c:pt>
                <c:pt idx="2337">
                  <c:v>-4.7710123941557816E-6</c:v>
                </c:pt>
                <c:pt idx="2338">
                  <c:v>-4.8155841129160493E-6</c:v>
                </c:pt>
                <c:pt idx="2339">
                  <c:v>-4.8550356969156994E-6</c:v>
                </c:pt>
                <c:pt idx="2340">
                  <c:v>-4.8893808648475812E-6</c:v>
                </c:pt>
                <c:pt idx="2341">
                  <c:v>-4.9186381467780649E-6</c:v>
                </c:pt>
                <c:pt idx="2342">
                  <c:v>-4.9428308156462819E-6</c:v>
                </c:pt>
                <c:pt idx="2343">
                  <c:v>-4.9619868176531412E-6</c:v>
                </c:pt>
                <c:pt idx="2344">
                  <c:v>-4.9761386980984312E-6</c:v>
                </c:pt>
                <c:pt idx="2345">
                  <c:v>-4.9853235217778291E-6</c:v>
                </c:pt>
                <c:pt idx="2346">
                  <c:v>-4.9895827921586644E-6</c:v>
                </c:pt>
                <c:pt idx="2347">
                  <c:v>-4.9889623663368346E-6</c:v>
                </c:pt>
                <c:pt idx="2348">
                  <c:v>-4.9835123658859004E-6</c:v>
                </c:pt>
                <c:pt idx="2349">
                  <c:v>-4.9732870845975441E-6</c:v>
                </c:pt>
                <c:pt idx="2350">
                  <c:v>-4.9583448946677322E-6</c:v>
                </c:pt>
                <c:pt idx="2351">
                  <c:v>-4.9387481476648176E-6</c:v>
                </c:pt>
                <c:pt idx="2352">
                  <c:v>-4.9145630742764013E-6</c:v>
                </c:pt>
                <c:pt idx="2353">
                  <c:v>-4.8858596807255239E-6</c:v>
                </c:pt>
                <c:pt idx="2354">
                  <c:v>-4.8527116423002781E-6</c:v>
                </c:pt>
                <c:pt idx="2355">
                  <c:v>-4.815196194662974E-6</c:v>
                </c:pt>
                <c:pt idx="2356">
                  <c:v>-4.7733940239380601E-6</c:v>
                </c:pt>
                <c:pt idx="2357">
                  <c:v>-4.7273891513599509E-6</c:v>
                </c:pt>
                <c:pt idx="2358">
                  <c:v>-4.6772688202523227E-6</c:v>
                </c:pt>
                <c:pt idx="2359">
                  <c:v>-4.6231233773452729E-6</c:v>
                </c:pt>
                <c:pt idx="2360">
                  <c:v>-4.5650461539814557E-6</c:v>
                </c:pt>
                <c:pt idx="2361">
                  <c:v>-4.5031333455458622E-6</c:v>
                </c:pt>
                <c:pt idx="2362">
                  <c:v>-4.437483889674354E-6</c:v>
                </c:pt>
                <c:pt idx="2363">
                  <c:v>-4.3681993409094844E-6</c:v>
                </c:pt>
                <c:pt idx="2364">
                  <c:v>-4.2953837476877874E-6</c:v>
                </c:pt>
                <c:pt idx="2365">
                  <c:v>-4.2191435246641262E-6</c:v>
                </c:pt>
                <c:pt idx="2366">
                  <c:v>-4.1395873267013883E-6</c:v>
                </c:pt>
                <c:pt idx="2367">
                  <c:v>-4.0568259193074496E-6</c:v>
                </c:pt>
                <c:pt idx="2368">
                  <c:v>-3.9709720515146429E-6</c:v>
                </c:pt>
                <c:pt idx="2369">
                  <c:v>-3.8821403257616183E-6</c:v>
                </c:pt>
                <c:pt idx="2370">
                  <c:v>-3.7904470675531599E-6</c:v>
                </c:pt>
                <c:pt idx="2371">
                  <c:v>-3.6960101957861369E-6</c:v>
                </c:pt>
                <c:pt idx="2372">
                  <c:v>-3.598949092076253E-6</c:v>
                </c:pt>
                <c:pt idx="2373">
                  <c:v>-3.4993844703068429E-6</c:v>
                </c:pt>
                <c:pt idx="2374">
                  <c:v>-3.3974382462886869E-6</c:v>
                </c:pt>
                <c:pt idx="2375">
                  <c:v>-3.2932334065316482E-6</c:v>
                </c:pt>
                <c:pt idx="2376">
                  <c:v>-3.1868938792367629E-6</c:v>
                </c:pt>
                <c:pt idx="2377">
                  <c:v>-3.0785444038450289E-6</c:v>
                </c:pt>
                <c:pt idx="2378">
                  <c:v>-2.968310402473584E-6</c:v>
                </c:pt>
                <c:pt idx="2379">
                  <c:v>-2.8563178509077862E-6</c:v>
                </c:pt>
                <c:pt idx="2380">
                  <c:v>-2.742693151258635E-6</c:v>
                </c:pt>
                <c:pt idx="2381">
                  <c:v>-2.6275630048422371E-6</c:v>
                </c:pt>
                <c:pt idx="2382">
                  <c:v>-2.511054286502556E-6</c:v>
                </c:pt>
                <c:pt idx="2383">
                  <c:v>-2.3932939197113261E-6</c:v>
                </c:pt>
                <c:pt idx="2384">
                  <c:v>-2.274408753111246E-6</c:v>
                </c:pt>
                <c:pt idx="2385">
                  <c:v>-2.154525438724519E-6</c:v>
                </c:pt>
                <c:pt idx="2386">
                  <c:v>-2.0337703102724092E-6</c:v>
                </c:pt>
                <c:pt idx="2387">
                  <c:v>-1.9122692648254609E-6</c:v>
                </c:pt>
                <c:pt idx="2388">
                  <c:v>-1.790147644564755E-6</c:v>
                </c:pt>
                <c:pt idx="2389">
                  <c:v>-1.667530121651772E-6</c:v>
                </c:pt>
                <c:pt idx="2390">
                  <c:v>-1.5445405832092969E-6</c:v>
                </c:pt>
                <c:pt idx="2391">
                  <c:v>-1.421302020188087E-6</c:v>
                </c:pt>
                <c:pt idx="2392">
                  <c:v>-1.2979364165666141E-6</c:v>
                </c:pt>
                <c:pt idx="2393">
                  <c:v>-1.174564641548415E-6</c:v>
                </c:pt>
                <c:pt idx="2394">
                  <c:v>-1.0513063436468071E-6</c:v>
                </c:pt>
                <c:pt idx="2395">
                  <c:v>-9.282798473231324E-7</c:v>
                </c:pt>
                <c:pt idx="2396">
                  <c:v>-8.0560205173441091E-7</c:v>
                </c:pt>
                <c:pt idx="2397">
                  <c:v>-6.8338833136838417E-7</c:v>
                </c:pt>
                <c:pt idx="2398">
                  <c:v>-5.6175244034228911E-7</c:v>
                </c:pt>
                <c:pt idx="2399">
                  <c:v>-4.4080641747878962E-7</c:v>
                </c:pt>
                <c:pt idx="2400">
                  <c:v>-3.2066049726608981E-7</c:v>
                </c:pt>
                <c:pt idx="2401">
                  <c:v>-2.0142301881964639E-7</c:v>
                </c:pt>
                <c:pt idx="2402">
                  <c:v>-8.3200341838285397E-8</c:v>
                </c:pt>
                <c:pt idx="2403">
                  <c:v>3.3903237106613908E-8</c:v>
                </c:pt>
                <c:pt idx="2404">
                  <c:v>1.497855649512658E-7</c:v>
                </c:pt>
                <c:pt idx="2405">
                  <c:v>2.6434670863384468E-7</c:v>
                </c:pt>
                <c:pt idx="2406">
                  <c:v>3.7748903014556129E-7</c:v>
                </c:pt>
                <c:pt idx="2407">
                  <c:v>4.8911725725186983E-7</c:v>
                </c:pt>
                <c:pt idx="2408">
                  <c:v>5.9913855277038408E-7</c:v>
                </c:pt>
                <c:pt idx="2409">
                  <c:v>7.0746257874176877E-7</c:v>
                </c:pt>
                <c:pt idx="2410">
                  <c:v>8.1400155949040709E-7</c:v>
                </c:pt>
                <c:pt idx="2411">
                  <c:v>9.1867034024417649E-7</c:v>
                </c:pt>
                <c:pt idx="2412">
                  <c:v>1.0213864432007109E-6</c:v>
                </c:pt>
                <c:pt idx="2413">
                  <c:v>1.122070120262997E-6</c:v>
                </c:pt>
                <c:pt idx="2414">
                  <c:v>1.2206444028883821E-6</c:v>
                </c:pt>
                <c:pt idx="2415">
                  <c:v>1.317035148051815E-6</c:v>
                </c:pt>
                <c:pt idx="2416">
                  <c:v>1.4111710818776051E-6</c:v>
                </c:pt>
                <c:pt idx="2417">
                  <c:v>1.5029838392743859E-6</c:v>
                </c:pt>
                <c:pt idx="2418">
                  <c:v>1.592408000905543E-6</c:v>
                </c:pt>
                <c:pt idx="2419">
                  <c:v>1.6793811264959051E-6</c:v>
                </c:pt>
                <c:pt idx="2420">
                  <c:v>1.763843785362873E-6</c:v>
                </c:pt>
                <c:pt idx="2421">
                  <c:v>1.8457395835058681E-6</c:v>
                </c:pt>
                <c:pt idx="2422">
                  <c:v>1.9250151870320309E-6</c:v>
                </c:pt>
                <c:pt idx="2423">
                  <c:v>2.0016203432504649E-6</c:v>
                </c:pt>
                <c:pt idx="2424">
                  <c:v>2.0755078976586461E-6</c:v>
                </c:pt>
                <c:pt idx="2425">
                  <c:v>2.146633808930432E-6</c:v>
                </c:pt>
                <c:pt idx="2426">
                  <c:v>2.21495715935216E-6</c:v>
                </c:pt>
                <c:pt idx="2427">
                  <c:v>2.2804401631493221E-6</c:v>
                </c:pt>
                <c:pt idx="2428">
                  <c:v>2.343048171038475E-6</c:v>
                </c:pt>
                <c:pt idx="2429">
                  <c:v>2.4027496720036008E-6</c:v>
                </c:pt>
                <c:pt idx="2430">
                  <c:v>2.4595162924079261E-6</c:v>
                </c:pt>
                <c:pt idx="2431">
                  <c:v>2.513322791442008E-6</c:v>
                </c:pt>
                <c:pt idx="2432">
                  <c:v>2.5641470532411499E-6</c:v>
                </c:pt>
                <c:pt idx="2433">
                  <c:v>2.6119700776705561E-6</c:v>
                </c:pt>
                <c:pt idx="2434">
                  <c:v>2.6567759663365109E-6</c:v>
                </c:pt>
                <c:pt idx="2435">
                  <c:v>2.6985519063771331E-6</c:v>
                </c:pt>
                <c:pt idx="2436">
                  <c:v>2.7372881524767578E-6</c:v>
                </c:pt>
                <c:pt idx="2437">
                  <c:v>2.772978004550453E-6</c:v>
                </c:pt>
                <c:pt idx="2438">
                  <c:v>2.8056177830970701E-6</c:v>
                </c:pt>
                <c:pt idx="2439">
                  <c:v>2.835206802664914E-6</c:v>
                </c:pt>
                <c:pt idx="2440">
                  <c:v>2.86174734187572E-6</c:v>
                </c:pt>
                <c:pt idx="2441">
                  <c:v>2.8852446111171659E-6</c:v>
                </c:pt>
                <c:pt idx="2442">
                  <c:v>2.9057067179039109E-6</c:v>
                </c:pt>
                <c:pt idx="2443">
                  <c:v>2.923144629463081E-6</c:v>
                </c:pt>
                <c:pt idx="2444">
                  <c:v>2.9375721327662419E-6</c:v>
                </c:pt>
                <c:pt idx="2445">
                  <c:v>2.9490057934511431E-6</c:v>
                </c:pt>
                <c:pt idx="2446">
                  <c:v>2.9574649106356432E-6</c:v>
                </c:pt>
                <c:pt idx="2447">
                  <c:v>2.9629714710655009E-6</c:v>
                </c:pt>
                <c:pt idx="2448">
                  <c:v>2.965550100153536E-6</c:v>
                </c:pt>
                <c:pt idx="2449">
                  <c:v>2.9652280117975489E-6</c:v>
                </c:pt>
                <c:pt idx="2450">
                  <c:v>2.9620349548675762E-6</c:v>
                </c:pt>
                <c:pt idx="2451">
                  <c:v>2.9560031600261989E-6</c:v>
                </c:pt>
                <c:pt idx="2452">
                  <c:v>2.947167281441843E-6</c:v>
                </c:pt>
                <c:pt idx="2453">
                  <c:v>2.9355643406114851E-6</c:v>
                </c:pt>
                <c:pt idx="2454">
                  <c:v>2.9212336648543058E-6</c:v>
                </c:pt>
                <c:pt idx="2455">
                  <c:v>2.9042168268045292E-6</c:v>
                </c:pt>
                <c:pt idx="2456">
                  <c:v>2.884557580795644E-6</c:v>
                </c:pt>
                <c:pt idx="2457">
                  <c:v>2.8623017982454262E-6</c:v>
                </c:pt>
                <c:pt idx="2458">
                  <c:v>2.8374974022638E-6</c:v>
                </c:pt>
                <c:pt idx="2459">
                  <c:v>2.8101942998182139E-6</c:v>
                </c:pt>
                <c:pt idx="2460">
                  <c:v>2.7804443136769659E-6</c:v>
                </c:pt>
                <c:pt idx="2461">
                  <c:v>2.7483011121320899E-6</c:v>
                </c:pt>
                <c:pt idx="2462">
                  <c:v>2.7138201388332561E-6</c:v>
                </c:pt>
                <c:pt idx="2463">
                  <c:v>2.6770585409563452E-6</c:v>
                </c:pt>
                <c:pt idx="2464">
                  <c:v>2.6380750961507719E-6</c:v>
                </c:pt>
                <c:pt idx="2465">
                  <c:v>2.596930139375786E-6</c:v>
                </c:pt>
                <c:pt idx="2466">
                  <c:v>2.5536854884045108E-6</c:v>
                </c:pt>
                <c:pt idx="2467">
                  <c:v>2.5084043688838879E-6</c:v>
                </c:pt>
                <c:pt idx="2468">
                  <c:v>2.4611513390615509E-6</c:v>
                </c:pt>
                <c:pt idx="2469">
                  <c:v>2.411992212958403E-6</c:v>
                </c:pt>
                <c:pt idx="2470">
                  <c:v>2.3609939847624162E-6</c:v>
                </c:pt>
                <c:pt idx="2471">
                  <c:v>2.308224751446097E-6</c:v>
                </c:pt>
                <c:pt idx="2472">
                  <c:v>2.2537536352729148E-6</c:v>
                </c:pt>
                <c:pt idx="2473">
                  <c:v>2.1976507068588451E-6</c:v>
                </c:pt>
                <c:pt idx="2474">
                  <c:v>2.139986907678804E-6</c:v>
                </c:pt>
                <c:pt idx="2475">
                  <c:v>2.080833972128993E-6</c:v>
                </c:pt>
                <c:pt idx="2476">
                  <c:v>2.020264349478218E-6</c:v>
                </c:pt>
                <c:pt idx="2477">
                  <c:v>1.958351128150682E-6</c:v>
                </c:pt>
                <c:pt idx="2478">
                  <c:v>1.8951679561229891E-6</c:v>
                </c:pt>
                <c:pt idx="2479">
                  <c:v>1.8307889657620539E-6</c:v>
                </c:pt>
                <c:pt idx="2480">
                  <c:v>1.765288695443346E-6</c:v>
                </c:pt>
                <c:pt idx="2481">
                  <c:v>1.6987420149439101E-6</c:v>
                </c:pt>
                <c:pt idx="2482">
                  <c:v>1.6312240476157309E-6</c:v>
                </c:pt>
                <c:pt idx="2483">
                  <c:v>1.5628100968889671E-6</c:v>
                </c:pt>
                <c:pt idx="2484">
                  <c:v>1.4935755694445161E-6</c:v>
                </c:pt>
                <c:pt idx="2485">
                  <c:v>1.423595902827479E-6</c:v>
                </c:pt>
                <c:pt idx="2486">
                  <c:v>1.352946491284257E-6</c:v>
                </c:pt>
                <c:pt idx="2487">
                  <c:v>1.2817026127098789E-6</c:v>
                </c:pt>
                <c:pt idx="2488">
                  <c:v>1.2099393577047479E-6</c:v>
                </c:pt>
                <c:pt idx="2489">
                  <c:v>1.1377315581873051E-6</c:v>
                </c:pt>
                <c:pt idx="2490">
                  <c:v>1.0651537173389509E-6</c:v>
                </c:pt>
                <c:pt idx="2491">
                  <c:v>9.9227994132533581E-7</c:v>
                </c:pt>
                <c:pt idx="2492">
                  <c:v>9.1918387068457008E-7</c:v>
                </c:pt>
                <c:pt idx="2493">
                  <c:v>8.4593861437998186E-7</c:v>
                </c:pt>
                <c:pt idx="2494">
                  <c:v>7.7261668418593388E-7</c:v>
                </c:pt>
                <c:pt idx="2495">
                  <c:v>6.992899300728439E-7</c:v>
                </c:pt>
                <c:pt idx="2496">
                  <c:v>6.2602947759060612E-7</c:v>
                </c:pt>
                <c:pt idx="2497">
                  <c:v>5.5290566636223559E-7</c:v>
                </c:pt>
                <c:pt idx="2498">
                  <c:v>4.7998798979875801E-7</c:v>
                </c:pt>
                <c:pt idx="2499">
                  <c:v>4.0734503592432247E-7</c:v>
                </c:pt>
                <c:pt idx="2500">
                  <c:v>3.3504443064380501E-7</c:v>
                </c:pt>
                <c:pt idx="2501">
                  <c:v>2.6315278178756779E-7</c:v>
                </c:pt>
                <c:pt idx="2502">
                  <c:v>1.9173562471053171E-7</c:v>
                </c:pt>
                <c:pt idx="2503">
                  <c:v>1.2085736988964871E-7</c:v>
                </c:pt>
                <c:pt idx="2504">
                  <c:v>5.0581251742620743E-8</c:v>
                </c:pt>
                <c:pt idx="2505">
                  <c:v>-1.903072066600231E-8</c:v>
                </c:pt>
                <c:pt idx="2506">
                  <c:v>-8.7917811475435315E-8</c:v>
                </c:pt>
                <c:pt idx="2507">
                  <c:v>-1.5602060354780181E-7</c:v>
                </c:pt>
                <c:pt idx="2508">
                  <c:v>-2.2328104321012179E-7</c:v>
                </c:pt>
                <c:pt idx="2509">
                  <c:v>-2.8964248222074218E-7</c:v>
                </c:pt>
                <c:pt idx="2510">
                  <c:v>-3.5504971895861099E-7</c:v>
                </c:pt>
                <c:pt idx="2511">
                  <c:v>-4.1944903650392718E-7</c:v>
                </c:pt>
                <c:pt idx="2512">
                  <c:v>-4.8278824016367849E-7</c:v>
                </c:pt>
                <c:pt idx="2513">
                  <c:v>-5.4501669266571184E-7</c:v>
                </c:pt>
                <c:pt idx="2514">
                  <c:v>-6.0608534735440145E-7</c:v>
                </c:pt>
                <c:pt idx="2515">
                  <c:v>-6.6594677916587131E-7</c:v>
                </c:pt>
                <c:pt idx="2516">
                  <c:v>-7.2455521482606144E-7</c:v>
                </c:pt>
                <c:pt idx="2517">
                  <c:v>-7.8186655971812513E-7</c:v>
                </c:pt>
                <c:pt idx="2518">
                  <c:v>-8.3783842474982606E-7</c:v>
                </c:pt>
                <c:pt idx="2519">
                  <c:v>-8.9243014844697655E-7</c:v>
                </c:pt>
                <c:pt idx="2520">
                  <c:v>-9.4560282037914334E-7</c:v>
                </c:pt>
                <c:pt idx="2521">
                  <c:v>-9.9731930058855056E-7</c:v>
                </c:pt>
                <c:pt idx="2522">
                  <c:v>-1.047544236798537E-6</c:v>
                </c:pt>
                <c:pt idx="2523">
                  <c:v>-1.096244081955078E-6</c:v>
                </c:pt>
                <c:pt idx="2524">
                  <c:v>-1.1433871076604869E-6</c:v>
                </c:pt>
                <c:pt idx="2525">
                  <c:v>-1.1889434161638231E-6</c:v>
                </c:pt>
                <c:pt idx="2526">
                  <c:v>-1.2328849514631199E-6</c:v>
                </c:pt>
                <c:pt idx="2527">
                  <c:v>-1.2751855076320599E-6</c:v>
                </c:pt>
                <c:pt idx="2528">
                  <c:v>-1.315820734815176E-6</c:v>
                </c:pt>
                <c:pt idx="2529">
                  <c:v>-1.3547681448899951E-6</c:v>
                </c:pt>
                <c:pt idx="2530">
                  <c:v>-1.3920071140205441E-6</c:v>
                </c:pt>
                <c:pt idx="2531">
                  <c:v>-1.427518883101442E-6</c:v>
                </c:pt>
                <c:pt idx="2532">
                  <c:v>-1.461286558535058E-6</c:v>
                </c:pt>
                <c:pt idx="2533">
                  <c:v>-1.4932951076795931E-6</c:v>
                </c:pt>
                <c:pt idx="2534">
                  <c:v>-1.523531356517616E-6</c:v>
                </c:pt>
                <c:pt idx="2535">
                  <c:v>-1.551983982106542E-6</c:v>
                </c:pt>
                <c:pt idx="2536">
                  <c:v>-1.57864350547321E-6</c:v>
                </c:pt>
                <c:pt idx="2537">
                  <c:v>-1.6035022821769831E-6</c:v>
                </c:pt>
                <c:pt idx="2538">
                  <c:v>-1.6265544900972979E-6</c:v>
                </c:pt>
                <c:pt idx="2539">
                  <c:v>-1.647796117998368E-6</c:v>
                </c:pt>
                <c:pt idx="2540">
                  <c:v>-1.667224950208102E-6</c:v>
                </c:pt>
                <c:pt idx="2541">
                  <c:v>-1.684840550630895E-6</c:v>
                </c:pt>
                <c:pt idx="2542">
                  <c:v>-1.7006442450950841E-6</c:v>
                </c:pt>
                <c:pt idx="2543">
                  <c:v>-1.714639102812221E-6</c:v>
                </c:pt>
                <c:pt idx="2544">
                  <c:v>-1.726829914172612E-6</c:v>
                </c:pt>
                <c:pt idx="2545">
                  <c:v>-1.7372231707613039E-6</c:v>
                </c:pt>
                <c:pt idx="2546">
                  <c:v>-1.7458270399339779E-6</c:v>
                </c:pt>
                <c:pt idx="2547">
                  <c:v>-1.7526513409471529E-6</c:v>
                </c:pt>
                <c:pt idx="2548">
                  <c:v>-1.757707518201812E-6</c:v>
                </c:pt>
                <c:pt idx="2549">
                  <c:v>-1.7610086139319141E-6</c:v>
                </c:pt>
                <c:pt idx="2550">
                  <c:v>-1.762569239449618E-6</c:v>
                </c:pt>
                <c:pt idx="2551">
                  <c:v>-1.762405544392109E-6</c:v>
                </c:pt>
                <c:pt idx="2552">
                  <c:v>-1.7605351860794369E-6</c:v>
                </c:pt>
                <c:pt idx="2553">
                  <c:v>-1.7569772972070301E-6</c:v>
                </c:pt>
                <c:pt idx="2554">
                  <c:v>-1.7517524516508229E-6</c:v>
                </c:pt>
                <c:pt idx="2555">
                  <c:v>-1.7448826306054599E-6</c:v>
                </c:pt>
                <c:pt idx="2556">
                  <c:v>-1.7363911866130619E-6</c:v>
                </c:pt>
                <c:pt idx="2557">
                  <c:v>-1.726302807258939E-6</c:v>
                </c:pt>
                <c:pt idx="2558">
                  <c:v>-1.714643477090938E-6</c:v>
                </c:pt>
                <c:pt idx="2559">
                  <c:v>-1.7014404398718601E-6</c:v>
                </c:pt>
                <c:pt idx="2560">
                  <c:v>-1.6867221596106321E-6</c:v>
                </c:pt>
                <c:pt idx="2561">
                  <c:v>-1.670518279595079E-6</c:v>
                </c:pt>
                <c:pt idx="2562">
                  <c:v>-1.6528595827569599E-6</c:v>
                </c:pt>
                <c:pt idx="2563">
                  <c:v>-1.6337779495945171E-6</c:v>
                </c:pt>
                <c:pt idx="2564">
                  <c:v>-1.6133063165391091E-6</c:v>
                </c:pt>
                <c:pt idx="2565">
                  <c:v>-1.591478633100607E-6</c:v>
                </c:pt>
                <c:pt idx="2566">
                  <c:v>-1.5683298182356249E-6</c:v>
                </c:pt>
                <c:pt idx="2567">
                  <c:v>-1.5438957178259831E-6</c:v>
                </c:pt>
                <c:pt idx="2568">
                  <c:v>-1.518213059492624E-6</c:v>
                </c:pt>
                <c:pt idx="2569">
                  <c:v>-1.4913194080756751E-6</c:v>
                </c:pt>
                <c:pt idx="2570">
                  <c:v>-1.4632531216696169E-6</c:v>
                </c:pt>
                <c:pt idx="2571">
                  <c:v>-1.434053305326977E-6</c:v>
                </c:pt>
                <c:pt idx="2572">
                  <c:v>-1.403759765983281E-6</c:v>
                </c:pt>
                <c:pt idx="2573">
                  <c:v>-1.372412967159953E-6</c:v>
                </c:pt>
                <c:pt idx="2574">
                  <c:v>-1.340053982001876E-6</c:v>
                </c:pt>
                <c:pt idx="2575">
                  <c:v>-1.306724448757457E-6</c:v>
                </c:pt>
                <c:pt idx="2576">
                  <c:v>-1.2724665234831181E-6</c:v>
                </c:pt>
                <c:pt idx="2577">
                  <c:v>-1.2373228340800679E-6</c:v>
                </c:pt>
                <c:pt idx="2578">
                  <c:v>-1.201336434997202E-6</c:v>
                </c:pt>
                <c:pt idx="2579">
                  <c:v>-1.164550760268668E-6</c:v>
                </c:pt>
                <c:pt idx="2580">
                  <c:v>-1.1270095776616531E-6</c:v>
                </c:pt>
                <c:pt idx="2581">
                  <c:v>-1.088756943712355E-6</c:v>
                </c:pt>
                <c:pt idx="2582">
                  <c:v>-1.049837157096611E-6</c:v>
                </c:pt>
                <c:pt idx="2583">
                  <c:v>-1.010294713776894E-6</c:v>
                </c:pt>
                <c:pt idx="2584">
                  <c:v>-9.7017426159418108E-7</c:v>
                </c:pt>
                <c:pt idx="2585">
                  <c:v>-9.2952055541495326E-7</c:v>
                </c:pt>
                <c:pt idx="2586">
                  <c:v>-8.8837841338840207E-7</c:v>
                </c:pt>
                <c:pt idx="2587">
                  <c:v>-8.4679267153831006E-7</c:v>
                </c:pt>
                <c:pt idx="2588">
                  <c:v>-8.0480814124150868E-7</c:v>
                </c:pt>
                <c:pt idx="2589">
                  <c:v>-7.6246956581815795E-7</c:v>
                </c:pt>
                <c:pt idx="2590">
                  <c:v>-7.1982157767713773E-7</c:v>
                </c:pt>
                <c:pt idx="2591">
                  <c:v>-6.7690865579450588E-7</c:v>
                </c:pt>
                <c:pt idx="2592">
                  <c:v>-6.3377508507933555E-7</c:v>
                </c:pt>
                <c:pt idx="2593">
                  <c:v>-5.9046491451830718E-7</c:v>
                </c:pt>
                <c:pt idx="2594">
                  <c:v>-5.4702191776279108E-7</c:v>
                </c:pt>
                <c:pt idx="2595">
                  <c:v>-5.0348955216161784E-7</c:v>
                </c:pt>
                <c:pt idx="2596">
                  <c:v>-4.5991092156860702E-7</c:v>
                </c:pt>
                <c:pt idx="2597">
                  <c:v>-4.1632873670760517E-7</c:v>
                </c:pt>
                <c:pt idx="2598">
                  <c:v>-3.7278527842410369E-7</c:v>
                </c:pt>
                <c:pt idx="2599">
                  <c:v>-3.2932236126992359E-7</c:v>
                </c:pt>
                <c:pt idx="2600">
                  <c:v>-2.8598129686585589E-7</c:v>
                </c:pt>
                <c:pt idx="2601">
                  <c:v>-2.4280285959576991E-7</c:v>
                </c:pt>
                <c:pt idx="2602">
                  <c:v>-1.9982725285583311E-7</c:v>
                </c:pt>
                <c:pt idx="2603">
                  <c:v>-1.570940749706651E-7</c:v>
                </c:pt>
                <c:pt idx="2604">
                  <c:v>-1.146422876630027E-7</c:v>
                </c:pt>
                <c:pt idx="2605">
                  <c:v>-7.2510184523366661E-8</c:v>
                </c:pt>
                <c:pt idx="2606">
                  <c:v>-3.0735360367906139E-8</c:v>
                </c:pt>
                <c:pt idx="2607">
                  <c:v>1.064531740535557E-8</c:v>
                </c:pt>
                <c:pt idx="2608">
                  <c:v>5.1595738015386423E-8</c:v>
                </c:pt>
                <c:pt idx="2609">
                  <c:v>9.2080573943498223E-8</c:v>
                </c:pt>
                <c:pt idx="2610">
                  <c:v>1.3206530724563239E-7</c:v>
                </c:pt>
                <c:pt idx="2611">
                  <c:v>1.7151625542055629E-7</c:v>
                </c:pt>
                <c:pt idx="2612">
                  <c:v>2.104005951686361E-7</c:v>
                </c:pt>
                <c:pt idx="2613">
                  <c:v>2.4868638537345328E-7</c:v>
                </c:pt>
                <c:pt idx="2614">
                  <c:v>2.8634258919524308E-7</c:v>
                </c:pt>
                <c:pt idx="2615">
                  <c:v>3.233390951651316E-7</c:v>
                </c:pt>
                <c:pt idx="2616">
                  <c:v>3.5964673683608339E-7</c:v>
                </c:pt>
                <c:pt idx="2617">
                  <c:v>3.9523731132362633E-7</c:v>
                </c:pt>
                <c:pt idx="2618">
                  <c:v>4.3008359706941951E-7</c:v>
                </c:pt>
                <c:pt idx="2619">
                  <c:v>4.6415937038357669E-7</c:v>
                </c:pt>
                <c:pt idx="2620">
                  <c:v>4.9743942043267708E-7</c:v>
                </c:pt>
                <c:pt idx="2621">
                  <c:v>5.2989956333959753E-7</c:v>
                </c:pt>
                <c:pt idx="2622">
                  <c:v>5.6151665583925592E-7</c:v>
                </c:pt>
                <c:pt idx="2623">
                  <c:v>5.9226860649186364E-7</c:v>
                </c:pt>
                <c:pt idx="2624">
                  <c:v>6.2213438656311126E-7</c:v>
                </c:pt>
                <c:pt idx="2625">
                  <c:v>6.5109403957208656E-7</c:v>
                </c:pt>
                <c:pt idx="2626">
                  <c:v>6.7912869028408096E-7</c:v>
                </c:pt>
                <c:pt idx="2627">
                  <c:v>7.0622055126090544E-7</c:v>
                </c:pt>
                <c:pt idx="2628">
                  <c:v>7.3235292963325094E-7</c:v>
                </c:pt>
                <c:pt idx="2629">
                  <c:v>7.5751023198566969E-7</c:v>
                </c:pt>
                <c:pt idx="2630">
                  <c:v>7.816779682423558E-7</c:v>
                </c:pt>
                <c:pt idx="2631">
                  <c:v>8.0484275455372511E-7</c:v>
                </c:pt>
                <c:pt idx="2632">
                  <c:v>8.2699231507277204E-7</c:v>
                </c:pt>
                <c:pt idx="2633">
                  <c:v>8.481154826212034E-7</c:v>
                </c:pt>
                <c:pt idx="2634">
                  <c:v>8.6820219813432686E-7</c:v>
                </c:pt>
                <c:pt idx="2635">
                  <c:v>8.8724350943980568E-7</c:v>
                </c:pt>
                <c:pt idx="2636">
                  <c:v>9.0523156859312337E-7</c:v>
                </c:pt>
                <c:pt idx="2637">
                  <c:v>9.2215962799180318E-7</c:v>
                </c:pt>
                <c:pt idx="2638">
                  <c:v>9.3802203615656055E-7</c:v>
                </c:pt>
                <c:pt idx="2639">
                  <c:v>9.5281423195814341E-7</c:v>
                </c:pt>
                <c:pt idx="2640">
                  <c:v>9.6653273751190483E-7</c:v>
                </c:pt>
                <c:pt idx="2641">
                  <c:v>9.7917515151646484E-7</c:v>
                </c:pt>
                <c:pt idx="2642">
                  <c:v>9.9074013981681475E-7</c:v>
                </c:pt>
                <c:pt idx="2643">
                  <c:v>1.0012274263004879E-6</c:v>
                </c:pt>
                <c:pt idx="2644">
                  <c:v>1.0106377821283981E-6</c:v>
                </c:pt>
                <c:pt idx="2645">
                  <c:v>1.0189730145215849E-6</c:v>
                </c:pt>
                <c:pt idx="2646">
                  <c:v>1.026235954770804E-6</c:v>
                </c:pt>
                <c:pt idx="2647">
                  <c:v>1.0324304445807899E-6</c:v>
                </c:pt>
                <c:pt idx="2648">
                  <c:v>1.03756132219246E-6</c:v>
                </c:pt>
                <c:pt idx="2649">
                  <c:v>1.041634408172065E-6</c:v>
                </c:pt>
                <c:pt idx="2650">
                  <c:v>1.044656488868867E-6</c:v>
                </c:pt>
                <c:pt idx="2651">
                  <c:v>1.0466353007609901E-6</c:v>
                </c:pt>
                <c:pt idx="2652">
                  <c:v>1.047579513024921E-6</c:v>
                </c:pt>
                <c:pt idx="2653">
                  <c:v>1.047498709882966E-6</c:v>
                </c:pt>
                <c:pt idx="2654">
                  <c:v>1.0464033715074091E-6</c:v>
                </c:pt>
                <c:pt idx="2655">
                  <c:v>1.0443048553687719E-6</c:v>
                </c:pt>
                <c:pt idx="2656">
                  <c:v>1.0412153760297469E-6</c:v>
                </c:pt>
                <c:pt idx="2657">
                  <c:v>1.037147984828124E-6</c:v>
                </c:pt>
                <c:pt idx="2658">
                  <c:v>1.0321165480053911E-6</c:v>
                </c:pt>
                <c:pt idx="2659">
                  <c:v>1.0261357262786319E-6</c:v>
                </c:pt>
                <c:pt idx="2660">
                  <c:v>1.019220951192779E-6</c:v>
                </c:pt>
                <c:pt idx="2661">
                  <c:v>1.0113884033602361E-6</c:v>
                </c:pt>
                <c:pt idx="2662">
                  <c:v>1.0026549887021121E-6</c:v>
                </c:pt>
                <c:pt idx="2663">
                  <c:v>9.9303831491148742E-7</c:v>
                </c:pt>
                <c:pt idx="2664">
                  <c:v>9.8255666680646669E-7</c:v>
                </c:pt>
                <c:pt idx="2665">
                  <c:v>9.7122898257140378E-7</c:v>
                </c:pt>
                <c:pt idx="2666">
                  <c:v>9.5907482788870624E-7</c:v>
                </c:pt>
                <c:pt idx="2667">
                  <c:v>9.4611437095881712E-7</c:v>
                </c:pt>
                <c:pt idx="2668">
                  <c:v>9.3236835729815226E-7</c:v>
                </c:pt>
                <c:pt idx="2669">
                  <c:v>9.1785808309374772E-7</c:v>
                </c:pt>
                <c:pt idx="2670">
                  <c:v>9.0260536900199639E-7</c:v>
                </c:pt>
                <c:pt idx="2671">
                  <c:v>8.8663253416942922E-7</c:v>
                </c:pt>
                <c:pt idx="2672">
                  <c:v>8.6996236936531801E-7</c:v>
                </c:pt>
                <c:pt idx="2673">
                  <c:v>8.5261810967018903E-7</c:v>
                </c:pt>
                <c:pt idx="2674">
                  <c:v>8.346234079414927E-7</c:v>
                </c:pt>
                <c:pt idx="2675">
                  <c:v>8.1600230761313952E-7</c:v>
                </c:pt>
                <c:pt idx="2676">
                  <c:v>7.9677921516196903E-7</c:v>
                </c:pt>
                <c:pt idx="2677">
                  <c:v>7.7697887290728573E-7</c:v>
                </c:pt>
                <c:pt idx="2678">
                  <c:v>7.5662633169937266E-7</c:v>
                </c:pt>
                <c:pt idx="2679">
                  <c:v>7.3574692316391577E-7</c:v>
                </c:pt>
                <c:pt idx="2680">
                  <c:v>7.1436623283460676E-7</c:v>
                </c:pt>
                <c:pt idx="2681">
                  <c:v>6.9251007250858976E-7</c:v>
                </c:pt>
                <c:pt idx="2682">
                  <c:v>6.7020445271293028E-7</c:v>
                </c:pt>
                <c:pt idx="2683">
                  <c:v>6.4747555594824036E-7</c:v>
                </c:pt>
                <c:pt idx="2684">
                  <c:v>6.2434970893310293E-7</c:v>
                </c:pt>
                <c:pt idx="2685">
                  <c:v>6.0085335640280846E-7</c:v>
                </c:pt>
                <c:pt idx="2686">
                  <c:v>5.7701303335377929E-7</c:v>
                </c:pt>
                <c:pt idx="2687">
                  <c:v>5.5285533973048473E-7</c:v>
                </c:pt>
                <c:pt idx="2688">
                  <c:v>5.2840691222577618E-7</c:v>
                </c:pt>
                <c:pt idx="2689">
                  <c:v>5.0369439952291373E-7</c:v>
                </c:pt>
                <c:pt idx="2690">
                  <c:v>4.7874443587225812E-7</c:v>
                </c:pt>
                <c:pt idx="2691">
                  <c:v>4.5358361533409658E-7</c:v>
                </c:pt>
                <c:pt idx="2692">
                  <c:v>4.2823846646555808E-7</c:v>
                </c:pt>
                <c:pt idx="2693">
                  <c:v>4.027354272295725E-7</c:v>
                </c:pt>
                <c:pt idx="2694">
                  <c:v>3.7710082034791981E-7</c:v>
                </c:pt>
                <c:pt idx="2695">
                  <c:v>3.51360828987346E-7</c:v>
                </c:pt>
                <c:pt idx="2696">
                  <c:v>3.2554147277874529E-7</c:v>
                </c:pt>
                <c:pt idx="2697">
                  <c:v>2.9966858416941022E-7</c:v>
                </c:pt>
                <c:pt idx="2698">
                  <c:v>2.7376778544141439E-7</c:v>
                </c:pt>
                <c:pt idx="2699">
                  <c:v>2.4786446572999671E-7</c:v>
                </c:pt>
                <c:pt idx="2700">
                  <c:v>2.219837591521667E-7</c:v>
                </c:pt>
                <c:pt idx="2701">
                  <c:v>1.9615052271326761E-7</c:v>
                </c:pt>
                <c:pt idx="2702">
                  <c:v>1.7038931521273781E-7</c:v>
                </c:pt>
                <c:pt idx="2703">
                  <c:v>1.447243764829409E-7</c:v>
                </c:pt>
                <c:pt idx="2704">
                  <c:v>1.191796066279949E-7</c:v>
                </c:pt>
                <c:pt idx="2705">
                  <c:v>9.37785473720254E-8</c:v>
                </c:pt>
                <c:pt idx="2706">
                  <c:v>6.854436185310675E-8</c:v>
                </c:pt>
                <c:pt idx="2707">
                  <c:v>4.3499816304581878E-8</c:v>
                </c:pt>
                <c:pt idx="2708">
                  <c:v>1.8667262402516371E-8</c:v>
                </c:pt>
                <c:pt idx="2709">
                  <c:v>-5.931380719914614E-9</c:v>
                </c:pt>
                <c:pt idx="2710">
                  <c:v>-3.0274642903727063E-8</c:v>
                </c:pt>
                <c:pt idx="2711">
                  <c:v>-5.4341519617473473E-8</c:v>
                </c:pt>
                <c:pt idx="2712">
                  <c:v>-7.8111487278320624E-8</c:v>
                </c:pt>
                <c:pt idx="2713">
                  <c:v>-1.01564518462105E-7</c:v>
                </c:pt>
                <c:pt idx="2714">
                  <c:v>-1.2468109622520979E-7</c:v>
                </c:pt>
                <c:pt idx="2715">
                  <c:v>-1.4744222742724131E-7</c:v>
                </c:pt>
                <c:pt idx="2716">
                  <c:v>-1.698294569418834E-7</c:v>
                </c:pt>
                <c:pt idx="2717">
                  <c:v>-1.9182487853708349E-7</c:v>
                </c:pt>
                <c:pt idx="2718">
                  <c:v>-2.134111480867062E-7</c:v>
                </c:pt>
                <c:pt idx="2719">
                  <c:v>-2.3457149400663011E-7</c:v>
                </c:pt>
                <c:pt idx="2720">
                  <c:v>-2.5528972724675469E-7</c:v>
                </c:pt>
                <c:pt idx="2721">
                  <c:v>-2.7555025217118612E-7</c:v>
                </c:pt>
                <c:pt idx="2722">
                  <c:v>-2.9533807510695448E-7</c:v>
                </c:pt>
                <c:pt idx="2723">
                  <c:v>-3.146388120045529E-7</c:v>
                </c:pt>
                <c:pt idx="2724">
                  <c:v>-3.3343869809687732E-7</c:v>
                </c:pt>
                <c:pt idx="2725">
                  <c:v>-3.517245924511414E-7</c:v>
                </c:pt>
                <c:pt idx="2726">
                  <c:v>-3.6948398707270508E-7</c:v>
                </c:pt>
                <c:pt idx="2727">
                  <c:v>-3.8670500968063243E-7</c:v>
                </c:pt>
                <c:pt idx="2728">
                  <c:v>-4.0337643181231902E-7</c:v>
                </c:pt>
                <c:pt idx="2729">
                  <c:v>-4.194876707108719E-7</c:v>
                </c:pt>
                <c:pt idx="2730">
                  <c:v>-4.3502879465417982E-7</c:v>
                </c:pt>
                <c:pt idx="2731">
                  <c:v>-4.4999052506433662E-7</c:v>
                </c:pt>
                <c:pt idx="2732">
                  <c:v>-4.64364239172177E-7</c:v>
                </c:pt>
                <c:pt idx="2733">
                  <c:v>-4.7814197134954384E-7</c:v>
                </c:pt>
                <c:pt idx="2734">
                  <c:v>-4.9131641466360065E-7</c:v>
                </c:pt>
                <c:pt idx="2735">
                  <c:v>-5.0388092165398746E-7</c:v>
                </c:pt>
                <c:pt idx="2736">
                  <c:v>-5.15829502889531E-7</c:v>
                </c:pt>
                <c:pt idx="2737">
                  <c:v>-5.2715682707926703E-7</c:v>
                </c:pt>
                <c:pt idx="2738">
                  <c:v>-5.3785821885199425E-7</c:v>
                </c:pt>
                <c:pt idx="2739">
                  <c:v>-5.4792965764605128E-7</c:v>
                </c:pt>
                <c:pt idx="2740">
                  <c:v>-5.5736777371251378E-7</c:v>
                </c:pt>
                <c:pt idx="2741">
                  <c:v>-5.6616984567270379E-7</c:v>
                </c:pt>
                <c:pt idx="2742">
                  <c:v>-5.7433379618831992E-7</c:v>
                </c:pt>
                <c:pt idx="2743">
                  <c:v>-5.8185818774258991E-7</c:v>
                </c:pt>
                <c:pt idx="2744">
                  <c:v>-5.8874221720017772E-7</c:v>
                </c:pt>
                <c:pt idx="2745">
                  <c:v>-5.949857100340239E-7</c:v>
                </c:pt>
                <c:pt idx="2746">
                  <c:v>-6.0058911499627499E-7</c:v>
                </c:pt>
                <c:pt idx="2747">
                  <c:v>-6.0555349590263319E-7</c:v>
                </c:pt>
                <c:pt idx="2748">
                  <c:v>-6.0988052608124121E-7</c:v>
                </c:pt>
                <c:pt idx="2749">
                  <c:v>-6.1357247893578659E-7</c:v>
                </c:pt>
                <c:pt idx="2750">
                  <c:v>-6.166322208400743E-7</c:v>
                </c:pt>
                <c:pt idx="2751">
                  <c:v>-6.1906320170113105E-7</c:v>
                </c:pt>
                <c:pt idx="2752">
                  <c:v>-6.2086944607742112E-7</c:v>
                </c:pt>
                <c:pt idx="2753">
                  <c:v>-6.2205554263172758E-7</c:v>
                </c:pt>
                <c:pt idx="2754">
                  <c:v>-6.2262663536039042E-7</c:v>
                </c:pt>
                <c:pt idx="2755">
                  <c:v>-6.2258841204698712E-7</c:v>
                </c:pt>
                <c:pt idx="2756">
                  <c:v>-6.2194709271601312E-7</c:v>
                </c:pt>
                <c:pt idx="2757">
                  <c:v>-6.2070941986291928E-7</c:v>
                </c:pt>
                <c:pt idx="2758">
                  <c:v>-6.1888264457632403E-7</c:v>
                </c:pt>
                <c:pt idx="2759">
                  <c:v>-6.1647451621293925E-7</c:v>
                </c:pt>
                <c:pt idx="2760">
                  <c:v>-6.1349326863080478E-7</c:v>
                </c:pt>
                <c:pt idx="2761">
                  <c:v>-6.0994760764376821E-7</c:v>
                </c:pt>
                <c:pt idx="2762">
                  <c:v>-6.0584669803187552E-7</c:v>
                </c:pt>
                <c:pt idx="2763">
                  <c:v>-6.0120014944153866E-7</c:v>
                </c:pt>
                <c:pt idx="2764">
                  <c:v>-5.9601800317388154E-7</c:v>
                </c:pt>
                <c:pt idx="2765">
                  <c:v>-5.9031071764081844E-7</c:v>
                </c:pt>
                <c:pt idx="2766">
                  <c:v>-5.8408915426522157E-7</c:v>
                </c:pt>
                <c:pt idx="2767">
                  <c:v>-5.7736456260393254E-7</c:v>
                </c:pt>
                <c:pt idx="2768">
                  <c:v>-5.7014856569281847E-7</c:v>
                </c:pt>
                <c:pt idx="2769">
                  <c:v>-5.624531452808057E-7</c:v>
                </c:pt>
                <c:pt idx="2770">
                  <c:v>-5.542906253985791E-7</c:v>
                </c:pt>
                <c:pt idx="2771">
                  <c:v>-5.456736588138611E-7</c:v>
                </c:pt>
                <c:pt idx="2772">
                  <c:v>-5.3661520948988795E-7</c:v>
                </c:pt>
                <c:pt idx="2773">
                  <c:v>-5.2712853848557728E-7</c:v>
                </c:pt>
                <c:pt idx="2774">
                  <c:v>-5.1722718685809355E-7</c:v>
                </c:pt>
                <c:pt idx="2775">
                  <c:v>-5.0692496034177026E-7</c:v>
                </c:pt>
                <c:pt idx="2776">
                  <c:v>-4.9623591336089845E-7</c:v>
                </c:pt>
                <c:pt idx="2777">
                  <c:v>-4.851743321543367E-7</c:v>
                </c:pt>
                <c:pt idx="2778">
                  <c:v>-4.7375471967647798E-7</c:v>
                </c:pt>
                <c:pt idx="2779">
                  <c:v>-4.619917783887928E-7</c:v>
                </c:pt>
                <c:pt idx="2780">
                  <c:v>-4.4990039438363988E-7</c:v>
                </c:pt>
                <c:pt idx="2781">
                  <c:v>-4.3749562139705489E-7</c:v>
                </c:pt>
                <c:pt idx="2782">
                  <c:v>-4.24792663600293E-7</c:v>
                </c:pt>
                <c:pt idx="2783">
                  <c:v>-4.1180686027875169E-7</c:v>
                </c:pt>
                <c:pt idx="2784">
                  <c:v>-3.9855366906760281E-7</c:v>
                </c:pt>
                <c:pt idx="2785">
                  <c:v>-3.850486498535588E-7</c:v>
                </c:pt>
                <c:pt idx="2786">
                  <c:v>-3.713074492317503E-7</c:v>
                </c:pt>
                <c:pt idx="2787">
                  <c:v>-3.5734578318624699E-7</c:v>
                </c:pt>
                <c:pt idx="2788">
                  <c:v>-3.4317942243511368E-7</c:v>
                </c:pt>
                <c:pt idx="2789">
                  <c:v>-3.2882417588808721E-7</c:v>
                </c:pt>
                <c:pt idx="2790">
                  <c:v>-3.1429587510345408E-7</c:v>
                </c:pt>
                <c:pt idx="2791">
                  <c:v>-2.9961035874492842E-7</c:v>
                </c:pt>
                <c:pt idx="2792">
                  <c:v>-2.8478345714955111E-7</c:v>
                </c:pt>
                <c:pt idx="2793">
                  <c:v>-2.6983097689559088E-7</c:v>
                </c:pt>
                <c:pt idx="2794">
                  <c:v>-2.5476868636964412E-7</c:v>
                </c:pt>
                <c:pt idx="2795">
                  <c:v>-2.3961229977942372E-7</c:v>
                </c:pt>
                <c:pt idx="2796">
                  <c:v>-2.243774634980156E-7</c:v>
                </c:pt>
                <c:pt idx="2797">
                  <c:v>-2.0907974085382361E-7</c:v>
                </c:pt>
                <c:pt idx="2798">
                  <c:v>-1.9373459836380391E-7</c:v>
                </c:pt>
                <c:pt idx="2799">
                  <c:v>-1.7835739141158771E-7</c:v>
                </c:pt>
                <c:pt idx="2800">
                  <c:v>-1.6296335092480521E-7</c:v>
                </c:pt>
                <c:pt idx="2801">
                  <c:v>-1.4756756927525319E-7</c:v>
                </c:pt>
                <c:pt idx="2802">
                  <c:v>-1.3218498740030779E-7</c:v>
                </c:pt>
                <c:pt idx="2803">
                  <c:v>-1.1683038214638231E-7</c:v>
                </c:pt>
                <c:pt idx="2804">
                  <c:v>-1.015183528352281E-7</c:v>
                </c:pt>
                <c:pt idx="2805">
                  <c:v>-8.6263309606593452E-8</c:v>
                </c:pt>
                <c:pt idx="2806">
                  <c:v>-7.107946120576969E-8</c:v>
                </c:pt>
                <c:pt idx="2807">
                  <c:v>-5.5980802771138372E-8</c:v>
                </c:pt>
                <c:pt idx="2808">
                  <c:v>-4.0981105398074653E-8</c:v>
                </c:pt>
                <c:pt idx="2809">
                  <c:v>-2.609390414853863E-8</c:v>
                </c:pt>
                <c:pt idx="2810">
                  <c:v>-1.133248761497896E-8</c:v>
                </c:pt>
                <c:pt idx="2811">
                  <c:v>3.2901120716743999E-9</c:v>
                </c:pt>
                <c:pt idx="2812">
                  <c:v>1.7761129900151221E-8</c:v>
                </c:pt>
                <c:pt idx="2813">
                  <c:v>3.2068076971647492E-8</c:v>
                </c:pt>
                <c:pt idx="2814">
                  <c:v>4.6198750491832641E-8</c:v>
                </c:pt>
                <c:pt idx="2815">
                  <c:v>6.0141242430589159E-8</c:v>
                </c:pt>
                <c:pt idx="2816">
                  <c:v>7.3883947626640634E-8</c:v>
                </c:pt>
                <c:pt idx="2817">
                  <c:v>8.7415572669335972E-8</c:v>
                </c:pt>
                <c:pt idx="2818">
                  <c:v>1.007251430040768E-7</c:v>
                </c:pt>
                <c:pt idx="2819">
                  <c:v>1.1380201125898989E-7</c:v>
                </c:pt>
                <c:pt idx="2820">
                  <c:v>1.2663586312910979E-7</c:v>
                </c:pt>
                <c:pt idx="2821">
                  <c:v>1.392167248148724E-7</c:v>
                </c:pt>
                <c:pt idx="2822">
                  <c:v>1.5153496901731961E-7</c:v>
                </c:pt>
                <c:pt idx="2823">
                  <c:v>1.635813203781922E-7</c:v>
                </c:pt>
                <c:pt idx="2824">
                  <c:v>1.753468615861564E-7</c:v>
                </c:pt>
                <c:pt idx="2825">
                  <c:v>1.8682303781769599E-7</c:v>
                </c:pt>
                <c:pt idx="2826">
                  <c:v>1.9800166140004899E-7</c:v>
                </c:pt>
                <c:pt idx="2827">
                  <c:v>2.0887491669618899E-7</c:v>
                </c:pt>
                <c:pt idx="2828">
                  <c:v>2.194353625473155E-7</c:v>
                </c:pt>
                <c:pt idx="2829">
                  <c:v>2.2967593737988071E-7</c:v>
                </c:pt>
                <c:pt idx="2830">
                  <c:v>2.3958996109296749E-7</c:v>
                </c:pt>
                <c:pt idx="2831">
                  <c:v>2.4917113761180332E-7</c:v>
                </c:pt>
                <c:pt idx="2832">
                  <c:v>2.584135573302504E-7</c:v>
                </c:pt>
                <c:pt idx="2833">
                  <c:v>2.6731169933125193E-7</c:v>
                </c:pt>
                <c:pt idx="2834">
                  <c:v>2.7586043249705478E-7</c:v>
                </c:pt>
                <c:pt idx="2835">
                  <c:v>2.8405501639738867E-7</c:v>
                </c:pt>
                <c:pt idx="2836">
                  <c:v>2.9189110151150999E-7</c:v>
                </c:pt>
                <c:pt idx="2837">
                  <c:v>2.9936473044944728E-7</c:v>
                </c:pt>
                <c:pt idx="2838">
                  <c:v>3.0647233728586798E-7</c:v>
                </c:pt>
                <c:pt idx="2839">
                  <c:v>3.1321074700496609E-7</c:v>
                </c:pt>
                <c:pt idx="2840">
                  <c:v>3.1957717461228441E-7</c:v>
                </c:pt>
                <c:pt idx="2841">
                  <c:v>3.2556922380244663E-7</c:v>
                </c:pt>
                <c:pt idx="2842">
                  <c:v>3.3118488573791177E-7</c:v>
                </c:pt>
                <c:pt idx="2843">
                  <c:v>3.3642253693955132E-7</c:v>
                </c:pt>
                <c:pt idx="2844">
                  <c:v>3.4128093617802341E-7</c:v>
                </c:pt>
                <c:pt idx="2845">
                  <c:v>3.4575922325252861E-7</c:v>
                </c:pt>
                <c:pt idx="2846">
                  <c:v>3.4985691454991752E-7</c:v>
                </c:pt>
                <c:pt idx="2847">
                  <c:v>3.5357390049117749E-7</c:v>
                </c:pt>
                <c:pt idx="2848">
                  <c:v>3.5691044175667491E-7</c:v>
                </c:pt>
                <c:pt idx="2849">
                  <c:v>3.5986716495628462E-7</c:v>
                </c:pt>
                <c:pt idx="2850">
                  <c:v>3.624450585215655E-7</c:v>
                </c:pt>
                <c:pt idx="2851">
                  <c:v>3.646454680428235E-7</c:v>
                </c:pt>
                <c:pt idx="2852">
                  <c:v>3.6647009149515242E-7</c:v>
                </c:pt>
                <c:pt idx="2853">
                  <c:v>3.6792097368731902E-7</c:v>
                </c:pt>
                <c:pt idx="2854">
                  <c:v>3.6900050115473698E-7</c:v>
                </c:pt>
                <c:pt idx="2855">
                  <c:v>3.6971139594221819E-7</c:v>
                </c:pt>
                <c:pt idx="2856">
                  <c:v>3.7005671005285729E-7</c:v>
                </c:pt>
                <c:pt idx="2857">
                  <c:v>3.7003981867567148E-7</c:v>
                </c:pt>
                <c:pt idx="2858">
                  <c:v>3.6966441407937372E-7</c:v>
                </c:pt>
                <c:pt idx="2859">
                  <c:v>3.6893449806285622E-7</c:v>
                </c:pt>
                <c:pt idx="2860">
                  <c:v>3.6785437618203082E-7</c:v>
                </c:pt>
                <c:pt idx="2861">
                  <c:v>3.6642864909008921E-7</c:v>
                </c:pt>
                <c:pt idx="2862">
                  <c:v>3.6466220620923201E-7</c:v>
                </c:pt>
                <c:pt idx="2863">
                  <c:v>3.6256021718195091E-7</c:v>
                </c:pt>
                <c:pt idx="2864">
                  <c:v>3.6012812487662421E-7</c:v>
                </c:pt>
                <c:pt idx="2865">
                  <c:v>3.5737163661675448E-7</c:v>
                </c:pt>
                <c:pt idx="2866">
                  <c:v>3.5429671652043032E-7</c:v>
                </c:pt>
                <c:pt idx="2867">
                  <c:v>3.5090957628547409E-7</c:v>
                </c:pt>
                <c:pt idx="2868">
                  <c:v>3.4721666797299378E-7</c:v>
                </c:pt>
                <c:pt idx="2869">
                  <c:v>3.4322467401537438E-7</c:v>
                </c:pt>
                <c:pt idx="2870">
                  <c:v>3.3894049900062839E-7</c:v>
                </c:pt>
                <c:pt idx="2871">
                  <c:v>3.343712607906113E-7</c:v>
                </c:pt>
                <c:pt idx="2872">
                  <c:v>3.2952428130617051E-7</c:v>
                </c:pt>
                <c:pt idx="2873">
                  <c:v>3.2440707753433879E-7</c:v>
                </c:pt>
                <c:pt idx="2874">
                  <c:v>3.1902735164734958E-7</c:v>
                </c:pt>
                <c:pt idx="2875">
                  <c:v>3.1339298245391939E-7</c:v>
                </c:pt>
                <c:pt idx="2876">
                  <c:v>3.0751201551826307E-7</c:v>
                </c:pt>
                <c:pt idx="2877">
                  <c:v>3.0139265427830958E-7</c:v>
                </c:pt>
                <c:pt idx="2878">
                  <c:v>2.9504324916551639E-7</c:v>
                </c:pt>
                <c:pt idx="2879">
                  <c:v>2.8847228938921893E-7</c:v>
                </c:pt>
                <c:pt idx="2880">
                  <c:v>2.8168839272257879E-7</c:v>
                </c:pt>
                <c:pt idx="2881">
                  <c:v>2.7470029584364402E-7</c:v>
                </c:pt>
                <c:pt idx="2882">
                  <c:v>2.6751684456538532E-7</c:v>
                </c:pt>
                <c:pt idx="2883">
                  <c:v>2.60146984287779E-7</c:v>
                </c:pt>
                <c:pt idx="2884">
                  <c:v>2.5259975078295582E-7</c:v>
                </c:pt>
                <c:pt idx="2885">
                  <c:v>2.4488425942603698E-7</c:v>
                </c:pt>
                <c:pt idx="2886">
                  <c:v>2.3700969642437289E-7</c:v>
                </c:pt>
                <c:pt idx="2887">
                  <c:v>2.2898530926962479E-7</c:v>
                </c:pt>
                <c:pt idx="2888">
                  <c:v>2.2082039630166861E-7</c:v>
                </c:pt>
                <c:pt idx="2889">
                  <c:v>2.1252429804885509E-7</c:v>
                </c:pt>
                <c:pt idx="2890">
                  <c:v>2.041063874580473E-7</c:v>
                </c:pt>
                <c:pt idx="2891">
                  <c:v>1.9557606001363581E-7</c:v>
                </c:pt>
                <c:pt idx="2892">
                  <c:v>1.8694272529984351E-7</c:v>
                </c:pt>
                <c:pt idx="2893">
                  <c:v>1.782157971197407E-7</c:v>
                </c:pt>
                <c:pt idx="2894">
                  <c:v>1.6940468416937191E-7</c:v>
                </c:pt>
                <c:pt idx="2895">
                  <c:v>1.6051878182210541E-7</c:v>
                </c:pt>
                <c:pt idx="2896">
                  <c:v>1.5156746213662589E-7</c:v>
                </c:pt>
                <c:pt idx="2897">
                  <c:v>1.4256006553026171E-7</c:v>
                </c:pt>
                <c:pt idx="2898">
                  <c:v>1.335058922302679E-7</c:v>
                </c:pt>
                <c:pt idx="2899">
                  <c:v>1.244141930589748E-7</c:v>
                </c:pt>
                <c:pt idx="2900">
                  <c:v>1.152941617732495E-7</c:v>
                </c:pt>
                <c:pt idx="2901">
                  <c:v>1.0615492596066639E-7</c:v>
                </c:pt>
                <c:pt idx="2902">
                  <c:v>9.7005539378969274E-8</c:v>
                </c:pt>
                <c:pt idx="2903">
                  <c:v>8.7854973629397648E-8</c:v>
                </c:pt>
                <c:pt idx="2904">
                  <c:v>7.8712110274103964E-8</c:v>
                </c:pt>
                <c:pt idx="2905">
                  <c:v>6.9585733730725963E-8</c:v>
                </c:pt>
                <c:pt idx="2906">
                  <c:v>6.0484522723669443E-8</c:v>
                </c:pt>
                <c:pt idx="2907">
                  <c:v>5.1417043955837023E-8</c:v>
                </c:pt>
                <c:pt idx="2908">
                  <c:v>4.2391744448089241E-8</c:v>
                </c:pt>
                <c:pt idx="2909">
                  <c:v>3.3416944433817257E-8</c:v>
                </c:pt>
                <c:pt idx="2910">
                  <c:v>2.4500830808626969E-8</c:v>
                </c:pt>
                <c:pt idx="2911">
                  <c:v>1.5651450469000849E-8</c:v>
                </c:pt>
                <c:pt idx="2912">
                  <c:v>6.876703984026733E-9</c:v>
                </c:pt>
                <c:pt idx="2913">
                  <c:v>-1.8156603998065179E-9</c:v>
                </c:pt>
                <c:pt idx="2914">
                  <c:v>-1.041805308688026E-8</c:v>
                </c:pt>
                <c:pt idx="2915">
                  <c:v>-1.8923048794583511E-8</c:v>
                </c:pt>
                <c:pt idx="2916">
                  <c:v>-2.7323391882383419E-8</c:v>
                </c:pt>
                <c:pt idx="2917">
                  <c:v>-3.5612001680895837E-8</c:v>
                </c:pt>
                <c:pt idx="2918">
                  <c:v>-4.3781978043000442E-8</c:v>
                </c:pt>
                <c:pt idx="2919">
                  <c:v>-5.1826605673710453E-8</c:v>
                </c:pt>
                <c:pt idx="2920">
                  <c:v>-5.9739358460042524E-8</c:v>
                </c:pt>
                <c:pt idx="2921">
                  <c:v>-6.751390513315414E-8</c:v>
                </c:pt>
                <c:pt idx="2922">
                  <c:v>-7.5144112154923448E-8</c:v>
                </c:pt>
                <c:pt idx="2923">
                  <c:v>-8.262404815884139E-8</c:v>
                </c:pt>
                <c:pt idx="2924">
                  <c:v>-8.9947987724769973E-8</c:v>
                </c:pt>
                <c:pt idx="2925">
                  <c:v>-9.711041482063365E-8</c:v>
                </c:pt>
                <c:pt idx="2926">
                  <c:v>-1.041060259110438E-7</c:v>
                </c:pt>
                <c:pt idx="2927">
                  <c:v>-1.109297328438785E-7</c:v>
                </c:pt>
                <c:pt idx="2928">
                  <c:v>-1.175766656258403E-7</c:v>
                </c:pt>
                <c:pt idx="2929">
                  <c:v>-1.2404217564210279E-7</c:v>
                </c:pt>
                <c:pt idx="2930">
                  <c:v>-1.3032183643346679E-7</c:v>
                </c:pt>
                <c:pt idx="2931">
                  <c:v>-1.3641144747111869E-7</c:v>
                </c:pt>
                <c:pt idx="2932">
                  <c:v>-1.4230703448969711E-7</c:v>
                </c:pt>
                <c:pt idx="2933">
                  <c:v>-1.480048517077392E-7</c:v>
                </c:pt>
                <c:pt idx="2934">
                  <c:v>-1.535013832709708E-7</c:v>
                </c:pt>
                <c:pt idx="2935">
                  <c:v>-1.5879334414048429E-7</c:v>
                </c:pt>
                <c:pt idx="2936">
                  <c:v>-1.638776804258057E-7</c:v>
                </c:pt>
                <c:pt idx="2937">
                  <c:v>-1.6875157127227419E-7</c:v>
                </c:pt>
                <c:pt idx="2938">
                  <c:v>-1.7341242775081869E-7</c:v>
                </c:pt>
                <c:pt idx="2939">
                  <c:v>-1.7785789363511381E-7</c:v>
                </c:pt>
                <c:pt idx="2940">
                  <c:v>-1.8208584617873669E-7</c:v>
                </c:pt>
                <c:pt idx="2941">
                  <c:v>-1.8609439433880939E-7</c:v>
                </c:pt>
                <c:pt idx="2942">
                  <c:v>-1.898818791090662E-7</c:v>
                </c:pt>
                <c:pt idx="2943">
                  <c:v>-1.9344687252065279E-7</c:v>
                </c:pt>
                <c:pt idx="2944">
                  <c:v>-1.9678817697599271E-7</c:v>
                </c:pt>
                <c:pt idx="2945">
                  <c:v>-1.9990482391651909E-7</c:v>
                </c:pt>
                <c:pt idx="2946">
                  <c:v>-2.0279607182427381E-7</c:v>
                </c:pt>
                <c:pt idx="2947">
                  <c:v>-2.0546140588884041E-7</c:v>
                </c:pt>
                <c:pt idx="2948">
                  <c:v>-2.0790053489871949E-7</c:v>
                </c:pt>
                <c:pt idx="2949">
                  <c:v>-2.1011339035315049E-7</c:v>
                </c:pt>
                <c:pt idx="2950">
                  <c:v>-2.1210012357553149E-7</c:v>
                </c:pt>
                <c:pt idx="2951">
                  <c:v>-2.138611033819515E-7</c:v>
                </c:pt>
                <c:pt idx="2952">
                  <c:v>-2.1539691386074369E-7</c:v>
                </c:pt>
                <c:pt idx="2953">
                  <c:v>-2.1670835137488351E-7</c:v>
                </c:pt>
                <c:pt idx="2954">
                  <c:v>-2.1779642189745369E-7</c:v>
                </c:pt>
                <c:pt idx="2955">
                  <c:v>-2.1866233723688569E-7</c:v>
                </c:pt>
                <c:pt idx="2956">
                  <c:v>-2.1930751270549109E-7</c:v>
                </c:pt>
                <c:pt idx="2957">
                  <c:v>-2.1973356301163699E-7</c:v>
                </c:pt>
                <c:pt idx="2958">
                  <c:v>-2.1994229870703211E-7</c:v>
                </c:pt>
                <c:pt idx="2959">
                  <c:v>-2.199357229670795E-7</c:v>
                </c:pt>
                <c:pt idx="2960">
                  <c:v>-2.1971602737203E-7</c:v>
                </c:pt>
                <c:pt idx="2961">
                  <c:v>-2.1928558746608931E-7</c:v>
                </c:pt>
                <c:pt idx="2962">
                  <c:v>-2.1864695887163779E-7</c:v>
                </c:pt>
                <c:pt idx="2963">
                  <c:v>-2.178028739585613E-7</c:v>
                </c:pt>
                <c:pt idx="2964">
                  <c:v>-2.1675623540495789E-7</c:v>
                </c:pt>
                <c:pt idx="2965">
                  <c:v>-2.1551011364362441E-7</c:v>
                </c:pt>
                <c:pt idx="2966">
                  <c:v>-2.1406774086685229E-7</c:v>
                </c:pt>
                <c:pt idx="2967">
                  <c:v>-2.1243250636349129E-7</c:v>
                </c:pt>
                <c:pt idx="2968">
                  <c:v>-2.106079530772575E-7</c:v>
                </c:pt>
                <c:pt idx="2969">
                  <c:v>-2.0859777005721719E-7</c:v>
                </c:pt>
                <c:pt idx="2970">
                  <c:v>-2.064057903483629E-7</c:v>
                </c:pt>
                <c:pt idx="2971">
                  <c:v>-2.040359829980076E-7</c:v>
                </c:pt>
                <c:pt idx="2972">
                  <c:v>-2.014924502802273E-7</c:v>
                </c:pt>
                <c:pt idx="2973">
                  <c:v>-1.9877941992429979E-7</c:v>
                </c:pt>
                <c:pt idx="2974">
                  <c:v>-1.959012423391471E-7</c:v>
                </c:pt>
                <c:pt idx="2975">
                  <c:v>-1.9286238339688569E-7</c:v>
                </c:pt>
                <c:pt idx="2976">
                  <c:v>-1.896674188817116E-7</c:v>
                </c:pt>
                <c:pt idx="2977">
                  <c:v>-1.8632103038207501E-7</c:v>
                </c:pt>
                <c:pt idx="2978">
                  <c:v>-1.8282799796320859E-7</c:v>
                </c:pt>
                <c:pt idx="2979">
                  <c:v>-1.7919319583725721E-7</c:v>
                </c:pt>
                <c:pt idx="2980">
                  <c:v>-1.754215857019403E-7</c:v>
                </c:pt>
                <c:pt idx="2981">
                  <c:v>-1.7151821196659261E-7</c:v>
                </c:pt>
                <c:pt idx="2982">
                  <c:v>-1.6748819553491501E-7</c:v>
                </c:pt>
                <c:pt idx="2983">
                  <c:v>-1.6333672780977079E-7</c:v>
                </c:pt>
                <c:pt idx="2984">
                  <c:v>-1.5906906514207009E-7</c:v>
                </c:pt>
                <c:pt idx="2985">
                  <c:v>-1.5469052361272159E-7</c:v>
                </c:pt>
                <c:pt idx="2986">
                  <c:v>-1.5020647281538399E-7</c:v>
                </c:pt>
                <c:pt idx="2987">
                  <c:v>-1.4562232975023901E-7</c:v>
                </c:pt>
                <c:pt idx="2988">
                  <c:v>-1.409435536059434E-7</c:v>
                </c:pt>
                <c:pt idx="2989">
                  <c:v>-1.3617563987544659E-7</c:v>
                </c:pt>
                <c:pt idx="2990">
                  <c:v>-1.3132411480487599E-7</c:v>
                </c:pt>
                <c:pt idx="2991">
                  <c:v>-1.263945296203772E-7</c:v>
                </c:pt>
                <c:pt idx="2992">
                  <c:v>-1.2139245486597619E-7</c:v>
                </c:pt>
                <c:pt idx="2993">
                  <c:v>-1.163234746304198E-7</c:v>
                </c:pt>
                <c:pt idx="2994">
                  <c:v>-1.1119318121810549E-7</c:v>
                </c:pt>
                <c:pt idx="2995">
                  <c:v>-1.0600717004205511E-7</c:v>
                </c:pt>
                <c:pt idx="2996">
                  <c:v>-1.0077103329564351E-7</c:v>
                </c:pt>
                <c:pt idx="2997">
                  <c:v>-9.5490354845573222E-8</c:v>
                </c:pt>
                <c:pt idx="2998">
                  <c:v>-9.0170705568937137E-8</c:v>
                </c:pt>
                <c:pt idx="2999">
                  <c:v>-8.4817637358014508E-8</c:v>
                </c:pt>
                <c:pt idx="3000">
                  <c:v>-7.9436678124267246E-8</c:v>
                </c:pt>
                <c:pt idx="3001">
                  <c:v>-7.4033326691314016E-8</c:v>
                </c:pt>
                <c:pt idx="3002">
                  <c:v>-6.8613048131993537E-8</c:v>
                </c:pt>
                <c:pt idx="3003">
                  <c:v>-6.3181267884182546E-8</c:v>
                </c:pt>
                <c:pt idx="3004">
                  <c:v>-5.7743367642970611E-8</c:v>
                </c:pt>
                <c:pt idx="3005">
                  <c:v>-5.2304680919768032E-8</c:v>
                </c:pt>
                <c:pt idx="3006">
                  <c:v>-4.6870487380168413E-8</c:v>
                </c:pt>
                <c:pt idx="3007">
                  <c:v>-4.1446008625101172E-8</c:v>
                </c:pt>
                <c:pt idx="3008">
                  <c:v>-3.6036404305050951E-8</c:v>
                </c:pt>
                <c:pt idx="3009">
                  <c:v>-3.0646767124054008E-8</c:v>
                </c:pt>
                <c:pt idx="3010">
                  <c:v>-2.5282118620850721E-8</c:v>
                </c:pt>
                <c:pt idx="3011">
                  <c:v>-1.994740528310501E-8</c:v>
                </c:pt>
                <c:pt idx="3012">
                  <c:v>-1.4647493995489919E-8</c:v>
                </c:pt>
                <c:pt idx="3013">
                  <c:v>-9.3871695971969871E-9</c:v>
                </c:pt>
                <c:pt idx="3014">
                  <c:v>-4.1711283316203662E-9</c:v>
                </c:pt>
                <c:pt idx="3015">
                  <c:v>9.9602237568774399E-10</c:v>
                </c:pt>
                <c:pt idx="3016">
                  <c:v>6.1097704673329636E-9</c:v>
                </c:pt>
                <c:pt idx="3017">
                  <c:v>1.116570114145787E-8</c:v>
                </c:pt>
                <c:pt idx="3018">
                  <c:v>1.615950018241108E-8</c:v>
                </c:pt>
                <c:pt idx="3019">
                  <c:v>2.108695773550551E-8</c:v>
                </c:pt>
                <c:pt idx="3020">
                  <c:v>2.5943970527464441E-8</c:v>
                </c:pt>
                <c:pt idx="3021">
                  <c:v>3.0726545752202128E-8</c:v>
                </c:pt>
                <c:pt idx="3022">
                  <c:v>3.5430802736158278E-8</c:v>
                </c:pt>
                <c:pt idx="3023">
                  <c:v>4.0052976491011798E-8</c:v>
                </c:pt>
                <c:pt idx="3024">
                  <c:v>4.4589419823104492E-8</c:v>
                </c:pt>
                <c:pt idx="3025">
                  <c:v>4.9036605331842509E-8</c:v>
                </c:pt>
                <c:pt idx="3026">
                  <c:v>5.3391128074231631E-8</c:v>
                </c:pt>
                <c:pt idx="3027">
                  <c:v>5.7649707452256387E-8</c:v>
                </c:pt>
                <c:pt idx="3028">
                  <c:v>6.1809189433326139E-8</c:v>
                </c:pt>
                <c:pt idx="3029">
                  <c:v>6.5866547660498043E-8</c:v>
                </c:pt>
                <c:pt idx="3030">
                  <c:v>6.9818885783945461E-8</c:v>
                </c:pt>
                <c:pt idx="3031">
                  <c:v>7.3663438460158659E-8</c:v>
                </c:pt>
                <c:pt idx="3032">
                  <c:v>7.7397572795234737E-8</c:v>
                </c:pt>
                <c:pt idx="3033">
                  <c:v>8.1018790010212172E-8</c:v>
                </c:pt>
                <c:pt idx="3034">
                  <c:v>8.4524725774137721E-8</c:v>
                </c:pt>
                <c:pt idx="3035">
                  <c:v>8.7913151647356358E-8</c:v>
                </c:pt>
                <c:pt idx="3036">
                  <c:v>9.1181975858667386E-8</c:v>
                </c:pt>
                <c:pt idx="3037">
                  <c:v>9.4329243305324439E-8</c:v>
                </c:pt>
                <c:pt idx="3038">
                  <c:v>9.7353137218370023E-8</c:v>
                </c:pt>
                <c:pt idx="3039">
                  <c:v>1.002519781634348E-7</c:v>
                </c:pt>
                <c:pt idx="3040">
                  <c:v>1.030242255950498E-7</c:v>
                </c:pt>
                <c:pt idx="3041">
                  <c:v>1.056684768574456E-7</c:v>
                </c:pt>
                <c:pt idx="3042">
                  <c:v>1.0818346785068659E-7</c:v>
                </c:pt>
                <c:pt idx="3043">
                  <c:v>1.105680726976033E-7</c:v>
                </c:pt>
                <c:pt idx="3044">
                  <c:v>1.1282130263357E-7</c:v>
                </c:pt>
                <c:pt idx="3045">
                  <c:v>1.149423073387723E-7</c:v>
                </c:pt>
                <c:pt idx="3046">
                  <c:v>1.16930372495716E-7</c:v>
                </c:pt>
                <c:pt idx="3047">
                  <c:v>1.187849202333169E-7</c:v>
                </c:pt>
                <c:pt idx="3048">
                  <c:v>1.205055077946326E-7</c:v>
                </c:pt>
                <c:pt idx="3049">
                  <c:v>1.2209182675970709E-7</c:v>
                </c:pt>
                <c:pt idx="3050">
                  <c:v>1.235437022684138E-7</c:v>
                </c:pt>
                <c:pt idx="3051">
                  <c:v>1.248610912440995E-7</c:v>
                </c:pt>
                <c:pt idx="3052">
                  <c:v>1.2604408139438311E-7</c:v>
                </c:pt>
                <c:pt idx="3053">
                  <c:v>1.2709289010093269E-7</c:v>
                </c:pt>
                <c:pt idx="3054">
                  <c:v>1.2800786242106449E-7</c:v>
                </c:pt>
                <c:pt idx="3055">
                  <c:v>1.2878946964445251E-7</c:v>
                </c:pt>
                <c:pt idx="3056">
                  <c:v>1.2943830751677149E-7</c:v>
                </c:pt>
                <c:pt idx="3057">
                  <c:v>1.29955094463341E-7</c:v>
                </c:pt>
                <c:pt idx="3058">
                  <c:v>1.303406697017451E-7</c:v>
                </c:pt>
                <c:pt idx="3059">
                  <c:v>1.3059599102138719E-7</c:v>
                </c:pt>
                <c:pt idx="3060">
                  <c:v>1.3072213267406599E-7</c:v>
                </c:pt>
                <c:pt idx="3061">
                  <c:v>1.3072028359761839E-7</c:v>
                </c:pt>
                <c:pt idx="3062">
                  <c:v>1.305917443072957E-7</c:v>
                </c:pt>
                <c:pt idx="3063">
                  <c:v>1.3033792489736129E-7</c:v>
                </c:pt>
                <c:pt idx="3064">
                  <c:v>1.2996034293166761E-7</c:v>
                </c:pt>
                <c:pt idx="3065">
                  <c:v>1.294606203350313E-7</c:v>
                </c:pt>
                <c:pt idx="3066">
                  <c:v>1.2884048106176491E-7</c:v>
                </c:pt>
                <c:pt idx="3067">
                  <c:v>1.2810174820909739E-7</c:v>
                </c:pt>
                <c:pt idx="3068">
                  <c:v>1.272463413526381E-7</c:v>
                </c:pt>
                <c:pt idx="3069">
                  <c:v>1.2627627365979779E-7</c:v>
                </c:pt>
                <c:pt idx="3070">
                  <c:v>1.251936488921856E-7</c:v>
                </c:pt>
                <c:pt idx="3071">
                  <c:v>1.2400065896311929E-7</c:v>
                </c:pt>
                <c:pt idx="3072">
                  <c:v>1.2269958016286611E-7</c:v>
                </c:pt>
                <c:pt idx="3073">
                  <c:v>1.21292770494108E-7</c:v>
                </c:pt>
                <c:pt idx="3074">
                  <c:v>1.1978266656331729E-7</c:v>
                </c:pt>
                <c:pt idx="3075">
                  <c:v>1.181717805831539E-7</c:v>
                </c:pt>
                <c:pt idx="3076">
                  <c:v>1.164626965977078E-7</c:v>
                </c:pt>
                <c:pt idx="3077">
                  <c:v>1.1465806759591861E-7</c:v>
                </c:pt>
                <c:pt idx="3078">
                  <c:v>1.127606127360181E-7</c:v>
                </c:pt>
                <c:pt idx="3079">
                  <c:v>1.107731130156608E-7</c:v>
                </c:pt>
                <c:pt idx="3080">
                  <c:v>1.086984089404552E-7</c:v>
                </c:pt>
                <c:pt idx="3081">
                  <c:v>1.0653939652716101E-7</c:v>
                </c:pt>
                <c:pt idx="3082">
                  <c:v>1.042990240840425E-7</c:v>
                </c:pt>
                <c:pt idx="3083">
                  <c:v>1.0198028876917681E-7</c:v>
                </c:pt>
                <c:pt idx="3084">
                  <c:v>9.9586233592852125E-8</c:v>
                </c:pt>
                <c:pt idx="3085">
                  <c:v>9.7119943309742496E-8</c:v>
                </c:pt>
                <c:pt idx="3086">
                  <c:v>9.4584541643349951E-8</c:v>
                </c:pt>
                <c:pt idx="3087">
                  <c:v>9.1983187511246456E-8</c:v>
                </c:pt>
                <c:pt idx="3088">
                  <c:v>8.9319071916449388E-8</c:v>
                </c:pt>
                <c:pt idx="3089">
                  <c:v>8.6595413839596347E-8</c:v>
                </c:pt>
                <c:pt idx="3090">
                  <c:v>8.38154580184991E-8</c:v>
                </c:pt>
                <c:pt idx="3091">
                  <c:v>8.0982470063162282E-8</c:v>
                </c:pt>
                <c:pt idx="3092">
                  <c:v>7.8099734457381942E-8</c:v>
                </c:pt>
                <c:pt idx="3093">
                  <c:v>7.5170550006831149E-8</c:v>
                </c:pt>
                <c:pt idx="3094">
                  <c:v>7.2198227729636244E-8</c:v>
                </c:pt>
                <c:pt idx="3095">
                  <c:v>6.9186086304462435E-8</c:v>
                </c:pt>
                <c:pt idx="3096">
                  <c:v>6.6137449739045451E-8</c:v>
                </c:pt>
                <c:pt idx="3097">
                  <c:v>6.3055643151344043E-8</c:v>
                </c:pt>
                <c:pt idx="3098">
                  <c:v>5.9943990660116242E-8</c:v>
                </c:pt>
                <c:pt idx="3099">
                  <c:v>5.6805811166071862E-8</c:v>
                </c:pt>
                <c:pt idx="3100">
                  <c:v>5.3644415909381848E-8</c:v>
                </c:pt>
                <c:pt idx="3101">
                  <c:v>5.0463104694919991E-8</c:v>
                </c:pt>
                <c:pt idx="3102">
                  <c:v>4.7265163449772267E-8</c:v>
                </c:pt>
                <c:pt idx="3103">
                  <c:v>4.405386055950089E-8</c:v>
                </c:pt>
                <c:pt idx="3104">
                  <c:v>4.0832444758720499E-8</c:v>
                </c:pt>
                <c:pt idx="3105">
                  <c:v>3.7604141134295332E-8</c:v>
                </c:pt>
                <c:pt idx="3106">
                  <c:v>3.4372148460803942E-8</c:v>
                </c:pt>
                <c:pt idx="3107">
                  <c:v>3.1139637202137749E-8</c:v>
                </c:pt>
                <c:pt idx="3108">
                  <c:v>2.7909746069809671E-8</c:v>
                </c:pt>
                <c:pt idx="3109">
                  <c:v>2.4685579247396561E-8</c:v>
                </c:pt>
                <c:pt idx="3110">
                  <c:v>2.1470203614981639E-8</c:v>
                </c:pt>
                <c:pt idx="3111">
                  <c:v>1.826664697279767E-8</c:v>
                </c:pt>
                <c:pt idx="3112">
                  <c:v>1.507789437749096E-8</c:v>
                </c:pt>
                <c:pt idx="3113">
                  <c:v>1.1906886476786839E-8</c:v>
                </c:pt>
                <c:pt idx="3114">
                  <c:v>8.7565172890435861E-9</c:v>
                </c:pt>
                <c:pt idx="3115">
                  <c:v>5.6296307615610894E-9</c:v>
                </c:pt>
                <c:pt idx="3116">
                  <c:v>2.5290195493354868E-9</c:v>
                </c:pt>
                <c:pt idx="3117">
                  <c:v>-5.425775384537701E-10</c:v>
                </c:pt>
                <c:pt idx="3118">
                  <c:v>-3.5824776478676772E-9</c:v>
                </c:pt>
                <c:pt idx="3119">
                  <c:v>-6.5880556565645074E-9</c:v>
                </c:pt>
                <c:pt idx="3120">
                  <c:v>-9.556746616290468E-9</c:v>
                </c:pt>
                <c:pt idx="3121">
                  <c:v>-1.2486047418214239E-8</c:v>
                </c:pt>
                <c:pt idx="3122">
                  <c:v>-1.5373518125194611E-8</c:v>
                </c:pt>
                <c:pt idx="3123">
                  <c:v>-1.8216784525293409E-8</c:v>
                </c:pt>
                <c:pt idx="3124">
                  <c:v>-2.101353901995395E-8</c:v>
                </c:pt>
                <c:pt idx="3125">
                  <c:v>-2.3761542955469391E-8</c:v>
                </c:pt>
                <c:pt idx="3126">
                  <c:v>-2.6458627178094218E-8</c:v>
                </c:pt>
                <c:pt idx="3127">
                  <c:v>-2.9102694365512601E-8</c:v>
                </c:pt>
                <c:pt idx="3128">
                  <c:v>-3.1691719248883032E-8</c:v>
                </c:pt>
                <c:pt idx="3129">
                  <c:v>-3.4223751166351242E-8</c:v>
                </c:pt>
                <c:pt idx="3130">
                  <c:v>-3.6696913952027899E-8</c:v>
                </c:pt>
                <c:pt idx="3131">
                  <c:v>-3.9109407712345501E-8</c:v>
                </c:pt>
                <c:pt idx="3132">
                  <c:v>-4.1459509825259033E-8</c:v>
                </c:pt>
                <c:pt idx="3133">
                  <c:v>-4.3745575495357507E-8</c:v>
                </c:pt>
                <c:pt idx="3134">
                  <c:v>-4.5966038419997801E-8</c:v>
                </c:pt>
                <c:pt idx="3135">
                  <c:v>-4.811941189952762E-8</c:v>
                </c:pt>
                <c:pt idx="3136">
                  <c:v>-5.0204290058530887E-8</c:v>
                </c:pt>
                <c:pt idx="3137">
                  <c:v>-5.2219346735604688E-8</c:v>
                </c:pt>
                <c:pt idx="3138">
                  <c:v>-5.4163337259716122E-8</c:v>
                </c:pt>
                <c:pt idx="3139">
                  <c:v>-5.6035098672246868E-8</c:v>
                </c:pt>
                <c:pt idx="3140">
                  <c:v>-5.7833549282904073E-8</c:v>
                </c:pt>
                <c:pt idx="3141">
                  <c:v>-5.9557690113010153E-8</c:v>
                </c:pt>
                <c:pt idx="3142">
                  <c:v>-6.1206604007324472E-8</c:v>
                </c:pt>
                <c:pt idx="3143">
                  <c:v>-6.2779455967110209E-8</c:v>
                </c:pt>
                <c:pt idx="3144">
                  <c:v>-6.4275493483201274E-8</c:v>
                </c:pt>
                <c:pt idx="3145">
                  <c:v>-6.5694045536801582E-8</c:v>
                </c:pt>
                <c:pt idx="3146">
                  <c:v>-6.7034523931752688E-8</c:v>
                </c:pt>
                <c:pt idx="3147">
                  <c:v>-6.8296421296132337E-8</c:v>
                </c:pt>
                <c:pt idx="3148">
                  <c:v>-6.9479311859410586E-8</c:v>
                </c:pt>
                <c:pt idx="3149">
                  <c:v>-7.0582851119382894E-8</c:v>
                </c:pt>
                <c:pt idx="3150">
                  <c:v>-7.1606774509902493E-8</c:v>
                </c:pt>
                <c:pt idx="3151">
                  <c:v>-7.255089751190269E-8</c:v>
                </c:pt>
                <c:pt idx="3152">
                  <c:v>-7.3415114765218448E-8</c:v>
                </c:pt>
                <c:pt idx="3153">
                  <c:v>-7.4199399624497175E-8</c:v>
                </c:pt>
                <c:pt idx="3154">
                  <c:v>-7.4903802604886494E-8</c:v>
                </c:pt>
                <c:pt idx="3155">
                  <c:v>-7.5528451937145746E-8</c:v>
                </c:pt>
                <c:pt idx="3156">
                  <c:v>-7.607355168026686E-8</c:v>
                </c:pt>
                <c:pt idx="3157">
                  <c:v>-7.653938027818441E-8</c:v>
                </c:pt>
                <c:pt idx="3158">
                  <c:v>-7.692629089284253E-8</c:v>
                </c:pt>
                <c:pt idx="3159">
                  <c:v>-7.7234709405793467E-8</c:v>
                </c:pt>
                <c:pt idx="3160">
                  <c:v>-7.7465133307974554E-8</c:v>
                </c:pt>
                <c:pt idx="3161">
                  <c:v>-7.7618130700507493E-8</c:v>
                </c:pt>
                <c:pt idx="3162">
                  <c:v>-7.7694339295497628E-8</c:v>
                </c:pt>
                <c:pt idx="3163">
                  <c:v>-7.76944643066102E-8</c:v>
                </c:pt>
                <c:pt idx="3164">
                  <c:v>-7.7619277560891931E-8</c:v>
                </c:pt>
                <c:pt idx="3165">
                  <c:v>-7.7469616610592595E-8</c:v>
                </c:pt>
                <c:pt idx="3166">
                  <c:v>-7.7246381846585166E-8</c:v>
                </c:pt>
                <c:pt idx="3167">
                  <c:v>-7.6950536498365807E-8</c:v>
                </c:pt>
                <c:pt idx="3168">
                  <c:v>-7.6583104191563223E-8</c:v>
                </c:pt>
                <c:pt idx="3169">
                  <c:v>-7.614516772669333E-8</c:v>
                </c:pt>
                <c:pt idx="3170">
                  <c:v>-7.563786685871321E-8</c:v>
                </c:pt>
                <c:pt idx="3171">
                  <c:v>-7.5062397519864987E-8</c:v>
                </c:pt>
                <c:pt idx="3172">
                  <c:v>-7.4420008933095971E-8</c:v>
                </c:pt>
                <c:pt idx="3173">
                  <c:v>-7.3712002945924837E-8</c:v>
                </c:pt>
                <c:pt idx="3174">
                  <c:v>-7.2939732032040183E-8</c:v>
                </c:pt>
                <c:pt idx="3175">
                  <c:v>-7.2104596848809877E-8</c:v>
                </c:pt>
                <c:pt idx="3176">
                  <c:v>-7.1208044571946516E-8</c:v>
                </c:pt>
                <c:pt idx="3177">
                  <c:v>-7.0251568007329013E-8</c:v>
                </c:pt>
                <c:pt idx="3178">
                  <c:v>-6.9236701816244306E-8</c:v>
                </c:pt>
                <c:pt idx="3179">
                  <c:v>-6.8165022626409666E-8</c:v>
                </c:pt>
                <c:pt idx="3180">
                  <c:v>-6.7038145923348225E-8</c:v>
                </c:pt>
                <c:pt idx="3181">
                  <c:v>-6.5857723718920624E-8</c:v>
                </c:pt>
                <c:pt idx="3182">
                  <c:v>-6.4625443885191203E-8</c:v>
                </c:pt>
                <c:pt idx="3183">
                  <c:v>-6.3343027156825826E-8</c:v>
                </c:pt>
                <c:pt idx="3184">
                  <c:v>-6.2012225243712749E-8</c:v>
                </c:pt>
                <c:pt idx="3185">
                  <c:v>-6.0634819387672678E-8</c:v>
                </c:pt>
                <c:pt idx="3186">
                  <c:v>-5.921261725383431E-8</c:v>
                </c:pt>
                <c:pt idx="3187">
                  <c:v>-5.7747452708589719E-8</c:v>
                </c:pt>
                <c:pt idx="3188">
                  <c:v>-5.6241181045635358E-8</c:v>
                </c:pt>
                <c:pt idx="3189">
                  <c:v>-5.4695680429261977E-8</c:v>
                </c:pt>
                <c:pt idx="3190">
                  <c:v>-5.3112846232217237E-8</c:v>
                </c:pt>
                <c:pt idx="3191">
                  <c:v>-5.1494591923884059E-8</c:v>
                </c:pt>
                <c:pt idx="3192">
                  <c:v>-4.9842845517567007E-8</c:v>
                </c:pt>
                <c:pt idx="3193">
                  <c:v>-4.8159547905157751E-8</c:v>
                </c:pt>
                <c:pt idx="3194">
                  <c:v>-4.6446650969755858E-8</c:v>
                </c:pt>
                <c:pt idx="3195">
                  <c:v>-4.4706115476245152E-8</c:v>
                </c:pt>
                <c:pt idx="3196">
                  <c:v>-4.2939909072892142E-8</c:v>
                </c:pt>
                <c:pt idx="3197">
                  <c:v>-4.1150004070900081E-8</c:v>
                </c:pt>
                <c:pt idx="3198">
                  <c:v>-3.9338376001119002E-8</c:v>
                </c:pt>
                <c:pt idx="3199">
                  <c:v>-3.7507001615644242E-8</c:v>
                </c:pt>
                <c:pt idx="3200">
                  <c:v>-3.5657856112258912E-8</c:v>
                </c:pt>
                <c:pt idx="3201">
                  <c:v>-3.3792912579322383E-8</c:v>
                </c:pt>
                <c:pt idx="3202">
                  <c:v>-3.1914138887145782E-8</c:v>
                </c:pt>
                <c:pt idx="3203">
                  <c:v>-3.0023496466746742E-8</c:v>
                </c:pt>
                <c:pt idx="3204">
                  <c:v>-2.812293831144785E-8</c:v>
                </c:pt>
                <c:pt idx="3205">
                  <c:v>-2.621440753358684E-8</c:v>
                </c:pt>
                <c:pt idx="3206">
                  <c:v>-2.4299834922025809E-8</c:v>
                </c:pt>
                <c:pt idx="3207">
                  <c:v>-2.2381137498861389E-8</c:v>
                </c:pt>
                <c:pt idx="3208">
                  <c:v>-2.0460216965112469E-8</c:v>
                </c:pt>
                <c:pt idx="3209">
                  <c:v>-1.853895803538563E-8</c:v>
                </c:pt>
                <c:pt idx="3210">
                  <c:v>-1.6619226328451478E-8</c:v>
                </c:pt>
                <c:pt idx="3211">
                  <c:v>-1.470286703497692E-8</c:v>
                </c:pt>
                <c:pt idx="3212">
                  <c:v>-1.279170369627991E-8</c:v>
                </c:pt>
                <c:pt idx="3213">
                  <c:v>-1.0887535983883371E-8</c:v>
                </c:pt>
                <c:pt idx="3214">
                  <c:v>-8.9921387003144559E-9</c:v>
                </c:pt>
                <c:pt idx="3215">
                  <c:v>-7.1072600027477506E-9</c:v>
                </c:pt>
                <c:pt idx="3216">
                  <c:v>-5.234620403804513E-9</c:v>
                </c:pt>
                <c:pt idx="3217">
                  <c:v>-3.3759105511066419E-9</c:v>
                </c:pt>
                <c:pt idx="3218">
                  <c:v>-1.5327908942097681E-9</c:v>
                </c:pt>
                <c:pt idx="3219">
                  <c:v>2.931102027758925E-10</c:v>
                </c:pt>
                <c:pt idx="3220">
                  <c:v>2.100197571408557E-9</c:v>
                </c:pt>
                <c:pt idx="3221">
                  <c:v>3.8869105711825114E-9</c:v>
                </c:pt>
                <c:pt idx="3222">
                  <c:v>5.6517240887288267E-9</c:v>
                </c:pt>
                <c:pt idx="3223">
                  <c:v>7.393149537016086E-9</c:v>
                </c:pt>
                <c:pt idx="3224">
                  <c:v>9.109736520684919E-9</c:v>
                </c:pt>
                <c:pt idx="3225">
                  <c:v>1.0800073058092611E-8</c:v>
                </c:pt>
                <c:pt idx="3226">
                  <c:v>1.246278702460302E-8</c:v>
                </c:pt>
                <c:pt idx="3227">
                  <c:v>1.409654715178732E-8</c:v>
                </c:pt>
                <c:pt idx="3228">
                  <c:v>1.57000634715132E-8</c:v>
                </c:pt>
                <c:pt idx="3229">
                  <c:v>1.7272088870257111E-8</c:v>
                </c:pt>
                <c:pt idx="3230">
                  <c:v>1.881141908910422E-8</c:v>
                </c:pt>
                <c:pt idx="3231">
                  <c:v>2.0316893500904601E-8</c:v>
                </c:pt>
                <c:pt idx="3232">
                  <c:v>2.1787396886630009E-8</c:v>
                </c:pt>
                <c:pt idx="3233">
                  <c:v>2.3221858214128591E-8</c:v>
                </c:pt>
                <c:pt idx="3234">
                  <c:v>2.4619253413682429E-8</c:v>
                </c:pt>
                <c:pt idx="3235">
                  <c:v>2.5978603601650722E-8</c:v>
                </c:pt>
                <c:pt idx="3236">
                  <c:v>2.7298977522960399E-8</c:v>
                </c:pt>
                <c:pt idx="3237">
                  <c:v>2.8579490773950059E-8</c:v>
                </c:pt>
                <c:pt idx="3238">
                  <c:v>2.9819306579526028E-8</c:v>
                </c:pt>
                <c:pt idx="3239">
                  <c:v>3.1017636237251622E-8</c:v>
                </c:pt>
                <c:pt idx="3240">
                  <c:v>3.2173739228369407E-8</c:v>
                </c:pt>
                <c:pt idx="3241">
                  <c:v>3.3286923328823548E-8</c:v>
                </c:pt>
                <c:pt idx="3242">
                  <c:v>3.4356545275393557E-8</c:v>
                </c:pt>
                <c:pt idx="3243">
                  <c:v>3.5382010210582848E-8</c:v>
                </c:pt>
                <c:pt idx="3244">
                  <c:v>3.6362772348752508E-8</c:v>
                </c:pt>
                <c:pt idx="3245">
                  <c:v>3.7298334532032129E-8</c:v>
                </c:pt>
                <c:pt idx="3246">
                  <c:v>3.8188248674408947E-8</c:v>
                </c:pt>
                <c:pt idx="3247">
                  <c:v>3.9032115317638727E-8</c:v>
                </c:pt>
                <c:pt idx="3248">
                  <c:v>3.9829583964312583E-8</c:v>
                </c:pt>
                <c:pt idx="3249">
                  <c:v>4.0580352411723197E-8</c:v>
                </c:pt>
                <c:pt idx="3250">
                  <c:v>4.1284166640842557E-8</c:v>
                </c:pt>
                <c:pt idx="3251">
                  <c:v>4.1940821149388803E-8</c:v>
                </c:pt>
                <c:pt idx="3252">
                  <c:v>4.2550158063647807E-8</c:v>
                </c:pt>
                <c:pt idx="3253">
                  <c:v>4.311206691642866E-8</c:v>
                </c:pt>
                <c:pt idx="3254">
                  <c:v>4.3626484091952022E-8</c:v>
                </c:pt>
                <c:pt idx="3255">
                  <c:v>4.409339326993944E-8</c:v>
                </c:pt>
                <c:pt idx="3256">
                  <c:v>4.4512823760278757E-8</c:v>
                </c:pt>
                <c:pt idx="3257">
                  <c:v>4.4884850836091061E-8</c:v>
                </c:pt>
                <c:pt idx="3258">
                  <c:v>4.5209595178619111E-8</c:v>
                </c:pt>
                <c:pt idx="3259">
                  <c:v>4.5487221544959773E-8</c:v>
                </c:pt>
                <c:pt idx="3260">
                  <c:v>4.5717939101130873E-8</c:v>
                </c:pt>
                <c:pt idx="3261">
                  <c:v>4.590200020082591E-8</c:v>
                </c:pt>
                <c:pt idx="3262">
                  <c:v>4.6039700052347137E-8</c:v>
                </c:pt>
                <c:pt idx="3263">
                  <c:v>4.6131375497360239E-8</c:v>
                </c:pt>
                <c:pt idx="3264">
                  <c:v>4.6177404899871988E-8</c:v>
                </c:pt>
                <c:pt idx="3265">
                  <c:v>4.6178206702940372E-8</c:v>
                </c:pt>
                <c:pt idx="3266">
                  <c:v>4.6134239317652259E-8</c:v>
                </c:pt>
                <c:pt idx="3267">
                  <c:v>4.6045999457788873E-8</c:v>
                </c:pt>
                <c:pt idx="3268">
                  <c:v>4.5914022028803458E-8</c:v>
                </c:pt>
                <c:pt idx="3269">
                  <c:v>4.5738879017598322E-8</c:v>
                </c:pt>
                <c:pt idx="3270">
                  <c:v>4.5521177827190229E-8</c:v>
                </c:pt>
                <c:pt idx="3271">
                  <c:v>4.5261561609777352E-8</c:v>
                </c:pt>
                <c:pt idx="3272">
                  <c:v>4.496070749038239E-8</c:v>
                </c:pt>
                <c:pt idx="3273">
                  <c:v>4.461932545662961E-8</c:v>
                </c:pt>
                <c:pt idx="3274">
                  <c:v>4.4238157692610969E-8</c:v>
                </c:pt>
                <c:pt idx="3275">
                  <c:v>4.3817977246618511E-8</c:v>
                </c:pt>
                <c:pt idx="3276">
                  <c:v>4.3359587698077462E-8</c:v>
                </c:pt>
                <c:pt idx="3277">
                  <c:v>4.2863820715055567E-8</c:v>
                </c:pt>
                <c:pt idx="3278">
                  <c:v>4.2331536498352307E-8</c:v>
                </c:pt>
                <c:pt idx="3279">
                  <c:v>4.1763621450030541E-8</c:v>
                </c:pt>
                <c:pt idx="3280">
                  <c:v>4.1160987507282698E-8</c:v>
                </c:pt>
                <c:pt idx="3281">
                  <c:v>4.0524571365274653E-8</c:v>
                </c:pt>
                <c:pt idx="3282">
                  <c:v>3.985533258976659E-8</c:v>
                </c:pt>
                <c:pt idx="3283">
                  <c:v>3.915425317302379E-8</c:v>
                </c:pt>
                <c:pt idx="3284">
                  <c:v>3.8422335757459791E-8</c:v>
                </c:pt>
                <c:pt idx="3285">
                  <c:v>3.7660602303368762E-8</c:v>
                </c:pt>
                <c:pt idx="3286">
                  <c:v>3.6870094533014708E-8</c:v>
                </c:pt>
                <c:pt idx="3287">
                  <c:v>3.6051870044850893E-8</c:v>
                </c:pt>
                <c:pt idx="3288">
                  <c:v>3.5207003534765142E-8</c:v>
                </c:pt>
                <c:pt idx="3289">
                  <c:v>3.4336584131544612E-8</c:v>
                </c:pt>
                <c:pt idx="3290">
                  <c:v>3.3441715063808892E-8</c:v>
                </c:pt>
                <c:pt idx="3291">
                  <c:v>3.2523511772630798E-8</c:v>
                </c:pt>
                <c:pt idx="3292">
                  <c:v>3.158310102335804E-8</c:v>
                </c:pt>
                <c:pt idx="3293">
                  <c:v>3.0621619795390131E-8</c:v>
                </c:pt>
                <c:pt idx="3294">
                  <c:v>2.9640213949910791E-8</c:v>
                </c:pt>
                <c:pt idx="3295">
                  <c:v>2.8640036897620291E-8</c:v>
                </c:pt>
                <c:pt idx="3296">
                  <c:v>2.7622248599534771E-8</c:v>
                </c:pt>
                <c:pt idx="3297">
                  <c:v>2.6588014456763179E-8</c:v>
                </c:pt>
                <c:pt idx="3298">
                  <c:v>2.5538503645172739E-8</c:v>
                </c:pt>
                <c:pt idx="3299">
                  <c:v>2.4474888671299769E-8</c:v>
                </c:pt>
                <c:pt idx="3300">
                  <c:v>2.3398343595992799E-8</c:v>
                </c:pt>
                <c:pt idx="3301">
                  <c:v>2.2310043257256499E-8</c:v>
                </c:pt>
                <c:pt idx="3302">
                  <c:v>2.1211161604917091E-8</c:v>
                </c:pt>
                <c:pt idx="3303">
                  <c:v>2.0102871478577811E-8</c:v>
                </c:pt>
                <c:pt idx="3304">
                  <c:v>1.898634238717278E-8</c:v>
                </c:pt>
                <c:pt idx="3305">
                  <c:v>1.7862740286922471E-8</c:v>
                </c:pt>
                <c:pt idx="3306">
                  <c:v>1.673322613804373E-8</c:v>
                </c:pt>
                <c:pt idx="3307">
                  <c:v>1.5598954794526779E-8</c:v>
                </c:pt>
                <c:pt idx="3308">
                  <c:v>1.4461073893912161E-8</c:v>
                </c:pt>
                <c:pt idx="3309">
                  <c:v>1.332072319115696E-8</c:v>
                </c:pt>
                <c:pt idx="3310">
                  <c:v>1.2179032893300251E-8</c:v>
                </c:pt>
                <c:pt idx="3311">
                  <c:v>1.1037123437418471E-8</c:v>
                </c:pt>
                <c:pt idx="3312">
                  <c:v>9.8961036032463312E-9</c:v>
                </c:pt>
                <c:pt idx="3313">
                  <c:v>8.7570708462436642E-9</c:v>
                </c:pt>
                <c:pt idx="3314">
                  <c:v>7.6211088551048078E-9</c:v>
                </c:pt>
                <c:pt idx="3315">
                  <c:v>6.4892875517585943E-9</c:v>
                </c:pt>
                <c:pt idx="3316">
                  <c:v>5.36266187012302E-9</c:v>
                </c:pt>
                <c:pt idx="3317">
                  <c:v>4.2422714230383463E-9</c:v>
                </c:pt>
                <c:pt idx="3318">
                  <c:v>3.129138836932555E-9</c:v>
                </c:pt>
                <c:pt idx="3319">
                  <c:v>2.0242693077321409E-9</c:v>
                </c:pt>
                <c:pt idx="3320">
                  <c:v>9.2865026779520576E-10</c:v>
                </c:pt>
                <c:pt idx="3321">
                  <c:v>-1.567506124899865E-10</c:v>
                </c:pt>
                <c:pt idx="3322">
                  <c:v>-1.230984536526591E-9</c:v>
                </c:pt>
                <c:pt idx="3323">
                  <c:v>-2.2931239129775349E-9</c:v>
                </c:pt>
                <c:pt idx="3324">
                  <c:v>-3.3422616896316981E-9</c:v>
                </c:pt>
                <c:pt idx="3325">
                  <c:v>-4.3775130187384548E-9</c:v>
                </c:pt>
                <c:pt idx="3326">
                  <c:v>-5.3980150349630662E-9</c:v>
                </c:pt>
                <c:pt idx="3327">
                  <c:v>-6.4029285207212183E-9</c:v>
                </c:pt>
                <c:pt idx="3328">
                  <c:v>-7.3914373510675091E-9</c:v>
                </c:pt>
                <c:pt idx="3329">
                  <c:v>-8.3627501590299858E-9</c:v>
                </c:pt>
                <c:pt idx="3330">
                  <c:v>-9.3160996694763298E-9</c:v>
                </c:pt>
                <c:pt idx="3331">
                  <c:v>-1.0250744364448389E-8</c:v>
                </c:pt>
                <c:pt idx="3332">
                  <c:v>-1.116596781702839E-8</c:v>
                </c:pt>
                <c:pt idx="3333">
                  <c:v>-1.206108013462881E-8</c:v>
                </c:pt>
                <c:pt idx="3334">
                  <c:v>-1.2935417736947841E-8</c:v>
                </c:pt>
                <c:pt idx="3335">
                  <c:v>-1.378834391108086E-8</c:v>
                </c:pt>
                <c:pt idx="3336">
                  <c:v>-1.461924925560965E-8</c:v>
                </c:pt>
                <c:pt idx="3337">
                  <c:v>-1.5427551569580089E-8</c:v>
                </c:pt>
                <c:pt idx="3338">
                  <c:v>-1.6212697184769809E-8</c:v>
                </c:pt>
                <c:pt idx="3339">
                  <c:v>-1.6974159522398221E-8</c:v>
                </c:pt>
                <c:pt idx="3340">
                  <c:v>-1.7711441424594909E-8</c:v>
                </c:pt>
                <c:pt idx="3341">
                  <c:v>-1.8424073155998141E-8</c:v>
                </c:pt>
                <c:pt idx="3342">
                  <c:v>-1.911161429113406E-8</c:v>
                </c:pt>
                <c:pt idx="3343">
                  <c:v>-1.9773652937260519E-8</c:v>
                </c:pt>
                <c:pt idx="3344">
                  <c:v>-2.040980606743403E-8</c:v>
                </c:pt>
                <c:pt idx="3345">
                  <c:v>-2.1019720297665859E-8</c:v>
                </c:pt>
                <c:pt idx="3346">
                  <c:v>-2.1603069888520569E-8</c:v>
                </c:pt>
                <c:pt idx="3347">
                  <c:v>-2.2159559520673611E-8</c:v>
                </c:pt>
                <c:pt idx="3348">
                  <c:v>-2.268892218548757E-8</c:v>
                </c:pt>
                <c:pt idx="3349">
                  <c:v>-2.3190920184212871E-8</c:v>
                </c:pt>
                <c:pt idx="3350">
                  <c:v>-2.3665344572876279E-8</c:v>
                </c:pt>
                <c:pt idx="3351">
                  <c:v>-2.4112015051258598E-8</c:v>
                </c:pt>
                <c:pt idx="3352">
                  <c:v>-2.4530780851073078E-8</c:v>
                </c:pt>
                <c:pt idx="3353">
                  <c:v>-2.4921518737563989E-8</c:v>
                </c:pt>
                <c:pt idx="3354">
                  <c:v>-2.5284134563818839E-8</c:v>
                </c:pt>
                <c:pt idx="3355">
                  <c:v>-2.5618562271567669E-8</c:v>
                </c:pt>
                <c:pt idx="3356">
                  <c:v>-2.592476355811613E-8</c:v>
                </c:pt>
                <c:pt idx="3357">
                  <c:v>-2.620272843145699E-8</c:v>
                </c:pt>
                <c:pt idx="3358">
                  <c:v>-2.645247376698023E-8</c:v>
                </c:pt>
                <c:pt idx="3359">
                  <c:v>-2.667404386258454E-8</c:v>
                </c:pt>
                <c:pt idx="3360">
                  <c:v>-2.6867509883565791E-8</c:v>
                </c:pt>
                <c:pt idx="3361">
                  <c:v>-2.7032969418527841E-8</c:v>
                </c:pt>
                <c:pt idx="3362">
                  <c:v>-2.7170546479382551E-8</c:v>
                </c:pt>
                <c:pt idx="3363">
                  <c:v>-2.7280390613171331E-8</c:v>
                </c:pt>
                <c:pt idx="3364">
                  <c:v>-2.7362676791042869E-8</c:v>
                </c:pt>
                <c:pt idx="3365">
                  <c:v>-2.74176049641639E-8</c:v>
                </c:pt>
                <c:pt idx="3366">
                  <c:v>-2.7445399286563091E-8</c:v>
                </c:pt>
                <c:pt idx="3367">
                  <c:v>-2.7446308559220259E-8</c:v>
                </c:pt>
                <c:pt idx="3368">
                  <c:v>-2.742060434268723E-8</c:v>
                </c:pt>
                <c:pt idx="3369">
                  <c:v>-2.7368581956288551E-8</c:v>
                </c:pt>
                <c:pt idx="3370">
                  <c:v>-2.7290558479720058E-8</c:v>
                </c:pt>
                <c:pt idx="3371">
                  <c:v>-2.7186873974294201E-8</c:v>
                </c:pt>
                <c:pt idx="3372">
                  <c:v>-2.7057888929427069E-8</c:v>
                </c:pt>
                <c:pt idx="3373">
                  <c:v>-2.6903985150816819E-8</c:v>
                </c:pt>
                <c:pt idx="3374">
                  <c:v>-2.6725564983287601E-8</c:v>
                </c:pt>
                <c:pt idx="3375">
                  <c:v>-2.6523049867499541E-8</c:v>
                </c:pt>
                <c:pt idx="3376">
                  <c:v>-2.6296880673015721E-8</c:v>
                </c:pt>
                <c:pt idx="3377">
                  <c:v>-2.6047516921146041E-8</c:v>
                </c:pt>
                <c:pt idx="3378">
                  <c:v>-2.5775435341657271E-8</c:v>
                </c:pt>
                <c:pt idx="3379">
                  <c:v>-2.5481130649929181E-8</c:v>
                </c:pt>
                <c:pt idx="3380">
                  <c:v>-2.5165113215486201E-8</c:v>
                </c:pt>
                <c:pt idx="3381">
                  <c:v>-2.4827909839153509E-8</c:v>
                </c:pt>
                <c:pt idx="3382">
                  <c:v>-2.447006264283402E-8</c:v>
                </c:pt>
                <c:pt idx="3383">
                  <c:v>-2.4092127626218481E-8</c:v>
                </c:pt>
                <c:pt idx="3384">
                  <c:v>-2.369467522189694E-8</c:v>
                </c:pt>
                <c:pt idx="3385">
                  <c:v>-2.3278288630024239E-8</c:v>
                </c:pt>
                <c:pt idx="3386">
                  <c:v>-2.2843563707297679E-8</c:v>
                </c:pt>
                <c:pt idx="3387">
                  <c:v>-2.2391107745711739E-8</c:v>
                </c:pt>
                <c:pt idx="3388">
                  <c:v>-2.1921539361535739E-8</c:v>
                </c:pt>
                <c:pt idx="3389">
                  <c:v>-2.143548738509082E-8</c:v>
                </c:pt>
                <c:pt idx="3390">
                  <c:v>-2.0933590083593859E-8</c:v>
                </c:pt>
                <c:pt idx="3391">
                  <c:v>-2.04164951611574E-8</c:v>
                </c:pt>
                <c:pt idx="3392">
                  <c:v>-1.9884857871410588E-8</c:v>
                </c:pt>
                <c:pt idx="3393">
                  <c:v>-1.9339340906476821E-8</c:v>
                </c:pt>
                <c:pt idx="3394">
                  <c:v>-1.8780613952884551E-8</c:v>
                </c:pt>
                <c:pt idx="3395">
                  <c:v>-1.820935291441117E-8</c:v>
                </c:pt>
                <c:pt idx="3396">
                  <c:v>-1.7626238579815379E-8</c:v>
                </c:pt>
                <c:pt idx="3397">
                  <c:v>-1.7031956289770281E-8</c:v>
                </c:pt>
                <c:pt idx="3398">
                  <c:v>-1.6427195714818769E-8</c:v>
                </c:pt>
                <c:pt idx="3399">
                  <c:v>-1.5812649079016691E-8</c:v>
                </c:pt>
                <c:pt idx="3400">
                  <c:v>-1.518901171504439E-8</c:v>
                </c:pt>
                <c:pt idx="3401">
                  <c:v>-1.4556980176827489E-8</c:v>
                </c:pt>
                <c:pt idx="3402">
                  <c:v>-1.3917252461581601E-8</c:v>
                </c:pt>
                <c:pt idx="3403">
                  <c:v>-1.3270526233455369E-8</c:v>
                </c:pt>
                <c:pt idx="3404">
                  <c:v>-1.261750015579821E-8</c:v>
                </c:pt>
                <c:pt idx="3405">
                  <c:v>-1.195887078253577E-8</c:v>
                </c:pt>
                <c:pt idx="3406">
                  <c:v>-1.1295333224303761E-8</c:v>
                </c:pt>
                <c:pt idx="3407">
                  <c:v>-1.0627580815381071E-8</c:v>
                </c:pt>
                <c:pt idx="3408">
                  <c:v>-9.9563032263105811E-9</c:v>
                </c:pt>
                <c:pt idx="3409">
                  <c:v>-9.2821871300330372E-9</c:v>
                </c:pt>
                <c:pt idx="3410">
                  <c:v>-8.6059147585970663E-9</c:v>
                </c:pt>
                <c:pt idx="3411">
                  <c:v>-7.9281634590699923E-9</c:v>
                </c:pt>
                <c:pt idx="3412">
                  <c:v>-7.2496052494486207E-9</c:v>
                </c:pt>
                <c:pt idx="3413">
                  <c:v>-6.5709061525254242E-9</c:v>
                </c:pt>
                <c:pt idx="3414">
                  <c:v>-5.8927251966878202E-9</c:v>
                </c:pt>
                <c:pt idx="3415">
                  <c:v>-5.2157147489850794E-9</c:v>
                </c:pt>
                <c:pt idx="3416">
                  <c:v>-4.5405190718383892E-9</c:v>
                </c:pt>
                <c:pt idx="3417">
                  <c:v>-3.8677741009962574E-9</c:v>
                </c:pt>
                <c:pt idx="3418">
                  <c:v>-3.1981070014452939E-9</c:v>
                </c:pt>
                <c:pt idx="3419">
                  <c:v>-2.532136167410215E-9</c:v>
                </c:pt>
                <c:pt idx="3420">
                  <c:v>-1.8704692239523979E-9</c:v>
                </c:pt>
                <c:pt idx="3421">
                  <c:v>-1.2137039151483011E-9</c:v>
                </c:pt>
                <c:pt idx="3422">
                  <c:v>-5.6242699386643835E-10</c:v>
                </c:pt>
                <c:pt idx="3423">
                  <c:v>8.278566721031666E-11</c:v>
                </c:pt>
                <c:pt idx="3424">
                  <c:v>7.2137051887466441E-10</c:v>
                </c:pt>
                <c:pt idx="3425">
                  <c:v>1.3527755582387611E-9</c:v>
                </c:pt>
                <c:pt idx="3426">
                  <c:v>1.9764617720241522E-9</c:v>
                </c:pt>
                <c:pt idx="3427">
                  <c:v>2.591902692472559E-9</c:v>
                </c:pt>
                <c:pt idx="3428">
                  <c:v>3.1985858406358152E-9</c:v>
                </c:pt>
                <c:pt idx="3429">
                  <c:v>3.796011616152839E-9</c:v>
                </c:pt>
                <c:pt idx="3430">
                  <c:v>4.3836951846287767E-9</c:v>
                </c:pt>
                <c:pt idx="3431">
                  <c:v>4.9611658115011892E-9</c:v>
                </c:pt>
                <c:pt idx="3432">
                  <c:v>5.5279670840846507E-9</c:v>
                </c:pt>
                <c:pt idx="3433">
                  <c:v>6.0836580217937808E-9</c:v>
                </c:pt>
                <c:pt idx="3434">
                  <c:v>6.6278127430763334E-9</c:v>
                </c:pt>
                <c:pt idx="3435">
                  <c:v>7.1600210205247086E-9</c:v>
                </c:pt>
                <c:pt idx="3436">
                  <c:v>7.6798878367867474E-9</c:v>
                </c:pt>
                <c:pt idx="3437">
                  <c:v>8.1870348278556548E-9</c:v>
                </c:pt>
                <c:pt idx="3438">
                  <c:v>8.6810993948915893E-9</c:v>
                </c:pt>
                <c:pt idx="3439">
                  <c:v>9.1617354813777752E-9</c:v>
                </c:pt>
                <c:pt idx="3440">
                  <c:v>9.6286132400535962E-9</c:v>
                </c:pt>
                <c:pt idx="3441">
                  <c:v>1.008141981007071E-8</c:v>
                </c:pt>
                <c:pt idx="3442">
                  <c:v>1.051985931699306E-8</c:v>
                </c:pt>
                <c:pt idx="3443">
                  <c:v>1.094365231768535E-8</c:v>
                </c:pt>
                <c:pt idx="3444">
                  <c:v>1.135253679951376E-8</c:v>
                </c:pt>
                <c:pt idx="3445">
                  <c:v>1.1746267625234451E-8</c:v>
                </c:pt>
                <c:pt idx="3446">
                  <c:v>1.2124616977082781E-8</c:v>
                </c:pt>
                <c:pt idx="3447">
                  <c:v>1.2487374245750971E-8</c:v>
                </c:pt>
                <c:pt idx="3448">
                  <c:v>1.283434603038813E-8</c:v>
                </c:pt>
                <c:pt idx="3449">
                  <c:v>1.3165356138600259E-8</c:v>
                </c:pt>
                <c:pt idx="3450">
                  <c:v>1.3480245697472529E-8</c:v>
                </c:pt>
                <c:pt idx="3451">
                  <c:v>1.3778873042546991E-8</c:v>
                </c:pt>
                <c:pt idx="3452">
                  <c:v>1.4061114050889501E-8</c:v>
                </c:pt>
                <c:pt idx="3453">
                  <c:v>1.432686103086667E-8</c:v>
                </c:pt>
                <c:pt idx="3454">
                  <c:v>1.457602405441349E-8</c:v>
                </c:pt>
                <c:pt idx="3455">
                  <c:v>1.480852973578806E-8</c:v>
                </c:pt>
                <c:pt idx="3456">
                  <c:v>1.5024321786683E-8</c:v>
                </c:pt>
                <c:pt idx="3457">
                  <c:v>1.5223360461114052E-8</c:v>
                </c:pt>
                <c:pt idx="3458">
                  <c:v>1.540562322155381E-8</c:v>
                </c:pt>
                <c:pt idx="3459">
                  <c:v>1.5571103517686421E-8</c:v>
                </c:pt>
                <c:pt idx="3460">
                  <c:v>1.5719811008452211E-8</c:v>
                </c:pt>
                <c:pt idx="3461">
                  <c:v>1.5851772117159161E-8</c:v>
                </c:pt>
                <c:pt idx="3462">
                  <c:v>1.5967028699215291E-8</c:v>
                </c:pt>
                <c:pt idx="3463">
                  <c:v>1.6065638597240192E-8</c:v>
                </c:pt>
                <c:pt idx="3464">
                  <c:v>1.6147675085953491E-8</c:v>
                </c:pt>
                <c:pt idx="3465">
                  <c:v>1.621322698319716E-8</c:v>
                </c:pt>
                <c:pt idx="3466">
                  <c:v>1.6262397761757089E-8</c:v>
                </c:pt>
                <c:pt idx="3467">
                  <c:v>1.6295306215496911E-8</c:v>
                </c:pt>
                <c:pt idx="3468">
                  <c:v>1.6312085349134972E-8</c:v>
                </c:pt>
                <c:pt idx="3469">
                  <c:v>1.631288282233356E-8</c:v>
                </c:pt>
                <c:pt idx="3470">
                  <c:v>1.629785995049815E-8</c:v>
                </c:pt>
                <c:pt idx="3471">
                  <c:v>1.6267191593755112E-8</c:v>
                </c:pt>
                <c:pt idx="3472">
                  <c:v>1.6221066601040949E-8</c:v>
                </c:pt>
                <c:pt idx="3473">
                  <c:v>1.6159686477834612E-8</c:v>
                </c:pt>
                <c:pt idx="3474">
                  <c:v>1.6083265275135261E-8</c:v>
                </c:pt>
                <c:pt idx="3475">
                  <c:v>1.5992029811506822E-8</c:v>
                </c:pt>
                <c:pt idx="3476">
                  <c:v>1.5886219117966501E-8</c:v>
                </c:pt>
                <c:pt idx="3477">
                  <c:v>1.5766083216739449E-8</c:v>
                </c:pt>
                <c:pt idx="3478">
                  <c:v>1.5631884342504069E-8</c:v>
                </c:pt>
                <c:pt idx="3479">
                  <c:v>1.5483895166035211E-8</c:v>
                </c:pt>
                <c:pt idx="3480">
                  <c:v>1.5322399127271069E-8</c:v>
                </c:pt>
                <c:pt idx="3481">
                  <c:v>1.5147689658157049E-8</c:v>
                </c:pt>
                <c:pt idx="3482">
                  <c:v>1.4960070293668079E-8</c:v>
                </c:pt>
                <c:pt idx="3483">
                  <c:v>1.4759854005674811E-8</c:v>
                </c:pt>
                <c:pt idx="3484">
                  <c:v>1.454736253680977E-8</c:v>
                </c:pt>
                <c:pt idx="3485">
                  <c:v>1.4322926622512E-8</c:v>
                </c:pt>
                <c:pt idx="3486">
                  <c:v>1.40868847697817E-8</c:v>
                </c:pt>
                <c:pt idx="3487">
                  <c:v>1.383958381229178E-8</c:v>
                </c:pt>
                <c:pt idx="3488">
                  <c:v>1.358137757812017E-8</c:v>
                </c:pt>
                <c:pt idx="3489">
                  <c:v>1.3312626889749881E-8</c:v>
                </c:pt>
                <c:pt idx="3490">
                  <c:v>1.303369956406897E-8</c:v>
                </c:pt>
                <c:pt idx="3491">
                  <c:v>1.2744969080102919E-8</c:v>
                </c:pt>
                <c:pt idx="3492">
                  <c:v>1.2446814801059251E-8</c:v>
                </c:pt>
                <c:pt idx="3493">
                  <c:v>1.213962130819368E-8</c:v>
                </c:pt>
                <c:pt idx="3494">
                  <c:v>1.182377817876556E-8</c:v>
                </c:pt>
                <c:pt idx="3495">
                  <c:v>1.149967943092634E-8</c:v>
                </c:pt>
                <c:pt idx="3496">
                  <c:v>1.1167722857585721E-8</c:v>
                </c:pt>
                <c:pt idx="3497">
                  <c:v>1.082831002641171E-8</c:v>
                </c:pt>
                <c:pt idx="3498">
                  <c:v>1.048184561369681E-8</c:v>
                </c:pt>
                <c:pt idx="3499">
                  <c:v>1.0128736849246421E-8</c:v>
                </c:pt>
                <c:pt idx="3500">
                  <c:v>9.7693937384235596E-9</c:v>
                </c:pt>
                <c:pt idx="3501">
                  <c:v>9.4042277298811427E-9</c:v>
                </c:pt>
                <c:pt idx="3502">
                  <c:v>9.0336517155620299E-9</c:v>
                </c:pt>
                <c:pt idx="3503">
                  <c:v>8.6580799196767089E-9</c:v>
                </c:pt>
                <c:pt idx="3504">
                  <c:v>8.2779272325694819E-9</c:v>
                </c:pt>
                <c:pt idx="3505">
                  <c:v>7.8936083225400466E-9</c:v>
                </c:pt>
                <c:pt idx="3506">
                  <c:v>7.5055383019773103E-9</c:v>
                </c:pt>
                <c:pt idx="3507">
                  <c:v>7.1141312840694582E-9</c:v>
                </c:pt>
                <c:pt idx="3508">
                  <c:v>6.7198004938262557E-9</c:v>
                </c:pt>
                <c:pt idx="3509">
                  <c:v>6.3229577129675363E-9</c:v>
                </c:pt>
                <c:pt idx="3510">
                  <c:v>5.9240132799232007E-9</c:v>
                </c:pt>
                <c:pt idx="3511">
                  <c:v>5.523375201654801E-9</c:v>
                </c:pt>
                <c:pt idx="3512">
                  <c:v>5.121448931610928E-9</c:v>
                </c:pt>
                <c:pt idx="3513">
                  <c:v>4.7186372587049163E-9</c:v>
                </c:pt>
                <c:pt idx="3514">
                  <c:v>4.3153396411810263E-9</c:v>
                </c:pt>
                <c:pt idx="3515">
                  <c:v>3.9119517625252342E-9</c:v>
                </c:pt>
                <c:pt idx="3516">
                  <c:v>3.50886542044293E-9</c:v>
                </c:pt>
                <c:pt idx="3517">
                  <c:v>3.1064686378812212E-9</c:v>
                </c:pt>
                <c:pt idx="3518">
                  <c:v>2.7051443307612999E-9</c:v>
                </c:pt>
                <c:pt idx="3519">
                  <c:v>2.305270530023051E-9</c:v>
                </c:pt>
                <c:pt idx="3520">
                  <c:v>1.9072201595804468E-9</c:v>
                </c:pt>
                <c:pt idx="3521">
                  <c:v>1.5113607032546379E-9</c:v>
                </c:pt>
                <c:pt idx="3522">
                  <c:v>1.11805353864014E-9</c:v>
                </c:pt>
                <c:pt idx="3523">
                  <c:v>7.2765382608253049E-10</c:v>
                </c:pt>
                <c:pt idx="3524">
                  <c:v>3.4051073072305371E-10</c:v>
                </c:pt>
                <c:pt idx="3525">
                  <c:v>-4.3033465679798162E-11</c:v>
                </c:pt>
                <c:pt idx="3526">
                  <c:v>-4.226438088394957E-10</c:v>
                </c:pt>
                <c:pt idx="3527">
                  <c:v>-7.9799244989686713E-10</c:v>
                </c:pt>
                <c:pt idx="3528">
                  <c:v>-1.1687580903085859E-9</c:v>
                </c:pt>
                <c:pt idx="3529">
                  <c:v>-1.5346283133155229E-9</c:v>
                </c:pt>
                <c:pt idx="3530">
                  <c:v>-1.895298140652812E-9</c:v>
                </c:pt>
                <c:pt idx="3531">
                  <c:v>-2.250470587661368E-9</c:v>
                </c:pt>
                <c:pt idx="3532">
                  <c:v>-2.5998573294216949E-9</c:v>
                </c:pt>
                <c:pt idx="3533">
                  <c:v>-2.9431783676869831E-9</c:v>
                </c:pt>
                <c:pt idx="3534">
                  <c:v>-3.280162474972315E-9</c:v>
                </c:pt>
                <c:pt idx="3535">
                  <c:v>-3.6105473055769721E-9</c:v>
                </c:pt>
                <c:pt idx="3536">
                  <c:v>-3.9340793955844333E-9</c:v>
                </c:pt>
                <c:pt idx="3537">
                  <c:v>-4.250515051040793E-9</c:v>
                </c:pt>
                <c:pt idx="3538">
                  <c:v>-4.5596191267094346E-9</c:v>
                </c:pt>
                <c:pt idx="3539">
                  <c:v>-4.8611668024278742E-9</c:v>
                </c:pt>
                <c:pt idx="3540">
                  <c:v>-5.1549424728847271E-9</c:v>
                </c:pt>
                <c:pt idx="3541">
                  <c:v>-5.4407398586420186E-9</c:v>
                </c:pt>
                <c:pt idx="3542">
                  <c:v>-5.7183633384028099E-9</c:v>
                </c:pt>
                <c:pt idx="3543">
                  <c:v>-5.9876265057212663E-9</c:v>
                </c:pt>
                <c:pt idx="3544">
                  <c:v>-6.2483531682033799E-9</c:v>
                </c:pt>
                <c:pt idx="3545">
                  <c:v>-6.5003773475069693E-9</c:v>
                </c:pt>
                <c:pt idx="3546">
                  <c:v>-6.7435431683193769E-9</c:v>
                </c:pt>
                <c:pt idx="3547">
                  <c:v>-6.9777045252905623E-9</c:v>
                </c:pt>
                <c:pt idx="3548">
                  <c:v>-7.2027260822338227E-9</c:v>
                </c:pt>
                <c:pt idx="3549">
                  <c:v>-7.4184822729250746E-9</c:v>
                </c:pt>
                <c:pt idx="3550">
                  <c:v>-7.6248583003035719E-9</c:v>
                </c:pt>
                <c:pt idx="3551">
                  <c:v>-7.8217490262488809E-9</c:v>
                </c:pt>
                <c:pt idx="3552">
                  <c:v>-8.0090597487370019E-9</c:v>
                </c:pt>
                <c:pt idx="3553">
                  <c:v>-8.1867064238849707E-9</c:v>
                </c:pt>
                <c:pt idx="3554">
                  <c:v>-8.3546146667501375E-9</c:v>
                </c:pt>
                <c:pt idx="3555">
                  <c:v>-8.5127208615531913E-9</c:v>
                </c:pt>
                <c:pt idx="3556">
                  <c:v>-8.6609711624774377E-9</c:v>
                </c:pt>
                <c:pt idx="3557">
                  <c:v>-8.7993218267357065E-9</c:v>
                </c:pt>
                <c:pt idx="3558">
                  <c:v>-8.9277389925257467E-9</c:v>
                </c:pt>
                <c:pt idx="3559">
                  <c:v>-9.0461992341417385E-9</c:v>
                </c:pt>
                <c:pt idx="3560">
                  <c:v>-9.1546886737958744E-9</c:v>
                </c:pt>
                <c:pt idx="3561">
                  <c:v>-9.2532035367298704E-9</c:v>
                </c:pt>
                <c:pt idx="3562">
                  <c:v>-9.3417493740588498E-9</c:v>
                </c:pt>
                <c:pt idx="3563">
                  <c:v>-9.4203412848159473E-9</c:v>
                </c:pt>
                <c:pt idx="3564">
                  <c:v>-9.4890044710638222E-9</c:v>
                </c:pt>
                <c:pt idx="3565">
                  <c:v>-9.5477732386939351E-9</c:v>
                </c:pt>
                <c:pt idx="3566">
                  <c:v>-9.5966905533373392E-9</c:v>
                </c:pt>
                <c:pt idx="3567">
                  <c:v>-9.6358092616100066E-9</c:v>
                </c:pt>
                <c:pt idx="3568">
                  <c:v>-9.6651908698675015E-9</c:v>
                </c:pt>
                <c:pt idx="3569">
                  <c:v>-9.6849058772718877E-9</c:v>
                </c:pt>
                <c:pt idx="3570">
                  <c:v>-9.6950328876133085E-9</c:v>
                </c:pt>
                <c:pt idx="3571">
                  <c:v>-9.6956597195330119E-9</c:v>
                </c:pt>
                <c:pt idx="3572">
                  <c:v>-9.686881963233418E-9</c:v>
                </c:pt>
                <c:pt idx="3573">
                  <c:v>-9.6688037576342367E-9</c:v>
                </c:pt>
                <c:pt idx="3574">
                  <c:v>-9.6415369021940478E-9</c:v>
                </c:pt>
                <c:pt idx="3575">
                  <c:v>-9.6052009679326034E-9</c:v>
                </c:pt>
                <c:pt idx="3576">
                  <c:v>-9.5599234084531304E-9</c:v>
                </c:pt>
                <c:pt idx="3577">
                  <c:v>-9.505838671763911E-9</c:v>
                </c:pt>
                <c:pt idx="3578">
                  <c:v>-9.4430888664120971E-9</c:v>
                </c:pt>
                <c:pt idx="3579">
                  <c:v>-9.3718224292160812E-9</c:v>
                </c:pt>
                <c:pt idx="3580">
                  <c:v>-9.2921949024216133E-9</c:v>
                </c:pt>
                <c:pt idx="3581">
                  <c:v>-9.204368489612591E-9</c:v>
                </c:pt>
                <c:pt idx="3582">
                  <c:v>-9.1085113895772452E-9</c:v>
                </c:pt>
                <c:pt idx="3583">
                  <c:v>-9.0047980183527443E-9</c:v>
                </c:pt>
                <c:pt idx="3584">
                  <c:v>-8.89340878718059E-9</c:v>
                </c:pt>
                <c:pt idx="3585">
                  <c:v>-8.7745293253504997E-9</c:v>
                </c:pt>
                <c:pt idx="3586">
                  <c:v>-8.6483511463342211E-9</c:v>
                </c:pt>
                <c:pt idx="3587">
                  <c:v>-8.5150704265402055E-9</c:v>
                </c:pt>
                <c:pt idx="3588">
                  <c:v>-8.3748884494028175E-9</c:v>
                </c:pt>
                <c:pt idx="3589">
                  <c:v>-8.228011161293125E-9</c:v>
                </c:pt>
                <c:pt idx="3590">
                  <c:v>-8.0746489494742946E-9</c:v>
                </c:pt>
                <c:pt idx="3591">
                  <c:v>-7.9150161980123812E-9</c:v>
                </c:pt>
                <c:pt idx="3592">
                  <c:v>-7.7493311767540263E-9</c:v>
                </c:pt>
                <c:pt idx="3593">
                  <c:v>-7.5778160413264573E-9</c:v>
                </c:pt>
                <c:pt idx="3594">
                  <c:v>-7.4006962780259763E-9</c:v>
                </c:pt>
                <c:pt idx="3595">
                  <c:v>-7.2182003707510489E-9</c:v>
                </c:pt>
                <c:pt idx="3596">
                  <c:v>-7.0305596899800094E-9</c:v>
                </c:pt>
                <c:pt idx="3597">
                  <c:v>-6.8380083817487503E-9</c:v>
                </c:pt>
                <c:pt idx="3598">
                  <c:v>-6.6407830345838192E-9</c:v>
                </c:pt>
                <c:pt idx="3599">
                  <c:v>-6.4391220133686033E-9</c:v>
                </c:pt>
                <c:pt idx="3600">
                  <c:v>-6.2332660144548413E-9</c:v>
                </c:pt>
                <c:pt idx="3601">
                  <c:v>-6.0234571774842038E-9</c:v>
                </c:pt>
                <c:pt idx="3602">
                  <c:v>-5.8099389743659913E-9</c:v>
                </c:pt>
                <c:pt idx="3603">
                  <c:v>-5.5929556541656211E-9</c:v>
                </c:pt>
                <c:pt idx="3604">
                  <c:v>-5.3727531312830479E-9</c:v>
                </c:pt>
                <c:pt idx="3605">
                  <c:v>-5.1495774311405276E-9</c:v>
                </c:pt>
                <c:pt idx="3606">
                  <c:v>-4.9236750232495297E-9</c:v>
                </c:pt>
                <c:pt idx="3607">
                  <c:v>-4.6952924881438207E-9</c:v>
                </c:pt>
                <c:pt idx="3608">
                  <c:v>-4.4646764063571709E-9</c:v>
                </c:pt>
                <c:pt idx="3609">
                  <c:v>-4.2320731363787437E-9</c:v>
                </c:pt>
                <c:pt idx="3610">
                  <c:v>-3.9977279264746812E-9</c:v>
                </c:pt>
                <c:pt idx="3611">
                  <c:v>-3.7618859138888183E-9</c:v>
                </c:pt>
                <c:pt idx="3612">
                  <c:v>-3.5247909035973631E-9</c:v>
                </c:pt>
                <c:pt idx="3613">
                  <c:v>-3.2866851462642899E-9</c:v>
                </c:pt>
                <c:pt idx="3614">
                  <c:v>-3.047810004375151E-9</c:v>
                </c:pt>
                <c:pt idx="3615">
                  <c:v>-2.8084048420140562E-9</c:v>
                </c:pt>
                <c:pt idx="3616">
                  <c:v>-2.5687068028190652E-9</c:v>
                </c:pt>
                <c:pt idx="3617">
                  <c:v>-2.3289514761160039E-9</c:v>
                </c:pt>
                <c:pt idx="3618">
                  <c:v>-2.0893716756731351E-9</c:v>
                </c:pt>
                <c:pt idx="3619">
                  <c:v>-1.850198105834977E-9</c:v>
                </c:pt>
                <c:pt idx="3620">
                  <c:v>-1.6116580292546701E-9</c:v>
                </c:pt>
                <c:pt idx="3621">
                  <c:v>-1.3739767101839111E-9</c:v>
                </c:pt>
                <c:pt idx="3622">
                  <c:v>-1.1373756381161119E-9</c:v>
                </c:pt>
                <c:pt idx="3623">
                  <c:v>-9.0207286085330907E-10</c:v>
                </c:pt>
                <c:pt idx="3624">
                  <c:v>-6.6828376166228054E-10</c:v>
                </c:pt>
                <c:pt idx="3625">
                  <c:v>-4.3621950496230971E-10</c:v>
                </c:pt>
                <c:pt idx="3626">
                  <c:v>-2.060874804143964E-10</c:v>
                </c:pt>
                <c:pt idx="3627">
                  <c:v>2.1908919123347911E-11</c:v>
                </c:pt>
                <c:pt idx="3628">
                  <c:v>2.4757051964030552E-10</c:v>
                </c:pt>
                <c:pt idx="3629">
                  <c:v>4.7070203290644486E-10</c:v>
                </c:pt>
                <c:pt idx="3630">
                  <c:v>6.9111294465074025E-10</c:v>
                </c:pt>
                <c:pt idx="3631">
                  <c:v>9.0861707047196205E-10</c:v>
                </c:pt>
                <c:pt idx="3632">
                  <c:v>1.123033221972491E-9</c:v>
                </c:pt>
                <c:pt idx="3633">
                  <c:v>1.334184873691413E-9</c:v>
                </c:pt>
                <c:pt idx="3634">
                  <c:v>1.54190038514912E-9</c:v>
                </c:pt>
                <c:pt idx="3635">
                  <c:v>1.746013555958825E-9</c:v>
                </c:pt>
                <c:pt idx="3636">
                  <c:v>1.9463628486704469E-9</c:v>
                </c:pt>
                <c:pt idx="3637">
                  <c:v>2.1427922769490242E-9</c:v>
                </c:pt>
                <c:pt idx="3638">
                  <c:v>2.3351512945524182E-9</c:v>
                </c:pt>
                <c:pt idx="3639">
                  <c:v>2.5232945732867051E-9</c:v>
                </c:pt>
                <c:pt idx="3640">
                  <c:v>2.707082780162295E-9</c:v>
                </c:pt>
                <c:pt idx="3641">
                  <c:v>2.8863819112601159E-9</c:v>
                </c:pt>
                <c:pt idx="3642">
                  <c:v>3.0610637358208241E-9</c:v>
                </c:pt>
                <c:pt idx="3643">
                  <c:v>3.231005574200196E-9</c:v>
                </c:pt>
                <c:pt idx="3644">
                  <c:v>3.3960910750252542E-9</c:v>
                </c:pt>
                <c:pt idx="3645">
                  <c:v>3.5562092159935328E-9</c:v>
                </c:pt>
                <c:pt idx="3646">
                  <c:v>3.711255525118418E-9</c:v>
                </c:pt>
                <c:pt idx="3647">
                  <c:v>3.8611310815284128E-9</c:v>
                </c:pt>
                <c:pt idx="3648">
                  <c:v>4.0057429595563576E-9</c:v>
                </c:pt>
                <c:pt idx="3649">
                  <c:v>4.1450044507840289E-9</c:v>
                </c:pt>
                <c:pt idx="3650">
                  <c:v>4.2788348419975364E-9</c:v>
                </c:pt>
                <c:pt idx="3651">
                  <c:v>4.4071595262096253E-9</c:v>
                </c:pt>
                <c:pt idx="3652">
                  <c:v>4.5299101136819786E-9</c:v>
                </c:pt>
                <c:pt idx="3653">
                  <c:v>4.6470239878360084E-9</c:v>
                </c:pt>
                <c:pt idx="3654">
                  <c:v>4.7584449713866661E-9</c:v>
                </c:pt>
                <c:pt idx="3655">
                  <c:v>4.8641229932755436E-9</c:v>
                </c:pt>
                <c:pt idx="3656">
                  <c:v>4.9640136445816552E-9</c:v>
                </c:pt>
                <c:pt idx="3657">
                  <c:v>5.058078844655256E-9</c:v>
                </c:pt>
                <c:pt idx="3658">
                  <c:v>5.146286619073237E-9</c:v>
                </c:pt>
                <c:pt idx="3659">
                  <c:v>5.2286108775945187E-9</c:v>
                </c:pt>
                <c:pt idx="3660">
                  <c:v>5.3050314141600552E-9</c:v>
                </c:pt>
                <c:pt idx="3661">
                  <c:v>5.3755343509820364E-9</c:v>
                </c:pt>
                <c:pt idx="3662">
                  <c:v>5.4401110283208709E-9</c:v>
                </c:pt>
                <c:pt idx="3663">
                  <c:v>5.498759336752812E-9</c:v>
                </c:pt>
                <c:pt idx="3664">
                  <c:v>5.5514822738800262E-9</c:v>
                </c:pt>
                <c:pt idx="3665">
                  <c:v>5.5982891655759204E-9</c:v>
                </c:pt>
                <c:pt idx="3666">
                  <c:v>5.6391944447398154E-9</c:v>
                </c:pt>
                <c:pt idx="3667">
                  <c:v>5.6742185394753619E-9</c:v>
                </c:pt>
                <c:pt idx="3668">
                  <c:v>5.7033872069567337E-9</c:v>
                </c:pt>
                <c:pt idx="3669">
                  <c:v>5.7267314224063171E-9</c:v>
                </c:pt>
                <c:pt idx="3670">
                  <c:v>5.7442876011393204E-9</c:v>
                </c:pt>
                <c:pt idx="3671">
                  <c:v>5.7560978206083746E-9</c:v>
                </c:pt>
                <c:pt idx="3672">
                  <c:v>5.7622087101805164E-9</c:v>
                </c:pt>
                <c:pt idx="3673">
                  <c:v>5.7626721172709949E-9</c:v>
                </c:pt>
                <c:pt idx="3674">
                  <c:v>5.7575449963209727E-9</c:v>
                </c:pt>
                <c:pt idx="3675">
                  <c:v>5.7468889647083188E-9</c:v>
                </c:pt>
                <c:pt idx="3676">
                  <c:v>5.7307706358145083E-9</c:v>
                </c:pt>
                <c:pt idx="3677">
                  <c:v>5.7092609528908156E-9</c:v>
                </c:pt>
                <c:pt idx="3678">
                  <c:v>5.6824355221252176E-9</c:v>
                </c:pt>
                <c:pt idx="3679">
                  <c:v>5.650374168553185E-9</c:v>
                </c:pt>
                <c:pt idx="3680">
                  <c:v>5.6131612691245891E-9</c:v>
                </c:pt>
                <c:pt idx="3681">
                  <c:v>5.5708849755475853E-9</c:v>
                </c:pt>
                <c:pt idx="3682">
                  <c:v>5.5236378804224273E-9</c:v>
                </c:pt>
                <c:pt idx="3683">
                  <c:v>5.4715160180407452E-9</c:v>
                </c:pt>
                <c:pt idx="3684">
                  <c:v>5.4146195305193601E-9</c:v>
                </c:pt>
                <c:pt idx="3685">
                  <c:v>5.3530520016664704E-9</c:v>
                </c:pt>
                <c:pt idx="3686">
                  <c:v>5.2869204569816466E-9</c:v>
                </c:pt>
                <c:pt idx="3687">
                  <c:v>5.2163354746781473E-9</c:v>
                </c:pt>
                <c:pt idx="3688">
                  <c:v>5.1414104085267809E-9</c:v>
                </c:pt>
                <c:pt idx="3689">
                  <c:v>5.0622619429674387E-9</c:v>
                </c:pt>
                <c:pt idx="3690">
                  <c:v>4.9790100931090819E-9</c:v>
                </c:pt>
                <c:pt idx="3691">
                  <c:v>4.891776650417512E-9</c:v>
                </c:pt>
                <c:pt idx="3692">
                  <c:v>4.8006867370276041E-9</c:v>
                </c:pt>
                <c:pt idx="3693">
                  <c:v>4.7058681396094934E-9</c:v>
                </c:pt>
                <c:pt idx="3694">
                  <c:v>4.6074500881232439E-9</c:v>
                </c:pt>
                <c:pt idx="3695">
                  <c:v>4.5055646991087883E-9</c:v>
                </c:pt>
                <c:pt idx="3696">
                  <c:v>4.4003459764851982E-9</c:v>
                </c:pt>
                <c:pt idx="3697">
                  <c:v>4.2919299225729901E-9</c:v>
                </c:pt>
                <c:pt idx="3698">
                  <c:v>4.1804535388934028E-9</c:v>
                </c:pt>
                <c:pt idx="3699">
                  <c:v>4.066056491502934E-9</c:v>
                </c:pt>
                <c:pt idx="3700">
                  <c:v>3.948879001569594E-9</c:v>
                </c:pt>
                <c:pt idx="3701">
                  <c:v>3.8290628445736266E-9</c:v>
                </c:pt>
                <c:pt idx="3702">
                  <c:v>3.7067512392852109E-9</c:v>
                </c:pt>
                <c:pt idx="3703">
                  <c:v>3.582087737541428E-9</c:v>
                </c:pt>
                <c:pt idx="3704">
                  <c:v>3.455217223446994E-9</c:v>
                </c:pt>
                <c:pt idx="3705">
                  <c:v>3.3262849141735269E-9</c:v>
                </c:pt>
                <c:pt idx="3706">
                  <c:v>3.1954370260933729E-9</c:v>
                </c:pt>
                <c:pt idx="3707">
                  <c:v>3.0628194425119659E-9</c:v>
                </c:pt>
                <c:pt idx="3708">
                  <c:v>2.9285789349131619E-9</c:v>
                </c:pt>
                <c:pt idx="3709">
                  <c:v>2.7928620527362109E-9</c:v>
                </c:pt>
                <c:pt idx="3710">
                  <c:v>2.6558151233757599E-9</c:v>
                </c:pt>
                <c:pt idx="3711">
                  <c:v>2.51758480729336E-9</c:v>
                </c:pt>
                <c:pt idx="3712">
                  <c:v>2.3783168767721459E-9</c:v>
                </c:pt>
                <c:pt idx="3713">
                  <c:v>2.2381568820506459E-9</c:v>
                </c:pt>
                <c:pt idx="3714">
                  <c:v>2.0972499292781781E-9</c:v>
                </c:pt>
                <c:pt idx="3715">
                  <c:v>1.955739903358733E-9</c:v>
                </c:pt>
                <c:pt idx="3716">
                  <c:v>1.813770245107094E-9</c:v>
                </c:pt>
                <c:pt idx="3717">
                  <c:v>1.6714832851150159E-9</c:v>
                </c:pt>
                <c:pt idx="3718">
                  <c:v>1.529020021706629E-9</c:v>
                </c:pt>
                <c:pt idx="3719">
                  <c:v>1.3865204540053359E-9</c:v>
                </c:pt>
                <c:pt idx="3720">
                  <c:v>1.244123026822308E-9</c:v>
                </c:pt>
                <c:pt idx="3721">
                  <c:v>1.1019646306564819E-9</c:v>
                </c:pt>
                <c:pt idx="3722">
                  <c:v>9.601809347614676E-10</c:v>
                </c:pt>
                <c:pt idx="3723">
                  <c:v>8.1890516590021889E-10</c:v>
                </c:pt>
                <c:pt idx="3724">
                  <c:v>6.7826944061266659E-10</c:v>
                </c:pt>
                <c:pt idx="3725">
                  <c:v>5.3840332192578444E-10</c:v>
                </c:pt>
                <c:pt idx="3726">
                  <c:v>3.9943481855431168E-10</c:v>
                </c:pt>
                <c:pt idx="3727">
                  <c:v>2.6148927467772859E-10</c:v>
                </c:pt>
                <c:pt idx="3728">
                  <c:v>1.2469025811867601E-10</c:v>
                </c:pt>
                <c:pt idx="3729">
                  <c:v>-1.084132783546465E-11</c:v>
                </c:pt>
                <c:pt idx="3730">
                  <c:v>-1.4498702238796571E-10</c:v>
                </c:pt>
                <c:pt idx="3731">
                  <c:v>-2.776308072327538E-10</c:v>
                </c:pt>
                <c:pt idx="3732">
                  <c:v>-4.0865943962131718E-10</c:v>
                </c:pt>
                <c:pt idx="3733">
                  <c:v>-5.3796223031810086E-10</c:v>
                </c:pt>
                <c:pt idx="3734">
                  <c:v>-6.6543137666741359E-10</c:v>
                </c:pt>
                <c:pt idx="3735">
                  <c:v>-7.9096207361573079E-10</c:v>
                </c:pt>
                <c:pt idx="3736">
                  <c:v>-9.1445195860018202E-10</c:v>
                </c:pt>
                <c:pt idx="3737">
                  <c:v>-1.0358022217715761E-9</c:v>
                </c:pt>
                <c:pt idx="3738">
                  <c:v>-1.1549172729274911E-9</c:v>
                </c:pt>
                <c:pt idx="3739">
                  <c:v>-1.2717038533338609E-9</c:v>
                </c:pt>
                <c:pt idx="3740">
                  <c:v>-1.386072701059504E-9</c:v>
                </c:pt>
                <c:pt idx="3741">
                  <c:v>-1.497937107686198E-9</c:v>
                </c:pt>
                <c:pt idx="3742">
                  <c:v>-1.6072144726209099E-9</c:v>
                </c:pt>
                <c:pt idx="3743">
                  <c:v>-1.713825081850473E-9</c:v>
                </c:pt>
                <c:pt idx="3744">
                  <c:v>-1.8176923299861869E-9</c:v>
                </c:pt>
                <c:pt idx="3745">
                  <c:v>-1.9187438304868461E-9</c:v>
                </c:pt>
                <c:pt idx="3746">
                  <c:v>-2.0169096393019E-9</c:v>
                </c:pt>
                <c:pt idx="3747">
                  <c:v>-2.112124586339803E-9</c:v>
                </c:pt>
                <c:pt idx="3748">
                  <c:v>-2.2043257219550579E-9</c:v>
                </c:pt>
                <c:pt idx="3749">
                  <c:v>-2.2934547594388728E-9</c:v>
                </c:pt>
                <c:pt idx="3750">
                  <c:v>-2.3794559655954121E-9</c:v>
                </c:pt>
                <c:pt idx="3751">
                  <c:v>-2.462278159143239E-9</c:v>
                </c:pt>
                <c:pt idx="3752">
                  <c:v>-2.541873156403085E-9</c:v>
                </c:pt>
                <c:pt idx="3753">
                  <c:v>-2.6181964374316639E-9</c:v>
                </c:pt>
                <c:pt idx="3754">
                  <c:v>-2.6912073680662729E-9</c:v>
                </c:pt>
                <c:pt idx="3755">
                  <c:v>-2.7608686448132862E-9</c:v>
                </c:pt>
                <c:pt idx="3756">
                  <c:v>-2.8271470720042662E-9</c:v>
                </c:pt>
                <c:pt idx="3757">
                  <c:v>-2.8900122295283381E-9</c:v>
                </c:pt>
                <c:pt idx="3758">
                  <c:v>-2.9494382491890292E-9</c:v>
                </c:pt>
                <c:pt idx="3759">
                  <c:v>-3.005402260392032E-9</c:v>
                </c:pt>
                <c:pt idx="3760">
                  <c:v>-3.0578851673013219E-9</c:v>
                </c:pt>
                <c:pt idx="3761">
                  <c:v>-3.1068713157722531E-9</c:v>
                </c:pt>
                <c:pt idx="3762">
                  <c:v>-3.1523489374407632E-9</c:v>
                </c:pt>
                <c:pt idx="3763">
                  <c:v>-3.194309483589564E-9</c:v>
                </c:pt>
                <c:pt idx="3764">
                  <c:v>-3.2327476251481362E-9</c:v>
                </c:pt>
                <c:pt idx="3765">
                  <c:v>-3.267662251893455E-9</c:v>
                </c:pt>
                <c:pt idx="3766">
                  <c:v>-3.2990553622269658E-9</c:v>
                </c:pt>
                <c:pt idx="3767">
                  <c:v>-3.326931841129976E-9</c:v>
                </c:pt>
                <c:pt idx="3768">
                  <c:v>-3.3513006814089859E-9</c:v>
                </c:pt>
                <c:pt idx="3769">
                  <c:v>-3.3721737624503589E-9</c:v>
                </c:pt>
                <c:pt idx="3770">
                  <c:v>-3.3895661832872288E-9</c:v>
                </c:pt>
                <c:pt idx="3771">
                  <c:v>-3.4034968177110159E-9</c:v>
                </c:pt>
                <c:pt idx="3772">
                  <c:v>-3.4139868709814891E-9</c:v>
                </c:pt>
                <c:pt idx="3773">
                  <c:v>-3.421061212094401E-9</c:v>
                </c:pt>
                <c:pt idx="3774">
                  <c:v>-3.424747707647668E-9</c:v>
                </c:pt>
                <c:pt idx="3775">
                  <c:v>-3.4250771108190751E-9</c:v>
                </c:pt>
                <c:pt idx="3776">
                  <c:v>-3.4220832834108709E-9</c:v>
                </c:pt>
                <c:pt idx="3777">
                  <c:v>-3.415802640738264E-9</c:v>
                </c:pt>
                <c:pt idx="3778">
                  <c:v>-3.4062748177632329E-9</c:v>
                </c:pt>
                <c:pt idx="3779">
                  <c:v>-3.3935421139830169E-9</c:v>
                </c:pt>
                <c:pt idx="3780">
                  <c:v>-3.3776489383185999E-9</c:v>
                </c:pt>
                <c:pt idx="3781">
                  <c:v>-3.3586431413823452E-9</c:v>
                </c:pt>
                <c:pt idx="3782">
                  <c:v>-3.3365746832103578E-9</c:v>
                </c:pt>
                <c:pt idx="3783">
                  <c:v>-3.311495855307101E-9</c:v>
                </c:pt>
                <c:pt idx="3784">
                  <c:v>-3.2834618357568961E-9</c:v>
                </c:pt>
                <c:pt idx="3785">
                  <c:v>-3.2525295790009072E-9</c:v>
                </c:pt>
                <c:pt idx="3786">
                  <c:v>-3.2187583709486489E-9</c:v>
                </c:pt>
                <c:pt idx="3787">
                  <c:v>-3.1822100510225941E-9</c:v>
                </c:pt>
                <c:pt idx="3788">
                  <c:v>-3.1429477909128419E-9</c:v>
                </c:pt>
                <c:pt idx="3789">
                  <c:v>-3.1010377599116619E-9</c:v>
                </c:pt>
                <c:pt idx="3790">
                  <c:v>-3.056547126512044E-9</c:v>
                </c:pt>
                <c:pt idx="3791">
                  <c:v>-3.0095451686307229E-9</c:v>
                </c:pt>
                <c:pt idx="3792">
                  <c:v>-2.960103051563578E-9</c:v>
                </c:pt>
                <c:pt idx="3793">
                  <c:v>-2.9082933838964209E-9</c:v>
                </c:pt>
                <c:pt idx="3794">
                  <c:v>-2.8541903285272952E-9</c:v>
                </c:pt>
                <c:pt idx="3795">
                  <c:v>-2.797869935733388E-9</c:v>
                </c:pt>
                <c:pt idx="3796">
                  <c:v>-2.7394086998810958E-9</c:v>
                </c:pt>
                <c:pt idx="3797">
                  <c:v>-2.6788856688497731E-9</c:v>
                </c:pt>
                <c:pt idx="3798">
                  <c:v>-2.6163801125633772E-9</c:v>
                </c:pt>
                <c:pt idx="3799">
                  <c:v>-2.5519729662804021E-9</c:v>
                </c:pt>
                <c:pt idx="3800">
                  <c:v>-2.4857454983262528E-9</c:v>
                </c:pt>
                <c:pt idx="3801">
                  <c:v>-2.4177806423608672E-9</c:v>
                </c:pt>
                <c:pt idx="3802">
                  <c:v>-2.348162109200302E-9</c:v>
                </c:pt>
                <c:pt idx="3803">
                  <c:v>-2.2769738317052202E-9</c:v>
                </c:pt>
                <c:pt idx="3804">
                  <c:v>-2.2043009639816091E-9</c:v>
                </c:pt>
                <c:pt idx="3805">
                  <c:v>-2.1302291042246679E-9</c:v>
                </c:pt>
                <c:pt idx="3806">
                  <c:v>-2.0548438506295952E-9</c:v>
                </c:pt>
                <c:pt idx="3807">
                  <c:v>-1.978232022636917E-9</c:v>
                </c:pt>
                <c:pt idx="3808">
                  <c:v>-1.900479884575645E-9</c:v>
                </c:pt>
                <c:pt idx="3809">
                  <c:v>-1.82167481099782E-9</c:v>
                </c:pt>
                <c:pt idx="3810">
                  <c:v>-1.741903621343965E-9</c:v>
                </c:pt>
                <c:pt idx="3811">
                  <c:v>-1.661253468121515E-9</c:v>
                </c:pt>
                <c:pt idx="3812">
                  <c:v>-1.579811503837902E-9</c:v>
                </c:pt>
                <c:pt idx="3813">
                  <c:v>-1.4976647699782571E-9</c:v>
                </c:pt>
                <c:pt idx="3814">
                  <c:v>-1.4148998639385009E-9</c:v>
                </c:pt>
                <c:pt idx="3815">
                  <c:v>-1.3316034941368571E-9</c:v>
                </c:pt>
                <c:pt idx="3816">
                  <c:v>-1.2478614808131281E-9</c:v>
                </c:pt>
                <c:pt idx="3817">
                  <c:v>-1.1637599772740259E-9</c:v>
                </c:pt>
                <c:pt idx="3818">
                  <c:v>-1.0793839155809339E-9</c:v>
                </c:pt>
                <c:pt idx="3819">
                  <c:v>-9.9481767268372323E-10</c:v>
                </c:pt>
                <c:pt idx="3820">
                  <c:v>-9.1014529246535858E-10</c:v>
                </c:pt>
                <c:pt idx="3821">
                  <c:v>-8.2545015267498911E-10</c:v>
                </c:pt>
                <c:pt idx="3822">
                  <c:v>-7.4081418777183217E-10</c:v>
                </c:pt>
                <c:pt idx="3823">
                  <c:v>-6.5631922119280262E-10</c:v>
                </c:pt>
                <c:pt idx="3824">
                  <c:v>-5.7204552206258086E-10</c:v>
                </c:pt>
                <c:pt idx="3825">
                  <c:v>-4.8807247132742759E-10</c:v>
                </c:pt>
                <c:pt idx="3826">
                  <c:v>-4.0447856175518382E-10</c:v>
                </c:pt>
                <c:pt idx="3827">
                  <c:v>-3.2134084282375852E-10</c:v>
                </c:pt>
                <c:pt idx="3828">
                  <c:v>-2.3873536481033852E-10</c:v>
                </c:pt>
                <c:pt idx="3829">
                  <c:v>-1.5673673470217861E-10</c:v>
                </c:pt>
                <c:pt idx="3830">
                  <c:v>-7.5418560285811509E-11</c:v>
                </c:pt>
                <c:pt idx="3831">
                  <c:v>5.1477710982794633E-12</c:v>
                </c:pt>
                <c:pt idx="3832">
                  <c:v>8.4891427221123195E-11</c:v>
                </c:pt>
                <c:pt idx="3833">
                  <c:v>1.63743352210588E-10</c:v>
                </c:pt>
                <c:pt idx="3834">
                  <c:v>2.4163659961828898E-10</c:v>
                </c:pt>
                <c:pt idx="3835">
                  <c:v>3.1850500015195848E-10</c:v>
                </c:pt>
                <c:pt idx="3836">
                  <c:v>3.9428460496537809E-10</c:v>
                </c:pt>
                <c:pt idx="3837">
                  <c:v>4.6891301952456388E-10</c:v>
                </c:pt>
                <c:pt idx="3838">
                  <c:v>5.4232973667467377E-10</c:v>
                </c:pt>
                <c:pt idx="3839">
                  <c:v>6.1447558152849524E-10</c:v>
                </c:pt>
                <c:pt idx="3840">
                  <c:v>6.8529359964486503E-10</c:v>
                </c:pt>
                <c:pt idx="3841">
                  <c:v>7.5472883498406418E-10</c:v>
                </c:pt>
                <c:pt idx="3842">
                  <c:v>8.227276637740033E-10</c:v>
                </c:pt>
                <c:pt idx="3843">
                  <c:v>8.8923901575554964E-10</c:v>
                </c:pt>
                <c:pt idx="3844">
                  <c:v>9.5421337498180492E-10</c:v>
                </c:pt>
                <c:pt idx="3845">
                  <c:v>1.017603556974223E-9</c:v>
                </c:pt>
                <c:pt idx="3846">
                  <c:v>1.0793639315664901E-9</c:v>
                </c:pt>
                <c:pt idx="3847">
                  <c:v>1.1394513110829509E-9</c:v>
                </c:pt>
                <c:pt idx="3848">
                  <c:v>1.1978245062493899E-9</c:v>
                </c:pt>
                <c:pt idx="3849">
                  <c:v>1.254444215170736E-9</c:v>
                </c:pt>
                <c:pt idx="3850">
                  <c:v>1.3092735784425711E-9</c:v>
                </c:pt>
                <c:pt idx="3851">
                  <c:v>1.362277179950411E-9</c:v>
                </c:pt>
                <c:pt idx="3852">
                  <c:v>1.4134226011819351E-9</c:v>
                </c:pt>
                <c:pt idx="3853">
                  <c:v>1.462678866914757E-9</c:v>
                </c:pt>
                <c:pt idx="3854">
                  <c:v>1.5100173333948419E-9</c:v>
                </c:pt>
                <c:pt idx="3855">
                  <c:v>1.55541191038111E-9</c:v>
                </c:pt>
                <c:pt idx="3856">
                  <c:v>1.5988381729670209E-9</c:v>
                </c:pt>
                <c:pt idx="3857">
                  <c:v>1.640273805669779E-9</c:v>
                </c:pt>
                <c:pt idx="3858">
                  <c:v>1.6796990465195449E-9</c:v>
                </c:pt>
                <c:pt idx="3859">
                  <c:v>1.717096020925624E-9</c:v>
                </c:pt>
                <c:pt idx="3860">
                  <c:v>1.752449074743367E-9</c:v>
                </c:pt>
                <c:pt idx="3861">
                  <c:v>1.7857447742741779E-9</c:v>
                </c:pt>
                <c:pt idx="3862">
                  <c:v>1.8169715731986E-9</c:v>
                </c:pt>
                <c:pt idx="3863">
                  <c:v>1.846120256665529E-9</c:v>
                </c:pt>
                <c:pt idx="3864">
                  <c:v>1.873183719247606E-9</c:v>
                </c:pt>
                <c:pt idx="3865">
                  <c:v>1.8981567428966169E-9</c:v>
                </c:pt>
                <c:pt idx="3866">
                  <c:v>1.921036441032697E-9</c:v>
                </c:pt>
                <c:pt idx="3867">
                  <c:v>1.9418219254774272E-9</c:v>
                </c:pt>
                <c:pt idx="3868">
                  <c:v>1.960514195431529E-9</c:v>
                </c:pt>
                <c:pt idx="3869">
                  <c:v>1.9771164705417732E-9</c:v>
                </c:pt>
                <c:pt idx="3870">
                  <c:v>1.9916337468117722E-9</c:v>
                </c:pt>
                <c:pt idx="3871">
                  <c:v>2.0040732406911839E-9</c:v>
                </c:pt>
                <c:pt idx="3872">
                  <c:v>2.0144439449865099E-9</c:v>
                </c:pt>
                <c:pt idx="3873">
                  <c:v>2.0227568509056941E-9</c:v>
                </c:pt>
                <c:pt idx="3874">
                  <c:v>2.0290247260135171E-9</c:v>
                </c:pt>
                <c:pt idx="3875">
                  <c:v>2.0332620032093018E-9</c:v>
                </c:pt>
                <c:pt idx="3876">
                  <c:v>2.0354855578830211E-9</c:v>
                </c:pt>
                <c:pt idx="3877">
                  <c:v>2.0357135976922791E-9</c:v>
                </c:pt>
                <c:pt idx="3878">
                  <c:v>2.0339657735846121E-9</c:v>
                </c:pt>
                <c:pt idx="3879">
                  <c:v>2.0302644010428139E-9</c:v>
                </c:pt>
                <c:pt idx="3880">
                  <c:v>2.024632461683495E-9</c:v>
                </c:pt>
                <c:pt idx="3881">
                  <c:v>2.0170952685916181E-9</c:v>
                </c:pt>
                <c:pt idx="3882">
                  <c:v>2.0076792450751668E-9</c:v>
                </c:pt>
                <c:pt idx="3883">
                  <c:v>1.9964128128435732E-9</c:v>
                </c:pt>
                <c:pt idx="3884">
                  <c:v>1.9833255038292918E-9</c:v>
                </c:pt>
                <c:pt idx="3885">
                  <c:v>1.9684486263216168E-9</c:v>
                </c:pt>
                <c:pt idx="3886">
                  <c:v>1.9518147098551708E-9</c:v>
                </c:pt>
                <c:pt idx="3887">
                  <c:v>1.9334576162322041E-9</c:v>
                </c:pt>
                <c:pt idx="3888">
                  <c:v>1.9134128725895039E-9</c:v>
                </c:pt>
                <c:pt idx="3889">
                  <c:v>1.8917165611753721E-9</c:v>
                </c:pt>
                <c:pt idx="3890">
                  <c:v>1.8684068736618542E-9</c:v>
                </c:pt>
                <c:pt idx="3891">
                  <c:v>1.8435226678548129E-9</c:v>
                </c:pt>
                <c:pt idx="3892">
                  <c:v>1.817104022805438E-9</c:v>
                </c:pt>
                <c:pt idx="3893">
                  <c:v>1.7891922388102439E-9</c:v>
                </c:pt>
                <c:pt idx="3894">
                  <c:v>1.7598292822995629E-9</c:v>
                </c:pt>
                <c:pt idx="3895">
                  <c:v>1.729058451971355E-9</c:v>
                </c:pt>
                <c:pt idx="3896">
                  <c:v>1.6969239347019989E-9</c:v>
                </c:pt>
                <c:pt idx="3897">
                  <c:v>1.6634706945239941E-9</c:v>
                </c:pt>
                <c:pt idx="3898">
                  <c:v>1.6287444726259541E-9</c:v>
                </c:pt>
                <c:pt idx="3899">
                  <c:v>1.5927918983749121E-9</c:v>
                </c:pt>
                <c:pt idx="3900">
                  <c:v>1.5556603782940211E-9</c:v>
                </c:pt>
                <c:pt idx="3901">
                  <c:v>1.5173976519733401E-9</c:v>
                </c:pt>
                <c:pt idx="3902">
                  <c:v>1.4780523471813469E-9</c:v>
                </c:pt>
                <c:pt idx="3903">
                  <c:v>1.4376738688426369E-9</c:v>
                </c:pt>
                <c:pt idx="3904">
                  <c:v>1.3963112888149001E-9</c:v>
                </c:pt>
                <c:pt idx="3905">
                  <c:v>1.354015011223453E-9</c:v>
                </c:pt>
                <c:pt idx="3906">
                  <c:v>1.3108356622382189E-9</c:v>
                </c:pt>
                <c:pt idx="3907">
                  <c:v>1.2668238680291211E-9</c:v>
                </c:pt>
                <c:pt idx="3908">
                  <c:v>1.2220308098775941E-9</c:v>
                </c:pt>
                <c:pt idx="3909">
                  <c:v>1.176507669065074E-9</c:v>
                </c:pt>
                <c:pt idx="3910">
                  <c:v>1.130306181984508E-9</c:v>
                </c:pt>
                <c:pt idx="3911">
                  <c:v>1.083477862984239E-9</c:v>
                </c:pt>
                <c:pt idx="3912">
                  <c:v>1.036074448457214E-9</c:v>
                </c:pt>
                <c:pt idx="3913">
                  <c:v>9.881480078632876E-10</c:v>
                </c:pt>
                <c:pt idx="3914">
                  <c:v>9.3975005555080315E-10</c:v>
                </c:pt>
                <c:pt idx="3915">
                  <c:v>8.9093221689040547E-10</c:v>
                </c:pt>
                <c:pt idx="3916">
                  <c:v>8.4174645031964701E-10</c:v>
                </c:pt>
                <c:pt idx="3917">
                  <c:v>7.9224371507535807E-10</c:v>
                </c:pt>
                <c:pt idx="3918">
                  <c:v>7.4247552550588125E-10</c:v>
                </c:pt>
                <c:pt idx="3919">
                  <c:v>6.9249261880344193E-10</c:v>
                </c:pt>
                <c:pt idx="3920">
                  <c:v>6.4234573216026547E-10</c:v>
                </c:pt>
                <c:pt idx="3921">
                  <c:v>5.920851586793674E-10</c:v>
                </c:pt>
                <c:pt idx="3922">
                  <c:v>5.4176063635225091E-10</c:v>
                </c:pt>
                <c:pt idx="3923">
                  <c:v>4.914216811258143E-10</c:v>
                </c:pt>
                <c:pt idx="3924">
                  <c:v>4.4111725383544348E-10</c:v>
                </c:pt>
                <c:pt idx="3925">
                  <c:v>3.9089576020501232E-10</c:v>
                </c:pt>
                <c:pt idx="3926">
                  <c:v>3.4080505084688179E-10</c:v>
                </c:pt>
                <c:pt idx="3927">
                  <c:v>2.9089231023959878E-10</c:v>
                </c:pt>
                <c:pt idx="3928">
                  <c:v>2.4120416775019748E-10</c:v>
                </c:pt>
                <c:pt idx="3929">
                  <c:v>1.9178636456729239E-10</c:v>
                </c:pt>
                <c:pt idx="3930">
                  <c:v>1.4268419779028821E-10</c:v>
                </c:pt>
                <c:pt idx="3931">
                  <c:v>9.3942076340169933E-11</c:v>
                </c:pt>
                <c:pt idx="3932">
                  <c:v>4.560352095950293E-11</c:v>
                </c:pt>
                <c:pt idx="3933">
                  <c:v>-2.2887247652647598E-12</c:v>
                </c:pt>
                <c:pt idx="3934">
                  <c:v>-4.9692694403802313E-11</c:v>
                </c:pt>
                <c:pt idx="3935">
                  <c:v>-9.6567420726501041E-11</c:v>
                </c:pt>
                <c:pt idx="3936">
                  <c:v>-1.4287282468217199E-10</c:v>
                </c:pt>
                <c:pt idx="3937">
                  <c:v>-1.8857004846495329E-10</c:v>
                </c:pt>
                <c:pt idx="3938">
                  <c:v>-2.3362056733589038E-10</c:v>
                </c:pt>
                <c:pt idx="3939">
                  <c:v>-2.7798752189056591E-10</c:v>
                </c:pt>
                <c:pt idx="3940">
                  <c:v>-3.216347188583768E-10</c:v>
                </c:pt>
                <c:pt idx="3941">
                  <c:v>-3.645270751917451E-10</c:v>
                </c:pt>
                <c:pt idx="3942">
                  <c:v>-4.0663106215532712E-10</c:v>
                </c:pt>
                <c:pt idx="3943">
                  <c:v>-4.4791348408068638E-10</c:v>
                </c:pt>
                <c:pt idx="3944">
                  <c:v>-4.8834292165622628E-10</c:v>
                </c:pt>
                <c:pt idx="3945">
                  <c:v>-5.2788851068186204E-10</c:v>
                </c:pt>
                <c:pt idx="3946">
                  <c:v>-5.66521274336651E-10</c:v>
                </c:pt>
                <c:pt idx="3947">
                  <c:v>-6.0421267988886029E-10</c:v>
                </c:pt>
                <c:pt idx="3948">
                  <c:v>-6.4093608198589891E-10</c:v>
                </c:pt>
                <c:pt idx="3949">
                  <c:v>-6.7666550140899062E-10</c:v>
                </c:pt>
                <c:pt idx="3950">
                  <c:v>-7.1137640222929122E-10</c:v>
                </c:pt>
                <c:pt idx="3951">
                  <c:v>-7.4504546976328356E-10</c:v>
                </c:pt>
                <c:pt idx="3952">
                  <c:v>-7.7765083261738255E-10</c:v>
                </c:pt>
                <c:pt idx="3953">
                  <c:v>-8.0917139655412029E-10</c:v>
                </c:pt>
                <c:pt idx="3954">
                  <c:v>-8.3958784369286832E-10</c:v>
                </c:pt>
                <c:pt idx="3955">
                  <c:v>-8.6888174433141785E-10</c:v>
                </c:pt>
                <c:pt idx="3956">
                  <c:v>-8.9703600103518966E-10</c:v>
                </c:pt>
                <c:pt idx="3957">
                  <c:v>-9.2403529272644391E-10</c:v>
                </c:pt>
                <c:pt idx="3958">
                  <c:v>-9.4986485343895311E-10</c:v>
                </c:pt>
                <c:pt idx="3959">
                  <c:v>-9.7451136049642173E-10</c:v>
                </c:pt>
                <c:pt idx="3960">
                  <c:v>-9.9796326757939369E-10</c:v>
                </c:pt>
                <c:pt idx="3961">
                  <c:v>-1.020209916546833E-9</c:v>
                </c:pt>
                <c:pt idx="3962">
                  <c:v>-1.041241759480727E-9</c:v>
                </c:pt>
                <c:pt idx="3963">
                  <c:v>-1.061050913797601E-9</c:v>
                </c:pt>
                <c:pt idx="3964">
                  <c:v>-1.079630607137005E-9</c:v>
                </c:pt>
                <c:pt idx="3965">
                  <c:v>-1.0969752883838171E-9</c:v>
                </c:pt>
                <c:pt idx="3966">
                  <c:v>-1.113080516645937E-9</c:v>
                </c:pt>
                <c:pt idx="3967">
                  <c:v>-1.1279434053435009E-9</c:v>
                </c:pt>
                <c:pt idx="3968">
                  <c:v>-1.1415620670973681E-9</c:v>
                </c:pt>
                <c:pt idx="3969">
                  <c:v>-1.153936057818328E-9</c:v>
                </c:pt>
                <c:pt idx="3970">
                  <c:v>-1.1650659326178921E-9</c:v>
                </c:pt>
                <c:pt idx="3971">
                  <c:v>-1.174953689897507E-9</c:v>
                </c:pt>
                <c:pt idx="3972">
                  <c:v>-1.1836021052147321E-9</c:v>
                </c:pt>
                <c:pt idx="3973">
                  <c:v>-1.191015397417061E-9</c:v>
                </c:pt>
                <c:pt idx="3974">
                  <c:v>-1.1971990065973159E-9</c:v>
                </c:pt>
                <c:pt idx="3975">
                  <c:v>-1.202159594093644E-9</c:v>
                </c:pt>
                <c:pt idx="3976">
                  <c:v>-1.205904376355704E-9</c:v>
                </c:pt>
                <c:pt idx="3977">
                  <c:v>-1.2084423461899969E-9</c:v>
                </c:pt>
                <c:pt idx="3978">
                  <c:v>-1.2097830515145349E-9</c:v>
                </c:pt>
                <c:pt idx="3979">
                  <c:v>-1.2099375945595629E-9</c:v>
                </c:pt>
                <c:pt idx="3980">
                  <c:v>-1.2089177436891421E-9</c:v>
                </c:pt>
                <c:pt idx="3981">
                  <c:v>-1.2067363774903579E-9</c:v>
                </c:pt>
                <c:pt idx="3982">
                  <c:v>-1.20340737375102E-9</c:v>
                </c:pt>
                <c:pt idx="3983">
                  <c:v>-1.198945942526564E-9</c:v>
                </c:pt>
                <c:pt idx="3984">
                  <c:v>-1.19336740489473E-9</c:v>
                </c:pt>
                <c:pt idx="3985">
                  <c:v>-1.186688858290097E-9</c:v>
                </c:pt>
                <c:pt idx="3986">
                  <c:v>-1.178927844236455E-9</c:v>
                </c:pt>
                <c:pt idx="3987">
                  <c:v>-1.170102570391407E-9</c:v>
                </c:pt>
                <c:pt idx="3988">
                  <c:v>-1.1602330207693969E-9</c:v>
                </c:pt>
                <c:pt idx="3989">
                  <c:v>-1.1493388463179599E-9</c:v>
                </c:pt>
                <c:pt idx="3990">
                  <c:v>-1.137441141274564E-9</c:v>
                </c:pt>
                <c:pt idx="3991">
                  <c:v>-1.1245616660104929E-9</c:v>
                </c:pt>
                <c:pt idx="3992">
                  <c:v>-1.110722847030843E-9</c:v>
                </c:pt>
                <c:pt idx="3993">
                  <c:v>-1.0959477769745261E-9</c:v>
                </c:pt>
                <c:pt idx="3994">
                  <c:v>-1.080260325636573E-9</c:v>
                </c:pt>
                <c:pt idx="3995">
                  <c:v>-1.0636849179235239E-9</c:v>
                </c:pt>
                <c:pt idx="3996">
                  <c:v>-1.046246866920342E-9</c:v>
                </c:pt>
                <c:pt idx="3997">
                  <c:v>-1.027971485711987E-9</c:v>
                </c:pt>
                <c:pt idx="3998">
                  <c:v>-1.0088851976064459E-9</c:v>
                </c:pt>
                <c:pt idx="3999">
                  <c:v>-9.8901453693400754E-10</c:v>
                </c:pt>
                <c:pt idx="4000">
                  <c:v>-9.6838703722568198E-10</c:v>
                </c:pt>
                <c:pt idx="4001">
                  <c:v>-9.4703023201248016E-10</c:v>
                </c:pt>
                <c:pt idx="4002">
                  <c:v>-9.249718768700177E-10</c:v>
                </c:pt>
                <c:pt idx="4003">
                  <c:v>-9.0224117066384224E-10</c:v>
                </c:pt>
                <c:pt idx="4004">
                  <c:v>-8.7886631305877927E-10</c:v>
                </c:pt>
                <c:pt idx="4005">
                  <c:v>-8.5487694700958627E-10</c:v>
                </c:pt>
                <c:pt idx="4006">
                  <c:v>-8.3030249342641582E-10</c:v>
                </c:pt>
                <c:pt idx="4007">
                  <c:v>-8.0517215117481555E-10</c:v>
                </c:pt>
                <c:pt idx="4008">
                  <c:v>-7.7951678445487005E-10</c:v>
                </c:pt>
                <c:pt idx="4009">
                  <c:v>-7.533660362213368E-10</c:v>
                </c:pt>
                <c:pt idx="4010">
                  <c:v>-7.2675021556278807E-10</c:v>
                </c:pt>
                <c:pt idx="4011">
                  <c:v>-6.9970029770161091E-10</c:v>
                </c:pt>
                <c:pt idx="4012">
                  <c:v>-6.7224670274868004E-10</c:v>
                </c:pt>
                <c:pt idx="4013">
                  <c:v>-6.4441996183717265E-10</c:v>
                </c:pt>
                <c:pt idx="4014">
                  <c:v>-6.1625105018947579E-10</c:v>
                </c:pt>
                <c:pt idx="4015">
                  <c:v>-5.8777072098337158E-10</c:v>
                </c:pt>
                <c:pt idx="4016">
                  <c:v>-5.5900961637433966E-10</c:v>
                </c:pt>
                <c:pt idx="4017">
                  <c:v>-5.2999848954016215E-10</c:v>
                </c:pt>
                <c:pt idx="4018">
                  <c:v>-5.0076798263631872E-10</c:v>
                </c:pt>
                <c:pt idx="4019">
                  <c:v>-4.7134862679598655E-10</c:v>
                </c:pt>
                <c:pt idx="4020">
                  <c:v>-4.417711751969478E-10</c:v>
                </c:pt>
                <c:pt idx="4021">
                  <c:v>-4.120654928385648E-10</c:v>
                </c:pt>
                <c:pt idx="4022">
                  <c:v>-3.8226199983171233E-10</c:v>
                </c:pt>
                <c:pt idx="4023">
                  <c:v>-3.5239011708654289E-10</c:v>
                </c:pt>
                <c:pt idx="4024">
                  <c:v>-3.2248015369162891E-10</c:v>
                </c:pt>
                <c:pt idx="4025">
                  <c:v>-2.9256097544561039E-10</c:v>
                </c:pt>
                <c:pt idx="4026">
                  <c:v>-2.626620032586402E-10</c:v>
                </c:pt>
                <c:pt idx="4027">
                  <c:v>-2.328115478178461E-10</c:v>
                </c:pt>
                <c:pt idx="4028">
                  <c:v>-2.0303858594417079E-10</c:v>
                </c:pt>
                <c:pt idx="4029">
                  <c:v>-1.7337076219092751E-10</c:v>
                </c:pt>
                <c:pt idx="4030">
                  <c:v>-1.4383616520063919E-10</c:v>
                </c:pt>
                <c:pt idx="4031">
                  <c:v>-1.144618844151069E-10</c:v>
                </c:pt>
                <c:pt idx="4032">
                  <c:v>-8.5274565186921336E-11</c:v>
                </c:pt>
                <c:pt idx="4033">
                  <c:v>-5.6300852868673701E-11</c:v>
                </c:pt>
                <c:pt idx="4034">
                  <c:v>-2.7566726679140171E-11</c:v>
                </c:pt>
                <c:pt idx="4035">
                  <c:v>9.0261131902025227E-13</c:v>
                </c:pt>
                <c:pt idx="4036">
                  <c:v>2.9082070085451051E-11</c:v>
                </c:pt>
                <c:pt idx="4037">
                  <c:v>5.6947557780517848E-11</c:v>
                </c:pt>
                <c:pt idx="4038">
                  <c:v>8.4474871542283836E-11</c:v>
                </c:pt>
                <c:pt idx="4039">
                  <c:v>1.116411407764417E-10</c:v>
                </c:pt>
                <c:pt idx="4040">
                  <c:v>1.3842327284407929E-10</c:v>
                </c:pt>
                <c:pt idx="4041">
                  <c:v>1.6479972941851881E-10</c:v>
                </c:pt>
                <c:pt idx="4042">
                  <c:v>1.9074863910617521E-10</c:v>
                </c:pt>
                <c:pt idx="4043">
                  <c:v>2.1624924073648799E-10</c:v>
                </c:pt>
                <c:pt idx="4044">
                  <c:v>2.4128155029501391E-10</c:v>
                </c:pt>
                <c:pt idx="4045">
                  <c:v>2.6582591683421702E-10</c:v>
                </c:pt>
                <c:pt idx="4046">
                  <c:v>2.8986335554037618E-10</c:v>
                </c:pt>
                <c:pt idx="4047">
                  <c:v>3.133761028450976E-10</c:v>
                </c:pt>
                <c:pt idx="4048">
                  <c:v>3.3634650620228967E-10</c:v>
                </c:pt>
                <c:pt idx="4049">
                  <c:v>3.587575791996755E-10</c:v>
                </c:pt>
                <c:pt idx="4050">
                  <c:v>3.805936676926081E-10</c:v>
                </c:pt>
                <c:pt idx="4051">
                  <c:v>4.0183922855874238E-10</c:v>
                </c:pt>
                <c:pt idx="4052">
                  <c:v>4.2247960685415359E-10</c:v>
                </c:pt>
                <c:pt idx="4053">
                  <c:v>4.4250092479103392E-10</c:v>
                </c:pt>
                <c:pt idx="4054">
                  <c:v>4.618903037822975E-10</c:v>
                </c:pt>
                <c:pt idx="4055">
                  <c:v>4.8063519830776613E-10</c:v>
                </c:pt>
                <c:pt idx="4056">
                  <c:v>4.9872384000337888E-10</c:v>
                </c:pt>
                <c:pt idx="4057">
                  <c:v>5.1614545970579684E-10</c:v>
                </c:pt>
                <c:pt idx="4058">
                  <c:v>5.3289006540779837E-10</c:v>
                </c:pt>
                <c:pt idx="4059">
                  <c:v>5.4894822021367418E-10</c:v>
                </c:pt>
                <c:pt idx="4060">
                  <c:v>5.6431126438383217E-10</c:v>
                </c:pt>
                <c:pt idx="4061">
                  <c:v>5.7897142635709997E-10</c:v>
                </c:pt>
                <c:pt idx="4062">
                  <c:v>5.9292171172842245E-10</c:v>
                </c:pt>
                <c:pt idx="4063">
                  <c:v>6.0615568120425678E-10</c:v>
                </c:pt>
                <c:pt idx="4064">
                  <c:v>6.1866778366947983E-10</c:v>
                </c:pt>
                <c:pt idx="4065">
                  <c:v>6.3045302312048079E-10</c:v>
                </c:pt>
                <c:pt idx="4066">
                  <c:v>6.415077358212784E-10</c:v>
                </c:pt>
                <c:pt idx="4067">
                  <c:v>6.5182836905819386E-10</c:v>
                </c:pt>
                <c:pt idx="4068">
                  <c:v>6.6141259136287545E-10</c:v>
                </c:pt>
                <c:pt idx="4069">
                  <c:v>6.7025840433387884E-10</c:v>
                </c:pt>
                <c:pt idx="4070">
                  <c:v>6.7836458672587696E-10</c:v>
                </c:pt>
                <c:pt idx="4071">
                  <c:v>6.8573102751656734E-10</c:v>
                </c:pt>
                <c:pt idx="4072">
                  <c:v>6.9235817079515982E-10</c:v>
                </c:pt>
                <c:pt idx="4073">
                  <c:v>6.9824679371777165E-10</c:v>
                </c:pt>
                <c:pt idx="4074">
                  <c:v>7.0339889468584715E-10</c:v>
                </c:pt>
                <c:pt idx="4075">
                  <c:v>7.078169161900405E-10</c:v>
                </c:pt>
                <c:pt idx="4076">
                  <c:v>7.1150385583251818E-10</c:v>
                </c:pt>
                <c:pt idx="4077">
                  <c:v>7.1446393246077378E-10</c:v>
                </c:pt>
                <c:pt idx="4078">
                  <c:v>7.1670114287769593E-10</c:v>
                </c:pt>
                <c:pt idx="4079">
                  <c:v>7.1822114922071023E-10</c:v>
                </c:pt>
                <c:pt idx="4080">
                  <c:v>7.1902950260493981E-10</c:v>
                </c:pt>
                <c:pt idx="4081">
                  <c:v>7.1913264232392748E-10</c:v>
                </c:pt>
                <c:pt idx="4082">
                  <c:v>7.1853767380503086E-10</c:v>
                </c:pt>
                <c:pt idx="4083">
                  <c:v>7.1725236860942232E-10</c:v>
                </c:pt>
                <c:pt idx="4084">
                  <c:v>7.1528483136518162E-10</c:v>
                </c:pt>
                <c:pt idx="4085">
                  <c:v>7.1264394385650576E-10</c:v>
                </c:pt>
                <c:pt idx="4086">
                  <c:v>7.0933914297910405E-10</c:v>
                </c:pt>
                <c:pt idx="4087">
                  <c:v>7.0538019869559321E-10</c:v>
                </c:pt>
                <c:pt idx="4088">
                  <c:v>7.0077776914700962E-10</c:v>
                </c:pt>
                <c:pt idx="4089">
                  <c:v>6.9554273451899462E-10</c:v>
                </c:pt>
                <c:pt idx="4090">
                  <c:v>6.8968653010870185E-10</c:v>
                </c:pt>
                <c:pt idx="4091">
                  <c:v>6.8322136836940217E-10</c:v>
                </c:pt>
                <c:pt idx="4092">
                  <c:v>6.7615946175436648E-10</c:v>
                </c:pt>
                <c:pt idx="4093">
                  <c:v>6.6851379987298287E-10</c:v>
                </c:pt>
                <c:pt idx="4094">
                  <c:v>6.6029781642384933E-10</c:v>
                </c:pt>
                <c:pt idx="4095">
                  <c:v>6.5152516715016873E-10</c:v>
                </c:pt>
                <c:pt idx="4096">
                  <c:v>6.4220984086205135E-10</c:v>
                </c:pt>
                <c:pt idx="4097">
                  <c:v>6.3236682557032964E-10</c:v>
                </c:pt>
                <c:pt idx="4098">
                  <c:v>6.2201066519662618E-10</c:v>
                </c:pt>
                <c:pt idx="4099">
                  <c:v>6.1115656979637834E-10</c:v>
                </c:pt>
                <c:pt idx="4100">
                  <c:v>5.9982030453653579E-10</c:v>
                </c:pt>
                <c:pt idx="4101">
                  <c:v>5.8801763458404821E-10</c:v>
                </c:pt>
                <c:pt idx="4102">
                  <c:v>5.7576476919507513E-10</c:v>
                </c:pt>
                <c:pt idx="4103">
                  <c:v>5.6307813967038101E-10</c:v>
                </c:pt>
                <c:pt idx="4104">
                  <c:v>5.4997428833303275E-10</c:v>
                </c:pt>
                <c:pt idx="4105">
                  <c:v>5.3647042363991204E-10</c:v>
                </c:pt>
                <c:pt idx="4106">
                  <c:v>5.2258364302559812E-10</c:v>
                </c:pt>
                <c:pt idx="4107">
                  <c:v>5.0833126596927514E-10</c:v>
                </c:pt>
                <c:pt idx="4108">
                  <c:v>4.9373094501703463E-10</c:v>
                </c:pt>
                <c:pt idx="4109">
                  <c:v>4.7879988862575829E-10</c:v>
                </c:pt>
                <c:pt idx="4110">
                  <c:v>4.6355641547535242E-10</c:v>
                </c:pt>
                <c:pt idx="4111">
                  <c:v>4.4801828913421099E-10</c:v>
                </c:pt>
                <c:pt idx="4112">
                  <c:v>4.3220360623763549E-10</c:v>
                </c:pt>
                <c:pt idx="4113">
                  <c:v>4.1613057444322981E-10</c:v>
                </c:pt>
                <c:pt idx="4114">
                  <c:v>3.9981706834169023E-10</c:v>
                </c:pt>
                <c:pt idx="4115">
                  <c:v>3.8328173967983048E-10</c:v>
                </c:pt>
                <c:pt idx="4116">
                  <c:v>3.6654257407064961E-10</c:v>
                </c:pt>
                <c:pt idx="4117">
                  <c:v>3.4961800121635628E-10</c:v>
                </c:pt>
                <c:pt idx="4118">
                  <c:v>3.3252633979685703E-10</c:v>
                </c:pt>
                <c:pt idx="4119">
                  <c:v>3.1528579746975538E-10</c:v>
                </c:pt>
                <c:pt idx="4120">
                  <c:v>2.9791458189265541E-10</c:v>
                </c:pt>
                <c:pt idx="4121">
                  <c:v>2.804309007231609E-10</c:v>
                </c:pt>
                <c:pt idx="4122">
                  <c:v>2.628527395742708E-10</c:v>
                </c:pt>
                <c:pt idx="4123">
                  <c:v>2.4519819508128649E-10</c:v>
                </c:pt>
                <c:pt idx="4124">
                  <c:v>2.274851418349044E-10</c:v>
                </c:pt>
                <c:pt idx="4125">
                  <c:v>2.097313434035186E-10</c:v>
                </c:pt>
                <c:pt idx="4126">
                  <c:v>1.9195445233322059E-10</c:v>
                </c:pt>
                <c:pt idx="4127">
                  <c:v>1.7417201014779951E-10</c:v>
                </c:pt>
                <c:pt idx="4128">
                  <c:v>1.564011142818345E-10</c:v>
                </c:pt>
                <c:pt idx="4129">
                  <c:v>1.386588621699048E-10</c:v>
                </c:pt>
                <c:pt idx="4130">
                  <c:v>1.2096235124658961E-10</c:v>
                </c:pt>
                <c:pt idx="4131">
                  <c:v>1.0332812383495591E-10</c:v>
                </c:pt>
                <c:pt idx="4132">
                  <c:v>8.5772611235768181E-11</c:v>
                </c:pt>
                <c:pt idx="4133">
                  <c:v>6.8312244749790807E-11</c:v>
                </c:pt>
                <c:pt idx="4134">
                  <c:v>5.0962789543973492E-11</c:v>
                </c:pt>
                <c:pt idx="4135">
                  <c:v>3.3740121807568357E-11</c:v>
                </c:pt>
                <c:pt idx="4136">
                  <c:v>1.6659229551407861E-11</c:v>
                </c:pt>
                <c:pt idx="4137">
                  <c:v>-2.6423307986078731E-13</c:v>
                </c:pt>
                <c:pt idx="4138">
                  <c:v>-1.701561114231254E-11</c:v>
                </c:pt>
                <c:pt idx="4139">
                  <c:v>-3.3580693781232178E-11</c:v>
                </c:pt>
                <c:pt idx="4140">
                  <c:v>-4.9944937074997142E-11</c:v>
                </c:pt>
                <c:pt idx="4141">
                  <c:v>-6.6094796302706982E-11</c:v>
                </c:pt>
                <c:pt idx="4142">
                  <c:v>-8.2016504698856352E-11</c:v>
                </c:pt>
                <c:pt idx="4143">
                  <c:v>-9.7697294698662063E-11</c:v>
                </c:pt>
                <c:pt idx="4144">
                  <c:v>-1.131242877150385E-10</c:v>
                </c:pt>
                <c:pt idx="4145">
                  <c:v>-1.2828516027241219E-10</c:v>
                </c:pt>
                <c:pt idx="4146">
                  <c:v>-1.431678109398149E-10</c:v>
                </c:pt>
                <c:pt idx="4147">
                  <c:v>-1.5776069339779039E-10</c:v>
                </c:pt>
                <c:pt idx="4148">
                  <c:v>-1.7205215030458021E-10</c:v>
                </c:pt>
                <c:pt idx="4149">
                  <c:v>-1.8603230067526511E-10</c:v>
                </c:pt>
                <c:pt idx="4150">
                  <c:v>-1.9968993125729639E-10</c:v>
                </c:pt>
                <c:pt idx="4151">
                  <c:v>-2.130154941326623E-10</c:v>
                </c:pt>
                <c:pt idx="4152">
                  <c:v>-2.2599944138335099E-10</c:v>
                </c:pt>
                <c:pt idx="4153">
                  <c:v>-2.3863244713595582E-10</c:v>
                </c:pt>
                <c:pt idx="4154">
                  <c:v>-2.5090607369548929E-10</c:v>
                </c:pt>
                <c:pt idx="4155">
                  <c:v>-2.6281177234466208E-10</c:v>
                </c:pt>
                <c:pt idx="4156">
                  <c:v>-2.7434199356690669E-10</c:v>
                </c:pt>
                <c:pt idx="4157">
                  <c:v>-2.854894098902605E-10</c:v>
                </c:pt>
                <c:pt idx="4158">
                  <c:v>-2.962468048650635E-10</c:v>
                </c:pt>
                <c:pt idx="4159">
                  <c:v>-3.0660785022007531E-10</c:v>
                </c:pt>
                <c:pt idx="4160">
                  <c:v>-3.1656666177326542E-10</c:v>
                </c:pt>
                <c:pt idx="4161">
                  <c:v>-3.2611746636490579E-10</c:v>
                </c:pt>
                <c:pt idx="4162">
                  <c:v>-3.3525526799138561E-10</c:v>
                </c:pt>
                <c:pt idx="4163">
                  <c:v>-3.4397529269369898E-10</c:v>
                </c:pt>
                <c:pt idx="4164">
                  <c:v>-3.5227354366895719E-10</c:v>
                </c:pt>
                <c:pt idx="4165">
                  <c:v>-3.6014591309196931E-10</c:v>
                </c:pt>
                <c:pt idx="4166">
                  <c:v>-3.6758962540517359E-10</c:v>
                </c:pt>
                <c:pt idx="4167">
                  <c:v>-3.7460112789489131E-10</c:v>
                </c:pt>
                <c:pt idx="4168">
                  <c:v>-3.8117853318198058E-10</c:v>
                </c:pt>
                <c:pt idx="4169">
                  <c:v>-3.8731973184269459E-10</c:v>
                </c:pt>
                <c:pt idx="4170">
                  <c:v>-3.9302316956479899E-10</c:v>
                </c:pt>
                <c:pt idx="4171">
                  <c:v>-3.9828773612526902E-10</c:v>
                </c:pt>
                <c:pt idx="4172">
                  <c:v>-4.0311287641259241E-10</c:v>
                </c:pt>
                <c:pt idx="4173">
                  <c:v>-4.0749836838216419E-10</c:v>
                </c:pt>
                <c:pt idx="4174">
                  <c:v>-4.1144432305628698E-10</c:v>
                </c:pt>
                <c:pt idx="4175">
                  <c:v>-4.1495118452417051E-10</c:v>
                </c:pt>
                <c:pt idx="4176">
                  <c:v>-4.1802050709804922E-10</c:v>
                </c:pt>
                <c:pt idx="4177">
                  <c:v>-4.2065351202325019E-10</c:v>
                </c:pt>
                <c:pt idx="4178">
                  <c:v>-4.2285186463431051E-10</c:v>
                </c:pt>
                <c:pt idx="4179">
                  <c:v>-4.2461811844418662E-10</c:v>
                </c:pt>
                <c:pt idx="4180">
                  <c:v>-4.2595493798813782E-10</c:v>
                </c:pt>
                <c:pt idx="4181">
                  <c:v>-4.2686520984602789E-10</c:v>
                </c:pt>
                <c:pt idx="4182">
                  <c:v>-4.2735248673153592E-10</c:v>
                </c:pt>
                <c:pt idx="4183">
                  <c:v>-4.2742054340294539E-10</c:v>
                </c:pt>
                <c:pt idx="4184">
                  <c:v>-4.2707359870775008E-10</c:v>
                </c:pt>
                <c:pt idx="4185">
                  <c:v>-4.263162045603508E-10</c:v>
                </c:pt>
                <c:pt idx="4186">
                  <c:v>-4.2515335696435841E-10</c:v>
                </c:pt>
                <c:pt idx="4187">
                  <c:v>-4.2359016294568619E-10</c:v>
                </c:pt>
                <c:pt idx="4188">
                  <c:v>-4.216320625971548E-10</c:v>
                </c:pt>
                <c:pt idx="4189">
                  <c:v>-4.1928516214539968E-10</c:v>
                </c:pt>
                <c:pt idx="4190">
                  <c:v>-4.1655601190626612E-10</c:v>
                </c:pt>
                <c:pt idx="4191">
                  <c:v>-4.1345049606178458E-10</c:v>
                </c:pt>
                <c:pt idx="4192">
                  <c:v>-4.0997572003931282E-10</c:v>
                </c:pt>
                <c:pt idx="4193">
                  <c:v>-4.0613890028851069E-10</c:v>
                </c:pt>
                <c:pt idx="4194">
                  <c:v>-4.0194736428134092E-10</c:v>
                </c:pt>
                <c:pt idx="4195">
                  <c:v>-3.9740866153437082E-10</c:v>
                </c:pt>
                <c:pt idx="4196">
                  <c:v>-3.9253100769798271E-10</c:v>
                </c:pt>
                <c:pt idx="4197">
                  <c:v>-3.8732217433334881E-10</c:v>
                </c:pt>
                <c:pt idx="4198">
                  <c:v>-3.8179082118006141E-10</c:v>
                </c:pt>
                <c:pt idx="4199">
                  <c:v>-3.7594549695540991E-10</c:v>
                </c:pt>
                <c:pt idx="4200">
                  <c:v>-3.69794972421289E-10</c:v>
                </c:pt>
                <c:pt idx="4201">
                  <c:v>-3.6334857345110549E-10</c:v>
                </c:pt>
                <c:pt idx="4202">
                  <c:v>-3.5661540387366131E-10</c:v>
                </c:pt>
                <c:pt idx="4203">
                  <c:v>-3.4960490058466581E-10</c:v>
                </c:pt>
                <c:pt idx="4204">
                  <c:v>-3.4232661150213062E-10</c:v>
                </c:pt>
                <c:pt idx="4205">
                  <c:v>-3.3479041761097511E-10</c:v>
                </c:pt>
                <c:pt idx="4206">
                  <c:v>-3.2700597785151331E-10</c:v>
                </c:pt>
                <c:pt idx="4207">
                  <c:v>-3.189837283201769E-10</c:v>
                </c:pt>
                <c:pt idx="4208">
                  <c:v>-3.1073366102418731E-10</c:v>
                </c:pt>
                <c:pt idx="4209">
                  <c:v>-3.0226621205997622E-10</c:v>
                </c:pt>
                <c:pt idx="4210">
                  <c:v>-2.9359148445706751E-10</c:v>
                </c:pt>
                <c:pt idx="4211">
                  <c:v>-2.8472046942340512E-10</c:v>
                </c:pt>
                <c:pt idx="4212">
                  <c:v>-2.7566338101081561E-10</c:v>
                </c:pt>
                <c:pt idx="4213">
                  <c:v>-2.6643098838263768E-10</c:v>
                </c:pt>
                <c:pt idx="4214">
                  <c:v>-2.5703406070221041E-10</c:v>
                </c:pt>
                <c:pt idx="4215">
                  <c:v>-2.4748347815517491E-10</c:v>
                </c:pt>
                <c:pt idx="4216">
                  <c:v>-2.3778978786026528E-10</c:v>
                </c:pt>
                <c:pt idx="4217">
                  <c:v>-2.2796398102542531E-10</c:v>
                </c:pt>
                <c:pt idx="4218">
                  <c:v>-2.1801693783629619E-10</c:v>
                </c:pt>
                <c:pt idx="4219">
                  <c:v>-2.079594274562169E-10</c:v>
                </c:pt>
                <c:pt idx="4220">
                  <c:v>-1.978025521154336E-10</c:v>
                </c:pt>
                <c:pt idx="4221">
                  <c:v>-1.875568589326804E-10</c:v>
                </c:pt>
                <c:pt idx="4222">
                  <c:v>-1.772334501382034E-10</c:v>
                </c:pt>
                <c:pt idx="4223">
                  <c:v>-1.6684287285073651E-10</c:v>
                </c:pt>
                <c:pt idx="4224">
                  <c:v>-1.563962293005261E-10</c:v>
                </c:pt>
                <c:pt idx="4225">
                  <c:v>-1.4590384456170111E-10</c:v>
                </c:pt>
                <c:pt idx="4226">
                  <c:v>-1.3537659881990291E-10</c:v>
                </c:pt>
                <c:pt idx="4227">
                  <c:v>-1.2482492817156299E-10</c:v>
                </c:pt>
                <c:pt idx="4228">
                  <c:v>-1.142592687131128E-10</c:v>
                </c:pt>
                <c:pt idx="4229">
                  <c:v>-1.036901675632862E-10</c:v>
                </c:pt>
                <c:pt idx="4230">
                  <c:v>-9.3127838773909843E-11</c:v>
                </c:pt>
                <c:pt idx="4231">
                  <c:v>-8.2582385374507794E-11</c:v>
                </c:pt>
                <c:pt idx="4232">
                  <c:v>-7.2063910394604136E-11</c:v>
                </c:pt>
                <c:pt idx="4233">
                  <c:v>-6.1582294819118033E-11</c:v>
                </c:pt>
                <c:pt idx="4234">
                  <c:v>-5.1147308610666193E-11</c:v>
                </c:pt>
                <c:pt idx="4235">
                  <c:v>-4.0768832754167761E-11</c:v>
                </c:pt>
                <c:pt idx="4236">
                  <c:v>-3.0455860056122219E-11</c:v>
                </c:pt>
                <c:pt idx="4237">
                  <c:v>-2.021816047914626E-11</c:v>
                </c:pt>
                <c:pt idx="4238">
                  <c:v>-1.006472682973936E-11</c:v>
                </c:pt>
                <c:pt idx="4239">
                  <c:v>-4.6629367034256567E-15</c:v>
                </c:pt>
                <c:pt idx="4240">
                  <c:v>9.9532604380669909E-12</c:v>
                </c:pt>
                <c:pt idx="4241">
                  <c:v>1.9800494577282279E-11</c:v>
                </c:pt>
                <c:pt idx="4242">
                  <c:v>2.9528712808257751E-11</c:v>
                </c:pt>
                <c:pt idx="4243">
                  <c:v>3.9129477436006248E-11</c:v>
                </c:pt>
                <c:pt idx="4244">
                  <c:v>4.8594794854750489E-11</c:v>
                </c:pt>
                <c:pt idx="4245">
                  <c:v>5.7917115547922997E-11</c:v>
                </c:pt>
                <c:pt idx="4246">
                  <c:v>6.7088667954351422E-11</c:v>
                </c:pt>
                <c:pt idx="4247">
                  <c:v>7.610223562437568E-11</c:v>
                </c:pt>
                <c:pt idx="4248">
                  <c:v>8.495038006373079E-11</c:v>
                </c:pt>
                <c:pt idx="4249">
                  <c:v>9.3626439934269001E-11</c:v>
                </c:pt>
                <c:pt idx="4250">
                  <c:v>1.021236428755401E-10</c:v>
                </c:pt>
                <c:pt idx="4251">
                  <c:v>1.104357716386062E-10</c:v>
                </c:pt>
                <c:pt idx="4252">
                  <c:v>1.1855649795222689E-10</c:v>
                </c:pt>
                <c:pt idx="4253">
                  <c:v>1.2647971558976681E-10</c:v>
                </c:pt>
                <c:pt idx="4254">
                  <c:v>1.341999844584052E-10</c:v>
                </c:pt>
                <c:pt idx="4255">
                  <c:v>1.4171197548762391E-10</c:v>
                </c:pt>
                <c:pt idx="4256">
                  <c:v>1.490102485846023E-10</c:v>
                </c:pt>
                <c:pt idx="4257">
                  <c:v>1.5609002979033451E-10</c:v>
                </c:pt>
                <c:pt idx="4258">
                  <c:v>1.629467671904195E-10</c:v>
                </c:pt>
                <c:pt idx="4259">
                  <c:v>1.695757978481538E-10</c:v>
                </c:pt>
                <c:pt idx="4260">
                  <c:v>1.7597323598295131E-10</c:v>
                </c:pt>
                <c:pt idx="4261">
                  <c:v>1.8213530683652829E-10</c:v>
                </c:pt>
                <c:pt idx="4262">
                  <c:v>1.8805823565060109E-10</c:v>
                </c:pt>
                <c:pt idx="4263">
                  <c:v>1.9373880277839819E-10</c:v>
                </c:pt>
                <c:pt idx="4264">
                  <c:v>1.9917389959545059E-10</c:v>
                </c:pt>
                <c:pt idx="4265">
                  <c:v>2.0436075054419689E-10</c:v>
                </c:pt>
                <c:pt idx="4266">
                  <c:v>2.0929680211168031E-10</c:v>
                </c:pt>
                <c:pt idx="4267">
                  <c:v>2.139799448741542E-10</c:v>
                </c:pt>
                <c:pt idx="4268">
                  <c:v>2.184081804301741E-10</c:v>
                </c:pt>
                <c:pt idx="4269">
                  <c:v>2.225798434452031E-10</c:v>
                </c:pt>
                <c:pt idx="4270">
                  <c:v>2.2649326858470431E-10</c:v>
                </c:pt>
                <c:pt idx="4271">
                  <c:v>2.3014756767025799E-10</c:v>
                </c:pt>
                <c:pt idx="4272">
                  <c:v>2.3354151945653712E-10</c:v>
                </c:pt>
                <c:pt idx="4273">
                  <c:v>2.3667479087663418E-10</c:v>
                </c:pt>
                <c:pt idx="4274">
                  <c:v>2.395468268190371E-10</c:v>
                </c:pt>
                <c:pt idx="4275">
                  <c:v>2.4215751626144311E-10</c:v>
                </c:pt>
                <c:pt idx="4276">
                  <c:v>2.4450697022615491E-10</c:v>
                </c:pt>
                <c:pt idx="4277">
                  <c:v>2.4659563280238222E-10</c:v>
                </c:pt>
                <c:pt idx="4278">
                  <c:v>2.4842405910163729E-10</c:v>
                </c:pt>
                <c:pt idx="4279">
                  <c:v>2.4999313730234013E-10</c:v>
                </c:pt>
                <c:pt idx="4280">
                  <c:v>2.51303977627515E-10</c:v>
                </c:pt>
                <c:pt idx="4281">
                  <c:v>2.5235780132248919E-10</c:v>
                </c:pt>
                <c:pt idx="4282">
                  <c:v>2.5315649576640448E-10</c:v>
                </c:pt>
                <c:pt idx="4283">
                  <c:v>2.5370161527149548E-10</c:v>
                </c:pt>
                <c:pt idx="4284">
                  <c:v>2.5399526926150879E-10</c:v>
                </c:pt>
                <c:pt idx="4285">
                  <c:v>2.5403967818249379E-10</c:v>
                </c:pt>
                <c:pt idx="4286">
                  <c:v>2.538375065697096E-10</c:v>
                </c:pt>
                <c:pt idx="4287">
                  <c:v>2.5339119691381029E-10</c:v>
                </c:pt>
                <c:pt idx="4288">
                  <c:v>2.5270385783926491E-10</c:v>
                </c:pt>
                <c:pt idx="4289">
                  <c:v>2.517785979705423E-10</c:v>
                </c:pt>
                <c:pt idx="4290">
                  <c:v>2.5061852593211142E-10</c:v>
                </c:pt>
                <c:pt idx="4291">
                  <c:v>2.492274164822561E-10</c:v>
                </c:pt>
                <c:pt idx="4292">
                  <c:v>2.4760882233465509E-10</c:v>
                </c:pt>
                <c:pt idx="4293">
                  <c:v>2.457665182475921E-10</c:v>
                </c:pt>
                <c:pt idx="4294">
                  <c:v>2.437049451131656E-10</c:v>
                </c:pt>
                <c:pt idx="4295">
                  <c:v>2.4142787768965951E-10</c:v>
                </c:pt>
                <c:pt idx="4296">
                  <c:v>2.389400899360794E-10</c:v>
                </c:pt>
                <c:pt idx="4297">
                  <c:v>2.3624580069991912E-10</c:v>
                </c:pt>
                <c:pt idx="4298">
                  <c:v>2.333497839401844E-10</c:v>
                </c:pt>
                <c:pt idx="4299">
                  <c:v>2.30257257705091E-10</c:v>
                </c:pt>
                <c:pt idx="4300">
                  <c:v>2.269726628867375E-10</c:v>
                </c:pt>
                <c:pt idx="4301">
                  <c:v>2.235015506002469E-10</c:v>
                </c:pt>
                <c:pt idx="4302">
                  <c:v>2.198490278715326E-10</c:v>
                </c:pt>
                <c:pt idx="4303">
                  <c:v>2.1602031274881031E-10</c:v>
                </c:pt>
                <c:pt idx="4304">
                  <c:v>2.1202117839180801E-10</c:v>
                </c:pt>
                <c:pt idx="4305">
                  <c:v>2.0785706489334641E-10</c:v>
                </c:pt>
                <c:pt idx="4306">
                  <c:v>2.0353374541315361E-10</c:v>
                </c:pt>
                <c:pt idx="4307">
                  <c:v>1.990568820886551E-10</c:v>
                </c:pt>
                <c:pt idx="4308">
                  <c:v>1.944325811464864E-10</c:v>
                </c:pt>
                <c:pt idx="4309">
                  <c:v>1.8966683779098051E-10</c:v>
                </c:pt>
                <c:pt idx="4310">
                  <c:v>1.847655362041678E-10</c:v>
                </c:pt>
                <c:pt idx="4311">
                  <c:v>1.7973500465728881E-10</c:v>
                </c:pt>
                <c:pt idx="4312">
                  <c:v>1.7458123835467629E-10</c:v>
                </c:pt>
                <c:pt idx="4313">
                  <c:v>1.693103435229659E-10</c:v>
                </c:pt>
                <c:pt idx="4314">
                  <c:v>1.639289815003053E-10</c:v>
                </c:pt>
                <c:pt idx="4315">
                  <c:v>1.584433695356324E-10</c:v>
                </c:pt>
                <c:pt idx="4316">
                  <c:v>1.528597248778851E-10</c:v>
                </c:pt>
                <c:pt idx="4317">
                  <c:v>1.4718481988751359E-10</c:v>
                </c:pt>
                <c:pt idx="4318">
                  <c:v>1.4142464976885089E-10</c:v>
                </c:pt>
                <c:pt idx="4319">
                  <c:v>1.3558598688234719E-10</c:v>
                </c:pt>
                <c:pt idx="4320">
                  <c:v>1.2967515949924291E-10</c:v>
                </c:pt>
                <c:pt idx="4321">
                  <c:v>1.2369860691308079E-10</c:v>
                </c:pt>
                <c:pt idx="4322">
                  <c:v>1.1766276841740359E-10</c:v>
                </c:pt>
                <c:pt idx="4323">
                  <c:v>1.1157397228345189E-10</c:v>
                </c:pt>
                <c:pt idx="4324">
                  <c:v>1.054387688270708E-10</c:v>
                </c:pt>
                <c:pt idx="4325">
                  <c:v>9.9263708364105696E-11</c:v>
                </c:pt>
                <c:pt idx="4326">
                  <c:v>9.3055230188099358E-11</c:v>
                </c:pt>
                <c:pt idx="4327">
                  <c:v>8.6819440525687241E-11</c:v>
                </c:pt>
                <c:pt idx="4328">
                  <c:v>8.0562778670412172E-11</c:v>
                </c:pt>
                <c:pt idx="4329">
                  <c:v>7.4291572893514513E-11</c:v>
                </c:pt>
                <c:pt idx="4330">
                  <c:v>6.8012040443932165E-11</c:v>
                </c:pt>
                <c:pt idx="4331">
                  <c:v>6.1730176525998104E-11</c:v>
                </c:pt>
                <c:pt idx="4332">
                  <c:v>5.5452309410952687E-11</c:v>
                </c:pt>
                <c:pt idx="4333">
                  <c:v>4.918443430312891E-11</c:v>
                </c:pt>
                <c:pt idx="4334">
                  <c:v>4.2932435384557272E-11</c:v>
                </c:pt>
                <c:pt idx="4335">
                  <c:v>3.6702196837268269E-11</c:v>
                </c:pt>
                <c:pt idx="4336">
                  <c:v>3.0499713865594913E-11</c:v>
                </c:pt>
                <c:pt idx="4337">
                  <c:v>2.4330648606962771E-11</c:v>
                </c:pt>
                <c:pt idx="4338">
                  <c:v>1.8200441154192501E-11</c:v>
                </c:pt>
                <c:pt idx="4339">
                  <c:v>1.211497568931463E-11</c:v>
                </c:pt>
                <c:pt idx="4340">
                  <c:v>6.0793592382424322E-12</c:v>
                </c:pt>
                <c:pt idx="4341">
                  <c:v>9.936496070395151E-14</c:v>
                </c:pt>
                <c:pt idx="4342">
                  <c:v>-5.8202331842949206E-12</c:v>
                </c:pt>
                <c:pt idx="4343">
                  <c:v>-1.167410612623598E-11</c:v>
                </c:pt>
                <c:pt idx="4344">
                  <c:v>-1.7457146839205961E-11</c:v>
                </c:pt>
                <c:pt idx="4345">
                  <c:v>-2.3164803408803891E-11</c:v>
                </c:pt>
                <c:pt idx="4346">
                  <c:v>-2.87919688091165E-11</c:v>
                </c:pt>
                <c:pt idx="4347">
                  <c:v>-3.4334091125742823E-11</c:v>
                </c:pt>
                <c:pt idx="4348">
                  <c:v>-3.9786618444281878E-11</c:v>
                </c:pt>
                <c:pt idx="4349">
                  <c:v>-4.514544293954259E-11</c:v>
                </c:pt>
                <c:pt idx="4350">
                  <c:v>-5.040601269712397E-11</c:v>
                </c:pt>
                <c:pt idx="4351">
                  <c:v>-5.5564330914137372E-11</c:v>
                </c:pt>
                <c:pt idx="4352">
                  <c:v>-6.0616511809996609E-11</c:v>
                </c:pt>
                <c:pt idx="4353">
                  <c:v>-6.5558669604115494E-11</c:v>
                </c:pt>
                <c:pt idx="4354">
                  <c:v>-7.0386918515907837E-11</c:v>
                </c:pt>
                <c:pt idx="4355">
                  <c:v>-7.5098149920904689E-11</c:v>
                </c:pt>
                <c:pt idx="4356">
                  <c:v>-7.9688700083124786E-11</c:v>
                </c:pt>
                <c:pt idx="4357">
                  <c:v>-8.4155460378099178E-11</c:v>
                </c:pt>
                <c:pt idx="4358">
                  <c:v>-8.8495433203661378E-11</c:v>
                </c:pt>
                <c:pt idx="4359">
                  <c:v>-9.2705287890737509E-11</c:v>
                </c:pt>
                <c:pt idx="4360">
                  <c:v>-9.6782803993278321E-11</c:v>
                </c:pt>
                <c:pt idx="4361">
                  <c:v>-1.007249839091173E-10</c:v>
                </c:pt>
                <c:pt idx="4362">
                  <c:v>-1.045297182145077E-10</c:v>
                </c:pt>
                <c:pt idx="4363">
                  <c:v>-1.0819434237419049E-10</c:v>
                </c:pt>
                <c:pt idx="4364">
                  <c:v>-1.117169690090236E-10</c:v>
                </c:pt>
                <c:pt idx="4365">
                  <c:v>-1.150954886952604E-10</c:v>
                </c:pt>
                <c:pt idx="4366">
                  <c:v>-1.1832823609836401E-10</c:v>
                </c:pt>
                <c:pt idx="4367">
                  <c:v>-1.2141343486149481E-10</c:v>
                </c:pt>
                <c:pt idx="4368">
                  <c:v>-1.2434964169472101E-10</c:v>
                </c:pt>
                <c:pt idx="4369">
                  <c:v>-1.271354133081104E-10</c:v>
                </c:pt>
                <c:pt idx="4370">
                  <c:v>-1.2976986152324341E-10</c:v>
                </c:pt>
                <c:pt idx="4371">
                  <c:v>-1.3225165407249051E-10</c:v>
                </c:pt>
                <c:pt idx="4372">
                  <c:v>-1.345799027774319E-10</c:v>
                </c:pt>
                <c:pt idx="4373">
                  <c:v>-1.3675427457116029E-10</c:v>
                </c:pt>
                <c:pt idx="4374">
                  <c:v>-1.3877388127525589E-10</c:v>
                </c:pt>
                <c:pt idx="4375">
                  <c:v>-1.4063872288971879E-10</c:v>
                </c:pt>
                <c:pt idx="4376">
                  <c:v>-1.4234824430303661E-10</c:v>
                </c:pt>
                <c:pt idx="4377">
                  <c:v>-1.4390244551520939E-10</c:v>
                </c:pt>
                <c:pt idx="4378">
                  <c:v>-1.453014375485395E-10</c:v>
                </c:pt>
                <c:pt idx="4379">
                  <c:v>-1.4654522040302709E-10</c:v>
                </c:pt>
                <c:pt idx="4380">
                  <c:v>-1.476344602124868E-10</c:v>
                </c:pt>
                <c:pt idx="4381">
                  <c:v>-1.485696010661286E-10</c:v>
                </c:pt>
                <c:pt idx="4382">
                  <c:v>-1.4935119807546471E-10</c:v>
                </c:pt>
                <c:pt idx="4383">
                  <c:v>-1.4998013941891491E-10</c:v>
                </c:pt>
                <c:pt idx="4384">
                  <c:v>-1.504570912302938E-10</c:v>
                </c:pt>
                <c:pt idx="4385">
                  <c:v>-1.507834967995336E-10</c:v>
                </c:pt>
                <c:pt idx="4386">
                  <c:v>-1.5096057737196131E-10</c:v>
                </c:pt>
                <c:pt idx="4387">
                  <c:v>-1.5098944317060159E-10</c:v>
                </c:pt>
                <c:pt idx="4388">
                  <c:v>-1.508715374853864E-10</c:v>
                </c:pt>
                <c:pt idx="4389">
                  <c:v>-1.5060863667315521E-10</c:v>
                </c:pt>
                <c:pt idx="4390">
                  <c:v>-1.5020240606844479E-10</c:v>
                </c:pt>
                <c:pt idx="4391">
                  <c:v>-1.4965484407269969E-10</c:v>
                </c:pt>
                <c:pt idx="4392">
                  <c:v>-1.4896772704275921E-10</c:v>
                </c:pt>
                <c:pt idx="4393">
                  <c:v>-1.481431644023701E-10</c:v>
                </c:pt>
                <c:pt idx="4394">
                  <c:v>-1.471833765975816E-10</c:v>
                </c:pt>
                <c:pt idx="4395">
                  <c:v>-1.4609058407444311E-10</c:v>
                </c:pt>
                <c:pt idx="4396">
                  <c:v>-1.448674513682136E-10</c:v>
                </c:pt>
                <c:pt idx="4397">
                  <c:v>-1.435161989249423E-10</c:v>
                </c:pt>
                <c:pt idx="4398">
                  <c:v>-1.4203960230219079E-10</c:v>
                </c:pt>
                <c:pt idx="4399">
                  <c:v>-1.4044021501291579E-10</c:v>
                </c:pt>
                <c:pt idx="4400">
                  <c:v>-1.387209236369813E-10</c:v>
                </c:pt>
                <c:pt idx="4401">
                  <c:v>-1.368845037319488E-10</c:v>
                </c:pt>
                <c:pt idx="4402">
                  <c:v>-1.349342859668923E-10</c:v>
                </c:pt>
                <c:pt idx="4403">
                  <c:v>-1.328729348770707E-10</c:v>
                </c:pt>
                <c:pt idx="4404">
                  <c:v>-1.3070367010925571E-10</c:v>
                </c:pt>
                <c:pt idx="4405">
                  <c:v>-1.284298223325209E-10</c:v>
                </c:pt>
                <c:pt idx="4406">
                  <c:v>-1.260545001713353E-10</c:v>
                </c:pt>
                <c:pt idx="4407">
                  <c:v>-1.235811453170754E-10</c:v>
                </c:pt>
                <c:pt idx="4408">
                  <c:v>-1.2101297741651251E-10</c:v>
                </c:pt>
                <c:pt idx="4409">
                  <c:v>-1.183536602056279E-10</c:v>
                </c:pt>
                <c:pt idx="4410">
                  <c:v>-1.156067463981003E-10</c:v>
                </c:pt>
                <c:pt idx="4411">
                  <c:v>-1.127755666630037E-10</c:v>
                </c:pt>
                <c:pt idx="4412">
                  <c:v>-1.098636737140168E-10</c:v>
                </c:pt>
                <c:pt idx="4413">
                  <c:v>-1.0687495333172591E-10</c:v>
                </c:pt>
                <c:pt idx="4414">
                  <c:v>-1.038129582298097E-10</c:v>
                </c:pt>
                <c:pt idx="4415">
                  <c:v>-1.006813521442496E-10</c:v>
                </c:pt>
                <c:pt idx="4416">
                  <c:v>-9.7483798811026645E-11</c:v>
                </c:pt>
                <c:pt idx="4417">
                  <c:v>-9.4224295033029648E-11</c:v>
                </c:pt>
                <c:pt idx="4418">
                  <c:v>-9.0906615568542293E-11</c:v>
                </c:pt>
                <c:pt idx="4419">
                  <c:v>-8.7534535175848305E-11</c:v>
                </c:pt>
                <c:pt idx="4420">
                  <c:v>-8.4111717590928947E-11</c:v>
                </c:pt>
                <c:pt idx="4421">
                  <c:v>-8.064215961667287E-11</c:v>
                </c:pt>
                <c:pt idx="4422">
                  <c:v>-7.7129524989061338E-11</c:v>
                </c:pt>
                <c:pt idx="4423">
                  <c:v>-7.3578032555587924E-11</c:v>
                </c:pt>
                <c:pt idx="4424">
                  <c:v>-6.9991012985326506E-11</c:v>
                </c:pt>
                <c:pt idx="4425">
                  <c:v>-6.6372796148073121E-11</c:v>
                </c:pt>
                <c:pt idx="4426">
                  <c:v>-6.2726823735204107E-11</c:v>
                </c:pt>
                <c:pt idx="4427">
                  <c:v>-5.9057092549608114E-11</c:v>
                </c:pt>
                <c:pt idx="4428">
                  <c:v>-5.5367266327266413E-11</c:v>
                </c:pt>
                <c:pt idx="4429">
                  <c:v>-5.1661452893370103E-11</c:v>
                </c:pt>
                <c:pt idx="4430">
                  <c:v>-4.794298291699306E-11</c:v>
                </c:pt>
                <c:pt idx="4431">
                  <c:v>-4.4215742178721478E-11</c:v>
                </c:pt>
                <c:pt idx="4432">
                  <c:v>-4.0483505436839102E-11</c:v>
                </c:pt>
                <c:pt idx="4433">
                  <c:v>-3.6749936427327163E-11</c:v>
                </c:pt>
                <c:pt idx="4434">
                  <c:v>-3.3018587863864468E-11</c:v>
                </c:pt>
                <c:pt idx="4435">
                  <c:v>-2.9293234504734762E-11</c:v>
                </c:pt>
                <c:pt idx="4436">
                  <c:v>-2.5577095996709431E-11</c:v>
                </c:pt>
                <c:pt idx="4437">
                  <c:v>-2.1873947098072218E-11</c:v>
                </c:pt>
                <c:pt idx="4438">
                  <c:v>-1.818734052250193E-11</c:v>
                </c:pt>
                <c:pt idx="4439">
                  <c:v>-1.4520162849862571E-11</c:v>
                </c:pt>
                <c:pt idx="4440">
                  <c:v>-1.087641088304281E-11</c:v>
                </c:pt>
                <c:pt idx="4441">
                  <c:v>-7.258971201906661E-12</c:v>
                </c:pt>
                <c:pt idx="4442">
                  <c:v>-3.6711744755280051E-12</c:v>
                </c:pt>
                <c:pt idx="4443">
                  <c:v>-1.1635137298071641E-13</c:v>
                </c:pt>
                <c:pt idx="4444">
                  <c:v>3.4025005035687168E-12</c:v>
                </c:pt>
                <c:pt idx="4445">
                  <c:v>6.8823835519538079E-12</c:v>
                </c:pt>
                <c:pt idx="4446">
                  <c:v>1.0320300170008069E-11</c:v>
                </c:pt>
                <c:pt idx="4447">
                  <c:v>1.3713363777867469E-11</c:v>
                </c:pt>
                <c:pt idx="4448">
                  <c:v>1.705868779566799E-11</c:v>
                </c:pt>
                <c:pt idx="4449">
                  <c:v>2.0353385643545611E-11</c:v>
                </c:pt>
                <c:pt idx="4450">
                  <c:v>2.3595014830846139E-11</c:v>
                </c:pt>
                <c:pt idx="4451">
                  <c:v>2.6781021844612951E-11</c:v>
                </c:pt>
                <c:pt idx="4452">
                  <c:v>2.9908520104982017E-11</c:v>
                </c:pt>
                <c:pt idx="4453">
                  <c:v>3.2975511210509012E-11</c:v>
                </c:pt>
                <c:pt idx="4454">
                  <c:v>3.5979330625934842E-11</c:v>
                </c:pt>
                <c:pt idx="4455">
                  <c:v>3.8917757905210237E-11</c:v>
                </c:pt>
                <c:pt idx="4456">
                  <c:v>4.1788572602285967E-11</c:v>
                </c:pt>
                <c:pt idx="4457">
                  <c:v>4.45897763157177E-11</c:v>
                </c:pt>
                <c:pt idx="4458">
                  <c:v>4.7319481666363572E-11</c:v>
                </c:pt>
                <c:pt idx="4459">
                  <c:v>4.9975468208174328E-11</c:v>
                </c:pt>
                <c:pt idx="4460">
                  <c:v>5.255618162891551E-11</c:v>
                </c:pt>
                <c:pt idx="4461">
                  <c:v>5.5059623527142782E-11</c:v>
                </c:pt>
                <c:pt idx="4462">
                  <c:v>5.7484350612924118E-11</c:v>
                </c:pt>
                <c:pt idx="4463">
                  <c:v>5.9828808574025061E-11</c:v>
                </c:pt>
                <c:pt idx="4464">
                  <c:v>6.2091332075908667E-11</c:v>
                </c:pt>
                <c:pt idx="4465">
                  <c:v>6.4270921917852775E-11</c:v>
                </c:pt>
                <c:pt idx="4466">
                  <c:v>6.6366023787622908E-11</c:v>
                </c:pt>
                <c:pt idx="4467">
                  <c:v>6.8375527462194441E-11</c:v>
                </c:pt>
                <c:pt idx="4468">
                  <c:v>7.0298433740845212E-11</c:v>
                </c:pt>
                <c:pt idx="4469">
                  <c:v>7.2133521378248133E-11</c:v>
                </c:pt>
                <c:pt idx="4470">
                  <c:v>7.3880235262890892E-11</c:v>
                </c:pt>
                <c:pt idx="4471">
                  <c:v>7.5537465171748863E-11</c:v>
                </c:pt>
                <c:pt idx="4472">
                  <c:v>7.7104655993309734E-11</c:v>
                </c:pt>
                <c:pt idx="4473">
                  <c:v>7.8581252616061192E-11</c:v>
                </c:pt>
                <c:pt idx="4474">
                  <c:v>7.9966588906188463E-11</c:v>
                </c:pt>
                <c:pt idx="4475">
                  <c:v>8.126044281908662E-11</c:v>
                </c:pt>
                <c:pt idx="4476">
                  <c:v>8.2462370265545815E-11</c:v>
                </c:pt>
                <c:pt idx="4477">
                  <c:v>8.3572260223263584E-11</c:v>
                </c:pt>
                <c:pt idx="4478">
                  <c:v>8.4589668603030077E-11</c:v>
                </c:pt>
                <c:pt idx="4479">
                  <c:v>8.551481744945022E-11</c:v>
                </c:pt>
                <c:pt idx="4480">
                  <c:v>8.6347817784826475E-11</c:v>
                </c:pt>
                <c:pt idx="4481">
                  <c:v>8.7088669609158842E-11</c:v>
                </c:pt>
                <c:pt idx="4482">
                  <c:v>8.7737483944749783E-11</c:v>
                </c:pt>
                <c:pt idx="4483">
                  <c:v>8.8294815903111612E-11</c:v>
                </c:pt>
                <c:pt idx="4484">
                  <c:v>8.876077650654679E-11</c:v>
                </c:pt>
                <c:pt idx="4485">
                  <c:v>8.9136031888870093E-11</c:v>
                </c:pt>
                <c:pt idx="4486">
                  <c:v>8.9421137161593833E-11</c:v>
                </c:pt>
                <c:pt idx="4487">
                  <c:v>8.9616647436230323E-11</c:v>
                </c:pt>
                <c:pt idx="4488">
                  <c:v>8.9723228846594338E-11</c:v>
                </c:pt>
                <c:pt idx="4489">
                  <c:v>8.9741769571105579E-11</c:v>
                </c:pt>
                <c:pt idx="4490">
                  <c:v>8.9673046765881281E-11</c:v>
                </c:pt>
                <c:pt idx="4491">
                  <c:v>8.9518170653946072E-11</c:v>
                </c:pt>
                <c:pt idx="4492">
                  <c:v>8.9278140436022113E-11</c:v>
                </c:pt>
                <c:pt idx="4493">
                  <c:v>8.8953844290529105E-11</c:v>
                </c:pt>
                <c:pt idx="4494">
                  <c:v>8.854672550739906E-11</c:v>
                </c:pt>
                <c:pt idx="4495">
                  <c:v>8.8058005331959066E-11</c:v>
                </c:pt>
                <c:pt idx="4496">
                  <c:v>8.7488905009536211E-11</c:v>
                </c:pt>
                <c:pt idx="4497">
                  <c:v>8.6840645785457582E-11</c:v>
                </c:pt>
                <c:pt idx="4498">
                  <c:v>8.6114781971957655E-11</c:v>
                </c:pt>
                <c:pt idx="4499">
                  <c:v>8.5312867881270904E-11</c:v>
                </c:pt>
                <c:pt idx="4500">
                  <c:v>8.4436457825631805E-11</c:v>
                </c:pt>
                <c:pt idx="4501">
                  <c:v>8.3486995094972372E-11</c:v>
                </c:pt>
                <c:pt idx="4502">
                  <c:v>8.2466256046132003E-11</c:v>
                </c:pt>
                <c:pt idx="4503">
                  <c:v>8.1376017035950099E-11</c:v>
                </c:pt>
                <c:pt idx="4504">
                  <c:v>8.0217832376661136E-11</c:v>
                </c:pt>
                <c:pt idx="4505">
                  <c:v>7.8993811492011901E-11</c:v>
                </c:pt>
                <c:pt idx="4506">
                  <c:v>7.7705508694236869E-11</c:v>
                </c:pt>
                <c:pt idx="4507">
                  <c:v>7.6354922384780366E-11</c:v>
                </c:pt>
                <c:pt idx="4508">
                  <c:v>7.4944050965086717E-11</c:v>
                </c:pt>
                <c:pt idx="4509">
                  <c:v>7.3474892836600247E-11</c:v>
                </c:pt>
                <c:pt idx="4510">
                  <c:v>7.1949446400765282E-11</c:v>
                </c:pt>
                <c:pt idx="4511">
                  <c:v>7.0369710059026147E-11</c:v>
                </c:pt>
                <c:pt idx="4512">
                  <c:v>6.8737904257432092E-11</c:v>
                </c:pt>
                <c:pt idx="4513">
                  <c:v>6.705591637512498E-11</c:v>
                </c:pt>
                <c:pt idx="4514">
                  <c:v>6.5326077880456523E-11</c:v>
                </c:pt>
                <c:pt idx="4515">
                  <c:v>6.3550387174871048E-11</c:v>
                </c:pt>
                <c:pt idx="4516">
                  <c:v>6.1731175726720267E-11</c:v>
                </c:pt>
                <c:pt idx="4517">
                  <c:v>5.9870552959750967E-11</c:v>
                </c:pt>
                <c:pt idx="4518">
                  <c:v>5.7970850342314861E-11</c:v>
                </c:pt>
                <c:pt idx="4519">
                  <c:v>5.6034066275856282E-11</c:v>
                </c:pt>
                <c:pt idx="4520">
                  <c:v>5.4062754273331848E-11</c:v>
                </c:pt>
                <c:pt idx="4521">
                  <c:v>5.2058912736185903E-11</c:v>
                </c:pt>
                <c:pt idx="4522">
                  <c:v>5.0024984155072622E-11</c:v>
                </c:pt>
                <c:pt idx="4523">
                  <c:v>4.79632999983437E-11</c:v>
                </c:pt>
                <c:pt idx="4524">
                  <c:v>4.5876080712048412E-11</c:v>
                </c:pt>
                <c:pt idx="4525">
                  <c:v>4.3765546742235977E-11</c:v>
                </c:pt>
                <c:pt idx="4526">
                  <c:v>4.1634029557258152E-11</c:v>
                </c:pt>
                <c:pt idx="4527">
                  <c:v>3.948363858086168E-11</c:v>
                </c:pt>
                <c:pt idx="4528">
                  <c:v>3.7316927326003218E-11</c:v>
                </c:pt>
                <c:pt idx="4529">
                  <c:v>3.5136005216429573E-11</c:v>
                </c:pt>
                <c:pt idx="4530">
                  <c:v>3.294320372049242E-11</c:v>
                </c:pt>
                <c:pt idx="4531">
                  <c:v>3.0740743284241028E-11</c:v>
                </c:pt>
                <c:pt idx="4532">
                  <c:v>2.8530733331422201E-11</c:v>
                </c:pt>
                <c:pt idx="4533">
                  <c:v>2.631550533038762E-11</c:v>
                </c:pt>
                <c:pt idx="4534">
                  <c:v>2.409727972718656E-11</c:v>
                </c:pt>
                <c:pt idx="4535">
                  <c:v>2.1878165945565801E-11</c:v>
                </c:pt>
                <c:pt idx="4536">
                  <c:v>1.9660384431574581E-11</c:v>
                </c:pt>
                <c:pt idx="4537">
                  <c:v>1.744604460895971E-11</c:v>
                </c:pt>
                <c:pt idx="4538">
                  <c:v>1.5237255901467961E-11</c:v>
                </c:pt>
                <c:pt idx="4539">
                  <c:v>1.303612773284613E-11</c:v>
                </c:pt>
                <c:pt idx="4540">
                  <c:v>1.084476952684099E-11</c:v>
                </c:pt>
                <c:pt idx="4541">
                  <c:v>8.6651796848968843E-12</c:v>
                </c:pt>
                <c:pt idx="4542">
                  <c:v>6.4992455861556664E-12</c:v>
                </c:pt>
                <c:pt idx="4543">
                  <c:v>4.3490766543641257E-12</c:v>
                </c:pt>
                <c:pt idx="4544">
                  <c:v>2.2162272017567371E-12</c:v>
                </c:pt>
                <c:pt idx="4545">
                  <c:v>1.03139718987677E-13</c:v>
                </c:pt>
                <c:pt idx="4546">
                  <c:v>-1.98863148170858E-12</c:v>
                </c:pt>
                <c:pt idx="4547">
                  <c:v>-4.0574210657950971E-12</c:v>
                </c:pt>
                <c:pt idx="4548">
                  <c:v>-6.1011196095250853E-12</c:v>
                </c:pt>
                <c:pt idx="4549">
                  <c:v>-8.1183948452689947E-12</c:v>
                </c:pt>
                <c:pt idx="4550">
                  <c:v>-1.0107137349280039E-11</c:v>
                </c:pt>
                <c:pt idx="4551">
                  <c:v>-1.20659038316262E-11</c:v>
                </c:pt>
                <c:pt idx="4552">
                  <c:v>-1.3993139980073011E-11</c:v>
                </c:pt>
                <c:pt idx="4553">
                  <c:v>-1.588729148238599E-11</c:v>
                </c:pt>
                <c:pt idx="4554">
                  <c:v>-1.774658198172574E-11</c:v>
                </c:pt>
                <c:pt idx="4555">
                  <c:v>-1.9570123299672559E-11</c:v>
                </c:pt>
                <c:pt idx="4556">
                  <c:v>-2.1356028057084589E-11</c:v>
                </c:pt>
                <c:pt idx="4557">
                  <c:v>-2.3103075008634729E-11</c:v>
                </c:pt>
                <c:pt idx="4558">
                  <c:v>-2.4810042908995911E-11</c:v>
                </c:pt>
                <c:pt idx="4559">
                  <c:v>-2.6475488468236111E-11</c:v>
                </c:pt>
                <c:pt idx="4560">
                  <c:v>-2.809863453023809E-11</c:v>
                </c:pt>
                <c:pt idx="4561">
                  <c:v>-2.9677926782767372E-11</c:v>
                </c:pt>
                <c:pt idx="4562">
                  <c:v>-3.1212366025101801E-11</c:v>
                </c:pt>
                <c:pt idx="4563">
                  <c:v>-3.2701175101124142E-11</c:v>
                </c:pt>
                <c:pt idx="4564">
                  <c:v>-3.4143132765507289E-11</c:v>
                </c:pt>
                <c:pt idx="4565">
                  <c:v>-3.5537239817529098E-11</c:v>
                </c:pt>
                <c:pt idx="4566">
                  <c:v>-3.6882830123374788E-11</c:v>
                </c:pt>
                <c:pt idx="4567">
                  <c:v>-3.8178904482322202E-11</c:v>
                </c:pt>
                <c:pt idx="4568">
                  <c:v>-3.9424907782859009E-11</c:v>
                </c:pt>
                <c:pt idx="4569">
                  <c:v>-4.062006286886799E-11</c:v>
                </c:pt>
                <c:pt idx="4570">
                  <c:v>-4.1763703606534357E-11</c:v>
                </c:pt>
                <c:pt idx="4571">
                  <c:v>-4.285538590664828E-11</c:v>
                </c:pt>
                <c:pt idx="4572">
                  <c:v>-4.3894332613092502E-11</c:v>
                </c:pt>
                <c:pt idx="4573">
                  <c:v>-4.4880099636657178E-11</c:v>
                </c:pt>
                <c:pt idx="4574">
                  <c:v>-4.5812464932737378E-11</c:v>
                </c:pt>
                <c:pt idx="4575">
                  <c:v>-4.6691095434425727E-11</c:v>
                </c:pt>
                <c:pt idx="4576">
                  <c:v>-4.7515213985604987E-11</c:v>
                </c:pt>
                <c:pt idx="4577">
                  <c:v>-4.8285153653182533E-11</c:v>
                </c:pt>
                <c:pt idx="4578">
                  <c:v>-4.9000359325646059E-11</c:v>
                </c:pt>
                <c:pt idx="4579">
                  <c:v>-4.9660942025298027E-11</c:v>
                </c:pt>
                <c:pt idx="4580">
                  <c:v>-5.0266679707533513E-11</c:v>
                </c:pt>
                <c:pt idx="4581">
                  <c:v>-5.0817572372352522E-11</c:v>
                </c:pt>
                <c:pt idx="4582">
                  <c:v>-5.131339797515011E-11</c:v>
                </c:pt>
                <c:pt idx="4583">
                  <c:v>-5.1754600605136147E-11</c:v>
                </c:pt>
                <c:pt idx="4584">
                  <c:v>-5.2141180262310627E-11</c:v>
                </c:pt>
                <c:pt idx="4585">
                  <c:v>-5.2473247968976011E-11</c:v>
                </c:pt>
                <c:pt idx="4586">
                  <c:v>-5.2751025769737232E-11</c:v>
                </c:pt>
                <c:pt idx="4587">
                  <c:v>-5.2974957753804119E-11</c:v>
                </c:pt>
                <c:pt idx="4588">
                  <c:v>-5.3145154943479162E-11</c:v>
                </c:pt>
                <c:pt idx="4589">
                  <c:v>-5.3262172450274647E-11</c:v>
                </c:pt>
                <c:pt idx="4590">
                  <c:v>-5.3326343341097981E-11</c:v>
                </c:pt>
                <c:pt idx="4591">
                  <c:v>-5.3338222727461471E-11</c:v>
                </c:pt>
                <c:pt idx="4592">
                  <c:v>-5.3298254698574971E-11</c:v>
                </c:pt>
                <c:pt idx="4593">
                  <c:v>-5.320710538825324E-11</c:v>
                </c:pt>
                <c:pt idx="4594">
                  <c:v>-5.3065107863403682E-11</c:v>
                </c:pt>
                <c:pt idx="4595">
                  <c:v>-5.2873261324748462E-11</c:v>
                </c:pt>
                <c:pt idx="4596">
                  <c:v>-5.2632120883799871E-11</c:v>
                </c:pt>
                <c:pt idx="4597">
                  <c:v>-5.2342463696675168E-11</c:v>
                </c:pt>
                <c:pt idx="4598">
                  <c:v>-5.2004844874886658E-11</c:v>
                </c:pt>
                <c:pt idx="4599">
                  <c:v>-5.1620263619156497E-11</c:v>
                </c:pt>
                <c:pt idx="4600">
                  <c:v>-5.1189497085601943E-11</c:v>
                </c:pt>
                <c:pt idx="4601">
                  <c:v>-5.0713766519550063E-11</c:v>
                </c:pt>
                <c:pt idx="4602">
                  <c:v>-5.0193516010210708E-11</c:v>
                </c:pt>
                <c:pt idx="4603">
                  <c:v>-4.9629966802910992E-11</c:v>
                </c:pt>
                <c:pt idx="4604">
                  <c:v>-4.9023896053768112E-11</c:v>
                </c:pt>
                <c:pt idx="4605">
                  <c:v>-4.8376747052714109E-11</c:v>
                </c:pt>
                <c:pt idx="4606">
                  <c:v>-4.7688963888958818E-11</c:v>
                </c:pt>
                <c:pt idx="4607">
                  <c:v>-4.6962100874736728E-11</c:v>
                </c:pt>
                <c:pt idx="4608">
                  <c:v>-4.6197046188467539E-11</c:v>
                </c:pt>
                <c:pt idx="4609">
                  <c:v>-4.5394799030873401E-11</c:v>
                </c:pt>
                <c:pt idx="4610">
                  <c:v>-4.4556802691886332E-11</c:v>
                </c:pt>
                <c:pt idx="4611">
                  <c:v>-4.3684278416833422E-11</c:v>
                </c:pt>
                <c:pt idx="4612">
                  <c:v>-4.2778225406436832E-11</c:v>
                </c:pt>
                <c:pt idx="4613">
                  <c:v>-4.1839753883721187E-11</c:v>
                </c:pt>
                <c:pt idx="4614">
                  <c:v>-4.08703071386185E-11</c:v>
                </c:pt>
                <c:pt idx="4615">
                  <c:v>-3.9870995394153397E-11</c:v>
                </c:pt>
                <c:pt idx="4616">
                  <c:v>-3.8843150917955427E-11</c:v>
                </c:pt>
                <c:pt idx="4617">
                  <c:v>-3.7788216999956603E-11</c:v>
                </c:pt>
                <c:pt idx="4618">
                  <c:v>-3.6707525907786482E-11</c:v>
                </c:pt>
                <c:pt idx="4619">
                  <c:v>-3.5602076842167207E-11</c:v>
                </c:pt>
                <c:pt idx="4620">
                  <c:v>-3.4473202070728348E-11</c:v>
                </c:pt>
                <c:pt idx="4621">
                  <c:v>-3.3322566928006842E-11</c:v>
                </c:pt>
                <c:pt idx="4622">
                  <c:v>-3.2151170614724827E-11</c:v>
                </c:pt>
                <c:pt idx="4623">
                  <c:v>-3.0960567443116822E-11</c:v>
                </c:pt>
                <c:pt idx="4624">
                  <c:v>-2.9752089680812333E-11</c:v>
                </c:pt>
                <c:pt idx="4625">
                  <c:v>-2.8526958573138469E-11</c:v>
                </c:pt>
                <c:pt idx="4626">
                  <c:v>-2.7286506387724778E-11</c:v>
                </c:pt>
                <c:pt idx="4627">
                  <c:v>-2.603217641450328E-11</c:v>
                </c:pt>
                <c:pt idx="4628">
                  <c:v>-2.4765633988010901E-11</c:v>
                </c:pt>
                <c:pt idx="4629">
                  <c:v>-2.348765626436489E-11</c:v>
                </c:pt>
                <c:pt idx="4630">
                  <c:v>-2.2200130622707089E-11</c:v>
                </c:pt>
                <c:pt idx="4631">
                  <c:v>-2.090383421915476E-11</c:v>
                </c:pt>
                <c:pt idx="4632">
                  <c:v>-1.960076545515221E-11</c:v>
                </c:pt>
                <c:pt idx="4633">
                  <c:v>-1.8291812509119151E-11</c:v>
                </c:pt>
                <c:pt idx="4634">
                  <c:v>-1.6978196626382669E-11</c:v>
                </c:pt>
                <c:pt idx="4635">
                  <c:v>-1.5661805186084621E-11</c:v>
                </c:pt>
                <c:pt idx="4636">
                  <c:v>-1.434330432203978E-11</c:v>
                </c:pt>
                <c:pt idx="4637">
                  <c:v>-1.3024359368785101E-11</c:v>
                </c:pt>
                <c:pt idx="4638">
                  <c:v>-1.170630259395011E-11</c:v>
                </c:pt>
                <c:pt idx="4639">
                  <c:v>-1.039013319825699E-11</c:v>
                </c:pt>
                <c:pt idx="4640">
                  <c:v>-9.0774054939402049E-12</c:v>
                </c:pt>
                <c:pt idx="4641">
                  <c:v>-7.7688966371169954E-12</c:v>
                </c:pt>
                <c:pt idx="4642">
                  <c:v>-6.4663829846267618E-12</c:v>
                </c:pt>
                <c:pt idx="4643">
                  <c:v>-5.1707527148892041E-12</c:v>
                </c:pt>
                <c:pt idx="4644">
                  <c:v>-3.88322707323141E-12</c:v>
                </c:pt>
                <c:pt idx="4645">
                  <c:v>-2.6051383272829298E-12</c:v>
                </c:pt>
                <c:pt idx="4646">
                  <c:v>-1.337374655463464E-12</c:v>
                </c:pt>
                <c:pt idx="4647">
                  <c:v>-8.1268325402561459E-14</c:v>
                </c:pt>
                <c:pt idx="4648">
                  <c:v>1.162292484480076E-12</c:v>
                </c:pt>
                <c:pt idx="4649">
                  <c:v>2.3920865288573619E-12</c:v>
                </c:pt>
                <c:pt idx="4650">
                  <c:v>3.6070035847046711E-12</c:v>
                </c:pt>
                <c:pt idx="4651">
                  <c:v>4.8060444512998401E-12</c:v>
                </c:pt>
                <c:pt idx="4652">
                  <c:v>5.9882099279207068E-12</c:v>
                </c:pt>
                <c:pt idx="4653">
                  <c:v>7.1527228584500343E-12</c:v>
                </c:pt>
                <c:pt idx="4654">
                  <c:v>8.2984730198631951E-12</c:v>
                </c:pt>
                <c:pt idx="4655">
                  <c:v>9.4245722337404914E-12</c:v>
                </c:pt>
                <c:pt idx="4656">
                  <c:v>1.053002129935976E-11</c:v>
                </c:pt>
                <c:pt idx="4657">
                  <c:v>1.1614043060603759E-11</c:v>
                </c:pt>
                <c:pt idx="4658">
                  <c:v>1.2675860361355261E-11</c:v>
                </c:pt>
                <c:pt idx="4659">
                  <c:v>1.371469604549702E-11</c:v>
                </c:pt>
                <c:pt idx="4660">
                  <c:v>1.472955091230688E-11</c:v>
                </c:pt>
                <c:pt idx="4661">
                  <c:v>1.571986985027252E-11</c:v>
                </c:pt>
                <c:pt idx="4662">
                  <c:v>1.6684986725579172E-11</c:v>
                </c:pt>
                <c:pt idx="4663">
                  <c:v>1.7624124382109579E-11</c:v>
                </c:pt>
                <c:pt idx="4664">
                  <c:v>1.8536616686049001E-11</c:v>
                </c:pt>
                <c:pt idx="4665">
                  <c:v>1.9421797503582638E-11</c:v>
                </c:pt>
                <c:pt idx="4666">
                  <c:v>2.0279333767803109E-11</c:v>
                </c:pt>
                <c:pt idx="4667">
                  <c:v>2.110844832259318E-11</c:v>
                </c:pt>
                <c:pt idx="4668">
                  <c:v>2.1908697078742989E-11</c:v>
                </c:pt>
                <c:pt idx="4669">
                  <c:v>2.267941390243777E-11</c:v>
                </c:pt>
                <c:pt idx="4670">
                  <c:v>2.3420487771375062E-11</c:v>
                </c:pt>
                <c:pt idx="4671">
                  <c:v>2.4131363574042549E-11</c:v>
                </c:pt>
                <c:pt idx="4672">
                  <c:v>2.4811597221230389E-11</c:v>
                </c:pt>
                <c:pt idx="4673">
                  <c:v>2.5460855646031181E-11</c:v>
                </c:pt>
                <c:pt idx="4674">
                  <c:v>2.607880578153754E-11</c:v>
                </c:pt>
                <c:pt idx="4675">
                  <c:v>2.6665225583144551E-11</c:v>
                </c:pt>
                <c:pt idx="4676">
                  <c:v>2.7219893006247279E-11</c:v>
                </c:pt>
                <c:pt idx="4677">
                  <c:v>2.7742363961635871E-11</c:v>
                </c:pt>
                <c:pt idx="4678">
                  <c:v>2.8232971516217731E-11</c:v>
                </c:pt>
                <c:pt idx="4679">
                  <c:v>2.869104953617807E-11</c:v>
                </c:pt>
                <c:pt idx="4680">
                  <c:v>2.9116598021516893E-11</c:v>
                </c:pt>
                <c:pt idx="4681">
                  <c:v>2.9509727994536661E-11</c:v>
                </c:pt>
                <c:pt idx="4682">
                  <c:v>2.9870106388329993E-11</c:v>
                </c:pt>
                <c:pt idx="4683">
                  <c:v>3.0198066269804258E-11</c:v>
                </c:pt>
                <c:pt idx="4684">
                  <c:v>3.0493274572052087E-11</c:v>
                </c:pt>
                <c:pt idx="4685">
                  <c:v>3.0756064361980862E-11</c:v>
                </c:pt>
                <c:pt idx="4686">
                  <c:v>3.0986324617288119E-11</c:v>
                </c:pt>
                <c:pt idx="4687">
                  <c:v>3.1184277382578778E-11</c:v>
                </c:pt>
                <c:pt idx="4688">
                  <c:v>3.1349922657852858E-11</c:v>
                </c:pt>
                <c:pt idx="4689">
                  <c:v>3.1483482487715258E-11</c:v>
                </c:pt>
                <c:pt idx="4690">
                  <c:v>3.1585178916770928E-11</c:v>
                </c:pt>
                <c:pt idx="4691">
                  <c:v>3.1655233989624782E-11</c:v>
                </c:pt>
                <c:pt idx="4692">
                  <c:v>3.1693869750881731E-11</c:v>
                </c:pt>
                <c:pt idx="4693">
                  <c:v>3.1701419267449182E-11</c:v>
                </c:pt>
                <c:pt idx="4694">
                  <c:v>3.1678215606234523E-11</c:v>
                </c:pt>
                <c:pt idx="4695">
                  <c:v>3.1624480811842659E-11</c:v>
                </c:pt>
                <c:pt idx="4696">
                  <c:v>3.154065897348346E-11</c:v>
                </c:pt>
                <c:pt idx="4697">
                  <c:v>3.1427305202669231E-11</c:v>
                </c:pt>
                <c:pt idx="4698">
                  <c:v>3.1284308477097511E-11</c:v>
                </c:pt>
                <c:pt idx="4699">
                  <c:v>3.1112667997490462E-11</c:v>
                </c:pt>
                <c:pt idx="4700">
                  <c:v>3.0912494786150553E-11</c:v>
                </c:pt>
                <c:pt idx="4701">
                  <c:v>3.0684343954590083E-11</c:v>
                </c:pt>
                <c:pt idx="4702">
                  <c:v>3.0428881636623828E-11</c:v>
                </c:pt>
                <c:pt idx="4703">
                  <c:v>3.0146329876856732E-11</c:v>
                </c:pt>
                <c:pt idx="4704">
                  <c:v>2.9837687876010932E-11</c:v>
                </c:pt>
                <c:pt idx="4705">
                  <c:v>2.950306665638891E-11</c:v>
                </c:pt>
                <c:pt idx="4706">
                  <c:v>2.9143354396410359E-11</c:v>
                </c:pt>
                <c:pt idx="4707">
                  <c:v>2.875899518528513E-11</c:v>
                </c:pt>
                <c:pt idx="4708">
                  <c:v>2.8350655156828001E-11</c:v>
                </c:pt>
                <c:pt idx="4709">
                  <c:v>2.791900044485374E-11</c:v>
                </c:pt>
                <c:pt idx="4710">
                  <c:v>2.7464697183177119E-11</c:v>
                </c:pt>
                <c:pt idx="4711">
                  <c:v>2.698841150561293E-11</c:v>
                </c:pt>
                <c:pt idx="4712">
                  <c:v>2.6490698523673469E-11</c:v>
                </c:pt>
                <c:pt idx="4713">
                  <c:v>2.597244641577845E-11</c:v>
                </c:pt>
                <c:pt idx="4714">
                  <c:v>2.5434099271137711E-11</c:v>
                </c:pt>
                <c:pt idx="4715">
                  <c:v>2.487665629047342E-11</c:v>
                </c:pt>
                <c:pt idx="4716">
                  <c:v>2.4300894629902811E-11</c:v>
                </c:pt>
                <c:pt idx="4717">
                  <c:v>2.3707258378635739E-11</c:v>
                </c:pt>
                <c:pt idx="4718">
                  <c:v>2.3096746737394369E-11</c:v>
                </c:pt>
                <c:pt idx="4719">
                  <c:v>2.2470025839993471E-11</c:v>
                </c:pt>
                <c:pt idx="4720">
                  <c:v>2.182798386485274E-11</c:v>
                </c:pt>
                <c:pt idx="4721">
                  <c:v>2.1171175923484501E-11</c:v>
                </c:pt>
                <c:pt idx="4722">
                  <c:v>2.05006012166109E-11</c:v>
                </c:pt>
                <c:pt idx="4723">
                  <c:v>1.9816814855744269E-11</c:v>
                </c:pt>
                <c:pt idx="4724">
                  <c:v>1.9120927063909221E-11</c:v>
                </c:pt>
                <c:pt idx="4725">
                  <c:v>1.8413381930315609E-11</c:v>
                </c:pt>
                <c:pt idx="4726">
                  <c:v>1.7695289677988061E-11</c:v>
                </c:pt>
                <c:pt idx="4727">
                  <c:v>1.696720541843888E-11</c:v>
                </c:pt>
                <c:pt idx="4728">
                  <c:v>1.6230239374692701E-11</c:v>
                </c:pt>
                <c:pt idx="4729">
                  <c:v>1.5485057680564299E-11</c:v>
                </c:pt>
                <c:pt idx="4730">
                  <c:v>1.473221544756598E-11</c:v>
                </c:pt>
                <c:pt idx="4731">
                  <c:v>1.3972711876419909E-11</c:v>
                </c:pt>
                <c:pt idx="4732">
                  <c:v>1.320754616784825E-11</c:v>
                </c:pt>
                <c:pt idx="4733">
                  <c:v>1.243716241106085E-11</c:v>
                </c:pt>
                <c:pt idx="4734">
                  <c:v>1.166278185138481E-11</c:v>
                </c:pt>
                <c:pt idx="4735">
                  <c:v>1.0884959600332421E-11</c:v>
                </c:pt>
                <c:pt idx="4736">
                  <c:v>1.010436179171847E-11</c:v>
                </c:pt>
                <c:pt idx="4737">
                  <c:v>9.3218766039626644E-12</c:v>
                </c:pt>
                <c:pt idx="4738">
                  <c:v>8.5382811931822289E-12</c:v>
                </c:pt>
                <c:pt idx="4739">
                  <c:v>7.7543527154944059E-12</c:v>
                </c:pt>
                <c:pt idx="4740">
                  <c:v>6.9709793493188954E-12</c:v>
                </c:pt>
                <c:pt idx="4741">
                  <c:v>6.1886051838655484E-12</c:v>
                </c:pt>
                <c:pt idx="4742">
                  <c:v>5.4082294198565251E-12</c:v>
                </c:pt>
                <c:pt idx="4743">
                  <c:v>4.6306292134090646E-12</c:v>
                </c:pt>
                <c:pt idx="4744">
                  <c:v>3.8563596760354812E-12</c:v>
                </c:pt>
                <c:pt idx="4745">
                  <c:v>3.0861979638530102E-12</c:v>
                </c:pt>
                <c:pt idx="4746">
                  <c:v>2.3209212329788902E-12</c:v>
                </c:pt>
                <c:pt idx="4747">
                  <c:v>1.5611956172278949E-12</c:v>
                </c:pt>
                <c:pt idx="4748">
                  <c:v>8.0757622811233887E-13</c:v>
                </c:pt>
                <c:pt idx="4749">
                  <c:v>6.0840221749458578E-14</c:v>
                </c:pt>
                <c:pt idx="4750">
                  <c:v>-6.7834626804597065E-13</c:v>
                </c:pt>
                <c:pt idx="4751">
                  <c:v>-1.409428129761636E-12</c:v>
                </c:pt>
                <c:pt idx="4752">
                  <c:v>-2.1317392295827631E-12</c:v>
                </c:pt>
                <c:pt idx="4753">
                  <c:v>-2.844724455997039E-12</c:v>
                </c:pt>
                <c:pt idx="4754">
                  <c:v>-3.5474956305847631E-12</c:v>
                </c:pt>
                <c:pt idx="4755">
                  <c:v>-4.2398307087410103E-12</c:v>
                </c:pt>
                <c:pt idx="4756">
                  <c:v>-4.9210635566510064E-12</c:v>
                </c:pt>
                <c:pt idx="4757">
                  <c:v>-5.5905280404999758E-12</c:v>
                </c:pt>
                <c:pt idx="4758">
                  <c:v>-6.2476690487756059E-12</c:v>
                </c:pt>
                <c:pt idx="4759">
                  <c:v>-6.8921535145705093E-12</c:v>
                </c:pt>
                <c:pt idx="4760">
                  <c:v>-7.5236483709772983E-12</c:v>
                </c:pt>
                <c:pt idx="4761">
                  <c:v>-8.1411544172738104E-12</c:v>
                </c:pt>
                <c:pt idx="4762">
                  <c:v>-8.744560631157583E-12</c:v>
                </c:pt>
                <c:pt idx="4763">
                  <c:v>-9.3335339457212285E-12</c:v>
                </c:pt>
                <c:pt idx="4764">
                  <c:v>-9.9072972048475094E-12</c:v>
                </c:pt>
                <c:pt idx="4765">
                  <c:v>-1.046573938623396E-11</c:v>
                </c:pt>
                <c:pt idx="4766">
                  <c:v>-1.100841640067074E-11</c:v>
                </c:pt>
                <c:pt idx="4767">
                  <c:v>-1.153477313664553E-11</c:v>
                </c:pt>
                <c:pt idx="4768">
                  <c:v>-1.2044698571855861E-11</c:v>
                </c:pt>
                <c:pt idx="4769">
                  <c:v>-1.253763759478943E-11</c:v>
                </c:pt>
                <c:pt idx="4770">
                  <c:v>-1.301359020544623E-11</c:v>
                </c:pt>
                <c:pt idx="4771">
                  <c:v>-1.347211231461642E-11</c:v>
                </c:pt>
                <c:pt idx="4772">
                  <c:v>-1.3912759833090151E-11</c:v>
                </c:pt>
                <c:pt idx="4773">
                  <c:v>-1.433553276086741E-11</c:v>
                </c:pt>
                <c:pt idx="4774">
                  <c:v>-1.4740209053343282E-11</c:v>
                </c:pt>
                <c:pt idx="4775">
                  <c:v>-1.5126344621307911E-11</c:v>
                </c:pt>
                <c:pt idx="4776">
                  <c:v>-1.5493828442458831E-11</c:v>
                </c:pt>
                <c:pt idx="4777">
                  <c:v>-1.5842771539098521E-11</c:v>
                </c:pt>
                <c:pt idx="4778">
                  <c:v>-1.6172729822017121E-11</c:v>
                </c:pt>
                <c:pt idx="4779">
                  <c:v>-1.6483703291214621E-11</c:v>
                </c:pt>
                <c:pt idx="4780">
                  <c:v>-1.6775469902086119E-11</c:v>
                </c:pt>
                <c:pt idx="4781">
                  <c:v>-1.7048140676934051E-11</c:v>
                </c:pt>
                <c:pt idx="4782">
                  <c:v>-1.7301382548851049E-11</c:v>
                </c:pt>
                <c:pt idx="4783">
                  <c:v>-1.7535417562442029E-11</c:v>
                </c:pt>
                <c:pt idx="4784">
                  <c:v>-1.7749912650799618E-11</c:v>
                </c:pt>
                <c:pt idx="4785">
                  <c:v>-1.794531190313364E-11</c:v>
                </c:pt>
                <c:pt idx="4786">
                  <c:v>-1.8121060207931812E-11</c:v>
                </c:pt>
                <c:pt idx="4787">
                  <c:v>-1.8277601654403949E-11</c:v>
                </c:pt>
                <c:pt idx="4788">
                  <c:v>-1.8414714197945159E-11</c:v>
                </c:pt>
                <c:pt idx="4789">
                  <c:v>-1.8532619883160351E-11</c:v>
                </c:pt>
                <c:pt idx="4790">
                  <c:v>-1.8631540754654449E-11</c:v>
                </c:pt>
                <c:pt idx="4791">
                  <c:v>-1.871103272321761E-11</c:v>
                </c:pt>
                <c:pt idx="4792">
                  <c:v>-1.8771872944967069E-11</c:v>
                </c:pt>
                <c:pt idx="4793">
                  <c:v>-1.881372835299544E-11</c:v>
                </c:pt>
                <c:pt idx="4794">
                  <c:v>-1.8837154058815031E-11</c:v>
                </c:pt>
                <c:pt idx="4795">
                  <c:v>-1.8842039040123378E-11</c:v>
                </c:pt>
                <c:pt idx="4796">
                  <c:v>-1.8828605341525421E-11</c:v>
                </c:pt>
                <c:pt idx="4797">
                  <c:v>-1.87969639853236E-11</c:v>
                </c:pt>
                <c:pt idx="4798">
                  <c:v>-1.8747448038425322E-11</c:v>
                </c:pt>
                <c:pt idx="4799">
                  <c:v>-1.86802795454355E-11</c:v>
                </c:pt>
                <c:pt idx="4800">
                  <c:v>-1.85955695286566E-11</c:v>
                </c:pt>
                <c:pt idx="4801">
                  <c:v>-1.8493873099600929E-11</c:v>
                </c:pt>
                <c:pt idx="4802">
                  <c:v>-1.83751902582685E-11</c:v>
                </c:pt>
                <c:pt idx="4803">
                  <c:v>-1.82398540715667E-11</c:v>
                </c:pt>
                <c:pt idx="4804">
                  <c:v>-1.808830862870536E-11</c:v>
                </c:pt>
                <c:pt idx="4805">
                  <c:v>-1.7920664951986961E-11</c:v>
                </c:pt>
                <c:pt idx="4806">
                  <c:v>-1.7737367130621351E-11</c:v>
                </c:pt>
                <c:pt idx="4807">
                  <c:v>-1.7538970276120839E-11</c:v>
                </c:pt>
                <c:pt idx="4808">
                  <c:v>-1.732514132157803E-11</c:v>
                </c:pt>
                <c:pt idx="4809">
                  <c:v>-1.7096990490017561E-11</c:v>
                </c:pt>
                <c:pt idx="4810">
                  <c:v>-1.6854406759136961E-11</c:v>
                </c:pt>
                <c:pt idx="4811">
                  <c:v>-1.6598056262751019E-11</c:v>
                </c:pt>
                <c:pt idx="4812">
                  <c:v>-1.6328272067767099E-11</c:v>
                </c:pt>
                <c:pt idx="4813">
                  <c:v>-1.6045387241092609E-11</c:v>
                </c:pt>
                <c:pt idx="4814">
                  <c:v>-1.5749623827332471E-11</c:v>
                </c:pt>
                <c:pt idx="4815">
                  <c:v>-1.5441870004906381E-11</c:v>
                </c:pt>
                <c:pt idx="4816">
                  <c:v>-1.5122125773814329E-11</c:v>
                </c:pt>
                <c:pt idx="4817">
                  <c:v>-1.479116829017357E-11</c:v>
                </c:pt>
                <c:pt idx="4818">
                  <c:v>-1.44489975539841E-11</c:v>
                </c:pt>
                <c:pt idx="4819">
                  <c:v>-1.409661276596808E-11</c:v>
                </c:pt>
                <c:pt idx="4820">
                  <c:v>-1.373368085921811E-11</c:v>
                </c:pt>
                <c:pt idx="4821">
                  <c:v>-1.3361312056758831E-11</c:v>
                </c:pt>
                <c:pt idx="4822">
                  <c:v>-1.2979950447800089E-11</c:v>
                </c:pt>
                <c:pt idx="4823">
                  <c:v>-1.2589596032341889E-11</c:v>
                </c:pt>
                <c:pt idx="4824">
                  <c:v>-1.2191136988803921E-11</c:v>
                </c:pt>
                <c:pt idx="4825">
                  <c:v>-1.178501740639604E-11</c:v>
                </c:pt>
                <c:pt idx="4826">
                  <c:v>-1.1371459329723171E-11</c:v>
                </c:pt>
                <c:pt idx="4827">
                  <c:v>-1.0951017870297621E-11</c:v>
                </c:pt>
                <c:pt idx="4828">
                  <c:v>-1.0524248139631711E-11</c:v>
                </c:pt>
                <c:pt idx="4829">
                  <c:v>-1.009181627154021E-11</c:v>
                </c:pt>
                <c:pt idx="4830">
                  <c:v>-9.6539443106280487E-12</c:v>
                </c:pt>
                <c:pt idx="4831">
                  <c:v>-9.2109653238026112E-12</c:v>
                </c:pt>
                <c:pt idx="4832">
                  <c:v>-8.7636564671811357E-12</c:v>
                </c:pt>
                <c:pt idx="4833">
                  <c:v>-8.312461829973472E-12</c:v>
                </c:pt>
                <c:pt idx="4834">
                  <c:v>-7.8576034567845454E-12</c:v>
                </c:pt>
                <c:pt idx="4835">
                  <c:v>-7.4000805483365184E-12</c:v>
                </c:pt>
                <c:pt idx="4836">
                  <c:v>-6.939671060024466E-12</c:v>
                </c:pt>
                <c:pt idx="4837">
                  <c:v>-6.4773741925705508E-12</c:v>
                </c:pt>
                <c:pt idx="4838">
                  <c:v>-6.0133009682772354E-12</c:v>
                </c:pt>
                <c:pt idx="4839">
                  <c:v>-5.5483395655642198E-12</c:v>
                </c:pt>
                <c:pt idx="4840">
                  <c:v>-5.0824899844315041E-12</c:v>
                </c:pt>
                <c:pt idx="4841">
                  <c:v>-4.6165293809963259E-12</c:v>
                </c:pt>
                <c:pt idx="4842">
                  <c:v>-4.1509018444685353E-12</c:v>
                </c:pt>
                <c:pt idx="4843">
                  <c:v>-3.6859404417555197E-12</c:v>
                </c:pt>
                <c:pt idx="4844">
                  <c:v>-3.2223113066720539E-12</c:v>
                </c:pt>
                <c:pt idx="4845">
                  <c:v>-2.759903416915677E-12</c:v>
                </c:pt>
                <c:pt idx="4846">
                  <c:v>-2.2997159732085489E-12</c:v>
                </c:pt>
                <c:pt idx="4847">
                  <c:v>-1.8419710201555968E-12</c:v>
                </c:pt>
                <c:pt idx="4848">
                  <c:v>-1.3870016246642081E-12</c:v>
                </c:pt>
                <c:pt idx="4849">
                  <c:v>-9.3525187594423187E-13</c:v>
                </c:pt>
                <c:pt idx="4850">
                  <c:v>-4.8727688550798121E-13</c:v>
                </c:pt>
                <c:pt idx="4851">
                  <c:v>-4.3298697960381111E-14</c:v>
                </c:pt>
                <c:pt idx="4852">
                  <c:v>3.961275751862559E-13</c:v>
                </c:pt>
                <c:pt idx="4853">
                  <c:v>8.3077988932700464E-13</c:v>
                </c:pt>
                <c:pt idx="4854">
                  <c:v>1.260214155252015E-12</c:v>
                </c:pt>
                <c:pt idx="4855">
                  <c:v>1.6840973060539E-12</c:v>
                </c:pt>
                <c:pt idx="4856">
                  <c:v>2.102096274825271E-12</c:v>
                </c:pt>
                <c:pt idx="4857">
                  <c:v>2.5136559500538169E-12</c:v>
                </c:pt>
                <c:pt idx="4858">
                  <c:v>2.9185542871346119E-12</c:v>
                </c:pt>
                <c:pt idx="4859">
                  <c:v>3.3165692414627301E-12</c:v>
                </c:pt>
                <c:pt idx="4860">
                  <c:v>3.7073677461307852E-12</c:v>
                </c:pt>
                <c:pt idx="4861">
                  <c:v>4.0905057119289268E-12</c:v>
                </c:pt>
                <c:pt idx="4862">
                  <c:v>4.4658721165546922E-12</c:v>
                </c:pt>
                <c:pt idx="4863">
                  <c:v>4.833133893100694E-12</c:v>
                </c:pt>
                <c:pt idx="4864">
                  <c:v>5.191846952357082E-12</c:v>
                </c:pt>
                <c:pt idx="4865">
                  <c:v>5.5420112943238556E-12</c:v>
                </c:pt>
                <c:pt idx="4866">
                  <c:v>5.8832938520936303E-12</c:v>
                </c:pt>
                <c:pt idx="4867">
                  <c:v>6.2152505364565513E-12</c:v>
                </c:pt>
                <c:pt idx="4868">
                  <c:v>6.5378813474126218E-12</c:v>
                </c:pt>
                <c:pt idx="4869">
                  <c:v>6.8508532180544527E-12</c:v>
                </c:pt>
                <c:pt idx="4870">
                  <c:v>7.1540551260795837E-12</c:v>
                </c:pt>
                <c:pt idx="4871">
                  <c:v>7.4472650268830876E-12</c:v>
                </c:pt>
                <c:pt idx="4872">
                  <c:v>7.73026087586004E-12</c:v>
                </c:pt>
                <c:pt idx="4873">
                  <c:v>8.0029316507079784E-12</c:v>
                </c:pt>
                <c:pt idx="4874">
                  <c:v>8.2651663291244404E-12</c:v>
                </c:pt>
                <c:pt idx="4875">
                  <c:v>8.5166318442020383E-12</c:v>
                </c:pt>
                <c:pt idx="4876">
                  <c:v>8.7572171736383098E-12</c:v>
                </c:pt>
                <c:pt idx="4877">
                  <c:v>8.9869223174332546E-12</c:v>
                </c:pt>
                <c:pt idx="4878">
                  <c:v>9.2056362532844105E-12</c:v>
                </c:pt>
                <c:pt idx="4879">
                  <c:v>9.4131369365868522E-12</c:v>
                </c:pt>
                <c:pt idx="4880">
                  <c:v>9.6093133450381174E-12</c:v>
                </c:pt>
                <c:pt idx="4881">
                  <c:v>9.794387523243131E-12</c:v>
                </c:pt>
                <c:pt idx="4882">
                  <c:v>9.9680264042945055E-12</c:v>
                </c:pt>
                <c:pt idx="4883">
                  <c:v>1.0130229988192239E-11</c:v>
                </c:pt>
                <c:pt idx="4884">
                  <c:v>1.028088725263387E-11</c:v>
                </c:pt>
                <c:pt idx="4885">
                  <c:v>1.042022024222433E-11</c:v>
                </c:pt>
                <c:pt idx="4886">
                  <c:v>1.054789589005622E-11</c:v>
                </c:pt>
                <c:pt idx="4887">
                  <c:v>1.066413624073448E-11</c:v>
                </c:pt>
                <c:pt idx="4888">
                  <c:v>1.0768830271956629E-11</c:v>
                </c:pt>
                <c:pt idx="4889">
                  <c:v>1.086197798372268E-11</c:v>
                </c:pt>
                <c:pt idx="4890">
                  <c:v>1.094380142063756E-11</c:v>
                </c:pt>
                <c:pt idx="4891">
                  <c:v>1.101396751579387E-11</c:v>
                </c:pt>
                <c:pt idx="4892">
                  <c:v>1.107292035840146E-11</c:v>
                </c:pt>
                <c:pt idx="4893">
                  <c:v>1.112043790385542E-11</c:v>
                </c:pt>
                <c:pt idx="4894">
                  <c:v>1.115685321906312E-11</c:v>
                </c:pt>
                <c:pt idx="4895">
                  <c:v>1.1181833237117191E-11</c:v>
                </c:pt>
                <c:pt idx="4896">
                  <c:v>1.119593306952993E-11</c:v>
                </c:pt>
                <c:pt idx="4897">
                  <c:v>1.1198819649393951E-11</c:v>
                </c:pt>
                <c:pt idx="4898">
                  <c:v>1.119104808822158E-11</c:v>
                </c:pt>
                <c:pt idx="4899">
                  <c:v>1.117228531910541E-11</c:v>
                </c:pt>
                <c:pt idx="4900">
                  <c:v>1.114297543125531E-11</c:v>
                </c:pt>
                <c:pt idx="4901">
                  <c:v>1.110322944697373E-11</c:v>
                </c:pt>
                <c:pt idx="4902">
                  <c:v>1.1053047366260669E-11</c:v>
                </c:pt>
                <c:pt idx="4903">
                  <c:v>1.099276225602352E-11</c:v>
                </c:pt>
                <c:pt idx="4904">
                  <c:v>1.092237411626229E-11</c:v>
                </c:pt>
                <c:pt idx="4905">
                  <c:v>1.084199396927943E-11</c:v>
                </c:pt>
                <c:pt idx="4906">
                  <c:v>1.0752065904284789E-11</c:v>
                </c:pt>
                <c:pt idx="4907">
                  <c:v>1.065258992127838E-11</c:v>
                </c:pt>
                <c:pt idx="4908">
                  <c:v>1.054378806486511E-11</c:v>
                </c:pt>
                <c:pt idx="4909">
                  <c:v>1.042588237964992E-11</c:v>
                </c:pt>
                <c:pt idx="4910">
                  <c:v>1.029920593254019E-11</c:v>
                </c:pt>
                <c:pt idx="4911">
                  <c:v>1.016364770123346E-11</c:v>
                </c:pt>
                <c:pt idx="4912">
                  <c:v>1.001965177493958E-11</c:v>
                </c:pt>
                <c:pt idx="4913">
                  <c:v>9.8674401982634663E-12</c:v>
                </c:pt>
                <c:pt idx="4914">
                  <c:v>9.7071239935075937E-12</c:v>
                </c:pt>
                <c:pt idx="4915">
                  <c:v>9.5391472498818075E-12</c:v>
                </c:pt>
                <c:pt idx="4916">
                  <c:v>9.3636209896885703E-12</c:v>
                </c:pt>
                <c:pt idx="4917">
                  <c:v>9.1808782798352695E-12</c:v>
                </c:pt>
                <c:pt idx="4918">
                  <c:v>8.9908080980194427E-12</c:v>
                </c:pt>
                <c:pt idx="4919">
                  <c:v>8.7941876003583275E-12</c:v>
                </c:pt>
                <c:pt idx="4920">
                  <c:v>8.5909057645494613E-12</c:v>
                </c:pt>
                <c:pt idx="4921">
                  <c:v>8.3812956575002318E-12</c:v>
                </c:pt>
                <c:pt idx="4922">
                  <c:v>8.1659123907229514E-12</c:v>
                </c:pt>
                <c:pt idx="4923">
                  <c:v>7.9446449419151577E-12</c:v>
                </c:pt>
                <c:pt idx="4924">
                  <c:v>7.7180484225891632E-12</c:v>
                </c:pt>
                <c:pt idx="4925">
                  <c:v>7.4862338550474306E-12</c:v>
                </c:pt>
                <c:pt idx="4926">
                  <c:v>7.2495343061973472E-12</c:v>
                </c:pt>
                <c:pt idx="4927">
                  <c:v>7.0080607983413756E-12</c:v>
                </c:pt>
                <c:pt idx="4928">
                  <c:v>6.7623684429918277E-12</c:v>
                </c:pt>
                <c:pt idx="4929">
                  <c:v>6.5125682624511683E-12</c:v>
                </c:pt>
                <c:pt idx="4930">
                  <c:v>6.259104345929245E-12</c:v>
                </c:pt>
                <c:pt idx="4931">
                  <c:v>6.0020877157285213E-12</c:v>
                </c:pt>
                <c:pt idx="4932">
                  <c:v>5.7418514387563854E-12</c:v>
                </c:pt>
                <c:pt idx="4933">
                  <c:v>5.47861755961776E-12</c:v>
                </c:pt>
                <c:pt idx="4934">
                  <c:v>5.2128301675224983E-12</c:v>
                </c:pt>
                <c:pt idx="4935">
                  <c:v>4.9447113070755222E-12</c:v>
                </c:pt>
                <c:pt idx="4936">
                  <c:v>4.6743720005792974E-12</c:v>
                </c:pt>
                <c:pt idx="4937">
                  <c:v>4.4022563372436707E-12</c:v>
                </c:pt>
                <c:pt idx="4938">
                  <c:v>4.1288084062784947E-12</c:v>
                </c:pt>
                <c:pt idx="4939">
                  <c:v>3.8539171853813059E-12</c:v>
                </c:pt>
                <c:pt idx="4940">
                  <c:v>3.5782488083668799E-12</c:v>
                </c:pt>
                <c:pt idx="4941">
                  <c:v>3.301692252932753E-12</c:v>
                </c:pt>
                <c:pt idx="4942">
                  <c:v>3.024802630591239E-12</c:v>
                </c:pt>
                <c:pt idx="4943">
                  <c:v>2.7480240305521871E-12</c:v>
                </c:pt>
                <c:pt idx="4944">
                  <c:v>2.4712454305131359E-12</c:v>
                </c:pt>
                <c:pt idx="4945">
                  <c:v>2.1949109196839341E-12</c:v>
                </c:pt>
                <c:pt idx="4946">
                  <c:v>1.9192425426695081E-12</c:v>
                </c:pt>
                <c:pt idx="4947">
                  <c:v>1.644573366377244E-12</c:v>
                </c:pt>
                <c:pt idx="4948">
                  <c:v>1.3709033908071431E-12</c:v>
                </c:pt>
                <c:pt idx="4949">
                  <c:v>1.0988987497739799E-12</c:v>
                </c:pt>
                <c:pt idx="4950">
                  <c:v>8.2844842097529181E-13</c:v>
                </c:pt>
                <c:pt idx="4951">
                  <c:v>5.6010751592339147E-13</c:v>
                </c:pt>
                <c:pt idx="4952">
                  <c:v>2.9387603461827889E-13</c:v>
                </c:pt>
                <c:pt idx="4953">
                  <c:v>2.9864999362416711E-14</c:v>
                </c:pt>
                <c:pt idx="4954">
                  <c:v>-2.3125945602942011E-13</c:v>
                </c:pt>
                <c:pt idx="4955">
                  <c:v>-4.8971937616215655E-13</c:v>
                </c:pt>
                <c:pt idx="4956">
                  <c:v>-7.4484862722101752E-13</c:v>
                </c:pt>
                <c:pt idx="4957">
                  <c:v>-9.9686925381092806E-13</c:v>
                </c:pt>
                <c:pt idx="4958">
                  <c:v>-1.2451151221171131E-12</c:v>
                </c:pt>
                <c:pt idx="4959">
                  <c:v>-1.489808276744498E-12</c:v>
                </c:pt>
                <c:pt idx="4960">
                  <c:v>-1.7307266730881569E-12</c:v>
                </c:pt>
                <c:pt idx="4961">
                  <c:v>-1.9672041773333149E-12</c:v>
                </c:pt>
                <c:pt idx="4962">
                  <c:v>-2.1995738563873601E-12</c:v>
                </c:pt>
                <c:pt idx="4963">
                  <c:v>-2.4275026433429052E-12</c:v>
                </c:pt>
                <c:pt idx="4964">
                  <c:v>-2.6507684935950242E-12</c:v>
                </c:pt>
                <c:pt idx="4965">
                  <c:v>-2.869149362538792E-12</c:v>
                </c:pt>
                <c:pt idx="4966">
                  <c:v>-3.082423205569285E-12</c:v>
                </c:pt>
                <c:pt idx="4967">
                  <c:v>-3.2905900226865011E-12</c:v>
                </c:pt>
                <c:pt idx="4968">
                  <c:v>-3.493649813890443E-12</c:v>
                </c:pt>
                <c:pt idx="4969">
                  <c:v>-3.6910474676687946E-12</c:v>
                </c:pt>
                <c:pt idx="4970">
                  <c:v>-3.883005028626485E-12</c:v>
                </c:pt>
                <c:pt idx="4971">
                  <c:v>-4.0690784075536612E-12</c:v>
                </c:pt>
                <c:pt idx="4972">
                  <c:v>-4.2494896490552492E-12</c:v>
                </c:pt>
                <c:pt idx="4973">
                  <c:v>-4.4237946639213988E-12</c:v>
                </c:pt>
                <c:pt idx="4974">
                  <c:v>-4.5921044744545717E-12</c:v>
                </c:pt>
                <c:pt idx="4975">
                  <c:v>-4.7543080583523079E-12</c:v>
                </c:pt>
                <c:pt idx="4976">
                  <c:v>-4.9101833710096798E-12</c:v>
                </c:pt>
                <c:pt idx="4977">
                  <c:v>-5.0597304124266876E-12</c:v>
                </c:pt>
                <c:pt idx="4978">
                  <c:v>-5.2028381603008711E-12</c:v>
                </c:pt>
                <c:pt idx="4979">
                  <c:v>-5.3396176369346904E-12</c:v>
                </c:pt>
                <c:pt idx="4980">
                  <c:v>-5.4696247531182962E-12</c:v>
                </c:pt>
                <c:pt idx="4981">
                  <c:v>-5.5931925757590761E-12</c:v>
                </c:pt>
                <c:pt idx="4982">
                  <c:v>-5.7097659933447184E-12</c:v>
                </c:pt>
                <c:pt idx="4983">
                  <c:v>-5.8200111396899956E-12</c:v>
                </c:pt>
                <c:pt idx="4984">
                  <c:v>-5.9232618809801352E-12</c:v>
                </c:pt>
                <c:pt idx="4985">
                  <c:v>-6.0198512841225238E-12</c:v>
                </c:pt>
                <c:pt idx="4986">
                  <c:v>-6.1095573045122356E-12</c:v>
                </c:pt>
                <c:pt idx="4987">
                  <c:v>-6.1923799421492731E-12</c:v>
                </c:pt>
                <c:pt idx="4988">
                  <c:v>-6.2682081747311713E-12</c:v>
                </c:pt>
                <c:pt idx="4989">
                  <c:v>-6.337264046862856E-12</c:v>
                </c:pt>
                <c:pt idx="4990">
                  <c:v>-6.3997696031492524E-12</c:v>
                </c:pt>
                <c:pt idx="4991">
                  <c:v>-6.4551697320780477E-12</c:v>
                </c:pt>
                <c:pt idx="4992">
                  <c:v>-6.5037975005566303E-12</c:v>
                </c:pt>
                <c:pt idx="4993">
                  <c:v>-6.5456529085849979E-12</c:v>
                </c:pt>
                <c:pt idx="4994">
                  <c:v>-6.5807359561631529E-12</c:v>
                </c:pt>
                <c:pt idx="4995">
                  <c:v>-6.6091576655935569E-12</c:v>
                </c:pt>
                <c:pt idx="4996">
                  <c:v>-6.63091803687621E-12</c:v>
                </c:pt>
                <c:pt idx="4997">
                  <c:v>-6.6457950254061871E-12</c:v>
                </c:pt>
                <c:pt idx="4998">
                  <c:v>-6.6543437426958008E-12</c:v>
                </c:pt>
                <c:pt idx="4999">
                  <c:v>-6.6562311218376643E-12</c:v>
                </c:pt>
                <c:pt idx="5000">
                  <c:v>-6.6515681851342379E-12</c:v>
                </c:pt>
                <c:pt idx="5001">
                  <c:v>-6.6405769771904488E-12</c:v>
                </c:pt>
                <c:pt idx="5002">
                  <c:v>-6.6232574980062964E-12</c:v>
                </c:pt>
                <c:pt idx="5003">
                  <c:v>-6.5997207698842431E-12</c:v>
                </c:pt>
                <c:pt idx="5004">
                  <c:v>-6.5699667928242889E-12</c:v>
                </c:pt>
                <c:pt idx="5005">
                  <c:v>-6.5342176114313588E-12</c:v>
                </c:pt>
                <c:pt idx="5006">
                  <c:v>-6.4924732257054529E-12</c:v>
                </c:pt>
                <c:pt idx="5007">
                  <c:v>-6.4448446579490337E-12</c:v>
                </c:pt>
                <c:pt idx="5008">
                  <c:v>-6.3915539527670262E-12</c:v>
                </c:pt>
                <c:pt idx="5009">
                  <c:v>-6.3323790655545054E-12</c:v>
                </c:pt>
                <c:pt idx="5010">
                  <c:v>-6.2678751078237838E-12</c:v>
                </c:pt>
                <c:pt idx="5011">
                  <c:v>-6.1979310572723989E-12</c:v>
                </c:pt>
                <c:pt idx="5012">
                  <c:v>-6.1226579362028133E-12</c:v>
                </c:pt>
                <c:pt idx="5013">
                  <c:v>-6.0421667669174886E-12</c:v>
                </c:pt>
                <c:pt idx="5014">
                  <c:v>-5.9567906163238149E-12</c:v>
                </c:pt>
                <c:pt idx="5015">
                  <c:v>-5.8661964175144021E-12</c:v>
                </c:pt>
                <c:pt idx="5016">
                  <c:v>-5.7710503043040262E-12</c:v>
                </c:pt>
                <c:pt idx="5017">
                  <c:v>-5.6712412543902246E-12</c:v>
                </c:pt>
                <c:pt idx="5018">
                  <c:v>-5.5669913123779216E-12</c:v>
                </c:pt>
                <c:pt idx="5019">
                  <c:v>-5.4583004782671196E-12</c:v>
                </c:pt>
                <c:pt idx="5020">
                  <c:v>-5.3455018189652037E-12</c:v>
                </c:pt>
                <c:pt idx="5021">
                  <c:v>-5.2287063567746372E-12</c:v>
                </c:pt>
                <c:pt idx="5022">
                  <c:v>-5.1078030693929577E-12</c:v>
                </c:pt>
                <c:pt idx="5023">
                  <c:v>-4.9834580906349402E-12</c:v>
                </c:pt>
                <c:pt idx="5024">
                  <c:v>-4.8554493758956596E-12</c:v>
                </c:pt>
                <c:pt idx="5025">
                  <c:v>-4.7239989697800411E-12</c:v>
                </c:pt>
                <c:pt idx="5026">
                  <c:v>-4.5893289168930104E-12</c:v>
                </c:pt>
                <c:pt idx="5027">
                  <c:v>-4.4515502395370277E-12</c:v>
                </c:pt>
                <c:pt idx="5028">
                  <c:v>-4.3108849823170203E-12</c:v>
                </c:pt>
                <c:pt idx="5029">
                  <c:v>-4.1673331452329884E-12</c:v>
                </c:pt>
                <c:pt idx="5030">
                  <c:v>-4.0215608620997053E-12</c:v>
                </c:pt>
                <c:pt idx="5031">
                  <c:v>-3.8729019991023961E-12</c:v>
                </c:pt>
                <c:pt idx="5032">
                  <c:v>-3.7222447346607623E-12</c:v>
                </c:pt>
                <c:pt idx="5033">
                  <c:v>-3.5697000910772658E-12</c:v>
                </c:pt>
                <c:pt idx="5034">
                  <c:v>-3.4148239791420561E-12</c:v>
                </c:pt>
                <c:pt idx="5035">
                  <c:v>-3.2583935549723719E-12</c:v>
                </c:pt>
                <c:pt idx="5036">
                  <c:v>-3.1005198408706751E-12</c:v>
                </c:pt>
                <c:pt idx="5037">
                  <c:v>-2.9410918145345022E-12</c:v>
                </c:pt>
                <c:pt idx="5038">
                  <c:v>-2.7803315205687799E-12</c:v>
                </c:pt>
                <c:pt idx="5039">
                  <c:v>-2.6186830481833571E-12</c:v>
                </c:pt>
                <c:pt idx="5040">
                  <c:v>-2.4561463973782338E-12</c:v>
                </c:pt>
                <c:pt idx="5041">
                  <c:v>-2.2929436127583358E-12</c:v>
                </c:pt>
                <c:pt idx="5042">
                  <c:v>-2.1289636720212002E-12</c:v>
                </c:pt>
                <c:pt idx="5043">
                  <c:v>-1.9647616866791399E-12</c:v>
                </c:pt>
                <c:pt idx="5044">
                  <c:v>-1.8002266344296909E-12</c:v>
                </c:pt>
                <c:pt idx="5045">
                  <c:v>-1.635580559877781E-12</c:v>
                </c:pt>
                <c:pt idx="5046">
                  <c:v>-1.471045507628332E-12</c:v>
                </c:pt>
                <c:pt idx="5047">
                  <c:v>-1.306732499983809E-12</c:v>
                </c:pt>
                <c:pt idx="5048">
                  <c:v>-1.1429746038515991E-12</c:v>
                </c:pt>
                <c:pt idx="5049">
                  <c:v>-9.7954977462677562E-13</c:v>
                </c:pt>
                <c:pt idx="5050">
                  <c:v>-8.170131238216527E-13</c:v>
                </c:pt>
                <c:pt idx="5051">
                  <c:v>-6.5514260683130487E-13</c:v>
                </c:pt>
                <c:pt idx="5052">
                  <c:v>-4.9460435747050724E-13</c:v>
                </c:pt>
                <c:pt idx="5053">
                  <c:v>-3.3495428652940968E-13</c:v>
                </c:pt>
                <c:pt idx="5054">
                  <c:v>-1.7663648321786241E-13</c:v>
                </c:pt>
                <c:pt idx="5055">
                  <c:v>-1.9650947535865271E-14</c:v>
                </c:pt>
                <c:pt idx="5056">
                  <c:v>1.3555823130673159E-13</c:v>
                </c:pt>
                <c:pt idx="5057">
                  <c:v>2.8910207561239081E-13</c:v>
                </c:pt>
                <c:pt idx="5058">
                  <c:v>4.4086956307864971E-13</c:v>
                </c:pt>
                <c:pt idx="5059">
                  <c:v>5.9063864910058328E-13</c:v>
                </c:pt>
                <c:pt idx="5060">
                  <c:v>7.382983113757291E-13</c:v>
                </c:pt>
                <c:pt idx="5061">
                  <c:v>8.8384854990408712E-13</c:v>
                </c:pt>
                <c:pt idx="5062">
                  <c:v>1.0268452754758071E-12</c:v>
                </c:pt>
                <c:pt idx="5063">
                  <c:v>1.167510532695815E-12</c:v>
                </c:pt>
                <c:pt idx="5064">
                  <c:v>1.305733299261647E-12</c:v>
                </c:pt>
                <c:pt idx="5065">
                  <c:v>1.441069485963453E-12</c:v>
                </c:pt>
                <c:pt idx="5066">
                  <c:v>1.5738521597086219E-12</c:v>
                </c:pt>
                <c:pt idx="5067">
                  <c:v>1.7036372312873029E-12</c:v>
                </c:pt>
                <c:pt idx="5068">
                  <c:v>1.8305357230019581E-12</c:v>
                </c:pt>
                <c:pt idx="5069">
                  <c:v>1.954436612550126E-12</c:v>
                </c:pt>
                <c:pt idx="5070">
                  <c:v>2.0748958107219551E-12</c:v>
                </c:pt>
                <c:pt idx="5071">
                  <c:v>2.192357406727297E-12</c:v>
                </c:pt>
                <c:pt idx="5072">
                  <c:v>2.3064883336587631E-12</c:v>
                </c:pt>
                <c:pt idx="5073">
                  <c:v>2.4170665469114279E-12</c:v>
                </c:pt>
                <c:pt idx="5074">
                  <c:v>2.5242030687877559E-12</c:v>
                </c:pt>
                <c:pt idx="5075">
                  <c:v>2.6278978992877459E-12</c:v>
                </c:pt>
                <c:pt idx="5076">
                  <c:v>2.7279289938064721E-12</c:v>
                </c:pt>
                <c:pt idx="5077">
                  <c:v>2.8244073746463978E-12</c:v>
                </c:pt>
                <c:pt idx="5078">
                  <c:v>2.9169999749001359E-12</c:v>
                </c:pt>
                <c:pt idx="5079">
                  <c:v>3.0058178168701488E-12</c:v>
                </c:pt>
                <c:pt idx="5080">
                  <c:v>3.0910829451613608E-12</c:v>
                </c:pt>
                <c:pt idx="5081">
                  <c:v>3.1723512705639219E-12</c:v>
                </c:pt>
                <c:pt idx="5082">
                  <c:v>3.2497338153802961E-12</c:v>
                </c:pt>
                <c:pt idx="5083">
                  <c:v>3.3232305796104811E-12</c:v>
                </c:pt>
                <c:pt idx="5084">
                  <c:v>3.392619518649553E-12</c:v>
                </c:pt>
                <c:pt idx="5085">
                  <c:v>3.458122677102438E-12</c:v>
                </c:pt>
                <c:pt idx="5086">
                  <c:v>3.5197400549691342E-12</c:v>
                </c:pt>
                <c:pt idx="5087">
                  <c:v>3.5770275630397919E-12</c:v>
                </c:pt>
                <c:pt idx="5088">
                  <c:v>3.630318268221799E-12</c:v>
                </c:pt>
                <c:pt idx="5089">
                  <c:v>3.6796121705151563E-12</c:v>
                </c:pt>
                <c:pt idx="5090">
                  <c:v>3.7249092699198627E-12</c:v>
                </c:pt>
                <c:pt idx="5091">
                  <c:v>3.7659875218309943E-12</c:v>
                </c:pt>
                <c:pt idx="5092">
                  <c:v>3.8029579485510112E-12</c:v>
                </c:pt>
                <c:pt idx="5093">
                  <c:v>3.8360425946848409E-12</c:v>
                </c:pt>
                <c:pt idx="5094">
                  <c:v>3.8650194156275567E-12</c:v>
                </c:pt>
                <c:pt idx="5095">
                  <c:v>3.8899994336816227E-12</c:v>
                </c:pt>
                <c:pt idx="5096">
                  <c:v>3.9109826488470389E-12</c:v>
                </c:pt>
                <c:pt idx="5097">
                  <c:v>3.9277470165188788E-12</c:v>
                </c:pt>
                <c:pt idx="5098">
                  <c:v>3.9406256036045306E-12</c:v>
                </c:pt>
                <c:pt idx="5099">
                  <c:v>3.9496184101039944E-12</c:v>
                </c:pt>
                <c:pt idx="5100">
                  <c:v>3.9545033914123451E-12</c:v>
                </c:pt>
                <c:pt idx="5101">
                  <c:v>3.9557246367394328E-12</c:v>
                </c:pt>
                <c:pt idx="5102">
                  <c:v>3.9530601014803324E-12</c:v>
                </c:pt>
                <c:pt idx="5103">
                  <c:v>3.9466208079375057E-12</c:v>
                </c:pt>
                <c:pt idx="5104">
                  <c:v>3.9362957338084933E-12</c:v>
                </c:pt>
                <c:pt idx="5105">
                  <c:v>3.9223069236982163E-12</c:v>
                </c:pt>
                <c:pt idx="5106">
                  <c:v>3.9046543776066764E-12</c:v>
                </c:pt>
                <c:pt idx="5107">
                  <c:v>3.8834491178363351E-12</c:v>
                </c:pt>
                <c:pt idx="5108">
                  <c:v>3.8588021666896574E-12</c:v>
                </c:pt>
                <c:pt idx="5109">
                  <c:v>3.8306025018641776E-12</c:v>
                </c:pt>
                <c:pt idx="5110">
                  <c:v>3.7988501233598981E-12</c:v>
                </c:pt>
                <c:pt idx="5111">
                  <c:v>3.7638780980842057E-12</c:v>
                </c:pt>
                <c:pt idx="5112">
                  <c:v>3.7254643814321753E-12</c:v>
                </c:pt>
                <c:pt idx="5113">
                  <c:v>3.6839420403111936E-12</c:v>
                </c:pt>
                <c:pt idx="5114">
                  <c:v>3.6392000524188006E-12</c:v>
                </c:pt>
                <c:pt idx="5115">
                  <c:v>3.5914604623599189E-12</c:v>
                </c:pt>
                <c:pt idx="5116">
                  <c:v>3.5407232701345488E-12</c:v>
                </c:pt>
                <c:pt idx="5117">
                  <c:v>3.4869884757426921E-12</c:v>
                </c:pt>
                <c:pt idx="5118">
                  <c:v>3.4303671014868091E-12</c:v>
                </c:pt>
                <c:pt idx="5119">
                  <c:v>3.3710811919718249E-12</c:v>
                </c:pt>
                <c:pt idx="5120">
                  <c:v>3.3092417695002041E-12</c:v>
                </c:pt>
                <c:pt idx="5121">
                  <c:v>3.24462678946702E-12</c:v>
                </c:pt>
                <c:pt idx="5122">
                  <c:v>3.1776803410821231E-12</c:v>
                </c:pt>
                <c:pt idx="5123">
                  <c:v>3.1084024243455129E-12</c:v>
                </c:pt>
                <c:pt idx="5124">
                  <c:v>3.0366820169547282E-12</c:v>
                </c:pt>
                <c:pt idx="5125">
                  <c:v>2.9626301412122298E-12</c:v>
                </c:pt>
                <c:pt idx="5126">
                  <c:v>2.8866908863278699E-12</c:v>
                </c:pt>
                <c:pt idx="5127">
                  <c:v>2.8085311853942589E-12</c:v>
                </c:pt>
                <c:pt idx="5128">
                  <c:v>2.7285951276212468E-12</c:v>
                </c:pt>
                <c:pt idx="5129">
                  <c:v>2.6466606684039111E-12</c:v>
                </c:pt>
                <c:pt idx="5130">
                  <c:v>2.5631718969520989E-12</c:v>
                </c:pt>
                <c:pt idx="5131">
                  <c:v>2.4779067686608869E-12</c:v>
                </c:pt>
                <c:pt idx="5132">
                  <c:v>2.3911983504376622E-12</c:v>
                </c:pt>
                <c:pt idx="5133">
                  <c:v>2.3029356199799618E-12</c:v>
                </c:pt>
                <c:pt idx="5134">
                  <c:v>2.213451644195175E-12</c:v>
                </c:pt>
                <c:pt idx="5135">
                  <c:v>2.1226354007808372E-12</c:v>
                </c:pt>
                <c:pt idx="5136">
                  <c:v>2.0307089343418738E-12</c:v>
                </c:pt>
                <c:pt idx="5137">
                  <c:v>1.9378942894832111E-12</c:v>
                </c:pt>
                <c:pt idx="5138">
                  <c:v>1.844080443902385E-12</c:v>
                </c:pt>
                <c:pt idx="5139">
                  <c:v>1.749378419901859E-12</c:v>
                </c:pt>
                <c:pt idx="5140">
                  <c:v>1.6538992397840959E-12</c:v>
                </c:pt>
                <c:pt idx="5141">
                  <c:v>1.5578649481540201E-12</c:v>
                </c:pt>
                <c:pt idx="5142">
                  <c:v>1.461275545011631E-12</c:v>
                </c:pt>
                <c:pt idx="5143">
                  <c:v>1.364242052659392E-12</c:v>
                </c:pt>
                <c:pt idx="5144">
                  <c:v>1.2668754933997659E-12</c:v>
                </c:pt>
                <c:pt idx="5145">
                  <c:v>1.1691758672327519E-12</c:v>
                </c:pt>
                <c:pt idx="5146">
                  <c:v>1.071476241065739E-12</c:v>
                </c:pt>
                <c:pt idx="5147">
                  <c:v>9.7366559259626229E-13</c:v>
                </c:pt>
                <c:pt idx="5148">
                  <c:v>8.7585494412678599E-13</c:v>
                </c:pt>
                <c:pt idx="5149">
                  <c:v>7.7826634026223473E-13</c:v>
                </c:pt>
                <c:pt idx="5150">
                  <c:v>6.8078875870014599E-13</c:v>
                </c:pt>
                <c:pt idx="5151">
                  <c:v>5.8375526634790731E-13</c:v>
                </c:pt>
                <c:pt idx="5152">
                  <c:v>4.8716586320551869E-13</c:v>
                </c:pt>
                <c:pt idx="5153">
                  <c:v>3.9102054927298008E-13</c:v>
                </c:pt>
                <c:pt idx="5154">
                  <c:v>2.9554136915521672E-13</c:v>
                </c:pt>
                <c:pt idx="5155">
                  <c:v>2.007283228522283E-13</c:v>
                </c:pt>
                <c:pt idx="5156">
                  <c:v>1.0669243266647751E-13</c:v>
                </c:pt>
                <c:pt idx="5157">
                  <c:v>1.332267629550188E-14</c:v>
                </c:pt>
                <c:pt idx="5158">
                  <c:v>-7.8825834748386114E-14</c:v>
                </c:pt>
                <c:pt idx="5159">
                  <c:v>-1.701971896750365E-13</c:v>
                </c:pt>
                <c:pt idx="5160">
                  <c:v>-2.6034729927459921E-13</c:v>
                </c:pt>
                <c:pt idx="5161">
                  <c:v>-3.492761635470742E-13</c:v>
                </c:pt>
                <c:pt idx="5162">
                  <c:v>-4.372058270973866E-13</c:v>
                </c:pt>
                <c:pt idx="5163">
                  <c:v>-5.2369220071568634E-13</c:v>
                </c:pt>
                <c:pt idx="5164">
                  <c:v>-6.0884630670443585E-13</c:v>
                </c:pt>
                <c:pt idx="5165">
                  <c:v>-6.9233507815624762E-13</c:v>
                </c:pt>
                <c:pt idx="5166">
                  <c:v>-7.744915819785092E-13</c:v>
                </c:pt>
                <c:pt idx="5167">
                  <c:v>-8.5509377356629557E-13</c:v>
                </c:pt>
                <c:pt idx="5168">
                  <c:v>-9.3391960831468168E-13</c:v>
                </c:pt>
                <c:pt idx="5169">
                  <c:v>-1.0109690862236679E-12</c:v>
                </c:pt>
                <c:pt idx="5170">
                  <c:v>-1.086464251898178E-12</c:v>
                </c:pt>
                <c:pt idx="5171">
                  <c:v>-1.1600720384308261E-12</c:v>
                </c:pt>
                <c:pt idx="5172">
                  <c:v>-1.231792445821611E-12</c:v>
                </c:pt>
                <c:pt idx="5173">
                  <c:v>-1.301514451768071E-12</c:v>
                </c:pt>
                <c:pt idx="5174">
                  <c:v>-1.3693490785726681E-12</c:v>
                </c:pt>
                <c:pt idx="5175">
                  <c:v>-1.4350742816304769E-12</c:v>
                </c:pt>
                <c:pt idx="5176">
                  <c:v>-1.498690060941499E-12</c:v>
                </c:pt>
                <c:pt idx="5177">
                  <c:v>-1.5604184611106579E-12</c:v>
                </c:pt>
                <c:pt idx="5178">
                  <c:v>-1.6201484598354909E-12</c:v>
                </c:pt>
                <c:pt idx="5179">
                  <c:v>-1.677435967906149E-12</c:v>
                </c:pt>
                <c:pt idx="5180">
                  <c:v>-1.7326140522300191E-12</c:v>
                </c:pt>
                <c:pt idx="5181">
                  <c:v>-1.785460668202177E-12</c:v>
                </c:pt>
                <c:pt idx="5182">
                  <c:v>-1.835975815822621E-12</c:v>
                </c:pt>
                <c:pt idx="5183">
                  <c:v>-1.8842705173938161E-12</c:v>
                </c:pt>
                <c:pt idx="5184">
                  <c:v>-1.9303447729157601E-12</c:v>
                </c:pt>
                <c:pt idx="5185">
                  <c:v>-1.9739765377835279E-12</c:v>
                </c:pt>
                <c:pt idx="5186">
                  <c:v>-2.0152768342995842E-12</c:v>
                </c:pt>
                <c:pt idx="5187">
                  <c:v>-2.054134640161465E-12</c:v>
                </c:pt>
                <c:pt idx="5188">
                  <c:v>-2.0906609776716319E-12</c:v>
                </c:pt>
                <c:pt idx="5189">
                  <c:v>-2.1248558468300871E-12</c:v>
                </c:pt>
                <c:pt idx="5190">
                  <c:v>-2.1564972030319041E-12</c:v>
                </c:pt>
                <c:pt idx="5191">
                  <c:v>-2.1860291354869328E-12</c:v>
                </c:pt>
                <c:pt idx="5192">
                  <c:v>-2.2130075549853249E-12</c:v>
                </c:pt>
                <c:pt idx="5193">
                  <c:v>-2.237432461527078E-12</c:v>
                </c:pt>
                <c:pt idx="5194">
                  <c:v>-2.2596369220195811E-12</c:v>
                </c:pt>
                <c:pt idx="5195">
                  <c:v>-2.279287869555446E-12</c:v>
                </c:pt>
                <c:pt idx="5196">
                  <c:v>-2.2963853041346742E-12</c:v>
                </c:pt>
                <c:pt idx="5197">
                  <c:v>-2.311373314967113E-12</c:v>
                </c:pt>
                <c:pt idx="5198">
                  <c:v>-2.3238078128429152E-12</c:v>
                </c:pt>
                <c:pt idx="5199">
                  <c:v>-2.3339108423670041E-12</c:v>
                </c:pt>
                <c:pt idx="5200">
                  <c:v>-2.3415713812369181E-12</c:v>
                </c:pt>
                <c:pt idx="5201">
                  <c:v>-2.3470114740575809E-12</c:v>
                </c:pt>
                <c:pt idx="5202">
                  <c:v>-2.350120098526531E-12</c:v>
                </c:pt>
                <c:pt idx="5203">
                  <c:v>-2.3507862323413061E-12</c:v>
                </c:pt>
                <c:pt idx="5204">
                  <c:v>-2.3494539647117559E-12</c:v>
                </c:pt>
                <c:pt idx="5205">
                  <c:v>-2.3455681841255678E-12</c:v>
                </c:pt>
                <c:pt idx="5206">
                  <c:v>-2.3394619574901299E-12</c:v>
                </c:pt>
                <c:pt idx="5207">
                  <c:v>-2.3311352848054412E-12</c:v>
                </c:pt>
                <c:pt idx="5208">
                  <c:v>-2.3208102106764268E-12</c:v>
                </c:pt>
                <c:pt idx="5209">
                  <c:v>-2.308264690498163E-12</c:v>
                </c:pt>
                <c:pt idx="5210">
                  <c:v>-2.2936097465731109E-12</c:v>
                </c:pt>
                <c:pt idx="5211">
                  <c:v>-2.276845378901271E-12</c:v>
                </c:pt>
                <c:pt idx="5212">
                  <c:v>-2.2580826097851059E-12</c:v>
                </c:pt>
                <c:pt idx="5213">
                  <c:v>-2.23709939461969E-12</c:v>
                </c:pt>
                <c:pt idx="5214">
                  <c:v>-2.2144508449173368E-12</c:v>
                </c:pt>
                <c:pt idx="5215">
                  <c:v>-2.1896928714681958E-12</c:v>
                </c:pt>
                <c:pt idx="5216">
                  <c:v>-2.16338058578458E-12</c:v>
                </c:pt>
                <c:pt idx="5217">
                  <c:v>-2.134958876354176E-12</c:v>
                </c:pt>
                <c:pt idx="5218">
                  <c:v>-2.1047608100843722E-12</c:v>
                </c:pt>
                <c:pt idx="5219">
                  <c:v>-2.0727863869751669E-12</c:v>
                </c:pt>
                <c:pt idx="5220">
                  <c:v>-2.03936867393395E-12</c:v>
                </c:pt>
                <c:pt idx="5221">
                  <c:v>-2.004174604053333E-12</c:v>
                </c:pt>
                <c:pt idx="5222">
                  <c:v>-1.9672041773333149E-12</c:v>
                </c:pt>
                <c:pt idx="5223">
                  <c:v>-1.9290125052862091E-12</c:v>
                </c:pt>
                <c:pt idx="5224">
                  <c:v>-1.889155498702166E-12</c:v>
                </c:pt>
                <c:pt idx="5225">
                  <c:v>-1.848077246791036E-12</c:v>
                </c:pt>
                <c:pt idx="5226">
                  <c:v>-1.8053336603429671E-12</c:v>
                </c:pt>
                <c:pt idx="5227">
                  <c:v>-1.7613688285678111E-12</c:v>
                </c:pt>
                <c:pt idx="5228">
                  <c:v>-1.716182751465567E-12</c:v>
                </c:pt>
                <c:pt idx="5229">
                  <c:v>-1.669775429036235E-12</c:v>
                </c:pt>
                <c:pt idx="5230">
                  <c:v>-1.6223689058847411E-12</c:v>
                </c:pt>
                <c:pt idx="5231">
                  <c:v>-1.573741137406159E-12</c:v>
                </c:pt>
                <c:pt idx="5232">
                  <c:v>-1.524003145902952E-12</c:v>
                </c:pt>
                <c:pt idx="5233">
                  <c:v>-1.473487998282508E-12</c:v>
                </c:pt>
                <c:pt idx="5234">
                  <c:v>-1.421862627637438E-12</c:v>
                </c:pt>
                <c:pt idx="5235">
                  <c:v>-1.369460100875131E-12</c:v>
                </c:pt>
                <c:pt idx="5236">
                  <c:v>-1.316280417995586E-12</c:v>
                </c:pt>
                <c:pt idx="5237">
                  <c:v>-1.2624346013012659E-12</c:v>
                </c:pt>
                <c:pt idx="5238">
                  <c:v>-1.207811628489708E-12</c:v>
                </c:pt>
                <c:pt idx="5239">
                  <c:v>-1.1527445664683E-12</c:v>
                </c:pt>
                <c:pt idx="5240">
                  <c:v>-1.0967893260271919E-12</c:v>
                </c:pt>
                <c:pt idx="5241">
                  <c:v>-1.040612040981159E-12</c:v>
                </c:pt>
                <c:pt idx="5242">
                  <c:v>-9.8376862212035121E-13</c:v>
                </c:pt>
                <c:pt idx="5243">
                  <c:v>-9.2670315865461816E-13</c:v>
                </c:pt>
                <c:pt idx="5244">
                  <c:v>-8.6919360597903506E-13</c:v>
                </c:pt>
                <c:pt idx="5245">
                  <c:v>-8.1157303100098943E-13</c:v>
                </c:pt>
                <c:pt idx="5246">
                  <c:v>-7.5373041141801878E-13</c:v>
                </c:pt>
                <c:pt idx="5247">
                  <c:v>-6.9566574723012309E-13</c:v>
                </c:pt>
                <c:pt idx="5248">
                  <c:v>-6.376010830422274E-13</c:v>
                </c:pt>
                <c:pt idx="5249">
                  <c:v>-5.7953641885433171E-13</c:v>
                </c:pt>
                <c:pt idx="5250">
                  <c:v>-5.21249710061511E-13</c:v>
                </c:pt>
                <c:pt idx="5251">
                  <c:v>-4.6318504587361531E-13</c:v>
                </c:pt>
                <c:pt idx="5252">
                  <c:v>-4.0545344859310722E-13</c:v>
                </c:pt>
                <c:pt idx="5253">
                  <c:v>-3.4772185131259898E-13</c:v>
                </c:pt>
                <c:pt idx="5254">
                  <c:v>-2.9032332093947838E-13</c:v>
                </c:pt>
                <c:pt idx="5255">
                  <c:v>-2.3314683517128292E-13</c:v>
                </c:pt>
                <c:pt idx="5256">
                  <c:v>-1.7652546091539989E-13</c:v>
                </c:pt>
                <c:pt idx="5257">
                  <c:v>-1.2012613126444191E-13</c:v>
                </c:pt>
                <c:pt idx="5258">
                  <c:v>-6.4170890823334048E-14</c:v>
                </c:pt>
                <c:pt idx="5259">
                  <c:v>-8.7707618945387367E-15</c:v>
                </c:pt>
                <c:pt idx="5260">
                  <c:v>4.6074255521944003E-14</c:v>
                </c:pt>
                <c:pt idx="5261">
                  <c:v>1.003641614261142E-13</c:v>
                </c:pt>
                <c:pt idx="5262">
                  <c:v>1.5398793351550921E-13</c:v>
                </c:pt>
                <c:pt idx="5263">
                  <c:v>2.0705659409259169E-13</c:v>
                </c:pt>
                <c:pt idx="5264">
                  <c:v>2.5912605394751149E-13</c:v>
                </c:pt>
                <c:pt idx="5265">
                  <c:v>3.1052937998765628E-13</c:v>
                </c:pt>
                <c:pt idx="5266">
                  <c:v>3.6104452760810091E-13</c:v>
                </c:pt>
                <c:pt idx="5267">
                  <c:v>4.1078251911130792E-13</c:v>
                </c:pt>
                <c:pt idx="5268">
                  <c:v>4.5952130989235229E-13</c:v>
                </c:pt>
                <c:pt idx="5269">
                  <c:v>5.0726089995123402E-13</c:v>
                </c:pt>
                <c:pt idx="5270">
                  <c:v>5.5411231159041563E-13</c:v>
                </c:pt>
                <c:pt idx="5271">
                  <c:v>5.9996452250743459E-13</c:v>
                </c:pt>
                <c:pt idx="5272">
                  <c:v>6.4492855500475343E-13</c:v>
                </c:pt>
                <c:pt idx="5273">
                  <c:v>6.886713421749846E-13</c:v>
                </c:pt>
                <c:pt idx="5274">
                  <c:v>7.3130390632059061E-13</c:v>
                </c:pt>
                <c:pt idx="5275">
                  <c:v>7.7282624744157147E-13</c:v>
                </c:pt>
                <c:pt idx="5276">
                  <c:v>8.1323836553792717E-13</c:v>
                </c:pt>
                <c:pt idx="5277">
                  <c:v>8.5231821600473268E-13</c:v>
                </c:pt>
                <c:pt idx="5278">
                  <c:v>8.9017682114445051E-13</c:v>
                </c:pt>
                <c:pt idx="5279">
                  <c:v>9.2681418095708068E-13</c:v>
                </c:pt>
                <c:pt idx="5280">
                  <c:v>9.6211927314016066E-13</c:v>
                </c:pt>
                <c:pt idx="5281">
                  <c:v>9.9620311999615296E-13</c:v>
                </c:pt>
                <c:pt idx="5282">
                  <c:v>1.029065721525058E-12</c:v>
                </c:pt>
                <c:pt idx="5283">
                  <c:v>1.060596055424412E-12</c:v>
                </c:pt>
                <c:pt idx="5284">
                  <c:v>1.0907941216942161E-12</c:v>
                </c:pt>
                <c:pt idx="5285">
                  <c:v>1.1194378757295449E-12</c:v>
                </c:pt>
                <c:pt idx="5286">
                  <c:v>1.146749362135324E-12</c:v>
                </c:pt>
                <c:pt idx="5287">
                  <c:v>1.1726175586090899E-12</c:v>
                </c:pt>
                <c:pt idx="5288">
                  <c:v>1.197264509755769E-12</c:v>
                </c:pt>
                <c:pt idx="5289">
                  <c:v>1.2203571486679721E-12</c:v>
                </c:pt>
                <c:pt idx="5290">
                  <c:v>1.2421175199506249E-12</c:v>
                </c:pt>
                <c:pt idx="5291">
                  <c:v>1.262545623603728E-12</c:v>
                </c:pt>
                <c:pt idx="5292">
                  <c:v>1.2814194150223561E-12</c:v>
                </c:pt>
                <c:pt idx="5293">
                  <c:v>1.298960938811433E-12</c:v>
                </c:pt>
                <c:pt idx="5294">
                  <c:v>1.3148371280635731E-12</c:v>
                </c:pt>
                <c:pt idx="5295">
                  <c:v>1.329381049686162E-12</c:v>
                </c:pt>
                <c:pt idx="5296">
                  <c:v>1.342592703679202E-12</c:v>
                </c:pt>
                <c:pt idx="5297">
                  <c:v>1.3542500454377659E-12</c:v>
                </c:pt>
                <c:pt idx="5298">
                  <c:v>1.3645751195667799E-12</c:v>
                </c:pt>
                <c:pt idx="5299">
                  <c:v>1.373345881461319E-12</c:v>
                </c:pt>
                <c:pt idx="5300">
                  <c:v>1.3808953980287699E-12</c:v>
                </c:pt>
                <c:pt idx="5301">
                  <c:v>1.386890602361746E-12</c:v>
                </c:pt>
                <c:pt idx="5302">
                  <c:v>1.3914425167627091E-12</c:v>
                </c:pt>
                <c:pt idx="5303">
                  <c:v>1.394662163534122E-12</c:v>
                </c:pt>
                <c:pt idx="5304">
                  <c:v>1.3964385203735221E-12</c:v>
                </c:pt>
                <c:pt idx="5305">
                  <c:v>1.396771587280909E-12</c:v>
                </c:pt>
                <c:pt idx="5306">
                  <c:v>1.395994431163672E-12</c:v>
                </c:pt>
                <c:pt idx="5307">
                  <c:v>1.3937739851144219E-12</c:v>
                </c:pt>
                <c:pt idx="5308">
                  <c:v>1.390221271435621E-12</c:v>
                </c:pt>
                <c:pt idx="5309">
                  <c:v>1.3853362901272699E-12</c:v>
                </c:pt>
                <c:pt idx="5310">
                  <c:v>1.3791190411893691E-12</c:v>
                </c:pt>
                <c:pt idx="5311">
                  <c:v>1.3716805469243809E-12</c:v>
                </c:pt>
                <c:pt idx="5312">
                  <c:v>1.3630208073323051E-12</c:v>
                </c:pt>
                <c:pt idx="5313">
                  <c:v>1.352917777808216E-12</c:v>
                </c:pt>
                <c:pt idx="5314">
                  <c:v>1.341815547561964E-12</c:v>
                </c:pt>
                <c:pt idx="5315">
                  <c:v>1.329492071988625E-12</c:v>
                </c:pt>
                <c:pt idx="5316">
                  <c:v>1.316058373390661E-12</c:v>
                </c:pt>
                <c:pt idx="5317">
                  <c:v>1.3014034294656081E-12</c:v>
                </c:pt>
                <c:pt idx="5318">
                  <c:v>1.285527240213469E-12</c:v>
                </c:pt>
                <c:pt idx="5319">
                  <c:v>1.268651850239166E-12</c:v>
                </c:pt>
                <c:pt idx="5320">
                  <c:v>1.2508882818451641E-12</c:v>
                </c:pt>
                <c:pt idx="5321">
                  <c:v>1.2319034681240739E-12</c:v>
                </c:pt>
                <c:pt idx="5322">
                  <c:v>1.212030475983283E-12</c:v>
                </c:pt>
                <c:pt idx="5323">
                  <c:v>1.19115828312033E-12</c:v>
                </c:pt>
                <c:pt idx="5324">
                  <c:v>1.1691758672327519E-12</c:v>
                </c:pt>
                <c:pt idx="5325">
                  <c:v>1.146527317530399E-12</c:v>
                </c:pt>
                <c:pt idx="5326">
                  <c:v>1.1228795671058829E-12</c:v>
                </c:pt>
                <c:pt idx="5327">
                  <c:v>1.098343638261667E-12</c:v>
                </c:pt>
                <c:pt idx="5328">
                  <c:v>1.0729195309977511E-12</c:v>
                </c:pt>
                <c:pt idx="5329">
                  <c:v>1.0468292899190599E-12</c:v>
                </c:pt>
                <c:pt idx="5330">
                  <c:v>1.020072915025594E-12</c:v>
                </c:pt>
                <c:pt idx="5331">
                  <c:v>9.9253938401488995E-13</c:v>
                </c:pt>
                <c:pt idx="5332">
                  <c:v>9.6433971918941097E-13</c:v>
                </c:pt>
                <c:pt idx="5333">
                  <c:v>9.354739205491569E-13</c:v>
                </c:pt>
                <c:pt idx="5334">
                  <c:v>9.0594198809412774E-13</c:v>
                </c:pt>
                <c:pt idx="5335">
                  <c:v>8.7585494412678599E-13</c:v>
                </c:pt>
                <c:pt idx="5336">
                  <c:v>8.4510176634466916E-13</c:v>
                </c:pt>
                <c:pt idx="5337">
                  <c:v>8.1390449935270226E-13</c:v>
                </c:pt>
                <c:pt idx="5338">
                  <c:v>7.8237416545334781E-13</c:v>
                </c:pt>
                <c:pt idx="5339">
                  <c:v>7.5039974234414331E-13</c:v>
                </c:pt>
                <c:pt idx="5340">
                  <c:v>7.1798123002508873E-13</c:v>
                </c:pt>
                <c:pt idx="5341">
                  <c:v>6.8522965079864662E-13</c:v>
                </c:pt>
                <c:pt idx="5342">
                  <c:v>6.5203398236235444E-13</c:v>
                </c:pt>
                <c:pt idx="5343">
                  <c:v>6.1861626932113722E-13</c:v>
                </c:pt>
                <c:pt idx="5344">
                  <c:v>5.8486548937253247E-13</c:v>
                </c:pt>
                <c:pt idx="5345">
                  <c:v>5.5111470942392771E-13</c:v>
                </c:pt>
                <c:pt idx="5346">
                  <c:v>5.170308625679354E-13</c:v>
                </c:pt>
                <c:pt idx="5347">
                  <c:v>4.8261394880455555E-13</c:v>
                </c:pt>
                <c:pt idx="5348">
                  <c:v>4.4830805734363821E-13</c:v>
                </c:pt>
                <c:pt idx="5349">
                  <c:v>4.1378012127779579E-13</c:v>
                </c:pt>
                <c:pt idx="5350">
                  <c:v>3.7925218521195352E-13</c:v>
                </c:pt>
                <c:pt idx="5351">
                  <c:v>3.4472424914611111E-13</c:v>
                </c:pt>
                <c:pt idx="5352">
                  <c:v>3.1019631308026869E-13</c:v>
                </c:pt>
                <c:pt idx="5353">
                  <c:v>2.7577939931688888E-13</c:v>
                </c:pt>
                <c:pt idx="5354">
                  <c:v>2.4136248555350898E-13</c:v>
                </c:pt>
                <c:pt idx="5355">
                  <c:v>2.0705659409259169E-13</c:v>
                </c:pt>
                <c:pt idx="5356">
                  <c:v>1.728617249341369E-13</c:v>
                </c:pt>
                <c:pt idx="5357">
                  <c:v>1.389999226830696E-13</c:v>
                </c:pt>
                <c:pt idx="5358">
                  <c:v>1.0536016503692741E-13</c:v>
                </c:pt>
                <c:pt idx="5359">
                  <c:v>7.1942451995710144E-14</c:v>
                </c:pt>
                <c:pt idx="5360">
                  <c:v>3.8635761256955448E-14</c:v>
                </c:pt>
                <c:pt idx="5361">
                  <c:v>5.773159728050814E-15</c:v>
                </c:pt>
                <c:pt idx="5362">
                  <c:v>-2.6867397195928791E-14</c:v>
                </c:pt>
                <c:pt idx="5363">
                  <c:v>-5.9063864910058328E-14</c:v>
                </c:pt>
                <c:pt idx="5364">
                  <c:v>-9.1038288019262836E-14</c:v>
                </c:pt>
                <c:pt idx="5365">
                  <c:v>-1.2245759961615479E-13</c:v>
                </c:pt>
                <c:pt idx="5366">
                  <c:v>-1.5343282200319661E-13</c:v>
                </c:pt>
                <c:pt idx="5367">
                  <c:v>-1.8396395518038839E-13</c:v>
                </c:pt>
                <c:pt idx="5368">
                  <c:v>-2.141620214501927E-13</c:v>
                </c:pt>
                <c:pt idx="5369">
                  <c:v>-2.4358293160275929E-13</c:v>
                </c:pt>
                <c:pt idx="5370">
                  <c:v>-2.7278179715040101E-13</c:v>
                </c:pt>
                <c:pt idx="5371">
                  <c:v>-3.0098146197587989E-13</c:v>
                </c:pt>
                <c:pt idx="5372">
                  <c:v>-3.2895908219643388E-13</c:v>
                </c:pt>
                <c:pt idx="5373">
                  <c:v>-3.5615954629975022E-13</c:v>
                </c:pt>
                <c:pt idx="5374">
                  <c:v>-3.8280489889075398E-13</c:v>
                </c:pt>
                <c:pt idx="5375">
                  <c:v>-4.0900616227190772E-13</c:v>
                </c:pt>
                <c:pt idx="5376">
                  <c:v>-4.3420822493089872E-13</c:v>
                </c:pt>
                <c:pt idx="5377">
                  <c:v>-4.5896619838003971E-13</c:v>
                </c:pt>
                <c:pt idx="5378">
                  <c:v>-4.8305803801440561E-13</c:v>
                </c:pt>
                <c:pt idx="5379">
                  <c:v>-5.0626169922907138E-13</c:v>
                </c:pt>
                <c:pt idx="5380">
                  <c:v>-5.2879922662896206E-13</c:v>
                </c:pt>
                <c:pt idx="5381">
                  <c:v>-5.5055959791161513E-13</c:v>
                </c:pt>
                <c:pt idx="5382">
                  <c:v>-5.7143179077456807E-13</c:v>
                </c:pt>
                <c:pt idx="5383">
                  <c:v>-5.9185989442767095E-13</c:v>
                </c:pt>
                <c:pt idx="5384">
                  <c:v>-6.1139981966107371E-13</c:v>
                </c:pt>
                <c:pt idx="5385">
                  <c:v>-6.3005156647477634E-13</c:v>
                </c:pt>
                <c:pt idx="5386">
                  <c:v>-6.4803717947370387E-13</c:v>
                </c:pt>
                <c:pt idx="5387">
                  <c:v>-6.6513461405293128E-13</c:v>
                </c:pt>
                <c:pt idx="5388">
                  <c:v>-6.815659148173836E-13</c:v>
                </c:pt>
                <c:pt idx="5389">
                  <c:v>-6.9699801485967328E-13</c:v>
                </c:pt>
                <c:pt idx="5390">
                  <c:v>-7.1154193648226283E-13</c:v>
                </c:pt>
                <c:pt idx="5391">
                  <c:v>-7.2530870198761477E-13</c:v>
                </c:pt>
                <c:pt idx="5392">
                  <c:v>-7.3807626677080407E-13</c:v>
                </c:pt>
                <c:pt idx="5393">
                  <c:v>-7.5006667543675576E-13</c:v>
                </c:pt>
                <c:pt idx="5394">
                  <c:v>-7.6139095028793236E-13</c:v>
                </c:pt>
                <c:pt idx="5395">
                  <c:v>-7.7171602441694631E-13</c:v>
                </c:pt>
                <c:pt idx="5396">
                  <c:v>-7.8126394242872266E-13</c:v>
                </c:pt>
                <c:pt idx="5397">
                  <c:v>-7.9003470432326139E-13</c:v>
                </c:pt>
                <c:pt idx="5398">
                  <c:v>-7.9780626549563749E-13</c:v>
                </c:pt>
                <c:pt idx="5399">
                  <c:v>-8.0480067055077598E-13</c:v>
                </c:pt>
                <c:pt idx="5400">
                  <c:v>-8.1112894179113937E-13</c:v>
                </c:pt>
                <c:pt idx="5401">
                  <c:v>-8.163469900068776E-13</c:v>
                </c:pt>
                <c:pt idx="5402">
                  <c:v>-8.2089890440784075E-13</c:v>
                </c:pt>
                <c:pt idx="5403">
                  <c:v>-8.2434059578417873E-13</c:v>
                </c:pt>
                <c:pt idx="5404">
                  <c:v>-8.2711615334574162E-13</c:v>
                </c:pt>
                <c:pt idx="5405">
                  <c:v>-8.291145547900669E-13</c:v>
                </c:pt>
                <c:pt idx="5406">
                  <c:v>-8.3011375551222955E-13</c:v>
                </c:pt>
                <c:pt idx="5407">
                  <c:v>-8.3044682241961709E-13</c:v>
                </c:pt>
                <c:pt idx="5408">
                  <c:v>-8.2989171090730451E-13</c:v>
                </c:pt>
                <c:pt idx="5409">
                  <c:v>-8.2867046558021684E-13</c:v>
                </c:pt>
                <c:pt idx="5410">
                  <c:v>-8.2667206413589156E-13</c:v>
                </c:pt>
                <c:pt idx="5411">
                  <c:v>-8.2367446196940364E-13</c:v>
                </c:pt>
                <c:pt idx="5412">
                  <c:v>-8.2001072598814062E-13</c:v>
                </c:pt>
                <c:pt idx="5413">
                  <c:v>-8.1568085619210251E-13</c:v>
                </c:pt>
                <c:pt idx="5414">
                  <c:v>-8.1035178567390176E-13</c:v>
                </c:pt>
                <c:pt idx="5415">
                  <c:v>-8.0446760364338843E-13</c:v>
                </c:pt>
                <c:pt idx="5416">
                  <c:v>-7.9780626549563749E-13</c:v>
                </c:pt>
                <c:pt idx="5417">
                  <c:v>-7.9047879353311146E-13</c:v>
                </c:pt>
                <c:pt idx="5418">
                  <c:v>-7.8248518775581033E-13</c:v>
                </c:pt>
                <c:pt idx="5419">
                  <c:v>-7.7382544816373411E-13</c:v>
                </c:pt>
                <c:pt idx="5420">
                  <c:v>-7.6438855245442028E-13</c:v>
                </c:pt>
                <c:pt idx="5421">
                  <c:v>-7.5439654523279387E-13</c:v>
                </c:pt>
                <c:pt idx="5422">
                  <c:v>-7.4373840419639237E-13</c:v>
                </c:pt>
                <c:pt idx="5423">
                  <c:v>-7.326361739501408E-13</c:v>
                </c:pt>
                <c:pt idx="5424">
                  <c:v>-7.2064576528418911E-13</c:v>
                </c:pt>
                <c:pt idx="5425">
                  <c:v>-7.0821126740838736E-13</c:v>
                </c:pt>
                <c:pt idx="5426">
                  <c:v>-6.9511063571781051E-13</c:v>
                </c:pt>
                <c:pt idx="5427">
                  <c:v>-6.815659148173836E-13</c:v>
                </c:pt>
                <c:pt idx="5428">
                  <c:v>-6.6757710470710663E-13</c:v>
                </c:pt>
                <c:pt idx="5429">
                  <c:v>-6.5314420538697959E-13</c:v>
                </c:pt>
                <c:pt idx="5430">
                  <c:v>-6.3815619455453998E-13</c:v>
                </c:pt>
                <c:pt idx="5431">
                  <c:v>-6.2261307220978779E-13</c:v>
                </c:pt>
                <c:pt idx="5432">
                  <c:v>-6.0651483835272302E-13</c:v>
                </c:pt>
                <c:pt idx="5433">
                  <c:v>-5.9030558219319573E-13</c:v>
                </c:pt>
                <c:pt idx="5434">
                  <c:v>-5.7343019221889335E-13</c:v>
                </c:pt>
                <c:pt idx="5435">
                  <c:v>-5.5633275763966594E-13</c:v>
                </c:pt>
                <c:pt idx="5436">
                  <c:v>-5.3868021154812595E-13</c:v>
                </c:pt>
                <c:pt idx="5437">
                  <c:v>-5.2069459854919842E-13</c:v>
                </c:pt>
                <c:pt idx="5438">
                  <c:v>-5.0259796324780837E-13</c:v>
                </c:pt>
                <c:pt idx="5439">
                  <c:v>-4.8394621643410574E-13</c:v>
                </c:pt>
                <c:pt idx="5440">
                  <c:v>-4.6507242501547807E-13</c:v>
                </c:pt>
                <c:pt idx="5441">
                  <c:v>-4.460876112943879E-13</c:v>
                </c:pt>
                <c:pt idx="5442">
                  <c:v>-4.2688075296837269E-13</c:v>
                </c:pt>
                <c:pt idx="5443">
                  <c:v>-4.0756287233989502E-13</c:v>
                </c:pt>
                <c:pt idx="5444">
                  <c:v>-3.8780090250156718E-13</c:v>
                </c:pt>
                <c:pt idx="5445">
                  <c:v>-3.6792791036077688E-13</c:v>
                </c:pt>
                <c:pt idx="5446">
                  <c:v>-3.4794389591752411E-13</c:v>
                </c:pt>
                <c:pt idx="5447">
                  <c:v>-3.2773783686934621E-13</c:v>
                </c:pt>
                <c:pt idx="5448">
                  <c:v>-3.074207555187058E-13</c:v>
                </c:pt>
                <c:pt idx="5449">
                  <c:v>-2.8710367416806548E-13</c:v>
                </c:pt>
                <c:pt idx="5450">
                  <c:v>-2.666755705149626E-13</c:v>
                </c:pt>
                <c:pt idx="5451">
                  <c:v>-2.4602542225693469E-13</c:v>
                </c:pt>
                <c:pt idx="5452">
                  <c:v>-2.2548629630136929E-13</c:v>
                </c:pt>
                <c:pt idx="5453">
                  <c:v>-2.0505819264826639E-13</c:v>
                </c:pt>
                <c:pt idx="5454">
                  <c:v>-1.8451906669270099E-13</c:v>
                </c:pt>
                <c:pt idx="5455">
                  <c:v>-1.6409096303959811E-13</c:v>
                </c:pt>
                <c:pt idx="5456">
                  <c:v>-1.4366285938649531E-13</c:v>
                </c:pt>
                <c:pt idx="5457">
                  <c:v>-1.2334577803585489E-13</c:v>
                </c:pt>
                <c:pt idx="5458">
                  <c:v>-1.030286966852145E-13</c:v>
                </c:pt>
                <c:pt idx="5459">
                  <c:v>-8.2822637637036678E-14</c:v>
                </c:pt>
                <c:pt idx="5460">
                  <c:v>-6.2727600891321345E-14</c:v>
                </c:pt>
                <c:pt idx="5461">
                  <c:v>-4.2743586448068533E-14</c:v>
                </c:pt>
                <c:pt idx="5462">
                  <c:v>-2.298161660974074E-14</c:v>
                </c:pt>
                <c:pt idx="5463">
                  <c:v>-3.4416913763379849E-15</c:v>
                </c:pt>
                <c:pt idx="5464">
                  <c:v>1.576516694967722E-14</c:v>
                </c:pt>
                <c:pt idx="5465">
                  <c:v>3.4972025275692431E-14</c:v>
                </c:pt>
                <c:pt idx="5466">
                  <c:v>5.3845816694320092E-14</c:v>
                </c:pt>
                <c:pt idx="5467">
                  <c:v>7.2497563508022722E-14</c:v>
                </c:pt>
                <c:pt idx="5468">
                  <c:v>9.1038288019262836E-14</c:v>
                </c:pt>
                <c:pt idx="5469">
                  <c:v>1.091349233206529E-13</c:v>
                </c:pt>
                <c:pt idx="5470">
                  <c:v>1.2700951401711791E-13</c:v>
                </c:pt>
                <c:pt idx="5471">
                  <c:v>1.446620601086579E-13</c:v>
                </c:pt>
                <c:pt idx="5472">
                  <c:v>1.618705169903478E-13</c:v>
                </c:pt>
                <c:pt idx="5473">
                  <c:v>1.7896795156957521E-13</c:v>
                </c:pt>
                <c:pt idx="5474">
                  <c:v>1.9562129693895261E-13</c:v>
                </c:pt>
                <c:pt idx="5475">
                  <c:v>2.1183055309847989E-13</c:v>
                </c:pt>
                <c:pt idx="5476">
                  <c:v>2.2759572004815709E-13</c:v>
                </c:pt>
                <c:pt idx="5477">
                  <c:v>2.4302782009044682E-13</c:v>
                </c:pt>
                <c:pt idx="5478">
                  <c:v>2.581268532253489E-13</c:v>
                </c:pt>
                <c:pt idx="5479">
                  <c:v>2.7278179715040101E-13</c:v>
                </c:pt>
                <c:pt idx="5480">
                  <c:v>2.8699265186560302E-13</c:v>
                </c:pt>
                <c:pt idx="5481">
                  <c:v>3.0075941737095491E-13</c:v>
                </c:pt>
                <c:pt idx="5482">
                  <c:v>3.141931159689193E-13</c:v>
                </c:pt>
                <c:pt idx="5483">
                  <c:v>3.2707170305457112E-13</c:v>
                </c:pt>
                <c:pt idx="5484">
                  <c:v>3.3961722323283539E-13</c:v>
                </c:pt>
                <c:pt idx="5485">
                  <c:v>3.5171865420124959E-13</c:v>
                </c:pt>
                <c:pt idx="5486">
                  <c:v>3.6337599595981369E-13</c:v>
                </c:pt>
                <c:pt idx="5487">
                  <c:v>3.7436720390360279E-13</c:v>
                </c:pt>
                <c:pt idx="5488">
                  <c:v>3.851363672424668E-13</c:v>
                </c:pt>
                <c:pt idx="5489">
                  <c:v>3.9535041906901819E-13</c:v>
                </c:pt>
                <c:pt idx="5490">
                  <c:v>4.0512038168571962E-13</c:v>
                </c:pt>
                <c:pt idx="5491">
                  <c:v>4.1433523279010842E-13</c:v>
                </c:pt>
                <c:pt idx="5492">
                  <c:v>4.2299497238218459E-13</c:v>
                </c:pt>
                <c:pt idx="5493">
                  <c:v>4.312106227644108E-13</c:v>
                </c:pt>
                <c:pt idx="5494">
                  <c:v>4.3876013933186192E-13</c:v>
                </c:pt>
                <c:pt idx="5495">
                  <c:v>4.4597658899192538E-13</c:v>
                </c:pt>
                <c:pt idx="5496">
                  <c:v>4.5263792713967632E-13</c:v>
                </c:pt>
                <c:pt idx="5497">
                  <c:v>4.5874415377511468E-13</c:v>
                </c:pt>
                <c:pt idx="5498">
                  <c:v>4.6440629120070298E-13</c:v>
                </c:pt>
                <c:pt idx="5499">
                  <c:v>4.695133171139787E-13</c:v>
                </c:pt>
                <c:pt idx="5500">
                  <c:v>4.7417625381740436E-13</c:v>
                </c:pt>
                <c:pt idx="5501">
                  <c:v>4.7839510131097995E-13</c:v>
                </c:pt>
                <c:pt idx="5502">
                  <c:v>4.8194781498978045E-13</c:v>
                </c:pt>
                <c:pt idx="5503">
                  <c:v>4.8494541715626838E-13</c:v>
                </c:pt>
                <c:pt idx="5504">
                  <c:v>4.8772097471783127E-13</c:v>
                </c:pt>
                <c:pt idx="5505">
                  <c:v>4.8983039846461907E-13</c:v>
                </c:pt>
                <c:pt idx="5506">
                  <c:v>4.9138471069909428E-13</c:v>
                </c:pt>
                <c:pt idx="5507">
                  <c:v>4.9260595602618196E-13</c:v>
                </c:pt>
                <c:pt idx="5508">
                  <c:v>4.9316106753849454E-13</c:v>
                </c:pt>
                <c:pt idx="5509">
                  <c:v>4.9349413444588208E-13</c:v>
                </c:pt>
                <c:pt idx="5510">
                  <c:v>4.9305004523603202E-13</c:v>
                </c:pt>
                <c:pt idx="5511">
                  <c:v>4.9227288911879441E-13</c:v>
                </c:pt>
                <c:pt idx="5512">
                  <c:v>4.9105164379170674E-13</c:v>
                </c:pt>
                <c:pt idx="5513">
                  <c:v>4.89386309254769E-13</c:v>
                </c:pt>
                <c:pt idx="5514">
                  <c:v>4.8716586320551869E-13</c:v>
                </c:pt>
                <c:pt idx="5515">
                  <c:v>4.8450132794641831E-13</c:v>
                </c:pt>
                <c:pt idx="5516">
                  <c:v>4.8139270347746788E-13</c:v>
                </c:pt>
                <c:pt idx="5517">
                  <c:v>4.7795101210112989E-13</c:v>
                </c:pt>
                <c:pt idx="5518">
                  <c:v>4.7395420921247933E-13</c:v>
                </c:pt>
                <c:pt idx="5519">
                  <c:v>4.6962433941644122E-13</c:v>
                </c:pt>
                <c:pt idx="5520">
                  <c:v>4.6485038041055304E-13</c:v>
                </c:pt>
                <c:pt idx="5521">
                  <c:v>4.5963233219481481E-13</c:v>
                </c:pt>
                <c:pt idx="5522">
                  <c:v>4.5408121707168903E-13</c:v>
                </c:pt>
                <c:pt idx="5523">
                  <c:v>4.4797499043625071E-13</c:v>
                </c:pt>
                <c:pt idx="5524">
                  <c:v>4.4164671919588732E-13</c:v>
                </c:pt>
                <c:pt idx="5525">
                  <c:v>4.3498538104813628E-13</c:v>
                </c:pt>
                <c:pt idx="5526">
                  <c:v>4.2787995369053528E-13</c:v>
                </c:pt>
                <c:pt idx="5527">
                  <c:v>4.2044145942554678E-13</c:v>
                </c:pt>
                <c:pt idx="5528">
                  <c:v>4.1266989825317069E-13</c:v>
                </c:pt>
                <c:pt idx="5529">
                  <c:v>4.0456527017340699E-13</c:v>
                </c:pt>
                <c:pt idx="5530">
                  <c:v>3.9634961979118088E-13</c:v>
                </c:pt>
                <c:pt idx="5531">
                  <c:v>3.8780090250156718E-13</c:v>
                </c:pt>
                <c:pt idx="5532">
                  <c:v>3.7880809600210341E-13</c:v>
                </c:pt>
                <c:pt idx="5533">
                  <c:v>3.6970426720017708E-13</c:v>
                </c:pt>
                <c:pt idx="5534">
                  <c:v>3.6015634918840078E-13</c:v>
                </c:pt>
                <c:pt idx="5535">
                  <c:v>3.5049740887416192E-13</c:v>
                </c:pt>
                <c:pt idx="5536">
                  <c:v>3.4061642395499798E-13</c:v>
                </c:pt>
                <c:pt idx="5537">
                  <c:v>3.3040237212844659E-13</c:v>
                </c:pt>
                <c:pt idx="5538">
                  <c:v>3.1996627569697011E-13</c:v>
                </c:pt>
                <c:pt idx="5539">
                  <c:v>3.0941915696303108E-13</c:v>
                </c:pt>
                <c:pt idx="5540">
                  <c:v>2.9853897132170459E-13</c:v>
                </c:pt>
                <c:pt idx="5541">
                  <c:v>2.8754776337791549E-13</c:v>
                </c:pt>
                <c:pt idx="5542">
                  <c:v>2.7644553313166398E-13</c:v>
                </c:pt>
                <c:pt idx="5543">
                  <c:v>2.6512125828048738E-13</c:v>
                </c:pt>
                <c:pt idx="5544">
                  <c:v>2.535749388243858E-13</c:v>
                </c:pt>
                <c:pt idx="5545">
                  <c:v>2.4202861936828408E-13</c:v>
                </c:pt>
                <c:pt idx="5546">
                  <c:v>2.3037127760971998E-13</c:v>
                </c:pt>
                <c:pt idx="5547">
                  <c:v>2.186029135486933E-13</c:v>
                </c:pt>
                <c:pt idx="5548">
                  <c:v>2.0661250488274161E-13</c:v>
                </c:pt>
                <c:pt idx="5549">
                  <c:v>1.9462209621678989E-13</c:v>
                </c:pt>
                <c:pt idx="5550">
                  <c:v>1.826316875508383E-13</c:v>
                </c:pt>
                <c:pt idx="5551">
                  <c:v>1.7053025658242399E-13</c:v>
                </c:pt>
                <c:pt idx="5552">
                  <c:v>1.5842882561400979E-13</c:v>
                </c:pt>
                <c:pt idx="5553">
                  <c:v>1.4632739464559561E-13</c:v>
                </c:pt>
                <c:pt idx="5554">
                  <c:v>1.342259636771814E-13</c:v>
                </c:pt>
                <c:pt idx="5555">
                  <c:v>1.220135104063047E-13</c:v>
                </c:pt>
                <c:pt idx="5556">
                  <c:v>1.0980105713542799E-13</c:v>
                </c:pt>
                <c:pt idx="5557">
                  <c:v>9.7699626167013776E-14</c:v>
                </c:pt>
                <c:pt idx="5558">
                  <c:v>8.5598195198599569E-14</c:v>
                </c:pt>
                <c:pt idx="5559">
                  <c:v>7.3496764230185363E-14</c:v>
                </c:pt>
                <c:pt idx="5560">
                  <c:v>6.1506355564233672E-14</c:v>
                </c:pt>
                <c:pt idx="5561">
                  <c:v>4.9515946898281982E-14</c:v>
                </c:pt>
                <c:pt idx="5562">
                  <c:v>3.7636560534792813E-14</c:v>
                </c:pt>
                <c:pt idx="5563">
                  <c:v>2.5757174171303629E-14</c:v>
                </c:pt>
                <c:pt idx="5564">
                  <c:v>1.3988810110276969E-14</c:v>
                </c:pt>
                <c:pt idx="5565">
                  <c:v>2.2204460492503131E-15</c:v>
                </c:pt>
                <c:pt idx="5566">
                  <c:v>-9.4368957093138306E-15</c:v>
                </c:pt>
                <c:pt idx="5567">
                  <c:v>-2.076117056049043E-14</c:v>
                </c:pt>
                <c:pt idx="5568">
                  <c:v>-3.2085445411667018E-14</c:v>
                </c:pt>
                <c:pt idx="5569">
                  <c:v>-4.3076653355456067E-14</c:v>
                </c:pt>
                <c:pt idx="5570">
                  <c:v>-5.4067861299245117E-14</c:v>
                </c:pt>
                <c:pt idx="5571">
                  <c:v>-6.4726002335646626E-14</c:v>
                </c:pt>
                <c:pt idx="5572">
                  <c:v>-7.5384143372048129E-14</c:v>
                </c:pt>
                <c:pt idx="5573">
                  <c:v>-8.5820239803524601E-14</c:v>
                </c:pt>
                <c:pt idx="5574">
                  <c:v>-9.6145313932538556E-14</c:v>
                </c:pt>
                <c:pt idx="5575">
                  <c:v>-1.060262988517024E-13</c:v>
                </c:pt>
                <c:pt idx="5576">
                  <c:v>-1.157962614684038E-13</c:v>
                </c:pt>
                <c:pt idx="5577">
                  <c:v>-1.255662240851052E-13</c:v>
                </c:pt>
                <c:pt idx="5578">
                  <c:v>-1.3500311979441901E-13</c:v>
                </c:pt>
                <c:pt idx="5579">
                  <c:v>-1.439959262938828E-13</c:v>
                </c:pt>
                <c:pt idx="5580">
                  <c:v>-1.5309975509580911E-13</c:v>
                </c:pt>
                <c:pt idx="5581">
                  <c:v>-1.6164847238542279E-13</c:v>
                </c:pt>
                <c:pt idx="5582">
                  <c:v>-1.701971896750365E-13</c:v>
                </c:pt>
                <c:pt idx="5583">
                  <c:v>-1.7841284005726271E-13</c:v>
                </c:pt>
                <c:pt idx="5584">
                  <c:v>-1.8640644583456381E-13</c:v>
                </c:pt>
                <c:pt idx="5585">
                  <c:v>-1.9406698470447739E-13</c:v>
                </c:pt>
                <c:pt idx="5586">
                  <c:v>-2.016165012719284E-13</c:v>
                </c:pt>
                <c:pt idx="5587">
                  <c:v>-2.087219286295294E-13</c:v>
                </c:pt>
                <c:pt idx="5588">
                  <c:v>-2.1571633368466789E-13</c:v>
                </c:pt>
                <c:pt idx="5589">
                  <c:v>-2.2237767183241891E-13</c:v>
                </c:pt>
                <c:pt idx="5590">
                  <c:v>-2.2881696537524481E-13</c:v>
                </c:pt>
                <c:pt idx="5591">
                  <c:v>-2.3470114740575809E-13</c:v>
                </c:pt>
                <c:pt idx="5592">
                  <c:v>-2.4069635173873389E-13</c:v>
                </c:pt>
                <c:pt idx="5593">
                  <c:v>-2.4624746686185972E-13</c:v>
                </c:pt>
                <c:pt idx="5594">
                  <c:v>-2.5135449277513539E-13</c:v>
                </c:pt>
                <c:pt idx="5595">
                  <c:v>-2.5612845178102361E-13</c:v>
                </c:pt>
                <c:pt idx="5596">
                  <c:v>-2.6068036618198681E-13</c:v>
                </c:pt>
                <c:pt idx="5597">
                  <c:v>-2.648992136755624E-13</c:v>
                </c:pt>
                <c:pt idx="5598">
                  <c:v>-2.6889601656421291E-13</c:v>
                </c:pt>
                <c:pt idx="5599">
                  <c:v>-2.7255975254547588E-13</c:v>
                </c:pt>
                <c:pt idx="5600">
                  <c:v>-2.7566837701442642E-13</c:v>
                </c:pt>
                <c:pt idx="5601">
                  <c:v>-2.7888802378583932E-13</c:v>
                </c:pt>
                <c:pt idx="5602">
                  <c:v>-2.8144153674247718E-13</c:v>
                </c:pt>
                <c:pt idx="5603">
                  <c:v>-2.8388402739665248E-13</c:v>
                </c:pt>
                <c:pt idx="5604">
                  <c:v>-2.8621549574836541E-13</c:v>
                </c:pt>
                <c:pt idx="5605">
                  <c:v>-2.8788083028530309E-13</c:v>
                </c:pt>
                <c:pt idx="5606">
                  <c:v>-2.8932412021731579E-13</c:v>
                </c:pt>
                <c:pt idx="5607">
                  <c:v>-2.907674101493285E-13</c:v>
                </c:pt>
                <c:pt idx="5608">
                  <c:v>-2.9154456626656611E-13</c:v>
                </c:pt>
                <c:pt idx="5609">
                  <c:v>-2.9232172238380372E-13</c:v>
                </c:pt>
                <c:pt idx="5610">
                  <c:v>-2.9265478929119131E-13</c:v>
                </c:pt>
                <c:pt idx="5611">
                  <c:v>-2.9265478929119131E-13</c:v>
                </c:pt>
                <c:pt idx="5612">
                  <c:v>-2.9243274468626618E-13</c:v>
                </c:pt>
                <c:pt idx="5613">
                  <c:v>-2.9198865547641622E-13</c:v>
                </c:pt>
                <c:pt idx="5614">
                  <c:v>-2.9121149935917861E-13</c:v>
                </c:pt>
                <c:pt idx="5615">
                  <c:v>-2.9021229863701592E-13</c:v>
                </c:pt>
                <c:pt idx="5616">
                  <c:v>-2.8876900870500322E-13</c:v>
                </c:pt>
                <c:pt idx="5617">
                  <c:v>-2.87214696470528E-13</c:v>
                </c:pt>
                <c:pt idx="5618">
                  <c:v>-2.854383396311277E-13</c:v>
                </c:pt>
                <c:pt idx="5619">
                  <c:v>-2.8343993818680252E-13</c:v>
                </c:pt>
                <c:pt idx="5620">
                  <c:v>-2.8099744753262712E-13</c:v>
                </c:pt>
                <c:pt idx="5621">
                  <c:v>-2.7833291227352669E-13</c:v>
                </c:pt>
                <c:pt idx="5622">
                  <c:v>-2.755573547119639E-13</c:v>
                </c:pt>
                <c:pt idx="5623">
                  <c:v>-2.7244873024301342E-13</c:v>
                </c:pt>
                <c:pt idx="5624">
                  <c:v>-2.6911806116913789E-13</c:v>
                </c:pt>
                <c:pt idx="5625">
                  <c:v>-2.6545432518787488E-13</c:v>
                </c:pt>
                <c:pt idx="5626">
                  <c:v>-2.6156854460168688E-13</c:v>
                </c:pt>
                <c:pt idx="5627">
                  <c:v>-2.5757174171303632E-13</c:v>
                </c:pt>
                <c:pt idx="5628">
                  <c:v>-2.5335289421946072E-13</c:v>
                </c:pt>
                <c:pt idx="5629">
                  <c:v>-2.489120021209601E-13</c:v>
                </c:pt>
                <c:pt idx="5630">
                  <c:v>-2.4436008771999701E-13</c:v>
                </c:pt>
                <c:pt idx="5631">
                  <c:v>-2.3958612871410878E-13</c:v>
                </c:pt>
                <c:pt idx="5632">
                  <c:v>-2.3470114740575809E-13</c:v>
                </c:pt>
                <c:pt idx="5633">
                  <c:v>-2.2970514379494489E-13</c:v>
                </c:pt>
                <c:pt idx="5634">
                  <c:v>-2.244870955792067E-13</c:v>
                </c:pt>
                <c:pt idx="5635">
                  <c:v>-2.1904700275854341E-13</c:v>
                </c:pt>
                <c:pt idx="5636">
                  <c:v>-2.134958876354176E-13</c:v>
                </c:pt>
                <c:pt idx="5637">
                  <c:v>-2.0772272790736679E-13</c:v>
                </c:pt>
                <c:pt idx="5638">
                  <c:v>-2.01949568179316E-13</c:v>
                </c:pt>
                <c:pt idx="5639">
                  <c:v>-1.9584334154387759E-13</c:v>
                </c:pt>
                <c:pt idx="5640">
                  <c:v>-1.897371149084393E-13</c:v>
                </c:pt>
                <c:pt idx="5641">
                  <c:v>-1.8340884366807591E-13</c:v>
                </c:pt>
                <c:pt idx="5642">
                  <c:v>-1.7696955012525E-13</c:v>
                </c:pt>
                <c:pt idx="5643">
                  <c:v>-1.7053025658242399E-13</c:v>
                </c:pt>
                <c:pt idx="5644">
                  <c:v>-1.639799407371356E-13</c:v>
                </c:pt>
                <c:pt idx="5645">
                  <c:v>-1.5731860258938471E-13</c:v>
                </c:pt>
                <c:pt idx="5646">
                  <c:v>-1.505462421391712E-13</c:v>
                </c:pt>
                <c:pt idx="5647">
                  <c:v>-1.4355183708403269E-13</c:v>
                </c:pt>
                <c:pt idx="5648">
                  <c:v>-1.3677947663381931E-13</c:v>
                </c:pt>
                <c:pt idx="5649">
                  <c:v>-1.297850715786808E-13</c:v>
                </c:pt>
                <c:pt idx="5650">
                  <c:v>-1.2256862191861731E-13</c:v>
                </c:pt>
                <c:pt idx="5651">
                  <c:v>-1.155742168634788E-13</c:v>
                </c:pt>
                <c:pt idx="5652">
                  <c:v>-1.0846878950587779E-13</c:v>
                </c:pt>
                <c:pt idx="5653">
                  <c:v>-1.011413175433518E-13</c:v>
                </c:pt>
                <c:pt idx="5654">
                  <c:v>-9.4035890185750759E-14</c:v>
                </c:pt>
                <c:pt idx="5655">
                  <c:v>-8.6819440525687241E-14</c:v>
                </c:pt>
                <c:pt idx="5656">
                  <c:v>-7.9491968563161208E-14</c:v>
                </c:pt>
                <c:pt idx="5657">
                  <c:v>-7.2386541205560206E-14</c:v>
                </c:pt>
                <c:pt idx="5658">
                  <c:v>-6.5059069243034173E-14</c:v>
                </c:pt>
                <c:pt idx="5659">
                  <c:v>-5.7953641885433171E-14</c:v>
                </c:pt>
                <c:pt idx="5660">
                  <c:v>-5.0626169922907138E-14</c:v>
                </c:pt>
                <c:pt idx="5661">
                  <c:v>-4.3409720262843621E-14</c:v>
                </c:pt>
                <c:pt idx="5662">
                  <c:v>-3.6304292905242619E-14</c:v>
                </c:pt>
                <c:pt idx="5663">
                  <c:v>-2.9087843245179101E-14</c:v>
                </c:pt>
                <c:pt idx="5664">
                  <c:v>-2.2093438190040621E-14</c:v>
                </c:pt>
                <c:pt idx="5665">
                  <c:v>-1.498801083243961E-14</c:v>
                </c:pt>
                <c:pt idx="5666">
                  <c:v>-8.2156503822261584E-15</c:v>
                </c:pt>
                <c:pt idx="5667">
                  <c:v>-1.4432899320127041E-15</c:v>
                </c:pt>
                <c:pt idx="5668">
                  <c:v>5.440092820663267E-15</c:v>
                </c:pt>
                <c:pt idx="5669">
                  <c:v>1.2101430968414209E-14</c:v>
                </c:pt>
                <c:pt idx="5670">
                  <c:v>1.865174681370263E-14</c:v>
                </c:pt>
                <c:pt idx="5671">
                  <c:v>2.5313084961453569E-14</c:v>
                </c:pt>
                <c:pt idx="5672">
                  <c:v>3.1752378504279477E-14</c:v>
                </c:pt>
                <c:pt idx="5673">
                  <c:v>3.8080649744642869E-14</c:v>
                </c:pt>
                <c:pt idx="5674">
                  <c:v>4.4408920985006262E-14</c:v>
                </c:pt>
                <c:pt idx="5675">
                  <c:v>5.0626169922907138E-14</c:v>
                </c:pt>
                <c:pt idx="5676">
                  <c:v>5.6621374255882977E-14</c:v>
                </c:pt>
                <c:pt idx="5677">
                  <c:v>6.2505556286396313E-14</c:v>
                </c:pt>
                <c:pt idx="5678">
                  <c:v>6.8389738316909643E-14</c:v>
                </c:pt>
                <c:pt idx="5679">
                  <c:v>7.4162898044960457E-14</c:v>
                </c:pt>
                <c:pt idx="5680">
                  <c:v>7.9825035470548755E-14</c:v>
                </c:pt>
                <c:pt idx="5681">
                  <c:v>8.5154105988749507E-14</c:v>
                </c:pt>
                <c:pt idx="5682">
                  <c:v>9.0483176506950258E-14</c:v>
                </c:pt>
                <c:pt idx="5683">
                  <c:v>9.5701224722688494E-14</c:v>
                </c:pt>
                <c:pt idx="5684">
                  <c:v>1.006972283335017E-13</c:v>
                </c:pt>
                <c:pt idx="5685">
                  <c:v>1.055822096418524E-13</c:v>
                </c:pt>
                <c:pt idx="5686">
                  <c:v>1.103561686477406E-13</c:v>
                </c:pt>
                <c:pt idx="5687">
                  <c:v>1.149080830487037E-13</c:v>
                </c:pt>
                <c:pt idx="5688">
                  <c:v>1.193489751472043E-13</c:v>
                </c:pt>
                <c:pt idx="5689">
                  <c:v>1.2367884494324239E-13</c:v>
                </c:pt>
                <c:pt idx="5690">
                  <c:v>1.2778667013435549E-13</c:v>
                </c:pt>
                <c:pt idx="5691">
                  <c:v>1.3167245072054359E-13</c:v>
                </c:pt>
                <c:pt idx="5692">
                  <c:v>1.3555823130673159E-13</c:v>
                </c:pt>
                <c:pt idx="5693">
                  <c:v>1.3911094498553209E-13</c:v>
                </c:pt>
                <c:pt idx="5694">
                  <c:v>1.4244161405940761E-13</c:v>
                </c:pt>
                <c:pt idx="5695">
                  <c:v>1.457722831332831E-13</c:v>
                </c:pt>
                <c:pt idx="5696">
                  <c:v>1.4888090760223349E-13</c:v>
                </c:pt>
                <c:pt idx="5697">
                  <c:v>1.5187850976872139E-13</c:v>
                </c:pt>
                <c:pt idx="5698">
                  <c:v>1.5465406733028431E-13</c:v>
                </c:pt>
                <c:pt idx="5699">
                  <c:v>1.5720758028692219E-13</c:v>
                </c:pt>
                <c:pt idx="5700">
                  <c:v>1.5965007094109751E-13</c:v>
                </c:pt>
                <c:pt idx="5701">
                  <c:v>1.618705169903478E-13</c:v>
                </c:pt>
                <c:pt idx="5702">
                  <c:v>1.6386891843467311E-13</c:v>
                </c:pt>
                <c:pt idx="5703">
                  <c:v>1.657562975765359E-13</c:v>
                </c:pt>
                <c:pt idx="5704">
                  <c:v>1.675326544159361E-13</c:v>
                </c:pt>
                <c:pt idx="5705">
                  <c:v>1.689759443479488E-13</c:v>
                </c:pt>
                <c:pt idx="5706">
                  <c:v>1.704192342799615E-13</c:v>
                </c:pt>
                <c:pt idx="5707">
                  <c:v>1.7152945730458671E-13</c:v>
                </c:pt>
                <c:pt idx="5708">
                  <c:v>1.725286580267493E-13</c:v>
                </c:pt>
                <c:pt idx="5709">
                  <c:v>1.7330581414398691E-13</c:v>
                </c:pt>
                <c:pt idx="5710">
                  <c:v>1.73971947958762E-13</c:v>
                </c:pt>
                <c:pt idx="5711">
                  <c:v>1.7441603716861209E-13</c:v>
                </c:pt>
                <c:pt idx="5712">
                  <c:v>1.746380817735371E-13</c:v>
                </c:pt>
                <c:pt idx="5713">
                  <c:v>1.7486012637846221E-13</c:v>
                </c:pt>
                <c:pt idx="5714">
                  <c:v>1.746380817735371E-13</c:v>
                </c:pt>
                <c:pt idx="5715">
                  <c:v>1.7452705947107461E-13</c:v>
                </c:pt>
                <c:pt idx="5716">
                  <c:v>1.740829702612245E-13</c:v>
                </c:pt>
                <c:pt idx="5717">
                  <c:v>1.7352785874891199E-13</c:v>
                </c:pt>
                <c:pt idx="5718">
                  <c:v>1.728617249341369E-13</c:v>
                </c:pt>
                <c:pt idx="5719">
                  <c:v>1.719735465144367E-13</c:v>
                </c:pt>
                <c:pt idx="5720">
                  <c:v>1.7086332348981159E-13</c:v>
                </c:pt>
                <c:pt idx="5721">
                  <c:v>1.6964207816272389E-13</c:v>
                </c:pt>
                <c:pt idx="5722">
                  <c:v>1.6830981053317371E-13</c:v>
                </c:pt>
                <c:pt idx="5723">
                  <c:v>1.6675549829869851E-13</c:v>
                </c:pt>
                <c:pt idx="5724">
                  <c:v>1.6520118606422329E-13</c:v>
                </c:pt>
                <c:pt idx="5725">
                  <c:v>1.633138069223605E-13</c:v>
                </c:pt>
                <c:pt idx="5726">
                  <c:v>1.6142642778049781E-13</c:v>
                </c:pt>
                <c:pt idx="5727">
                  <c:v>1.594280263361725E-13</c:v>
                </c:pt>
                <c:pt idx="5728">
                  <c:v>1.5720758028692219E-13</c:v>
                </c:pt>
                <c:pt idx="5729">
                  <c:v>1.5487611193520931E-13</c:v>
                </c:pt>
                <c:pt idx="5730">
                  <c:v>1.5243362128103399E-13</c:v>
                </c:pt>
                <c:pt idx="5731">
                  <c:v>1.4988010832439611E-13</c:v>
                </c:pt>
                <c:pt idx="5732">
                  <c:v>1.4721557306529581E-13</c:v>
                </c:pt>
                <c:pt idx="5733">
                  <c:v>1.443289932012704E-13</c:v>
                </c:pt>
                <c:pt idx="5734">
                  <c:v>1.413313910347824E-13</c:v>
                </c:pt>
                <c:pt idx="5735">
                  <c:v>1.383337888682945E-13</c:v>
                </c:pt>
                <c:pt idx="5736">
                  <c:v>1.351141420968816E-13</c:v>
                </c:pt>
                <c:pt idx="5737">
                  <c:v>1.3178347302300611E-13</c:v>
                </c:pt>
                <c:pt idx="5738">
                  <c:v>1.285638262515931E-13</c:v>
                </c:pt>
                <c:pt idx="5739">
                  <c:v>1.2512213487525509E-13</c:v>
                </c:pt>
                <c:pt idx="5740">
                  <c:v>1.2168044349891721E-13</c:v>
                </c:pt>
                <c:pt idx="5741">
                  <c:v>1.1801670751765409E-13</c:v>
                </c:pt>
                <c:pt idx="5742">
                  <c:v>1.1424194923392861E-13</c:v>
                </c:pt>
                <c:pt idx="5743">
                  <c:v>1.105782132526656E-13</c:v>
                </c:pt>
                <c:pt idx="5744">
                  <c:v>1.0669243266647751E-13</c:v>
                </c:pt>
                <c:pt idx="5745">
                  <c:v>1.028066520802895E-13</c:v>
                </c:pt>
                <c:pt idx="5746">
                  <c:v>9.8920871494101448E-14</c:v>
                </c:pt>
                <c:pt idx="5747">
                  <c:v>9.4924068605450884E-14</c:v>
                </c:pt>
                <c:pt idx="5748">
                  <c:v>9.0816243414337805E-14</c:v>
                </c:pt>
                <c:pt idx="5749">
                  <c:v>8.6708418223224726E-14</c:v>
                </c:pt>
                <c:pt idx="5750">
                  <c:v>8.2489570729649131E-14</c:v>
                </c:pt>
                <c:pt idx="5751">
                  <c:v>7.8270723236073536E-14</c:v>
                </c:pt>
                <c:pt idx="5752">
                  <c:v>7.4051875742497941E-14</c:v>
                </c:pt>
                <c:pt idx="5753">
                  <c:v>6.9722005946459831E-14</c:v>
                </c:pt>
                <c:pt idx="5754">
                  <c:v>6.5503158452884236E-14</c:v>
                </c:pt>
                <c:pt idx="5755">
                  <c:v>6.1173288656846125E-14</c:v>
                </c:pt>
                <c:pt idx="5756">
                  <c:v>5.6843418860808009E-14</c:v>
                </c:pt>
                <c:pt idx="5757">
                  <c:v>5.2513549064769898E-14</c:v>
                </c:pt>
                <c:pt idx="5758">
                  <c:v>4.8183679268731788E-14</c:v>
                </c:pt>
                <c:pt idx="5759">
                  <c:v>4.3742787170231168E-14</c:v>
                </c:pt>
                <c:pt idx="5760">
                  <c:v>3.9412917374193057E-14</c:v>
                </c:pt>
                <c:pt idx="5761">
                  <c:v>3.5083047578154953E-14</c:v>
                </c:pt>
                <c:pt idx="5762">
                  <c:v>3.0642155479654321E-14</c:v>
                </c:pt>
                <c:pt idx="5763">
                  <c:v>2.631228568361621E-14</c:v>
                </c:pt>
                <c:pt idx="5764">
                  <c:v>2.19824158875781E-14</c:v>
                </c:pt>
                <c:pt idx="5765">
                  <c:v>1.7652546091539989E-14</c:v>
                </c:pt>
                <c:pt idx="5766">
                  <c:v>1.354472090042691E-14</c:v>
                </c:pt>
                <c:pt idx="5767">
                  <c:v>9.2148511043887993E-15</c:v>
                </c:pt>
                <c:pt idx="5768">
                  <c:v>4.9960036108132036E-15</c:v>
                </c:pt>
                <c:pt idx="5769">
                  <c:v>8.8817841970012523E-16</c:v>
                </c:pt>
                <c:pt idx="5770">
                  <c:v>-3.33066907387547E-15</c:v>
                </c:pt>
                <c:pt idx="5771">
                  <c:v>-7.5495165674510645E-15</c:v>
                </c:pt>
                <c:pt idx="5772">
                  <c:v>-1.154631945610163E-14</c:v>
                </c:pt>
                <c:pt idx="5773">
                  <c:v>-1.5543122344752192E-14</c:v>
                </c:pt>
                <c:pt idx="5774">
                  <c:v>-1.9317880628477721E-14</c:v>
                </c:pt>
                <c:pt idx="5775">
                  <c:v>-2.3314683517128291E-14</c:v>
                </c:pt>
                <c:pt idx="5776">
                  <c:v>-2.7200464103316342E-14</c:v>
                </c:pt>
                <c:pt idx="5777">
                  <c:v>-3.0864200084579352E-14</c:v>
                </c:pt>
                <c:pt idx="5778">
                  <c:v>-3.4527936065842368E-14</c:v>
                </c:pt>
                <c:pt idx="5779">
                  <c:v>-3.7969627442180347E-14</c:v>
                </c:pt>
                <c:pt idx="5780">
                  <c:v>-4.1522341120980848E-14</c:v>
                </c:pt>
                <c:pt idx="5781">
                  <c:v>-4.496403249731884E-14</c:v>
                </c:pt>
                <c:pt idx="5782">
                  <c:v>-4.8183679268731788E-14</c:v>
                </c:pt>
                <c:pt idx="5783">
                  <c:v>-5.1403326040144748E-14</c:v>
                </c:pt>
                <c:pt idx="5784">
                  <c:v>-5.4622972811557702E-14</c:v>
                </c:pt>
                <c:pt idx="5785">
                  <c:v>-5.773159728050814E-14</c:v>
                </c:pt>
                <c:pt idx="5786">
                  <c:v>-6.0729199446996063E-14</c:v>
                </c:pt>
                <c:pt idx="5787">
                  <c:v>-6.3504757008558954E-14</c:v>
                </c:pt>
                <c:pt idx="5788">
                  <c:v>-6.6280314570121845E-14</c:v>
                </c:pt>
                <c:pt idx="5789">
                  <c:v>-6.8833827526759706E-14</c:v>
                </c:pt>
                <c:pt idx="5790">
                  <c:v>-7.1498362785860081E-14</c:v>
                </c:pt>
                <c:pt idx="5791">
                  <c:v>-7.4162898044960457E-14</c:v>
                </c:pt>
                <c:pt idx="5792">
                  <c:v>-7.6605388699135801E-14</c:v>
                </c:pt>
                <c:pt idx="5793">
                  <c:v>-7.8825834748386114E-14</c:v>
                </c:pt>
                <c:pt idx="5794">
                  <c:v>-8.1046280797636427E-14</c:v>
                </c:pt>
                <c:pt idx="5795">
                  <c:v>-8.3155704544424225E-14</c:v>
                </c:pt>
                <c:pt idx="5796">
                  <c:v>-8.5265128291212022E-14</c:v>
                </c:pt>
                <c:pt idx="5797">
                  <c:v>-8.7152507433074788E-14</c:v>
                </c:pt>
                <c:pt idx="5798">
                  <c:v>-8.8928864272475039E-14</c:v>
                </c:pt>
                <c:pt idx="5799">
                  <c:v>-9.0705221111875289E-14</c:v>
                </c:pt>
                <c:pt idx="5800">
                  <c:v>-9.2259533346350509E-14</c:v>
                </c:pt>
                <c:pt idx="5801">
                  <c:v>-9.3813845580825728E-14</c:v>
                </c:pt>
                <c:pt idx="5802">
                  <c:v>-9.5257135512838431E-14</c:v>
                </c:pt>
                <c:pt idx="5803">
                  <c:v>-9.6478380839926103E-14</c:v>
                </c:pt>
                <c:pt idx="5804">
                  <c:v>-9.7699626167013776E-14</c:v>
                </c:pt>
                <c:pt idx="5805">
                  <c:v>-9.8698826889176416E-14</c:v>
                </c:pt>
                <c:pt idx="5806">
                  <c:v>-9.9587005308876542E-14</c:v>
                </c:pt>
                <c:pt idx="5807">
                  <c:v>-1.004751837285767E-13</c:v>
                </c:pt>
                <c:pt idx="5808">
                  <c:v>-1.011413175433518E-13</c:v>
                </c:pt>
                <c:pt idx="5809">
                  <c:v>-1.0180745135812691E-13</c:v>
                </c:pt>
                <c:pt idx="5810">
                  <c:v>-1.023625628704394E-13</c:v>
                </c:pt>
                <c:pt idx="5811">
                  <c:v>-1.0269562977782701E-13</c:v>
                </c:pt>
                <c:pt idx="5812">
                  <c:v>-1.030286966852145E-13</c:v>
                </c:pt>
                <c:pt idx="5813">
                  <c:v>-1.033617635926021E-13</c:v>
                </c:pt>
                <c:pt idx="5814">
                  <c:v>-1.033617635926021E-13</c:v>
                </c:pt>
                <c:pt idx="5815">
                  <c:v>-1.033617635926021E-13</c:v>
                </c:pt>
                <c:pt idx="5816">
                  <c:v>-1.033617635926021E-13</c:v>
                </c:pt>
                <c:pt idx="5817">
                  <c:v>-1.030286966852145E-13</c:v>
                </c:pt>
                <c:pt idx="5818">
                  <c:v>-1.0269562977782701E-13</c:v>
                </c:pt>
                <c:pt idx="5819">
                  <c:v>-1.025846074753645E-13</c:v>
                </c:pt>
                <c:pt idx="5820">
                  <c:v>-1.020294959630519E-13</c:v>
                </c:pt>
                <c:pt idx="5821">
                  <c:v>-1.014743844507393E-13</c:v>
                </c:pt>
                <c:pt idx="5822">
                  <c:v>-1.009192729384267E-13</c:v>
                </c:pt>
                <c:pt idx="5823">
                  <c:v>-1.0014211682118909E-13</c:v>
                </c:pt>
                <c:pt idx="5824">
                  <c:v>-9.9253938401488995E-14</c:v>
                </c:pt>
                <c:pt idx="5825">
                  <c:v>-9.8365759981788869E-14</c:v>
                </c:pt>
                <c:pt idx="5826">
                  <c:v>-9.7366559259626229E-14</c:v>
                </c:pt>
                <c:pt idx="5827">
                  <c:v>-9.6256336235001072E-14</c:v>
                </c:pt>
                <c:pt idx="5828">
                  <c:v>-9.5257135512838431E-14</c:v>
                </c:pt>
                <c:pt idx="5829">
                  <c:v>-9.3813845580825728E-14</c:v>
                </c:pt>
                <c:pt idx="5830">
                  <c:v>-9.248157795127554E-14</c:v>
                </c:pt>
                <c:pt idx="5831">
                  <c:v>-9.1038288019262836E-14</c:v>
                </c:pt>
                <c:pt idx="5832">
                  <c:v>-8.9594998087250133E-14</c:v>
                </c:pt>
                <c:pt idx="5833">
                  <c:v>-8.8040685852774914E-14</c:v>
                </c:pt>
                <c:pt idx="5834">
                  <c:v>-8.6486373618299694E-14</c:v>
                </c:pt>
                <c:pt idx="5835">
                  <c:v>-8.4710016778899444E-14</c:v>
                </c:pt>
                <c:pt idx="5836">
                  <c:v>-8.3044682241961709E-14</c:v>
                </c:pt>
                <c:pt idx="5837">
                  <c:v>-8.1046280797636427E-14</c:v>
                </c:pt>
                <c:pt idx="5838">
                  <c:v>-7.9158901655773661E-14</c:v>
                </c:pt>
                <c:pt idx="5839">
                  <c:v>-7.7271522513910895E-14</c:v>
                </c:pt>
                <c:pt idx="5840">
                  <c:v>-7.5384143372048129E-14</c:v>
                </c:pt>
                <c:pt idx="5841">
                  <c:v>-7.3274719625260332E-14</c:v>
                </c:pt>
                <c:pt idx="5842">
                  <c:v>-7.1165295878472534E-14</c:v>
                </c:pt>
                <c:pt idx="5843">
                  <c:v>-6.9055872131684737E-14</c:v>
                </c:pt>
                <c:pt idx="5844">
                  <c:v>-6.6835426082434424E-14</c:v>
                </c:pt>
                <c:pt idx="5845">
                  <c:v>-6.4503957730721595E-14</c:v>
                </c:pt>
                <c:pt idx="5846">
                  <c:v>-6.2283511681471282E-14</c:v>
                </c:pt>
                <c:pt idx="5847">
                  <c:v>-5.9841021027295938E-14</c:v>
                </c:pt>
                <c:pt idx="5848">
                  <c:v>-5.7509552675583109E-14</c:v>
                </c:pt>
                <c:pt idx="5849">
                  <c:v>-5.5067062021407758E-14</c:v>
                </c:pt>
                <c:pt idx="5850">
                  <c:v>-5.262457136723242E-14</c:v>
                </c:pt>
                <c:pt idx="5851">
                  <c:v>-5.0182080713057082E-14</c:v>
                </c:pt>
                <c:pt idx="5852">
                  <c:v>-4.7739590058881731E-14</c:v>
                </c:pt>
                <c:pt idx="5853">
                  <c:v>-4.5186077102243871E-14</c:v>
                </c:pt>
                <c:pt idx="5854">
                  <c:v>-4.2743586448068533E-14</c:v>
                </c:pt>
                <c:pt idx="5855">
                  <c:v>-4.0079051188968151E-14</c:v>
                </c:pt>
                <c:pt idx="5856">
                  <c:v>-3.7636560534792813E-14</c:v>
                </c:pt>
                <c:pt idx="5857">
                  <c:v>-3.5083047578154953E-14</c:v>
                </c:pt>
                <c:pt idx="5858">
                  <c:v>-3.2418512319054571E-14</c:v>
                </c:pt>
                <c:pt idx="5859">
                  <c:v>-2.9976021664879233E-14</c:v>
                </c:pt>
                <c:pt idx="5860">
                  <c:v>-2.7533531010703879E-14</c:v>
                </c:pt>
                <c:pt idx="5861">
                  <c:v>-2.5091040356528541E-14</c:v>
                </c:pt>
                <c:pt idx="5862">
                  <c:v>-2.264854970235319E-14</c:v>
                </c:pt>
                <c:pt idx="5863">
                  <c:v>-2.0206059048177849E-14</c:v>
                </c:pt>
                <c:pt idx="5864">
                  <c:v>-1.7763568394002501E-14</c:v>
                </c:pt>
                <c:pt idx="5865">
                  <c:v>-1.532107773982716E-14</c:v>
                </c:pt>
                <c:pt idx="5866">
                  <c:v>-1.2878587085651821E-14</c:v>
                </c:pt>
                <c:pt idx="5867">
                  <c:v>-1.043609643147647E-14</c:v>
                </c:pt>
                <c:pt idx="5868">
                  <c:v>-7.9936057773011271E-15</c:v>
                </c:pt>
                <c:pt idx="5869">
                  <c:v>-5.5511151231257827E-15</c:v>
                </c:pt>
                <c:pt idx="5870">
                  <c:v>-3.1086244689504379E-15</c:v>
                </c:pt>
                <c:pt idx="5871">
                  <c:v>-6.6613381477509392E-16</c:v>
                </c:pt>
                <c:pt idx="5872">
                  <c:v>1.554312234475219E-15</c:v>
                </c:pt>
                <c:pt idx="5873">
                  <c:v>3.8857805861880479E-15</c:v>
                </c:pt>
                <c:pt idx="5874">
                  <c:v>6.3282712403633923E-15</c:v>
                </c:pt>
                <c:pt idx="5875">
                  <c:v>8.4376949871511897E-15</c:v>
                </c:pt>
                <c:pt idx="5876">
                  <c:v>1.076916333886402E-14</c:v>
                </c:pt>
                <c:pt idx="5877">
                  <c:v>1.298960938811433E-14</c:v>
                </c:pt>
                <c:pt idx="5878">
                  <c:v>1.5210055437364641E-14</c:v>
                </c:pt>
                <c:pt idx="5879">
                  <c:v>1.7319479184152439E-14</c:v>
                </c:pt>
                <c:pt idx="5880">
                  <c:v>1.9428902930940239E-14</c:v>
                </c:pt>
                <c:pt idx="5881">
                  <c:v>2.1427304375265521E-14</c:v>
                </c:pt>
                <c:pt idx="5882">
                  <c:v>2.34257058195908E-14</c:v>
                </c:pt>
                <c:pt idx="5883">
                  <c:v>2.5424107263916078E-14</c:v>
                </c:pt>
                <c:pt idx="5884">
                  <c:v>2.742250870824137E-14</c:v>
                </c:pt>
                <c:pt idx="5885">
                  <c:v>2.9309887850104133E-14</c:v>
                </c:pt>
                <c:pt idx="5886">
                  <c:v>3.1086244689504383E-14</c:v>
                </c:pt>
                <c:pt idx="5887">
                  <c:v>3.2973623831367149E-14</c:v>
                </c:pt>
                <c:pt idx="5888">
                  <c:v>3.4638958368304878E-14</c:v>
                </c:pt>
                <c:pt idx="5889">
                  <c:v>3.6415315207705128E-14</c:v>
                </c:pt>
                <c:pt idx="5890">
                  <c:v>3.7969627442180347E-14</c:v>
                </c:pt>
                <c:pt idx="5891">
                  <c:v>3.9634961979118088E-14</c:v>
                </c:pt>
                <c:pt idx="5892">
                  <c:v>4.1078251911130792E-14</c:v>
                </c:pt>
                <c:pt idx="5893">
                  <c:v>4.2521541843143502E-14</c:v>
                </c:pt>
                <c:pt idx="5894">
                  <c:v>4.3964831775156199E-14</c:v>
                </c:pt>
                <c:pt idx="5895">
                  <c:v>4.5297099404706387E-14</c:v>
                </c:pt>
                <c:pt idx="5896">
                  <c:v>4.6629367034256568E-14</c:v>
                </c:pt>
                <c:pt idx="5897">
                  <c:v>4.7850612361344247E-14</c:v>
                </c:pt>
                <c:pt idx="5898">
                  <c:v>4.9071857688431919E-14</c:v>
                </c:pt>
                <c:pt idx="5899">
                  <c:v>5.0182080713057082E-14</c:v>
                </c:pt>
                <c:pt idx="5900">
                  <c:v>5.1292303737682232E-14</c:v>
                </c:pt>
                <c:pt idx="5901">
                  <c:v>5.2291504459844873E-14</c:v>
                </c:pt>
                <c:pt idx="5902">
                  <c:v>5.3290705182007508E-14</c:v>
                </c:pt>
                <c:pt idx="5903">
                  <c:v>5.4178883601707639E-14</c:v>
                </c:pt>
                <c:pt idx="5904">
                  <c:v>5.5067062021407758E-14</c:v>
                </c:pt>
                <c:pt idx="5905">
                  <c:v>5.5733195836182858E-14</c:v>
                </c:pt>
                <c:pt idx="5906">
                  <c:v>5.6510351953420468E-14</c:v>
                </c:pt>
                <c:pt idx="5907">
                  <c:v>5.7065463465733046E-14</c:v>
                </c:pt>
                <c:pt idx="5908">
                  <c:v>5.7842619582970656E-14</c:v>
                </c:pt>
                <c:pt idx="5909">
                  <c:v>5.8286708792820718E-14</c:v>
                </c:pt>
                <c:pt idx="5910">
                  <c:v>5.8730798002670781E-14</c:v>
                </c:pt>
                <c:pt idx="5911">
                  <c:v>5.9063864910058328E-14</c:v>
                </c:pt>
                <c:pt idx="5912">
                  <c:v>5.9507954119908391E-14</c:v>
                </c:pt>
                <c:pt idx="5913">
                  <c:v>5.9841021027295938E-14</c:v>
                </c:pt>
                <c:pt idx="5914">
                  <c:v>5.9952043329758453E-14</c:v>
                </c:pt>
                <c:pt idx="5915">
                  <c:v>6.0285110237146E-14</c:v>
                </c:pt>
                <c:pt idx="5916">
                  <c:v>6.0285110237146E-14</c:v>
                </c:pt>
                <c:pt idx="5917">
                  <c:v>6.0285110237146E-14</c:v>
                </c:pt>
                <c:pt idx="5918">
                  <c:v>6.0285110237146E-14</c:v>
                </c:pt>
                <c:pt idx="5919">
                  <c:v>6.0285110237146E-14</c:v>
                </c:pt>
                <c:pt idx="5920">
                  <c:v>6.0063065632220969E-14</c:v>
                </c:pt>
                <c:pt idx="5921">
                  <c:v>5.9952043329758453E-14</c:v>
                </c:pt>
                <c:pt idx="5922">
                  <c:v>5.9618976422370906E-14</c:v>
                </c:pt>
                <c:pt idx="5923">
                  <c:v>5.9396931817445875E-14</c:v>
                </c:pt>
                <c:pt idx="5924">
                  <c:v>5.9063864910058328E-14</c:v>
                </c:pt>
                <c:pt idx="5925">
                  <c:v>5.8619775700208265E-14</c:v>
                </c:pt>
                <c:pt idx="5926">
                  <c:v>5.8175686490358203E-14</c:v>
                </c:pt>
                <c:pt idx="5927">
                  <c:v>5.7620574978045624E-14</c:v>
                </c:pt>
                <c:pt idx="5928">
                  <c:v>5.7065463465733046E-14</c:v>
                </c:pt>
                <c:pt idx="5929">
                  <c:v>5.6510351953420468E-14</c:v>
                </c:pt>
                <c:pt idx="5930">
                  <c:v>5.5844218138645368E-14</c:v>
                </c:pt>
                <c:pt idx="5931">
                  <c:v>5.5067062021407758E-14</c:v>
                </c:pt>
                <c:pt idx="5932">
                  <c:v>5.440092820663267E-14</c:v>
                </c:pt>
                <c:pt idx="5933">
                  <c:v>5.3512749786932552E-14</c:v>
                </c:pt>
                <c:pt idx="5934">
                  <c:v>5.262457136723242E-14</c:v>
                </c:pt>
                <c:pt idx="5935">
                  <c:v>5.184741524999481E-14</c:v>
                </c:pt>
                <c:pt idx="5936">
                  <c:v>5.084821452783217E-14</c:v>
                </c:pt>
                <c:pt idx="5937">
                  <c:v>4.9849013805669529E-14</c:v>
                </c:pt>
                <c:pt idx="5938">
                  <c:v>4.8849813083506888E-14</c:v>
                </c:pt>
                <c:pt idx="5939">
                  <c:v>4.7739590058881731E-14</c:v>
                </c:pt>
                <c:pt idx="5940">
                  <c:v>4.674038933671909E-14</c:v>
                </c:pt>
                <c:pt idx="5941">
                  <c:v>4.5519144009631418E-14</c:v>
                </c:pt>
                <c:pt idx="5942">
                  <c:v>4.4408920985006262E-14</c:v>
                </c:pt>
                <c:pt idx="5943">
                  <c:v>4.3298697960381111E-14</c:v>
                </c:pt>
                <c:pt idx="5944">
                  <c:v>4.2077452633293433E-14</c:v>
                </c:pt>
                <c:pt idx="5945">
                  <c:v>4.0856207306205761E-14</c:v>
                </c:pt>
                <c:pt idx="5946">
                  <c:v>3.9523939676655573E-14</c:v>
                </c:pt>
                <c:pt idx="5947">
                  <c:v>3.8191672047105379E-14</c:v>
                </c:pt>
                <c:pt idx="5948">
                  <c:v>3.6970426720017713E-14</c:v>
                </c:pt>
                <c:pt idx="5949">
                  <c:v>3.5527136788005009E-14</c:v>
                </c:pt>
                <c:pt idx="5950">
                  <c:v>3.4194869158454821E-14</c:v>
                </c:pt>
                <c:pt idx="5951">
                  <c:v>3.2751579226442118E-14</c:v>
                </c:pt>
                <c:pt idx="5952">
                  <c:v>3.1530333899354452E-14</c:v>
                </c:pt>
                <c:pt idx="5953">
                  <c:v>3.0087043967341742E-14</c:v>
                </c:pt>
                <c:pt idx="5954">
                  <c:v>2.8643754035329039E-14</c:v>
                </c:pt>
                <c:pt idx="5955">
                  <c:v>2.708944180085382E-14</c:v>
                </c:pt>
                <c:pt idx="5956">
                  <c:v>2.5646151868841119E-14</c:v>
                </c:pt>
                <c:pt idx="5957">
                  <c:v>2.40918396343659E-14</c:v>
                </c:pt>
                <c:pt idx="5958">
                  <c:v>2.2537527399890681E-14</c:v>
                </c:pt>
                <c:pt idx="5959">
                  <c:v>2.1094237467877971E-14</c:v>
                </c:pt>
                <c:pt idx="5960">
                  <c:v>1.9650947535865271E-14</c:v>
                </c:pt>
                <c:pt idx="5961">
                  <c:v>1.8096635301390048E-14</c:v>
                </c:pt>
                <c:pt idx="5962">
                  <c:v>1.6653345369377351E-14</c:v>
                </c:pt>
                <c:pt idx="5963">
                  <c:v>1.5210055437364641E-14</c:v>
                </c:pt>
                <c:pt idx="5964">
                  <c:v>1.365574320288943E-14</c:v>
                </c:pt>
                <c:pt idx="5965">
                  <c:v>1.221245327087672E-14</c:v>
                </c:pt>
                <c:pt idx="5966">
                  <c:v>1.076916333886402E-14</c:v>
                </c:pt>
                <c:pt idx="5967">
                  <c:v>9.2148511043887993E-15</c:v>
                </c:pt>
                <c:pt idx="5968">
                  <c:v>7.7715611723760958E-15</c:v>
                </c:pt>
                <c:pt idx="5969">
                  <c:v>6.3282712403633923E-15</c:v>
                </c:pt>
                <c:pt idx="5970">
                  <c:v>4.7739590058881731E-15</c:v>
                </c:pt>
                <c:pt idx="5971">
                  <c:v>3.33066907387547E-15</c:v>
                </c:pt>
                <c:pt idx="5972">
                  <c:v>1.7763568394002501E-15</c:v>
                </c:pt>
                <c:pt idx="5973">
                  <c:v>3.3306690738754701E-16</c:v>
                </c:pt>
                <c:pt idx="5974">
                  <c:v>-1.221245327087672E-15</c:v>
                </c:pt>
                <c:pt idx="5975">
                  <c:v>-2.6645352591003761E-15</c:v>
                </c:pt>
                <c:pt idx="5976">
                  <c:v>-3.9968028886505643E-15</c:v>
                </c:pt>
                <c:pt idx="5977">
                  <c:v>-5.2180482157382357E-15</c:v>
                </c:pt>
                <c:pt idx="5978">
                  <c:v>-6.6613381477509392E-15</c:v>
                </c:pt>
                <c:pt idx="5979">
                  <c:v>-7.9936057773011271E-15</c:v>
                </c:pt>
                <c:pt idx="5980">
                  <c:v>-9.4368957093138306E-15</c:v>
                </c:pt>
                <c:pt idx="5981">
                  <c:v>-1.076916333886402E-14</c:v>
                </c:pt>
                <c:pt idx="5982">
                  <c:v>-1.1990408665951691E-14</c:v>
                </c:pt>
                <c:pt idx="5983">
                  <c:v>-1.321165399303936E-14</c:v>
                </c:pt>
                <c:pt idx="5984">
                  <c:v>-1.4432899320127041E-14</c:v>
                </c:pt>
                <c:pt idx="5985">
                  <c:v>-1.565414464721471E-14</c:v>
                </c:pt>
                <c:pt idx="5986">
                  <c:v>-1.6875389974302379E-14</c:v>
                </c:pt>
                <c:pt idx="5987">
                  <c:v>-1.8096635301390048E-14</c:v>
                </c:pt>
                <c:pt idx="5988">
                  <c:v>-1.9206858326015211E-14</c:v>
                </c:pt>
                <c:pt idx="5989">
                  <c:v>-2.0206059048177849E-14</c:v>
                </c:pt>
                <c:pt idx="5990">
                  <c:v>-2.1316282072803009E-14</c:v>
                </c:pt>
                <c:pt idx="5991">
                  <c:v>-2.231548279496565E-14</c:v>
                </c:pt>
                <c:pt idx="5992">
                  <c:v>-2.3536728122053319E-14</c:v>
                </c:pt>
                <c:pt idx="5993">
                  <c:v>-2.4424906541753441E-14</c:v>
                </c:pt>
                <c:pt idx="5994">
                  <c:v>-2.5424107263916078E-14</c:v>
                </c:pt>
                <c:pt idx="5995">
                  <c:v>-2.631228568361621E-14</c:v>
                </c:pt>
                <c:pt idx="5996">
                  <c:v>-2.7200464103316342E-14</c:v>
                </c:pt>
                <c:pt idx="5997">
                  <c:v>-2.808864252301646E-14</c:v>
                </c:pt>
                <c:pt idx="5998">
                  <c:v>-2.8976820942716592E-14</c:v>
                </c:pt>
                <c:pt idx="5999">
                  <c:v>-2.964295475749168E-14</c:v>
                </c:pt>
                <c:pt idx="6000">
                  <c:v>-3.0309088572266767E-14</c:v>
                </c:pt>
                <c:pt idx="6001">
                  <c:v>-3.1086244689504383E-14</c:v>
                </c:pt>
                <c:pt idx="6002">
                  <c:v>-3.1530333899354452E-14</c:v>
                </c:pt>
                <c:pt idx="6003">
                  <c:v>-3.2085445411667018E-14</c:v>
                </c:pt>
                <c:pt idx="6004">
                  <c:v>-3.2640556923979602E-14</c:v>
                </c:pt>
                <c:pt idx="6005">
                  <c:v>-3.2973623831367149E-14</c:v>
                </c:pt>
                <c:pt idx="6006">
                  <c:v>-3.3528735343679728E-14</c:v>
                </c:pt>
                <c:pt idx="6007">
                  <c:v>-3.3861802251067268E-14</c:v>
                </c:pt>
                <c:pt idx="6008">
                  <c:v>-3.4194869158454821E-14</c:v>
                </c:pt>
                <c:pt idx="6009">
                  <c:v>-3.4527936065842368E-14</c:v>
                </c:pt>
                <c:pt idx="6010">
                  <c:v>-3.4861002973229922E-14</c:v>
                </c:pt>
                <c:pt idx="6011">
                  <c:v>-3.5083047578154953E-14</c:v>
                </c:pt>
                <c:pt idx="6012">
                  <c:v>-3.5194069880617462E-14</c:v>
                </c:pt>
                <c:pt idx="6013">
                  <c:v>-3.5416114485542487E-14</c:v>
                </c:pt>
                <c:pt idx="6014">
                  <c:v>-3.5416114485542487E-14</c:v>
                </c:pt>
                <c:pt idx="6015">
                  <c:v>-3.5527136788005009E-14</c:v>
                </c:pt>
                <c:pt idx="6016">
                  <c:v>-3.5527136788005009E-14</c:v>
                </c:pt>
                <c:pt idx="6017">
                  <c:v>-3.5527136788005009E-14</c:v>
                </c:pt>
                <c:pt idx="6018">
                  <c:v>-3.5527136788005009E-14</c:v>
                </c:pt>
                <c:pt idx="6019">
                  <c:v>-3.5416114485542487E-14</c:v>
                </c:pt>
                <c:pt idx="6020">
                  <c:v>-3.5416114485542487E-14</c:v>
                </c:pt>
                <c:pt idx="6021">
                  <c:v>-3.5194069880617462E-14</c:v>
                </c:pt>
                <c:pt idx="6022">
                  <c:v>-3.5194069880617462E-14</c:v>
                </c:pt>
                <c:pt idx="6023">
                  <c:v>-3.4861002973229922E-14</c:v>
                </c:pt>
                <c:pt idx="6024">
                  <c:v>-3.47499806707674E-14</c:v>
                </c:pt>
                <c:pt idx="6025">
                  <c:v>-3.4527936065842368E-14</c:v>
                </c:pt>
                <c:pt idx="6026">
                  <c:v>-3.4194869158454821E-14</c:v>
                </c:pt>
                <c:pt idx="6027">
                  <c:v>-3.3861802251067268E-14</c:v>
                </c:pt>
                <c:pt idx="6028">
                  <c:v>-3.3528735343679728E-14</c:v>
                </c:pt>
                <c:pt idx="6029">
                  <c:v>-3.3084646133829659E-14</c:v>
                </c:pt>
                <c:pt idx="6030">
                  <c:v>-3.2751579226442118E-14</c:v>
                </c:pt>
                <c:pt idx="6031">
                  <c:v>-3.2307490016592062E-14</c:v>
                </c:pt>
                <c:pt idx="6032">
                  <c:v>-3.1863400806741993E-14</c:v>
                </c:pt>
                <c:pt idx="6033">
                  <c:v>-3.141931159689193E-14</c:v>
                </c:pt>
                <c:pt idx="6034">
                  <c:v>-3.0864200084579352E-14</c:v>
                </c:pt>
                <c:pt idx="6035">
                  <c:v>-3.0309088572266767E-14</c:v>
                </c:pt>
                <c:pt idx="6036">
                  <c:v>-2.9864999362416711E-14</c:v>
                </c:pt>
                <c:pt idx="6037">
                  <c:v>-2.9087843245179101E-14</c:v>
                </c:pt>
                <c:pt idx="6038">
                  <c:v>-2.8643754035329039E-14</c:v>
                </c:pt>
                <c:pt idx="6039">
                  <c:v>-2.808864252301646E-14</c:v>
                </c:pt>
                <c:pt idx="6040">
                  <c:v>-2.7533531010703879E-14</c:v>
                </c:pt>
                <c:pt idx="6041">
                  <c:v>-2.6978419498391301E-14</c:v>
                </c:pt>
                <c:pt idx="6042">
                  <c:v>-2.6534330288541241E-14</c:v>
                </c:pt>
                <c:pt idx="6043">
                  <c:v>-2.5757174171303629E-14</c:v>
                </c:pt>
                <c:pt idx="6044">
                  <c:v>-2.5091040356528541E-14</c:v>
                </c:pt>
                <c:pt idx="6045">
                  <c:v>-2.453592884421596E-14</c:v>
                </c:pt>
                <c:pt idx="6046">
                  <c:v>-2.3869795029440869E-14</c:v>
                </c:pt>
                <c:pt idx="6047">
                  <c:v>-2.3203661214665769E-14</c:v>
                </c:pt>
                <c:pt idx="6048">
                  <c:v>-2.2537527399890681E-14</c:v>
                </c:pt>
                <c:pt idx="6049">
                  <c:v>-2.1760371282653071E-14</c:v>
                </c:pt>
                <c:pt idx="6050">
                  <c:v>-2.1094237467877971E-14</c:v>
                </c:pt>
                <c:pt idx="6051">
                  <c:v>-2.0206059048177849E-14</c:v>
                </c:pt>
                <c:pt idx="6052">
                  <c:v>-1.9539925233402761E-14</c:v>
                </c:pt>
                <c:pt idx="6053">
                  <c:v>-1.8873791418627661E-14</c:v>
                </c:pt>
                <c:pt idx="6054">
                  <c:v>-1.8096635301390048E-14</c:v>
                </c:pt>
                <c:pt idx="6055">
                  <c:v>-1.7319479184152439E-14</c:v>
                </c:pt>
                <c:pt idx="6056">
                  <c:v>-1.6542323066914829E-14</c:v>
                </c:pt>
                <c:pt idx="6057">
                  <c:v>-1.565414464721471E-14</c:v>
                </c:pt>
                <c:pt idx="6058">
                  <c:v>-1.4876988529977101E-14</c:v>
                </c:pt>
                <c:pt idx="6059">
                  <c:v>-1.3988810110276969E-14</c:v>
                </c:pt>
                <c:pt idx="6060">
                  <c:v>-1.321165399303936E-14</c:v>
                </c:pt>
                <c:pt idx="6061">
                  <c:v>-1.243449787580175E-14</c:v>
                </c:pt>
                <c:pt idx="6062">
                  <c:v>-1.154631945610163E-14</c:v>
                </c:pt>
                <c:pt idx="6063">
                  <c:v>-1.06581410364015E-14</c:v>
                </c:pt>
                <c:pt idx="6064">
                  <c:v>-9.7699626167013776E-15</c:v>
                </c:pt>
                <c:pt idx="6065">
                  <c:v>-8.8817841970012523E-15</c:v>
                </c:pt>
                <c:pt idx="6066">
                  <c:v>-7.9936057773011271E-15</c:v>
                </c:pt>
                <c:pt idx="6067">
                  <c:v>-7.1054273576010019E-15</c:v>
                </c:pt>
                <c:pt idx="6068">
                  <c:v>-6.4392935428259079E-15</c:v>
                </c:pt>
                <c:pt idx="6069">
                  <c:v>-5.5511151231257827E-15</c:v>
                </c:pt>
                <c:pt idx="6070">
                  <c:v>-4.6629367034256567E-15</c:v>
                </c:pt>
                <c:pt idx="6071">
                  <c:v>-3.8857805861880479E-15</c:v>
                </c:pt>
                <c:pt idx="6072">
                  <c:v>-2.9976021664879231E-15</c:v>
                </c:pt>
                <c:pt idx="6073">
                  <c:v>-2.109423746787797E-15</c:v>
                </c:pt>
                <c:pt idx="6074">
                  <c:v>-1.221245327087672E-15</c:v>
                </c:pt>
                <c:pt idx="6075">
                  <c:v>-5.5511151231257827E-16</c:v>
                </c:pt>
                <c:pt idx="6076">
                  <c:v>2.2204460492503131E-16</c:v>
                </c:pt>
                <c:pt idx="6077">
                  <c:v>9.9920072216264089E-16</c:v>
                </c:pt>
                <c:pt idx="6078">
                  <c:v>1.665334536937735E-15</c:v>
                </c:pt>
                <c:pt idx="6079">
                  <c:v>2.442490654175344E-15</c:v>
                </c:pt>
                <c:pt idx="6080">
                  <c:v>3.219646771412954E-15</c:v>
                </c:pt>
                <c:pt idx="6081">
                  <c:v>3.8857805861880479E-15</c:v>
                </c:pt>
                <c:pt idx="6082">
                  <c:v>4.6629367034256567E-15</c:v>
                </c:pt>
                <c:pt idx="6083">
                  <c:v>5.440092820663267E-15</c:v>
                </c:pt>
                <c:pt idx="6084">
                  <c:v>6.2172489379008766E-15</c:v>
                </c:pt>
                <c:pt idx="6085">
                  <c:v>6.8833827526759713E-15</c:v>
                </c:pt>
                <c:pt idx="6086">
                  <c:v>7.5495165674510645E-15</c:v>
                </c:pt>
                <c:pt idx="6087">
                  <c:v>8.2156503822261584E-15</c:v>
                </c:pt>
                <c:pt idx="6088">
                  <c:v>8.7707618945387367E-15</c:v>
                </c:pt>
                <c:pt idx="6089">
                  <c:v>9.4368957093138306E-15</c:v>
                </c:pt>
                <c:pt idx="6090">
                  <c:v>1.010302952408892E-14</c:v>
                </c:pt>
                <c:pt idx="6091">
                  <c:v>1.076916333886402E-14</c:v>
                </c:pt>
                <c:pt idx="6092">
                  <c:v>1.13242748511766E-14</c:v>
                </c:pt>
                <c:pt idx="6093">
                  <c:v>1.187938636348917E-14</c:v>
                </c:pt>
                <c:pt idx="6094">
                  <c:v>1.243449787580175E-14</c:v>
                </c:pt>
                <c:pt idx="6095">
                  <c:v>1.298960938811433E-14</c:v>
                </c:pt>
                <c:pt idx="6096">
                  <c:v>1.354472090042691E-14</c:v>
                </c:pt>
                <c:pt idx="6097">
                  <c:v>1.3988810110276969E-14</c:v>
                </c:pt>
                <c:pt idx="6098">
                  <c:v>1.4543921622589551E-14</c:v>
                </c:pt>
                <c:pt idx="6099">
                  <c:v>1.498801083243961E-14</c:v>
                </c:pt>
                <c:pt idx="6100">
                  <c:v>1.5432100042289679E-14</c:v>
                </c:pt>
                <c:pt idx="6101">
                  <c:v>1.576516694967722E-14</c:v>
                </c:pt>
                <c:pt idx="6102">
                  <c:v>1.6209256159527289E-14</c:v>
                </c:pt>
                <c:pt idx="6103">
                  <c:v>1.6653345369377351E-14</c:v>
                </c:pt>
                <c:pt idx="6104">
                  <c:v>1.6986412276764901E-14</c:v>
                </c:pt>
                <c:pt idx="6105">
                  <c:v>1.7319479184152439E-14</c:v>
                </c:pt>
                <c:pt idx="6106">
                  <c:v>1.7652546091539989E-14</c:v>
                </c:pt>
                <c:pt idx="6107">
                  <c:v>1.7985612998927539E-14</c:v>
                </c:pt>
                <c:pt idx="6108">
                  <c:v>1.820765760385257E-14</c:v>
                </c:pt>
                <c:pt idx="6109">
                  <c:v>1.8540724511240111E-14</c:v>
                </c:pt>
                <c:pt idx="6110">
                  <c:v>1.865174681370263E-14</c:v>
                </c:pt>
                <c:pt idx="6111">
                  <c:v>1.8873791418627661E-14</c:v>
                </c:pt>
                <c:pt idx="6112">
                  <c:v>1.9095836023552689E-14</c:v>
                </c:pt>
                <c:pt idx="6113">
                  <c:v>1.9317880628477721E-14</c:v>
                </c:pt>
                <c:pt idx="6114">
                  <c:v>1.9428902930940239E-14</c:v>
                </c:pt>
                <c:pt idx="6115">
                  <c:v>1.9539925233402761E-14</c:v>
                </c:pt>
                <c:pt idx="6116">
                  <c:v>1.9650947535865271E-14</c:v>
                </c:pt>
                <c:pt idx="6117">
                  <c:v>1.976196983832779E-14</c:v>
                </c:pt>
                <c:pt idx="6118">
                  <c:v>1.9872992140790299E-14</c:v>
                </c:pt>
                <c:pt idx="6119">
                  <c:v>1.9872992140790299E-14</c:v>
                </c:pt>
                <c:pt idx="6120">
                  <c:v>1.9872992140790299E-14</c:v>
                </c:pt>
                <c:pt idx="6121">
                  <c:v>1.9872992140790299E-14</c:v>
                </c:pt>
                <c:pt idx="6122">
                  <c:v>1.9872992140790299E-14</c:v>
                </c:pt>
                <c:pt idx="6123">
                  <c:v>1.9872992140790299E-14</c:v>
                </c:pt>
                <c:pt idx="6124">
                  <c:v>1.9872992140790299E-14</c:v>
                </c:pt>
                <c:pt idx="6125">
                  <c:v>1.976196983832779E-14</c:v>
                </c:pt>
                <c:pt idx="6126">
                  <c:v>1.9650947535865271E-14</c:v>
                </c:pt>
                <c:pt idx="6127">
                  <c:v>1.9539925233402761E-14</c:v>
                </c:pt>
                <c:pt idx="6128">
                  <c:v>1.9428902930940239E-14</c:v>
                </c:pt>
                <c:pt idx="6129">
                  <c:v>1.9317880628477721E-14</c:v>
                </c:pt>
                <c:pt idx="6130">
                  <c:v>1.9206858326015211E-14</c:v>
                </c:pt>
                <c:pt idx="6131">
                  <c:v>1.898481372109018E-14</c:v>
                </c:pt>
                <c:pt idx="6132">
                  <c:v>1.8873791418627661E-14</c:v>
                </c:pt>
                <c:pt idx="6133">
                  <c:v>1.8540724511240111E-14</c:v>
                </c:pt>
                <c:pt idx="6134">
                  <c:v>1.8429702208777599E-14</c:v>
                </c:pt>
                <c:pt idx="6135">
                  <c:v>1.8096635301390048E-14</c:v>
                </c:pt>
                <c:pt idx="6136">
                  <c:v>1.7985612998927539E-14</c:v>
                </c:pt>
                <c:pt idx="6137">
                  <c:v>1.7652546091539989E-14</c:v>
                </c:pt>
                <c:pt idx="6138">
                  <c:v>1.7319479184152439E-14</c:v>
                </c:pt>
                <c:pt idx="6139">
                  <c:v>1.6986412276764901E-14</c:v>
                </c:pt>
                <c:pt idx="6140">
                  <c:v>1.6653345369377351E-14</c:v>
                </c:pt>
                <c:pt idx="6141">
                  <c:v>1.643130076445232E-14</c:v>
                </c:pt>
                <c:pt idx="6142">
                  <c:v>1.609823385706477E-14</c:v>
                </c:pt>
                <c:pt idx="6143">
                  <c:v>1.565414464721471E-14</c:v>
                </c:pt>
                <c:pt idx="6144">
                  <c:v>1.5432100042289679E-14</c:v>
                </c:pt>
                <c:pt idx="6145">
                  <c:v>1.498801083243961E-14</c:v>
                </c:pt>
                <c:pt idx="6146">
                  <c:v>1.4543921622589551E-14</c:v>
                </c:pt>
                <c:pt idx="6147">
                  <c:v>1.409983241273949E-14</c:v>
                </c:pt>
                <c:pt idx="6148">
                  <c:v>1.365574320288943E-14</c:v>
                </c:pt>
                <c:pt idx="6149">
                  <c:v>1.321165399303936E-14</c:v>
                </c:pt>
                <c:pt idx="6150">
                  <c:v>1.27675647831893E-14</c:v>
                </c:pt>
                <c:pt idx="6151">
                  <c:v>1.243449787580175E-14</c:v>
                </c:pt>
                <c:pt idx="6152">
                  <c:v>1.1990408665951691E-14</c:v>
                </c:pt>
                <c:pt idx="6153">
                  <c:v>1.154631945610163E-14</c:v>
                </c:pt>
                <c:pt idx="6154">
                  <c:v>1.1213252548714079E-14</c:v>
                </c:pt>
                <c:pt idx="6155">
                  <c:v>1.076916333886402E-14</c:v>
                </c:pt>
                <c:pt idx="6156">
                  <c:v>1.0325074129013961E-14</c:v>
                </c:pt>
                <c:pt idx="6157">
                  <c:v>9.8809849191638932E-15</c:v>
                </c:pt>
                <c:pt idx="6158">
                  <c:v>9.3258734068513149E-15</c:v>
                </c:pt>
                <c:pt idx="6159">
                  <c:v>8.7707618945387367E-15</c:v>
                </c:pt>
                <c:pt idx="6160">
                  <c:v>8.3266726846886741E-15</c:v>
                </c:pt>
                <c:pt idx="6161">
                  <c:v>7.7715611723760958E-15</c:v>
                </c:pt>
                <c:pt idx="6162">
                  <c:v>7.2164496600635175E-15</c:v>
                </c:pt>
                <c:pt idx="6163">
                  <c:v>6.6613381477509392E-15</c:v>
                </c:pt>
                <c:pt idx="6164">
                  <c:v>6.2172489379008766E-15</c:v>
                </c:pt>
                <c:pt idx="6165">
                  <c:v>5.6621374255882984E-15</c:v>
                </c:pt>
                <c:pt idx="6166">
                  <c:v>5.1070259132757201E-15</c:v>
                </c:pt>
                <c:pt idx="6167">
                  <c:v>4.5519144009631418E-15</c:v>
                </c:pt>
                <c:pt idx="6168">
                  <c:v>3.9968028886505643E-15</c:v>
                </c:pt>
                <c:pt idx="6169">
                  <c:v>3.4416913763379849E-15</c:v>
                </c:pt>
                <c:pt idx="6170">
                  <c:v>2.9976021664879231E-15</c:v>
                </c:pt>
                <c:pt idx="6171">
                  <c:v>2.442490654175344E-15</c:v>
                </c:pt>
                <c:pt idx="6172">
                  <c:v>1.8873791418627661E-15</c:v>
                </c:pt>
                <c:pt idx="6173">
                  <c:v>1.4432899320127041E-15</c:v>
                </c:pt>
                <c:pt idx="6174">
                  <c:v>8.8817841970012523E-16</c:v>
                </c:pt>
                <c:pt idx="6175">
                  <c:v>3.3306690738754701E-16</c:v>
                </c:pt>
                <c:pt idx="6176">
                  <c:v>-2.2204460492503131E-16</c:v>
                </c:pt>
                <c:pt idx="6177">
                  <c:v>-6.6613381477509392E-16</c:v>
                </c:pt>
                <c:pt idx="6178">
                  <c:v>-1.221245327087672E-15</c:v>
                </c:pt>
                <c:pt idx="6179">
                  <c:v>-1.554312234475219E-15</c:v>
                </c:pt>
                <c:pt idx="6180">
                  <c:v>-2.109423746787797E-15</c:v>
                </c:pt>
                <c:pt idx="6181">
                  <c:v>-2.442490654175344E-15</c:v>
                </c:pt>
                <c:pt idx="6182">
                  <c:v>-2.775557561562891E-15</c:v>
                </c:pt>
                <c:pt idx="6183">
                  <c:v>-3.33066907387547E-15</c:v>
                </c:pt>
                <c:pt idx="6184">
                  <c:v>-3.6637359812630174E-15</c:v>
                </c:pt>
                <c:pt idx="6185">
                  <c:v>-4.2188474935755949E-15</c:v>
                </c:pt>
                <c:pt idx="6186">
                  <c:v>-4.5519144009631418E-15</c:v>
                </c:pt>
                <c:pt idx="6187">
                  <c:v>-5.1070259132757201E-15</c:v>
                </c:pt>
                <c:pt idx="6188">
                  <c:v>-5.440092820663267E-15</c:v>
                </c:pt>
                <c:pt idx="6189">
                  <c:v>-5.773159728050814E-15</c:v>
                </c:pt>
                <c:pt idx="6190">
                  <c:v>-6.3282712403633923E-15</c:v>
                </c:pt>
                <c:pt idx="6191">
                  <c:v>-6.6613381477509392E-15</c:v>
                </c:pt>
                <c:pt idx="6192">
                  <c:v>-6.9944050551384862E-15</c:v>
                </c:pt>
                <c:pt idx="6193">
                  <c:v>-7.3274719625260332E-15</c:v>
                </c:pt>
                <c:pt idx="6194">
                  <c:v>-7.6605388699135801E-15</c:v>
                </c:pt>
                <c:pt idx="6195">
                  <c:v>-7.9936057773011271E-15</c:v>
                </c:pt>
                <c:pt idx="6196">
                  <c:v>-8.2156503822261584E-15</c:v>
                </c:pt>
                <c:pt idx="6197">
                  <c:v>-8.5487172896137054E-15</c:v>
                </c:pt>
                <c:pt idx="6198">
                  <c:v>-8.8817841970012523E-15</c:v>
                </c:pt>
                <c:pt idx="6199">
                  <c:v>-9.2148511043887993E-15</c:v>
                </c:pt>
                <c:pt idx="6200">
                  <c:v>-9.5479180117763462E-15</c:v>
                </c:pt>
                <c:pt idx="6201">
                  <c:v>-9.9920072216264089E-15</c:v>
                </c:pt>
                <c:pt idx="6202">
                  <c:v>-1.010302952408892E-14</c:v>
                </c:pt>
                <c:pt idx="6203">
                  <c:v>-1.0325074129013961E-14</c:v>
                </c:pt>
                <c:pt idx="6204">
                  <c:v>-1.043609643147647E-14</c:v>
                </c:pt>
                <c:pt idx="6205">
                  <c:v>-1.076916333886402E-14</c:v>
                </c:pt>
                <c:pt idx="6206">
                  <c:v>-1.099120794378905E-14</c:v>
                </c:pt>
                <c:pt idx="6207">
                  <c:v>-1.1213252548714079E-14</c:v>
                </c:pt>
                <c:pt idx="6208">
                  <c:v>-1.13242748511766E-14</c:v>
                </c:pt>
                <c:pt idx="6209">
                  <c:v>-1.154631945610163E-14</c:v>
                </c:pt>
                <c:pt idx="6210">
                  <c:v>-1.187938636348917E-14</c:v>
                </c:pt>
                <c:pt idx="6211">
                  <c:v>-1.187938636348917E-14</c:v>
                </c:pt>
                <c:pt idx="6212">
                  <c:v>-1.1990408665951691E-14</c:v>
                </c:pt>
                <c:pt idx="6213">
                  <c:v>-1.1990408665951691E-14</c:v>
                </c:pt>
                <c:pt idx="6214">
                  <c:v>-1.221245327087672E-14</c:v>
                </c:pt>
                <c:pt idx="6215">
                  <c:v>-1.243449787580175E-14</c:v>
                </c:pt>
                <c:pt idx="6216">
                  <c:v>-1.243449787580175E-14</c:v>
                </c:pt>
                <c:pt idx="6217">
                  <c:v>-1.254552017826427E-14</c:v>
                </c:pt>
                <c:pt idx="6218">
                  <c:v>-1.254552017826427E-14</c:v>
                </c:pt>
                <c:pt idx="6219">
                  <c:v>-1.254552017826427E-14</c:v>
                </c:pt>
                <c:pt idx="6220">
                  <c:v>-1.254552017826427E-14</c:v>
                </c:pt>
                <c:pt idx="6221">
                  <c:v>-1.254552017826427E-14</c:v>
                </c:pt>
                <c:pt idx="6222">
                  <c:v>-1.254552017826427E-14</c:v>
                </c:pt>
                <c:pt idx="6223">
                  <c:v>-1.254552017826427E-14</c:v>
                </c:pt>
                <c:pt idx="6224">
                  <c:v>-1.254552017826427E-14</c:v>
                </c:pt>
                <c:pt idx="6225">
                  <c:v>-1.254552017826427E-14</c:v>
                </c:pt>
                <c:pt idx="6226">
                  <c:v>-1.254552017826427E-14</c:v>
                </c:pt>
                <c:pt idx="6227">
                  <c:v>-1.254552017826427E-14</c:v>
                </c:pt>
                <c:pt idx="6228">
                  <c:v>-1.254552017826427E-14</c:v>
                </c:pt>
                <c:pt idx="6229">
                  <c:v>-1.243449787580175E-14</c:v>
                </c:pt>
                <c:pt idx="6230">
                  <c:v>-1.243449787580175E-14</c:v>
                </c:pt>
                <c:pt idx="6231">
                  <c:v>-1.221245327087672E-14</c:v>
                </c:pt>
                <c:pt idx="6232">
                  <c:v>-1.1990408665951691E-14</c:v>
                </c:pt>
                <c:pt idx="6233">
                  <c:v>-1.1990408665951691E-14</c:v>
                </c:pt>
                <c:pt idx="6234">
                  <c:v>-1.187938636348917E-14</c:v>
                </c:pt>
                <c:pt idx="6235">
                  <c:v>-1.187938636348917E-14</c:v>
                </c:pt>
                <c:pt idx="6236">
                  <c:v>-1.1657341758564141E-14</c:v>
                </c:pt>
                <c:pt idx="6237">
                  <c:v>-1.154631945610163E-14</c:v>
                </c:pt>
                <c:pt idx="6238">
                  <c:v>-1.154631945610163E-14</c:v>
                </c:pt>
                <c:pt idx="6239">
                  <c:v>-1.13242748511766E-14</c:v>
                </c:pt>
                <c:pt idx="6240">
                  <c:v>-1.099120794378905E-14</c:v>
                </c:pt>
                <c:pt idx="6241">
                  <c:v>-1.076916333886402E-14</c:v>
                </c:pt>
                <c:pt idx="6242">
                  <c:v>-1.06581410364015E-14</c:v>
                </c:pt>
                <c:pt idx="6243">
                  <c:v>-1.043609643147647E-14</c:v>
                </c:pt>
                <c:pt idx="6244">
                  <c:v>-1.010302952408892E-14</c:v>
                </c:pt>
                <c:pt idx="6245">
                  <c:v>-9.9920072216264089E-15</c:v>
                </c:pt>
                <c:pt idx="6246">
                  <c:v>-9.7699626167013776E-15</c:v>
                </c:pt>
                <c:pt idx="6247">
                  <c:v>-9.5479180117763462E-15</c:v>
                </c:pt>
                <c:pt idx="6248">
                  <c:v>-9.4368957093138306E-15</c:v>
                </c:pt>
                <c:pt idx="6249">
                  <c:v>-9.1038288019262836E-15</c:v>
                </c:pt>
                <c:pt idx="6250">
                  <c:v>-8.8817841970012523E-15</c:v>
                </c:pt>
                <c:pt idx="6251">
                  <c:v>-8.7707618945387367E-15</c:v>
                </c:pt>
                <c:pt idx="6252">
                  <c:v>-8.5487172896137054E-15</c:v>
                </c:pt>
                <c:pt idx="6253">
                  <c:v>-8.2156503822261584E-15</c:v>
                </c:pt>
                <c:pt idx="6254">
                  <c:v>-7.9936057773011271E-15</c:v>
                </c:pt>
                <c:pt idx="6255">
                  <c:v>-7.6605388699135801E-15</c:v>
                </c:pt>
                <c:pt idx="6256">
                  <c:v>-7.3274719625260332E-15</c:v>
                </c:pt>
                <c:pt idx="6257">
                  <c:v>-6.9944050551384862E-15</c:v>
                </c:pt>
                <c:pt idx="6258">
                  <c:v>-6.6613381477509392E-15</c:v>
                </c:pt>
                <c:pt idx="6259">
                  <c:v>-6.4392935428259079E-15</c:v>
                </c:pt>
                <c:pt idx="6260">
                  <c:v>-6.106226635438361E-15</c:v>
                </c:pt>
                <c:pt idx="6261">
                  <c:v>-5.773159728050814E-15</c:v>
                </c:pt>
                <c:pt idx="6262">
                  <c:v>-5.440092820663267E-15</c:v>
                </c:pt>
                <c:pt idx="6263">
                  <c:v>-5.1070259132757201E-15</c:v>
                </c:pt>
                <c:pt idx="6264">
                  <c:v>-4.6629367034256567E-15</c:v>
                </c:pt>
                <c:pt idx="6265">
                  <c:v>-4.5519144009631418E-15</c:v>
                </c:pt>
                <c:pt idx="6266">
                  <c:v>-4.2188474935755949E-15</c:v>
                </c:pt>
                <c:pt idx="6267">
                  <c:v>-3.8857805861880479E-15</c:v>
                </c:pt>
                <c:pt idx="6268">
                  <c:v>-3.4416913763379849E-15</c:v>
                </c:pt>
                <c:pt idx="6269">
                  <c:v>-3.1086244689504379E-15</c:v>
                </c:pt>
                <c:pt idx="6270">
                  <c:v>-2.775557561562891E-15</c:v>
                </c:pt>
                <c:pt idx="6271">
                  <c:v>-2.6645352591003761E-15</c:v>
                </c:pt>
                <c:pt idx="6272">
                  <c:v>-2.2204460492503131E-15</c:v>
                </c:pt>
                <c:pt idx="6273">
                  <c:v>-1.8873791418627661E-15</c:v>
                </c:pt>
                <c:pt idx="6274">
                  <c:v>-1.554312234475219E-15</c:v>
                </c:pt>
                <c:pt idx="6275">
                  <c:v>-1.221245327087672E-15</c:v>
                </c:pt>
                <c:pt idx="6276">
                  <c:v>-8.8817841970012523E-16</c:v>
                </c:pt>
                <c:pt idx="6277">
                  <c:v>-6.6613381477509392E-16</c:v>
                </c:pt>
                <c:pt idx="6278">
                  <c:v>-3.3306690738754701E-16</c:v>
                </c:pt>
                <c:pt idx="6279">
                  <c:v>0</c:v>
                </c:pt>
                <c:pt idx="6280">
                  <c:v>3.3306690738754701E-16</c:v>
                </c:pt>
                <c:pt idx="6281">
                  <c:v>5.5511151231257827E-16</c:v>
                </c:pt>
                <c:pt idx="6282">
                  <c:v>9.9920072216264089E-16</c:v>
                </c:pt>
                <c:pt idx="6283">
                  <c:v>1.332267629550188E-15</c:v>
                </c:pt>
                <c:pt idx="6284">
                  <c:v>1.554312234475219E-15</c:v>
                </c:pt>
                <c:pt idx="6285">
                  <c:v>1.8873791418627661E-15</c:v>
                </c:pt>
                <c:pt idx="6286">
                  <c:v>2.109423746787797E-15</c:v>
                </c:pt>
                <c:pt idx="6287">
                  <c:v>2.3314683517128291E-15</c:v>
                </c:pt>
                <c:pt idx="6288">
                  <c:v>2.55351295663786E-15</c:v>
                </c:pt>
                <c:pt idx="6289">
                  <c:v>2.775557561562891E-15</c:v>
                </c:pt>
                <c:pt idx="6290">
                  <c:v>2.9976021664879231E-15</c:v>
                </c:pt>
                <c:pt idx="6291">
                  <c:v>3.219646771412954E-15</c:v>
                </c:pt>
                <c:pt idx="6292">
                  <c:v>3.4416913763379849E-15</c:v>
                </c:pt>
                <c:pt idx="6293">
                  <c:v>3.5527136788005009E-15</c:v>
                </c:pt>
                <c:pt idx="6294">
                  <c:v>3.8857805861880479E-15</c:v>
                </c:pt>
                <c:pt idx="6295">
                  <c:v>3.9968028886505643E-15</c:v>
                </c:pt>
                <c:pt idx="6296">
                  <c:v>4.2188474935755949E-15</c:v>
                </c:pt>
                <c:pt idx="6297">
                  <c:v>4.4408920985006262E-15</c:v>
                </c:pt>
                <c:pt idx="6298">
                  <c:v>4.6629367034256567E-15</c:v>
                </c:pt>
                <c:pt idx="6299">
                  <c:v>4.8849813083506888E-15</c:v>
                </c:pt>
                <c:pt idx="6300">
                  <c:v>5.1070259132757201E-15</c:v>
                </c:pt>
                <c:pt idx="6301">
                  <c:v>5.3290705182007514E-15</c:v>
                </c:pt>
                <c:pt idx="6302">
                  <c:v>5.440092820663267E-15</c:v>
                </c:pt>
                <c:pt idx="6303">
                  <c:v>5.6621374255882984E-15</c:v>
                </c:pt>
                <c:pt idx="6304">
                  <c:v>5.773159728050814E-15</c:v>
                </c:pt>
                <c:pt idx="6305">
                  <c:v>5.8841820305133297E-15</c:v>
                </c:pt>
                <c:pt idx="6306">
                  <c:v>5.8841820305133297E-15</c:v>
                </c:pt>
                <c:pt idx="6307">
                  <c:v>5.9952043329758453E-15</c:v>
                </c:pt>
                <c:pt idx="6308">
                  <c:v>6.2172489379008766E-15</c:v>
                </c:pt>
                <c:pt idx="6309">
                  <c:v>6.3282712403633923E-15</c:v>
                </c:pt>
                <c:pt idx="6310">
                  <c:v>6.3282712403633923E-15</c:v>
                </c:pt>
                <c:pt idx="6311">
                  <c:v>6.4392935428259079E-15</c:v>
                </c:pt>
                <c:pt idx="6312">
                  <c:v>6.6613381477509392E-15</c:v>
                </c:pt>
                <c:pt idx="6313">
                  <c:v>6.6613381477509392E-15</c:v>
                </c:pt>
                <c:pt idx="6314">
                  <c:v>6.7723604502134549E-15</c:v>
                </c:pt>
                <c:pt idx="6315">
                  <c:v>6.8833827526759713E-15</c:v>
                </c:pt>
                <c:pt idx="6316">
                  <c:v>6.9944050551384862E-15</c:v>
                </c:pt>
                <c:pt idx="6317">
                  <c:v>6.9944050551384862E-15</c:v>
                </c:pt>
                <c:pt idx="6318">
                  <c:v>6.9944050551384862E-15</c:v>
                </c:pt>
                <c:pt idx="6319">
                  <c:v>6.9944050551384862E-15</c:v>
                </c:pt>
                <c:pt idx="6320">
                  <c:v>6.9944050551384862E-15</c:v>
                </c:pt>
                <c:pt idx="6321">
                  <c:v>6.9944050551384862E-15</c:v>
                </c:pt>
                <c:pt idx="6322">
                  <c:v>6.9944050551384862E-15</c:v>
                </c:pt>
                <c:pt idx="6323">
                  <c:v>6.9944050551384862E-15</c:v>
                </c:pt>
                <c:pt idx="6324">
                  <c:v>6.9944050551384862E-15</c:v>
                </c:pt>
                <c:pt idx="6325">
                  <c:v>6.9944050551384862E-15</c:v>
                </c:pt>
                <c:pt idx="6326">
                  <c:v>6.9944050551384862E-15</c:v>
                </c:pt>
                <c:pt idx="6327">
                  <c:v>6.9944050551384862E-15</c:v>
                </c:pt>
                <c:pt idx="6328">
                  <c:v>6.9944050551384862E-15</c:v>
                </c:pt>
                <c:pt idx="6329">
                  <c:v>6.9944050551384862E-15</c:v>
                </c:pt>
                <c:pt idx="6330">
                  <c:v>6.9944050551384862E-15</c:v>
                </c:pt>
                <c:pt idx="6331">
                  <c:v>6.9944050551384862E-15</c:v>
                </c:pt>
                <c:pt idx="6332">
                  <c:v>6.8833827526759713E-15</c:v>
                </c:pt>
                <c:pt idx="6333">
                  <c:v>6.7723604502134549E-15</c:v>
                </c:pt>
                <c:pt idx="6334">
                  <c:v>6.6613381477509392E-15</c:v>
                </c:pt>
                <c:pt idx="6335">
                  <c:v>6.6613381477509392E-15</c:v>
                </c:pt>
                <c:pt idx="6336">
                  <c:v>6.4392935428259079E-15</c:v>
                </c:pt>
                <c:pt idx="6337">
                  <c:v>6.3282712403633923E-15</c:v>
                </c:pt>
                <c:pt idx="6338">
                  <c:v>6.3282712403633923E-15</c:v>
                </c:pt>
                <c:pt idx="6339">
                  <c:v>6.2172489379008766E-15</c:v>
                </c:pt>
                <c:pt idx="6340">
                  <c:v>5.9952043329758453E-15</c:v>
                </c:pt>
                <c:pt idx="6341">
                  <c:v>5.8841820305133297E-15</c:v>
                </c:pt>
                <c:pt idx="6342">
                  <c:v>5.8841820305133297E-15</c:v>
                </c:pt>
                <c:pt idx="6343">
                  <c:v>5.773159728050814E-15</c:v>
                </c:pt>
                <c:pt idx="6344">
                  <c:v>5.6621374255882984E-15</c:v>
                </c:pt>
                <c:pt idx="6345">
                  <c:v>5.440092820663267E-15</c:v>
                </c:pt>
                <c:pt idx="6346">
                  <c:v>5.440092820663267E-15</c:v>
                </c:pt>
                <c:pt idx="6347">
                  <c:v>5.3290705182007514E-15</c:v>
                </c:pt>
                <c:pt idx="6348">
                  <c:v>5.2180482157382357E-15</c:v>
                </c:pt>
                <c:pt idx="6349">
                  <c:v>5.1070259132757201E-15</c:v>
                </c:pt>
                <c:pt idx="6350">
                  <c:v>4.9960036108132036E-15</c:v>
                </c:pt>
                <c:pt idx="6351">
                  <c:v>4.8849813083506888E-15</c:v>
                </c:pt>
                <c:pt idx="6352">
                  <c:v>4.7739590058881731E-15</c:v>
                </c:pt>
                <c:pt idx="6353">
                  <c:v>4.6629367034256567E-15</c:v>
                </c:pt>
                <c:pt idx="6354">
                  <c:v>4.4408920985006262E-15</c:v>
                </c:pt>
                <c:pt idx="6355">
                  <c:v>4.2188474935755949E-15</c:v>
                </c:pt>
                <c:pt idx="6356">
                  <c:v>3.9968028886505643E-15</c:v>
                </c:pt>
                <c:pt idx="6357">
                  <c:v>3.8857805861880479E-15</c:v>
                </c:pt>
                <c:pt idx="6358">
                  <c:v>3.5527136788005009E-15</c:v>
                </c:pt>
                <c:pt idx="6359">
                  <c:v>3.4416913763379849E-15</c:v>
                </c:pt>
                <c:pt idx="6360">
                  <c:v>3.219646771412954E-15</c:v>
                </c:pt>
                <c:pt idx="6361">
                  <c:v>2.9976021664879231E-15</c:v>
                </c:pt>
                <c:pt idx="6362">
                  <c:v>2.775557561562891E-15</c:v>
                </c:pt>
                <c:pt idx="6363">
                  <c:v>2.55351295663786E-15</c:v>
                </c:pt>
                <c:pt idx="6364">
                  <c:v>2.3314683517128291E-15</c:v>
                </c:pt>
                <c:pt idx="6365">
                  <c:v>2.109423746787797E-15</c:v>
                </c:pt>
                <c:pt idx="6366">
                  <c:v>1.8873791418627661E-15</c:v>
                </c:pt>
                <c:pt idx="6367">
                  <c:v>1.665334536937735E-15</c:v>
                </c:pt>
                <c:pt idx="6368">
                  <c:v>1.4432899320127041E-15</c:v>
                </c:pt>
                <c:pt idx="6369">
                  <c:v>1.332267629550188E-15</c:v>
                </c:pt>
                <c:pt idx="6370">
                  <c:v>9.9920072216264089E-16</c:v>
                </c:pt>
                <c:pt idx="6371">
                  <c:v>8.8817841970012523E-16</c:v>
                </c:pt>
                <c:pt idx="6372">
                  <c:v>5.5511151231257827E-16</c:v>
                </c:pt>
                <c:pt idx="6373">
                  <c:v>4.4408920985006262E-16</c:v>
                </c:pt>
                <c:pt idx="6374">
                  <c:v>2.2204460492503131E-16</c:v>
                </c:pt>
                <c:pt idx="6375">
                  <c:v>0</c:v>
                </c:pt>
                <c:pt idx="6376">
                  <c:v>-2.2204460492503131E-16</c:v>
                </c:pt>
                <c:pt idx="6377">
                  <c:v>-3.3306690738754701E-16</c:v>
                </c:pt>
                <c:pt idx="6378">
                  <c:v>-6.6613381477509392E-16</c:v>
                </c:pt>
                <c:pt idx="6379">
                  <c:v>-8.8817841970012523E-16</c:v>
                </c:pt>
                <c:pt idx="6380">
                  <c:v>-9.9920072216264089E-16</c:v>
                </c:pt>
                <c:pt idx="6381">
                  <c:v>-1.221245327087672E-15</c:v>
                </c:pt>
                <c:pt idx="6382">
                  <c:v>-1.554312234475219E-15</c:v>
                </c:pt>
                <c:pt idx="6383">
                  <c:v>-1.7763568394002501E-15</c:v>
                </c:pt>
                <c:pt idx="6384">
                  <c:v>-1.8873791418627661E-15</c:v>
                </c:pt>
                <c:pt idx="6385">
                  <c:v>-2.109423746787797E-15</c:v>
                </c:pt>
                <c:pt idx="6386">
                  <c:v>-2.2204460492503131E-15</c:v>
                </c:pt>
                <c:pt idx="6387">
                  <c:v>-2.2204460492503131E-15</c:v>
                </c:pt>
                <c:pt idx="6388">
                  <c:v>-2.442490654175344E-15</c:v>
                </c:pt>
                <c:pt idx="6389">
                  <c:v>-2.6645352591003761E-15</c:v>
                </c:pt>
                <c:pt idx="6390">
                  <c:v>-2.6645352591003761E-15</c:v>
                </c:pt>
                <c:pt idx="6391">
                  <c:v>-2.775557561562891E-15</c:v>
                </c:pt>
                <c:pt idx="6392">
                  <c:v>-2.775557561562891E-15</c:v>
                </c:pt>
                <c:pt idx="6393">
                  <c:v>-2.9976021664879231E-15</c:v>
                </c:pt>
                <c:pt idx="6394">
                  <c:v>-3.1086244689504379E-15</c:v>
                </c:pt>
                <c:pt idx="6395">
                  <c:v>-3.1086244689504379E-15</c:v>
                </c:pt>
                <c:pt idx="6396">
                  <c:v>-3.33066907387547E-15</c:v>
                </c:pt>
                <c:pt idx="6397">
                  <c:v>-3.33066907387547E-15</c:v>
                </c:pt>
                <c:pt idx="6398">
                  <c:v>-3.4416913763379849E-15</c:v>
                </c:pt>
                <c:pt idx="6399">
                  <c:v>-3.6637359812630174E-15</c:v>
                </c:pt>
                <c:pt idx="6400">
                  <c:v>-3.6637359812630174E-15</c:v>
                </c:pt>
                <c:pt idx="6401">
                  <c:v>-3.8857805861880479E-15</c:v>
                </c:pt>
                <c:pt idx="6402">
                  <c:v>-3.9968028886505643E-15</c:v>
                </c:pt>
                <c:pt idx="6403">
                  <c:v>-3.9968028886505643E-15</c:v>
                </c:pt>
                <c:pt idx="6404">
                  <c:v>-4.2188474935755949E-15</c:v>
                </c:pt>
                <c:pt idx="6405">
                  <c:v>-4.2188474935755949E-15</c:v>
                </c:pt>
                <c:pt idx="6406">
                  <c:v>-4.3298697960381113E-15</c:v>
                </c:pt>
                <c:pt idx="6407">
                  <c:v>-4.5519144009631418E-15</c:v>
                </c:pt>
                <c:pt idx="6408">
                  <c:v>-4.5519144009631418E-15</c:v>
                </c:pt>
                <c:pt idx="6409">
                  <c:v>-4.6629367034256567E-15</c:v>
                </c:pt>
                <c:pt idx="6410">
                  <c:v>-4.6629367034256567E-15</c:v>
                </c:pt>
                <c:pt idx="6411">
                  <c:v>-4.8849813083506888E-15</c:v>
                </c:pt>
                <c:pt idx="6412">
                  <c:v>-4.8849813083506888E-15</c:v>
                </c:pt>
                <c:pt idx="6413">
                  <c:v>-4.8849813083506888E-15</c:v>
                </c:pt>
                <c:pt idx="6414">
                  <c:v>-4.8849813083506888E-15</c:v>
                </c:pt>
                <c:pt idx="6415">
                  <c:v>-4.8849813083506888E-15</c:v>
                </c:pt>
                <c:pt idx="6416">
                  <c:v>-4.8849813083506888E-15</c:v>
                </c:pt>
                <c:pt idx="6417">
                  <c:v>-4.8849813083506888E-15</c:v>
                </c:pt>
                <c:pt idx="6418">
                  <c:v>-4.8849813083506888E-15</c:v>
                </c:pt>
                <c:pt idx="6419">
                  <c:v>-4.8849813083506888E-15</c:v>
                </c:pt>
                <c:pt idx="6420">
                  <c:v>-4.8849813083506888E-15</c:v>
                </c:pt>
                <c:pt idx="6421">
                  <c:v>-4.8849813083506888E-15</c:v>
                </c:pt>
                <c:pt idx="6422">
                  <c:v>-4.8849813083506888E-15</c:v>
                </c:pt>
                <c:pt idx="6423">
                  <c:v>-4.8849813083506888E-15</c:v>
                </c:pt>
                <c:pt idx="6424">
                  <c:v>-4.8849813083506888E-15</c:v>
                </c:pt>
                <c:pt idx="6425">
                  <c:v>-4.8849813083506888E-15</c:v>
                </c:pt>
                <c:pt idx="6426">
                  <c:v>-4.8849813083506888E-15</c:v>
                </c:pt>
                <c:pt idx="6427">
                  <c:v>-4.8849813083506888E-15</c:v>
                </c:pt>
                <c:pt idx="6428">
                  <c:v>-4.8849813083506888E-15</c:v>
                </c:pt>
                <c:pt idx="6429">
                  <c:v>-4.8849813083506888E-15</c:v>
                </c:pt>
                <c:pt idx="6430">
                  <c:v>-4.8849813083506888E-15</c:v>
                </c:pt>
                <c:pt idx="6431">
                  <c:v>-4.8849813083506888E-15</c:v>
                </c:pt>
                <c:pt idx="6432">
                  <c:v>-4.8849813083506888E-15</c:v>
                </c:pt>
                <c:pt idx="6433">
                  <c:v>-4.8849813083506888E-15</c:v>
                </c:pt>
                <c:pt idx="6434">
                  <c:v>-4.8849813083506888E-15</c:v>
                </c:pt>
                <c:pt idx="6435">
                  <c:v>-4.8849813083506888E-15</c:v>
                </c:pt>
                <c:pt idx="6436">
                  <c:v>-4.6629367034256567E-15</c:v>
                </c:pt>
                <c:pt idx="6437">
                  <c:v>-4.6629367034256567E-15</c:v>
                </c:pt>
                <c:pt idx="6438">
                  <c:v>-4.5519144009631418E-15</c:v>
                </c:pt>
                <c:pt idx="6439">
                  <c:v>-4.5519144009631418E-15</c:v>
                </c:pt>
                <c:pt idx="6440">
                  <c:v>-4.3298697960381113E-15</c:v>
                </c:pt>
                <c:pt idx="6441">
                  <c:v>-4.2188474935755949E-15</c:v>
                </c:pt>
                <c:pt idx="6442">
                  <c:v>-4.2188474935755949E-15</c:v>
                </c:pt>
                <c:pt idx="6443">
                  <c:v>-3.9968028886505643E-15</c:v>
                </c:pt>
                <c:pt idx="6444">
                  <c:v>-3.9968028886505643E-15</c:v>
                </c:pt>
                <c:pt idx="6445">
                  <c:v>-3.8857805861880479E-15</c:v>
                </c:pt>
                <c:pt idx="6446">
                  <c:v>-3.6637359812630174E-15</c:v>
                </c:pt>
                <c:pt idx="6447">
                  <c:v>-3.6637359812630174E-15</c:v>
                </c:pt>
                <c:pt idx="6448">
                  <c:v>-3.4416913763379849E-15</c:v>
                </c:pt>
                <c:pt idx="6449">
                  <c:v>-3.33066907387547E-15</c:v>
                </c:pt>
                <c:pt idx="6450">
                  <c:v>-3.33066907387547E-15</c:v>
                </c:pt>
                <c:pt idx="6451">
                  <c:v>-3.1086244689504379E-15</c:v>
                </c:pt>
                <c:pt idx="6452">
                  <c:v>-3.1086244689504379E-15</c:v>
                </c:pt>
                <c:pt idx="6453">
                  <c:v>-2.9976021664879231E-15</c:v>
                </c:pt>
                <c:pt idx="6454">
                  <c:v>-2.775557561562891E-15</c:v>
                </c:pt>
                <c:pt idx="6455">
                  <c:v>-2.775557561562891E-15</c:v>
                </c:pt>
                <c:pt idx="6456">
                  <c:v>-2.6645352591003761E-15</c:v>
                </c:pt>
                <c:pt idx="6457">
                  <c:v>-2.6645352591003761E-15</c:v>
                </c:pt>
                <c:pt idx="6458">
                  <c:v>-2.442490654175344E-15</c:v>
                </c:pt>
                <c:pt idx="6459">
                  <c:v>-2.2204460492503131E-15</c:v>
                </c:pt>
                <c:pt idx="6460">
                  <c:v>-2.2204460492503131E-15</c:v>
                </c:pt>
                <c:pt idx="6461">
                  <c:v>-2.109423746787797E-15</c:v>
                </c:pt>
                <c:pt idx="6462">
                  <c:v>-2.109423746787797E-15</c:v>
                </c:pt>
                <c:pt idx="6463">
                  <c:v>-1.8873791418627661E-15</c:v>
                </c:pt>
                <c:pt idx="6464">
                  <c:v>-1.7763568394002501E-15</c:v>
                </c:pt>
                <c:pt idx="6465">
                  <c:v>-1.7763568394002501E-15</c:v>
                </c:pt>
                <c:pt idx="6466">
                  <c:v>-1.554312234475219E-15</c:v>
                </c:pt>
                <c:pt idx="6467">
                  <c:v>-1.554312234475219E-15</c:v>
                </c:pt>
                <c:pt idx="6468">
                  <c:v>-1.4432899320127041E-15</c:v>
                </c:pt>
                <c:pt idx="6469">
                  <c:v>-1.221245327087672E-15</c:v>
                </c:pt>
                <c:pt idx="6470">
                  <c:v>-1.221245327087672E-15</c:v>
                </c:pt>
                <c:pt idx="6471">
                  <c:v>-9.9920072216264089E-16</c:v>
                </c:pt>
                <c:pt idx="6472">
                  <c:v>-8.8817841970012523E-16</c:v>
                </c:pt>
                <c:pt idx="6473">
                  <c:v>-8.8817841970012523E-16</c:v>
                </c:pt>
                <c:pt idx="6474">
                  <c:v>-6.6613381477509392E-16</c:v>
                </c:pt>
                <c:pt idx="6475">
                  <c:v>-6.6613381477509392E-16</c:v>
                </c:pt>
                <c:pt idx="6476">
                  <c:v>-5.5511151231257827E-16</c:v>
                </c:pt>
                <c:pt idx="6477">
                  <c:v>-3.3306690738754701E-16</c:v>
                </c:pt>
                <c:pt idx="6478">
                  <c:v>-3.3306690738754701E-16</c:v>
                </c:pt>
                <c:pt idx="6479">
                  <c:v>-2.2204460492503131E-16</c:v>
                </c:pt>
                <c:pt idx="6480">
                  <c:v>-2.2204460492503131E-16</c:v>
                </c:pt>
                <c:pt idx="6481">
                  <c:v>0</c:v>
                </c:pt>
                <c:pt idx="6482">
                  <c:v>1.110223024625157E-16</c:v>
                </c:pt>
                <c:pt idx="6483">
                  <c:v>2.2204460492503131E-16</c:v>
                </c:pt>
                <c:pt idx="6484">
                  <c:v>3.3306690738754701E-16</c:v>
                </c:pt>
                <c:pt idx="6485">
                  <c:v>4.4408920985006262E-16</c:v>
                </c:pt>
                <c:pt idx="6486">
                  <c:v>5.5511151231257827E-16</c:v>
                </c:pt>
                <c:pt idx="6487">
                  <c:v>5.5511151231257827E-16</c:v>
                </c:pt>
                <c:pt idx="6488">
                  <c:v>7.7715611723760958E-16</c:v>
                </c:pt>
                <c:pt idx="6489">
                  <c:v>8.8817841970012523E-16</c:v>
                </c:pt>
                <c:pt idx="6490">
                  <c:v>9.9920072216264089E-16</c:v>
                </c:pt>
                <c:pt idx="6491">
                  <c:v>9.9920072216264089E-16</c:v>
                </c:pt>
                <c:pt idx="6492">
                  <c:v>1.1102230246251569E-15</c:v>
                </c:pt>
                <c:pt idx="6493">
                  <c:v>1.332267629550188E-15</c:v>
                </c:pt>
                <c:pt idx="6494">
                  <c:v>1.4432899320127041E-15</c:v>
                </c:pt>
                <c:pt idx="6495">
                  <c:v>1.4432899320127041E-15</c:v>
                </c:pt>
                <c:pt idx="6496">
                  <c:v>1.554312234475219E-15</c:v>
                </c:pt>
                <c:pt idx="6497">
                  <c:v>1.665334536937735E-15</c:v>
                </c:pt>
                <c:pt idx="6498">
                  <c:v>1.7763568394002501E-15</c:v>
                </c:pt>
                <c:pt idx="6499">
                  <c:v>1.8873791418627661E-15</c:v>
                </c:pt>
                <c:pt idx="6500">
                  <c:v>1.9984014443252822E-15</c:v>
                </c:pt>
                <c:pt idx="6501">
                  <c:v>2.109423746787797E-15</c:v>
                </c:pt>
                <c:pt idx="6502">
                  <c:v>2.2204460492503131E-15</c:v>
                </c:pt>
                <c:pt idx="6503">
                  <c:v>2.2204460492503131E-15</c:v>
                </c:pt>
                <c:pt idx="6504">
                  <c:v>2.2204460492503131E-15</c:v>
                </c:pt>
                <c:pt idx="6505">
                  <c:v>2.2204460492503131E-15</c:v>
                </c:pt>
                <c:pt idx="6506">
                  <c:v>2.2204460492503131E-15</c:v>
                </c:pt>
                <c:pt idx="6507">
                  <c:v>2.2204460492503131E-15</c:v>
                </c:pt>
                <c:pt idx="6508">
                  <c:v>2.2204460492503131E-15</c:v>
                </c:pt>
                <c:pt idx="6509">
                  <c:v>2.2204460492503131E-15</c:v>
                </c:pt>
                <c:pt idx="6510">
                  <c:v>2.2204460492503131E-15</c:v>
                </c:pt>
                <c:pt idx="6511">
                  <c:v>2.2204460492503131E-15</c:v>
                </c:pt>
                <c:pt idx="6512">
                  <c:v>2.2204460492503131E-15</c:v>
                </c:pt>
                <c:pt idx="6513">
                  <c:v>2.2204460492503131E-15</c:v>
                </c:pt>
                <c:pt idx="6514">
                  <c:v>2.2204460492503131E-15</c:v>
                </c:pt>
                <c:pt idx="6515">
                  <c:v>2.2204460492503131E-15</c:v>
                </c:pt>
                <c:pt idx="6516">
                  <c:v>2.2204460492503131E-15</c:v>
                </c:pt>
                <c:pt idx="6517">
                  <c:v>2.2204460492503131E-15</c:v>
                </c:pt>
                <c:pt idx="6518">
                  <c:v>2.2204460492503131E-15</c:v>
                </c:pt>
                <c:pt idx="6519">
                  <c:v>2.2204460492503131E-15</c:v>
                </c:pt>
                <c:pt idx="6520">
                  <c:v>2.2204460492503131E-15</c:v>
                </c:pt>
                <c:pt idx="6521">
                  <c:v>2.2204460492503131E-15</c:v>
                </c:pt>
                <c:pt idx="6522">
                  <c:v>2.2204460492503131E-15</c:v>
                </c:pt>
                <c:pt idx="6523">
                  <c:v>2.2204460492503131E-15</c:v>
                </c:pt>
                <c:pt idx="6524">
                  <c:v>2.2204460492503131E-15</c:v>
                </c:pt>
                <c:pt idx="6525">
                  <c:v>2.2204460492503131E-15</c:v>
                </c:pt>
                <c:pt idx="6526">
                  <c:v>2.2204460492503131E-15</c:v>
                </c:pt>
                <c:pt idx="6527">
                  <c:v>2.2204460492503131E-15</c:v>
                </c:pt>
                <c:pt idx="6528">
                  <c:v>2.2204460492503131E-15</c:v>
                </c:pt>
                <c:pt idx="6529">
                  <c:v>2.2204460492503131E-15</c:v>
                </c:pt>
                <c:pt idx="6530">
                  <c:v>2.2204460492503131E-15</c:v>
                </c:pt>
                <c:pt idx="6531">
                  <c:v>2.2204460492503131E-15</c:v>
                </c:pt>
                <c:pt idx="6532">
                  <c:v>2.2204460492503131E-15</c:v>
                </c:pt>
                <c:pt idx="6533">
                  <c:v>2.2204460492503131E-15</c:v>
                </c:pt>
                <c:pt idx="6534">
                  <c:v>2.2204460492503131E-15</c:v>
                </c:pt>
                <c:pt idx="6535">
                  <c:v>2.2204460492503131E-15</c:v>
                </c:pt>
                <c:pt idx="6536">
                  <c:v>2.2204460492503131E-15</c:v>
                </c:pt>
                <c:pt idx="6537">
                  <c:v>2.2204460492503131E-15</c:v>
                </c:pt>
                <c:pt idx="6538">
                  <c:v>2.2204460492503131E-15</c:v>
                </c:pt>
                <c:pt idx="6539">
                  <c:v>2.2204460492503131E-15</c:v>
                </c:pt>
                <c:pt idx="6540">
                  <c:v>2.2204460492503131E-15</c:v>
                </c:pt>
                <c:pt idx="6541">
                  <c:v>2.2204460492503131E-15</c:v>
                </c:pt>
                <c:pt idx="6542">
                  <c:v>2.2204460492503131E-15</c:v>
                </c:pt>
                <c:pt idx="6543">
                  <c:v>2.2204460492503131E-15</c:v>
                </c:pt>
                <c:pt idx="6544">
                  <c:v>2.2204460492503131E-15</c:v>
                </c:pt>
                <c:pt idx="6545">
                  <c:v>2.2204460492503131E-15</c:v>
                </c:pt>
                <c:pt idx="6546">
                  <c:v>2.109423746787797E-15</c:v>
                </c:pt>
                <c:pt idx="6547">
                  <c:v>1.9984014443252822E-15</c:v>
                </c:pt>
                <c:pt idx="6548">
                  <c:v>1.8873791418627661E-15</c:v>
                </c:pt>
                <c:pt idx="6549">
                  <c:v>1.7763568394002501E-15</c:v>
                </c:pt>
                <c:pt idx="6550">
                  <c:v>1.665334536937735E-15</c:v>
                </c:pt>
                <c:pt idx="6551">
                  <c:v>1.554312234475219E-15</c:v>
                </c:pt>
                <c:pt idx="6552">
                  <c:v>1.4432899320127041E-15</c:v>
                </c:pt>
                <c:pt idx="6553">
                  <c:v>1.4432899320127041E-15</c:v>
                </c:pt>
                <c:pt idx="6554">
                  <c:v>1.332267629550188E-15</c:v>
                </c:pt>
                <c:pt idx="6555">
                  <c:v>1.1102230246251569E-15</c:v>
                </c:pt>
                <c:pt idx="6556">
                  <c:v>9.9920072216264089E-16</c:v>
                </c:pt>
                <c:pt idx="6557">
                  <c:v>9.9920072216264089E-16</c:v>
                </c:pt>
                <c:pt idx="6558">
                  <c:v>8.8817841970012523E-16</c:v>
                </c:pt>
                <c:pt idx="6559">
                  <c:v>7.7715611723760958E-16</c:v>
                </c:pt>
                <c:pt idx="6560">
                  <c:v>5.5511151231257827E-16</c:v>
                </c:pt>
                <c:pt idx="6561">
                  <c:v>5.5511151231257827E-16</c:v>
                </c:pt>
                <c:pt idx="6562">
                  <c:v>4.4408920985006262E-16</c:v>
                </c:pt>
                <c:pt idx="6563">
                  <c:v>3.3306690738754701E-16</c:v>
                </c:pt>
                <c:pt idx="6564">
                  <c:v>2.2204460492503131E-16</c:v>
                </c:pt>
                <c:pt idx="6565">
                  <c:v>1.110223024625157E-16</c:v>
                </c:pt>
                <c:pt idx="6566">
                  <c:v>0</c:v>
                </c:pt>
                <c:pt idx="6567">
                  <c:v>-2.2204460492503131E-16</c:v>
                </c:pt>
                <c:pt idx="6568">
                  <c:v>-2.2204460492503131E-16</c:v>
                </c:pt>
                <c:pt idx="6569">
                  <c:v>-3.3306690738754701E-16</c:v>
                </c:pt>
                <c:pt idx="6570">
                  <c:v>-3.3306690738754701E-16</c:v>
                </c:pt>
                <c:pt idx="6571">
                  <c:v>-5.5511151231257827E-16</c:v>
                </c:pt>
                <c:pt idx="6572">
                  <c:v>-6.6613381477509392E-16</c:v>
                </c:pt>
                <c:pt idx="6573">
                  <c:v>-6.6613381477509392E-16</c:v>
                </c:pt>
                <c:pt idx="6574">
                  <c:v>-8.8817841970012523E-16</c:v>
                </c:pt>
                <c:pt idx="6575">
                  <c:v>-8.8817841970012523E-16</c:v>
                </c:pt>
                <c:pt idx="6576">
                  <c:v>-9.9920072216264089E-16</c:v>
                </c:pt>
                <c:pt idx="6577">
                  <c:v>-1.221245327087672E-15</c:v>
                </c:pt>
                <c:pt idx="6578">
                  <c:v>-1.221245327087672E-15</c:v>
                </c:pt>
                <c:pt idx="6579">
                  <c:v>-1.4432899320127041E-15</c:v>
                </c:pt>
                <c:pt idx="6580">
                  <c:v>-1.554312234475219E-15</c:v>
                </c:pt>
                <c:pt idx="6581">
                  <c:v>-1.554312234475219E-15</c:v>
                </c:pt>
                <c:pt idx="6582">
                  <c:v>-1.7763568394002501E-15</c:v>
                </c:pt>
                <c:pt idx="6583">
                  <c:v>-1.7763568394002501E-15</c:v>
                </c:pt>
                <c:pt idx="6584">
                  <c:v>-1.7763568394002501E-15</c:v>
                </c:pt>
                <c:pt idx="6585">
                  <c:v>-1.7763568394002501E-15</c:v>
                </c:pt>
                <c:pt idx="6586">
                  <c:v>-1.7763568394002501E-15</c:v>
                </c:pt>
                <c:pt idx="6587">
                  <c:v>-1.7763568394002501E-15</c:v>
                </c:pt>
                <c:pt idx="6588">
                  <c:v>-1.7763568394002501E-15</c:v>
                </c:pt>
                <c:pt idx="6589">
                  <c:v>-1.7763568394002501E-15</c:v>
                </c:pt>
                <c:pt idx="6590">
                  <c:v>-1.7763568394002501E-15</c:v>
                </c:pt>
                <c:pt idx="6591">
                  <c:v>-1.7763568394002501E-15</c:v>
                </c:pt>
                <c:pt idx="6592">
                  <c:v>-1.7763568394002501E-15</c:v>
                </c:pt>
                <c:pt idx="6593">
                  <c:v>-1.7763568394002501E-15</c:v>
                </c:pt>
                <c:pt idx="6594">
                  <c:v>-1.7763568394002501E-15</c:v>
                </c:pt>
                <c:pt idx="6595">
                  <c:v>-1.7763568394002501E-15</c:v>
                </c:pt>
                <c:pt idx="6596">
                  <c:v>-1.7763568394002501E-15</c:v>
                </c:pt>
                <c:pt idx="6597">
                  <c:v>-1.7763568394002501E-15</c:v>
                </c:pt>
                <c:pt idx="6598">
                  <c:v>-1.7763568394002501E-15</c:v>
                </c:pt>
                <c:pt idx="6599">
                  <c:v>-1.7763568394002501E-15</c:v>
                </c:pt>
                <c:pt idx="6600">
                  <c:v>-1.7763568394002501E-15</c:v>
                </c:pt>
                <c:pt idx="6601">
                  <c:v>-1.7763568394002501E-15</c:v>
                </c:pt>
                <c:pt idx="6602">
                  <c:v>-1.7763568394002501E-15</c:v>
                </c:pt>
                <c:pt idx="6603">
                  <c:v>-1.7763568394002501E-15</c:v>
                </c:pt>
                <c:pt idx="6604">
                  <c:v>-1.7763568394002501E-15</c:v>
                </c:pt>
                <c:pt idx="6605">
                  <c:v>-1.7763568394002501E-15</c:v>
                </c:pt>
                <c:pt idx="6606">
                  <c:v>-1.7763568394002501E-15</c:v>
                </c:pt>
                <c:pt idx="6607">
                  <c:v>-1.7763568394002501E-15</c:v>
                </c:pt>
                <c:pt idx="6608">
                  <c:v>-1.7763568394002501E-15</c:v>
                </c:pt>
                <c:pt idx="6609">
                  <c:v>-1.7763568394002501E-15</c:v>
                </c:pt>
                <c:pt idx="6610">
                  <c:v>-1.7763568394002501E-15</c:v>
                </c:pt>
                <c:pt idx="6611">
                  <c:v>-1.7763568394002501E-15</c:v>
                </c:pt>
                <c:pt idx="6612">
                  <c:v>-1.7763568394002501E-15</c:v>
                </c:pt>
                <c:pt idx="6613">
                  <c:v>-1.7763568394002501E-15</c:v>
                </c:pt>
                <c:pt idx="6614">
                  <c:v>-1.7763568394002501E-15</c:v>
                </c:pt>
                <c:pt idx="6615">
                  <c:v>-1.7763568394002501E-15</c:v>
                </c:pt>
                <c:pt idx="6616">
                  <c:v>-1.7763568394002501E-15</c:v>
                </c:pt>
                <c:pt idx="6617">
                  <c:v>-1.7763568394002501E-15</c:v>
                </c:pt>
                <c:pt idx="6618">
                  <c:v>-1.7763568394002501E-15</c:v>
                </c:pt>
                <c:pt idx="6619">
                  <c:v>-1.7763568394002501E-15</c:v>
                </c:pt>
                <c:pt idx="6620">
                  <c:v>-1.7763568394002501E-15</c:v>
                </c:pt>
                <c:pt idx="6621">
                  <c:v>-1.7763568394002501E-15</c:v>
                </c:pt>
                <c:pt idx="6622">
                  <c:v>-1.7763568394002501E-15</c:v>
                </c:pt>
                <c:pt idx="6623">
                  <c:v>-1.7763568394002501E-15</c:v>
                </c:pt>
                <c:pt idx="6624">
                  <c:v>-1.7763568394002501E-15</c:v>
                </c:pt>
                <c:pt idx="6625">
                  <c:v>-1.7763568394002501E-15</c:v>
                </c:pt>
                <c:pt idx="6626">
                  <c:v>-1.7763568394002501E-15</c:v>
                </c:pt>
                <c:pt idx="6627">
                  <c:v>-1.7763568394002501E-15</c:v>
                </c:pt>
                <c:pt idx="6628">
                  <c:v>-1.7763568394002501E-15</c:v>
                </c:pt>
                <c:pt idx="6629">
                  <c:v>-1.7763568394002501E-15</c:v>
                </c:pt>
                <c:pt idx="6630">
                  <c:v>-1.7763568394002501E-15</c:v>
                </c:pt>
                <c:pt idx="6631">
                  <c:v>-1.7763568394002501E-15</c:v>
                </c:pt>
                <c:pt idx="6632">
                  <c:v>-1.7763568394002501E-15</c:v>
                </c:pt>
                <c:pt idx="6633">
                  <c:v>-1.7763568394002501E-15</c:v>
                </c:pt>
                <c:pt idx="6634">
                  <c:v>-1.7763568394002501E-15</c:v>
                </c:pt>
                <c:pt idx="6635">
                  <c:v>-1.7763568394002501E-15</c:v>
                </c:pt>
                <c:pt idx="6636">
                  <c:v>-1.7763568394002501E-15</c:v>
                </c:pt>
                <c:pt idx="6637">
                  <c:v>-1.7763568394002501E-15</c:v>
                </c:pt>
                <c:pt idx="6638">
                  <c:v>-1.7763568394002501E-15</c:v>
                </c:pt>
                <c:pt idx="6639">
                  <c:v>-1.7763568394002501E-15</c:v>
                </c:pt>
                <c:pt idx="6640">
                  <c:v>-1.7763568394002501E-15</c:v>
                </c:pt>
                <c:pt idx="6641">
                  <c:v>-1.7763568394002501E-15</c:v>
                </c:pt>
                <c:pt idx="6642">
                  <c:v>-1.7763568394002501E-15</c:v>
                </c:pt>
                <c:pt idx="6643">
                  <c:v>-1.7763568394002501E-15</c:v>
                </c:pt>
                <c:pt idx="6644">
                  <c:v>-1.7763568394002501E-15</c:v>
                </c:pt>
                <c:pt idx="6645">
                  <c:v>-1.7763568394002501E-15</c:v>
                </c:pt>
                <c:pt idx="6646">
                  <c:v>-1.7763568394002501E-15</c:v>
                </c:pt>
                <c:pt idx="6647">
                  <c:v>-1.7763568394002501E-15</c:v>
                </c:pt>
                <c:pt idx="6648">
                  <c:v>-1.7763568394002501E-15</c:v>
                </c:pt>
                <c:pt idx="6649">
                  <c:v>-1.7763568394002501E-15</c:v>
                </c:pt>
                <c:pt idx="6650">
                  <c:v>-1.7763568394002501E-15</c:v>
                </c:pt>
                <c:pt idx="6651">
                  <c:v>-1.7763568394002501E-15</c:v>
                </c:pt>
                <c:pt idx="6652">
                  <c:v>-1.7763568394002501E-15</c:v>
                </c:pt>
                <c:pt idx="6653">
                  <c:v>-1.7763568394002501E-15</c:v>
                </c:pt>
                <c:pt idx="6654">
                  <c:v>-1.7763568394002501E-15</c:v>
                </c:pt>
                <c:pt idx="6655">
                  <c:v>-1.7763568394002501E-15</c:v>
                </c:pt>
                <c:pt idx="6656">
                  <c:v>-1.7763568394002501E-15</c:v>
                </c:pt>
                <c:pt idx="6657">
                  <c:v>-1.7763568394002501E-15</c:v>
                </c:pt>
                <c:pt idx="6658">
                  <c:v>-1.7763568394002501E-15</c:v>
                </c:pt>
                <c:pt idx="6659">
                  <c:v>-1.7763568394002501E-15</c:v>
                </c:pt>
                <c:pt idx="6660">
                  <c:v>-1.7763568394002501E-15</c:v>
                </c:pt>
                <c:pt idx="6661">
                  <c:v>-1.7763568394002501E-15</c:v>
                </c:pt>
                <c:pt idx="6662">
                  <c:v>-1.7763568394002501E-15</c:v>
                </c:pt>
                <c:pt idx="6663">
                  <c:v>-1.7763568394002501E-15</c:v>
                </c:pt>
                <c:pt idx="6664">
                  <c:v>-1.7763568394002501E-15</c:v>
                </c:pt>
                <c:pt idx="6665">
                  <c:v>-1.7763568394002501E-15</c:v>
                </c:pt>
                <c:pt idx="6666">
                  <c:v>-1.7763568394002501E-15</c:v>
                </c:pt>
                <c:pt idx="6667">
                  <c:v>-1.7763568394002501E-15</c:v>
                </c:pt>
                <c:pt idx="6668">
                  <c:v>-1.7763568394002501E-15</c:v>
                </c:pt>
                <c:pt idx="6669">
                  <c:v>-1.7763568394002501E-15</c:v>
                </c:pt>
                <c:pt idx="6670">
                  <c:v>-1.554312234475219E-15</c:v>
                </c:pt>
                <c:pt idx="6671">
                  <c:v>-1.554312234475219E-15</c:v>
                </c:pt>
                <c:pt idx="6672">
                  <c:v>-1.4432899320127041E-15</c:v>
                </c:pt>
                <c:pt idx="6673">
                  <c:v>-1.221245327087672E-15</c:v>
                </c:pt>
                <c:pt idx="6674">
                  <c:v>-1.221245327087672E-15</c:v>
                </c:pt>
                <c:pt idx="6675">
                  <c:v>-9.9920072216264089E-16</c:v>
                </c:pt>
                <c:pt idx="6676">
                  <c:v>-8.8817841970012523E-16</c:v>
                </c:pt>
                <c:pt idx="6677">
                  <c:v>-8.8817841970012523E-16</c:v>
                </c:pt>
                <c:pt idx="6678">
                  <c:v>-6.6613381477509392E-16</c:v>
                </c:pt>
                <c:pt idx="6679">
                  <c:v>-6.6613381477509392E-16</c:v>
                </c:pt>
                <c:pt idx="6680">
                  <c:v>-5.5511151231257827E-16</c:v>
                </c:pt>
                <c:pt idx="6681">
                  <c:v>-3.3306690738754701E-16</c:v>
                </c:pt>
                <c:pt idx="6682">
                  <c:v>-3.3306690738754701E-16</c:v>
                </c:pt>
                <c:pt idx="6683">
                  <c:v>-2.2204460492503131E-16</c:v>
                </c:pt>
                <c:pt idx="6684">
                  <c:v>-2.2204460492503131E-16</c:v>
                </c:pt>
                <c:pt idx="6685">
                  <c:v>0</c:v>
                </c:pt>
                <c:pt idx="6686">
                  <c:v>0</c:v>
                </c:pt>
                <c:pt idx="6687">
                  <c:v>0</c:v>
                </c:pt>
                <c:pt idx="6688">
                  <c:v>0</c:v>
                </c:pt>
                <c:pt idx="6689">
                  <c:v>0</c:v>
                </c:pt>
                <c:pt idx="6690">
                  <c:v>0</c:v>
                </c:pt>
                <c:pt idx="6691">
                  <c:v>0</c:v>
                </c:pt>
                <c:pt idx="6692">
                  <c:v>0</c:v>
                </c:pt>
                <c:pt idx="6693">
                  <c:v>0</c:v>
                </c:pt>
                <c:pt idx="6694">
                  <c:v>0</c:v>
                </c:pt>
                <c:pt idx="6695">
                  <c:v>0</c:v>
                </c:pt>
                <c:pt idx="6696">
                  <c:v>0</c:v>
                </c:pt>
                <c:pt idx="6697">
                  <c:v>0</c:v>
                </c:pt>
                <c:pt idx="6698">
                  <c:v>0</c:v>
                </c:pt>
                <c:pt idx="6699">
                  <c:v>0</c:v>
                </c:pt>
                <c:pt idx="6700">
                  <c:v>0</c:v>
                </c:pt>
                <c:pt idx="6701">
                  <c:v>0</c:v>
                </c:pt>
                <c:pt idx="6702">
                  <c:v>0</c:v>
                </c:pt>
                <c:pt idx="6703">
                  <c:v>0</c:v>
                </c:pt>
                <c:pt idx="6704">
                  <c:v>0</c:v>
                </c:pt>
                <c:pt idx="6705">
                  <c:v>0</c:v>
                </c:pt>
                <c:pt idx="6706">
                  <c:v>0</c:v>
                </c:pt>
                <c:pt idx="6707">
                  <c:v>0</c:v>
                </c:pt>
                <c:pt idx="6708">
                  <c:v>0</c:v>
                </c:pt>
                <c:pt idx="6709">
                  <c:v>0</c:v>
                </c:pt>
                <c:pt idx="6710">
                  <c:v>0</c:v>
                </c:pt>
                <c:pt idx="6711">
                  <c:v>0</c:v>
                </c:pt>
                <c:pt idx="6712">
                  <c:v>0</c:v>
                </c:pt>
                <c:pt idx="6713">
                  <c:v>0</c:v>
                </c:pt>
                <c:pt idx="6714">
                  <c:v>0</c:v>
                </c:pt>
                <c:pt idx="6715">
                  <c:v>0</c:v>
                </c:pt>
                <c:pt idx="6716">
                  <c:v>0</c:v>
                </c:pt>
                <c:pt idx="6717">
                  <c:v>0</c:v>
                </c:pt>
                <c:pt idx="6718">
                  <c:v>0</c:v>
                </c:pt>
                <c:pt idx="6719">
                  <c:v>0</c:v>
                </c:pt>
                <c:pt idx="6720">
                  <c:v>0</c:v>
                </c:pt>
                <c:pt idx="6721">
                  <c:v>0</c:v>
                </c:pt>
                <c:pt idx="6722">
                  <c:v>0</c:v>
                </c:pt>
                <c:pt idx="6723">
                  <c:v>0</c:v>
                </c:pt>
                <c:pt idx="6724">
                  <c:v>0</c:v>
                </c:pt>
                <c:pt idx="6725">
                  <c:v>0</c:v>
                </c:pt>
                <c:pt idx="6726">
                  <c:v>0</c:v>
                </c:pt>
                <c:pt idx="6727">
                  <c:v>0</c:v>
                </c:pt>
                <c:pt idx="6728">
                  <c:v>0</c:v>
                </c:pt>
                <c:pt idx="6729">
                  <c:v>0</c:v>
                </c:pt>
                <c:pt idx="6730">
                  <c:v>0</c:v>
                </c:pt>
                <c:pt idx="6731">
                  <c:v>0</c:v>
                </c:pt>
                <c:pt idx="6732">
                  <c:v>0</c:v>
                </c:pt>
                <c:pt idx="6733">
                  <c:v>0</c:v>
                </c:pt>
                <c:pt idx="6734">
                  <c:v>0</c:v>
                </c:pt>
                <c:pt idx="6735">
                  <c:v>0</c:v>
                </c:pt>
                <c:pt idx="6736">
                  <c:v>0</c:v>
                </c:pt>
                <c:pt idx="6737">
                  <c:v>0</c:v>
                </c:pt>
                <c:pt idx="6738">
                  <c:v>0</c:v>
                </c:pt>
                <c:pt idx="6739">
                  <c:v>0</c:v>
                </c:pt>
                <c:pt idx="6740">
                  <c:v>0</c:v>
                </c:pt>
                <c:pt idx="6741">
                  <c:v>0</c:v>
                </c:pt>
                <c:pt idx="6742">
                  <c:v>0</c:v>
                </c:pt>
                <c:pt idx="6743">
                  <c:v>0</c:v>
                </c:pt>
                <c:pt idx="6744">
                  <c:v>0</c:v>
                </c:pt>
                <c:pt idx="6745">
                  <c:v>0</c:v>
                </c:pt>
                <c:pt idx="6746">
                  <c:v>0</c:v>
                </c:pt>
                <c:pt idx="6747">
                  <c:v>0</c:v>
                </c:pt>
                <c:pt idx="6748">
                  <c:v>0</c:v>
                </c:pt>
                <c:pt idx="6749">
                  <c:v>0</c:v>
                </c:pt>
                <c:pt idx="6750">
                  <c:v>0</c:v>
                </c:pt>
                <c:pt idx="6751">
                  <c:v>0</c:v>
                </c:pt>
                <c:pt idx="6752">
                  <c:v>0</c:v>
                </c:pt>
                <c:pt idx="6753">
                  <c:v>0</c:v>
                </c:pt>
                <c:pt idx="6754">
                  <c:v>0</c:v>
                </c:pt>
                <c:pt idx="6755">
                  <c:v>0</c:v>
                </c:pt>
                <c:pt idx="6756">
                  <c:v>0</c:v>
                </c:pt>
                <c:pt idx="6757">
                  <c:v>0</c:v>
                </c:pt>
                <c:pt idx="6758">
                  <c:v>0</c:v>
                </c:pt>
                <c:pt idx="6759">
                  <c:v>0</c:v>
                </c:pt>
                <c:pt idx="6760">
                  <c:v>0</c:v>
                </c:pt>
                <c:pt idx="6761">
                  <c:v>0</c:v>
                </c:pt>
                <c:pt idx="6762">
                  <c:v>0</c:v>
                </c:pt>
                <c:pt idx="6763">
                  <c:v>0</c:v>
                </c:pt>
                <c:pt idx="6764">
                  <c:v>0</c:v>
                </c:pt>
                <c:pt idx="6765">
                  <c:v>0</c:v>
                </c:pt>
                <c:pt idx="6766">
                  <c:v>0</c:v>
                </c:pt>
                <c:pt idx="6767">
                  <c:v>0</c:v>
                </c:pt>
                <c:pt idx="6768">
                  <c:v>0</c:v>
                </c:pt>
                <c:pt idx="6769">
                  <c:v>0</c:v>
                </c:pt>
                <c:pt idx="6770">
                  <c:v>0</c:v>
                </c:pt>
                <c:pt idx="6771">
                  <c:v>0</c:v>
                </c:pt>
                <c:pt idx="6772">
                  <c:v>0</c:v>
                </c:pt>
                <c:pt idx="6773">
                  <c:v>0</c:v>
                </c:pt>
                <c:pt idx="6774">
                  <c:v>0</c:v>
                </c:pt>
                <c:pt idx="6775">
                  <c:v>0</c:v>
                </c:pt>
                <c:pt idx="6776">
                  <c:v>0</c:v>
                </c:pt>
                <c:pt idx="6777">
                  <c:v>0</c:v>
                </c:pt>
                <c:pt idx="6778">
                  <c:v>0</c:v>
                </c:pt>
                <c:pt idx="6779">
                  <c:v>0</c:v>
                </c:pt>
                <c:pt idx="6780">
                  <c:v>0</c:v>
                </c:pt>
                <c:pt idx="6781">
                  <c:v>0</c:v>
                </c:pt>
                <c:pt idx="6782">
                  <c:v>0</c:v>
                </c:pt>
                <c:pt idx="6783">
                  <c:v>0</c:v>
                </c:pt>
                <c:pt idx="6784">
                  <c:v>0</c:v>
                </c:pt>
                <c:pt idx="6785">
                  <c:v>0</c:v>
                </c:pt>
                <c:pt idx="6786">
                  <c:v>0</c:v>
                </c:pt>
                <c:pt idx="6787">
                  <c:v>0</c:v>
                </c:pt>
                <c:pt idx="6788">
                  <c:v>0</c:v>
                </c:pt>
                <c:pt idx="6789">
                  <c:v>0</c:v>
                </c:pt>
                <c:pt idx="6790">
                  <c:v>0</c:v>
                </c:pt>
                <c:pt idx="6791">
                  <c:v>0</c:v>
                </c:pt>
                <c:pt idx="6792">
                  <c:v>0</c:v>
                </c:pt>
                <c:pt idx="6793">
                  <c:v>0</c:v>
                </c:pt>
                <c:pt idx="6794">
                  <c:v>0</c:v>
                </c:pt>
                <c:pt idx="6795">
                  <c:v>0</c:v>
                </c:pt>
                <c:pt idx="6796">
                  <c:v>0</c:v>
                </c:pt>
                <c:pt idx="6797">
                  <c:v>0</c:v>
                </c:pt>
                <c:pt idx="6798">
                  <c:v>0</c:v>
                </c:pt>
                <c:pt idx="6799">
                  <c:v>0</c:v>
                </c:pt>
                <c:pt idx="6800">
                  <c:v>0</c:v>
                </c:pt>
                <c:pt idx="6801">
                  <c:v>0</c:v>
                </c:pt>
                <c:pt idx="6802">
                  <c:v>0</c:v>
                </c:pt>
                <c:pt idx="6803">
                  <c:v>0</c:v>
                </c:pt>
                <c:pt idx="6804">
                  <c:v>0</c:v>
                </c:pt>
                <c:pt idx="6805">
                  <c:v>0</c:v>
                </c:pt>
                <c:pt idx="6806">
                  <c:v>0</c:v>
                </c:pt>
                <c:pt idx="6807">
                  <c:v>0</c:v>
                </c:pt>
                <c:pt idx="6808">
                  <c:v>0</c:v>
                </c:pt>
                <c:pt idx="6809">
                  <c:v>0</c:v>
                </c:pt>
                <c:pt idx="6810">
                  <c:v>0</c:v>
                </c:pt>
                <c:pt idx="6811">
                  <c:v>0</c:v>
                </c:pt>
                <c:pt idx="6812">
                  <c:v>0</c:v>
                </c:pt>
                <c:pt idx="6813">
                  <c:v>0</c:v>
                </c:pt>
                <c:pt idx="6814">
                  <c:v>0</c:v>
                </c:pt>
                <c:pt idx="6815">
                  <c:v>0</c:v>
                </c:pt>
                <c:pt idx="6816">
                  <c:v>0</c:v>
                </c:pt>
                <c:pt idx="6817">
                  <c:v>0</c:v>
                </c:pt>
                <c:pt idx="6818">
                  <c:v>0</c:v>
                </c:pt>
                <c:pt idx="6819">
                  <c:v>0</c:v>
                </c:pt>
                <c:pt idx="6820">
                  <c:v>0</c:v>
                </c:pt>
                <c:pt idx="6821">
                  <c:v>0</c:v>
                </c:pt>
                <c:pt idx="6822">
                  <c:v>0</c:v>
                </c:pt>
                <c:pt idx="6823">
                  <c:v>0</c:v>
                </c:pt>
                <c:pt idx="6824">
                  <c:v>0</c:v>
                </c:pt>
                <c:pt idx="6825">
                  <c:v>0</c:v>
                </c:pt>
                <c:pt idx="6826">
                  <c:v>0</c:v>
                </c:pt>
                <c:pt idx="6827">
                  <c:v>0</c:v>
                </c:pt>
                <c:pt idx="6828">
                  <c:v>0</c:v>
                </c:pt>
                <c:pt idx="6829">
                  <c:v>0</c:v>
                </c:pt>
                <c:pt idx="6830">
                  <c:v>0</c:v>
                </c:pt>
                <c:pt idx="6831">
                  <c:v>0</c:v>
                </c:pt>
                <c:pt idx="6832">
                  <c:v>0</c:v>
                </c:pt>
                <c:pt idx="6833">
                  <c:v>0</c:v>
                </c:pt>
                <c:pt idx="6834">
                  <c:v>0</c:v>
                </c:pt>
                <c:pt idx="6835">
                  <c:v>0</c:v>
                </c:pt>
                <c:pt idx="6836">
                  <c:v>0</c:v>
                </c:pt>
                <c:pt idx="6837">
                  <c:v>0</c:v>
                </c:pt>
                <c:pt idx="6838">
                  <c:v>0</c:v>
                </c:pt>
                <c:pt idx="6839">
                  <c:v>0</c:v>
                </c:pt>
                <c:pt idx="6840">
                  <c:v>0</c:v>
                </c:pt>
                <c:pt idx="6841">
                  <c:v>0</c:v>
                </c:pt>
                <c:pt idx="6842">
                  <c:v>0</c:v>
                </c:pt>
                <c:pt idx="6843">
                  <c:v>0</c:v>
                </c:pt>
                <c:pt idx="6844">
                  <c:v>0</c:v>
                </c:pt>
                <c:pt idx="6845">
                  <c:v>0</c:v>
                </c:pt>
                <c:pt idx="6846">
                  <c:v>0</c:v>
                </c:pt>
                <c:pt idx="6847">
                  <c:v>0</c:v>
                </c:pt>
                <c:pt idx="6848">
                  <c:v>0</c:v>
                </c:pt>
                <c:pt idx="6849">
                  <c:v>0</c:v>
                </c:pt>
                <c:pt idx="6850">
                  <c:v>0</c:v>
                </c:pt>
                <c:pt idx="6851">
                  <c:v>0</c:v>
                </c:pt>
                <c:pt idx="6852">
                  <c:v>0</c:v>
                </c:pt>
                <c:pt idx="6853">
                  <c:v>0</c:v>
                </c:pt>
                <c:pt idx="6854">
                  <c:v>0</c:v>
                </c:pt>
                <c:pt idx="6855">
                  <c:v>0</c:v>
                </c:pt>
                <c:pt idx="6856">
                  <c:v>0</c:v>
                </c:pt>
                <c:pt idx="6857">
                  <c:v>0</c:v>
                </c:pt>
                <c:pt idx="6858">
                  <c:v>0</c:v>
                </c:pt>
                <c:pt idx="6859">
                  <c:v>0</c:v>
                </c:pt>
                <c:pt idx="6860">
                  <c:v>0</c:v>
                </c:pt>
                <c:pt idx="6861">
                  <c:v>0</c:v>
                </c:pt>
                <c:pt idx="6862">
                  <c:v>0</c:v>
                </c:pt>
                <c:pt idx="6863">
                  <c:v>0</c:v>
                </c:pt>
                <c:pt idx="6864">
                  <c:v>0</c:v>
                </c:pt>
                <c:pt idx="6865">
                  <c:v>0</c:v>
                </c:pt>
                <c:pt idx="6866">
                  <c:v>0</c:v>
                </c:pt>
                <c:pt idx="6867">
                  <c:v>0</c:v>
                </c:pt>
                <c:pt idx="6868">
                  <c:v>0</c:v>
                </c:pt>
                <c:pt idx="6869">
                  <c:v>0</c:v>
                </c:pt>
                <c:pt idx="6870">
                  <c:v>0</c:v>
                </c:pt>
                <c:pt idx="6871">
                  <c:v>0</c:v>
                </c:pt>
                <c:pt idx="6872">
                  <c:v>0</c:v>
                </c:pt>
                <c:pt idx="6873">
                  <c:v>0</c:v>
                </c:pt>
                <c:pt idx="6874">
                  <c:v>0</c:v>
                </c:pt>
                <c:pt idx="6875">
                  <c:v>0</c:v>
                </c:pt>
                <c:pt idx="6876">
                  <c:v>0</c:v>
                </c:pt>
                <c:pt idx="6877">
                  <c:v>0</c:v>
                </c:pt>
                <c:pt idx="6878">
                  <c:v>0</c:v>
                </c:pt>
                <c:pt idx="6879">
                  <c:v>0</c:v>
                </c:pt>
                <c:pt idx="6880">
                  <c:v>0</c:v>
                </c:pt>
                <c:pt idx="6881">
                  <c:v>0</c:v>
                </c:pt>
                <c:pt idx="6882">
                  <c:v>0</c:v>
                </c:pt>
                <c:pt idx="6883">
                  <c:v>0</c:v>
                </c:pt>
                <c:pt idx="6884">
                  <c:v>0</c:v>
                </c:pt>
                <c:pt idx="6885">
                  <c:v>0</c:v>
                </c:pt>
                <c:pt idx="6886">
                  <c:v>0</c:v>
                </c:pt>
                <c:pt idx="6887">
                  <c:v>0</c:v>
                </c:pt>
                <c:pt idx="6888">
                  <c:v>0</c:v>
                </c:pt>
                <c:pt idx="6889">
                  <c:v>0</c:v>
                </c:pt>
                <c:pt idx="6890">
                  <c:v>0</c:v>
                </c:pt>
                <c:pt idx="6891">
                  <c:v>0</c:v>
                </c:pt>
                <c:pt idx="6892">
                  <c:v>0</c:v>
                </c:pt>
                <c:pt idx="6893">
                  <c:v>0</c:v>
                </c:pt>
                <c:pt idx="6894">
                  <c:v>0</c:v>
                </c:pt>
                <c:pt idx="6895">
                  <c:v>0</c:v>
                </c:pt>
                <c:pt idx="6896">
                  <c:v>0</c:v>
                </c:pt>
                <c:pt idx="6897">
                  <c:v>0</c:v>
                </c:pt>
                <c:pt idx="6898">
                  <c:v>0</c:v>
                </c:pt>
                <c:pt idx="6899">
                  <c:v>0</c:v>
                </c:pt>
                <c:pt idx="6900">
                  <c:v>0</c:v>
                </c:pt>
                <c:pt idx="6901">
                  <c:v>0</c:v>
                </c:pt>
                <c:pt idx="6902">
                  <c:v>0</c:v>
                </c:pt>
                <c:pt idx="6903">
                  <c:v>0</c:v>
                </c:pt>
                <c:pt idx="6904">
                  <c:v>0</c:v>
                </c:pt>
                <c:pt idx="6905">
                  <c:v>0</c:v>
                </c:pt>
                <c:pt idx="6906">
                  <c:v>0</c:v>
                </c:pt>
                <c:pt idx="6907">
                  <c:v>0</c:v>
                </c:pt>
                <c:pt idx="6908">
                  <c:v>0</c:v>
                </c:pt>
                <c:pt idx="6909">
                  <c:v>0</c:v>
                </c:pt>
                <c:pt idx="6910">
                  <c:v>0</c:v>
                </c:pt>
                <c:pt idx="6911">
                  <c:v>0</c:v>
                </c:pt>
                <c:pt idx="6912">
                  <c:v>0</c:v>
                </c:pt>
                <c:pt idx="6913">
                  <c:v>0</c:v>
                </c:pt>
                <c:pt idx="6914">
                  <c:v>0</c:v>
                </c:pt>
                <c:pt idx="6915">
                  <c:v>0</c:v>
                </c:pt>
                <c:pt idx="6916">
                  <c:v>0</c:v>
                </c:pt>
                <c:pt idx="6917">
                  <c:v>0</c:v>
                </c:pt>
                <c:pt idx="6918">
                  <c:v>0</c:v>
                </c:pt>
                <c:pt idx="6919">
                  <c:v>0</c:v>
                </c:pt>
                <c:pt idx="6920">
                  <c:v>0</c:v>
                </c:pt>
                <c:pt idx="6921">
                  <c:v>0</c:v>
                </c:pt>
                <c:pt idx="6922">
                  <c:v>0</c:v>
                </c:pt>
                <c:pt idx="6923">
                  <c:v>0</c:v>
                </c:pt>
                <c:pt idx="6924">
                  <c:v>0</c:v>
                </c:pt>
                <c:pt idx="6925">
                  <c:v>0</c:v>
                </c:pt>
                <c:pt idx="6926">
                  <c:v>0</c:v>
                </c:pt>
                <c:pt idx="6927">
                  <c:v>0</c:v>
                </c:pt>
                <c:pt idx="6928">
                  <c:v>0</c:v>
                </c:pt>
                <c:pt idx="6929">
                  <c:v>0</c:v>
                </c:pt>
                <c:pt idx="6930">
                  <c:v>0</c:v>
                </c:pt>
                <c:pt idx="6931">
                  <c:v>0</c:v>
                </c:pt>
                <c:pt idx="6932">
                  <c:v>0</c:v>
                </c:pt>
                <c:pt idx="6933">
                  <c:v>0</c:v>
                </c:pt>
                <c:pt idx="6934">
                  <c:v>0</c:v>
                </c:pt>
                <c:pt idx="6935">
                  <c:v>0</c:v>
                </c:pt>
                <c:pt idx="6936">
                  <c:v>0</c:v>
                </c:pt>
                <c:pt idx="6937">
                  <c:v>0</c:v>
                </c:pt>
                <c:pt idx="6938">
                  <c:v>0</c:v>
                </c:pt>
                <c:pt idx="6939">
                  <c:v>0</c:v>
                </c:pt>
                <c:pt idx="6940">
                  <c:v>0</c:v>
                </c:pt>
                <c:pt idx="6941">
                  <c:v>0</c:v>
                </c:pt>
                <c:pt idx="6942">
                  <c:v>0</c:v>
                </c:pt>
                <c:pt idx="6943">
                  <c:v>0</c:v>
                </c:pt>
                <c:pt idx="6944">
                  <c:v>0</c:v>
                </c:pt>
                <c:pt idx="6945">
                  <c:v>0</c:v>
                </c:pt>
                <c:pt idx="6946">
                  <c:v>0</c:v>
                </c:pt>
                <c:pt idx="6947">
                  <c:v>0</c:v>
                </c:pt>
                <c:pt idx="6948">
                  <c:v>0</c:v>
                </c:pt>
                <c:pt idx="6949">
                  <c:v>0</c:v>
                </c:pt>
                <c:pt idx="6950">
                  <c:v>0</c:v>
                </c:pt>
                <c:pt idx="6951">
                  <c:v>0</c:v>
                </c:pt>
                <c:pt idx="6952">
                  <c:v>0</c:v>
                </c:pt>
                <c:pt idx="6953">
                  <c:v>0</c:v>
                </c:pt>
                <c:pt idx="6954">
                  <c:v>0</c:v>
                </c:pt>
                <c:pt idx="6955">
                  <c:v>0</c:v>
                </c:pt>
                <c:pt idx="6956">
                  <c:v>0</c:v>
                </c:pt>
                <c:pt idx="6957">
                  <c:v>0</c:v>
                </c:pt>
                <c:pt idx="6958">
                  <c:v>0</c:v>
                </c:pt>
                <c:pt idx="6959">
                  <c:v>0</c:v>
                </c:pt>
                <c:pt idx="6960">
                  <c:v>0</c:v>
                </c:pt>
                <c:pt idx="6961">
                  <c:v>0</c:v>
                </c:pt>
                <c:pt idx="6962">
                  <c:v>0</c:v>
                </c:pt>
                <c:pt idx="6963">
                  <c:v>0</c:v>
                </c:pt>
                <c:pt idx="6964">
                  <c:v>0</c:v>
                </c:pt>
                <c:pt idx="6965">
                  <c:v>0</c:v>
                </c:pt>
                <c:pt idx="6966">
                  <c:v>0</c:v>
                </c:pt>
                <c:pt idx="6967">
                  <c:v>0</c:v>
                </c:pt>
                <c:pt idx="6968">
                  <c:v>0</c:v>
                </c:pt>
                <c:pt idx="6969">
                  <c:v>0</c:v>
                </c:pt>
                <c:pt idx="6970">
                  <c:v>0</c:v>
                </c:pt>
                <c:pt idx="6971">
                  <c:v>0</c:v>
                </c:pt>
                <c:pt idx="6972">
                  <c:v>0</c:v>
                </c:pt>
                <c:pt idx="6973">
                  <c:v>0</c:v>
                </c:pt>
                <c:pt idx="6974">
                  <c:v>0</c:v>
                </c:pt>
                <c:pt idx="6975">
                  <c:v>0</c:v>
                </c:pt>
                <c:pt idx="6976">
                  <c:v>0</c:v>
                </c:pt>
                <c:pt idx="6977">
                  <c:v>0</c:v>
                </c:pt>
                <c:pt idx="6978">
                  <c:v>0</c:v>
                </c:pt>
                <c:pt idx="6979">
                  <c:v>0</c:v>
                </c:pt>
                <c:pt idx="6980">
                  <c:v>0</c:v>
                </c:pt>
                <c:pt idx="6981">
                  <c:v>0</c:v>
                </c:pt>
                <c:pt idx="6982">
                  <c:v>0</c:v>
                </c:pt>
                <c:pt idx="6983">
                  <c:v>0</c:v>
                </c:pt>
                <c:pt idx="6984">
                  <c:v>0</c:v>
                </c:pt>
                <c:pt idx="6985">
                  <c:v>0</c:v>
                </c:pt>
                <c:pt idx="6986">
                  <c:v>0</c:v>
                </c:pt>
                <c:pt idx="6987">
                  <c:v>0</c:v>
                </c:pt>
                <c:pt idx="6988">
                  <c:v>0</c:v>
                </c:pt>
                <c:pt idx="6989">
                  <c:v>0</c:v>
                </c:pt>
                <c:pt idx="6990">
                  <c:v>0</c:v>
                </c:pt>
                <c:pt idx="6991">
                  <c:v>0</c:v>
                </c:pt>
                <c:pt idx="6992">
                  <c:v>0</c:v>
                </c:pt>
                <c:pt idx="6993">
                  <c:v>0</c:v>
                </c:pt>
                <c:pt idx="6994">
                  <c:v>0</c:v>
                </c:pt>
                <c:pt idx="6995">
                  <c:v>0</c:v>
                </c:pt>
                <c:pt idx="6996">
                  <c:v>0</c:v>
                </c:pt>
                <c:pt idx="6997">
                  <c:v>0</c:v>
                </c:pt>
                <c:pt idx="6998">
                  <c:v>0</c:v>
                </c:pt>
                <c:pt idx="6999">
                  <c:v>0</c:v>
                </c:pt>
                <c:pt idx="7000">
                  <c:v>0</c:v>
                </c:pt>
                <c:pt idx="7001">
                  <c:v>0</c:v>
                </c:pt>
                <c:pt idx="7002">
                  <c:v>0</c:v>
                </c:pt>
                <c:pt idx="7003">
                  <c:v>0</c:v>
                </c:pt>
                <c:pt idx="7004">
                  <c:v>0</c:v>
                </c:pt>
                <c:pt idx="7005">
                  <c:v>0</c:v>
                </c:pt>
                <c:pt idx="7006">
                  <c:v>0</c:v>
                </c:pt>
                <c:pt idx="7007">
                  <c:v>0</c:v>
                </c:pt>
                <c:pt idx="7008">
                  <c:v>0</c:v>
                </c:pt>
                <c:pt idx="7009">
                  <c:v>0</c:v>
                </c:pt>
                <c:pt idx="7010">
                  <c:v>0</c:v>
                </c:pt>
                <c:pt idx="7011">
                  <c:v>0</c:v>
                </c:pt>
                <c:pt idx="7012">
                  <c:v>0</c:v>
                </c:pt>
                <c:pt idx="7013">
                  <c:v>0</c:v>
                </c:pt>
                <c:pt idx="7014">
                  <c:v>0</c:v>
                </c:pt>
                <c:pt idx="7015">
                  <c:v>0</c:v>
                </c:pt>
                <c:pt idx="7016">
                  <c:v>0</c:v>
                </c:pt>
                <c:pt idx="7017">
                  <c:v>0</c:v>
                </c:pt>
                <c:pt idx="7018">
                  <c:v>0</c:v>
                </c:pt>
                <c:pt idx="7019">
                  <c:v>0</c:v>
                </c:pt>
                <c:pt idx="7020">
                  <c:v>0</c:v>
                </c:pt>
                <c:pt idx="7021">
                  <c:v>0</c:v>
                </c:pt>
                <c:pt idx="7022">
                  <c:v>0</c:v>
                </c:pt>
                <c:pt idx="7023">
                  <c:v>0</c:v>
                </c:pt>
                <c:pt idx="7024">
                  <c:v>0</c:v>
                </c:pt>
                <c:pt idx="7025">
                  <c:v>0</c:v>
                </c:pt>
                <c:pt idx="7026">
                  <c:v>0</c:v>
                </c:pt>
                <c:pt idx="7027">
                  <c:v>0</c:v>
                </c:pt>
                <c:pt idx="7028">
                  <c:v>0</c:v>
                </c:pt>
                <c:pt idx="7029">
                  <c:v>0</c:v>
                </c:pt>
                <c:pt idx="7030">
                  <c:v>0</c:v>
                </c:pt>
                <c:pt idx="7031">
                  <c:v>0</c:v>
                </c:pt>
                <c:pt idx="7032">
                  <c:v>0</c:v>
                </c:pt>
                <c:pt idx="7033">
                  <c:v>0</c:v>
                </c:pt>
                <c:pt idx="7034">
                  <c:v>0</c:v>
                </c:pt>
                <c:pt idx="7035">
                  <c:v>0</c:v>
                </c:pt>
                <c:pt idx="7036">
                  <c:v>0</c:v>
                </c:pt>
                <c:pt idx="7037">
                  <c:v>0</c:v>
                </c:pt>
                <c:pt idx="7038">
                  <c:v>0</c:v>
                </c:pt>
                <c:pt idx="7039">
                  <c:v>0</c:v>
                </c:pt>
                <c:pt idx="7040">
                  <c:v>0</c:v>
                </c:pt>
                <c:pt idx="7041">
                  <c:v>0</c:v>
                </c:pt>
                <c:pt idx="7042">
                  <c:v>0</c:v>
                </c:pt>
                <c:pt idx="7043">
                  <c:v>0</c:v>
                </c:pt>
                <c:pt idx="7044">
                  <c:v>0</c:v>
                </c:pt>
                <c:pt idx="7045">
                  <c:v>0</c:v>
                </c:pt>
                <c:pt idx="7046">
                  <c:v>0</c:v>
                </c:pt>
                <c:pt idx="7047">
                  <c:v>0</c:v>
                </c:pt>
                <c:pt idx="7048">
                  <c:v>0</c:v>
                </c:pt>
                <c:pt idx="7049">
                  <c:v>0</c:v>
                </c:pt>
                <c:pt idx="7050">
                  <c:v>0</c:v>
                </c:pt>
                <c:pt idx="7051">
                  <c:v>0</c:v>
                </c:pt>
                <c:pt idx="7052">
                  <c:v>0</c:v>
                </c:pt>
                <c:pt idx="7053">
                  <c:v>0</c:v>
                </c:pt>
                <c:pt idx="7054">
                  <c:v>0</c:v>
                </c:pt>
                <c:pt idx="7055">
                  <c:v>0</c:v>
                </c:pt>
                <c:pt idx="7056">
                  <c:v>0</c:v>
                </c:pt>
                <c:pt idx="7057">
                  <c:v>0</c:v>
                </c:pt>
                <c:pt idx="7058">
                  <c:v>0</c:v>
                </c:pt>
                <c:pt idx="7059">
                  <c:v>0</c:v>
                </c:pt>
                <c:pt idx="7060">
                  <c:v>0</c:v>
                </c:pt>
                <c:pt idx="7061">
                  <c:v>0</c:v>
                </c:pt>
                <c:pt idx="7062">
                  <c:v>0</c:v>
                </c:pt>
                <c:pt idx="7063">
                  <c:v>0</c:v>
                </c:pt>
                <c:pt idx="7064">
                  <c:v>0</c:v>
                </c:pt>
                <c:pt idx="7065">
                  <c:v>0</c:v>
                </c:pt>
                <c:pt idx="7066">
                  <c:v>0</c:v>
                </c:pt>
                <c:pt idx="7067">
                  <c:v>0</c:v>
                </c:pt>
                <c:pt idx="7068">
                  <c:v>0</c:v>
                </c:pt>
                <c:pt idx="7069">
                  <c:v>0</c:v>
                </c:pt>
                <c:pt idx="7070">
                  <c:v>0</c:v>
                </c:pt>
                <c:pt idx="7071">
                  <c:v>0</c:v>
                </c:pt>
                <c:pt idx="7072">
                  <c:v>0</c:v>
                </c:pt>
                <c:pt idx="7073">
                  <c:v>0</c:v>
                </c:pt>
                <c:pt idx="7074">
                  <c:v>0</c:v>
                </c:pt>
                <c:pt idx="7075">
                  <c:v>0</c:v>
                </c:pt>
                <c:pt idx="7076">
                  <c:v>0</c:v>
                </c:pt>
                <c:pt idx="7077">
                  <c:v>0</c:v>
                </c:pt>
                <c:pt idx="7078">
                  <c:v>0</c:v>
                </c:pt>
                <c:pt idx="7079">
                  <c:v>0</c:v>
                </c:pt>
                <c:pt idx="7080">
                  <c:v>0</c:v>
                </c:pt>
                <c:pt idx="7081">
                  <c:v>0</c:v>
                </c:pt>
                <c:pt idx="7082">
                  <c:v>0</c:v>
                </c:pt>
                <c:pt idx="7083">
                  <c:v>0</c:v>
                </c:pt>
                <c:pt idx="7084">
                  <c:v>0</c:v>
                </c:pt>
                <c:pt idx="7085">
                  <c:v>0</c:v>
                </c:pt>
                <c:pt idx="7086">
                  <c:v>0</c:v>
                </c:pt>
                <c:pt idx="7087">
                  <c:v>0</c:v>
                </c:pt>
                <c:pt idx="7088">
                  <c:v>0</c:v>
                </c:pt>
                <c:pt idx="7089">
                  <c:v>0</c:v>
                </c:pt>
                <c:pt idx="7090">
                  <c:v>0</c:v>
                </c:pt>
                <c:pt idx="7091">
                  <c:v>0</c:v>
                </c:pt>
                <c:pt idx="7092">
                  <c:v>0</c:v>
                </c:pt>
                <c:pt idx="7093">
                  <c:v>0</c:v>
                </c:pt>
                <c:pt idx="7094">
                  <c:v>0</c:v>
                </c:pt>
                <c:pt idx="7095">
                  <c:v>0</c:v>
                </c:pt>
                <c:pt idx="7096">
                  <c:v>0</c:v>
                </c:pt>
                <c:pt idx="7097">
                  <c:v>0</c:v>
                </c:pt>
                <c:pt idx="7098">
                  <c:v>0</c:v>
                </c:pt>
                <c:pt idx="7099">
                  <c:v>0</c:v>
                </c:pt>
                <c:pt idx="7100">
                  <c:v>0</c:v>
                </c:pt>
                <c:pt idx="7101">
                  <c:v>0</c:v>
                </c:pt>
                <c:pt idx="7102">
                  <c:v>0</c:v>
                </c:pt>
                <c:pt idx="7103">
                  <c:v>0</c:v>
                </c:pt>
                <c:pt idx="7104">
                  <c:v>0</c:v>
                </c:pt>
                <c:pt idx="7105">
                  <c:v>0</c:v>
                </c:pt>
                <c:pt idx="7106">
                  <c:v>0</c:v>
                </c:pt>
                <c:pt idx="7107">
                  <c:v>0</c:v>
                </c:pt>
                <c:pt idx="7108">
                  <c:v>0</c:v>
                </c:pt>
                <c:pt idx="7109">
                  <c:v>0</c:v>
                </c:pt>
                <c:pt idx="7110">
                  <c:v>0</c:v>
                </c:pt>
                <c:pt idx="7111">
                  <c:v>0</c:v>
                </c:pt>
                <c:pt idx="7112">
                  <c:v>0</c:v>
                </c:pt>
                <c:pt idx="7113">
                  <c:v>0</c:v>
                </c:pt>
                <c:pt idx="7114">
                  <c:v>0</c:v>
                </c:pt>
                <c:pt idx="7115">
                  <c:v>0</c:v>
                </c:pt>
                <c:pt idx="7116">
                  <c:v>0</c:v>
                </c:pt>
                <c:pt idx="7117">
                  <c:v>0</c:v>
                </c:pt>
                <c:pt idx="7118">
                  <c:v>0</c:v>
                </c:pt>
                <c:pt idx="7119">
                  <c:v>0</c:v>
                </c:pt>
                <c:pt idx="7120">
                  <c:v>0</c:v>
                </c:pt>
                <c:pt idx="7121">
                  <c:v>0</c:v>
                </c:pt>
                <c:pt idx="7122">
                  <c:v>0</c:v>
                </c:pt>
                <c:pt idx="7123">
                  <c:v>0</c:v>
                </c:pt>
                <c:pt idx="7124">
                  <c:v>0</c:v>
                </c:pt>
                <c:pt idx="7125">
                  <c:v>0</c:v>
                </c:pt>
                <c:pt idx="7126">
                  <c:v>0</c:v>
                </c:pt>
                <c:pt idx="7127">
                  <c:v>0</c:v>
                </c:pt>
                <c:pt idx="7128">
                  <c:v>0</c:v>
                </c:pt>
                <c:pt idx="7129">
                  <c:v>0</c:v>
                </c:pt>
                <c:pt idx="7130">
                  <c:v>0</c:v>
                </c:pt>
                <c:pt idx="7131">
                  <c:v>0</c:v>
                </c:pt>
                <c:pt idx="7132">
                  <c:v>0</c:v>
                </c:pt>
                <c:pt idx="7133">
                  <c:v>0</c:v>
                </c:pt>
                <c:pt idx="7134">
                  <c:v>0</c:v>
                </c:pt>
                <c:pt idx="7135">
                  <c:v>0</c:v>
                </c:pt>
                <c:pt idx="7136">
                  <c:v>0</c:v>
                </c:pt>
                <c:pt idx="7137">
                  <c:v>0</c:v>
                </c:pt>
                <c:pt idx="7138">
                  <c:v>0</c:v>
                </c:pt>
                <c:pt idx="7139">
                  <c:v>0</c:v>
                </c:pt>
                <c:pt idx="7140">
                  <c:v>0</c:v>
                </c:pt>
                <c:pt idx="7141">
                  <c:v>0</c:v>
                </c:pt>
                <c:pt idx="7142">
                  <c:v>0</c:v>
                </c:pt>
                <c:pt idx="7143">
                  <c:v>0</c:v>
                </c:pt>
                <c:pt idx="7144">
                  <c:v>0</c:v>
                </c:pt>
                <c:pt idx="7145">
                  <c:v>0</c:v>
                </c:pt>
                <c:pt idx="7146">
                  <c:v>0</c:v>
                </c:pt>
                <c:pt idx="7147">
                  <c:v>0</c:v>
                </c:pt>
                <c:pt idx="7148">
                  <c:v>0</c:v>
                </c:pt>
                <c:pt idx="7149">
                  <c:v>0</c:v>
                </c:pt>
                <c:pt idx="7150">
                  <c:v>0</c:v>
                </c:pt>
                <c:pt idx="7151">
                  <c:v>0</c:v>
                </c:pt>
                <c:pt idx="7152">
                  <c:v>0</c:v>
                </c:pt>
                <c:pt idx="7153">
                  <c:v>0</c:v>
                </c:pt>
                <c:pt idx="7154">
                  <c:v>0</c:v>
                </c:pt>
                <c:pt idx="7155">
                  <c:v>0</c:v>
                </c:pt>
                <c:pt idx="7156">
                  <c:v>0</c:v>
                </c:pt>
                <c:pt idx="7157">
                  <c:v>0</c:v>
                </c:pt>
                <c:pt idx="7158">
                  <c:v>0</c:v>
                </c:pt>
                <c:pt idx="7159">
                  <c:v>0</c:v>
                </c:pt>
                <c:pt idx="7160">
                  <c:v>0</c:v>
                </c:pt>
                <c:pt idx="7161">
                  <c:v>0</c:v>
                </c:pt>
                <c:pt idx="7162">
                  <c:v>0</c:v>
                </c:pt>
                <c:pt idx="7163">
                  <c:v>0</c:v>
                </c:pt>
                <c:pt idx="7164">
                  <c:v>0</c:v>
                </c:pt>
                <c:pt idx="7165">
                  <c:v>0</c:v>
                </c:pt>
                <c:pt idx="7166">
                  <c:v>0</c:v>
                </c:pt>
                <c:pt idx="7167">
                  <c:v>0</c:v>
                </c:pt>
                <c:pt idx="7168">
                  <c:v>0</c:v>
                </c:pt>
                <c:pt idx="7169">
                  <c:v>0</c:v>
                </c:pt>
                <c:pt idx="7170">
                  <c:v>0</c:v>
                </c:pt>
                <c:pt idx="7171">
                  <c:v>0</c:v>
                </c:pt>
                <c:pt idx="7172">
                  <c:v>0</c:v>
                </c:pt>
                <c:pt idx="7173">
                  <c:v>0</c:v>
                </c:pt>
                <c:pt idx="7174">
                  <c:v>0</c:v>
                </c:pt>
                <c:pt idx="7175">
                  <c:v>0</c:v>
                </c:pt>
                <c:pt idx="7176">
                  <c:v>0</c:v>
                </c:pt>
                <c:pt idx="7177">
                  <c:v>0</c:v>
                </c:pt>
                <c:pt idx="7178">
                  <c:v>0</c:v>
                </c:pt>
                <c:pt idx="7179">
                  <c:v>0</c:v>
                </c:pt>
                <c:pt idx="7180">
                  <c:v>0</c:v>
                </c:pt>
                <c:pt idx="7181">
                  <c:v>0</c:v>
                </c:pt>
                <c:pt idx="7182">
                  <c:v>0</c:v>
                </c:pt>
                <c:pt idx="7183">
                  <c:v>0</c:v>
                </c:pt>
                <c:pt idx="7184">
                  <c:v>0</c:v>
                </c:pt>
                <c:pt idx="7185">
                  <c:v>0</c:v>
                </c:pt>
                <c:pt idx="7186">
                  <c:v>0</c:v>
                </c:pt>
                <c:pt idx="7187">
                  <c:v>0</c:v>
                </c:pt>
                <c:pt idx="7188">
                  <c:v>0</c:v>
                </c:pt>
                <c:pt idx="7189">
                  <c:v>0</c:v>
                </c:pt>
                <c:pt idx="7190">
                  <c:v>0</c:v>
                </c:pt>
                <c:pt idx="7191">
                  <c:v>0</c:v>
                </c:pt>
                <c:pt idx="7192">
                  <c:v>0</c:v>
                </c:pt>
                <c:pt idx="7193">
                  <c:v>0</c:v>
                </c:pt>
                <c:pt idx="7194">
                  <c:v>0</c:v>
                </c:pt>
                <c:pt idx="7195">
                  <c:v>0</c:v>
                </c:pt>
                <c:pt idx="7196">
                  <c:v>0</c:v>
                </c:pt>
                <c:pt idx="7197">
                  <c:v>0</c:v>
                </c:pt>
                <c:pt idx="7198">
                  <c:v>0</c:v>
                </c:pt>
                <c:pt idx="7199">
                  <c:v>0</c:v>
                </c:pt>
                <c:pt idx="7200">
                  <c:v>0</c:v>
                </c:pt>
                <c:pt idx="7201">
                  <c:v>0</c:v>
                </c:pt>
                <c:pt idx="7202">
                  <c:v>0</c:v>
                </c:pt>
                <c:pt idx="7203">
                  <c:v>0</c:v>
                </c:pt>
                <c:pt idx="7204">
                  <c:v>0</c:v>
                </c:pt>
                <c:pt idx="7205">
                  <c:v>0</c:v>
                </c:pt>
                <c:pt idx="7206">
                  <c:v>0</c:v>
                </c:pt>
                <c:pt idx="7207">
                  <c:v>0</c:v>
                </c:pt>
                <c:pt idx="7208">
                  <c:v>0</c:v>
                </c:pt>
                <c:pt idx="7209">
                  <c:v>0</c:v>
                </c:pt>
                <c:pt idx="7210">
                  <c:v>0</c:v>
                </c:pt>
                <c:pt idx="7211">
                  <c:v>0</c:v>
                </c:pt>
                <c:pt idx="7212">
                  <c:v>0</c:v>
                </c:pt>
                <c:pt idx="7213">
                  <c:v>0</c:v>
                </c:pt>
                <c:pt idx="7214">
                  <c:v>0</c:v>
                </c:pt>
                <c:pt idx="7215">
                  <c:v>0</c:v>
                </c:pt>
                <c:pt idx="7216">
                  <c:v>0</c:v>
                </c:pt>
                <c:pt idx="7217">
                  <c:v>0</c:v>
                </c:pt>
                <c:pt idx="7218">
                  <c:v>0</c:v>
                </c:pt>
                <c:pt idx="7219">
                  <c:v>0</c:v>
                </c:pt>
                <c:pt idx="7220">
                  <c:v>0</c:v>
                </c:pt>
                <c:pt idx="7221">
                  <c:v>0</c:v>
                </c:pt>
                <c:pt idx="7222">
                  <c:v>0</c:v>
                </c:pt>
                <c:pt idx="7223">
                  <c:v>0</c:v>
                </c:pt>
                <c:pt idx="7224">
                  <c:v>0</c:v>
                </c:pt>
                <c:pt idx="7225">
                  <c:v>0</c:v>
                </c:pt>
                <c:pt idx="7226">
                  <c:v>0</c:v>
                </c:pt>
                <c:pt idx="7227">
                  <c:v>0</c:v>
                </c:pt>
                <c:pt idx="7228">
                  <c:v>0</c:v>
                </c:pt>
                <c:pt idx="7229">
                  <c:v>0</c:v>
                </c:pt>
                <c:pt idx="7230">
                  <c:v>0</c:v>
                </c:pt>
                <c:pt idx="7231">
                  <c:v>0</c:v>
                </c:pt>
                <c:pt idx="7232">
                  <c:v>0</c:v>
                </c:pt>
                <c:pt idx="7233">
                  <c:v>0</c:v>
                </c:pt>
                <c:pt idx="7234">
                  <c:v>0</c:v>
                </c:pt>
                <c:pt idx="7235">
                  <c:v>0</c:v>
                </c:pt>
                <c:pt idx="7236">
                  <c:v>0</c:v>
                </c:pt>
                <c:pt idx="7237">
                  <c:v>0</c:v>
                </c:pt>
                <c:pt idx="7238">
                  <c:v>0</c:v>
                </c:pt>
                <c:pt idx="7239">
                  <c:v>0</c:v>
                </c:pt>
                <c:pt idx="7240">
                  <c:v>0</c:v>
                </c:pt>
                <c:pt idx="7241">
                  <c:v>0</c:v>
                </c:pt>
                <c:pt idx="7242">
                  <c:v>0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0</c:v>
                </c:pt>
                <c:pt idx="7247">
                  <c:v>0</c:v>
                </c:pt>
                <c:pt idx="7248">
                  <c:v>0</c:v>
                </c:pt>
                <c:pt idx="7249">
                  <c:v>0</c:v>
                </c:pt>
                <c:pt idx="7250">
                  <c:v>0</c:v>
                </c:pt>
                <c:pt idx="7251">
                  <c:v>0</c:v>
                </c:pt>
                <c:pt idx="7252">
                  <c:v>0</c:v>
                </c:pt>
                <c:pt idx="7253">
                  <c:v>0</c:v>
                </c:pt>
                <c:pt idx="7254">
                  <c:v>0</c:v>
                </c:pt>
                <c:pt idx="7255">
                  <c:v>0</c:v>
                </c:pt>
                <c:pt idx="7256">
                  <c:v>0</c:v>
                </c:pt>
                <c:pt idx="7257">
                  <c:v>0</c:v>
                </c:pt>
                <c:pt idx="7258">
                  <c:v>0</c:v>
                </c:pt>
                <c:pt idx="7259">
                  <c:v>0</c:v>
                </c:pt>
                <c:pt idx="7260">
                  <c:v>0</c:v>
                </c:pt>
                <c:pt idx="7261">
                  <c:v>0</c:v>
                </c:pt>
                <c:pt idx="7262">
                  <c:v>0</c:v>
                </c:pt>
                <c:pt idx="7263">
                  <c:v>0</c:v>
                </c:pt>
                <c:pt idx="7264">
                  <c:v>0</c:v>
                </c:pt>
                <c:pt idx="7265">
                  <c:v>0</c:v>
                </c:pt>
                <c:pt idx="7266">
                  <c:v>0</c:v>
                </c:pt>
                <c:pt idx="7267">
                  <c:v>0</c:v>
                </c:pt>
                <c:pt idx="7268">
                  <c:v>0</c:v>
                </c:pt>
                <c:pt idx="7269">
                  <c:v>0</c:v>
                </c:pt>
                <c:pt idx="7270">
                  <c:v>0</c:v>
                </c:pt>
                <c:pt idx="7271">
                  <c:v>0</c:v>
                </c:pt>
                <c:pt idx="7272">
                  <c:v>0</c:v>
                </c:pt>
                <c:pt idx="7273">
                  <c:v>0</c:v>
                </c:pt>
                <c:pt idx="7274">
                  <c:v>0</c:v>
                </c:pt>
                <c:pt idx="7275">
                  <c:v>0</c:v>
                </c:pt>
                <c:pt idx="7276">
                  <c:v>0</c:v>
                </c:pt>
                <c:pt idx="7277">
                  <c:v>0</c:v>
                </c:pt>
                <c:pt idx="7278">
                  <c:v>0</c:v>
                </c:pt>
                <c:pt idx="7279">
                  <c:v>0</c:v>
                </c:pt>
                <c:pt idx="7280">
                  <c:v>0</c:v>
                </c:pt>
                <c:pt idx="7281">
                  <c:v>0</c:v>
                </c:pt>
                <c:pt idx="7282">
                  <c:v>0</c:v>
                </c:pt>
                <c:pt idx="7283">
                  <c:v>0</c:v>
                </c:pt>
                <c:pt idx="7284">
                  <c:v>0</c:v>
                </c:pt>
                <c:pt idx="7285">
                  <c:v>0</c:v>
                </c:pt>
                <c:pt idx="7286">
                  <c:v>0</c:v>
                </c:pt>
                <c:pt idx="7287">
                  <c:v>0</c:v>
                </c:pt>
                <c:pt idx="7288">
                  <c:v>0</c:v>
                </c:pt>
                <c:pt idx="7289">
                  <c:v>0</c:v>
                </c:pt>
                <c:pt idx="7290">
                  <c:v>0</c:v>
                </c:pt>
                <c:pt idx="7291">
                  <c:v>0</c:v>
                </c:pt>
                <c:pt idx="7292">
                  <c:v>0</c:v>
                </c:pt>
                <c:pt idx="7293">
                  <c:v>0</c:v>
                </c:pt>
                <c:pt idx="7294">
                  <c:v>0</c:v>
                </c:pt>
                <c:pt idx="7295">
                  <c:v>0</c:v>
                </c:pt>
                <c:pt idx="7296">
                  <c:v>0</c:v>
                </c:pt>
                <c:pt idx="7297">
                  <c:v>0</c:v>
                </c:pt>
                <c:pt idx="7298">
                  <c:v>0</c:v>
                </c:pt>
                <c:pt idx="7299">
                  <c:v>0</c:v>
                </c:pt>
                <c:pt idx="7300">
                  <c:v>0</c:v>
                </c:pt>
                <c:pt idx="7301">
                  <c:v>0</c:v>
                </c:pt>
                <c:pt idx="7302">
                  <c:v>0</c:v>
                </c:pt>
                <c:pt idx="7303">
                  <c:v>0</c:v>
                </c:pt>
                <c:pt idx="7304">
                  <c:v>0</c:v>
                </c:pt>
                <c:pt idx="7305">
                  <c:v>0</c:v>
                </c:pt>
                <c:pt idx="7306">
                  <c:v>0</c:v>
                </c:pt>
                <c:pt idx="7307">
                  <c:v>0</c:v>
                </c:pt>
                <c:pt idx="7308">
                  <c:v>0</c:v>
                </c:pt>
                <c:pt idx="7309">
                  <c:v>0</c:v>
                </c:pt>
                <c:pt idx="7310">
                  <c:v>0</c:v>
                </c:pt>
                <c:pt idx="7311">
                  <c:v>0</c:v>
                </c:pt>
                <c:pt idx="7312">
                  <c:v>0</c:v>
                </c:pt>
                <c:pt idx="7313">
                  <c:v>0</c:v>
                </c:pt>
                <c:pt idx="7314">
                  <c:v>0</c:v>
                </c:pt>
                <c:pt idx="7315">
                  <c:v>0</c:v>
                </c:pt>
                <c:pt idx="7316">
                  <c:v>0</c:v>
                </c:pt>
                <c:pt idx="7317">
                  <c:v>0</c:v>
                </c:pt>
                <c:pt idx="7318">
                  <c:v>0</c:v>
                </c:pt>
                <c:pt idx="7319">
                  <c:v>0</c:v>
                </c:pt>
                <c:pt idx="7320">
                  <c:v>0</c:v>
                </c:pt>
                <c:pt idx="7321">
                  <c:v>0</c:v>
                </c:pt>
                <c:pt idx="7322">
                  <c:v>0</c:v>
                </c:pt>
                <c:pt idx="7323">
                  <c:v>0</c:v>
                </c:pt>
                <c:pt idx="7324">
                  <c:v>0</c:v>
                </c:pt>
                <c:pt idx="7325">
                  <c:v>0</c:v>
                </c:pt>
                <c:pt idx="7326">
                  <c:v>0</c:v>
                </c:pt>
                <c:pt idx="7327">
                  <c:v>0</c:v>
                </c:pt>
                <c:pt idx="7328">
                  <c:v>0</c:v>
                </c:pt>
                <c:pt idx="7329">
                  <c:v>0</c:v>
                </c:pt>
                <c:pt idx="7330">
                  <c:v>0</c:v>
                </c:pt>
                <c:pt idx="7331">
                  <c:v>0</c:v>
                </c:pt>
                <c:pt idx="7332">
                  <c:v>0</c:v>
                </c:pt>
                <c:pt idx="7333">
                  <c:v>0</c:v>
                </c:pt>
                <c:pt idx="7334">
                  <c:v>0</c:v>
                </c:pt>
                <c:pt idx="7335">
                  <c:v>0</c:v>
                </c:pt>
                <c:pt idx="7336">
                  <c:v>0</c:v>
                </c:pt>
                <c:pt idx="7337">
                  <c:v>0</c:v>
                </c:pt>
                <c:pt idx="7338">
                  <c:v>0</c:v>
                </c:pt>
                <c:pt idx="7339">
                  <c:v>0</c:v>
                </c:pt>
                <c:pt idx="7340">
                  <c:v>0</c:v>
                </c:pt>
                <c:pt idx="7341">
                  <c:v>0</c:v>
                </c:pt>
                <c:pt idx="7342">
                  <c:v>0</c:v>
                </c:pt>
                <c:pt idx="7343">
                  <c:v>0</c:v>
                </c:pt>
                <c:pt idx="7344">
                  <c:v>0</c:v>
                </c:pt>
                <c:pt idx="7345">
                  <c:v>0</c:v>
                </c:pt>
                <c:pt idx="7346">
                  <c:v>0</c:v>
                </c:pt>
                <c:pt idx="7347">
                  <c:v>0</c:v>
                </c:pt>
                <c:pt idx="7348">
                  <c:v>0</c:v>
                </c:pt>
                <c:pt idx="7349">
                  <c:v>0</c:v>
                </c:pt>
                <c:pt idx="7350">
                  <c:v>0</c:v>
                </c:pt>
                <c:pt idx="7351">
                  <c:v>0</c:v>
                </c:pt>
                <c:pt idx="7352">
                  <c:v>0</c:v>
                </c:pt>
                <c:pt idx="7353">
                  <c:v>0</c:v>
                </c:pt>
                <c:pt idx="7354">
                  <c:v>0</c:v>
                </c:pt>
                <c:pt idx="7355">
                  <c:v>0</c:v>
                </c:pt>
                <c:pt idx="7356">
                  <c:v>0</c:v>
                </c:pt>
                <c:pt idx="7357">
                  <c:v>0</c:v>
                </c:pt>
                <c:pt idx="7358">
                  <c:v>0</c:v>
                </c:pt>
                <c:pt idx="7359">
                  <c:v>0</c:v>
                </c:pt>
                <c:pt idx="7360">
                  <c:v>0</c:v>
                </c:pt>
                <c:pt idx="7361">
                  <c:v>0</c:v>
                </c:pt>
                <c:pt idx="7362">
                  <c:v>0</c:v>
                </c:pt>
                <c:pt idx="7363">
                  <c:v>0</c:v>
                </c:pt>
                <c:pt idx="7364">
                  <c:v>0</c:v>
                </c:pt>
                <c:pt idx="7365">
                  <c:v>0</c:v>
                </c:pt>
                <c:pt idx="7366">
                  <c:v>0</c:v>
                </c:pt>
                <c:pt idx="7367">
                  <c:v>0</c:v>
                </c:pt>
                <c:pt idx="7368">
                  <c:v>0</c:v>
                </c:pt>
                <c:pt idx="7369">
                  <c:v>0</c:v>
                </c:pt>
                <c:pt idx="7370">
                  <c:v>0</c:v>
                </c:pt>
                <c:pt idx="7371">
                  <c:v>0</c:v>
                </c:pt>
                <c:pt idx="7372">
                  <c:v>0</c:v>
                </c:pt>
                <c:pt idx="7373">
                  <c:v>0</c:v>
                </c:pt>
                <c:pt idx="7374">
                  <c:v>0</c:v>
                </c:pt>
                <c:pt idx="7375">
                  <c:v>0</c:v>
                </c:pt>
                <c:pt idx="7376">
                  <c:v>0</c:v>
                </c:pt>
                <c:pt idx="7377">
                  <c:v>0</c:v>
                </c:pt>
                <c:pt idx="7378">
                  <c:v>0</c:v>
                </c:pt>
                <c:pt idx="7379">
                  <c:v>0</c:v>
                </c:pt>
                <c:pt idx="7380">
                  <c:v>0</c:v>
                </c:pt>
                <c:pt idx="7381">
                  <c:v>0</c:v>
                </c:pt>
                <c:pt idx="7382">
                  <c:v>0</c:v>
                </c:pt>
                <c:pt idx="7383">
                  <c:v>0</c:v>
                </c:pt>
                <c:pt idx="7384">
                  <c:v>0</c:v>
                </c:pt>
                <c:pt idx="7385">
                  <c:v>0</c:v>
                </c:pt>
                <c:pt idx="7386">
                  <c:v>0</c:v>
                </c:pt>
                <c:pt idx="7387">
                  <c:v>0</c:v>
                </c:pt>
                <c:pt idx="7388">
                  <c:v>0</c:v>
                </c:pt>
                <c:pt idx="7389">
                  <c:v>0</c:v>
                </c:pt>
                <c:pt idx="7390">
                  <c:v>0</c:v>
                </c:pt>
                <c:pt idx="7391">
                  <c:v>0</c:v>
                </c:pt>
                <c:pt idx="7392">
                  <c:v>0</c:v>
                </c:pt>
                <c:pt idx="7393">
                  <c:v>0</c:v>
                </c:pt>
                <c:pt idx="7394">
                  <c:v>0</c:v>
                </c:pt>
                <c:pt idx="7395">
                  <c:v>0</c:v>
                </c:pt>
                <c:pt idx="7396">
                  <c:v>0</c:v>
                </c:pt>
                <c:pt idx="7397">
                  <c:v>0</c:v>
                </c:pt>
                <c:pt idx="7398">
                  <c:v>0</c:v>
                </c:pt>
                <c:pt idx="7399">
                  <c:v>0</c:v>
                </c:pt>
                <c:pt idx="7400">
                  <c:v>0</c:v>
                </c:pt>
                <c:pt idx="7401">
                  <c:v>0</c:v>
                </c:pt>
                <c:pt idx="7402">
                  <c:v>0</c:v>
                </c:pt>
                <c:pt idx="7403">
                  <c:v>0</c:v>
                </c:pt>
                <c:pt idx="7404">
                  <c:v>0</c:v>
                </c:pt>
                <c:pt idx="7405">
                  <c:v>0</c:v>
                </c:pt>
                <c:pt idx="7406">
                  <c:v>0</c:v>
                </c:pt>
                <c:pt idx="7407">
                  <c:v>0</c:v>
                </c:pt>
                <c:pt idx="7408">
                  <c:v>0</c:v>
                </c:pt>
                <c:pt idx="7409">
                  <c:v>0</c:v>
                </c:pt>
                <c:pt idx="7410">
                  <c:v>0</c:v>
                </c:pt>
                <c:pt idx="7411">
                  <c:v>0</c:v>
                </c:pt>
                <c:pt idx="7412">
                  <c:v>0</c:v>
                </c:pt>
                <c:pt idx="7413">
                  <c:v>0</c:v>
                </c:pt>
                <c:pt idx="7414">
                  <c:v>0</c:v>
                </c:pt>
                <c:pt idx="7415">
                  <c:v>0</c:v>
                </c:pt>
                <c:pt idx="7416">
                  <c:v>0</c:v>
                </c:pt>
                <c:pt idx="7417">
                  <c:v>0</c:v>
                </c:pt>
                <c:pt idx="7418">
                  <c:v>0</c:v>
                </c:pt>
                <c:pt idx="7419">
                  <c:v>0</c:v>
                </c:pt>
                <c:pt idx="7420">
                  <c:v>0</c:v>
                </c:pt>
                <c:pt idx="7421">
                  <c:v>0</c:v>
                </c:pt>
                <c:pt idx="7422">
                  <c:v>0</c:v>
                </c:pt>
                <c:pt idx="7423">
                  <c:v>0</c:v>
                </c:pt>
                <c:pt idx="7424">
                  <c:v>0</c:v>
                </c:pt>
                <c:pt idx="7425">
                  <c:v>0</c:v>
                </c:pt>
                <c:pt idx="7426">
                  <c:v>0</c:v>
                </c:pt>
                <c:pt idx="7427">
                  <c:v>0</c:v>
                </c:pt>
                <c:pt idx="7428">
                  <c:v>0</c:v>
                </c:pt>
                <c:pt idx="7429">
                  <c:v>0</c:v>
                </c:pt>
                <c:pt idx="7430">
                  <c:v>0</c:v>
                </c:pt>
                <c:pt idx="7431">
                  <c:v>0</c:v>
                </c:pt>
                <c:pt idx="7432">
                  <c:v>0</c:v>
                </c:pt>
                <c:pt idx="7433">
                  <c:v>0</c:v>
                </c:pt>
                <c:pt idx="7434">
                  <c:v>0</c:v>
                </c:pt>
                <c:pt idx="7435">
                  <c:v>0</c:v>
                </c:pt>
                <c:pt idx="7436">
                  <c:v>0</c:v>
                </c:pt>
                <c:pt idx="7437">
                  <c:v>0</c:v>
                </c:pt>
                <c:pt idx="7438">
                  <c:v>0</c:v>
                </c:pt>
                <c:pt idx="7439">
                  <c:v>0</c:v>
                </c:pt>
                <c:pt idx="7440">
                  <c:v>0</c:v>
                </c:pt>
                <c:pt idx="7441">
                  <c:v>0</c:v>
                </c:pt>
                <c:pt idx="7442">
                  <c:v>0</c:v>
                </c:pt>
                <c:pt idx="7443">
                  <c:v>0</c:v>
                </c:pt>
                <c:pt idx="7444">
                  <c:v>0</c:v>
                </c:pt>
                <c:pt idx="7445">
                  <c:v>0</c:v>
                </c:pt>
                <c:pt idx="7446">
                  <c:v>0</c:v>
                </c:pt>
                <c:pt idx="7447">
                  <c:v>0</c:v>
                </c:pt>
                <c:pt idx="7448">
                  <c:v>0</c:v>
                </c:pt>
                <c:pt idx="7449">
                  <c:v>0</c:v>
                </c:pt>
                <c:pt idx="7450">
                  <c:v>0</c:v>
                </c:pt>
                <c:pt idx="7451">
                  <c:v>0</c:v>
                </c:pt>
                <c:pt idx="7452">
                  <c:v>0</c:v>
                </c:pt>
                <c:pt idx="7453">
                  <c:v>0</c:v>
                </c:pt>
                <c:pt idx="7454">
                  <c:v>0</c:v>
                </c:pt>
                <c:pt idx="7455">
                  <c:v>0</c:v>
                </c:pt>
                <c:pt idx="7456">
                  <c:v>0</c:v>
                </c:pt>
                <c:pt idx="7457">
                  <c:v>0</c:v>
                </c:pt>
                <c:pt idx="7458">
                  <c:v>0</c:v>
                </c:pt>
                <c:pt idx="7459">
                  <c:v>0</c:v>
                </c:pt>
                <c:pt idx="7460">
                  <c:v>0</c:v>
                </c:pt>
                <c:pt idx="7461">
                  <c:v>0</c:v>
                </c:pt>
                <c:pt idx="7462">
                  <c:v>0</c:v>
                </c:pt>
                <c:pt idx="7463">
                  <c:v>0</c:v>
                </c:pt>
                <c:pt idx="7464">
                  <c:v>0</c:v>
                </c:pt>
                <c:pt idx="7465">
                  <c:v>0</c:v>
                </c:pt>
                <c:pt idx="7466">
                  <c:v>0</c:v>
                </c:pt>
                <c:pt idx="7467">
                  <c:v>0</c:v>
                </c:pt>
                <c:pt idx="7468">
                  <c:v>0</c:v>
                </c:pt>
                <c:pt idx="7469">
                  <c:v>0</c:v>
                </c:pt>
                <c:pt idx="7470">
                  <c:v>0</c:v>
                </c:pt>
                <c:pt idx="7471">
                  <c:v>0</c:v>
                </c:pt>
                <c:pt idx="7472">
                  <c:v>0</c:v>
                </c:pt>
                <c:pt idx="7473">
                  <c:v>0</c:v>
                </c:pt>
                <c:pt idx="7474">
                  <c:v>0</c:v>
                </c:pt>
                <c:pt idx="7475">
                  <c:v>0</c:v>
                </c:pt>
                <c:pt idx="7476">
                  <c:v>0</c:v>
                </c:pt>
                <c:pt idx="7477">
                  <c:v>0</c:v>
                </c:pt>
                <c:pt idx="7478">
                  <c:v>0</c:v>
                </c:pt>
                <c:pt idx="7479">
                  <c:v>0</c:v>
                </c:pt>
                <c:pt idx="7480">
                  <c:v>0</c:v>
                </c:pt>
                <c:pt idx="7481">
                  <c:v>0</c:v>
                </c:pt>
                <c:pt idx="7482">
                  <c:v>0</c:v>
                </c:pt>
                <c:pt idx="7483">
                  <c:v>0</c:v>
                </c:pt>
                <c:pt idx="7484">
                  <c:v>0</c:v>
                </c:pt>
                <c:pt idx="7485">
                  <c:v>0</c:v>
                </c:pt>
                <c:pt idx="7486">
                  <c:v>0</c:v>
                </c:pt>
                <c:pt idx="7487">
                  <c:v>0</c:v>
                </c:pt>
                <c:pt idx="7488">
                  <c:v>0</c:v>
                </c:pt>
                <c:pt idx="7489">
                  <c:v>0</c:v>
                </c:pt>
                <c:pt idx="7490">
                  <c:v>0</c:v>
                </c:pt>
                <c:pt idx="7491">
                  <c:v>0</c:v>
                </c:pt>
                <c:pt idx="7492">
                  <c:v>0</c:v>
                </c:pt>
                <c:pt idx="7493">
                  <c:v>0</c:v>
                </c:pt>
                <c:pt idx="7494">
                  <c:v>0</c:v>
                </c:pt>
                <c:pt idx="7495">
                  <c:v>0</c:v>
                </c:pt>
                <c:pt idx="7496">
                  <c:v>0</c:v>
                </c:pt>
                <c:pt idx="7497">
                  <c:v>0</c:v>
                </c:pt>
                <c:pt idx="7498">
                  <c:v>0</c:v>
                </c:pt>
                <c:pt idx="7499">
                  <c:v>0</c:v>
                </c:pt>
                <c:pt idx="7500">
                  <c:v>0</c:v>
                </c:pt>
                <c:pt idx="7501">
                  <c:v>0</c:v>
                </c:pt>
                <c:pt idx="7502">
                  <c:v>0</c:v>
                </c:pt>
                <c:pt idx="7503">
                  <c:v>0</c:v>
                </c:pt>
                <c:pt idx="7504">
                  <c:v>0</c:v>
                </c:pt>
                <c:pt idx="7505">
                  <c:v>0</c:v>
                </c:pt>
                <c:pt idx="7506">
                  <c:v>0</c:v>
                </c:pt>
                <c:pt idx="7507">
                  <c:v>0</c:v>
                </c:pt>
                <c:pt idx="7508">
                  <c:v>0</c:v>
                </c:pt>
                <c:pt idx="7509">
                  <c:v>0</c:v>
                </c:pt>
                <c:pt idx="7510">
                  <c:v>0</c:v>
                </c:pt>
                <c:pt idx="7511">
                  <c:v>0</c:v>
                </c:pt>
                <c:pt idx="7512">
                  <c:v>0</c:v>
                </c:pt>
                <c:pt idx="7513">
                  <c:v>0</c:v>
                </c:pt>
                <c:pt idx="7514">
                  <c:v>0</c:v>
                </c:pt>
                <c:pt idx="7515">
                  <c:v>0</c:v>
                </c:pt>
                <c:pt idx="7516">
                  <c:v>0</c:v>
                </c:pt>
                <c:pt idx="7517">
                  <c:v>0</c:v>
                </c:pt>
                <c:pt idx="7518">
                  <c:v>0</c:v>
                </c:pt>
                <c:pt idx="7519">
                  <c:v>0</c:v>
                </c:pt>
                <c:pt idx="7520">
                  <c:v>0</c:v>
                </c:pt>
                <c:pt idx="7521">
                  <c:v>0</c:v>
                </c:pt>
                <c:pt idx="7522">
                  <c:v>0</c:v>
                </c:pt>
                <c:pt idx="7523">
                  <c:v>0</c:v>
                </c:pt>
                <c:pt idx="7524">
                  <c:v>0</c:v>
                </c:pt>
                <c:pt idx="7525">
                  <c:v>0</c:v>
                </c:pt>
                <c:pt idx="7526">
                  <c:v>0</c:v>
                </c:pt>
                <c:pt idx="7527">
                  <c:v>0</c:v>
                </c:pt>
                <c:pt idx="7528">
                  <c:v>0</c:v>
                </c:pt>
                <c:pt idx="7529">
                  <c:v>0</c:v>
                </c:pt>
                <c:pt idx="7530">
                  <c:v>0</c:v>
                </c:pt>
                <c:pt idx="7531">
                  <c:v>0</c:v>
                </c:pt>
                <c:pt idx="7532">
                  <c:v>0</c:v>
                </c:pt>
                <c:pt idx="7533">
                  <c:v>0</c:v>
                </c:pt>
                <c:pt idx="7534">
                  <c:v>0</c:v>
                </c:pt>
                <c:pt idx="7535">
                  <c:v>0</c:v>
                </c:pt>
                <c:pt idx="7536">
                  <c:v>0</c:v>
                </c:pt>
                <c:pt idx="7537">
                  <c:v>0</c:v>
                </c:pt>
                <c:pt idx="7538">
                  <c:v>0</c:v>
                </c:pt>
                <c:pt idx="7539">
                  <c:v>0</c:v>
                </c:pt>
                <c:pt idx="7540">
                  <c:v>0</c:v>
                </c:pt>
                <c:pt idx="7541">
                  <c:v>0</c:v>
                </c:pt>
                <c:pt idx="7542">
                  <c:v>0</c:v>
                </c:pt>
                <c:pt idx="7543">
                  <c:v>0</c:v>
                </c:pt>
                <c:pt idx="7544">
                  <c:v>0</c:v>
                </c:pt>
                <c:pt idx="7545">
                  <c:v>0</c:v>
                </c:pt>
                <c:pt idx="7546">
                  <c:v>0</c:v>
                </c:pt>
                <c:pt idx="7547">
                  <c:v>0</c:v>
                </c:pt>
                <c:pt idx="7548">
                  <c:v>0</c:v>
                </c:pt>
                <c:pt idx="7549">
                  <c:v>0</c:v>
                </c:pt>
                <c:pt idx="7550">
                  <c:v>0</c:v>
                </c:pt>
                <c:pt idx="7551">
                  <c:v>0</c:v>
                </c:pt>
                <c:pt idx="7552">
                  <c:v>0</c:v>
                </c:pt>
                <c:pt idx="7553">
                  <c:v>0</c:v>
                </c:pt>
                <c:pt idx="7554">
                  <c:v>0</c:v>
                </c:pt>
                <c:pt idx="7555">
                  <c:v>0</c:v>
                </c:pt>
                <c:pt idx="7556">
                  <c:v>0</c:v>
                </c:pt>
                <c:pt idx="7557">
                  <c:v>0</c:v>
                </c:pt>
                <c:pt idx="7558">
                  <c:v>0</c:v>
                </c:pt>
                <c:pt idx="7559">
                  <c:v>0</c:v>
                </c:pt>
                <c:pt idx="7560">
                  <c:v>0</c:v>
                </c:pt>
                <c:pt idx="7561">
                  <c:v>0</c:v>
                </c:pt>
                <c:pt idx="7562">
                  <c:v>0</c:v>
                </c:pt>
                <c:pt idx="7563">
                  <c:v>0</c:v>
                </c:pt>
                <c:pt idx="7564">
                  <c:v>0</c:v>
                </c:pt>
                <c:pt idx="7565">
                  <c:v>0</c:v>
                </c:pt>
                <c:pt idx="7566">
                  <c:v>0</c:v>
                </c:pt>
                <c:pt idx="7567">
                  <c:v>0</c:v>
                </c:pt>
                <c:pt idx="7568">
                  <c:v>0</c:v>
                </c:pt>
                <c:pt idx="7569">
                  <c:v>0</c:v>
                </c:pt>
                <c:pt idx="7570">
                  <c:v>0</c:v>
                </c:pt>
                <c:pt idx="7571">
                  <c:v>0</c:v>
                </c:pt>
                <c:pt idx="7572">
                  <c:v>0</c:v>
                </c:pt>
                <c:pt idx="7573">
                  <c:v>0</c:v>
                </c:pt>
                <c:pt idx="7574">
                  <c:v>0</c:v>
                </c:pt>
                <c:pt idx="7575">
                  <c:v>0</c:v>
                </c:pt>
                <c:pt idx="7576">
                  <c:v>0</c:v>
                </c:pt>
                <c:pt idx="7577">
                  <c:v>0</c:v>
                </c:pt>
                <c:pt idx="7578">
                  <c:v>0</c:v>
                </c:pt>
                <c:pt idx="7579">
                  <c:v>0</c:v>
                </c:pt>
                <c:pt idx="7580">
                  <c:v>0</c:v>
                </c:pt>
                <c:pt idx="7581">
                  <c:v>0</c:v>
                </c:pt>
                <c:pt idx="7582">
                  <c:v>0</c:v>
                </c:pt>
                <c:pt idx="7583">
                  <c:v>0</c:v>
                </c:pt>
                <c:pt idx="7584">
                  <c:v>0</c:v>
                </c:pt>
                <c:pt idx="7585">
                  <c:v>0</c:v>
                </c:pt>
                <c:pt idx="7586">
                  <c:v>0</c:v>
                </c:pt>
                <c:pt idx="7587">
                  <c:v>0</c:v>
                </c:pt>
                <c:pt idx="7588">
                  <c:v>0</c:v>
                </c:pt>
                <c:pt idx="7589">
                  <c:v>0</c:v>
                </c:pt>
                <c:pt idx="7590">
                  <c:v>0</c:v>
                </c:pt>
                <c:pt idx="7591">
                  <c:v>0</c:v>
                </c:pt>
                <c:pt idx="7592">
                  <c:v>0</c:v>
                </c:pt>
                <c:pt idx="7593">
                  <c:v>0</c:v>
                </c:pt>
                <c:pt idx="7594">
                  <c:v>0</c:v>
                </c:pt>
                <c:pt idx="7595">
                  <c:v>0</c:v>
                </c:pt>
                <c:pt idx="7596">
                  <c:v>0</c:v>
                </c:pt>
                <c:pt idx="7597">
                  <c:v>0</c:v>
                </c:pt>
                <c:pt idx="7598">
                  <c:v>0</c:v>
                </c:pt>
                <c:pt idx="7599">
                  <c:v>0</c:v>
                </c:pt>
                <c:pt idx="7600">
                  <c:v>0</c:v>
                </c:pt>
                <c:pt idx="7601">
                  <c:v>0</c:v>
                </c:pt>
                <c:pt idx="7602">
                  <c:v>0</c:v>
                </c:pt>
                <c:pt idx="7603">
                  <c:v>0</c:v>
                </c:pt>
                <c:pt idx="7604">
                  <c:v>0</c:v>
                </c:pt>
                <c:pt idx="7605">
                  <c:v>0</c:v>
                </c:pt>
                <c:pt idx="7606">
                  <c:v>0</c:v>
                </c:pt>
                <c:pt idx="7607">
                  <c:v>0</c:v>
                </c:pt>
                <c:pt idx="7608">
                  <c:v>0</c:v>
                </c:pt>
                <c:pt idx="7609">
                  <c:v>0</c:v>
                </c:pt>
                <c:pt idx="7610">
                  <c:v>0</c:v>
                </c:pt>
                <c:pt idx="7611">
                  <c:v>0</c:v>
                </c:pt>
                <c:pt idx="7612">
                  <c:v>0</c:v>
                </c:pt>
                <c:pt idx="7613">
                  <c:v>0</c:v>
                </c:pt>
                <c:pt idx="7614">
                  <c:v>0</c:v>
                </c:pt>
                <c:pt idx="7615">
                  <c:v>0</c:v>
                </c:pt>
                <c:pt idx="7616">
                  <c:v>0</c:v>
                </c:pt>
                <c:pt idx="7617">
                  <c:v>0</c:v>
                </c:pt>
                <c:pt idx="7618">
                  <c:v>0</c:v>
                </c:pt>
                <c:pt idx="7619">
                  <c:v>0</c:v>
                </c:pt>
                <c:pt idx="7620">
                  <c:v>0</c:v>
                </c:pt>
                <c:pt idx="7621">
                  <c:v>0</c:v>
                </c:pt>
                <c:pt idx="7622">
                  <c:v>0</c:v>
                </c:pt>
                <c:pt idx="7623">
                  <c:v>0</c:v>
                </c:pt>
                <c:pt idx="7624">
                  <c:v>0</c:v>
                </c:pt>
                <c:pt idx="7625">
                  <c:v>0</c:v>
                </c:pt>
                <c:pt idx="7626">
                  <c:v>0</c:v>
                </c:pt>
                <c:pt idx="7627">
                  <c:v>0</c:v>
                </c:pt>
                <c:pt idx="7628">
                  <c:v>0</c:v>
                </c:pt>
                <c:pt idx="7629">
                  <c:v>0</c:v>
                </c:pt>
                <c:pt idx="7630">
                  <c:v>0</c:v>
                </c:pt>
                <c:pt idx="7631">
                  <c:v>0</c:v>
                </c:pt>
                <c:pt idx="7632">
                  <c:v>0</c:v>
                </c:pt>
                <c:pt idx="7633">
                  <c:v>0</c:v>
                </c:pt>
                <c:pt idx="7634">
                  <c:v>0</c:v>
                </c:pt>
                <c:pt idx="7635">
                  <c:v>0</c:v>
                </c:pt>
                <c:pt idx="7636">
                  <c:v>0</c:v>
                </c:pt>
                <c:pt idx="7637">
                  <c:v>0</c:v>
                </c:pt>
                <c:pt idx="7638">
                  <c:v>0</c:v>
                </c:pt>
                <c:pt idx="7639">
                  <c:v>0</c:v>
                </c:pt>
                <c:pt idx="7640">
                  <c:v>0</c:v>
                </c:pt>
                <c:pt idx="7641">
                  <c:v>0</c:v>
                </c:pt>
                <c:pt idx="7642">
                  <c:v>0</c:v>
                </c:pt>
                <c:pt idx="7643">
                  <c:v>0</c:v>
                </c:pt>
                <c:pt idx="7644">
                  <c:v>0</c:v>
                </c:pt>
                <c:pt idx="7645">
                  <c:v>0</c:v>
                </c:pt>
                <c:pt idx="7646">
                  <c:v>0</c:v>
                </c:pt>
                <c:pt idx="7647">
                  <c:v>0</c:v>
                </c:pt>
                <c:pt idx="7648">
                  <c:v>0</c:v>
                </c:pt>
                <c:pt idx="7649">
                  <c:v>0</c:v>
                </c:pt>
                <c:pt idx="7650">
                  <c:v>0</c:v>
                </c:pt>
                <c:pt idx="7651">
                  <c:v>0</c:v>
                </c:pt>
                <c:pt idx="7652">
                  <c:v>0</c:v>
                </c:pt>
                <c:pt idx="7653">
                  <c:v>0</c:v>
                </c:pt>
                <c:pt idx="7654">
                  <c:v>0</c:v>
                </c:pt>
                <c:pt idx="7655">
                  <c:v>0</c:v>
                </c:pt>
                <c:pt idx="7656">
                  <c:v>0</c:v>
                </c:pt>
                <c:pt idx="7657">
                  <c:v>0</c:v>
                </c:pt>
                <c:pt idx="7658">
                  <c:v>0</c:v>
                </c:pt>
                <c:pt idx="7659">
                  <c:v>0</c:v>
                </c:pt>
                <c:pt idx="7660">
                  <c:v>0</c:v>
                </c:pt>
                <c:pt idx="7661">
                  <c:v>0</c:v>
                </c:pt>
                <c:pt idx="7662">
                  <c:v>0</c:v>
                </c:pt>
                <c:pt idx="7663">
                  <c:v>0</c:v>
                </c:pt>
                <c:pt idx="7664">
                  <c:v>0</c:v>
                </c:pt>
                <c:pt idx="7665">
                  <c:v>0</c:v>
                </c:pt>
                <c:pt idx="7666">
                  <c:v>0</c:v>
                </c:pt>
                <c:pt idx="7667">
                  <c:v>0</c:v>
                </c:pt>
                <c:pt idx="7668">
                  <c:v>0</c:v>
                </c:pt>
                <c:pt idx="7669">
                  <c:v>0</c:v>
                </c:pt>
                <c:pt idx="7670">
                  <c:v>0</c:v>
                </c:pt>
                <c:pt idx="7671">
                  <c:v>0</c:v>
                </c:pt>
                <c:pt idx="7672">
                  <c:v>0</c:v>
                </c:pt>
                <c:pt idx="7673">
                  <c:v>0</c:v>
                </c:pt>
                <c:pt idx="7674">
                  <c:v>0</c:v>
                </c:pt>
                <c:pt idx="7675">
                  <c:v>0</c:v>
                </c:pt>
                <c:pt idx="7676">
                  <c:v>0</c:v>
                </c:pt>
                <c:pt idx="7677">
                  <c:v>0</c:v>
                </c:pt>
                <c:pt idx="7678">
                  <c:v>0</c:v>
                </c:pt>
                <c:pt idx="7679">
                  <c:v>0</c:v>
                </c:pt>
                <c:pt idx="7680">
                  <c:v>0</c:v>
                </c:pt>
                <c:pt idx="7681">
                  <c:v>0</c:v>
                </c:pt>
                <c:pt idx="7682">
                  <c:v>0</c:v>
                </c:pt>
                <c:pt idx="7683">
                  <c:v>0</c:v>
                </c:pt>
                <c:pt idx="7684">
                  <c:v>0</c:v>
                </c:pt>
                <c:pt idx="7685">
                  <c:v>0</c:v>
                </c:pt>
                <c:pt idx="7686">
                  <c:v>0</c:v>
                </c:pt>
                <c:pt idx="7687">
                  <c:v>0</c:v>
                </c:pt>
                <c:pt idx="7688">
                  <c:v>0</c:v>
                </c:pt>
                <c:pt idx="7689">
                  <c:v>0</c:v>
                </c:pt>
                <c:pt idx="7690">
                  <c:v>0</c:v>
                </c:pt>
                <c:pt idx="7691">
                  <c:v>0</c:v>
                </c:pt>
                <c:pt idx="7692">
                  <c:v>0</c:v>
                </c:pt>
                <c:pt idx="7693">
                  <c:v>0</c:v>
                </c:pt>
                <c:pt idx="7694">
                  <c:v>0</c:v>
                </c:pt>
                <c:pt idx="7695">
                  <c:v>0</c:v>
                </c:pt>
                <c:pt idx="7696">
                  <c:v>0</c:v>
                </c:pt>
                <c:pt idx="7697">
                  <c:v>0</c:v>
                </c:pt>
                <c:pt idx="7698">
                  <c:v>0</c:v>
                </c:pt>
                <c:pt idx="7699">
                  <c:v>0</c:v>
                </c:pt>
                <c:pt idx="7700">
                  <c:v>0</c:v>
                </c:pt>
                <c:pt idx="7701">
                  <c:v>0</c:v>
                </c:pt>
                <c:pt idx="7702">
                  <c:v>0</c:v>
                </c:pt>
                <c:pt idx="7703">
                  <c:v>0</c:v>
                </c:pt>
                <c:pt idx="7704">
                  <c:v>0</c:v>
                </c:pt>
                <c:pt idx="7705">
                  <c:v>0</c:v>
                </c:pt>
                <c:pt idx="7706">
                  <c:v>0</c:v>
                </c:pt>
                <c:pt idx="7707">
                  <c:v>0</c:v>
                </c:pt>
                <c:pt idx="7708">
                  <c:v>0</c:v>
                </c:pt>
                <c:pt idx="7709">
                  <c:v>0</c:v>
                </c:pt>
                <c:pt idx="7710">
                  <c:v>0</c:v>
                </c:pt>
                <c:pt idx="7711">
                  <c:v>0</c:v>
                </c:pt>
                <c:pt idx="7712">
                  <c:v>0</c:v>
                </c:pt>
                <c:pt idx="7713">
                  <c:v>0</c:v>
                </c:pt>
                <c:pt idx="7714">
                  <c:v>0</c:v>
                </c:pt>
                <c:pt idx="7715">
                  <c:v>0</c:v>
                </c:pt>
                <c:pt idx="7716">
                  <c:v>0</c:v>
                </c:pt>
                <c:pt idx="7717">
                  <c:v>0</c:v>
                </c:pt>
                <c:pt idx="7718">
                  <c:v>0</c:v>
                </c:pt>
                <c:pt idx="7719">
                  <c:v>0</c:v>
                </c:pt>
                <c:pt idx="7720">
                  <c:v>0</c:v>
                </c:pt>
                <c:pt idx="7721">
                  <c:v>0</c:v>
                </c:pt>
                <c:pt idx="7722">
                  <c:v>0</c:v>
                </c:pt>
                <c:pt idx="7723">
                  <c:v>0</c:v>
                </c:pt>
                <c:pt idx="7724">
                  <c:v>0</c:v>
                </c:pt>
                <c:pt idx="7725">
                  <c:v>0</c:v>
                </c:pt>
                <c:pt idx="7726">
                  <c:v>0</c:v>
                </c:pt>
                <c:pt idx="7727">
                  <c:v>0</c:v>
                </c:pt>
                <c:pt idx="7728">
                  <c:v>0</c:v>
                </c:pt>
                <c:pt idx="7729">
                  <c:v>0</c:v>
                </c:pt>
                <c:pt idx="7730">
                  <c:v>0</c:v>
                </c:pt>
                <c:pt idx="7731">
                  <c:v>0</c:v>
                </c:pt>
                <c:pt idx="7732">
                  <c:v>0</c:v>
                </c:pt>
                <c:pt idx="7733">
                  <c:v>0</c:v>
                </c:pt>
                <c:pt idx="7734">
                  <c:v>0</c:v>
                </c:pt>
                <c:pt idx="7735">
                  <c:v>0</c:v>
                </c:pt>
                <c:pt idx="7736">
                  <c:v>0</c:v>
                </c:pt>
                <c:pt idx="7737">
                  <c:v>0</c:v>
                </c:pt>
                <c:pt idx="7738">
                  <c:v>0</c:v>
                </c:pt>
                <c:pt idx="7739">
                  <c:v>0</c:v>
                </c:pt>
                <c:pt idx="7740">
                  <c:v>0</c:v>
                </c:pt>
                <c:pt idx="7741">
                  <c:v>0</c:v>
                </c:pt>
                <c:pt idx="7742">
                  <c:v>0</c:v>
                </c:pt>
                <c:pt idx="7743">
                  <c:v>0</c:v>
                </c:pt>
                <c:pt idx="7744">
                  <c:v>0</c:v>
                </c:pt>
                <c:pt idx="7745">
                  <c:v>0</c:v>
                </c:pt>
                <c:pt idx="7746">
                  <c:v>0</c:v>
                </c:pt>
                <c:pt idx="7747">
                  <c:v>0</c:v>
                </c:pt>
                <c:pt idx="7748">
                  <c:v>0</c:v>
                </c:pt>
                <c:pt idx="7749">
                  <c:v>0</c:v>
                </c:pt>
                <c:pt idx="7750">
                  <c:v>0</c:v>
                </c:pt>
                <c:pt idx="7751">
                  <c:v>0</c:v>
                </c:pt>
                <c:pt idx="7752">
                  <c:v>0</c:v>
                </c:pt>
                <c:pt idx="7753">
                  <c:v>0</c:v>
                </c:pt>
                <c:pt idx="7754">
                  <c:v>0</c:v>
                </c:pt>
                <c:pt idx="7755">
                  <c:v>0</c:v>
                </c:pt>
                <c:pt idx="7756">
                  <c:v>0</c:v>
                </c:pt>
                <c:pt idx="7757">
                  <c:v>0</c:v>
                </c:pt>
                <c:pt idx="7758">
                  <c:v>0</c:v>
                </c:pt>
                <c:pt idx="7759">
                  <c:v>0</c:v>
                </c:pt>
                <c:pt idx="7760">
                  <c:v>0</c:v>
                </c:pt>
                <c:pt idx="7761">
                  <c:v>0</c:v>
                </c:pt>
                <c:pt idx="7762">
                  <c:v>0</c:v>
                </c:pt>
                <c:pt idx="7763">
                  <c:v>0</c:v>
                </c:pt>
                <c:pt idx="7764">
                  <c:v>0</c:v>
                </c:pt>
                <c:pt idx="7765">
                  <c:v>0</c:v>
                </c:pt>
                <c:pt idx="7766">
                  <c:v>0</c:v>
                </c:pt>
                <c:pt idx="7767">
                  <c:v>0</c:v>
                </c:pt>
                <c:pt idx="7768">
                  <c:v>0</c:v>
                </c:pt>
                <c:pt idx="7769">
                  <c:v>0</c:v>
                </c:pt>
                <c:pt idx="7770">
                  <c:v>0</c:v>
                </c:pt>
                <c:pt idx="7771">
                  <c:v>0</c:v>
                </c:pt>
                <c:pt idx="7772">
                  <c:v>0</c:v>
                </c:pt>
                <c:pt idx="7773">
                  <c:v>0</c:v>
                </c:pt>
                <c:pt idx="7774">
                  <c:v>0</c:v>
                </c:pt>
                <c:pt idx="7775">
                  <c:v>0</c:v>
                </c:pt>
                <c:pt idx="7776">
                  <c:v>0</c:v>
                </c:pt>
                <c:pt idx="7777">
                  <c:v>0</c:v>
                </c:pt>
                <c:pt idx="7778">
                  <c:v>0</c:v>
                </c:pt>
                <c:pt idx="7779">
                  <c:v>0</c:v>
                </c:pt>
                <c:pt idx="7780">
                  <c:v>0</c:v>
                </c:pt>
                <c:pt idx="7781">
                  <c:v>0</c:v>
                </c:pt>
                <c:pt idx="7782">
                  <c:v>0</c:v>
                </c:pt>
                <c:pt idx="7783">
                  <c:v>0</c:v>
                </c:pt>
                <c:pt idx="7784">
                  <c:v>0</c:v>
                </c:pt>
                <c:pt idx="7785">
                  <c:v>0</c:v>
                </c:pt>
                <c:pt idx="7786">
                  <c:v>0</c:v>
                </c:pt>
                <c:pt idx="7787">
                  <c:v>0</c:v>
                </c:pt>
                <c:pt idx="7788">
                  <c:v>0</c:v>
                </c:pt>
                <c:pt idx="7789">
                  <c:v>0</c:v>
                </c:pt>
                <c:pt idx="7790">
                  <c:v>0</c:v>
                </c:pt>
                <c:pt idx="7791">
                  <c:v>0</c:v>
                </c:pt>
                <c:pt idx="7792">
                  <c:v>0</c:v>
                </c:pt>
                <c:pt idx="7793">
                  <c:v>0</c:v>
                </c:pt>
                <c:pt idx="7794">
                  <c:v>0</c:v>
                </c:pt>
                <c:pt idx="7795">
                  <c:v>0</c:v>
                </c:pt>
                <c:pt idx="7796">
                  <c:v>0</c:v>
                </c:pt>
                <c:pt idx="7797">
                  <c:v>0</c:v>
                </c:pt>
                <c:pt idx="7798">
                  <c:v>0</c:v>
                </c:pt>
                <c:pt idx="7799">
                  <c:v>0</c:v>
                </c:pt>
                <c:pt idx="7800">
                  <c:v>0</c:v>
                </c:pt>
                <c:pt idx="7801">
                  <c:v>0</c:v>
                </c:pt>
                <c:pt idx="7802">
                  <c:v>0</c:v>
                </c:pt>
                <c:pt idx="7803">
                  <c:v>0</c:v>
                </c:pt>
                <c:pt idx="7804">
                  <c:v>0</c:v>
                </c:pt>
                <c:pt idx="7805">
                  <c:v>0</c:v>
                </c:pt>
                <c:pt idx="7806">
                  <c:v>0</c:v>
                </c:pt>
                <c:pt idx="7807">
                  <c:v>0</c:v>
                </c:pt>
                <c:pt idx="7808">
                  <c:v>0</c:v>
                </c:pt>
                <c:pt idx="7809">
                  <c:v>0</c:v>
                </c:pt>
                <c:pt idx="7810">
                  <c:v>0</c:v>
                </c:pt>
                <c:pt idx="7811">
                  <c:v>0</c:v>
                </c:pt>
                <c:pt idx="7812">
                  <c:v>0</c:v>
                </c:pt>
                <c:pt idx="7813">
                  <c:v>0</c:v>
                </c:pt>
                <c:pt idx="7814">
                  <c:v>0</c:v>
                </c:pt>
                <c:pt idx="7815">
                  <c:v>0</c:v>
                </c:pt>
                <c:pt idx="7816">
                  <c:v>0</c:v>
                </c:pt>
                <c:pt idx="7817">
                  <c:v>0</c:v>
                </c:pt>
                <c:pt idx="7818">
                  <c:v>0</c:v>
                </c:pt>
                <c:pt idx="7819">
                  <c:v>0</c:v>
                </c:pt>
                <c:pt idx="7820">
                  <c:v>0</c:v>
                </c:pt>
                <c:pt idx="7821">
                  <c:v>0</c:v>
                </c:pt>
                <c:pt idx="7822">
                  <c:v>0</c:v>
                </c:pt>
                <c:pt idx="7823">
                  <c:v>0</c:v>
                </c:pt>
                <c:pt idx="7824">
                  <c:v>0</c:v>
                </c:pt>
                <c:pt idx="7825">
                  <c:v>0</c:v>
                </c:pt>
                <c:pt idx="7826">
                  <c:v>0</c:v>
                </c:pt>
                <c:pt idx="7827">
                  <c:v>0</c:v>
                </c:pt>
                <c:pt idx="7828">
                  <c:v>0</c:v>
                </c:pt>
                <c:pt idx="7829">
                  <c:v>0</c:v>
                </c:pt>
                <c:pt idx="7830">
                  <c:v>0</c:v>
                </c:pt>
                <c:pt idx="7831">
                  <c:v>0</c:v>
                </c:pt>
                <c:pt idx="7832">
                  <c:v>0</c:v>
                </c:pt>
                <c:pt idx="7833">
                  <c:v>0</c:v>
                </c:pt>
                <c:pt idx="7834">
                  <c:v>0</c:v>
                </c:pt>
                <c:pt idx="7835">
                  <c:v>0</c:v>
                </c:pt>
                <c:pt idx="7836">
                  <c:v>0</c:v>
                </c:pt>
                <c:pt idx="7837">
                  <c:v>0</c:v>
                </c:pt>
                <c:pt idx="7838">
                  <c:v>0</c:v>
                </c:pt>
                <c:pt idx="7839">
                  <c:v>0</c:v>
                </c:pt>
                <c:pt idx="7840">
                  <c:v>0</c:v>
                </c:pt>
                <c:pt idx="7841">
                  <c:v>0</c:v>
                </c:pt>
                <c:pt idx="7842">
                  <c:v>0</c:v>
                </c:pt>
                <c:pt idx="7843">
                  <c:v>0</c:v>
                </c:pt>
                <c:pt idx="7844">
                  <c:v>0</c:v>
                </c:pt>
                <c:pt idx="7845">
                  <c:v>0</c:v>
                </c:pt>
                <c:pt idx="7846">
                  <c:v>0</c:v>
                </c:pt>
                <c:pt idx="7847">
                  <c:v>0</c:v>
                </c:pt>
                <c:pt idx="7848">
                  <c:v>0</c:v>
                </c:pt>
                <c:pt idx="7849">
                  <c:v>0</c:v>
                </c:pt>
                <c:pt idx="7850">
                  <c:v>0</c:v>
                </c:pt>
                <c:pt idx="7851">
                  <c:v>0</c:v>
                </c:pt>
                <c:pt idx="7852">
                  <c:v>0</c:v>
                </c:pt>
                <c:pt idx="7853">
                  <c:v>0</c:v>
                </c:pt>
                <c:pt idx="7854">
                  <c:v>0</c:v>
                </c:pt>
                <c:pt idx="7855">
                  <c:v>0</c:v>
                </c:pt>
                <c:pt idx="7856">
                  <c:v>0</c:v>
                </c:pt>
                <c:pt idx="7857">
                  <c:v>0</c:v>
                </c:pt>
                <c:pt idx="7858">
                  <c:v>0</c:v>
                </c:pt>
                <c:pt idx="7859">
                  <c:v>0</c:v>
                </c:pt>
                <c:pt idx="7860">
                  <c:v>0</c:v>
                </c:pt>
                <c:pt idx="7861">
                  <c:v>0</c:v>
                </c:pt>
                <c:pt idx="7862">
                  <c:v>0</c:v>
                </c:pt>
                <c:pt idx="7863">
                  <c:v>0</c:v>
                </c:pt>
                <c:pt idx="7864">
                  <c:v>0</c:v>
                </c:pt>
                <c:pt idx="7865">
                  <c:v>0</c:v>
                </c:pt>
                <c:pt idx="7866">
                  <c:v>0</c:v>
                </c:pt>
                <c:pt idx="7867">
                  <c:v>0</c:v>
                </c:pt>
                <c:pt idx="7868">
                  <c:v>0</c:v>
                </c:pt>
                <c:pt idx="7869">
                  <c:v>0</c:v>
                </c:pt>
                <c:pt idx="7870">
                  <c:v>0</c:v>
                </c:pt>
                <c:pt idx="7871">
                  <c:v>0</c:v>
                </c:pt>
                <c:pt idx="7872">
                  <c:v>0</c:v>
                </c:pt>
                <c:pt idx="7873">
                  <c:v>0</c:v>
                </c:pt>
                <c:pt idx="7874">
                  <c:v>0</c:v>
                </c:pt>
                <c:pt idx="7875">
                  <c:v>0</c:v>
                </c:pt>
                <c:pt idx="7876">
                  <c:v>0</c:v>
                </c:pt>
                <c:pt idx="7877">
                  <c:v>0</c:v>
                </c:pt>
                <c:pt idx="7878">
                  <c:v>0</c:v>
                </c:pt>
                <c:pt idx="7879">
                  <c:v>0</c:v>
                </c:pt>
                <c:pt idx="7880">
                  <c:v>0</c:v>
                </c:pt>
                <c:pt idx="7881">
                  <c:v>0</c:v>
                </c:pt>
                <c:pt idx="7882">
                  <c:v>0</c:v>
                </c:pt>
                <c:pt idx="7883">
                  <c:v>0</c:v>
                </c:pt>
                <c:pt idx="7884">
                  <c:v>0</c:v>
                </c:pt>
                <c:pt idx="7885">
                  <c:v>0</c:v>
                </c:pt>
                <c:pt idx="7886">
                  <c:v>0</c:v>
                </c:pt>
                <c:pt idx="7887">
                  <c:v>0</c:v>
                </c:pt>
                <c:pt idx="7888">
                  <c:v>0</c:v>
                </c:pt>
                <c:pt idx="7889">
                  <c:v>0</c:v>
                </c:pt>
                <c:pt idx="7890">
                  <c:v>0</c:v>
                </c:pt>
                <c:pt idx="7891">
                  <c:v>0</c:v>
                </c:pt>
                <c:pt idx="7892">
                  <c:v>0</c:v>
                </c:pt>
                <c:pt idx="7893">
                  <c:v>0</c:v>
                </c:pt>
                <c:pt idx="7894">
                  <c:v>0</c:v>
                </c:pt>
                <c:pt idx="7895">
                  <c:v>0</c:v>
                </c:pt>
                <c:pt idx="7896">
                  <c:v>0</c:v>
                </c:pt>
                <c:pt idx="7897">
                  <c:v>0</c:v>
                </c:pt>
                <c:pt idx="7898">
                  <c:v>0</c:v>
                </c:pt>
                <c:pt idx="7899">
                  <c:v>0</c:v>
                </c:pt>
                <c:pt idx="7900">
                  <c:v>0</c:v>
                </c:pt>
                <c:pt idx="7901">
                  <c:v>0</c:v>
                </c:pt>
                <c:pt idx="7902">
                  <c:v>0</c:v>
                </c:pt>
                <c:pt idx="7903">
                  <c:v>0</c:v>
                </c:pt>
                <c:pt idx="7904">
                  <c:v>0</c:v>
                </c:pt>
                <c:pt idx="7905">
                  <c:v>0</c:v>
                </c:pt>
                <c:pt idx="7906">
                  <c:v>0</c:v>
                </c:pt>
                <c:pt idx="7907">
                  <c:v>0</c:v>
                </c:pt>
                <c:pt idx="7908">
                  <c:v>0</c:v>
                </c:pt>
                <c:pt idx="7909">
                  <c:v>0</c:v>
                </c:pt>
                <c:pt idx="7910">
                  <c:v>0</c:v>
                </c:pt>
                <c:pt idx="7911">
                  <c:v>0</c:v>
                </c:pt>
                <c:pt idx="7912">
                  <c:v>0</c:v>
                </c:pt>
                <c:pt idx="7913">
                  <c:v>0</c:v>
                </c:pt>
                <c:pt idx="7914">
                  <c:v>0</c:v>
                </c:pt>
                <c:pt idx="7915">
                  <c:v>0</c:v>
                </c:pt>
                <c:pt idx="7916">
                  <c:v>0</c:v>
                </c:pt>
                <c:pt idx="7917">
                  <c:v>0</c:v>
                </c:pt>
                <c:pt idx="7918">
                  <c:v>0</c:v>
                </c:pt>
                <c:pt idx="7919">
                  <c:v>0</c:v>
                </c:pt>
                <c:pt idx="7920">
                  <c:v>0</c:v>
                </c:pt>
                <c:pt idx="7921">
                  <c:v>0</c:v>
                </c:pt>
                <c:pt idx="7922">
                  <c:v>0</c:v>
                </c:pt>
                <c:pt idx="7923">
                  <c:v>0</c:v>
                </c:pt>
                <c:pt idx="7924">
                  <c:v>0</c:v>
                </c:pt>
                <c:pt idx="7925">
                  <c:v>0</c:v>
                </c:pt>
                <c:pt idx="7926">
                  <c:v>0</c:v>
                </c:pt>
                <c:pt idx="7927">
                  <c:v>0</c:v>
                </c:pt>
                <c:pt idx="7928">
                  <c:v>0</c:v>
                </c:pt>
                <c:pt idx="7929">
                  <c:v>0</c:v>
                </c:pt>
                <c:pt idx="7930">
                  <c:v>0</c:v>
                </c:pt>
                <c:pt idx="7931">
                  <c:v>0</c:v>
                </c:pt>
                <c:pt idx="7932">
                  <c:v>0</c:v>
                </c:pt>
                <c:pt idx="7933">
                  <c:v>0</c:v>
                </c:pt>
                <c:pt idx="7934">
                  <c:v>0</c:v>
                </c:pt>
                <c:pt idx="7935">
                  <c:v>0</c:v>
                </c:pt>
                <c:pt idx="7936">
                  <c:v>0</c:v>
                </c:pt>
                <c:pt idx="7937">
                  <c:v>0</c:v>
                </c:pt>
                <c:pt idx="7938">
                  <c:v>0</c:v>
                </c:pt>
                <c:pt idx="7939">
                  <c:v>0</c:v>
                </c:pt>
                <c:pt idx="7940">
                  <c:v>0</c:v>
                </c:pt>
                <c:pt idx="7941">
                  <c:v>0</c:v>
                </c:pt>
                <c:pt idx="7942">
                  <c:v>0</c:v>
                </c:pt>
                <c:pt idx="7943">
                  <c:v>0</c:v>
                </c:pt>
                <c:pt idx="7944">
                  <c:v>0</c:v>
                </c:pt>
                <c:pt idx="7945">
                  <c:v>0</c:v>
                </c:pt>
                <c:pt idx="7946">
                  <c:v>0</c:v>
                </c:pt>
                <c:pt idx="7947">
                  <c:v>0</c:v>
                </c:pt>
                <c:pt idx="7948">
                  <c:v>0</c:v>
                </c:pt>
                <c:pt idx="7949">
                  <c:v>0</c:v>
                </c:pt>
                <c:pt idx="7950">
                  <c:v>0</c:v>
                </c:pt>
                <c:pt idx="7951">
                  <c:v>0</c:v>
                </c:pt>
                <c:pt idx="7952">
                  <c:v>0</c:v>
                </c:pt>
                <c:pt idx="7953">
                  <c:v>0</c:v>
                </c:pt>
                <c:pt idx="7954">
                  <c:v>0</c:v>
                </c:pt>
                <c:pt idx="7955">
                  <c:v>0</c:v>
                </c:pt>
                <c:pt idx="7956">
                  <c:v>0</c:v>
                </c:pt>
                <c:pt idx="7957">
                  <c:v>0</c:v>
                </c:pt>
                <c:pt idx="7958">
                  <c:v>0</c:v>
                </c:pt>
                <c:pt idx="7959">
                  <c:v>0</c:v>
                </c:pt>
                <c:pt idx="7960">
                  <c:v>0</c:v>
                </c:pt>
                <c:pt idx="7961">
                  <c:v>0</c:v>
                </c:pt>
                <c:pt idx="7962">
                  <c:v>0</c:v>
                </c:pt>
                <c:pt idx="7963">
                  <c:v>0</c:v>
                </c:pt>
                <c:pt idx="7964">
                  <c:v>0</c:v>
                </c:pt>
                <c:pt idx="7965">
                  <c:v>0</c:v>
                </c:pt>
                <c:pt idx="7966">
                  <c:v>0</c:v>
                </c:pt>
                <c:pt idx="7967">
                  <c:v>0</c:v>
                </c:pt>
                <c:pt idx="7968">
                  <c:v>0</c:v>
                </c:pt>
                <c:pt idx="7969">
                  <c:v>0</c:v>
                </c:pt>
                <c:pt idx="7970">
                  <c:v>0</c:v>
                </c:pt>
                <c:pt idx="7971">
                  <c:v>0</c:v>
                </c:pt>
                <c:pt idx="7972">
                  <c:v>0</c:v>
                </c:pt>
                <c:pt idx="7973">
                  <c:v>0</c:v>
                </c:pt>
                <c:pt idx="7974">
                  <c:v>0</c:v>
                </c:pt>
                <c:pt idx="7975">
                  <c:v>0</c:v>
                </c:pt>
                <c:pt idx="7976">
                  <c:v>0</c:v>
                </c:pt>
                <c:pt idx="7977">
                  <c:v>0</c:v>
                </c:pt>
                <c:pt idx="7978">
                  <c:v>0</c:v>
                </c:pt>
                <c:pt idx="7979">
                  <c:v>0</c:v>
                </c:pt>
                <c:pt idx="7980">
                  <c:v>0</c:v>
                </c:pt>
                <c:pt idx="7981">
                  <c:v>0</c:v>
                </c:pt>
                <c:pt idx="7982">
                  <c:v>0</c:v>
                </c:pt>
                <c:pt idx="7983">
                  <c:v>0</c:v>
                </c:pt>
                <c:pt idx="7984">
                  <c:v>0</c:v>
                </c:pt>
                <c:pt idx="7985">
                  <c:v>0</c:v>
                </c:pt>
                <c:pt idx="7986">
                  <c:v>0</c:v>
                </c:pt>
                <c:pt idx="7987">
                  <c:v>0</c:v>
                </c:pt>
                <c:pt idx="7988">
                  <c:v>0</c:v>
                </c:pt>
                <c:pt idx="7989">
                  <c:v>0</c:v>
                </c:pt>
                <c:pt idx="7990">
                  <c:v>0</c:v>
                </c:pt>
                <c:pt idx="7991">
                  <c:v>0</c:v>
                </c:pt>
                <c:pt idx="7992">
                  <c:v>0</c:v>
                </c:pt>
                <c:pt idx="7993">
                  <c:v>0</c:v>
                </c:pt>
                <c:pt idx="7994">
                  <c:v>0</c:v>
                </c:pt>
                <c:pt idx="7995">
                  <c:v>0</c:v>
                </c:pt>
                <c:pt idx="7996">
                  <c:v>0</c:v>
                </c:pt>
                <c:pt idx="7997">
                  <c:v>0</c:v>
                </c:pt>
                <c:pt idx="7998">
                  <c:v>0</c:v>
                </c:pt>
                <c:pt idx="7999">
                  <c:v>0</c:v>
                </c:pt>
                <c:pt idx="8000">
                  <c:v>0</c:v>
                </c:pt>
                <c:pt idx="8001">
                  <c:v>0</c:v>
                </c:pt>
                <c:pt idx="8002">
                  <c:v>0</c:v>
                </c:pt>
                <c:pt idx="8003">
                  <c:v>0</c:v>
                </c:pt>
                <c:pt idx="8004">
                  <c:v>0</c:v>
                </c:pt>
                <c:pt idx="8005">
                  <c:v>0</c:v>
                </c:pt>
                <c:pt idx="8006">
                  <c:v>0</c:v>
                </c:pt>
                <c:pt idx="8007">
                  <c:v>0</c:v>
                </c:pt>
                <c:pt idx="8008">
                  <c:v>0</c:v>
                </c:pt>
                <c:pt idx="8009">
                  <c:v>0</c:v>
                </c:pt>
                <c:pt idx="8010">
                  <c:v>0</c:v>
                </c:pt>
                <c:pt idx="8011">
                  <c:v>0</c:v>
                </c:pt>
                <c:pt idx="8012">
                  <c:v>0</c:v>
                </c:pt>
                <c:pt idx="8013">
                  <c:v>0</c:v>
                </c:pt>
                <c:pt idx="8014">
                  <c:v>0</c:v>
                </c:pt>
                <c:pt idx="8015">
                  <c:v>0</c:v>
                </c:pt>
                <c:pt idx="8016">
                  <c:v>0</c:v>
                </c:pt>
                <c:pt idx="8017">
                  <c:v>0</c:v>
                </c:pt>
                <c:pt idx="8018">
                  <c:v>0</c:v>
                </c:pt>
                <c:pt idx="8019">
                  <c:v>0</c:v>
                </c:pt>
                <c:pt idx="8020">
                  <c:v>0</c:v>
                </c:pt>
                <c:pt idx="8021">
                  <c:v>0</c:v>
                </c:pt>
                <c:pt idx="8022">
                  <c:v>0</c:v>
                </c:pt>
                <c:pt idx="8023">
                  <c:v>0</c:v>
                </c:pt>
                <c:pt idx="8024">
                  <c:v>0</c:v>
                </c:pt>
                <c:pt idx="8025">
                  <c:v>0</c:v>
                </c:pt>
                <c:pt idx="8026">
                  <c:v>0</c:v>
                </c:pt>
                <c:pt idx="8027">
                  <c:v>0</c:v>
                </c:pt>
                <c:pt idx="8028">
                  <c:v>0</c:v>
                </c:pt>
                <c:pt idx="8029">
                  <c:v>0</c:v>
                </c:pt>
                <c:pt idx="8030">
                  <c:v>0</c:v>
                </c:pt>
                <c:pt idx="8031">
                  <c:v>0</c:v>
                </c:pt>
                <c:pt idx="8032">
                  <c:v>0</c:v>
                </c:pt>
                <c:pt idx="8033">
                  <c:v>0</c:v>
                </c:pt>
                <c:pt idx="8034">
                  <c:v>0</c:v>
                </c:pt>
                <c:pt idx="8035">
                  <c:v>0</c:v>
                </c:pt>
                <c:pt idx="8036">
                  <c:v>0</c:v>
                </c:pt>
                <c:pt idx="8037">
                  <c:v>0</c:v>
                </c:pt>
                <c:pt idx="8038">
                  <c:v>0</c:v>
                </c:pt>
                <c:pt idx="8039">
                  <c:v>0</c:v>
                </c:pt>
                <c:pt idx="8040">
                  <c:v>0</c:v>
                </c:pt>
                <c:pt idx="8041">
                  <c:v>0</c:v>
                </c:pt>
                <c:pt idx="8042">
                  <c:v>0</c:v>
                </c:pt>
                <c:pt idx="8043">
                  <c:v>0</c:v>
                </c:pt>
                <c:pt idx="8044">
                  <c:v>0</c:v>
                </c:pt>
                <c:pt idx="8045">
                  <c:v>0</c:v>
                </c:pt>
                <c:pt idx="8046">
                  <c:v>0</c:v>
                </c:pt>
                <c:pt idx="8047">
                  <c:v>0</c:v>
                </c:pt>
                <c:pt idx="8048">
                  <c:v>0</c:v>
                </c:pt>
                <c:pt idx="8049">
                  <c:v>0</c:v>
                </c:pt>
                <c:pt idx="8050">
                  <c:v>0</c:v>
                </c:pt>
                <c:pt idx="8051">
                  <c:v>0</c:v>
                </c:pt>
                <c:pt idx="8052">
                  <c:v>0</c:v>
                </c:pt>
                <c:pt idx="8053">
                  <c:v>0</c:v>
                </c:pt>
                <c:pt idx="8054">
                  <c:v>0</c:v>
                </c:pt>
                <c:pt idx="8055">
                  <c:v>0</c:v>
                </c:pt>
                <c:pt idx="8056">
                  <c:v>0</c:v>
                </c:pt>
                <c:pt idx="8057">
                  <c:v>0</c:v>
                </c:pt>
                <c:pt idx="8058">
                  <c:v>0</c:v>
                </c:pt>
                <c:pt idx="8059">
                  <c:v>0</c:v>
                </c:pt>
                <c:pt idx="8060">
                  <c:v>0</c:v>
                </c:pt>
                <c:pt idx="8061">
                  <c:v>0</c:v>
                </c:pt>
                <c:pt idx="8062">
                  <c:v>0</c:v>
                </c:pt>
                <c:pt idx="8063">
                  <c:v>0</c:v>
                </c:pt>
                <c:pt idx="8064">
                  <c:v>0</c:v>
                </c:pt>
                <c:pt idx="8065">
                  <c:v>0</c:v>
                </c:pt>
                <c:pt idx="8066">
                  <c:v>0</c:v>
                </c:pt>
                <c:pt idx="8067">
                  <c:v>0</c:v>
                </c:pt>
                <c:pt idx="8068">
                  <c:v>0</c:v>
                </c:pt>
                <c:pt idx="8069">
                  <c:v>0</c:v>
                </c:pt>
                <c:pt idx="8070">
                  <c:v>0</c:v>
                </c:pt>
                <c:pt idx="8071">
                  <c:v>0</c:v>
                </c:pt>
                <c:pt idx="8072">
                  <c:v>0</c:v>
                </c:pt>
                <c:pt idx="8073">
                  <c:v>0</c:v>
                </c:pt>
                <c:pt idx="8074">
                  <c:v>0</c:v>
                </c:pt>
                <c:pt idx="8075">
                  <c:v>0</c:v>
                </c:pt>
                <c:pt idx="8076">
                  <c:v>0</c:v>
                </c:pt>
                <c:pt idx="8077">
                  <c:v>0</c:v>
                </c:pt>
                <c:pt idx="8078">
                  <c:v>0</c:v>
                </c:pt>
                <c:pt idx="8079">
                  <c:v>0</c:v>
                </c:pt>
                <c:pt idx="8080">
                  <c:v>0</c:v>
                </c:pt>
                <c:pt idx="8081">
                  <c:v>0</c:v>
                </c:pt>
                <c:pt idx="8082">
                  <c:v>0</c:v>
                </c:pt>
                <c:pt idx="8083">
                  <c:v>0</c:v>
                </c:pt>
                <c:pt idx="8084">
                  <c:v>0</c:v>
                </c:pt>
                <c:pt idx="8085">
                  <c:v>0</c:v>
                </c:pt>
                <c:pt idx="8086">
                  <c:v>0</c:v>
                </c:pt>
                <c:pt idx="8087">
                  <c:v>0</c:v>
                </c:pt>
                <c:pt idx="8088">
                  <c:v>0</c:v>
                </c:pt>
                <c:pt idx="8089">
                  <c:v>0</c:v>
                </c:pt>
                <c:pt idx="8090">
                  <c:v>0</c:v>
                </c:pt>
                <c:pt idx="8091">
                  <c:v>0</c:v>
                </c:pt>
                <c:pt idx="8092">
                  <c:v>0</c:v>
                </c:pt>
                <c:pt idx="8093">
                  <c:v>0</c:v>
                </c:pt>
                <c:pt idx="8094">
                  <c:v>0</c:v>
                </c:pt>
                <c:pt idx="8095">
                  <c:v>0</c:v>
                </c:pt>
                <c:pt idx="8096">
                  <c:v>0</c:v>
                </c:pt>
                <c:pt idx="8097">
                  <c:v>0</c:v>
                </c:pt>
                <c:pt idx="8098">
                  <c:v>0</c:v>
                </c:pt>
                <c:pt idx="8099">
                  <c:v>0</c:v>
                </c:pt>
                <c:pt idx="8100">
                  <c:v>0</c:v>
                </c:pt>
                <c:pt idx="8101">
                  <c:v>0</c:v>
                </c:pt>
                <c:pt idx="8102">
                  <c:v>0</c:v>
                </c:pt>
                <c:pt idx="8103">
                  <c:v>0</c:v>
                </c:pt>
                <c:pt idx="8104">
                  <c:v>0</c:v>
                </c:pt>
                <c:pt idx="8105">
                  <c:v>0</c:v>
                </c:pt>
                <c:pt idx="8106">
                  <c:v>0</c:v>
                </c:pt>
                <c:pt idx="8107">
                  <c:v>0</c:v>
                </c:pt>
                <c:pt idx="8108">
                  <c:v>0</c:v>
                </c:pt>
                <c:pt idx="8109">
                  <c:v>0</c:v>
                </c:pt>
                <c:pt idx="8110">
                  <c:v>0</c:v>
                </c:pt>
                <c:pt idx="8111">
                  <c:v>0</c:v>
                </c:pt>
                <c:pt idx="8112">
                  <c:v>0</c:v>
                </c:pt>
                <c:pt idx="8113">
                  <c:v>0</c:v>
                </c:pt>
                <c:pt idx="8114">
                  <c:v>0</c:v>
                </c:pt>
                <c:pt idx="8115">
                  <c:v>0</c:v>
                </c:pt>
                <c:pt idx="8116">
                  <c:v>0</c:v>
                </c:pt>
                <c:pt idx="8117">
                  <c:v>0</c:v>
                </c:pt>
                <c:pt idx="8118">
                  <c:v>0</c:v>
                </c:pt>
                <c:pt idx="8119">
                  <c:v>0</c:v>
                </c:pt>
                <c:pt idx="8120">
                  <c:v>0</c:v>
                </c:pt>
                <c:pt idx="8121">
                  <c:v>0</c:v>
                </c:pt>
                <c:pt idx="8122">
                  <c:v>0</c:v>
                </c:pt>
                <c:pt idx="8123">
                  <c:v>0</c:v>
                </c:pt>
                <c:pt idx="8124">
                  <c:v>0</c:v>
                </c:pt>
                <c:pt idx="8125">
                  <c:v>0</c:v>
                </c:pt>
                <c:pt idx="8126">
                  <c:v>0</c:v>
                </c:pt>
                <c:pt idx="8127">
                  <c:v>0</c:v>
                </c:pt>
                <c:pt idx="8128">
                  <c:v>0</c:v>
                </c:pt>
                <c:pt idx="8129">
                  <c:v>0</c:v>
                </c:pt>
                <c:pt idx="8130">
                  <c:v>0</c:v>
                </c:pt>
                <c:pt idx="8131">
                  <c:v>0</c:v>
                </c:pt>
                <c:pt idx="8132">
                  <c:v>0</c:v>
                </c:pt>
                <c:pt idx="8133">
                  <c:v>0</c:v>
                </c:pt>
                <c:pt idx="8134">
                  <c:v>0</c:v>
                </c:pt>
                <c:pt idx="8135">
                  <c:v>0</c:v>
                </c:pt>
                <c:pt idx="8136">
                  <c:v>0</c:v>
                </c:pt>
                <c:pt idx="8137">
                  <c:v>0</c:v>
                </c:pt>
                <c:pt idx="8138">
                  <c:v>0</c:v>
                </c:pt>
                <c:pt idx="8139">
                  <c:v>0</c:v>
                </c:pt>
                <c:pt idx="8140">
                  <c:v>0</c:v>
                </c:pt>
                <c:pt idx="8141">
                  <c:v>0</c:v>
                </c:pt>
                <c:pt idx="8142">
                  <c:v>0</c:v>
                </c:pt>
                <c:pt idx="8143">
                  <c:v>0</c:v>
                </c:pt>
                <c:pt idx="8144">
                  <c:v>0</c:v>
                </c:pt>
                <c:pt idx="8145">
                  <c:v>0</c:v>
                </c:pt>
                <c:pt idx="8146">
                  <c:v>0</c:v>
                </c:pt>
                <c:pt idx="8147">
                  <c:v>0</c:v>
                </c:pt>
                <c:pt idx="8148">
                  <c:v>0</c:v>
                </c:pt>
                <c:pt idx="8149">
                  <c:v>0</c:v>
                </c:pt>
                <c:pt idx="8150">
                  <c:v>0</c:v>
                </c:pt>
                <c:pt idx="8151">
                  <c:v>0</c:v>
                </c:pt>
                <c:pt idx="8152">
                  <c:v>0</c:v>
                </c:pt>
                <c:pt idx="8153">
                  <c:v>0</c:v>
                </c:pt>
                <c:pt idx="8154">
                  <c:v>0</c:v>
                </c:pt>
                <c:pt idx="8155">
                  <c:v>0</c:v>
                </c:pt>
                <c:pt idx="8156">
                  <c:v>0</c:v>
                </c:pt>
                <c:pt idx="8157">
                  <c:v>0</c:v>
                </c:pt>
                <c:pt idx="8158">
                  <c:v>0</c:v>
                </c:pt>
                <c:pt idx="8159">
                  <c:v>0</c:v>
                </c:pt>
                <c:pt idx="8160">
                  <c:v>0</c:v>
                </c:pt>
                <c:pt idx="8161">
                  <c:v>0</c:v>
                </c:pt>
                <c:pt idx="8162">
                  <c:v>0</c:v>
                </c:pt>
                <c:pt idx="8163">
                  <c:v>0</c:v>
                </c:pt>
                <c:pt idx="8164">
                  <c:v>0</c:v>
                </c:pt>
                <c:pt idx="8165">
                  <c:v>0</c:v>
                </c:pt>
                <c:pt idx="8166">
                  <c:v>0</c:v>
                </c:pt>
                <c:pt idx="8167">
                  <c:v>0</c:v>
                </c:pt>
                <c:pt idx="8168">
                  <c:v>0</c:v>
                </c:pt>
                <c:pt idx="8169">
                  <c:v>0</c:v>
                </c:pt>
                <c:pt idx="8170">
                  <c:v>0</c:v>
                </c:pt>
                <c:pt idx="8171">
                  <c:v>0</c:v>
                </c:pt>
                <c:pt idx="8172">
                  <c:v>0</c:v>
                </c:pt>
                <c:pt idx="8173">
                  <c:v>0</c:v>
                </c:pt>
                <c:pt idx="8174">
                  <c:v>0</c:v>
                </c:pt>
                <c:pt idx="8175">
                  <c:v>0</c:v>
                </c:pt>
                <c:pt idx="8176">
                  <c:v>0</c:v>
                </c:pt>
                <c:pt idx="8177">
                  <c:v>0</c:v>
                </c:pt>
                <c:pt idx="8178">
                  <c:v>0</c:v>
                </c:pt>
                <c:pt idx="8179">
                  <c:v>0</c:v>
                </c:pt>
                <c:pt idx="8180">
                  <c:v>0</c:v>
                </c:pt>
                <c:pt idx="8181">
                  <c:v>0</c:v>
                </c:pt>
                <c:pt idx="8182">
                  <c:v>0</c:v>
                </c:pt>
                <c:pt idx="8183">
                  <c:v>0</c:v>
                </c:pt>
                <c:pt idx="8184">
                  <c:v>0</c:v>
                </c:pt>
                <c:pt idx="8185">
                  <c:v>0</c:v>
                </c:pt>
                <c:pt idx="8186">
                  <c:v>0</c:v>
                </c:pt>
                <c:pt idx="8187">
                  <c:v>0</c:v>
                </c:pt>
                <c:pt idx="8188">
                  <c:v>0</c:v>
                </c:pt>
                <c:pt idx="8189">
                  <c:v>0</c:v>
                </c:pt>
                <c:pt idx="8190">
                  <c:v>0</c:v>
                </c:pt>
                <c:pt idx="8191">
                  <c:v>0</c:v>
                </c:pt>
                <c:pt idx="8192">
                  <c:v>0</c:v>
                </c:pt>
                <c:pt idx="8193">
                  <c:v>0</c:v>
                </c:pt>
                <c:pt idx="8194">
                  <c:v>0</c:v>
                </c:pt>
                <c:pt idx="8195">
                  <c:v>0</c:v>
                </c:pt>
                <c:pt idx="8196">
                  <c:v>0</c:v>
                </c:pt>
                <c:pt idx="8197">
                  <c:v>0</c:v>
                </c:pt>
                <c:pt idx="8198">
                  <c:v>0</c:v>
                </c:pt>
                <c:pt idx="8199">
                  <c:v>0</c:v>
                </c:pt>
                <c:pt idx="8200">
                  <c:v>0</c:v>
                </c:pt>
                <c:pt idx="8201">
                  <c:v>0</c:v>
                </c:pt>
                <c:pt idx="8202">
                  <c:v>0</c:v>
                </c:pt>
                <c:pt idx="8203">
                  <c:v>0</c:v>
                </c:pt>
                <c:pt idx="8204">
                  <c:v>0</c:v>
                </c:pt>
                <c:pt idx="8205">
                  <c:v>0</c:v>
                </c:pt>
                <c:pt idx="8206">
                  <c:v>0</c:v>
                </c:pt>
                <c:pt idx="8207">
                  <c:v>0</c:v>
                </c:pt>
                <c:pt idx="8208">
                  <c:v>0</c:v>
                </c:pt>
                <c:pt idx="8209">
                  <c:v>0</c:v>
                </c:pt>
                <c:pt idx="8210">
                  <c:v>0</c:v>
                </c:pt>
                <c:pt idx="8211">
                  <c:v>0</c:v>
                </c:pt>
                <c:pt idx="8212">
                  <c:v>0</c:v>
                </c:pt>
                <c:pt idx="8213">
                  <c:v>0</c:v>
                </c:pt>
                <c:pt idx="8214">
                  <c:v>0</c:v>
                </c:pt>
                <c:pt idx="8215">
                  <c:v>0</c:v>
                </c:pt>
                <c:pt idx="8216">
                  <c:v>0</c:v>
                </c:pt>
                <c:pt idx="8217">
                  <c:v>0</c:v>
                </c:pt>
                <c:pt idx="8218">
                  <c:v>0</c:v>
                </c:pt>
                <c:pt idx="8219">
                  <c:v>0</c:v>
                </c:pt>
                <c:pt idx="8220">
                  <c:v>0</c:v>
                </c:pt>
                <c:pt idx="8221">
                  <c:v>0</c:v>
                </c:pt>
                <c:pt idx="8222">
                  <c:v>0</c:v>
                </c:pt>
                <c:pt idx="8223">
                  <c:v>0</c:v>
                </c:pt>
                <c:pt idx="8224">
                  <c:v>0</c:v>
                </c:pt>
                <c:pt idx="8225">
                  <c:v>0</c:v>
                </c:pt>
                <c:pt idx="8226">
                  <c:v>0</c:v>
                </c:pt>
                <c:pt idx="8227">
                  <c:v>0</c:v>
                </c:pt>
                <c:pt idx="8228">
                  <c:v>0</c:v>
                </c:pt>
                <c:pt idx="8229">
                  <c:v>0</c:v>
                </c:pt>
                <c:pt idx="8230">
                  <c:v>0</c:v>
                </c:pt>
                <c:pt idx="8231">
                  <c:v>0</c:v>
                </c:pt>
                <c:pt idx="8232">
                  <c:v>0</c:v>
                </c:pt>
                <c:pt idx="8233">
                  <c:v>0</c:v>
                </c:pt>
                <c:pt idx="8234">
                  <c:v>0</c:v>
                </c:pt>
                <c:pt idx="8235">
                  <c:v>0</c:v>
                </c:pt>
                <c:pt idx="8236">
                  <c:v>0</c:v>
                </c:pt>
                <c:pt idx="8237">
                  <c:v>0</c:v>
                </c:pt>
                <c:pt idx="8238">
                  <c:v>0</c:v>
                </c:pt>
                <c:pt idx="8239">
                  <c:v>0</c:v>
                </c:pt>
                <c:pt idx="8240">
                  <c:v>0</c:v>
                </c:pt>
                <c:pt idx="8241">
                  <c:v>0</c:v>
                </c:pt>
                <c:pt idx="8242">
                  <c:v>0</c:v>
                </c:pt>
                <c:pt idx="8243">
                  <c:v>0</c:v>
                </c:pt>
                <c:pt idx="8244">
                  <c:v>0</c:v>
                </c:pt>
                <c:pt idx="8245">
                  <c:v>0</c:v>
                </c:pt>
                <c:pt idx="8246">
                  <c:v>0</c:v>
                </c:pt>
                <c:pt idx="8247">
                  <c:v>0</c:v>
                </c:pt>
                <c:pt idx="8248">
                  <c:v>0</c:v>
                </c:pt>
                <c:pt idx="8249">
                  <c:v>0</c:v>
                </c:pt>
                <c:pt idx="8250">
                  <c:v>0</c:v>
                </c:pt>
                <c:pt idx="8251">
                  <c:v>0</c:v>
                </c:pt>
                <c:pt idx="8252">
                  <c:v>0</c:v>
                </c:pt>
                <c:pt idx="8253">
                  <c:v>0</c:v>
                </c:pt>
                <c:pt idx="8254">
                  <c:v>0</c:v>
                </c:pt>
                <c:pt idx="8255">
                  <c:v>0</c:v>
                </c:pt>
                <c:pt idx="8256">
                  <c:v>0</c:v>
                </c:pt>
                <c:pt idx="8257">
                  <c:v>0</c:v>
                </c:pt>
                <c:pt idx="8258">
                  <c:v>0</c:v>
                </c:pt>
                <c:pt idx="8259">
                  <c:v>0</c:v>
                </c:pt>
                <c:pt idx="8260">
                  <c:v>0</c:v>
                </c:pt>
                <c:pt idx="8261">
                  <c:v>0</c:v>
                </c:pt>
                <c:pt idx="8262">
                  <c:v>0</c:v>
                </c:pt>
                <c:pt idx="8263">
                  <c:v>0</c:v>
                </c:pt>
                <c:pt idx="8264">
                  <c:v>0</c:v>
                </c:pt>
                <c:pt idx="8265">
                  <c:v>0</c:v>
                </c:pt>
                <c:pt idx="8266">
                  <c:v>0</c:v>
                </c:pt>
                <c:pt idx="8267">
                  <c:v>0</c:v>
                </c:pt>
                <c:pt idx="8268">
                  <c:v>0</c:v>
                </c:pt>
                <c:pt idx="8269">
                  <c:v>0</c:v>
                </c:pt>
                <c:pt idx="8270">
                  <c:v>0</c:v>
                </c:pt>
                <c:pt idx="8271">
                  <c:v>0</c:v>
                </c:pt>
                <c:pt idx="8272">
                  <c:v>0</c:v>
                </c:pt>
                <c:pt idx="8273">
                  <c:v>0</c:v>
                </c:pt>
                <c:pt idx="8274">
                  <c:v>0</c:v>
                </c:pt>
                <c:pt idx="8275">
                  <c:v>0</c:v>
                </c:pt>
                <c:pt idx="8276">
                  <c:v>0</c:v>
                </c:pt>
                <c:pt idx="8277">
                  <c:v>0</c:v>
                </c:pt>
                <c:pt idx="8278">
                  <c:v>0</c:v>
                </c:pt>
                <c:pt idx="8279">
                  <c:v>0</c:v>
                </c:pt>
                <c:pt idx="8280">
                  <c:v>0</c:v>
                </c:pt>
                <c:pt idx="8281">
                  <c:v>0</c:v>
                </c:pt>
                <c:pt idx="8282">
                  <c:v>0</c:v>
                </c:pt>
                <c:pt idx="8283">
                  <c:v>0</c:v>
                </c:pt>
                <c:pt idx="8284">
                  <c:v>0</c:v>
                </c:pt>
                <c:pt idx="8285">
                  <c:v>0</c:v>
                </c:pt>
                <c:pt idx="8286">
                  <c:v>0</c:v>
                </c:pt>
                <c:pt idx="8287">
                  <c:v>0</c:v>
                </c:pt>
                <c:pt idx="8288">
                  <c:v>0</c:v>
                </c:pt>
                <c:pt idx="8289">
                  <c:v>0</c:v>
                </c:pt>
                <c:pt idx="8290">
                  <c:v>0</c:v>
                </c:pt>
                <c:pt idx="8291">
                  <c:v>0</c:v>
                </c:pt>
                <c:pt idx="8292">
                  <c:v>0</c:v>
                </c:pt>
                <c:pt idx="8293">
                  <c:v>0</c:v>
                </c:pt>
                <c:pt idx="8294">
                  <c:v>0</c:v>
                </c:pt>
                <c:pt idx="8295">
                  <c:v>0</c:v>
                </c:pt>
                <c:pt idx="8296">
                  <c:v>0</c:v>
                </c:pt>
                <c:pt idx="8297">
                  <c:v>0</c:v>
                </c:pt>
                <c:pt idx="8298">
                  <c:v>0</c:v>
                </c:pt>
                <c:pt idx="8299">
                  <c:v>0</c:v>
                </c:pt>
                <c:pt idx="8300">
                  <c:v>0</c:v>
                </c:pt>
                <c:pt idx="8301">
                  <c:v>0</c:v>
                </c:pt>
                <c:pt idx="8302">
                  <c:v>0</c:v>
                </c:pt>
                <c:pt idx="8303">
                  <c:v>0</c:v>
                </c:pt>
                <c:pt idx="8304">
                  <c:v>0</c:v>
                </c:pt>
                <c:pt idx="8305">
                  <c:v>0</c:v>
                </c:pt>
                <c:pt idx="8306">
                  <c:v>0</c:v>
                </c:pt>
                <c:pt idx="8307">
                  <c:v>0</c:v>
                </c:pt>
                <c:pt idx="8308">
                  <c:v>0</c:v>
                </c:pt>
                <c:pt idx="8309">
                  <c:v>0</c:v>
                </c:pt>
                <c:pt idx="8310">
                  <c:v>0</c:v>
                </c:pt>
                <c:pt idx="8311">
                  <c:v>0</c:v>
                </c:pt>
                <c:pt idx="8312">
                  <c:v>0</c:v>
                </c:pt>
                <c:pt idx="8313">
                  <c:v>0</c:v>
                </c:pt>
                <c:pt idx="8314">
                  <c:v>0</c:v>
                </c:pt>
                <c:pt idx="8315">
                  <c:v>0</c:v>
                </c:pt>
                <c:pt idx="8316">
                  <c:v>0</c:v>
                </c:pt>
                <c:pt idx="8317">
                  <c:v>0</c:v>
                </c:pt>
                <c:pt idx="8318">
                  <c:v>0</c:v>
                </c:pt>
                <c:pt idx="8319">
                  <c:v>0</c:v>
                </c:pt>
                <c:pt idx="8320">
                  <c:v>0</c:v>
                </c:pt>
                <c:pt idx="8321">
                  <c:v>0</c:v>
                </c:pt>
                <c:pt idx="8322">
                  <c:v>0</c:v>
                </c:pt>
                <c:pt idx="8323">
                  <c:v>0</c:v>
                </c:pt>
                <c:pt idx="8324">
                  <c:v>0</c:v>
                </c:pt>
                <c:pt idx="8325">
                  <c:v>0</c:v>
                </c:pt>
                <c:pt idx="8326">
                  <c:v>0</c:v>
                </c:pt>
                <c:pt idx="8327">
                  <c:v>0</c:v>
                </c:pt>
                <c:pt idx="8328">
                  <c:v>0</c:v>
                </c:pt>
                <c:pt idx="8329">
                  <c:v>0</c:v>
                </c:pt>
                <c:pt idx="8330">
                  <c:v>0</c:v>
                </c:pt>
                <c:pt idx="8331">
                  <c:v>0</c:v>
                </c:pt>
                <c:pt idx="8332">
                  <c:v>0</c:v>
                </c:pt>
                <c:pt idx="8333">
                  <c:v>0</c:v>
                </c:pt>
                <c:pt idx="8334">
                  <c:v>0</c:v>
                </c:pt>
                <c:pt idx="8335">
                  <c:v>0</c:v>
                </c:pt>
                <c:pt idx="8336">
                  <c:v>0</c:v>
                </c:pt>
                <c:pt idx="8337">
                  <c:v>0</c:v>
                </c:pt>
                <c:pt idx="8338">
                  <c:v>0</c:v>
                </c:pt>
                <c:pt idx="8339">
                  <c:v>0</c:v>
                </c:pt>
                <c:pt idx="8340">
                  <c:v>0</c:v>
                </c:pt>
                <c:pt idx="8341">
                  <c:v>0</c:v>
                </c:pt>
                <c:pt idx="8342">
                  <c:v>0</c:v>
                </c:pt>
                <c:pt idx="8343">
                  <c:v>0</c:v>
                </c:pt>
                <c:pt idx="8344">
                  <c:v>0</c:v>
                </c:pt>
                <c:pt idx="8345">
                  <c:v>0</c:v>
                </c:pt>
                <c:pt idx="8346">
                  <c:v>0</c:v>
                </c:pt>
                <c:pt idx="8347">
                  <c:v>0</c:v>
                </c:pt>
                <c:pt idx="8348">
                  <c:v>0</c:v>
                </c:pt>
                <c:pt idx="8349">
                  <c:v>0</c:v>
                </c:pt>
                <c:pt idx="8350">
                  <c:v>0</c:v>
                </c:pt>
                <c:pt idx="8351">
                  <c:v>0</c:v>
                </c:pt>
                <c:pt idx="8352">
                  <c:v>0</c:v>
                </c:pt>
                <c:pt idx="8353">
                  <c:v>0</c:v>
                </c:pt>
                <c:pt idx="8354">
                  <c:v>0</c:v>
                </c:pt>
                <c:pt idx="8355">
                  <c:v>0</c:v>
                </c:pt>
                <c:pt idx="8356">
                  <c:v>0</c:v>
                </c:pt>
                <c:pt idx="8357">
                  <c:v>0</c:v>
                </c:pt>
                <c:pt idx="8358">
                  <c:v>0</c:v>
                </c:pt>
                <c:pt idx="8359">
                  <c:v>0</c:v>
                </c:pt>
                <c:pt idx="8360">
                  <c:v>0</c:v>
                </c:pt>
                <c:pt idx="8361">
                  <c:v>0</c:v>
                </c:pt>
                <c:pt idx="8362">
                  <c:v>0</c:v>
                </c:pt>
                <c:pt idx="8363">
                  <c:v>0</c:v>
                </c:pt>
                <c:pt idx="8364">
                  <c:v>0</c:v>
                </c:pt>
                <c:pt idx="8365">
                  <c:v>0</c:v>
                </c:pt>
                <c:pt idx="8366">
                  <c:v>0</c:v>
                </c:pt>
                <c:pt idx="8367">
                  <c:v>0</c:v>
                </c:pt>
                <c:pt idx="8368">
                  <c:v>0</c:v>
                </c:pt>
                <c:pt idx="8369">
                  <c:v>0</c:v>
                </c:pt>
                <c:pt idx="8370">
                  <c:v>0</c:v>
                </c:pt>
                <c:pt idx="8371">
                  <c:v>0</c:v>
                </c:pt>
                <c:pt idx="8372">
                  <c:v>0</c:v>
                </c:pt>
                <c:pt idx="8373">
                  <c:v>0</c:v>
                </c:pt>
                <c:pt idx="8374">
                  <c:v>0</c:v>
                </c:pt>
                <c:pt idx="8375">
                  <c:v>0</c:v>
                </c:pt>
                <c:pt idx="8376">
                  <c:v>0</c:v>
                </c:pt>
                <c:pt idx="8377">
                  <c:v>0</c:v>
                </c:pt>
                <c:pt idx="8378">
                  <c:v>0</c:v>
                </c:pt>
                <c:pt idx="8379">
                  <c:v>0</c:v>
                </c:pt>
                <c:pt idx="8380">
                  <c:v>0</c:v>
                </c:pt>
                <c:pt idx="8381">
                  <c:v>0</c:v>
                </c:pt>
                <c:pt idx="8382">
                  <c:v>0</c:v>
                </c:pt>
                <c:pt idx="8383">
                  <c:v>0</c:v>
                </c:pt>
                <c:pt idx="8384">
                  <c:v>0</c:v>
                </c:pt>
                <c:pt idx="8385">
                  <c:v>0</c:v>
                </c:pt>
                <c:pt idx="8386">
                  <c:v>0</c:v>
                </c:pt>
                <c:pt idx="8387">
                  <c:v>0</c:v>
                </c:pt>
                <c:pt idx="8388">
                  <c:v>0</c:v>
                </c:pt>
                <c:pt idx="8389">
                  <c:v>0</c:v>
                </c:pt>
                <c:pt idx="8390">
                  <c:v>0</c:v>
                </c:pt>
                <c:pt idx="8391">
                  <c:v>0</c:v>
                </c:pt>
                <c:pt idx="8392">
                  <c:v>0</c:v>
                </c:pt>
                <c:pt idx="8393">
                  <c:v>0</c:v>
                </c:pt>
                <c:pt idx="8394">
                  <c:v>0</c:v>
                </c:pt>
                <c:pt idx="8395">
                  <c:v>0</c:v>
                </c:pt>
                <c:pt idx="8396">
                  <c:v>0</c:v>
                </c:pt>
                <c:pt idx="8397">
                  <c:v>0</c:v>
                </c:pt>
                <c:pt idx="8398">
                  <c:v>0</c:v>
                </c:pt>
                <c:pt idx="8399">
                  <c:v>0</c:v>
                </c:pt>
                <c:pt idx="8400">
                  <c:v>0</c:v>
                </c:pt>
                <c:pt idx="8401">
                  <c:v>0</c:v>
                </c:pt>
                <c:pt idx="8402">
                  <c:v>0</c:v>
                </c:pt>
                <c:pt idx="8403">
                  <c:v>0</c:v>
                </c:pt>
                <c:pt idx="8404">
                  <c:v>0</c:v>
                </c:pt>
                <c:pt idx="8405">
                  <c:v>0</c:v>
                </c:pt>
                <c:pt idx="8406">
                  <c:v>0</c:v>
                </c:pt>
                <c:pt idx="8407">
                  <c:v>0</c:v>
                </c:pt>
                <c:pt idx="8408">
                  <c:v>0</c:v>
                </c:pt>
                <c:pt idx="8409">
                  <c:v>0</c:v>
                </c:pt>
                <c:pt idx="8410">
                  <c:v>0</c:v>
                </c:pt>
                <c:pt idx="8411">
                  <c:v>0</c:v>
                </c:pt>
                <c:pt idx="8412">
                  <c:v>0</c:v>
                </c:pt>
                <c:pt idx="8413">
                  <c:v>0</c:v>
                </c:pt>
                <c:pt idx="8414">
                  <c:v>0</c:v>
                </c:pt>
                <c:pt idx="8415">
                  <c:v>0</c:v>
                </c:pt>
                <c:pt idx="8416">
                  <c:v>0</c:v>
                </c:pt>
                <c:pt idx="8417">
                  <c:v>0</c:v>
                </c:pt>
                <c:pt idx="8418">
                  <c:v>0</c:v>
                </c:pt>
                <c:pt idx="8419">
                  <c:v>0</c:v>
                </c:pt>
                <c:pt idx="8420">
                  <c:v>0</c:v>
                </c:pt>
                <c:pt idx="8421">
                  <c:v>0</c:v>
                </c:pt>
                <c:pt idx="8422">
                  <c:v>0</c:v>
                </c:pt>
                <c:pt idx="8423">
                  <c:v>0</c:v>
                </c:pt>
                <c:pt idx="8424">
                  <c:v>0</c:v>
                </c:pt>
                <c:pt idx="8425">
                  <c:v>0</c:v>
                </c:pt>
                <c:pt idx="8426">
                  <c:v>0</c:v>
                </c:pt>
                <c:pt idx="8427">
                  <c:v>0</c:v>
                </c:pt>
                <c:pt idx="8428">
                  <c:v>0</c:v>
                </c:pt>
                <c:pt idx="8429">
                  <c:v>0</c:v>
                </c:pt>
                <c:pt idx="8430">
                  <c:v>0</c:v>
                </c:pt>
                <c:pt idx="8431">
                  <c:v>0</c:v>
                </c:pt>
                <c:pt idx="8432">
                  <c:v>0</c:v>
                </c:pt>
                <c:pt idx="8433">
                  <c:v>0</c:v>
                </c:pt>
                <c:pt idx="8434">
                  <c:v>0</c:v>
                </c:pt>
                <c:pt idx="8435">
                  <c:v>0</c:v>
                </c:pt>
                <c:pt idx="8436">
                  <c:v>0</c:v>
                </c:pt>
                <c:pt idx="8437">
                  <c:v>0</c:v>
                </c:pt>
                <c:pt idx="8438">
                  <c:v>0</c:v>
                </c:pt>
                <c:pt idx="8439">
                  <c:v>0</c:v>
                </c:pt>
                <c:pt idx="8440">
                  <c:v>0</c:v>
                </c:pt>
                <c:pt idx="8441">
                  <c:v>0</c:v>
                </c:pt>
                <c:pt idx="8442">
                  <c:v>0</c:v>
                </c:pt>
                <c:pt idx="8443">
                  <c:v>0</c:v>
                </c:pt>
                <c:pt idx="8444">
                  <c:v>0</c:v>
                </c:pt>
                <c:pt idx="8445">
                  <c:v>0</c:v>
                </c:pt>
                <c:pt idx="8446">
                  <c:v>0</c:v>
                </c:pt>
                <c:pt idx="8447">
                  <c:v>0</c:v>
                </c:pt>
                <c:pt idx="8448">
                  <c:v>0</c:v>
                </c:pt>
                <c:pt idx="8449">
                  <c:v>0</c:v>
                </c:pt>
                <c:pt idx="8450">
                  <c:v>0</c:v>
                </c:pt>
                <c:pt idx="8451">
                  <c:v>0</c:v>
                </c:pt>
                <c:pt idx="8452">
                  <c:v>0</c:v>
                </c:pt>
                <c:pt idx="8453">
                  <c:v>0</c:v>
                </c:pt>
                <c:pt idx="8454">
                  <c:v>0</c:v>
                </c:pt>
                <c:pt idx="8455">
                  <c:v>0</c:v>
                </c:pt>
                <c:pt idx="8456">
                  <c:v>0</c:v>
                </c:pt>
                <c:pt idx="8457">
                  <c:v>0</c:v>
                </c:pt>
                <c:pt idx="8458">
                  <c:v>0</c:v>
                </c:pt>
                <c:pt idx="8459">
                  <c:v>0</c:v>
                </c:pt>
                <c:pt idx="8460">
                  <c:v>0</c:v>
                </c:pt>
                <c:pt idx="8461">
                  <c:v>0</c:v>
                </c:pt>
                <c:pt idx="8462">
                  <c:v>0</c:v>
                </c:pt>
                <c:pt idx="8463">
                  <c:v>0</c:v>
                </c:pt>
                <c:pt idx="8464">
                  <c:v>0</c:v>
                </c:pt>
                <c:pt idx="8465">
                  <c:v>0</c:v>
                </c:pt>
                <c:pt idx="8466">
                  <c:v>0</c:v>
                </c:pt>
                <c:pt idx="8467">
                  <c:v>0</c:v>
                </c:pt>
                <c:pt idx="8468">
                  <c:v>0</c:v>
                </c:pt>
                <c:pt idx="8469">
                  <c:v>0</c:v>
                </c:pt>
                <c:pt idx="8470">
                  <c:v>0</c:v>
                </c:pt>
                <c:pt idx="8471">
                  <c:v>0</c:v>
                </c:pt>
                <c:pt idx="8472">
                  <c:v>0</c:v>
                </c:pt>
                <c:pt idx="8473">
                  <c:v>0</c:v>
                </c:pt>
                <c:pt idx="8474">
                  <c:v>0</c:v>
                </c:pt>
                <c:pt idx="8475">
                  <c:v>0</c:v>
                </c:pt>
                <c:pt idx="8476">
                  <c:v>0</c:v>
                </c:pt>
                <c:pt idx="8477">
                  <c:v>0</c:v>
                </c:pt>
                <c:pt idx="8478">
                  <c:v>0</c:v>
                </c:pt>
                <c:pt idx="8479">
                  <c:v>0</c:v>
                </c:pt>
                <c:pt idx="8480">
                  <c:v>0</c:v>
                </c:pt>
                <c:pt idx="8481">
                  <c:v>0</c:v>
                </c:pt>
                <c:pt idx="8482">
                  <c:v>0</c:v>
                </c:pt>
                <c:pt idx="8483">
                  <c:v>0</c:v>
                </c:pt>
                <c:pt idx="8484">
                  <c:v>0</c:v>
                </c:pt>
                <c:pt idx="8485">
                  <c:v>0</c:v>
                </c:pt>
                <c:pt idx="8486">
                  <c:v>0</c:v>
                </c:pt>
                <c:pt idx="8487">
                  <c:v>0</c:v>
                </c:pt>
                <c:pt idx="8488">
                  <c:v>0</c:v>
                </c:pt>
                <c:pt idx="8489">
                  <c:v>0</c:v>
                </c:pt>
                <c:pt idx="8490">
                  <c:v>0</c:v>
                </c:pt>
                <c:pt idx="8491">
                  <c:v>0</c:v>
                </c:pt>
                <c:pt idx="8492">
                  <c:v>0</c:v>
                </c:pt>
                <c:pt idx="8493">
                  <c:v>0</c:v>
                </c:pt>
                <c:pt idx="8494">
                  <c:v>0</c:v>
                </c:pt>
                <c:pt idx="8495">
                  <c:v>0</c:v>
                </c:pt>
                <c:pt idx="8496">
                  <c:v>0</c:v>
                </c:pt>
                <c:pt idx="8497">
                  <c:v>0</c:v>
                </c:pt>
                <c:pt idx="8498">
                  <c:v>0</c:v>
                </c:pt>
                <c:pt idx="8499">
                  <c:v>0</c:v>
                </c:pt>
                <c:pt idx="8500">
                  <c:v>0</c:v>
                </c:pt>
                <c:pt idx="8501">
                  <c:v>0</c:v>
                </c:pt>
                <c:pt idx="8502">
                  <c:v>0</c:v>
                </c:pt>
                <c:pt idx="8503">
                  <c:v>0</c:v>
                </c:pt>
                <c:pt idx="8504">
                  <c:v>0</c:v>
                </c:pt>
                <c:pt idx="8505">
                  <c:v>0</c:v>
                </c:pt>
                <c:pt idx="8506">
                  <c:v>0</c:v>
                </c:pt>
                <c:pt idx="8507">
                  <c:v>0</c:v>
                </c:pt>
                <c:pt idx="8508">
                  <c:v>0</c:v>
                </c:pt>
                <c:pt idx="8509">
                  <c:v>0</c:v>
                </c:pt>
                <c:pt idx="8510">
                  <c:v>0</c:v>
                </c:pt>
                <c:pt idx="8511">
                  <c:v>0</c:v>
                </c:pt>
                <c:pt idx="8512">
                  <c:v>0</c:v>
                </c:pt>
                <c:pt idx="8513">
                  <c:v>0</c:v>
                </c:pt>
                <c:pt idx="8514">
                  <c:v>0</c:v>
                </c:pt>
                <c:pt idx="8515">
                  <c:v>0</c:v>
                </c:pt>
                <c:pt idx="8516">
                  <c:v>0</c:v>
                </c:pt>
                <c:pt idx="8517">
                  <c:v>0</c:v>
                </c:pt>
                <c:pt idx="8518">
                  <c:v>0</c:v>
                </c:pt>
                <c:pt idx="8519">
                  <c:v>0</c:v>
                </c:pt>
                <c:pt idx="8520">
                  <c:v>0</c:v>
                </c:pt>
                <c:pt idx="8521">
                  <c:v>0</c:v>
                </c:pt>
                <c:pt idx="8522">
                  <c:v>0</c:v>
                </c:pt>
                <c:pt idx="8523">
                  <c:v>0</c:v>
                </c:pt>
                <c:pt idx="8524">
                  <c:v>0</c:v>
                </c:pt>
                <c:pt idx="8525">
                  <c:v>0</c:v>
                </c:pt>
                <c:pt idx="8526">
                  <c:v>0</c:v>
                </c:pt>
                <c:pt idx="8527">
                  <c:v>0</c:v>
                </c:pt>
                <c:pt idx="8528">
                  <c:v>0</c:v>
                </c:pt>
                <c:pt idx="8529">
                  <c:v>0</c:v>
                </c:pt>
                <c:pt idx="8530">
                  <c:v>0</c:v>
                </c:pt>
                <c:pt idx="8531">
                  <c:v>0</c:v>
                </c:pt>
                <c:pt idx="8532">
                  <c:v>0</c:v>
                </c:pt>
                <c:pt idx="8533">
                  <c:v>0</c:v>
                </c:pt>
                <c:pt idx="8534">
                  <c:v>0</c:v>
                </c:pt>
                <c:pt idx="8535">
                  <c:v>0</c:v>
                </c:pt>
                <c:pt idx="8536">
                  <c:v>0</c:v>
                </c:pt>
                <c:pt idx="8537">
                  <c:v>0</c:v>
                </c:pt>
                <c:pt idx="8538">
                  <c:v>0</c:v>
                </c:pt>
                <c:pt idx="8539">
                  <c:v>0</c:v>
                </c:pt>
                <c:pt idx="8540">
                  <c:v>0</c:v>
                </c:pt>
                <c:pt idx="8541">
                  <c:v>0</c:v>
                </c:pt>
                <c:pt idx="8542">
                  <c:v>0</c:v>
                </c:pt>
                <c:pt idx="8543">
                  <c:v>0</c:v>
                </c:pt>
                <c:pt idx="8544">
                  <c:v>0</c:v>
                </c:pt>
                <c:pt idx="8545">
                  <c:v>0</c:v>
                </c:pt>
                <c:pt idx="8546">
                  <c:v>0</c:v>
                </c:pt>
                <c:pt idx="8547">
                  <c:v>0</c:v>
                </c:pt>
                <c:pt idx="8548">
                  <c:v>0</c:v>
                </c:pt>
                <c:pt idx="8549">
                  <c:v>0</c:v>
                </c:pt>
                <c:pt idx="8550">
                  <c:v>0</c:v>
                </c:pt>
                <c:pt idx="8551">
                  <c:v>0</c:v>
                </c:pt>
                <c:pt idx="8552">
                  <c:v>0</c:v>
                </c:pt>
                <c:pt idx="8553">
                  <c:v>0</c:v>
                </c:pt>
                <c:pt idx="8554">
                  <c:v>0</c:v>
                </c:pt>
                <c:pt idx="8555">
                  <c:v>0</c:v>
                </c:pt>
                <c:pt idx="8556">
                  <c:v>0</c:v>
                </c:pt>
                <c:pt idx="8557">
                  <c:v>0</c:v>
                </c:pt>
                <c:pt idx="8558">
                  <c:v>0</c:v>
                </c:pt>
                <c:pt idx="8559">
                  <c:v>0</c:v>
                </c:pt>
                <c:pt idx="8560">
                  <c:v>0</c:v>
                </c:pt>
                <c:pt idx="8561">
                  <c:v>0</c:v>
                </c:pt>
                <c:pt idx="8562">
                  <c:v>0</c:v>
                </c:pt>
                <c:pt idx="8563">
                  <c:v>0</c:v>
                </c:pt>
                <c:pt idx="8564">
                  <c:v>0</c:v>
                </c:pt>
                <c:pt idx="8565">
                  <c:v>0</c:v>
                </c:pt>
                <c:pt idx="8566">
                  <c:v>0</c:v>
                </c:pt>
                <c:pt idx="8567">
                  <c:v>0</c:v>
                </c:pt>
                <c:pt idx="8568">
                  <c:v>0</c:v>
                </c:pt>
                <c:pt idx="8569">
                  <c:v>0</c:v>
                </c:pt>
                <c:pt idx="8570">
                  <c:v>0</c:v>
                </c:pt>
                <c:pt idx="8571">
                  <c:v>0</c:v>
                </c:pt>
                <c:pt idx="8572">
                  <c:v>0</c:v>
                </c:pt>
                <c:pt idx="8573">
                  <c:v>0</c:v>
                </c:pt>
                <c:pt idx="8574">
                  <c:v>0</c:v>
                </c:pt>
                <c:pt idx="8575">
                  <c:v>0</c:v>
                </c:pt>
                <c:pt idx="8576">
                  <c:v>0</c:v>
                </c:pt>
                <c:pt idx="8577">
                  <c:v>0</c:v>
                </c:pt>
                <c:pt idx="8578">
                  <c:v>0</c:v>
                </c:pt>
                <c:pt idx="8579">
                  <c:v>0</c:v>
                </c:pt>
                <c:pt idx="8580">
                  <c:v>0</c:v>
                </c:pt>
                <c:pt idx="8581">
                  <c:v>0</c:v>
                </c:pt>
                <c:pt idx="8582">
                  <c:v>0</c:v>
                </c:pt>
                <c:pt idx="8583">
                  <c:v>0</c:v>
                </c:pt>
                <c:pt idx="8584">
                  <c:v>0</c:v>
                </c:pt>
                <c:pt idx="8585">
                  <c:v>0</c:v>
                </c:pt>
                <c:pt idx="8586">
                  <c:v>0</c:v>
                </c:pt>
                <c:pt idx="8587">
                  <c:v>0</c:v>
                </c:pt>
                <c:pt idx="8588">
                  <c:v>0</c:v>
                </c:pt>
                <c:pt idx="8589">
                  <c:v>0</c:v>
                </c:pt>
                <c:pt idx="8590">
                  <c:v>0</c:v>
                </c:pt>
                <c:pt idx="8591">
                  <c:v>0</c:v>
                </c:pt>
                <c:pt idx="8592">
                  <c:v>0</c:v>
                </c:pt>
                <c:pt idx="8593">
                  <c:v>0</c:v>
                </c:pt>
                <c:pt idx="8594">
                  <c:v>0</c:v>
                </c:pt>
                <c:pt idx="8595">
                  <c:v>0</c:v>
                </c:pt>
                <c:pt idx="8596">
                  <c:v>0</c:v>
                </c:pt>
                <c:pt idx="8597">
                  <c:v>0</c:v>
                </c:pt>
                <c:pt idx="8598">
                  <c:v>0</c:v>
                </c:pt>
                <c:pt idx="8599">
                  <c:v>0</c:v>
                </c:pt>
                <c:pt idx="8600">
                  <c:v>0</c:v>
                </c:pt>
                <c:pt idx="8601">
                  <c:v>0</c:v>
                </c:pt>
                <c:pt idx="8602">
                  <c:v>0</c:v>
                </c:pt>
                <c:pt idx="8603">
                  <c:v>0</c:v>
                </c:pt>
                <c:pt idx="8604">
                  <c:v>0</c:v>
                </c:pt>
                <c:pt idx="8605">
                  <c:v>0</c:v>
                </c:pt>
                <c:pt idx="8606">
                  <c:v>0</c:v>
                </c:pt>
                <c:pt idx="8607">
                  <c:v>0</c:v>
                </c:pt>
                <c:pt idx="8608">
                  <c:v>0</c:v>
                </c:pt>
                <c:pt idx="8609">
                  <c:v>0</c:v>
                </c:pt>
                <c:pt idx="8610">
                  <c:v>0</c:v>
                </c:pt>
                <c:pt idx="8611">
                  <c:v>0</c:v>
                </c:pt>
                <c:pt idx="8612">
                  <c:v>0</c:v>
                </c:pt>
                <c:pt idx="8613">
                  <c:v>0</c:v>
                </c:pt>
                <c:pt idx="8614">
                  <c:v>0</c:v>
                </c:pt>
                <c:pt idx="8615">
                  <c:v>0</c:v>
                </c:pt>
                <c:pt idx="8616">
                  <c:v>0</c:v>
                </c:pt>
                <c:pt idx="8617">
                  <c:v>0</c:v>
                </c:pt>
                <c:pt idx="8618">
                  <c:v>0</c:v>
                </c:pt>
                <c:pt idx="8619">
                  <c:v>0</c:v>
                </c:pt>
                <c:pt idx="8620">
                  <c:v>0</c:v>
                </c:pt>
                <c:pt idx="8621">
                  <c:v>0</c:v>
                </c:pt>
                <c:pt idx="8622">
                  <c:v>0</c:v>
                </c:pt>
                <c:pt idx="8623">
                  <c:v>0</c:v>
                </c:pt>
                <c:pt idx="8624">
                  <c:v>0</c:v>
                </c:pt>
                <c:pt idx="8625">
                  <c:v>0</c:v>
                </c:pt>
                <c:pt idx="8626">
                  <c:v>0</c:v>
                </c:pt>
                <c:pt idx="8627">
                  <c:v>0</c:v>
                </c:pt>
                <c:pt idx="8628">
                  <c:v>0</c:v>
                </c:pt>
                <c:pt idx="8629">
                  <c:v>0</c:v>
                </c:pt>
                <c:pt idx="8630">
                  <c:v>0</c:v>
                </c:pt>
                <c:pt idx="8631">
                  <c:v>0</c:v>
                </c:pt>
                <c:pt idx="8632">
                  <c:v>0</c:v>
                </c:pt>
                <c:pt idx="8633">
                  <c:v>0</c:v>
                </c:pt>
                <c:pt idx="8634">
                  <c:v>0</c:v>
                </c:pt>
                <c:pt idx="8635">
                  <c:v>0</c:v>
                </c:pt>
                <c:pt idx="8636">
                  <c:v>0</c:v>
                </c:pt>
                <c:pt idx="8637">
                  <c:v>0</c:v>
                </c:pt>
                <c:pt idx="8638">
                  <c:v>0</c:v>
                </c:pt>
                <c:pt idx="8639">
                  <c:v>0</c:v>
                </c:pt>
                <c:pt idx="8640">
                  <c:v>0</c:v>
                </c:pt>
                <c:pt idx="8641">
                  <c:v>0</c:v>
                </c:pt>
                <c:pt idx="8642">
                  <c:v>0</c:v>
                </c:pt>
                <c:pt idx="8643">
                  <c:v>0</c:v>
                </c:pt>
                <c:pt idx="8644">
                  <c:v>0</c:v>
                </c:pt>
                <c:pt idx="8645">
                  <c:v>0</c:v>
                </c:pt>
                <c:pt idx="8646">
                  <c:v>0</c:v>
                </c:pt>
                <c:pt idx="8647">
                  <c:v>0</c:v>
                </c:pt>
                <c:pt idx="8648">
                  <c:v>0</c:v>
                </c:pt>
                <c:pt idx="8649">
                  <c:v>0</c:v>
                </c:pt>
                <c:pt idx="8650">
                  <c:v>0</c:v>
                </c:pt>
                <c:pt idx="8651">
                  <c:v>0</c:v>
                </c:pt>
                <c:pt idx="8652">
                  <c:v>0</c:v>
                </c:pt>
                <c:pt idx="8653">
                  <c:v>0</c:v>
                </c:pt>
                <c:pt idx="8654">
                  <c:v>0</c:v>
                </c:pt>
                <c:pt idx="8655">
                  <c:v>0</c:v>
                </c:pt>
                <c:pt idx="8656">
                  <c:v>0</c:v>
                </c:pt>
                <c:pt idx="8657">
                  <c:v>0</c:v>
                </c:pt>
                <c:pt idx="8658">
                  <c:v>0</c:v>
                </c:pt>
                <c:pt idx="8659">
                  <c:v>0</c:v>
                </c:pt>
                <c:pt idx="8660">
                  <c:v>0</c:v>
                </c:pt>
                <c:pt idx="8661">
                  <c:v>0</c:v>
                </c:pt>
                <c:pt idx="8662">
                  <c:v>0</c:v>
                </c:pt>
                <c:pt idx="8663">
                  <c:v>0</c:v>
                </c:pt>
                <c:pt idx="8664">
                  <c:v>0</c:v>
                </c:pt>
                <c:pt idx="8665">
                  <c:v>0</c:v>
                </c:pt>
                <c:pt idx="8666">
                  <c:v>0</c:v>
                </c:pt>
                <c:pt idx="8667">
                  <c:v>0</c:v>
                </c:pt>
                <c:pt idx="8668">
                  <c:v>0</c:v>
                </c:pt>
                <c:pt idx="8669">
                  <c:v>0</c:v>
                </c:pt>
                <c:pt idx="8670">
                  <c:v>0</c:v>
                </c:pt>
                <c:pt idx="8671">
                  <c:v>0</c:v>
                </c:pt>
                <c:pt idx="8672">
                  <c:v>0</c:v>
                </c:pt>
                <c:pt idx="8673">
                  <c:v>0</c:v>
                </c:pt>
                <c:pt idx="8674">
                  <c:v>0</c:v>
                </c:pt>
                <c:pt idx="8675">
                  <c:v>0</c:v>
                </c:pt>
                <c:pt idx="8676">
                  <c:v>0</c:v>
                </c:pt>
                <c:pt idx="8677">
                  <c:v>0</c:v>
                </c:pt>
                <c:pt idx="8678">
                  <c:v>0</c:v>
                </c:pt>
                <c:pt idx="8679">
                  <c:v>0</c:v>
                </c:pt>
                <c:pt idx="8680">
                  <c:v>0</c:v>
                </c:pt>
                <c:pt idx="8681">
                  <c:v>0</c:v>
                </c:pt>
                <c:pt idx="8682">
                  <c:v>0</c:v>
                </c:pt>
                <c:pt idx="8683">
                  <c:v>0</c:v>
                </c:pt>
                <c:pt idx="8684">
                  <c:v>0</c:v>
                </c:pt>
                <c:pt idx="8685">
                  <c:v>0</c:v>
                </c:pt>
                <c:pt idx="8686">
                  <c:v>0</c:v>
                </c:pt>
                <c:pt idx="8687">
                  <c:v>0</c:v>
                </c:pt>
                <c:pt idx="8688">
                  <c:v>0</c:v>
                </c:pt>
                <c:pt idx="8689">
                  <c:v>0</c:v>
                </c:pt>
                <c:pt idx="8690">
                  <c:v>0</c:v>
                </c:pt>
                <c:pt idx="8691">
                  <c:v>0</c:v>
                </c:pt>
                <c:pt idx="8692">
                  <c:v>0</c:v>
                </c:pt>
                <c:pt idx="8693">
                  <c:v>0</c:v>
                </c:pt>
                <c:pt idx="8694">
                  <c:v>0</c:v>
                </c:pt>
                <c:pt idx="8695">
                  <c:v>0</c:v>
                </c:pt>
                <c:pt idx="8696">
                  <c:v>0</c:v>
                </c:pt>
                <c:pt idx="8697">
                  <c:v>0</c:v>
                </c:pt>
                <c:pt idx="8698">
                  <c:v>0</c:v>
                </c:pt>
                <c:pt idx="8699">
                  <c:v>0</c:v>
                </c:pt>
                <c:pt idx="8700">
                  <c:v>0</c:v>
                </c:pt>
                <c:pt idx="8701">
                  <c:v>0</c:v>
                </c:pt>
                <c:pt idx="8702">
                  <c:v>0</c:v>
                </c:pt>
                <c:pt idx="8703">
                  <c:v>0</c:v>
                </c:pt>
                <c:pt idx="8704">
                  <c:v>0</c:v>
                </c:pt>
                <c:pt idx="8705">
                  <c:v>0</c:v>
                </c:pt>
                <c:pt idx="8706">
                  <c:v>0</c:v>
                </c:pt>
                <c:pt idx="8707">
                  <c:v>0</c:v>
                </c:pt>
                <c:pt idx="8708">
                  <c:v>0</c:v>
                </c:pt>
                <c:pt idx="8709">
                  <c:v>0</c:v>
                </c:pt>
                <c:pt idx="8710">
                  <c:v>0</c:v>
                </c:pt>
                <c:pt idx="8711">
                  <c:v>0</c:v>
                </c:pt>
                <c:pt idx="8712">
                  <c:v>0</c:v>
                </c:pt>
                <c:pt idx="8713">
                  <c:v>0</c:v>
                </c:pt>
                <c:pt idx="8714">
                  <c:v>0</c:v>
                </c:pt>
                <c:pt idx="8715">
                  <c:v>0</c:v>
                </c:pt>
                <c:pt idx="8716">
                  <c:v>0</c:v>
                </c:pt>
                <c:pt idx="8717">
                  <c:v>0</c:v>
                </c:pt>
                <c:pt idx="8718">
                  <c:v>0</c:v>
                </c:pt>
                <c:pt idx="8719">
                  <c:v>0</c:v>
                </c:pt>
                <c:pt idx="8720">
                  <c:v>0</c:v>
                </c:pt>
                <c:pt idx="8721">
                  <c:v>0</c:v>
                </c:pt>
                <c:pt idx="8722">
                  <c:v>0</c:v>
                </c:pt>
                <c:pt idx="8723">
                  <c:v>0</c:v>
                </c:pt>
                <c:pt idx="8724">
                  <c:v>0</c:v>
                </c:pt>
                <c:pt idx="8725">
                  <c:v>0</c:v>
                </c:pt>
                <c:pt idx="8726">
                  <c:v>0</c:v>
                </c:pt>
                <c:pt idx="8727">
                  <c:v>0</c:v>
                </c:pt>
                <c:pt idx="8728">
                  <c:v>0</c:v>
                </c:pt>
                <c:pt idx="8729">
                  <c:v>0</c:v>
                </c:pt>
                <c:pt idx="8730">
                  <c:v>0</c:v>
                </c:pt>
                <c:pt idx="8731">
                  <c:v>0</c:v>
                </c:pt>
                <c:pt idx="8732">
                  <c:v>0</c:v>
                </c:pt>
                <c:pt idx="8733">
                  <c:v>0</c:v>
                </c:pt>
                <c:pt idx="8734">
                  <c:v>0</c:v>
                </c:pt>
                <c:pt idx="8735">
                  <c:v>0</c:v>
                </c:pt>
                <c:pt idx="8736">
                  <c:v>0</c:v>
                </c:pt>
                <c:pt idx="8737">
                  <c:v>0</c:v>
                </c:pt>
                <c:pt idx="8738">
                  <c:v>0</c:v>
                </c:pt>
                <c:pt idx="8739">
                  <c:v>0</c:v>
                </c:pt>
                <c:pt idx="8740">
                  <c:v>0</c:v>
                </c:pt>
                <c:pt idx="8741">
                  <c:v>0</c:v>
                </c:pt>
                <c:pt idx="8742">
                  <c:v>0</c:v>
                </c:pt>
                <c:pt idx="8743">
                  <c:v>0</c:v>
                </c:pt>
                <c:pt idx="8744">
                  <c:v>0</c:v>
                </c:pt>
                <c:pt idx="8745">
                  <c:v>0</c:v>
                </c:pt>
                <c:pt idx="8746">
                  <c:v>0</c:v>
                </c:pt>
                <c:pt idx="8747">
                  <c:v>0</c:v>
                </c:pt>
                <c:pt idx="8748">
                  <c:v>0</c:v>
                </c:pt>
                <c:pt idx="8749">
                  <c:v>0</c:v>
                </c:pt>
                <c:pt idx="8750">
                  <c:v>0</c:v>
                </c:pt>
                <c:pt idx="8751">
                  <c:v>0</c:v>
                </c:pt>
                <c:pt idx="8752">
                  <c:v>0</c:v>
                </c:pt>
                <c:pt idx="8753">
                  <c:v>0</c:v>
                </c:pt>
                <c:pt idx="8754">
                  <c:v>0</c:v>
                </c:pt>
                <c:pt idx="8755">
                  <c:v>0</c:v>
                </c:pt>
                <c:pt idx="8756">
                  <c:v>0</c:v>
                </c:pt>
                <c:pt idx="8757">
                  <c:v>0</c:v>
                </c:pt>
                <c:pt idx="8758">
                  <c:v>0</c:v>
                </c:pt>
                <c:pt idx="8759">
                  <c:v>0</c:v>
                </c:pt>
                <c:pt idx="8760">
                  <c:v>0</c:v>
                </c:pt>
                <c:pt idx="8761">
                  <c:v>0</c:v>
                </c:pt>
                <c:pt idx="8762">
                  <c:v>0</c:v>
                </c:pt>
                <c:pt idx="8763">
                  <c:v>0</c:v>
                </c:pt>
                <c:pt idx="8764">
                  <c:v>0</c:v>
                </c:pt>
                <c:pt idx="8765">
                  <c:v>0</c:v>
                </c:pt>
                <c:pt idx="8766">
                  <c:v>0</c:v>
                </c:pt>
                <c:pt idx="8767">
                  <c:v>0</c:v>
                </c:pt>
                <c:pt idx="8768">
                  <c:v>0</c:v>
                </c:pt>
                <c:pt idx="8769">
                  <c:v>0</c:v>
                </c:pt>
                <c:pt idx="8770">
                  <c:v>0</c:v>
                </c:pt>
                <c:pt idx="8771">
                  <c:v>0</c:v>
                </c:pt>
                <c:pt idx="8772">
                  <c:v>0</c:v>
                </c:pt>
                <c:pt idx="8773">
                  <c:v>0</c:v>
                </c:pt>
                <c:pt idx="8774">
                  <c:v>0</c:v>
                </c:pt>
                <c:pt idx="8775">
                  <c:v>0</c:v>
                </c:pt>
                <c:pt idx="8776">
                  <c:v>0</c:v>
                </c:pt>
                <c:pt idx="8777">
                  <c:v>0</c:v>
                </c:pt>
                <c:pt idx="8778">
                  <c:v>0</c:v>
                </c:pt>
                <c:pt idx="8779">
                  <c:v>0</c:v>
                </c:pt>
                <c:pt idx="8780">
                  <c:v>0</c:v>
                </c:pt>
                <c:pt idx="8781">
                  <c:v>0</c:v>
                </c:pt>
                <c:pt idx="8782">
                  <c:v>0</c:v>
                </c:pt>
                <c:pt idx="8783">
                  <c:v>0</c:v>
                </c:pt>
                <c:pt idx="8784">
                  <c:v>0</c:v>
                </c:pt>
                <c:pt idx="8785">
                  <c:v>0</c:v>
                </c:pt>
                <c:pt idx="8786">
                  <c:v>0</c:v>
                </c:pt>
                <c:pt idx="8787">
                  <c:v>0</c:v>
                </c:pt>
                <c:pt idx="8788">
                  <c:v>0</c:v>
                </c:pt>
                <c:pt idx="8789">
                  <c:v>0</c:v>
                </c:pt>
                <c:pt idx="8790">
                  <c:v>0</c:v>
                </c:pt>
                <c:pt idx="8791">
                  <c:v>0</c:v>
                </c:pt>
                <c:pt idx="8792">
                  <c:v>0</c:v>
                </c:pt>
                <c:pt idx="8793">
                  <c:v>0</c:v>
                </c:pt>
                <c:pt idx="8794">
                  <c:v>0</c:v>
                </c:pt>
                <c:pt idx="8795">
                  <c:v>0</c:v>
                </c:pt>
                <c:pt idx="8796">
                  <c:v>0</c:v>
                </c:pt>
                <c:pt idx="8797">
                  <c:v>0</c:v>
                </c:pt>
                <c:pt idx="8798">
                  <c:v>0</c:v>
                </c:pt>
                <c:pt idx="8799">
                  <c:v>0</c:v>
                </c:pt>
                <c:pt idx="8800">
                  <c:v>0</c:v>
                </c:pt>
                <c:pt idx="8801">
                  <c:v>0</c:v>
                </c:pt>
                <c:pt idx="8802">
                  <c:v>0</c:v>
                </c:pt>
                <c:pt idx="8803">
                  <c:v>0</c:v>
                </c:pt>
                <c:pt idx="8804">
                  <c:v>0</c:v>
                </c:pt>
                <c:pt idx="8805">
                  <c:v>0</c:v>
                </c:pt>
                <c:pt idx="8806">
                  <c:v>0</c:v>
                </c:pt>
                <c:pt idx="8807">
                  <c:v>0</c:v>
                </c:pt>
                <c:pt idx="8808">
                  <c:v>0</c:v>
                </c:pt>
                <c:pt idx="8809">
                  <c:v>0</c:v>
                </c:pt>
                <c:pt idx="8810">
                  <c:v>0</c:v>
                </c:pt>
                <c:pt idx="8811">
                  <c:v>0</c:v>
                </c:pt>
                <c:pt idx="8812">
                  <c:v>0</c:v>
                </c:pt>
                <c:pt idx="8813">
                  <c:v>0</c:v>
                </c:pt>
                <c:pt idx="8814">
                  <c:v>0</c:v>
                </c:pt>
                <c:pt idx="8815">
                  <c:v>0</c:v>
                </c:pt>
                <c:pt idx="8816">
                  <c:v>0</c:v>
                </c:pt>
                <c:pt idx="8817">
                  <c:v>0</c:v>
                </c:pt>
                <c:pt idx="8818">
                  <c:v>0</c:v>
                </c:pt>
                <c:pt idx="8819">
                  <c:v>0</c:v>
                </c:pt>
                <c:pt idx="8820">
                  <c:v>0</c:v>
                </c:pt>
                <c:pt idx="8821">
                  <c:v>0</c:v>
                </c:pt>
                <c:pt idx="8822">
                  <c:v>0</c:v>
                </c:pt>
                <c:pt idx="8823">
                  <c:v>0</c:v>
                </c:pt>
                <c:pt idx="8824">
                  <c:v>0</c:v>
                </c:pt>
                <c:pt idx="8825">
                  <c:v>0</c:v>
                </c:pt>
                <c:pt idx="8826">
                  <c:v>0</c:v>
                </c:pt>
                <c:pt idx="8827">
                  <c:v>0</c:v>
                </c:pt>
                <c:pt idx="8828">
                  <c:v>0</c:v>
                </c:pt>
                <c:pt idx="8829">
                  <c:v>0</c:v>
                </c:pt>
                <c:pt idx="8830">
                  <c:v>0</c:v>
                </c:pt>
                <c:pt idx="8831">
                  <c:v>0</c:v>
                </c:pt>
                <c:pt idx="8832">
                  <c:v>0</c:v>
                </c:pt>
                <c:pt idx="8833">
                  <c:v>0</c:v>
                </c:pt>
                <c:pt idx="8834">
                  <c:v>0</c:v>
                </c:pt>
                <c:pt idx="8835">
                  <c:v>0</c:v>
                </c:pt>
                <c:pt idx="8836">
                  <c:v>0</c:v>
                </c:pt>
                <c:pt idx="8837">
                  <c:v>0</c:v>
                </c:pt>
                <c:pt idx="8838">
                  <c:v>0</c:v>
                </c:pt>
                <c:pt idx="8839">
                  <c:v>0</c:v>
                </c:pt>
                <c:pt idx="8840">
                  <c:v>0</c:v>
                </c:pt>
                <c:pt idx="8841">
                  <c:v>0</c:v>
                </c:pt>
                <c:pt idx="8842">
                  <c:v>0</c:v>
                </c:pt>
                <c:pt idx="8843">
                  <c:v>0</c:v>
                </c:pt>
                <c:pt idx="8844">
                  <c:v>0</c:v>
                </c:pt>
                <c:pt idx="8845">
                  <c:v>0</c:v>
                </c:pt>
                <c:pt idx="8846">
                  <c:v>0</c:v>
                </c:pt>
                <c:pt idx="8847">
                  <c:v>0</c:v>
                </c:pt>
                <c:pt idx="8848">
                  <c:v>0</c:v>
                </c:pt>
                <c:pt idx="8849">
                  <c:v>0</c:v>
                </c:pt>
                <c:pt idx="8850">
                  <c:v>0</c:v>
                </c:pt>
                <c:pt idx="8851">
                  <c:v>0</c:v>
                </c:pt>
                <c:pt idx="8852">
                  <c:v>0</c:v>
                </c:pt>
                <c:pt idx="8853">
                  <c:v>0</c:v>
                </c:pt>
                <c:pt idx="8854">
                  <c:v>0</c:v>
                </c:pt>
                <c:pt idx="8855">
                  <c:v>0</c:v>
                </c:pt>
                <c:pt idx="8856">
                  <c:v>0</c:v>
                </c:pt>
                <c:pt idx="8857">
                  <c:v>0</c:v>
                </c:pt>
                <c:pt idx="8858">
                  <c:v>0</c:v>
                </c:pt>
                <c:pt idx="8859">
                  <c:v>0</c:v>
                </c:pt>
                <c:pt idx="8860">
                  <c:v>0</c:v>
                </c:pt>
                <c:pt idx="8861">
                  <c:v>0</c:v>
                </c:pt>
                <c:pt idx="8862">
                  <c:v>0</c:v>
                </c:pt>
                <c:pt idx="8863">
                  <c:v>0</c:v>
                </c:pt>
                <c:pt idx="8864">
                  <c:v>0</c:v>
                </c:pt>
                <c:pt idx="8865">
                  <c:v>0</c:v>
                </c:pt>
                <c:pt idx="8866">
                  <c:v>0</c:v>
                </c:pt>
                <c:pt idx="8867">
                  <c:v>0</c:v>
                </c:pt>
                <c:pt idx="8868">
                  <c:v>0</c:v>
                </c:pt>
                <c:pt idx="8869">
                  <c:v>0</c:v>
                </c:pt>
                <c:pt idx="8870">
                  <c:v>0</c:v>
                </c:pt>
                <c:pt idx="8871">
                  <c:v>0</c:v>
                </c:pt>
                <c:pt idx="8872">
                  <c:v>0</c:v>
                </c:pt>
                <c:pt idx="8873">
                  <c:v>0</c:v>
                </c:pt>
                <c:pt idx="8874">
                  <c:v>0</c:v>
                </c:pt>
                <c:pt idx="8875">
                  <c:v>0</c:v>
                </c:pt>
                <c:pt idx="8876">
                  <c:v>0</c:v>
                </c:pt>
                <c:pt idx="8877">
                  <c:v>0</c:v>
                </c:pt>
                <c:pt idx="8878">
                  <c:v>0</c:v>
                </c:pt>
                <c:pt idx="8879">
                  <c:v>0</c:v>
                </c:pt>
                <c:pt idx="8880">
                  <c:v>0</c:v>
                </c:pt>
                <c:pt idx="8881">
                  <c:v>0</c:v>
                </c:pt>
                <c:pt idx="8882">
                  <c:v>0</c:v>
                </c:pt>
                <c:pt idx="8883">
                  <c:v>0</c:v>
                </c:pt>
                <c:pt idx="8884">
                  <c:v>0</c:v>
                </c:pt>
                <c:pt idx="8885">
                  <c:v>0</c:v>
                </c:pt>
                <c:pt idx="8886">
                  <c:v>0</c:v>
                </c:pt>
                <c:pt idx="8887">
                  <c:v>0</c:v>
                </c:pt>
                <c:pt idx="8888">
                  <c:v>0</c:v>
                </c:pt>
                <c:pt idx="8889">
                  <c:v>0</c:v>
                </c:pt>
                <c:pt idx="8890">
                  <c:v>0</c:v>
                </c:pt>
                <c:pt idx="8891">
                  <c:v>0</c:v>
                </c:pt>
                <c:pt idx="8892">
                  <c:v>0</c:v>
                </c:pt>
                <c:pt idx="8893">
                  <c:v>0</c:v>
                </c:pt>
                <c:pt idx="8894">
                  <c:v>0</c:v>
                </c:pt>
                <c:pt idx="8895">
                  <c:v>0</c:v>
                </c:pt>
                <c:pt idx="8896">
                  <c:v>0</c:v>
                </c:pt>
                <c:pt idx="8897">
                  <c:v>0</c:v>
                </c:pt>
                <c:pt idx="8898">
                  <c:v>0</c:v>
                </c:pt>
                <c:pt idx="8899">
                  <c:v>0</c:v>
                </c:pt>
                <c:pt idx="8900">
                  <c:v>0</c:v>
                </c:pt>
                <c:pt idx="8901">
                  <c:v>0</c:v>
                </c:pt>
                <c:pt idx="8902">
                  <c:v>0</c:v>
                </c:pt>
                <c:pt idx="8903">
                  <c:v>0</c:v>
                </c:pt>
                <c:pt idx="8904">
                  <c:v>0</c:v>
                </c:pt>
                <c:pt idx="8905">
                  <c:v>0</c:v>
                </c:pt>
                <c:pt idx="8906">
                  <c:v>0</c:v>
                </c:pt>
                <c:pt idx="8907">
                  <c:v>0</c:v>
                </c:pt>
                <c:pt idx="8908">
                  <c:v>0</c:v>
                </c:pt>
                <c:pt idx="8909">
                  <c:v>0</c:v>
                </c:pt>
                <c:pt idx="8910">
                  <c:v>0</c:v>
                </c:pt>
                <c:pt idx="8911">
                  <c:v>0</c:v>
                </c:pt>
                <c:pt idx="8912">
                  <c:v>0</c:v>
                </c:pt>
                <c:pt idx="8913">
                  <c:v>0</c:v>
                </c:pt>
                <c:pt idx="8914">
                  <c:v>0</c:v>
                </c:pt>
                <c:pt idx="8915">
                  <c:v>0</c:v>
                </c:pt>
                <c:pt idx="8916">
                  <c:v>0</c:v>
                </c:pt>
                <c:pt idx="8917">
                  <c:v>0</c:v>
                </c:pt>
                <c:pt idx="8918">
                  <c:v>0</c:v>
                </c:pt>
                <c:pt idx="8919">
                  <c:v>0</c:v>
                </c:pt>
                <c:pt idx="8920">
                  <c:v>0</c:v>
                </c:pt>
                <c:pt idx="8921">
                  <c:v>0</c:v>
                </c:pt>
                <c:pt idx="8922">
                  <c:v>0</c:v>
                </c:pt>
                <c:pt idx="8923">
                  <c:v>0</c:v>
                </c:pt>
                <c:pt idx="8924">
                  <c:v>0</c:v>
                </c:pt>
                <c:pt idx="8925">
                  <c:v>0</c:v>
                </c:pt>
                <c:pt idx="8926">
                  <c:v>0</c:v>
                </c:pt>
                <c:pt idx="8927">
                  <c:v>0</c:v>
                </c:pt>
                <c:pt idx="8928">
                  <c:v>0</c:v>
                </c:pt>
                <c:pt idx="8929">
                  <c:v>0</c:v>
                </c:pt>
                <c:pt idx="8930">
                  <c:v>0</c:v>
                </c:pt>
                <c:pt idx="8931">
                  <c:v>0</c:v>
                </c:pt>
                <c:pt idx="8932">
                  <c:v>0</c:v>
                </c:pt>
                <c:pt idx="8933">
                  <c:v>0</c:v>
                </c:pt>
                <c:pt idx="8934">
                  <c:v>0</c:v>
                </c:pt>
                <c:pt idx="8935">
                  <c:v>0</c:v>
                </c:pt>
                <c:pt idx="8936">
                  <c:v>0</c:v>
                </c:pt>
                <c:pt idx="8937">
                  <c:v>0</c:v>
                </c:pt>
                <c:pt idx="8938">
                  <c:v>0</c:v>
                </c:pt>
                <c:pt idx="8939">
                  <c:v>0</c:v>
                </c:pt>
                <c:pt idx="8940">
                  <c:v>0</c:v>
                </c:pt>
                <c:pt idx="8941">
                  <c:v>0</c:v>
                </c:pt>
                <c:pt idx="8942">
                  <c:v>0</c:v>
                </c:pt>
                <c:pt idx="8943">
                  <c:v>0</c:v>
                </c:pt>
                <c:pt idx="8944">
                  <c:v>0</c:v>
                </c:pt>
                <c:pt idx="8945">
                  <c:v>0</c:v>
                </c:pt>
                <c:pt idx="8946">
                  <c:v>0</c:v>
                </c:pt>
                <c:pt idx="8947">
                  <c:v>0</c:v>
                </c:pt>
                <c:pt idx="8948">
                  <c:v>0</c:v>
                </c:pt>
                <c:pt idx="8949">
                  <c:v>0</c:v>
                </c:pt>
                <c:pt idx="8950">
                  <c:v>0</c:v>
                </c:pt>
                <c:pt idx="8951">
                  <c:v>0</c:v>
                </c:pt>
                <c:pt idx="8952">
                  <c:v>0</c:v>
                </c:pt>
                <c:pt idx="8953">
                  <c:v>0</c:v>
                </c:pt>
                <c:pt idx="8954">
                  <c:v>0</c:v>
                </c:pt>
                <c:pt idx="8955">
                  <c:v>0</c:v>
                </c:pt>
                <c:pt idx="8956">
                  <c:v>0</c:v>
                </c:pt>
                <c:pt idx="8957">
                  <c:v>0</c:v>
                </c:pt>
                <c:pt idx="8958">
                  <c:v>0</c:v>
                </c:pt>
                <c:pt idx="8959">
                  <c:v>0</c:v>
                </c:pt>
                <c:pt idx="8960">
                  <c:v>0</c:v>
                </c:pt>
                <c:pt idx="8961">
                  <c:v>0</c:v>
                </c:pt>
                <c:pt idx="8962">
                  <c:v>0</c:v>
                </c:pt>
                <c:pt idx="8963">
                  <c:v>0</c:v>
                </c:pt>
                <c:pt idx="8964">
                  <c:v>0</c:v>
                </c:pt>
                <c:pt idx="8965">
                  <c:v>0</c:v>
                </c:pt>
                <c:pt idx="8966">
                  <c:v>0</c:v>
                </c:pt>
                <c:pt idx="8967">
                  <c:v>0</c:v>
                </c:pt>
                <c:pt idx="8968">
                  <c:v>0</c:v>
                </c:pt>
                <c:pt idx="8969">
                  <c:v>0</c:v>
                </c:pt>
                <c:pt idx="8970">
                  <c:v>0</c:v>
                </c:pt>
                <c:pt idx="8971">
                  <c:v>0</c:v>
                </c:pt>
                <c:pt idx="8972">
                  <c:v>0</c:v>
                </c:pt>
                <c:pt idx="8973">
                  <c:v>0</c:v>
                </c:pt>
                <c:pt idx="8974">
                  <c:v>0</c:v>
                </c:pt>
                <c:pt idx="8975">
                  <c:v>0</c:v>
                </c:pt>
                <c:pt idx="8976">
                  <c:v>0</c:v>
                </c:pt>
                <c:pt idx="8977">
                  <c:v>0</c:v>
                </c:pt>
                <c:pt idx="8978">
                  <c:v>0</c:v>
                </c:pt>
                <c:pt idx="8979">
                  <c:v>0</c:v>
                </c:pt>
                <c:pt idx="8980">
                  <c:v>0</c:v>
                </c:pt>
                <c:pt idx="8981">
                  <c:v>0</c:v>
                </c:pt>
                <c:pt idx="8982">
                  <c:v>0</c:v>
                </c:pt>
                <c:pt idx="8983">
                  <c:v>0</c:v>
                </c:pt>
                <c:pt idx="8984">
                  <c:v>0</c:v>
                </c:pt>
                <c:pt idx="8985">
                  <c:v>0</c:v>
                </c:pt>
                <c:pt idx="8986">
                  <c:v>0</c:v>
                </c:pt>
                <c:pt idx="8987">
                  <c:v>0</c:v>
                </c:pt>
                <c:pt idx="8988">
                  <c:v>0</c:v>
                </c:pt>
                <c:pt idx="8989">
                  <c:v>0</c:v>
                </c:pt>
                <c:pt idx="8990">
                  <c:v>0</c:v>
                </c:pt>
                <c:pt idx="8991">
                  <c:v>0</c:v>
                </c:pt>
                <c:pt idx="8992">
                  <c:v>0</c:v>
                </c:pt>
                <c:pt idx="8993">
                  <c:v>0</c:v>
                </c:pt>
                <c:pt idx="8994">
                  <c:v>0</c:v>
                </c:pt>
                <c:pt idx="8995">
                  <c:v>0</c:v>
                </c:pt>
                <c:pt idx="8996">
                  <c:v>0</c:v>
                </c:pt>
                <c:pt idx="8997">
                  <c:v>0</c:v>
                </c:pt>
                <c:pt idx="8998">
                  <c:v>0</c:v>
                </c:pt>
                <c:pt idx="8999">
                  <c:v>0</c:v>
                </c:pt>
                <c:pt idx="9000">
                  <c:v>0</c:v>
                </c:pt>
                <c:pt idx="9001">
                  <c:v>0</c:v>
                </c:pt>
                <c:pt idx="9002">
                  <c:v>0</c:v>
                </c:pt>
                <c:pt idx="9003">
                  <c:v>0</c:v>
                </c:pt>
                <c:pt idx="9004">
                  <c:v>0</c:v>
                </c:pt>
                <c:pt idx="9005">
                  <c:v>0</c:v>
                </c:pt>
                <c:pt idx="9006">
                  <c:v>0</c:v>
                </c:pt>
                <c:pt idx="9007">
                  <c:v>0</c:v>
                </c:pt>
                <c:pt idx="9008">
                  <c:v>0</c:v>
                </c:pt>
                <c:pt idx="9009">
                  <c:v>0</c:v>
                </c:pt>
                <c:pt idx="9010">
                  <c:v>0</c:v>
                </c:pt>
                <c:pt idx="9011">
                  <c:v>0</c:v>
                </c:pt>
                <c:pt idx="9012">
                  <c:v>0</c:v>
                </c:pt>
                <c:pt idx="9013">
                  <c:v>0</c:v>
                </c:pt>
                <c:pt idx="9014">
                  <c:v>0</c:v>
                </c:pt>
                <c:pt idx="9015">
                  <c:v>0</c:v>
                </c:pt>
                <c:pt idx="9016">
                  <c:v>0</c:v>
                </c:pt>
                <c:pt idx="9017">
                  <c:v>0</c:v>
                </c:pt>
                <c:pt idx="9018">
                  <c:v>0</c:v>
                </c:pt>
                <c:pt idx="9019">
                  <c:v>0</c:v>
                </c:pt>
                <c:pt idx="9020">
                  <c:v>0</c:v>
                </c:pt>
                <c:pt idx="9021">
                  <c:v>0</c:v>
                </c:pt>
                <c:pt idx="9022">
                  <c:v>0</c:v>
                </c:pt>
                <c:pt idx="9023">
                  <c:v>0</c:v>
                </c:pt>
                <c:pt idx="9024">
                  <c:v>0</c:v>
                </c:pt>
                <c:pt idx="9025">
                  <c:v>0</c:v>
                </c:pt>
                <c:pt idx="9026">
                  <c:v>0</c:v>
                </c:pt>
                <c:pt idx="9027">
                  <c:v>0</c:v>
                </c:pt>
                <c:pt idx="9028">
                  <c:v>0</c:v>
                </c:pt>
                <c:pt idx="9029">
                  <c:v>0</c:v>
                </c:pt>
                <c:pt idx="9030">
                  <c:v>0</c:v>
                </c:pt>
                <c:pt idx="9031">
                  <c:v>0</c:v>
                </c:pt>
                <c:pt idx="9032">
                  <c:v>0</c:v>
                </c:pt>
                <c:pt idx="9033">
                  <c:v>0</c:v>
                </c:pt>
                <c:pt idx="9034">
                  <c:v>0</c:v>
                </c:pt>
                <c:pt idx="9035">
                  <c:v>0</c:v>
                </c:pt>
                <c:pt idx="9036">
                  <c:v>0</c:v>
                </c:pt>
                <c:pt idx="9037">
                  <c:v>0</c:v>
                </c:pt>
                <c:pt idx="9038">
                  <c:v>0</c:v>
                </c:pt>
                <c:pt idx="9039">
                  <c:v>0</c:v>
                </c:pt>
                <c:pt idx="9040">
                  <c:v>0</c:v>
                </c:pt>
                <c:pt idx="9041">
                  <c:v>0</c:v>
                </c:pt>
                <c:pt idx="9042">
                  <c:v>0</c:v>
                </c:pt>
                <c:pt idx="9043">
                  <c:v>0</c:v>
                </c:pt>
                <c:pt idx="9044">
                  <c:v>0</c:v>
                </c:pt>
                <c:pt idx="9045">
                  <c:v>0</c:v>
                </c:pt>
                <c:pt idx="9046">
                  <c:v>0</c:v>
                </c:pt>
                <c:pt idx="9047">
                  <c:v>0</c:v>
                </c:pt>
                <c:pt idx="9048">
                  <c:v>0</c:v>
                </c:pt>
                <c:pt idx="9049">
                  <c:v>0</c:v>
                </c:pt>
                <c:pt idx="9050">
                  <c:v>0</c:v>
                </c:pt>
                <c:pt idx="9051">
                  <c:v>0</c:v>
                </c:pt>
                <c:pt idx="9052">
                  <c:v>0</c:v>
                </c:pt>
                <c:pt idx="9053">
                  <c:v>0</c:v>
                </c:pt>
                <c:pt idx="9054">
                  <c:v>0</c:v>
                </c:pt>
                <c:pt idx="9055">
                  <c:v>0</c:v>
                </c:pt>
                <c:pt idx="9056">
                  <c:v>0</c:v>
                </c:pt>
                <c:pt idx="9057">
                  <c:v>0</c:v>
                </c:pt>
                <c:pt idx="9058">
                  <c:v>0</c:v>
                </c:pt>
                <c:pt idx="9059">
                  <c:v>0</c:v>
                </c:pt>
                <c:pt idx="9060">
                  <c:v>0</c:v>
                </c:pt>
                <c:pt idx="9061">
                  <c:v>0</c:v>
                </c:pt>
                <c:pt idx="9062">
                  <c:v>0</c:v>
                </c:pt>
                <c:pt idx="9063">
                  <c:v>0</c:v>
                </c:pt>
                <c:pt idx="9064">
                  <c:v>0</c:v>
                </c:pt>
                <c:pt idx="9065">
                  <c:v>0</c:v>
                </c:pt>
                <c:pt idx="9066">
                  <c:v>0</c:v>
                </c:pt>
                <c:pt idx="9067">
                  <c:v>0</c:v>
                </c:pt>
                <c:pt idx="9068">
                  <c:v>0</c:v>
                </c:pt>
                <c:pt idx="9069">
                  <c:v>0</c:v>
                </c:pt>
                <c:pt idx="9070">
                  <c:v>0</c:v>
                </c:pt>
                <c:pt idx="9071">
                  <c:v>0</c:v>
                </c:pt>
                <c:pt idx="9072">
                  <c:v>0</c:v>
                </c:pt>
                <c:pt idx="9073">
                  <c:v>0</c:v>
                </c:pt>
                <c:pt idx="9074">
                  <c:v>0</c:v>
                </c:pt>
                <c:pt idx="9075">
                  <c:v>0</c:v>
                </c:pt>
                <c:pt idx="9076">
                  <c:v>0</c:v>
                </c:pt>
                <c:pt idx="9077">
                  <c:v>0</c:v>
                </c:pt>
                <c:pt idx="9078">
                  <c:v>0</c:v>
                </c:pt>
                <c:pt idx="9079">
                  <c:v>0</c:v>
                </c:pt>
                <c:pt idx="9080">
                  <c:v>0</c:v>
                </c:pt>
                <c:pt idx="9081">
                  <c:v>0</c:v>
                </c:pt>
                <c:pt idx="9082">
                  <c:v>0</c:v>
                </c:pt>
                <c:pt idx="9083">
                  <c:v>0</c:v>
                </c:pt>
                <c:pt idx="9084">
                  <c:v>0</c:v>
                </c:pt>
                <c:pt idx="9085">
                  <c:v>0</c:v>
                </c:pt>
                <c:pt idx="9086">
                  <c:v>0</c:v>
                </c:pt>
                <c:pt idx="9087">
                  <c:v>0</c:v>
                </c:pt>
                <c:pt idx="9088">
                  <c:v>0</c:v>
                </c:pt>
                <c:pt idx="9089">
                  <c:v>0</c:v>
                </c:pt>
                <c:pt idx="9090">
                  <c:v>0</c:v>
                </c:pt>
                <c:pt idx="9091">
                  <c:v>0</c:v>
                </c:pt>
                <c:pt idx="9092">
                  <c:v>0</c:v>
                </c:pt>
                <c:pt idx="9093">
                  <c:v>0</c:v>
                </c:pt>
                <c:pt idx="9094">
                  <c:v>0</c:v>
                </c:pt>
                <c:pt idx="9095">
                  <c:v>0</c:v>
                </c:pt>
                <c:pt idx="9096">
                  <c:v>0</c:v>
                </c:pt>
                <c:pt idx="9097">
                  <c:v>0</c:v>
                </c:pt>
                <c:pt idx="9098">
                  <c:v>0</c:v>
                </c:pt>
                <c:pt idx="9099">
                  <c:v>0</c:v>
                </c:pt>
                <c:pt idx="9100">
                  <c:v>0</c:v>
                </c:pt>
                <c:pt idx="9101">
                  <c:v>0</c:v>
                </c:pt>
                <c:pt idx="9102">
                  <c:v>0</c:v>
                </c:pt>
                <c:pt idx="9103">
                  <c:v>0</c:v>
                </c:pt>
                <c:pt idx="9104">
                  <c:v>0</c:v>
                </c:pt>
                <c:pt idx="9105">
                  <c:v>0</c:v>
                </c:pt>
                <c:pt idx="9106">
                  <c:v>0</c:v>
                </c:pt>
                <c:pt idx="9107">
                  <c:v>0</c:v>
                </c:pt>
                <c:pt idx="9108">
                  <c:v>0</c:v>
                </c:pt>
                <c:pt idx="9109">
                  <c:v>0</c:v>
                </c:pt>
                <c:pt idx="9110">
                  <c:v>0</c:v>
                </c:pt>
                <c:pt idx="9111">
                  <c:v>0</c:v>
                </c:pt>
                <c:pt idx="9112">
                  <c:v>0</c:v>
                </c:pt>
                <c:pt idx="9113">
                  <c:v>0</c:v>
                </c:pt>
                <c:pt idx="9114">
                  <c:v>0</c:v>
                </c:pt>
                <c:pt idx="9115">
                  <c:v>0</c:v>
                </c:pt>
                <c:pt idx="9116">
                  <c:v>0</c:v>
                </c:pt>
                <c:pt idx="9117">
                  <c:v>0</c:v>
                </c:pt>
                <c:pt idx="9118">
                  <c:v>0</c:v>
                </c:pt>
                <c:pt idx="9119">
                  <c:v>0</c:v>
                </c:pt>
                <c:pt idx="9120">
                  <c:v>0</c:v>
                </c:pt>
                <c:pt idx="9121">
                  <c:v>0</c:v>
                </c:pt>
                <c:pt idx="9122">
                  <c:v>0</c:v>
                </c:pt>
                <c:pt idx="9123">
                  <c:v>0</c:v>
                </c:pt>
                <c:pt idx="9124">
                  <c:v>0</c:v>
                </c:pt>
                <c:pt idx="9125">
                  <c:v>0</c:v>
                </c:pt>
                <c:pt idx="9126">
                  <c:v>0</c:v>
                </c:pt>
                <c:pt idx="9127">
                  <c:v>0</c:v>
                </c:pt>
                <c:pt idx="9128">
                  <c:v>0</c:v>
                </c:pt>
                <c:pt idx="9129">
                  <c:v>0</c:v>
                </c:pt>
                <c:pt idx="9130">
                  <c:v>0</c:v>
                </c:pt>
                <c:pt idx="9131">
                  <c:v>0</c:v>
                </c:pt>
                <c:pt idx="9132">
                  <c:v>0</c:v>
                </c:pt>
                <c:pt idx="9133">
                  <c:v>0</c:v>
                </c:pt>
                <c:pt idx="9134">
                  <c:v>0</c:v>
                </c:pt>
                <c:pt idx="9135">
                  <c:v>0</c:v>
                </c:pt>
                <c:pt idx="9136">
                  <c:v>0</c:v>
                </c:pt>
                <c:pt idx="9137">
                  <c:v>0</c:v>
                </c:pt>
                <c:pt idx="9138">
                  <c:v>0</c:v>
                </c:pt>
                <c:pt idx="9139">
                  <c:v>0</c:v>
                </c:pt>
                <c:pt idx="9140">
                  <c:v>0</c:v>
                </c:pt>
                <c:pt idx="9141">
                  <c:v>0</c:v>
                </c:pt>
                <c:pt idx="9142">
                  <c:v>0</c:v>
                </c:pt>
                <c:pt idx="9143">
                  <c:v>0</c:v>
                </c:pt>
                <c:pt idx="9144">
                  <c:v>0</c:v>
                </c:pt>
                <c:pt idx="9145">
                  <c:v>0</c:v>
                </c:pt>
                <c:pt idx="9146">
                  <c:v>0</c:v>
                </c:pt>
                <c:pt idx="9147">
                  <c:v>0</c:v>
                </c:pt>
                <c:pt idx="9148">
                  <c:v>0</c:v>
                </c:pt>
                <c:pt idx="9149">
                  <c:v>0</c:v>
                </c:pt>
                <c:pt idx="9150">
                  <c:v>0</c:v>
                </c:pt>
                <c:pt idx="9151">
                  <c:v>0</c:v>
                </c:pt>
                <c:pt idx="9152">
                  <c:v>0</c:v>
                </c:pt>
                <c:pt idx="9153">
                  <c:v>0</c:v>
                </c:pt>
                <c:pt idx="9154">
                  <c:v>0</c:v>
                </c:pt>
                <c:pt idx="9155">
                  <c:v>0</c:v>
                </c:pt>
                <c:pt idx="9156">
                  <c:v>0</c:v>
                </c:pt>
                <c:pt idx="9157">
                  <c:v>0</c:v>
                </c:pt>
                <c:pt idx="9158">
                  <c:v>0</c:v>
                </c:pt>
                <c:pt idx="9159">
                  <c:v>0</c:v>
                </c:pt>
                <c:pt idx="9160">
                  <c:v>0</c:v>
                </c:pt>
                <c:pt idx="9161">
                  <c:v>0</c:v>
                </c:pt>
                <c:pt idx="9162">
                  <c:v>0</c:v>
                </c:pt>
                <c:pt idx="9163">
                  <c:v>0</c:v>
                </c:pt>
                <c:pt idx="9164">
                  <c:v>0</c:v>
                </c:pt>
                <c:pt idx="9165">
                  <c:v>0</c:v>
                </c:pt>
                <c:pt idx="9166">
                  <c:v>0</c:v>
                </c:pt>
                <c:pt idx="9167">
                  <c:v>0</c:v>
                </c:pt>
                <c:pt idx="9168">
                  <c:v>0</c:v>
                </c:pt>
                <c:pt idx="9169">
                  <c:v>0</c:v>
                </c:pt>
                <c:pt idx="9170">
                  <c:v>0</c:v>
                </c:pt>
                <c:pt idx="9171">
                  <c:v>0</c:v>
                </c:pt>
                <c:pt idx="9172">
                  <c:v>0</c:v>
                </c:pt>
                <c:pt idx="9173">
                  <c:v>0</c:v>
                </c:pt>
                <c:pt idx="9174">
                  <c:v>0</c:v>
                </c:pt>
                <c:pt idx="9175">
                  <c:v>0</c:v>
                </c:pt>
                <c:pt idx="9176">
                  <c:v>0</c:v>
                </c:pt>
                <c:pt idx="9177">
                  <c:v>0</c:v>
                </c:pt>
                <c:pt idx="9178">
                  <c:v>0</c:v>
                </c:pt>
                <c:pt idx="9179">
                  <c:v>0</c:v>
                </c:pt>
                <c:pt idx="9180">
                  <c:v>0</c:v>
                </c:pt>
                <c:pt idx="9181">
                  <c:v>0</c:v>
                </c:pt>
                <c:pt idx="9182">
                  <c:v>0</c:v>
                </c:pt>
                <c:pt idx="9183">
                  <c:v>0</c:v>
                </c:pt>
                <c:pt idx="9184">
                  <c:v>0</c:v>
                </c:pt>
                <c:pt idx="9185">
                  <c:v>0</c:v>
                </c:pt>
                <c:pt idx="9186">
                  <c:v>0</c:v>
                </c:pt>
                <c:pt idx="9187">
                  <c:v>0</c:v>
                </c:pt>
                <c:pt idx="9188">
                  <c:v>0</c:v>
                </c:pt>
                <c:pt idx="9189">
                  <c:v>0</c:v>
                </c:pt>
                <c:pt idx="9190">
                  <c:v>0</c:v>
                </c:pt>
                <c:pt idx="9191">
                  <c:v>0</c:v>
                </c:pt>
                <c:pt idx="9192">
                  <c:v>0</c:v>
                </c:pt>
                <c:pt idx="9193">
                  <c:v>0</c:v>
                </c:pt>
                <c:pt idx="9194">
                  <c:v>0</c:v>
                </c:pt>
                <c:pt idx="9195">
                  <c:v>0</c:v>
                </c:pt>
                <c:pt idx="9196">
                  <c:v>0</c:v>
                </c:pt>
                <c:pt idx="9197">
                  <c:v>0</c:v>
                </c:pt>
                <c:pt idx="9198">
                  <c:v>0</c:v>
                </c:pt>
                <c:pt idx="9199">
                  <c:v>0</c:v>
                </c:pt>
                <c:pt idx="9200">
                  <c:v>0</c:v>
                </c:pt>
                <c:pt idx="9201">
                  <c:v>0</c:v>
                </c:pt>
                <c:pt idx="9202">
                  <c:v>0</c:v>
                </c:pt>
                <c:pt idx="9203">
                  <c:v>0</c:v>
                </c:pt>
                <c:pt idx="9204">
                  <c:v>0</c:v>
                </c:pt>
                <c:pt idx="9205">
                  <c:v>0</c:v>
                </c:pt>
                <c:pt idx="9206">
                  <c:v>0</c:v>
                </c:pt>
                <c:pt idx="9207">
                  <c:v>0</c:v>
                </c:pt>
                <c:pt idx="9208">
                  <c:v>0</c:v>
                </c:pt>
                <c:pt idx="9209">
                  <c:v>0</c:v>
                </c:pt>
                <c:pt idx="9210">
                  <c:v>0</c:v>
                </c:pt>
                <c:pt idx="9211">
                  <c:v>0</c:v>
                </c:pt>
                <c:pt idx="9212">
                  <c:v>0</c:v>
                </c:pt>
                <c:pt idx="9213">
                  <c:v>0</c:v>
                </c:pt>
                <c:pt idx="9214">
                  <c:v>0</c:v>
                </c:pt>
                <c:pt idx="9215">
                  <c:v>0</c:v>
                </c:pt>
                <c:pt idx="9216">
                  <c:v>0</c:v>
                </c:pt>
                <c:pt idx="9217">
                  <c:v>0</c:v>
                </c:pt>
                <c:pt idx="9218">
                  <c:v>0</c:v>
                </c:pt>
                <c:pt idx="9219">
                  <c:v>0</c:v>
                </c:pt>
                <c:pt idx="9220">
                  <c:v>0</c:v>
                </c:pt>
                <c:pt idx="9221">
                  <c:v>0</c:v>
                </c:pt>
                <c:pt idx="9222">
                  <c:v>0</c:v>
                </c:pt>
                <c:pt idx="9223">
                  <c:v>0</c:v>
                </c:pt>
                <c:pt idx="9224">
                  <c:v>0</c:v>
                </c:pt>
                <c:pt idx="9225">
                  <c:v>0</c:v>
                </c:pt>
                <c:pt idx="9226">
                  <c:v>0</c:v>
                </c:pt>
                <c:pt idx="9227">
                  <c:v>0</c:v>
                </c:pt>
                <c:pt idx="9228">
                  <c:v>0</c:v>
                </c:pt>
                <c:pt idx="9229">
                  <c:v>0</c:v>
                </c:pt>
                <c:pt idx="9230">
                  <c:v>0</c:v>
                </c:pt>
                <c:pt idx="9231">
                  <c:v>0</c:v>
                </c:pt>
                <c:pt idx="9232">
                  <c:v>0</c:v>
                </c:pt>
                <c:pt idx="9233">
                  <c:v>0</c:v>
                </c:pt>
                <c:pt idx="9234">
                  <c:v>0</c:v>
                </c:pt>
                <c:pt idx="9235">
                  <c:v>0</c:v>
                </c:pt>
                <c:pt idx="9236">
                  <c:v>0</c:v>
                </c:pt>
                <c:pt idx="9237">
                  <c:v>0</c:v>
                </c:pt>
                <c:pt idx="9238">
                  <c:v>0</c:v>
                </c:pt>
                <c:pt idx="9239">
                  <c:v>0</c:v>
                </c:pt>
                <c:pt idx="9240">
                  <c:v>0</c:v>
                </c:pt>
                <c:pt idx="9241">
                  <c:v>0</c:v>
                </c:pt>
                <c:pt idx="9242">
                  <c:v>0</c:v>
                </c:pt>
                <c:pt idx="9243">
                  <c:v>0</c:v>
                </c:pt>
                <c:pt idx="9244">
                  <c:v>0</c:v>
                </c:pt>
                <c:pt idx="9245">
                  <c:v>0</c:v>
                </c:pt>
                <c:pt idx="9246">
                  <c:v>0</c:v>
                </c:pt>
                <c:pt idx="9247">
                  <c:v>0</c:v>
                </c:pt>
                <c:pt idx="9248">
                  <c:v>0</c:v>
                </c:pt>
                <c:pt idx="9249">
                  <c:v>0</c:v>
                </c:pt>
                <c:pt idx="9250">
                  <c:v>0</c:v>
                </c:pt>
                <c:pt idx="9251">
                  <c:v>0</c:v>
                </c:pt>
                <c:pt idx="9252">
                  <c:v>0</c:v>
                </c:pt>
                <c:pt idx="9253">
                  <c:v>0</c:v>
                </c:pt>
                <c:pt idx="9254">
                  <c:v>0</c:v>
                </c:pt>
                <c:pt idx="9255">
                  <c:v>0</c:v>
                </c:pt>
                <c:pt idx="9256">
                  <c:v>0</c:v>
                </c:pt>
                <c:pt idx="9257">
                  <c:v>0</c:v>
                </c:pt>
                <c:pt idx="9258">
                  <c:v>0</c:v>
                </c:pt>
                <c:pt idx="9259">
                  <c:v>0</c:v>
                </c:pt>
                <c:pt idx="9260">
                  <c:v>0</c:v>
                </c:pt>
                <c:pt idx="9261">
                  <c:v>0</c:v>
                </c:pt>
                <c:pt idx="9262">
                  <c:v>0</c:v>
                </c:pt>
                <c:pt idx="9263">
                  <c:v>0</c:v>
                </c:pt>
                <c:pt idx="9264">
                  <c:v>0</c:v>
                </c:pt>
                <c:pt idx="9265">
                  <c:v>0</c:v>
                </c:pt>
                <c:pt idx="9266">
                  <c:v>0</c:v>
                </c:pt>
                <c:pt idx="9267">
                  <c:v>0</c:v>
                </c:pt>
                <c:pt idx="9268">
                  <c:v>0</c:v>
                </c:pt>
                <c:pt idx="9269">
                  <c:v>0</c:v>
                </c:pt>
                <c:pt idx="9270">
                  <c:v>0</c:v>
                </c:pt>
                <c:pt idx="9271">
                  <c:v>0</c:v>
                </c:pt>
                <c:pt idx="9272">
                  <c:v>0</c:v>
                </c:pt>
                <c:pt idx="9273">
                  <c:v>0</c:v>
                </c:pt>
                <c:pt idx="9274">
                  <c:v>0</c:v>
                </c:pt>
                <c:pt idx="9275">
                  <c:v>0</c:v>
                </c:pt>
                <c:pt idx="9276">
                  <c:v>0</c:v>
                </c:pt>
                <c:pt idx="9277">
                  <c:v>0</c:v>
                </c:pt>
                <c:pt idx="9278">
                  <c:v>0</c:v>
                </c:pt>
                <c:pt idx="9279">
                  <c:v>0</c:v>
                </c:pt>
                <c:pt idx="9280">
                  <c:v>0</c:v>
                </c:pt>
                <c:pt idx="9281">
                  <c:v>0</c:v>
                </c:pt>
                <c:pt idx="9282">
                  <c:v>0</c:v>
                </c:pt>
                <c:pt idx="9283">
                  <c:v>0</c:v>
                </c:pt>
                <c:pt idx="9284">
                  <c:v>0</c:v>
                </c:pt>
                <c:pt idx="9285">
                  <c:v>0</c:v>
                </c:pt>
                <c:pt idx="9286">
                  <c:v>0</c:v>
                </c:pt>
                <c:pt idx="9287">
                  <c:v>0</c:v>
                </c:pt>
                <c:pt idx="9288">
                  <c:v>0</c:v>
                </c:pt>
                <c:pt idx="9289">
                  <c:v>0</c:v>
                </c:pt>
                <c:pt idx="9290">
                  <c:v>0</c:v>
                </c:pt>
                <c:pt idx="9291">
                  <c:v>0</c:v>
                </c:pt>
                <c:pt idx="9292">
                  <c:v>0</c:v>
                </c:pt>
                <c:pt idx="9293">
                  <c:v>0</c:v>
                </c:pt>
                <c:pt idx="9294">
                  <c:v>0</c:v>
                </c:pt>
                <c:pt idx="9295">
                  <c:v>0</c:v>
                </c:pt>
                <c:pt idx="9296">
                  <c:v>0</c:v>
                </c:pt>
                <c:pt idx="9297">
                  <c:v>0</c:v>
                </c:pt>
                <c:pt idx="9298">
                  <c:v>0</c:v>
                </c:pt>
                <c:pt idx="9299">
                  <c:v>0</c:v>
                </c:pt>
                <c:pt idx="9300">
                  <c:v>0</c:v>
                </c:pt>
                <c:pt idx="9301">
                  <c:v>0</c:v>
                </c:pt>
                <c:pt idx="9302">
                  <c:v>0</c:v>
                </c:pt>
                <c:pt idx="9303">
                  <c:v>0</c:v>
                </c:pt>
                <c:pt idx="9304">
                  <c:v>0</c:v>
                </c:pt>
                <c:pt idx="9305">
                  <c:v>0</c:v>
                </c:pt>
                <c:pt idx="9306">
                  <c:v>0</c:v>
                </c:pt>
                <c:pt idx="9307">
                  <c:v>0</c:v>
                </c:pt>
                <c:pt idx="9308">
                  <c:v>0</c:v>
                </c:pt>
                <c:pt idx="9309">
                  <c:v>0</c:v>
                </c:pt>
                <c:pt idx="9310">
                  <c:v>0</c:v>
                </c:pt>
                <c:pt idx="9311">
                  <c:v>0</c:v>
                </c:pt>
                <c:pt idx="9312">
                  <c:v>0</c:v>
                </c:pt>
                <c:pt idx="9313">
                  <c:v>0</c:v>
                </c:pt>
                <c:pt idx="9314">
                  <c:v>0</c:v>
                </c:pt>
                <c:pt idx="9315">
                  <c:v>0</c:v>
                </c:pt>
                <c:pt idx="9316">
                  <c:v>0</c:v>
                </c:pt>
                <c:pt idx="9317">
                  <c:v>0</c:v>
                </c:pt>
                <c:pt idx="9318">
                  <c:v>0</c:v>
                </c:pt>
                <c:pt idx="9319">
                  <c:v>0</c:v>
                </c:pt>
                <c:pt idx="9320">
                  <c:v>0</c:v>
                </c:pt>
                <c:pt idx="9321">
                  <c:v>0</c:v>
                </c:pt>
                <c:pt idx="9322">
                  <c:v>0</c:v>
                </c:pt>
                <c:pt idx="9323">
                  <c:v>0</c:v>
                </c:pt>
                <c:pt idx="9324">
                  <c:v>0</c:v>
                </c:pt>
                <c:pt idx="9325">
                  <c:v>0</c:v>
                </c:pt>
                <c:pt idx="9326">
                  <c:v>0</c:v>
                </c:pt>
                <c:pt idx="9327">
                  <c:v>0</c:v>
                </c:pt>
                <c:pt idx="9328">
                  <c:v>0</c:v>
                </c:pt>
                <c:pt idx="9329">
                  <c:v>0</c:v>
                </c:pt>
                <c:pt idx="9330">
                  <c:v>0</c:v>
                </c:pt>
                <c:pt idx="9331">
                  <c:v>0</c:v>
                </c:pt>
                <c:pt idx="9332">
                  <c:v>0</c:v>
                </c:pt>
                <c:pt idx="9333">
                  <c:v>0</c:v>
                </c:pt>
                <c:pt idx="9334">
                  <c:v>0</c:v>
                </c:pt>
                <c:pt idx="9335">
                  <c:v>0</c:v>
                </c:pt>
                <c:pt idx="9336">
                  <c:v>0</c:v>
                </c:pt>
                <c:pt idx="9337">
                  <c:v>0</c:v>
                </c:pt>
                <c:pt idx="9338">
                  <c:v>0</c:v>
                </c:pt>
                <c:pt idx="9339">
                  <c:v>0</c:v>
                </c:pt>
                <c:pt idx="9340">
                  <c:v>0</c:v>
                </c:pt>
                <c:pt idx="9341">
                  <c:v>0</c:v>
                </c:pt>
                <c:pt idx="9342">
                  <c:v>0</c:v>
                </c:pt>
                <c:pt idx="9343">
                  <c:v>0</c:v>
                </c:pt>
                <c:pt idx="9344">
                  <c:v>0</c:v>
                </c:pt>
                <c:pt idx="9345">
                  <c:v>0</c:v>
                </c:pt>
                <c:pt idx="9346">
                  <c:v>0</c:v>
                </c:pt>
                <c:pt idx="9347">
                  <c:v>0</c:v>
                </c:pt>
                <c:pt idx="9348">
                  <c:v>0</c:v>
                </c:pt>
                <c:pt idx="9349">
                  <c:v>0</c:v>
                </c:pt>
                <c:pt idx="9350">
                  <c:v>0</c:v>
                </c:pt>
                <c:pt idx="9351">
                  <c:v>0</c:v>
                </c:pt>
                <c:pt idx="9352">
                  <c:v>0</c:v>
                </c:pt>
                <c:pt idx="9353">
                  <c:v>0</c:v>
                </c:pt>
                <c:pt idx="9354">
                  <c:v>0</c:v>
                </c:pt>
                <c:pt idx="9355">
                  <c:v>0</c:v>
                </c:pt>
                <c:pt idx="9356">
                  <c:v>0</c:v>
                </c:pt>
                <c:pt idx="9357">
                  <c:v>0</c:v>
                </c:pt>
                <c:pt idx="9358">
                  <c:v>0</c:v>
                </c:pt>
                <c:pt idx="9359">
                  <c:v>0</c:v>
                </c:pt>
                <c:pt idx="9360">
                  <c:v>0</c:v>
                </c:pt>
                <c:pt idx="9361">
                  <c:v>0</c:v>
                </c:pt>
                <c:pt idx="9362">
                  <c:v>0</c:v>
                </c:pt>
                <c:pt idx="9363">
                  <c:v>0</c:v>
                </c:pt>
                <c:pt idx="9364">
                  <c:v>0</c:v>
                </c:pt>
                <c:pt idx="9365">
                  <c:v>0</c:v>
                </c:pt>
                <c:pt idx="9366">
                  <c:v>0</c:v>
                </c:pt>
                <c:pt idx="9367">
                  <c:v>0</c:v>
                </c:pt>
                <c:pt idx="9368">
                  <c:v>0</c:v>
                </c:pt>
                <c:pt idx="9369">
                  <c:v>0</c:v>
                </c:pt>
                <c:pt idx="9370">
                  <c:v>0</c:v>
                </c:pt>
                <c:pt idx="9371">
                  <c:v>0</c:v>
                </c:pt>
                <c:pt idx="9372">
                  <c:v>0</c:v>
                </c:pt>
                <c:pt idx="9373">
                  <c:v>0</c:v>
                </c:pt>
                <c:pt idx="9374">
                  <c:v>0</c:v>
                </c:pt>
                <c:pt idx="9375">
                  <c:v>0</c:v>
                </c:pt>
                <c:pt idx="9376">
                  <c:v>0</c:v>
                </c:pt>
                <c:pt idx="9377">
                  <c:v>0</c:v>
                </c:pt>
                <c:pt idx="9378">
                  <c:v>0</c:v>
                </c:pt>
                <c:pt idx="9379">
                  <c:v>0</c:v>
                </c:pt>
                <c:pt idx="9380">
                  <c:v>0</c:v>
                </c:pt>
                <c:pt idx="9381">
                  <c:v>0</c:v>
                </c:pt>
                <c:pt idx="9382">
                  <c:v>0</c:v>
                </c:pt>
                <c:pt idx="9383">
                  <c:v>0</c:v>
                </c:pt>
                <c:pt idx="9384">
                  <c:v>0</c:v>
                </c:pt>
                <c:pt idx="9385">
                  <c:v>0</c:v>
                </c:pt>
                <c:pt idx="9386">
                  <c:v>0</c:v>
                </c:pt>
                <c:pt idx="9387">
                  <c:v>0</c:v>
                </c:pt>
                <c:pt idx="9388">
                  <c:v>0</c:v>
                </c:pt>
                <c:pt idx="9389">
                  <c:v>0</c:v>
                </c:pt>
                <c:pt idx="9390">
                  <c:v>0</c:v>
                </c:pt>
                <c:pt idx="9391">
                  <c:v>0</c:v>
                </c:pt>
                <c:pt idx="9392">
                  <c:v>0</c:v>
                </c:pt>
                <c:pt idx="9393">
                  <c:v>0</c:v>
                </c:pt>
                <c:pt idx="9394">
                  <c:v>0</c:v>
                </c:pt>
                <c:pt idx="9395">
                  <c:v>0</c:v>
                </c:pt>
                <c:pt idx="9396">
                  <c:v>0</c:v>
                </c:pt>
                <c:pt idx="9397">
                  <c:v>0</c:v>
                </c:pt>
                <c:pt idx="9398">
                  <c:v>0</c:v>
                </c:pt>
                <c:pt idx="9399">
                  <c:v>0</c:v>
                </c:pt>
                <c:pt idx="9400">
                  <c:v>0</c:v>
                </c:pt>
                <c:pt idx="9401">
                  <c:v>0</c:v>
                </c:pt>
                <c:pt idx="9402">
                  <c:v>0</c:v>
                </c:pt>
                <c:pt idx="9403">
                  <c:v>0</c:v>
                </c:pt>
                <c:pt idx="9404">
                  <c:v>0</c:v>
                </c:pt>
                <c:pt idx="9405">
                  <c:v>0</c:v>
                </c:pt>
                <c:pt idx="9406">
                  <c:v>0</c:v>
                </c:pt>
                <c:pt idx="9407">
                  <c:v>0</c:v>
                </c:pt>
                <c:pt idx="9408">
                  <c:v>0</c:v>
                </c:pt>
                <c:pt idx="9409">
                  <c:v>0</c:v>
                </c:pt>
                <c:pt idx="9410">
                  <c:v>0</c:v>
                </c:pt>
                <c:pt idx="9411">
                  <c:v>0</c:v>
                </c:pt>
                <c:pt idx="9412">
                  <c:v>0</c:v>
                </c:pt>
                <c:pt idx="9413">
                  <c:v>0</c:v>
                </c:pt>
                <c:pt idx="9414">
                  <c:v>0</c:v>
                </c:pt>
                <c:pt idx="9415">
                  <c:v>0</c:v>
                </c:pt>
                <c:pt idx="9416">
                  <c:v>0</c:v>
                </c:pt>
                <c:pt idx="9417">
                  <c:v>0</c:v>
                </c:pt>
                <c:pt idx="9418">
                  <c:v>0</c:v>
                </c:pt>
                <c:pt idx="9419">
                  <c:v>0</c:v>
                </c:pt>
                <c:pt idx="9420">
                  <c:v>0</c:v>
                </c:pt>
                <c:pt idx="9421">
                  <c:v>0</c:v>
                </c:pt>
                <c:pt idx="9422">
                  <c:v>0</c:v>
                </c:pt>
                <c:pt idx="9423">
                  <c:v>0</c:v>
                </c:pt>
                <c:pt idx="9424">
                  <c:v>0</c:v>
                </c:pt>
                <c:pt idx="9425">
                  <c:v>0</c:v>
                </c:pt>
                <c:pt idx="9426">
                  <c:v>0</c:v>
                </c:pt>
                <c:pt idx="9427">
                  <c:v>0</c:v>
                </c:pt>
                <c:pt idx="9428">
                  <c:v>0</c:v>
                </c:pt>
                <c:pt idx="9429">
                  <c:v>0</c:v>
                </c:pt>
                <c:pt idx="9430">
                  <c:v>0</c:v>
                </c:pt>
                <c:pt idx="9431">
                  <c:v>0</c:v>
                </c:pt>
                <c:pt idx="9432">
                  <c:v>0</c:v>
                </c:pt>
                <c:pt idx="9433">
                  <c:v>0</c:v>
                </c:pt>
                <c:pt idx="9434">
                  <c:v>0</c:v>
                </c:pt>
                <c:pt idx="9435">
                  <c:v>0</c:v>
                </c:pt>
                <c:pt idx="9436">
                  <c:v>0</c:v>
                </c:pt>
                <c:pt idx="9437">
                  <c:v>0</c:v>
                </c:pt>
                <c:pt idx="9438">
                  <c:v>0</c:v>
                </c:pt>
                <c:pt idx="9439">
                  <c:v>0</c:v>
                </c:pt>
                <c:pt idx="9440">
                  <c:v>0</c:v>
                </c:pt>
                <c:pt idx="9441">
                  <c:v>0</c:v>
                </c:pt>
                <c:pt idx="9442">
                  <c:v>0</c:v>
                </c:pt>
                <c:pt idx="9443">
                  <c:v>0</c:v>
                </c:pt>
                <c:pt idx="9444">
                  <c:v>0</c:v>
                </c:pt>
                <c:pt idx="9445">
                  <c:v>0</c:v>
                </c:pt>
                <c:pt idx="9446">
                  <c:v>0</c:v>
                </c:pt>
                <c:pt idx="9447">
                  <c:v>0</c:v>
                </c:pt>
                <c:pt idx="9448">
                  <c:v>0</c:v>
                </c:pt>
                <c:pt idx="9449">
                  <c:v>0</c:v>
                </c:pt>
                <c:pt idx="9450">
                  <c:v>0</c:v>
                </c:pt>
                <c:pt idx="9451">
                  <c:v>0</c:v>
                </c:pt>
                <c:pt idx="9452">
                  <c:v>0</c:v>
                </c:pt>
                <c:pt idx="9453">
                  <c:v>0</c:v>
                </c:pt>
                <c:pt idx="9454">
                  <c:v>0</c:v>
                </c:pt>
                <c:pt idx="9455">
                  <c:v>0</c:v>
                </c:pt>
                <c:pt idx="9456">
                  <c:v>0</c:v>
                </c:pt>
                <c:pt idx="9457">
                  <c:v>0</c:v>
                </c:pt>
                <c:pt idx="9458">
                  <c:v>0</c:v>
                </c:pt>
                <c:pt idx="9459">
                  <c:v>0</c:v>
                </c:pt>
                <c:pt idx="9460">
                  <c:v>0</c:v>
                </c:pt>
                <c:pt idx="9461">
                  <c:v>0</c:v>
                </c:pt>
                <c:pt idx="9462">
                  <c:v>0</c:v>
                </c:pt>
                <c:pt idx="9463">
                  <c:v>0</c:v>
                </c:pt>
                <c:pt idx="9464">
                  <c:v>0</c:v>
                </c:pt>
                <c:pt idx="9465">
                  <c:v>0</c:v>
                </c:pt>
                <c:pt idx="9466">
                  <c:v>0</c:v>
                </c:pt>
                <c:pt idx="9467">
                  <c:v>0</c:v>
                </c:pt>
                <c:pt idx="9468">
                  <c:v>0</c:v>
                </c:pt>
                <c:pt idx="9469">
                  <c:v>0</c:v>
                </c:pt>
                <c:pt idx="9470">
                  <c:v>0</c:v>
                </c:pt>
                <c:pt idx="9471">
                  <c:v>0</c:v>
                </c:pt>
                <c:pt idx="9472">
                  <c:v>0</c:v>
                </c:pt>
                <c:pt idx="9473">
                  <c:v>0</c:v>
                </c:pt>
                <c:pt idx="9474">
                  <c:v>0</c:v>
                </c:pt>
                <c:pt idx="9475">
                  <c:v>0</c:v>
                </c:pt>
                <c:pt idx="9476">
                  <c:v>0</c:v>
                </c:pt>
                <c:pt idx="9477">
                  <c:v>0</c:v>
                </c:pt>
                <c:pt idx="9478">
                  <c:v>0</c:v>
                </c:pt>
                <c:pt idx="9479">
                  <c:v>0</c:v>
                </c:pt>
                <c:pt idx="9480">
                  <c:v>0</c:v>
                </c:pt>
                <c:pt idx="9481">
                  <c:v>0</c:v>
                </c:pt>
                <c:pt idx="9482">
                  <c:v>0</c:v>
                </c:pt>
                <c:pt idx="9483">
                  <c:v>0</c:v>
                </c:pt>
                <c:pt idx="9484">
                  <c:v>0</c:v>
                </c:pt>
                <c:pt idx="9485">
                  <c:v>0</c:v>
                </c:pt>
                <c:pt idx="9486">
                  <c:v>0</c:v>
                </c:pt>
                <c:pt idx="9487">
                  <c:v>0</c:v>
                </c:pt>
                <c:pt idx="9488">
                  <c:v>0</c:v>
                </c:pt>
                <c:pt idx="9489">
                  <c:v>0</c:v>
                </c:pt>
                <c:pt idx="9490">
                  <c:v>0</c:v>
                </c:pt>
                <c:pt idx="9491">
                  <c:v>0</c:v>
                </c:pt>
                <c:pt idx="9492">
                  <c:v>0</c:v>
                </c:pt>
                <c:pt idx="9493">
                  <c:v>0</c:v>
                </c:pt>
                <c:pt idx="9494">
                  <c:v>0</c:v>
                </c:pt>
                <c:pt idx="9495">
                  <c:v>0</c:v>
                </c:pt>
                <c:pt idx="9496">
                  <c:v>0</c:v>
                </c:pt>
                <c:pt idx="9497">
                  <c:v>0</c:v>
                </c:pt>
                <c:pt idx="9498">
                  <c:v>0</c:v>
                </c:pt>
                <c:pt idx="9499">
                  <c:v>0</c:v>
                </c:pt>
                <c:pt idx="9500">
                  <c:v>0</c:v>
                </c:pt>
                <c:pt idx="9501">
                  <c:v>0</c:v>
                </c:pt>
                <c:pt idx="9502">
                  <c:v>0</c:v>
                </c:pt>
                <c:pt idx="9503">
                  <c:v>0</c:v>
                </c:pt>
                <c:pt idx="9504">
                  <c:v>0</c:v>
                </c:pt>
                <c:pt idx="9505">
                  <c:v>0</c:v>
                </c:pt>
                <c:pt idx="9506">
                  <c:v>0</c:v>
                </c:pt>
                <c:pt idx="9507">
                  <c:v>0</c:v>
                </c:pt>
                <c:pt idx="9508">
                  <c:v>0</c:v>
                </c:pt>
                <c:pt idx="9509">
                  <c:v>0</c:v>
                </c:pt>
                <c:pt idx="9510">
                  <c:v>0</c:v>
                </c:pt>
                <c:pt idx="9511">
                  <c:v>0</c:v>
                </c:pt>
                <c:pt idx="9512">
                  <c:v>0</c:v>
                </c:pt>
                <c:pt idx="9513">
                  <c:v>0</c:v>
                </c:pt>
                <c:pt idx="9514">
                  <c:v>0</c:v>
                </c:pt>
                <c:pt idx="9515">
                  <c:v>0</c:v>
                </c:pt>
                <c:pt idx="9516">
                  <c:v>0</c:v>
                </c:pt>
                <c:pt idx="9517">
                  <c:v>0</c:v>
                </c:pt>
                <c:pt idx="9518">
                  <c:v>0</c:v>
                </c:pt>
                <c:pt idx="9519">
                  <c:v>0</c:v>
                </c:pt>
                <c:pt idx="9520">
                  <c:v>0</c:v>
                </c:pt>
                <c:pt idx="9521">
                  <c:v>0</c:v>
                </c:pt>
                <c:pt idx="9522">
                  <c:v>0</c:v>
                </c:pt>
                <c:pt idx="9523">
                  <c:v>0</c:v>
                </c:pt>
                <c:pt idx="9524">
                  <c:v>0</c:v>
                </c:pt>
                <c:pt idx="9525">
                  <c:v>0</c:v>
                </c:pt>
                <c:pt idx="9526">
                  <c:v>0</c:v>
                </c:pt>
                <c:pt idx="9527">
                  <c:v>0</c:v>
                </c:pt>
                <c:pt idx="9528">
                  <c:v>0</c:v>
                </c:pt>
                <c:pt idx="9529">
                  <c:v>0</c:v>
                </c:pt>
                <c:pt idx="9530">
                  <c:v>0</c:v>
                </c:pt>
                <c:pt idx="9531">
                  <c:v>0</c:v>
                </c:pt>
                <c:pt idx="9532">
                  <c:v>0</c:v>
                </c:pt>
                <c:pt idx="9533">
                  <c:v>0</c:v>
                </c:pt>
                <c:pt idx="9534">
                  <c:v>0</c:v>
                </c:pt>
                <c:pt idx="9535">
                  <c:v>0</c:v>
                </c:pt>
                <c:pt idx="9536">
                  <c:v>0</c:v>
                </c:pt>
                <c:pt idx="9537">
                  <c:v>0</c:v>
                </c:pt>
                <c:pt idx="9538">
                  <c:v>0</c:v>
                </c:pt>
                <c:pt idx="9539">
                  <c:v>0</c:v>
                </c:pt>
                <c:pt idx="9540">
                  <c:v>0</c:v>
                </c:pt>
                <c:pt idx="9541">
                  <c:v>0</c:v>
                </c:pt>
                <c:pt idx="9542">
                  <c:v>0</c:v>
                </c:pt>
                <c:pt idx="9543">
                  <c:v>0</c:v>
                </c:pt>
                <c:pt idx="9544">
                  <c:v>0</c:v>
                </c:pt>
                <c:pt idx="9545">
                  <c:v>0</c:v>
                </c:pt>
                <c:pt idx="9546">
                  <c:v>0</c:v>
                </c:pt>
                <c:pt idx="9547">
                  <c:v>0</c:v>
                </c:pt>
                <c:pt idx="9548">
                  <c:v>0</c:v>
                </c:pt>
                <c:pt idx="9549">
                  <c:v>0</c:v>
                </c:pt>
                <c:pt idx="9550">
                  <c:v>0</c:v>
                </c:pt>
                <c:pt idx="9551">
                  <c:v>0</c:v>
                </c:pt>
                <c:pt idx="9552">
                  <c:v>0</c:v>
                </c:pt>
                <c:pt idx="9553">
                  <c:v>0</c:v>
                </c:pt>
                <c:pt idx="9554">
                  <c:v>0</c:v>
                </c:pt>
                <c:pt idx="9555">
                  <c:v>0</c:v>
                </c:pt>
                <c:pt idx="9556">
                  <c:v>0</c:v>
                </c:pt>
                <c:pt idx="9557">
                  <c:v>0</c:v>
                </c:pt>
                <c:pt idx="9558">
                  <c:v>0</c:v>
                </c:pt>
                <c:pt idx="9559">
                  <c:v>0</c:v>
                </c:pt>
                <c:pt idx="9560">
                  <c:v>0</c:v>
                </c:pt>
                <c:pt idx="9561">
                  <c:v>0</c:v>
                </c:pt>
                <c:pt idx="9562">
                  <c:v>0</c:v>
                </c:pt>
                <c:pt idx="9563">
                  <c:v>0</c:v>
                </c:pt>
                <c:pt idx="9564">
                  <c:v>0</c:v>
                </c:pt>
                <c:pt idx="9565">
                  <c:v>0</c:v>
                </c:pt>
                <c:pt idx="9566">
                  <c:v>0</c:v>
                </c:pt>
                <c:pt idx="9567">
                  <c:v>0</c:v>
                </c:pt>
                <c:pt idx="9568">
                  <c:v>0</c:v>
                </c:pt>
                <c:pt idx="9569">
                  <c:v>0</c:v>
                </c:pt>
                <c:pt idx="9570">
                  <c:v>0</c:v>
                </c:pt>
                <c:pt idx="9571">
                  <c:v>0</c:v>
                </c:pt>
                <c:pt idx="9572">
                  <c:v>0</c:v>
                </c:pt>
                <c:pt idx="9573">
                  <c:v>0</c:v>
                </c:pt>
                <c:pt idx="9574">
                  <c:v>0</c:v>
                </c:pt>
                <c:pt idx="9575">
                  <c:v>0</c:v>
                </c:pt>
                <c:pt idx="9576">
                  <c:v>0</c:v>
                </c:pt>
                <c:pt idx="9577">
                  <c:v>0</c:v>
                </c:pt>
                <c:pt idx="9578">
                  <c:v>0</c:v>
                </c:pt>
                <c:pt idx="9579">
                  <c:v>0</c:v>
                </c:pt>
                <c:pt idx="9580">
                  <c:v>0</c:v>
                </c:pt>
                <c:pt idx="9581">
                  <c:v>0</c:v>
                </c:pt>
                <c:pt idx="9582">
                  <c:v>0</c:v>
                </c:pt>
                <c:pt idx="9583">
                  <c:v>0</c:v>
                </c:pt>
                <c:pt idx="9584">
                  <c:v>0</c:v>
                </c:pt>
                <c:pt idx="9585">
                  <c:v>0</c:v>
                </c:pt>
                <c:pt idx="9586">
                  <c:v>0</c:v>
                </c:pt>
                <c:pt idx="9587">
                  <c:v>0</c:v>
                </c:pt>
                <c:pt idx="9588">
                  <c:v>0</c:v>
                </c:pt>
                <c:pt idx="9589">
                  <c:v>0</c:v>
                </c:pt>
                <c:pt idx="9590">
                  <c:v>0</c:v>
                </c:pt>
                <c:pt idx="9591">
                  <c:v>0</c:v>
                </c:pt>
                <c:pt idx="9592">
                  <c:v>0</c:v>
                </c:pt>
                <c:pt idx="9593">
                  <c:v>0</c:v>
                </c:pt>
                <c:pt idx="9594">
                  <c:v>0</c:v>
                </c:pt>
                <c:pt idx="9595">
                  <c:v>0</c:v>
                </c:pt>
                <c:pt idx="9596">
                  <c:v>0</c:v>
                </c:pt>
                <c:pt idx="9597">
                  <c:v>0</c:v>
                </c:pt>
                <c:pt idx="9598">
                  <c:v>0</c:v>
                </c:pt>
                <c:pt idx="9599">
                  <c:v>0</c:v>
                </c:pt>
                <c:pt idx="9600">
                  <c:v>0</c:v>
                </c:pt>
                <c:pt idx="9601">
                  <c:v>0</c:v>
                </c:pt>
                <c:pt idx="9602">
                  <c:v>0</c:v>
                </c:pt>
                <c:pt idx="9603">
                  <c:v>0</c:v>
                </c:pt>
                <c:pt idx="9604">
                  <c:v>0</c:v>
                </c:pt>
                <c:pt idx="9605">
                  <c:v>0</c:v>
                </c:pt>
                <c:pt idx="9606">
                  <c:v>0</c:v>
                </c:pt>
                <c:pt idx="9607">
                  <c:v>0</c:v>
                </c:pt>
                <c:pt idx="9608">
                  <c:v>0</c:v>
                </c:pt>
                <c:pt idx="9609">
                  <c:v>0</c:v>
                </c:pt>
                <c:pt idx="9610">
                  <c:v>0</c:v>
                </c:pt>
                <c:pt idx="9611">
                  <c:v>0</c:v>
                </c:pt>
                <c:pt idx="9612">
                  <c:v>0</c:v>
                </c:pt>
                <c:pt idx="9613">
                  <c:v>0</c:v>
                </c:pt>
                <c:pt idx="9614">
                  <c:v>0</c:v>
                </c:pt>
                <c:pt idx="9615">
                  <c:v>0</c:v>
                </c:pt>
                <c:pt idx="9616">
                  <c:v>0</c:v>
                </c:pt>
                <c:pt idx="9617">
                  <c:v>0</c:v>
                </c:pt>
                <c:pt idx="9618">
                  <c:v>0</c:v>
                </c:pt>
                <c:pt idx="9619">
                  <c:v>0</c:v>
                </c:pt>
                <c:pt idx="9620">
                  <c:v>0</c:v>
                </c:pt>
                <c:pt idx="9621">
                  <c:v>0</c:v>
                </c:pt>
                <c:pt idx="9622">
                  <c:v>0</c:v>
                </c:pt>
                <c:pt idx="9623">
                  <c:v>0</c:v>
                </c:pt>
                <c:pt idx="9624">
                  <c:v>0</c:v>
                </c:pt>
                <c:pt idx="9625">
                  <c:v>0</c:v>
                </c:pt>
                <c:pt idx="9626">
                  <c:v>0</c:v>
                </c:pt>
                <c:pt idx="9627">
                  <c:v>0</c:v>
                </c:pt>
                <c:pt idx="9628">
                  <c:v>0</c:v>
                </c:pt>
                <c:pt idx="9629">
                  <c:v>0</c:v>
                </c:pt>
                <c:pt idx="9630">
                  <c:v>0</c:v>
                </c:pt>
                <c:pt idx="9631">
                  <c:v>0</c:v>
                </c:pt>
                <c:pt idx="9632">
                  <c:v>0</c:v>
                </c:pt>
                <c:pt idx="9633">
                  <c:v>0</c:v>
                </c:pt>
                <c:pt idx="9634">
                  <c:v>0</c:v>
                </c:pt>
                <c:pt idx="9635">
                  <c:v>0</c:v>
                </c:pt>
                <c:pt idx="9636">
                  <c:v>0</c:v>
                </c:pt>
                <c:pt idx="9637">
                  <c:v>0</c:v>
                </c:pt>
                <c:pt idx="9638">
                  <c:v>0</c:v>
                </c:pt>
                <c:pt idx="9639">
                  <c:v>0</c:v>
                </c:pt>
                <c:pt idx="9640">
                  <c:v>0</c:v>
                </c:pt>
                <c:pt idx="9641">
                  <c:v>0</c:v>
                </c:pt>
                <c:pt idx="9642">
                  <c:v>0</c:v>
                </c:pt>
                <c:pt idx="9643">
                  <c:v>0</c:v>
                </c:pt>
                <c:pt idx="9644">
                  <c:v>0</c:v>
                </c:pt>
                <c:pt idx="9645">
                  <c:v>0</c:v>
                </c:pt>
                <c:pt idx="9646">
                  <c:v>0</c:v>
                </c:pt>
                <c:pt idx="9647">
                  <c:v>0</c:v>
                </c:pt>
                <c:pt idx="9648">
                  <c:v>0</c:v>
                </c:pt>
                <c:pt idx="9649">
                  <c:v>0</c:v>
                </c:pt>
                <c:pt idx="9650">
                  <c:v>0</c:v>
                </c:pt>
                <c:pt idx="9651">
                  <c:v>0</c:v>
                </c:pt>
                <c:pt idx="9652">
                  <c:v>0</c:v>
                </c:pt>
                <c:pt idx="9653">
                  <c:v>0</c:v>
                </c:pt>
                <c:pt idx="9654">
                  <c:v>0</c:v>
                </c:pt>
                <c:pt idx="9655">
                  <c:v>0</c:v>
                </c:pt>
                <c:pt idx="9656">
                  <c:v>0</c:v>
                </c:pt>
                <c:pt idx="9657">
                  <c:v>0</c:v>
                </c:pt>
                <c:pt idx="9658">
                  <c:v>0</c:v>
                </c:pt>
                <c:pt idx="9659">
                  <c:v>0</c:v>
                </c:pt>
                <c:pt idx="9660">
                  <c:v>0</c:v>
                </c:pt>
                <c:pt idx="9661">
                  <c:v>0</c:v>
                </c:pt>
                <c:pt idx="9662">
                  <c:v>0</c:v>
                </c:pt>
                <c:pt idx="9663">
                  <c:v>0</c:v>
                </c:pt>
                <c:pt idx="9664">
                  <c:v>0</c:v>
                </c:pt>
                <c:pt idx="9665">
                  <c:v>0</c:v>
                </c:pt>
                <c:pt idx="9666">
                  <c:v>0</c:v>
                </c:pt>
                <c:pt idx="9667">
                  <c:v>0</c:v>
                </c:pt>
                <c:pt idx="9668">
                  <c:v>0</c:v>
                </c:pt>
                <c:pt idx="9669">
                  <c:v>0</c:v>
                </c:pt>
                <c:pt idx="9670">
                  <c:v>0</c:v>
                </c:pt>
                <c:pt idx="9671">
                  <c:v>0</c:v>
                </c:pt>
                <c:pt idx="9672">
                  <c:v>0</c:v>
                </c:pt>
                <c:pt idx="9673">
                  <c:v>0</c:v>
                </c:pt>
                <c:pt idx="9674">
                  <c:v>0</c:v>
                </c:pt>
                <c:pt idx="9675">
                  <c:v>0</c:v>
                </c:pt>
                <c:pt idx="9676">
                  <c:v>0</c:v>
                </c:pt>
                <c:pt idx="9677">
                  <c:v>0</c:v>
                </c:pt>
                <c:pt idx="9678">
                  <c:v>0</c:v>
                </c:pt>
                <c:pt idx="9679">
                  <c:v>0</c:v>
                </c:pt>
                <c:pt idx="9680">
                  <c:v>0</c:v>
                </c:pt>
                <c:pt idx="9681">
                  <c:v>0</c:v>
                </c:pt>
                <c:pt idx="9682">
                  <c:v>0</c:v>
                </c:pt>
                <c:pt idx="9683">
                  <c:v>0</c:v>
                </c:pt>
                <c:pt idx="9684">
                  <c:v>0</c:v>
                </c:pt>
                <c:pt idx="9685">
                  <c:v>0</c:v>
                </c:pt>
                <c:pt idx="9686">
                  <c:v>0</c:v>
                </c:pt>
                <c:pt idx="9687">
                  <c:v>0</c:v>
                </c:pt>
                <c:pt idx="9688">
                  <c:v>0</c:v>
                </c:pt>
                <c:pt idx="9689">
                  <c:v>0</c:v>
                </c:pt>
                <c:pt idx="9690">
                  <c:v>0</c:v>
                </c:pt>
                <c:pt idx="9691">
                  <c:v>0</c:v>
                </c:pt>
                <c:pt idx="9692">
                  <c:v>0</c:v>
                </c:pt>
                <c:pt idx="9693">
                  <c:v>0</c:v>
                </c:pt>
                <c:pt idx="9694">
                  <c:v>0</c:v>
                </c:pt>
                <c:pt idx="9695">
                  <c:v>0</c:v>
                </c:pt>
                <c:pt idx="9696">
                  <c:v>0</c:v>
                </c:pt>
                <c:pt idx="9697">
                  <c:v>0</c:v>
                </c:pt>
                <c:pt idx="9698">
                  <c:v>0</c:v>
                </c:pt>
                <c:pt idx="9699">
                  <c:v>0</c:v>
                </c:pt>
                <c:pt idx="9700">
                  <c:v>0</c:v>
                </c:pt>
                <c:pt idx="9701">
                  <c:v>0</c:v>
                </c:pt>
                <c:pt idx="9702">
                  <c:v>0</c:v>
                </c:pt>
                <c:pt idx="9703">
                  <c:v>0</c:v>
                </c:pt>
                <c:pt idx="9704">
                  <c:v>0</c:v>
                </c:pt>
                <c:pt idx="9705">
                  <c:v>0</c:v>
                </c:pt>
                <c:pt idx="9706">
                  <c:v>0</c:v>
                </c:pt>
                <c:pt idx="9707">
                  <c:v>0</c:v>
                </c:pt>
                <c:pt idx="9708">
                  <c:v>0</c:v>
                </c:pt>
                <c:pt idx="9709">
                  <c:v>0</c:v>
                </c:pt>
                <c:pt idx="9710">
                  <c:v>0</c:v>
                </c:pt>
                <c:pt idx="9711">
                  <c:v>0</c:v>
                </c:pt>
                <c:pt idx="9712">
                  <c:v>0</c:v>
                </c:pt>
                <c:pt idx="9713">
                  <c:v>0</c:v>
                </c:pt>
                <c:pt idx="9714">
                  <c:v>0</c:v>
                </c:pt>
                <c:pt idx="9715">
                  <c:v>0</c:v>
                </c:pt>
                <c:pt idx="9716">
                  <c:v>0</c:v>
                </c:pt>
                <c:pt idx="9717">
                  <c:v>0</c:v>
                </c:pt>
                <c:pt idx="9718">
                  <c:v>0</c:v>
                </c:pt>
                <c:pt idx="9719">
                  <c:v>0</c:v>
                </c:pt>
                <c:pt idx="9720">
                  <c:v>0</c:v>
                </c:pt>
                <c:pt idx="9721">
                  <c:v>0</c:v>
                </c:pt>
                <c:pt idx="9722">
                  <c:v>0</c:v>
                </c:pt>
                <c:pt idx="9723">
                  <c:v>0</c:v>
                </c:pt>
                <c:pt idx="9724">
                  <c:v>0</c:v>
                </c:pt>
                <c:pt idx="9725">
                  <c:v>0</c:v>
                </c:pt>
                <c:pt idx="9726">
                  <c:v>0</c:v>
                </c:pt>
                <c:pt idx="9727">
                  <c:v>0</c:v>
                </c:pt>
                <c:pt idx="9728">
                  <c:v>0</c:v>
                </c:pt>
                <c:pt idx="9729">
                  <c:v>0</c:v>
                </c:pt>
                <c:pt idx="9730">
                  <c:v>0</c:v>
                </c:pt>
                <c:pt idx="9731">
                  <c:v>0</c:v>
                </c:pt>
                <c:pt idx="9732">
                  <c:v>0</c:v>
                </c:pt>
                <c:pt idx="9733">
                  <c:v>0</c:v>
                </c:pt>
                <c:pt idx="9734">
                  <c:v>0</c:v>
                </c:pt>
                <c:pt idx="9735">
                  <c:v>0</c:v>
                </c:pt>
                <c:pt idx="9736">
                  <c:v>0</c:v>
                </c:pt>
                <c:pt idx="9737">
                  <c:v>0</c:v>
                </c:pt>
                <c:pt idx="9738">
                  <c:v>0</c:v>
                </c:pt>
                <c:pt idx="9739">
                  <c:v>0</c:v>
                </c:pt>
                <c:pt idx="9740">
                  <c:v>0</c:v>
                </c:pt>
                <c:pt idx="9741">
                  <c:v>0</c:v>
                </c:pt>
                <c:pt idx="9742">
                  <c:v>0</c:v>
                </c:pt>
                <c:pt idx="9743">
                  <c:v>0</c:v>
                </c:pt>
                <c:pt idx="9744">
                  <c:v>0</c:v>
                </c:pt>
                <c:pt idx="9745">
                  <c:v>0</c:v>
                </c:pt>
                <c:pt idx="9746">
                  <c:v>0</c:v>
                </c:pt>
                <c:pt idx="9747">
                  <c:v>0</c:v>
                </c:pt>
                <c:pt idx="9748">
                  <c:v>0</c:v>
                </c:pt>
                <c:pt idx="9749">
                  <c:v>0</c:v>
                </c:pt>
                <c:pt idx="9750">
                  <c:v>0</c:v>
                </c:pt>
                <c:pt idx="9751">
                  <c:v>0</c:v>
                </c:pt>
                <c:pt idx="9752">
                  <c:v>0</c:v>
                </c:pt>
                <c:pt idx="9753">
                  <c:v>0</c:v>
                </c:pt>
                <c:pt idx="9754">
                  <c:v>0</c:v>
                </c:pt>
                <c:pt idx="9755">
                  <c:v>0</c:v>
                </c:pt>
                <c:pt idx="9756">
                  <c:v>0</c:v>
                </c:pt>
                <c:pt idx="9757">
                  <c:v>0</c:v>
                </c:pt>
                <c:pt idx="9758">
                  <c:v>0</c:v>
                </c:pt>
                <c:pt idx="9759">
                  <c:v>0</c:v>
                </c:pt>
                <c:pt idx="9760">
                  <c:v>0</c:v>
                </c:pt>
                <c:pt idx="9761">
                  <c:v>0</c:v>
                </c:pt>
                <c:pt idx="9762">
                  <c:v>0</c:v>
                </c:pt>
                <c:pt idx="9763">
                  <c:v>0</c:v>
                </c:pt>
                <c:pt idx="9764">
                  <c:v>0</c:v>
                </c:pt>
                <c:pt idx="9765">
                  <c:v>0</c:v>
                </c:pt>
                <c:pt idx="9766">
                  <c:v>0</c:v>
                </c:pt>
                <c:pt idx="9767">
                  <c:v>0</c:v>
                </c:pt>
                <c:pt idx="9768">
                  <c:v>0</c:v>
                </c:pt>
                <c:pt idx="9769">
                  <c:v>0</c:v>
                </c:pt>
                <c:pt idx="9770">
                  <c:v>0</c:v>
                </c:pt>
                <c:pt idx="9771">
                  <c:v>0</c:v>
                </c:pt>
                <c:pt idx="9772">
                  <c:v>0</c:v>
                </c:pt>
                <c:pt idx="9773">
                  <c:v>0</c:v>
                </c:pt>
                <c:pt idx="9774">
                  <c:v>0</c:v>
                </c:pt>
                <c:pt idx="9775">
                  <c:v>0</c:v>
                </c:pt>
                <c:pt idx="9776">
                  <c:v>0</c:v>
                </c:pt>
                <c:pt idx="9777">
                  <c:v>0</c:v>
                </c:pt>
                <c:pt idx="9778">
                  <c:v>0</c:v>
                </c:pt>
                <c:pt idx="9779">
                  <c:v>0</c:v>
                </c:pt>
                <c:pt idx="9780">
                  <c:v>0</c:v>
                </c:pt>
                <c:pt idx="9781">
                  <c:v>0</c:v>
                </c:pt>
                <c:pt idx="9782">
                  <c:v>0</c:v>
                </c:pt>
                <c:pt idx="9783">
                  <c:v>0</c:v>
                </c:pt>
                <c:pt idx="9784">
                  <c:v>0</c:v>
                </c:pt>
                <c:pt idx="9785">
                  <c:v>0</c:v>
                </c:pt>
                <c:pt idx="9786">
                  <c:v>0</c:v>
                </c:pt>
                <c:pt idx="9787">
                  <c:v>0</c:v>
                </c:pt>
                <c:pt idx="9788">
                  <c:v>0</c:v>
                </c:pt>
                <c:pt idx="9789">
                  <c:v>0</c:v>
                </c:pt>
                <c:pt idx="9790">
                  <c:v>0</c:v>
                </c:pt>
                <c:pt idx="9791">
                  <c:v>0</c:v>
                </c:pt>
                <c:pt idx="9792">
                  <c:v>0</c:v>
                </c:pt>
                <c:pt idx="9793">
                  <c:v>0</c:v>
                </c:pt>
                <c:pt idx="9794">
                  <c:v>0</c:v>
                </c:pt>
                <c:pt idx="9795">
                  <c:v>0</c:v>
                </c:pt>
                <c:pt idx="9796">
                  <c:v>0</c:v>
                </c:pt>
                <c:pt idx="9797">
                  <c:v>0</c:v>
                </c:pt>
                <c:pt idx="9798">
                  <c:v>0</c:v>
                </c:pt>
                <c:pt idx="9799">
                  <c:v>0</c:v>
                </c:pt>
                <c:pt idx="9800">
                  <c:v>0</c:v>
                </c:pt>
                <c:pt idx="9801">
                  <c:v>0</c:v>
                </c:pt>
                <c:pt idx="9802">
                  <c:v>0</c:v>
                </c:pt>
                <c:pt idx="9803">
                  <c:v>0</c:v>
                </c:pt>
                <c:pt idx="9804">
                  <c:v>0</c:v>
                </c:pt>
                <c:pt idx="9805">
                  <c:v>0</c:v>
                </c:pt>
                <c:pt idx="9806">
                  <c:v>0</c:v>
                </c:pt>
                <c:pt idx="9807">
                  <c:v>0</c:v>
                </c:pt>
                <c:pt idx="9808">
                  <c:v>0</c:v>
                </c:pt>
                <c:pt idx="9809">
                  <c:v>0</c:v>
                </c:pt>
                <c:pt idx="9810">
                  <c:v>0</c:v>
                </c:pt>
                <c:pt idx="9811">
                  <c:v>0</c:v>
                </c:pt>
                <c:pt idx="9812">
                  <c:v>0</c:v>
                </c:pt>
                <c:pt idx="9813">
                  <c:v>0</c:v>
                </c:pt>
                <c:pt idx="9814">
                  <c:v>0</c:v>
                </c:pt>
                <c:pt idx="9815">
                  <c:v>0</c:v>
                </c:pt>
                <c:pt idx="9816">
                  <c:v>0</c:v>
                </c:pt>
                <c:pt idx="9817">
                  <c:v>0</c:v>
                </c:pt>
                <c:pt idx="9818">
                  <c:v>0</c:v>
                </c:pt>
                <c:pt idx="9819">
                  <c:v>0</c:v>
                </c:pt>
                <c:pt idx="9820">
                  <c:v>0</c:v>
                </c:pt>
                <c:pt idx="9821">
                  <c:v>0</c:v>
                </c:pt>
                <c:pt idx="9822">
                  <c:v>0</c:v>
                </c:pt>
                <c:pt idx="9823">
                  <c:v>0</c:v>
                </c:pt>
                <c:pt idx="9824">
                  <c:v>0</c:v>
                </c:pt>
                <c:pt idx="9825">
                  <c:v>0</c:v>
                </c:pt>
                <c:pt idx="9826">
                  <c:v>0</c:v>
                </c:pt>
                <c:pt idx="9827">
                  <c:v>0</c:v>
                </c:pt>
                <c:pt idx="9828">
                  <c:v>0</c:v>
                </c:pt>
                <c:pt idx="9829">
                  <c:v>0</c:v>
                </c:pt>
                <c:pt idx="9830">
                  <c:v>0</c:v>
                </c:pt>
                <c:pt idx="9831">
                  <c:v>0</c:v>
                </c:pt>
                <c:pt idx="9832">
                  <c:v>0</c:v>
                </c:pt>
                <c:pt idx="9833">
                  <c:v>0</c:v>
                </c:pt>
                <c:pt idx="9834">
                  <c:v>0</c:v>
                </c:pt>
                <c:pt idx="9835">
                  <c:v>0</c:v>
                </c:pt>
                <c:pt idx="9836">
                  <c:v>0</c:v>
                </c:pt>
                <c:pt idx="9837">
                  <c:v>0</c:v>
                </c:pt>
                <c:pt idx="9838">
                  <c:v>0</c:v>
                </c:pt>
                <c:pt idx="9839">
                  <c:v>0</c:v>
                </c:pt>
                <c:pt idx="9840">
                  <c:v>0</c:v>
                </c:pt>
                <c:pt idx="9841">
                  <c:v>0</c:v>
                </c:pt>
                <c:pt idx="9842">
                  <c:v>0</c:v>
                </c:pt>
                <c:pt idx="9843">
                  <c:v>0</c:v>
                </c:pt>
                <c:pt idx="9844">
                  <c:v>0</c:v>
                </c:pt>
                <c:pt idx="9845">
                  <c:v>0</c:v>
                </c:pt>
                <c:pt idx="9846">
                  <c:v>0</c:v>
                </c:pt>
                <c:pt idx="9847">
                  <c:v>0</c:v>
                </c:pt>
                <c:pt idx="9848">
                  <c:v>0</c:v>
                </c:pt>
                <c:pt idx="9849">
                  <c:v>0</c:v>
                </c:pt>
                <c:pt idx="9850">
                  <c:v>0</c:v>
                </c:pt>
                <c:pt idx="9851">
                  <c:v>0</c:v>
                </c:pt>
                <c:pt idx="9852">
                  <c:v>0</c:v>
                </c:pt>
                <c:pt idx="9853">
                  <c:v>0</c:v>
                </c:pt>
                <c:pt idx="9854">
                  <c:v>0</c:v>
                </c:pt>
                <c:pt idx="9855">
                  <c:v>0</c:v>
                </c:pt>
                <c:pt idx="9856">
                  <c:v>0</c:v>
                </c:pt>
                <c:pt idx="9857">
                  <c:v>0</c:v>
                </c:pt>
                <c:pt idx="9858">
                  <c:v>0</c:v>
                </c:pt>
                <c:pt idx="9859">
                  <c:v>0</c:v>
                </c:pt>
                <c:pt idx="9860">
                  <c:v>0</c:v>
                </c:pt>
                <c:pt idx="9861">
                  <c:v>0</c:v>
                </c:pt>
                <c:pt idx="9862">
                  <c:v>0</c:v>
                </c:pt>
                <c:pt idx="9863">
                  <c:v>0</c:v>
                </c:pt>
                <c:pt idx="9864">
                  <c:v>0</c:v>
                </c:pt>
                <c:pt idx="9865">
                  <c:v>0</c:v>
                </c:pt>
                <c:pt idx="9866">
                  <c:v>0</c:v>
                </c:pt>
                <c:pt idx="9867">
                  <c:v>0</c:v>
                </c:pt>
                <c:pt idx="9868">
                  <c:v>0</c:v>
                </c:pt>
                <c:pt idx="9869">
                  <c:v>0</c:v>
                </c:pt>
                <c:pt idx="9870">
                  <c:v>0</c:v>
                </c:pt>
                <c:pt idx="9871">
                  <c:v>0</c:v>
                </c:pt>
                <c:pt idx="9872">
                  <c:v>0</c:v>
                </c:pt>
                <c:pt idx="9873">
                  <c:v>0</c:v>
                </c:pt>
                <c:pt idx="9874">
                  <c:v>0</c:v>
                </c:pt>
                <c:pt idx="9875">
                  <c:v>0</c:v>
                </c:pt>
                <c:pt idx="9876">
                  <c:v>0</c:v>
                </c:pt>
                <c:pt idx="9877">
                  <c:v>0</c:v>
                </c:pt>
                <c:pt idx="9878">
                  <c:v>0</c:v>
                </c:pt>
                <c:pt idx="9879">
                  <c:v>0</c:v>
                </c:pt>
                <c:pt idx="9880">
                  <c:v>0</c:v>
                </c:pt>
                <c:pt idx="9881">
                  <c:v>0</c:v>
                </c:pt>
                <c:pt idx="9882">
                  <c:v>0</c:v>
                </c:pt>
                <c:pt idx="9883">
                  <c:v>0</c:v>
                </c:pt>
                <c:pt idx="9884">
                  <c:v>0</c:v>
                </c:pt>
                <c:pt idx="9885">
                  <c:v>0</c:v>
                </c:pt>
                <c:pt idx="9886">
                  <c:v>0</c:v>
                </c:pt>
                <c:pt idx="9887">
                  <c:v>0</c:v>
                </c:pt>
                <c:pt idx="9888">
                  <c:v>0</c:v>
                </c:pt>
                <c:pt idx="9889">
                  <c:v>0</c:v>
                </c:pt>
                <c:pt idx="9890">
                  <c:v>0</c:v>
                </c:pt>
                <c:pt idx="9891">
                  <c:v>0</c:v>
                </c:pt>
                <c:pt idx="9892">
                  <c:v>0</c:v>
                </c:pt>
                <c:pt idx="9893">
                  <c:v>0</c:v>
                </c:pt>
                <c:pt idx="9894">
                  <c:v>0</c:v>
                </c:pt>
                <c:pt idx="9895">
                  <c:v>0</c:v>
                </c:pt>
                <c:pt idx="9896">
                  <c:v>0</c:v>
                </c:pt>
                <c:pt idx="9897">
                  <c:v>0</c:v>
                </c:pt>
                <c:pt idx="9898">
                  <c:v>0</c:v>
                </c:pt>
                <c:pt idx="9899">
                  <c:v>0</c:v>
                </c:pt>
                <c:pt idx="9900">
                  <c:v>0</c:v>
                </c:pt>
                <c:pt idx="9901">
                  <c:v>0</c:v>
                </c:pt>
                <c:pt idx="9902">
                  <c:v>0</c:v>
                </c:pt>
                <c:pt idx="9903">
                  <c:v>0</c:v>
                </c:pt>
                <c:pt idx="9904">
                  <c:v>0</c:v>
                </c:pt>
                <c:pt idx="9905">
                  <c:v>0</c:v>
                </c:pt>
                <c:pt idx="9906">
                  <c:v>0</c:v>
                </c:pt>
                <c:pt idx="9907">
                  <c:v>0</c:v>
                </c:pt>
                <c:pt idx="9908">
                  <c:v>0</c:v>
                </c:pt>
                <c:pt idx="9909">
                  <c:v>0</c:v>
                </c:pt>
                <c:pt idx="9910">
                  <c:v>0</c:v>
                </c:pt>
                <c:pt idx="9911">
                  <c:v>0</c:v>
                </c:pt>
                <c:pt idx="9912">
                  <c:v>0</c:v>
                </c:pt>
                <c:pt idx="9913">
                  <c:v>0</c:v>
                </c:pt>
                <c:pt idx="9914">
                  <c:v>0</c:v>
                </c:pt>
                <c:pt idx="9915">
                  <c:v>0</c:v>
                </c:pt>
                <c:pt idx="9916">
                  <c:v>0</c:v>
                </c:pt>
                <c:pt idx="9917">
                  <c:v>0</c:v>
                </c:pt>
                <c:pt idx="9918">
                  <c:v>0</c:v>
                </c:pt>
                <c:pt idx="9919">
                  <c:v>0</c:v>
                </c:pt>
                <c:pt idx="9920">
                  <c:v>0</c:v>
                </c:pt>
                <c:pt idx="9921">
                  <c:v>0</c:v>
                </c:pt>
                <c:pt idx="9922">
                  <c:v>0</c:v>
                </c:pt>
                <c:pt idx="9923">
                  <c:v>0</c:v>
                </c:pt>
                <c:pt idx="9924">
                  <c:v>0</c:v>
                </c:pt>
                <c:pt idx="9925">
                  <c:v>0</c:v>
                </c:pt>
                <c:pt idx="9926">
                  <c:v>0</c:v>
                </c:pt>
                <c:pt idx="9927">
                  <c:v>0</c:v>
                </c:pt>
                <c:pt idx="9928">
                  <c:v>0</c:v>
                </c:pt>
                <c:pt idx="9929">
                  <c:v>0</c:v>
                </c:pt>
                <c:pt idx="9930">
                  <c:v>0</c:v>
                </c:pt>
                <c:pt idx="9931">
                  <c:v>0</c:v>
                </c:pt>
                <c:pt idx="9932">
                  <c:v>0</c:v>
                </c:pt>
                <c:pt idx="9933">
                  <c:v>0</c:v>
                </c:pt>
                <c:pt idx="9934">
                  <c:v>0</c:v>
                </c:pt>
                <c:pt idx="9935">
                  <c:v>0</c:v>
                </c:pt>
                <c:pt idx="9936">
                  <c:v>0</c:v>
                </c:pt>
                <c:pt idx="9937">
                  <c:v>0</c:v>
                </c:pt>
                <c:pt idx="9938">
                  <c:v>0</c:v>
                </c:pt>
                <c:pt idx="9939">
                  <c:v>0</c:v>
                </c:pt>
                <c:pt idx="9940">
                  <c:v>0</c:v>
                </c:pt>
                <c:pt idx="9941">
                  <c:v>0</c:v>
                </c:pt>
                <c:pt idx="9942">
                  <c:v>0</c:v>
                </c:pt>
                <c:pt idx="9943">
                  <c:v>0</c:v>
                </c:pt>
                <c:pt idx="9944">
                  <c:v>0</c:v>
                </c:pt>
                <c:pt idx="9945">
                  <c:v>0</c:v>
                </c:pt>
                <c:pt idx="9946">
                  <c:v>0</c:v>
                </c:pt>
                <c:pt idx="9947">
                  <c:v>0</c:v>
                </c:pt>
                <c:pt idx="9948">
                  <c:v>0</c:v>
                </c:pt>
                <c:pt idx="9949">
                  <c:v>0</c:v>
                </c:pt>
                <c:pt idx="9950">
                  <c:v>0</c:v>
                </c:pt>
                <c:pt idx="9951">
                  <c:v>0</c:v>
                </c:pt>
                <c:pt idx="9952">
                  <c:v>0</c:v>
                </c:pt>
                <c:pt idx="9953">
                  <c:v>0</c:v>
                </c:pt>
                <c:pt idx="9954">
                  <c:v>0</c:v>
                </c:pt>
                <c:pt idx="9955">
                  <c:v>0</c:v>
                </c:pt>
                <c:pt idx="9956">
                  <c:v>0</c:v>
                </c:pt>
                <c:pt idx="9957">
                  <c:v>0</c:v>
                </c:pt>
                <c:pt idx="9958">
                  <c:v>0</c:v>
                </c:pt>
                <c:pt idx="9959">
                  <c:v>0</c:v>
                </c:pt>
                <c:pt idx="9960">
                  <c:v>0</c:v>
                </c:pt>
                <c:pt idx="9961">
                  <c:v>0</c:v>
                </c:pt>
                <c:pt idx="9962">
                  <c:v>0</c:v>
                </c:pt>
                <c:pt idx="9963">
                  <c:v>0</c:v>
                </c:pt>
                <c:pt idx="9964">
                  <c:v>0</c:v>
                </c:pt>
                <c:pt idx="9965">
                  <c:v>0</c:v>
                </c:pt>
                <c:pt idx="9966">
                  <c:v>0</c:v>
                </c:pt>
                <c:pt idx="9967">
                  <c:v>0</c:v>
                </c:pt>
                <c:pt idx="9968">
                  <c:v>0</c:v>
                </c:pt>
                <c:pt idx="9969">
                  <c:v>0</c:v>
                </c:pt>
                <c:pt idx="9970">
                  <c:v>0</c:v>
                </c:pt>
                <c:pt idx="9971">
                  <c:v>0</c:v>
                </c:pt>
                <c:pt idx="9972">
                  <c:v>0</c:v>
                </c:pt>
                <c:pt idx="9973">
                  <c:v>0</c:v>
                </c:pt>
                <c:pt idx="9974">
                  <c:v>0</c:v>
                </c:pt>
                <c:pt idx="9975">
                  <c:v>0</c:v>
                </c:pt>
                <c:pt idx="9976">
                  <c:v>0</c:v>
                </c:pt>
                <c:pt idx="9977">
                  <c:v>0</c:v>
                </c:pt>
                <c:pt idx="9978">
                  <c:v>0</c:v>
                </c:pt>
                <c:pt idx="9979">
                  <c:v>0</c:v>
                </c:pt>
                <c:pt idx="9980">
                  <c:v>0</c:v>
                </c:pt>
                <c:pt idx="9981">
                  <c:v>0</c:v>
                </c:pt>
                <c:pt idx="9982">
                  <c:v>0</c:v>
                </c:pt>
                <c:pt idx="9983">
                  <c:v>0</c:v>
                </c:pt>
                <c:pt idx="9984">
                  <c:v>0</c:v>
                </c:pt>
                <c:pt idx="9985">
                  <c:v>0</c:v>
                </c:pt>
                <c:pt idx="9986">
                  <c:v>0</c:v>
                </c:pt>
                <c:pt idx="9987">
                  <c:v>0</c:v>
                </c:pt>
                <c:pt idx="9988">
                  <c:v>0</c:v>
                </c:pt>
                <c:pt idx="9989">
                  <c:v>0</c:v>
                </c:pt>
                <c:pt idx="9990">
                  <c:v>0</c:v>
                </c:pt>
                <c:pt idx="9991">
                  <c:v>0</c:v>
                </c:pt>
                <c:pt idx="9992">
                  <c:v>0</c:v>
                </c:pt>
                <c:pt idx="9993">
                  <c:v>0</c:v>
                </c:pt>
                <c:pt idx="9994">
                  <c:v>0</c:v>
                </c:pt>
                <c:pt idx="9995">
                  <c:v>0</c:v>
                </c:pt>
                <c:pt idx="9996">
                  <c:v>0</c:v>
                </c:pt>
                <c:pt idx="9997">
                  <c:v>0</c:v>
                </c:pt>
                <c:pt idx="9998">
                  <c:v>0</c:v>
                </c:pt>
                <c:pt idx="9999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78F-42E7-B821-BF89279E96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9537136"/>
        <c:axId val="595697776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  <c:pt idx="1000">
                        <c:v>10</c:v>
                      </c:pt>
                      <c:pt idx="1001">
                        <c:v>10.01</c:v>
                      </c:pt>
                      <c:pt idx="1002">
                        <c:v>10.02</c:v>
                      </c:pt>
                      <c:pt idx="1003">
                        <c:v>10.029999999999999</c:v>
                      </c:pt>
                      <c:pt idx="1004">
                        <c:v>10.039999999999999</c:v>
                      </c:pt>
                      <c:pt idx="1005">
                        <c:v>10.050000000000001</c:v>
                      </c:pt>
                      <c:pt idx="1006">
                        <c:v>10.06</c:v>
                      </c:pt>
                      <c:pt idx="1007">
                        <c:v>10.07</c:v>
                      </c:pt>
                      <c:pt idx="1008">
                        <c:v>10.08</c:v>
                      </c:pt>
                      <c:pt idx="1009">
                        <c:v>10.09</c:v>
                      </c:pt>
                      <c:pt idx="1010">
                        <c:v>10.1</c:v>
                      </c:pt>
                      <c:pt idx="1011">
                        <c:v>10.11</c:v>
                      </c:pt>
                      <c:pt idx="1012">
                        <c:v>10.119999999999999</c:v>
                      </c:pt>
                      <c:pt idx="1013">
                        <c:v>10.130000000000001</c:v>
                      </c:pt>
                      <c:pt idx="1014">
                        <c:v>10.14</c:v>
                      </c:pt>
                      <c:pt idx="1015">
                        <c:v>10.15</c:v>
                      </c:pt>
                      <c:pt idx="1016">
                        <c:v>10.16</c:v>
                      </c:pt>
                      <c:pt idx="1017">
                        <c:v>10.17</c:v>
                      </c:pt>
                      <c:pt idx="1018">
                        <c:v>10.18</c:v>
                      </c:pt>
                      <c:pt idx="1019">
                        <c:v>10.19</c:v>
                      </c:pt>
                      <c:pt idx="1020">
                        <c:v>10.199999999999999</c:v>
                      </c:pt>
                      <c:pt idx="1021">
                        <c:v>10.210000000000001</c:v>
                      </c:pt>
                      <c:pt idx="1022">
                        <c:v>10.220000000000001</c:v>
                      </c:pt>
                      <c:pt idx="1023">
                        <c:v>10.23</c:v>
                      </c:pt>
                      <c:pt idx="1024">
                        <c:v>10.24</c:v>
                      </c:pt>
                      <c:pt idx="1025">
                        <c:v>10.25</c:v>
                      </c:pt>
                      <c:pt idx="1026">
                        <c:v>10.26</c:v>
                      </c:pt>
                      <c:pt idx="1027">
                        <c:v>10.27</c:v>
                      </c:pt>
                      <c:pt idx="1028">
                        <c:v>10.28</c:v>
                      </c:pt>
                      <c:pt idx="1029">
                        <c:v>10.29</c:v>
                      </c:pt>
                      <c:pt idx="1030">
                        <c:v>10.3</c:v>
                      </c:pt>
                      <c:pt idx="1031">
                        <c:v>10.31</c:v>
                      </c:pt>
                      <c:pt idx="1032">
                        <c:v>10.32</c:v>
                      </c:pt>
                      <c:pt idx="1033">
                        <c:v>10.33</c:v>
                      </c:pt>
                      <c:pt idx="1034">
                        <c:v>10.34</c:v>
                      </c:pt>
                      <c:pt idx="1035">
                        <c:v>10.35</c:v>
                      </c:pt>
                      <c:pt idx="1036">
                        <c:v>10.36</c:v>
                      </c:pt>
                      <c:pt idx="1037">
                        <c:v>10.37</c:v>
                      </c:pt>
                      <c:pt idx="1038">
                        <c:v>10.38</c:v>
                      </c:pt>
                      <c:pt idx="1039">
                        <c:v>10.39</c:v>
                      </c:pt>
                      <c:pt idx="1040">
                        <c:v>10.4</c:v>
                      </c:pt>
                      <c:pt idx="1041">
                        <c:v>10.41</c:v>
                      </c:pt>
                      <c:pt idx="1042">
                        <c:v>10.42</c:v>
                      </c:pt>
                      <c:pt idx="1043">
                        <c:v>10.43</c:v>
                      </c:pt>
                      <c:pt idx="1044">
                        <c:v>10.44</c:v>
                      </c:pt>
                      <c:pt idx="1045">
                        <c:v>10.45</c:v>
                      </c:pt>
                      <c:pt idx="1046">
                        <c:v>10.46</c:v>
                      </c:pt>
                      <c:pt idx="1047">
                        <c:v>10.47</c:v>
                      </c:pt>
                      <c:pt idx="1048">
                        <c:v>10.48</c:v>
                      </c:pt>
                      <c:pt idx="1049">
                        <c:v>10.49</c:v>
                      </c:pt>
                      <c:pt idx="1050">
                        <c:v>10.5</c:v>
                      </c:pt>
                      <c:pt idx="1051">
                        <c:v>10.51</c:v>
                      </c:pt>
                      <c:pt idx="1052">
                        <c:v>10.52</c:v>
                      </c:pt>
                      <c:pt idx="1053">
                        <c:v>10.53</c:v>
                      </c:pt>
                      <c:pt idx="1054">
                        <c:v>10.54</c:v>
                      </c:pt>
                      <c:pt idx="1055">
                        <c:v>10.55</c:v>
                      </c:pt>
                      <c:pt idx="1056">
                        <c:v>10.56</c:v>
                      </c:pt>
                      <c:pt idx="1057">
                        <c:v>10.57</c:v>
                      </c:pt>
                      <c:pt idx="1058">
                        <c:v>10.58</c:v>
                      </c:pt>
                      <c:pt idx="1059">
                        <c:v>10.59</c:v>
                      </c:pt>
                      <c:pt idx="1060">
                        <c:v>10.6</c:v>
                      </c:pt>
                      <c:pt idx="1061">
                        <c:v>10.61</c:v>
                      </c:pt>
                      <c:pt idx="1062">
                        <c:v>10.62</c:v>
                      </c:pt>
                      <c:pt idx="1063">
                        <c:v>10.63</c:v>
                      </c:pt>
                      <c:pt idx="1064">
                        <c:v>10.64</c:v>
                      </c:pt>
                      <c:pt idx="1065">
                        <c:v>10.65</c:v>
                      </c:pt>
                      <c:pt idx="1066">
                        <c:v>10.66</c:v>
                      </c:pt>
                      <c:pt idx="1067">
                        <c:v>10.67</c:v>
                      </c:pt>
                      <c:pt idx="1068">
                        <c:v>10.68</c:v>
                      </c:pt>
                      <c:pt idx="1069">
                        <c:v>10.69</c:v>
                      </c:pt>
                      <c:pt idx="1070">
                        <c:v>10.7</c:v>
                      </c:pt>
                      <c:pt idx="1071">
                        <c:v>10.71</c:v>
                      </c:pt>
                      <c:pt idx="1072">
                        <c:v>10.72</c:v>
                      </c:pt>
                      <c:pt idx="1073">
                        <c:v>10.73</c:v>
                      </c:pt>
                      <c:pt idx="1074">
                        <c:v>10.74</c:v>
                      </c:pt>
                      <c:pt idx="1075">
                        <c:v>10.75</c:v>
                      </c:pt>
                      <c:pt idx="1076">
                        <c:v>10.76</c:v>
                      </c:pt>
                      <c:pt idx="1077">
                        <c:v>10.77</c:v>
                      </c:pt>
                      <c:pt idx="1078">
                        <c:v>10.78</c:v>
                      </c:pt>
                      <c:pt idx="1079">
                        <c:v>10.79</c:v>
                      </c:pt>
                      <c:pt idx="1080">
                        <c:v>10.8</c:v>
                      </c:pt>
                      <c:pt idx="1081">
                        <c:v>10.81</c:v>
                      </c:pt>
                      <c:pt idx="1082">
                        <c:v>10.82</c:v>
                      </c:pt>
                      <c:pt idx="1083">
                        <c:v>10.83</c:v>
                      </c:pt>
                      <c:pt idx="1084">
                        <c:v>10.84</c:v>
                      </c:pt>
                      <c:pt idx="1085">
                        <c:v>10.85</c:v>
                      </c:pt>
                      <c:pt idx="1086">
                        <c:v>10.86</c:v>
                      </c:pt>
                      <c:pt idx="1087">
                        <c:v>10.87</c:v>
                      </c:pt>
                      <c:pt idx="1088">
                        <c:v>10.88</c:v>
                      </c:pt>
                      <c:pt idx="1089">
                        <c:v>10.89</c:v>
                      </c:pt>
                      <c:pt idx="1090">
                        <c:v>10.9</c:v>
                      </c:pt>
                      <c:pt idx="1091">
                        <c:v>10.91</c:v>
                      </c:pt>
                      <c:pt idx="1092">
                        <c:v>10.92</c:v>
                      </c:pt>
                      <c:pt idx="1093">
                        <c:v>10.93</c:v>
                      </c:pt>
                      <c:pt idx="1094">
                        <c:v>10.94</c:v>
                      </c:pt>
                      <c:pt idx="1095">
                        <c:v>10.95</c:v>
                      </c:pt>
                      <c:pt idx="1096">
                        <c:v>10.96</c:v>
                      </c:pt>
                      <c:pt idx="1097">
                        <c:v>10.97</c:v>
                      </c:pt>
                      <c:pt idx="1098">
                        <c:v>10.98</c:v>
                      </c:pt>
                      <c:pt idx="1099">
                        <c:v>10.99</c:v>
                      </c:pt>
                      <c:pt idx="1100">
                        <c:v>11</c:v>
                      </c:pt>
                      <c:pt idx="1101">
                        <c:v>11.01</c:v>
                      </c:pt>
                      <c:pt idx="1102">
                        <c:v>11.02</c:v>
                      </c:pt>
                      <c:pt idx="1103">
                        <c:v>11.03</c:v>
                      </c:pt>
                      <c:pt idx="1104">
                        <c:v>11.04</c:v>
                      </c:pt>
                      <c:pt idx="1105">
                        <c:v>11.05</c:v>
                      </c:pt>
                      <c:pt idx="1106">
                        <c:v>11.06</c:v>
                      </c:pt>
                      <c:pt idx="1107">
                        <c:v>11.07</c:v>
                      </c:pt>
                      <c:pt idx="1108">
                        <c:v>11.08</c:v>
                      </c:pt>
                      <c:pt idx="1109">
                        <c:v>11.09</c:v>
                      </c:pt>
                      <c:pt idx="1110">
                        <c:v>11.1</c:v>
                      </c:pt>
                      <c:pt idx="1111">
                        <c:v>11.11</c:v>
                      </c:pt>
                      <c:pt idx="1112">
                        <c:v>11.12</c:v>
                      </c:pt>
                      <c:pt idx="1113">
                        <c:v>11.13</c:v>
                      </c:pt>
                      <c:pt idx="1114">
                        <c:v>11.14</c:v>
                      </c:pt>
                      <c:pt idx="1115">
                        <c:v>11.15</c:v>
                      </c:pt>
                      <c:pt idx="1116">
                        <c:v>11.16</c:v>
                      </c:pt>
                      <c:pt idx="1117">
                        <c:v>11.17</c:v>
                      </c:pt>
                      <c:pt idx="1118">
                        <c:v>11.18</c:v>
                      </c:pt>
                      <c:pt idx="1119">
                        <c:v>11.19</c:v>
                      </c:pt>
                      <c:pt idx="1120">
                        <c:v>11.2</c:v>
                      </c:pt>
                      <c:pt idx="1121">
                        <c:v>11.21</c:v>
                      </c:pt>
                      <c:pt idx="1122">
                        <c:v>11.22</c:v>
                      </c:pt>
                      <c:pt idx="1123">
                        <c:v>11.23</c:v>
                      </c:pt>
                      <c:pt idx="1124">
                        <c:v>11.24</c:v>
                      </c:pt>
                      <c:pt idx="1125">
                        <c:v>11.25</c:v>
                      </c:pt>
                      <c:pt idx="1126">
                        <c:v>11.26</c:v>
                      </c:pt>
                      <c:pt idx="1127">
                        <c:v>11.27</c:v>
                      </c:pt>
                      <c:pt idx="1128">
                        <c:v>11.28</c:v>
                      </c:pt>
                      <c:pt idx="1129">
                        <c:v>11.29</c:v>
                      </c:pt>
                      <c:pt idx="1130">
                        <c:v>11.3</c:v>
                      </c:pt>
                      <c:pt idx="1131">
                        <c:v>11.31</c:v>
                      </c:pt>
                      <c:pt idx="1132">
                        <c:v>11.32</c:v>
                      </c:pt>
                      <c:pt idx="1133">
                        <c:v>11.33</c:v>
                      </c:pt>
                      <c:pt idx="1134">
                        <c:v>11.34</c:v>
                      </c:pt>
                      <c:pt idx="1135">
                        <c:v>11.35</c:v>
                      </c:pt>
                      <c:pt idx="1136">
                        <c:v>11.36</c:v>
                      </c:pt>
                      <c:pt idx="1137">
                        <c:v>11.37</c:v>
                      </c:pt>
                      <c:pt idx="1138">
                        <c:v>11.38</c:v>
                      </c:pt>
                      <c:pt idx="1139">
                        <c:v>11.39</c:v>
                      </c:pt>
                      <c:pt idx="1140">
                        <c:v>11.4</c:v>
                      </c:pt>
                      <c:pt idx="1141">
                        <c:v>11.41</c:v>
                      </c:pt>
                      <c:pt idx="1142">
                        <c:v>11.42</c:v>
                      </c:pt>
                      <c:pt idx="1143">
                        <c:v>11.43</c:v>
                      </c:pt>
                      <c:pt idx="1144">
                        <c:v>11.44</c:v>
                      </c:pt>
                      <c:pt idx="1145">
                        <c:v>11.45</c:v>
                      </c:pt>
                      <c:pt idx="1146">
                        <c:v>11.46</c:v>
                      </c:pt>
                      <c:pt idx="1147">
                        <c:v>11.47</c:v>
                      </c:pt>
                      <c:pt idx="1148">
                        <c:v>11.48</c:v>
                      </c:pt>
                      <c:pt idx="1149">
                        <c:v>11.49</c:v>
                      </c:pt>
                      <c:pt idx="1150">
                        <c:v>11.5</c:v>
                      </c:pt>
                      <c:pt idx="1151">
                        <c:v>11.51</c:v>
                      </c:pt>
                      <c:pt idx="1152">
                        <c:v>11.52</c:v>
                      </c:pt>
                      <c:pt idx="1153">
                        <c:v>11.53</c:v>
                      </c:pt>
                      <c:pt idx="1154">
                        <c:v>11.54</c:v>
                      </c:pt>
                      <c:pt idx="1155">
                        <c:v>11.55</c:v>
                      </c:pt>
                      <c:pt idx="1156">
                        <c:v>11.56</c:v>
                      </c:pt>
                      <c:pt idx="1157">
                        <c:v>11.57</c:v>
                      </c:pt>
                      <c:pt idx="1158">
                        <c:v>11.58</c:v>
                      </c:pt>
                      <c:pt idx="1159">
                        <c:v>11.59</c:v>
                      </c:pt>
                      <c:pt idx="1160">
                        <c:v>11.6</c:v>
                      </c:pt>
                      <c:pt idx="1161">
                        <c:v>11.61</c:v>
                      </c:pt>
                      <c:pt idx="1162">
                        <c:v>11.62</c:v>
                      </c:pt>
                      <c:pt idx="1163">
                        <c:v>11.63</c:v>
                      </c:pt>
                      <c:pt idx="1164">
                        <c:v>11.64</c:v>
                      </c:pt>
                      <c:pt idx="1165">
                        <c:v>11.65</c:v>
                      </c:pt>
                      <c:pt idx="1166">
                        <c:v>11.66</c:v>
                      </c:pt>
                      <c:pt idx="1167">
                        <c:v>11.67</c:v>
                      </c:pt>
                      <c:pt idx="1168">
                        <c:v>11.68</c:v>
                      </c:pt>
                      <c:pt idx="1169">
                        <c:v>11.69</c:v>
                      </c:pt>
                      <c:pt idx="1170">
                        <c:v>11.7</c:v>
                      </c:pt>
                      <c:pt idx="1171">
                        <c:v>11.71</c:v>
                      </c:pt>
                      <c:pt idx="1172">
                        <c:v>11.72</c:v>
                      </c:pt>
                      <c:pt idx="1173">
                        <c:v>11.73</c:v>
                      </c:pt>
                      <c:pt idx="1174">
                        <c:v>11.74</c:v>
                      </c:pt>
                      <c:pt idx="1175">
                        <c:v>11.75</c:v>
                      </c:pt>
                      <c:pt idx="1176">
                        <c:v>11.76</c:v>
                      </c:pt>
                      <c:pt idx="1177">
                        <c:v>11.77</c:v>
                      </c:pt>
                      <c:pt idx="1178">
                        <c:v>11.78</c:v>
                      </c:pt>
                      <c:pt idx="1179">
                        <c:v>11.79</c:v>
                      </c:pt>
                      <c:pt idx="1180">
                        <c:v>11.8</c:v>
                      </c:pt>
                      <c:pt idx="1181">
                        <c:v>11.81</c:v>
                      </c:pt>
                      <c:pt idx="1182">
                        <c:v>11.82</c:v>
                      </c:pt>
                      <c:pt idx="1183">
                        <c:v>11.83</c:v>
                      </c:pt>
                      <c:pt idx="1184">
                        <c:v>11.84</c:v>
                      </c:pt>
                      <c:pt idx="1185">
                        <c:v>11.85</c:v>
                      </c:pt>
                      <c:pt idx="1186">
                        <c:v>11.86</c:v>
                      </c:pt>
                      <c:pt idx="1187">
                        <c:v>11.87</c:v>
                      </c:pt>
                      <c:pt idx="1188">
                        <c:v>11.88</c:v>
                      </c:pt>
                      <c:pt idx="1189">
                        <c:v>11.89</c:v>
                      </c:pt>
                      <c:pt idx="1190">
                        <c:v>11.9</c:v>
                      </c:pt>
                      <c:pt idx="1191">
                        <c:v>11.91</c:v>
                      </c:pt>
                      <c:pt idx="1192">
                        <c:v>11.92</c:v>
                      </c:pt>
                      <c:pt idx="1193">
                        <c:v>11.93</c:v>
                      </c:pt>
                      <c:pt idx="1194">
                        <c:v>11.94</c:v>
                      </c:pt>
                      <c:pt idx="1195">
                        <c:v>11.95</c:v>
                      </c:pt>
                      <c:pt idx="1196">
                        <c:v>11.96</c:v>
                      </c:pt>
                      <c:pt idx="1197">
                        <c:v>11.97</c:v>
                      </c:pt>
                      <c:pt idx="1198">
                        <c:v>11.98</c:v>
                      </c:pt>
                      <c:pt idx="1199">
                        <c:v>11.99</c:v>
                      </c:pt>
                      <c:pt idx="1200">
                        <c:v>12</c:v>
                      </c:pt>
                      <c:pt idx="1201">
                        <c:v>12.01</c:v>
                      </c:pt>
                      <c:pt idx="1202">
                        <c:v>12.02</c:v>
                      </c:pt>
                      <c:pt idx="1203">
                        <c:v>12.03</c:v>
                      </c:pt>
                      <c:pt idx="1204">
                        <c:v>12.04</c:v>
                      </c:pt>
                      <c:pt idx="1205">
                        <c:v>12.05</c:v>
                      </c:pt>
                      <c:pt idx="1206">
                        <c:v>12.06</c:v>
                      </c:pt>
                      <c:pt idx="1207">
                        <c:v>12.07</c:v>
                      </c:pt>
                      <c:pt idx="1208">
                        <c:v>12.08</c:v>
                      </c:pt>
                      <c:pt idx="1209">
                        <c:v>12.09</c:v>
                      </c:pt>
                      <c:pt idx="1210">
                        <c:v>12.1</c:v>
                      </c:pt>
                      <c:pt idx="1211">
                        <c:v>12.11</c:v>
                      </c:pt>
                      <c:pt idx="1212">
                        <c:v>12.12</c:v>
                      </c:pt>
                      <c:pt idx="1213">
                        <c:v>12.13</c:v>
                      </c:pt>
                      <c:pt idx="1214">
                        <c:v>12.14</c:v>
                      </c:pt>
                      <c:pt idx="1215">
                        <c:v>12.15</c:v>
                      </c:pt>
                      <c:pt idx="1216">
                        <c:v>12.16</c:v>
                      </c:pt>
                      <c:pt idx="1217">
                        <c:v>12.17</c:v>
                      </c:pt>
                      <c:pt idx="1218">
                        <c:v>12.18</c:v>
                      </c:pt>
                      <c:pt idx="1219">
                        <c:v>12.19</c:v>
                      </c:pt>
                      <c:pt idx="1220">
                        <c:v>12.2</c:v>
                      </c:pt>
                      <c:pt idx="1221">
                        <c:v>12.21</c:v>
                      </c:pt>
                      <c:pt idx="1222">
                        <c:v>12.22</c:v>
                      </c:pt>
                      <c:pt idx="1223">
                        <c:v>12.23</c:v>
                      </c:pt>
                      <c:pt idx="1224">
                        <c:v>12.24</c:v>
                      </c:pt>
                      <c:pt idx="1225">
                        <c:v>12.25</c:v>
                      </c:pt>
                      <c:pt idx="1226">
                        <c:v>12.26</c:v>
                      </c:pt>
                      <c:pt idx="1227">
                        <c:v>12.27</c:v>
                      </c:pt>
                      <c:pt idx="1228">
                        <c:v>12.28</c:v>
                      </c:pt>
                      <c:pt idx="1229">
                        <c:v>12.29</c:v>
                      </c:pt>
                      <c:pt idx="1230">
                        <c:v>12.3</c:v>
                      </c:pt>
                      <c:pt idx="1231">
                        <c:v>12.31</c:v>
                      </c:pt>
                      <c:pt idx="1232">
                        <c:v>12.32</c:v>
                      </c:pt>
                      <c:pt idx="1233">
                        <c:v>12.33</c:v>
                      </c:pt>
                      <c:pt idx="1234">
                        <c:v>12.34</c:v>
                      </c:pt>
                      <c:pt idx="1235">
                        <c:v>12.35</c:v>
                      </c:pt>
                      <c:pt idx="1236">
                        <c:v>12.36</c:v>
                      </c:pt>
                      <c:pt idx="1237">
                        <c:v>12.37</c:v>
                      </c:pt>
                      <c:pt idx="1238">
                        <c:v>12.38</c:v>
                      </c:pt>
                      <c:pt idx="1239">
                        <c:v>12.39</c:v>
                      </c:pt>
                      <c:pt idx="1240">
                        <c:v>12.4</c:v>
                      </c:pt>
                      <c:pt idx="1241">
                        <c:v>12.41</c:v>
                      </c:pt>
                      <c:pt idx="1242">
                        <c:v>12.42</c:v>
                      </c:pt>
                      <c:pt idx="1243">
                        <c:v>12.43</c:v>
                      </c:pt>
                      <c:pt idx="1244">
                        <c:v>12.44</c:v>
                      </c:pt>
                      <c:pt idx="1245">
                        <c:v>12.45</c:v>
                      </c:pt>
                      <c:pt idx="1246">
                        <c:v>12.46</c:v>
                      </c:pt>
                      <c:pt idx="1247">
                        <c:v>12.47</c:v>
                      </c:pt>
                      <c:pt idx="1248">
                        <c:v>12.48</c:v>
                      </c:pt>
                      <c:pt idx="1249">
                        <c:v>12.49</c:v>
                      </c:pt>
                      <c:pt idx="1250">
                        <c:v>12.5</c:v>
                      </c:pt>
                      <c:pt idx="1251">
                        <c:v>12.51</c:v>
                      </c:pt>
                      <c:pt idx="1252">
                        <c:v>12.52</c:v>
                      </c:pt>
                      <c:pt idx="1253">
                        <c:v>12.53</c:v>
                      </c:pt>
                      <c:pt idx="1254">
                        <c:v>12.54</c:v>
                      </c:pt>
                      <c:pt idx="1255">
                        <c:v>12.55</c:v>
                      </c:pt>
                      <c:pt idx="1256">
                        <c:v>12.56</c:v>
                      </c:pt>
                      <c:pt idx="1257">
                        <c:v>12.57</c:v>
                      </c:pt>
                      <c:pt idx="1258">
                        <c:v>12.58</c:v>
                      </c:pt>
                      <c:pt idx="1259">
                        <c:v>12.59</c:v>
                      </c:pt>
                      <c:pt idx="1260">
                        <c:v>12.6</c:v>
                      </c:pt>
                      <c:pt idx="1261">
                        <c:v>12.61</c:v>
                      </c:pt>
                      <c:pt idx="1262">
                        <c:v>12.62</c:v>
                      </c:pt>
                      <c:pt idx="1263">
                        <c:v>12.63</c:v>
                      </c:pt>
                      <c:pt idx="1264">
                        <c:v>12.64</c:v>
                      </c:pt>
                      <c:pt idx="1265">
                        <c:v>12.65</c:v>
                      </c:pt>
                      <c:pt idx="1266">
                        <c:v>12.66</c:v>
                      </c:pt>
                      <c:pt idx="1267">
                        <c:v>12.67</c:v>
                      </c:pt>
                      <c:pt idx="1268">
                        <c:v>12.68</c:v>
                      </c:pt>
                      <c:pt idx="1269">
                        <c:v>12.69</c:v>
                      </c:pt>
                      <c:pt idx="1270">
                        <c:v>12.7</c:v>
                      </c:pt>
                      <c:pt idx="1271">
                        <c:v>12.71</c:v>
                      </c:pt>
                      <c:pt idx="1272">
                        <c:v>12.72</c:v>
                      </c:pt>
                      <c:pt idx="1273">
                        <c:v>12.73</c:v>
                      </c:pt>
                      <c:pt idx="1274">
                        <c:v>12.74</c:v>
                      </c:pt>
                      <c:pt idx="1275">
                        <c:v>12.75</c:v>
                      </c:pt>
                      <c:pt idx="1276">
                        <c:v>12.76</c:v>
                      </c:pt>
                      <c:pt idx="1277">
                        <c:v>12.77</c:v>
                      </c:pt>
                      <c:pt idx="1278">
                        <c:v>12.78</c:v>
                      </c:pt>
                      <c:pt idx="1279">
                        <c:v>12.79</c:v>
                      </c:pt>
                      <c:pt idx="1280">
                        <c:v>12.8</c:v>
                      </c:pt>
                      <c:pt idx="1281">
                        <c:v>12.81</c:v>
                      </c:pt>
                      <c:pt idx="1282">
                        <c:v>12.82</c:v>
                      </c:pt>
                      <c:pt idx="1283">
                        <c:v>12.83</c:v>
                      </c:pt>
                      <c:pt idx="1284">
                        <c:v>12.84</c:v>
                      </c:pt>
                      <c:pt idx="1285">
                        <c:v>12.85</c:v>
                      </c:pt>
                      <c:pt idx="1286">
                        <c:v>12.86</c:v>
                      </c:pt>
                      <c:pt idx="1287">
                        <c:v>12.87</c:v>
                      </c:pt>
                      <c:pt idx="1288">
                        <c:v>12.88</c:v>
                      </c:pt>
                      <c:pt idx="1289">
                        <c:v>12.89</c:v>
                      </c:pt>
                      <c:pt idx="1290">
                        <c:v>12.9</c:v>
                      </c:pt>
                      <c:pt idx="1291">
                        <c:v>12.91</c:v>
                      </c:pt>
                      <c:pt idx="1292">
                        <c:v>12.92</c:v>
                      </c:pt>
                      <c:pt idx="1293">
                        <c:v>12.93</c:v>
                      </c:pt>
                      <c:pt idx="1294">
                        <c:v>12.94</c:v>
                      </c:pt>
                      <c:pt idx="1295">
                        <c:v>12.95</c:v>
                      </c:pt>
                      <c:pt idx="1296">
                        <c:v>12.96</c:v>
                      </c:pt>
                      <c:pt idx="1297">
                        <c:v>12.97</c:v>
                      </c:pt>
                      <c:pt idx="1298">
                        <c:v>12.98</c:v>
                      </c:pt>
                      <c:pt idx="1299">
                        <c:v>12.99</c:v>
                      </c:pt>
                      <c:pt idx="1300">
                        <c:v>13</c:v>
                      </c:pt>
                      <c:pt idx="1301">
                        <c:v>13.01</c:v>
                      </c:pt>
                      <c:pt idx="1302">
                        <c:v>13.02</c:v>
                      </c:pt>
                      <c:pt idx="1303">
                        <c:v>13.03</c:v>
                      </c:pt>
                      <c:pt idx="1304">
                        <c:v>13.04</c:v>
                      </c:pt>
                      <c:pt idx="1305">
                        <c:v>13.05</c:v>
                      </c:pt>
                      <c:pt idx="1306">
                        <c:v>13.06</c:v>
                      </c:pt>
                      <c:pt idx="1307">
                        <c:v>13.07</c:v>
                      </c:pt>
                      <c:pt idx="1308">
                        <c:v>13.08</c:v>
                      </c:pt>
                      <c:pt idx="1309">
                        <c:v>13.09</c:v>
                      </c:pt>
                      <c:pt idx="1310">
                        <c:v>13.1</c:v>
                      </c:pt>
                      <c:pt idx="1311">
                        <c:v>13.11</c:v>
                      </c:pt>
                      <c:pt idx="1312">
                        <c:v>13.12</c:v>
                      </c:pt>
                      <c:pt idx="1313">
                        <c:v>13.13</c:v>
                      </c:pt>
                      <c:pt idx="1314">
                        <c:v>13.14</c:v>
                      </c:pt>
                      <c:pt idx="1315">
                        <c:v>13.15</c:v>
                      </c:pt>
                      <c:pt idx="1316">
                        <c:v>13.16</c:v>
                      </c:pt>
                      <c:pt idx="1317">
                        <c:v>13.17</c:v>
                      </c:pt>
                      <c:pt idx="1318">
                        <c:v>13.18</c:v>
                      </c:pt>
                      <c:pt idx="1319">
                        <c:v>13.19</c:v>
                      </c:pt>
                      <c:pt idx="1320">
                        <c:v>13.2</c:v>
                      </c:pt>
                      <c:pt idx="1321">
                        <c:v>13.21</c:v>
                      </c:pt>
                      <c:pt idx="1322">
                        <c:v>13.22</c:v>
                      </c:pt>
                      <c:pt idx="1323">
                        <c:v>13.23</c:v>
                      </c:pt>
                      <c:pt idx="1324">
                        <c:v>13.24</c:v>
                      </c:pt>
                      <c:pt idx="1325">
                        <c:v>13.25</c:v>
                      </c:pt>
                      <c:pt idx="1326">
                        <c:v>13.26</c:v>
                      </c:pt>
                      <c:pt idx="1327">
                        <c:v>13.27</c:v>
                      </c:pt>
                      <c:pt idx="1328">
                        <c:v>13.28</c:v>
                      </c:pt>
                      <c:pt idx="1329">
                        <c:v>13.29</c:v>
                      </c:pt>
                      <c:pt idx="1330">
                        <c:v>13.3</c:v>
                      </c:pt>
                      <c:pt idx="1331">
                        <c:v>13.31</c:v>
                      </c:pt>
                      <c:pt idx="1332">
                        <c:v>13.32</c:v>
                      </c:pt>
                      <c:pt idx="1333">
                        <c:v>13.33</c:v>
                      </c:pt>
                      <c:pt idx="1334">
                        <c:v>13.34</c:v>
                      </c:pt>
                      <c:pt idx="1335">
                        <c:v>13.35</c:v>
                      </c:pt>
                      <c:pt idx="1336">
                        <c:v>13.36</c:v>
                      </c:pt>
                      <c:pt idx="1337">
                        <c:v>13.37</c:v>
                      </c:pt>
                      <c:pt idx="1338">
                        <c:v>13.38</c:v>
                      </c:pt>
                      <c:pt idx="1339">
                        <c:v>13.39</c:v>
                      </c:pt>
                      <c:pt idx="1340">
                        <c:v>13.4</c:v>
                      </c:pt>
                      <c:pt idx="1341">
                        <c:v>13.41</c:v>
                      </c:pt>
                      <c:pt idx="1342">
                        <c:v>13.42</c:v>
                      </c:pt>
                      <c:pt idx="1343">
                        <c:v>13.43</c:v>
                      </c:pt>
                      <c:pt idx="1344">
                        <c:v>13.44</c:v>
                      </c:pt>
                      <c:pt idx="1345">
                        <c:v>13.45</c:v>
                      </c:pt>
                      <c:pt idx="1346">
                        <c:v>13.46</c:v>
                      </c:pt>
                      <c:pt idx="1347">
                        <c:v>13.47</c:v>
                      </c:pt>
                      <c:pt idx="1348">
                        <c:v>13.48</c:v>
                      </c:pt>
                      <c:pt idx="1349">
                        <c:v>13.49</c:v>
                      </c:pt>
                      <c:pt idx="1350">
                        <c:v>13.5</c:v>
                      </c:pt>
                      <c:pt idx="1351">
                        <c:v>13.51</c:v>
                      </c:pt>
                      <c:pt idx="1352">
                        <c:v>13.52</c:v>
                      </c:pt>
                      <c:pt idx="1353">
                        <c:v>13.53</c:v>
                      </c:pt>
                      <c:pt idx="1354">
                        <c:v>13.54</c:v>
                      </c:pt>
                      <c:pt idx="1355">
                        <c:v>13.55</c:v>
                      </c:pt>
                      <c:pt idx="1356">
                        <c:v>13.56</c:v>
                      </c:pt>
                      <c:pt idx="1357">
                        <c:v>13.57</c:v>
                      </c:pt>
                      <c:pt idx="1358">
                        <c:v>13.58</c:v>
                      </c:pt>
                      <c:pt idx="1359">
                        <c:v>13.59</c:v>
                      </c:pt>
                      <c:pt idx="1360">
                        <c:v>13.6</c:v>
                      </c:pt>
                      <c:pt idx="1361">
                        <c:v>13.61</c:v>
                      </c:pt>
                      <c:pt idx="1362">
                        <c:v>13.62</c:v>
                      </c:pt>
                      <c:pt idx="1363">
                        <c:v>13.63</c:v>
                      </c:pt>
                      <c:pt idx="1364">
                        <c:v>13.64</c:v>
                      </c:pt>
                      <c:pt idx="1365">
                        <c:v>13.65</c:v>
                      </c:pt>
                      <c:pt idx="1366">
                        <c:v>13.66</c:v>
                      </c:pt>
                      <c:pt idx="1367">
                        <c:v>13.67</c:v>
                      </c:pt>
                      <c:pt idx="1368">
                        <c:v>13.68</c:v>
                      </c:pt>
                      <c:pt idx="1369">
                        <c:v>13.69</c:v>
                      </c:pt>
                      <c:pt idx="1370">
                        <c:v>13.7</c:v>
                      </c:pt>
                      <c:pt idx="1371">
                        <c:v>13.71</c:v>
                      </c:pt>
                      <c:pt idx="1372">
                        <c:v>13.72</c:v>
                      </c:pt>
                      <c:pt idx="1373">
                        <c:v>13.73</c:v>
                      </c:pt>
                      <c:pt idx="1374">
                        <c:v>13.74</c:v>
                      </c:pt>
                      <c:pt idx="1375">
                        <c:v>13.75</c:v>
                      </c:pt>
                      <c:pt idx="1376">
                        <c:v>13.76</c:v>
                      </c:pt>
                      <c:pt idx="1377">
                        <c:v>13.77</c:v>
                      </c:pt>
                      <c:pt idx="1378">
                        <c:v>13.78</c:v>
                      </c:pt>
                      <c:pt idx="1379">
                        <c:v>13.79</c:v>
                      </c:pt>
                      <c:pt idx="1380">
                        <c:v>13.8</c:v>
                      </c:pt>
                      <c:pt idx="1381">
                        <c:v>13.81</c:v>
                      </c:pt>
                      <c:pt idx="1382">
                        <c:v>13.82</c:v>
                      </c:pt>
                      <c:pt idx="1383">
                        <c:v>13.83</c:v>
                      </c:pt>
                      <c:pt idx="1384">
                        <c:v>13.84</c:v>
                      </c:pt>
                      <c:pt idx="1385">
                        <c:v>13.85</c:v>
                      </c:pt>
                      <c:pt idx="1386">
                        <c:v>13.86</c:v>
                      </c:pt>
                      <c:pt idx="1387">
                        <c:v>13.87</c:v>
                      </c:pt>
                      <c:pt idx="1388">
                        <c:v>13.88</c:v>
                      </c:pt>
                      <c:pt idx="1389">
                        <c:v>13.89</c:v>
                      </c:pt>
                      <c:pt idx="1390">
                        <c:v>13.9</c:v>
                      </c:pt>
                      <c:pt idx="1391">
                        <c:v>13.91</c:v>
                      </c:pt>
                      <c:pt idx="1392">
                        <c:v>13.92</c:v>
                      </c:pt>
                      <c:pt idx="1393">
                        <c:v>13.93</c:v>
                      </c:pt>
                      <c:pt idx="1394">
                        <c:v>13.94</c:v>
                      </c:pt>
                      <c:pt idx="1395">
                        <c:v>13.95</c:v>
                      </c:pt>
                      <c:pt idx="1396">
                        <c:v>13.96</c:v>
                      </c:pt>
                      <c:pt idx="1397">
                        <c:v>13.97</c:v>
                      </c:pt>
                      <c:pt idx="1398">
                        <c:v>13.98</c:v>
                      </c:pt>
                      <c:pt idx="1399">
                        <c:v>13.99</c:v>
                      </c:pt>
                      <c:pt idx="1400">
                        <c:v>14</c:v>
                      </c:pt>
                      <c:pt idx="1401">
                        <c:v>14.01</c:v>
                      </c:pt>
                      <c:pt idx="1402">
                        <c:v>14.02</c:v>
                      </c:pt>
                      <c:pt idx="1403">
                        <c:v>14.03</c:v>
                      </c:pt>
                      <c:pt idx="1404">
                        <c:v>14.04</c:v>
                      </c:pt>
                      <c:pt idx="1405">
                        <c:v>14.05</c:v>
                      </c:pt>
                      <c:pt idx="1406">
                        <c:v>14.06</c:v>
                      </c:pt>
                      <c:pt idx="1407">
                        <c:v>14.07</c:v>
                      </c:pt>
                      <c:pt idx="1408">
                        <c:v>14.08</c:v>
                      </c:pt>
                      <c:pt idx="1409">
                        <c:v>14.09</c:v>
                      </c:pt>
                      <c:pt idx="1410">
                        <c:v>14.1</c:v>
                      </c:pt>
                      <c:pt idx="1411">
                        <c:v>14.11</c:v>
                      </c:pt>
                      <c:pt idx="1412">
                        <c:v>14.12</c:v>
                      </c:pt>
                      <c:pt idx="1413">
                        <c:v>14.13</c:v>
                      </c:pt>
                      <c:pt idx="1414">
                        <c:v>14.14</c:v>
                      </c:pt>
                      <c:pt idx="1415">
                        <c:v>14.15</c:v>
                      </c:pt>
                      <c:pt idx="1416">
                        <c:v>14.16</c:v>
                      </c:pt>
                      <c:pt idx="1417">
                        <c:v>14.17</c:v>
                      </c:pt>
                      <c:pt idx="1418">
                        <c:v>14.18</c:v>
                      </c:pt>
                      <c:pt idx="1419">
                        <c:v>14.19</c:v>
                      </c:pt>
                      <c:pt idx="1420">
                        <c:v>14.2</c:v>
                      </c:pt>
                      <c:pt idx="1421">
                        <c:v>14.21</c:v>
                      </c:pt>
                      <c:pt idx="1422">
                        <c:v>14.22</c:v>
                      </c:pt>
                      <c:pt idx="1423">
                        <c:v>14.23</c:v>
                      </c:pt>
                      <c:pt idx="1424">
                        <c:v>14.24</c:v>
                      </c:pt>
                      <c:pt idx="1425">
                        <c:v>14.25</c:v>
                      </c:pt>
                      <c:pt idx="1426">
                        <c:v>14.26</c:v>
                      </c:pt>
                      <c:pt idx="1427">
                        <c:v>14.27</c:v>
                      </c:pt>
                      <c:pt idx="1428">
                        <c:v>14.28</c:v>
                      </c:pt>
                      <c:pt idx="1429">
                        <c:v>14.29</c:v>
                      </c:pt>
                      <c:pt idx="1430">
                        <c:v>14.3</c:v>
                      </c:pt>
                      <c:pt idx="1431">
                        <c:v>14.31</c:v>
                      </c:pt>
                      <c:pt idx="1432">
                        <c:v>14.32</c:v>
                      </c:pt>
                      <c:pt idx="1433">
                        <c:v>14.33</c:v>
                      </c:pt>
                      <c:pt idx="1434">
                        <c:v>14.34</c:v>
                      </c:pt>
                      <c:pt idx="1435">
                        <c:v>14.35</c:v>
                      </c:pt>
                      <c:pt idx="1436">
                        <c:v>14.36</c:v>
                      </c:pt>
                      <c:pt idx="1437">
                        <c:v>14.37</c:v>
                      </c:pt>
                      <c:pt idx="1438">
                        <c:v>14.38</c:v>
                      </c:pt>
                      <c:pt idx="1439">
                        <c:v>14.39</c:v>
                      </c:pt>
                      <c:pt idx="1440">
                        <c:v>14.4</c:v>
                      </c:pt>
                      <c:pt idx="1441">
                        <c:v>14.41</c:v>
                      </c:pt>
                      <c:pt idx="1442">
                        <c:v>14.42</c:v>
                      </c:pt>
                      <c:pt idx="1443">
                        <c:v>14.43</c:v>
                      </c:pt>
                      <c:pt idx="1444">
                        <c:v>14.44</c:v>
                      </c:pt>
                      <c:pt idx="1445">
                        <c:v>14.45</c:v>
                      </c:pt>
                      <c:pt idx="1446">
                        <c:v>14.46</c:v>
                      </c:pt>
                      <c:pt idx="1447">
                        <c:v>14.47</c:v>
                      </c:pt>
                      <c:pt idx="1448">
                        <c:v>14.48</c:v>
                      </c:pt>
                      <c:pt idx="1449">
                        <c:v>14.49</c:v>
                      </c:pt>
                      <c:pt idx="1450">
                        <c:v>14.5</c:v>
                      </c:pt>
                      <c:pt idx="1451">
                        <c:v>14.51</c:v>
                      </c:pt>
                      <c:pt idx="1452">
                        <c:v>14.52</c:v>
                      </c:pt>
                      <c:pt idx="1453">
                        <c:v>14.53</c:v>
                      </c:pt>
                      <c:pt idx="1454">
                        <c:v>14.54</c:v>
                      </c:pt>
                      <c:pt idx="1455">
                        <c:v>14.55</c:v>
                      </c:pt>
                      <c:pt idx="1456">
                        <c:v>14.56</c:v>
                      </c:pt>
                      <c:pt idx="1457">
                        <c:v>14.57</c:v>
                      </c:pt>
                      <c:pt idx="1458">
                        <c:v>14.58</c:v>
                      </c:pt>
                      <c:pt idx="1459">
                        <c:v>14.59</c:v>
                      </c:pt>
                      <c:pt idx="1460">
                        <c:v>14.6</c:v>
                      </c:pt>
                      <c:pt idx="1461">
                        <c:v>14.61</c:v>
                      </c:pt>
                      <c:pt idx="1462">
                        <c:v>14.62</c:v>
                      </c:pt>
                      <c:pt idx="1463">
                        <c:v>14.63</c:v>
                      </c:pt>
                      <c:pt idx="1464">
                        <c:v>14.64</c:v>
                      </c:pt>
                      <c:pt idx="1465">
                        <c:v>14.65</c:v>
                      </c:pt>
                      <c:pt idx="1466">
                        <c:v>14.66</c:v>
                      </c:pt>
                      <c:pt idx="1467">
                        <c:v>14.67</c:v>
                      </c:pt>
                      <c:pt idx="1468">
                        <c:v>14.68</c:v>
                      </c:pt>
                      <c:pt idx="1469">
                        <c:v>14.69</c:v>
                      </c:pt>
                      <c:pt idx="1470">
                        <c:v>14.7</c:v>
                      </c:pt>
                      <c:pt idx="1471">
                        <c:v>14.71</c:v>
                      </c:pt>
                      <c:pt idx="1472">
                        <c:v>14.72</c:v>
                      </c:pt>
                      <c:pt idx="1473">
                        <c:v>14.73</c:v>
                      </c:pt>
                      <c:pt idx="1474">
                        <c:v>14.74</c:v>
                      </c:pt>
                      <c:pt idx="1475">
                        <c:v>14.75</c:v>
                      </c:pt>
                      <c:pt idx="1476">
                        <c:v>14.76</c:v>
                      </c:pt>
                      <c:pt idx="1477">
                        <c:v>14.77</c:v>
                      </c:pt>
                      <c:pt idx="1478">
                        <c:v>14.78</c:v>
                      </c:pt>
                      <c:pt idx="1479">
                        <c:v>14.79</c:v>
                      </c:pt>
                      <c:pt idx="1480">
                        <c:v>14.8</c:v>
                      </c:pt>
                      <c:pt idx="1481">
                        <c:v>14.81</c:v>
                      </c:pt>
                      <c:pt idx="1482">
                        <c:v>14.82</c:v>
                      </c:pt>
                      <c:pt idx="1483">
                        <c:v>14.83</c:v>
                      </c:pt>
                      <c:pt idx="1484">
                        <c:v>14.84</c:v>
                      </c:pt>
                      <c:pt idx="1485">
                        <c:v>14.85</c:v>
                      </c:pt>
                      <c:pt idx="1486">
                        <c:v>14.86</c:v>
                      </c:pt>
                      <c:pt idx="1487">
                        <c:v>14.87</c:v>
                      </c:pt>
                      <c:pt idx="1488">
                        <c:v>14.88</c:v>
                      </c:pt>
                      <c:pt idx="1489">
                        <c:v>14.89</c:v>
                      </c:pt>
                      <c:pt idx="1490">
                        <c:v>14.9</c:v>
                      </c:pt>
                      <c:pt idx="1491">
                        <c:v>14.91</c:v>
                      </c:pt>
                      <c:pt idx="1492">
                        <c:v>14.92</c:v>
                      </c:pt>
                      <c:pt idx="1493">
                        <c:v>14.93</c:v>
                      </c:pt>
                      <c:pt idx="1494">
                        <c:v>14.94</c:v>
                      </c:pt>
                      <c:pt idx="1495">
                        <c:v>14.95</c:v>
                      </c:pt>
                      <c:pt idx="1496">
                        <c:v>14.96</c:v>
                      </c:pt>
                      <c:pt idx="1497">
                        <c:v>14.97</c:v>
                      </c:pt>
                      <c:pt idx="1498">
                        <c:v>14.98</c:v>
                      </c:pt>
                      <c:pt idx="1499">
                        <c:v>14.99</c:v>
                      </c:pt>
                      <c:pt idx="1500">
                        <c:v>15</c:v>
                      </c:pt>
                      <c:pt idx="1501">
                        <c:v>15.01</c:v>
                      </c:pt>
                      <c:pt idx="1502">
                        <c:v>15.02</c:v>
                      </c:pt>
                      <c:pt idx="1503">
                        <c:v>15.03</c:v>
                      </c:pt>
                      <c:pt idx="1504">
                        <c:v>15.04</c:v>
                      </c:pt>
                      <c:pt idx="1505">
                        <c:v>15.05</c:v>
                      </c:pt>
                      <c:pt idx="1506">
                        <c:v>15.06</c:v>
                      </c:pt>
                      <c:pt idx="1507">
                        <c:v>15.07</c:v>
                      </c:pt>
                      <c:pt idx="1508">
                        <c:v>15.08</c:v>
                      </c:pt>
                      <c:pt idx="1509">
                        <c:v>15.09</c:v>
                      </c:pt>
                      <c:pt idx="1510">
                        <c:v>15.1</c:v>
                      </c:pt>
                      <c:pt idx="1511">
                        <c:v>15.11</c:v>
                      </c:pt>
                      <c:pt idx="1512">
                        <c:v>15.12</c:v>
                      </c:pt>
                      <c:pt idx="1513">
                        <c:v>15.13</c:v>
                      </c:pt>
                      <c:pt idx="1514">
                        <c:v>15.14</c:v>
                      </c:pt>
                      <c:pt idx="1515">
                        <c:v>15.15</c:v>
                      </c:pt>
                      <c:pt idx="1516">
                        <c:v>15.16</c:v>
                      </c:pt>
                      <c:pt idx="1517">
                        <c:v>15.17</c:v>
                      </c:pt>
                      <c:pt idx="1518">
                        <c:v>15.18</c:v>
                      </c:pt>
                      <c:pt idx="1519">
                        <c:v>15.19</c:v>
                      </c:pt>
                      <c:pt idx="1520">
                        <c:v>15.2</c:v>
                      </c:pt>
                      <c:pt idx="1521">
                        <c:v>15.21</c:v>
                      </c:pt>
                      <c:pt idx="1522">
                        <c:v>15.22</c:v>
                      </c:pt>
                      <c:pt idx="1523">
                        <c:v>15.23</c:v>
                      </c:pt>
                      <c:pt idx="1524">
                        <c:v>15.24</c:v>
                      </c:pt>
                      <c:pt idx="1525">
                        <c:v>15.25</c:v>
                      </c:pt>
                      <c:pt idx="1526">
                        <c:v>15.26</c:v>
                      </c:pt>
                      <c:pt idx="1527">
                        <c:v>15.27</c:v>
                      </c:pt>
                      <c:pt idx="1528">
                        <c:v>15.28</c:v>
                      </c:pt>
                      <c:pt idx="1529">
                        <c:v>15.29</c:v>
                      </c:pt>
                      <c:pt idx="1530">
                        <c:v>15.3</c:v>
                      </c:pt>
                      <c:pt idx="1531">
                        <c:v>15.31</c:v>
                      </c:pt>
                      <c:pt idx="1532">
                        <c:v>15.32</c:v>
                      </c:pt>
                      <c:pt idx="1533">
                        <c:v>15.33</c:v>
                      </c:pt>
                      <c:pt idx="1534">
                        <c:v>15.34</c:v>
                      </c:pt>
                      <c:pt idx="1535">
                        <c:v>15.35</c:v>
                      </c:pt>
                      <c:pt idx="1536">
                        <c:v>15.36</c:v>
                      </c:pt>
                      <c:pt idx="1537">
                        <c:v>15.37</c:v>
                      </c:pt>
                      <c:pt idx="1538">
                        <c:v>15.38</c:v>
                      </c:pt>
                      <c:pt idx="1539">
                        <c:v>15.39</c:v>
                      </c:pt>
                      <c:pt idx="1540">
                        <c:v>15.4</c:v>
                      </c:pt>
                      <c:pt idx="1541">
                        <c:v>15.41</c:v>
                      </c:pt>
                      <c:pt idx="1542">
                        <c:v>15.42</c:v>
                      </c:pt>
                      <c:pt idx="1543">
                        <c:v>15.43</c:v>
                      </c:pt>
                      <c:pt idx="1544">
                        <c:v>15.44</c:v>
                      </c:pt>
                      <c:pt idx="1545">
                        <c:v>15.45</c:v>
                      </c:pt>
                      <c:pt idx="1546">
                        <c:v>15.46</c:v>
                      </c:pt>
                      <c:pt idx="1547">
                        <c:v>15.47</c:v>
                      </c:pt>
                      <c:pt idx="1548">
                        <c:v>15.48</c:v>
                      </c:pt>
                      <c:pt idx="1549">
                        <c:v>15.49</c:v>
                      </c:pt>
                      <c:pt idx="1550">
                        <c:v>15.5</c:v>
                      </c:pt>
                      <c:pt idx="1551">
                        <c:v>15.51</c:v>
                      </c:pt>
                      <c:pt idx="1552">
                        <c:v>15.52</c:v>
                      </c:pt>
                      <c:pt idx="1553">
                        <c:v>15.53</c:v>
                      </c:pt>
                      <c:pt idx="1554">
                        <c:v>15.54</c:v>
                      </c:pt>
                      <c:pt idx="1555">
                        <c:v>15.55</c:v>
                      </c:pt>
                      <c:pt idx="1556">
                        <c:v>15.56</c:v>
                      </c:pt>
                      <c:pt idx="1557">
                        <c:v>15.57</c:v>
                      </c:pt>
                      <c:pt idx="1558">
                        <c:v>15.58</c:v>
                      </c:pt>
                      <c:pt idx="1559">
                        <c:v>15.59</c:v>
                      </c:pt>
                      <c:pt idx="1560">
                        <c:v>15.6</c:v>
                      </c:pt>
                      <c:pt idx="1561">
                        <c:v>15.61</c:v>
                      </c:pt>
                      <c:pt idx="1562">
                        <c:v>15.62</c:v>
                      </c:pt>
                      <c:pt idx="1563">
                        <c:v>15.63</c:v>
                      </c:pt>
                      <c:pt idx="1564">
                        <c:v>15.64</c:v>
                      </c:pt>
                      <c:pt idx="1565">
                        <c:v>15.65</c:v>
                      </c:pt>
                      <c:pt idx="1566">
                        <c:v>15.66</c:v>
                      </c:pt>
                      <c:pt idx="1567">
                        <c:v>15.67</c:v>
                      </c:pt>
                      <c:pt idx="1568">
                        <c:v>15.68</c:v>
                      </c:pt>
                      <c:pt idx="1569">
                        <c:v>15.69</c:v>
                      </c:pt>
                      <c:pt idx="1570">
                        <c:v>15.7</c:v>
                      </c:pt>
                      <c:pt idx="1571">
                        <c:v>15.71</c:v>
                      </c:pt>
                      <c:pt idx="1572">
                        <c:v>15.72</c:v>
                      </c:pt>
                      <c:pt idx="1573">
                        <c:v>15.73</c:v>
                      </c:pt>
                      <c:pt idx="1574">
                        <c:v>15.74</c:v>
                      </c:pt>
                      <c:pt idx="1575">
                        <c:v>15.75</c:v>
                      </c:pt>
                      <c:pt idx="1576">
                        <c:v>15.76</c:v>
                      </c:pt>
                      <c:pt idx="1577">
                        <c:v>15.77</c:v>
                      </c:pt>
                      <c:pt idx="1578">
                        <c:v>15.78</c:v>
                      </c:pt>
                      <c:pt idx="1579">
                        <c:v>15.79</c:v>
                      </c:pt>
                      <c:pt idx="1580">
                        <c:v>15.8</c:v>
                      </c:pt>
                      <c:pt idx="1581">
                        <c:v>15.81</c:v>
                      </c:pt>
                      <c:pt idx="1582">
                        <c:v>15.82</c:v>
                      </c:pt>
                      <c:pt idx="1583">
                        <c:v>15.83</c:v>
                      </c:pt>
                      <c:pt idx="1584">
                        <c:v>15.84</c:v>
                      </c:pt>
                      <c:pt idx="1585">
                        <c:v>15.85</c:v>
                      </c:pt>
                      <c:pt idx="1586">
                        <c:v>15.86</c:v>
                      </c:pt>
                      <c:pt idx="1587">
                        <c:v>15.87</c:v>
                      </c:pt>
                      <c:pt idx="1588">
                        <c:v>15.88</c:v>
                      </c:pt>
                      <c:pt idx="1589">
                        <c:v>15.89</c:v>
                      </c:pt>
                      <c:pt idx="1590">
                        <c:v>15.9</c:v>
                      </c:pt>
                      <c:pt idx="1591">
                        <c:v>15.91</c:v>
                      </c:pt>
                      <c:pt idx="1592">
                        <c:v>15.92</c:v>
                      </c:pt>
                      <c:pt idx="1593">
                        <c:v>15.93</c:v>
                      </c:pt>
                      <c:pt idx="1594">
                        <c:v>15.94</c:v>
                      </c:pt>
                      <c:pt idx="1595">
                        <c:v>15.95</c:v>
                      </c:pt>
                      <c:pt idx="1596">
                        <c:v>15.96</c:v>
                      </c:pt>
                      <c:pt idx="1597">
                        <c:v>15.97</c:v>
                      </c:pt>
                      <c:pt idx="1598">
                        <c:v>15.98</c:v>
                      </c:pt>
                      <c:pt idx="1599">
                        <c:v>15.99</c:v>
                      </c:pt>
                      <c:pt idx="1600">
                        <c:v>16</c:v>
                      </c:pt>
                      <c:pt idx="1601">
                        <c:v>16.010000000000002</c:v>
                      </c:pt>
                      <c:pt idx="1602">
                        <c:v>16.02</c:v>
                      </c:pt>
                      <c:pt idx="1603">
                        <c:v>16.03</c:v>
                      </c:pt>
                      <c:pt idx="1604">
                        <c:v>16.04</c:v>
                      </c:pt>
                      <c:pt idx="1605">
                        <c:v>16.05</c:v>
                      </c:pt>
                      <c:pt idx="1606">
                        <c:v>16.059999999999999</c:v>
                      </c:pt>
                      <c:pt idx="1607">
                        <c:v>16.07</c:v>
                      </c:pt>
                      <c:pt idx="1608">
                        <c:v>16.079999999999998</c:v>
                      </c:pt>
                      <c:pt idx="1609">
                        <c:v>16.09</c:v>
                      </c:pt>
                      <c:pt idx="1610">
                        <c:v>16.100000000000001</c:v>
                      </c:pt>
                      <c:pt idx="1611">
                        <c:v>16.11</c:v>
                      </c:pt>
                      <c:pt idx="1612">
                        <c:v>16.12</c:v>
                      </c:pt>
                      <c:pt idx="1613">
                        <c:v>16.13</c:v>
                      </c:pt>
                      <c:pt idx="1614">
                        <c:v>16.14</c:v>
                      </c:pt>
                      <c:pt idx="1615">
                        <c:v>16.149999999999999</c:v>
                      </c:pt>
                      <c:pt idx="1616">
                        <c:v>16.16</c:v>
                      </c:pt>
                      <c:pt idx="1617">
                        <c:v>16.170000000000002</c:v>
                      </c:pt>
                      <c:pt idx="1618">
                        <c:v>16.18</c:v>
                      </c:pt>
                      <c:pt idx="1619">
                        <c:v>16.190000000000001</c:v>
                      </c:pt>
                      <c:pt idx="1620">
                        <c:v>16.2</c:v>
                      </c:pt>
                      <c:pt idx="1621">
                        <c:v>16.21</c:v>
                      </c:pt>
                      <c:pt idx="1622">
                        <c:v>16.22</c:v>
                      </c:pt>
                      <c:pt idx="1623">
                        <c:v>16.23</c:v>
                      </c:pt>
                      <c:pt idx="1624">
                        <c:v>16.239999999999998</c:v>
                      </c:pt>
                      <c:pt idx="1625">
                        <c:v>16.25</c:v>
                      </c:pt>
                      <c:pt idx="1626">
                        <c:v>16.260000000000002</c:v>
                      </c:pt>
                      <c:pt idx="1627">
                        <c:v>16.27</c:v>
                      </c:pt>
                      <c:pt idx="1628">
                        <c:v>16.28</c:v>
                      </c:pt>
                      <c:pt idx="1629">
                        <c:v>16.29</c:v>
                      </c:pt>
                      <c:pt idx="1630">
                        <c:v>16.3</c:v>
                      </c:pt>
                      <c:pt idx="1631">
                        <c:v>16.309999999999999</c:v>
                      </c:pt>
                      <c:pt idx="1632">
                        <c:v>16.32</c:v>
                      </c:pt>
                      <c:pt idx="1633">
                        <c:v>16.329999999999998</c:v>
                      </c:pt>
                      <c:pt idx="1634">
                        <c:v>16.34</c:v>
                      </c:pt>
                      <c:pt idx="1635">
                        <c:v>16.350000000000001</c:v>
                      </c:pt>
                      <c:pt idx="1636">
                        <c:v>16.36</c:v>
                      </c:pt>
                      <c:pt idx="1637">
                        <c:v>16.37</c:v>
                      </c:pt>
                      <c:pt idx="1638">
                        <c:v>16.38</c:v>
                      </c:pt>
                      <c:pt idx="1639">
                        <c:v>16.39</c:v>
                      </c:pt>
                      <c:pt idx="1640">
                        <c:v>16.399999999999999</c:v>
                      </c:pt>
                      <c:pt idx="1641">
                        <c:v>16.41</c:v>
                      </c:pt>
                      <c:pt idx="1642">
                        <c:v>16.420000000000002</c:v>
                      </c:pt>
                      <c:pt idx="1643">
                        <c:v>16.43</c:v>
                      </c:pt>
                      <c:pt idx="1644">
                        <c:v>16.440000000000001</c:v>
                      </c:pt>
                      <c:pt idx="1645">
                        <c:v>16.45</c:v>
                      </c:pt>
                      <c:pt idx="1646">
                        <c:v>16.46</c:v>
                      </c:pt>
                      <c:pt idx="1647">
                        <c:v>16.47</c:v>
                      </c:pt>
                      <c:pt idx="1648">
                        <c:v>16.48</c:v>
                      </c:pt>
                      <c:pt idx="1649">
                        <c:v>16.489999999999998</c:v>
                      </c:pt>
                      <c:pt idx="1650">
                        <c:v>16.5</c:v>
                      </c:pt>
                      <c:pt idx="1651">
                        <c:v>16.510000000000002</c:v>
                      </c:pt>
                      <c:pt idx="1652">
                        <c:v>16.52</c:v>
                      </c:pt>
                      <c:pt idx="1653">
                        <c:v>16.53</c:v>
                      </c:pt>
                      <c:pt idx="1654">
                        <c:v>16.54</c:v>
                      </c:pt>
                      <c:pt idx="1655">
                        <c:v>16.55</c:v>
                      </c:pt>
                      <c:pt idx="1656">
                        <c:v>16.559999999999999</c:v>
                      </c:pt>
                      <c:pt idx="1657">
                        <c:v>16.57</c:v>
                      </c:pt>
                      <c:pt idx="1658">
                        <c:v>16.579999999999998</c:v>
                      </c:pt>
                      <c:pt idx="1659">
                        <c:v>16.59</c:v>
                      </c:pt>
                      <c:pt idx="1660">
                        <c:v>16.600000000000001</c:v>
                      </c:pt>
                      <c:pt idx="1661">
                        <c:v>16.61</c:v>
                      </c:pt>
                      <c:pt idx="1662">
                        <c:v>16.62</c:v>
                      </c:pt>
                      <c:pt idx="1663">
                        <c:v>16.63</c:v>
                      </c:pt>
                      <c:pt idx="1664">
                        <c:v>16.64</c:v>
                      </c:pt>
                      <c:pt idx="1665">
                        <c:v>16.649999999999999</c:v>
                      </c:pt>
                      <c:pt idx="1666">
                        <c:v>16.66</c:v>
                      </c:pt>
                      <c:pt idx="1667">
                        <c:v>16.670000000000002</c:v>
                      </c:pt>
                      <c:pt idx="1668">
                        <c:v>16.68</c:v>
                      </c:pt>
                      <c:pt idx="1669">
                        <c:v>16.690000000000001</c:v>
                      </c:pt>
                      <c:pt idx="1670">
                        <c:v>16.7</c:v>
                      </c:pt>
                      <c:pt idx="1671">
                        <c:v>16.71</c:v>
                      </c:pt>
                      <c:pt idx="1672">
                        <c:v>16.72</c:v>
                      </c:pt>
                      <c:pt idx="1673">
                        <c:v>16.73</c:v>
                      </c:pt>
                      <c:pt idx="1674">
                        <c:v>16.739999999999998</c:v>
                      </c:pt>
                      <c:pt idx="1675">
                        <c:v>16.75</c:v>
                      </c:pt>
                      <c:pt idx="1676">
                        <c:v>16.760000000000002</c:v>
                      </c:pt>
                      <c:pt idx="1677">
                        <c:v>16.77</c:v>
                      </c:pt>
                      <c:pt idx="1678">
                        <c:v>16.78</c:v>
                      </c:pt>
                      <c:pt idx="1679">
                        <c:v>16.79</c:v>
                      </c:pt>
                      <c:pt idx="1680">
                        <c:v>16.8</c:v>
                      </c:pt>
                      <c:pt idx="1681">
                        <c:v>16.809999999999999</c:v>
                      </c:pt>
                      <c:pt idx="1682">
                        <c:v>16.82</c:v>
                      </c:pt>
                      <c:pt idx="1683">
                        <c:v>16.829999999999998</c:v>
                      </c:pt>
                      <c:pt idx="1684">
                        <c:v>16.84</c:v>
                      </c:pt>
                      <c:pt idx="1685">
                        <c:v>16.850000000000001</c:v>
                      </c:pt>
                      <c:pt idx="1686">
                        <c:v>16.86</c:v>
                      </c:pt>
                      <c:pt idx="1687">
                        <c:v>16.87</c:v>
                      </c:pt>
                      <c:pt idx="1688">
                        <c:v>16.88</c:v>
                      </c:pt>
                      <c:pt idx="1689">
                        <c:v>16.89</c:v>
                      </c:pt>
                      <c:pt idx="1690">
                        <c:v>16.899999999999999</c:v>
                      </c:pt>
                      <c:pt idx="1691">
                        <c:v>16.91</c:v>
                      </c:pt>
                      <c:pt idx="1692">
                        <c:v>16.920000000000002</c:v>
                      </c:pt>
                      <c:pt idx="1693">
                        <c:v>16.93</c:v>
                      </c:pt>
                      <c:pt idx="1694">
                        <c:v>16.940000000000001</c:v>
                      </c:pt>
                      <c:pt idx="1695">
                        <c:v>16.95</c:v>
                      </c:pt>
                      <c:pt idx="1696">
                        <c:v>16.96</c:v>
                      </c:pt>
                      <c:pt idx="1697">
                        <c:v>16.97</c:v>
                      </c:pt>
                      <c:pt idx="1698">
                        <c:v>16.98</c:v>
                      </c:pt>
                      <c:pt idx="1699">
                        <c:v>16.989999999999998</c:v>
                      </c:pt>
                      <c:pt idx="1700">
                        <c:v>17</c:v>
                      </c:pt>
                      <c:pt idx="1701">
                        <c:v>17.010000000000002</c:v>
                      </c:pt>
                      <c:pt idx="1702">
                        <c:v>17.02</c:v>
                      </c:pt>
                      <c:pt idx="1703">
                        <c:v>17.03</c:v>
                      </c:pt>
                      <c:pt idx="1704">
                        <c:v>17.04</c:v>
                      </c:pt>
                      <c:pt idx="1705">
                        <c:v>17.05</c:v>
                      </c:pt>
                      <c:pt idx="1706">
                        <c:v>17.059999999999999</c:v>
                      </c:pt>
                      <c:pt idx="1707">
                        <c:v>17.07</c:v>
                      </c:pt>
                      <c:pt idx="1708">
                        <c:v>17.079999999999998</c:v>
                      </c:pt>
                      <c:pt idx="1709">
                        <c:v>17.09</c:v>
                      </c:pt>
                      <c:pt idx="1710">
                        <c:v>17.100000000000001</c:v>
                      </c:pt>
                      <c:pt idx="1711">
                        <c:v>17.11</c:v>
                      </c:pt>
                      <c:pt idx="1712">
                        <c:v>17.12</c:v>
                      </c:pt>
                      <c:pt idx="1713">
                        <c:v>17.13</c:v>
                      </c:pt>
                      <c:pt idx="1714">
                        <c:v>17.14</c:v>
                      </c:pt>
                      <c:pt idx="1715">
                        <c:v>17.149999999999999</c:v>
                      </c:pt>
                      <c:pt idx="1716">
                        <c:v>17.16</c:v>
                      </c:pt>
                      <c:pt idx="1717">
                        <c:v>17.170000000000002</c:v>
                      </c:pt>
                      <c:pt idx="1718">
                        <c:v>17.18</c:v>
                      </c:pt>
                      <c:pt idx="1719">
                        <c:v>17.190000000000001</c:v>
                      </c:pt>
                      <c:pt idx="1720">
                        <c:v>17.2</c:v>
                      </c:pt>
                      <c:pt idx="1721">
                        <c:v>17.21</c:v>
                      </c:pt>
                      <c:pt idx="1722">
                        <c:v>17.22</c:v>
                      </c:pt>
                      <c:pt idx="1723">
                        <c:v>17.23</c:v>
                      </c:pt>
                      <c:pt idx="1724">
                        <c:v>17.239999999999998</c:v>
                      </c:pt>
                      <c:pt idx="1725">
                        <c:v>17.25</c:v>
                      </c:pt>
                      <c:pt idx="1726">
                        <c:v>17.260000000000002</c:v>
                      </c:pt>
                      <c:pt idx="1727">
                        <c:v>17.27</c:v>
                      </c:pt>
                      <c:pt idx="1728">
                        <c:v>17.28</c:v>
                      </c:pt>
                      <c:pt idx="1729">
                        <c:v>17.29</c:v>
                      </c:pt>
                      <c:pt idx="1730">
                        <c:v>17.3</c:v>
                      </c:pt>
                      <c:pt idx="1731">
                        <c:v>17.309999999999999</c:v>
                      </c:pt>
                      <c:pt idx="1732">
                        <c:v>17.32</c:v>
                      </c:pt>
                      <c:pt idx="1733">
                        <c:v>17.329999999999998</c:v>
                      </c:pt>
                      <c:pt idx="1734">
                        <c:v>17.34</c:v>
                      </c:pt>
                      <c:pt idx="1735">
                        <c:v>17.350000000000001</c:v>
                      </c:pt>
                      <c:pt idx="1736">
                        <c:v>17.36</c:v>
                      </c:pt>
                      <c:pt idx="1737">
                        <c:v>17.37</c:v>
                      </c:pt>
                      <c:pt idx="1738">
                        <c:v>17.38</c:v>
                      </c:pt>
                      <c:pt idx="1739">
                        <c:v>17.39</c:v>
                      </c:pt>
                      <c:pt idx="1740">
                        <c:v>17.399999999999999</c:v>
                      </c:pt>
                      <c:pt idx="1741">
                        <c:v>17.41</c:v>
                      </c:pt>
                      <c:pt idx="1742">
                        <c:v>17.420000000000002</c:v>
                      </c:pt>
                      <c:pt idx="1743">
                        <c:v>17.43</c:v>
                      </c:pt>
                      <c:pt idx="1744">
                        <c:v>17.440000000000001</c:v>
                      </c:pt>
                      <c:pt idx="1745">
                        <c:v>17.45</c:v>
                      </c:pt>
                      <c:pt idx="1746">
                        <c:v>17.46</c:v>
                      </c:pt>
                      <c:pt idx="1747">
                        <c:v>17.47</c:v>
                      </c:pt>
                      <c:pt idx="1748">
                        <c:v>17.48</c:v>
                      </c:pt>
                      <c:pt idx="1749">
                        <c:v>17.489999999999998</c:v>
                      </c:pt>
                      <c:pt idx="1750">
                        <c:v>17.5</c:v>
                      </c:pt>
                      <c:pt idx="1751">
                        <c:v>17.510000000000002</c:v>
                      </c:pt>
                      <c:pt idx="1752">
                        <c:v>17.52</c:v>
                      </c:pt>
                      <c:pt idx="1753">
                        <c:v>17.53</c:v>
                      </c:pt>
                      <c:pt idx="1754">
                        <c:v>17.54</c:v>
                      </c:pt>
                      <c:pt idx="1755">
                        <c:v>17.55</c:v>
                      </c:pt>
                      <c:pt idx="1756">
                        <c:v>17.559999999999999</c:v>
                      </c:pt>
                      <c:pt idx="1757">
                        <c:v>17.57</c:v>
                      </c:pt>
                      <c:pt idx="1758">
                        <c:v>17.579999999999998</c:v>
                      </c:pt>
                      <c:pt idx="1759">
                        <c:v>17.59</c:v>
                      </c:pt>
                      <c:pt idx="1760">
                        <c:v>17.600000000000001</c:v>
                      </c:pt>
                      <c:pt idx="1761">
                        <c:v>17.61</c:v>
                      </c:pt>
                      <c:pt idx="1762">
                        <c:v>17.62</c:v>
                      </c:pt>
                      <c:pt idx="1763">
                        <c:v>17.63</c:v>
                      </c:pt>
                      <c:pt idx="1764">
                        <c:v>17.64</c:v>
                      </c:pt>
                      <c:pt idx="1765">
                        <c:v>17.649999999999999</c:v>
                      </c:pt>
                      <c:pt idx="1766">
                        <c:v>17.66</c:v>
                      </c:pt>
                      <c:pt idx="1767">
                        <c:v>17.670000000000002</c:v>
                      </c:pt>
                      <c:pt idx="1768">
                        <c:v>17.68</c:v>
                      </c:pt>
                      <c:pt idx="1769">
                        <c:v>17.690000000000001</c:v>
                      </c:pt>
                      <c:pt idx="1770">
                        <c:v>17.7</c:v>
                      </c:pt>
                      <c:pt idx="1771">
                        <c:v>17.71</c:v>
                      </c:pt>
                      <c:pt idx="1772">
                        <c:v>17.72</c:v>
                      </c:pt>
                      <c:pt idx="1773">
                        <c:v>17.73</c:v>
                      </c:pt>
                      <c:pt idx="1774">
                        <c:v>17.739999999999998</c:v>
                      </c:pt>
                      <c:pt idx="1775">
                        <c:v>17.75</c:v>
                      </c:pt>
                      <c:pt idx="1776">
                        <c:v>17.760000000000002</c:v>
                      </c:pt>
                      <c:pt idx="1777">
                        <c:v>17.77</c:v>
                      </c:pt>
                      <c:pt idx="1778">
                        <c:v>17.78</c:v>
                      </c:pt>
                      <c:pt idx="1779">
                        <c:v>17.79</c:v>
                      </c:pt>
                      <c:pt idx="1780">
                        <c:v>17.8</c:v>
                      </c:pt>
                      <c:pt idx="1781">
                        <c:v>17.809999999999999</c:v>
                      </c:pt>
                      <c:pt idx="1782">
                        <c:v>17.82</c:v>
                      </c:pt>
                      <c:pt idx="1783">
                        <c:v>17.829999999999998</c:v>
                      </c:pt>
                      <c:pt idx="1784">
                        <c:v>17.84</c:v>
                      </c:pt>
                      <c:pt idx="1785">
                        <c:v>17.850000000000001</c:v>
                      </c:pt>
                      <c:pt idx="1786">
                        <c:v>17.86</c:v>
                      </c:pt>
                      <c:pt idx="1787">
                        <c:v>17.87</c:v>
                      </c:pt>
                      <c:pt idx="1788">
                        <c:v>17.88</c:v>
                      </c:pt>
                      <c:pt idx="1789">
                        <c:v>17.89</c:v>
                      </c:pt>
                      <c:pt idx="1790">
                        <c:v>17.899999999999999</c:v>
                      </c:pt>
                      <c:pt idx="1791">
                        <c:v>17.91</c:v>
                      </c:pt>
                      <c:pt idx="1792">
                        <c:v>17.920000000000002</c:v>
                      </c:pt>
                      <c:pt idx="1793">
                        <c:v>17.93</c:v>
                      </c:pt>
                      <c:pt idx="1794">
                        <c:v>17.940000000000001</c:v>
                      </c:pt>
                      <c:pt idx="1795">
                        <c:v>17.95</c:v>
                      </c:pt>
                      <c:pt idx="1796">
                        <c:v>17.96</c:v>
                      </c:pt>
                      <c:pt idx="1797">
                        <c:v>17.97</c:v>
                      </c:pt>
                      <c:pt idx="1798">
                        <c:v>17.98</c:v>
                      </c:pt>
                      <c:pt idx="1799">
                        <c:v>17.989999999999998</c:v>
                      </c:pt>
                      <c:pt idx="1800">
                        <c:v>18</c:v>
                      </c:pt>
                      <c:pt idx="1801">
                        <c:v>18.010000000000002</c:v>
                      </c:pt>
                      <c:pt idx="1802">
                        <c:v>18.02</c:v>
                      </c:pt>
                      <c:pt idx="1803">
                        <c:v>18.03</c:v>
                      </c:pt>
                      <c:pt idx="1804">
                        <c:v>18.04</c:v>
                      </c:pt>
                      <c:pt idx="1805">
                        <c:v>18.05</c:v>
                      </c:pt>
                      <c:pt idx="1806">
                        <c:v>18.059999999999999</c:v>
                      </c:pt>
                      <c:pt idx="1807">
                        <c:v>18.07</c:v>
                      </c:pt>
                      <c:pt idx="1808">
                        <c:v>18.079999999999998</c:v>
                      </c:pt>
                      <c:pt idx="1809">
                        <c:v>18.09</c:v>
                      </c:pt>
                      <c:pt idx="1810">
                        <c:v>18.100000000000001</c:v>
                      </c:pt>
                      <c:pt idx="1811">
                        <c:v>18.11</c:v>
                      </c:pt>
                      <c:pt idx="1812">
                        <c:v>18.12</c:v>
                      </c:pt>
                      <c:pt idx="1813">
                        <c:v>18.13</c:v>
                      </c:pt>
                      <c:pt idx="1814">
                        <c:v>18.14</c:v>
                      </c:pt>
                      <c:pt idx="1815">
                        <c:v>18.149999999999999</c:v>
                      </c:pt>
                      <c:pt idx="1816">
                        <c:v>18.16</c:v>
                      </c:pt>
                      <c:pt idx="1817">
                        <c:v>18.170000000000002</c:v>
                      </c:pt>
                      <c:pt idx="1818">
                        <c:v>18.18</c:v>
                      </c:pt>
                      <c:pt idx="1819">
                        <c:v>18.190000000000001</c:v>
                      </c:pt>
                      <c:pt idx="1820">
                        <c:v>18.2</c:v>
                      </c:pt>
                      <c:pt idx="1821">
                        <c:v>18.21</c:v>
                      </c:pt>
                      <c:pt idx="1822">
                        <c:v>18.22</c:v>
                      </c:pt>
                      <c:pt idx="1823">
                        <c:v>18.23</c:v>
                      </c:pt>
                      <c:pt idx="1824">
                        <c:v>18.239999999999998</c:v>
                      </c:pt>
                      <c:pt idx="1825">
                        <c:v>18.25</c:v>
                      </c:pt>
                      <c:pt idx="1826">
                        <c:v>18.260000000000002</c:v>
                      </c:pt>
                      <c:pt idx="1827">
                        <c:v>18.27</c:v>
                      </c:pt>
                      <c:pt idx="1828">
                        <c:v>18.28</c:v>
                      </c:pt>
                      <c:pt idx="1829">
                        <c:v>18.29</c:v>
                      </c:pt>
                      <c:pt idx="1830">
                        <c:v>18.3</c:v>
                      </c:pt>
                      <c:pt idx="1831">
                        <c:v>18.309999999999999</c:v>
                      </c:pt>
                      <c:pt idx="1832">
                        <c:v>18.32</c:v>
                      </c:pt>
                      <c:pt idx="1833">
                        <c:v>18.329999999999998</c:v>
                      </c:pt>
                      <c:pt idx="1834">
                        <c:v>18.34</c:v>
                      </c:pt>
                      <c:pt idx="1835">
                        <c:v>18.350000000000001</c:v>
                      </c:pt>
                      <c:pt idx="1836">
                        <c:v>18.36</c:v>
                      </c:pt>
                      <c:pt idx="1837">
                        <c:v>18.37</c:v>
                      </c:pt>
                      <c:pt idx="1838">
                        <c:v>18.38</c:v>
                      </c:pt>
                      <c:pt idx="1839">
                        <c:v>18.39</c:v>
                      </c:pt>
                      <c:pt idx="1840">
                        <c:v>18.399999999999999</c:v>
                      </c:pt>
                      <c:pt idx="1841">
                        <c:v>18.41</c:v>
                      </c:pt>
                      <c:pt idx="1842">
                        <c:v>18.420000000000002</c:v>
                      </c:pt>
                      <c:pt idx="1843">
                        <c:v>18.43</c:v>
                      </c:pt>
                      <c:pt idx="1844">
                        <c:v>18.440000000000001</c:v>
                      </c:pt>
                      <c:pt idx="1845">
                        <c:v>18.45</c:v>
                      </c:pt>
                      <c:pt idx="1846">
                        <c:v>18.46</c:v>
                      </c:pt>
                      <c:pt idx="1847">
                        <c:v>18.47</c:v>
                      </c:pt>
                      <c:pt idx="1848">
                        <c:v>18.48</c:v>
                      </c:pt>
                      <c:pt idx="1849">
                        <c:v>18.489999999999998</c:v>
                      </c:pt>
                      <c:pt idx="1850">
                        <c:v>18.5</c:v>
                      </c:pt>
                      <c:pt idx="1851">
                        <c:v>18.510000000000002</c:v>
                      </c:pt>
                      <c:pt idx="1852">
                        <c:v>18.52</c:v>
                      </c:pt>
                      <c:pt idx="1853">
                        <c:v>18.53</c:v>
                      </c:pt>
                      <c:pt idx="1854">
                        <c:v>18.54</c:v>
                      </c:pt>
                      <c:pt idx="1855">
                        <c:v>18.55</c:v>
                      </c:pt>
                      <c:pt idx="1856">
                        <c:v>18.559999999999999</c:v>
                      </c:pt>
                      <c:pt idx="1857">
                        <c:v>18.57</c:v>
                      </c:pt>
                      <c:pt idx="1858">
                        <c:v>18.579999999999998</c:v>
                      </c:pt>
                      <c:pt idx="1859">
                        <c:v>18.59</c:v>
                      </c:pt>
                      <c:pt idx="1860">
                        <c:v>18.600000000000001</c:v>
                      </c:pt>
                      <c:pt idx="1861">
                        <c:v>18.61</c:v>
                      </c:pt>
                      <c:pt idx="1862">
                        <c:v>18.62</c:v>
                      </c:pt>
                      <c:pt idx="1863">
                        <c:v>18.63</c:v>
                      </c:pt>
                      <c:pt idx="1864">
                        <c:v>18.64</c:v>
                      </c:pt>
                      <c:pt idx="1865">
                        <c:v>18.649999999999999</c:v>
                      </c:pt>
                      <c:pt idx="1866">
                        <c:v>18.66</c:v>
                      </c:pt>
                      <c:pt idx="1867">
                        <c:v>18.670000000000002</c:v>
                      </c:pt>
                      <c:pt idx="1868">
                        <c:v>18.68</c:v>
                      </c:pt>
                      <c:pt idx="1869">
                        <c:v>18.690000000000001</c:v>
                      </c:pt>
                      <c:pt idx="1870">
                        <c:v>18.7</c:v>
                      </c:pt>
                      <c:pt idx="1871">
                        <c:v>18.71</c:v>
                      </c:pt>
                      <c:pt idx="1872">
                        <c:v>18.72</c:v>
                      </c:pt>
                      <c:pt idx="1873">
                        <c:v>18.73</c:v>
                      </c:pt>
                      <c:pt idx="1874">
                        <c:v>18.739999999999998</c:v>
                      </c:pt>
                      <c:pt idx="1875">
                        <c:v>18.75</c:v>
                      </c:pt>
                      <c:pt idx="1876">
                        <c:v>18.760000000000002</c:v>
                      </c:pt>
                      <c:pt idx="1877">
                        <c:v>18.77</c:v>
                      </c:pt>
                      <c:pt idx="1878">
                        <c:v>18.78</c:v>
                      </c:pt>
                      <c:pt idx="1879">
                        <c:v>18.79</c:v>
                      </c:pt>
                      <c:pt idx="1880">
                        <c:v>18.8</c:v>
                      </c:pt>
                      <c:pt idx="1881">
                        <c:v>18.809999999999999</c:v>
                      </c:pt>
                      <c:pt idx="1882">
                        <c:v>18.82</c:v>
                      </c:pt>
                      <c:pt idx="1883">
                        <c:v>18.829999999999998</c:v>
                      </c:pt>
                      <c:pt idx="1884">
                        <c:v>18.84</c:v>
                      </c:pt>
                      <c:pt idx="1885">
                        <c:v>18.850000000000001</c:v>
                      </c:pt>
                      <c:pt idx="1886">
                        <c:v>18.86</c:v>
                      </c:pt>
                      <c:pt idx="1887">
                        <c:v>18.87</c:v>
                      </c:pt>
                      <c:pt idx="1888">
                        <c:v>18.88</c:v>
                      </c:pt>
                      <c:pt idx="1889">
                        <c:v>18.89</c:v>
                      </c:pt>
                      <c:pt idx="1890">
                        <c:v>18.899999999999999</c:v>
                      </c:pt>
                      <c:pt idx="1891">
                        <c:v>18.91</c:v>
                      </c:pt>
                      <c:pt idx="1892">
                        <c:v>18.920000000000002</c:v>
                      </c:pt>
                      <c:pt idx="1893">
                        <c:v>18.93</c:v>
                      </c:pt>
                      <c:pt idx="1894">
                        <c:v>18.940000000000001</c:v>
                      </c:pt>
                      <c:pt idx="1895">
                        <c:v>18.95</c:v>
                      </c:pt>
                      <c:pt idx="1896">
                        <c:v>18.96</c:v>
                      </c:pt>
                      <c:pt idx="1897">
                        <c:v>18.97</c:v>
                      </c:pt>
                      <c:pt idx="1898">
                        <c:v>18.98</c:v>
                      </c:pt>
                      <c:pt idx="1899">
                        <c:v>18.989999999999998</c:v>
                      </c:pt>
                      <c:pt idx="1900">
                        <c:v>19</c:v>
                      </c:pt>
                      <c:pt idx="1901">
                        <c:v>19.010000000000002</c:v>
                      </c:pt>
                      <c:pt idx="1902">
                        <c:v>19.02</c:v>
                      </c:pt>
                      <c:pt idx="1903">
                        <c:v>19.03</c:v>
                      </c:pt>
                      <c:pt idx="1904">
                        <c:v>19.04</c:v>
                      </c:pt>
                      <c:pt idx="1905">
                        <c:v>19.05</c:v>
                      </c:pt>
                      <c:pt idx="1906">
                        <c:v>19.059999999999999</c:v>
                      </c:pt>
                      <c:pt idx="1907">
                        <c:v>19.07</c:v>
                      </c:pt>
                      <c:pt idx="1908">
                        <c:v>19.079999999999998</c:v>
                      </c:pt>
                      <c:pt idx="1909">
                        <c:v>19.09</c:v>
                      </c:pt>
                      <c:pt idx="1910">
                        <c:v>19.100000000000001</c:v>
                      </c:pt>
                      <c:pt idx="1911">
                        <c:v>19.11</c:v>
                      </c:pt>
                      <c:pt idx="1912">
                        <c:v>19.12</c:v>
                      </c:pt>
                      <c:pt idx="1913">
                        <c:v>19.13</c:v>
                      </c:pt>
                      <c:pt idx="1914">
                        <c:v>19.14</c:v>
                      </c:pt>
                      <c:pt idx="1915">
                        <c:v>19.149999999999999</c:v>
                      </c:pt>
                      <c:pt idx="1916">
                        <c:v>19.16</c:v>
                      </c:pt>
                      <c:pt idx="1917">
                        <c:v>19.170000000000002</c:v>
                      </c:pt>
                      <c:pt idx="1918">
                        <c:v>19.18</c:v>
                      </c:pt>
                      <c:pt idx="1919">
                        <c:v>19.190000000000001</c:v>
                      </c:pt>
                      <c:pt idx="1920">
                        <c:v>19.2</c:v>
                      </c:pt>
                      <c:pt idx="1921">
                        <c:v>19.21</c:v>
                      </c:pt>
                      <c:pt idx="1922">
                        <c:v>19.22</c:v>
                      </c:pt>
                      <c:pt idx="1923">
                        <c:v>19.23</c:v>
                      </c:pt>
                      <c:pt idx="1924">
                        <c:v>19.239999999999998</c:v>
                      </c:pt>
                      <c:pt idx="1925">
                        <c:v>19.25</c:v>
                      </c:pt>
                      <c:pt idx="1926">
                        <c:v>19.260000000000002</c:v>
                      </c:pt>
                      <c:pt idx="1927">
                        <c:v>19.27</c:v>
                      </c:pt>
                      <c:pt idx="1928">
                        <c:v>19.28</c:v>
                      </c:pt>
                      <c:pt idx="1929">
                        <c:v>19.29</c:v>
                      </c:pt>
                      <c:pt idx="1930">
                        <c:v>19.3</c:v>
                      </c:pt>
                      <c:pt idx="1931">
                        <c:v>19.309999999999999</c:v>
                      </c:pt>
                      <c:pt idx="1932">
                        <c:v>19.32</c:v>
                      </c:pt>
                      <c:pt idx="1933">
                        <c:v>19.329999999999998</c:v>
                      </c:pt>
                      <c:pt idx="1934">
                        <c:v>19.34</c:v>
                      </c:pt>
                      <c:pt idx="1935">
                        <c:v>19.350000000000001</c:v>
                      </c:pt>
                      <c:pt idx="1936">
                        <c:v>19.36</c:v>
                      </c:pt>
                      <c:pt idx="1937">
                        <c:v>19.37</c:v>
                      </c:pt>
                      <c:pt idx="1938">
                        <c:v>19.38</c:v>
                      </c:pt>
                      <c:pt idx="1939">
                        <c:v>19.39</c:v>
                      </c:pt>
                      <c:pt idx="1940">
                        <c:v>19.399999999999999</c:v>
                      </c:pt>
                      <c:pt idx="1941">
                        <c:v>19.41</c:v>
                      </c:pt>
                      <c:pt idx="1942">
                        <c:v>19.420000000000002</c:v>
                      </c:pt>
                      <c:pt idx="1943">
                        <c:v>19.43</c:v>
                      </c:pt>
                      <c:pt idx="1944">
                        <c:v>19.440000000000001</c:v>
                      </c:pt>
                      <c:pt idx="1945">
                        <c:v>19.45</c:v>
                      </c:pt>
                      <c:pt idx="1946">
                        <c:v>19.46</c:v>
                      </c:pt>
                      <c:pt idx="1947">
                        <c:v>19.47</c:v>
                      </c:pt>
                      <c:pt idx="1948">
                        <c:v>19.48</c:v>
                      </c:pt>
                      <c:pt idx="1949">
                        <c:v>19.489999999999998</c:v>
                      </c:pt>
                      <c:pt idx="1950">
                        <c:v>19.5</c:v>
                      </c:pt>
                      <c:pt idx="1951">
                        <c:v>19.510000000000002</c:v>
                      </c:pt>
                      <c:pt idx="1952">
                        <c:v>19.52</c:v>
                      </c:pt>
                      <c:pt idx="1953">
                        <c:v>19.53</c:v>
                      </c:pt>
                      <c:pt idx="1954">
                        <c:v>19.54</c:v>
                      </c:pt>
                      <c:pt idx="1955">
                        <c:v>19.55</c:v>
                      </c:pt>
                      <c:pt idx="1956">
                        <c:v>19.559999999999999</c:v>
                      </c:pt>
                      <c:pt idx="1957">
                        <c:v>19.57</c:v>
                      </c:pt>
                      <c:pt idx="1958">
                        <c:v>19.579999999999998</c:v>
                      </c:pt>
                      <c:pt idx="1959">
                        <c:v>19.59</c:v>
                      </c:pt>
                      <c:pt idx="1960">
                        <c:v>19.600000000000001</c:v>
                      </c:pt>
                      <c:pt idx="1961">
                        <c:v>19.61</c:v>
                      </c:pt>
                      <c:pt idx="1962">
                        <c:v>19.62</c:v>
                      </c:pt>
                      <c:pt idx="1963">
                        <c:v>19.63</c:v>
                      </c:pt>
                      <c:pt idx="1964">
                        <c:v>19.64</c:v>
                      </c:pt>
                      <c:pt idx="1965">
                        <c:v>19.649999999999999</c:v>
                      </c:pt>
                      <c:pt idx="1966">
                        <c:v>19.66</c:v>
                      </c:pt>
                      <c:pt idx="1967">
                        <c:v>19.670000000000002</c:v>
                      </c:pt>
                      <c:pt idx="1968">
                        <c:v>19.68</c:v>
                      </c:pt>
                      <c:pt idx="1969">
                        <c:v>19.690000000000001</c:v>
                      </c:pt>
                      <c:pt idx="1970">
                        <c:v>19.7</c:v>
                      </c:pt>
                      <c:pt idx="1971">
                        <c:v>19.71</c:v>
                      </c:pt>
                      <c:pt idx="1972">
                        <c:v>19.72</c:v>
                      </c:pt>
                      <c:pt idx="1973">
                        <c:v>19.73</c:v>
                      </c:pt>
                      <c:pt idx="1974">
                        <c:v>19.739999999999998</c:v>
                      </c:pt>
                      <c:pt idx="1975">
                        <c:v>19.75</c:v>
                      </c:pt>
                      <c:pt idx="1976">
                        <c:v>19.760000000000002</c:v>
                      </c:pt>
                      <c:pt idx="1977">
                        <c:v>19.77</c:v>
                      </c:pt>
                      <c:pt idx="1978">
                        <c:v>19.78</c:v>
                      </c:pt>
                      <c:pt idx="1979">
                        <c:v>19.79</c:v>
                      </c:pt>
                      <c:pt idx="1980">
                        <c:v>19.8</c:v>
                      </c:pt>
                      <c:pt idx="1981">
                        <c:v>19.809999999999999</c:v>
                      </c:pt>
                      <c:pt idx="1982">
                        <c:v>19.82</c:v>
                      </c:pt>
                      <c:pt idx="1983">
                        <c:v>19.829999999999998</c:v>
                      </c:pt>
                      <c:pt idx="1984">
                        <c:v>19.84</c:v>
                      </c:pt>
                      <c:pt idx="1985">
                        <c:v>19.850000000000001</c:v>
                      </c:pt>
                      <c:pt idx="1986">
                        <c:v>19.86</c:v>
                      </c:pt>
                      <c:pt idx="1987">
                        <c:v>19.87</c:v>
                      </c:pt>
                      <c:pt idx="1988">
                        <c:v>19.88</c:v>
                      </c:pt>
                      <c:pt idx="1989">
                        <c:v>19.89</c:v>
                      </c:pt>
                      <c:pt idx="1990">
                        <c:v>19.899999999999999</c:v>
                      </c:pt>
                      <c:pt idx="1991">
                        <c:v>19.91</c:v>
                      </c:pt>
                      <c:pt idx="1992">
                        <c:v>19.920000000000002</c:v>
                      </c:pt>
                      <c:pt idx="1993">
                        <c:v>19.93</c:v>
                      </c:pt>
                      <c:pt idx="1994">
                        <c:v>19.940000000000001</c:v>
                      </c:pt>
                      <c:pt idx="1995">
                        <c:v>19.95</c:v>
                      </c:pt>
                      <c:pt idx="1996">
                        <c:v>19.96</c:v>
                      </c:pt>
                      <c:pt idx="1997">
                        <c:v>19.97</c:v>
                      </c:pt>
                      <c:pt idx="1998">
                        <c:v>19.98</c:v>
                      </c:pt>
                      <c:pt idx="1999">
                        <c:v>19.989999999999998</c:v>
                      </c:pt>
                      <c:pt idx="2000">
                        <c:v>20</c:v>
                      </c:pt>
                      <c:pt idx="2001">
                        <c:v>20.010000000000002</c:v>
                      </c:pt>
                      <c:pt idx="2002">
                        <c:v>20.02</c:v>
                      </c:pt>
                      <c:pt idx="2003">
                        <c:v>20.03</c:v>
                      </c:pt>
                      <c:pt idx="2004">
                        <c:v>20.04</c:v>
                      </c:pt>
                      <c:pt idx="2005">
                        <c:v>20.05</c:v>
                      </c:pt>
                      <c:pt idx="2006">
                        <c:v>20.059999999999999</c:v>
                      </c:pt>
                      <c:pt idx="2007">
                        <c:v>20.07</c:v>
                      </c:pt>
                      <c:pt idx="2008">
                        <c:v>20.079999999999998</c:v>
                      </c:pt>
                      <c:pt idx="2009">
                        <c:v>20.09</c:v>
                      </c:pt>
                      <c:pt idx="2010">
                        <c:v>20.100000000000001</c:v>
                      </c:pt>
                      <c:pt idx="2011">
                        <c:v>20.11</c:v>
                      </c:pt>
                      <c:pt idx="2012">
                        <c:v>20.12</c:v>
                      </c:pt>
                      <c:pt idx="2013">
                        <c:v>20.13</c:v>
                      </c:pt>
                      <c:pt idx="2014">
                        <c:v>20.14</c:v>
                      </c:pt>
                      <c:pt idx="2015">
                        <c:v>20.149999999999999</c:v>
                      </c:pt>
                      <c:pt idx="2016">
                        <c:v>20.16</c:v>
                      </c:pt>
                      <c:pt idx="2017">
                        <c:v>20.170000000000002</c:v>
                      </c:pt>
                      <c:pt idx="2018">
                        <c:v>20.18</c:v>
                      </c:pt>
                      <c:pt idx="2019">
                        <c:v>20.190000000000001</c:v>
                      </c:pt>
                      <c:pt idx="2020">
                        <c:v>20.2</c:v>
                      </c:pt>
                      <c:pt idx="2021">
                        <c:v>20.21</c:v>
                      </c:pt>
                      <c:pt idx="2022">
                        <c:v>20.22</c:v>
                      </c:pt>
                      <c:pt idx="2023">
                        <c:v>20.23</c:v>
                      </c:pt>
                      <c:pt idx="2024">
                        <c:v>20.239999999999998</c:v>
                      </c:pt>
                      <c:pt idx="2025">
                        <c:v>20.25</c:v>
                      </c:pt>
                      <c:pt idx="2026">
                        <c:v>20.260000000000002</c:v>
                      </c:pt>
                      <c:pt idx="2027">
                        <c:v>20.27</c:v>
                      </c:pt>
                      <c:pt idx="2028">
                        <c:v>20.28</c:v>
                      </c:pt>
                      <c:pt idx="2029">
                        <c:v>20.29</c:v>
                      </c:pt>
                      <c:pt idx="2030">
                        <c:v>20.3</c:v>
                      </c:pt>
                      <c:pt idx="2031">
                        <c:v>20.309999999999999</c:v>
                      </c:pt>
                      <c:pt idx="2032">
                        <c:v>20.32</c:v>
                      </c:pt>
                      <c:pt idx="2033">
                        <c:v>20.329999999999998</c:v>
                      </c:pt>
                      <c:pt idx="2034">
                        <c:v>20.34</c:v>
                      </c:pt>
                      <c:pt idx="2035">
                        <c:v>20.350000000000001</c:v>
                      </c:pt>
                      <c:pt idx="2036">
                        <c:v>20.36</c:v>
                      </c:pt>
                      <c:pt idx="2037">
                        <c:v>20.37</c:v>
                      </c:pt>
                      <c:pt idx="2038">
                        <c:v>20.38</c:v>
                      </c:pt>
                      <c:pt idx="2039">
                        <c:v>20.39</c:v>
                      </c:pt>
                      <c:pt idx="2040">
                        <c:v>20.399999999999999</c:v>
                      </c:pt>
                      <c:pt idx="2041">
                        <c:v>20.41</c:v>
                      </c:pt>
                      <c:pt idx="2042">
                        <c:v>20.420000000000002</c:v>
                      </c:pt>
                      <c:pt idx="2043">
                        <c:v>20.43</c:v>
                      </c:pt>
                      <c:pt idx="2044">
                        <c:v>20.440000000000001</c:v>
                      </c:pt>
                      <c:pt idx="2045">
                        <c:v>20.45</c:v>
                      </c:pt>
                      <c:pt idx="2046">
                        <c:v>20.46</c:v>
                      </c:pt>
                      <c:pt idx="2047">
                        <c:v>20.47</c:v>
                      </c:pt>
                      <c:pt idx="2048">
                        <c:v>20.48</c:v>
                      </c:pt>
                      <c:pt idx="2049">
                        <c:v>20.49</c:v>
                      </c:pt>
                      <c:pt idx="2050">
                        <c:v>20.5</c:v>
                      </c:pt>
                      <c:pt idx="2051">
                        <c:v>20.51</c:v>
                      </c:pt>
                      <c:pt idx="2052">
                        <c:v>20.52</c:v>
                      </c:pt>
                      <c:pt idx="2053">
                        <c:v>20.53</c:v>
                      </c:pt>
                      <c:pt idx="2054">
                        <c:v>20.54</c:v>
                      </c:pt>
                      <c:pt idx="2055">
                        <c:v>20.55</c:v>
                      </c:pt>
                      <c:pt idx="2056">
                        <c:v>20.56</c:v>
                      </c:pt>
                      <c:pt idx="2057">
                        <c:v>20.57</c:v>
                      </c:pt>
                      <c:pt idx="2058">
                        <c:v>20.58</c:v>
                      </c:pt>
                      <c:pt idx="2059">
                        <c:v>20.59</c:v>
                      </c:pt>
                      <c:pt idx="2060">
                        <c:v>20.6</c:v>
                      </c:pt>
                      <c:pt idx="2061">
                        <c:v>20.61</c:v>
                      </c:pt>
                      <c:pt idx="2062">
                        <c:v>20.62</c:v>
                      </c:pt>
                      <c:pt idx="2063">
                        <c:v>20.63</c:v>
                      </c:pt>
                      <c:pt idx="2064">
                        <c:v>20.64</c:v>
                      </c:pt>
                      <c:pt idx="2065">
                        <c:v>20.65</c:v>
                      </c:pt>
                      <c:pt idx="2066">
                        <c:v>20.66</c:v>
                      </c:pt>
                      <c:pt idx="2067">
                        <c:v>20.67</c:v>
                      </c:pt>
                      <c:pt idx="2068">
                        <c:v>20.68</c:v>
                      </c:pt>
                      <c:pt idx="2069">
                        <c:v>20.69</c:v>
                      </c:pt>
                      <c:pt idx="2070">
                        <c:v>20.7</c:v>
                      </c:pt>
                      <c:pt idx="2071">
                        <c:v>20.71</c:v>
                      </c:pt>
                      <c:pt idx="2072">
                        <c:v>20.72</c:v>
                      </c:pt>
                      <c:pt idx="2073">
                        <c:v>20.73</c:v>
                      </c:pt>
                      <c:pt idx="2074">
                        <c:v>20.74</c:v>
                      </c:pt>
                      <c:pt idx="2075">
                        <c:v>20.75</c:v>
                      </c:pt>
                      <c:pt idx="2076">
                        <c:v>20.76</c:v>
                      </c:pt>
                      <c:pt idx="2077">
                        <c:v>20.77</c:v>
                      </c:pt>
                      <c:pt idx="2078">
                        <c:v>20.78</c:v>
                      </c:pt>
                      <c:pt idx="2079">
                        <c:v>20.79</c:v>
                      </c:pt>
                      <c:pt idx="2080">
                        <c:v>20.8</c:v>
                      </c:pt>
                      <c:pt idx="2081">
                        <c:v>20.81</c:v>
                      </c:pt>
                      <c:pt idx="2082">
                        <c:v>20.82</c:v>
                      </c:pt>
                      <c:pt idx="2083">
                        <c:v>20.83</c:v>
                      </c:pt>
                      <c:pt idx="2084">
                        <c:v>20.84</c:v>
                      </c:pt>
                      <c:pt idx="2085">
                        <c:v>20.85</c:v>
                      </c:pt>
                      <c:pt idx="2086">
                        <c:v>20.86</c:v>
                      </c:pt>
                      <c:pt idx="2087">
                        <c:v>20.87</c:v>
                      </c:pt>
                      <c:pt idx="2088">
                        <c:v>20.88</c:v>
                      </c:pt>
                      <c:pt idx="2089">
                        <c:v>20.89</c:v>
                      </c:pt>
                      <c:pt idx="2090">
                        <c:v>20.9</c:v>
                      </c:pt>
                      <c:pt idx="2091">
                        <c:v>20.91</c:v>
                      </c:pt>
                      <c:pt idx="2092">
                        <c:v>20.92</c:v>
                      </c:pt>
                      <c:pt idx="2093">
                        <c:v>20.93</c:v>
                      </c:pt>
                      <c:pt idx="2094">
                        <c:v>20.94</c:v>
                      </c:pt>
                      <c:pt idx="2095">
                        <c:v>20.95</c:v>
                      </c:pt>
                      <c:pt idx="2096">
                        <c:v>20.96</c:v>
                      </c:pt>
                      <c:pt idx="2097">
                        <c:v>20.97</c:v>
                      </c:pt>
                      <c:pt idx="2098">
                        <c:v>20.98</c:v>
                      </c:pt>
                      <c:pt idx="2099">
                        <c:v>20.99</c:v>
                      </c:pt>
                      <c:pt idx="2100">
                        <c:v>21</c:v>
                      </c:pt>
                      <c:pt idx="2101">
                        <c:v>21.01</c:v>
                      </c:pt>
                      <c:pt idx="2102">
                        <c:v>21.02</c:v>
                      </c:pt>
                      <c:pt idx="2103">
                        <c:v>21.03</c:v>
                      </c:pt>
                      <c:pt idx="2104">
                        <c:v>21.04</c:v>
                      </c:pt>
                      <c:pt idx="2105">
                        <c:v>21.05</c:v>
                      </c:pt>
                      <c:pt idx="2106">
                        <c:v>21.06</c:v>
                      </c:pt>
                      <c:pt idx="2107">
                        <c:v>21.07</c:v>
                      </c:pt>
                      <c:pt idx="2108">
                        <c:v>21.08</c:v>
                      </c:pt>
                      <c:pt idx="2109">
                        <c:v>21.09</c:v>
                      </c:pt>
                      <c:pt idx="2110">
                        <c:v>21.1</c:v>
                      </c:pt>
                      <c:pt idx="2111">
                        <c:v>21.11</c:v>
                      </c:pt>
                      <c:pt idx="2112">
                        <c:v>21.12</c:v>
                      </c:pt>
                      <c:pt idx="2113">
                        <c:v>21.13</c:v>
                      </c:pt>
                      <c:pt idx="2114">
                        <c:v>21.14</c:v>
                      </c:pt>
                      <c:pt idx="2115">
                        <c:v>21.15</c:v>
                      </c:pt>
                      <c:pt idx="2116">
                        <c:v>21.16</c:v>
                      </c:pt>
                      <c:pt idx="2117">
                        <c:v>21.17</c:v>
                      </c:pt>
                      <c:pt idx="2118">
                        <c:v>21.18</c:v>
                      </c:pt>
                      <c:pt idx="2119">
                        <c:v>21.19</c:v>
                      </c:pt>
                      <c:pt idx="2120">
                        <c:v>21.2</c:v>
                      </c:pt>
                      <c:pt idx="2121">
                        <c:v>21.21</c:v>
                      </c:pt>
                      <c:pt idx="2122">
                        <c:v>21.22</c:v>
                      </c:pt>
                      <c:pt idx="2123">
                        <c:v>21.23</c:v>
                      </c:pt>
                      <c:pt idx="2124">
                        <c:v>21.24</c:v>
                      </c:pt>
                      <c:pt idx="2125">
                        <c:v>21.25</c:v>
                      </c:pt>
                      <c:pt idx="2126">
                        <c:v>21.26</c:v>
                      </c:pt>
                      <c:pt idx="2127">
                        <c:v>21.27</c:v>
                      </c:pt>
                      <c:pt idx="2128">
                        <c:v>21.28</c:v>
                      </c:pt>
                      <c:pt idx="2129">
                        <c:v>21.29</c:v>
                      </c:pt>
                      <c:pt idx="2130">
                        <c:v>21.3</c:v>
                      </c:pt>
                      <c:pt idx="2131">
                        <c:v>21.31</c:v>
                      </c:pt>
                      <c:pt idx="2132">
                        <c:v>21.32</c:v>
                      </c:pt>
                      <c:pt idx="2133">
                        <c:v>21.33</c:v>
                      </c:pt>
                      <c:pt idx="2134">
                        <c:v>21.34</c:v>
                      </c:pt>
                      <c:pt idx="2135">
                        <c:v>21.35</c:v>
                      </c:pt>
                      <c:pt idx="2136">
                        <c:v>21.36</c:v>
                      </c:pt>
                      <c:pt idx="2137">
                        <c:v>21.37</c:v>
                      </c:pt>
                      <c:pt idx="2138">
                        <c:v>21.38</c:v>
                      </c:pt>
                      <c:pt idx="2139">
                        <c:v>21.39</c:v>
                      </c:pt>
                      <c:pt idx="2140">
                        <c:v>21.4</c:v>
                      </c:pt>
                      <c:pt idx="2141">
                        <c:v>21.41</c:v>
                      </c:pt>
                      <c:pt idx="2142">
                        <c:v>21.42</c:v>
                      </c:pt>
                      <c:pt idx="2143">
                        <c:v>21.43</c:v>
                      </c:pt>
                      <c:pt idx="2144">
                        <c:v>21.44</c:v>
                      </c:pt>
                      <c:pt idx="2145">
                        <c:v>21.45</c:v>
                      </c:pt>
                      <c:pt idx="2146">
                        <c:v>21.46</c:v>
                      </c:pt>
                      <c:pt idx="2147">
                        <c:v>21.47</c:v>
                      </c:pt>
                      <c:pt idx="2148">
                        <c:v>21.48</c:v>
                      </c:pt>
                      <c:pt idx="2149">
                        <c:v>21.49</c:v>
                      </c:pt>
                      <c:pt idx="2150">
                        <c:v>21.5</c:v>
                      </c:pt>
                      <c:pt idx="2151">
                        <c:v>21.51</c:v>
                      </c:pt>
                      <c:pt idx="2152">
                        <c:v>21.52</c:v>
                      </c:pt>
                      <c:pt idx="2153">
                        <c:v>21.53</c:v>
                      </c:pt>
                      <c:pt idx="2154">
                        <c:v>21.54</c:v>
                      </c:pt>
                      <c:pt idx="2155">
                        <c:v>21.55</c:v>
                      </c:pt>
                      <c:pt idx="2156">
                        <c:v>21.56</c:v>
                      </c:pt>
                      <c:pt idx="2157">
                        <c:v>21.57</c:v>
                      </c:pt>
                      <c:pt idx="2158">
                        <c:v>21.58</c:v>
                      </c:pt>
                      <c:pt idx="2159">
                        <c:v>21.59</c:v>
                      </c:pt>
                      <c:pt idx="2160">
                        <c:v>21.6</c:v>
                      </c:pt>
                      <c:pt idx="2161">
                        <c:v>21.61</c:v>
                      </c:pt>
                      <c:pt idx="2162">
                        <c:v>21.62</c:v>
                      </c:pt>
                      <c:pt idx="2163">
                        <c:v>21.63</c:v>
                      </c:pt>
                      <c:pt idx="2164">
                        <c:v>21.64</c:v>
                      </c:pt>
                      <c:pt idx="2165">
                        <c:v>21.65</c:v>
                      </c:pt>
                      <c:pt idx="2166">
                        <c:v>21.66</c:v>
                      </c:pt>
                      <c:pt idx="2167">
                        <c:v>21.67</c:v>
                      </c:pt>
                      <c:pt idx="2168">
                        <c:v>21.68</c:v>
                      </c:pt>
                      <c:pt idx="2169">
                        <c:v>21.69</c:v>
                      </c:pt>
                      <c:pt idx="2170">
                        <c:v>21.7</c:v>
                      </c:pt>
                      <c:pt idx="2171">
                        <c:v>21.71</c:v>
                      </c:pt>
                      <c:pt idx="2172">
                        <c:v>21.72</c:v>
                      </c:pt>
                      <c:pt idx="2173">
                        <c:v>21.73</c:v>
                      </c:pt>
                      <c:pt idx="2174">
                        <c:v>21.74</c:v>
                      </c:pt>
                      <c:pt idx="2175">
                        <c:v>21.75</c:v>
                      </c:pt>
                      <c:pt idx="2176">
                        <c:v>21.76</c:v>
                      </c:pt>
                      <c:pt idx="2177">
                        <c:v>21.77</c:v>
                      </c:pt>
                      <c:pt idx="2178">
                        <c:v>21.78</c:v>
                      </c:pt>
                      <c:pt idx="2179">
                        <c:v>21.79</c:v>
                      </c:pt>
                      <c:pt idx="2180">
                        <c:v>21.8</c:v>
                      </c:pt>
                      <c:pt idx="2181">
                        <c:v>21.81</c:v>
                      </c:pt>
                      <c:pt idx="2182">
                        <c:v>21.82</c:v>
                      </c:pt>
                      <c:pt idx="2183">
                        <c:v>21.83</c:v>
                      </c:pt>
                      <c:pt idx="2184">
                        <c:v>21.84</c:v>
                      </c:pt>
                      <c:pt idx="2185">
                        <c:v>21.85</c:v>
                      </c:pt>
                      <c:pt idx="2186">
                        <c:v>21.86</c:v>
                      </c:pt>
                      <c:pt idx="2187">
                        <c:v>21.87</c:v>
                      </c:pt>
                      <c:pt idx="2188">
                        <c:v>21.88</c:v>
                      </c:pt>
                      <c:pt idx="2189">
                        <c:v>21.89</c:v>
                      </c:pt>
                      <c:pt idx="2190">
                        <c:v>21.9</c:v>
                      </c:pt>
                      <c:pt idx="2191">
                        <c:v>21.91</c:v>
                      </c:pt>
                      <c:pt idx="2192">
                        <c:v>21.92</c:v>
                      </c:pt>
                      <c:pt idx="2193">
                        <c:v>21.93</c:v>
                      </c:pt>
                      <c:pt idx="2194">
                        <c:v>21.94</c:v>
                      </c:pt>
                      <c:pt idx="2195">
                        <c:v>21.95</c:v>
                      </c:pt>
                      <c:pt idx="2196">
                        <c:v>21.96</c:v>
                      </c:pt>
                      <c:pt idx="2197">
                        <c:v>21.97</c:v>
                      </c:pt>
                      <c:pt idx="2198">
                        <c:v>21.98</c:v>
                      </c:pt>
                      <c:pt idx="2199">
                        <c:v>21.99</c:v>
                      </c:pt>
                      <c:pt idx="2200">
                        <c:v>22</c:v>
                      </c:pt>
                      <c:pt idx="2201">
                        <c:v>22.01</c:v>
                      </c:pt>
                      <c:pt idx="2202">
                        <c:v>22.02</c:v>
                      </c:pt>
                      <c:pt idx="2203">
                        <c:v>22.03</c:v>
                      </c:pt>
                      <c:pt idx="2204">
                        <c:v>22.04</c:v>
                      </c:pt>
                      <c:pt idx="2205">
                        <c:v>22.05</c:v>
                      </c:pt>
                      <c:pt idx="2206">
                        <c:v>22.06</c:v>
                      </c:pt>
                      <c:pt idx="2207">
                        <c:v>22.07</c:v>
                      </c:pt>
                      <c:pt idx="2208">
                        <c:v>22.08</c:v>
                      </c:pt>
                      <c:pt idx="2209">
                        <c:v>22.09</c:v>
                      </c:pt>
                      <c:pt idx="2210">
                        <c:v>22.1</c:v>
                      </c:pt>
                      <c:pt idx="2211">
                        <c:v>22.11</c:v>
                      </c:pt>
                      <c:pt idx="2212">
                        <c:v>22.12</c:v>
                      </c:pt>
                      <c:pt idx="2213">
                        <c:v>22.13</c:v>
                      </c:pt>
                      <c:pt idx="2214">
                        <c:v>22.14</c:v>
                      </c:pt>
                      <c:pt idx="2215">
                        <c:v>22.15</c:v>
                      </c:pt>
                      <c:pt idx="2216">
                        <c:v>22.16</c:v>
                      </c:pt>
                      <c:pt idx="2217">
                        <c:v>22.17</c:v>
                      </c:pt>
                      <c:pt idx="2218">
                        <c:v>22.18</c:v>
                      </c:pt>
                      <c:pt idx="2219">
                        <c:v>22.19</c:v>
                      </c:pt>
                      <c:pt idx="2220">
                        <c:v>22.2</c:v>
                      </c:pt>
                      <c:pt idx="2221">
                        <c:v>22.21</c:v>
                      </c:pt>
                      <c:pt idx="2222">
                        <c:v>22.22</c:v>
                      </c:pt>
                      <c:pt idx="2223">
                        <c:v>22.23</c:v>
                      </c:pt>
                      <c:pt idx="2224">
                        <c:v>22.24</c:v>
                      </c:pt>
                      <c:pt idx="2225">
                        <c:v>22.25</c:v>
                      </c:pt>
                      <c:pt idx="2226">
                        <c:v>22.26</c:v>
                      </c:pt>
                      <c:pt idx="2227">
                        <c:v>22.27</c:v>
                      </c:pt>
                      <c:pt idx="2228">
                        <c:v>22.28</c:v>
                      </c:pt>
                      <c:pt idx="2229">
                        <c:v>22.29</c:v>
                      </c:pt>
                      <c:pt idx="2230">
                        <c:v>22.3</c:v>
                      </c:pt>
                      <c:pt idx="2231">
                        <c:v>22.31</c:v>
                      </c:pt>
                      <c:pt idx="2232">
                        <c:v>22.32</c:v>
                      </c:pt>
                      <c:pt idx="2233">
                        <c:v>22.33</c:v>
                      </c:pt>
                      <c:pt idx="2234">
                        <c:v>22.34</c:v>
                      </c:pt>
                      <c:pt idx="2235">
                        <c:v>22.35</c:v>
                      </c:pt>
                      <c:pt idx="2236">
                        <c:v>22.36</c:v>
                      </c:pt>
                      <c:pt idx="2237">
                        <c:v>22.37</c:v>
                      </c:pt>
                      <c:pt idx="2238">
                        <c:v>22.38</c:v>
                      </c:pt>
                      <c:pt idx="2239">
                        <c:v>22.39</c:v>
                      </c:pt>
                      <c:pt idx="2240">
                        <c:v>22.4</c:v>
                      </c:pt>
                      <c:pt idx="2241">
                        <c:v>22.41</c:v>
                      </c:pt>
                      <c:pt idx="2242">
                        <c:v>22.42</c:v>
                      </c:pt>
                      <c:pt idx="2243">
                        <c:v>22.43</c:v>
                      </c:pt>
                      <c:pt idx="2244">
                        <c:v>22.44</c:v>
                      </c:pt>
                      <c:pt idx="2245">
                        <c:v>22.45</c:v>
                      </c:pt>
                      <c:pt idx="2246">
                        <c:v>22.46</c:v>
                      </c:pt>
                      <c:pt idx="2247">
                        <c:v>22.47</c:v>
                      </c:pt>
                      <c:pt idx="2248">
                        <c:v>22.48</c:v>
                      </c:pt>
                      <c:pt idx="2249">
                        <c:v>22.49</c:v>
                      </c:pt>
                      <c:pt idx="2250">
                        <c:v>22.5</c:v>
                      </c:pt>
                      <c:pt idx="2251">
                        <c:v>22.51</c:v>
                      </c:pt>
                      <c:pt idx="2252">
                        <c:v>22.52</c:v>
                      </c:pt>
                      <c:pt idx="2253">
                        <c:v>22.53</c:v>
                      </c:pt>
                      <c:pt idx="2254">
                        <c:v>22.54</c:v>
                      </c:pt>
                      <c:pt idx="2255">
                        <c:v>22.55</c:v>
                      </c:pt>
                      <c:pt idx="2256">
                        <c:v>22.56</c:v>
                      </c:pt>
                      <c:pt idx="2257">
                        <c:v>22.57</c:v>
                      </c:pt>
                      <c:pt idx="2258">
                        <c:v>22.58</c:v>
                      </c:pt>
                      <c:pt idx="2259">
                        <c:v>22.59</c:v>
                      </c:pt>
                      <c:pt idx="2260">
                        <c:v>22.6</c:v>
                      </c:pt>
                      <c:pt idx="2261">
                        <c:v>22.61</c:v>
                      </c:pt>
                      <c:pt idx="2262">
                        <c:v>22.62</c:v>
                      </c:pt>
                      <c:pt idx="2263">
                        <c:v>22.63</c:v>
                      </c:pt>
                      <c:pt idx="2264">
                        <c:v>22.64</c:v>
                      </c:pt>
                      <c:pt idx="2265">
                        <c:v>22.65</c:v>
                      </c:pt>
                      <c:pt idx="2266">
                        <c:v>22.66</c:v>
                      </c:pt>
                      <c:pt idx="2267">
                        <c:v>22.67</c:v>
                      </c:pt>
                      <c:pt idx="2268">
                        <c:v>22.68</c:v>
                      </c:pt>
                      <c:pt idx="2269">
                        <c:v>22.69</c:v>
                      </c:pt>
                      <c:pt idx="2270">
                        <c:v>22.7</c:v>
                      </c:pt>
                      <c:pt idx="2271">
                        <c:v>22.71</c:v>
                      </c:pt>
                      <c:pt idx="2272">
                        <c:v>22.72</c:v>
                      </c:pt>
                      <c:pt idx="2273">
                        <c:v>22.73</c:v>
                      </c:pt>
                      <c:pt idx="2274">
                        <c:v>22.74</c:v>
                      </c:pt>
                      <c:pt idx="2275">
                        <c:v>22.75</c:v>
                      </c:pt>
                      <c:pt idx="2276">
                        <c:v>22.76</c:v>
                      </c:pt>
                      <c:pt idx="2277">
                        <c:v>22.77</c:v>
                      </c:pt>
                      <c:pt idx="2278">
                        <c:v>22.78</c:v>
                      </c:pt>
                      <c:pt idx="2279">
                        <c:v>22.79</c:v>
                      </c:pt>
                      <c:pt idx="2280">
                        <c:v>22.8</c:v>
                      </c:pt>
                      <c:pt idx="2281">
                        <c:v>22.81</c:v>
                      </c:pt>
                      <c:pt idx="2282">
                        <c:v>22.82</c:v>
                      </c:pt>
                      <c:pt idx="2283">
                        <c:v>22.83</c:v>
                      </c:pt>
                      <c:pt idx="2284">
                        <c:v>22.84</c:v>
                      </c:pt>
                      <c:pt idx="2285">
                        <c:v>22.85</c:v>
                      </c:pt>
                      <c:pt idx="2286">
                        <c:v>22.86</c:v>
                      </c:pt>
                      <c:pt idx="2287">
                        <c:v>22.87</c:v>
                      </c:pt>
                      <c:pt idx="2288">
                        <c:v>22.88</c:v>
                      </c:pt>
                      <c:pt idx="2289">
                        <c:v>22.89</c:v>
                      </c:pt>
                      <c:pt idx="2290">
                        <c:v>22.9</c:v>
                      </c:pt>
                      <c:pt idx="2291">
                        <c:v>22.91</c:v>
                      </c:pt>
                      <c:pt idx="2292">
                        <c:v>22.92</c:v>
                      </c:pt>
                      <c:pt idx="2293">
                        <c:v>22.93</c:v>
                      </c:pt>
                      <c:pt idx="2294">
                        <c:v>22.94</c:v>
                      </c:pt>
                      <c:pt idx="2295">
                        <c:v>22.95</c:v>
                      </c:pt>
                      <c:pt idx="2296">
                        <c:v>22.96</c:v>
                      </c:pt>
                      <c:pt idx="2297">
                        <c:v>22.97</c:v>
                      </c:pt>
                      <c:pt idx="2298">
                        <c:v>22.98</c:v>
                      </c:pt>
                      <c:pt idx="2299">
                        <c:v>22.99</c:v>
                      </c:pt>
                      <c:pt idx="2300">
                        <c:v>23</c:v>
                      </c:pt>
                      <c:pt idx="2301">
                        <c:v>23.01</c:v>
                      </c:pt>
                      <c:pt idx="2302">
                        <c:v>23.02</c:v>
                      </c:pt>
                      <c:pt idx="2303">
                        <c:v>23.03</c:v>
                      </c:pt>
                      <c:pt idx="2304">
                        <c:v>23.04</c:v>
                      </c:pt>
                      <c:pt idx="2305">
                        <c:v>23.05</c:v>
                      </c:pt>
                      <c:pt idx="2306">
                        <c:v>23.06</c:v>
                      </c:pt>
                      <c:pt idx="2307">
                        <c:v>23.07</c:v>
                      </c:pt>
                      <c:pt idx="2308">
                        <c:v>23.08</c:v>
                      </c:pt>
                      <c:pt idx="2309">
                        <c:v>23.09</c:v>
                      </c:pt>
                      <c:pt idx="2310">
                        <c:v>23.1</c:v>
                      </c:pt>
                      <c:pt idx="2311">
                        <c:v>23.11</c:v>
                      </c:pt>
                      <c:pt idx="2312">
                        <c:v>23.12</c:v>
                      </c:pt>
                      <c:pt idx="2313">
                        <c:v>23.13</c:v>
                      </c:pt>
                      <c:pt idx="2314">
                        <c:v>23.14</c:v>
                      </c:pt>
                      <c:pt idx="2315">
                        <c:v>23.15</c:v>
                      </c:pt>
                      <c:pt idx="2316">
                        <c:v>23.16</c:v>
                      </c:pt>
                      <c:pt idx="2317">
                        <c:v>23.17</c:v>
                      </c:pt>
                      <c:pt idx="2318">
                        <c:v>23.18</c:v>
                      </c:pt>
                      <c:pt idx="2319">
                        <c:v>23.19</c:v>
                      </c:pt>
                      <c:pt idx="2320">
                        <c:v>23.2</c:v>
                      </c:pt>
                      <c:pt idx="2321">
                        <c:v>23.21</c:v>
                      </c:pt>
                      <c:pt idx="2322">
                        <c:v>23.22</c:v>
                      </c:pt>
                      <c:pt idx="2323">
                        <c:v>23.23</c:v>
                      </c:pt>
                      <c:pt idx="2324">
                        <c:v>23.24</c:v>
                      </c:pt>
                      <c:pt idx="2325">
                        <c:v>23.25</c:v>
                      </c:pt>
                      <c:pt idx="2326">
                        <c:v>23.26</c:v>
                      </c:pt>
                      <c:pt idx="2327">
                        <c:v>23.27</c:v>
                      </c:pt>
                      <c:pt idx="2328">
                        <c:v>23.28</c:v>
                      </c:pt>
                      <c:pt idx="2329">
                        <c:v>23.29</c:v>
                      </c:pt>
                      <c:pt idx="2330">
                        <c:v>23.3</c:v>
                      </c:pt>
                      <c:pt idx="2331">
                        <c:v>23.31</c:v>
                      </c:pt>
                      <c:pt idx="2332">
                        <c:v>23.32</c:v>
                      </c:pt>
                      <c:pt idx="2333">
                        <c:v>23.33</c:v>
                      </c:pt>
                      <c:pt idx="2334">
                        <c:v>23.34</c:v>
                      </c:pt>
                      <c:pt idx="2335">
                        <c:v>23.35</c:v>
                      </c:pt>
                      <c:pt idx="2336">
                        <c:v>23.36</c:v>
                      </c:pt>
                      <c:pt idx="2337">
                        <c:v>23.37</c:v>
                      </c:pt>
                      <c:pt idx="2338">
                        <c:v>23.38</c:v>
                      </c:pt>
                      <c:pt idx="2339">
                        <c:v>23.39</c:v>
                      </c:pt>
                      <c:pt idx="2340">
                        <c:v>23.4</c:v>
                      </c:pt>
                      <c:pt idx="2341">
                        <c:v>23.41</c:v>
                      </c:pt>
                      <c:pt idx="2342">
                        <c:v>23.42</c:v>
                      </c:pt>
                      <c:pt idx="2343">
                        <c:v>23.43</c:v>
                      </c:pt>
                      <c:pt idx="2344">
                        <c:v>23.44</c:v>
                      </c:pt>
                      <c:pt idx="2345">
                        <c:v>23.45</c:v>
                      </c:pt>
                      <c:pt idx="2346">
                        <c:v>23.46</c:v>
                      </c:pt>
                      <c:pt idx="2347">
                        <c:v>23.47</c:v>
                      </c:pt>
                      <c:pt idx="2348">
                        <c:v>23.48</c:v>
                      </c:pt>
                      <c:pt idx="2349">
                        <c:v>23.49</c:v>
                      </c:pt>
                      <c:pt idx="2350">
                        <c:v>23.5</c:v>
                      </c:pt>
                      <c:pt idx="2351">
                        <c:v>23.51</c:v>
                      </c:pt>
                      <c:pt idx="2352">
                        <c:v>23.52</c:v>
                      </c:pt>
                      <c:pt idx="2353">
                        <c:v>23.53</c:v>
                      </c:pt>
                      <c:pt idx="2354">
                        <c:v>23.54</c:v>
                      </c:pt>
                      <c:pt idx="2355">
                        <c:v>23.55</c:v>
                      </c:pt>
                      <c:pt idx="2356">
                        <c:v>23.56</c:v>
                      </c:pt>
                      <c:pt idx="2357">
                        <c:v>23.57</c:v>
                      </c:pt>
                      <c:pt idx="2358">
                        <c:v>23.58</c:v>
                      </c:pt>
                      <c:pt idx="2359">
                        <c:v>23.59</c:v>
                      </c:pt>
                      <c:pt idx="2360">
                        <c:v>23.6</c:v>
                      </c:pt>
                      <c:pt idx="2361">
                        <c:v>23.61</c:v>
                      </c:pt>
                      <c:pt idx="2362">
                        <c:v>23.62</c:v>
                      </c:pt>
                      <c:pt idx="2363">
                        <c:v>23.63</c:v>
                      </c:pt>
                      <c:pt idx="2364">
                        <c:v>23.64</c:v>
                      </c:pt>
                      <c:pt idx="2365">
                        <c:v>23.65</c:v>
                      </c:pt>
                      <c:pt idx="2366">
                        <c:v>23.66</c:v>
                      </c:pt>
                      <c:pt idx="2367">
                        <c:v>23.67</c:v>
                      </c:pt>
                      <c:pt idx="2368">
                        <c:v>23.68</c:v>
                      </c:pt>
                      <c:pt idx="2369">
                        <c:v>23.69</c:v>
                      </c:pt>
                      <c:pt idx="2370">
                        <c:v>23.7</c:v>
                      </c:pt>
                      <c:pt idx="2371">
                        <c:v>23.71</c:v>
                      </c:pt>
                      <c:pt idx="2372">
                        <c:v>23.72</c:v>
                      </c:pt>
                      <c:pt idx="2373">
                        <c:v>23.73</c:v>
                      </c:pt>
                      <c:pt idx="2374">
                        <c:v>23.74</c:v>
                      </c:pt>
                      <c:pt idx="2375">
                        <c:v>23.75</c:v>
                      </c:pt>
                      <c:pt idx="2376">
                        <c:v>23.76</c:v>
                      </c:pt>
                      <c:pt idx="2377">
                        <c:v>23.77</c:v>
                      </c:pt>
                      <c:pt idx="2378">
                        <c:v>23.78</c:v>
                      </c:pt>
                      <c:pt idx="2379">
                        <c:v>23.79</c:v>
                      </c:pt>
                      <c:pt idx="2380">
                        <c:v>23.8</c:v>
                      </c:pt>
                      <c:pt idx="2381">
                        <c:v>23.81</c:v>
                      </c:pt>
                      <c:pt idx="2382">
                        <c:v>23.82</c:v>
                      </c:pt>
                      <c:pt idx="2383">
                        <c:v>23.83</c:v>
                      </c:pt>
                      <c:pt idx="2384">
                        <c:v>23.84</c:v>
                      </c:pt>
                      <c:pt idx="2385">
                        <c:v>23.85</c:v>
                      </c:pt>
                      <c:pt idx="2386">
                        <c:v>23.86</c:v>
                      </c:pt>
                      <c:pt idx="2387">
                        <c:v>23.87</c:v>
                      </c:pt>
                      <c:pt idx="2388">
                        <c:v>23.88</c:v>
                      </c:pt>
                      <c:pt idx="2389">
                        <c:v>23.89</c:v>
                      </c:pt>
                      <c:pt idx="2390">
                        <c:v>23.9</c:v>
                      </c:pt>
                      <c:pt idx="2391">
                        <c:v>23.91</c:v>
                      </c:pt>
                      <c:pt idx="2392">
                        <c:v>23.92</c:v>
                      </c:pt>
                      <c:pt idx="2393">
                        <c:v>23.93</c:v>
                      </c:pt>
                      <c:pt idx="2394">
                        <c:v>23.94</c:v>
                      </c:pt>
                      <c:pt idx="2395">
                        <c:v>23.95</c:v>
                      </c:pt>
                      <c:pt idx="2396">
                        <c:v>23.96</c:v>
                      </c:pt>
                      <c:pt idx="2397">
                        <c:v>23.97</c:v>
                      </c:pt>
                      <c:pt idx="2398">
                        <c:v>23.98</c:v>
                      </c:pt>
                      <c:pt idx="2399">
                        <c:v>23.99</c:v>
                      </c:pt>
                      <c:pt idx="2400">
                        <c:v>24</c:v>
                      </c:pt>
                      <c:pt idx="2401">
                        <c:v>24.01</c:v>
                      </c:pt>
                      <c:pt idx="2402">
                        <c:v>24.02</c:v>
                      </c:pt>
                      <c:pt idx="2403">
                        <c:v>24.03</c:v>
                      </c:pt>
                      <c:pt idx="2404">
                        <c:v>24.04</c:v>
                      </c:pt>
                      <c:pt idx="2405">
                        <c:v>24.05</c:v>
                      </c:pt>
                      <c:pt idx="2406">
                        <c:v>24.06</c:v>
                      </c:pt>
                      <c:pt idx="2407">
                        <c:v>24.07</c:v>
                      </c:pt>
                      <c:pt idx="2408">
                        <c:v>24.08</c:v>
                      </c:pt>
                      <c:pt idx="2409">
                        <c:v>24.09</c:v>
                      </c:pt>
                      <c:pt idx="2410">
                        <c:v>24.1</c:v>
                      </c:pt>
                      <c:pt idx="2411">
                        <c:v>24.11</c:v>
                      </c:pt>
                      <c:pt idx="2412">
                        <c:v>24.12</c:v>
                      </c:pt>
                      <c:pt idx="2413">
                        <c:v>24.13</c:v>
                      </c:pt>
                      <c:pt idx="2414">
                        <c:v>24.14</c:v>
                      </c:pt>
                      <c:pt idx="2415">
                        <c:v>24.15</c:v>
                      </c:pt>
                      <c:pt idx="2416">
                        <c:v>24.16</c:v>
                      </c:pt>
                      <c:pt idx="2417">
                        <c:v>24.17</c:v>
                      </c:pt>
                      <c:pt idx="2418">
                        <c:v>24.18</c:v>
                      </c:pt>
                      <c:pt idx="2419">
                        <c:v>24.19</c:v>
                      </c:pt>
                      <c:pt idx="2420">
                        <c:v>24.2</c:v>
                      </c:pt>
                      <c:pt idx="2421">
                        <c:v>24.21</c:v>
                      </c:pt>
                      <c:pt idx="2422">
                        <c:v>24.22</c:v>
                      </c:pt>
                      <c:pt idx="2423">
                        <c:v>24.23</c:v>
                      </c:pt>
                      <c:pt idx="2424">
                        <c:v>24.24</c:v>
                      </c:pt>
                      <c:pt idx="2425">
                        <c:v>24.25</c:v>
                      </c:pt>
                      <c:pt idx="2426">
                        <c:v>24.26</c:v>
                      </c:pt>
                      <c:pt idx="2427">
                        <c:v>24.27</c:v>
                      </c:pt>
                      <c:pt idx="2428">
                        <c:v>24.28</c:v>
                      </c:pt>
                      <c:pt idx="2429">
                        <c:v>24.29</c:v>
                      </c:pt>
                      <c:pt idx="2430">
                        <c:v>24.3</c:v>
                      </c:pt>
                      <c:pt idx="2431">
                        <c:v>24.31</c:v>
                      </c:pt>
                      <c:pt idx="2432">
                        <c:v>24.32</c:v>
                      </c:pt>
                      <c:pt idx="2433">
                        <c:v>24.33</c:v>
                      </c:pt>
                      <c:pt idx="2434">
                        <c:v>24.34</c:v>
                      </c:pt>
                      <c:pt idx="2435">
                        <c:v>24.35</c:v>
                      </c:pt>
                      <c:pt idx="2436">
                        <c:v>24.36</c:v>
                      </c:pt>
                      <c:pt idx="2437">
                        <c:v>24.37</c:v>
                      </c:pt>
                      <c:pt idx="2438">
                        <c:v>24.38</c:v>
                      </c:pt>
                      <c:pt idx="2439">
                        <c:v>24.39</c:v>
                      </c:pt>
                      <c:pt idx="2440">
                        <c:v>24.4</c:v>
                      </c:pt>
                      <c:pt idx="2441">
                        <c:v>24.41</c:v>
                      </c:pt>
                      <c:pt idx="2442">
                        <c:v>24.42</c:v>
                      </c:pt>
                      <c:pt idx="2443">
                        <c:v>24.43</c:v>
                      </c:pt>
                      <c:pt idx="2444">
                        <c:v>24.44</c:v>
                      </c:pt>
                      <c:pt idx="2445">
                        <c:v>24.45</c:v>
                      </c:pt>
                      <c:pt idx="2446">
                        <c:v>24.46</c:v>
                      </c:pt>
                      <c:pt idx="2447">
                        <c:v>24.47</c:v>
                      </c:pt>
                      <c:pt idx="2448">
                        <c:v>24.48</c:v>
                      </c:pt>
                      <c:pt idx="2449">
                        <c:v>24.49</c:v>
                      </c:pt>
                      <c:pt idx="2450">
                        <c:v>24.5</c:v>
                      </c:pt>
                      <c:pt idx="2451">
                        <c:v>24.51</c:v>
                      </c:pt>
                      <c:pt idx="2452">
                        <c:v>24.52</c:v>
                      </c:pt>
                      <c:pt idx="2453">
                        <c:v>24.53</c:v>
                      </c:pt>
                      <c:pt idx="2454">
                        <c:v>24.54</c:v>
                      </c:pt>
                      <c:pt idx="2455">
                        <c:v>24.55</c:v>
                      </c:pt>
                      <c:pt idx="2456">
                        <c:v>24.56</c:v>
                      </c:pt>
                      <c:pt idx="2457">
                        <c:v>24.57</c:v>
                      </c:pt>
                      <c:pt idx="2458">
                        <c:v>24.58</c:v>
                      </c:pt>
                      <c:pt idx="2459">
                        <c:v>24.59</c:v>
                      </c:pt>
                      <c:pt idx="2460">
                        <c:v>24.6</c:v>
                      </c:pt>
                      <c:pt idx="2461">
                        <c:v>24.61</c:v>
                      </c:pt>
                      <c:pt idx="2462">
                        <c:v>24.62</c:v>
                      </c:pt>
                      <c:pt idx="2463">
                        <c:v>24.63</c:v>
                      </c:pt>
                      <c:pt idx="2464">
                        <c:v>24.64</c:v>
                      </c:pt>
                      <c:pt idx="2465">
                        <c:v>24.65</c:v>
                      </c:pt>
                      <c:pt idx="2466">
                        <c:v>24.66</c:v>
                      </c:pt>
                      <c:pt idx="2467">
                        <c:v>24.67</c:v>
                      </c:pt>
                      <c:pt idx="2468">
                        <c:v>24.68</c:v>
                      </c:pt>
                      <c:pt idx="2469">
                        <c:v>24.69</c:v>
                      </c:pt>
                      <c:pt idx="2470">
                        <c:v>24.7</c:v>
                      </c:pt>
                      <c:pt idx="2471">
                        <c:v>24.71</c:v>
                      </c:pt>
                      <c:pt idx="2472">
                        <c:v>24.72</c:v>
                      </c:pt>
                      <c:pt idx="2473">
                        <c:v>24.73</c:v>
                      </c:pt>
                      <c:pt idx="2474">
                        <c:v>24.74</c:v>
                      </c:pt>
                      <c:pt idx="2475">
                        <c:v>24.75</c:v>
                      </c:pt>
                      <c:pt idx="2476">
                        <c:v>24.76</c:v>
                      </c:pt>
                      <c:pt idx="2477">
                        <c:v>24.77</c:v>
                      </c:pt>
                      <c:pt idx="2478">
                        <c:v>24.78</c:v>
                      </c:pt>
                      <c:pt idx="2479">
                        <c:v>24.79</c:v>
                      </c:pt>
                      <c:pt idx="2480">
                        <c:v>24.8</c:v>
                      </c:pt>
                      <c:pt idx="2481">
                        <c:v>24.81</c:v>
                      </c:pt>
                      <c:pt idx="2482">
                        <c:v>24.82</c:v>
                      </c:pt>
                      <c:pt idx="2483">
                        <c:v>24.83</c:v>
                      </c:pt>
                      <c:pt idx="2484">
                        <c:v>24.84</c:v>
                      </c:pt>
                      <c:pt idx="2485">
                        <c:v>24.85</c:v>
                      </c:pt>
                      <c:pt idx="2486">
                        <c:v>24.86</c:v>
                      </c:pt>
                      <c:pt idx="2487">
                        <c:v>24.87</c:v>
                      </c:pt>
                      <c:pt idx="2488">
                        <c:v>24.88</c:v>
                      </c:pt>
                      <c:pt idx="2489">
                        <c:v>24.89</c:v>
                      </c:pt>
                      <c:pt idx="2490">
                        <c:v>24.9</c:v>
                      </c:pt>
                      <c:pt idx="2491">
                        <c:v>24.91</c:v>
                      </c:pt>
                      <c:pt idx="2492">
                        <c:v>24.92</c:v>
                      </c:pt>
                      <c:pt idx="2493">
                        <c:v>24.93</c:v>
                      </c:pt>
                      <c:pt idx="2494">
                        <c:v>24.94</c:v>
                      </c:pt>
                      <c:pt idx="2495">
                        <c:v>24.95</c:v>
                      </c:pt>
                      <c:pt idx="2496">
                        <c:v>24.96</c:v>
                      </c:pt>
                      <c:pt idx="2497">
                        <c:v>24.97</c:v>
                      </c:pt>
                      <c:pt idx="2498">
                        <c:v>24.98</c:v>
                      </c:pt>
                      <c:pt idx="2499">
                        <c:v>24.99</c:v>
                      </c:pt>
                      <c:pt idx="2500">
                        <c:v>25</c:v>
                      </c:pt>
                      <c:pt idx="2501">
                        <c:v>25.01</c:v>
                      </c:pt>
                      <c:pt idx="2502">
                        <c:v>25.02</c:v>
                      </c:pt>
                      <c:pt idx="2503">
                        <c:v>25.03</c:v>
                      </c:pt>
                      <c:pt idx="2504">
                        <c:v>25.04</c:v>
                      </c:pt>
                      <c:pt idx="2505">
                        <c:v>25.05</c:v>
                      </c:pt>
                      <c:pt idx="2506">
                        <c:v>25.06</c:v>
                      </c:pt>
                      <c:pt idx="2507">
                        <c:v>25.07</c:v>
                      </c:pt>
                      <c:pt idx="2508">
                        <c:v>25.08</c:v>
                      </c:pt>
                      <c:pt idx="2509">
                        <c:v>25.09</c:v>
                      </c:pt>
                      <c:pt idx="2510">
                        <c:v>25.1</c:v>
                      </c:pt>
                      <c:pt idx="2511">
                        <c:v>25.11</c:v>
                      </c:pt>
                      <c:pt idx="2512">
                        <c:v>25.12</c:v>
                      </c:pt>
                      <c:pt idx="2513">
                        <c:v>25.13</c:v>
                      </c:pt>
                      <c:pt idx="2514">
                        <c:v>25.14</c:v>
                      </c:pt>
                      <c:pt idx="2515">
                        <c:v>25.15</c:v>
                      </c:pt>
                      <c:pt idx="2516">
                        <c:v>25.16</c:v>
                      </c:pt>
                      <c:pt idx="2517">
                        <c:v>25.17</c:v>
                      </c:pt>
                      <c:pt idx="2518">
                        <c:v>25.18</c:v>
                      </c:pt>
                      <c:pt idx="2519">
                        <c:v>25.19</c:v>
                      </c:pt>
                      <c:pt idx="2520">
                        <c:v>25.2</c:v>
                      </c:pt>
                      <c:pt idx="2521">
                        <c:v>25.21</c:v>
                      </c:pt>
                      <c:pt idx="2522">
                        <c:v>25.22</c:v>
                      </c:pt>
                      <c:pt idx="2523">
                        <c:v>25.23</c:v>
                      </c:pt>
                      <c:pt idx="2524">
                        <c:v>25.24</c:v>
                      </c:pt>
                      <c:pt idx="2525">
                        <c:v>25.25</c:v>
                      </c:pt>
                      <c:pt idx="2526">
                        <c:v>25.26</c:v>
                      </c:pt>
                      <c:pt idx="2527">
                        <c:v>25.27</c:v>
                      </c:pt>
                      <c:pt idx="2528">
                        <c:v>25.28</c:v>
                      </c:pt>
                      <c:pt idx="2529">
                        <c:v>25.29</c:v>
                      </c:pt>
                      <c:pt idx="2530">
                        <c:v>25.3</c:v>
                      </c:pt>
                      <c:pt idx="2531">
                        <c:v>25.31</c:v>
                      </c:pt>
                      <c:pt idx="2532">
                        <c:v>25.32</c:v>
                      </c:pt>
                      <c:pt idx="2533">
                        <c:v>25.33</c:v>
                      </c:pt>
                      <c:pt idx="2534">
                        <c:v>25.34</c:v>
                      </c:pt>
                      <c:pt idx="2535">
                        <c:v>25.35</c:v>
                      </c:pt>
                      <c:pt idx="2536">
                        <c:v>25.36</c:v>
                      </c:pt>
                      <c:pt idx="2537">
                        <c:v>25.37</c:v>
                      </c:pt>
                      <c:pt idx="2538">
                        <c:v>25.38</c:v>
                      </c:pt>
                      <c:pt idx="2539">
                        <c:v>25.39</c:v>
                      </c:pt>
                      <c:pt idx="2540">
                        <c:v>25.4</c:v>
                      </c:pt>
                      <c:pt idx="2541">
                        <c:v>25.41</c:v>
                      </c:pt>
                      <c:pt idx="2542">
                        <c:v>25.42</c:v>
                      </c:pt>
                      <c:pt idx="2543">
                        <c:v>25.43</c:v>
                      </c:pt>
                      <c:pt idx="2544">
                        <c:v>25.44</c:v>
                      </c:pt>
                      <c:pt idx="2545">
                        <c:v>25.45</c:v>
                      </c:pt>
                      <c:pt idx="2546">
                        <c:v>25.46</c:v>
                      </c:pt>
                      <c:pt idx="2547">
                        <c:v>25.47</c:v>
                      </c:pt>
                      <c:pt idx="2548">
                        <c:v>25.48</c:v>
                      </c:pt>
                      <c:pt idx="2549">
                        <c:v>25.49</c:v>
                      </c:pt>
                      <c:pt idx="2550">
                        <c:v>25.5</c:v>
                      </c:pt>
                      <c:pt idx="2551">
                        <c:v>25.51</c:v>
                      </c:pt>
                      <c:pt idx="2552">
                        <c:v>25.52</c:v>
                      </c:pt>
                      <c:pt idx="2553">
                        <c:v>25.53</c:v>
                      </c:pt>
                      <c:pt idx="2554">
                        <c:v>25.54</c:v>
                      </c:pt>
                      <c:pt idx="2555">
                        <c:v>25.55</c:v>
                      </c:pt>
                      <c:pt idx="2556">
                        <c:v>25.56</c:v>
                      </c:pt>
                      <c:pt idx="2557">
                        <c:v>25.57</c:v>
                      </c:pt>
                      <c:pt idx="2558">
                        <c:v>25.58</c:v>
                      </c:pt>
                      <c:pt idx="2559">
                        <c:v>25.59</c:v>
                      </c:pt>
                      <c:pt idx="2560">
                        <c:v>25.6</c:v>
                      </c:pt>
                      <c:pt idx="2561">
                        <c:v>25.61</c:v>
                      </c:pt>
                      <c:pt idx="2562">
                        <c:v>25.62</c:v>
                      </c:pt>
                      <c:pt idx="2563">
                        <c:v>25.63</c:v>
                      </c:pt>
                      <c:pt idx="2564">
                        <c:v>25.64</c:v>
                      </c:pt>
                      <c:pt idx="2565">
                        <c:v>25.65</c:v>
                      </c:pt>
                      <c:pt idx="2566">
                        <c:v>25.66</c:v>
                      </c:pt>
                      <c:pt idx="2567">
                        <c:v>25.67</c:v>
                      </c:pt>
                      <c:pt idx="2568">
                        <c:v>25.68</c:v>
                      </c:pt>
                      <c:pt idx="2569">
                        <c:v>25.69</c:v>
                      </c:pt>
                      <c:pt idx="2570">
                        <c:v>25.7</c:v>
                      </c:pt>
                      <c:pt idx="2571">
                        <c:v>25.71</c:v>
                      </c:pt>
                      <c:pt idx="2572">
                        <c:v>25.72</c:v>
                      </c:pt>
                      <c:pt idx="2573">
                        <c:v>25.73</c:v>
                      </c:pt>
                      <c:pt idx="2574">
                        <c:v>25.74</c:v>
                      </c:pt>
                      <c:pt idx="2575">
                        <c:v>25.75</c:v>
                      </c:pt>
                      <c:pt idx="2576">
                        <c:v>25.76</c:v>
                      </c:pt>
                      <c:pt idx="2577">
                        <c:v>25.77</c:v>
                      </c:pt>
                      <c:pt idx="2578">
                        <c:v>25.78</c:v>
                      </c:pt>
                      <c:pt idx="2579">
                        <c:v>25.79</c:v>
                      </c:pt>
                      <c:pt idx="2580">
                        <c:v>25.8</c:v>
                      </c:pt>
                      <c:pt idx="2581">
                        <c:v>25.81</c:v>
                      </c:pt>
                      <c:pt idx="2582">
                        <c:v>25.82</c:v>
                      </c:pt>
                      <c:pt idx="2583">
                        <c:v>25.83</c:v>
                      </c:pt>
                      <c:pt idx="2584">
                        <c:v>25.84</c:v>
                      </c:pt>
                      <c:pt idx="2585">
                        <c:v>25.85</c:v>
                      </c:pt>
                      <c:pt idx="2586">
                        <c:v>25.86</c:v>
                      </c:pt>
                      <c:pt idx="2587">
                        <c:v>25.87</c:v>
                      </c:pt>
                      <c:pt idx="2588">
                        <c:v>25.88</c:v>
                      </c:pt>
                      <c:pt idx="2589">
                        <c:v>25.89</c:v>
                      </c:pt>
                      <c:pt idx="2590">
                        <c:v>25.9</c:v>
                      </c:pt>
                      <c:pt idx="2591">
                        <c:v>25.91</c:v>
                      </c:pt>
                      <c:pt idx="2592">
                        <c:v>25.92</c:v>
                      </c:pt>
                      <c:pt idx="2593">
                        <c:v>25.93</c:v>
                      </c:pt>
                      <c:pt idx="2594">
                        <c:v>25.94</c:v>
                      </c:pt>
                      <c:pt idx="2595">
                        <c:v>25.95</c:v>
                      </c:pt>
                      <c:pt idx="2596">
                        <c:v>25.96</c:v>
                      </c:pt>
                      <c:pt idx="2597">
                        <c:v>25.97</c:v>
                      </c:pt>
                      <c:pt idx="2598">
                        <c:v>25.98</c:v>
                      </c:pt>
                      <c:pt idx="2599">
                        <c:v>25.99</c:v>
                      </c:pt>
                      <c:pt idx="2600">
                        <c:v>26</c:v>
                      </c:pt>
                      <c:pt idx="2601">
                        <c:v>26.01</c:v>
                      </c:pt>
                      <c:pt idx="2602">
                        <c:v>26.02</c:v>
                      </c:pt>
                      <c:pt idx="2603">
                        <c:v>26.03</c:v>
                      </c:pt>
                      <c:pt idx="2604">
                        <c:v>26.04</c:v>
                      </c:pt>
                      <c:pt idx="2605">
                        <c:v>26.05</c:v>
                      </c:pt>
                      <c:pt idx="2606">
                        <c:v>26.06</c:v>
                      </c:pt>
                      <c:pt idx="2607">
                        <c:v>26.07</c:v>
                      </c:pt>
                      <c:pt idx="2608">
                        <c:v>26.08</c:v>
                      </c:pt>
                      <c:pt idx="2609">
                        <c:v>26.09</c:v>
                      </c:pt>
                      <c:pt idx="2610">
                        <c:v>26.1</c:v>
                      </c:pt>
                      <c:pt idx="2611">
                        <c:v>26.11</c:v>
                      </c:pt>
                      <c:pt idx="2612">
                        <c:v>26.12</c:v>
                      </c:pt>
                      <c:pt idx="2613">
                        <c:v>26.13</c:v>
                      </c:pt>
                      <c:pt idx="2614">
                        <c:v>26.14</c:v>
                      </c:pt>
                      <c:pt idx="2615">
                        <c:v>26.15</c:v>
                      </c:pt>
                      <c:pt idx="2616">
                        <c:v>26.16</c:v>
                      </c:pt>
                      <c:pt idx="2617">
                        <c:v>26.17</c:v>
                      </c:pt>
                      <c:pt idx="2618">
                        <c:v>26.18</c:v>
                      </c:pt>
                      <c:pt idx="2619">
                        <c:v>26.19</c:v>
                      </c:pt>
                      <c:pt idx="2620">
                        <c:v>26.2</c:v>
                      </c:pt>
                      <c:pt idx="2621">
                        <c:v>26.21</c:v>
                      </c:pt>
                      <c:pt idx="2622">
                        <c:v>26.22</c:v>
                      </c:pt>
                      <c:pt idx="2623">
                        <c:v>26.23</c:v>
                      </c:pt>
                      <c:pt idx="2624">
                        <c:v>26.24</c:v>
                      </c:pt>
                      <c:pt idx="2625">
                        <c:v>26.25</c:v>
                      </c:pt>
                      <c:pt idx="2626">
                        <c:v>26.26</c:v>
                      </c:pt>
                      <c:pt idx="2627">
                        <c:v>26.27</c:v>
                      </c:pt>
                      <c:pt idx="2628">
                        <c:v>26.28</c:v>
                      </c:pt>
                      <c:pt idx="2629">
                        <c:v>26.29</c:v>
                      </c:pt>
                      <c:pt idx="2630">
                        <c:v>26.3</c:v>
                      </c:pt>
                      <c:pt idx="2631">
                        <c:v>26.31</c:v>
                      </c:pt>
                      <c:pt idx="2632">
                        <c:v>26.32</c:v>
                      </c:pt>
                      <c:pt idx="2633">
                        <c:v>26.33</c:v>
                      </c:pt>
                      <c:pt idx="2634">
                        <c:v>26.34</c:v>
                      </c:pt>
                      <c:pt idx="2635">
                        <c:v>26.35</c:v>
                      </c:pt>
                      <c:pt idx="2636">
                        <c:v>26.36</c:v>
                      </c:pt>
                      <c:pt idx="2637">
                        <c:v>26.37</c:v>
                      </c:pt>
                      <c:pt idx="2638">
                        <c:v>26.38</c:v>
                      </c:pt>
                      <c:pt idx="2639">
                        <c:v>26.39</c:v>
                      </c:pt>
                      <c:pt idx="2640">
                        <c:v>26.4</c:v>
                      </c:pt>
                      <c:pt idx="2641">
                        <c:v>26.41</c:v>
                      </c:pt>
                      <c:pt idx="2642">
                        <c:v>26.42</c:v>
                      </c:pt>
                      <c:pt idx="2643">
                        <c:v>26.43</c:v>
                      </c:pt>
                      <c:pt idx="2644">
                        <c:v>26.44</c:v>
                      </c:pt>
                      <c:pt idx="2645">
                        <c:v>26.45</c:v>
                      </c:pt>
                      <c:pt idx="2646">
                        <c:v>26.46</c:v>
                      </c:pt>
                      <c:pt idx="2647">
                        <c:v>26.47</c:v>
                      </c:pt>
                      <c:pt idx="2648">
                        <c:v>26.48</c:v>
                      </c:pt>
                      <c:pt idx="2649">
                        <c:v>26.49</c:v>
                      </c:pt>
                      <c:pt idx="2650">
                        <c:v>26.5</c:v>
                      </c:pt>
                      <c:pt idx="2651">
                        <c:v>26.51</c:v>
                      </c:pt>
                      <c:pt idx="2652">
                        <c:v>26.52</c:v>
                      </c:pt>
                      <c:pt idx="2653">
                        <c:v>26.53</c:v>
                      </c:pt>
                      <c:pt idx="2654">
                        <c:v>26.54</c:v>
                      </c:pt>
                      <c:pt idx="2655">
                        <c:v>26.55</c:v>
                      </c:pt>
                      <c:pt idx="2656">
                        <c:v>26.56</c:v>
                      </c:pt>
                      <c:pt idx="2657">
                        <c:v>26.57</c:v>
                      </c:pt>
                      <c:pt idx="2658">
                        <c:v>26.58</c:v>
                      </c:pt>
                      <c:pt idx="2659">
                        <c:v>26.59</c:v>
                      </c:pt>
                      <c:pt idx="2660">
                        <c:v>26.6</c:v>
                      </c:pt>
                      <c:pt idx="2661">
                        <c:v>26.61</c:v>
                      </c:pt>
                      <c:pt idx="2662">
                        <c:v>26.62</c:v>
                      </c:pt>
                      <c:pt idx="2663">
                        <c:v>26.63</c:v>
                      </c:pt>
                      <c:pt idx="2664">
                        <c:v>26.64</c:v>
                      </c:pt>
                      <c:pt idx="2665">
                        <c:v>26.65</c:v>
                      </c:pt>
                      <c:pt idx="2666">
                        <c:v>26.66</c:v>
                      </c:pt>
                      <c:pt idx="2667">
                        <c:v>26.67</c:v>
                      </c:pt>
                      <c:pt idx="2668">
                        <c:v>26.68</c:v>
                      </c:pt>
                      <c:pt idx="2669">
                        <c:v>26.69</c:v>
                      </c:pt>
                      <c:pt idx="2670">
                        <c:v>26.7</c:v>
                      </c:pt>
                      <c:pt idx="2671">
                        <c:v>26.71</c:v>
                      </c:pt>
                      <c:pt idx="2672">
                        <c:v>26.72</c:v>
                      </c:pt>
                      <c:pt idx="2673">
                        <c:v>26.73</c:v>
                      </c:pt>
                      <c:pt idx="2674">
                        <c:v>26.74</c:v>
                      </c:pt>
                      <c:pt idx="2675">
                        <c:v>26.75</c:v>
                      </c:pt>
                      <c:pt idx="2676">
                        <c:v>26.76</c:v>
                      </c:pt>
                      <c:pt idx="2677">
                        <c:v>26.77</c:v>
                      </c:pt>
                      <c:pt idx="2678">
                        <c:v>26.78</c:v>
                      </c:pt>
                      <c:pt idx="2679">
                        <c:v>26.79</c:v>
                      </c:pt>
                      <c:pt idx="2680">
                        <c:v>26.8</c:v>
                      </c:pt>
                      <c:pt idx="2681">
                        <c:v>26.81</c:v>
                      </c:pt>
                      <c:pt idx="2682">
                        <c:v>26.82</c:v>
                      </c:pt>
                      <c:pt idx="2683">
                        <c:v>26.83</c:v>
                      </c:pt>
                      <c:pt idx="2684">
                        <c:v>26.84</c:v>
                      </c:pt>
                      <c:pt idx="2685">
                        <c:v>26.85</c:v>
                      </c:pt>
                      <c:pt idx="2686">
                        <c:v>26.86</c:v>
                      </c:pt>
                      <c:pt idx="2687">
                        <c:v>26.87</c:v>
                      </c:pt>
                      <c:pt idx="2688">
                        <c:v>26.88</c:v>
                      </c:pt>
                      <c:pt idx="2689">
                        <c:v>26.89</c:v>
                      </c:pt>
                      <c:pt idx="2690">
                        <c:v>26.9</c:v>
                      </c:pt>
                      <c:pt idx="2691">
                        <c:v>26.91</c:v>
                      </c:pt>
                      <c:pt idx="2692">
                        <c:v>26.92</c:v>
                      </c:pt>
                      <c:pt idx="2693">
                        <c:v>26.93</c:v>
                      </c:pt>
                      <c:pt idx="2694">
                        <c:v>26.94</c:v>
                      </c:pt>
                      <c:pt idx="2695">
                        <c:v>26.95</c:v>
                      </c:pt>
                      <c:pt idx="2696">
                        <c:v>26.96</c:v>
                      </c:pt>
                      <c:pt idx="2697">
                        <c:v>26.97</c:v>
                      </c:pt>
                      <c:pt idx="2698">
                        <c:v>26.98</c:v>
                      </c:pt>
                      <c:pt idx="2699">
                        <c:v>26.99</c:v>
                      </c:pt>
                      <c:pt idx="2700">
                        <c:v>27</c:v>
                      </c:pt>
                      <c:pt idx="2701">
                        <c:v>27.01</c:v>
                      </c:pt>
                      <c:pt idx="2702">
                        <c:v>27.02</c:v>
                      </c:pt>
                      <c:pt idx="2703">
                        <c:v>27.03</c:v>
                      </c:pt>
                      <c:pt idx="2704">
                        <c:v>27.04</c:v>
                      </c:pt>
                      <c:pt idx="2705">
                        <c:v>27.05</c:v>
                      </c:pt>
                      <c:pt idx="2706">
                        <c:v>27.06</c:v>
                      </c:pt>
                      <c:pt idx="2707">
                        <c:v>27.07</c:v>
                      </c:pt>
                      <c:pt idx="2708">
                        <c:v>27.08</c:v>
                      </c:pt>
                      <c:pt idx="2709">
                        <c:v>27.09</c:v>
                      </c:pt>
                      <c:pt idx="2710">
                        <c:v>27.1</c:v>
                      </c:pt>
                      <c:pt idx="2711">
                        <c:v>27.11</c:v>
                      </c:pt>
                      <c:pt idx="2712">
                        <c:v>27.12</c:v>
                      </c:pt>
                      <c:pt idx="2713">
                        <c:v>27.13</c:v>
                      </c:pt>
                      <c:pt idx="2714">
                        <c:v>27.14</c:v>
                      </c:pt>
                      <c:pt idx="2715">
                        <c:v>27.15</c:v>
                      </c:pt>
                      <c:pt idx="2716">
                        <c:v>27.16</c:v>
                      </c:pt>
                      <c:pt idx="2717">
                        <c:v>27.17</c:v>
                      </c:pt>
                      <c:pt idx="2718">
                        <c:v>27.18</c:v>
                      </c:pt>
                      <c:pt idx="2719">
                        <c:v>27.19</c:v>
                      </c:pt>
                      <c:pt idx="2720">
                        <c:v>27.2</c:v>
                      </c:pt>
                      <c:pt idx="2721">
                        <c:v>27.21</c:v>
                      </c:pt>
                      <c:pt idx="2722">
                        <c:v>27.22</c:v>
                      </c:pt>
                      <c:pt idx="2723">
                        <c:v>27.23</c:v>
                      </c:pt>
                      <c:pt idx="2724">
                        <c:v>27.24</c:v>
                      </c:pt>
                      <c:pt idx="2725">
                        <c:v>27.25</c:v>
                      </c:pt>
                      <c:pt idx="2726">
                        <c:v>27.26</c:v>
                      </c:pt>
                      <c:pt idx="2727">
                        <c:v>27.27</c:v>
                      </c:pt>
                      <c:pt idx="2728">
                        <c:v>27.28</c:v>
                      </c:pt>
                      <c:pt idx="2729">
                        <c:v>27.29</c:v>
                      </c:pt>
                      <c:pt idx="2730">
                        <c:v>27.3</c:v>
                      </c:pt>
                      <c:pt idx="2731">
                        <c:v>27.31</c:v>
                      </c:pt>
                      <c:pt idx="2732">
                        <c:v>27.32</c:v>
                      </c:pt>
                      <c:pt idx="2733">
                        <c:v>27.33</c:v>
                      </c:pt>
                      <c:pt idx="2734">
                        <c:v>27.34</c:v>
                      </c:pt>
                      <c:pt idx="2735">
                        <c:v>27.35</c:v>
                      </c:pt>
                      <c:pt idx="2736">
                        <c:v>27.36</c:v>
                      </c:pt>
                      <c:pt idx="2737">
                        <c:v>27.37</c:v>
                      </c:pt>
                      <c:pt idx="2738">
                        <c:v>27.38</c:v>
                      </c:pt>
                      <c:pt idx="2739">
                        <c:v>27.39</c:v>
                      </c:pt>
                      <c:pt idx="2740">
                        <c:v>27.4</c:v>
                      </c:pt>
                      <c:pt idx="2741">
                        <c:v>27.41</c:v>
                      </c:pt>
                      <c:pt idx="2742">
                        <c:v>27.42</c:v>
                      </c:pt>
                      <c:pt idx="2743">
                        <c:v>27.43</c:v>
                      </c:pt>
                      <c:pt idx="2744">
                        <c:v>27.44</c:v>
                      </c:pt>
                      <c:pt idx="2745">
                        <c:v>27.45</c:v>
                      </c:pt>
                      <c:pt idx="2746">
                        <c:v>27.46</c:v>
                      </c:pt>
                      <c:pt idx="2747">
                        <c:v>27.47</c:v>
                      </c:pt>
                      <c:pt idx="2748">
                        <c:v>27.48</c:v>
                      </c:pt>
                      <c:pt idx="2749">
                        <c:v>27.49</c:v>
                      </c:pt>
                      <c:pt idx="2750">
                        <c:v>27.5</c:v>
                      </c:pt>
                      <c:pt idx="2751">
                        <c:v>27.51</c:v>
                      </c:pt>
                      <c:pt idx="2752">
                        <c:v>27.52</c:v>
                      </c:pt>
                      <c:pt idx="2753">
                        <c:v>27.53</c:v>
                      </c:pt>
                      <c:pt idx="2754">
                        <c:v>27.54</c:v>
                      </c:pt>
                      <c:pt idx="2755">
                        <c:v>27.55</c:v>
                      </c:pt>
                      <c:pt idx="2756">
                        <c:v>27.56</c:v>
                      </c:pt>
                      <c:pt idx="2757">
                        <c:v>27.57</c:v>
                      </c:pt>
                      <c:pt idx="2758">
                        <c:v>27.58</c:v>
                      </c:pt>
                      <c:pt idx="2759">
                        <c:v>27.59</c:v>
                      </c:pt>
                      <c:pt idx="2760">
                        <c:v>27.6</c:v>
                      </c:pt>
                      <c:pt idx="2761">
                        <c:v>27.61</c:v>
                      </c:pt>
                      <c:pt idx="2762">
                        <c:v>27.62</c:v>
                      </c:pt>
                      <c:pt idx="2763">
                        <c:v>27.63</c:v>
                      </c:pt>
                      <c:pt idx="2764">
                        <c:v>27.64</c:v>
                      </c:pt>
                      <c:pt idx="2765">
                        <c:v>27.65</c:v>
                      </c:pt>
                      <c:pt idx="2766">
                        <c:v>27.66</c:v>
                      </c:pt>
                      <c:pt idx="2767">
                        <c:v>27.67</c:v>
                      </c:pt>
                      <c:pt idx="2768">
                        <c:v>27.68</c:v>
                      </c:pt>
                      <c:pt idx="2769">
                        <c:v>27.69</c:v>
                      </c:pt>
                      <c:pt idx="2770">
                        <c:v>27.7</c:v>
                      </c:pt>
                      <c:pt idx="2771">
                        <c:v>27.71</c:v>
                      </c:pt>
                      <c:pt idx="2772">
                        <c:v>27.72</c:v>
                      </c:pt>
                      <c:pt idx="2773">
                        <c:v>27.73</c:v>
                      </c:pt>
                      <c:pt idx="2774">
                        <c:v>27.74</c:v>
                      </c:pt>
                      <c:pt idx="2775">
                        <c:v>27.75</c:v>
                      </c:pt>
                      <c:pt idx="2776">
                        <c:v>27.76</c:v>
                      </c:pt>
                      <c:pt idx="2777">
                        <c:v>27.77</c:v>
                      </c:pt>
                      <c:pt idx="2778">
                        <c:v>27.78</c:v>
                      </c:pt>
                      <c:pt idx="2779">
                        <c:v>27.79</c:v>
                      </c:pt>
                      <c:pt idx="2780">
                        <c:v>27.8</c:v>
                      </c:pt>
                      <c:pt idx="2781">
                        <c:v>27.81</c:v>
                      </c:pt>
                      <c:pt idx="2782">
                        <c:v>27.82</c:v>
                      </c:pt>
                      <c:pt idx="2783">
                        <c:v>27.83</c:v>
                      </c:pt>
                      <c:pt idx="2784">
                        <c:v>27.84</c:v>
                      </c:pt>
                      <c:pt idx="2785">
                        <c:v>27.85</c:v>
                      </c:pt>
                      <c:pt idx="2786">
                        <c:v>27.86</c:v>
                      </c:pt>
                      <c:pt idx="2787">
                        <c:v>27.87</c:v>
                      </c:pt>
                      <c:pt idx="2788">
                        <c:v>27.88</c:v>
                      </c:pt>
                      <c:pt idx="2789">
                        <c:v>27.89</c:v>
                      </c:pt>
                      <c:pt idx="2790">
                        <c:v>27.9</c:v>
                      </c:pt>
                      <c:pt idx="2791">
                        <c:v>27.91</c:v>
                      </c:pt>
                      <c:pt idx="2792">
                        <c:v>27.92</c:v>
                      </c:pt>
                      <c:pt idx="2793">
                        <c:v>27.93</c:v>
                      </c:pt>
                      <c:pt idx="2794">
                        <c:v>27.94</c:v>
                      </c:pt>
                      <c:pt idx="2795">
                        <c:v>27.95</c:v>
                      </c:pt>
                      <c:pt idx="2796">
                        <c:v>27.96</c:v>
                      </c:pt>
                      <c:pt idx="2797">
                        <c:v>27.97</c:v>
                      </c:pt>
                      <c:pt idx="2798">
                        <c:v>27.98</c:v>
                      </c:pt>
                      <c:pt idx="2799">
                        <c:v>27.99</c:v>
                      </c:pt>
                      <c:pt idx="2800">
                        <c:v>28</c:v>
                      </c:pt>
                      <c:pt idx="2801">
                        <c:v>28.01</c:v>
                      </c:pt>
                      <c:pt idx="2802">
                        <c:v>28.02</c:v>
                      </c:pt>
                      <c:pt idx="2803">
                        <c:v>28.03</c:v>
                      </c:pt>
                      <c:pt idx="2804">
                        <c:v>28.04</c:v>
                      </c:pt>
                      <c:pt idx="2805">
                        <c:v>28.05</c:v>
                      </c:pt>
                      <c:pt idx="2806">
                        <c:v>28.06</c:v>
                      </c:pt>
                      <c:pt idx="2807">
                        <c:v>28.07</c:v>
                      </c:pt>
                      <c:pt idx="2808">
                        <c:v>28.08</c:v>
                      </c:pt>
                      <c:pt idx="2809">
                        <c:v>28.09</c:v>
                      </c:pt>
                      <c:pt idx="2810">
                        <c:v>28.1</c:v>
                      </c:pt>
                      <c:pt idx="2811">
                        <c:v>28.11</c:v>
                      </c:pt>
                      <c:pt idx="2812">
                        <c:v>28.12</c:v>
                      </c:pt>
                      <c:pt idx="2813">
                        <c:v>28.13</c:v>
                      </c:pt>
                      <c:pt idx="2814">
                        <c:v>28.14</c:v>
                      </c:pt>
                      <c:pt idx="2815">
                        <c:v>28.15</c:v>
                      </c:pt>
                      <c:pt idx="2816">
                        <c:v>28.16</c:v>
                      </c:pt>
                      <c:pt idx="2817">
                        <c:v>28.17</c:v>
                      </c:pt>
                      <c:pt idx="2818">
                        <c:v>28.18</c:v>
                      </c:pt>
                      <c:pt idx="2819">
                        <c:v>28.19</c:v>
                      </c:pt>
                      <c:pt idx="2820">
                        <c:v>28.2</c:v>
                      </c:pt>
                      <c:pt idx="2821">
                        <c:v>28.21</c:v>
                      </c:pt>
                      <c:pt idx="2822">
                        <c:v>28.22</c:v>
                      </c:pt>
                      <c:pt idx="2823">
                        <c:v>28.23</c:v>
                      </c:pt>
                      <c:pt idx="2824">
                        <c:v>28.24</c:v>
                      </c:pt>
                      <c:pt idx="2825">
                        <c:v>28.25</c:v>
                      </c:pt>
                      <c:pt idx="2826">
                        <c:v>28.26</c:v>
                      </c:pt>
                      <c:pt idx="2827">
                        <c:v>28.27</c:v>
                      </c:pt>
                      <c:pt idx="2828">
                        <c:v>28.28</c:v>
                      </c:pt>
                      <c:pt idx="2829">
                        <c:v>28.29</c:v>
                      </c:pt>
                      <c:pt idx="2830">
                        <c:v>28.3</c:v>
                      </c:pt>
                      <c:pt idx="2831">
                        <c:v>28.31</c:v>
                      </c:pt>
                      <c:pt idx="2832">
                        <c:v>28.32</c:v>
                      </c:pt>
                      <c:pt idx="2833">
                        <c:v>28.33</c:v>
                      </c:pt>
                      <c:pt idx="2834">
                        <c:v>28.34</c:v>
                      </c:pt>
                      <c:pt idx="2835">
                        <c:v>28.35</c:v>
                      </c:pt>
                      <c:pt idx="2836">
                        <c:v>28.36</c:v>
                      </c:pt>
                      <c:pt idx="2837">
                        <c:v>28.37</c:v>
                      </c:pt>
                      <c:pt idx="2838">
                        <c:v>28.38</c:v>
                      </c:pt>
                      <c:pt idx="2839">
                        <c:v>28.39</c:v>
                      </c:pt>
                      <c:pt idx="2840">
                        <c:v>28.4</c:v>
                      </c:pt>
                      <c:pt idx="2841">
                        <c:v>28.41</c:v>
                      </c:pt>
                      <c:pt idx="2842">
                        <c:v>28.42</c:v>
                      </c:pt>
                      <c:pt idx="2843">
                        <c:v>28.43</c:v>
                      </c:pt>
                      <c:pt idx="2844">
                        <c:v>28.44</c:v>
                      </c:pt>
                      <c:pt idx="2845">
                        <c:v>28.45</c:v>
                      </c:pt>
                      <c:pt idx="2846">
                        <c:v>28.46</c:v>
                      </c:pt>
                      <c:pt idx="2847">
                        <c:v>28.47</c:v>
                      </c:pt>
                      <c:pt idx="2848">
                        <c:v>28.48</c:v>
                      </c:pt>
                      <c:pt idx="2849">
                        <c:v>28.49</c:v>
                      </c:pt>
                      <c:pt idx="2850">
                        <c:v>28.5</c:v>
                      </c:pt>
                      <c:pt idx="2851">
                        <c:v>28.51</c:v>
                      </c:pt>
                      <c:pt idx="2852">
                        <c:v>28.52</c:v>
                      </c:pt>
                      <c:pt idx="2853">
                        <c:v>28.53</c:v>
                      </c:pt>
                      <c:pt idx="2854">
                        <c:v>28.54</c:v>
                      </c:pt>
                      <c:pt idx="2855">
                        <c:v>28.55</c:v>
                      </c:pt>
                      <c:pt idx="2856">
                        <c:v>28.56</c:v>
                      </c:pt>
                      <c:pt idx="2857">
                        <c:v>28.57</c:v>
                      </c:pt>
                      <c:pt idx="2858">
                        <c:v>28.58</c:v>
                      </c:pt>
                      <c:pt idx="2859">
                        <c:v>28.59</c:v>
                      </c:pt>
                      <c:pt idx="2860">
                        <c:v>28.6</c:v>
                      </c:pt>
                      <c:pt idx="2861">
                        <c:v>28.61</c:v>
                      </c:pt>
                      <c:pt idx="2862">
                        <c:v>28.62</c:v>
                      </c:pt>
                      <c:pt idx="2863">
                        <c:v>28.63</c:v>
                      </c:pt>
                      <c:pt idx="2864">
                        <c:v>28.64</c:v>
                      </c:pt>
                      <c:pt idx="2865">
                        <c:v>28.65</c:v>
                      </c:pt>
                      <c:pt idx="2866">
                        <c:v>28.66</c:v>
                      </c:pt>
                      <c:pt idx="2867">
                        <c:v>28.67</c:v>
                      </c:pt>
                      <c:pt idx="2868">
                        <c:v>28.68</c:v>
                      </c:pt>
                      <c:pt idx="2869">
                        <c:v>28.69</c:v>
                      </c:pt>
                      <c:pt idx="2870">
                        <c:v>28.7</c:v>
                      </c:pt>
                      <c:pt idx="2871">
                        <c:v>28.71</c:v>
                      </c:pt>
                      <c:pt idx="2872">
                        <c:v>28.72</c:v>
                      </c:pt>
                      <c:pt idx="2873">
                        <c:v>28.73</c:v>
                      </c:pt>
                      <c:pt idx="2874">
                        <c:v>28.74</c:v>
                      </c:pt>
                      <c:pt idx="2875">
                        <c:v>28.75</c:v>
                      </c:pt>
                      <c:pt idx="2876">
                        <c:v>28.76</c:v>
                      </c:pt>
                      <c:pt idx="2877">
                        <c:v>28.77</c:v>
                      </c:pt>
                      <c:pt idx="2878">
                        <c:v>28.78</c:v>
                      </c:pt>
                      <c:pt idx="2879">
                        <c:v>28.79</c:v>
                      </c:pt>
                      <c:pt idx="2880">
                        <c:v>28.8</c:v>
                      </c:pt>
                      <c:pt idx="2881">
                        <c:v>28.81</c:v>
                      </c:pt>
                      <c:pt idx="2882">
                        <c:v>28.82</c:v>
                      </c:pt>
                      <c:pt idx="2883">
                        <c:v>28.83</c:v>
                      </c:pt>
                      <c:pt idx="2884">
                        <c:v>28.84</c:v>
                      </c:pt>
                      <c:pt idx="2885">
                        <c:v>28.85</c:v>
                      </c:pt>
                      <c:pt idx="2886">
                        <c:v>28.86</c:v>
                      </c:pt>
                      <c:pt idx="2887">
                        <c:v>28.87</c:v>
                      </c:pt>
                      <c:pt idx="2888">
                        <c:v>28.88</c:v>
                      </c:pt>
                      <c:pt idx="2889">
                        <c:v>28.89</c:v>
                      </c:pt>
                      <c:pt idx="2890">
                        <c:v>28.9</c:v>
                      </c:pt>
                      <c:pt idx="2891">
                        <c:v>28.91</c:v>
                      </c:pt>
                      <c:pt idx="2892">
                        <c:v>28.92</c:v>
                      </c:pt>
                      <c:pt idx="2893">
                        <c:v>28.93</c:v>
                      </c:pt>
                      <c:pt idx="2894">
                        <c:v>28.94</c:v>
                      </c:pt>
                      <c:pt idx="2895">
                        <c:v>28.95</c:v>
                      </c:pt>
                      <c:pt idx="2896">
                        <c:v>28.96</c:v>
                      </c:pt>
                      <c:pt idx="2897">
                        <c:v>28.97</c:v>
                      </c:pt>
                      <c:pt idx="2898">
                        <c:v>28.98</c:v>
                      </c:pt>
                      <c:pt idx="2899">
                        <c:v>28.99</c:v>
                      </c:pt>
                      <c:pt idx="2900">
                        <c:v>29</c:v>
                      </c:pt>
                      <c:pt idx="2901">
                        <c:v>29.01</c:v>
                      </c:pt>
                      <c:pt idx="2902">
                        <c:v>29.02</c:v>
                      </c:pt>
                      <c:pt idx="2903">
                        <c:v>29.03</c:v>
                      </c:pt>
                      <c:pt idx="2904">
                        <c:v>29.04</c:v>
                      </c:pt>
                      <c:pt idx="2905">
                        <c:v>29.05</c:v>
                      </c:pt>
                      <c:pt idx="2906">
                        <c:v>29.06</c:v>
                      </c:pt>
                      <c:pt idx="2907">
                        <c:v>29.07</c:v>
                      </c:pt>
                      <c:pt idx="2908">
                        <c:v>29.08</c:v>
                      </c:pt>
                      <c:pt idx="2909">
                        <c:v>29.09</c:v>
                      </c:pt>
                      <c:pt idx="2910">
                        <c:v>29.1</c:v>
                      </c:pt>
                      <c:pt idx="2911">
                        <c:v>29.11</c:v>
                      </c:pt>
                      <c:pt idx="2912">
                        <c:v>29.12</c:v>
                      </c:pt>
                      <c:pt idx="2913">
                        <c:v>29.13</c:v>
                      </c:pt>
                      <c:pt idx="2914">
                        <c:v>29.14</c:v>
                      </c:pt>
                      <c:pt idx="2915">
                        <c:v>29.15</c:v>
                      </c:pt>
                      <c:pt idx="2916">
                        <c:v>29.16</c:v>
                      </c:pt>
                      <c:pt idx="2917">
                        <c:v>29.17</c:v>
                      </c:pt>
                      <c:pt idx="2918">
                        <c:v>29.18</c:v>
                      </c:pt>
                      <c:pt idx="2919">
                        <c:v>29.19</c:v>
                      </c:pt>
                      <c:pt idx="2920">
                        <c:v>29.2</c:v>
                      </c:pt>
                      <c:pt idx="2921">
                        <c:v>29.21</c:v>
                      </c:pt>
                      <c:pt idx="2922">
                        <c:v>29.22</c:v>
                      </c:pt>
                      <c:pt idx="2923">
                        <c:v>29.23</c:v>
                      </c:pt>
                      <c:pt idx="2924">
                        <c:v>29.24</c:v>
                      </c:pt>
                      <c:pt idx="2925">
                        <c:v>29.25</c:v>
                      </c:pt>
                      <c:pt idx="2926">
                        <c:v>29.26</c:v>
                      </c:pt>
                      <c:pt idx="2927">
                        <c:v>29.27</c:v>
                      </c:pt>
                      <c:pt idx="2928">
                        <c:v>29.28</c:v>
                      </c:pt>
                      <c:pt idx="2929">
                        <c:v>29.29</c:v>
                      </c:pt>
                      <c:pt idx="2930">
                        <c:v>29.3</c:v>
                      </c:pt>
                      <c:pt idx="2931">
                        <c:v>29.31</c:v>
                      </c:pt>
                      <c:pt idx="2932">
                        <c:v>29.32</c:v>
                      </c:pt>
                      <c:pt idx="2933">
                        <c:v>29.33</c:v>
                      </c:pt>
                      <c:pt idx="2934">
                        <c:v>29.34</c:v>
                      </c:pt>
                      <c:pt idx="2935">
                        <c:v>29.35</c:v>
                      </c:pt>
                      <c:pt idx="2936">
                        <c:v>29.36</c:v>
                      </c:pt>
                      <c:pt idx="2937">
                        <c:v>29.37</c:v>
                      </c:pt>
                      <c:pt idx="2938">
                        <c:v>29.38</c:v>
                      </c:pt>
                      <c:pt idx="2939">
                        <c:v>29.39</c:v>
                      </c:pt>
                      <c:pt idx="2940">
                        <c:v>29.4</c:v>
                      </c:pt>
                      <c:pt idx="2941">
                        <c:v>29.41</c:v>
                      </c:pt>
                      <c:pt idx="2942">
                        <c:v>29.42</c:v>
                      </c:pt>
                      <c:pt idx="2943">
                        <c:v>29.43</c:v>
                      </c:pt>
                      <c:pt idx="2944">
                        <c:v>29.44</c:v>
                      </c:pt>
                      <c:pt idx="2945">
                        <c:v>29.45</c:v>
                      </c:pt>
                      <c:pt idx="2946">
                        <c:v>29.46</c:v>
                      </c:pt>
                      <c:pt idx="2947">
                        <c:v>29.47</c:v>
                      </c:pt>
                      <c:pt idx="2948">
                        <c:v>29.48</c:v>
                      </c:pt>
                      <c:pt idx="2949">
                        <c:v>29.49</c:v>
                      </c:pt>
                      <c:pt idx="2950">
                        <c:v>29.5</c:v>
                      </c:pt>
                      <c:pt idx="2951">
                        <c:v>29.51</c:v>
                      </c:pt>
                      <c:pt idx="2952">
                        <c:v>29.52</c:v>
                      </c:pt>
                      <c:pt idx="2953">
                        <c:v>29.53</c:v>
                      </c:pt>
                      <c:pt idx="2954">
                        <c:v>29.54</c:v>
                      </c:pt>
                      <c:pt idx="2955">
                        <c:v>29.55</c:v>
                      </c:pt>
                      <c:pt idx="2956">
                        <c:v>29.56</c:v>
                      </c:pt>
                      <c:pt idx="2957">
                        <c:v>29.57</c:v>
                      </c:pt>
                      <c:pt idx="2958">
                        <c:v>29.58</c:v>
                      </c:pt>
                      <c:pt idx="2959">
                        <c:v>29.59</c:v>
                      </c:pt>
                      <c:pt idx="2960">
                        <c:v>29.6</c:v>
                      </c:pt>
                      <c:pt idx="2961">
                        <c:v>29.61</c:v>
                      </c:pt>
                      <c:pt idx="2962">
                        <c:v>29.62</c:v>
                      </c:pt>
                      <c:pt idx="2963">
                        <c:v>29.63</c:v>
                      </c:pt>
                      <c:pt idx="2964">
                        <c:v>29.64</c:v>
                      </c:pt>
                      <c:pt idx="2965">
                        <c:v>29.65</c:v>
                      </c:pt>
                      <c:pt idx="2966">
                        <c:v>29.66</c:v>
                      </c:pt>
                      <c:pt idx="2967">
                        <c:v>29.67</c:v>
                      </c:pt>
                      <c:pt idx="2968">
                        <c:v>29.68</c:v>
                      </c:pt>
                      <c:pt idx="2969">
                        <c:v>29.69</c:v>
                      </c:pt>
                      <c:pt idx="2970">
                        <c:v>29.7</c:v>
                      </c:pt>
                      <c:pt idx="2971">
                        <c:v>29.71</c:v>
                      </c:pt>
                      <c:pt idx="2972">
                        <c:v>29.72</c:v>
                      </c:pt>
                      <c:pt idx="2973">
                        <c:v>29.73</c:v>
                      </c:pt>
                      <c:pt idx="2974">
                        <c:v>29.74</c:v>
                      </c:pt>
                      <c:pt idx="2975">
                        <c:v>29.75</c:v>
                      </c:pt>
                      <c:pt idx="2976">
                        <c:v>29.76</c:v>
                      </c:pt>
                      <c:pt idx="2977">
                        <c:v>29.77</c:v>
                      </c:pt>
                      <c:pt idx="2978">
                        <c:v>29.78</c:v>
                      </c:pt>
                      <c:pt idx="2979">
                        <c:v>29.79</c:v>
                      </c:pt>
                      <c:pt idx="2980">
                        <c:v>29.8</c:v>
                      </c:pt>
                      <c:pt idx="2981">
                        <c:v>29.81</c:v>
                      </c:pt>
                      <c:pt idx="2982">
                        <c:v>29.82</c:v>
                      </c:pt>
                      <c:pt idx="2983">
                        <c:v>29.83</c:v>
                      </c:pt>
                      <c:pt idx="2984">
                        <c:v>29.84</c:v>
                      </c:pt>
                      <c:pt idx="2985">
                        <c:v>29.85</c:v>
                      </c:pt>
                      <c:pt idx="2986">
                        <c:v>29.86</c:v>
                      </c:pt>
                      <c:pt idx="2987">
                        <c:v>29.87</c:v>
                      </c:pt>
                      <c:pt idx="2988">
                        <c:v>29.88</c:v>
                      </c:pt>
                      <c:pt idx="2989">
                        <c:v>29.89</c:v>
                      </c:pt>
                      <c:pt idx="2990">
                        <c:v>29.9</c:v>
                      </c:pt>
                      <c:pt idx="2991">
                        <c:v>29.91</c:v>
                      </c:pt>
                      <c:pt idx="2992">
                        <c:v>29.92</c:v>
                      </c:pt>
                      <c:pt idx="2993">
                        <c:v>29.93</c:v>
                      </c:pt>
                      <c:pt idx="2994">
                        <c:v>29.94</c:v>
                      </c:pt>
                      <c:pt idx="2995">
                        <c:v>29.95</c:v>
                      </c:pt>
                      <c:pt idx="2996">
                        <c:v>29.96</c:v>
                      </c:pt>
                      <c:pt idx="2997">
                        <c:v>29.97</c:v>
                      </c:pt>
                      <c:pt idx="2998">
                        <c:v>29.98</c:v>
                      </c:pt>
                      <c:pt idx="2999">
                        <c:v>29.99</c:v>
                      </c:pt>
                      <c:pt idx="3000">
                        <c:v>30</c:v>
                      </c:pt>
                      <c:pt idx="3001">
                        <c:v>30.01</c:v>
                      </c:pt>
                      <c:pt idx="3002">
                        <c:v>30.02</c:v>
                      </c:pt>
                      <c:pt idx="3003">
                        <c:v>30.03</c:v>
                      </c:pt>
                      <c:pt idx="3004">
                        <c:v>30.04</c:v>
                      </c:pt>
                      <c:pt idx="3005">
                        <c:v>30.05</c:v>
                      </c:pt>
                      <c:pt idx="3006">
                        <c:v>30.06</c:v>
                      </c:pt>
                      <c:pt idx="3007">
                        <c:v>30.07</c:v>
                      </c:pt>
                      <c:pt idx="3008">
                        <c:v>30.08</c:v>
                      </c:pt>
                      <c:pt idx="3009">
                        <c:v>30.09</c:v>
                      </c:pt>
                      <c:pt idx="3010">
                        <c:v>30.1</c:v>
                      </c:pt>
                      <c:pt idx="3011">
                        <c:v>30.11</c:v>
                      </c:pt>
                      <c:pt idx="3012">
                        <c:v>30.12</c:v>
                      </c:pt>
                      <c:pt idx="3013">
                        <c:v>30.13</c:v>
                      </c:pt>
                      <c:pt idx="3014">
                        <c:v>30.14</c:v>
                      </c:pt>
                      <c:pt idx="3015">
                        <c:v>30.15</c:v>
                      </c:pt>
                      <c:pt idx="3016">
                        <c:v>30.16</c:v>
                      </c:pt>
                      <c:pt idx="3017">
                        <c:v>30.17</c:v>
                      </c:pt>
                      <c:pt idx="3018">
                        <c:v>30.18</c:v>
                      </c:pt>
                      <c:pt idx="3019">
                        <c:v>30.19</c:v>
                      </c:pt>
                      <c:pt idx="3020">
                        <c:v>30.2</c:v>
                      </c:pt>
                      <c:pt idx="3021">
                        <c:v>30.21</c:v>
                      </c:pt>
                      <c:pt idx="3022">
                        <c:v>30.22</c:v>
                      </c:pt>
                      <c:pt idx="3023">
                        <c:v>30.23</c:v>
                      </c:pt>
                      <c:pt idx="3024">
                        <c:v>30.24</c:v>
                      </c:pt>
                      <c:pt idx="3025">
                        <c:v>30.25</c:v>
                      </c:pt>
                      <c:pt idx="3026">
                        <c:v>30.26</c:v>
                      </c:pt>
                      <c:pt idx="3027">
                        <c:v>30.27</c:v>
                      </c:pt>
                      <c:pt idx="3028">
                        <c:v>30.28</c:v>
                      </c:pt>
                      <c:pt idx="3029">
                        <c:v>30.29</c:v>
                      </c:pt>
                      <c:pt idx="3030">
                        <c:v>30.3</c:v>
                      </c:pt>
                      <c:pt idx="3031">
                        <c:v>30.31</c:v>
                      </c:pt>
                      <c:pt idx="3032">
                        <c:v>30.32</c:v>
                      </c:pt>
                      <c:pt idx="3033">
                        <c:v>30.33</c:v>
                      </c:pt>
                      <c:pt idx="3034">
                        <c:v>30.34</c:v>
                      </c:pt>
                      <c:pt idx="3035">
                        <c:v>30.35</c:v>
                      </c:pt>
                      <c:pt idx="3036">
                        <c:v>30.36</c:v>
                      </c:pt>
                      <c:pt idx="3037">
                        <c:v>30.37</c:v>
                      </c:pt>
                      <c:pt idx="3038">
                        <c:v>30.38</c:v>
                      </c:pt>
                      <c:pt idx="3039">
                        <c:v>30.39</c:v>
                      </c:pt>
                      <c:pt idx="3040">
                        <c:v>30.4</c:v>
                      </c:pt>
                      <c:pt idx="3041">
                        <c:v>30.41</c:v>
                      </c:pt>
                      <c:pt idx="3042">
                        <c:v>30.42</c:v>
                      </c:pt>
                      <c:pt idx="3043">
                        <c:v>30.43</c:v>
                      </c:pt>
                      <c:pt idx="3044">
                        <c:v>30.44</c:v>
                      </c:pt>
                      <c:pt idx="3045">
                        <c:v>30.45</c:v>
                      </c:pt>
                      <c:pt idx="3046">
                        <c:v>30.46</c:v>
                      </c:pt>
                      <c:pt idx="3047">
                        <c:v>30.47</c:v>
                      </c:pt>
                      <c:pt idx="3048">
                        <c:v>30.48</c:v>
                      </c:pt>
                      <c:pt idx="3049">
                        <c:v>30.49</c:v>
                      </c:pt>
                      <c:pt idx="3050">
                        <c:v>30.5</c:v>
                      </c:pt>
                      <c:pt idx="3051">
                        <c:v>30.51</c:v>
                      </c:pt>
                      <c:pt idx="3052">
                        <c:v>30.52</c:v>
                      </c:pt>
                      <c:pt idx="3053">
                        <c:v>30.53</c:v>
                      </c:pt>
                      <c:pt idx="3054">
                        <c:v>30.54</c:v>
                      </c:pt>
                      <c:pt idx="3055">
                        <c:v>30.55</c:v>
                      </c:pt>
                      <c:pt idx="3056">
                        <c:v>30.56</c:v>
                      </c:pt>
                      <c:pt idx="3057">
                        <c:v>30.57</c:v>
                      </c:pt>
                      <c:pt idx="3058">
                        <c:v>30.58</c:v>
                      </c:pt>
                      <c:pt idx="3059">
                        <c:v>30.59</c:v>
                      </c:pt>
                      <c:pt idx="3060">
                        <c:v>30.6</c:v>
                      </c:pt>
                      <c:pt idx="3061">
                        <c:v>30.61</c:v>
                      </c:pt>
                      <c:pt idx="3062">
                        <c:v>30.62</c:v>
                      </c:pt>
                      <c:pt idx="3063">
                        <c:v>30.63</c:v>
                      </c:pt>
                      <c:pt idx="3064">
                        <c:v>30.64</c:v>
                      </c:pt>
                      <c:pt idx="3065">
                        <c:v>30.65</c:v>
                      </c:pt>
                      <c:pt idx="3066">
                        <c:v>30.66</c:v>
                      </c:pt>
                      <c:pt idx="3067">
                        <c:v>30.67</c:v>
                      </c:pt>
                      <c:pt idx="3068">
                        <c:v>30.68</c:v>
                      </c:pt>
                      <c:pt idx="3069">
                        <c:v>30.69</c:v>
                      </c:pt>
                      <c:pt idx="3070">
                        <c:v>30.7</c:v>
                      </c:pt>
                      <c:pt idx="3071">
                        <c:v>30.71</c:v>
                      </c:pt>
                      <c:pt idx="3072">
                        <c:v>30.72</c:v>
                      </c:pt>
                      <c:pt idx="3073">
                        <c:v>30.73</c:v>
                      </c:pt>
                      <c:pt idx="3074">
                        <c:v>30.74</c:v>
                      </c:pt>
                      <c:pt idx="3075">
                        <c:v>30.75</c:v>
                      </c:pt>
                      <c:pt idx="3076">
                        <c:v>30.76</c:v>
                      </c:pt>
                      <c:pt idx="3077">
                        <c:v>30.77</c:v>
                      </c:pt>
                      <c:pt idx="3078">
                        <c:v>30.78</c:v>
                      </c:pt>
                      <c:pt idx="3079">
                        <c:v>30.79</c:v>
                      </c:pt>
                      <c:pt idx="3080">
                        <c:v>30.8</c:v>
                      </c:pt>
                      <c:pt idx="3081">
                        <c:v>30.81</c:v>
                      </c:pt>
                      <c:pt idx="3082">
                        <c:v>30.82</c:v>
                      </c:pt>
                      <c:pt idx="3083">
                        <c:v>30.83</c:v>
                      </c:pt>
                      <c:pt idx="3084">
                        <c:v>30.84</c:v>
                      </c:pt>
                      <c:pt idx="3085">
                        <c:v>30.85</c:v>
                      </c:pt>
                      <c:pt idx="3086">
                        <c:v>30.86</c:v>
                      </c:pt>
                      <c:pt idx="3087">
                        <c:v>30.87</c:v>
                      </c:pt>
                      <c:pt idx="3088">
                        <c:v>30.88</c:v>
                      </c:pt>
                      <c:pt idx="3089">
                        <c:v>30.89</c:v>
                      </c:pt>
                      <c:pt idx="3090">
                        <c:v>30.9</c:v>
                      </c:pt>
                      <c:pt idx="3091">
                        <c:v>30.91</c:v>
                      </c:pt>
                      <c:pt idx="3092">
                        <c:v>30.92</c:v>
                      </c:pt>
                      <c:pt idx="3093">
                        <c:v>30.93</c:v>
                      </c:pt>
                      <c:pt idx="3094">
                        <c:v>30.94</c:v>
                      </c:pt>
                      <c:pt idx="3095">
                        <c:v>30.95</c:v>
                      </c:pt>
                      <c:pt idx="3096">
                        <c:v>30.96</c:v>
                      </c:pt>
                      <c:pt idx="3097">
                        <c:v>30.97</c:v>
                      </c:pt>
                      <c:pt idx="3098">
                        <c:v>30.98</c:v>
                      </c:pt>
                      <c:pt idx="3099">
                        <c:v>30.99</c:v>
                      </c:pt>
                      <c:pt idx="3100">
                        <c:v>31</c:v>
                      </c:pt>
                      <c:pt idx="3101">
                        <c:v>31.01</c:v>
                      </c:pt>
                      <c:pt idx="3102">
                        <c:v>31.02</c:v>
                      </c:pt>
                      <c:pt idx="3103">
                        <c:v>31.03</c:v>
                      </c:pt>
                      <c:pt idx="3104">
                        <c:v>31.04</c:v>
                      </c:pt>
                      <c:pt idx="3105">
                        <c:v>31.05</c:v>
                      </c:pt>
                      <c:pt idx="3106">
                        <c:v>31.06</c:v>
                      </c:pt>
                      <c:pt idx="3107">
                        <c:v>31.07</c:v>
                      </c:pt>
                      <c:pt idx="3108">
                        <c:v>31.08</c:v>
                      </c:pt>
                      <c:pt idx="3109">
                        <c:v>31.09</c:v>
                      </c:pt>
                      <c:pt idx="3110">
                        <c:v>31.1</c:v>
                      </c:pt>
                      <c:pt idx="3111">
                        <c:v>31.11</c:v>
                      </c:pt>
                      <c:pt idx="3112">
                        <c:v>31.12</c:v>
                      </c:pt>
                      <c:pt idx="3113">
                        <c:v>31.13</c:v>
                      </c:pt>
                      <c:pt idx="3114">
                        <c:v>31.14</c:v>
                      </c:pt>
                      <c:pt idx="3115">
                        <c:v>31.15</c:v>
                      </c:pt>
                      <c:pt idx="3116">
                        <c:v>31.16</c:v>
                      </c:pt>
                      <c:pt idx="3117">
                        <c:v>31.17</c:v>
                      </c:pt>
                      <c:pt idx="3118">
                        <c:v>31.18</c:v>
                      </c:pt>
                      <c:pt idx="3119">
                        <c:v>31.19</c:v>
                      </c:pt>
                      <c:pt idx="3120">
                        <c:v>31.2</c:v>
                      </c:pt>
                      <c:pt idx="3121">
                        <c:v>31.21</c:v>
                      </c:pt>
                      <c:pt idx="3122">
                        <c:v>31.22</c:v>
                      </c:pt>
                      <c:pt idx="3123">
                        <c:v>31.23</c:v>
                      </c:pt>
                      <c:pt idx="3124">
                        <c:v>31.24</c:v>
                      </c:pt>
                      <c:pt idx="3125">
                        <c:v>31.25</c:v>
                      </c:pt>
                      <c:pt idx="3126">
                        <c:v>31.26</c:v>
                      </c:pt>
                      <c:pt idx="3127">
                        <c:v>31.27</c:v>
                      </c:pt>
                      <c:pt idx="3128">
                        <c:v>31.28</c:v>
                      </c:pt>
                      <c:pt idx="3129">
                        <c:v>31.29</c:v>
                      </c:pt>
                      <c:pt idx="3130">
                        <c:v>31.3</c:v>
                      </c:pt>
                      <c:pt idx="3131">
                        <c:v>31.31</c:v>
                      </c:pt>
                      <c:pt idx="3132">
                        <c:v>31.32</c:v>
                      </c:pt>
                      <c:pt idx="3133">
                        <c:v>31.33</c:v>
                      </c:pt>
                      <c:pt idx="3134">
                        <c:v>31.34</c:v>
                      </c:pt>
                      <c:pt idx="3135">
                        <c:v>31.35</c:v>
                      </c:pt>
                      <c:pt idx="3136">
                        <c:v>31.36</c:v>
                      </c:pt>
                      <c:pt idx="3137">
                        <c:v>31.37</c:v>
                      </c:pt>
                      <c:pt idx="3138">
                        <c:v>31.38</c:v>
                      </c:pt>
                      <c:pt idx="3139">
                        <c:v>31.39</c:v>
                      </c:pt>
                      <c:pt idx="3140">
                        <c:v>31.4</c:v>
                      </c:pt>
                      <c:pt idx="3141">
                        <c:v>31.41</c:v>
                      </c:pt>
                      <c:pt idx="3142">
                        <c:v>31.42</c:v>
                      </c:pt>
                      <c:pt idx="3143">
                        <c:v>31.43</c:v>
                      </c:pt>
                      <c:pt idx="3144">
                        <c:v>31.44</c:v>
                      </c:pt>
                      <c:pt idx="3145">
                        <c:v>31.45</c:v>
                      </c:pt>
                      <c:pt idx="3146">
                        <c:v>31.46</c:v>
                      </c:pt>
                      <c:pt idx="3147">
                        <c:v>31.47</c:v>
                      </c:pt>
                      <c:pt idx="3148">
                        <c:v>31.48</c:v>
                      </c:pt>
                      <c:pt idx="3149">
                        <c:v>31.49</c:v>
                      </c:pt>
                      <c:pt idx="3150">
                        <c:v>31.5</c:v>
                      </c:pt>
                      <c:pt idx="3151">
                        <c:v>31.51</c:v>
                      </c:pt>
                      <c:pt idx="3152">
                        <c:v>31.52</c:v>
                      </c:pt>
                      <c:pt idx="3153">
                        <c:v>31.53</c:v>
                      </c:pt>
                      <c:pt idx="3154">
                        <c:v>31.54</c:v>
                      </c:pt>
                      <c:pt idx="3155">
                        <c:v>31.55</c:v>
                      </c:pt>
                      <c:pt idx="3156">
                        <c:v>31.56</c:v>
                      </c:pt>
                      <c:pt idx="3157">
                        <c:v>31.57</c:v>
                      </c:pt>
                      <c:pt idx="3158">
                        <c:v>31.58</c:v>
                      </c:pt>
                      <c:pt idx="3159">
                        <c:v>31.59</c:v>
                      </c:pt>
                      <c:pt idx="3160">
                        <c:v>31.6</c:v>
                      </c:pt>
                      <c:pt idx="3161">
                        <c:v>31.61</c:v>
                      </c:pt>
                      <c:pt idx="3162">
                        <c:v>31.62</c:v>
                      </c:pt>
                      <c:pt idx="3163">
                        <c:v>31.63</c:v>
                      </c:pt>
                      <c:pt idx="3164">
                        <c:v>31.64</c:v>
                      </c:pt>
                      <c:pt idx="3165">
                        <c:v>31.65</c:v>
                      </c:pt>
                      <c:pt idx="3166">
                        <c:v>31.66</c:v>
                      </c:pt>
                      <c:pt idx="3167">
                        <c:v>31.67</c:v>
                      </c:pt>
                      <c:pt idx="3168">
                        <c:v>31.68</c:v>
                      </c:pt>
                      <c:pt idx="3169">
                        <c:v>31.69</c:v>
                      </c:pt>
                      <c:pt idx="3170">
                        <c:v>31.7</c:v>
                      </c:pt>
                      <c:pt idx="3171">
                        <c:v>31.71</c:v>
                      </c:pt>
                      <c:pt idx="3172">
                        <c:v>31.72</c:v>
                      </c:pt>
                      <c:pt idx="3173">
                        <c:v>31.73</c:v>
                      </c:pt>
                      <c:pt idx="3174">
                        <c:v>31.74</c:v>
                      </c:pt>
                      <c:pt idx="3175">
                        <c:v>31.75</c:v>
                      </c:pt>
                      <c:pt idx="3176">
                        <c:v>31.76</c:v>
                      </c:pt>
                      <c:pt idx="3177">
                        <c:v>31.77</c:v>
                      </c:pt>
                      <c:pt idx="3178">
                        <c:v>31.78</c:v>
                      </c:pt>
                      <c:pt idx="3179">
                        <c:v>31.79</c:v>
                      </c:pt>
                      <c:pt idx="3180">
                        <c:v>31.8</c:v>
                      </c:pt>
                      <c:pt idx="3181">
                        <c:v>31.81</c:v>
                      </c:pt>
                      <c:pt idx="3182">
                        <c:v>31.82</c:v>
                      </c:pt>
                      <c:pt idx="3183">
                        <c:v>31.83</c:v>
                      </c:pt>
                      <c:pt idx="3184">
                        <c:v>31.84</c:v>
                      </c:pt>
                      <c:pt idx="3185">
                        <c:v>31.85</c:v>
                      </c:pt>
                      <c:pt idx="3186">
                        <c:v>31.86</c:v>
                      </c:pt>
                      <c:pt idx="3187">
                        <c:v>31.87</c:v>
                      </c:pt>
                      <c:pt idx="3188">
                        <c:v>31.88</c:v>
                      </c:pt>
                      <c:pt idx="3189">
                        <c:v>31.89</c:v>
                      </c:pt>
                      <c:pt idx="3190">
                        <c:v>31.9</c:v>
                      </c:pt>
                      <c:pt idx="3191">
                        <c:v>31.91</c:v>
                      </c:pt>
                      <c:pt idx="3192">
                        <c:v>31.92</c:v>
                      </c:pt>
                      <c:pt idx="3193">
                        <c:v>31.93</c:v>
                      </c:pt>
                      <c:pt idx="3194">
                        <c:v>31.94</c:v>
                      </c:pt>
                      <c:pt idx="3195">
                        <c:v>31.95</c:v>
                      </c:pt>
                      <c:pt idx="3196">
                        <c:v>31.96</c:v>
                      </c:pt>
                      <c:pt idx="3197">
                        <c:v>31.97</c:v>
                      </c:pt>
                      <c:pt idx="3198">
                        <c:v>31.98</c:v>
                      </c:pt>
                      <c:pt idx="3199">
                        <c:v>31.99</c:v>
                      </c:pt>
                      <c:pt idx="3200">
                        <c:v>32</c:v>
                      </c:pt>
                      <c:pt idx="3201">
                        <c:v>32.01</c:v>
                      </c:pt>
                      <c:pt idx="3202">
                        <c:v>32.020000000000003</c:v>
                      </c:pt>
                      <c:pt idx="3203">
                        <c:v>32.03</c:v>
                      </c:pt>
                      <c:pt idx="3204">
                        <c:v>32.04</c:v>
                      </c:pt>
                      <c:pt idx="3205">
                        <c:v>32.049999999999997</c:v>
                      </c:pt>
                      <c:pt idx="3206">
                        <c:v>32.06</c:v>
                      </c:pt>
                      <c:pt idx="3207">
                        <c:v>32.07</c:v>
                      </c:pt>
                      <c:pt idx="3208">
                        <c:v>32.08</c:v>
                      </c:pt>
                      <c:pt idx="3209">
                        <c:v>32.090000000000003</c:v>
                      </c:pt>
                      <c:pt idx="3210">
                        <c:v>32.1</c:v>
                      </c:pt>
                      <c:pt idx="3211">
                        <c:v>32.11</c:v>
                      </c:pt>
                      <c:pt idx="3212">
                        <c:v>32.119999999999997</c:v>
                      </c:pt>
                      <c:pt idx="3213">
                        <c:v>32.130000000000003</c:v>
                      </c:pt>
                      <c:pt idx="3214">
                        <c:v>32.14</c:v>
                      </c:pt>
                      <c:pt idx="3215">
                        <c:v>32.15</c:v>
                      </c:pt>
                      <c:pt idx="3216">
                        <c:v>32.159999999999997</c:v>
                      </c:pt>
                      <c:pt idx="3217">
                        <c:v>32.17</c:v>
                      </c:pt>
                      <c:pt idx="3218">
                        <c:v>32.18</c:v>
                      </c:pt>
                      <c:pt idx="3219">
                        <c:v>32.19</c:v>
                      </c:pt>
                      <c:pt idx="3220">
                        <c:v>32.200000000000003</c:v>
                      </c:pt>
                      <c:pt idx="3221">
                        <c:v>32.21</c:v>
                      </c:pt>
                      <c:pt idx="3222">
                        <c:v>32.22</c:v>
                      </c:pt>
                      <c:pt idx="3223">
                        <c:v>32.229999999999997</c:v>
                      </c:pt>
                      <c:pt idx="3224">
                        <c:v>32.24</c:v>
                      </c:pt>
                      <c:pt idx="3225">
                        <c:v>32.25</c:v>
                      </c:pt>
                      <c:pt idx="3226">
                        <c:v>32.26</c:v>
                      </c:pt>
                      <c:pt idx="3227">
                        <c:v>32.270000000000003</c:v>
                      </c:pt>
                      <c:pt idx="3228">
                        <c:v>32.28</c:v>
                      </c:pt>
                      <c:pt idx="3229">
                        <c:v>32.29</c:v>
                      </c:pt>
                      <c:pt idx="3230">
                        <c:v>32.299999999999997</c:v>
                      </c:pt>
                      <c:pt idx="3231">
                        <c:v>32.31</c:v>
                      </c:pt>
                      <c:pt idx="3232">
                        <c:v>32.32</c:v>
                      </c:pt>
                      <c:pt idx="3233">
                        <c:v>32.33</c:v>
                      </c:pt>
                      <c:pt idx="3234">
                        <c:v>32.340000000000003</c:v>
                      </c:pt>
                      <c:pt idx="3235">
                        <c:v>32.35</c:v>
                      </c:pt>
                      <c:pt idx="3236">
                        <c:v>32.36</c:v>
                      </c:pt>
                      <c:pt idx="3237">
                        <c:v>32.369999999999997</c:v>
                      </c:pt>
                      <c:pt idx="3238">
                        <c:v>32.380000000000003</c:v>
                      </c:pt>
                      <c:pt idx="3239">
                        <c:v>32.39</c:v>
                      </c:pt>
                      <c:pt idx="3240">
                        <c:v>32.4</c:v>
                      </c:pt>
                      <c:pt idx="3241">
                        <c:v>32.409999999999997</c:v>
                      </c:pt>
                      <c:pt idx="3242">
                        <c:v>32.42</c:v>
                      </c:pt>
                      <c:pt idx="3243">
                        <c:v>32.43</c:v>
                      </c:pt>
                      <c:pt idx="3244">
                        <c:v>32.44</c:v>
                      </c:pt>
                      <c:pt idx="3245">
                        <c:v>32.450000000000003</c:v>
                      </c:pt>
                      <c:pt idx="3246">
                        <c:v>32.46</c:v>
                      </c:pt>
                      <c:pt idx="3247">
                        <c:v>32.47</c:v>
                      </c:pt>
                      <c:pt idx="3248">
                        <c:v>32.479999999999997</c:v>
                      </c:pt>
                      <c:pt idx="3249">
                        <c:v>32.49</c:v>
                      </c:pt>
                      <c:pt idx="3250">
                        <c:v>32.5</c:v>
                      </c:pt>
                      <c:pt idx="3251">
                        <c:v>32.51</c:v>
                      </c:pt>
                      <c:pt idx="3252">
                        <c:v>32.520000000000003</c:v>
                      </c:pt>
                      <c:pt idx="3253">
                        <c:v>32.53</c:v>
                      </c:pt>
                      <c:pt idx="3254">
                        <c:v>32.54</c:v>
                      </c:pt>
                      <c:pt idx="3255">
                        <c:v>32.549999999999997</c:v>
                      </c:pt>
                      <c:pt idx="3256">
                        <c:v>32.56</c:v>
                      </c:pt>
                      <c:pt idx="3257">
                        <c:v>32.57</c:v>
                      </c:pt>
                      <c:pt idx="3258">
                        <c:v>32.58</c:v>
                      </c:pt>
                      <c:pt idx="3259">
                        <c:v>32.590000000000003</c:v>
                      </c:pt>
                      <c:pt idx="3260">
                        <c:v>32.6</c:v>
                      </c:pt>
                      <c:pt idx="3261">
                        <c:v>32.61</c:v>
                      </c:pt>
                      <c:pt idx="3262">
                        <c:v>32.619999999999997</c:v>
                      </c:pt>
                      <c:pt idx="3263">
                        <c:v>32.630000000000003</c:v>
                      </c:pt>
                      <c:pt idx="3264">
                        <c:v>32.64</c:v>
                      </c:pt>
                      <c:pt idx="3265">
                        <c:v>32.65</c:v>
                      </c:pt>
                      <c:pt idx="3266">
                        <c:v>32.659999999999997</c:v>
                      </c:pt>
                      <c:pt idx="3267">
                        <c:v>32.67</c:v>
                      </c:pt>
                      <c:pt idx="3268">
                        <c:v>32.68</c:v>
                      </c:pt>
                      <c:pt idx="3269">
                        <c:v>32.69</c:v>
                      </c:pt>
                      <c:pt idx="3270">
                        <c:v>32.700000000000003</c:v>
                      </c:pt>
                      <c:pt idx="3271">
                        <c:v>32.71</c:v>
                      </c:pt>
                      <c:pt idx="3272">
                        <c:v>32.72</c:v>
                      </c:pt>
                      <c:pt idx="3273">
                        <c:v>32.729999999999997</c:v>
                      </c:pt>
                      <c:pt idx="3274">
                        <c:v>32.74</c:v>
                      </c:pt>
                      <c:pt idx="3275">
                        <c:v>32.75</c:v>
                      </c:pt>
                      <c:pt idx="3276">
                        <c:v>32.76</c:v>
                      </c:pt>
                      <c:pt idx="3277">
                        <c:v>32.770000000000003</c:v>
                      </c:pt>
                      <c:pt idx="3278">
                        <c:v>32.78</c:v>
                      </c:pt>
                      <c:pt idx="3279">
                        <c:v>32.79</c:v>
                      </c:pt>
                      <c:pt idx="3280">
                        <c:v>32.799999999999997</c:v>
                      </c:pt>
                      <c:pt idx="3281">
                        <c:v>32.81</c:v>
                      </c:pt>
                      <c:pt idx="3282">
                        <c:v>32.82</c:v>
                      </c:pt>
                      <c:pt idx="3283">
                        <c:v>32.83</c:v>
                      </c:pt>
                      <c:pt idx="3284">
                        <c:v>32.840000000000003</c:v>
                      </c:pt>
                      <c:pt idx="3285">
                        <c:v>32.85</c:v>
                      </c:pt>
                      <c:pt idx="3286">
                        <c:v>32.86</c:v>
                      </c:pt>
                      <c:pt idx="3287">
                        <c:v>32.869999999999997</c:v>
                      </c:pt>
                      <c:pt idx="3288">
                        <c:v>32.880000000000003</c:v>
                      </c:pt>
                      <c:pt idx="3289">
                        <c:v>32.89</c:v>
                      </c:pt>
                      <c:pt idx="3290">
                        <c:v>32.9</c:v>
                      </c:pt>
                      <c:pt idx="3291">
                        <c:v>32.909999999999997</c:v>
                      </c:pt>
                      <c:pt idx="3292">
                        <c:v>32.92</c:v>
                      </c:pt>
                      <c:pt idx="3293">
                        <c:v>32.93</c:v>
                      </c:pt>
                      <c:pt idx="3294">
                        <c:v>32.94</c:v>
                      </c:pt>
                      <c:pt idx="3295">
                        <c:v>32.950000000000003</c:v>
                      </c:pt>
                      <c:pt idx="3296">
                        <c:v>32.96</c:v>
                      </c:pt>
                      <c:pt idx="3297">
                        <c:v>32.97</c:v>
                      </c:pt>
                      <c:pt idx="3298">
                        <c:v>32.979999999999997</c:v>
                      </c:pt>
                      <c:pt idx="3299">
                        <c:v>32.99</c:v>
                      </c:pt>
                      <c:pt idx="3300">
                        <c:v>33</c:v>
                      </c:pt>
                      <c:pt idx="3301">
                        <c:v>33.01</c:v>
                      </c:pt>
                      <c:pt idx="3302">
                        <c:v>33.020000000000003</c:v>
                      </c:pt>
                      <c:pt idx="3303">
                        <c:v>33.03</c:v>
                      </c:pt>
                      <c:pt idx="3304">
                        <c:v>33.04</c:v>
                      </c:pt>
                      <c:pt idx="3305">
                        <c:v>33.049999999999997</c:v>
                      </c:pt>
                      <c:pt idx="3306">
                        <c:v>33.06</c:v>
                      </c:pt>
                      <c:pt idx="3307">
                        <c:v>33.07</c:v>
                      </c:pt>
                      <c:pt idx="3308">
                        <c:v>33.08</c:v>
                      </c:pt>
                      <c:pt idx="3309">
                        <c:v>33.090000000000003</c:v>
                      </c:pt>
                      <c:pt idx="3310">
                        <c:v>33.1</c:v>
                      </c:pt>
                      <c:pt idx="3311">
                        <c:v>33.11</c:v>
                      </c:pt>
                      <c:pt idx="3312">
                        <c:v>33.119999999999997</c:v>
                      </c:pt>
                      <c:pt idx="3313">
                        <c:v>33.130000000000003</c:v>
                      </c:pt>
                      <c:pt idx="3314">
                        <c:v>33.14</c:v>
                      </c:pt>
                      <c:pt idx="3315">
                        <c:v>33.15</c:v>
                      </c:pt>
                      <c:pt idx="3316">
                        <c:v>33.159999999999997</c:v>
                      </c:pt>
                      <c:pt idx="3317">
                        <c:v>33.17</c:v>
                      </c:pt>
                      <c:pt idx="3318">
                        <c:v>33.18</c:v>
                      </c:pt>
                      <c:pt idx="3319">
                        <c:v>33.19</c:v>
                      </c:pt>
                      <c:pt idx="3320">
                        <c:v>33.200000000000003</c:v>
                      </c:pt>
                      <c:pt idx="3321">
                        <c:v>33.21</c:v>
                      </c:pt>
                      <c:pt idx="3322">
                        <c:v>33.22</c:v>
                      </c:pt>
                      <c:pt idx="3323">
                        <c:v>33.229999999999997</c:v>
                      </c:pt>
                      <c:pt idx="3324">
                        <c:v>33.24</c:v>
                      </c:pt>
                      <c:pt idx="3325">
                        <c:v>33.25</c:v>
                      </c:pt>
                      <c:pt idx="3326">
                        <c:v>33.26</c:v>
                      </c:pt>
                      <c:pt idx="3327">
                        <c:v>33.270000000000003</c:v>
                      </c:pt>
                      <c:pt idx="3328">
                        <c:v>33.28</c:v>
                      </c:pt>
                      <c:pt idx="3329">
                        <c:v>33.29</c:v>
                      </c:pt>
                      <c:pt idx="3330">
                        <c:v>33.299999999999997</c:v>
                      </c:pt>
                      <c:pt idx="3331">
                        <c:v>33.31</c:v>
                      </c:pt>
                      <c:pt idx="3332">
                        <c:v>33.32</c:v>
                      </c:pt>
                      <c:pt idx="3333">
                        <c:v>33.33</c:v>
                      </c:pt>
                      <c:pt idx="3334">
                        <c:v>33.340000000000003</c:v>
                      </c:pt>
                      <c:pt idx="3335">
                        <c:v>33.35</c:v>
                      </c:pt>
                      <c:pt idx="3336">
                        <c:v>33.36</c:v>
                      </c:pt>
                      <c:pt idx="3337">
                        <c:v>33.369999999999997</c:v>
                      </c:pt>
                      <c:pt idx="3338">
                        <c:v>33.380000000000003</c:v>
                      </c:pt>
                      <c:pt idx="3339">
                        <c:v>33.39</c:v>
                      </c:pt>
                      <c:pt idx="3340">
                        <c:v>33.4</c:v>
                      </c:pt>
                      <c:pt idx="3341">
                        <c:v>33.409999999999997</c:v>
                      </c:pt>
                      <c:pt idx="3342">
                        <c:v>33.42</c:v>
                      </c:pt>
                      <c:pt idx="3343">
                        <c:v>33.43</c:v>
                      </c:pt>
                      <c:pt idx="3344">
                        <c:v>33.44</c:v>
                      </c:pt>
                      <c:pt idx="3345">
                        <c:v>33.450000000000003</c:v>
                      </c:pt>
                      <c:pt idx="3346">
                        <c:v>33.46</c:v>
                      </c:pt>
                      <c:pt idx="3347">
                        <c:v>33.47</c:v>
                      </c:pt>
                      <c:pt idx="3348">
                        <c:v>33.479999999999997</c:v>
                      </c:pt>
                      <c:pt idx="3349">
                        <c:v>33.49</c:v>
                      </c:pt>
                      <c:pt idx="3350">
                        <c:v>33.5</c:v>
                      </c:pt>
                      <c:pt idx="3351">
                        <c:v>33.51</c:v>
                      </c:pt>
                      <c:pt idx="3352">
                        <c:v>33.520000000000003</c:v>
                      </c:pt>
                      <c:pt idx="3353">
                        <c:v>33.53</c:v>
                      </c:pt>
                      <c:pt idx="3354">
                        <c:v>33.54</c:v>
                      </c:pt>
                      <c:pt idx="3355">
                        <c:v>33.549999999999997</c:v>
                      </c:pt>
                      <c:pt idx="3356">
                        <c:v>33.56</c:v>
                      </c:pt>
                      <c:pt idx="3357">
                        <c:v>33.57</c:v>
                      </c:pt>
                      <c:pt idx="3358">
                        <c:v>33.58</c:v>
                      </c:pt>
                      <c:pt idx="3359">
                        <c:v>33.590000000000003</c:v>
                      </c:pt>
                      <c:pt idx="3360">
                        <c:v>33.6</c:v>
                      </c:pt>
                      <c:pt idx="3361">
                        <c:v>33.61</c:v>
                      </c:pt>
                      <c:pt idx="3362">
                        <c:v>33.619999999999997</c:v>
                      </c:pt>
                      <c:pt idx="3363">
                        <c:v>33.630000000000003</c:v>
                      </c:pt>
                      <c:pt idx="3364">
                        <c:v>33.64</c:v>
                      </c:pt>
                      <c:pt idx="3365">
                        <c:v>33.65</c:v>
                      </c:pt>
                      <c:pt idx="3366">
                        <c:v>33.659999999999997</c:v>
                      </c:pt>
                      <c:pt idx="3367">
                        <c:v>33.67</c:v>
                      </c:pt>
                      <c:pt idx="3368">
                        <c:v>33.68</c:v>
                      </c:pt>
                      <c:pt idx="3369">
                        <c:v>33.69</c:v>
                      </c:pt>
                      <c:pt idx="3370">
                        <c:v>33.700000000000003</c:v>
                      </c:pt>
                      <c:pt idx="3371">
                        <c:v>33.71</c:v>
                      </c:pt>
                      <c:pt idx="3372">
                        <c:v>33.72</c:v>
                      </c:pt>
                      <c:pt idx="3373">
                        <c:v>33.729999999999997</c:v>
                      </c:pt>
                      <c:pt idx="3374">
                        <c:v>33.74</c:v>
                      </c:pt>
                      <c:pt idx="3375">
                        <c:v>33.75</c:v>
                      </c:pt>
                      <c:pt idx="3376">
                        <c:v>33.76</c:v>
                      </c:pt>
                      <c:pt idx="3377">
                        <c:v>33.770000000000003</c:v>
                      </c:pt>
                      <c:pt idx="3378">
                        <c:v>33.78</c:v>
                      </c:pt>
                      <c:pt idx="3379">
                        <c:v>33.79</c:v>
                      </c:pt>
                      <c:pt idx="3380">
                        <c:v>33.799999999999997</c:v>
                      </c:pt>
                      <c:pt idx="3381">
                        <c:v>33.81</c:v>
                      </c:pt>
                      <c:pt idx="3382">
                        <c:v>33.82</c:v>
                      </c:pt>
                      <c:pt idx="3383">
                        <c:v>33.83</c:v>
                      </c:pt>
                      <c:pt idx="3384">
                        <c:v>33.840000000000003</c:v>
                      </c:pt>
                      <c:pt idx="3385">
                        <c:v>33.85</c:v>
                      </c:pt>
                      <c:pt idx="3386">
                        <c:v>33.86</c:v>
                      </c:pt>
                      <c:pt idx="3387">
                        <c:v>33.869999999999997</c:v>
                      </c:pt>
                      <c:pt idx="3388">
                        <c:v>33.880000000000003</c:v>
                      </c:pt>
                      <c:pt idx="3389">
                        <c:v>33.89</c:v>
                      </c:pt>
                      <c:pt idx="3390">
                        <c:v>33.9</c:v>
                      </c:pt>
                      <c:pt idx="3391">
                        <c:v>33.909999999999997</c:v>
                      </c:pt>
                      <c:pt idx="3392">
                        <c:v>33.92</c:v>
                      </c:pt>
                      <c:pt idx="3393">
                        <c:v>33.93</c:v>
                      </c:pt>
                      <c:pt idx="3394">
                        <c:v>33.94</c:v>
                      </c:pt>
                      <c:pt idx="3395">
                        <c:v>33.950000000000003</c:v>
                      </c:pt>
                      <c:pt idx="3396">
                        <c:v>33.96</c:v>
                      </c:pt>
                      <c:pt idx="3397">
                        <c:v>33.97</c:v>
                      </c:pt>
                      <c:pt idx="3398">
                        <c:v>33.979999999999997</c:v>
                      </c:pt>
                      <c:pt idx="3399">
                        <c:v>33.99</c:v>
                      </c:pt>
                      <c:pt idx="3400">
                        <c:v>34</c:v>
                      </c:pt>
                      <c:pt idx="3401">
                        <c:v>34.01</c:v>
                      </c:pt>
                      <c:pt idx="3402">
                        <c:v>34.020000000000003</c:v>
                      </c:pt>
                      <c:pt idx="3403">
                        <c:v>34.03</c:v>
                      </c:pt>
                      <c:pt idx="3404">
                        <c:v>34.04</c:v>
                      </c:pt>
                      <c:pt idx="3405">
                        <c:v>34.049999999999997</c:v>
                      </c:pt>
                      <c:pt idx="3406">
                        <c:v>34.06</c:v>
                      </c:pt>
                      <c:pt idx="3407">
                        <c:v>34.07</c:v>
                      </c:pt>
                      <c:pt idx="3408">
                        <c:v>34.08</c:v>
                      </c:pt>
                      <c:pt idx="3409">
                        <c:v>34.090000000000003</c:v>
                      </c:pt>
                      <c:pt idx="3410">
                        <c:v>34.1</c:v>
                      </c:pt>
                      <c:pt idx="3411">
                        <c:v>34.11</c:v>
                      </c:pt>
                      <c:pt idx="3412">
                        <c:v>34.119999999999997</c:v>
                      </c:pt>
                      <c:pt idx="3413">
                        <c:v>34.130000000000003</c:v>
                      </c:pt>
                      <c:pt idx="3414">
                        <c:v>34.14</c:v>
                      </c:pt>
                      <c:pt idx="3415">
                        <c:v>34.15</c:v>
                      </c:pt>
                      <c:pt idx="3416">
                        <c:v>34.159999999999997</c:v>
                      </c:pt>
                      <c:pt idx="3417">
                        <c:v>34.17</c:v>
                      </c:pt>
                      <c:pt idx="3418">
                        <c:v>34.18</c:v>
                      </c:pt>
                      <c:pt idx="3419">
                        <c:v>34.19</c:v>
                      </c:pt>
                      <c:pt idx="3420">
                        <c:v>34.200000000000003</c:v>
                      </c:pt>
                      <c:pt idx="3421">
                        <c:v>34.21</c:v>
                      </c:pt>
                      <c:pt idx="3422">
                        <c:v>34.22</c:v>
                      </c:pt>
                      <c:pt idx="3423">
                        <c:v>34.229999999999997</c:v>
                      </c:pt>
                      <c:pt idx="3424">
                        <c:v>34.24</c:v>
                      </c:pt>
                      <c:pt idx="3425">
                        <c:v>34.25</c:v>
                      </c:pt>
                      <c:pt idx="3426">
                        <c:v>34.26</c:v>
                      </c:pt>
                      <c:pt idx="3427">
                        <c:v>34.270000000000003</c:v>
                      </c:pt>
                      <c:pt idx="3428">
                        <c:v>34.28</c:v>
                      </c:pt>
                      <c:pt idx="3429">
                        <c:v>34.29</c:v>
                      </c:pt>
                      <c:pt idx="3430">
                        <c:v>34.299999999999997</c:v>
                      </c:pt>
                      <c:pt idx="3431">
                        <c:v>34.31</c:v>
                      </c:pt>
                      <c:pt idx="3432">
                        <c:v>34.32</c:v>
                      </c:pt>
                      <c:pt idx="3433">
                        <c:v>34.33</c:v>
                      </c:pt>
                      <c:pt idx="3434">
                        <c:v>34.340000000000003</c:v>
                      </c:pt>
                      <c:pt idx="3435">
                        <c:v>34.35</c:v>
                      </c:pt>
                      <c:pt idx="3436">
                        <c:v>34.36</c:v>
                      </c:pt>
                      <c:pt idx="3437">
                        <c:v>34.369999999999997</c:v>
                      </c:pt>
                      <c:pt idx="3438">
                        <c:v>34.380000000000003</c:v>
                      </c:pt>
                      <c:pt idx="3439">
                        <c:v>34.39</c:v>
                      </c:pt>
                      <c:pt idx="3440">
                        <c:v>34.4</c:v>
                      </c:pt>
                      <c:pt idx="3441">
                        <c:v>34.409999999999997</c:v>
                      </c:pt>
                      <c:pt idx="3442">
                        <c:v>34.42</c:v>
                      </c:pt>
                      <c:pt idx="3443">
                        <c:v>34.43</c:v>
                      </c:pt>
                      <c:pt idx="3444">
                        <c:v>34.44</c:v>
                      </c:pt>
                      <c:pt idx="3445">
                        <c:v>34.450000000000003</c:v>
                      </c:pt>
                      <c:pt idx="3446">
                        <c:v>34.46</c:v>
                      </c:pt>
                      <c:pt idx="3447">
                        <c:v>34.47</c:v>
                      </c:pt>
                      <c:pt idx="3448">
                        <c:v>34.479999999999997</c:v>
                      </c:pt>
                      <c:pt idx="3449">
                        <c:v>34.49</c:v>
                      </c:pt>
                      <c:pt idx="3450">
                        <c:v>34.5</c:v>
                      </c:pt>
                      <c:pt idx="3451">
                        <c:v>34.51</c:v>
                      </c:pt>
                      <c:pt idx="3452">
                        <c:v>34.520000000000003</c:v>
                      </c:pt>
                      <c:pt idx="3453">
                        <c:v>34.53</c:v>
                      </c:pt>
                      <c:pt idx="3454">
                        <c:v>34.54</c:v>
                      </c:pt>
                      <c:pt idx="3455">
                        <c:v>34.549999999999997</c:v>
                      </c:pt>
                      <c:pt idx="3456">
                        <c:v>34.56</c:v>
                      </c:pt>
                      <c:pt idx="3457">
                        <c:v>34.57</c:v>
                      </c:pt>
                      <c:pt idx="3458">
                        <c:v>34.58</c:v>
                      </c:pt>
                      <c:pt idx="3459">
                        <c:v>34.590000000000003</c:v>
                      </c:pt>
                      <c:pt idx="3460">
                        <c:v>34.6</c:v>
                      </c:pt>
                      <c:pt idx="3461">
                        <c:v>34.61</c:v>
                      </c:pt>
                      <c:pt idx="3462">
                        <c:v>34.619999999999997</c:v>
                      </c:pt>
                      <c:pt idx="3463">
                        <c:v>34.630000000000003</c:v>
                      </c:pt>
                      <c:pt idx="3464">
                        <c:v>34.64</c:v>
                      </c:pt>
                      <c:pt idx="3465">
                        <c:v>34.65</c:v>
                      </c:pt>
                      <c:pt idx="3466">
                        <c:v>34.659999999999997</c:v>
                      </c:pt>
                      <c:pt idx="3467">
                        <c:v>34.67</c:v>
                      </c:pt>
                      <c:pt idx="3468">
                        <c:v>34.68</c:v>
                      </c:pt>
                      <c:pt idx="3469">
                        <c:v>34.69</c:v>
                      </c:pt>
                      <c:pt idx="3470">
                        <c:v>34.700000000000003</c:v>
                      </c:pt>
                      <c:pt idx="3471">
                        <c:v>34.71</c:v>
                      </c:pt>
                      <c:pt idx="3472">
                        <c:v>34.72</c:v>
                      </c:pt>
                      <c:pt idx="3473">
                        <c:v>34.729999999999997</c:v>
                      </c:pt>
                      <c:pt idx="3474">
                        <c:v>34.74</c:v>
                      </c:pt>
                      <c:pt idx="3475">
                        <c:v>34.75</c:v>
                      </c:pt>
                      <c:pt idx="3476">
                        <c:v>34.76</c:v>
                      </c:pt>
                      <c:pt idx="3477">
                        <c:v>34.770000000000003</c:v>
                      </c:pt>
                      <c:pt idx="3478">
                        <c:v>34.78</c:v>
                      </c:pt>
                      <c:pt idx="3479">
                        <c:v>34.79</c:v>
                      </c:pt>
                      <c:pt idx="3480">
                        <c:v>34.799999999999997</c:v>
                      </c:pt>
                      <c:pt idx="3481">
                        <c:v>34.81</c:v>
                      </c:pt>
                      <c:pt idx="3482">
                        <c:v>34.82</c:v>
                      </c:pt>
                      <c:pt idx="3483">
                        <c:v>34.83</c:v>
                      </c:pt>
                      <c:pt idx="3484">
                        <c:v>34.840000000000003</c:v>
                      </c:pt>
                      <c:pt idx="3485">
                        <c:v>34.85</c:v>
                      </c:pt>
                      <c:pt idx="3486">
                        <c:v>34.86</c:v>
                      </c:pt>
                      <c:pt idx="3487">
                        <c:v>34.869999999999997</c:v>
                      </c:pt>
                      <c:pt idx="3488">
                        <c:v>34.880000000000003</c:v>
                      </c:pt>
                      <c:pt idx="3489">
                        <c:v>34.89</c:v>
                      </c:pt>
                      <c:pt idx="3490">
                        <c:v>34.9</c:v>
                      </c:pt>
                      <c:pt idx="3491">
                        <c:v>34.909999999999997</c:v>
                      </c:pt>
                      <c:pt idx="3492">
                        <c:v>34.92</c:v>
                      </c:pt>
                      <c:pt idx="3493">
                        <c:v>34.93</c:v>
                      </c:pt>
                      <c:pt idx="3494">
                        <c:v>34.94</c:v>
                      </c:pt>
                      <c:pt idx="3495">
                        <c:v>34.950000000000003</c:v>
                      </c:pt>
                      <c:pt idx="3496">
                        <c:v>34.96</c:v>
                      </c:pt>
                      <c:pt idx="3497">
                        <c:v>34.97</c:v>
                      </c:pt>
                      <c:pt idx="3498">
                        <c:v>34.979999999999997</c:v>
                      </c:pt>
                      <c:pt idx="3499">
                        <c:v>34.99</c:v>
                      </c:pt>
                      <c:pt idx="3500">
                        <c:v>35</c:v>
                      </c:pt>
                      <c:pt idx="3501">
                        <c:v>35.01</c:v>
                      </c:pt>
                      <c:pt idx="3502">
                        <c:v>35.020000000000003</c:v>
                      </c:pt>
                      <c:pt idx="3503">
                        <c:v>35.03</c:v>
                      </c:pt>
                      <c:pt idx="3504">
                        <c:v>35.04</c:v>
                      </c:pt>
                      <c:pt idx="3505">
                        <c:v>35.049999999999997</c:v>
                      </c:pt>
                      <c:pt idx="3506">
                        <c:v>35.06</c:v>
                      </c:pt>
                      <c:pt idx="3507">
                        <c:v>35.07</c:v>
                      </c:pt>
                      <c:pt idx="3508">
                        <c:v>35.08</c:v>
                      </c:pt>
                      <c:pt idx="3509">
                        <c:v>35.090000000000003</c:v>
                      </c:pt>
                      <c:pt idx="3510">
                        <c:v>35.1</c:v>
                      </c:pt>
                      <c:pt idx="3511">
                        <c:v>35.11</c:v>
                      </c:pt>
                      <c:pt idx="3512">
                        <c:v>35.119999999999997</c:v>
                      </c:pt>
                      <c:pt idx="3513">
                        <c:v>35.130000000000003</c:v>
                      </c:pt>
                      <c:pt idx="3514">
                        <c:v>35.14</c:v>
                      </c:pt>
                      <c:pt idx="3515">
                        <c:v>35.15</c:v>
                      </c:pt>
                      <c:pt idx="3516">
                        <c:v>35.159999999999997</c:v>
                      </c:pt>
                      <c:pt idx="3517">
                        <c:v>35.17</c:v>
                      </c:pt>
                      <c:pt idx="3518">
                        <c:v>35.18</c:v>
                      </c:pt>
                      <c:pt idx="3519">
                        <c:v>35.19</c:v>
                      </c:pt>
                      <c:pt idx="3520">
                        <c:v>35.200000000000003</c:v>
                      </c:pt>
                      <c:pt idx="3521">
                        <c:v>35.21</c:v>
                      </c:pt>
                      <c:pt idx="3522">
                        <c:v>35.22</c:v>
                      </c:pt>
                      <c:pt idx="3523">
                        <c:v>35.229999999999997</c:v>
                      </c:pt>
                      <c:pt idx="3524">
                        <c:v>35.24</c:v>
                      </c:pt>
                      <c:pt idx="3525">
                        <c:v>35.25</c:v>
                      </c:pt>
                      <c:pt idx="3526">
                        <c:v>35.26</c:v>
                      </c:pt>
                      <c:pt idx="3527">
                        <c:v>35.270000000000003</c:v>
                      </c:pt>
                      <c:pt idx="3528">
                        <c:v>35.28</c:v>
                      </c:pt>
                      <c:pt idx="3529">
                        <c:v>35.29</c:v>
                      </c:pt>
                      <c:pt idx="3530">
                        <c:v>35.299999999999997</c:v>
                      </c:pt>
                      <c:pt idx="3531">
                        <c:v>35.31</c:v>
                      </c:pt>
                      <c:pt idx="3532">
                        <c:v>35.32</c:v>
                      </c:pt>
                      <c:pt idx="3533">
                        <c:v>35.33</c:v>
                      </c:pt>
                      <c:pt idx="3534">
                        <c:v>35.340000000000003</c:v>
                      </c:pt>
                      <c:pt idx="3535">
                        <c:v>35.35</c:v>
                      </c:pt>
                      <c:pt idx="3536">
                        <c:v>35.36</c:v>
                      </c:pt>
                      <c:pt idx="3537">
                        <c:v>35.369999999999997</c:v>
                      </c:pt>
                      <c:pt idx="3538">
                        <c:v>35.380000000000003</c:v>
                      </c:pt>
                      <c:pt idx="3539">
                        <c:v>35.39</c:v>
                      </c:pt>
                      <c:pt idx="3540">
                        <c:v>35.4</c:v>
                      </c:pt>
                      <c:pt idx="3541">
                        <c:v>35.409999999999997</c:v>
                      </c:pt>
                      <c:pt idx="3542">
                        <c:v>35.42</c:v>
                      </c:pt>
                      <c:pt idx="3543">
                        <c:v>35.43</c:v>
                      </c:pt>
                      <c:pt idx="3544">
                        <c:v>35.44</c:v>
                      </c:pt>
                      <c:pt idx="3545">
                        <c:v>35.450000000000003</c:v>
                      </c:pt>
                      <c:pt idx="3546">
                        <c:v>35.46</c:v>
                      </c:pt>
                      <c:pt idx="3547">
                        <c:v>35.47</c:v>
                      </c:pt>
                      <c:pt idx="3548">
                        <c:v>35.479999999999997</c:v>
                      </c:pt>
                      <c:pt idx="3549">
                        <c:v>35.49</c:v>
                      </c:pt>
                      <c:pt idx="3550">
                        <c:v>35.5</c:v>
                      </c:pt>
                      <c:pt idx="3551">
                        <c:v>35.51</c:v>
                      </c:pt>
                      <c:pt idx="3552">
                        <c:v>35.520000000000003</c:v>
                      </c:pt>
                      <c:pt idx="3553">
                        <c:v>35.53</c:v>
                      </c:pt>
                      <c:pt idx="3554">
                        <c:v>35.54</c:v>
                      </c:pt>
                      <c:pt idx="3555">
                        <c:v>35.549999999999997</c:v>
                      </c:pt>
                      <c:pt idx="3556">
                        <c:v>35.56</c:v>
                      </c:pt>
                      <c:pt idx="3557">
                        <c:v>35.57</c:v>
                      </c:pt>
                      <c:pt idx="3558">
                        <c:v>35.58</c:v>
                      </c:pt>
                      <c:pt idx="3559">
                        <c:v>35.590000000000003</c:v>
                      </c:pt>
                      <c:pt idx="3560">
                        <c:v>35.6</c:v>
                      </c:pt>
                      <c:pt idx="3561">
                        <c:v>35.61</c:v>
                      </c:pt>
                      <c:pt idx="3562">
                        <c:v>35.619999999999997</c:v>
                      </c:pt>
                      <c:pt idx="3563">
                        <c:v>35.630000000000003</c:v>
                      </c:pt>
                      <c:pt idx="3564">
                        <c:v>35.64</c:v>
                      </c:pt>
                      <c:pt idx="3565">
                        <c:v>35.65</c:v>
                      </c:pt>
                      <c:pt idx="3566">
                        <c:v>35.659999999999997</c:v>
                      </c:pt>
                      <c:pt idx="3567">
                        <c:v>35.67</c:v>
                      </c:pt>
                      <c:pt idx="3568">
                        <c:v>35.68</c:v>
                      </c:pt>
                      <c:pt idx="3569">
                        <c:v>35.69</c:v>
                      </c:pt>
                      <c:pt idx="3570">
                        <c:v>35.700000000000003</c:v>
                      </c:pt>
                      <c:pt idx="3571">
                        <c:v>35.71</c:v>
                      </c:pt>
                      <c:pt idx="3572">
                        <c:v>35.72</c:v>
                      </c:pt>
                      <c:pt idx="3573">
                        <c:v>35.729999999999997</c:v>
                      </c:pt>
                      <c:pt idx="3574">
                        <c:v>35.74</c:v>
                      </c:pt>
                      <c:pt idx="3575">
                        <c:v>35.75</c:v>
                      </c:pt>
                      <c:pt idx="3576">
                        <c:v>35.76</c:v>
                      </c:pt>
                      <c:pt idx="3577">
                        <c:v>35.770000000000003</c:v>
                      </c:pt>
                      <c:pt idx="3578">
                        <c:v>35.78</c:v>
                      </c:pt>
                      <c:pt idx="3579">
                        <c:v>35.79</c:v>
                      </c:pt>
                      <c:pt idx="3580">
                        <c:v>35.799999999999997</c:v>
                      </c:pt>
                      <c:pt idx="3581">
                        <c:v>35.81</c:v>
                      </c:pt>
                      <c:pt idx="3582">
                        <c:v>35.82</c:v>
                      </c:pt>
                      <c:pt idx="3583">
                        <c:v>35.83</c:v>
                      </c:pt>
                      <c:pt idx="3584">
                        <c:v>35.840000000000003</c:v>
                      </c:pt>
                      <c:pt idx="3585">
                        <c:v>35.85</c:v>
                      </c:pt>
                      <c:pt idx="3586">
                        <c:v>35.86</c:v>
                      </c:pt>
                      <c:pt idx="3587">
                        <c:v>35.869999999999997</c:v>
                      </c:pt>
                      <c:pt idx="3588">
                        <c:v>35.880000000000003</c:v>
                      </c:pt>
                      <c:pt idx="3589">
                        <c:v>35.89</c:v>
                      </c:pt>
                      <c:pt idx="3590">
                        <c:v>35.9</c:v>
                      </c:pt>
                      <c:pt idx="3591">
                        <c:v>35.909999999999997</c:v>
                      </c:pt>
                      <c:pt idx="3592">
                        <c:v>35.92</c:v>
                      </c:pt>
                      <c:pt idx="3593">
                        <c:v>35.93</c:v>
                      </c:pt>
                      <c:pt idx="3594">
                        <c:v>35.94</c:v>
                      </c:pt>
                      <c:pt idx="3595">
                        <c:v>35.950000000000003</c:v>
                      </c:pt>
                      <c:pt idx="3596">
                        <c:v>35.96</c:v>
                      </c:pt>
                      <c:pt idx="3597">
                        <c:v>35.97</c:v>
                      </c:pt>
                      <c:pt idx="3598">
                        <c:v>35.979999999999997</c:v>
                      </c:pt>
                      <c:pt idx="3599">
                        <c:v>35.99</c:v>
                      </c:pt>
                      <c:pt idx="3600">
                        <c:v>36</c:v>
                      </c:pt>
                      <c:pt idx="3601">
                        <c:v>36.01</c:v>
                      </c:pt>
                      <c:pt idx="3602">
                        <c:v>36.020000000000003</c:v>
                      </c:pt>
                      <c:pt idx="3603">
                        <c:v>36.03</c:v>
                      </c:pt>
                      <c:pt idx="3604">
                        <c:v>36.04</c:v>
                      </c:pt>
                      <c:pt idx="3605">
                        <c:v>36.049999999999997</c:v>
                      </c:pt>
                      <c:pt idx="3606">
                        <c:v>36.06</c:v>
                      </c:pt>
                      <c:pt idx="3607">
                        <c:v>36.07</c:v>
                      </c:pt>
                      <c:pt idx="3608">
                        <c:v>36.08</c:v>
                      </c:pt>
                      <c:pt idx="3609">
                        <c:v>36.090000000000003</c:v>
                      </c:pt>
                      <c:pt idx="3610">
                        <c:v>36.1</c:v>
                      </c:pt>
                      <c:pt idx="3611">
                        <c:v>36.11</c:v>
                      </c:pt>
                      <c:pt idx="3612">
                        <c:v>36.119999999999997</c:v>
                      </c:pt>
                      <c:pt idx="3613">
                        <c:v>36.130000000000003</c:v>
                      </c:pt>
                      <c:pt idx="3614">
                        <c:v>36.14</c:v>
                      </c:pt>
                      <c:pt idx="3615">
                        <c:v>36.15</c:v>
                      </c:pt>
                      <c:pt idx="3616">
                        <c:v>36.159999999999997</c:v>
                      </c:pt>
                      <c:pt idx="3617">
                        <c:v>36.17</c:v>
                      </c:pt>
                      <c:pt idx="3618">
                        <c:v>36.18</c:v>
                      </c:pt>
                      <c:pt idx="3619">
                        <c:v>36.19</c:v>
                      </c:pt>
                      <c:pt idx="3620">
                        <c:v>36.200000000000003</c:v>
                      </c:pt>
                      <c:pt idx="3621">
                        <c:v>36.21</c:v>
                      </c:pt>
                      <c:pt idx="3622">
                        <c:v>36.22</c:v>
                      </c:pt>
                      <c:pt idx="3623">
                        <c:v>36.229999999999997</c:v>
                      </c:pt>
                      <c:pt idx="3624">
                        <c:v>36.24</c:v>
                      </c:pt>
                      <c:pt idx="3625">
                        <c:v>36.25</c:v>
                      </c:pt>
                      <c:pt idx="3626">
                        <c:v>36.26</c:v>
                      </c:pt>
                      <c:pt idx="3627">
                        <c:v>36.270000000000003</c:v>
                      </c:pt>
                      <c:pt idx="3628">
                        <c:v>36.28</c:v>
                      </c:pt>
                      <c:pt idx="3629">
                        <c:v>36.29</c:v>
                      </c:pt>
                      <c:pt idx="3630">
                        <c:v>36.299999999999997</c:v>
                      </c:pt>
                      <c:pt idx="3631">
                        <c:v>36.31</c:v>
                      </c:pt>
                      <c:pt idx="3632">
                        <c:v>36.32</c:v>
                      </c:pt>
                      <c:pt idx="3633">
                        <c:v>36.33</c:v>
                      </c:pt>
                      <c:pt idx="3634">
                        <c:v>36.340000000000003</c:v>
                      </c:pt>
                      <c:pt idx="3635">
                        <c:v>36.35</c:v>
                      </c:pt>
                      <c:pt idx="3636">
                        <c:v>36.36</c:v>
                      </c:pt>
                      <c:pt idx="3637">
                        <c:v>36.369999999999997</c:v>
                      </c:pt>
                      <c:pt idx="3638">
                        <c:v>36.380000000000003</c:v>
                      </c:pt>
                      <c:pt idx="3639">
                        <c:v>36.39</c:v>
                      </c:pt>
                      <c:pt idx="3640">
                        <c:v>36.4</c:v>
                      </c:pt>
                      <c:pt idx="3641">
                        <c:v>36.409999999999997</c:v>
                      </c:pt>
                      <c:pt idx="3642">
                        <c:v>36.42</c:v>
                      </c:pt>
                      <c:pt idx="3643">
                        <c:v>36.43</c:v>
                      </c:pt>
                      <c:pt idx="3644">
                        <c:v>36.44</c:v>
                      </c:pt>
                      <c:pt idx="3645">
                        <c:v>36.450000000000003</c:v>
                      </c:pt>
                      <c:pt idx="3646">
                        <c:v>36.46</c:v>
                      </c:pt>
                      <c:pt idx="3647">
                        <c:v>36.47</c:v>
                      </c:pt>
                      <c:pt idx="3648">
                        <c:v>36.479999999999997</c:v>
                      </c:pt>
                      <c:pt idx="3649">
                        <c:v>36.49</c:v>
                      </c:pt>
                      <c:pt idx="3650">
                        <c:v>36.5</c:v>
                      </c:pt>
                      <c:pt idx="3651">
                        <c:v>36.51</c:v>
                      </c:pt>
                      <c:pt idx="3652">
                        <c:v>36.520000000000003</c:v>
                      </c:pt>
                      <c:pt idx="3653">
                        <c:v>36.53</c:v>
                      </c:pt>
                      <c:pt idx="3654">
                        <c:v>36.54</c:v>
                      </c:pt>
                      <c:pt idx="3655">
                        <c:v>36.549999999999997</c:v>
                      </c:pt>
                      <c:pt idx="3656">
                        <c:v>36.56</c:v>
                      </c:pt>
                      <c:pt idx="3657">
                        <c:v>36.57</c:v>
                      </c:pt>
                      <c:pt idx="3658">
                        <c:v>36.58</c:v>
                      </c:pt>
                      <c:pt idx="3659">
                        <c:v>36.590000000000003</c:v>
                      </c:pt>
                      <c:pt idx="3660">
                        <c:v>36.6</c:v>
                      </c:pt>
                      <c:pt idx="3661">
                        <c:v>36.61</c:v>
                      </c:pt>
                      <c:pt idx="3662">
                        <c:v>36.619999999999997</c:v>
                      </c:pt>
                      <c:pt idx="3663">
                        <c:v>36.630000000000003</c:v>
                      </c:pt>
                      <c:pt idx="3664">
                        <c:v>36.64</c:v>
                      </c:pt>
                      <c:pt idx="3665">
                        <c:v>36.65</c:v>
                      </c:pt>
                      <c:pt idx="3666">
                        <c:v>36.659999999999997</c:v>
                      </c:pt>
                      <c:pt idx="3667">
                        <c:v>36.67</c:v>
                      </c:pt>
                      <c:pt idx="3668">
                        <c:v>36.68</c:v>
                      </c:pt>
                      <c:pt idx="3669">
                        <c:v>36.69</c:v>
                      </c:pt>
                      <c:pt idx="3670">
                        <c:v>36.700000000000003</c:v>
                      </c:pt>
                      <c:pt idx="3671">
                        <c:v>36.71</c:v>
                      </c:pt>
                      <c:pt idx="3672">
                        <c:v>36.72</c:v>
                      </c:pt>
                      <c:pt idx="3673">
                        <c:v>36.729999999999997</c:v>
                      </c:pt>
                      <c:pt idx="3674">
                        <c:v>36.74</c:v>
                      </c:pt>
                      <c:pt idx="3675">
                        <c:v>36.75</c:v>
                      </c:pt>
                      <c:pt idx="3676">
                        <c:v>36.76</c:v>
                      </c:pt>
                      <c:pt idx="3677">
                        <c:v>36.770000000000003</c:v>
                      </c:pt>
                      <c:pt idx="3678">
                        <c:v>36.78</c:v>
                      </c:pt>
                      <c:pt idx="3679">
                        <c:v>36.79</c:v>
                      </c:pt>
                      <c:pt idx="3680">
                        <c:v>36.799999999999997</c:v>
                      </c:pt>
                      <c:pt idx="3681">
                        <c:v>36.81</c:v>
                      </c:pt>
                      <c:pt idx="3682">
                        <c:v>36.82</c:v>
                      </c:pt>
                      <c:pt idx="3683">
                        <c:v>36.83</c:v>
                      </c:pt>
                      <c:pt idx="3684">
                        <c:v>36.840000000000003</c:v>
                      </c:pt>
                      <c:pt idx="3685">
                        <c:v>36.85</c:v>
                      </c:pt>
                      <c:pt idx="3686">
                        <c:v>36.86</c:v>
                      </c:pt>
                      <c:pt idx="3687">
                        <c:v>36.869999999999997</c:v>
                      </c:pt>
                      <c:pt idx="3688">
                        <c:v>36.880000000000003</c:v>
                      </c:pt>
                      <c:pt idx="3689">
                        <c:v>36.89</c:v>
                      </c:pt>
                      <c:pt idx="3690">
                        <c:v>36.9</c:v>
                      </c:pt>
                      <c:pt idx="3691">
                        <c:v>36.909999999999997</c:v>
                      </c:pt>
                      <c:pt idx="3692">
                        <c:v>36.92</c:v>
                      </c:pt>
                      <c:pt idx="3693">
                        <c:v>36.93</c:v>
                      </c:pt>
                      <c:pt idx="3694">
                        <c:v>36.94</c:v>
                      </c:pt>
                      <c:pt idx="3695">
                        <c:v>36.950000000000003</c:v>
                      </c:pt>
                      <c:pt idx="3696">
                        <c:v>36.96</c:v>
                      </c:pt>
                      <c:pt idx="3697">
                        <c:v>36.97</c:v>
                      </c:pt>
                      <c:pt idx="3698">
                        <c:v>36.979999999999997</c:v>
                      </c:pt>
                      <c:pt idx="3699">
                        <c:v>36.99</c:v>
                      </c:pt>
                      <c:pt idx="3700">
                        <c:v>37</c:v>
                      </c:pt>
                      <c:pt idx="3701">
                        <c:v>37.01</c:v>
                      </c:pt>
                      <c:pt idx="3702">
                        <c:v>37.020000000000003</c:v>
                      </c:pt>
                      <c:pt idx="3703">
                        <c:v>37.03</c:v>
                      </c:pt>
                      <c:pt idx="3704">
                        <c:v>37.04</c:v>
                      </c:pt>
                      <c:pt idx="3705">
                        <c:v>37.049999999999997</c:v>
                      </c:pt>
                      <c:pt idx="3706">
                        <c:v>37.06</c:v>
                      </c:pt>
                      <c:pt idx="3707">
                        <c:v>37.07</c:v>
                      </c:pt>
                      <c:pt idx="3708">
                        <c:v>37.08</c:v>
                      </c:pt>
                      <c:pt idx="3709">
                        <c:v>37.090000000000003</c:v>
                      </c:pt>
                      <c:pt idx="3710">
                        <c:v>37.1</c:v>
                      </c:pt>
                      <c:pt idx="3711">
                        <c:v>37.11</c:v>
                      </c:pt>
                      <c:pt idx="3712">
                        <c:v>37.119999999999997</c:v>
                      </c:pt>
                      <c:pt idx="3713">
                        <c:v>37.130000000000003</c:v>
                      </c:pt>
                      <c:pt idx="3714">
                        <c:v>37.14</c:v>
                      </c:pt>
                      <c:pt idx="3715">
                        <c:v>37.15</c:v>
                      </c:pt>
                      <c:pt idx="3716">
                        <c:v>37.159999999999997</c:v>
                      </c:pt>
                      <c:pt idx="3717">
                        <c:v>37.17</c:v>
                      </c:pt>
                      <c:pt idx="3718">
                        <c:v>37.18</c:v>
                      </c:pt>
                      <c:pt idx="3719">
                        <c:v>37.19</c:v>
                      </c:pt>
                      <c:pt idx="3720">
                        <c:v>37.200000000000003</c:v>
                      </c:pt>
                      <c:pt idx="3721">
                        <c:v>37.21</c:v>
                      </c:pt>
                      <c:pt idx="3722">
                        <c:v>37.22</c:v>
                      </c:pt>
                      <c:pt idx="3723">
                        <c:v>37.229999999999997</c:v>
                      </c:pt>
                      <c:pt idx="3724">
                        <c:v>37.24</c:v>
                      </c:pt>
                      <c:pt idx="3725">
                        <c:v>37.25</c:v>
                      </c:pt>
                      <c:pt idx="3726">
                        <c:v>37.26</c:v>
                      </c:pt>
                      <c:pt idx="3727">
                        <c:v>37.270000000000003</c:v>
                      </c:pt>
                      <c:pt idx="3728">
                        <c:v>37.28</c:v>
                      </c:pt>
                      <c:pt idx="3729">
                        <c:v>37.29</c:v>
                      </c:pt>
                      <c:pt idx="3730">
                        <c:v>37.299999999999997</c:v>
                      </c:pt>
                      <c:pt idx="3731">
                        <c:v>37.31</c:v>
                      </c:pt>
                      <c:pt idx="3732">
                        <c:v>37.32</c:v>
                      </c:pt>
                      <c:pt idx="3733">
                        <c:v>37.33</c:v>
                      </c:pt>
                      <c:pt idx="3734">
                        <c:v>37.340000000000003</c:v>
                      </c:pt>
                      <c:pt idx="3735">
                        <c:v>37.35</c:v>
                      </c:pt>
                      <c:pt idx="3736">
                        <c:v>37.36</c:v>
                      </c:pt>
                      <c:pt idx="3737">
                        <c:v>37.369999999999997</c:v>
                      </c:pt>
                      <c:pt idx="3738">
                        <c:v>37.380000000000003</c:v>
                      </c:pt>
                      <c:pt idx="3739">
                        <c:v>37.39</c:v>
                      </c:pt>
                      <c:pt idx="3740">
                        <c:v>37.4</c:v>
                      </c:pt>
                      <c:pt idx="3741">
                        <c:v>37.409999999999997</c:v>
                      </c:pt>
                      <c:pt idx="3742">
                        <c:v>37.42</c:v>
                      </c:pt>
                      <c:pt idx="3743">
                        <c:v>37.43</c:v>
                      </c:pt>
                      <c:pt idx="3744">
                        <c:v>37.44</c:v>
                      </c:pt>
                      <c:pt idx="3745">
                        <c:v>37.450000000000003</c:v>
                      </c:pt>
                      <c:pt idx="3746">
                        <c:v>37.46</c:v>
                      </c:pt>
                      <c:pt idx="3747">
                        <c:v>37.47</c:v>
                      </c:pt>
                      <c:pt idx="3748">
                        <c:v>37.479999999999997</c:v>
                      </c:pt>
                      <c:pt idx="3749">
                        <c:v>37.49</c:v>
                      </c:pt>
                      <c:pt idx="3750">
                        <c:v>37.5</c:v>
                      </c:pt>
                      <c:pt idx="3751">
                        <c:v>37.51</c:v>
                      </c:pt>
                      <c:pt idx="3752">
                        <c:v>37.520000000000003</c:v>
                      </c:pt>
                      <c:pt idx="3753">
                        <c:v>37.53</c:v>
                      </c:pt>
                      <c:pt idx="3754">
                        <c:v>37.54</c:v>
                      </c:pt>
                      <c:pt idx="3755">
                        <c:v>37.549999999999997</c:v>
                      </c:pt>
                      <c:pt idx="3756">
                        <c:v>37.56</c:v>
                      </c:pt>
                      <c:pt idx="3757">
                        <c:v>37.57</c:v>
                      </c:pt>
                      <c:pt idx="3758">
                        <c:v>37.58</c:v>
                      </c:pt>
                      <c:pt idx="3759">
                        <c:v>37.590000000000003</c:v>
                      </c:pt>
                      <c:pt idx="3760">
                        <c:v>37.6</c:v>
                      </c:pt>
                      <c:pt idx="3761">
                        <c:v>37.61</c:v>
                      </c:pt>
                      <c:pt idx="3762">
                        <c:v>37.619999999999997</c:v>
                      </c:pt>
                      <c:pt idx="3763">
                        <c:v>37.630000000000003</c:v>
                      </c:pt>
                      <c:pt idx="3764">
                        <c:v>37.64</c:v>
                      </c:pt>
                      <c:pt idx="3765">
                        <c:v>37.65</c:v>
                      </c:pt>
                      <c:pt idx="3766">
                        <c:v>37.659999999999997</c:v>
                      </c:pt>
                      <c:pt idx="3767">
                        <c:v>37.67</c:v>
                      </c:pt>
                      <c:pt idx="3768">
                        <c:v>37.68</c:v>
                      </c:pt>
                      <c:pt idx="3769">
                        <c:v>37.69</c:v>
                      </c:pt>
                      <c:pt idx="3770">
                        <c:v>37.700000000000003</c:v>
                      </c:pt>
                      <c:pt idx="3771">
                        <c:v>37.71</c:v>
                      </c:pt>
                      <c:pt idx="3772">
                        <c:v>37.72</c:v>
                      </c:pt>
                      <c:pt idx="3773">
                        <c:v>37.729999999999997</c:v>
                      </c:pt>
                      <c:pt idx="3774">
                        <c:v>37.74</c:v>
                      </c:pt>
                      <c:pt idx="3775">
                        <c:v>37.75</c:v>
                      </c:pt>
                      <c:pt idx="3776">
                        <c:v>37.76</c:v>
                      </c:pt>
                      <c:pt idx="3777">
                        <c:v>37.770000000000003</c:v>
                      </c:pt>
                      <c:pt idx="3778">
                        <c:v>37.78</c:v>
                      </c:pt>
                      <c:pt idx="3779">
                        <c:v>37.79</c:v>
                      </c:pt>
                      <c:pt idx="3780">
                        <c:v>37.799999999999997</c:v>
                      </c:pt>
                      <c:pt idx="3781">
                        <c:v>37.81</c:v>
                      </c:pt>
                      <c:pt idx="3782">
                        <c:v>37.82</c:v>
                      </c:pt>
                      <c:pt idx="3783">
                        <c:v>37.83</c:v>
                      </c:pt>
                      <c:pt idx="3784">
                        <c:v>37.840000000000003</c:v>
                      </c:pt>
                      <c:pt idx="3785">
                        <c:v>37.85</c:v>
                      </c:pt>
                      <c:pt idx="3786">
                        <c:v>37.86</c:v>
                      </c:pt>
                      <c:pt idx="3787">
                        <c:v>37.869999999999997</c:v>
                      </c:pt>
                      <c:pt idx="3788">
                        <c:v>37.880000000000003</c:v>
                      </c:pt>
                      <c:pt idx="3789">
                        <c:v>37.89</c:v>
                      </c:pt>
                      <c:pt idx="3790">
                        <c:v>37.9</c:v>
                      </c:pt>
                      <c:pt idx="3791">
                        <c:v>37.909999999999997</c:v>
                      </c:pt>
                      <c:pt idx="3792">
                        <c:v>37.92</c:v>
                      </c:pt>
                      <c:pt idx="3793">
                        <c:v>37.93</c:v>
                      </c:pt>
                      <c:pt idx="3794">
                        <c:v>37.94</c:v>
                      </c:pt>
                      <c:pt idx="3795">
                        <c:v>37.950000000000003</c:v>
                      </c:pt>
                      <c:pt idx="3796">
                        <c:v>37.96</c:v>
                      </c:pt>
                      <c:pt idx="3797">
                        <c:v>37.97</c:v>
                      </c:pt>
                      <c:pt idx="3798">
                        <c:v>37.979999999999997</c:v>
                      </c:pt>
                      <c:pt idx="3799">
                        <c:v>37.99</c:v>
                      </c:pt>
                      <c:pt idx="3800">
                        <c:v>38</c:v>
                      </c:pt>
                      <c:pt idx="3801">
                        <c:v>38.01</c:v>
                      </c:pt>
                      <c:pt idx="3802">
                        <c:v>38.020000000000003</c:v>
                      </c:pt>
                      <c:pt idx="3803">
                        <c:v>38.03</c:v>
                      </c:pt>
                      <c:pt idx="3804">
                        <c:v>38.04</c:v>
                      </c:pt>
                      <c:pt idx="3805">
                        <c:v>38.049999999999997</c:v>
                      </c:pt>
                      <c:pt idx="3806">
                        <c:v>38.06</c:v>
                      </c:pt>
                      <c:pt idx="3807">
                        <c:v>38.07</c:v>
                      </c:pt>
                      <c:pt idx="3808">
                        <c:v>38.08</c:v>
                      </c:pt>
                      <c:pt idx="3809">
                        <c:v>38.090000000000003</c:v>
                      </c:pt>
                      <c:pt idx="3810">
                        <c:v>38.1</c:v>
                      </c:pt>
                      <c:pt idx="3811">
                        <c:v>38.11</c:v>
                      </c:pt>
                      <c:pt idx="3812">
                        <c:v>38.119999999999997</c:v>
                      </c:pt>
                      <c:pt idx="3813">
                        <c:v>38.130000000000003</c:v>
                      </c:pt>
                      <c:pt idx="3814">
                        <c:v>38.14</c:v>
                      </c:pt>
                      <c:pt idx="3815">
                        <c:v>38.15</c:v>
                      </c:pt>
                      <c:pt idx="3816">
                        <c:v>38.159999999999997</c:v>
                      </c:pt>
                      <c:pt idx="3817">
                        <c:v>38.17</c:v>
                      </c:pt>
                      <c:pt idx="3818">
                        <c:v>38.18</c:v>
                      </c:pt>
                      <c:pt idx="3819">
                        <c:v>38.19</c:v>
                      </c:pt>
                      <c:pt idx="3820">
                        <c:v>38.200000000000003</c:v>
                      </c:pt>
                      <c:pt idx="3821">
                        <c:v>38.21</c:v>
                      </c:pt>
                      <c:pt idx="3822">
                        <c:v>38.22</c:v>
                      </c:pt>
                      <c:pt idx="3823">
                        <c:v>38.229999999999997</c:v>
                      </c:pt>
                      <c:pt idx="3824">
                        <c:v>38.24</c:v>
                      </c:pt>
                      <c:pt idx="3825">
                        <c:v>38.25</c:v>
                      </c:pt>
                      <c:pt idx="3826">
                        <c:v>38.26</c:v>
                      </c:pt>
                      <c:pt idx="3827">
                        <c:v>38.270000000000003</c:v>
                      </c:pt>
                      <c:pt idx="3828">
                        <c:v>38.28</c:v>
                      </c:pt>
                      <c:pt idx="3829">
                        <c:v>38.29</c:v>
                      </c:pt>
                      <c:pt idx="3830">
                        <c:v>38.299999999999997</c:v>
                      </c:pt>
                      <c:pt idx="3831">
                        <c:v>38.31</c:v>
                      </c:pt>
                      <c:pt idx="3832">
                        <c:v>38.32</c:v>
                      </c:pt>
                      <c:pt idx="3833">
                        <c:v>38.33</c:v>
                      </c:pt>
                      <c:pt idx="3834">
                        <c:v>38.340000000000003</c:v>
                      </c:pt>
                      <c:pt idx="3835">
                        <c:v>38.35</c:v>
                      </c:pt>
                      <c:pt idx="3836">
                        <c:v>38.36</c:v>
                      </c:pt>
                      <c:pt idx="3837">
                        <c:v>38.369999999999997</c:v>
                      </c:pt>
                      <c:pt idx="3838">
                        <c:v>38.380000000000003</c:v>
                      </c:pt>
                      <c:pt idx="3839">
                        <c:v>38.39</c:v>
                      </c:pt>
                      <c:pt idx="3840">
                        <c:v>38.4</c:v>
                      </c:pt>
                      <c:pt idx="3841">
                        <c:v>38.409999999999997</c:v>
                      </c:pt>
                      <c:pt idx="3842">
                        <c:v>38.42</c:v>
                      </c:pt>
                      <c:pt idx="3843">
                        <c:v>38.43</c:v>
                      </c:pt>
                      <c:pt idx="3844">
                        <c:v>38.44</c:v>
                      </c:pt>
                      <c:pt idx="3845">
                        <c:v>38.450000000000003</c:v>
                      </c:pt>
                      <c:pt idx="3846">
                        <c:v>38.46</c:v>
                      </c:pt>
                      <c:pt idx="3847">
                        <c:v>38.47</c:v>
                      </c:pt>
                      <c:pt idx="3848">
                        <c:v>38.479999999999997</c:v>
                      </c:pt>
                      <c:pt idx="3849">
                        <c:v>38.49</c:v>
                      </c:pt>
                      <c:pt idx="3850">
                        <c:v>38.5</c:v>
                      </c:pt>
                      <c:pt idx="3851">
                        <c:v>38.51</c:v>
                      </c:pt>
                      <c:pt idx="3852">
                        <c:v>38.520000000000003</c:v>
                      </c:pt>
                      <c:pt idx="3853">
                        <c:v>38.53</c:v>
                      </c:pt>
                      <c:pt idx="3854">
                        <c:v>38.54</c:v>
                      </c:pt>
                      <c:pt idx="3855">
                        <c:v>38.549999999999997</c:v>
                      </c:pt>
                      <c:pt idx="3856">
                        <c:v>38.56</c:v>
                      </c:pt>
                      <c:pt idx="3857">
                        <c:v>38.57</c:v>
                      </c:pt>
                      <c:pt idx="3858">
                        <c:v>38.58</c:v>
                      </c:pt>
                      <c:pt idx="3859">
                        <c:v>38.590000000000003</c:v>
                      </c:pt>
                      <c:pt idx="3860">
                        <c:v>38.6</c:v>
                      </c:pt>
                      <c:pt idx="3861">
                        <c:v>38.61</c:v>
                      </c:pt>
                      <c:pt idx="3862">
                        <c:v>38.619999999999997</c:v>
                      </c:pt>
                      <c:pt idx="3863">
                        <c:v>38.630000000000003</c:v>
                      </c:pt>
                      <c:pt idx="3864">
                        <c:v>38.64</c:v>
                      </c:pt>
                      <c:pt idx="3865">
                        <c:v>38.65</c:v>
                      </c:pt>
                      <c:pt idx="3866">
                        <c:v>38.659999999999997</c:v>
                      </c:pt>
                      <c:pt idx="3867">
                        <c:v>38.67</c:v>
                      </c:pt>
                      <c:pt idx="3868">
                        <c:v>38.68</c:v>
                      </c:pt>
                      <c:pt idx="3869">
                        <c:v>38.69</c:v>
                      </c:pt>
                      <c:pt idx="3870">
                        <c:v>38.700000000000003</c:v>
                      </c:pt>
                      <c:pt idx="3871">
                        <c:v>38.71</c:v>
                      </c:pt>
                      <c:pt idx="3872">
                        <c:v>38.72</c:v>
                      </c:pt>
                      <c:pt idx="3873">
                        <c:v>38.729999999999997</c:v>
                      </c:pt>
                      <c:pt idx="3874">
                        <c:v>38.74</c:v>
                      </c:pt>
                      <c:pt idx="3875">
                        <c:v>38.75</c:v>
                      </c:pt>
                      <c:pt idx="3876">
                        <c:v>38.76</c:v>
                      </c:pt>
                      <c:pt idx="3877">
                        <c:v>38.770000000000003</c:v>
                      </c:pt>
                      <c:pt idx="3878">
                        <c:v>38.78</c:v>
                      </c:pt>
                      <c:pt idx="3879">
                        <c:v>38.79</c:v>
                      </c:pt>
                      <c:pt idx="3880">
                        <c:v>38.799999999999997</c:v>
                      </c:pt>
                      <c:pt idx="3881">
                        <c:v>38.81</c:v>
                      </c:pt>
                      <c:pt idx="3882">
                        <c:v>38.82</c:v>
                      </c:pt>
                      <c:pt idx="3883">
                        <c:v>38.83</c:v>
                      </c:pt>
                      <c:pt idx="3884">
                        <c:v>38.840000000000003</c:v>
                      </c:pt>
                      <c:pt idx="3885">
                        <c:v>38.85</c:v>
                      </c:pt>
                      <c:pt idx="3886">
                        <c:v>38.86</c:v>
                      </c:pt>
                      <c:pt idx="3887">
                        <c:v>38.869999999999997</c:v>
                      </c:pt>
                      <c:pt idx="3888">
                        <c:v>38.880000000000003</c:v>
                      </c:pt>
                      <c:pt idx="3889">
                        <c:v>38.89</c:v>
                      </c:pt>
                      <c:pt idx="3890">
                        <c:v>38.9</c:v>
                      </c:pt>
                      <c:pt idx="3891">
                        <c:v>38.909999999999997</c:v>
                      </c:pt>
                      <c:pt idx="3892">
                        <c:v>38.92</c:v>
                      </c:pt>
                      <c:pt idx="3893">
                        <c:v>38.93</c:v>
                      </c:pt>
                      <c:pt idx="3894">
                        <c:v>38.94</c:v>
                      </c:pt>
                      <c:pt idx="3895">
                        <c:v>38.950000000000003</c:v>
                      </c:pt>
                      <c:pt idx="3896">
                        <c:v>38.96</c:v>
                      </c:pt>
                      <c:pt idx="3897">
                        <c:v>38.97</c:v>
                      </c:pt>
                      <c:pt idx="3898">
                        <c:v>38.979999999999997</c:v>
                      </c:pt>
                      <c:pt idx="3899">
                        <c:v>38.99</c:v>
                      </c:pt>
                      <c:pt idx="3900">
                        <c:v>39</c:v>
                      </c:pt>
                      <c:pt idx="3901">
                        <c:v>39.01</c:v>
                      </c:pt>
                      <c:pt idx="3902">
                        <c:v>39.020000000000003</c:v>
                      </c:pt>
                      <c:pt idx="3903">
                        <c:v>39.03</c:v>
                      </c:pt>
                      <c:pt idx="3904">
                        <c:v>39.04</c:v>
                      </c:pt>
                      <c:pt idx="3905">
                        <c:v>39.049999999999997</c:v>
                      </c:pt>
                      <c:pt idx="3906">
                        <c:v>39.06</c:v>
                      </c:pt>
                      <c:pt idx="3907">
                        <c:v>39.07</c:v>
                      </c:pt>
                      <c:pt idx="3908">
                        <c:v>39.08</c:v>
                      </c:pt>
                      <c:pt idx="3909">
                        <c:v>39.090000000000003</c:v>
                      </c:pt>
                      <c:pt idx="3910">
                        <c:v>39.1</c:v>
                      </c:pt>
                      <c:pt idx="3911">
                        <c:v>39.11</c:v>
                      </c:pt>
                      <c:pt idx="3912">
                        <c:v>39.119999999999997</c:v>
                      </c:pt>
                      <c:pt idx="3913">
                        <c:v>39.130000000000003</c:v>
                      </c:pt>
                      <c:pt idx="3914">
                        <c:v>39.14</c:v>
                      </c:pt>
                      <c:pt idx="3915">
                        <c:v>39.15</c:v>
                      </c:pt>
                      <c:pt idx="3916">
                        <c:v>39.159999999999997</c:v>
                      </c:pt>
                      <c:pt idx="3917">
                        <c:v>39.17</c:v>
                      </c:pt>
                      <c:pt idx="3918">
                        <c:v>39.18</c:v>
                      </c:pt>
                      <c:pt idx="3919">
                        <c:v>39.19</c:v>
                      </c:pt>
                      <c:pt idx="3920">
                        <c:v>39.200000000000003</c:v>
                      </c:pt>
                      <c:pt idx="3921">
                        <c:v>39.21</c:v>
                      </c:pt>
                      <c:pt idx="3922">
                        <c:v>39.22</c:v>
                      </c:pt>
                      <c:pt idx="3923">
                        <c:v>39.229999999999997</c:v>
                      </c:pt>
                      <c:pt idx="3924">
                        <c:v>39.24</c:v>
                      </c:pt>
                      <c:pt idx="3925">
                        <c:v>39.25</c:v>
                      </c:pt>
                      <c:pt idx="3926">
                        <c:v>39.26</c:v>
                      </c:pt>
                      <c:pt idx="3927">
                        <c:v>39.270000000000003</c:v>
                      </c:pt>
                      <c:pt idx="3928">
                        <c:v>39.28</c:v>
                      </c:pt>
                      <c:pt idx="3929">
                        <c:v>39.29</c:v>
                      </c:pt>
                      <c:pt idx="3930">
                        <c:v>39.299999999999997</c:v>
                      </c:pt>
                      <c:pt idx="3931">
                        <c:v>39.31</c:v>
                      </c:pt>
                      <c:pt idx="3932">
                        <c:v>39.32</c:v>
                      </c:pt>
                      <c:pt idx="3933">
                        <c:v>39.33</c:v>
                      </c:pt>
                      <c:pt idx="3934">
                        <c:v>39.340000000000003</c:v>
                      </c:pt>
                      <c:pt idx="3935">
                        <c:v>39.35</c:v>
                      </c:pt>
                      <c:pt idx="3936">
                        <c:v>39.36</c:v>
                      </c:pt>
                      <c:pt idx="3937">
                        <c:v>39.369999999999997</c:v>
                      </c:pt>
                      <c:pt idx="3938">
                        <c:v>39.380000000000003</c:v>
                      </c:pt>
                      <c:pt idx="3939">
                        <c:v>39.39</c:v>
                      </c:pt>
                      <c:pt idx="3940">
                        <c:v>39.4</c:v>
                      </c:pt>
                      <c:pt idx="3941">
                        <c:v>39.409999999999997</c:v>
                      </c:pt>
                      <c:pt idx="3942">
                        <c:v>39.42</c:v>
                      </c:pt>
                      <c:pt idx="3943">
                        <c:v>39.43</c:v>
                      </c:pt>
                      <c:pt idx="3944">
                        <c:v>39.44</c:v>
                      </c:pt>
                      <c:pt idx="3945">
                        <c:v>39.450000000000003</c:v>
                      </c:pt>
                      <c:pt idx="3946">
                        <c:v>39.46</c:v>
                      </c:pt>
                      <c:pt idx="3947">
                        <c:v>39.47</c:v>
                      </c:pt>
                      <c:pt idx="3948">
                        <c:v>39.479999999999997</c:v>
                      </c:pt>
                      <c:pt idx="3949">
                        <c:v>39.49</c:v>
                      </c:pt>
                      <c:pt idx="3950">
                        <c:v>39.5</c:v>
                      </c:pt>
                      <c:pt idx="3951">
                        <c:v>39.51</c:v>
                      </c:pt>
                      <c:pt idx="3952">
                        <c:v>39.520000000000003</c:v>
                      </c:pt>
                      <c:pt idx="3953">
                        <c:v>39.53</c:v>
                      </c:pt>
                      <c:pt idx="3954">
                        <c:v>39.54</c:v>
                      </c:pt>
                      <c:pt idx="3955">
                        <c:v>39.549999999999997</c:v>
                      </c:pt>
                      <c:pt idx="3956">
                        <c:v>39.56</c:v>
                      </c:pt>
                      <c:pt idx="3957">
                        <c:v>39.57</c:v>
                      </c:pt>
                      <c:pt idx="3958">
                        <c:v>39.58</c:v>
                      </c:pt>
                      <c:pt idx="3959">
                        <c:v>39.590000000000003</c:v>
                      </c:pt>
                      <c:pt idx="3960">
                        <c:v>39.6</c:v>
                      </c:pt>
                      <c:pt idx="3961">
                        <c:v>39.61</c:v>
                      </c:pt>
                      <c:pt idx="3962">
                        <c:v>39.619999999999997</c:v>
                      </c:pt>
                      <c:pt idx="3963">
                        <c:v>39.630000000000003</c:v>
                      </c:pt>
                      <c:pt idx="3964">
                        <c:v>39.64</c:v>
                      </c:pt>
                      <c:pt idx="3965">
                        <c:v>39.65</c:v>
                      </c:pt>
                      <c:pt idx="3966">
                        <c:v>39.659999999999997</c:v>
                      </c:pt>
                      <c:pt idx="3967">
                        <c:v>39.67</c:v>
                      </c:pt>
                      <c:pt idx="3968">
                        <c:v>39.68</c:v>
                      </c:pt>
                      <c:pt idx="3969">
                        <c:v>39.69</c:v>
                      </c:pt>
                      <c:pt idx="3970">
                        <c:v>39.700000000000003</c:v>
                      </c:pt>
                      <c:pt idx="3971">
                        <c:v>39.71</c:v>
                      </c:pt>
                      <c:pt idx="3972">
                        <c:v>39.72</c:v>
                      </c:pt>
                      <c:pt idx="3973">
                        <c:v>39.729999999999997</c:v>
                      </c:pt>
                      <c:pt idx="3974">
                        <c:v>39.74</c:v>
                      </c:pt>
                      <c:pt idx="3975">
                        <c:v>39.75</c:v>
                      </c:pt>
                      <c:pt idx="3976">
                        <c:v>39.76</c:v>
                      </c:pt>
                      <c:pt idx="3977">
                        <c:v>39.770000000000003</c:v>
                      </c:pt>
                      <c:pt idx="3978">
                        <c:v>39.78</c:v>
                      </c:pt>
                      <c:pt idx="3979">
                        <c:v>39.79</c:v>
                      </c:pt>
                      <c:pt idx="3980">
                        <c:v>39.799999999999997</c:v>
                      </c:pt>
                      <c:pt idx="3981">
                        <c:v>39.81</c:v>
                      </c:pt>
                      <c:pt idx="3982">
                        <c:v>39.82</c:v>
                      </c:pt>
                      <c:pt idx="3983">
                        <c:v>39.83</c:v>
                      </c:pt>
                      <c:pt idx="3984">
                        <c:v>39.840000000000003</c:v>
                      </c:pt>
                      <c:pt idx="3985">
                        <c:v>39.85</c:v>
                      </c:pt>
                      <c:pt idx="3986">
                        <c:v>39.86</c:v>
                      </c:pt>
                      <c:pt idx="3987">
                        <c:v>39.869999999999997</c:v>
                      </c:pt>
                      <c:pt idx="3988">
                        <c:v>39.880000000000003</c:v>
                      </c:pt>
                      <c:pt idx="3989">
                        <c:v>39.89</c:v>
                      </c:pt>
                      <c:pt idx="3990">
                        <c:v>39.9</c:v>
                      </c:pt>
                      <c:pt idx="3991">
                        <c:v>39.909999999999997</c:v>
                      </c:pt>
                      <c:pt idx="3992">
                        <c:v>39.92</c:v>
                      </c:pt>
                      <c:pt idx="3993">
                        <c:v>39.93</c:v>
                      </c:pt>
                      <c:pt idx="3994">
                        <c:v>39.94</c:v>
                      </c:pt>
                      <c:pt idx="3995">
                        <c:v>39.950000000000003</c:v>
                      </c:pt>
                      <c:pt idx="3996">
                        <c:v>39.96</c:v>
                      </c:pt>
                      <c:pt idx="3997">
                        <c:v>39.97</c:v>
                      </c:pt>
                      <c:pt idx="3998">
                        <c:v>39.979999999999997</c:v>
                      </c:pt>
                      <c:pt idx="3999">
                        <c:v>39.99</c:v>
                      </c:pt>
                      <c:pt idx="4000">
                        <c:v>40</c:v>
                      </c:pt>
                      <c:pt idx="4001">
                        <c:v>40.01</c:v>
                      </c:pt>
                      <c:pt idx="4002">
                        <c:v>40.020000000000003</c:v>
                      </c:pt>
                      <c:pt idx="4003">
                        <c:v>40.03</c:v>
                      </c:pt>
                      <c:pt idx="4004">
                        <c:v>40.04</c:v>
                      </c:pt>
                      <c:pt idx="4005">
                        <c:v>40.049999999999997</c:v>
                      </c:pt>
                      <c:pt idx="4006">
                        <c:v>40.06</c:v>
                      </c:pt>
                      <c:pt idx="4007">
                        <c:v>40.07</c:v>
                      </c:pt>
                      <c:pt idx="4008">
                        <c:v>40.08</c:v>
                      </c:pt>
                      <c:pt idx="4009">
                        <c:v>40.090000000000003</c:v>
                      </c:pt>
                      <c:pt idx="4010">
                        <c:v>40.1</c:v>
                      </c:pt>
                      <c:pt idx="4011">
                        <c:v>40.11</c:v>
                      </c:pt>
                      <c:pt idx="4012">
                        <c:v>40.119999999999997</c:v>
                      </c:pt>
                      <c:pt idx="4013">
                        <c:v>40.130000000000003</c:v>
                      </c:pt>
                      <c:pt idx="4014">
                        <c:v>40.14</c:v>
                      </c:pt>
                      <c:pt idx="4015">
                        <c:v>40.15</c:v>
                      </c:pt>
                      <c:pt idx="4016">
                        <c:v>40.159999999999997</c:v>
                      </c:pt>
                      <c:pt idx="4017">
                        <c:v>40.17</c:v>
                      </c:pt>
                      <c:pt idx="4018">
                        <c:v>40.18</c:v>
                      </c:pt>
                      <c:pt idx="4019">
                        <c:v>40.19</c:v>
                      </c:pt>
                      <c:pt idx="4020">
                        <c:v>40.200000000000003</c:v>
                      </c:pt>
                      <c:pt idx="4021">
                        <c:v>40.21</c:v>
                      </c:pt>
                      <c:pt idx="4022">
                        <c:v>40.22</c:v>
                      </c:pt>
                      <c:pt idx="4023">
                        <c:v>40.229999999999997</c:v>
                      </c:pt>
                      <c:pt idx="4024">
                        <c:v>40.24</c:v>
                      </c:pt>
                      <c:pt idx="4025">
                        <c:v>40.25</c:v>
                      </c:pt>
                      <c:pt idx="4026">
                        <c:v>40.26</c:v>
                      </c:pt>
                      <c:pt idx="4027">
                        <c:v>40.270000000000003</c:v>
                      </c:pt>
                      <c:pt idx="4028">
                        <c:v>40.28</c:v>
                      </c:pt>
                      <c:pt idx="4029">
                        <c:v>40.29</c:v>
                      </c:pt>
                      <c:pt idx="4030">
                        <c:v>40.299999999999997</c:v>
                      </c:pt>
                      <c:pt idx="4031">
                        <c:v>40.31</c:v>
                      </c:pt>
                      <c:pt idx="4032">
                        <c:v>40.32</c:v>
                      </c:pt>
                      <c:pt idx="4033">
                        <c:v>40.33</c:v>
                      </c:pt>
                      <c:pt idx="4034">
                        <c:v>40.340000000000003</c:v>
                      </c:pt>
                      <c:pt idx="4035">
                        <c:v>40.35</c:v>
                      </c:pt>
                      <c:pt idx="4036">
                        <c:v>40.36</c:v>
                      </c:pt>
                      <c:pt idx="4037">
                        <c:v>40.369999999999997</c:v>
                      </c:pt>
                      <c:pt idx="4038">
                        <c:v>40.380000000000003</c:v>
                      </c:pt>
                      <c:pt idx="4039">
                        <c:v>40.39</c:v>
                      </c:pt>
                      <c:pt idx="4040">
                        <c:v>40.4</c:v>
                      </c:pt>
                      <c:pt idx="4041">
                        <c:v>40.409999999999997</c:v>
                      </c:pt>
                      <c:pt idx="4042">
                        <c:v>40.42</c:v>
                      </c:pt>
                      <c:pt idx="4043">
                        <c:v>40.43</c:v>
                      </c:pt>
                      <c:pt idx="4044">
                        <c:v>40.44</c:v>
                      </c:pt>
                      <c:pt idx="4045">
                        <c:v>40.450000000000003</c:v>
                      </c:pt>
                      <c:pt idx="4046">
                        <c:v>40.46</c:v>
                      </c:pt>
                      <c:pt idx="4047">
                        <c:v>40.47</c:v>
                      </c:pt>
                      <c:pt idx="4048">
                        <c:v>40.479999999999997</c:v>
                      </c:pt>
                      <c:pt idx="4049">
                        <c:v>40.49</c:v>
                      </c:pt>
                      <c:pt idx="4050">
                        <c:v>40.5</c:v>
                      </c:pt>
                      <c:pt idx="4051">
                        <c:v>40.51</c:v>
                      </c:pt>
                      <c:pt idx="4052">
                        <c:v>40.520000000000003</c:v>
                      </c:pt>
                      <c:pt idx="4053">
                        <c:v>40.53</c:v>
                      </c:pt>
                      <c:pt idx="4054">
                        <c:v>40.54</c:v>
                      </c:pt>
                      <c:pt idx="4055">
                        <c:v>40.549999999999997</c:v>
                      </c:pt>
                      <c:pt idx="4056">
                        <c:v>40.56</c:v>
                      </c:pt>
                      <c:pt idx="4057">
                        <c:v>40.57</c:v>
                      </c:pt>
                      <c:pt idx="4058">
                        <c:v>40.58</c:v>
                      </c:pt>
                      <c:pt idx="4059">
                        <c:v>40.590000000000003</c:v>
                      </c:pt>
                      <c:pt idx="4060">
                        <c:v>40.6</c:v>
                      </c:pt>
                      <c:pt idx="4061">
                        <c:v>40.61</c:v>
                      </c:pt>
                      <c:pt idx="4062">
                        <c:v>40.619999999999997</c:v>
                      </c:pt>
                      <c:pt idx="4063">
                        <c:v>40.630000000000003</c:v>
                      </c:pt>
                      <c:pt idx="4064">
                        <c:v>40.64</c:v>
                      </c:pt>
                      <c:pt idx="4065">
                        <c:v>40.65</c:v>
                      </c:pt>
                      <c:pt idx="4066">
                        <c:v>40.659999999999997</c:v>
                      </c:pt>
                      <c:pt idx="4067">
                        <c:v>40.67</c:v>
                      </c:pt>
                      <c:pt idx="4068">
                        <c:v>40.68</c:v>
                      </c:pt>
                      <c:pt idx="4069">
                        <c:v>40.69</c:v>
                      </c:pt>
                      <c:pt idx="4070">
                        <c:v>40.700000000000003</c:v>
                      </c:pt>
                      <c:pt idx="4071">
                        <c:v>40.71</c:v>
                      </c:pt>
                      <c:pt idx="4072">
                        <c:v>40.72</c:v>
                      </c:pt>
                      <c:pt idx="4073">
                        <c:v>40.729999999999997</c:v>
                      </c:pt>
                      <c:pt idx="4074">
                        <c:v>40.74</c:v>
                      </c:pt>
                      <c:pt idx="4075">
                        <c:v>40.75</c:v>
                      </c:pt>
                      <c:pt idx="4076">
                        <c:v>40.76</c:v>
                      </c:pt>
                      <c:pt idx="4077">
                        <c:v>40.770000000000003</c:v>
                      </c:pt>
                      <c:pt idx="4078">
                        <c:v>40.78</c:v>
                      </c:pt>
                      <c:pt idx="4079">
                        <c:v>40.79</c:v>
                      </c:pt>
                      <c:pt idx="4080">
                        <c:v>40.799999999999997</c:v>
                      </c:pt>
                      <c:pt idx="4081">
                        <c:v>40.81</c:v>
                      </c:pt>
                      <c:pt idx="4082">
                        <c:v>40.82</c:v>
                      </c:pt>
                      <c:pt idx="4083">
                        <c:v>40.83</c:v>
                      </c:pt>
                      <c:pt idx="4084">
                        <c:v>40.840000000000003</c:v>
                      </c:pt>
                      <c:pt idx="4085">
                        <c:v>40.85</c:v>
                      </c:pt>
                      <c:pt idx="4086">
                        <c:v>40.86</c:v>
                      </c:pt>
                      <c:pt idx="4087">
                        <c:v>40.869999999999997</c:v>
                      </c:pt>
                      <c:pt idx="4088">
                        <c:v>40.880000000000003</c:v>
                      </c:pt>
                      <c:pt idx="4089">
                        <c:v>40.89</c:v>
                      </c:pt>
                      <c:pt idx="4090">
                        <c:v>40.9</c:v>
                      </c:pt>
                      <c:pt idx="4091">
                        <c:v>40.909999999999997</c:v>
                      </c:pt>
                      <c:pt idx="4092">
                        <c:v>40.92</c:v>
                      </c:pt>
                      <c:pt idx="4093">
                        <c:v>40.93</c:v>
                      </c:pt>
                      <c:pt idx="4094">
                        <c:v>40.94</c:v>
                      </c:pt>
                      <c:pt idx="4095">
                        <c:v>40.950000000000003</c:v>
                      </c:pt>
                      <c:pt idx="4096">
                        <c:v>40.96</c:v>
                      </c:pt>
                      <c:pt idx="4097">
                        <c:v>40.97</c:v>
                      </c:pt>
                      <c:pt idx="4098">
                        <c:v>40.98</c:v>
                      </c:pt>
                      <c:pt idx="4099">
                        <c:v>40.99</c:v>
                      </c:pt>
                      <c:pt idx="4100">
                        <c:v>41</c:v>
                      </c:pt>
                      <c:pt idx="4101">
                        <c:v>41.01</c:v>
                      </c:pt>
                      <c:pt idx="4102">
                        <c:v>41.02</c:v>
                      </c:pt>
                      <c:pt idx="4103">
                        <c:v>41.03</c:v>
                      </c:pt>
                      <c:pt idx="4104">
                        <c:v>41.04</c:v>
                      </c:pt>
                      <c:pt idx="4105">
                        <c:v>41.05</c:v>
                      </c:pt>
                      <c:pt idx="4106">
                        <c:v>41.06</c:v>
                      </c:pt>
                      <c:pt idx="4107">
                        <c:v>41.07</c:v>
                      </c:pt>
                      <c:pt idx="4108">
                        <c:v>41.08</c:v>
                      </c:pt>
                      <c:pt idx="4109">
                        <c:v>41.09</c:v>
                      </c:pt>
                      <c:pt idx="4110">
                        <c:v>41.1</c:v>
                      </c:pt>
                      <c:pt idx="4111">
                        <c:v>41.11</c:v>
                      </c:pt>
                      <c:pt idx="4112">
                        <c:v>41.12</c:v>
                      </c:pt>
                      <c:pt idx="4113">
                        <c:v>41.13</c:v>
                      </c:pt>
                      <c:pt idx="4114">
                        <c:v>41.14</c:v>
                      </c:pt>
                      <c:pt idx="4115">
                        <c:v>41.15</c:v>
                      </c:pt>
                      <c:pt idx="4116">
                        <c:v>41.16</c:v>
                      </c:pt>
                      <c:pt idx="4117">
                        <c:v>41.17</c:v>
                      </c:pt>
                      <c:pt idx="4118">
                        <c:v>41.18</c:v>
                      </c:pt>
                      <c:pt idx="4119">
                        <c:v>41.19</c:v>
                      </c:pt>
                      <c:pt idx="4120">
                        <c:v>41.2</c:v>
                      </c:pt>
                      <c:pt idx="4121">
                        <c:v>41.21</c:v>
                      </c:pt>
                      <c:pt idx="4122">
                        <c:v>41.22</c:v>
                      </c:pt>
                      <c:pt idx="4123">
                        <c:v>41.23</c:v>
                      </c:pt>
                      <c:pt idx="4124">
                        <c:v>41.24</c:v>
                      </c:pt>
                      <c:pt idx="4125">
                        <c:v>41.25</c:v>
                      </c:pt>
                      <c:pt idx="4126">
                        <c:v>41.26</c:v>
                      </c:pt>
                      <c:pt idx="4127">
                        <c:v>41.27</c:v>
                      </c:pt>
                      <c:pt idx="4128">
                        <c:v>41.28</c:v>
                      </c:pt>
                      <c:pt idx="4129">
                        <c:v>41.29</c:v>
                      </c:pt>
                      <c:pt idx="4130">
                        <c:v>41.3</c:v>
                      </c:pt>
                      <c:pt idx="4131">
                        <c:v>41.31</c:v>
                      </c:pt>
                      <c:pt idx="4132">
                        <c:v>41.32</c:v>
                      </c:pt>
                      <c:pt idx="4133">
                        <c:v>41.33</c:v>
                      </c:pt>
                      <c:pt idx="4134">
                        <c:v>41.34</c:v>
                      </c:pt>
                      <c:pt idx="4135">
                        <c:v>41.35</c:v>
                      </c:pt>
                      <c:pt idx="4136">
                        <c:v>41.36</c:v>
                      </c:pt>
                      <c:pt idx="4137">
                        <c:v>41.37</c:v>
                      </c:pt>
                      <c:pt idx="4138">
                        <c:v>41.38</c:v>
                      </c:pt>
                      <c:pt idx="4139">
                        <c:v>41.39</c:v>
                      </c:pt>
                      <c:pt idx="4140">
                        <c:v>41.4</c:v>
                      </c:pt>
                      <c:pt idx="4141">
                        <c:v>41.41</c:v>
                      </c:pt>
                      <c:pt idx="4142">
                        <c:v>41.42</c:v>
                      </c:pt>
                      <c:pt idx="4143">
                        <c:v>41.43</c:v>
                      </c:pt>
                      <c:pt idx="4144">
                        <c:v>41.44</c:v>
                      </c:pt>
                      <c:pt idx="4145">
                        <c:v>41.45</c:v>
                      </c:pt>
                      <c:pt idx="4146">
                        <c:v>41.46</c:v>
                      </c:pt>
                      <c:pt idx="4147">
                        <c:v>41.47</c:v>
                      </c:pt>
                      <c:pt idx="4148">
                        <c:v>41.48</c:v>
                      </c:pt>
                      <c:pt idx="4149">
                        <c:v>41.49</c:v>
                      </c:pt>
                      <c:pt idx="4150">
                        <c:v>41.5</c:v>
                      </c:pt>
                      <c:pt idx="4151">
                        <c:v>41.51</c:v>
                      </c:pt>
                      <c:pt idx="4152">
                        <c:v>41.52</c:v>
                      </c:pt>
                      <c:pt idx="4153">
                        <c:v>41.53</c:v>
                      </c:pt>
                      <c:pt idx="4154">
                        <c:v>41.54</c:v>
                      </c:pt>
                      <c:pt idx="4155">
                        <c:v>41.55</c:v>
                      </c:pt>
                      <c:pt idx="4156">
                        <c:v>41.56</c:v>
                      </c:pt>
                      <c:pt idx="4157">
                        <c:v>41.57</c:v>
                      </c:pt>
                      <c:pt idx="4158">
                        <c:v>41.58</c:v>
                      </c:pt>
                      <c:pt idx="4159">
                        <c:v>41.59</c:v>
                      </c:pt>
                      <c:pt idx="4160">
                        <c:v>41.6</c:v>
                      </c:pt>
                      <c:pt idx="4161">
                        <c:v>41.61</c:v>
                      </c:pt>
                      <c:pt idx="4162">
                        <c:v>41.62</c:v>
                      </c:pt>
                      <c:pt idx="4163">
                        <c:v>41.63</c:v>
                      </c:pt>
                      <c:pt idx="4164">
                        <c:v>41.64</c:v>
                      </c:pt>
                      <c:pt idx="4165">
                        <c:v>41.65</c:v>
                      </c:pt>
                      <c:pt idx="4166">
                        <c:v>41.66</c:v>
                      </c:pt>
                      <c:pt idx="4167">
                        <c:v>41.67</c:v>
                      </c:pt>
                      <c:pt idx="4168">
                        <c:v>41.68</c:v>
                      </c:pt>
                      <c:pt idx="4169">
                        <c:v>41.69</c:v>
                      </c:pt>
                      <c:pt idx="4170">
                        <c:v>41.7</c:v>
                      </c:pt>
                      <c:pt idx="4171">
                        <c:v>41.71</c:v>
                      </c:pt>
                      <c:pt idx="4172">
                        <c:v>41.72</c:v>
                      </c:pt>
                      <c:pt idx="4173">
                        <c:v>41.73</c:v>
                      </c:pt>
                      <c:pt idx="4174">
                        <c:v>41.74</c:v>
                      </c:pt>
                      <c:pt idx="4175">
                        <c:v>41.75</c:v>
                      </c:pt>
                      <c:pt idx="4176">
                        <c:v>41.76</c:v>
                      </c:pt>
                      <c:pt idx="4177">
                        <c:v>41.77</c:v>
                      </c:pt>
                      <c:pt idx="4178">
                        <c:v>41.78</c:v>
                      </c:pt>
                      <c:pt idx="4179">
                        <c:v>41.79</c:v>
                      </c:pt>
                      <c:pt idx="4180">
                        <c:v>41.8</c:v>
                      </c:pt>
                      <c:pt idx="4181">
                        <c:v>41.81</c:v>
                      </c:pt>
                      <c:pt idx="4182">
                        <c:v>41.82</c:v>
                      </c:pt>
                      <c:pt idx="4183">
                        <c:v>41.83</c:v>
                      </c:pt>
                      <c:pt idx="4184">
                        <c:v>41.84</c:v>
                      </c:pt>
                      <c:pt idx="4185">
                        <c:v>41.85</c:v>
                      </c:pt>
                      <c:pt idx="4186">
                        <c:v>41.86</c:v>
                      </c:pt>
                      <c:pt idx="4187">
                        <c:v>41.87</c:v>
                      </c:pt>
                      <c:pt idx="4188">
                        <c:v>41.88</c:v>
                      </c:pt>
                      <c:pt idx="4189">
                        <c:v>41.89</c:v>
                      </c:pt>
                      <c:pt idx="4190">
                        <c:v>41.9</c:v>
                      </c:pt>
                      <c:pt idx="4191">
                        <c:v>41.91</c:v>
                      </c:pt>
                      <c:pt idx="4192">
                        <c:v>41.92</c:v>
                      </c:pt>
                      <c:pt idx="4193">
                        <c:v>41.93</c:v>
                      </c:pt>
                      <c:pt idx="4194">
                        <c:v>41.94</c:v>
                      </c:pt>
                      <c:pt idx="4195">
                        <c:v>41.95</c:v>
                      </c:pt>
                      <c:pt idx="4196">
                        <c:v>41.96</c:v>
                      </c:pt>
                      <c:pt idx="4197">
                        <c:v>41.97</c:v>
                      </c:pt>
                      <c:pt idx="4198">
                        <c:v>41.98</c:v>
                      </c:pt>
                      <c:pt idx="4199">
                        <c:v>41.99</c:v>
                      </c:pt>
                      <c:pt idx="4200">
                        <c:v>42</c:v>
                      </c:pt>
                      <c:pt idx="4201">
                        <c:v>42.01</c:v>
                      </c:pt>
                      <c:pt idx="4202">
                        <c:v>42.02</c:v>
                      </c:pt>
                      <c:pt idx="4203">
                        <c:v>42.03</c:v>
                      </c:pt>
                      <c:pt idx="4204">
                        <c:v>42.04</c:v>
                      </c:pt>
                      <c:pt idx="4205">
                        <c:v>42.05</c:v>
                      </c:pt>
                      <c:pt idx="4206">
                        <c:v>42.06</c:v>
                      </c:pt>
                      <c:pt idx="4207">
                        <c:v>42.07</c:v>
                      </c:pt>
                      <c:pt idx="4208">
                        <c:v>42.08</c:v>
                      </c:pt>
                      <c:pt idx="4209">
                        <c:v>42.09</c:v>
                      </c:pt>
                      <c:pt idx="4210">
                        <c:v>42.1</c:v>
                      </c:pt>
                      <c:pt idx="4211">
                        <c:v>42.11</c:v>
                      </c:pt>
                      <c:pt idx="4212">
                        <c:v>42.12</c:v>
                      </c:pt>
                      <c:pt idx="4213">
                        <c:v>42.13</c:v>
                      </c:pt>
                      <c:pt idx="4214">
                        <c:v>42.14</c:v>
                      </c:pt>
                      <c:pt idx="4215">
                        <c:v>42.15</c:v>
                      </c:pt>
                      <c:pt idx="4216">
                        <c:v>42.16</c:v>
                      </c:pt>
                      <c:pt idx="4217">
                        <c:v>42.17</c:v>
                      </c:pt>
                      <c:pt idx="4218">
                        <c:v>42.18</c:v>
                      </c:pt>
                      <c:pt idx="4219">
                        <c:v>42.19</c:v>
                      </c:pt>
                      <c:pt idx="4220">
                        <c:v>42.2</c:v>
                      </c:pt>
                      <c:pt idx="4221">
                        <c:v>42.21</c:v>
                      </c:pt>
                      <c:pt idx="4222">
                        <c:v>42.22</c:v>
                      </c:pt>
                      <c:pt idx="4223">
                        <c:v>42.23</c:v>
                      </c:pt>
                      <c:pt idx="4224">
                        <c:v>42.24</c:v>
                      </c:pt>
                      <c:pt idx="4225">
                        <c:v>42.25</c:v>
                      </c:pt>
                      <c:pt idx="4226">
                        <c:v>42.26</c:v>
                      </c:pt>
                      <c:pt idx="4227">
                        <c:v>42.27</c:v>
                      </c:pt>
                      <c:pt idx="4228">
                        <c:v>42.28</c:v>
                      </c:pt>
                      <c:pt idx="4229">
                        <c:v>42.29</c:v>
                      </c:pt>
                      <c:pt idx="4230">
                        <c:v>42.3</c:v>
                      </c:pt>
                      <c:pt idx="4231">
                        <c:v>42.31</c:v>
                      </c:pt>
                      <c:pt idx="4232">
                        <c:v>42.32</c:v>
                      </c:pt>
                      <c:pt idx="4233">
                        <c:v>42.33</c:v>
                      </c:pt>
                      <c:pt idx="4234">
                        <c:v>42.34</c:v>
                      </c:pt>
                      <c:pt idx="4235">
                        <c:v>42.35</c:v>
                      </c:pt>
                      <c:pt idx="4236">
                        <c:v>42.36</c:v>
                      </c:pt>
                      <c:pt idx="4237">
                        <c:v>42.37</c:v>
                      </c:pt>
                      <c:pt idx="4238">
                        <c:v>42.38</c:v>
                      </c:pt>
                      <c:pt idx="4239">
                        <c:v>42.39</c:v>
                      </c:pt>
                      <c:pt idx="4240">
                        <c:v>42.4</c:v>
                      </c:pt>
                      <c:pt idx="4241">
                        <c:v>42.41</c:v>
                      </c:pt>
                      <c:pt idx="4242">
                        <c:v>42.42</c:v>
                      </c:pt>
                      <c:pt idx="4243">
                        <c:v>42.43</c:v>
                      </c:pt>
                      <c:pt idx="4244">
                        <c:v>42.44</c:v>
                      </c:pt>
                      <c:pt idx="4245">
                        <c:v>42.45</c:v>
                      </c:pt>
                      <c:pt idx="4246">
                        <c:v>42.46</c:v>
                      </c:pt>
                      <c:pt idx="4247">
                        <c:v>42.47</c:v>
                      </c:pt>
                      <c:pt idx="4248">
                        <c:v>42.48</c:v>
                      </c:pt>
                      <c:pt idx="4249">
                        <c:v>42.49</c:v>
                      </c:pt>
                      <c:pt idx="4250">
                        <c:v>42.5</c:v>
                      </c:pt>
                      <c:pt idx="4251">
                        <c:v>42.51</c:v>
                      </c:pt>
                      <c:pt idx="4252">
                        <c:v>42.52</c:v>
                      </c:pt>
                      <c:pt idx="4253">
                        <c:v>42.53</c:v>
                      </c:pt>
                      <c:pt idx="4254">
                        <c:v>42.54</c:v>
                      </c:pt>
                      <c:pt idx="4255">
                        <c:v>42.55</c:v>
                      </c:pt>
                      <c:pt idx="4256">
                        <c:v>42.56</c:v>
                      </c:pt>
                      <c:pt idx="4257">
                        <c:v>42.57</c:v>
                      </c:pt>
                      <c:pt idx="4258">
                        <c:v>42.58</c:v>
                      </c:pt>
                      <c:pt idx="4259">
                        <c:v>42.59</c:v>
                      </c:pt>
                      <c:pt idx="4260">
                        <c:v>42.6</c:v>
                      </c:pt>
                      <c:pt idx="4261">
                        <c:v>42.61</c:v>
                      </c:pt>
                      <c:pt idx="4262">
                        <c:v>42.62</c:v>
                      </c:pt>
                      <c:pt idx="4263">
                        <c:v>42.63</c:v>
                      </c:pt>
                      <c:pt idx="4264">
                        <c:v>42.64</c:v>
                      </c:pt>
                      <c:pt idx="4265">
                        <c:v>42.65</c:v>
                      </c:pt>
                      <c:pt idx="4266">
                        <c:v>42.66</c:v>
                      </c:pt>
                      <c:pt idx="4267">
                        <c:v>42.67</c:v>
                      </c:pt>
                      <c:pt idx="4268">
                        <c:v>42.68</c:v>
                      </c:pt>
                      <c:pt idx="4269">
                        <c:v>42.69</c:v>
                      </c:pt>
                      <c:pt idx="4270">
                        <c:v>42.7</c:v>
                      </c:pt>
                      <c:pt idx="4271">
                        <c:v>42.71</c:v>
                      </c:pt>
                      <c:pt idx="4272">
                        <c:v>42.72</c:v>
                      </c:pt>
                      <c:pt idx="4273">
                        <c:v>42.73</c:v>
                      </c:pt>
                      <c:pt idx="4274">
                        <c:v>42.74</c:v>
                      </c:pt>
                      <c:pt idx="4275">
                        <c:v>42.75</c:v>
                      </c:pt>
                      <c:pt idx="4276">
                        <c:v>42.76</c:v>
                      </c:pt>
                      <c:pt idx="4277">
                        <c:v>42.77</c:v>
                      </c:pt>
                      <c:pt idx="4278">
                        <c:v>42.78</c:v>
                      </c:pt>
                      <c:pt idx="4279">
                        <c:v>42.79</c:v>
                      </c:pt>
                      <c:pt idx="4280">
                        <c:v>42.8</c:v>
                      </c:pt>
                      <c:pt idx="4281">
                        <c:v>42.81</c:v>
                      </c:pt>
                      <c:pt idx="4282">
                        <c:v>42.82</c:v>
                      </c:pt>
                      <c:pt idx="4283">
                        <c:v>42.83</c:v>
                      </c:pt>
                      <c:pt idx="4284">
                        <c:v>42.84</c:v>
                      </c:pt>
                      <c:pt idx="4285">
                        <c:v>42.85</c:v>
                      </c:pt>
                      <c:pt idx="4286">
                        <c:v>42.86</c:v>
                      </c:pt>
                      <c:pt idx="4287">
                        <c:v>42.87</c:v>
                      </c:pt>
                      <c:pt idx="4288">
                        <c:v>42.88</c:v>
                      </c:pt>
                      <c:pt idx="4289">
                        <c:v>42.89</c:v>
                      </c:pt>
                      <c:pt idx="4290">
                        <c:v>42.9</c:v>
                      </c:pt>
                      <c:pt idx="4291">
                        <c:v>42.91</c:v>
                      </c:pt>
                      <c:pt idx="4292">
                        <c:v>42.92</c:v>
                      </c:pt>
                      <c:pt idx="4293">
                        <c:v>42.93</c:v>
                      </c:pt>
                      <c:pt idx="4294">
                        <c:v>42.94</c:v>
                      </c:pt>
                      <c:pt idx="4295">
                        <c:v>42.95</c:v>
                      </c:pt>
                      <c:pt idx="4296">
                        <c:v>42.96</c:v>
                      </c:pt>
                      <c:pt idx="4297">
                        <c:v>42.97</c:v>
                      </c:pt>
                      <c:pt idx="4298">
                        <c:v>42.98</c:v>
                      </c:pt>
                      <c:pt idx="4299">
                        <c:v>42.99</c:v>
                      </c:pt>
                      <c:pt idx="4300">
                        <c:v>43</c:v>
                      </c:pt>
                      <c:pt idx="4301">
                        <c:v>43.01</c:v>
                      </c:pt>
                      <c:pt idx="4302">
                        <c:v>43.02</c:v>
                      </c:pt>
                      <c:pt idx="4303">
                        <c:v>43.03</c:v>
                      </c:pt>
                      <c:pt idx="4304">
                        <c:v>43.04</c:v>
                      </c:pt>
                      <c:pt idx="4305">
                        <c:v>43.05</c:v>
                      </c:pt>
                      <c:pt idx="4306">
                        <c:v>43.06</c:v>
                      </c:pt>
                      <c:pt idx="4307">
                        <c:v>43.07</c:v>
                      </c:pt>
                      <c:pt idx="4308">
                        <c:v>43.08</c:v>
                      </c:pt>
                      <c:pt idx="4309">
                        <c:v>43.09</c:v>
                      </c:pt>
                      <c:pt idx="4310">
                        <c:v>43.1</c:v>
                      </c:pt>
                      <c:pt idx="4311">
                        <c:v>43.11</c:v>
                      </c:pt>
                      <c:pt idx="4312">
                        <c:v>43.12</c:v>
                      </c:pt>
                      <c:pt idx="4313">
                        <c:v>43.13</c:v>
                      </c:pt>
                      <c:pt idx="4314">
                        <c:v>43.14</c:v>
                      </c:pt>
                      <c:pt idx="4315">
                        <c:v>43.15</c:v>
                      </c:pt>
                      <c:pt idx="4316">
                        <c:v>43.16</c:v>
                      </c:pt>
                      <c:pt idx="4317">
                        <c:v>43.17</c:v>
                      </c:pt>
                      <c:pt idx="4318">
                        <c:v>43.18</c:v>
                      </c:pt>
                      <c:pt idx="4319">
                        <c:v>43.19</c:v>
                      </c:pt>
                      <c:pt idx="4320">
                        <c:v>43.2</c:v>
                      </c:pt>
                      <c:pt idx="4321">
                        <c:v>43.21</c:v>
                      </c:pt>
                      <c:pt idx="4322">
                        <c:v>43.22</c:v>
                      </c:pt>
                      <c:pt idx="4323">
                        <c:v>43.23</c:v>
                      </c:pt>
                      <c:pt idx="4324">
                        <c:v>43.24</c:v>
                      </c:pt>
                      <c:pt idx="4325">
                        <c:v>43.25</c:v>
                      </c:pt>
                      <c:pt idx="4326">
                        <c:v>43.26</c:v>
                      </c:pt>
                      <c:pt idx="4327">
                        <c:v>43.27</c:v>
                      </c:pt>
                      <c:pt idx="4328">
                        <c:v>43.28</c:v>
                      </c:pt>
                      <c:pt idx="4329">
                        <c:v>43.29</c:v>
                      </c:pt>
                      <c:pt idx="4330">
                        <c:v>43.3</c:v>
                      </c:pt>
                      <c:pt idx="4331">
                        <c:v>43.31</c:v>
                      </c:pt>
                      <c:pt idx="4332">
                        <c:v>43.32</c:v>
                      </c:pt>
                      <c:pt idx="4333">
                        <c:v>43.33</c:v>
                      </c:pt>
                      <c:pt idx="4334">
                        <c:v>43.34</c:v>
                      </c:pt>
                      <c:pt idx="4335">
                        <c:v>43.35</c:v>
                      </c:pt>
                      <c:pt idx="4336">
                        <c:v>43.36</c:v>
                      </c:pt>
                      <c:pt idx="4337">
                        <c:v>43.37</c:v>
                      </c:pt>
                      <c:pt idx="4338">
                        <c:v>43.38</c:v>
                      </c:pt>
                      <c:pt idx="4339">
                        <c:v>43.39</c:v>
                      </c:pt>
                      <c:pt idx="4340">
                        <c:v>43.4</c:v>
                      </c:pt>
                      <c:pt idx="4341">
                        <c:v>43.41</c:v>
                      </c:pt>
                      <c:pt idx="4342">
                        <c:v>43.42</c:v>
                      </c:pt>
                      <c:pt idx="4343">
                        <c:v>43.43</c:v>
                      </c:pt>
                      <c:pt idx="4344">
                        <c:v>43.44</c:v>
                      </c:pt>
                      <c:pt idx="4345">
                        <c:v>43.45</c:v>
                      </c:pt>
                      <c:pt idx="4346">
                        <c:v>43.46</c:v>
                      </c:pt>
                      <c:pt idx="4347">
                        <c:v>43.47</c:v>
                      </c:pt>
                      <c:pt idx="4348">
                        <c:v>43.48</c:v>
                      </c:pt>
                      <c:pt idx="4349">
                        <c:v>43.49</c:v>
                      </c:pt>
                      <c:pt idx="4350">
                        <c:v>43.5</c:v>
                      </c:pt>
                      <c:pt idx="4351">
                        <c:v>43.51</c:v>
                      </c:pt>
                      <c:pt idx="4352">
                        <c:v>43.52</c:v>
                      </c:pt>
                      <c:pt idx="4353">
                        <c:v>43.53</c:v>
                      </c:pt>
                      <c:pt idx="4354">
                        <c:v>43.54</c:v>
                      </c:pt>
                      <c:pt idx="4355">
                        <c:v>43.55</c:v>
                      </c:pt>
                      <c:pt idx="4356">
                        <c:v>43.56</c:v>
                      </c:pt>
                      <c:pt idx="4357">
                        <c:v>43.57</c:v>
                      </c:pt>
                      <c:pt idx="4358">
                        <c:v>43.58</c:v>
                      </c:pt>
                      <c:pt idx="4359">
                        <c:v>43.59</c:v>
                      </c:pt>
                      <c:pt idx="4360">
                        <c:v>43.6</c:v>
                      </c:pt>
                      <c:pt idx="4361">
                        <c:v>43.61</c:v>
                      </c:pt>
                      <c:pt idx="4362">
                        <c:v>43.62</c:v>
                      </c:pt>
                      <c:pt idx="4363">
                        <c:v>43.63</c:v>
                      </c:pt>
                      <c:pt idx="4364">
                        <c:v>43.64</c:v>
                      </c:pt>
                      <c:pt idx="4365">
                        <c:v>43.65</c:v>
                      </c:pt>
                      <c:pt idx="4366">
                        <c:v>43.66</c:v>
                      </c:pt>
                      <c:pt idx="4367">
                        <c:v>43.67</c:v>
                      </c:pt>
                      <c:pt idx="4368">
                        <c:v>43.68</c:v>
                      </c:pt>
                      <c:pt idx="4369">
                        <c:v>43.69</c:v>
                      </c:pt>
                      <c:pt idx="4370">
                        <c:v>43.7</c:v>
                      </c:pt>
                      <c:pt idx="4371">
                        <c:v>43.71</c:v>
                      </c:pt>
                      <c:pt idx="4372">
                        <c:v>43.72</c:v>
                      </c:pt>
                      <c:pt idx="4373">
                        <c:v>43.73</c:v>
                      </c:pt>
                      <c:pt idx="4374">
                        <c:v>43.74</c:v>
                      </c:pt>
                      <c:pt idx="4375">
                        <c:v>43.75</c:v>
                      </c:pt>
                      <c:pt idx="4376">
                        <c:v>43.76</c:v>
                      </c:pt>
                      <c:pt idx="4377">
                        <c:v>43.77</c:v>
                      </c:pt>
                      <c:pt idx="4378">
                        <c:v>43.78</c:v>
                      </c:pt>
                      <c:pt idx="4379">
                        <c:v>43.79</c:v>
                      </c:pt>
                      <c:pt idx="4380">
                        <c:v>43.8</c:v>
                      </c:pt>
                      <c:pt idx="4381">
                        <c:v>43.81</c:v>
                      </c:pt>
                      <c:pt idx="4382">
                        <c:v>43.82</c:v>
                      </c:pt>
                      <c:pt idx="4383">
                        <c:v>43.83</c:v>
                      </c:pt>
                      <c:pt idx="4384">
                        <c:v>43.84</c:v>
                      </c:pt>
                      <c:pt idx="4385">
                        <c:v>43.85</c:v>
                      </c:pt>
                      <c:pt idx="4386">
                        <c:v>43.86</c:v>
                      </c:pt>
                      <c:pt idx="4387">
                        <c:v>43.87</c:v>
                      </c:pt>
                      <c:pt idx="4388">
                        <c:v>43.88</c:v>
                      </c:pt>
                      <c:pt idx="4389">
                        <c:v>43.89</c:v>
                      </c:pt>
                      <c:pt idx="4390">
                        <c:v>43.9</c:v>
                      </c:pt>
                      <c:pt idx="4391">
                        <c:v>43.91</c:v>
                      </c:pt>
                      <c:pt idx="4392">
                        <c:v>43.92</c:v>
                      </c:pt>
                      <c:pt idx="4393">
                        <c:v>43.93</c:v>
                      </c:pt>
                      <c:pt idx="4394">
                        <c:v>43.94</c:v>
                      </c:pt>
                      <c:pt idx="4395">
                        <c:v>43.95</c:v>
                      </c:pt>
                      <c:pt idx="4396">
                        <c:v>43.96</c:v>
                      </c:pt>
                      <c:pt idx="4397">
                        <c:v>43.97</c:v>
                      </c:pt>
                      <c:pt idx="4398">
                        <c:v>43.98</c:v>
                      </c:pt>
                      <c:pt idx="4399">
                        <c:v>43.99</c:v>
                      </c:pt>
                      <c:pt idx="4400">
                        <c:v>44</c:v>
                      </c:pt>
                      <c:pt idx="4401">
                        <c:v>44.01</c:v>
                      </c:pt>
                      <c:pt idx="4402">
                        <c:v>44.02</c:v>
                      </c:pt>
                      <c:pt idx="4403">
                        <c:v>44.03</c:v>
                      </c:pt>
                      <c:pt idx="4404">
                        <c:v>44.04</c:v>
                      </c:pt>
                      <c:pt idx="4405">
                        <c:v>44.05</c:v>
                      </c:pt>
                      <c:pt idx="4406">
                        <c:v>44.06</c:v>
                      </c:pt>
                      <c:pt idx="4407">
                        <c:v>44.07</c:v>
                      </c:pt>
                      <c:pt idx="4408">
                        <c:v>44.08</c:v>
                      </c:pt>
                      <c:pt idx="4409">
                        <c:v>44.09</c:v>
                      </c:pt>
                      <c:pt idx="4410">
                        <c:v>44.1</c:v>
                      </c:pt>
                      <c:pt idx="4411">
                        <c:v>44.11</c:v>
                      </c:pt>
                      <c:pt idx="4412">
                        <c:v>44.12</c:v>
                      </c:pt>
                      <c:pt idx="4413">
                        <c:v>44.13</c:v>
                      </c:pt>
                      <c:pt idx="4414">
                        <c:v>44.14</c:v>
                      </c:pt>
                      <c:pt idx="4415">
                        <c:v>44.15</c:v>
                      </c:pt>
                      <c:pt idx="4416">
                        <c:v>44.16</c:v>
                      </c:pt>
                      <c:pt idx="4417">
                        <c:v>44.17</c:v>
                      </c:pt>
                      <c:pt idx="4418">
                        <c:v>44.18</c:v>
                      </c:pt>
                      <c:pt idx="4419">
                        <c:v>44.19</c:v>
                      </c:pt>
                      <c:pt idx="4420">
                        <c:v>44.2</c:v>
                      </c:pt>
                      <c:pt idx="4421">
                        <c:v>44.21</c:v>
                      </c:pt>
                      <c:pt idx="4422">
                        <c:v>44.22</c:v>
                      </c:pt>
                      <c:pt idx="4423">
                        <c:v>44.23</c:v>
                      </c:pt>
                      <c:pt idx="4424">
                        <c:v>44.24</c:v>
                      </c:pt>
                      <c:pt idx="4425">
                        <c:v>44.25</c:v>
                      </c:pt>
                      <c:pt idx="4426">
                        <c:v>44.26</c:v>
                      </c:pt>
                      <c:pt idx="4427">
                        <c:v>44.27</c:v>
                      </c:pt>
                      <c:pt idx="4428">
                        <c:v>44.28</c:v>
                      </c:pt>
                      <c:pt idx="4429">
                        <c:v>44.29</c:v>
                      </c:pt>
                      <c:pt idx="4430">
                        <c:v>44.3</c:v>
                      </c:pt>
                      <c:pt idx="4431">
                        <c:v>44.31</c:v>
                      </c:pt>
                      <c:pt idx="4432">
                        <c:v>44.32</c:v>
                      </c:pt>
                      <c:pt idx="4433">
                        <c:v>44.33</c:v>
                      </c:pt>
                      <c:pt idx="4434">
                        <c:v>44.34</c:v>
                      </c:pt>
                      <c:pt idx="4435">
                        <c:v>44.35</c:v>
                      </c:pt>
                      <c:pt idx="4436">
                        <c:v>44.36</c:v>
                      </c:pt>
                      <c:pt idx="4437">
                        <c:v>44.37</c:v>
                      </c:pt>
                      <c:pt idx="4438">
                        <c:v>44.38</c:v>
                      </c:pt>
                      <c:pt idx="4439">
                        <c:v>44.39</c:v>
                      </c:pt>
                      <c:pt idx="4440">
                        <c:v>44.4</c:v>
                      </c:pt>
                      <c:pt idx="4441">
                        <c:v>44.41</c:v>
                      </c:pt>
                      <c:pt idx="4442">
                        <c:v>44.42</c:v>
                      </c:pt>
                      <c:pt idx="4443">
                        <c:v>44.43</c:v>
                      </c:pt>
                      <c:pt idx="4444">
                        <c:v>44.44</c:v>
                      </c:pt>
                      <c:pt idx="4445">
                        <c:v>44.45</c:v>
                      </c:pt>
                      <c:pt idx="4446">
                        <c:v>44.46</c:v>
                      </c:pt>
                      <c:pt idx="4447">
                        <c:v>44.47</c:v>
                      </c:pt>
                      <c:pt idx="4448">
                        <c:v>44.48</c:v>
                      </c:pt>
                      <c:pt idx="4449">
                        <c:v>44.49</c:v>
                      </c:pt>
                      <c:pt idx="4450">
                        <c:v>44.5</c:v>
                      </c:pt>
                      <c:pt idx="4451">
                        <c:v>44.51</c:v>
                      </c:pt>
                      <c:pt idx="4452">
                        <c:v>44.52</c:v>
                      </c:pt>
                      <c:pt idx="4453">
                        <c:v>44.53</c:v>
                      </c:pt>
                      <c:pt idx="4454">
                        <c:v>44.54</c:v>
                      </c:pt>
                      <c:pt idx="4455">
                        <c:v>44.55</c:v>
                      </c:pt>
                      <c:pt idx="4456">
                        <c:v>44.56</c:v>
                      </c:pt>
                      <c:pt idx="4457">
                        <c:v>44.57</c:v>
                      </c:pt>
                      <c:pt idx="4458">
                        <c:v>44.58</c:v>
                      </c:pt>
                      <c:pt idx="4459">
                        <c:v>44.59</c:v>
                      </c:pt>
                      <c:pt idx="4460">
                        <c:v>44.6</c:v>
                      </c:pt>
                      <c:pt idx="4461">
                        <c:v>44.61</c:v>
                      </c:pt>
                      <c:pt idx="4462">
                        <c:v>44.62</c:v>
                      </c:pt>
                      <c:pt idx="4463">
                        <c:v>44.63</c:v>
                      </c:pt>
                      <c:pt idx="4464">
                        <c:v>44.64</c:v>
                      </c:pt>
                      <c:pt idx="4465">
                        <c:v>44.65</c:v>
                      </c:pt>
                      <c:pt idx="4466">
                        <c:v>44.66</c:v>
                      </c:pt>
                      <c:pt idx="4467">
                        <c:v>44.67</c:v>
                      </c:pt>
                      <c:pt idx="4468">
                        <c:v>44.68</c:v>
                      </c:pt>
                      <c:pt idx="4469">
                        <c:v>44.69</c:v>
                      </c:pt>
                      <c:pt idx="4470">
                        <c:v>44.7</c:v>
                      </c:pt>
                      <c:pt idx="4471">
                        <c:v>44.71</c:v>
                      </c:pt>
                      <c:pt idx="4472">
                        <c:v>44.72</c:v>
                      </c:pt>
                      <c:pt idx="4473">
                        <c:v>44.73</c:v>
                      </c:pt>
                      <c:pt idx="4474">
                        <c:v>44.74</c:v>
                      </c:pt>
                      <c:pt idx="4475">
                        <c:v>44.75</c:v>
                      </c:pt>
                      <c:pt idx="4476">
                        <c:v>44.76</c:v>
                      </c:pt>
                      <c:pt idx="4477">
                        <c:v>44.77</c:v>
                      </c:pt>
                      <c:pt idx="4478">
                        <c:v>44.78</c:v>
                      </c:pt>
                      <c:pt idx="4479">
                        <c:v>44.79</c:v>
                      </c:pt>
                      <c:pt idx="4480">
                        <c:v>44.8</c:v>
                      </c:pt>
                      <c:pt idx="4481">
                        <c:v>44.81</c:v>
                      </c:pt>
                      <c:pt idx="4482">
                        <c:v>44.82</c:v>
                      </c:pt>
                      <c:pt idx="4483">
                        <c:v>44.83</c:v>
                      </c:pt>
                      <c:pt idx="4484">
                        <c:v>44.84</c:v>
                      </c:pt>
                      <c:pt idx="4485">
                        <c:v>44.85</c:v>
                      </c:pt>
                      <c:pt idx="4486">
                        <c:v>44.86</c:v>
                      </c:pt>
                      <c:pt idx="4487">
                        <c:v>44.87</c:v>
                      </c:pt>
                      <c:pt idx="4488">
                        <c:v>44.88</c:v>
                      </c:pt>
                      <c:pt idx="4489">
                        <c:v>44.89</c:v>
                      </c:pt>
                      <c:pt idx="4490">
                        <c:v>44.9</c:v>
                      </c:pt>
                      <c:pt idx="4491">
                        <c:v>44.91</c:v>
                      </c:pt>
                      <c:pt idx="4492">
                        <c:v>44.92</c:v>
                      </c:pt>
                      <c:pt idx="4493">
                        <c:v>44.93</c:v>
                      </c:pt>
                      <c:pt idx="4494">
                        <c:v>44.94</c:v>
                      </c:pt>
                      <c:pt idx="4495">
                        <c:v>44.95</c:v>
                      </c:pt>
                      <c:pt idx="4496">
                        <c:v>44.96</c:v>
                      </c:pt>
                      <c:pt idx="4497">
                        <c:v>44.97</c:v>
                      </c:pt>
                      <c:pt idx="4498">
                        <c:v>44.98</c:v>
                      </c:pt>
                      <c:pt idx="4499">
                        <c:v>44.99</c:v>
                      </c:pt>
                      <c:pt idx="4500">
                        <c:v>45</c:v>
                      </c:pt>
                      <c:pt idx="4501">
                        <c:v>45.01</c:v>
                      </c:pt>
                      <c:pt idx="4502">
                        <c:v>45.02</c:v>
                      </c:pt>
                      <c:pt idx="4503">
                        <c:v>45.03</c:v>
                      </c:pt>
                      <c:pt idx="4504">
                        <c:v>45.04</c:v>
                      </c:pt>
                      <c:pt idx="4505">
                        <c:v>45.05</c:v>
                      </c:pt>
                      <c:pt idx="4506">
                        <c:v>45.06</c:v>
                      </c:pt>
                      <c:pt idx="4507">
                        <c:v>45.07</c:v>
                      </c:pt>
                      <c:pt idx="4508">
                        <c:v>45.08</c:v>
                      </c:pt>
                      <c:pt idx="4509">
                        <c:v>45.09</c:v>
                      </c:pt>
                      <c:pt idx="4510">
                        <c:v>45.1</c:v>
                      </c:pt>
                      <c:pt idx="4511">
                        <c:v>45.11</c:v>
                      </c:pt>
                      <c:pt idx="4512">
                        <c:v>45.12</c:v>
                      </c:pt>
                      <c:pt idx="4513">
                        <c:v>45.13</c:v>
                      </c:pt>
                      <c:pt idx="4514">
                        <c:v>45.14</c:v>
                      </c:pt>
                      <c:pt idx="4515">
                        <c:v>45.15</c:v>
                      </c:pt>
                      <c:pt idx="4516">
                        <c:v>45.16</c:v>
                      </c:pt>
                      <c:pt idx="4517">
                        <c:v>45.17</c:v>
                      </c:pt>
                      <c:pt idx="4518">
                        <c:v>45.18</c:v>
                      </c:pt>
                      <c:pt idx="4519">
                        <c:v>45.19</c:v>
                      </c:pt>
                      <c:pt idx="4520">
                        <c:v>45.2</c:v>
                      </c:pt>
                      <c:pt idx="4521">
                        <c:v>45.21</c:v>
                      </c:pt>
                      <c:pt idx="4522">
                        <c:v>45.22</c:v>
                      </c:pt>
                      <c:pt idx="4523">
                        <c:v>45.23</c:v>
                      </c:pt>
                      <c:pt idx="4524">
                        <c:v>45.24</c:v>
                      </c:pt>
                      <c:pt idx="4525">
                        <c:v>45.25</c:v>
                      </c:pt>
                      <c:pt idx="4526">
                        <c:v>45.26</c:v>
                      </c:pt>
                      <c:pt idx="4527">
                        <c:v>45.27</c:v>
                      </c:pt>
                      <c:pt idx="4528">
                        <c:v>45.28</c:v>
                      </c:pt>
                      <c:pt idx="4529">
                        <c:v>45.29</c:v>
                      </c:pt>
                      <c:pt idx="4530">
                        <c:v>45.3</c:v>
                      </c:pt>
                      <c:pt idx="4531">
                        <c:v>45.31</c:v>
                      </c:pt>
                      <c:pt idx="4532">
                        <c:v>45.32</c:v>
                      </c:pt>
                      <c:pt idx="4533">
                        <c:v>45.33</c:v>
                      </c:pt>
                      <c:pt idx="4534">
                        <c:v>45.34</c:v>
                      </c:pt>
                      <c:pt idx="4535">
                        <c:v>45.35</c:v>
                      </c:pt>
                      <c:pt idx="4536">
                        <c:v>45.36</c:v>
                      </c:pt>
                      <c:pt idx="4537">
                        <c:v>45.37</c:v>
                      </c:pt>
                      <c:pt idx="4538">
                        <c:v>45.38</c:v>
                      </c:pt>
                      <c:pt idx="4539">
                        <c:v>45.39</c:v>
                      </c:pt>
                      <c:pt idx="4540">
                        <c:v>45.4</c:v>
                      </c:pt>
                      <c:pt idx="4541">
                        <c:v>45.41</c:v>
                      </c:pt>
                      <c:pt idx="4542">
                        <c:v>45.42</c:v>
                      </c:pt>
                      <c:pt idx="4543">
                        <c:v>45.43</c:v>
                      </c:pt>
                      <c:pt idx="4544">
                        <c:v>45.44</c:v>
                      </c:pt>
                      <c:pt idx="4545">
                        <c:v>45.45</c:v>
                      </c:pt>
                      <c:pt idx="4546">
                        <c:v>45.46</c:v>
                      </c:pt>
                      <c:pt idx="4547">
                        <c:v>45.47</c:v>
                      </c:pt>
                      <c:pt idx="4548">
                        <c:v>45.48</c:v>
                      </c:pt>
                      <c:pt idx="4549">
                        <c:v>45.49</c:v>
                      </c:pt>
                      <c:pt idx="4550">
                        <c:v>45.5</c:v>
                      </c:pt>
                      <c:pt idx="4551">
                        <c:v>45.51</c:v>
                      </c:pt>
                      <c:pt idx="4552">
                        <c:v>45.52</c:v>
                      </c:pt>
                      <c:pt idx="4553">
                        <c:v>45.53</c:v>
                      </c:pt>
                      <c:pt idx="4554">
                        <c:v>45.54</c:v>
                      </c:pt>
                      <c:pt idx="4555">
                        <c:v>45.55</c:v>
                      </c:pt>
                      <c:pt idx="4556">
                        <c:v>45.56</c:v>
                      </c:pt>
                      <c:pt idx="4557">
                        <c:v>45.57</c:v>
                      </c:pt>
                      <c:pt idx="4558">
                        <c:v>45.58</c:v>
                      </c:pt>
                      <c:pt idx="4559">
                        <c:v>45.59</c:v>
                      </c:pt>
                      <c:pt idx="4560">
                        <c:v>45.6</c:v>
                      </c:pt>
                      <c:pt idx="4561">
                        <c:v>45.61</c:v>
                      </c:pt>
                      <c:pt idx="4562">
                        <c:v>45.62</c:v>
                      </c:pt>
                      <c:pt idx="4563">
                        <c:v>45.63</c:v>
                      </c:pt>
                      <c:pt idx="4564">
                        <c:v>45.64</c:v>
                      </c:pt>
                      <c:pt idx="4565">
                        <c:v>45.65</c:v>
                      </c:pt>
                      <c:pt idx="4566">
                        <c:v>45.66</c:v>
                      </c:pt>
                      <c:pt idx="4567">
                        <c:v>45.67</c:v>
                      </c:pt>
                      <c:pt idx="4568">
                        <c:v>45.68</c:v>
                      </c:pt>
                      <c:pt idx="4569">
                        <c:v>45.69</c:v>
                      </c:pt>
                      <c:pt idx="4570">
                        <c:v>45.7</c:v>
                      </c:pt>
                      <c:pt idx="4571">
                        <c:v>45.71</c:v>
                      </c:pt>
                      <c:pt idx="4572">
                        <c:v>45.72</c:v>
                      </c:pt>
                      <c:pt idx="4573">
                        <c:v>45.73</c:v>
                      </c:pt>
                      <c:pt idx="4574">
                        <c:v>45.74</c:v>
                      </c:pt>
                      <c:pt idx="4575">
                        <c:v>45.75</c:v>
                      </c:pt>
                      <c:pt idx="4576">
                        <c:v>45.76</c:v>
                      </c:pt>
                      <c:pt idx="4577">
                        <c:v>45.77</c:v>
                      </c:pt>
                      <c:pt idx="4578">
                        <c:v>45.78</c:v>
                      </c:pt>
                      <c:pt idx="4579">
                        <c:v>45.79</c:v>
                      </c:pt>
                      <c:pt idx="4580">
                        <c:v>45.8</c:v>
                      </c:pt>
                      <c:pt idx="4581">
                        <c:v>45.81</c:v>
                      </c:pt>
                      <c:pt idx="4582">
                        <c:v>45.82</c:v>
                      </c:pt>
                      <c:pt idx="4583">
                        <c:v>45.83</c:v>
                      </c:pt>
                      <c:pt idx="4584">
                        <c:v>45.84</c:v>
                      </c:pt>
                      <c:pt idx="4585">
                        <c:v>45.85</c:v>
                      </c:pt>
                      <c:pt idx="4586">
                        <c:v>45.86</c:v>
                      </c:pt>
                      <c:pt idx="4587">
                        <c:v>45.87</c:v>
                      </c:pt>
                      <c:pt idx="4588">
                        <c:v>45.88</c:v>
                      </c:pt>
                      <c:pt idx="4589">
                        <c:v>45.89</c:v>
                      </c:pt>
                      <c:pt idx="4590">
                        <c:v>45.9</c:v>
                      </c:pt>
                      <c:pt idx="4591">
                        <c:v>45.91</c:v>
                      </c:pt>
                      <c:pt idx="4592">
                        <c:v>45.92</c:v>
                      </c:pt>
                      <c:pt idx="4593">
                        <c:v>45.93</c:v>
                      </c:pt>
                      <c:pt idx="4594">
                        <c:v>45.94</c:v>
                      </c:pt>
                      <c:pt idx="4595">
                        <c:v>45.95</c:v>
                      </c:pt>
                      <c:pt idx="4596">
                        <c:v>45.96</c:v>
                      </c:pt>
                      <c:pt idx="4597">
                        <c:v>45.97</c:v>
                      </c:pt>
                      <c:pt idx="4598">
                        <c:v>45.98</c:v>
                      </c:pt>
                      <c:pt idx="4599">
                        <c:v>45.99</c:v>
                      </c:pt>
                      <c:pt idx="4600">
                        <c:v>46</c:v>
                      </c:pt>
                      <c:pt idx="4601">
                        <c:v>46.01</c:v>
                      </c:pt>
                      <c:pt idx="4602">
                        <c:v>46.02</c:v>
                      </c:pt>
                      <c:pt idx="4603">
                        <c:v>46.03</c:v>
                      </c:pt>
                      <c:pt idx="4604">
                        <c:v>46.04</c:v>
                      </c:pt>
                      <c:pt idx="4605">
                        <c:v>46.05</c:v>
                      </c:pt>
                      <c:pt idx="4606">
                        <c:v>46.06</c:v>
                      </c:pt>
                      <c:pt idx="4607">
                        <c:v>46.07</c:v>
                      </c:pt>
                      <c:pt idx="4608">
                        <c:v>46.08</c:v>
                      </c:pt>
                      <c:pt idx="4609">
                        <c:v>46.09</c:v>
                      </c:pt>
                      <c:pt idx="4610">
                        <c:v>46.1</c:v>
                      </c:pt>
                      <c:pt idx="4611">
                        <c:v>46.11</c:v>
                      </c:pt>
                      <c:pt idx="4612">
                        <c:v>46.12</c:v>
                      </c:pt>
                      <c:pt idx="4613">
                        <c:v>46.13</c:v>
                      </c:pt>
                      <c:pt idx="4614">
                        <c:v>46.14</c:v>
                      </c:pt>
                      <c:pt idx="4615">
                        <c:v>46.15</c:v>
                      </c:pt>
                      <c:pt idx="4616">
                        <c:v>46.16</c:v>
                      </c:pt>
                      <c:pt idx="4617">
                        <c:v>46.17</c:v>
                      </c:pt>
                      <c:pt idx="4618">
                        <c:v>46.18</c:v>
                      </c:pt>
                      <c:pt idx="4619">
                        <c:v>46.19</c:v>
                      </c:pt>
                      <c:pt idx="4620">
                        <c:v>46.2</c:v>
                      </c:pt>
                      <c:pt idx="4621">
                        <c:v>46.21</c:v>
                      </c:pt>
                      <c:pt idx="4622">
                        <c:v>46.22</c:v>
                      </c:pt>
                      <c:pt idx="4623">
                        <c:v>46.23</c:v>
                      </c:pt>
                      <c:pt idx="4624">
                        <c:v>46.24</c:v>
                      </c:pt>
                      <c:pt idx="4625">
                        <c:v>46.25</c:v>
                      </c:pt>
                      <c:pt idx="4626">
                        <c:v>46.26</c:v>
                      </c:pt>
                      <c:pt idx="4627">
                        <c:v>46.27</c:v>
                      </c:pt>
                      <c:pt idx="4628">
                        <c:v>46.28</c:v>
                      </c:pt>
                      <c:pt idx="4629">
                        <c:v>46.29</c:v>
                      </c:pt>
                      <c:pt idx="4630">
                        <c:v>46.3</c:v>
                      </c:pt>
                      <c:pt idx="4631">
                        <c:v>46.31</c:v>
                      </c:pt>
                      <c:pt idx="4632">
                        <c:v>46.32</c:v>
                      </c:pt>
                      <c:pt idx="4633">
                        <c:v>46.33</c:v>
                      </c:pt>
                      <c:pt idx="4634">
                        <c:v>46.34</c:v>
                      </c:pt>
                      <c:pt idx="4635">
                        <c:v>46.35</c:v>
                      </c:pt>
                      <c:pt idx="4636">
                        <c:v>46.36</c:v>
                      </c:pt>
                      <c:pt idx="4637">
                        <c:v>46.37</c:v>
                      </c:pt>
                      <c:pt idx="4638">
                        <c:v>46.38</c:v>
                      </c:pt>
                      <c:pt idx="4639">
                        <c:v>46.39</c:v>
                      </c:pt>
                      <c:pt idx="4640">
                        <c:v>46.4</c:v>
                      </c:pt>
                      <c:pt idx="4641">
                        <c:v>46.41</c:v>
                      </c:pt>
                      <c:pt idx="4642">
                        <c:v>46.42</c:v>
                      </c:pt>
                      <c:pt idx="4643">
                        <c:v>46.43</c:v>
                      </c:pt>
                      <c:pt idx="4644">
                        <c:v>46.44</c:v>
                      </c:pt>
                      <c:pt idx="4645">
                        <c:v>46.45</c:v>
                      </c:pt>
                      <c:pt idx="4646">
                        <c:v>46.46</c:v>
                      </c:pt>
                      <c:pt idx="4647">
                        <c:v>46.47</c:v>
                      </c:pt>
                      <c:pt idx="4648">
                        <c:v>46.48</c:v>
                      </c:pt>
                      <c:pt idx="4649">
                        <c:v>46.49</c:v>
                      </c:pt>
                      <c:pt idx="4650">
                        <c:v>46.5</c:v>
                      </c:pt>
                      <c:pt idx="4651">
                        <c:v>46.51</c:v>
                      </c:pt>
                      <c:pt idx="4652">
                        <c:v>46.52</c:v>
                      </c:pt>
                      <c:pt idx="4653">
                        <c:v>46.53</c:v>
                      </c:pt>
                      <c:pt idx="4654">
                        <c:v>46.54</c:v>
                      </c:pt>
                      <c:pt idx="4655">
                        <c:v>46.55</c:v>
                      </c:pt>
                      <c:pt idx="4656">
                        <c:v>46.56</c:v>
                      </c:pt>
                      <c:pt idx="4657">
                        <c:v>46.57</c:v>
                      </c:pt>
                      <c:pt idx="4658">
                        <c:v>46.58</c:v>
                      </c:pt>
                      <c:pt idx="4659">
                        <c:v>46.59</c:v>
                      </c:pt>
                      <c:pt idx="4660">
                        <c:v>46.6</c:v>
                      </c:pt>
                      <c:pt idx="4661">
                        <c:v>46.61</c:v>
                      </c:pt>
                      <c:pt idx="4662">
                        <c:v>46.62</c:v>
                      </c:pt>
                      <c:pt idx="4663">
                        <c:v>46.63</c:v>
                      </c:pt>
                      <c:pt idx="4664">
                        <c:v>46.64</c:v>
                      </c:pt>
                      <c:pt idx="4665">
                        <c:v>46.65</c:v>
                      </c:pt>
                      <c:pt idx="4666">
                        <c:v>46.66</c:v>
                      </c:pt>
                      <c:pt idx="4667">
                        <c:v>46.67</c:v>
                      </c:pt>
                      <c:pt idx="4668">
                        <c:v>46.68</c:v>
                      </c:pt>
                      <c:pt idx="4669">
                        <c:v>46.69</c:v>
                      </c:pt>
                      <c:pt idx="4670">
                        <c:v>46.7</c:v>
                      </c:pt>
                      <c:pt idx="4671">
                        <c:v>46.71</c:v>
                      </c:pt>
                      <c:pt idx="4672">
                        <c:v>46.72</c:v>
                      </c:pt>
                      <c:pt idx="4673">
                        <c:v>46.73</c:v>
                      </c:pt>
                      <c:pt idx="4674">
                        <c:v>46.74</c:v>
                      </c:pt>
                      <c:pt idx="4675">
                        <c:v>46.75</c:v>
                      </c:pt>
                      <c:pt idx="4676">
                        <c:v>46.76</c:v>
                      </c:pt>
                      <c:pt idx="4677">
                        <c:v>46.77</c:v>
                      </c:pt>
                      <c:pt idx="4678">
                        <c:v>46.78</c:v>
                      </c:pt>
                      <c:pt idx="4679">
                        <c:v>46.79</c:v>
                      </c:pt>
                      <c:pt idx="4680">
                        <c:v>46.8</c:v>
                      </c:pt>
                      <c:pt idx="4681">
                        <c:v>46.81</c:v>
                      </c:pt>
                      <c:pt idx="4682">
                        <c:v>46.82</c:v>
                      </c:pt>
                      <c:pt idx="4683">
                        <c:v>46.83</c:v>
                      </c:pt>
                      <c:pt idx="4684">
                        <c:v>46.84</c:v>
                      </c:pt>
                      <c:pt idx="4685">
                        <c:v>46.85</c:v>
                      </c:pt>
                      <c:pt idx="4686">
                        <c:v>46.86</c:v>
                      </c:pt>
                      <c:pt idx="4687">
                        <c:v>46.87</c:v>
                      </c:pt>
                      <c:pt idx="4688">
                        <c:v>46.88</c:v>
                      </c:pt>
                      <c:pt idx="4689">
                        <c:v>46.89</c:v>
                      </c:pt>
                      <c:pt idx="4690">
                        <c:v>46.9</c:v>
                      </c:pt>
                      <c:pt idx="4691">
                        <c:v>46.91</c:v>
                      </c:pt>
                      <c:pt idx="4692">
                        <c:v>46.92</c:v>
                      </c:pt>
                      <c:pt idx="4693">
                        <c:v>46.93</c:v>
                      </c:pt>
                      <c:pt idx="4694">
                        <c:v>46.94</c:v>
                      </c:pt>
                      <c:pt idx="4695">
                        <c:v>46.95</c:v>
                      </c:pt>
                      <c:pt idx="4696">
                        <c:v>46.96</c:v>
                      </c:pt>
                      <c:pt idx="4697">
                        <c:v>46.97</c:v>
                      </c:pt>
                      <c:pt idx="4698">
                        <c:v>46.98</c:v>
                      </c:pt>
                      <c:pt idx="4699">
                        <c:v>46.99</c:v>
                      </c:pt>
                      <c:pt idx="4700">
                        <c:v>47</c:v>
                      </c:pt>
                      <c:pt idx="4701">
                        <c:v>47.01</c:v>
                      </c:pt>
                      <c:pt idx="4702">
                        <c:v>47.02</c:v>
                      </c:pt>
                      <c:pt idx="4703">
                        <c:v>47.03</c:v>
                      </c:pt>
                      <c:pt idx="4704">
                        <c:v>47.04</c:v>
                      </c:pt>
                      <c:pt idx="4705">
                        <c:v>47.05</c:v>
                      </c:pt>
                      <c:pt idx="4706">
                        <c:v>47.06</c:v>
                      </c:pt>
                      <c:pt idx="4707">
                        <c:v>47.07</c:v>
                      </c:pt>
                      <c:pt idx="4708">
                        <c:v>47.08</c:v>
                      </c:pt>
                      <c:pt idx="4709">
                        <c:v>47.09</c:v>
                      </c:pt>
                      <c:pt idx="4710">
                        <c:v>47.1</c:v>
                      </c:pt>
                      <c:pt idx="4711">
                        <c:v>47.11</c:v>
                      </c:pt>
                      <c:pt idx="4712">
                        <c:v>47.12</c:v>
                      </c:pt>
                      <c:pt idx="4713">
                        <c:v>47.13</c:v>
                      </c:pt>
                      <c:pt idx="4714">
                        <c:v>47.14</c:v>
                      </c:pt>
                      <c:pt idx="4715">
                        <c:v>47.15</c:v>
                      </c:pt>
                      <c:pt idx="4716">
                        <c:v>47.16</c:v>
                      </c:pt>
                      <c:pt idx="4717">
                        <c:v>47.17</c:v>
                      </c:pt>
                      <c:pt idx="4718">
                        <c:v>47.18</c:v>
                      </c:pt>
                      <c:pt idx="4719">
                        <c:v>47.19</c:v>
                      </c:pt>
                      <c:pt idx="4720">
                        <c:v>47.2</c:v>
                      </c:pt>
                      <c:pt idx="4721">
                        <c:v>47.21</c:v>
                      </c:pt>
                      <c:pt idx="4722">
                        <c:v>47.22</c:v>
                      </c:pt>
                      <c:pt idx="4723">
                        <c:v>47.23</c:v>
                      </c:pt>
                      <c:pt idx="4724">
                        <c:v>47.24</c:v>
                      </c:pt>
                      <c:pt idx="4725">
                        <c:v>47.25</c:v>
                      </c:pt>
                      <c:pt idx="4726">
                        <c:v>47.26</c:v>
                      </c:pt>
                      <c:pt idx="4727">
                        <c:v>47.27</c:v>
                      </c:pt>
                      <c:pt idx="4728">
                        <c:v>47.28</c:v>
                      </c:pt>
                      <c:pt idx="4729">
                        <c:v>47.29</c:v>
                      </c:pt>
                      <c:pt idx="4730">
                        <c:v>47.3</c:v>
                      </c:pt>
                      <c:pt idx="4731">
                        <c:v>47.31</c:v>
                      </c:pt>
                      <c:pt idx="4732">
                        <c:v>47.32</c:v>
                      </c:pt>
                      <c:pt idx="4733">
                        <c:v>47.33</c:v>
                      </c:pt>
                      <c:pt idx="4734">
                        <c:v>47.34</c:v>
                      </c:pt>
                      <c:pt idx="4735">
                        <c:v>47.35</c:v>
                      </c:pt>
                      <c:pt idx="4736">
                        <c:v>47.36</c:v>
                      </c:pt>
                      <c:pt idx="4737">
                        <c:v>47.37</c:v>
                      </c:pt>
                      <c:pt idx="4738">
                        <c:v>47.38</c:v>
                      </c:pt>
                      <c:pt idx="4739">
                        <c:v>47.39</c:v>
                      </c:pt>
                      <c:pt idx="4740">
                        <c:v>47.4</c:v>
                      </c:pt>
                      <c:pt idx="4741">
                        <c:v>47.41</c:v>
                      </c:pt>
                      <c:pt idx="4742">
                        <c:v>47.42</c:v>
                      </c:pt>
                      <c:pt idx="4743">
                        <c:v>47.43</c:v>
                      </c:pt>
                      <c:pt idx="4744">
                        <c:v>47.44</c:v>
                      </c:pt>
                      <c:pt idx="4745">
                        <c:v>47.45</c:v>
                      </c:pt>
                      <c:pt idx="4746">
                        <c:v>47.46</c:v>
                      </c:pt>
                      <c:pt idx="4747">
                        <c:v>47.47</c:v>
                      </c:pt>
                      <c:pt idx="4748">
                        <c:v>47.48</c:v>
                      </c:pt>
                      <c:pt idx="4749">
                        <c:v>47.49</c:v>
                      </c:pt>
                      <c:pt idx="4750">
                        <c:v>47.5</c:v>
                      </c:pt>
                      <c:pt idx="4751">
                        <c:v>47.51</c:v>
                      </c:pt>
                      <c:pt idx="4752">
                        <c:v>47.52</c:v>
                      </c:pt>
                      <c:pt idx="4753">
                        <c:v>47.53</c:v>
                      </c:pt>
                      <c:pt idx="4754">
                        <c:v>47.54</c:v>
                      </c:pt>
                      <c:pt idx="4755">
                        <c:v>47.55</c:v>
                      </c:pt>
                      <c:pt idx="4756">
                        <c:v>47.56</c:v>
                      </c:pt>
                      <c:pt idx="4757">
                        <c:v>47.57</c:v>
                      </c:pt>
                      <c:pt idx="4758">
                        <c:v>47.58</c:v>
                      </c:pt>
                      <c:pt idx="4759">
                        <c:v>47.59</c:v>
                      </c:pt>
                      <c:pt idx="4760">
                        <c:v>47.6</c:v>
                      </c:pt>
                      <c:pt idx="4761">
                        <c:v>47.61</c:v>
                      </c:pt>
                      <c:pt idx="4762">
                        <c:v>47.62</c:v>
                      </c:pt>
                      <c:pt idx="4763">
                        <c:v>47.63</c:v>
                      </c:pt>
                      <c:pt idx="4764">
                        <c:v>47.64</c:v>
                      </c:pt>
                      <c:pt idx="4765">
                        <c:v>47.65</c:v>
                      </c:pt>
                      <c:pt idx="4766">
                        <c:v>47.66</c:v>
                      </c:pt>
                      <c:pt idx="4767">
                        <c:v>47.67</c:v>
                      </c:pt>
                      <c:pt idx="4768">
                        <c:v>47.68</c:v>
                      </c:pt>
                      <c:pt idx="4769">
                        <c:v>47.69</c:v>
                      </c:pt>
                      <c:pt idx="4770">
                        <c:v>47.7</c:v>
                      </c:pt>
                      <c:pt idx="4771">
                        <c:v>47.71</c:v>
                      </c:pt>
                      <c:pt idx="4772">
                        <c:v>47.72</c:v>
                      </c:pt>
                      <c:pt idx="4773">
                        <c:v>47.73</c:v>
                      </c:pt>
                      <c:pt idx="4774">
                        <c:v>47.74</c:v>
                      </c:pt>
                      <c:pt idx="4775">
                        <c:v>47.75</c:v>
                      </c:pt>
                      <c:pt idx="4776">
                        <c:v>47.76</c:v>
                      </c:pt>
                      <c:pt idx="4777">
                        <c:v>47.77</c:v>
                      </c:pt>
                      <c:pt idx="4778">
                        <c:v>47.78</c:v>
                      </c:pt>
                      <c:pt idx="4779">
                        <c:v>47.79</c:v>
                      </c:pt>
                      <c:pt idx="4780">
                        <c:v>47.8</c:v>
                      </c:pt>
                      <c:pt idx="4781">
                        <c:v>47.81</c:v>
                      </c:pt>
                      <c:pt idx="4782">
                        <c:v>47.82</c:v>
                      </c:pt>
                      <c:pt idx="4783">
                        <c:v>47.83</c:v>
                      </c:pt>
                      <c:pt idx="4784">
                        <c:v>47.84</c:v>
                      </c:pt>
                      <c:pt idx="4785">
                        <c:v>47.85</c:v>
                      </c:pt>
                      <c:pt idx="4786">
                        <c:v>47.86</c:v>
                      </c:pt>
                      <c:pt idx="4787">
                        <c:v>47.87</c:v>
                      </c:pt>
                      <c:pt idx="4788">
                        <c:v>47.88</c:v>
                      </c:pt>
                      <c:pt idx="4789">
                        <c:v>47.89</c:v>
                      </c:pt>
                      <c:pt idx="4790">
                        <c:v>47.9</c:v>
                      </c:pt>
                      <c:pt idx="4791">
                        <c:v>47.91</c:v>
                      </c:pt>
                      <c:pt idx="4792">
                        <c:v>47.92</c:v>
                      </c:pt>
                      <c:pt idx="4793">
                        <c:v>47.93</c:v>
                      </c:pt>
                      <c:pt idx="4794">
                        <c:v>47.94</c:v>
                      </c:pt>
                      <c:pt idx="4795">
                        <c:v>47.95</c:v>
                      </c:pt>
                      <c:pt idx="4796">
                        <c:v>47.96</c:v>
                      </c:pt>
                      <c:pt idx="4797">
                        <c:v>47.97</c:v>
                      </c:pt>
                      <c:pt idx="4798">
                        <c:v>47.98</c:v>
                      </c:pt>
                      <c:pt idx="4799">
                        <c:v>47.99</c:v>
                      </c:pt>
                      <c:pt idx="4800">
                        <c:v>48</c:v>
                      </c:pt>
                      <c:pt idx="4801">
                        <c:v>48.01</c:v>
                      </c:pt>
                      <c:pt idx="4802">
                        <c:v>48.02</c:v>
                      </c:pt>
                      <c:pt idx="4803">
                        <c:v>48.03</c:v>
                      </c:pt>
                      <c:pt idx="4804">
                        <c:v>48.04</c:v>
                      </c:pt>
                      <c:pt idx="4805">
                        <c:v>48.05</c:v>
                      </c:pt>
                      <c:pt idx="4806">
                        <c:v>48.06</c:v>
                      </c:pt>
                      <c:pt idx="4807">
                        <c:v>48.07</c:v>
                      </c:pt>
                      <c:pt idx="4808">
                        <c:v>48.08</c:v>
                      </c:pt>
                      <c:pt idx="4809">
                        <c:v>48.09</c:v>
                      </c:pt>
                      <c:pt idx="4810">
                        <c:v>48.1</c:v>
                      </c:pt>
                      <c:pt idx="4811">
                        <c:v>48.11</c:v>
                      </c:pt>
                      <c:pt idx="4812">
                        <c:v>48.12</c:v>
                      </c:pt>
                      <c:pt idx="4813">
                        <c:v>48.13</c:v>
                      </c:pt>
                      <c:pt idx="4814">
                        <c:v>48.14</c:v>
                      </c:pt>
                      <c:pt idx="4815">
                        <c:v>48.15</c:v>
                      </c:pt>
                      <c:pt idx="4816">
                        <c:v>48.16</c:v>
                      </c:pt>
                      <c:pt idx="4817">
                        <c:v>48.17</c:v>
                      </c:pt>
                      <c:pt idx="4818">
                        <c:v>48.18</c:v>
                      </c:pt>
                      <c:pt idx="4819">
                        <c:v>48.19</c:v>
                      </c:pt>
                      <c:pt idx="4820">
                        <c:v>48.2</c:v>
                      </c:pt>
                      <c:pt idx="4821">
                        <c:v>48.21</c:v>
                      </c:pt>
                      <c:pt idx="4822">
                        <c:v>48.22</c:v>
                      </c:pt>
                      <c:pt idx="4823">
                        <c:v>48.23</c:v>
                      </c:pt>
                      <c:pt idx="4824">
                        <c:v>48.24</c:v>
                      </c:pt>
                      <c:pt idx="4825">
                        <c:v>48.25</c:v>
                      </c:pt>
                      <c:pt idx="4826">
                        <c:v>48.26</c:v>
                      </c:pt>
                      <c:pt idx="4827">
                        <c:v>48.27</c:v>
                      </c:pt>
                      <c:pt idx="4828">
                        <c:v>48.28</c:v>
                      </c:pt>
                      <c:pt idx="4829">
                        <c:v>48.29</c:v>
                      </c:pt>
                      <c:pt idx="4830">
                        <c:v>48.3</c:v>
                      </c:pt>
                      <c:pt idx="4831">
                        <c:v>48.31</c:v>
                      </c:pt>
                      <c:pt idx="4832">
                        <c:v>48.32</c:v>
                      </c:pt>
                      <c:pt idx="4833">
                        <c:v>48.33</c:v>
                      </c:pt>
                      <c:pt idx="4834">
                        <c:v>48.34</c:v>
                      </c:pt>
                      <c:pt idx="4835">
                        <c:v>48.35</c:v>
                      </c:pt>
                      <c:pt idx="4836">
                        <c:v>48.36</c:v>
                      </c:pt>
                      <c:pt idx="4837">
                        <c:v>48.37</c:v>
                      </c:pt>
                      <c:pt idx="4838">
                        <c:v>48.38</c:v>
                      </c:pt>
                      <c:pt idx="4839">
                        <c:v>48.39</c:v>
                      </c:pt>
                      <c:pt idx="4840">
                        <c:v>48.4</c:v>
                      </c:pt>
                      <c:pt idx="4841">
                        <c:v>48.41</c:v>
                      </c:pt>
                      <c:pt idx="4842">
                        <c:v>48.42</c:v>
                      </c:pt>
                      <c:pt idx="4843">
                        <c:v>48.43</c:v>
                      </c:pt>
                      <c:pt idx="4844">
                        <c:v>48.44</c:v>
                      </c:pt>
                      <c:pt idx="4845">
                        <c:v>48.45</c:v>
                      </c:pt>
                      <c:pt idx="4846">
                        <c:v>48.46</c:v>
                      </c:pt>
                      <c:pt idx="4847">
                        <c:v>48.47</c:v>
                      </c:pt>
                      <c:pt idx="4848">
                        <c:v>48.48</c:v>
                      </c:pt>
                      <c:pt idx="4849">
                        <c:v>48.49</c:v>
                      </c:pt>
                      <c:pt idx="4850">
                        <c:v>48.5</c:v>
                      </c:pt>
                      <c:pt idx="4851">
                        <c:v>48.51</c:v>
                      </c:pt>
                      <c:pt idx="4852">
                        <c:v>48.52</c:v>
                      </c:pt>
                      <c:pt idx="4853">
                        <c:v>48.53</c:v>
                      </c:pt>
                      <c:pt idx="4854">
                        <c:v>48.54</c:v>
                      </c:pt>
                      <c:pt idx="4855">
                        <c:v>48.55</c:v>
                      </c:pt>
                      <c:pt idx="4856">
                        <c:v>48.56</c:v>
                      </c:pt>
                      <c:pt idx="4857">
                        <c:v>48.57</c:v>
                      </c:pt>
                      <c:pt idx="4858">
                        <c:v>48.58</c:v>
                      </c:pt>
                      <c:pt idx="4859">
                        <c:v>48.59</c:v>
                      </c:pt>
                      <c:pt idx="4860">
                        <c:v>48.6</c:v>
                      </c:pt>
                      <c:pt idx="4861">
                        <c:v>48.61</c:v>
                      </c:pt>
                      <c:pt idx="4862">
                        <c:v>48.62</c:v>
                      </c:pt>
                      <c:pt idx="4863">
                        <c:v>48.63</c:v>
                      </c:pt>
                      <c:pt idx="4864">
                        <c:v>48.64</c:v>
                      </c:pt>
                      <c:pt idx="4865">
                        <c:v>48.65</c:v>
                      </c:pt>
                      <c:pt idx="4866">
                        <c:v>48.66</c:v>
                      </c:pt>
                      <c:pt idx="4867">
                        <c:v>48.67</c:v>
                      </c:pt>
                      <c:pt idx="4868">
                        <c:v>48.68</c:v>
                      </c:pt>
                      <c:pt idx="4869">
                        <c:v>48.69</c:v>
                      </c:pt>
                      <c:pt idx="4870">
                        <c:v>48.7</c:v>
                      </c:pt>
                      <c:pt idx="4871">
                        <c:v>48.71</c:v>
                      </c:pt>
                      <c:pt idx="4872">
                        <c:v>48.72</c:v>
                      </c:pt>
                      <c:pt idx="4873">
                        <c:v>48.73</c:v>
                      </c:pt>
                      <c:pt idx="4874">
                        <c:v>48.74</c:v>
                      </c:pt>
                      <c:pt idx="4875">
                        <c:v>48.75</c:v>
                      </c:pt>
                      <c:pt idx="4876">
                        <c:v>48.76</c:v>
                      </c:pt>
                      <c:pt idx="4877">
                        <c:v>48.77</c:v>
                      </c:pt>
                      <c:pt idx="4878">
                        <c:v>48.78</c:v>
                      </c:pt>
                      <c:pt idx="4879">
                        <c:v>48.79</c:v>
                      </c:pt>
                      <c:pt idx="4880">
                        <c:v>48.8</c:v>
                      </c:pt>
                      <c:pt idx="4881">
                        <c:v>48.81</c:v>
                      </c:pt>
                      <c:pt idx="4882">
                        <c:v>48.82</c:v>
                      </c:pt>
                      <c:pt idx="4883">
                        <c:v>48.83</c:v>
                      </c:pt>
                      <c:pt idx="4884">
                        <c:v>48.84</c:v>
                      </c:pt>
                      <c:pt idx="4885">
                        <c:v>48.85</c:v>
                      </c:pt>
                      <c:pt idx="4886">
                        <c:v>48.86</c:v>
                      </c:pt>
                      <c:pt idx="4887">
                        <c:v>48.87</c:v>
                      </c:pt>
                      <c:pt idx="4888">
                        <c:v>48.88</c:v>
                      </c:pt>
                      <c:pt idx="4889">
                        <c:v>48.89</c:v>
                      </c:pt>
                      <c:pt idx="4890">
                        <c:v>48.9</c:v>
                      </c:pt>
                      <c:pt idx="4891">
                        <c:v>48.91</c:v>
                      </c:pt>
                      <c:pt idx="4892">
                        <c:v>48.92</c:v>
                      </c:pt>
                      <c:pt idx="4893">
                        <c:v>48.93</c:v>
                      </c:pt>
                      <c:pt idx="4894">
                        <c:v>48.94</c:v>
                      </c:pt>
                      <c:pt idx="4895">
                        <c:v>48.95</c:v>
                      </c:pt>
                      <c:pt idx="4896">
                        <c:v>48.96</c:v>
                      </c:pt>
                      <c:pt idx="4897">
                        <c:v>48.97</c:v>
                      </c:pt>
                      <c:pt idx="4898">
                        <c:v>48.98</c:v>
                      </c:pt>
                      <c:pt idx="4899">
                        <c:v>48.99</c:v>
                      </c:pt>
                      <c:pt idx="4900">
                        <c:v>49</c:v>
                      </c:pt>
                      <c:pt idx="4901">
                        <c:v>49.01</c:v>
                      </c:pt>
                      <c:pt idx="4902">
                        <c:v>49.02</c:v>
                      </c:pt>
                      <c:pt idx="4903">
                        <c:v>49.03</c:v>
                      </c:pt>
                      <c:pt idx="4904">
                        <c:v>49.04</c:v>
                      </c:pt>
                      <c:pt idx="4905">
                        <c:v>49.05</c:v>
                      </c:pt>
                      <c:pt idx="4906">
                        <c:v>49.06</c:v>
                      </c:pt>
                      <c:pt idx="4907">
                        <c:v>49.07</c:v>
                      </c:pt>
                      <c:pt idx="4908">
                        <c:v>49.08</c:v>
                      </c:pt>
                      <c:pt idx="4909">
                        <c:v>49.09</c:v>
                      </c:pt>
                      <c:pt idx="4910">
                        <c:v>49.1</c:v>
                      </c:pt>
                      <c:pt idx="4911">
                        <c:v>49.11</c:v>
                      </c:pt>
                      <c:pt idx="4912">
                        <c:v>49.12</c:v>
                      </c:pt>
                      <c:pt idx="4913">
                        <c:v>49.13</c:v>
                      </c:pt>
                      <c:pt idx="4914">
                        <c:v>49.14</c:v>
                      </c:pt>
                      <c:pt idx="4915">
                        <c:v>49.15</c:v>
                      </c:pt>
                      <c:pt idx="4916">
                        <c:v>49.16</c:v>
                      </c:pt>
                      <c:pt idx="4917">
                        <c:v>49.17</c:v>
                      </c:pt>
                      <c:pt idx="4918">
                        <c:v>49.18</c:v>
                      </c:pt>
                      <c:pt idx="4919">
                        <c:v>49.19</c:v>
                      </c:pt>
                      <c:pt idx="4920">
                        <c:v>49.2</c:v>
                      </c:pt>
                      <c:pt idx="4921">
                        <c:v>49.21</c:v>
                      </c:pt>
                      <c:pt idx="4922">
                        <c:v>49.22</c:v>
                      </c:pt>
                      <c:pt idx="4923">
                        <c:v>49.23</c:v>
                      </c:pt>
                      <c:pt idx="4924">
                        <c:v>49.24</c:v>
                      </c:pt>
                      <c:pt idx="4925">
                        <c:v>49.25</c:v>
                      </c:pt>
                      <c:pt idx="4926">
                        <c:v>49.26</c:v>
                      </c:pt>
                      <c:pt idx="4927">
                        <c:v>49.27</c:v>
                      </c:pt>
                      <c:pt idx="4928">
                        <c:v>49.28</c:v>
                      </c:pt>
                      <c:pt idx="4929">
                        <c:v>49.29</c:v>
                      </c:pt>
                      <c:pt idx="4930">
                        <c:v>49.3</c:v>
                      </c:pt>
                      <c:pt idx="4931">
                        <c:v>49.31</c:v>
                      </c:pt>
                      <c:pt idx="4932">
                        <c:v>49.32</c:v>
                      </c:pt>
                      <c:pt idx="4933">
                        <c:v>49.33</c:v>
                      </c:pt>
                      <c:pt idx="4934">
                        <c:v>49.34</c:v>
                      </c:pt>
                      <c:pt idx="4935">
                        <c:v>49.35</c:v>
                      </c:pt>
                      <c:pt idx="4936">
                        <c:v>49.36</c:v>
                      </c:pt>
                      <c:pt idx="4937">
                        <c:v>49.37</c:v>
                      </c:pt>
                      <c:pt idx="4938">
                        <c:v>49.38</c:v>
                      </c:pt>
                      <c:pt idx="4939">
                        <c:v>49.39</c:v>
                      </c:pt>
                      <c:pt idx="4940">
                        <c:v>49.4</c:v>
                      </c:pt>
                      <c:pt idx="4941">
                        <c:v>49.41</c:v>
                      </c:pt>
                      <c:pt idx="4942">
                        <c:v>49.42</c:v>
                      </c:pt>
                      <c:pt idx="4943">
                        <c:v>49.43</c:v>
                      </c:pt>
                      <c:pt idx="4944">
                        <c:v>49.44</c:v>
                      </c:pt>
                      <c:pt idx="4945">
                        <c:v>49.45</c:v>
                      </c:pt>
                      <c:pt idx="4946">
                        <c:v>49.46</c:v>
                      </c:pt>
                      <c:pt idx="4947">
                        <c:v>49.47</c:v>
                      </c:pt>
                      <c:pt idx="4948">
                        <c:v>49.48</c:v>
                      </c:pt>
                      <c:pt idx="4949">
                        <c:v>49.49</c:v>
                      </c:pt>
                      <c:pt idx="4950">
                        <c:v>49.5</c:v>
                      </c:pt>
                      <c:pt idx="4951">
                        <c:v>49.51</c:v>
                      </c:pt>
                      <c:pt idx="4952">
                        <c:v>49.52</c:v>
                      </c:pt>
                      <c:pt idx="4953">
                        <c:v>49.53</c:v>
                      </c:pt>
                      <c:pt idx="4954">
                        <c:v>49.54</c:v>
                      </c:pt>
                      <c:pt idx="4955">
                        <c:v>49.55</c:v>
                      </c:pt>
                      <c:pt idx="4956">
                        <c:v>49.56</c:v>
                      </c:pt>
                      <c:pt idx="4957">
                        <c:v>49.57</c:v>
                      </c:pt>
                      <c:pt idx="4958">
                        <c:v>49.58</c:v>
                      </c:pt>
                      <c:pt idx="4959">
                        <c:v>49.59</c:v>
                      </c:pt>
                      <c:pt idx="4960">
                        <c:v>49.6</c:v>
                      </c:pt>
                      <c:pt idx="4961">
                        <c:v>49.61</c:v>
                      </c:pt>
                      <c:pt idx="4962">
                        <c:v>49.62</c:v>
                      </c:pt>
                      <c:pt idx="4963">
                        <c:v>49.63</c:v>
                      </c:pt>
                      <c:pt idx="4964">
                        <c:v>49.64</c:v>
                      </c:pt>
                      <c:pt idx="4965">
                        <c:v>49.65</c:v>
                      </c:pt>
                      <c:pt idx="4966">
                        <c:v>49.66</c:v>
                      </c:pt>
                      <c:pt idx="4967">
                        <c:v>49.67</c:v>
                      </c:pt>
                      <c:pt idx="4968">
                        <c:v>49.68</c:v>
                      </c:pt>
                      <c:pt idx="4969">
                        <c:v>49.69</c:v>
                      </c:pt>
                      <c:pt idx="4970">
                        <c:v>49.7</c:v>
                      </c:pt>
                      <c:pt idx="4971">
                        <c:v>49.71</c:v>
                      </c:pt>
                      <c:pt idx="4972">
                        <c:v>49.72</c:v>
                      </c:pt>
                      <c:pt idx="4973">
                        <c:v>49.73</c:v>
                      </c:pt>
                      <c:pt idx="4974">
                        <c:v>49.74</c:v>
                      </c:pt>
                      <c:pt idx="4975">
                        <c:v>49.75</c:v>
                      </c:pt>
                      <c:pt idx="4976">
                        <c:v>49.76</c:v>
                      </c:pt>
                      <c:pt idx="4977">
                        <c:v>49.77</c:v>
                      </c:pt>
                      <c:pt idx="4978">
                        <c:v>49.78</c:v>
                      </c:pt>
                      <c:pt idx="4979">
                        <c:v>49.79</c:v>
                      </c:pt>
                      <c:pt idx="4980">
                        <c:v>49.8</c:v>
                      </c:pt>
                      <c:pt idx="4981">
                        <c:v>49.81</c:v>
                      </c:pt>
                      <c:pt idx="4982">
                        <c:v>49.82</c:v>
                      </c:pt>
                      <c:pt idx="4983">
                        <c:v>49.83</c:v>
                      </c:pt>
                      <c:pt idx="4984">
                        <c:v>49.84</c:v>
                      </c:pt>
                      <c:pt idx="4985">
                        <c:v>49.85</c:v>
                      </c:pt>
                      <c:pt idx="4986">
                        <c:v>49.86</c:v>
                      </c:pt>
                      <c:pt idx="4987">
                        <c:v>49.87</c:v>
                      </c:pt>
                      <c:pt idx="4988">
                        <c:v>49.88</c:v>
                      </c:pt>
                      <c:pt idx="4989">
                        <c:v>49.89</c:v>
                      </c:pt>
                      <c:pt idx="4990">
                        <c:v>49.9</c:v>
                      </c:pt>
                      <c:pt idx="4991">
                        <c:v>49.91</c:v>
                      </c:pt>
                      <c:pt idx="4992">
                        <c:v>49.92</c:v>
                      </c:pt>
                      <c:pt idx="4993">
                        <c:v>49.93</c:v>
                      </c:pt>
                      <c:pt idx="4994">
                        <c:v>49.94</c:v>
                      </c:pt>
                      <c:pt idx="4995">
                        <c:v>49.95</c:v>
                      </c:pt>
                      <c:pt idx="4996">
                        <c:v>49.96</c:v>
                      </c:pt>
                      <c:pt idx="4997">
                        <c:v>49.97</c:v>
                      </c:pt>
                      <c:pt idx="4998">
                        <c:v>49.98</c:v>
                      </c:pt>
                      <c:pt idx="4999">
                        <c:v>49.99</c:v>
                      </c:pt>
                      <c:pt idx="5000">
                        <c:v>50</c:v>
                      </c:pt>
                      <c:pt idx="5001">
                        <c:v>50.01</c:v>
                      </c:pt>
                      <c:pt idx="5002">
                        <c:v>50.02</c:v>
                      </c:pt>
                      <c:pt idx="5003">
                        <c:v>50.03</c:v>
                      </c:pt>
                      <c:pt idx="5004">
                        <c:v>50.04</c:v>
                      </c:pt>
                      <c:pt idx="5005">
                        <c:v>50.05</c:v>
                      </c:pt>
                      <c:pt idx="5006">
                        <c:v>50.06</c:v>
                      </c:pt>
                      <c:pt idx="5007">
                        <c:v>50.07</c:v>
                      </c:pt>
                      <c:pt idx="5008">
                        <c:v>50.08</c:v>
                      </c:pt>
                      <c:pt idx="5009">
                        <c:v>50.09</c:v>
                      </c:pt>
                      <c:pt idx="5010">
                        <c:v>50.1</c:v>
                      </c:pt>
                      <c:pt idx="5011">
                        <c:v>50.11</c:v>
                      </c:pt>
                      <c:pt idx="5012">
                        <c:v>50.12</c:v>
                      </c:pt>
                      <c:pt idx="5013">
                        <c:v>50.13</c:v>
                      </c:pt>
                      <c:pt idx="5014">
                        <c:v>50.14</c:v>
                      </c:pt>
                      <c:pt idx="5015">
                        <c:v>50.15</c:v>
                      </c:pt>
                      <c:pt idx="5016">
                        <c:v>50.16</c:v>
                      </c:pt>
                      <c:pt idx="5017">
                        <c:v>50.17</c:v>
                      </c:pt>
                      <c:pt idx="5018">
                        <c:v>50.18</c:v>
                      </c:pt>
                      <c:pt idx="5019">
                        <c:v>50.19</c:v>
                      </c:pt>
                      <c:pt idx="5020">
                        <c:v>50.2</c:v>
                      </c:pt>
                      <c:pt idx="5021">
                        <c:v>50.21</c:v>
                      </c:pt>
                      <c:pt idx="5022">
                        <c:v>50.22</c:v>
                      </c:pt>
                      <c:pt idx="5023">
                        <c:v>50.23</c:v>
                      </c:pt>
                      <c:pt idx="5024">
                        <c:v>50.24</c:v>
                      </c:pt>
                      <c:pt idx="5025">
                        <c:v>50.25</c:v>
                      </c:pt>
                      <c:pt idx="5026">
                        <c:v>50.26</c:v>
                      </c:pt>
                      <c:pt idx="5027">
                        <c:v>50.27</c:v>
                      </c:pt>
                      <c:pt idx="5028">
                        <c:v>50.28</c:v>
                      </c:pt>
                      <c:pt idx="5029">
                        <c:v>50.29</c:v>
                      </c:pt>
                      <c:pt idx="5030">
                        <c:v>50.3</c:v>
                      </c:pt>
                      <c:pt idx="5031">
                        <c:v>50.31</c:v>
                      </c:pt>
                      <c:pt idx="5032">
                        <c:v>50.32</c:v>
                      </c:pt>
                      <c:pt idx="5033">
                        <c:v>50.33</c:v>
                      </c:pt>
                      <c:pt idx="5034">
                        <c:v>50.34</c:v>
                      </c:pt>
                      <c:pt idx="5035">
                        <c:v>50.35</c:v>
                      </c:pt>
                      <c:pt idx="5036">
                        <c:v>50.36</c:v>
                      </c:pt>
                      <c:pt idx="5037">
                        <c:v>50.37</c:v>
                      </c:pt>
                      <c:pt idx="5038">
                        <c:v>50.38</c:v>
                      </c:pt>
                      <c:pt idx="5039">
                        <c:v>50.39</c:v>
                      </c:pt>
                      <c:pt idx="5040">
                        <c:v>50.4</c:v>
                      </c:pt>
                      <c:pt idx="5041">
                        <c:v>50.41</c:v>
                      </c:pt>
                      <c:pt idx="5042">
                        <c:v>50.42</c:v>
                      </c:pt>
                      <c:pt idx="5043">
                        <c:v>50.43</c:v>
                      </c:pt>
                      <c:pt idx="5044">
                        <c:v>50.44</c:v>
                      </c:pt>
                      <c:pt idx="5045">
                        <c:v>50.45</c:v>
                      </c:pt>
                      <c:pt idx="5046">
                        <c:v>50.46</c:v>
                      </c:pt>
                      <c:pt idx="5047">
                        <c:v>50.47</c:v>
                      </c:pt>
                      <c:pt idx="5048">
                        <c:v>50.48</c:v>
                      </c:pt>
                      <c:pt idx="5049">
                        <c:v>50.49</c:v>
                      </c:pt>
                      <c:pt idx="5050">
                        <c:v>50.5</c:v>
                      </c:pt>
                      <c:pt idx="5051">
                        <c:v>50.51</c:v>
                      </c:pt>
                      <c:pt idx="5052">
                        <c:v>50.52</c:v>
                      </c:pt>
                      <c:pt idx="5053">
                        <c:v>50.53</c:v>
                      </c:pt>
                      <c:pt idx="5054">
                        <c:v>50.54</c:v>
                      </c:pt>
                      <c:pt idx="5055">
                        <c:v>50.55</c:v>
                      </c:pt>
                      <c:pt idx="5056">
                        <c:v>50.56</c:v>
                      </c:pt>
                      <c:pt idx="5057">
                        <c:v>50.57</c:v>
                      </c:pt>
                      <c:pt idx="5058">
                        <c:v>50.58</c:v>
                      </c:pt>
                      <c:pt idx="5059">
                        <c:v>50.59</c:v>
                      </c:pt>
                      <c:pt idx="5060">
                        <c:v>50.6</c:v>
                      </c:pt>
                      <c:pt idx="5061">
                        <c:v>50.61</c:v>
                      </c:pt>
                      <c:pt idx="5062">
                        <c:v>50.62</c:v>
                      </c:pt>
                      <c:pt idx="5063">
                        <c:v>50.63</c:v>
                      </c:pt>
                      <c:pt idx="5064">
                        <c:v>50.64</c:v>
                      </c:pt>
                      <c:pt idx="5065">
                        <c:v>50.65</c:v>
                      </c:pt>
                      <c:pt idx="5066">
                        <c:v>50.66</c:v>
                      </c:pt>
                      <c:pt idx="5067">
                        <c:v>50.67</c:v>
                      </c:pt>
                      <c:pt idx="5068">
                        <c:v>50.68</c:v>
                      </c:pt>
                      <c:pt idx="5069">
                        <c:v>50.69</c:v>
                      </c:pt>
                      <c:pt idx="5070">
                        <c:v>50.7</c:v>
                      </c:pt>
                      <c:pt idx="5071">
                        <c:v>50.71</c:v>
                      </c:pt>
                      <c:pt idx="5072">
                        <c:v>50.72</c:v>
                      </c:pt>
                      <c:pt idx="5073">
                        <c:v>50.73</c:v>
                      </c:pt>
                      <c:pt idx="5074">
                        <c:v>50.74</c:v>
                      </c:pt>
                      <c:pt idx="5075">
                        <c:v>50.75</c:v>
                      </c:pt>
                      <c:pt idx="5076">
                        <c:v>50.76</c:v>
                      </c:pt>
                      <c:pt idx="5077">
                        <c:v>50.77</c:v>
                      </c:pt>
                      <c:pt idx="5078">
                        <c:v>50.78</c:v>
                      </c:pt>
                      <c:pt idx="5079">
                        <c:v>50.79</c:v>
                      </c:pt>
                      <c:pt idx="5080">
                        <c:v>50.8</c:v>
                      </c:pt>
                      <c:pt idx="5081">
                        <c:v>50.81</c:v>
                      </c:pt>
                      <c:pt idx="5082">
                        <c:v>50.82</c:v>
                      </c:pt>
                      <c:pt idx="5083">
                        <c:v>50.83</c:v>
                      </c:pt>
                      <c:pt idx="5084">
                        <c:v>50.84</c:v>
                      </c:pt>
                      <c:pt idx="5085">
                        <c:v>50.85</c:v>
                      </c:pt>
                      <c:pt idx="5086">
                        <c:v>50.86</c:v>
                      </c:pt>
                      <c:pt idx="5087">
                        <c:v>50.87</c:v>
                      </c:pt>
                      <c:pt idx="5088">
                        <c:v>50.88</c:v>
                      </c:pt>
                      <c:pt idx="5089">
                        <c:v>50.89</c:v>
                      </c:pt>
                      <c:pt idx="5090">
                        <c:v>50.9</c:v>
                      </c:pt>
                      <c:pt idx="5091">
                        <c:v>50.91</c:v>
                      </c:pt>
                      <c:pt idx="5092">
                        <c:v>50.92</c:v>
                      </c:pt>
                      <c:pt idx="5093">
                        <c:v>50.93</c:v>
                      </c:pt>
                      <c:pt idx="5094">
                        <c:v>50.94</c:v>
                      </c:pt>
                      <c:pt idx="5095">
                        <c:v>50.95</c:v>
                      </c:pt>
                      <c:pt idx="5096">
                        <c:v>50.96</c:v>
                      </c:pt>
                      <c:pt idx="5097">
                        <c:v>50.97</c:v>
                      </c:pt>
                      <c:pt idx="5098">
                        <c:v>50.98</c:v>
                      </c:pt>
                      <c:pt idx="5099">
                        <c:v>50.99</c:v>
                      </c:pt>
                      <c:pt idx="5100">
                        <c:v>51</c:v>
                      </c:pt>
                      <c:pt idx="5101">
                        <c:v>51.01</c:v>
                      </c:pt>
                      <c:pt idx="5102">
                        <c:v>51.02</c:v>
                      </c:pt>
                      <c:pt idx="5103">
                        <c:v>51.03</c:v>
                      </c:pt>
                      <c:pt idx="5104">
                        <c:v>51.04</c:v>
                      </c:pt>
                      <c:pt idx="5105">
                        <c:v>51.05</c:v>
                      </c:pt>
                      <c:pt idx="5106">
                        <c:v>51.06</c:v>
                      </c:pt>
                      <c:pt idx="5107">
                        <c:v>51.07</c:v>
                      </c:pt>
                      <c:pt idx="5108">
                        <c:v>51.08</c:v>
                      </c:pt>
                      <c:pt idx="5109">
                        <c:v>51.09</c:v>
                      </c:pt>
                      <c:pt idx="5110">
                        <c:v>51.1</c:v>
                      </c:pt>
                      <c:pt idx="5111">
                        <c:v>51.11</c:v>
                      </c:pt>
                      <c:pt idx="5112">
                        <c:v>51.12</c:v>
                      </c:pt>
                      <c:pt idx="5113">
                        <c:v>51.13</c:v>
                      </c:pt>
                      <c:pt idx="5114">
                        <c:v>51.14</c:v>
                      </c:pt>
                      <c:pt idx="5115">
                        <c:v>51.15</c:v>
                      </c:pt>
                      <c:pt idx="5116">
                        <c:v>51.16</c:v>
                      </c:pt>
                      <c:pt idx="5117">
                        <c:v>51.17</c:v>
                      </c:pt>
                      <c:pt idx="5118">
                        <c:v>51.18</c:v>
                      </c:pt>
                      <c:pt idx="5119">
                        <c:v>51.19</c:v>
                      </c:pt>
                      <c:pt idx="5120">
                        <c:v>51.2</c:v>
                      </c:pt>
                      <c:pt idx="5121">
                        <c:v>51.21</c:v>
                      </c:pt>
                      <c:pt idx="5122">
                        <c:v>51.22</c:v>
                      </c:pt>
                      <c:pt idx="5123">
                        <c:v>51.23</c:v>
                      </c:pt>
                      <c:pt idx="5124">
                        <c:v>51.24</c:v>
                      </c:pt>
                      <c:pt idx="5125">
                        <c:v>51.25</c:v>
                      </c:pt>
                      <c:pt idx="5126">
                        <c:v>51.26</c:v>
                      </c:pt>
                      <c:pt idx="5127">
                        <c:v>51.27</c:v>
                      </c:pt>
                      <c:pt idx="5128">
                        <c:v>51.28</c:v>
                      </c:pt>
                      <c:pt idx="5129">
                        <c:v>51.29</c:v>
                      </c:pt>
                      <c:pt idx="5130">
                        <c:v>51.3</c:v>
                      </c:pt>
                      <c:pt idx="5131">
                        <c:v>51.31</c:v>
                      </c:pt>
                      <c:pt idx="5132">
                        <c:v>51.32</c:v>
                      </c:pt>
                      <c:pt idx="5133">
                        <c:v>51.33</c:v>
                      </c:pt>
                      <c:pt idx="5134">
                        <c:v>51.34</c:v>
                      </c:pt>
                      <c:pt idx="5135">
                        <c:v>51.35</c:v>
                      </c:pt>
                      <c:pt idx="5136">
                        <c:v>51.36</c:v>
                      </c:pt>
                      <c:pt idx="5137">
                        <c:v>51.37</c:v>
                      </c:pt>
                      <c:pt idx="5138">
                        <c:v>51.38</c:v>
                      </c:pt>
                      <c:pt idx="5139">
                        <c:v>51.39</c:v>
                      </c:pt>
                      <c:pt idx="5140">
                        <c:v>51.4</c:v>
                      </c:pt>
                      <c:pt idx="5141">
                        <c:v>51.41</c:v>
                      </c:pt>
                      <c:pt idx="5142">
                        <c:v>51.42</c:v>
                      </c:pt>
                      <c:pt idx="5143">
                        <c:v>51.43</c:v>
                      </c:pt>
                      <c:pt idx="5144">
                        <c:v>51.44</c:v>
                      </c:pt>
                      <c:pt idx="5145">
                        <c:v>51.45</c:v>
                      </c:pt>
                      <c:pt idx="5146">
                        <c:v>51.46</c:v>
                      </c:pt>
                      <c:pt idx="5147">
                        <c:v>51.47</c:v>
                      </c:pt>
                      <c:pt idx="5148">
                        <c:v>51.48</c:v>
                      </c:pt>
                      <c:pt idx="5149">
                        <c:v>51.49</c:v>
                      </c:pt>
                      <c:pt idx="5150">
                        <c:v>51.5</c:v>
                      </c:pt>
                      <c:pt idx="5151">
                        <c:v>51.51</c:v>
                      </c:pt>
                      <c:pt idx="5152">
                        <c:v>51.52</c:v>
                      </c:pt>
                      <c:pt idx="5153">
                        <c:v>51.53</c:v>
                      </c:pt>
                      <c:pt idx="5154">
                        <c:v>51.54</c:v>
                      </c:pt>
                      <c:pt idx="5155">
                        <c:v>51.55</c:v>
                      </c:pt>
                      <c:pt idx="5156">
                        <c:v>51.56</c:v>
                      </c:pt>
                      <c:pt idx="5157">
                        <c:v>51.57</c:v>
                      </c:pt>
                      <c:pt idx="5158">
                        <c:v>51.58</c:v>
                      </c:pt>
                      <c:pt idx="5159">
                        <c:v>51.59</c:v>
                      </c:pt>
                      <c:pt idx="5160">
                        <c:v>51.6</c:v>
                      </c:pt>
                      <c:pt idx="5161">
                        <c:v>51.61</c:v>
                      </c:pt>
                      <c:pt idx="5162">
                        <c:v>51.62</c:v>
                      </c:pt>
                      <c:pt idx="5163">
                        <c:v>51.63</c:v>
                      </c:pt>
                      <c:pt idx="5164">
                        <c:v>51.64</c:v>
                      </c:pt>
                      <c:pt idx="5165">
                        <c:v>51.65</c:v>
                      </c:pt>
                      <c:pt idx="5166">
                        <c:v>51.66</c:v>
                      </c:pt>
                      <c:pt idx="5167">
                        <c:v>51.67</c:v>
                      </c:pt>
                      <c:pt idx="5168">
                        <c:v>51.68</c:v>
                      </c:pt>
                      <c:pt idx="5169">
                        <c:v>51.69</c:v>
                      </c:pt>
                      <c:pt idx="5170">
                        <c:v>51.7</c:v>
                      </c:pt>
                      <c:pt idx="5171">
                        <c:v>51.71</c:v>
                      </c:pt>
                      <c:pt idx="5172">
                        <c:v>51.72</c:v>
                      </c:pt>
                      <c:pt idx="5173">
                        <c:v>51.73</c:v>
                      </c:pt>
                      <c:pt idx="5174">
                        <c:v>51.74</c:v>
                      </c:pt>
                      <c:pt idx="5175">
                        <c:v>51.75</c:v>
                      </c:pt>
                      <c:pt idx="5176">
                        <c:v>51.76</c:v>
                      </c:pt>
                      <c:pt idx="5177">
                        <c:v>51.77</c:v>
                      </c:pt>
                      <c:pt idx="5178">
                        <c:v>51.78</c:v>
                      </c:pt>
                      <c:pt idx="5179">
                        <c:v>51.79</c:v>
                      </c:pt>
                      <c:pt idx="5180">
                        <c:v>51.8</c:v>
                      </c:pt>
                      <c:pt idx="5181">
                        <c:v>51.81</c:v>
                      </c:pt>
                      <c:pt idx="5182">
                        <c:v>51.82</c:v>
                      </c:pt>
                      <c:pt idx="5183">
                        <c:v>51.83</c:v>
                      </c:pt>
                      <c:pt idx="5184">
                        <c:v>51.84</c:v>
                      </c:pt>
                      <c:pt idx="5185">
                        <c:v>51.85</c:v>
                      </c:pt>
                      <c:pt idx="5186">
                        <c:v>51.86</c:v>
                      </c:pt>
                      <c:pt idx="5187">
                        <c:v>51.87</c:v>
                      </c:pt>
                      <c:pt idx="5188">
                        <c:v>51.88</c:v>
                      </c:pt>
                      <c:pt idx="5189">
                        <c:v>51.89</c:v>
                      </c:pt>
                      <c:pt idx="5190">
                        <c:v>51.9</c:v>
                      </c:pt>
                      <c:pt idx="5191">
                        <c:v>51.91</c:v>
                      </c:pt>
                      <c:pt idx="5192">
                        <c:v>51.92</c:v>
                      </c:pt>
                      <c:pt idx="5193">
                        <c:v>51.93</c:v>
                      </c:pt>
                      <c:pt idx="5194">
                        <c:v>51.94</c:v>
                      </c:pt>
                      <c:pt idx="5195">
                        <c:v>51.95</c:v>
                      </c:pt>
                      <c:pt idx="5196">
                        <c:v>51.96</c:v>
                      </c:pt>
                      <c:pt idx="5197">
                        <c:v>51.97</c:v>
                      </c:pt>
                      <c:pt idx="5198">
                        <c:v>51.98</c:v>
                      </c:pt>
                      <c:pt idx="5199">
                        <c:v>51.99</c:v>
                      </c:pt>
                      <c:pt idx="5200">
                        <c:v>52</c:v>
                      </c:pt>
                      <c:pt idx="5201">
                        <c:v>52.01</c:v>
                      </c:pt>
                      <c:pt idx="5202">
                        <c:v>52.02</c:v>
                      </c:pt>
                      <c:pt idx="5203">
                        <c:v>52.03</c:v>
                      </c:pt>
                      <c:pt idx="5204">
                        <c:v>52.04</c:v>
                      </c:pt>
                      <c:pt idx="5205">
                        <c:v>52.05</c:v>
                      </c:pt>
                      <c:pt idx="5206">
                        <c:v>52.06</c:v>
                      </c:pt>
                      <c:pt idx="5207">
                        <c:v>52.07</c:v>
                      </c:pt>
                      <c:pt idx="5208">
                        <c:v>52.08</c:v>
                      </c:pt>
                      <c:pt idx="5209">
                        <c:v>52.09</c:v>
                      </c:pt>
                      <c:pt idx="5210">
                        <c:v>52.1</c:v>
                      </c:pt>
                      <c:pt idx="5211">
                        <c:v>52.11</c:v>
                      </c:pt>
                      <c:pt idx="5212">
                        <c:v>52.12</c:v>
                      </c:pt>
                      <c:pt idx="5213">
                        <c:v>52.13</c:v>
                      </c:pt>
                      <c:pt idx="5214">
                        <c:v>52.14</c:v>
                      </c:pt>
                      <c:pt idx="5215">
                        <c:v>52.15</c:v>
                      </c:pt>
                      <c:pt idx="5216">
                        <c:v>52.16</c:v>
                      </c:pt>
                      <c:pt idx="5217">
                        <c:v>52.17</c:v>
                      </c:pt>
                      <c:pt idx="5218">
                        <c:v>52.18</c:v>
                      </c:pt>
                      <c:pt idx="5219">
                        <c:v>52.19</c:v>
                      </c:pt>
                      <c:pt idx="5220">
                        <c:v>52.2</c:v>
                      </c:pt>
                      <c:pt idx="5221">
                        <c:v>52.21</c:v>
                      </c:pt>
                      <c:pt idx="5222">
                        <c:v>52.22</c:v>
                      </c:pt>
                      <c:pt idx="5223">
                        <c:v>52.23</c:v>
                      </c:pt>
                      <c:pt idx="5224">
                        <c:v>52.24</c:v>
                      </c:pt>
                      <c:pt idx="5225">
                        <c:v>52.25</c:v>
                      </c:pt>
                      <c:pt idx="5226">
                        <c:v>52.26</c:v>
                      </c:pt>
                      <c:pt idx="5227">
                        <c:v>52.27</c:v>
                      </c:pt>
                      <c:pt idx="5228">
                        <c:v>52.28</c:v>
                      </c:pt>
                      <c:pt idx="5229">
                        <c:v>52.29</c:v>
                      </c:pt>
                      <c:pt idx="5230">
                        <c:v>52.3</c:v>
                      </c:pt>
                      <c:pt idx="5231">
                        <c:v>52.31</c:v>
                      </c:pt>
                      <c:pt idx="5232">
                        <c:v>52.32</c:v>
                      </c:pt>
                      <c:pt idx="5233">
                        <c:v>52.33</c:v>
                      </c:pt>
                      <c:pt idx="5234">
                        <c:v>52.34</c:v>
                      </c:pt>
                      <c:pt idx="5235">
                        <c:v>52.35</c:v>
                      </c:pt>
                      <c:pt idx="5236">
                        <c:v>52.36</c:v>
                      </c:pt>
                      <c:pt idx="5237">
                        <c:v>52.37</c:v>
                      </c:pt>
                      <c:pt idx="5238">
                        <c:v>52.38</c:v>
                      </c:pt>
                      <c:pt idx="5239">
                        <c:v>52.39</c:v>
                      </c:pt>
                      <c:pt idx="5240">
                        <c:v>52.4</c:v>
                      </c:pt>
                      <c:pt idx="5241">
                        <c:v>52.41</c:v>
                      </c:pt>
                      <c:pt idx="5242">
                        <c:v>52.42</c:v>
                      </c:pt>
                      <c:pt idx="5243">
                        <c:v>52.43</c:v>
                      </c:pt>
                      <c:pt idx="5244">
                        <c:v>52.44</c:v>
                      </c:pt>
                      <c:pt idx="5245">
                        <c:v>52.45</c:v>
                      </c:pt>
                      <c:pt idx="5246">
                        <c:v>52.46</c:v>
                      </c:pt>
                      <c:pt idx="5247">
                        <c:v>52.47</c:v>
                      </c:pt>
                      <c:pt idx="5248">
                        <c:v>52.48</c:v>
                      </c:pt>
                      <c:pt idx="5249">
                        <c:v>52.49</c:v>
                      </c:pt>
                      <c:pt idx="5250">
                        <c:v>52.5</c:v>
                      </c:pt>
                      <c:pt idx="5251">
                        <c:v>52.51</c:v>
                      </c:pt>
                      <c:pt idx="5252">
                        <c:v>52.52</c:v>
                      </c:pt>
                      <c:pt idx="5253">
                        <c:v>52.53</c:v>
                      </c:pt>
                      <c:pt idx="5254">
                        <c:v>52.54</c:v>
                      </c:pt>
                      <c:pt idx="5255">
                        <c:v>52.55</c:v>
                      </c:pt>
                      <c:pt idx="5256">
                        <c:v>52.56</c:v>
                      </c:pt>
                      <c:pt idx="5257">
                        <c:v>52.57</c:v>
                      </c:pt>
                      <c:pt idx="5258">
                        <c:v>52.58</c:v>
                      </c:pt>
                      <c:pt idx="5259">
                        <c:v>52.59</c:v>
                      </c:pt>
                      <c:pt idx="5260">
                        <c:v>52.6</c:v>
                      </c:pt>
                      <c:pt idx="5261">
                        <c:v>52.61</c:v>
                      </c:pt>
                      <c:pt idx="5262">
                        <c:v>52.62</c:v>
                      </c:pt>
                      <c:pt idx="5263">
                        <c:v>52.63</c:v>
                      </c:pt>
                      <c:pt idx="5264">
                        <c:v>52.64</c:v>
                      </c:pt>
                      <c:pt idx="5265">
                        <c:v>52.65</c:v>
                      </c:pt>
                      <c:pt idx="5266">
                        <c:v>52.66</c:v>
                      </c:pt>
                      <c:pt idx="5267">
                        <c:v>52.67</c:v>
                      </c:pt>
                      <c:pt idx="5268">
                        <c:v>52.68</c:v>
                      </c:pt>
                      <c:pt idx="5269">
                        <c:v>52.69</c:v>
                      </c:pt>
                      <c:pt idx="5270">
                        <c:v>52.7</c:v>
                      </c:pt>
                      <c:pt idx="5271">
                        <c:v>52.71</c:v>
                      </c:pt>
                      <c:pt idx="5272">
                        <c:v>52.72</c:v>
                      </c:pt>
                      <c:pt idx="5273">
                        <c:v>52.73</c:v>
                      </c:pt>
                      <c:pt idx="5274">
                        <c:v>52.74</c:v>
                      </c:pt>
                      <c:pt idx="5275">
                        <c:v>52.75</c:v>
                      </c:pt>
                      <c:pt idx="5276">
                        <c:v>52.76</c:v>
                      </c:pt>
                      <c:pt idx="5277">
                        <c:v>52.77</c:v>
                      </c:pt>
                      <c:pt idx="5278">
                        <c:v>52.78</c:v>
                      </c:pt>
                      <c:pt idx="5279">
                        <c:v>52.79</c:v>
                      </c:pt>
                      <c:pt idx="5280">
                        <c:v>52.8</c:v>
                      </c:pt>
                      <c:pt idx="5281">
                        <c:v>52.81</c:v>
                      </c:pt>
                      <c:pt idx="5282">
                        <c:v>52.82</c:v>
                      </c:pt>
                      <c:pt idx="5283">
                        <c:v>52.83</c:v>
                      </c:pt>
                      <c:pt idx="5284">
                        <c:v>52.84</c:v>
                      </c:pt>
                      <c:pt idx="5285">
                        <c:v>52.85</c:v>
                      </c:pt>
                      <c:pt idx="5286">
                        <c:v>52.86</c:v>
                      </c:pt>
                      <c:pt idx="5287">
                        <c:v>52.87</c:v>
                      </c:pt>
                      <c:pt idx="5288">
                        <c:v>52.88</c:v>
                      </c:pt>
                      <c:pt idx="5289">
                        <c:v>52.89</c:v>
                      </c:pt>
                      <c:pt idx="5290">
                        <c:v>52.9</c:v>
                      </c:pt>
                      <c:pt idx="5291">
                        <c:v>52.91</c:v>
                      </c:pt>
                      <c:pt idx="5292">
                        <c:v>52.92</c:v>
                      </c:pt>
                      <c:pt idx="5293">
                        <c:v>52.93</c:v>
                      </c:pt>
                      <c:pt idx="5294">
                        <c:v>52.94</c:v>
                      </c:pt>
                      <c:pt idx="5295">
                        <c:v>52.95</c:v>
                      </c:pt>
                      <c:pt idx="5296">
                        <c:v>52.96</c:v>
                      </c:pt>
                      <c:pt idx="5297">
                        <c:v>52.97</c:v>
                      </c:pt>
                      <c:pt idx="5298">
                        <c:v>52.98</c:v>
                      </c:pt>
                      <c:pt idx="5299">
                        <c:v>52.99</c:v>
                      </c:pt>
                      <c:pt idx="5300">
                        <c:v>53</c:v>
                      </c:pt>
                      <c:pt idx="5301">
                        <c:v>53.01</c:v>
                      </c:pt>
                      <c:pt idx="5302">
                        <c:v>53.02</c:v>
                      </c:pt>
                      <c:pt idx="5303">
                        <c:v>53.03</c:v>
                      </c:pt>
                      <c:pt idx="5304">
                        <c:v>53.04</c:v>
                      </c:pt>
                      <c:pt idx="5305">
                        <c:v>53.05</c:v>
                      </c:pt>
                      <c:pt idx="5306">
                        <c:v>53.06</c:v>
                      </c:pt>
                      <c:pt idx="5307">
                        <c:v>53.07</c:v>
                      </c:pt>
                      <c:pt idx="5308">
                        <c:v>53.08</c:v>
                      </c:pt>
                      <c:pt idx="5309">
                        <c:v>53.09</c:v>
                      </c:pt>
                      <c:pt idx="5310">
                        <c:v>53.1</c:v>
                      </c:pt>
                      <c:pt idx="5311">
                        <c:v>53.11</c:v>
                      </c:pt>
                      <c:pt idx="5312">
                        <c:v>53.12</c:v>
                      </c:pt>
                      <c:pt idx="5313">
                        <c:v>53.13</c:v>
                      </c:pt>
                      <c:pt idx="5314">
                        <c:v>53.14</c:v>
                      </c:pt>
                      <c:pt idx="5315">
                        <c:v>53.15</c:v>
                      </c:pt>
                      <c:pt idx="5316">
                        <c:v>53.16</c:v>
                      </c:pt>
                      <c:pt idx="5317">
                        <c:v>53.17</c:v>
                      </c:pt>
                      <c:pt idx="5318">
                        <c:v>53.18</c:v>
                      </c:pt>
                      <c:pt idx="5319">
                        <c:v>53.19</c:v>
                      </c:pt>
                      <c:pt idx="5320">
                        <c:v>53.2</c:v>
                      </c:pt>
                      <c:pt idx="5321">
                        <c:v>53.21</c:v>
                      </c:pt>
                      <c:pt idx="5322">
                        <c:v>53.22</c:v>
                      </c:pt>
                      <c:pt idx="5323">
                        <c:v>53.23</c:v>
                      </c:pt>
                      <c:pt idx="5324">
                        <c:v>53.24</c:v>
                      </c:pt>
                      <c:pt idx="5325">
                        <c:v>53.25</c:v>
                      </c:pt>
                      <c:pt idx="5326">
                        <c:v>53.26</c:v>
                      </c:pt>
                      <c:pt idx="5327">
                        <c:v>53.27</c:v>
                      </c:pt>
                      <c:pt idx="5328">
                        <c:v>53.28</c:v>
                      </c:pt>
                      <c:pt idx="5329">
                        <c:v>53.29</c:v>
                      </c:pt>
                      <c:pt idx="5330">
                        <c:v>53.3</c:v>
                      </c:pt>
                      <c:pt idx="5331">
                        <c:v>53.31</c:v>
                      </c:pt>
                      <c:pt idx="5332">
                        <c:v>53.32</c:v>
                      </c:pt>
                      <c:pt idx="5333">
                        <c:v>53.33</c:v>
                      </c:pt>
                      <c:pt idx="5334">
                        <c:v>53.34</c:v>
                      </c:pt>
                      <c:pt idx="5335">
                        <c:v>53.35</c:v>
                      </c:pt>
                      <c:pt idx="5336">
                        <c:v>53.36</c:v>
                      </c:pt>
                      <c:pt idx="5337">
                        <c:v>53.37</c:v>
                      </c:pt>
                      <c:pt idx="5338">
                        <c:v>53.38</c:v>
                      </c:pt>
                      <c:pt idx="5339">
                        <c:v>53.39</c:v>
                      </c:pt>
                      <c:pt idx="5340">
                        <c:v>53.4</c:v>
                      </c:pt>
                      <c:pt idx="5341">
                        <c:v>53.41</c:v>
                      </c:pt>
                      <c:pt idx="5342">
                        <c:v>53.42</c:v>
                      </c:pt>
                      <c:pt idx="5343">
                        <c:v>53.43</c:v>
                      </c:pt>
                      <c:pt idx="5344">
                        <c:v>53.44</c:v>
                      </c:pt>
                      <c:pt idx="5345">
                        <c:v>53.45</c:v>
                      </c:pt>
                      <c:pt idx="5346">
                        <c:v>53.46</c:v>
                      </c:pt>
                      <c:pt idx="5347">
                        <c:v>53.47</c:v>
                      </c:pt>
                      <c:pt idx="5348">
                        <c:v>53.48</c:v>
                      </c:pt>
                      <c:pt idx="5349">
                        <c:v>53.49</c:v>
                      </c:pt>
                      <c:pt idx="5350">
                        <c:v>53.5</c:v>
                      </c:pt>
                      <c:pt idx="5351">
                        <c:v>53.51</c:v>
                      </c:pt>
                      <c:pt idx="5352">
                        <c:v>53.52</c:v>
                      </c:pt>
                      <c:pt idx="5353">
                        <c:v>53.53</c:v>
                      </c:pt>
                      <c:pt idx="5354">
                        <c:v>53.54</c:v>
                      </c:pt>
                      <c:pt idx="5355">
                        <c:v>53.55</c:v>
                      </c:pt>
                      <c:pt idx="5356">
                        <c:v>53.56</c:v>
                      </c:pt>
                      <c:pt idx="5357">
                        <c:v>53.57</c:v>
                      </c:pt>
                      <c:pt idx="5358">
                        <c:v>53.58</c:v>
                      </c:pt>
                      <c:pt idx="5359">
                        <c:v>53.59</c:v>
                      </c:pt>
                      <c:pt idx="5360">
                        <c:v>53.6</c:v>
                      </c:pt>
                      <c:pt idx="5361">
                        <c:v>53.61</c:v>
                      </c:pt>
                      <c:pt idx="5362">
                        <c:v>53.62</c:v>
                      </c:pt>
                      <c:pt idx="5363">
                        <c:v>53.63</c:v>
                      </c:pt>
                      <c:pt idx="5364">
                        <c:v>53.64</c:v>
                      </c:pt>
                      <c:pt idx="5365">
                        <c:v>53.65</c:v>
                      </c:pt>
                      <c:pt idx="5366">
                        <c:v>53.66</c:v>
                      </c:pt>
                      <c:pt idx="5367">
                        <c:v>53.67</c:v>
                      </c:pt>
                      <c:pt idx="5368">
                        <c:v>53.68</c:v>
                      </c:pt>
                      <c:pt idx="5369">
                        <c:v>53.69</c:v>
                      </c:pt>
                      <c:pt idx="5370">
                        <c:v>53.7</c:v>
                      </c:pt>
                      <c:pt idx="5371">
                        <c:v>53.71</c:v>
                      </c:pt>
                      <c:pt idx="5372">
                        <c:v>53.72</c:v>
                      </c:pt>
                      <c:pt idx="5373">
                        <c:v>53.73</c:v>
                      </c:pt>
                      <c:pt idx="5374">
                        <c:v>53.74</c:v>
                      </c:pt>
                      <c:pt idx="5375">
                        <c:v>53.75</c:v>
                      </c:pt>
                      <c:pt idx="5376">
                        <c:v>53.76</c:v>
                      </c:pt>
                      <c:pt idx="5377">
                        <c:v>53.77</c:v>
                      </c:pt>
                      <c:pt idx="5378">
                        <c:v>53.78</c:v>
                      </c:pt>
                      <c:pt idx="5379">
                        <c:v>53.79</c:v>
                      </c:pt>
                      <c:pt idx="5380">
                        <c:v>53.8</c:v>
                      </c:pt>
                      <c:pt idx="5381">
                        <c:v>53.81</c:v>
                      </c:pt>
                      <c:pt idx="5382">
                        <c:v>53.82</c:v>
                      </c:pt>
                      <c:pt idx="5383">
                        <c:v>53.83</c:v>
                      </c:pt>
                      <c:pt idx="5384">
                        <c:v>53.84</c:v>
                      </c:pt>
                      <c:pt idx="5385">
                        <c:v>53.85</c:v>
                      </c:pt>
                      <c:pt idx="5386">
                        <c:v>53.86</c:v>
                      </c:pt>
                      <c:pt idx="5387">
                        <c:v>53.87</c:v>
                      </c:pt>
                      <c:pt idx="5388">
                        <c:v>53.88</c:v>
                      </c:pt>
                      <c:pt idx="5389">
                        <c:v>53.89</c:v>
                      </c:pt>
                      <c:pt idx="5390">
                        <c:v>53.9</c:v>
                      </c:pt>
                      <c:pt idx="5391">
                        <c:v>53.91</c:v>
                      </c:pt>
                      <c:pt idx="5392">
                        <c:v>53.92</c:v>
                      </c:pt>
                      <c:pt idx="5393">
                        <c:v>53.93</c:v>
                      </c:pt>
                      <c:pt idx="5394">
                        <c:v>53.94</c:v>
                      </c:pt>
                      <c:pt idx="5395">
                        <c:v>53.95</c:v>
                      </c:pt>
                      <c:pt idx="5396">
                        <c:v>53.96</c:v>
                      </c:pt>
                      <c:pt idx="5397">
                        <c:v>53.97</c:v>
                      </c:pt>
                      <c:pt idx="5398">
                        <c:v>53.98</c:v>
                      </c:pt>
                      <c:pt idx="5399">
                        <c:v>53.99</c:v>
                      </c:pt>
                      <c:pt idx="5400">
                        <c:v>54</c:v>
                      </c:pt>
                      <c:pt idx="5401">
                        <c:v>54.01</c:v>
                      </c:pt>
                      <c:pt idx="5402">
                        <c:v>54.02</c:v>
                      </c:pt>
                      <c:pt idx="5403">
                        <c:v>54.03</c:v>
                      </c:pt>
                      <c:pt idx="5404">
                        <c:v>54.04</c:v>
                      </c:pt>
                      <c:pt idx="5405">
                        <c:v>54.05</c:v>
                      </c:pt>
                      <c:pt idx="5406">
                        <c:v>54.06</c:v>
                      </c:pt>
                      <c:pt idx="5407">
                        <c:v>54.07</c:v>
                      </c:pt>
                      <c:pt idx="5408">
                        <c:v>54.08</c:v>
                      </c:pt>
                      <c:pt idx="5409">
                        <c:v>54.09</c:v>
                      </c:pt>
                      <c:pt idx="5410">
                        <c:v>54.1</c:v>
                      </c:pt>
                      <c:pt idx="5411">
                        <c:v>54.11</c:v>
                      </c:pt>
                      <c:pt idx="5412">
                        <c:v>54.12</c:v>
                      </c:pt>
                      <c:pt idx="5413">
                        <c:v>54.13</c:v>
                      </c:pt>
                      <c:pt idx="5414">
                        <c:v>54.14</c:v>
                      </c:pt>
                      <c:pt idx="5415">
                        <c:v>54.15</c:v>
                      </c:pt>
                      <c:pt idx="5416">
                        <c:v>54.16</c:v>
                      </c:pt>
                      <c:pt idx="5417">
                        <c:v>54.17</c:v>
                      </c:pt>
                      <c:pt idx="5418">
                        <c:v>54.18</c:v>
                      </c:pt>
                      <c:pt idx="5419">
                        <c:v>54.19</c:v>
                      </c:pt>
                      <c:pt idx="5420">
                        <c:v>54.2</c:v>
                      </c:pt>
                      <c:pt idx="5421">
                        <c:v>54.21</c:v>
                      </c:pt>
                      <c:pt idx="5422">
                        <c:v>54.22</c:v>
                      </c:pt>
                      <c:pt idx="5423">
                        <c:v>54.23</c:v>
                      </c:pt>
                      <c:pt idx="5424">
                        <c:v>54.24</c:v>
                      </c:pt>
                      <c:pt idx="5425">
                        <c:v>54.25</c:v>
                      </c:pt>
                      <c:pt idx="5426">
                        <c:v>54.26</c:v>
                      </c:pt>
                      <c:pt idx="5427">
                        <c:v>54.27</c:v>
                      </c:pt>
                      <c:pt idx="5428">
                        <c:v>54.28</c:v>
                      </c:pt>
                      <c:pt idx="5429">
                        <c:v>54.29</c:v>
                      </c:pt>
                      <c:pt idx="5430">
                        <c:v>54.3</c:v>
                      </c:pt>
                      <c:pt idx="5431">
                        <c:v>54.31</c:v>
                      </c:pt>
                      <c:pt idx="5432">
                        <c:v>54.32</c:v>
                      </c:pt>
                      <c:pt idx="5433">
                        <c:v>54.33</c:v>
                      </c:pt>
                      <c:pt idx="5434">
                        <c:v>54.34</c:v>
                      </c:pt>
                      <c:pt idx="5435">
                        <c:v>54.35</c:v>
                      </c:pt>
                      <c:pt idx="5436">
                        <c:v>54.36</c:v>
                      </c:pt>
                      <c:pt idx="5437">
                        <c:v>54.37</c:v>
                      </c:pt>
                      <c:pt idx="5438">
                        <c:v>54.38</c:v>
                      </c:pt>
                      <c:pt idx="5439">
                        <c:v>54.39</c:v>
                      </c:pt>
                      <c:pt idx="5440">
                        <c:v>54.4</c:v>
                      </c:pt>
                      <c:pt idx="5441">
                        <c:v>54.41</c:v>
                      </c:pt>
                      <c:pt idx="5442">
                        <c:v>54.42</c:v>
                      </c:pt>
                      <c:pt idx="5443">
                        <c:v>54.43</c:v>
                      </c:pt>
                      <c:pt idx="5444">
                        <c:v>54.44</c:v>
                      </c:pt>
                      <c:pt idx="5445">
                        <c:v>54.45</c:v>
                      </c:pt>
                      <c:pt idx="5446">
                        <c:v>54.46</c:v>
                      </c:pt>
                      <c:pt idx="5447">
                        <c:v>54.47</c:v>
                      </c:pt>
                      <c:pt idx="5448">
                        <c:v>54.48</c:v>
                      </c:pt>
                      <c:pt idx="5449">
                        <c:v>54.49</c:v>
                      </c:pt>
                      <c:pt idx="5450">
                        <c:v>54.5</c:v>
                      </c:pt>
                      <c:pt idx="5451">
                        <c:v>54.51</c:v>
                      </c:pt>
                      <c:pt idx="5452">
                        <c:v>54.52</c:v>
                      </c:pt>
                      <c:pt idx="5453">
                        <c:v>54.53</c:v>
                      </c:pt>
                      <c:pt idx="5454">
                        <c:v>54.54</c:v>
                      </c:pt>
                      <c:pt idx="5455">
                        <c:v>54.55</c:v>
                      </c:pt>
                      <c:pt idx="5456">
                        <c:v>54.56</c:v>
                      </c:pt>
                      <c:pt idx="5457">
                        <c:v>54.57</c:v>
                      </c:pt>
                      <c:pt idx="5458">
                        <c:v>54.58</c:v>
                      </c:pt>
                      <c:pt idx="5459">
                        <c:v>54.59</c:v>
                      </c:pt>
                      <c:pt idx="5460">
                        <c:v>54.6</c:v>
                      </c:pt>
                      <c:pt idx="5461">
                        <c:v>54.61</c:v>
                      </c:pt>
                      <c:pt idx="5462">
                        <c:v>54.62</c:v>
                      </c:pt>
                      <c:pt idx="5463">
                        <c:v>54.63</c:v>
                      </c:pt>
                      <c:pt idx="5464">
                        <c:v>54.64</c:v>
                      </c:pt>
                      <c:pt idx="5465">
                        <c:v>54.65</c:v>
                      </c:pt>
                      <c:pt idx="5466">
                        <c:v>54.66</c:v>
                      </c:pt>
                      <c:pt idx="5467">
                        <c:v>54.67</c:v>
                      </c:pt>
                      <c:pt idx="5468">
                        <c:v>54.68</c:v>
                      </c:pt>
                      <c:pt idx="5469">
                        <c:v>54.69</c:v>
                      </c:pt>
                      <c:pt idx="5470">
                        <c:v>54.7</c:v>
                      </c:pt>
                      <c:pt idx="5471">
                        <c:v>54.71</c:v>
                      </c:pt>
                      <c:pt idx="5472">
                        <c:v>54.72</c:v>
                      </c:pt>
                      <c:pt idx="5473">
                        <c:v>54.73</c:v>
                      </c:pt>
                      <c:pt idx="5474">
                        <c:v>54.74</c:v>
                      </c:pt>
                      <c:pt idx="5475">
                        <c:v>54.75</c:v>
                      </c:pt>
                      <c:pt idx="5476">
                        <c:v>54.76</c:v>
                      </c:pt>
                      <c:pt idx="5477">
                        <c:v>54.77</c:v>
                      </c:pt>
                      <c:pt idx="5478">
                        <c:v>54.78</c:v>
                      </c:pt>
                      <c:pt idx="5479">
                        <c:v>54.79</c:v>
                      </c:pt>
                      <c:pt idx="5480">
                        <c:v>54.8</c:v>
                      </c:pt>
                      <c:pt idx="5481">
                        <c:v>54.81</c:v>
                      </c:pt>
                      <c:pt idx="5482">
                        <c:v>54.82</c:v>
                      </c:pt>
                      <c:pt idx="5483">
                        <c:v>54.83</c:v>
                      </c:pt>
                      <c:pt idx="5484">
                        <c:v>54.84</c:v>
                      </c:pt>
                      <c:pt idx="5485">
                        <c:v>54.85</c:v>
                      </c:pt>
                      <c:pt idx="5486">
                        <c:v>54.86</c:v>
                      </c:pt>
                      <c:pt idx="5487">
                        <c:v>54.87</c:v>
                      </c:pt>
                      <c:pt idx="5488">
                        <c:v>54.88</c:v>
                      </c:pt>
                      <c:pt idx="5489">
                        <c:v>54.89</c:v>
                      </c:pt>
                      <c:pt idx="5490">
                        <c:v>54.9</c:v>
                      </c:pt>
                      <c:pt idx="5491">
                        <c:v>54.91</c:v>
                      </c:pt>
                      <c:pt idx="5492">
                        <c:v>54.92</c:v>
                      </c:pt>
                      <c:pt idx="5493">
                        <c:v>54.93</c:v>
                      </c:pt>
                      <c:pt idx="5494">
                        <c:v>54.94</c:v>
                      </c:pt>
                      <c:pt idx="5495">
                        <c:v>54.95</c:v>
                      </c:pt>
                      <c:pt idx="5496">
                        <c:v>54.96</c:v>
                      </c:pt>
                      <c:pt idx="5497">
                        <c:v>54.97</c:v>
                      </c:pt>
                      <c:pt idx="5498">
                        <c:v>54.98</c:v>
                      </c:pt>
                      <c:pt idx="5499">
                        <c:v>54.99</c:v>
                      </c:pt>
                      <c:pt idx="5500">
                        <c:v>55</c:v>
                      </c:pt>
                      <c:pt idx="5501">
                        <c:v>55.01</c:v>
                      </c:pt>
                      <c:pt idx="5502">
                        <c:v>55.02</c:v>
                      </c:pt>
                      <c:pt idx="5503">
                        <c:v>55.03</c:v>
                      </c:pt>
                      <c:pt idx="5504">
                        <c:v>55.04</c:v>
                      </c:pt>
                      <c:pt idx="5505">
                        <c:v>55.05</c:v>
                      </c:pt>
                      <c:pt idx="5506">
                        <c:v>55.06</c:v>
                      </c:pt>
                      <c:pt idx="5507">
                        <c:v>55.07</c:v>
                      </c:pt>
                      <c:pt idx="5508">
                        <c:v>55.08</c:v>
                      </c:pt>
                      <c:pt idx="5509">
                        <c:v>55.09</c:v>
                      </c:pt>
                      <c:pt idx="5510">
                        <c:v>55.1</c:v>
                      </c:pt>
                      <c:pt idx="5511">
                        <c:v>55.11</c:v>
                      </c:pt>
                      <c:pt idx="5512">
                        <c:v>55.12</c:v>
                      </c:pt>
                      <c:pt idx="5513">
                        <c:v>55.13</c:v>
                      </c:pt>
                      <c:pt idx="5514">
                        <c:v>55.14</c:v>
                      </c:pt>
                      <c:pt idx="5515">
                        <c:v>55.15</c:v>
                      </c:pt>
                      <c:pt idx="5516">
                        <c:v>55.16</c:v>
                      </c:pt>
                      <c:pt idx="5517">
                        <c:v>55.17</c:v>
                      </c:pt>
                      <c:pt idx="5518">
                        <c:v>55.18</c:v>
                      </c:pt>
                      <c:pt idx="5519">
                        <c:v>55.19</c:v>
                      </c:pt>
                      <c:pt idx="5520">
                        <c:v>55.2</c:v>
                      </c:pt>
                      <c:pt idx="5521">
                        <c:v>55.21</c:v>
                      </c:pt>
                      <c:pt idx="5522">
                        <c:v>55.22</c:v>
                      </c:pt>
                      <c:pt idx="5523">
                        <c:v>55.23</c:v>
                      </c:pt>
                      <c:pt idx="5524">
                        <c:v>55.24</c:v>
                      </c:pt>
                      <c:pt idx="5525">
                        <c:v>55.25</c:v>
                      </c:pt>
                      <c:pt idx="5526">
                        <c:v>55.26</c:v>
                      </c:pt>
                      <c:pt idx="5527">
                        <c:v>55.27</c:v>
                      </c:pt>
                      <c:pt idx="5528">
                        <c:v>55.28</c:v>
                      </c:pt>
                      <c:pt idx="5529">
                        <c:v>55.29</c:v>
                      </c:pt>
                      <c:pt idx="5530">
                        <c:v>55.3</c:v>
                      </c:pt>
                      <c:pt idx="5531">
                        <c:v>55.31</c:v>
                      </c:pt>
                      <c:pt idx="5532">
                        <c:v>55.32</c:v>
                      </c:pt>
                      <c:pt idx="5533">
                        <c:v>55.33</c:v>
                      </c:pt>
                      <c:pt idx="5534">
                        <c:v>55.34</c:v>
                      </c:pt>
                      <c:pt idx="5535">
                        <c:v>55.35</c:v>
                      </c:pt>
                      <c:pt idx="5536">
                        <c:v>55.36</c:v>
                      </c:pt>
                      <c:pt idx="5537">
                        <c:v>55.37</c:v>
                      </c:pt>
                      <c:pt idx="5538">
                        <c:v>55.38</c:v>
                      </c:pt>
                      <c:pt idx="5539">
                        <c:v>55.39</c:v>
                      </c:pt>
                      <c:pt idx="5540">
                        <c:v>55.4</c:v>
                      </c:pt>
                      <c:pt idx="5541">
                        <c:v>55.41</c:v>
                      </c:pt>
                      <c:pt idx="5542">
                        <c:v>55.42</c:v>
                      </c:pt>
                      <c:pt idx="5543">
                        <c:v>55.43</c:v>
                      </c:pt>
                      <c:pt idx="5544">
                        <c:v>55.44</c:v>
                      </c:pt>
                      <c:pt idx="5545">
                        <c:v>55.45</c:v>
                      </c:pt>
                      <c:pt idx="5546">
                        <c:v>55.46</c:v>
                      </c:pt>
                      <c:pt idx="5547">
                        <c:v>55.47</c:v>
                      </c:pt>
                      <c:pt idx="5548">
                        <c:v>55.48</c:v>
                      </c:pt>
                      <c:pt idx="5549">
                        <c:v>55.49</c:v>
                      </c:pt>
                      <c:pt idx="5550">
                        <c:v>55.5</c:v>
                      </c:pt>
                      <c:pt idx="5551">
                        <c:v>55.51</c:v>
                      </c:pt>
                      <c:pt idx="5552">
                        <c:v>55.52</c:v>
                      </c:pt>
                      <c:pt idx="5553">
                        <c:v>55.53</c:v>
                      </c:pt>
                      <c:pt idx="5554">
                        <c:v>55.54</c:v>
                      </c:pt>
                      <c:pt idx="5555">
                        <c:v>55.55</c:v>
                      </c:pt>
                      <c:pt idx="5556">
                        <c:v>55.56</c:v>
                      </c:pt>
                      <c:pt idx="5557">
                        <c:v>55.57</c:v>
                      </c:pt>
                      <c:pt idx="5558">
                        <c:v>55.58</c:v>
                      </c:pt>
                      <c:pt idx="5559">
                        <c:v>55.59</c:v>
                      </c:pt>
                      <c:pt idx="5560">
                        <c:v>55.6</c:v>
                      </c:pt>
                      <c:pt idx="5561">
                        <c:v>55.61</c:v>
                      </c:pt>
                      <c:pt idx="5562">
                        <c:v>55.62</c:v>
                      </c:pt>
                      <c:pt idx="5563">
                        <c:v>55.63</c:v>
                      </c:pt>
                      <c:pt idx="5564">
                        <c:v>55.64</c:v>
                      </c:pt>
                      <c:pt idx="5565">
                        <c:v>55.65</c:v>
                      </c:pt>
                      <c:pt idx="5566">
                        <c:v>55.66</c:v>
                      </c:pt>
                      <c:pt idx="5567">
                        <c:v>55.67</c:v>
                      </c:pt>
                      <c:pt idx="5568">
                        <c:v>55.68</c:v>
                      </c:pt>
                      <c:pt idx="5569">
                        <c:v>55.69</c:v>
                      </c:pt>
                      <c:pt idx="5570">
                        <c:v>55.7</c:v>
                      </c:pt>
                      <c:pt idx="5571">
                        <c:v>55.71</c:v>
                      </c:pt>
                      <c:pt idx="5572">
                        <c:v>55.72</c:v>
                      </c:pt>
                      <c:pt idx="5573">
                        <c:v>55.73</c:v>
                      </c:pt>
                      <c:pt idx="5574">
                        <c:v>55.74</c:v>
                      </c:pt>
                      <c:pt idx="5575">
                        <c:v>55.75</c:v>
                      </c:pt>
                      <c:pt idx="5576">
                        <c:v>55.76</c:v>
                      </c:pt>
                      <c:pt idx="5577">
                        <c:v>55.77</c:v>
                      </c:pt>
                      <c:pt idx="5578">
                        <c:v>55.78</c:v>
                      </c:pt>
                      <c:pt idx="5579">
                        <c:v>55.79</c:v>
                      </c:pt>
                      <c:pt idx="5580">
                        <c:v>55.8</c:v>
                      </c:pt>
                      <c:pt idx="5581">
                        <c:v>55.81</c:v>
                      </c:pt>
                      <c:pt idx="5582">
                        <c:v>55.82</c:v>
                      </c:pt>
                      <c:pt idx="5583">
                        <c:v>55.83</c:v>
                      </c:pt>
                      <c:pt idx="5584">
                        <c:v>55.84</c:v>
                      </c:pt>
                      <c:pt idx="5585">
                        <c:v>55.85</c:v>
                      </c:pt>
                      <c:pt idx="5586">
                        <c:v>55.86</c:v>
                      </c:pt>
                      <c:pt idx="5587">
                        <c:v>55.87</c:v>
                      </c:pt>
                      <c:pt idx="5588">
                        <c:v>55.88</c:v>
                      </c:pt>
                      <c:pt idx="5589">
                        <c:v>55.89</c:v>
                      </c:pt>
                      <c:pt idx="5590">
                        <c:v>55.9</c:v>
                      </c:pt>
                      <c:pt idx="5591">
                        <c:v>55.91</c:v>
                      </c:pt>
                      <c:pt idx="5592">
                        <c:v>55.92</c:v>
                      </c:pt>
                      <c:pt idx="5593">
                        <c:v>55.93</c:v>
                      </c:pt>
                      <c:pt idx="5594">
                        <c:v>55.94</c:v>
                      </c:pt>
                      <c:pt idx="5595">
                        <c:v>55.95</c:v>
                      </c:pt>
                      <c:pt idx="5596">
                        <c:v>55.96</c:v>
                      </c:pt>
                      <c:pt idx="5597">
                        <c:v>55.97</c:v>
                      </c:pt>
                      <c:pt idx="5598">
                        <c:v>55.98</c:v>
                      </c:pt>
                      <c:pt idx="5599">
                        <c:v>55.99</c:v>
                      </c:pt>
                      <c:pt idx="5600">
                        <c:v>56</c:v>
                      </c:pt>
                      <c:pt idx="5601">
                        <c:v>56.01</c:v>
                      </c:pt>
                      <c:pt idx="5602">
                        <c:v>56.02</c:v>
                      </c:pt>
                      <c:pt idx="5603">
                        <c:v>56.03</c:v>
                      </c:pt>
                      <c:pt idx="5604">
                        <c:v>56.04</c:v>
                      </c:pt>
                      <c:pt idx="5605">
                        <c:v>56.05</c:v>
                      </c:pt>
                      <c:pt idx="5606">
                        <c:v>56.06</c:v>
                      </c:pt>
                      <c:pt idx="5607">
                        <c:v>56.07</c:v>
                      </c:pt>
                      <c:pt idx="5608">
                        <c:v>56.08</c:v>
                      </c:pt>
                      <c:pt idx="5609">
                        <c:v>56.09</c:v>
                      </c:pt>
                      <c:pt idx="5610">
                        <c:v>56.1</c:v>
                      </c:pt>
                      <c:pt idx="5611">
                        <c:v>56.11</c:v>
                      </c:pt>
                      <c:pt idx="5612">
                        <c:v>56.12</c:v>
                      </c:pt>
                      <c:pt idx="5613">
                        <c:v>56.13</c:v>
                      </c:pt>
                      <c:pt idx="5614">
                        <c:v>56.14</c:v>
                      </c:pt>
                      <c:pt idx="5615">
                        <c:v>56.15</c:v>
                      </c:pt>
                      <c:pt idx="5616">
                        <c:v>56.16</c:v>
                      </c:pt>
                      <c:pt idx="5617">
                        <c:v>56.17</c:v>
                      </c:pt>
                      <c:pt idx="5618">
                        <c:v>56.18</c:v>
                      </c:pt>
                      <c:pt idx="5619">
                        <c:v>56.19</c:v>
                      </c:pt>
                      <c:pt idx="5620">
                        <c:v>56.2</c:v>
                      </c:pt>
                      <c:pt idx="5621">
                        <c:v>56.21</c:v>
                      </c:pt>
                      <c:pt idx="5622">
                        <c:v>56.22</c:v>
                      </c:pt>
                      <c:pt idx="5623">
                        <c:v>56.23</c:v>
                      </c:pt>
                      <c:pt idx="5624">
                        <c:v>56.24</c:v>
                      </c:pt>
                      <c:pt idx="5625">
                        <c:v>56.25</c:v>
                      </c:pt>
                      <c:pt idx="5626">
                        <c:v>56.26</c:v>
                      </c:pt>
                      <c:pt idx="5627">
                        <c:v>56.27</c:v>
                      </c:pt>
                      <c:pt idx="5628">
                        <c:v>56.28</c:v>
                      </c:pt>
                      <c:pt idx="5629">
                        <c:v>56.29</c:v>
                      </c:pt>
                      <c:pt idx="5630">
                        <c:v>56.3</c:v>
                      </c:pt>
                      <c:pt idx="5631">
                        <c:v>56.31</c:v>
                      </c:pt>
                      <c:pt idx="5632">
                        <c:v>56.32</c:v>
                      </c:pt>
                      <c:pt idx="5633">
                        <c:v>56.33</c:v>
                      </c:pt>
                      <c:pt idx="5634">
                        <c:v>56.34</c:v>
                      </c:pt>
                      <c:pt idx="5635">
                        <c:v>56.35</c:v>
                      </c:pt>
                      <c:pt idx="5636">
                        <c:v>56.36</c:v>
                      </c:pt>
                      <c:pt idx="5637">
                        <c:v>56.37</c:v>
                      </c:pt>
                      <c:pt idx="5638">
                        <c:v>56.38</c:v>
                      </c:pt>
                      <c:pt idx="5639">
                        <c:v>56.39</c:v>
                      </c:pt>
                      <c:pt idx="5640">
                        <c:v>56.4</c:v>
                      </c:pt>
                      <c:pt idx="5641">
                        <c:v>56.41</c:v>
                      </c:pt>
                      <c:pt idx="5642">
                        <c:v>56.42</c:v>
                      </c:pt>
                      <c:pt idx="5643">
                        <c:v>56.43</c:v>
                      </c:pt>
                      <c:pt idx="5644">
                        <c:v>56.44</c:v>
                      </c:pt>
                      <c:pt idx="5645">
                        <c:v>56.45</c:v>
                      </c:pt>
                      <c:pt idx="5646">
                        <c:v>56.46</c:v>
                      </c:pt>
                      <c:pt idx="5647">
                        <c:v>56.47</c:v>
                      </c:pt>
                      <c:pt idx="5648">
                        <c:v>56.48</c:v>
                      </c:pt>
                      <c:pt idx="5649">
                        <c:v>56.49</c:v>
                      </c:pt>
                      <c:pt idx="5650">
                        <c:v>56.5</c:v>
                      </c:pt>
                      <c:pt idx="5651">
                        <c:v>56.51</c:v>
                      </c:pt>
                      <c:pt idx="5652">
                        <c:v>56.52</c:v>
                      </c:pt>
                      <c:pt idx="5653">
                        <c:v>56.53</c:v>
                      </c:pt>
                      <c:pt idx="5654">
                        <c:v>56.54</c:v>
                      </c:pt>
                      <c:pt idx="5655">
                        <c:v>56.55</c:v>
                      </c:pt>
                      <c:pt idx="5656">
                        <c:v>56.56</c:v>
                      </c:pt>
                      <c:pt idx="5657">
                        <c:v>56.57</c:v>
                      </c:pt>
                      <c:pt idx="5658">
                        <c:v>56.58</c:v>
                      </c:pt>
                      <c:pt idx="5659">
                        <c:v>56.59</c:v>
                      </c:pt>
                      <c:pt idx="5660">
                        <c:v>56.6</c:v>
                      </c:pt>
                      <c:pt idx="5661">
                        <c:v>56.61</c:v>
                      </c:pt>
                      <c:pt idx="5662">
                        <c:v>56.62</c:v>
                      </c:pt>
                      <c:pt idx="5663">
                        <c:v>56.63</c:v>
                      </c:pt>
                      <c:pt idx="5664">
                        <c:v>56.64</c:v>
                      </c:pt>
                      <c:pt idx="5665">
                        <c:v>56.65</c:v>
                      </c:pt>
                      <c:pt idx="5666">
                        <c:v>56.66</c:v>
                      </c:pt>
                      <c:pt idx="5667">
                        <c:v>56.67</c:v>
                      </c:pt>
                      <c:pt idx="5668">
                        <c:v>56.68</c:v>
                      </c:pt>
                      <c:pt idx="5669">
                        <c:v>56.69</c:v>
                      </c:pt>
                      <c:pt idx="5670">
                        <c:v>56.7</c:v>
                      </c:pt>
                      <c:pt idx="5671">
                        <c:v>56.71</c:v>
                      </c:pt>
                      <c:pt idx="5672">
                        <c:v>56.72</c:v>
                      </c:pt>
                      <c:pt idx="5673">
                        <c:v>56.73</c:v>
                      </c:pt>
                      <c:pt idx="5674">
                        <c:v>56.74</c:v>
                      </c:pt>
                      <c:pt idx="5675">
                        <c:v>56.75</c:v>
                      </c:pt>
                      <c:pt idx="5676">
                        <c:v>56.76</c:v>
                      </c:pt>
                      <c:pt idx="5677">
                        <c:v>56.77</c:v>
                      </c:pt>
                      <c:pt idx="5678">
                        <c:v>56.78</c:v>
                      </c:pt>
                      <c:pt idx="5679">
                        <c:v>56.79</c:v>
                      </c:pt>
                      <c:pt idx="5680">
                        <c:v>56.8</c:v>
                      </c:pt>
                      <c:pt idx="5681">
                        <c:v>56.81</c:v>
                      </c:pt>
                      <c:pt idx="5682">
                        <c:v>56.82</c:v>
                      </c:pt>
                      <c:pt idx="5683">
                        <c:v>56.83</c:v>
                      </c:pt>
                      <c:pt idx="5684">
                        <c:v>56.84</c:v>
                      </c:pt>
                      <c:pt idx="5685">
                        <c:v>56.85</c:v>
                      </c:pt>
                      <c:pt idx="5686">
                        <c:v>56.86</c:v>
                      </c:pt>
                      <c:pt idx="5687">
                        <c:v>56.87</c:v>
                      </c:pt>
                      <c:pt idx="5688">
                        <c:v>56.88</c:v>
                      </c:pt>
                      <c:pt idx="5689">
                        <c:v>56.89</c:v>
                      </c:pt>
                      <c:pt idx="5690">
                        <c:v>56.9</c:v>
                      </c:pt>
                      <c:pt idx="5691">
                        <c:v>56.91</c:v>
                      </c:pt>
                      <c:pt idx="5692">
                        <c:v>56.92</c:v>
                      </c:pt>
                      <c:pt idx="5693">
                        <c:v>56.93</c:v>
                      </c:pt>
                      <c:pt idx="5694">
                        <c:v>56.94</c:v>
                      </c:pt>
                      <c:pt idx="5695">
                        <c:v>56.95</c:v>
                      </c:pt>
                      <c:pt idx="5696">
                        <c:v>56.96</c:v>
                      </c:pt>
                      <c:pt idx="5697">
                        <c:v>56.97</c:v>
                      </c:pt>
                      <c:pt idx="5698">
                        <c:v>56.98</c:v>
                      </c:pt>
                      <c:pt idx="5699">
                        <c:v>56.99</c:v>
                      </c:pt>
                      <c:pt idx="5700">
                        <c:v>57</c:v>
                      </c:pt>
                      <c:pt idx="5701">
                        <c:v>57.01</c:v>
                      </c:pt>
                      <c:pt idx="5702">
                        <c:v>57.02</c:v>
                      </c:pt>
                      <c:pt idx="5703">
                        <c:v>57.03</c:v>
                      </c:pt>
                      <c:pt idx="5704">
                        <c:v>57.04</c:v>
                      </c:pt>
                      <c:pt idx="5705">
                        <c:v>57.05</c:v>
                      </c:pt>
                      <c:pt idx="5706">
                        <c:v>57.06</c:v>
                      </c:pt>
                      <c:pt idx="5707">
                        <c:v>57.07</c:v>
                      </c:pt>
                      <c:pt idx="5708">
                        <c:v>57.08</c:v>
                      </c:pt>
                      <c:pt idx="5709">
                        <c:v>57.09</c:v>
                      </c:pt>
                      <c:pt idx="5710">
                        <c:v>57.1</c:v>
                      </c:pt>
                      <c:pt idx="5711">
                        <c:v>57.11</c:v>
                      </c:pt>
                      <c:pt idx="5712">
                        <c:v>57.12</c:v>
                      </c:pt>
                      <c:pt idx="5713">
                        <c:v>57.13</c:v>
                      </c:pt>
                      <c:pt idx="5714">
                        <c:v>57.14</c:v>
                      </c:pt>
                      <c:pt idx="5715">
                        <c:v>57.15</c:v>
                      </c:pt>
                      <c:pt idx="5716">
                        <c:v>57.16</c:v>
                      </c:pt>
                      <c:pt idx="5717">
                        <c:v>57.17</c:v>
                      </c:pt>
                      <c:pt idx="5718">
                        <c:v>57.18</c:v>
                      </c:pt>
                      <c:pt idx="5719">
                        <c:v>57.19</c:v>
                      </c:pt>
                      <c:pt idx="5720">
                        <c:v>57.2</c:v>
                      </c:pt>
                      <c:pt idx="5721">
                        <c:v>57.21</c:v>
                      </c:pt>
                      <c:pt idx="5722">
                        <c:v>57.22</c:v>
                      </c:pt>
                      <c:pt idx="5723">
                        <c:v>57.23</c:v>
                      </c:pt>
                      <c:pt idx="5724">
                        <c:v>57.24</c:v>
                      </c:pt>
                      <c:pt idx="5725">
                        <c:v>57.25</c:v>
                      </c:pt>
                      <c:pt idx="5726">
                        <c:v>57.26</c:v>
                      </c:pt>
                      <c:pt idx="5727">
                        <c:v>57.27</c:v>
                      </c:pt>
                      <c:pt idx="5728">
                        <c:v>57.28</c:v>
                      </c:pt>
                      <c:pt idx="5729">
                        <c:v>57.29</c:v>
                      </c:pt>
                      <c:pt idx="5730">
                        <c:v>57.3</c:v>
                      </c:pt>
                      <c:pt idx="5731">
                        <c:v>57.31</c:v>
                      </c:pt>
                      <c:pt idx="5732">
                        <c:v>57.32</c:v>
                      </c:pt>
                      <c:pt idx="5733">
                        <c:v>57.33</c:v>
                      </c:pt>
                      <c:pt idx="5734">
                        <c:v>57.34</c:v>
                      </c:pt>
                      <c:pt idx="5735">
                        <c:v>57.35</c:v>
                      </c:pt>
                      <c:pt idx="5736">
                        <c:v>57.36</c:v>
                      </c:pt>
                      <c:pt idx="5737">
                        <c:v>57.37</c:v>
                      </c:pt>
                      <c:pt idx="5738">
                        <c:v>57.38</c:v>
                      </c:pt>
                      <c:pt idx="5739">
                        <c:v>57.39</c:v>
                      </c:pt>
                      <c:pt idx="5740">
                        <c:v>57.4</c:v>
                      </c:pt>
                      <c:pt idx="5741">
                        <c:v>57.41</c:v>
                      </c:pt>
                      <c:pt idx="5742">
                        <c:v>57.42</c:v>
                      </c:pt>
                      <c:pt idx="5743">
                        <c:v>57.43</c:v>
                      </c:pt>
                      <c:pt idx="5744">
                        <c:v>57.44</c:v>
                      </c:pt>
                      <c:pt idx="5745">
                        <c:v>57.45</c:v>
                      </c:pt>
                      <c:pt idx="5746">
                        <c:v>57.46</c:v>
                      </c:pt>
                      <c:pt idx="5747">
                        <c:v>57.47</c:v>
                      </c:pt>
                      <c:pt idx="5748">
                        <c:v>57.48</c:v>
                      </c:pt>
                      <c:pt idx="5749">
                        <c:v>57.49</c:v>
                      </c:pt>
                      <c:pt idx="5750">
                        <c:v>57.5</c:v>
                      </c:pt>
                      <c:pt idx="5751">
                        <c:v>57.51</c:v>
                      </c:pt>
                      <c:pt idx="5752">
                        <c:v>57.52</c:v>
                      </c:pt>
                      <c:pt idx="5753">
                        <c:v>57.53</c:v>
                      </c:pt>
                      <c:pt idx="5754">
                        <c:v>57.54</c:v>
                      </c:pt>
                      <c:pt idx="5755">
                        <c:v>57.55</c:v>
                      </c:pt>
                      <c:pt idx="5756">
                        <c:v>57.56</c:v>
                      </c:pt>
                      <c:pt idx="5757">
                        <c:v>57.57</c:v>
                      </c:pt>
                      <c:pt idx="5758">
                        <c:v>57.58</c:v>
                      </c:pt>
                      <c:pt idx="5759">
                        <c:v>57.59</c:v>
                      </c:pt>
                      <c:pt idx="5760">
                        <c:v>57.6</c:v>
                      </c:pt>
                      <c:pt idx="5761">
                        <c:v>57.61</c:v>
                      </c:pt>
                      <c:pt idx="5762">
                        <c:v>57.62</c:v>
                      </c:pt>
                      <c:pt idx="5763">
                        <c:v>57.63</c:v>
                      </c:pt>
                      <c:pt idx="5764">
                        <c:v>57.64</c:v>
                      </c:pt>
                      <c:pt idx="5765">
                        <c:v>57.65</c:v>
                      </c:pt>
                      <c:pt idx="5766">
                        <c:v>57.66</c:v>
                      </c:pt>
                      <c:pt idx="5767">
                        <c:v>57.67</c:v>
                      </c:pt>
                      <c:pt idx="5768">
                        <c:v>57.68</c:v>
                      </c:pt>
                      <c:pt idx="5769">
                        <c:v>57.69</c:v>
                      </c:pt>
                      <c:pt idx="5770">
                        <c:v>57.7</c:v>
                      </c:pt>
                      <c:pt idx="5771">
                        <c:v>57.71</c:v>
                      </c:pt>
                      <c:pt idx="5772">
                        <c:v>57.72</c:v>
                      </c:pt>
                      <c:pt idx="5773">
                        <c:v>57.73</c:v>
                      </c:pt>
                      <c:pt idx="5774">
                        <c:v>57.74</c:v>
                      </c:pt>
                      <c:pt idx="5775">
                        <c:v>57.75</c:v>
                      </c:pt>
                      <c:pt idx="5776">
                        <c:v>57.76</c:v>
                      </c:pt>
                      <c:pt idx="5777">
                        <c:v>57.77</c:v>
                      </c:pt>
                      <c:pt idx="5778">
                        <c:v>57.78</c:v>
                      </c:pt>
                      <c:pt idx="5779">
                        <c:v>57.79</c:v>
                      </c:pt>
                      <c:pt idx="5780">
                        <c:v>57.8</c:v>
                      </c:pt>
                      <c:pt idx="5781">
                        <c:v>57.81</c:v>
                      </c:pt>
                      <c:pt idx="5782">
                        <c:v>57.82</c:v>
                      </c:pt>
                      <c:pt idx="5783">
                        <c:v>57.83</c:v>
                      </c:pt>
                      <c:pt idx="5784">
                        <c:v>57.84</c:v>
                      </c:pt>
                      <c:pt idx="5785">
                        <c:v>57.85</c:v>
                      </c:pt>
                      <c:pt idx="5786">
                        <c:v>57.86</c:v>
                      </c:pt>
                      <c:pt idx="5787">
                        <c:v>57.87</c:v>
                      </c:pt>
                      <c:pt idx="5788">
                        <c:v>57.88</c:v>
                      </c:pt>
                      <c:pt idx="5789">
                        <c:v>57.89</c:v>
                      </c:pt>
                      <c:pt idx="5790">
                        <c:v>57.9</c:v>
                      </c:pt>
                      <c:pt idx="5791">
                        <c:v>57.91</c:v>
                      </c:pt>
                      <c:pt idx="5792">
                        <c:v>57.92</c:v>
                      </c:pt>
                      <c:pt idx="5793">
                        <c:v>57.93</c:v>
                      </c:pt>
                      <c:pt idx="5794">
                        <c:v>57.94</c:v>
                      </c:pt>
                      <c:pt idx="5795">
                        <c:v>57.95</c:v>
                      </c:pt>
                      <c:pt idx="5796">
                        <c:v>57.96</c:v>
                      </c:pt>
                      <c:pt idx="5797">
                        <c:v>57.97</c:v>
                      </c:pt>
                      <c:pt idx="5798">
                        <c:v>57.98</c:v>
                      </c:pt>
                      <c:pt idx="5799">
                        <c:v>57.99</c:v>
                      </c:pt>
                      <c:pt idx="5800">
                        <c:v>58</c:v>
                      </c:pt>
                      <c:pt idx="5801">
                        <c:v>58.01</c:v>
                      </c:pt>
                      <c:pt idx="5802">
                        <c:v>58.02</c:v>
                      </c:pt>
                      <c:pt idx="5803">
                        <c:v>58.03</c:v>
                      </c:pt>
                      <c:pt idx="5804">
                        <c:v>58.04</c:v>
                      </c:pt>
                      <c:pt idx="5805">
                        <c:v>58.05</c:v>
                      </c:pt>
                      <c:pt idx="5806">
                        <c:v>58.06</c:v>
                      </c:pt>
                      <c:pt idx="5807">
                        <c:v>58.07</c:v>
                      </c:pt>
                      <c:pt idx="5808">
                        <c:v>58.08</c:v>
                      </c:pt>
                      <c:pt idx="5809">
                        <c:v>58.09</c:v>
                      </c:pt>
                      <c:pt idx="5810">
                        <c:v>58.1</c:v>
                      </c:pt>
                      <c:pt idx="5811">
                        <c:v>58.11</c:v>
                      </c:pt>
                      <c:pt idx="5812">
                        <c:v>58.12</c:v>
                      </c:pt>
                      <c:pt idx="5813">
                        <c:v>58.13</c:v>
                      </c:pt>
                      <c:pt idx="5814">
                        <c:v>58.14</c:v>
                      </c:pt>
                      <c:pt idx="5815">
                        <c:v>58.15</c:v>
                      </c:pt>
                      <c:pt idx="5816">
                        <c:v>58.16</c:v>
                      </c:pt>
                      <c:pt idx="5817">
                        <c:v>58.17</c:v>
                      </c:pt>
                      <c:pt idx="5818">
                        <c:v>58.18</c:v>
                      </c:pt>
                      <c:pt idx="5819">
                        <c:v>58.19</c:v>
                      </c:pt>
                      <c:pt idx="5820">
                        <c:v>58.2</c:v>
                      </c:pt>
                      <c:pt idx="5821">
                        <c:v>58.21</c:v>
                      </c:pt>
                      <c:pt idx="5822">
                        <c:v>58.22</c:v>
                      </c:pt>
                      <c:pt idx="5823">
                        <c:v>58.23</c:v>
                      </c:pt>
                      <c:pt idx="5824">
                        <c:v>58.24</c:v>
                      </c:pt>
                      <c:pt idx="5825">
                        <c:v>58.25</c:v>
                      </c:pt>
                      <c:pt idx="5826">
                        <c:v>58.26</c:v>
                      </c:pt>
                      <c:pt idx="5827">
                        <c:v>58.27</c:v>
                      </c:pt>
                      <c:pt idx="5828">
                        <c:v>58.28</c:v>
                      </c:pt>
                      <c:pt idx="5829">
                        <c:v>58.29</c:v>
                      </c:pt>
                      <c:pt idx="5830">
                        <c:v>58.3</c:v>
                      </c:pt>
                      <c:pt idx="5831">
                        <c:v>58.31</c:v>
                      </c:pt>
                      <c:pt idx="5832">
                        <c:v>58.32</c:v>
                      </c:pt>
                      <c:pt idx="5833">
                        <c:v>58.33</c:v>
                      </c:pt>
                      <c:pt idx="5834">
                        <c:v>58.34</c:v>
                      </c:pt>
                      <c:pt idx="5835">
                        <c:v>58.35</c:v>
                      </c:pt>
                      <c:pt idx="5836">
                        <c:v>58.36</c:v>
                      </c:pt>
                      <c:pt idx="5837">
                        <c:v>58.37</c:v>
                      </c:pt>
                      <c:pt idx="5838">
                        <c:v>58.38</c:v>
                      </c:pt>
                      <c:pt idx="5839">
                        <c:v>58.39</c:v>
                      </c:pt>
                      <c:pt idx="5840">
                        <c:v>58.4</c:v>
                      </c:pt>
                      <c:pt idx="5841">
                        <c:v>58.41</c:v>
                      </c:pt>
                      <c:pt idx="5842">
                        <c:v>58.42</c:v>
                      </c:pt>
                      <c:pt idx="5843">
                        <c:v>58.43</c:v>
                      </c:pt>
                      <c:pt idx="5844">
                        <c:v>58.44</c:v>
                      </c:pt>
                      <c:pt idx="5845">
                        <c:v>58.45</c:v>
                      </c:pt>
                      <c:pt idx="5846">
                        <c:v>58.46</c:v>
                      </c:pt>
                      <c:pt idx="5847">
                        <c:v>58.47</c:v>
                      </c:pt>
                      <c:pt idx="5848">
                        <c:v>58.48</c:v>
                      </c:pt>
                      <c:pt idx="5849">
                        <c:v>58.49</c:v>
                      </c:pt>
                      <c:pt idx="5850">
                        <c:v>58.5</c:v>
                      </c:pt>
                      <c:pt idx="5851">
                        <c:v>58.51</c:v>
                      </c:pt>
                      <c:pt idx="5852">
                        <c:v>58.52</c:v>
                      </c:pt>
                      <c:pt idx="5853">
                        <c:v>58.53</c:v>
                      </c:pt>
                      <c:pt idx="5854">
                        <c:v>58.54</c:v>
                      </c:pt>
                      <c:pt idx="5855">
                        <c:v>58.55</c:v>
                      </c:pt>
                      <c:pt idx="5856">
                        <c:v>58.56</c:v>
                      </c:pt>
                      <c:pt idx="5857">
                        <c:v>58.57</c:v>
                      </c:pt>
                      <c:pt idx="5858">
                        <c:v>58.58</c:v>
                      </c:pt>
                      <c:pt idx="5859">
                        <c:v>58.59</c:v>
                      </c:pt>
                      <c:pt idx="5860">
                        <c:v>58.6</c:v>
                      </c:pt>
                      <c:pt idx="5861">
                        <c:v>58.61</c:v>
                      </c:pt>
                      <c:pt idx="5862">
                        <c:v>58.62</c:v>
                      </c:pt>
                      <c:pt idx="5863">
                        <c:v>58.63</c:v>
                      </c:pt>
                      <c:pt idx="5864">
                        <c:v>58.64</c:v>
                      </c:pt>
                      <c:pt idx="5865">
                        <c:v>58.65</c:v>
                      </c:pt>
                      <c:pt idx="5866">
                        <c:v>58.66</c:v>
                      </c:pt>
                      <c:pt idx="5867">
                        <c:v>58.67</c:v>
                      </c:pt>
                      <c:pt idx="5868">
                        <c:v>58.68</c:v>
                      </c:pt>
                      <c:pt idx="5869">
                        <c:v>58.69</c:v>
                      </c:pt>
                      <c:pt idx="5870">
                        <c:v>58.7</c:v>
                      </c:pt>
                      <c:pt idx="5871">
                        <c:v>58.71</c:v>
                      </c:pt>
                      <c:pt idx="5872">
                        <c:v>58.72</c:v>
                      </c:pt>
                      <c:pt idx="5873">
                        <c:v>58.73</c:v>
                      </c:pt>
                      <c:pt idx="5874">
                        <c:v>58.74</c:v>
                      </c:pt>
                      <c:pt idx="5875">
                        <c:v>58.75</c:v>
                      </c:pt>
                      <c:pt idx="5876">
                        <c:v>58.76</c:v>
                      </c:pt>
                      <c:pt idx="5877">
                        <c:v>58.77</c:v>
                      </c:pt>
                      <c:pt idx="5878">
                        <c:v>58.78</c:v>
                      </c:pt>
                      <c:pt idx="5879">
                        <c:v>58.79</c:v>
                      </c:pt>
                      <c:pt idx="5880">
                        <c:v>58.8</c:v>
                      </c:pt>
                      <c:pt idx="5881">
                        <c:v>58.81</c:v>
                      </c:pt>
                      <c:pt idx="5882">
                        <c:v>58.82</c:v>
                      </c:pt>
                      <c:pt idx="5883">
                        <c:v>58.83</c:v>
                      </c:pt>
                      <c:pt idx="5884">
                        <c:v>58.84</c:v>
                      </c:pt>
                      <c:pt idx="5885">
                        <c:v>58.85</c:v>
                      </c:pt>
                      <c:pt idx="5886">
                        <c:v>58.86</c:v>
                      </c:pt>
                      <c:pt idx="5887">
                        <c:v>58.87</c:v>
                      </c:pt>
                      <c:pt idx="5888">
                        <c:v>58.88</c:v>
                      </c:pt>
                      <c:pt idx="5889">
                        <c:v>58.89</c:v>
                      </c:pt>
                      <c:pt idx="5890">
                        <c:v>58.9</c:v>
                      </c:pt>
                      <c:pt idx="5891">
                        <c:v>58.91</c:v>
                      </c:pt>
                      <c:pt idx="5892">
                        <c:v>58.92</c:v>
                      </c:pt>
                      <c:pt idx="5893">
                        <c:v>58.93</c:v>
                      </c:pt>
                      <c:pt idx="5894">
                        <c:v>58.94</c:v>
                      </c:pt>
                      <c:pt idx="5895">
                        <c:v>58.95</c:v>
                      </c:pt>
                      <c:pt idx="5896">
                        <c:v>58.96</c:v>
                      </c:pt>
                      <c:pt idx="5897">
                        <c:v>58.97</c:v>
                      </c:pt>
                      <c:pt idx="5898">
                        <c:v>58.98</c:v>
                      </c:pt>
                      <c:pt idx="5899">
                        <c:v>58.99</c:v>
                      </c:pt>
                      <c:pt idx="5900">
                        <c:v>59</c:v>
                      </c:pt>
                      <c:pt idx="5901">
                        <c:v>59.01</c:v>
                      </c:pt>
                      <c:pt idx="5902">
                        <c:v>59.02</c:v>
                      </c:pt>
                      <c:pt idx="5903">
                        <c:v>59.03</c:v>
                      </c:pt>
                      <c:pt idx="5904">
                        <c:v>59.04</c:v>
                      </c:pt>
                      <c:pt idx="5905">
                        <c:v>59.05</c:v>
                      </c:pt>
                      <c:pt idx="5906">
                        <c:v>59.06</c:v>
                      </c:pt>
                      <c:pt idx="5907">
                        <c:v>59.07</c:v>
                      </c:pt>
                      <c:pt idx="5908">
                        <c:v>59.08</c:v>
                      </c:pt>
                      <c:pt idx="5909">
                        <c:v>59.09</c:v>
                      </c:pt>
                      <c:pt idx="5910">
                        <c:v>59.1</c:v>
                      </c:pt>
                      <c:pt idx="5911">
                        <c:v>59.11</c:v>
                      </c:pt>
                      <c:pt idx="5912">
                        <c:v>59.12</c:v>
                      </c:pt>
                      <c:pt idx="5913">
                        <c:v>59.13</c:v>
                      </c:pt>
                      <c:pt idx="5914">
                        <c:v>59.14</c:v>
                      </c:pt>
                      <c:pt idx="5915">
                        <c:v>59.15</c:v>
                      </c:pt>
                      <c:pt idx="5916">
                        <c:v>59.16</c:v>
                      </c:pt>
                      <c:pt idx="5917">
                        <c:v>59.17</c:v>
                      </c:pt>
                      <c:pt idx="5918">
                        <c:v>59.18</c:v>
                      </c:pt>
                      <c:pt idx="5919">
                        <c:v>59.19</c:v>
                      </c:pt>
                      <c:pt idx="5920">
                        <c:v>59.2</c:v>
                      </c:pt>
                      <c:pt idx="5921">
                        <c:v>59.21</c:v>
                      </c:pt>
                      <c:pt idx="5922">
                        <c:v>59.22</c:v>
                      </c:pt>
                      <c:pt idx="5923">
                        <c:v>59.23</c:v>
                      </c:pt>
                      <c:pt idx="5924">
                        <c:v>59.24</c:v>
                      </c:pt>
                      <c:pt idx="5925">
                        <c:v>59.25</c:v>
                      </c:pt>
                      <c:pt idx="5926">
                        <c:v>59.26</c:v>
                      </c:pt>
                      <c:pt idx="5927">
                        <c:v>59.27</c:v>
                      </c:pt>
                      <c:pt idx="5928">
                        <c:v>59.28</c:v>
                      </c:pt>
                      <c:pt idx="5929">
                        <c:v>59.29</c:v>
                      </c:pt>
                      <c:pt idx="5930">
                        <c:v>59.3</c:v>
                      </c:pt>
                      <c:pt idx="5931">
                        <c:v>59.31</c:v>
                      </c:pt>
                      <c:pt idx="5932">
                        <c:v>59.32</c:v>
                      </c:pt>
                      <c:pt idx="5933">
                        <c:v>59.33</c:v>
                      </c:pt>
                      <c:pt idx="5934">
                        <c:v>59.34</c:v>
                      </c:pt>
                      <c:pt idx="5935">
                        <c:v>59.35</c:v>
                      </c:pt>
                      <c:pt idx="5936">
                        <c:v>59.36</c:v>
                      </c:pt>
                      <c:pt idx="5937">
                        <c:v>59.37</c:v>
                      </c:pt>
                      <c:pt idx="5938">
                        <c:v>59.38</c:v>
                      </c:pt>
                      <c:pt idx="5939">
                        <c:v>59.39</c:v>
                      </c:pt>
                      <c:pt idx="5940">
                        <c:v>59.4</c:v>
                      </c:pt>
                      <c:pt idx="5941">
                        <c:v>59.41</c:v>
                      </c:pt>
                      <c:pt idx="5942">
                        <c:v>59.42</c:v>
                      </c:pt>
                      <c:pt idx="5943">
                        <c:v>59.43</c:v>
                      </c:pt>
                      <c:pt idx="5944">
                        <c:v>59.44</c:v>
                      </c:pt>
                      <c:pt idx="5945">
                        <c:v>59.45</c:v>
                      </c:pt>
                      <c:pt idx="5946">
                        <c:v>59.46</c:v>
                      </c:pt>
                      <c:pt idx="5947">
                        <c:v>59.47</c:v>
                      </c:pt>
                      <c:pt idx="5948">
                        <c:v>59.48</c:v>
                      </c:pt>
                      <c:pt idx="5949">
                        <c:v>59.49</c:v>
                      </c:pt>
                      <c:pt idx="5950">
                        <c:v>59.5</c:v>
                      </c:pt>
                      <c:pt idx="5951">
                        <c:v>59.51</c:v>
                      </c:pt>
                      <c:pt idx="5952">
                        <c:v>59.52</c:v>
                      </c:pt>
                      <c:pt idx="5953">
                        <c:v>59.53</c:v>
                      </c:pt>
                      <c:pt idx="5954">
                        <c:v>59.54</c:v>
                      </c:pt>
                      <c:pt idx="5955">
                        <c:v>59.55</c:v>
                      </c:pt>
                      <c:pt idx="5956">
                        <c:v>59.56</c:v>
                      </c:pt>
                      <c:pt idx="5957">
                        <c:v>59.57</c:v>
                      </c:pt>
                      <c:pt idx="5958">
                        <c:v>59.58</c:v>
                      </c:pt>
                      <c:pt idx="5959">
                        <c:v>59.59</c:v>
                      </c:pt>
                      <c:pt idx="5960">
                        <c:v>59.6</c:v>
                      </c:pt>
                      <c:pt idx="5961">
                        <c:v>59.61</c:v>
                      </c:pt>
                      <c:pt idx="5962">
                        <c:v>59.62</c:v>
                      </c:pt>
                      <c:pt idx="5963">
                        <c:v>59.63</c:v>
                      </c:pt>
                      <c:pt idx="5964">
                        <c:v>59.64</c:v>
                      </c:pt>
                      <c:pt idx="5965">
                        <c:v>59.65</c:v>
                      </c:pt>
                      <c:pt idx="5966">
                        <c:v>59.66</c:v>
                      </c:pt>
                      <c:pt idx="5967">
                        <c:v>59.67</c:v>
                      </c:pt>
                      <c:pt idx="5968">
                        <c:v>59.68</c:v>
                      </c:pt>
                      <c:pt idx="5969">
                        <c:v>59.69</c:v>
                      </c:pt>
                      <c:pt idx="5970">
                        <c:v>59.7</c:v>
                      </c:pt>
                      <c:pt idx="5971">
                        <c:v>59.71</c:v>
                      </c:pt>
                      <c:pt idx="5972">
                        <c:v>59.72</c:v>
                      </c:pt>
                      <c:pt idx="5973">
                        <c:v>59.73</c:v>
                      </c:pt>
                      <c:pt idx="5974">
                        <c:v>59.74</c:v>
                      </c:pt>
                      <c:pt idx="5975">
                        <c:v>59.75</c:v>
                      </c:pt>
                      <c:pt idx="5976">
                        <c:v>59.76</c:v>
                      </c:pt>
                      <c:pt idx="5977">
                        <c:v>59.77</c:v>
                      </c:pt>
                      <c:pt idx="5978">
                        <c:v>59.78</c:v>
                      </c:pt>
                      <c:pt idx="5979">
                        <c:v>59.79</c:v>
                      </c:pt>
                      <c:pt idx="5980">
                        <c:v>59.8</c:v>
                      </c:pt>
                      <c:pt idx="5981">
                        <c:v>59.81</c:v>
                      </c:pt>
                      <c:pt idx="5982">
                        <c:v>59.82</c:v>
                      </c:pt>
                      <c:pt idx="5983">
                        <c:v>59.83</c:v>
                      </c:pt>
                      <c:pt idx="5984">
                        <c:v>59.84</c:v>
                      </c:pt>
                      <c:pt idx="5985">
                        <c:v>59.85</c:v>
                      </c:pt>
                      <c:pt idx="5986">
                        <c:v>59.86</c:v>
                      </c:pt>
                      <c:pt idx="5987">
                        <c:v>59.87</c:v>
                      </c:pt>
                      <c:pt idx="5988">
                        <c:v>59.88</c:v>
                      </c:pt>
                      <c:pt idx="5989">
                        <c:v>59.89</c:v>
                      </c:pt>
                      <c:pt idx="5990">
                        <c:v>59.9</c:v>
                      </c:pt>
                      <c:pt idx="5991">
                        <c:v>59.91</c:v>
                      </c:pt>
                      <c:pt idx="5992">
                        <c:v>59.92</c:v>
                      </c:pt>
                      <c:pt idx="5993">
                        <c:v>59.93</c:v>
                      </c:pt>
                      <c:pt idx="5994">
                        <c:v>59.94</c:v>
                      </c:pt>
                      <c:pt idx="5995">
                        <c:v>59.95</c:v>
                      </c:pt>
                      <c:pt idx="5996">
                        <c:v>59.96</c:v>
                      </c:pt>
                      <c:pt idx="5997">
                        <c:v>59.97</c:v>
                      </c:pt>
                      <c:pt idx="5998">
                        <c:v>59.98</c:v>
                      </c:pt>
                      <c:pt idx="5999">
                        <c:v>59.99</c:v>
                      </c:pt>
                      <c:pt idx="6000">
                        <c:v>60</c:v>
                      </c:pt>
                      <c:pt idx="6001">
                        <c:v>60.01</c:v>
                      </c:pt>
                      <c:pt idx="6002">
                        <c:v>60.02</c:v>
                      </c:pt>
                      <c:pt idx="6003">
                        <c:v>60.03</c:v>
                      </c:pt>
                      <c:pt idx="6004">
                        <c:v>60.04</c:v>
                      </c:pt>
                      <c:pt idx="6005">
                        <c:v>60.05</c:v>
                      </c:pt>
                      <c:pt idx="6006">
                        <c:v>60.06</c:v>
                      </c:pt>
                      <c:pt idx="6007">
                        <c:v>60.07</c:v>
                      </c:pt>
                      <c:pt idx="6008">
                        <c:v>60.08</c:v>
                      </c:pt>
                      <c:pt idx="6009">
                        <c:v>60.09</c:v>
                      </c:pt>
                      <c:pt idx="6010">
                        <c:v>60.1</c:v>
                      </c:pt>
                      <c:pt idx="6011">
                        <c:v>60.11</c:v>
                      </c:pt>
                      <c:pt idx="6012">
                        <c:v>60.12</c:v>
                      </c:pt>
                      <c:pt idx="6013">
                        <c:v>60.13</c:v>
                      </c:pt>
                      <c:pt idx="6014">
                        <c:v>60.14</c:v>
                      </c:pt>
                      <c:pt idx="6015">
                        <c:v>60.15</c:v>
                      </c:pt>
                      <c:pt idx="6016">
                        <c:v>60.16</c:v>
                      </c:pt>
                      <c:pt idx="6017">
                        <c:v>60.17</c:v>
                      </c:pt>
                      <c:pt idx="6018">
                        <c:v>60.18</c:v>
                      </c:pt>
                      <c:pt idx="6019">
                        <c:v>60.19</c:v>
                      </c:pt>
                      <c:pt idx="6020">
                        <c:v>60.2</c:v>
                      </c:pt>
                      <c:pt idx="6021">
                        <c:v>60.21</c:v>
                      </c:pt>
                      <c:pt idx="6022">
                        <c:v>60.22</c:v>
                      </c:pt>
                      <c:pt idx="6023">
                        <c:v>60.23</c:v>
                      </c:pt>
                      <c:pt idx="6024">
                        <c:v>60.24</c:v>
                      </c:pt>
                      <c:pt idx="6025">
                        <c:v>60.25</c:v>
                      </c:pt>
                      <c:pt idx="6026">
                        <c:v>60.26</c:v>
                      </c:pt>
                      <c:pt idx="6027">
                        <c:v>60.27</c:v>
                      </c:pt>
                      <c:pt idx="6028">
                        <c:v>60.28</c:v>
                      </c:pt>
                      <c:pt idx="6029">
                        <c:v>60.29</c:v>
                      </c:pt>
                      <c:pt idx="6030">
                        <c:v>60.3</c:v>
                      </c:pt>
                      <c:pt idx="6031">
                        <c:v>60.31</c:v>
                      </c:pt>
                      <c:pt idx="6032">
                        <c:v>60.32</c:v>
                      </c:pt>
                      <c:pt idx="6033">
                        <c:v>60.33</c:v>
                      </c:pt>
                      <c:pt idx="6034">
                        <c:v>60.34</c:v>
                      </c:pt>
                      <c:pt idx="6035">
                        <c:v>60.35</c:v>
                      </c:pt>
                      <c:pt idx="6036">
                        <c:v>60.36</c:v>
                      </c:pt>
                      <c:pt idx="6037">
                        <c:v>60.37</c:v>
                      </c:pt>
                      <c:pt idx="6038">
                        <c:v>60.38</c:v>
                      </c:pt>
                      <c:pt idx="6039">
                        <c:v>60.39</c:v>
                      </c:pt>
                      <c:pt idx="6040">
                        <c:v>60.4</c:v>
                      </c:pt>
                      <c:pt idx="6041">
                        <c:v>60.41</c:v>
                      </c:pt>
                      <c:pt idx="6042">
                        <c:v>60.42</c:v>
                      </c:pt>
                      <c:pt idx="6043">
                        <c:v>60.43</c:v>
                      </c:pt>
                      <c:pt idx="6044">
                        <c:v>60.44</c:v>
                      </c:pt>
                      <c:pt idx="6045">
                        <c:v>60.45</c:v>
                      </c:pt>
                      <c:pt idx="6046">
                        <c:v>60.46</c:v>
                      </c:pt>
                      <c:pt idx="6047">
                        <c:v>60.47</c:v>
                      </c:pt>
                      <c:pt idx="6048">
                        <c:v>60.48</c:v>
                      </c:pt>
                      <c:pt idx="6049">
                        <c:v>60.49</c:v>
                      </c:pt>
                      <c:pt idx="6050">
                        <c:v>60.5</c:v>
                      </c:pt>
                      <c:pt idx="6051">
                        <c:v>60.51</c:v>
                      </c:pt>
                      <c:pt idx="6052">
                        <c:v>60.52</c:v>
                      </c:pt>
                      <c:pt idx="6053">
                        <c:v>60.53</c:v>
                      </c:pt>
                      <c:pt idx="6054">
                        <c:v>60.54</c:v>
                      </c:pt>
                      <c:pt idx="6055">
                        <c:v>60.55</c:v>
                      </c:pt>
                      <c:pt idx="6056">
                        <c:v>60.56</c:v>
                      </c:pt>
                      <c:pt idx="6057">
                        <c:v>60.57</c:v>
                      </c:pt>
                      <c:pt idx="6058">
                        <c:v>60.58</c:v>
                      </c:pt>
                      <c:pt idx="6059">
                        <c:v>60.59</c:v>
                      </c:pt>
                      <c:pt idx="6060">
                        <c:v>60.6</c:v>
                      </c:pt>
                      <c:pt idx="6061">
                        <c:v>60.61</c:v>
                      </c:pt>
                      <c:pt idx="6062">
                        <c:v>60.62</c:v>
                      </c:pt>
                      <c:pt idx="6063">
                        <c:v>60.63</c:v>
                      </c:pt>
                      <c:pt idx="6064">
                        <c:v>60.64</c:v>
                      </c:pt>
                      <c:pt idx="6065">
                        <c:v>60.65</c:v>
                      </c:pt>
                      <c:pt idx="6066">
                        <c:v>60.66</c:v>
                      </c:pt>
                      <c:pt idx="6067">
                        <c:v>60.67</c:v>
                      </c:pt>
                      <c:pt idx="6068">
                        <c:v>60.68</c:v>
                      </c:pt>
                      <c:pt idx="6069">
                        <c:v>60.69</c:v>
                      </c:pt>
                      <c:pt idx="6070">
                        <c:v>60.7</c:v>
                      </c:pt>
                      <c:pt idx="6071">
                        <c:v>60.71</c:v>
                      </c:pt>
                      <c:pt idx="6072">
                        <c:v>60.72</c:v>
                      </c:pt>
                      <c:pt idx="6073">
                        <c:v>60.73</c:v>
                      </c:pt>
                      <c:pt idx="6074">
                        <c:v>60.74</c:v>
                      </c:pt>
                      <c:pt idx="6075">
                        <c:v>60.75</c:v>
                      </c:pt>
                      <c:pt idx="6076">
                        <c:v>60.76</c:v>
                      </c:pt>
                      <c:pt idx="6077">
                        <c:v>60.77</c:v>
                      </c:pt>
                      <c:pt idx="6078">
                        <c:v>60.78</c:v>
                      </c:pt>
                      <c:pt idx="6079">
                        <c:v>60.79</c:v>
                      </c:pt>
                      <c:pt idx="6080">
                        <c:v>60.8</c:v>
                      </c:pt>
                      <c:pt idx="6081">
                        <c:v>60.81</c:v>
                      </c:pt>
                      <c:pt idx="6082">
                        <c:v>60.82</c:v>
                      </c:pt>
                      <c:pt idx="6083">
                        <c:v>60.83</c:v>
                      </c:pt>
                      <c:pt idx="6084">
                        <c:v>60.84</c:v>
                      </c:pt>
                      <c:pt idx="6085">
                        <c:v>60.85</c:v>
                      </c:pt>
                      <c:pt idx="6086">
                        <c:v>60.86</c:v>
                      </c:pt>
                      <c:pt idx="6087">
                        <c:v>60.87</c:v>
                      </c:pt>
                      <c:pt idx="6088">
                        <c:v>60.88</c:v>
                      </c:pt>
                      <c:pt idx="6089">
                        <c:v>60.89</c:v>
                      </c:pt>
                      <c:pt idx="6090">
                        <c:v>60.9</c:v>
                      </c:pt>
                      <c:pt idx="6091">
                        <c:v>60.91</c:v>
                      </c:pt>
                      <c:pt idx="6092">
                        <c:v>60.92</c:v>
                      </c:pt>
                      <c:pt idx="6093">
                        <c:v>60.93</c:v>
                      </c:pt>
                      <c:pt idx="6094">
                        <c:v>60.94</c:v>
                      </c:pt>
                      <c:pt idx="6095">
                        <c:v>60.95</c:v>
                      </c:pt>
                      <c:pt idx="6096">
                        <c:v>60.96</c:v>
                      </c:pt>
                      <c:pt idx="6097">
                        <c:v>60.97</c:v>
                      </c:pt>
                      <c:pt idx="6098">
                        <c:v>60.98</c:v>
                      </c:pt>
                      <c:pt idx="6099">
                        <c:v>60.99</c:v>
                      </c:pt>
                      <c:pt idx="6100">
                        <c:v>61</c:v>
                      </c:pt>
                      <c:pt idx="6101">
                        <c:v>61.01</c:v>
                      </c:pt>
                      <c:pt idx="6102">
                        <c:v>61.02</c:v>
                      </c:pt>
                      <c:pt idx="6103">
                        <c:v>61.03</c:v>
                      </c:pt>
                      <c:pt idx="6104">
                        <c:v>61.04</c:v>
                      </c:pt>
                      <c:pt idx="6105">
                        <c:v>61.05</c:v>
                      </c:pt>
                      <c:pt idx="6106">
                        <c:v>61.06</c:v>
                      </c:pt>
                      <c:pt idx="6107">
                        <c:v>61.07</c:v>
                      </c:pt>
                      <c:pt idx="6108">
                        <c:v>61.08</c:v>
                      </c:pt>
                      <c:pt idx="6109">
                        <c:v>61.09</c:v>
                      </c:pt>
                      <c:pt idx="6110">
                        <c:v>61.1</c:v>
                      </c:pt>
                      <c:pt idx="6111">
                        <c:v>61.11</c:v>
                      </c:pt>
                      <c:pt idx="6112">
                        <c:v>61.12</c:v>
                      </c:pt>
                      <c:pt idx="6113">
                        <c:v>61.13</c:v>
                      </c:pt>
                      <c:pt idx="6114">
                        <c:v>61.14</c:v>
                      </c:pt>
                      <c:pt idx="6115">
                        <c:v>61.15</c:v>
                      </c:pt>
                      <c:pt idx="6116">
                        <c:v>61.16</c:v>
                      </c:pt>
                      <c:pt idx="6117">
                        <c:v>61.17</c:v>
                      </c:pt>
                      <c:pt idx="6118">
                        <c:v>61.18</c:v>
                      </c:pt>
                      <c:pt idx="6119">
                        <c:v>61.19</c:v>
                      </c:pt>
                      <c:pt idx="6120">
                        <c:v>61.2</c:v>
                      </c:pt>
                      <c:pt idx="6121">
                        <c:v>61.21</c:v>
                      </c:pt>
                      <c:pt idx="6122">
                        <c:v>61.22</c:v>
                      </c:pt>
                      <c:pt idx="6123">
                        <c:v>61.23</c:v>
                      </c:pt>
                      <c:pt idx="6124">
                        <c:v>61.24</c:v>
                      </c:pt>
                      <c:pt idx="6125">
                        <c:v>61.25</c:v>
                      </c:pt>
                      <c:pt idx="6126">
                        <c:v>61.26</c:v>
                      </c:pt>
                      <c:pt idx="6127">
                        <c:v>61.27</c:v>
                      </c:pt>
                      <c:pt idx="6128">
                        <c:v>61.28</c:v>
                      </c:pt>
                      <c:pt idx="6129">
                        <c:v>61.29</c:v>
                      </c:pt>
                      <c:pt idx="6130">
                        <c:v>61.3</c:v>
                      </c:pt>
                      <c:pt idx="6131">
                        <c:v>61.31</c:v>
                      </c:pt>
                      <c:pt idx="6132">
                        <c:v>61.32</c:v>
                      </c:pt>
                      <c:pt idx="6133">
                        <c:v>61.33</c:v>
                      </c:pt>
                      <c:pt idx="6134">
                        <c:v>61.34</c:v>
                      </c:pt>
                      <c:pt idx="6135">
                        <c:v>61.35</c:v>
                      </c:pt>
                      <c:pt idx="6136">
                        <c:v>61.36</c:v>
                      </c:pt>
                      <c:pt idx="6137">
                        <c:v>61.37</c:v>
                      </c:pt>
                      <c:pt idx="6138">
                        <c:v>61.38</c:v>
                      </c:pt>
                      <c:pt idx="6139">
                        <c:v>61.39</c:v>
                      </c:pt>
                      <c:pt idx="6140">
                        <c:v>61.4</c:v>
                      </c:pt>
                      <c:pt idx="6141">
                        <c:v>61.41</c:v>
                      </c:pt>
                      <c:pt idx="6142">
                        <c:v>61.42</c:v>
                      </c:pt>
                      <c:pt idx="6143">
                        <c:v>61.43</c:v>
                      </c:pt>
                      <c:pt idx="6144">
                        <c:v>61.44</c:v>
                      </c:pt>
                      <c:pt idx="6145">
                        <c:v>61.45</c:v>
                      </c:pt>
                      <c:pt idx="6146">
                        <c:v>61.46</c:v>
                      </c:pt>
                      <c:pt idx="6147">
                        <c:v>61.47</c:v>
                      </c:pt>
                      <c:pt idx="6148">
                        <c:v>61.48</c:v>
                      </c:pt>
                      <c:pt idx="6149">
                        <c:v>61.49</c:v>
                      </c:pt>
                      <c:pt idx="6150">
                        <c:v>61.5</c:v>
                      </c:pt>
                      <c:pt idx="6151">
                        <c:v>61.51</c:v>
                      </c:pt>
                      <c:pt idx="6152">
                        <c:v>61.52</c:v>
                      </c:pt>
                      <c:pt idx="6153">
                        <c:v>61.53</c:v>
                      </c:pt>
                      <c:pt idx="6154">
                        <c:v>61.54</c:v>
                      </c:pt>
                      <c:pt idx="6155">
                        <c:v>61.55</c:v>
                      </c:pt>
                      <c:pt idx="6156">
                        <c:v>61.56</c:v>
                      </c:pt>
                      <c:pt idx="6157">
                        <c:v>61.57</c:v>
                      </c:pt>
                      <c:pt idx="6158">
                        <c:v>61.58</c:v>
                      </c:pt>
                      <c:pt idx="6159">
                        <c:v>61.59</c:v>
                      </c:pt>
                      <c:pt idx="6160">
                        <c:v>61.6</c:v>
                      </c:pt>
                      <c:pt idx="6161">
                        <c:v>61.61</c:v>
                      </c:pt>
                      <c:pt idx="6162">
                        <c:v>61.62</c:v>
                      </c:pt>
                      <c:pt idx="6163">
                        <c:v>61.63</c:v>
                      </c:pt>
                      <c:pt idx="6164">
                        <c:v>61.64</c:v>
                      </c:pt>
                      <c:pt idx="6165">
                        <c:v>61.65</c:v>
                      </c:pt>
                      <c:pt idx="6166">
                        <c:v>61.66</c:v>
                      </c:pt>
                      <c:pt idx="6167">
                        <c:v>61.67</c:v>
                      </c:pt>
                      <c:pt idx="6168">
                        <c:v>61.68</c:v>
                      </c:pt>
                      <c:pt idx="6169">
                        <c:v>61.69</c:v>
                      </c:pt>
                      <c:pt idx="6170">
                        <c:v>61.7</c:v>
                      </c:pt>
                      <c:pt idx="6171">
                        <c:v>61.71</c:v>
                      </c:pt>
                      <c:pt idx="6172">
                        <c:v>61.72</c:v>
                      </c:pt>
                      <c:pt idx="6173">
                        <c:v>61.73</c:v>
                      </c:pt>
                      <c:pt idx="6174">
                        <c:v>61.74</c:v>
                      </c:pt>
                      <c:pt idx="6175">
                        <c:v>61.75</c:v>
                      </c:pt>
                      <c:pt idx="6176">
                        <c:v>61.76</c:v>
                      </c:pt>
                      <c:pt idx="6177">
                        <c:v>61.77</c:v>
                      </c:pt>
                      <c:pt idx="6178">
                        <c:v>61.78</c:v>
                      </c:pt>
                      <c:pt idx="6179">
                        <c:v>61.79</c:v>
                      </c:pt>
                      <c:pt idx="6180">
                        <c:v>61.8</c:v>
                      </c:pt>
                      <c:pt idx="6181">
                        <c:v>61.81</c:v>
                      </c:pt>
                      <c:pt idx="6182">
                        <c:v>61.82</c:v>
                      </c:pt>
                      <c:pt idx="6183">
                        <c:v>61.83</c:v>
                      </c:pt>
                      <c:pt idx="6184">
                        <c:v>61.84</c:v>
                      </c:pt>
                      <c:pt idx="6185">
                        <c:v>61.85</c:v>
                      </c:pt>
                      <c:pt idx="6186">
                        <c:v>61.86</c:v>
                      </c:pt>
                      <c:pt idx="6187">
                        <c:v>61.87</c:v>
                      </c:pt>
                      <c:pt idx="6188">
                        <c:v>61.88</c:v>
                      </c:pt>
                      <c:pt idx="6189">
                        <c:v>61.89</c:v>
                      </c:pt>
                      <c:pt idx="6190">
                        <c:v>61.9</c:v>
                      </c:pt>
                      <c:pt idx="6191">
                        <c:v>61.91</c:v>
                      </c:pt>
                      <c:pt idx="6192">
                        <c:v>61.92</c:v>
                      </c:pt>
                      <c:pt idx="6193">
                        <c:v>61.93</c:v>
                      </c:pt>
                      <c:pt idx="6194">
                        <c:v>61.94</c:v>
                      </c:pt>
                      <c:pt idx="6195">
                        <c:v>61.95</c:v>
                      </c:pt>
                      <c:pt idx="6196">
                        <c:v>61.96</c:v>
                      </c:pt>
                      <c:pt idx="6197">
                        <c:v>61.97</c:v>
                      </c:pt>
                      <c:pt idx="6198">
                        <c:v>61.98</c:v>
                      </c:pt>
                      <c:pt idx="6199">
                        <c:v>61.99</c:v>
                      </c:pt>
                      <c:pt idx="6200">
                        <c:v>62</c:v>
                      </c:pt>
                      <c:pt idx="6201">
                        <c:v>62.01</c:v>
                      </c:pt>
                      <c:pt idx="6202">
                        <c:v>62.02</c:v>
                      </c:pt>
                      <c:pt idx="6203">
                        <c:v>62.03</c:v>
                      </c:pt>
                      <c:pt idx="6204">
                        <c:v>62.04</c:v>
                      </c:pt>
                      <c:pt idx="6205">
                        <c:v>62.05</c:v>
                      </c:pt>
                      <c:pt idx="6206">
                        <c:v>62.06</c:v>
                      </c:pt>
                      <c:pt idx="6207">
                        <c:v>62.07</c:v>
                      </c:pt>
                      <c:pt idx="6208">
                        <c:v>62.08</c:v>
                      </c:pt>
                      <c:pt idx="6209">
                        <c:v>62.09</c:v>
                      </c:pt>
                      <c:pt idx="6210">
                        <c:v>62.1</c:v>
                      </c:pt>
                      <c:pt idx="6211">
                        <c:v>62.11</c:v>
                      </c:pt>
                      <c:pt idx="6212">
                        <c:v>62.12</c:v>
                      </c:pt>
                      <c:pt idx="6213">
                        <c:v>62.13</c:v>
                      </c:pt>
                      <c:pt idx="6214">
                        <c:v>62.14</c:v>
                      </c:pt>
                      <c:pt idx="6215">
                        <c:v>62.15</c:v>
                      </c:pt>
                      <c:pt idx="6216">
                        <c:v>62.16</c:v>
                      </c:pt>
                      <c:pt idx="6217">
                        <c:v>62.17</c:v>
                      </c:pt>
                      <c:pt idx="6218">
                        <c:v>62.18</c:v>
                      </c:pt>
                      <c:pt idx="6219">
                        <c:v>62.19</c:v>
                      </c:pt>
                      <c:pt idx="6220">
                        <c:v>62.2</c:v>
                      </c:pt>
                      <c:pt idx="6221">
                        <c:v>62.21</c:v>
                      </c:pt>
                      <c:pt idx="6222">
                        <c:v>62.22</c:v>
                      </c:pt>
                      <c:pt idx="6223">
                        <c:v>62.23</c:v>
                      </c:pt>
                      <c:pt idx="6224">
                        <c:v>62.24</c:v>
                      </c:pt>
                      <c:pt idx="6225">
                        <c:v>62.25</c:v>
                      </c:pt>
                      <c:pt idx="6226">
                        <c:v>62.26</c:v>
                      </c:pt>
                      <c:pt idx="6227">
                        <c:v>62.27</c:v>
                      </c:pt>
                      <c:pt idx="6228">
                        <c:v>62.28</c:v>
                      </c:pt>
                      <c:pt idx="6229">
                        <c:v>62.29</c:v>
                      </c:pt>
                      <c:pt idx="6230">
                        <c:v>62.3</c:v>
                      </c:pt>
                      <c:pt idx="6231">
                        <c:v>62.31</c:v>
                      </c:pt>
                      <c:pt idx="6232">
                        <c:v>62.32</c:v>
                      </c:pt>
                      <c:pt idx="6233">
                        <c:v>62.33</c:v>
                      </c:pt>
                      <c:pt idx="6234">
                        <c:v>62.34</c:v>
                      </c:pt>
                      <c:pt idx="6235">
                        <c:v>62.35</c:v>
                      </c:pt>
                      <c:pt idx="6236">
                        <c:v>62.36</c:v>
                      </c:pt>
                      <c:pt idx="6237">
                        <c:v>62.37</c:v>
                      </c:pt>
                      <c:pt idx="6238">
                        <c:v>62.38</c:v>
                      </c:pt>
                      <c:pt idx="6239">
                        <c:v>62.39</c:v>
                      </c:pt>
                      <c:pt idx="6240">
                        <c:v>62.4</c:v>
                      </c:pt>
                      <c:pt idx="6241">
                        <c:v>62.41</c:v>
                      </c:pt>
                      <c:pt idx="6242">
                        <c:v>62.42</c:v>
                      </c:pt>
                      <c:pt idx="6243">
                        <c:v>62.43</c:v>
                      </c:pt>
                      <c:pt idx="6244">
                        <c:v>62.44</c:v>
                      </c:pt>
                      <c:pt idx="6245">
                        <c:v>62.45</c:v>
                      </c:pt>
                      <c:pt idx="6246">
                        <c:v>62.46</c:v>
                      </c:pt>
                      <c:pt idx="6247">
                        <c:v>62.47</c:v>
                      </c:pt>
                      <c:pt idx="6248">
                        <c:v>62.48</c:v>
                      </c:pt>
                      <c:pt idx="6249">
                        <c:v>62.49</c:v>
                      </c:pt>
                      <c:pt idx="6250">
                        <c:v>62.5</c:v>
                      </c:pt>
                      <c:pt idx="6251">
                        <c:v>62.51</c:v>
                      </c:pt>
                      <c:pt idx="6252">
                        <c:v>62.52</c:v>
                      </c:pt>
                      <c:pt idx="6253">
                        <c:v>62.53</c:v>
                      </c:pt>
                      <c:pt idx="6254">
                        <c:v>62.54</c:v>
                      </c:pt>
                      <c:pt idx="6255">
                        <c:v>62.55</c:v>
                      </c:pt>
                      <c:pt idx="6256">
                        <c:v>62.56</c:v>
                      </c:pt>
                      <c:pt idx="6257">
                        <c:v>62.57</c:v>
                      </c:pt>
                      <c:pt idx="6258">
                        <c:v>62.58</c:v>
                      </c:pt>
                      <c:pt idx="6259">
                        <c:v>62.59</c:v>
                      </c:pt>
                      <c:pt idx="6260">
                        <c:v>62.6</c:v>
                      </c:pt>
                      <c:pt idx="6261">
                        <c:v>62.61</c:v>
                      </c:pt>
                      <c:pt idx="6262">
                        <c:v>62.62</c:v>
                      </c:pt>
                      <c:pt idx="6263">
                        <c:v>62.63</c:v>
                      </c:pt>
                      <c:pt idx="6264">
                        <c:v>62.64</c:v>
                      </c:pt>
                      <c:pt idx="6265">
                        <c:v>62.65</c:v>
                      </c:pt>
                      <c:pt idx="6266">
                        <c:v>62.66</c:v>
                      </c:pt>
                      <c:pt idx="6267">
                        <c:v>62.67</c:v>
                      </c:pt>
                      <c:pt idx="6268">
                        <c:v>62.68</c:v>
                      </c:pt>
                      <c:pt idx="6269">
                        <c:v>62.69</c:v>
                      </c:pt>
                      <c:pt idx="6270">
                        <c:v>62.7</c:v>
                      </c:pt>
                      <c:pt idx="6271">
                        <c:v>62.71</c:v>
                      </c:pt>
                      <c:pt idx="6272">
                        <c:v>62.72</c:v>
                      </c:pt>
                      <c:pt idx="6273">
                        <c:v>62.73</c:v>
                      </c:pt>
                      <c:pt idx="6274">
                        <c:v>62.74</c:v>
                      </c:pt>
                      <c:pt idx="6275">
                        <c:v>62.75</c:v>
                      </c:pt>
                      <c:pt idx="6276">
                        <c:v>62.76</c:v>
                      </c:pt>
                      <c:pt idx="6277">
                        <c:v>62.77</c:v>
                      </c:pt>
                      <c:pt idx="6278">
                        <c:v>62.78</c:v>
                      </c:pt>
                      <c:pt idx="6279">
                        <c:v>62.79</c:v>
                      </c:pt>
                      <c:pt idx="6280">
                        <c:v>62.8</c:v>
                      </c:pt>
                      <c:pt idx="6281">
                        <c:v>62.81</c:v>
                      </c:pt>
                      <c:pt idx="6282">
                        <c:v>62.82</c:v>
                      </c:pt>
                      <c:pt idx="6283">
                        <c:v>62.83</c:v>
                      </c:pt>
                      <c:pt idx="6284">
                        <c:v>62.84</c:v>
                      </c:pt>
                      <c:pt idx="6285">
                        <c:v>62.85</c:v>
                      </c:pt>
                      <c:pt idx="6286">
                        <c:v>62.86</c:v>
                      </c:pt>
                      <c:pt idx="6287">
                        <c:v>62.87</c:v>
                      </c:pt>
                      <c:pt idx="6288">
                        <c:v>62.88</c:v>
                      </c:pt>
                      <c:pt idx="6289">
                        <c:v>62.89</c:v>
                      </c:pt>
                      <c:pt idx="6290">
                        <c:v>62.9</c:v>
                      </c:pt>
                      <c:pt idx="6291">
                        <c:v>62.91</c:v>
                      </c:pt>
                      <c:pt idx="6292">
                        <c:v>62.92</c:v>
                      </c:pt>
                      <c:pt idx="6293">
                        <c:v>62.93</c:v>
                      </c:pt>
                      <c:pt idx="6294">
                        <c:v>62.94</c:v>
                      </c:pt>
                      <c:pt idx="6295">
                        <c:v>62.95</c:v>
                      </c:pt>
                      <c:pt idx="6296">
                        <c:v>62.96</c:v>
                      </c:pt>
                      <c:pt idx="6297">
                        <c:v>62.97</c:v>
                      </c:pt>
                      <c:pt idx="6298">
                        <c:v>62.98</c:v>
                      </c:pt>
                      <c:pt idx="6299">
                        <c:v>62.99</c:v>
                      </c:pt>
                      <c:pt idx="6300">
                        <c:v>63</c:v>
                      </c:pt>
                      <c:pt idx="6301">
                        <c:v>63.01</c:v>
                      </c:pt>
                      <c:pt idx="6302">
                        <c:v>63.02</c:v>
                      </c:pt>
                      <c:pt idx="6303">
                        <c:v>63.03</c:v>
                      </c:pt>
                      <c:pt idx="6304">
                        <c:v>63.04</c:v>
                      </c:pt>
                      <c:pt idx="6305">
                        <c:v>63.05</c:v>
                      </c:pt>
                      <c:pt idx="6306">
                        <c:v>63.06</c:v>
                      </c:pt>
                      <c:pt idx="6307">
                        <c:v>63.07</c:v>
                      </c:pt>
                      <c:pt idx="6308">
                        <c:v>63.08</c:v>
                      </c:pt>
                      <c:pt idx="6309">
                        <c:v>63.09</c:v>
                      </c:pt>
                      <c:pt idx="6310">
                        <c:v>63.1</c:v>
                      </c:pt>
                      <c:pt idx="6311">
                        <c:v>63.11</c:v>
                      </c:pt>
                      <c:pt idx="6312">
                        <c:v>63.12</c:v>
                      </c:pt>
                      <c:pt idx="6313">
                        <c:v>63.13</c:v>
                      </c:pt>
                      <c:pt idx="6314">
                        <c:v>63.14</c:v>
                      </c:pt>
                      <c:pt idx="6315">
                        <c:v>63.15</c:v>
                      </c:pt>
                      <c:pt idx="6316">
                        <c:v>63.16</c:v>
                      </c:pt>
                      <c:pt idx="6317">
                        <c:v>63.17</c:v>
                      </c:pt>
                      <c:pt idx="6318">
                        <c:v>63.18</c:v>
                      </c:pt>
                      <c:pt idx="6319">
                        <c:v>63.19</c:v>
                      </c:pt>
                      <c:pt idx="6320">
                        <c:v>63.2</c:v>
                      </c:pt>
                      <c:pt idx="6321">
                        <c:v>63.21</c:v>
                      </c:pt>
                      <c:pt idx="6322">
                        <c:v>63.22</c:v>
                      </c:pt>
                      <c:pt idx="6323">
                        <c:v>63.23</c:v>
                      </c:pt>
                      <c:pt idx="6324">
                        <c:v>63.24</c:v>
                      </c:pt>
                      <c:pt idx="6325">
                        <c:v>63.25</c:v>
                      </c:pt>
                      <c:pt idx="6326">
                        <c:v>63.26</c:v>
                      </c:pt>
                      <c:pt idx="6327">
                        <c:v>63.27</c:v>
                      </c:pt>
                      <c:pt idx="6328">
                        <c:v>63.28</c:v>
                      </c:pt>
                      <c:pt idx="6329">
                        <c:v>63.29</c:v>
                      </c:pt>
                      <c:pt idx="6330">
                        <c:v>63.3</c:v>
                      </c:pt>
                      <c:pt idx="6331">
                        <c:v>63.31</c:v>
                      </c:pt>
                      <c:pt idx="6332">
                        <c:v>63.32</c:v>
                      </c:pt>
                      <c:pt idx="6333">
                        <c:v>63.33</c:v>
                      </c:pt>
                      <c:pt idx="6334">
                        <c:v>63.34</c:v>
                      </c:pt>
                      <c:pt idx="6335">
                        <c:v>63.35</c:v>
                      </c:pt>
                      <c:pt idx="6336">
                        <c:v>63.36</c:v>
                      </c:pt>
                      <c:pt idx="6337">
                        <c:v>63.37</c:v>
                      </c:pt>
                      <c:pt idx="6338">
                        <c:v>63.38</c:v>
                      </c:pt>
                      <c:pt idx="6339">
                        <c:v>63.39</c:v>
                      </c:pt>
                      <c:pt idx="6340">
                        <c:v>63.4</c:v>
                      </c:pt>
                      <c:pt idx="6341">
                        <c:v>63.41</c:v>
                      </c:pt>
                      <c:pt idx="6342">
                        <c:v>63.42</c:v>
                      </c:pt>
                      <c:pt idx="6343">
                        <c:v>63.43</c:v>
                      </c:pt>
                      <c:pt idx="6344">
                        <c:v>63.44</c:v>
                      </c:pt>
                      <c:pt idx="6345">
                        <c:v>63.45</c:v>
                      </c:pt>
                      <c:pt idx="6346">
                        <c:v>63.46</c:v>
                      </c:pt>
                      <c:pt idx="6347">
                        <c:v>63.47</c:v>
                      </c:pt>
                      <c:pt idx="6348">
                        <c:v>63.48</c:v>
                      </c:pt>
                      <c:pt idx="6349">
                        <c:v>63.49</c:v>
                      </c:pt>
                      <c:pt idx="6350">
                        <c:v>63.5</c:v>
                      </c:pt>
                      <c:pt idx="6351">
                        <c:v>63.51</c:v>
                      </c:pt>
                      <c:pt idx="6352">
                        <c:v>63.52</c:v>
                      </c:pt>
                      <c:pt idx="6353">
                        <c:v>63.53</c:v>
                      </c:pt>
                      <c:pt idx="6354">
                        <c:v>63.54</c:v>
                      </c:pt>
                      <c:pt idx="6355">
                        <c:v>63.55</c:v>
                      </c:pt>
                      <c:pt idx="6356">
                        <c:v>63.56</c:v>
                      </c:pt>
                      <c:pt idx="6357">
                        <c:v>63.57</c:v>
                      </c:pt>
                      <c:pt idx="6358">
                        <c:v>63.58</c:v>
                      </c:pt>
                      <c:pt idx="6359">
                        <c:v>63.59</c:v>
                      </c:pt>
                      <c:pt idx="6360">
                        <c:v>63.6</c:v>
                      </c:pt>
                      <c:pt idx="6361">
                        <c:v>63.61</c:v>
                      </c:pt>
                      <c:pt idx="6362">
                        <c:v>63.62</c:v>
                      </c:pt>
                      <c:pt idx="6363">
                        <c:v>63.63</c:v>
                      </c:pt>
                      <c:pt idx="6364">
                        <c:v>63.64</c:v>
                      </c:pt>
                      <c:pt idx="6365">
                        <c:v>63.65</c:v>
                      </c:pt>
                      <c:pt idx="6366">
                        <c:v>63.66</c:v>
                      </c:pt>
                      <c:pt idx="6367">
                        <c:v>63.67</c:v>
                      </c:pt>
                      <c:pt idx="6368">
                        <c:v>63.68</c:v>
                      </c:pt>
                      <c:pt idx="6369">
                        <c:v>63.69</c:v>
                      </c:pt>
                      <c:pt idx="6370">
                        <c:v>63.7</c:v>
                      </c:pt>
                      <c:pt idx="6371">
                        <c:v>63.71</c:v>
                      </c:pt>
                      <c:pt idx="6372">
                        <c:v>63.72</c:v>
                      </c:pt>
                      <c:pt idx="6373">
                        <c:v>63.73</c:v>
                      </c:pt>
                      <c:pt idx="6374">
                        <c:v>63.74</c:v>
                      </c:pt>
                      <c:pt idx="6375">
                        <c:v>63.75</c:v>
                      </c:pt>
                      <c:pt idx="6376">
                        <c:v>63.76</c:v>
                      </c:pt>
                      <c:pt idx="6377">
                        <c:v>63.77</c:v>
                      </c:pt>
                      <c:pt idx="6378">
                        <c:v>63.78</c:v>
                      </c:pt>
                      <c:pt idx="6379">
                        <c:v>63.79</c:v>
                      </c:pt>
                      <c:pt idx="6380">
                        <c:v>63.8</c:v>
                      </c:pt>
                      <c:pt idx="6381">
                        <c:v>63.81</c:v>
                      </c:pt>
                      <c:pt idx="6382">
                        <c:v>63.82</c:v>
                      </c:pt>
                      <c:pt idx="6383">
                        <c:v>63.83</c:v>
                      </c:pt>
                      <c:pt idx="6384">
                        <c:v>63.84</c:v>
                      </c:pt>
                      <c:pt idx="6385">
                        <c:v>63.85</c:v>
                      </c:pt>
                      <c:pt idx="6386">
                        <c:v>63.86</c:v>
                      </c:pt>
                      <c:pt idx="6387">
                        <c:v>63.87</c:v>
                      </c:pt>
                      <c:pt idx="6388">
                        <c:v>63.88</c:v>
                      </c:pt>
                      <c:pt idx="6389">
                        <c:v>63.89</c:v>
                      </c:pt>
                      <c:pt idx="6390">
                        <c:v>63.9</c:v>
                      </c:pt>
                      <c:pt idx="6391">
                        <c:v>63.91</c:v>
                      </c:pt>
                      <c:pt idx="6392">
                        <c:v>63.92</c:v>
                      </c:pt>
                      <c:pt idx="6393">
                        <c:v>63.93</c:v>
                      </c:pt>
                      <c:pt idx="6394">
                        <c:v>63.94</c:v>
                      </c:pt>
                      <c:pt idx="6395">
                        <c:v>63.95</c:v>
                      </c:pt>
                      <c:pt idx="6396">
                        <c:v>63.96</c:v>
                      </c:pt>
                      <c:pt idx="6397">
                        <c:v>63.97</c:v>
                      </c:pt>
                      <c:pt idx="6398">
                        <c:v>63.98</c:v>
                      </c:pt>
                      <c:pt idx="6399">
                        <c:v>63.99</c:v>
                      </c:pt>
                      <c:pt idx="6400">
                        <c:v>64</c:v>
                      </c:pt>
                      <c:pt idx="6401">
                        <c:v>64.010000000000005</c:v>
                      </c:pt>
                      <c:pt idx="6402">
                        <c:v>64.02</c:v>
                      </c:pt>
                      <c:pt idx="6403">
                        <c:v>64.03</c:v>
                      </c:pt>
                      <c:pt idx="6404">
                        <c:v>64.040000000000006</c:v>
                      </c:pt>
                      <c:pt idx="6405">
                        <c:v>64.05</c:v>
                      </c:pt>
                      <c:pt idx="6406">
                        <c:v>64.06</c:v>
                      </c:pt>
                      <c:pt idx="6407">
                        <c:v>64.070000000000007</c:v>
                      </c:pt>
                      <c:pt idx="6408">
                        <c:v>64.08</c:v>
                      </c:pt>
                      <c:pt idx="6409">
                        <c:v>64.09</c:v>
                      </c:pt>
                      <c:pt idx="6410">
                        <c:v>64.099999999999994</c:v>
                      </c:pt>
                      <c:pt idx="6411">
                        <c:v>64.11</c:v>
                      </c:pt>
                      <c:pt idx="6412">
                        <c:v>64.12</c:v>
                      </c:pt>
                      <c:pt idx="6413">
                        <c:v>64.13</c:v>
                      </c:pt>
                      <c:pt idx="6414">
                        <c:v>64.14</c:v>
                      </c:pt>
                      <c:pt idx="6415">
                        <c:v>64.150000000000006</c:v>
                      </c:pt>
                      <c:pt idx="6416">
                        <c:v>64.16</c:v>
                      </c:pt>
                      <c:pt idx="6417">
                        <c:v>64.17</c:v>
                      </c:pt>
                      <c:pt idx="6418">
                        <c:v>64.180000000000007</c:v>
                      </c:pt>
                      <c:pt idx="6419">
                        <c:v>64.19</c:v>
                      </c:pt>
                      <c:pt idx="6420">
                        <c:v>64.2</c:v>
                      </c:pt>
                      <c:pt idx="6421">
                        <c:v>64.210000000000008</c:v>
                      </c:pt>
                      <c:pt idx="6422">
                        <c:v>64.22</c:v>
                      </c:pt>
                      <c:pt idx="6423">
                        <c:v>64.23</c:v>
                      </c:pt>
                      <c:pt idx="6424">
                        <c:v>64.239999999999995</c:v>
                      </c:pt>
                      <c:pt idx="6425">
                        <c:v>64.25</c:v>
                      </c:pt>
                      <c:pt idx="6426">
                        <c:v>64.260000000000005</c:v>
                      </c:pt>
                      <c:pt idx="6427">
                        <c:v>64.27</c:v>
                      </c:pt>
                      <c:pt idx="6428">
                        <c:v>64.28</c:v>
                      </c:pt>
                      <c:pt idx="6429">
                        <c:v>64.290000000000006</c:v>
                      </c:pt>
                      <c:pt idx="6430">
                        <c:v>64.3</c:v>
                      </c:pt>
                      <c:pt idx="6431">
                        <c:v>64.31</c:v>
                      </c:pt>
                      <c:pt idx="6432">
                        <c:v>64.320000000000007</c:v>
                      </c:pt>
                      <c:pt idx="6433">
                        <c:v>64.33</c:v>
                      </c:pt>
                      <c:pt idx="6434">
                        <c:v>64.34</c:v>
                      </c:pt>
                      <c:pt idx="6435">
                        <c:v>64.349999999999994</c:v>
                      </c:pt>
                      <c:pt idx="6436">
                        <c:v>64.36</c:v>
                      </c:pt>
                      <c:pt idx="6437">
                        <c:v>64.37</c:v>
                      </c:pt>
                      <c:pt idx="6438">
                        <c:v>64.38</c:v>
                      </c:pt>
                      <c:pt idx="6439">
                        <c:v>64.39</c:v>
                      </c:pt>
                      <c:pt idx="6440">
                        <c:v>64.400000000000006</c:v>
                      </c:pt>
                      <c:pt idx="6441">
                        <c:v>64.41</c:v>
                      </c:pt>
                      <c:pt idx="6442">
                        <c:v>64.42</c:v>
                      </c:pt>
                      <c:pt idx="6443">
                        <c:v>64.430000000000007</c:v>
                      </c:pt>
                      <c:pt idx="6444">
                        <c:v>64.44</c:v>
                      </c:pt>
                      <c:pt idx="6445">
                        <c:v>64.45</c:v>
                      </c:pt>
                      <c:pt idx="6446">
                        <c:v>64.460000000000008</c:v>
                      </c:pt>
                      <c:pt idx="6447">
                        <c:v>64.47</c:v>
                      </c:pt>
                      <c:pt idx="6448">
                        <c:v>64.48</c:v>
                      </c:pt>
                      <c:pt idx="6449">
                        <c:v>64.489999999999995</c:v>
                      </c:pt>
                      <c:pt idx="6450">
                        <c:v>64.5</c:v>
                      </c:pt>
                      <c:pt idx="6451">
                        <c:v>64.510000000000005</c:v>
                      </c:pt>
                      <c:pt idx="6452">
                        <c:v>64.52</c:v>
                      </c:pt>
                      <c:pt idx="6453">
                        <c:v>64.53</c:v>
                      </c:pt>
                      <c:pt idx="6454">
                        <c:v>64.540000000000006</c:v>
                      </c:pt>
                      <c:pt idx="6455">
                        <c:v>64.55</c:v>
                      </c:pt>
                      <c:pt idx="6456">
                        <c:v>64.56</c:v>
                      </c:pt>
                      <c:pt idx="6457">
                        <c:v>64.570000000000007</c:v>
                      </c:pt>
                      <c:pt idx="6458">
                        <c:v>64.58</c:v>
                      </c:pt>
                      <c:pt idx="6459">
                        <c:v>64.59</c:v>
                      </c:pt>
                      <c:pt idx="6460">
                        <c:v>64.599999999999994</c:v>
                      </c:pt>
                      <c:pt idx="6461">
                        <c:v>64.61</c:v>
                      </c:pt>
                      <c:pt idx="6462">
                        <c:v>64.62</c:v>
                      </c:pt>
                      <c:pt idx="6463">
                        <c:v>64.63</c:v>
                      </c:pt>
                      <c:pt idx="6464">
                        <c:v>64.64</c:v>
                      </c:pt>
                      <c:pt idx="6465">
                        <c:v>64.650000000000006</c:v>
                      </c:pt>
                      <c:pt idx="6466">
                        <c:v>64.66</c:v>
                      </c:pt>
                      <c:pt idx="6467">
                        <c:v>64.67</c:v>
                      </c:pt>
                      <c:pt idx="6468">
                        <c:v>64.680000000000007</c:v>
                      </c:pt>
                      <c:pt idx="6469">
                        <c:v>64.69</c:v>
                      </c:pt>
                      <c:pt idx="6470">
                        <c:v>64.7</c:v>
                      </c:pt>
                      <c:pt idx="6471">
                        <c:v>64.710000000000008</c:v>
                      </c:pt>
                      <c:pt idx="6472">
                        <c:v>64.72</c:v>
                      </c:pt>
                      <c:pt idx="6473">
                        <c:v>64.73</c:v>
                      </c:pt>
                      <c:pt idx="6474">
                        <c:v>64.739999999999995</c:v>
                      </c:pt>
                      <c:pt idx="6475">
                        <c:v>64.75</c:v>
                      </c:pt>
                      <c:pt idx="6476">
                        <c:v>64.760000000000005</c:v>
                      </c:pt>
                      <c:pt idx="6477">
                        <c:v>64.77</c:v>
                      </c:pt>
                      <c:pt idx="6478">
                        <c:v>64.78</c:v>
                      </c:pt>
                      <c:pt idx="6479">
                        <c:v>64.790000000000006</c:v>
                      </c:pt>
                      <c:pt idx="6480">
                        <c:v>64.8</c:v>
                      </c:pt>
                      <c:pt idx="6481">
                        <c:v>64.81</c:v>
                      </c:pt>
                      <c:pt idx="6482">
                        <c:v>64.820000000000007</c:v>
                      </c:pt>
                      <c:pt idx="6483">
                        <c:v>64.83</c:v>
                      </c:pt>
                      <c:pt idx="6484">
                        <c:v>64.84</c:v>
                      </c:pt>
                      <c:pt idx="6485">
                        <c:v>64.849999999999994</c:v>
                      </c:pt>
                      <c:pt idx="6486">
                        <c:v>64.86</c:v>
                      </c:pt>
                      <c:pt idx="6487">
                        <c:v>64.87</c:v>
                      </c:pt>
                      <c:pt idx="6488">
                        <c:v>64.88</c:v>
                      </c:pt>
                      <c:pt idx="6489">
                        <c:v>64.89</c:v>
                      </c:pt>
                      <c:pt idx="6490">
                        <c:v>64.900000000000006</c:v>
                      </c:pt>
                      <c:pt idx="6491">
                        <c:v>64.91</c:v>
                      </c:pt>
                      <c:pt idx="6492">
                        <c:v>64.92</c:v>
                      </c:pt>
                      <c:pt idx="6493">
                        <c:v>64.930000000000007</c:v>
                      </c:pt>
                      <c:pt idx="6494">
                        <c:v>64.94</c:v>
                      </c:pt>
                      <c:pt idx="6495">
                        <c:v>64.95</c:v>
                      </c:pt>
                      <c:pt idx="6496">
                        <c:v>64.960000000000008</c:v>
                      </c:pt>
                      <c:pt idx="6497">
                        <c:v>64.97</c:v>
                      </c:pt>
                      <c:pt idx="6498">
                        <c:v>64.98</c:v>
                      </c:pt>
                      <c:pt idx="6499">
                        <c:v>64.989999999999995</c:v>
                      </c:pt>
                      <c:pt idx="6500">
                        <c:v>65</c:v>
                      </c:pt>
                      <c:pt idx="6501">
                        <c:v>65.010000000000005</c:v>
                      </c:pt>
                      <c:pt idx="6502">
                        <c:v>65.02</c:v>
                      </c:pt>
                      <c:pt idx="6503">
                        <c:v>65.03</c:v>
                      </c:pt>
                      <c:pt idx="6504">
                        <c:v>65.040000000000006</c:v>
                      </c:pt>
                      <c:pt idx="6505">
                        <c:v>65.05</c:v>
                      </c:pt>
                      <c:pt idx="6506">
                        <c:v>65.06</c:v>
                      </c:pt>
                      <c:pt idx="6507">
                        <c:v>65.070000000000007</c:v>
                      </c:pt>
                      <c:pt idx="6508">
                        <c:v>65.08</c:v>
                      </c:pt>
                      <c:pt idx="6509">
                        <c:v>65.09</c:v>
                      </c:pt>
                      <c:pt idx="6510">
                        <c:v>65.099999999999994</c:v>
                      </c:pt>
                      <c:pt idx="6511">
                        <c:v>65.11</c:v>
                      </c:pt>
                      <c:pt idx="6512">
                        <c:v>65.12</c:v>
                      </c:pt>
                      <c:pt idx="6513">
                        <c:v>65.13</c:v>
                      </c:pt>
                      <c:pt idx="6514">
                        <c:v>65.14</c:v>
                      </c:pt>
                      <c:pt idx="6515">
                        <c:v>65.150000000000006</c:v>
                      </c:pt>
                      <c:pt idx="6516">
                        <c:v>65.16</c:v>
                      </c:pt>
                      <c:pt idx="6517">
                        <c:v>65.17</c:v>
                      </c:pt>
                      <c:pt idx="6518">
                        <c:v>65.180000000000007</c:v>
                      </c:pt>
                      <c:pt idx="6519">
                        <c:v>65.19</c:v>
                      </c:pt>
                      <c:pt idx="6520">
                        <c:v>65.2</c:v>
                      </c:pt>
                      <c:pt idx="6521">
                        <c:v>65.210000000000008</c:v>
                      </c:pt>
                      <c:pt idx="6522">
                        <c:v>65.22</c:v>
                      </c:pt>
                      <c:pt idx="6523">
                        <c:v>65.23</c:v>
                      </c:pt>
                      <c:pt idx="6524">
                        <c:v>65.239999999999995</c:v>
                      </c:pt>
                      <c:pt idx="6525">
                        <c:v>65.25</c:v>
                      </c:pt>
                      <c:pt idx="6526">
                        <c:v>65.260000000000005</c:v>
                      </c:pt>
                      <c:pt idx="6527">
                        <c:v>65.27</c:v>
                      </c:pt>
                      <c:pt idx="6528">
                        <c:v>65.28</c:v>
                      </c:pt>
                      <c:pt idx="6529">
                        <c:v>65.290000000000006</c:v>
                      </c:pt>
                      <c:pt idx="6530">
                        <c:v>65.3</c:v>
                      </c:pt>
                      <c:pt idx="6531">
                        <c:v>65.31</c:v>
                      </c:pt>
                      <c:pt idx="6532">
                        <c:v>65.320000000000007</c:v>
                      </c:pt>
                      <c:pt idx="6533">
                        <c:v>65.33</c:v>
                      </c:pt>
                      <c:pt idx="6534">
                        <c:v>65.34</c:v>
                      </c:pt>
                      <c:pt idx="6535">
                        <c:v>65.349999999999994</c:v>
                      </c:pt>
                      <c:pt idx="6536">
                        <c:v>65.36</c:v>
                      </c:pt>
                      <c:pt idx="6537">
                        <c:v>65.37</c:v>
                      </c:pt>
                      <c:pt idx="6538">
                        <c:v>65.38</c:v>
                      </c:pt>
                      <c:pt idx="6539">
                        <c:v>65.39</c:v>
                      </c:pt>
                      <c:pt idx="6540">
                        <c:v>65.400000000000006</c:v>
                      </c:pt>
                      <c:pt idx="6541">
                        <c:v>65.41</c:v>
                      </c:pt>
                      <c:pt idx="6542">
                        <c:v>65.42</c:v>
                      </c:pt>
                      <c:pt idx="6543">
                        <c:v>65.430000000000007</c:v>
                      </c:pt>
                      <c:pt idx="6544">
                        <c:v>65.44</c:v>
                      </c:pt>
                      <c:pt idx="6545">
                        <c:v>65.45</c:v>
                      </c:pt>
                      <c:pt idx="6546">
                        <c:v>65.460000000000008</c:v>
                      </c:pt>
                      <c:pt idx="6547">
                        <c:v>65.47</c:v>
                      </c:pt>
                      <c:pt idx="6548">
                        <c:v>65.48</c:v>
                      </c:pt>
                      <c:pt idx="6549">
                        <c:v>65.489999999999995</c:v>
                      </c:pt>
                      <c:pt idx="6550">
                        <c:v>65.5</c:v>
                      </c:pt>
                      <c:pt idx="6551">
                        <c:v>65.510000000000005</c:v>
                      </c:pt>
                      <c:pt idx="6552">
                        <c:v>65.52</c:v>
                      </c:pt>
                      <c:pt idx="6553">
                        <c:v>65.53</c:v>
                      </c:pt>
                      <c:pt idx="6554">
                        <c:v>65.540000000000006</c:v>
                      </c:pt>
                      <c:pt idx="6555">
                        <c:v>65.55</c:v>
                      </c:pt>
                      <c:pt idx="6556">
                        <c:v>65.56</c:v>
                      </c:pt>
                      <c:pt idx="6557">
                        <c:v>65.570000000000007</c:v>
                      </c:pt>
                      <c:pt idx="6558">
                        <c:v>65.58</c:v>
                      </c:pt>
                      <c:pt idx="6559">
                        <c:v>65.59</c:v>
                      </c:pt>
                      <c:pt idx="6560">
                        <c:v>65.599999999999994</c:v>
                      </c:pt>
                      <c:pt idx="6561">
                        <c:v>65.61</c:v>
                      </c:pt>
                      <c:pt idx="6562">
                        <c:v>65.62</c:v>
                      </c:pt>
                      <c:pt idx="6563">
                        <c:v>65.63</c:v>
                      </c:pt>
                      <c:pt idx="6564">
                        <c:v>65.64</c:v>
                      </c:pt>
                      <c:pt idx="6565">
                        <c:v>65.650000000000006</c:v>
                      </c:pt>
                      <c:pt idx="6566">
                        <c:v>65.66</c:v>
                      </c:pt>
                      <c:pt idx="6567">
                        <c:v>65.67</c:v>
                      </c:pt>
                      <c:pt idx="6568">
                        <c:v>65.680000000000007</c:v>
                      </c:pt>
                      <c:pt idx="6569">
                        <c:v>65.69</c:v>
                      </c:pt>
                      <c:pt idx="6570">
                        <c:v>65.7</c:v>
                      </c:pt>
                      <c:pt idx="6571">
                        <c:v>65.710000000000008</c:v>
                      </c:pt>
                      <c:pt idx="6572">
                        <c:v>65.72</c:v>
                      </c:pt>
                      <c:pt idx="6573">
                        <c:v>65.73</c:v>
                      </c:pt>
                      <c:pt idx="6574">
                        <c:v>65.739999999999995</c:v>
                      </c:pt>
                      <c:pt idx="6575">
                        <c:v>65.75</c:v>
                      </c:pt>
                      <c:pt idx="6576">
                        <c:v>65.760000000000005</c:v>
                      </c:pt>
                      <c:pt idx="6577">
                        <c:v>65.77</c:v>
                      </c:pt>
                      <c:pt idx="6578">
                        <c:v>65.78</c:v>
                      </c:pt>
                      <c:pt idx="6579">
                        <c:v>65.790000000000006</c:v>
                      </c:pt>
                      <c:pt idx="6580">
                        <c:v>65.8</c:v>
                      </c:pt>
                      <c:pt idx="6581">
                        <c:v>65.81</c:v>
                      </c:pt>
                      <c:pt idx="6582">
                        <c:v>65.820000000000007</c:v>
                      </c:pt>
                      <c:pt idx="6583">
                        <c:v>65.83</c:v>
                      </c:pt>
                      <c:pt idx="6584">
                        <c:v>65.84</c:v>
                      </c:pt>
                      <c:pt idx="6585">
                        <c:v>65.849999999999994</c:v>
                      </c:pt>
                      <c:pt idx="6586">
                        <c:v>65.86</c:v>
                      </c:pt>
                      <c:pt idx="6587">
                        <c:v>65.87</c:v>
                      </c:pt>
                      <c:pt idx="6588">
                        <c:v>65.88</c:v>
                      </c:pt>
                      <c:pt idx="6589">
                        <c:v>65.89</c:v>
                      </c:pt>
                      <c:pt idx="6590">
                        <c:v>65.900000000000006</c:v>
                      </c:pt>
                      <c:pt idx="6591">
                        <c:v>65.91</c:v>
                      </c:pt>
                      <c:pt idx="6592">
                        <c:v>65.92</c:v>
                      </c:pt>
                      <c:pt idx="6593">
                        <c:v>65.930000000000007</c:v>
                      </c:pt>
                      <c:pt idx="6594">
                        <c:v>65.94</c:v>
                      </c:pt>
                      <c:pt idx="6595">
                        <c:v>65.95</c:v>
                      </c:pt>
                      <c:pt idx="6596">
                        <c:v>65.960000000000008</c:v>
                      </c:pt>
                      <c:pt idx="6597">
                        <c:v>65.97</c:v>
                      </c:pt>
                      <c:pt idx="6598">
                        <c:v>65.98</c:v>
                      </c:pt>
                      <c:pt idx="6599">
                        <c:v>65.989999999999995</c:v>
                      </c:pt>
                      <c:pt idx="6600">
                        <c:v>66</c:v>
                      </c:pt>
                      <c:pt idx="6601">
                        <c:v>66.010000000000005</c:v>
                      </c:pt>
                      <c:pt idx="6602">
                        <c:v>66.02</c:v>
                      </c:pt>
                      <c:pt idx="6603">
                        <c:v>66.03</c:v>
                      </c:pt>
                      <c:pt idx="6604">
                        <c:v>66.040000000000006</c:v>
                      </c:pt>
                      <c:pt idx="6605">
                        <c:v>66.05</c:v>
                      </c:pt>
                      <c:pt idx="6606">
                        <c:v>66.06</c:v>
                      </c:pt>
                      <c:pt idx="6607">
                        <c:v>66.070000000000007</c:v>
                      </c:pt>
                      <c:pt idx="6608">
                        <c:v>66.08</c:v>
                      </c:pt>
                      <c:pt idx="6609">
                        <c:v>66.09</c:v>
                      </c:pt>
                      <c:pt idx="6610">
                        <c:v>66.099999999999994</c:v>
                      </c:pt>
                      <c:pt idx="6611">
                        <c:v>66.11</c:v>
                      </c:pt>
                      <c:pt idx="6612">
                        <c:v>66.12</c:v>
                      </c:pt>
                      <c:pt idx="6613">
                        <c:v>66.13</c:v>
                      </c:pt>
                      <c:pt idx="6614">
                        <c:v>66.14</c:v>
                      </c:pt>
                      <c:pt idx="6615">
                        <c:v>66.150000000000006</c:v>
                      </c:pt>
                      <c:pt idx="6616">
                        <c:v>66.16</c:v>
                      </c:pt>
                      <c:pt idx="6617">
                        <c:v>66.17</c:v>
                      </c:pt>
                      <c:pt idx="6618">
                        <c:v>66.180000000000007</c:v>
                      </c:pt>
                      <c:pt idx="6619">
                        <c:v>66.19</c:v>
                      </c:pt>
                      <c:pt idx="6620">
                        <c:v>66.2</c:v>
                      </c:pt>
                      <c:pt idx="6621">
                        <c:v>66.210000000000008</c:v>
                      </c:pt>
                      <c:pt idx="6622">
                        <c:v>66.22</c:v>
                      </c:pt>
                      <c:pt idx="6623">
                        <c:v>66.23</c:v>
                      </c:pt>
                      <c:pt idx="6624">
                        <c:v>66.239999999999995</c:v>
                      </c:pt>
                      <c:pt idx="6625">
                        <c:v>66.25</c:v>
                      </c:pt>
                      <c:pt idx="6626">
                        <c:v>66.260000000000005</c:v>
                      </c:pt>
                      <c:pt idx="6627">
                        <c:v>66.27</c:v>
                      </c:pt>
                      <c:pt idx="6628">
                        <c:v>66.28</c:v>
                      </c:pt>
                      <c:pt idx="6629">
                        <c:v>66.290000000000006</c:v>
                      </c:pt>
                      <c:pt idx="6630">
                        <c:v>66.3</c:v>
                      </c:pt>
                      <c:pt idx="6631">
                        <c:v>66.31</c:v>
                      </c:pt>
                      <c:pt idx="6632">
                        <c:v>66.320000000000007</c:v>
                      </c:pt>
                      <c:pt idx="6633">
                        <c:v>66.33</c:v>
                      </c:pt>
                      <c:pt idx="6634">
                        <c:v>66.34</c:v>
                      </c:pt>
                      <c:pt idx="6635">
                        <c:v>66.349999999999994</c:v>
                      </c:pt>
                      <c:pt idx="6636">
                        <c:v>66.36</c:v>
                      </c:pt>
                      <c:pt idx="6637">
                        <c:v>66.37</c:v>
                      </c:pt>
                      <c:pt idx="6638">
                        <c:v>66.38</c:v>
                      </c:pt>
                      <c:pt idx="6639">
                        <c:v>66.39</c:v>
                      </c:pt>
                      <c:pt idx="6640">
                        <c:v>66.400000000000006</c:v>
                      </c:pt>
                      <c:pt idx="6641">
                        <c:v>66.41</c:v>
                      </c:pt>
                      <c:pt idx="6642">
                        <c:v>66.42</c:v>
                      </c:pt>
                      <c:pt idx="6643">
                        <c:v>66.430000000000007</c:v>
                      </c:pt>
                      <c:pt idx="6644">
                        <c:v>66.44</c:v>
                      </c:pt>
                      <c:pt idx="6645">
                        <c:v>66.45</c:v>
                      </c:pt>
                      <c:pt idx="6646">
                        <c:v>66.460000000000008</c:v>
                      </c:pt>
                      <c:pt idx="6647">
                        <c:v>66.47</c:v>
                      </c:pt>
                      <c:pt idx="6648">
                        <c:v>66.48</c:v>
                      </c:pt>
                      <c:pt idx="6649">
                        <c:v>66.489999999999995</c:v>
                      </c:pt>
                      <c:pt idx="6650">
                        <c:v>66.5</c:v>
                      </c:pt>
                      <c:pt idx="6651">
                        <c:v>66.510000000000005</c:v>
                      </c:pt>
                      <c:pt idx="6652">
                        <c:v>66.52</c:v>
                      </c:pt>
                      <c:pt idx="6653">
                        <c:v>66.53</c:v>
                      </c:pt>
                      <c:pt idx="6654">
                        <c:v>66.540000000000006</c:v>
                      </c:pt>
                      <c:pt idx="6655">
                        <c:v>66.55</c:v>
                      </c:pt>
                      <c:pt idx="6656">
                        <c:v>66.56</c:v>
                      </c:pt>
                      <c:pt idx="6657">
                        <c:v>66.570000000000007</c:v>
                      </c:pt>
                      <c:pt idx="6658">
                        <c:v>66.58</c:v>
                      </c:pt>
                      <c:pt idx="6659">
                        <c:v>66.59</c:v>
                      </c:pt>
                      <c:pt idx="6660">
                        <c:v>66.599999999999994</c:v>
                      </c:pt>
                      <c:pt idx="6661">
                        <c:v>66.61</c:v>
                      </c:pt>
                      <c:pt idx="6662">
                        <c:v>66.62</c:v>
                      </c:pt>
                      <c:pt idx="6663">
                        <c:v>66.63</c:v>
                      </c:pt>
                      <c:pt idx="6664">
                        <c:v>66.64</c:v>
                      </c:pt>
                      <c:pt idx="6665">
                        <c:v>66.650000000000006</c:v>
                      </c:pt>
                      <c:pt idx="6666">
                        <c:v>66.66</c:v>
                      </c:pt>
                      <c:pt idx="6667">
                        <c:v>66.67</c:v>
                      </c:pt>
                      <c:pt idx="6668">
                        <c:v>66.680000000000007</c:v>
                      </c:pt>
                      <c:pt idx="6669">
                        <c:v>66.69</c:v>
                      </c:pt>
                      <c:pt idx="6670">
                        <c:v>66.7</c:v>
                      </c:pt>
                      <c:pt idx="6671">
                        <c:v>66.710000000000008</c:v>
                      </c:pt>
                      <c:pt idx="6672">
                        <c:v>66.72</c:v>
                      </c:pt>
                      <c:pt idx="6673">
                        <c:v>66.73</c:v>
                      </c:pt>
                      <c:pt idx="6674">
                        <c:v>66.739999999999995</c:v>
                      </c:pt>
                      <c:pt idx="6675">
                        <c:v>66.75</c:v>
                      </c:pt>
                      <c:pt idx="6676">
                        <c:v>66.760000000000005</c:v>
                      </c:pt>
                      <c:pt idx="6677">
                        <c:v>66.77</c:v>
                      </c:pt>
                      <c:pt idx="6678">
                        <c:v>66.78</c:v>
                      </c:pt>
                      <c:pt idx="6679">
                        <c:v>66.790000000000006</c:v>
                      </c:pt>
                      <c:pt idx="6680">
                        <c:v>66.8</c:v>
                      </c:pt>
                      <c:pt idx="6681">
                        <c:v>66.81</c:v>
                      </c:pt>
                      <c:pt idx="6682">
                        <c:v>66.820000000000007</c:v>
                      </c:pt>
                      <c:pt idx="6683">
                        <c:v>66.83</c:v>
                      </c:pt>
                      <c:pt idx="6684">
                        <c:v>66.84</c:v>
                      </c:pt>
                      <c:pt idx="6685">
                        <c:v>66.849999999999994</c:v>
                      </c:pt>
                      <c:pt idx="6686">
                        <c:v>66.86</c:v>
                      </c:pt>
                      <c:pt idx="6687">
                        <c:v>66.87</c:v>
                      </c:pt>
                      <c:pt idx="6688">
                        <c:v>66.88</c:v>
                      </c:pt>
                      <c:pt idx="6689">
                        <c:v>66.89</c:v>
                      </c:pt>
                      <c:pt idx="6690">
                        <c:v>66.900000000000006</c:v>
                      </c:pt>
                      <c:pt idx="6691">
                        <c:v>66.91</c:v>
                      </c:pt>
                      <c:pt idx="6692">
                        <c:v>66.92</c:v>
                      </c:pt>
                      <c:pt idx="6693">
                        <c:v>66.930000000000007</c:v>
                      </c:pt>
                      <c:pt idx="6694">
                        <c:v>66.94</c:v>
                      </c:pt>
                      <c:pt idx="6695">
                        <c:v>66.95</c:v>
                      </c:pt>
                      <c:pt idx="6696">
                        <c:v>66.960000000000008</c:v>
                      </c:pt>
                      <c:pt idx="6697">
                        <c:v>66.97</c:v>
                      </c:pt>
                      <c:pt idx="6698">
                        <c:v>66.98</c:v>
                      </c:pt>
                      <c:pt idx="6699">
                        <c:v>66.989999999999995</c:v>
                      </c:pt>
                      <c:pt idx="6700">
                        <c:v>67</c:v>
                      </c:pt>
                      <c:pt idx="6701">
                        <c:v>67.010000000000005</c:v>
                      </c:pt>
                      <c:pt idx="6702">
                        <c:v>67.02</c:v>
                      </c:pt>
                      <c:pt idx="6703">
                        <c:v>67.03</c:v>
                      </c:pt>
                      <c:pt idx="6704">
                        <c:v>67.040000000000006</c:v>
                      </c:pt>
                      <c:pt idx="6705">
                        <c:v>67.05</c:v>
                      </c:pt>
                      <c:pt idx="6706">
                        <c:v>67.06</c:v>
                      </c:pt>
                      <c:pt idx="6707">
                        <c:v>67.070000000000007</c:v>
                      </c:pt>
                      <c:pt idx="6708">
                        <c:v>67.08</c:v>
                      </c:pt>
                      <c:pt idx="6709">
                        <c:v>67.09</c:v>
                      </c:pt>
                      <c:pt idx="6710">
                        <c:v>67.099999999999994</c:v>
                      </c:pt>
                      <c:pt idx="6711">
                        <c:v>67.11</c:v>
                      </c:pt>
                      <c:pt idx="6712">
                        <c:v>67.12</c:v>
                      </c:pt>
                      <c:pt idx="6713">
                        <c:v>67.13</c:v>
                      </c:pt>
                      <c:pt idx="6714">
                        <c:v>67.14</c:v>
                      </c:pt>
                      <c:pt idx="6715">
                        <c:v>67.150000000000006</c:v>
                      </c:pt>
                      <c:pt idx="6716">
                        <c:v>67.16</c:v>
                      </c:pt>
                      <c:pt idx="6717">
                        <c:v>67.17</c:v>
                      </c:pt>
                      <c:pt idx="6718">
                        <c:v>67.180000000000007</c:v>
                      </c:pt>
                      <c:pt idx="6719">
                        <c:v>67.19</c:v>
                      </c:pt>
                      <c:pt idx="6720">
                        <c:v>67.2</c:v>
                      </c:pt>
                      <c:pt idx="6721">
                        <c:v>67.210000000000008</c:v>
                      </c:pt>
                      <c:pt idx="6722">
                        <c:v>67.22</c:v>
                      </c:pt>
                      <c:pt idx="6723">
                        <c:v>67.23</c:v>
                      </c:pt>
                      <c:pt idx="6724">
                        <c:v>67.239999999999995</c:v>
                      </c:pt>
                      <c:pt idx="6725">
                        <c:v>67.25</c:v>
                      </c:pt>
                      <c:pt idx="6726">
                        <c:v>67.260000000000005</c:v>
                      </c:pt>
                      <c:pt idx="6727">
                        <c:v>67.27</c:v>
                      </c:pt>
                      <c:pt idx="6728">
                        <c:v>67.28</c:v>
                      </c:pt>
                      <c:pt idx="6729">
                        <c:v>67.290000000000006</c:v>
                      </c:pt>
                      <c:pt idx="6730">
                        <c:v>67.3</c:v>
                      </c:pt>
                      <c:pt idx="6731">
                        <c:v>67.31</c:v>
                      </c:pt>
                      <c:pt idx="6732">
                        <c:v>67.320000000000007</c:v>
                      </c:pt>
                      <c:pt idx="6733">
                        <c:v>67.33</c:v>
                      </c:pt>
                      <c:pt idx="6734">
                        <c:v>67.34</c:v>
                      </c:pt>
                      <c:pt idx="6735">
                        <c:v>67.349999999999994</c:v>
                      </c:pt>
                      <c:pt idx="6736">
                        <c:v>67.36</c:v>
                      </c:pt>
                      <c:pt idx="6737">
                        <c:v>67.37</c:v>
                      </c:pt>
                      <c:pt idx="6738">
                        <c:v>67.38</c:v>
                      </c:pt>
                      <c:pt idx="6739">
                        <c:v>67.39</c:v>
                      </c:pt>
                      <c:pt idx="6740">
                        <c:v>67.400000000000006</c:v>
                      </c:pt>
                      <c:pt idx="6741">
                        <c:v>67.41</c:v>
                      </c:pt>
                      <c:pt idx="6742">
                        <c:v>67.42</c:v>
                      </c:pt>
                      <c:pt idx="6743">
                        <c:v>67.430000000000007</c:v>
                      </c:pt>
                      <c:pt idx="6744">
                        <c:v>67.44</c:v>
                      </c:pt>
                      <c:pt idx="6745">
                        <c:v>67.45</c:v>
                      </c:pt>
                      <c:pt idx="6746">
                        <c:v>67.460000000000008</c:v>
                      </c:pt>
                      <c:pt idx="6747">
                        <c:v>67.47</c:v>
                      </c:pt>
                      <c:pt idx="6748">
                        <c:v>67.48</c:v>
                      </c:pt>
                      <c:pt idx="6749">
                        <c:v>67.489999999999995</c:v>
                      </c:pt>
                      <c:pt idx="6750">
                        <c:v>67.5</c:v>
                      </c:pt>
                      <c:pt idx="6751">
                        <c:v>67.510000000000005</c:v>
                      </c:pt>
                      <c:pt idx="6752">
                        <c:v>67.52</c:v>
                      </c:pt>
                      <c:pt idx="6753">
                        <c:v>67.53</c:v>
                      </c:pt>
                      <c:pt idx="6754">
                        <c:v>67.540000000000006</c:v>
                      </c:pt>
                      <c:pt idx="6755">
                        <c:v>67.55</c:v>
                      </c:pt>
                      <c:pt idx="6756">
                        <c:v>67.56</c:v>
                      </c:pt>
                      <c:pt idx="6757">
                        <c:v>67.570000000000007</c:v>
                      </c:pt>
                      <c:pt idx="6758">
                        <c:v>67.58</c:v>
                      </c:pt>
                      <c:pt idx="6759">
                        <c:v>67.59</c:v>
                      </c:pt>
                      <c:pt idx="6760">
                        <c:v>67.599999999999994</c:v>
                      </c:pt>
                      <c:pt idx="6761">
                        <c:v>67.61</c:v>
                      </c:pt>
                      <c:pt idx="6762">
                        <c:v>67.62</c:v>
                      </c:pt>
                      <c:pt idx="6763">
                        <c:v>67.63</c:v>
                      </c:pt>
                      <c:pt idx="6764">
                        <c:v>67.64</c:v>
                      </c:pt>
                      <c:pt idx="6765">
                        <c:v>67.650000000000006</c:v>
                      </c:pt>
                      <c:pt idx="6766">
                        <c:v>67.66</c:v>
                      </c:pt>
                      <c:pt idx="6767">
                        <c:v>67.67</c:v>
                      </c:pt>
                      <c:pt idx="6768">
                        <c:v>67.680000000000007</c:v>
                      </c:pt>
                      <c:pt idx="6769">
                        <c:v>67.69</c:v>
                      </c:pt>
                      <c:pt idx="6770">
                        <c:v>67.7</c:v>
                      </c:pt>
                      <c:pt idx="6771">
                        <c:v>67.710000000000008</c:v>
                      </c:pt>
                      <c:pt idx="6772">
                        <c:v>67.72</c:v>
                      </c:pt>
                      <c:pt idx="6773">
                        <c:v>67.73</c:v>
                      </c:pt>
                      <c:pt idx="6774">
                        <c:v>67.739999999999995</c:v>
                      </c:pt>
                      <c:pt idx="6775">
                        <c:v>67.75</c:v>
                      </c:pt>
                      <c:pt idx="6776">
                        <c:v>67.760000000000005</c:v>
                      </c:pt>
                      <c:pt idx="6777">
                        <c:v>67.77</c:v>
                      </c:pt>
                      <c:pt idx="6778">
                        <c:v>67.78</c:v>
                      </c:pt>
                      <c:pt idx="6779">
                        <c:v>67.790000000000006</c:v>
                      </c:pt>
                      <c:pt idx="6780">
                        <c:v>67.8</c:v>
                      </c:pt>
                      <c:pt idx="6781">
                        <c:v>67.81</c:v>
                      </c:pt>
                      <c:pt idx="6782">
                        <c:v>67.820000000000007</c:v>
                      </c:pt>
                      <c:pt idx="6783">
                        <c:v>67.83</c:v>
                      </c:pt>
                      <c:pt idx="6784">
                        <c:v>67.84</c:v>
                      </c:pt>
                      <c:pt idx="6785">
                        <c:v>67.849999999999994</c:v>
                      </c:pt>
                      <c:pt idx="6786">
                        <c:v>67.86</c:v>
                      </c:pt>
                      <c:pt idx="6787">
                        <c:v>67.87</c:v>
                      </c:pt>
                      <c:pt idx="6788">
                        <c:v>67.88</c:v>
                      </c:pt>
                      <c:pt idx="6789">
                        <c:v>67.89</c:v>
                      </c:pt>
                      <c:pt idx="6790">
                        <c:v>67.900000000000006</c:v>
                      </c:pt>
                      <c:pt idx="6791">
                        <c:v>67.91</c:v>
                      </c:pt>
                      <c:pt idx="6792">
                        <c:v>67.92</c:v>
                      </c:pt>
                      <c:pt idx="6793">
                        <c:v>67.930000000000007</c:v>
                      </c:pt>
                      <c:pt idx="6794">
                        <c:v>67.94</c:v>
                      </c:pt>
                      <c:pt idx="6795">
                        <c:v>67.95</c:v>
                      </c:pt>
                      <c:pt idx="6796">
                        <c:v>67.960000000000008</c:v>
                      </c:pt>
                      <c:pt idx="6797">
                        <c:v>67.97</c:v>
                      </c:pt>
                      <c:pt idx="6798">
                        <c:v>67.98</c:v>
                      </c:pt>
                      <c:pt idx="6799">
                        <c:v>67.989999999999995</c:v>
                      </c:pt>
                      <c:pt idx="6800">
                        <c:v>68</c:v>
                      </c:pt>
                      <c:pt idx="6801">
                        <c:v>68.010000000000005</c:v>
                      </c:pt>
                      <c:pt idx="6802">
                        <c:v>68.02</c:v>
                      </c:pt>
                      <c:pt idx="6803">
                        <c:v>68.03</c:v>
                      </c:pt>
                      <c:pt idx="6804">
                        <c:v>68.040000000000006</c:v>
                      </c:pt>
                      <c:pt idx="6805">
                        <c:v>68.05</c:v>
                      </c:pt>
                      <c:pt idx="6806">
                        <c:v>68.06</c:v>
                      </c:pt>
                      <c:pt idx="6807">
                        <c:v>68.070000000000007</c:v>
                      </c:pt>
                      <c:pt idx="6808">
                        <c:v>68.08</c:v>
                      </c:pt>
                      <c:pt idx="6809">
                        <c:v>68.09</c:v>
                      </c:pt>
                      <c:pt idx="6810">
                        <c:v>68.099999999999994</c:v>
                      </c:pt>
                      <c:pt idx="6811">
                        <c:v>68.11</c:v>
                      </c:pt>
                      <c:pt idx="6812">
                        <c:v>68.12</c:v>
                      </c:pt>
                      <c:pt idx="6813">
                        <c:v>68.13</c:v>
                      </c:pt>
                      <c:pt idx="6814">
                        <c:v>68.14</c:v>
                      </c:pt>
                      <c:pt idx="6815">
                        <c:v>68.150000000000006</c:v>
                      </c:pt>
                      <c:pt idx="6816">
                        <c:v>68.16</c:v>
                      </c:pt>
                      <c:pt idx="6817">
                        <c:v>68.17</c:v>
                      </c:pt>
                      <c:pt idx="6818">
                        <c:v>68.180000000000007</c:v>
                      </c:pt>
                      <c:pt idx="6819">
                        <c:v>68.19</c:v>
                      </c:pt>
                      <c:pt idx="6820">
                        <c:v>68.2</c:v>
                      </c:pt>
                      <c:pt idx="6821">
                        <c:v>68.210000000000008</c:v>
                      </c:pt>
                      <c:pt idx="6822">
                        <c:v>68.22</c:v>
                      </c:pt>
                      <c:pt idx="6823">
                        <c:v>68.23</c:v>
                      </c:pt>
                      <c:pt idx="6824">
                        <c:v>68.239999999999995</c:v>
                      </c:pt>
                      <c:pt idx="6825">
                        <c:v>68.25</c:v>
                      </c:pt>
                      <c:pt idx="6826">
                        <c:v>68.260000000000005</c:v>
                      </c:pt>
                      <c:pt idx="6827">
                        <c:v>68.27</c:v>
                      </c:pt>
                      <c:pt idx="6828">
                        <c:v>68.28</c:v>
                      </c:pt>
                      <c:pt idx="6829">
                        <c:v>68.290000000000006</c:v>
                      </c:pt>
                      <c:pt idx="6830">
                        <c:v>68.3</c:v>
                      </c:pt>
                      <c:pt idx="6831">
                        <c:v>68.31</c:v>
                      </c:pt>
                      <c:pt idx="6832">
                        <c:v>68.320000000000007</c:v>
                      </c:pt>
                      <c:pt idx="6833">
                        <c:v>68.33</c:v>
                      </c:pt>
                      <c:pt idx="6834">
                        <c:v>68.34</c:v>
                      </c:pt>
                      <c:pt idx="6835">
                        <c:v>68.350000000000009</c:v>
                      </c:pt>
                      <c:pt idx="6836">
                        <c:v>68.36</c:v>
                      </c:pt>
                      <c:pt idx="6837">
                        <c:v>68.37</c:v>
                      </c:pt>
                      <c:pt idx="6838">
                        <c:v>68.38</c:v>
                      </c:pt>
                      <c:pt idx="6839">
                        <c:v>68.39</c:v>
                      </c:pt>
                      <c:pt idx="6840">
                        <c:v>68.400000000000006</c:v>
                      </c:pt>
                      <c:pt idx="6841">
                        <c:v>68.41</c:v>
                      </c:pt>
                      <c:pt idx="6842">
                        <c:v>68.42</c:v>
                      </c:pt>
                      <c:pt idx="6843">
                        <c:v>68.430000000000007</c:v>
                      </c:pt>
                      <c:pt idx="6844">
                        <c:v>68.44</c:v>
                      </c:pt>
                      <c:pt idx="6845">
                        <c:v>68.45</c:v>
                      </c:pt>
                      <c:pt idx="6846">
                        <c:v>68.460000000000008</c:v>
                      </c:pt>
                      <c:pt idx="6847">
                        <c:v>68.47</c:v>
                      </c:pt>
                      <c:pt idx="6848">
                        <c:v>68.48</c:v>
                      </c:pt>
                      <c:pt idx="6849">
                        <c:v>68.489999999999995</c:v>
                      </c:pt>
                      <c:pt idx="6850">
                        <c:v>68.5</c:v>
                      </c:pt>
                      <c:pt idx="6851">
                        <c:v>68.510000000000005</c:v>
                      </c:pt>
                      <c:pt idx="6852">
                        <c:v>68.52</c:v>
                      </c:pt>
                      <c:pt idx="6853">
                        <c:v>68.53</c:v>
                      </c:pt>
                      <c:pt idx="6854">
                        <c:v>68.540000000000006</c:v>
                      </c:pt>
                      <c:pt idx="6855">
                        <c:v>68.55</c:v>
                      </c:pt>
                      <c:pt idx="6856">
                        <c:v>68.56</c:v>
                      </c:pt>
                      <c:pt idx="6857">
                        <c:v>68.570000000000007</c:v>
                      </c:pt>
                      <c:pt idx="6858">
                        <c:v>68.58</c:v>
                      </c:pt>
                      <c:pt idx="6859">
                        <c:v>68.59</c:v>
                      </c:pt>
                      <c:pt idx="6860">
                        <c:v>68.600000000000009</c:v>
                      </c:pt>
                      <c:pt idx="6861">
                        <c:v>68.61</c:v>
                      </c:pt>
                      <c:pt idx="6862">
                        <c:v>68.62</c:v>
                      </c:pt>
                      <c:pt idx="6863">
                        <c:v>68.63</c:v>
                      </c:pt>
                      <c:pt idx="6864">
                        <c:v>68.64</c:v>
                      </c:pt>
                      <c:pt idx="6865">
                        <c:v>68.650000000000006</c:v>
                      </c:pt>
                      <c:pt idx="6866">
                        <c:v>68.66</c:v>
                      </c:pt>
                      <c:pt idx="6867">
                        <c:v>68.67</c:v>
                      </c:pt>
                      <c:pt idx="6868">
                        <c:v>68.680000000000007</c:v>
                      </c:pt>
                      <c:pt idx="6869">
                        <c:v>68.69</c:v>
                      </c:pt>
                      <c:pt idx="6870">
                        <c:v>68.7</c:v>
                      </c:pt>
                      <c:pt idx="6871">
                        <c:v>68.710000000000008</c:v>
                      </c:pt>
                      <c:pt idx="6872">
                        <c:v>68.72</c:v>
                      </c:pt>
                      <c:pt idx="6873">
                        <c:v>68.73</c:v>
                      </c:pt>
                      <c:pt idx="6874">
                        <c:v>68.739999999999995</c:v>
                      </c:pt>
                      <c:pt idx="6875">
                        <c:v>68.75</c:v>
                      </c:pt>
                      <c:pt idx="6876">
                        <c:v>68.760000000000005</c:v>
                      </c:pt>
                      <c:pt idx="6877">
                        <c:v>68.77</c:v>
                      </c:pt>
                      <c:pt idx="6878">
                        <c:v>68.78</c:v>
                      </c:pt>
                      <c:pt idx="6879">
                        <c:v>68.790000000000006</c:v>
                      </c:pt>
                      <c:pt idx="6880">
                        <c:v>68.8</c:v>
                      </c:pt>
                      <c:pt idx="6881">
                        <c:v>68.81</c:v>
                      </c:pt>
                      <c:pt idx="6882">
                        <c:v>68.820000000000007</c:v>
                      </c:pt>
                      <c:pt idx="6883">
                        <c:v>68.83</c:v>
                      </c:pt>
                      <c:pt idx="6884">
                        <c:v>68.84</c:v>
                      </c:pt>
                      <c:pt idx="6885">
                        <c:v>68.850000000000009</c:v>
                      </c:pt>
                      <c:pt idx="6886">
                        <c:v>68.86</c:v>
                      </c:pt>
                      <c:pt idx="6887">
                        <c:v>68.87</c:v>
                      </c:pt>
                      <c:pt idx="6888">
                        <c:v>68.88</c:v>
                      </c:pt>
                      <c:pt idx="6889">
                        <c:v>68.89</c:v>
                      </c:pt>
                      <c:pt idx="6890">
                        <c:v>68.900000000000006</c:v>
                      </c:pt>
                      <c:pt idx="6891">
                        <c:v>68.91</c:v>
                      </c:pt>
                      <c:pt idx="6892">
                        <c:v>68.92</c:v>
                      </c:pt>
                      <c:pt idx="6893">
                        <c:v>68.930000000000007</c:v>
                      </c:pt>
                      <c:pt idx="6894">
                        <c:v>68.94</c:v>
                      </c:pt>
                      <c:pt idx="6895">
                        <c:v>68.95</c:v>
                      </c:pt>
                      <c:pt idx="6896">
                        <c:v>68.960000000000008</c:v>
                      </c:pt>
                      <c:pt idx="6897">
                        <c:v>68.97</c:v>
                      </c:pt>
                      <c:pt idx="6898">
                        <c:v>68.98</c:v>
                      </c:pt>
                      <c:pt idx="6899">
                        <c:v>68.989999999999995</c:v>
                      </c:pt>
                      <c:pt idx="6900">
                        <c:v>69</c:v>
                      </c:pt>
                      <c:pt idx="6901">
                        <c:v>69.010000000000005</c:v>
                      </c:pt>
                      <c:pt idx="6902">
                        <c:v>69.02</c:v>
                      </c:pt>
                      <c:pt idx="6903">
                        <c:v>69.03</c:v>
                      </c:pt>
                      <c:pt idx="6904">
                        <c:v>69.040000000000006</c:v>
                      </c:pt>
                      <c:pt idx="6905">
                        <c:v>69.05</c:v>
                      </c:pt>
                      <c:pt idx="6906">
                        <c:v>69.06</c:v>
                      </c:pt>
                      <c:pt idx="6907">
                        <c:v>69.070000000000007</c:v>
                      </c:pt>
                      <c:pt idx="6908">
                        <c:v>69.08</c:v>
                      </c:pt>
                      <c:pt idx="6909">
                        <c:v>69.09</c:v>
                      </c:pt>
                      <c:pt idx="6910">
                        <c:v>69.100000000000009</c:v>
                      </c:pt>
                      <c:pt idx="6911">
                        <c:v>69.11</c:v>
                      </c:pt>
                      <c:pt idx="6912">
                        <c:v>69.12</c:v>
                      </c:pt>
                      <c:pt idx="6913">
                        <c:v>69.13</c:v>
                      </c:pt>
                      <c:pt idx="6914">
                        <c:v>69.14</c:v>
                      </c:pt>
                      <c:pt idx="6915">
                        <c:v>69.150000000000006</c:v>
                      </c:pt>
                      <c:pt idx="6916">
                        <c:v>69.16</c:v>
                      </c:pt>
                      <c:pt idx="6917">
                        <c:v>69.17</c:v>
                      </c:pt>
                      <c:pt idx="6918">
                        <c:v>69.180000000000007</c:v>
                      </c:pt>
                      <c:pt idx="6919">
                        <c:v>69.19</c:v>
                      </c:pt>
                      <c:pt idx="6920">
                        <c:v>69.2</c:v>
                      </c:pt>
                      <c:pt idx="6921">
                        <c:v>69.210000000000008</c:v>
                      </c:pt>
                      <c:pt idx="6922">
                        <c:v>69.22</c:v>
                      </c:pt>
                      <c:pt idx="6923">
                        <c:v>69.23</c:v>
                      </c:pt>
                      <c:pt idx="6924">
                        <c:v>69.239999999999995</c:v>
                      </c:pt>
                      <c:pt idx="6925">
                        <c:v>69.25</c:v>
                      </c:pt>
                      <c:pt idx="6926">
                        <c:v>69.260000000000005</c:v>
                      </c:pt>
                      <c:pt idx="6927">
                        <c:v>69.27</c:v>
                      </c:pt>
                      <c:pt idx="6928">
                        <c:v>69.28</c:v>
                      </c:pt>
                      <c:pt idx="6929">
                        <c:v>69.290000000000006</c:v>
                      </c:pt>
                      <c:pt idx="6930">
                        <c:v>69.3</c:v>
                      </c:pt>
                      <c:pt idx="6931">
                        <c:v>69.31</c:v>
                      </c:pt>
                      <c:pt idx="6932">
                        <c:v>69.320000000000007</c:v>
                      </c:pt>
                      <c:pt idx="6933">
                        <c:v>69.33</c:v>
                      </c:pt>
                      <c:pt idx="6934">
                        <c:v>69.34</c:v>
                      </c:pt>
                      <c:pt idx="6935">
                        <c:v>69.350000000000009</c:v>
                      </c:pt>
                      <c:pt idx="6936">
                        <c:v>69.36</c:v>
                      </c:pt>
                      <c:pt idx="6937">
                        <c:v>69.37</c:v>
                      </c:pt>
                      <c:pt idx="6938">
                        <c:v>69.38</c:v>
                      </c:pt>
                      <c:pt idx="6939">
                        <c:v>69.39</c:v>
                      </c:pt>
                      <c:pt idx="6940">
                        <c:v>69.400000000000006</c:v>
                      </c:pt>
                      <c:pt idx="6941">
                        <c:v>69.41</c:v>
                      </c:pt>
                      <c:pt idx="6942">
                        <c:v>69.42</c:v>
                      </c:pt>
                      <c:pt idx="6943">
                        <c:v>69.430000000000007</c:v>
                      </c:pt>
                      <c:pt idx="6944">
                        <c:v>69.44</c:v>
                      </c:pt>
                      <c:pt idx="6945">
                        <c:v>69.45</c:v>
                      </c:pt>
                      <c:pt idx="6946">
                        <c:v>69.460000000000008</c:v>
                      </c:pt>
                      <c:pt idx="6947">
                        <c:v>69.47</c:v>
                      </c:pt>
                      <c:pt idx="6948">
                        <c:v>69.48</c:v>
                      </c:pt>
                      <c:pt idx="6949">
                        <c:v>69.489999999999995</c:v>
                      </c:pt>
                      <c:pt idx="6950">
                        <c:v>69.5</c:v>
                      </c:pt>
                      <c:pt idx="6951">
                        <c:v>69.510000000000005</c:v>
                      </c:pt>
                      <c:pt idx="6952">
                        <c:v>69.52</c:v>
                      </c:pt>
                      <c:pt idx="6953">
                        <c:v>69.53</c:v>
                      </c:pt>
                      <c:pt idx="6954">
                        <c:v>69.540000000000006</c:v>
                      </c:pt>
                      <c:pt idx="6955">
                        <c:v>69.55</c:v>
                      </c:pt>
                      <c:pt idx="6956">
                        <c:v>69.56</c:v>
                      </c:pt>
                      <c:pt idx="6957">
                        <c:v>69.570000000000007</c:v>
                      </c:pt>
                      <c:pt idx="6958">
                        <c:v>69.58</c:v>
                      </c:pt>
                      <c:pt idx="6959">
                        <c:v>69.59</c:v>
                      </c:pt>
                      <c:pt idx="6960">
                        <c:v>69.600000000000009</c:v>
                      </c:pt>
                      <c:pt idx="6961">
                        <c:v>69.61</c:v>
                      </c:pt>
                      <c:pt idx="6962">
                        <c:v>69.62</c:v>
                      </c:pt>
                      <c:pt idx="6963">
                        <c:v>69.63</c:v>
                      </c:pt>
                      <c:pt idx="6964">
                        <c:v>69.64</c:v>
                      </c:pt>
                      <c:pt idx="6965">
                        <c:v>69.650000000000006</c:v>
                      </c:pt>
                      <c:pt idx="6966">
                        <c:v>69.66</c:v>
                      </c:pt>
                      <c:pt idx="6967">
                        <c:v>69.67</c:v>
                      </c:pt>
                      <c:pt idx="6968">
                        <c:v>69.680000000000007</c:v>
                      </c:pt>
                      <c:pt idx="6969">
                        <c:v>69.69</c:v>
                      </c:pt>
                      <c:pt idx="6970">
                        <c:v>69.7</c:v>
                      </c:pt>
                      <c:pt idx="6971">
                        <c:v>69.710000000000008</c:v>
                      </c:pt>
                      <c:pt idx="6972">
                        <c:v>69.72</c:v>
                      </c:pt>
                      <c:pt idx="6973">
                        <c:v>69.73</c:v>
                      </c:pt>
                      <c:pt idx="6974">
                        <c:v>69.739999999999995</c:v>
                      </c:pt>
                      <c:pt idx="6975">
                        <c:v>69.75</c:v>
                      </c:pt>
                      <c:pt idx="6976">
                        <c:v>69.760000000000005</c:v>
                      </c:pt>
                      <c:pt idx="6977">
                        <c:v>69.77</c:v>
                      </c:pt>
                      <c:pt idx="6978">
                        <c:v>69.78</c:v>
                      </c:pt>
                      <c:pt idx="6979">
                        <c:v>69.790000000000006</c:v>
                      </c:pt>
                      <c:pt idx="6980">
                        <c:v>69.8</c:v>
                      </c:pt>
                      <c:pt idx="6981">
                        <c:v>69.81</c:v>
                      </c:pt>
                      <c:pt idx="6982">
                        <c:v>69.820000000000007</c:v>
                      </c:pt>
                      <c:pt idx="6983">
                        <c:v>69.83</c:v>
                      </c:pt>
                      <c:pt idx="6984">
                        <c:v>69.84</c:v>
                      </c:pt>
                      <c:pt idx="6985">
                        <c:v>69.850000000000009</c:v>
                      </c:pt>
                      <c:pt idx="6986">
                        <c:v>69.86</c:v>
                      </c:pt>
                      <c:pt idx="6987">
                        <c:v>69.87</c:v>
                      </c:pt>
                      <c:pt idx="6988">
                        <c:v>69.88</c:v>
                      </c:pt>
                      <c:pt idx="6989">
                        <c:v>69.89</c:v>
                      </c:pt>
                      <c:pt idx="6990">
                        <c:v>69.900000000000006</c:v>
                      </c:pt>
                      <c:pt idx="6991">
                        <c:v>69.91</c:v>
                      </c:pt>
                      <c:pt idx="6992">
                        <c:v>69.92</c:v>
                      </c:pt>
                      <c:pt idx="6993">
                        <c:v>69.930000000000007</c:v>
                      </c:pt>
                      <c:pt idx="6994">
                        <c:v>69.94</c:v>
                      </c:pt>
                      <c:pt idx="6995">
                        <c:v>69.95</c:v>
                      </c:pt>
                      <c:pt idx="6996">
                        <c:v>69.960000000000008</c:v>
                      </c:pt>
                      <c:pt idx="6997">
                        <c:v>69.97</c:v>
                      </c:pt>
                      <c:pt idx="6998">
                        <c:v>69.98</c:v>
                      </c:pt>
                      <c:pt idx="6999">
                        <c:v>69.989999999999995</c:v>
                      </c:pt>
                      <c:pt idx="7000">
                        <c:v>70</c:v>
                      </c:pt>
                      <c:pt idx="7001">
                        <c:v>70.010000000000005</c:v>
                      </c:pt>
                      <c:pt idx="7002">
                        <c:v>70.02</c:v>
                      </c:pt>
                      <c:pt idx="7003">
                        <c:v>70.03</c:v>
                      </c:pt>
                      <c:pt idx="7004">
                        <c:v>70.040000000000006</c:v>
                      </c:pt>
                      <c:pt idx="7005">
                        <c:v>70.05</c:v>
                      </c:pt>
                      <c:pt idx="7006">
                        <c:v>70.06</c:v>
                      </c:pt>
                      <c:pt idx="7007">
                        <c:v>70.070000000000007</c:v>
                      </c:pt>
                      <c:pt idx="7008">
                        <c:v>70.08</c:v>
                      </c:pt>
                      <c:pt idx="7009">
                        <c:v>70.09</c:v>
                      </c:pt>
                      <c:pt idx="7010">
                        <c:v>70.100000000000009</c:v>
                      </c:pt>
                      <c:pt idx="7011">
                        <c:v>70.11</c:v>
                      </c:pt>
                      <c:pt idx="7012">
                        <c:v>70.12</c:v>
                      </c:pt>
                      <c:pt idx="7013">
                        <c:v>70.13</c:v>
                      </c:pt>
                      <c:pt idx="7014">
                        <c:v>70.14</c:v>
                      </c:pt>
                      <c:pt idx="7015">
                        <c:v>70.150000000000006</c:v>
                      </c:pt>
                      <c:pt idx="7016">
                        <c:v>70.16</c:v>
                      </c:pt>
                      <c:pt idx="7017">
                        <c:v>70.17</c:v>
                      </c:pt>
                      <c:pt idx="7018">
                        <c:v>70.180000000000007</c:v>
                      </c:pt>
                      <c:pt idx="7019">
                        <c:v>70.19</c:v>
                      </c:pt>
                      <c:pt idx="7020">
                        <c:v>70.2</c:v>
                      </c:pt>
                      <c:pt idx="7021">
                        <c:v>70.210000000000008</c:v>
                      </c:pt>
                      <c:pt idx="7022">
                        <c:v>70.22</c:v>
                      </c:pt>
                      <c:pt idx="7023">
                        <c:v>70.23</c:v>
                      </c:pt>
                      <c:pt idx="7024">
                        <c:v>70.239999999999995</c:v>
                      </c:pt>
                      <c:pt idx="7025">
                        <c:v>70.25</c:v>
                      </c:pt>
                      <c:pt idx="7026">
                        <c:v>70.260000000000005</c:v>
                      </c:pt>
                      <c:pt idx="7027">
                        <c:v>70.27</c:v>
                      </c:pt>
                      <c:pt idx="7028">
                        <c:v>70.28</c:v>
                      </c:pt>
                      <c:pt idx="7029">
                        <c:v>70.290000000000006</c:v>
                      </c:pt>
                      <c:pt idx="7030">
                        <c:v>70.3</c:v>
                      </c:pt>
                      <c:pt idx="7031">
                        <c:v>70.31</c:v>
                      </c:pt>
                      <c:pt idx="7032">
                        <c:v>70.320000000000007</c:v>
                      </c:pt>
                      <c:pt idx="7033">
                        <c:v>70.33</c:v>
                      </c:pt>
                      <c:pt idx="7034">
                        <c:v>70.34</c:v>
                      </c:pt>
                      <c:pt idx="7035">
                        <c:v>70.350000000000009</c:v>
                      </c:pt>
                      <c:pt idx="7036">
                        <c:v>70.36</c:v>
                      </c:pt>
                      <c:pt idx="7037">
                        <c:v>70.37</c:v>
                      </c:pt>
                      <c:pt idx="7038">
                        <c:v>70.38</c:v>
                      </c:pt>
                      <c:pt idx="7039">
                        <c:v>70.39</c:v>
                      </c:pt>
                      <c:pt idx="7040">
                        <c:v>70.400000000000006</c:v>
                      </c:pt>
                      <c:pt idx="7041">
                        <c:v>70.41</c:v>
                      </c:pt>
                      <c:pt idx="7042">
                        <c:v>70.42</c:v>
                      </c:pt>
                      <c:pt idx="7043">
                        <c:v>70.430000000000007</c:v>
                      </c:pt>
                      <c:pt idx="7044">
                        <c:v>70.44</c:v>
                      </c:pt>
                      <c:pt idx="7045">
                        <c:v>70.45</c:v>
                      </c:pt>
                      <c:pt idx="7046">
                        <c:v>70.460000000000008</c:v>
                      </c:pt>
                      <c:pt idx="7047">
                        <c:v>70.47</c:v>
                      </c:pt>
                      <c:pt idx="7048">
                        <c:v>70.48</c:v>
                      </c:pt>
                      <c:pt idx="7049">
                        <c:v>70.489999999999995</c:v>
                      </c:pt>
                      <c:pt idx="7050">
                        <c:v>70.5</c:v>
                      </c:pt>
                      <c:pt idx="7051">
                        <c:v>70.510000000000005</c:v>
                      </c:pt>
                      <c:pt idx="7052">
                        <c:v>70.52</c:v>
                      </c:pt>
                      <c:pt idx="7053">
                        <c:v>70.53</c:v>
                      </c:pt>
                      <c:pt idx="7054">
                        <c:v>70.540000000000006</c:v>
                      </c:pt>
                      <c:pt idx="7055">
                        <c:v>70.55</c:v>
                      </c:pt>
                      <c:pt idx="7056">
                        <c:v>70.56</c:v>
                      </c:pt>
                      <c:pt idx="7057">
                        <c:v>70.570000000000007</c:v>
                      </c:pt>
                      <c:pt idx="7058">
                        <c:v>70.58</c:v>
                      </c:pt>
                      <c:pt idx="7059">
                        <c:v>70.59</c:v>
                      </c:pt>
                      <c:pt idx="7060">
                        <c:v>70.600000000000009</c:v>
                      </c:pt>
                      <c:pt idx="7061">
                        <c:v>70.61</c:v>
                      </c:pt>
                      <c:pt idx="7062">
                        <c:v>70.62</c:v>
                      </c:pt>
                      <c:pt idx="7063">
                        <c:v>70.63</c:v>
                      </c:pt>
                      <c:pt idx="7064">
                        <c:v>70.64</c:v>
                      </c:pt>
                      <c:pt idx="7065">
                        <c:v>70.650000000000006</c:v>
                      </c:pt>
                      <c:pt idx="7066">
                        <c:v>70.66</c:v>
                      </c:pt>
                      <c:pt idx="7067">
                        <c:v>70.67</c:v>
                      </c:pt>
                      <c:pt idx="7068">
                        <c:v>70.680000000000007</c:v>
                      </c:pt>
                      <c:pt idx="7069">
                        <c:v>70.69</c:v>
                      </c:pt>
                      <c:pt idx="7070">
                        <c:v>70.7</c:v>
                      </c:pt>
                      <c:pt idx="7071">
                        <c:v>70.710000000000008</c:v>
                      </c:pt>
                      <c:pt idx="7072">
                        <c:v>70.72</c:v>
                      </c:pt>
                      <c:pt idx="7073">
                        <c:v>70.73</c:v>
                      </c:pt>
                      <c:pt idx="7074">
                        <c:v>70.739999999999995</c:v>
                      </c:pt>
                      <c:pt idx="7075">
                        <c:v>70.75</c:v>
                      </c:pt>
                      <c:pt idx="7076">
                        <c:v>70.760000000000005</c:v>
                      </c:pt>
                      <c:pt idx="7077">
                        <c:v>70.77</c:v>
                      </c:pt>
                      <c:pt idx="7078">
                        <c:v>70.78</c:v>
                      </c:pt>
                      <c:pt idx="7079">
                        <c:v>70.790000000000006</c:v>
                      </c:pt>
                      <c:pt idx="7080">
                        <c:v>70.8</c:v>
                      </c:pt>
                      <c:pt idx="7081">
                        <c:v>70.81</c:v>
                      </c:pt>
                      <c:pt idx="7082">
                        <c:v>70.820000000000007</c:v>
                      </c:pt>
                      <c:pt idx="7083">
                        <c:v>70.83</c:v>
                      </c:pt>
                      <c:pt idx="7084">
                        <c:v>70.84</c:v>
                      </c:pt>
                      <c:pt idx="7085">
                        <c:v>70.850000000000009</c:v>
                      </c:pt>
                      <c:pt idx="7086">
                        <c:v>70.86</c:v>
                      </c:pt>
                      <c:pt idx="7087">
                        <c:v>70.87</c:v>
                      </c:pt>
                      <c:pt idx="7088">
                        <c:v>70.88</c:v>
                      </c:pt>
                      <c:pt idx="7089">
                        <c:v>70.89</c:v>
                      </c:pt>
                      <c:pt idx="7090">
                        <c:v>70.900000000000006</c:v>
                      </c:pt>
                      <c:pt idx="7091">
                        <c:v>70.91</c:v>
                      </c:pt>
                      <c:pt idx="7092">
                        <c:v>70.92</c:v>
                      </c:pt>
                      <c:pt idx="7093">
                        <c:v>70.930000000000007</c:v>
                      </c:pt>
                      <c:pt idx="7094">
                        <c:v>70.94</c:v>
                      </c:pt>
                      <c:pt idx="7095">
                        <c:v>70.95</c:v>
                      </c:pt>
                      <c:pt idx="7096">
                        <c:v>70.960000000000008</c:v>
                      </c:pt>
                      <c:pt idx="7097">
                        <c:v>70.97</c:v>
                      </c:pt>
                      <c:pt idx="7098">
                        <c:v>70.98</c:v>
                      </c:pt>
                      <c:pt idx="7099">
                        <c:v>70.989999999999995</c:v>
                      </c:pt>
                      <c:pt idx="7100">
                        <c:v>71</c:v>
                      </c:pt>
                      <c:pt idx="7101">
                        <c:v>71.010000000000005</c:v>
                      </c:pt>
                      <c:pt idx="7102">
                        <c:v>71.02</c:v>
                      </c:pt>
                      <c:pt idx="7103">
                        <c:v>71.03</c:v>
                      </c:pt>
                      <c:pt idx="7104">
                        <c:v>71.040000000000006</c:v>
                      </c:pt>
                      <c:pt idx="7105">
                        <c:v>71.05</c:v>
                      </c:pt>
                      <c:pt idx="7106">
                        <c:v>71.06</c:v>
                      </c:pt>
                      <c:pt idx="7107">
                        <c:v>71.070000000000007</c:v>
                      </c:pt>
                      <c:pt idx="7108">
                        <c:v>71.08</c:v>
                      </c:pt>
                      <c:pt idx="7109">
                        <c:v>71.09</c:v>
                      </c:pt>
                      <c:pt idx="7110">
                        <c:v>71.100000000000009</c:v>
                      </c:pt>
                      <c:pt idx="7111">
                        <c:v>71.11</c:v>
                      </c:pt>
                      <c:pt idx="7112">
                        <c:v>71.12</c:v>
                      </c:pt>
                      <c:pt idx="7113">
                        <c:v>71.13</c:v>
                      </c:pt>
                      <c:pt idx="7114">
                        <c:v>71.14</c:v>
                      </c:pt>
                      <c:pt idx="7115">
                        <c:v>71.150000000000006</c:v>
                      </c:pt>
                      <c:pt idx="7116">
                        <c:v>71.16</c:v>
                      </c:pt>
                      <c:pt idx="7117">
                        <c:v>71.17</c:v>
                      </c:pt>
                      <c:pt idx="7118">
                        <c:v>71.180000000000007</c:v>
                      </c:pt>
                      <c:pt idx="7119">
                        <c:v>71.19</c:v>
                      </c:pt>
                      <c:pt idx="7120">
                        <c:v>71.2</c:v>
                      </c:pt>
                      <c:pt idx="7121">
                        <c:v>71.210000000000008</c:v>
                      </c:pt>
                      <c:pt idx="7122">
                        <c:v>71.22</c:v>
                      </c:pt>
                      <c:pt idx="7123">
                        <c:v>71.23</c:v>
                      </c:pt>
                      <c:pt idx="7124">
                        <c:v>71.239999999999995</c:v>
                      </c:pt>
                      <c:pt idx="7125">
                        <c:v>71.25</c:v>
                      </c:pt>
                      <c:pt idx="7126">
                        <c:v>71.260000000000005</c:v>
                      </c:pt>
                      <c:pt idx="7127">
                        <c:v>71.27</c:v>
                      </c:pt>
                      <c:pt idx="7128">
                        <c:v>71.28</c:v>
                      </c:pt>
                      <c:pt idx="7129">
                        <c:v>71.290000000000006</c:v>
                      </c:pt>
                      <c:pt idx="7130">
                        <c:v>71.3</c:v>
                      </c:pt>
                      <c:pt idx="7131">
                        <c:v>71.31</c:v>
                      </c:pt>
                      <c:pt idx="7132">
                        <c:v>71.320000000000007</c:v>
                      </c:pt>
                      <c:pt idx="7133">
                        <c:v>71.33</c:v>
                      </c:pt>
                      <c:pt idx="7134">
                        <c:v>71.34</c:v>
                      </c:pt>
                      <c:pt idx="7135">
                        <c:v>71.350000000000009</c:v>
                      </c:pt>
                      <c:pt idx="7136">
                        <c:v>71.36</c:v>
                      </c:pt>
                      <c:pt idx="7137">
                        <c:v>71.37</c:v>
                      </c:pt>
                      <c:pt idx="7138">
                        <c:v>71.38</c:v>
                      </c:pt>
                      <c:pt idx="7139">
                        <c:v>71.39</c:v>
                      </c:pt>
                      <c:pt idx="7140">
                        <c:v>71.400000000000006</c:v>
                      </c:pt>
                      <c:pt idx="7141">
                        <c:v>71.41</c:v>
                      </c:pt>
                      <c:pt idx="7142">
                        <c:v>71.42</c:v>
                      </c:pt>
                      <c:pt idx="7143">
                        <c:v>71.430000000000007</c:v>
                      </c:pt>
                      <c:pt idx="7144">
                        <c:v>71.44</c:v>
                      </c:pt>
                      <c:pt idx="7145">
                        <c:v>71.45</c:v>
                      </c:pt>
                      <c:pt idx="7146">
                        <c:v>71.460000000000008</c:v>
                      </c:pt>
                      <c:pt idx="7147">
                        <c:v>71.47</c:v>
                      </c:pt>
                      <c:pt idx="7148">
                        <c:v>71.48</c:v>
                      </c:pt>
                      <c:pt idx="7149">
                        <c:v>71.489999999999995</c:v>
                      </c:pt>
                      <c:pt idx="7150">
                        <c:v>71.5</c:v>
                      </c:pt>
                      <c:pt idx="7151">
                        <c:v>71.510000000000005</c:v>
                      </c:pt>
                      <c:pt idx="7152">
                        <c:v>71.52</c:v>
                      </c:pt>
                      <c:pt idx="7153">
                        <c:v>71.53</c:v>
                      </c:pt>
                      <c:pt idx="7154">
                        <c:v>71.540000000000006</c:v>
                      </c:pt>
                      <c:pt idx="7155">
                        <c:v>71.55</c:v>
                      </c:pt>
                      <c:pt idx="7156">
                        <c:v>71.56</c:v>
                      </c:pt>
                      <c:pt idx="7157">
                        <c:v>71.570000000000007</c:v>
                      </c:pt>
                      <c:pt idx="7158">
                        <c:v>71.58</c:v>
                      </c:pt>
                      <c:pt idx="7159">
                        <c:v>71.59</c:v>
                      </c:pt>
                      <c:pt idx="7160">
                        <c:v>71.600000000000009</c:v>
                      </c:pt>
                      <c:pt idx="7161">
                        <c:v>71.61</c:v>
                      </c:pt>
                      <c:pt idx="7162">
                        <c:v>71.62</c:v>
                      </c:pt>
                      <c:pt idx="7163">
                        <c:v>71.63</c:v>
                      </c:pt>
                      <c:pt idx="7164">
                        <c:v>71.64</c:v>
                      </c:pt>
                      <c:pt idx="7165">
                        <c:v>71.650000000000006</c:v>
                      </c:pt>
                      <c:pt idx="7166">
                        <c:v>71.66</c:v>
                      </c:pt>
                      <c:pt idx="7167">
                        <c:v>71.67</c:v>
                      </c:pt>
                      <c:pt idx="7168">
                        <c:v>71.680000000000007</c:v>
                      </c:pt>
                      <c:pt idx="7169">
                        <c:v>71.69</c:v>
                      </c:pt>
                      <c:pt idx="7170">
                        <c:v>71.7</c:v>
                      </c:pt>
                      <c:pt idx="7171">
                        <c:v>71.710000000000008</c:v>
                      </c:pt>
                      <c:pt idx="7172">
                        <c:v>71.72</c:v>
                      </c:pt>
                      <c:pt idx="7173">
                        <c:v>71.73</c:v>
                      </c:pt>
                      <c:pt idx="7174">
                        <c:v>71.739999999999995</c:v>
                      </c:pt>
                      <c:pt idx="7175">
                        <c:v>71.75</c:v>
                      </c:pt>
                      <c:pt idx="7176">
                        <c:v>71.760000000000005</c:v>
                      </c:pt>
                      <c:pt idx="7177">
                        <c:v>71.77</c:v>
                      </c:pt>
                      <c:pt idx="7178">
                        <c:v>71.78</c:v>
                      </c:pt>
                      <c:pt idx="7179">
                        <c:v>71.790000000000006</c:v>
                      </c:pt>
                      <c:pt idx="7180">
                        <c:v>71.8</c:v>
                      </c:pt>
                      <c:pt idx="7181">
                        <c:v>71.81</c:v>
                      </c:pt>
                      <c:pt idx="7182">
                        <c:v>71.820000000000007</c:v>
                      </c:pt>
                      <c:pt idx="7183">
                        <c:v>71.83</c:v>
                      </c:pt>
                      <c:pt idx="7184">
                        <c:v>71.84</c:v>
                      </c:pt>
                      <c:pt idx="7185">
                        <c:v>71.850000000000009</c:v>
                      </c:pt>
                      <c:pt idx="7186">
                        <c:v>71.86</c:v>
                      </c:pt>
                      <c:pt idx="7187">
                        <c:v>71.87</c:v>
                      </c:pt>
                      <c:pt idx="7188">
                        <c:v>71.88</c:v>
                      </c:pt>
                      <c:pt idx="7189">
                        <c:v>71.89</c:v>
                      </c:pt>
                      <c:pt idx="7190">
                        <c:v>71.900000000000006</c:v>
                      </c:pt>
                      <c:pt idx="7191">
                        <c:v>71.91</c:v>
                      </c:pt>
                      <c:pt idx="7192">
                        <c:v>71.92</c:v>
                      </c:pt>
                      <c:pt idx="7193">
                        <c:v>71.930000000000007</c:v>
                      </c:pt>
                      <c:pt idx="7194">
                        <c:v>71.94</c:v>
                      </c:pt>
                      <c:pt idx="7195">
                        <c:v>71.95</c:v>
                      </c:pt>
                      <c:pt idx="7196">
                        <c:v>71.960000000000008</c:v>
                      </c:pt>
                      <c:pt idx="7197">
                        <c:v>71.97</c:v>
                      </c:pt>
                      <c:pt idx="7198">
                        <c:v>71.98</c:v>
                      </c:pt>
                      <c:pt idx="7199">
                        <c:v>71.989999999999995</c:v>
                      </c:pt>
                      <c:pt idx="7200">
                        <c:v>72</c:v>
                      </c:pt>
                      <c:pt idx="7201">
                        <c:v>72.010000000000005</c:v>
                      </c:pt>
                      <c:pt idx="7202">
                        <c:v>72.02</c:v>
                      </c:pt>
                      <c:pt idx="7203">
                        <c:v>72.03</c:v>
                      </c:pt>
                      <c:pt idx="7204">
                        <c:v>72.040000000000006</c:v>
                      </c:pt>
                      <c:pt idx="7205">
                        <c:v>72.05</c:v>
                      </c:pt>
                      <c:pt idx="7206">
                        <c:v>72.06</c:v>
                      </c:pt>
                      <c:pt idx="7207">
                        <c:v>72.070000000000007</c:v>
                      </c:pt>
                      <c:pt idx="7208">
                        <c:v>72.08</c:v>
                      </c:pt>
                      <c:pt idx="7209">
                        <c:v>72.09</c:v>
                      </c:pt>
                      <c:pt idx="7210">
                        <c:v>72.100000000000009</c:v>
                      </c:pt>
                      <c:pt idx="7211">
                        <c:v>72.11</c:v>
                      </c:pt>
                      <c:pt idx="7212">
                        <c:v>72.12</c:v>
                      </c:pt>
                      <c:pt idx="7213">
                        <c:v>72.13</c:v>
                      </c:pt>
                      <c:pt idx="7214">
                        <c:v>72.14</c:v>
                      </c:pt>
                      <c:pt idx="7215">
                        <c:v>72.150000000000006</c:v>
                      </c:pt>
                      <c:pt idx="7216">
                        <c:v>72.16</c:v>
                      </c:pt>
                      <c:pt idx="7217">
                        <c:v>72.17</c:v>
                      </c:pt>
                      <c:pt idx="7218">
                        <c:v>72.180000000000007</c:v>
                      </c:pt>
                      <c:pt idx="7219">
                        <c:v>72.19</c:v>
                      </c:pt>
                      <c:pt idx="7220">
                        <c:v>72.2</c:v>
                      </c:pt>
                      <c:pt idx="7221">
                        <c:v>72.210000000000008</c:v>
                      </c:pt>
                      <c:pt idx="7222">
                        <c:v>72.22</c:v>
                      </c:pt>
                      <c:pt idx="7223">
                        <c:v>72.23</c:v>
                      </c:pt>
                      <c:pt idx="7224">
                        <c:v>72.239999999999995</c:v>
                      </c:pt>
                      <c:pt idx="7225">
                        <c:v>72.25</c:v>
                      </c:pt>
                      <c:pt idx="7226">
                        <c:v>72.260000000000005</c:v>
                      </c:pt>
                      <c:pt idx="7227">
                        <c:v>72.27</c:v>
                      </c:pt>
                      <c:pt idx="7228">
                        <c:v>72.28</c:v>
                      </c:pt>
                      <c:pt idx="7229">
                        <c:v>72.290000000000006</c:v>
                      </c:pt>
                      <c:pt idx="7230">
                        <c:v>72.3</c:v>
                      </c:pt>
                      <c:pt idx="7231">
                        <c:v>72.31</c:v>
                      </c:pt>
                      <c:pt idx="7232">
                        <c:v>72.320000000000007</c:v>
                      </c:pt>
                      <c:pt idx="7233">
                        <c:v>72.33</c:v>
                      </c:pt>
                      <c:pt idx="7234">
                        <c:v>72.34</c:v>
                      </c:pt>
                      <c:pt idx="7235">
                        <c:v>72.350000000000009</c:v>
                      </c:pt>
                      <c:pt idx="7236">
                        <c:v>72.36</c:v>
                      </c:pt>
                      <c:pt idx="7237">
                        <c:v>72.37</c:v>
                      </c:pt>
                      <c:pt idx="7238">
                        <c:v>72.38</c:v>
                      </c:pt>
                      <c:pt idx="7239">
                        <c:v>72.39</c:v>
                      </c:pt>
                      <c:pt idx="7240">
                        <c:v>72.400000000000006</c:v>
                      </c:pt>
                      <c:pt idx="7241">
                        <c:v>72.41</c:v>
                      </c:pt>
                      <c:pt idx="7242">
                        <c:v>72.42</c:v>
                      </c:pt>
                      <c:pt idx="7243">
                        <c:v>72.430000000000007</c:v>
                      </c:pt>
                      <c:pt idx="7244">
                        <c:v>72.44</c:v>
                      </c:pt>
                      <c:pt idx="7245">
                        <c:v>72.45</c:v>
                      </c:pt>
                      <c:pt idx="7246">
                        <c:v>72.460000000000008</c:v>
                      </c:pt>
                      <c:pt idx="7247">
                        <c:v>72.47</c:v>
                      </c:pt>
                      <c:pt idx="7248">
                        <c:v>72.48</c:v>
                      </c:pt>
                      <c:pt idx="7249">
                        <c:v>72.489999999999995</c:v>
                      </c:pt>
                      <c:pt idx="7250">
                        <c:v>72.5</c:v>
                      </c:pt>
                      <c:pt idx="7251">
                        <c:v>72.510000000000005</c:v>
                      </c:pt>
                      <c:pt idx="7252">
                        <c:v>72.52</c:v>
                      </c:pt>
                      <c:pt idx="7253">
                        <c:v>72.53</c:v>
                      </c:pt>
                      <c:pt idx="7254">
                        <c:v>72.540000000000006</c:v>
                      </c:pt>
                      <c:pt idx="7255">
                        <c:v>72.55</c:v>
                      </c:pt>
                      <c:pt idx="7256">
                        <c:v>72.56</c:v>
                      </c:pt>
                      <c:pt idx="7257">
                        <c:v>72.570000000000007</c:v>
                      </c:pt>
                      <c:pt idx="7258">
                        <c:v>72.58</c:v>
                      </c:pt>
                      <c:pt idx="7259">
                        <c:v>72.59</c:v>
                      </c:pt>
                      <c:pt idx="7260">
                        <c:v>72.600000000000009</c:v>
                      </c:pt>
                      <c:pt idx="7261">
                        <c:v>72.61</c:v>
                      </c:pt>
                      <c:pt idx="7262">
                        <c:v>72.62</c:v>
                      </c:pt>
                      <c:pt idx="7263">
                        <c:v>72.63</c:v>
                      </c:pt>
                      <c:pt idx="7264">
                        <c:v>72.64</c:v>
                      </c:pt>
                      <c:pt idx="7265">
                        <c:v>72.650000000000006</c:v>
                      </c:pt>
                      <c:pt idx="7266">
                        <c:v>72.66</c:v>
                      </c:pt>
                      <c:pt idx="7267">
                        <c:v>72.67</c:v>
                      </c:pt>
                      <c:pt idx="7268">
                        <c:v>72.680000000000007</c:v>
                      </c:pt>
                      <c:pt idx="7269">
                        <c:v>72.69</c:v>
                      </c:pt>
                      <c:pt idx="7270">
                        <c:v>72.7</c:v>
                      </c:pt>
                      <c:pt idx="7271">
                        <c:v>72.710000000000008</c:v>
                      </c:pt>
                      <c:pt idx="7272">
                        <c:v>72.72</c:v>
                      </c:pt>
                      <c:pt idx="7273">
                        <c:v>72.73</c:v>
                      </c:pt>
                      <c:pt idx="7274">
                        <c:v>72.739999999999995</c:v>
                      </c:pt>
                      <c:pt idx="7275">
                        <c:v>72.75</c:v>
                      </c:pt>
                      <c:pt idx="7276">
                        <c:v>72.760000000000005</c:v>
                      </c:pt>
                      <c:pt idx="7277">
                        <c:v>72.77</c:v>
                      </c:pt>
                      <c:pt idx="7278">
                        <c:v>72.78</c:v>
                      </c:pt>
                      <c:pt idx="7279">
                        <c:v>72.790000000000006</c:v>
                      </c:pt>
                      <c:pt idx="7280">
                        <c:v>72.8</c:v>
                      </c:pt>
                      <c:pt idx="7281">
                        <c:v>72.81</c:v>
                      </c:pt>
                      <c:pt idx="7282">
                        <c:v>72.820000000000007</c:v>
                      </c:pt>
                      <c:pt idx="7283">
                        <c:v>72.83</c:v>
                      </c:pt>
                      <c:pt idx="7284">
                        <c:v>72.84</c:v>
                      </c:pt>
                      <c:pt idx="7285">
                        <c:v>72.850000000000009</c:v>
                      </c:pt>
                      <c:pt idx="7286">
                        <c:v>72.86</c:v>
                      </c:pt>
                      <c:pt idx="7287">
                        <c:v>72.87</c:v>
                      </c:pt>
                      <c:pt idx="7288">
                        <c:v>72.88</c:v>
                      </c:pt>
                      <c:pt idx="7289">
                        <c:v>72.89</c:v>
                      </c:pt>
                      <c:pt idx="7290">
                        <c:v>72.900000000000006</c:v>
                      </c:pt>
                      <c:pt idx="7291">
                        <c:v>72.91</c:v>
                      </c:pt>
                      <c:pt idx="7292">
                        <c:v>72.92</c:v>
                      </c:pt>
                      <c:pt idx="7293">
                        <c:v>72.930000000000007</c:v>
                      </c:pt>
                      <c:pt idx="7294">
                        <c:v>72.94</c:v>
                      </c:pt>
                      <c:pt idx="7295">
                        <c:v>72.95</c:v>
                      </c:pt>
                      <c:pt idx="7296">
                        <c:v>72.960000000000008</c:v>
                      </c:pt>
                      <c:pt idx="7297">
                        <c:v>72.97</c:v>
                      </c:pt>
                      <c:pt idx="7298">
                        <c:v>72.98</c:v>
                      </c:pt>
                      <c:pt idx="7299">
                        <c:v>72.989999999999995</c:v>
                      </c:pt>
                      <c:pt idx="7300">
                        <c:v>73</c:v>
                      </c:pt>
                      <c:pt idx="7301">
                        <c:v>73.010000000000005</c:v>
                      </c:pt>
                      <c:pt idx="7302">
                        <c:v>73.02</c:v>
                      </c:pt>
                      <c:pt idx="7303">
                        <c:v>73.03</c:v>
                      </c:pt>
                      <c:pt idx="7304">
                        <c:v>73.040000000000006</c:v>
                      </c:pt>
                      <c:pt idx="7305">
                        <c:v>73.05</c:v>
                      </c:pt>
                      <c:pt idx="7306">
                        <c:v>73.06</c:v>
                      </c:pt>
                      <c:pt idx="7307">
                        <c:v>73.070000000000007</c:v>
                      </c:pt>
                      <c:pt idx="7308">
                        <c:v>73.08</c:v>
                      </c:pt>
                      <c:pt idx="7309">
                        <c:v>73.09</c:v>
                      </c:pt>
                      <c:pt idx="7310">
                        <c:v>73.100000000000009</c:v>
                      </c:pt>
                      <c:pt idx="7311">
                        <c:v>73.11</c:v>
                      </c:pt>
                      <c:pt idx="7312">
                        <c:v>73.12</c:v>
                      </c:pt>
                      <c:pt idx="7313">
                        <c:v>73.13</c:v>
                      </c:pt>
                      <c:pt idx="7314">
                        <c:v>73.14</c:v>
                      </c:pt>
                      <c:pt idx="7315">
                        <c:v>73.150000000000006</c:v>
                      </c:pt>
                      <c:pt idx="7316">
                        <c:v>73.16</c:v>
                      </c:pt>
                      <c:pt idx="7317">
                        <c:v>73.17</c:v>
                      </c:pt>
                      <c:pt idx="7318">
                        <c:v>73.180000000000007</c:v>
                      </c:pt>
                      <c:pt idx="7319">
                        <c:v>73.19</c:v>
                      </c:pt>
                      <c:pt idx="7320">
                        <c:v>73.2</c:v>
                      </c:pt>
                      <c:pt idx="7321">
                        <c:v>73.210000000000008</c:v>
                      </c:pt>
                      <c:pt idx="7322">
                        <c:v>73.22</c:v>
                      </c:pt>
                      <c:pt idx="7323">
                        <c:v>73.23</c:v>
                      </c:pt>
                      <c:pt idx="7324">
                        <c:v>73.239999999999995</c:v>
                      </c:pt>
                      <c:pt idx="7325">
                        <c:v>73.25</c:v>
                      </c:pt>
                      <c:pt idx="7326">
                        <c:v>73.260000000000005</c:v>
                      </c:pt>
                      <c:pt idx="7327">
                        <c:v>73.27</c:v>
                      </c:pt>
                      <c:pt idx="7328">
                        <c:v>73.28</c:v>
                      </c:pt>
                      <c:pt idx="7329">
                        <c:v>73.290000000000006</c:v>
                      </c:pt>
                      <c:pt idx="7330">
                        <c:v>73.3</c:v>
                      </c:pt>
                      <c:pt idx="7331">
                        <c:v>73.31</c:v>
                      </c:pt>
                      <c:pt idx="7332">
                        <c:v>73.320000000000007</c:v>
                      </c:pt>
                      <c:pt idx="7333">
                        <c:v>73.33</c:v>
                      </c:pt>
                      <c:pt idx="7334">
                        <c:v>73.34</c:v>
                      </c:pt>
                      <c:pt idx="7335">
                        <c:v>73.350000000000009</c:v>
                      </c:pt>
                      <c:pt idx="7336">
                        <c:v>73.36</c:v>
                      </c:pt>
                      <c:pt idx="7337">
                        <c:v>73.37</c:v>
                      </c:pt>
                      <c:pt idx="7338">
                        <c:v>73.38</c:v>
                      </c:pt>
                      <c:pt idx="7339">
                        <c:v>73.39</c:v>
                      </c:pt>
                      <c:pt idx="7340">
                        <c:v>73.400000000000006</c:v>
                      </c:pt>
                      <c:pt idx="7341">
                        <c:v>73.41</c:v>
                      </c:pt>
                      <c:pt idx="7342">
                        <c:v>73.42</c:v>
                      </c:pt>
                      <c:pt idx="7343">
                        <c:v>73.430000000000007</c:v>
                      </c:pt>
                      <c:pt idx="7344">
                        <c:v>73.44</c:v>
                      </c:pt>
                      <c:pt idx="7345">
                        <c:v>73.45</c:v>
                      </c:pt>
                      <c:pt idx="7346">
                        <c:v>73.460000000000008</c:v>
                      </c:pt>
                      <c:pt idx="7347">
                        <c:v>73.47</c:v>
                      </c:pt>
                      <c:pt idx="7348">
                        <c:v>73.48</c:v>
                      </c:pt>
                      <c:pt idx="7349">
                        <c:v>73.489999999999995</c:v>
                      </c:pt>
                      <c:pt idx="7350">
                        <c:v>73.5</c:v>
                      </c:pt>
                      <c:pt idx="7351">
                        <c:v>73.510000000000005</c:v>
                      </c:pt>
                      <c:pt idx="7352">
                        <c:v>73.52</c:v>
                      </c:pt>
                      <c:pt idx="7353">
                        <c:v>73.53</c:v>
                      </c:pt>
                      <c:pt idx="7354">
                        <c:v>73.540000000000006</c:v>
                      </c:pt>
                      <c:pt idx="7355">
                        <c:v>73.55</c:v>
                      </c:pt>
                      <c:pt idx="7356">
                        <c:v>73.56</c:v>
                      </c:pt>
                      <c:pt idx="7357">
                        <c:v>73.570000000000007</c:v>
                      </c:pt>
                      <c:pt idx="7358">
                        <c:v>73.58</c:v>
                      </c:pt>
                      <c:pt idx="7359">
                        <c:v>73.59</c:v>
                      </c:pt>
                      <c:pt idx="7360">
                        <c:v>73.600000000000009</c:v>
                      </c:pt>
                      <c:pt idx="7361">
                        <c:v>73.61</c:v>
                      </c:pt>
                      <c:pt idx="7362">
                        <c:v>73.62</c:v>
                      </c:pt>
                      <c:pt idx="7363">
                        <c:v>73.63</c:v>
                      </c:pt>
                      <c:pt idx="7364">
                        <c:v>73.64</c:v>
                      </c:pt>
                      <c:pt idx="7365">
                        <c:v>73.650000000000006</c:v>
                      </c:pt>
                      <c:pt idx="7366">
                        <c:v>73.66</c:v>
                      </c:pt>
                      <c:pt idx="7367">
                        <c:v>73.67</c:v>
                      </c:pt>
                      <c:pt idx="7368">
                        <c:v>73.680000000000007</c:v>
                      </c:pt>
                      <c:pt idx="7369">
                        <c:v>73.69</c:v>
                      </c:pt>
                      <c:pt idx="7370">
                        <c:v>73.7</c:v>
                      </c:pt>
                      <c:pt idx="7371">
                        <c:v>73.710000000000008</c:v>
                      </c:pt>
                      <c:pt idx="7372">
                        <c:v>73.72</c:v>
                      </c:pt>
                      <c:pt idx="7373">
                        <c:v>73.73</c:v>
                      </c:pt>
                      <c:pt idx="7374">
                        <c:v>73.739999999999995</c:v>
                      </c:pt>
                      <c:pt idx="7375">
                        <c:v>73.75</c:v>
                      </c:pt>
                      <c:pt idx="7376">
                        <c:v>73.760000000000005</c:v>
                      </c:pt>
                      <c:pt idx="7377">
                        <c:v>73.77</c:v>
                      </c:pt>
                      <c:pt idx="7378">
                        <c:v>73.78</c:v>
                      </c:pt>
                      <c:pt idx="7379">
                        <c:v>73.790000000000006</c:v>
                      </c:pt>
                      <c:pt idx="7380">
                        <c:v>73.8</c:v>
                      </c:pt>
                      <c:pt idx="7381">
                        <c:v>73.81</c:v>
                      </c:pt>
                      <c:pt idx="7382">
                        <c:v>73.820000000000007</c:v>
                      </c:pt>
                      <c:pt idx="7383">
                        <c:v>73.83</c:v>
                      </c:pt>
                      <c:pt idx="7384">
                        <c:v>73.84</c:v>
                      </c:pt>
                      <c:pt idx="7385">
                        <c:v>73.850000000000009</c:v>
                      </c:pt>
                      <c:pt idx="7386">
                        <c:v>73.86</c:v>
                      </c:pt>
                      <c:pt idx="7387">
                        <c:v>73.87</c:v>
                      </c:pt>
                      <c:pt idx="7388">
                        <c:v>73.88</c:v>
                      </c:pt>
                      <c:pt idx="7389">
                        <c:v>73.89</c:v>
                      </c:pt>
                      <c:pt idx="7390">
                        <c:v>73.900000000000006</c:v>
                      </c:pt>
                      <c:pt idx="7391">
                        <c:v>73.91</c:v>
                      </c:pt>
                      <c:pt idx="7392">
                        <c:v>73.92</c:v>
                      </c:pt>
                      <c:pt idx="7393">
                        <c:v>73.930000000000007</c:v>
                      </c:pt>
                      <c:pt idx="7394">
                        <c:v>73.94</c:v>
                      </c:pt>
                      <c:pt idx="7395">
                        <c:v>73.95</c:v>
                      </c:pt>
                      <c:pt idx="7396">
                        <c:v>73.960000000000008</c:v>
                      </c:pt>
                      <c:pt idx="7397">
                        <c:v>73.97</c:v>
                      </c:pt>
                      <c:pt idx="7398">
                        <c:v>73.98</c:v>
                      </c:pt>
                      <c:pt idx="7399">
                        <c:v>73.989999999999995</c:v>
                      </c:pt>
                      <c:pt idx="7400">
                        <c:v>74</c:v>
                      </c:pt>
                      <c:pt idx="7401">
                        <c:v>74.010000000000005</c:v>
                      </c:pt>
                      <c:pt idx="7402">
                        <c:v>74.02</c:v>
                      </c:pt>
                      <c:pt idx="7403">
                        <c:v>74.03</c:v>
                      </c:pt>
                      <c:pt idx="7404">
                        <c:v>74.040000000000006</c:v>
                      </c:pt>
                      <c:pt idx="7405">
                        <c:v>74.05</c:v>
                      </c:pt>
                      <c:pt idx="7406">
                        <c:v>74.06</c:v>
                      </c:pt>
                      <c:pt idx="7407">
                        <c:v>74.070000000000007</c:v>
                      </c:pt>
                      <c:pt idx="7408">
                        <c:v>74.08</c:v>
                      </c:pt>
                      <c:pt idx="7409">
                        <c:v>74.09</c:v>
                      </c:pt>
                      <c:pt idx="7410">
                        <c:v>74.100000000000009</c:v>
                      </c:pt>
                      <c:pt idx="7411">
                        <c:v>74.11</c:v>
                      </c:pt>
                      <c:pt idx="7412">
                        <c:v>74.12</c:v>
                      </c:pt>
                      <c:pt idx="7413">
                        <c:v>74.13</c:v>
                      </c:pt>
                      <c:pt idx="7414">
                        <c:v>74.14</c:v>
                      </c:pt>
                      <c:pt idx="7415">
                        <c:v>74.150000000000006</c:v>
                      </c:pt>
                      <c:pt idx="7416">
                        <c:v>74.16</c:v>
                      </c:pt>
                      <c:pt idx="7417">
                        <c:v>74.17</c:v>
                      </c:pt>
                      <c:pt idx="7418">
                        <c:v>74.180000000000007</c:v>
                      </c:pt>
                      <c:pt idx="7419">
                        <c:v>74.19</c:v>
                      </c:pt>
                      <c:pt idx="7420">
                        <c:v>74.2</c:v>
                      </c:pt>
                      <c:pt idx="7421">
                        <c:v>74.210000000000008</c:v>
                      </c:pt>
                      <c:pt idx="7422">
                        <c:v>74.22</c:v>
                      </c:pt>
                      <c:pt idx="7423">
                        <c:v>74.23</c:v>
                      </c:pt>
                      <c:pt idx="7424">
                        <c:v>74.239999999999995</c:v>
                      </c:pt>
                      <c:pt idx="7425">
                        <c:v>74.25</c:v>
                      </c:pt>
                      <c:pt idx="7426">
                        <c:v>74.260000000000005</c:v>
                      </c:pt>
                      <c:pt idx="7427">
                        <c:v>74.27</c:v>
                      </c:pt>
                      <c:pt idx="7428">
                        <c:v>74.28</c:v>
                      </c:pt>
                      <c:pt idx="7429">
                        <c:v>74.290000000000006</c:v>
                      </c:pt>
                      <c:pt idx="7430">
                        <c:v>74.3</c:v>
                      </c:pt>
                      <c:pt idx="7431">
                        <c:v>74.31</c:v>
                      </c:pt>
                      <c:pt idx="7432">
                        <c:v>74.320000000000007</c:v>
                      </c:pt>
                      <c:pt idx="7433">
                        <c:v>74.33</c:v>
                      </c:pt>
                      <c:pt idx="7434">
                        <c:v>74.34</c:v>
                      </c:pt>
                      <c:pt idx="7435">
                        <c:v>74.350000000000009</c:v>
                      </c:pt>
                      <c:pt idx="7436">
                        <c:v>74.36</c:v>
                      </c:pt>
                      <c:pt idx="7437">
                        <c:v>74.37</c:v>
                      </c:pt>
                      <c:pt idx="7438">
                        <c:v>74.38</c:v>
                      </c:pt>
                      <c:pt idx="7439">
                        <c:v>74.39</c:v>
                      </c:pt>
                      <c:pt idx="7440">
                        <c:v>74.400000000000006</c:v>
                      </c:pt>
                      <c:pt idx="7441">
                        <c:v>74.41</c:v>
                      </c:pt>
                      <c:pt idx="7442">
                        <c:v>74.42</c:v>
                      </c:pt>
                      <c:pt idx="7443">
                        <c:v>74.430000000000007</c:v>
                      </c:pt>
                      <c:pt idx="7444">
                        <c:v>74.44</c:v>
                      </c:pt>
                      <c:pt idx="7445">
                        <c:v>74.45</c:v>
                      </c:pt>
                      <c:pt idx="7446">
                        <c:v>74.460000000000008</c:v>
                      </c:pt>
                      <c:pt idx="7447">
                        <c:v>74.47</c:v>
                      </c:pt>
                      <c:pt idx="7448">
                        <c:v>74.48</c:v>
                      </c:pt>
                      <c:pt idx="7449">
                        <c:v>74.489999999999995</c:v>
                      </c:pt>
                      <c:pt idx="7450">
                        <c:v>74.5</c:v>
                      </c:pt>
                      <c:pt idx="7451">
                        <c:v>74.510000000000005</c:v>
                      </c:pt>
                      <c:pt idx="7452">
                        <c:v>74.52</c:v>
                      </c:pt>
                      <c:pt idx="7453">
                        <c:v>74.53</c:v>
                      </c:pt>
                      <c:pt idx="7454">
                        <c:v>74.540000000000006</c:v>
                      </c:pt>
                      <c:pt idx="7455">
                        <c:v>74.55</c:v>
                      </c:pt>
                      <c:pt idx="7456">
                        <c:v>74.56</c:v>
                      </c:pt>
                      <c:pt idx="7457">
                        <c:v>74.570000000000007</c:v>
                      </c:pt>
                      <c:pt idx="7458">
                        <c:v>74.58</c:v>
                      </c:pt>
                      <c:pt idx="7459">
                        <c:v>74.59</c:v>
                      </c:pt>
                      <c:pt idx="7460">
                        <c:v>74.600000000000009</c:v>
                      </c:pt>
                      <c:pt idx="7461">
                        <c:v>74.61</c:v>
                      </c:pt>
                      <c:pt idx="7462">
                        <c:v>74.62</c:v>
                      </c:pt>
                      <c:pt idx="7463">
                        <c:v>74.63</c:v>
                      </c:pt>
                      <c:pt idx="7464">
                        <c:v>74.64</c:v>
                      </c:pt>
                      <c:pt idx="7465">
                        <c:v>74.650000000000006</c:v>
                      </c:pt>
                      <c:pt idx="7466">
                        <c:v>74.66</c:v>
                      </c:pt>
                      <c:pt idx="7467">
                        <c:v>74.67</c:v>
                      </c:pt>
                      <c:pt idx="7468">
                        <c:v>74.680000000000007</c:v>
                      </c:pt>
                      <c:pt idx="7469">
                        <c:v>74.69</c:v>
                      </c:pt>
                      <c:pt idx="7470">
                        <c:v>74.7</c:v>
                      </c:pt>
                      <c:pt idx="7471">
                        <c:v>74.710000000000008</c:v>
                      </c:pt>
                      <c:pt idx="7472">
                        <c:v>74.72</c:v>
                      </c:pt>
                      <c:pt idx="7473">
                        <c:v>74.73</c:v>
                      </c:pt>
                      <c:pt idx="7474">
                        <c:v>74.739999999999995</c:v>
                      </c:pt>
                      <c:pt idx="7475">
                        <c:v>74.75</c:v>
                      </c:pt>
                      <c:pt idx="7476">
                        <c:v>74.760000000000005</c:v>
                      </c:pt>
                      <c:pt idx="7477">
                        <c:v>74.77</c:v>
                      </c:pt>
                      <c:pt idx="7478">
                        <c:v>74.78</c:v>
                      </c:pt>
                      <c:pt idx="7479">
                        <c:v>74.790000000000006</c:v>
                      </c:pt>
                      <c:pt idx="7480">
                        <c:v>74.8</c:v>
                      </c:pt>
                      <c:pt idx="7481">
                        <c:v>74.81</c:v>
                      </c:pt>
                      <c:pt idx="7482">
                        <c:v>74.820000000000007</c:v>
                      </c:pt>
                      <c:pt idx="7483">
                        <c:v>74.83</c:v>
                      </c:pt>
                      <c:pt idx="7484">
                        <c:v>74.84</c:v>
                      </c:pt>
                      <c:pt idx="7485">
                        <c:v>74.850000000000009</c:v>
                      </c:pt>
                      <c:pt idx="7486">
                        <c:v>74.86</c:v>
                      </c:pt>
                      <c:pt idx="7487">
                        <c:v>74.87</c:v>
                      </c:pt>
                      <c:pt idx="7488">
                        <c:v>74.88</c:v>
                      </c:pt>
                      <c:pt idx="7489">
                        <c:v>74.89</c:v>
                      </c:pt>
                      <c:pt idx="7490">
                        <c:v>74.900000000000006</c:v>
                      </c:pt>
                      <c:pt idx="7491">
                        <c:v>74.91</c:v>
                      </c:pt>
                      <c:pt idx="7492">
                        <c:v>74.92</c:v>
                      </c:pt>
                      <c:pt idx="7493">
                        <c:v>74.930000000000007</c:v>
                      </c:pt>
                      <c:pt idx="7494">
                        <c:v>74.94</c:v>
                      </c:pt>
                      <c:pt idx="7495">
                        <c:v>74.95</c:v>
                      </c:pt>
                      <c:pt idx="7496">
                        <c:v>74.960000000000008</c:v>
                      </c:pt>
                      <c:pt idx="7497">
                        <c:v>74.97</c:v>
                      </c:pt>
                      <c:pt idx="7498">
                        <c:v>74.98</c:v>
                      </c:pt>
                      <c:pt idx="7499">
                        <c:v>74.989999999999995</c:v>
                      </c:pt>
                      <c:pt idx="7500">
                        <c:v>75</c:v>
                      </c:pt>
                      <c:pt idx="7501">
                        <c:v>75.010000000000005</c:v>
                      </c:pt>
                      <c:pt idx="7502">
                        <c:v>75.02</c:v>
                      </c:pt>
                      <c:pt idx="7503">
                        <c:v>75.03</c:v>
                      </c:pt>
                      <c:pt idx="7504">
                        <c:v>75.040000000000006</c:v>
                      </c:pt>
                      <c:pt idx="7505">
                        <c:v>75.05</c:v>
                      </c:pt>
                      <c:pt idx="7506">
                        <c:v>75.06</c:v>
                      </c:pt>
                      <c:pt idx="7507">
                        <c:v>75.070000000000007</c:v>
                      </c:pt>
                      <c:pt idx="7508">
                        <c:v>75.08</c:v>
                      </c:pt>
                      <c:pt idx="7509">
                        <c:v>75.09</c:v>
                      </c:pt>
                      <c:pt idx="7510">
                        <c:v>75.100000000000009</c:v>
                      </c:pt>
                      <c:pt idx="7511">
                        <c:v>75.11</c:v>
                      </c:pt>
                      <c:pt idx="7512">
                        <c:v>75.12</c:v>
                      </c:pt>
                      <c:pt idx="7513">
                        <c:v>75.13</c:v>
                      </c:pt>
                      <c:pt idx="7514">
                        <c:v>75.14</c:v>
                      </c:pt>
                      <c:pt idx="7515">
                        <c:v>75.150000000000006</c:v>
                      </c:pt>
                      <c:pt idx="7516">
                        <c:v>75.16</c:v>
                      </c:pt>
                      <c:pt idx="7517">
                        <c:v>75.17</c:v>
                      </c:pt>
                      <c:pt idx="7518">
                        <c:v>75.180000000000007</c:v>
                      </c:pt>
                      <c:pt idx="7519">
                        <c:v>75.19</c:v>
                      </c:pt>
                      <c:pt idx="7520">
                        <c:v>75.2</c:v>
                      </c:pt>
                      <c:pt idx="7521">
                        <c:v>75.210000000000008</c:v>
                      </c:pt>
                      <c:pt idx="7522">
                        <c:v>75.22</c:v>
                      </c:pt>
                      <c:pt idx="7523">
                        <c:v>75.23</c:v>
                      </c:pt>
                      <c:pt idx="7524">
                        <c:v>75.239999999999995</c:v>
                      </c:pt>
                      <c:pt idx="7525">
                        <c:v>75.25</c:v>
                      </c:pt>
                      <c:pt idx="7526">
                        <c:v>75.260000000000005</c:v>
                      </c:pt>
                      <c:pt idx="7527">
                        <c:v>75.27</c:v>
                      </c:pt>
                      <c:pt idx="7528">
                        <c:v>75.28</c:v>
                      </c:pt>
                      <c:pt idx="7529">
                        <c:v>75.290000000000006</c:v>
                      </c:pt>
                      <c:pt idx="7530">
                        <c:v>75.3</c:v>
                      </c:pt>
                      <c:pt idx="7531">
                        <c:v>75.31</c:v>
                      </c:pt>
                      <c:pt idx="7532">
                        <c:v>75.320000000000007</c:v>
                      </c:pt>
                      <c:pt idx="7533">
                        <c:v>75.33</c:v>
                      </c:pt>
                      <c:pt idx="7534">
                        <c:v>75.34</c:v>
                      </c:pt>
                      <c:pt idx="7535">
                        <c:v>75.350000000000009</c:v>
                      </c:pt>
                      <c:pt idx="7536">
                        <c:v>75.36</c:v>
                      </c:pt>
                      <c:pt idx="7537">
                        <c:v>75.37</c:v>
                      </c:pt>
                      <c:pt idx="7538">
                        <c:v>75.38</c:v>
                      </c:pt>
                      <c:pt idx="7539">
                        <c:v>75.39</c:v>
                      </c:pt>
                      <c:pt idx="7540">
                        <c:v>75.400000000000006</c:v>
                      </c:pt>
                      <c:pt idx="7541">
                        <c:v>75.41</c:v>
                      </c:pt>
                      <c:pt idx="7542">
                        <c:v>75.42</c:v>
                      </c:pt>
                      <c:pt idx="7543">
                        <c:v>75.430000000000007</c:v>
                      </c:pt>
                      <c:pt idx="7544">
                        <c:v>75.44</c:v>
                      </c:pt>
                      <c:pt idx="7545">
                        <c:v>75.45</c:v>
                      </c:pt>
                      <c:pt idx="7546">
                        <c:v>75.460000000000008</c:v>
                      </c:pt>
                      <c:pt idx="7547">
                        <c:v>75.47</c:v>
                      </c:pt>
                      <c:pt idx="7548">
                        <c:v>75.48</c:v>
                      </c:pt>
                      <c:pt idx="7549">
                        <c:v>75.489999999999995</c:v>
                      </c:pt>
                      <c:pt idx="7550">
                        <c:v>75.5</c:v>
                      </c:pt>
                      <c:pt idx="7551">
                        <c:v>75.510000000000005</c:v>
                      </c:pt>
                      <c:pt idx="7552">
                        <c:v>75.52</c:v>
                      </c:pt>
                      <c:pt idx="7553">
                        <c:v>75.53</c:v>
                      </c:pt>
                      <c:pt idx="7554">
                        <c:v>75.540000000000006</c:v>
                      </c:pt>
                      <c:pt idx="7555">
                        <c:v>75.55</c:v>
                      </c:pt>
                      <c:pt idx="7556">
                        <c:v>75.56</c:v>
                      </c:pt>
                      <c:pt idx="7557">
                        <c:v>75.570000000000007</c:v>
                      </c:pt>
                      <c:pt idx="7558">
                        <c:v>75.58</c:v>
                      </c:pt>
                      <c:pt idx="7559">
                        <c:v>75.59</c:v>
                      </c:pt>
                      <c:pt idx="7560">
                        <c:v>75.600000000000009</c:v>
                      </c:pt>
                      <c:pt idx="7561">
                        <c:v>75.61</c:v>
                      </c:pt>
                      <c:pt idx="7562">
                        <c:v>75.62</c:v>
                      </c:pt>
                      <c:pt idx="7563">
                        <c:v>75.63</c:v>
                      </c:pt>
                      <c:pt idx="7564">
                        <c:v>75.64</c:v>
                      </c:pt>
                      <c:pt idx="7565">
                        <c:v>75.650000000000006</c:v>
                      </c:pt>
                      <c:pt idx="7566">
                        <c:v>75.66</c:v>
                      </c:pt>
                      <c:pt idx="7567">
                        <c:v>75.67</c:v>
                      </c:pt>
                      <c:pt idx="7568">
                        <c:v>75.680000000000007</c:v>
                      </c:pt>
                      <c:pt idx="7569">
                        <c:v>75.69</c:v>
                      </c:pt>
                      <c:pt idx="7570">
                        <c:v>75.7</c:v>
                      </c:pt>
                      <c:pt idx="7571">
                        <c:v>75.710000000000008</c:v>
                      </c:pt>
                      <c:pt idx="7572">
                        <c:v>75.72</c:v>
                      </c:pt>
                      <c:pt idx="7573">
                        <c:v>75.73</c:v>
                      </c:pt>
                      <c:pt idx="7574">
                        <c:v>75.739999999999995</c:v>
                      </c:pt>
                      <c:pt idx="7575">
                        <c:v>75.75</c:v>
                      </c:pt>
                      <c:pt idx="7576">
                        <c:v>75.760000000000005</c:v>
                      </c:pt>
                      <c:pt idx="7577">
                        <c:v>75.77</c:v>
                      </c:pt>
                      <c:pt idx="7578">
                        <c:v>75.78</c:v>
                      </c:pt>
                      <c:pt idx="7579">
                        <c:v>75.790000000000006</c:v>
                      </c:pt>
                      <c:pt idx="7580">
                        <c:v>75.8</c:v>
                      </c:pt>
                      <c:pt idx="7581">
                        <c:v>75.81</c:v>
                      </c:pt>
                      <c:pt idx="7582">
                        <c:v>75.820000000000007</c:v>
                      </c:pt>
                      <c:pt idx="7583">
                        <c:v>75.83</c:v>
                      </c:pt>
                      <c:pt idx="7584">
                        <c:v>75.84</c:v>
                      </c:pt>
                      <c:pt idx="7585">
                        <c:v>75.850000000000009</c:v>
                      </c:pt>
                      <c:pt idx="7586">
                        <c:v>75.86</c:v>
                      </c:pt>
                      <c:pt idx="7587">
                        <c:v>75.87</c:v>
                      </c:pt>
                      <c:pt idx="7588">
                        <c:v>75.88</c:v>
                      </c:pt>
                      <c:pt idx="7589">
                        <c:v>75.89</c:v>
                      </c:pt>
                      <c:pt idx="7590">
                        <c:v>75.900000000000006</c:v>
                      </c:pt>
                      <c:pt idx="7591">
                        <c:v>75.91</c:v>
                      </c:pt>
                      <c:pt idx="7592">
                        <c:v>75.92</c:v>
                      </c:pt>
                      <c:pt idx="7593">
                        <c:v>75.930000000000007</c:v>
                      </c:pt>
                      <c:pt idx="7594">
                        <c:v>75.94</c:v>
                      </c:pt>
                      <c:pt idx="7595">
                        <c:v>75.95</c:v>
                      </c:pt>
                      <c:pt idx="7596">
                        <c:v>75.960000000000008</c:v>
                      </c:pt>
                      <c:pt idx="7597">
                        <c:v>75.97</c:v>
                      </c:pt>
                      <c:pt idx="7598">
                        <c:v>75.98</c:v>
                      </c:pt>
                      <c:pt idx="7599">
                        <c:v>75.989999999999995</c:v>
                      </c:pt>
                      <c:pt idx="7600">
                        <c:v>76</c:v>
                      </c:pt>
                      <c:pt idx="7601">
                        <c:v>76.010000000000005</c:v>
                      </c:pt>
                      <c:pt idx="7602">
                        <c:v>76.02</c:v>
                      </c:pt>
                      <c:pt idx="7603">
                        <c:v>76.03</c:v>
                      </c:pt>
                      <c:pt idx="7604">
                        <c:v>76.040000000000006</c:v>
                      </c:pt>
                      <c:pt idx="7605">
                        <c:v>76.05</c:v>
                      </c:pt>
                      <c:pt idx="7606">
                        <c:v>76.06</c:v>
                      </c:pt>
                      <c:pt idx="7607">
                        <c:v>76.070000000000007</c:v>
                      </c:pt>
                      <c:pt idx="7608">
                        <c:v>76.08</c:v>
                      </c:pt>
                      <c:pt idx="7609">
                        <c:v>76.09</c:v>
                      </c:pt>
                      <c:pt idx="7610">
                        <c:v>76.100000000000009</c:v>
                      </c:pt>
                      <c:pt idx="7611">
                        <c:v>76.11</c:v>
                      </c:pt>
                      <c:pt idx="7612">
                        <c:v>76.12</c:v>
                      </c:pt>
                      <c:pt idx="7613">
                        <c:v>76.13</c:v>
                      </c:pt>
                      <c:pt idx="7614">
                        <c:v>76.14</c:v>
                      </c:pt>
                      <c:pt idx="7615">
                        <c:v>76.150000000000006</c:v>
                      </c:pt>
                      <c:pt idx="7616">
                        <c:v>76.16</c:v>
                      </c:pt>
                      <c:pt idx="7617">
                        <c:v>76.17</c:v>
                      </c:pt>
                      <c:pt idx="7618">
                        <c:v>76.180000000000007</c:v>
                      </c:pt>
                      <c:pt idx="7619">
                        <c:v>76.19</c:v>
                      </c:pt>
                      <c:pt idx="7620">
                        <c:v>76.2</c:v>
                      </c:pt>
                      <c:pt idx="7621">
                        <c:v>76.210000000000008</c:v>
                      </c:pt>
                      <c:pt idx="7622">
                        <c:v>76.22</c:v>
                      </c:pt>
                      <c:pt idx="7623">
                        <c:v>76.23</c:v>
                      </c:pt>
                      <c:pt idx="7624">
                        <c:v>76.239999999999995</c:v>
                      </c:pt>
                      <c:pt idx="7625">
                        <c:v>76.25</c:v>
                      </c:pt>
                      <c:pt idx="7626">
                        <c:v>76.260000000000005</c:v>
                      </c:pt>
                      <c:pt idx="7627">
                        <c:v>76.27</c:v>
                      </c:pt>
                      <c:pt idx="7628">
                        <c:v>76.28</c:v>
                      </c:pt>
                      <c:pt idx="7629">
                        <c:v>76.290000000000006</c:v>
                      </c:pt>
                      <c:pt idx="7630">
                        <c:v>76.3</c:v>
                      </c:pt>
                      <c:pt idx="7631">
                        <c:v>76.31</c:v>
                      </c:pt>
                      <c:pt idx="7632">
                        <c:v>76.320000000000007</c:v>
                      </c:pt>
                      <c:pt idx="7633">
                        <c:v>76.33</c:v>
                      </c:pt>
                      <c:pt idx="7634">
                        <c:v>76.34</c:v>
                      </c:pt>
                      <c:pt idx="7635">
                        <c:v>76.350000000000009</c:v>
                      </c:pt>
                      <c:pt idx="7636">
                        <c:v>76.36</c:v>
                      </c:pt>
                      <c:pt idx="7637">
                        <c:v>76.37</c:v>
                      </c:pt>
                      <c:pt idx="7638">
                        <c:v>76.38</c:v>
                      </c:pt>
                      <c:pt idx="7639">
                        <c:v>76.39</c:v>
                      </c:pt>
                      <c:pt idx="7640">
                        <c:v>76.400000000000006</c:v>
                      </c:pt>
                      <c:pt idx="7641">
                        <c:v>76.41</c:v>
                      </c:pt>
                      <c:pt idx="7642">
                        <c:v>76.42</c:v>
                      </c:pt>
                      <c:pt idx="7643">
                        <c:v>76.430000000000007</c:v>
                      </c:pt>
                      <c:pt idx="7644">
                        <c:v>76.44</c:v>
                      </c:pt>
                      <c:pt idx="7645">
                        <c:v>76.45</c:v>
                      </c:pt>
                      <c:pt idx="7646">
                        <c:v>76.460000000000008</c:v>
                      </c:pt>
                      <c:pt idx="7647">
                        <c:v>76.47</c:v>
                      </c:pt>
                      <c:pt idx="7648">
                        <c:v>76.48</c:v>
                      </c:pt>
                      <c:pt idx="7649">
                        <c:v>76.489999999999995</c:v>
                      </c:pt>
                      <c:pt idx="7650">
                        <c:v>76.5</c:v>
                      </c:pt>
                      <c:pt idx="7651">
                        <c:v>76.510000000000005</c:v>
                      </c:pt>
                      <c:pt idx="7652">
                        <c:v>76.52</c:v>
                      </c:pt>
                      <c:pt idx="7653">
                        <c:v>76.53</c:v>
                      </c:pt>
                      <c:pt idx="7654">
                        <c:v>76.540000000000006</c:v>
                      </c:pt>
                      <c:pt idx="7655">
                        <c:v>76.55</c:v>
                      </c:pt>
                      <c:pt idx="7656">
                        <c:v>76.56</c:v>
                      </c:pt>
                      <c:pt idx="7657">
                        <c:v>76.570000000000007</c:v>
                      </c:pt>
                      <c:pt idx="7658">
                        <c:v>76.58</c:v>
                      </c:pt>
                      <c:pt idx="7659">
                        <c:v>76.59</c:v>
                      </c:pt>
                      <c:pt idx="7660">
                        <c:v>76.600000000000009</c:v>
                      </c:pt>
                      <c:pt idx="7661">
                        <c:v>76.61</c:v>
                      </c:pt>
                      <c:pt idx="7662">
                        <c:v>76.62</c:v>
                      </c:pt>
                      <c:pt idx="7663">
                        <c:v>76.63</c:v>
                      </c:pt>
                      <c:pt idx="7664">
                        <c:v>76.64</c:v>
                      </c:pt>
                      <c:pt idx="7665">
                        <c:v>76.650000000000006</c:v>
                      </c:pt>
                      <c:pt idx="7666">
                        <c:v>76.66</c:v>
                      </c:pt>
                      <c:pt idx="7667">
                        <c:v>76.67</c:v>
                      </c:pt>
                      <c:pt idx="7668">
                        <c:v>76.680000000000007</c:v>
                      </c:pt>
                      <c:pt idx="7669">
                        <c:v>76.69</c:v>
                      </c:pt>
                      <c:pt idx="7670">
                        <c:v>76.7</c:v>
                      </c:pt>
                      <c:pt idx="7671">
                        <c:v>76.710000000000008</c:v>
                      </c:pt>
                      <c:pt idx="7672">
                        <c:v>76.72</c:v>
                      </c:pt>
                      <c:pt idx="7673">
                        <c:v>76.73</c:v>
                      </c:pt>
                      <c:pt idx="7674">
                        <c:v>76.739999999999995</c:v>
                      </c:pt>
                      <c:pt idx="7675">
                        <c:v>76.75</c:v>
                      </c:pt>
                      <c:pt idx="7676">
                        <c:v>76.760000000000005</c:v>
                      </c:pt>
                      <c:pt idx="7677">
                        <c:v>76.77</c:v>
                      </c:pt>
                      <c:pt idx="7678">
                        <c:v>76.78</c:v>
                      </c:pt>
                      <c:pt idx="7679">
                        <c:v>76.790000000000006</c:v>
                      </c:pt>
                      <c:pt idx="7680">
                        <c:v>76.8</c:v>
                      </c:pt>
                      <c:pt idx="7681">
                        <c:v>76.81</c:v>
                      </c:pt>
                      <c:pt idx="7682">
                        <c:v>76.820000000000007</c:v>
                      </c:pt>
                      <c:pt idx="7683">
                        <c:v>76.83</c:v>
                      </c:pt>
                      <c:pt idx="7684">
                        <c:v>76.84</c:v>
                      </c:pt>
                      <c:pt idx="7685">
                        <c:v>76.850000000000009</c:v>
                      </c:pt>
                      <c:pt idx="7686">
                        <c:v>76.86</c:v>
                      </c:pt>
                      <c:pt idx="7687">
                        <c:v>76.87</c:v>
                      </c:pt>
                      <c:pt idx="7688">
                        <c:v>76.88</c:v>
                      </c:pt>
                      <c:pt idx="7689">
                        <c:v>76.89</c:v>
                      </c:pt>
                      <c:pt idx="7690">
                        <c:v>76.900000000000006</c:v>
                      </c:pt>
                      <c:pt idx="7691">
                        <c:v>76.91</c:v>
                      </c:pt>
                      <c:pt idx="7692">
                        <c:v>76.92</c:v>
                      </c:pt>
                      <c:pt idx="7693">
                        <c:v>76.930000000000007</c:v>
                      </c:pt>
                      <c:pt idx="7694">
                        <c:v>76.94</c:v>
                      </c:pt>
                      <c:pt idx="7695">
                        <c:v>76.95</c:v>
                      </c:pt>
                      <c:pt idx="7696">
                        <c:v>76.960000000000008</c:v>
                      </c:pt>
                      <c:pt idx="7697">
                        <c:v>76.97</c:v>
                      </c:pt>
                      <c:pt idx="7698">
                        <c:v>76.98</c:v>
                      </c:pt>
                      <c:pt idx="7699">
                        <c:v>76.989999999999995</c:v>
                      </c:pt>
                      <c:pt idx="7700">
                        <c:v>77</c:v>
                      </c:pt>
                      <c:pt idx="7701">
                        <c:v>77.010000000000005</c:v>
                      </c:pt>
                      <c:pt idx="7702">
                        <c:v>77.02</c:v>
                      </c:pt>
                      <c:pt idx="7703">
                        <c:v>77.03</c:v>
                      </c:pt>
                      <c:pt idx="7704">
                        <c:v>77.040000000000006</c:v>
                      </c:pt>
                      <c:pt idx="7705">
                        <c:v>77.05</c:v>
                      </c:pt>
                      <c:pt idx="7706">
                        <c:v>77.06</c:v>
                      </c:pt>
                      <c:pt idx="7707">
                        <c:v>77.070000000000007</c:v>
                      </c:pt>
                      <c:pt idx="7708">
                        <c:v>77.08</c:v>
                      </c:pt>
                      <c:pt idx="7709">
                        <c:v>77.09</c:v>
                      </c:pt>
                      <c:pt idx="7710">
                        <c:v>77.100000000000009</c:v>
                      </c:pt>
                      <c:pt idx="7711">
                        <c:v>77.11</c:v>
                      </c:pt>
                      <c:pt idx="7712">
                        <c:v>77.12</c:v>
                      </c:pt>
                      <c:pt idx="7713">
                        <c:v>77.13</c:v>
                      </c:pt>
                      <c:pt idx="7714">
                        <c:v>77.14</c:v>
                      </c:pt>
                      <c:pt idx="7715">
                        <c:v>77.150000000000006</c:v>
                      </c:pt>
                      <c:pt idx="7716">
                        <c:v>77.16</c:v>
                      </c:pt>
                      <c:pt idx="7717">
                        <c:v>77.17</c:v>
                      </c:pt>
                      <c:pt idx="7718">
                        <c:v>77.180000000000007</c:v>
                      </c:pt>
                      <c:pt idx="7719">
                        <c:v>77.19</c:v>
                      </c:pt>
                      <c:pt idx="7720">
                        <c:v>77.2</c:v>
                      </c:pt>
                      <c:pt idx="7721">
                        <c:v>77.210000000000008</c:v>
                      </c:pt>
                      <c:pt idx="7722">
                        <c:v>77.22</c:v>
                      </c:pt>
                      <c:pt idx="7723">
                        <c:v>77.23</c:v>
                      </c:pt>
                      <c:pt idx="7724">
                        <c:v>77.239999999999995</c:v>
                      </c:pt>
                      <c:pt idx="7725">
                        <c:v>77.25</c:v>
                      </c:pt>
                      <c:pt idx="7726">
                        <c:v>77.260000000000005</c:v>
                      </c:pt>
                      <c:pt idx="7727">
                        <c:v>77.27</c:v>
                      </c:pt>
                      <c:pt idx="7728">
                        <c:v>77.28</c:v>
                      </c:pt>
                      <c:pt idx="7729">
                        <c:v>77.290000000000006</c:v>
                      </c:pt>
                      <c:pt idx="7730">
                        <c:v>77.3</c:v>
                      </c:pt>
                      <c:pt idx="7731">
                        <c:v>77.31</c:v>
                      </c:pt>
                      <c:pt idx="7732">
                        <c:v>77.320000000000007</c:v>
                      </c:pt>
                      <c:pt idx="7733">
                        <c:v>77.33</c:v>
                      </c:pt>
                      <c:pt idx="7734">
                        <c:v>77.34</c:v>
                      </c:pt>
                      <c:pt idx="7735">
                        <c:v>77.350000000000009</c:v>
                      </c:pt>
                      <c:pt idx="7736">
                        <c:v>77.36</c:v>
                      </c:pt>
                      <c:pt idx="7737">
                        <c:v>77.37</c:v>
                      </c:pt>
                      <c:pt idx="7738">
                        <c:v>77.38</c:v>
                      </c:pt>
                      <c:pt idx="7739">
                        <c:v>77.39</c:v>
                      </c:pt>
                      <c:pt idx="7740">
                        <c:v>77.400000000000006</c:v>
                      </c:pt>
                      <c:pt idx="7741">
                        <c:v>77.41</c:v>
                      </c:pt>
                      <c:pt idx="7742">
                        <c:v>77.42</c:v>
                      </c:pt>
                      <c:pt idx="7743">
                        <c:v>77.430000000000007</c:v>
                      </c:pt>
                      <c:pt idx="7744">
                        <c:v>77.44</c:v>
                      </c:pt>
                      <c:pt idx="7745">
                        <c:v>77.45</c:v>
                      </c:pt>
                      <c:pt idx="7746">
                        <c:v>77.460000000000008</c:v>
                      </c:pt>
                      <c:pt idx="7747">
                        <c:v>77.47</c:v>
                      </c:pt>
                      <c:pt idx="7748">
                        <c:v>77.48</c:v>
                      </c:pt>
                      <c:pt idx="7749">
                        <c:v>77.489999999999995</c:v>
                      </c:pt>
                      <c:pt idx="7750">
                        <c:v>77.5</c:v>
                      </c:pt>
                      <c:pt idx="7751">
                        <c:v>77.510000000000005</c:v>
                      </c:pt>
                      <c:pt idx="7752">
                        <c:v>77.52</c:v>
                      </c:pt>
                      <c:pt idx="7753">
                        <c:v>77.53</c:v>
                      </c:pt>
                      <c:pt idx="7754">
                        <c:v>77.540000000000006</c:v>
                      </c:pt>
                      <c:pt idx="7755">
                        <c:v>77.55</c:v>
                      </c:pt>
                      <c:pt idx="7756">
                        <c:v>77.56</c:v>
                      </c:pt>
                      <c:pt idx="7757">
                        <c:v>77.570000000000007</c:v>
                      </c:pt>
                      <c:pt idx="7758">
                        <c:v>77.58</c:v>
                      </c:pt>
                      <c:pt idx="7759">
                        <c:v>77.59</c:v>
                      </c:pt>
                      <c:pt idx="7760">
                        <c:v>77.600000000000009</c:v>
                      </c:pt>
                      <c:pt idx="7761">
                        <c:v>77.61</c:v>
                      </c:pt>
                      <c:pt idx="7762">
                        <c:v>77.62</c:v>
                      </c:pt>
                      <c:pt idx="7763">
                        <c:v>77.63</c:v>
                      </c:pt>
                      <c:pt idx="7764">
                        <c:v>77.64</c:v>
                      </c:pt>
                      <c:pt idx="7765">
                        <c:v>77.650000000000006</c:v>
                      </c:pt>
                      <c:pt idx="7766">
                        <c:v>77.66</c:v>
                      </c:pt>
                      <c:pt idx="7767">
                        <c:v>77.67</c:v>
                      </c:pt>
                      <c:pt idx="7768">
                        <c:v>77.680000000000007</c:v>
                      </c:pt>
                      <c:pt idx="7769">
                        <c:v>77.69</c:v>
                      </c:pt>
                      <c:pt idx="7770">
                        <c:v>77.7</c:v>
                      </c:pt>
                      <c:pt idx="7771">
                        <c:v>77.710000000000008</c:v>
                      </c:pt>
                      <c:pt idx="7772">
                        <c:v>77.72</c:v>
                      </c:pt>
                      <c:pt idx="7773">
                        <c:v>77.73</c:v>
                      </c:pt>
                      <c:pt idx="7774">
                        <c:v>77.739999999999995</c:v>
                      </c:pt>
                      <c:pt idx="7775">
                        <c:v>77.75</c:v>
                      </c:pt>
                      <c:pt idx="7776">
                        <c:v>77.760000000000005</c:v>
                      </c:pt>
                      <c:pt idx="7777">
                        <c:v>77.77</c:v>
                      </c:pt>
                      <c:pt idx="7778">
                        <c:v>77.78</c:v>
                      </c:pt>
                      <c:pt idx="7779">
                        <c:v>77.790000000000006</c:v>
                      </c:pt>
                      <c:pt idx="7780">
                        <c:v>77.8</c:v>
                      </c:pt>
                      <c:pt idx="7781">
                        <c:v>77.81</c:v>
                      </c:pt>
                      <c:pt idx="7782">
                        <c:v>77.820000000000007</c:v>
                      </c:pt>
                      <c:pt idx="7783">
                        <c:v>77.83</c:v>
                      </c:pt>
                      <c:pt idx="7784">
                        <c:v>77.84</c:v>
                      </c:pt>
                      <c:pt idx="7785">
                        <c:v>77.850000000000009</c:v>
                      </c:pt>
                      <c:pt idx="7786">
                        <c:v>77.86</c:v>
                      </c:pt>
                      <c:pt idx="7787">
                        <c:v>77.87</c:v>
                      </c:pt>
                      <c:pt idx="7788">
                        <c:v>77.88</c:v>
                      </c:pt>
                      <c:pt idx="7789">
                        <c:v>77.89</c:v>
                      </c:pt>
                      <c:pt idx="7790">
                        <c:v>77.900000000000006</c:v>
                      </c:pt>
                      <c:pt idx="7791">
                        <c:v>77.91</c:v>
                      </c:pt>
                      <c:pt idx="7792">
                        <c:v>77.92</c:v>
                      </c:pt>
                      <c:pt idx="7793">
                        <c:v>77.930000000000007</c:v>
                      </c:pt>
                      <c:pt idx="7794">
                        <c:v>77.94</c:v>
                      </c:pt>
                      <c:pt idx="7795">
                        <c:v>77.95</c:v>
                      </c:pt>
                      <c:pt idx="7796">
                        <c:v>77.960000000000008</c:v>
                      </c:pt>
                      <c:pt idx="7797">
                        <c:v>77.97</c:v>
                      </c:pt>
                      <c:pt idx="7798">
                        <c:v>77.98</c:v>
                      </c:pt>
                      <c:pt idx="7799">
                        <c:v>77.989999999999995</c:v>
                      </c:pt>
                      <c:pt idx="7800">
                        <c:v>78</c:v>
                      </c:pt>
                      <c:pt idx="7801">
                        <c:v>78.010000000000005</c:v>
                      </c:pt>
                      <c:pt idx="7802">
                        <c:v>78.02</c:v>
                      </c:pt>
                      <c:pt idx="7803">
                        <c:v>78.03</c:v>
                      </c:pt>
                      <c:pt idx="7804">
                        <c:v>78.040000000000006</c:v>
                      </c:pt>
                      <c:pt idx="7805">
                        <c:v>78.05</c:v>
                      </c:pt>
                      <c:pt idx="7806">
                        <c:v>78.06</c:v>
                      </c:pt>
                      <c:pt idx="7807">
                        <c:v>78.070000000000007</c:v>
                      </c:pt>
                      <c:pt idx="7808">
                        <c:v>78.08</c:v>
                      </c:pt>
                      <c:pt idx="7809">
                        <c:v>78.09</c:v>
                      </c:pt>
                      <c:pt idx="7810">
                        <c:v>78.100000000000009</c:v>
                      </c:pt>
                      <c:pt idx="7811">
                        <c:v>78.11</c:v>
                      </c:pt>
                      <c:pt idx="7812">
                        <c:v>78.12</c:v>
                      </c:pt>
                      <c:pt idx="7813">
                        <c:v>78.13</c:v>
                      </c:pt>
                      <c:pt idx="7814">
                        <c:v>78.14</c:v>
                      </c:pt>
                      <c:pt idx="7815">
                        <c:v>78.150000000000006</c:v>
                      </c:pt>
                      <c:pt idx="7816">
                        <c:v>78.16</c:v>
                      </c:pt>
                      <c:pt idx="7817">
                        <c:v>78.17</c:v>
                      </c:pt>
                      <c:pt idx="7818">
                        <c:v>78.180000000000007</c:v>
                      </c:pt>
                      <c:pt idx="7819">
                        <c:v>78.19</c:v>
                      </c:pt>
                      <c:pt idx="7820">
                        <c:v>78.2</c:v>
                      </c:pt>
                      <c:pt idx="7821">
                        <c:v>78.210000000000008</c:v>
                      </c:pt>
                      <c:pt idx="7822">
                        <c:v>78.22</c:v>
                      </c:pt>
                      <c:pt idx="7823">
                        <c:v>78.23</c:v>
                      </c:pt>
                      <c:pt idx="7824">
                        <c:v>78.239999999999995</c:v>
                      </c:pt>
                      <c:pt idx="7825">
                        <c:v>78.25</c:v>
                      </c:pt>
                      <c:pt idx="7826">
                        <c:v>78.260000000000005</c:v>
                      </c:pt>
                      <c:pt idx="7827">
                        <c:v>78.27</c:v>
                      </c:pt>
                      <c:pt idx="7828">
                        <c:v>78.28</c:v>
                      </c:pt>
                      <c:pt idx="7829">
                        <c:v>78.290000000000006</c:v>
                      </c:pt>
                      <c:pt idx="7830">
                        <c:v>78.3</c:v>
                      </c:pt>
                      <c:pt idx="7831">
                        <c:v>78.31</c:v>
                      </c:pt>
                      <c:pt idx="7832">
                        <c:v>78.320000000000007</c:v>
                      </c:pt>
                      <c:pt idx="7833">
                        <c:v>78.33</c:v>
                      </c:pt>
                      <c:pt idx="7834">
                        <c:v>78.34</c:v>
                      </c:pt>
                      <c:pt idx="7835">
                        <c:v>78.350000000000009</c:v>
                      </c:pt>
                      <c:pt idx="7836">
                        <c:v>78.36</c:v>
                      </c:pt>
                      <c:pt idx="7837">
                        <c:v>78.37</c:v>
                      </c:pt>
                      <c:pt idx="7838">
                        <c:v>78.38</c:v>
                      </c:pt>
                      <c:pt idx="7839">
                        <c:v>78.39</c:v>
                      </c:pt>
                      <c:pt idx="7840">
                        <c:v>78.400000000000006</c:v>
                      </c:pt>
                      <c:pt idx="7841">
                        <c:v>78.41</c:v>
                      </c:pt>
                      <c:pt idx="7842">
                        <c:v>78.42</c:v>
                      </c:pt>
                      <c:pt idx="7843">
                        <c:v>78.430000000000007</c:v>
                      </c:pt>
                      <c:pt idx="7844">
                        <c:v>78.44</c:v>
                      </c:pt>
                      <c:pt idx="7845">
                        <c:v>78.45</c:v>
                      </c:pt>
                      <c:pt idx="7846">
                        <c:v>78.460000000000008</c:v>
                      </c:pt>
                      <c:pt idx="7847">
                        <c:v>78.47</c:v>
                      </c:pt>
                      <c:pt idx="7848">
                        <c:v>78.48</c:v>
                      </c:pt>
                      <c:pt idx="7849">
                        <c:v>78.489999999999995</c:v>
                      </c:pt>
                      <c:pt idx="7850">
                        <c:v>78.5</c:v>
                      </c:pt>
                      <c:pt idx="7851">
                        <c:v>78.510000000000005</c:v>
                      </c:pt>
                      <c:pt idx="7852">
                        <c:v>78.52</c:v>
                      </c:pt>
                      <c:pt idx="7853">
                        <c:v>78.53</c:v>
                      </c:pt>
                      <c:pt idx="7854">
                        <c:v>78.540000000000006</c:v>
                      </c:pt>
                      <c:pt idx="7855">
                        <c:v>78.55</c:v>
                      </c:pt>
                      <c:pt idx="7856">
                        <c:v>78.56</c:v>
                      </c:pt>
                      <c:pt idx="7857">
                        <c:v>78.570000000000007</c:v>
                      </c:pt>
                      <c:pt idx="7858">
                        <c:v>78.58</c:v>
                      </c:pt>
                      <c:pt idx="7859">
                        <c:v>78.59</c:v>
                      </c:pt>
                      <c:pt idx="7860">
                        <c:v>78.600000000000009</c:v>
                      </c:pt>
                      <c:pt idx="7861">
                        <c:v>78.61</c:v>
                      </c:pt>
                      <c:pt idx="7862">
                        <c:v>78.62</c:v>
                      </c:pt>
                      <c:pt idx="7863">
                        <c:v>78.63</c:v>
                      </c:pt>
                      <c:pt idx="7864">
                        <c:v>78.64</c:v>
                      </c:pt>
                      <c:pt idx="7865">
                        <c:v>78.650000000000006</c:v>
                      </c:pt>
                      <c:pt idx="7866">
                        <c:v>78.66</c:v>
                      </c:pt>
                      <c:pt idx="7867">
                        <c:v>78.67</c:v>
                      </c:pt>
                      <c:pt idx="7868">
                        <c:v>78.680000000000007</c:v>
                      </c:pt>
                      <c:pt idx="7869">
                        <c:v>78.69</c:v>
                      </c:pt>
                      <c:pt idx="7870">
                        <c:v>78.7</c:v>
                      </c:pt>
                      <c:pt idx="7871">
                        <c:v>78.710000000000008</c:v>
                      </c:pt>
                      <c:pt idx="7872">
                        <c:v>78.72</c:v>
                      </c:pt>
                      <c:pt idx="7873">
                        <c:v>78.73</c:v>
                      </c:pt>
                      <c:pt idx="7874">
                        <c:v>78.739999999999995</c:v>
                      </c:pt>
                      <c:pt idx="7875">
                        <c:v>78.75</c:v>
                      </c:pt>
                      <c:pt idx="7876">
                        <c:v>78.760000000000005</c:v>
                      </c:pt>
                      <c:pt idx="7877">
                        <c:v>78.77</c:v>
                      </c:pt>
                      <c:pt idx="7878">
                        <c:v>78.78</c:v>
                      </c:pt>
                      <c:pt idx="7879">
                        <c:v>78.790000000000006</c:v>
                      </c:pt>
                      <c:pt idx="7880">
                        <c:v>78.8</c:v>
                      </c:pt>
                      <c:pt idx="7881">
                        <c:v>78.81</c:v>
                      </c:pt>
                      <c:pt idx="7882">
                        <c:v>78.820000000000007</c:v>
                      </c:pt>
                      <c:pt idx="7883">
                        <c:v>78.83</c:v>
                      </c:pt>
                      <c:pt idx="7884">
                        <c:v>78.84</c:v>
                      </c:pt>
                      <c:pt idx="7885">
                        <c:v>78.850000000000009</c:v>
                      </c:pt>
                      <c:pt idx="7886">
                        <c:v>78.86</c:v>
                      </c:pt>
                      <c:pt idx="7887">
                        <c:v>78.87</c:v>
                      </c:pt>
                      <c:pt idx="7888">
                        <c:v>78.88</c:v>
                      </c:pt>
                      <c:pt idx="7889">
                        <c:v>78.89</c:v>
                      </c:pt>
                      <c:pt idx="7890">
                        <c:v>78.900000000000006</c:v>
                      </c:pt>
                      <c:pt idx="7891">
                        <c:v>78.91</c:v>
                      </c:pt>
                      <c:pt idx="7892">
                        <c:v>78.92</c:v>
                      </c:pt>
                      <c:pt idx="7893">
                        <c:v>78.930000000000007</c:v>
                      </c:pt>
                      <c:pt idx="7894">
                        <c:v>78.94</c:v>
                      </c:pt>
                      <c:pt idx="7895">
                        <c:v>78.95</c:v>
                      </c:pt>
                      <c:pt idx="7896">
                        <c:v>78.960000000000008</c:v>
                      </c:pt>
                      <c:pt idx="7897">
                        <c:v>78.97</c:v>
                      </c:pt>
                      <c:pt idx="7898">
                        <c:v>78.98</c:v>
                      </c:pt>
                      <c:pt idx="7899">
                        <c:v>78.989999999999995</c:v>
                      </c:pt>
                      <c:pt idx="7900">
                        <c:v>79</c:v>
                      </c:pt>
                      <c:pt idx="7901">
                        <c:v>79.010000000000005</c:v>
                      </c:pt>
                      <c:pt idx="7902">
                        <c:v>79.02</c:v>
                      </c:pt>
                      <c:pt idx="7903">
                        <c:v>79.03</c:v>
                      </c:pt>
                      <c:pt idx="7904">
                        <c:v>79.040000000000006</c:v>
                      </c:pt>
                      <c:pt idx="7905">
                        <c:v>79.05</c:v>
                      </c:pt>
                      <c:pt idx="7906">
                        <c:v>79.06</c:v>
                      </c:pt>
                      <c:pt idx="7907">
                        <c:v>79.070000000000007</c:v>
                      </c:pt>
                      <c:pt idx="7908">
                        <c:v>79.08</c:v>
                      </c:pt>
                      <c:pt idx="7909">
                        <c:v>79.09</c:v>
                      </c:pt>
                      <c:pt idx="7910">
                        <c:v>79.100000000000009</c:v>
                      </c:pt>
                      <c:pt idx="7911">
                        <c:v>79.11</c:v>
                      </c:pt>
                      <c:pt idx="7912">
                        <c:v>79.12</c:v>
                      </c:pt>
                      <c:pt idx="7913">
                        <c:v>79.13</c:v>
                      </c:pt>
                      <c:pt idx="7914">
                        <c:v>79.14</c:v>
                      </c:pt>
                      <c:pt idx="7915">
                        <c:v>79.150000000000006</c:v>
                      </c:pt>
                      <c:pt idx="7916">
                        <c:v>79.16</c:v>
                      </c:pt>
                      <c:pt idx="7917">
                        <c:v>79.17</c:v>
                      </c:pt>
                      <c:pt idx="7918">
                        <c:v>79.180000000000007</c:v>
                      </c:pt>
                      <c:pt idx="7919">
                        <c:v>79.19</c:v>
                      </c:pt>
                      <c:pt idx="7920">
                        <c:v>79.2</c:v>
                      </c:pt>
                      <c:pt idx="7921">
                        <c:v>79.210000000000008</c:v>
                      </c:pt>
                      <c:pt idx="7922">
                        <c:v>79.22</c:v>
                      </c:pt>
                      <c:pt idx="7923">
                        <c:v>79.23</c:v>
                      </c:pt>
                      <c:pt idx="7924">
                        <c:v>79.239999999999995</c:v>
                      </c:pt>
                      <c:pt idx="7925">
                        <c:v>79.25</c:v>
                      </c:pt>
                      <c:pt idx="7926">
                        <c:v>79.260000000000005</c:v>
                      </c:pt>
                      <c:pt idx="7927">
                        <c:v>79.27</c:v>
                      </c:pt>
                      <c:pt idx="7928">
                        <c:v>79.28</c:v>
                      </c:pt>
                      <c:pt idx="7929">
                        <c:v>79.290000000000006</c:v>
                      </c:pt>
                      <c:pt idx="7930">
                        <c:v>79.3</c:v>
                      </c:pt>
                      <c:pt idx="7931">
                        <c:v>79.31</c:v>
                      </c:pt>
                      <c:pt idx="7932">
                        <c:v>79.320000000000007</c:v>
                      </c:pt>
                      <c:pt idx="7933">
                        <c:v>79.33</c:v>
                      </c:pt>
                      <c:pt idx="7934">
                        <c:v>79.34</c:v>
                      </c:pt>
                      <c:pt idx="7935">
                        <c:v>79.350000000000009</c:v>
                      </c:pt>
                      <c:pt idx="7936">
                        <c:v>79.36</c:v>
                      </c:pt>
                      <c:pt idx="7937">
                        <c:v>79.37</c:v>
                      </c:pt>
                      <c:pt idx="7938">
                        <c:v>79.38</c:v>
                      </c:pt>
                      <c:pt idx="7939">
                        <c:v>79.39</c:v>
                      </c:pt>
                      <c:pt idx="7940">
                        <c:v>79.400000000000006</c:v>
                      </c:pt>
                      <c:pt idx="7941">
                        <c:v>79.41</c:v>
                      </c:pt>
                      <c:pt idx="7942">
                        <c:v>79.42</c:v>
                      </c:pt>
                      <c:pt idx="7943">
                        <c:v>79.430000000000007</c:v>
                      </c:pt>
                      <c:pt idx="7944">
                        <c:v>79.44</c:v>
                      </c:pt>
                      <c:pt idx="7945">
                        <c:v>79.45</c:v>
                      </c:pt>
                      <c:pt idx="7946">
                        <c:v>79.460000000000008</c:v>
                      </c:pt>
                      <c:pt idx="7947">
                        <c:v>79.47</c:v>
                      </c:pt>
                      <c:pt idx="7948">
                        <c:v>79.48</c:v>
                      </c:pt>
                      <c:pt idx="7949">
                        <c:v>79.489999999999995</c:v>
                      </c:pt>
                      <c:pt idx="7950">
                        <c:v>79.5</c:v>
                      </c:pt>
                      <c:pt idx="7951">
                        <c:v>79.510000000000005</c:v>
                      </c:pt>
                      <c:pt idx="7952">
                        <c:v>79.52</c:v>
                      </c:pt>
                      <c:pt idx="7953">
                        <c:v>79.53</c:v>
                      </c:pt>
                      <c:pt idx="7954">
                        <c:v>79.540000000000006</c:v>
                      </c:pt>
                      <c:pt idx="7955">
                        <c:v>79.55</c:v>
                      </c:pt>
                      <c:pt idx="7956">
                        <c:v>79.56</c:v>
                      </c:pt>
                      <c:pt idx="7957">
                        <c:v>79.570000000000007</c:v>
                      </c:pt>
                      <c:pt idx="7958">
                        <c:v>79.58</c:v>
                      </c:pt>
                      <c:pt idx="7959">
                        <c:v>79.59</c:v>
                      </c:pt>
                      <c:pt idx="7960">
                        <c:v>79.600000000000009</c:v>
                      </c:pt>
                      <c:pt idx="7961">
                        <c:v>79.61</c:v>
                      </c:pt>
                      <c:pt idx="7962">
                        <c:v>79.62</c:v>
                      </c:pt>
                      <c:pt idx="7963">
                        <c:v>79.63</c:v>
                      </c:pt>
                      <c:pt idx="7964">
                        <c:v>79.64</c:v>
                      </c:pt>
                      <c:pt idx="7965">
                        <c:v>79.650000000000006</c:v>
                      </c:pt>
                      <c:pt idx="7966">
                        <c:v>79.66</c:v>
                      </c:pt>
                      <c:pt idx="7967">
                        <c:v>79.67</c:v>
                      </c:pt>
                      <c:pt idx="7968">
                        <c:v>79.680000000000007</c:v>
                      </c:pt>
                      <c:pt idx="7969">
                        <c:v>79.69</c:v>
                      </c:pt>
                      <c:pt idx="7970">
                        <c:v>79.7</c:v>
                      </c:pt>
                      <c:pt idx="7971">
                        <c:v>79.710000000000008</c:v>
                      </c:pt>
                      <c:pt idx="7972">
                        <c:v>79.72</c:v>
                      </c:pt>
                      <c:pt idx="7973">
                        <c:v>79.73</c:v>
                      </c:pt>
                      <c:pt idx="7974">
                        <c:v>79.739999999999995</c:v>
                      </c:pt>
                      <c:pt idx="7975">
                        <c:v>79.75</c:v>
                      </c:pt>
                      <c:pt idx="7976">
                        <c:v>79.760000000000005</c:v>
                      </c:pt>
                      <c:pt idx="7977">
                        <c:v>79.77</c:v>
                      </c:pt>
                      <c:pt idx="7978">
                        <c:v>79.78</c:v>
                      </c:pt>
                      <c:pt idx="7979">
                        <c:v>79.790000000000006</c:v>
                      </c:pt>
                      <c:pt idx="7980">
                        <c:v>79.8</c:v>
                      </c:pt>
                      <c:pt idx="7981">
                        <c:v>79.81</c:v>
                      </c:pt>
                      <c:pt idx="7982">
                        <c:v>79.820000000000007</c:v>
                      </c:pt>
                      <c:pt idx="7983">
                        <c:v>79.83</c:v>
                      </c:pt>
                      <c:pt idx="7984">
                        <c:v>79.84</c:v>
                      </c:pt>
                      <c:pt idx="7985">
                        <c:v>79.850000000000009</c:v>
                      </c:pt>
                      <c:pt idx="7986">
                        <c:v>79.86</c:v>
                      </c:pt>
                      <c:pt idx="7987">
                        <c:v>79.87</c:v>
                      </c:pt>
                      <c:pt idx="7988">
                        <c:v>79.88</c:v>
                      </c:pt>
                      <c:pt idx="7989">
                        <c:v>79.89</c:v>
                      </c:pt>
                      <c:pt idx="7990">
                        <c:v>79.900000000000006</c:v>
                      </c:pt>
                      <c:pt idx="7991">
                        <c:v>79.91</c:v>
                      </c:pt>
                      <c:pt idx="7992">
                        <c:v>79.92</c:v>
                      </c:pt>
                      <c:pt idx="7993">
                        <c:v>79.930000000000007</c:v>
                      </c:pt>
                      <c:pt idx="7994">
                        <c:v>79.94</c:v>
                      </c:pt>
                      <c:pt idx="7995">
                        <c:v>79.95</c:v>
                      </c:pt>
                      <c:pt idx="7996">
                        <c:v>79.960000000000008</c:v>
                      </c:pt>
                      <c:pt idx="7997">
                        <c:v>79.97</c:v>
                      </c:pt>
                      <c:pt idx="7998">
                        <c:v>79.98</c:v>
                      </c:pt>
                      <c:pt idx="7999">
                        <c:v>79.989999999999995</c:v>
                      </c:pt>
                      <c:pt idx="8000">
                        <c:v>80</c:v>
                      </c:pt>
                      <c:pt idx="8001">
                        <c:v>80.010000000000005</c:v>
                      </c:pt>
                      <c:pt idx="8002">
                        <c:v>80.02</c:v>
                      </c:pt>
                      <c:pt idx="8003">
                        <c:v>80.03</c:v>
                      </c:pt>
                      <c:pt idx="8004">
                        <c:v>80.040000000000006</c:v>
                      </c:pt>
                      <c:pt idx="8005">
                        <c:v>80.05</c:v>
                      </c:pt>
                      <c:pt idx="8006">
                        <c:v>80.06</c:v>
                      </c:pt>
                      <c:pt idx="8007">
                        <c:v>80.070000000000007</c:v>
                      </c:pt>
                      <c:pt idx="8008">
                        <c:v>80.08</c:v>
                      </c:pt>
                      <c:pt idx="8009">
                        <c:v>80.09</c:v>
                      </c:pt>
                      <c:pt idx="8010">
                        <c:v>80.100000000000009</c:v>
                      </c:pt>
                      <c:pt idx="8011">
                        <c:v>80.11</c:v>
                      </c:pt>
                      <c:pt idx="8012">
                        <c:v>80.12</c:v>
                      </c:pt>
                      <c:pt idx="8013">
                        <c:v>80.13</c:v>
                      </c:pt>
                      <c:pt idx="8014">
                        <c:v>80.14</c:v>
                      </c:pt>
                      <c:pt idx="8015">
                        <c:v>80.150000000000006</c:v>
                      </c:pt>
                      <c:pt idx="8016">
                        <c:v>80.16</c:v>
                      </c:pt>
                      <c:pt idx="8017">
                        <c:v>80.17</c:v>
                      </c:pt>
                      <c:pt idx="8018">
                        <c:v>80.180000000000007</c:v>
                      </c:pt>
                      <c:pt idx="8019">
                        <c:v>80.19</c:v>
                      </c:pt>
                      <c:pt idx="8020">
                        <c:v>80.2</c:v>
                      </c:pt>
                      <c:pt idx="8021">
                        <c:v>80.210000000000008</c:v>
                      </c:pt>
                      <c:pt idx="8022">
                        <c:v>80.22</c:v>
                      </c:pt>
                      <c:pt idx="8023">
                        <c:v>80.23</c:v>
                      </c:pt>
                      <c:pt idx="8024">
                        <c:v>80.239999999999995</c:v>
                      </c:pt>
                      <c:pt idx="8025">
                        <c:v>80.25</c:v>
                      </c:pt>
                      <c:pt idx="8026">
                        <c:v>80.260000000000005</c:v>
                      </c:pt>
                      <c:pt idx="8027">
                        <c:v>80.27</c:v>
                      </c:pt>
                      <c:pt idx="8028">
                        <c:v>80.28</c:v>
                      </c:pt>
                      <c:pt idx="8029">
                        <c:v>80.290000000000006</c:v>
                      </c:pt>
                      <c:pt idx="8030">
                        <c:v>80.3</c:v>
                      </c:pt>
                      <c:pt idx="8031">
                        <c:v>80.31</c:v>
                      </c:pt>
                      <c:pt idx="8032">
                        <c:v>80.320000000000007</c:v>
                      </c:pt>
                      <c:pt idx="8033">
                        <c:v>80.33</c:v>
                      </c:pt>
                      <c:pt idx="8034">
                        <c:v>80.34</c:v>
                      </c:pt>
                      <c:pt idx="8035">
                        <c:v>80.350000000000009</c:v>
                      </c:pt>
                      <c:pt idx="8036">
                        <c:v>80.36</c:v>
                      </c:pt>
                      <c:pt idx="8037">
                        <c:v>80.37</c:v>
                      </c:pt>
                      <c:pt idx="8038">
                        <c:v>80.38</c:v>
                      </c:pt>
                      <c:pt idx="8039">
                        <c:v>80.39</c:v>
                      </c:pt>
                      <c:pt idx="8040">
                        <c:v>80.400000000000006</c:v>
                      </c:pt>
                      <c:pt idx="8041">
                        <c:v>80.41</c:v>
                      </c:pt>
                      <c:pt idx="8042">
                        <c:v>80.42</c:v>
                      </c:pt>
                      <c:pt idx="8043">
                        <c:v>80.430000000000007</c:v>
                      </c:pt>
                      <c:pt idx="8044">
                        <c:v>80.44</c:v>
                      </c:pt>
                      <c:pt idx="8045">
                        <c:v>80.45</c:v>
                      </c:pt>
                      <c:pt idx="8046">
                        <c:v>80.460000000000008</c:v>
                      </c:pt>
                      <c:pt idx="8047">
                        <c:v>80.47</c:v>
                      </c:pt>
                      <c:pt idx="8048">
                        <c:v>80.48</c:v>
                      </c:pt>
                      <c:pt idx="8049">
                        <c:v>80.489999999999995</c:v>
                      </c:pt>
                      <c:pt idx="8050">
                        <c:v>80.5</c:v>
                      </c:pt>
                      <c:pt idx="8051">
                        <c:v>80.510000000000005</c:v>
                      </c:pt>
                      <c:pt idx="8052">
                        <c:v>80.52</c:v>
                      </c:pt>
                      <c:pt idx="8053">
                        <c:v>80.53</c:v>
                      </c:pt>
                      <c:pt idx="8054">
                        <c:v>80.540000000000006</c:v>
                      </c:pt>
                      <c:pt idx="8055">
                        <c:v>80.55</c:v>
                      </c:pt>
                      <c:pt idx="8056">
                        <c:v>80.56</c:v>
                      </c:pt>
                      <c:pt idx="8057">
                        <c:v>80.570000000000007</c:v>
                      </c:pt>
                      <c:pt idx="8058">
                        <c:v>80.58</c:v>
                      </c:pt>
                      <c:pt idx="8059">
                        <c:v>80.59</c:v>
                      </c:pt>
                      <c:pt idx="8060">
                        <c:v>80.600000000000009</c:v>
                      </c:pt>
                      <c:pt idx="8061">
                        <c:v>80.61</c:v>
                      </c:pt>
                      <c:pt idx="8062">
                        <c:v>80.62</c:v>
                      </c:pt>
                      <c:pt idx="8063">
                        <c:v>80.63</c:v>
                      </c:pt>
                      <c:pt idx="8064">
                        <c:v>80.64</c:v>
                      </c:pt>
                      <c:pt idx="8065">
                        <c:v>80.650000000000006</c:v>
                      </c:pt>
                      <c:pt idx="8066">
                        <c:v>80.66</c:v>
                      </c:pt>
                      <c:pt idx="8067">
                        <c:v>80.67</c:v>
                      </c:pt>
                      <c:pt idx="8068">
                        <c:v>80.680000000000007</c:v>
                      </c:pt>
                      <c:pt idx="8069">
                        <c:v>80.69</c:v>
                      </c:pt>
                      <c:pt idx="8070">
                        <c:v>80.7</c:v>
                      </c:pt>
                      <c:pt idx="8071">
                        <c:v>80.710000000000008</c:v>
                      </c:pt>
                      <c:pt idx="8072">
                        <c:v>80.72</c:v>
                      </c:pt>
                      <c:pt idx="8073">
                        <c:v>80.73</c:v>
                      </c:pt>
                      <c:pt idx="8074">
                        <c:v>80.739999999999995</c:v>
                      </c:pt>
                      <c:pt idx="8075">
                        <c:v>80.75</c:v>
                      </c:pt>
                      <c:pt idx="8076">
                        <c:v>80.760000000000005</c:v>
                      </c:pt>
                      <c:pt idx="8077">
                        <c:v>80.77</c:v>
                      </c:pt>
                      <c:pt idx="8078">
                        <c:v>80.78</c:v>
                      </c:pt>
                      <c:pt idx="8079">
                        <c:v>80.790000000000006</c:v>
                      </c:pt>
                      <c:pt idx="8080">
                        <c:v>80.8</c:v>
                      </c:pt>
                      <c:pt idx="8081">
                        <c:v>80.81</c:v>
                      </c:pt>
                      <c:pt idx="8082">
                        <c:v>80.820000000000007</c:v>
                      </c:pt>
                      <c:pt idx="8083">
                        <c:v>80.83</c:v>
                      </c:pt>
                      <c:pt idx="8084">
                        <c:v>80.84</c:v>
                      </c:pt>
                      <c:pt idx="8085">
                        <c:v>80.850000000000009</c:v>
                      </c:pt>
                      <c:pt idx="8086">
                        <c:v>80.86</c:v>
                      </c:pt>
                      <c:pt idx="8087">
                        <c:v>80.87</c:v>
                      </c:pt>
                      <c:pt idx="8088">
                        <c:v>80.88</c:v>
                      </c:pt>
                      <c:pt idx="8089">
                        <c:v>80.89</c:v>
                      </c:pt>
                      <c:pt idx="8090">
                        <c:v>80.900000000000006</c:v>
                      </c:pt>
                      <c:pt idx="8091">
                        <c:v>80.91</c:v>
                      </c:pt>
                      <c:pt idx="8092">
                        <c:v>80.92</c:v>
                      </c:pt>
                      <c:pt idx="8093">
                        <c:v>80.930000000000007</c:v>
                      </c:pt>
                      <c:pt idx="8094">
                        <c:v>80.94</c:v>
                      </c:pt>
                      <c:pt idx="8095">
                        <c:v>80.95</c:v>
                      </c:pt>
                      <c:pt idx="8096">
                        <c:v>80.960000000000008</c:v>
                      </c:pt>
                      <c:pt idx="8097">
                        <c:v>80.97</c:v>
                      </c:pt>
                      <c:pt idx="8098">
                        <c:v>80.98</c:v>
                      </c:pt>
                      <c:pt idx="8099">
                        <c:v>80.989999999999995</c:v>
                      </c:pt>
                      <c:pt idx="8100">
                        <c:v>81</c:v>
                      </c:pt>
                      <c:pt idx="8101">
                        <c:v>81.010000000000005</c:v>
                      </c:pt>
                      <c:pt idx="8102">
                        <c:v>81.02</c:v>
                      </c:pt>
                      <c:pt idx="8103">
                        <c:v>81.03</c:v>
                      </c:pt>
                      <c:pt idx="8104">
                        <c:v>81.040000000000006</c:v>
                      </c:pt>
                      <c:pt idx="8105">
                        <c:v>81.05</c:v>
                      </c:pt>
                      <c:pt idx="8106">
                        <c:v>81.06</c:v>
                      </c:pt>
                      <c:pt idx="8107">
                        <c:v>81.070000000000007</c:v>
                      </c:pt>
                      <c:pt idx="8108">
                        <c:v>81.08</c:v>
                      </c:pt>
                      <c:pt idx="8109">
                        <c:v>81.09</c:v>
                      </c:pt>
                      <c:pt idx="8110">
                        <c:v>81.100000000000009</c:v>
                      </c:pt>
                      <c:pt idx="8111">
                        <c:v>81.11</c:v>
                      </c:pt>
                      <c:pt idx="8112">
                        <c:v>81.12</c:v>
                      </c:pt>
                      <c:pt idx="8113">
                        <c:v>81.13</c:v>
                      </c:pt>
                      <c:pt idx="8114">
                        <c:v>81.14</c:v>
                      </c:pt>
                      <c:pt idx="8115">
                        <c:v>81.150000000000006</c:v>
                      </c:pt>
                      <c:pt idx="8116">
                        <c:v>81.16</c:v>
                      </c:pt>
                      <c:pt idx="8117">
                        <c:v>81.17</c:v>
                      </c:pt>
                      <c:pt idx="8118">
                        <c:v>81.180000000000007</c:v>
                      </c:pt>
                      <c:pt idx="8119">
                        <c:v>81.19</c:v>
                      </c:pt>
                      <c:pt idx="8120">
                        <c:v>81.2</c:v>
                      </c:pt>
                      <c:pt idx="8121">
                        <c:v>81.210000000000008</c:v>
                      </c:pt>
                      <c:pt idx="8122">
                        <c:v>81.22</c:v>
                      </c:pt>
                      <c:pt idx="8123">
                        <c:v>81.23</c:v>
                      </c:pt>
                      <c:pt idx="8124">
                        <c:v>81.239999999999995</c:v>
                      </c:pt>
                      <c:pt idx="8125">
                        <c:v>81.25</c:v>
                      </c:pt>
                      <c:pt idx="8126">
                        <c:v>81.260000000000005</c:v>
                      </c:pt>
                      <c:pt idx="8127">
                        <c:v>81.27</c:v>
                      </c:pt>
                      <c:pt idx="8128">
                        <c:v>81.28</c:v>
                      </c:pt>
                      <c:pt idx="8129">
                        <c:v>81.290000000000006</c:v>
                      </c:pt>
                      <c:pt idx="8130">
                        <c:v>81.3</c:v>
                      </c:pt>
                      <c:pt idx="8131">
                        <c:v>81.31</c:v>
                      </c:pt>
                      <c:pt idx="8132">
                        <c:v>81.320000000000007</c:v>
                      </c:pt>
                      <c:pt idx="8133">
                        <c:v>81.33</c:v>
                      </c:pt>
                      <c:pt idx="8134">
                        <c:v>81.34</c:v>
                      </c:pt>
                      <c:pt idx="8135">
                        <c:v>81.350000000000009</c:v>
                      </c:pt>
                      <c:pt idx="8136">
                        <c:v>81.36</c:v>
                      </c:pt>
                      <c:pt idx="8137">
                        <c:v>81.37</c:v>
                      </c:pt>
                      <c:pt idx="8138">
                        <c:v>81.38</c:v>
                      </c:pt>
                      <c:pt idx="8139">
                        <c:v>81.39</c:v>
                      </c:pt>
                      <c:pt idx="8140">
                        <c:v>81.400000000000006</c:v>
                      </c:pt>
                      <c:pt idx="8141">
                        <c:v>81.41</c:v>
                      </c:pt>
                      <c:pt idx="8142">
                        <c:v>81.42</c:v>
                      </c:pt>
                      <c:pt idx="8143">
                        <c:v>81.430000000000007</c:v>
                      </c:pt>
                      <c:pt idx="8144">
                        <c:v>81.44</c:v>
                      </c:pt>
                      <c:pt idx="8145">
                        <c:v>81.45</c:v>
                      </c:pt>
                      <c:pt idx="8146">
                        <c:v>81.460000000000008</c:v>
                      </c:pt>
                      <c:pt idx="8147">
                        <c:v>81.47</c:v>
                      </c:pt>
                      <c:pt idx="8148">
                        <c:v>81.48</c:v>
                      </c:pt>
                      <c:pt idx="8149">
                        <c:v>81.489999999999995</c:v>
                      </c:pt>
                      <c:pt idx="8150">
                        <c:v>81.5</c:v>
                      </c:pt>
                      <c:pt idx="8151">
                        <c:v>81.510000000000005</c:v>
                      </c:pt>
                      <c:pt idx="8152">
                        <c:v>81.52</c:v>
                      </c:pt>
                      <c:pt idx="8153">
                        <c:v>81.53</c:v>
                      </c:pt>
                      <c:pt idx="8154">
                        <c:v>81.540000000000006</c:v>
                      </c:pt>
                      <c:pt idx="8155">
                        <c:v>81.55</c:v>
                      </c:pt>
                      <c:pt idx="8156">
                        <c:v>81.56</c:v>
                      </c:pt>
                      <c:pt idx="8157">
                        <c:v>81.570000000000007</c:v>
                      </c:pt>
                      <c:pt idx="8158">
                        <c:v>81.58</c:v>
                      </c:pt>
                      <c:pt idx="8159">
                        <c:v>81.59</c:v>
                      </c:pt>
                      <c:pt idx="8160">
                        <c:v>81.600000000000009</c:v>
                      </c:pt>
                      <c:pt idx="8161">
                        <c:v>81.61</c:v>
                      </c:pt>
                      <c:pt idx="8162">
                        <c:v>81.62</c:v>
                      </c:pt>
                      <c:pt idx="8163">
                        <c:v>81.63</c:v>
                      </c:pt>
                      <c:pt idx="8164">
                        <c:v>81.64</c:v>
                      </c:pt>
                      <c:pt idx="8165">
                        <c:v>81.650000000000006</c:v>
                      </c:pt>
                      <c:pt idx="8166">
                        <c:v>81.66</c:v>
                      </c:pt>
                      <c:pt idx="8167">
                        <c:v>81.67</c:v>
                      </c:pt>
                      <c:pt idx="8168">
                        <c:v>81.680000000000007</c:v>
                      </c:pt>
                      <c:pt idx="8169">
                        <c:v>81.69</c:v>
                      </c:pt>
                      <c:pt idx="8170">
                        <c:v>81.7</c:v>
                      </c:pt>
                      <c:pt idx="8171">
                        <c:v>81.710000000000008</c:v>
                      </c:pt>
                      <c:pt idx="8172">
                        <c:v>81.72</c:v>
                      </c:pt>
                      <c:pt idx="8173">
                        <c:v>81.73</c:v>
                      </c:pt>
                      <c:pt idx="8174">
                        <c:v>81.739999999999995</c:v>
                      </c:pt>
                      <c:pt idx="8175">
                        <c:v>81.75</c:v>
                      </c:pt>
                      <c:pt idx="8176">
                        <c:v>81.760000000000005</c:v>
                      </c:pt>
                      <c:pt idx="8177">
                        <c:v>81.77</c:v>
                      </c:pt>
                      <c:pt idx="8178">
                        <c:v>81.78</c:v>
                      </c:pt>
                      <c:pt idx="8179">
                        <c:v>81.790000000000006</c:v>
                      </c:pt>
                      <c:pt idx="8180">
                        <c:v>81.8</c:v>
                      </c:pt>
                      <c:pt idx="8181">
                        <c:v>81.81</c:v>
                      </c:pt>
                      <c:pt idx="8182">
                        <c:v>81.820000000000007</c:v>
                      </c:pt>
                      <c:pt idx="8183">
                        <c:v>81.83</c:v>
                      </c:pt>
                      <c:pt idx="8184">
                        <c:v>81.84</c:v>
                      </c:pt>
                      <c:pt idx="8185">
                        <c:v>81.850000000000009</c:v>
                      </c:pt>
                      <c:pt idx="8186">
                        <c:v>81.86</c:v>
                      </c:pt>
                      <c:pt idx="8187">
                        <c:v>81.87</c:v>
                      </c:pt>
                      <c:pt idx="8188">
                        <c:v>81.88</c:v>
                      </c:pt>
                      <c:pt idx="8189">
                        <c:v>81.89</c:v>
                      </c:pt>
                      <c:pt idx="8190">
                        <c:v>81.900000000000006</c:v>
                      </c:pt>
                      <c:pt idx="8191">
                        <c:v>81.91</c:v>
                      </c:pt>
                      <c:pt idx="8192">
                        <c:v>81.92</c:v>
                      </c:pt>
                      <c:pt idx="8193">
                        <c:v>81.93</c:v>
                      </c:pt>
                      <c:pt idx="8194">
                        <c:v>81.94</c:v>
                      </c:pt>
                      <c:pt idx="8195">
                        <c:v>81.95</c:v>
                      </c:pt>
                      <c:pt idx="8196">
                        <c:v>81.960000000000008</c:v>
                      </c:pt>
                      <c:pt idx="8197">
                        <c:v>81.97</c:v>
                      </c:pt>
                      <c:pt idx="8198">
                        <c:v>81.98</c:v>
                      </c:pt>
                      <c:pt idx="8199">
                        <c:v>81.99</c:v>
                      </c:pt>
                      <c:pt idx="8200">
                        <c:v>82</c:v>
                      </c:pt>
                      <c:pt idx="8201">
                        <c:v>82.01</c:v>
                      </c:pt>
                      <c:pt idx="8202">
                        <c:v>82.02</c:v>
                      </c:pt>
                      <c:pt idx="8203">
                        <c:v>82.03</c:v>
                      </c:pt>
                      <c:pt idx="8204">
                        <c:v>82.04</c:v>
                      </c:pt>
                      <c:pt idx="8205">
                        <c:v>82.05</c:v>
                      </c:pt>
                      <c:pt idx="8206">
                        <c:v>82.06</c:v>
                      </c:pt>
                      <c:pt idx="8207">
                        <c:v>82.070000000000007</c:v>
                      </c:pt>
                      <c:pt idx="8208">
                        <c:v>82.08</c:v>
                      </c:pt>
                      <c:pt idx="8209">
                        <c:v>82.09</c:v>
                      </c:pt>
                      <c:pt idx="8210">
                        <c:v>82.100000000000009</c:v>
                      </c:pt>
                      <c:pt idx="8211">
                        <c:v>82.11</c:v>
                      </c:pt>
                      <c:pt idx="8212">
                        <c:v>82.12</c:v>
                      </c:pt>
                      <c:pt idx="8213">
                        <c:v>82.13</c:v>
                      </c:pt>
                      <c:pt idx="8214">
                        <c:v>82.14</c:v>
                      </c:pt>
                      <c:pt idx="8215">
                        <c:v>82.15</c:v>
                      </c:pt>
                      <c:pt idx="8216">
                        <c:v>82.16</c:v>
                      </c:pt>
                      <c:pt idx="8217">
                        <c:v>82.17</c:v>
                      </c:pt>
                      <c:pt idx="8218">
                        <c:v>82.18</c:v>
                      </c:pt>
                      <c:pt idx="8219">
                        <c:v>82.19</c:v>
                      </c:pt>
                      <c:pt idx="8220">
                        <c:v>82.2</c:v>
                      </c:pt>
                      <c:pt idx="8221">
                        <c:v>82.210000000000008</c:v>
                      </c:pt>
                      <c:pt idx="8222">
                        <c:v>82.22</c:v>
                      </c:pt>
                      <c:pt idx="8223">
                        <c:v>82.23</c:v>
                      </c:pt>
                      <c:pt idx="8224">
                        <c:v>82.24</c:v>
                      </c:pt>
                      <c:pt idx="8225">
                        <c:v>82.25</c:v>
                      </c:pt>
                      <c:pt idx="8226">
                        <c:v>82.26</c:v>
                      </c:pt>
                      <c:pt idx="8227">
                        <c:v>82.27</c:v>
                      </c:pt>
                      <c:pt idx="8228">
                        <c:v>82.28</c:v>
                      </c:pt>
                      <c:pt idx="8229">
                        <c:v>82.29</c:v>
                      </c:pt>
                      <c:pt idx="8230">
                        <c:v>82.3</c:v>
                      </c:pt>
                      <c:pt idx="8231">
                        <c:v>82.31</c:v>
                      </c:pt>
                      <c:pt idx="8232">
                        <c:v>82.320000000000007</c:v>
                      </c:pt>
                      <c:pt idx="8233">
                        <c:v>82.33</c:v>
                      </c:pt>
                      <c:pt idx="8234">
                        <c:v>82.34</c:v>
                      </c:pt>
                      <c:pt idx="8235">
                        <c:v>82.350000000000009</c:v>
                      </c:pt>
                      <c:pt idx="8236">
                        <c:v>82.36</c:v>
                      </c:pt>
                      <c:pt idx="8237">
                        <c:v>82.37</c:v>
                      </c:pt>
                      <c:pt idx="8238">
                        <c:v>82.38</c:v>
                      </c:pt>
                      <c:pt idx="8239">
                        <c:v>82.39</c:v>
                      </c:pt>
                      <c:pt idx="8240">
                        <c:v>82.4</c:v>
                      </c:pt>
                      <c:pt idx="8241">
                        <c:v>82.41</c:v>
                      </c:pt>
                      <c:pt idx="8242">
                        <c:v>82.42</c:v>
                      </c:pt>
                      <c:pt idx="8243">
                        <c:v>82.43</c:v>
                      </c:pt>
                      <c:pt idx="8244">
                        <c:v>82.44</c:v>
                      </c:pt>
                      <c:pt idx="8245">
                        <c:v>82.45</c:v>
                      </c:pt>
                      <c:pt idx="8246">
                        <c:v>82.460000000000008</c:v>
                      </c:pt>
                      <c:pt idx="8247">
                        <c:v>82.47</c:v>
                      </c:pt>
                      <c:pt idx="8248">
                        <c:v>82.48</c:v>
                      </c:pt>
                      <c:pt idx="8249">
                        <c:v>82.49</c:v>
                      </c:pt>
                      <c:pt idx="8250">
                        <c:v>82.5</c:v>
                      </c:pt>
                      <c:pt idx="8251">
                        <c:v>82.51</c:v>
                      </c:pt>
                      <c:pt idx="8252">
                        <c:v>82.52</c:v>
                      </c:pt>
                      <c:pt idx="8253">
                        <c:v>82.53</c:v>
                      </c:pt>
                      <c:pt idx="8254">
                        <c:v>82.54</c:v>
                      </c:pt>
                      <c:pt idx="8255">
                        <c:v>82.55</c:v>
                      </c:pt>
                      <c:pt idx="8256">
                        <c:v>82.56</c:v>
                      </c:pt>
                      <c:pt idx="8257">
                        <c:v>82.570000000000007</c:v>
                      </c:pt>
                      <c:pt idx="8258">
                        <c:v>82.58</c:v>
                      </c:pt>
                      <c:pt idx="8259">
                        <c:v>82.59</c:v>
                      </c:pt>
                      <c:pt idx="8260">
                        <c:v>82.600000000000009</c:v>
                      </c:pt>
                      <c:pt idx="8261">
                        <c:v>82.61</c:v>
                      </c:pt>
                      <c:pt idx="8262">
                        <c:v>82.62</c:v>
                      </c:pt>
                      <c:pt idx="8263">
                        <c:v>82.63</c:v>
                      </c:pt>
                      <c:pt idx="8264">
                        <c:v>82.64</c:v>
                      </c:pt>
                      <c:pt idx="8265">
                        <c:v>82.65</c:v>
                      </c:pt>
                      <c:pt idx="8266">
                        <c:v>82.66</c:v>
                      </c:pt>
                      <c:pt idx="8267">
                        <c:v>82.67</c:v>
                      </c:pt>
                      <c:pt idx="8268">
                        <c:v>82.68</c:v>
                      </c:pt>
                      <c:pt idx="8269">
                        <c:v>82.69</c:v>
                      </c:pt>
                      <c:pt idx="8270">
                        <c:v>82.7</c:v>
                      </c:pt>
                      <c:pt idx="8271">
                        <c:v>82.710000000000008</c:v>
                      </c:pt>
                      <c:pt idx="8272">
                        <c:v>82.72</c:v>
                      </c:pt>
                      <c:pt idx="8273">
                        <c:v>82.73</c:v>
                      </c:pt>
                      <c:pt idx="8274">
                        <c:v>82.74</c:v>
                      </c:pt>
                      <c:pt idx="8275">
                        <c:v>82.75</c:v>
                      </c:pt>
                      <c:pt idx="8276">
                        <c:v>82.76</c:v>
                      </c:pt>
                      <c:pt idx="8277">
                        <c:v>82.77</c:v>
                      </c:pt>
                      <c:pt idx="8278">
                        <c:v>82.78</c:v>
                      </c:pt>
                      <c:pt idx="8279">
                        <c:v>82.79</c:v>
                      </c:pt>
                      <c:pt idx="8280">
                        <c:v>82.8</c:v>
                      </c:pt>
                      <c:pt idx="8281">
                        <c:v>82.81</c:v>
                      </c:pt>
                      <c:pt idx="8282">
                        <c:v>82.820000000000007</c:v>
                      </c:pt>
                      <c:pt idx="8283">
                        <c:v>82.83</c:v>
                      </c:pt>
                      <c:pt idx="8284">
                        <c:v>82.84</c:v>
                      </c:pt>
                      <c:pt idx="8285">
                        <c:v>82.850000000000009</c:v>
                      </c:pt>
                      <c:pt idx="8286">
                        <c:v>82.86</c:v>
                      </c:pt>
                      <c:pt idx="8287">
                        <c:v>82.87</c:v>
                      </c:pt>
                      <c:pt idx="8288">
                        <c:v>82.88</c:v>
                      </c:pt>
                      <c:pt idx="8289">
                        <c:v>82.89</c:v>
                      </c:pt>
                      <c:pt idx="8290">
                        <c:v>82.9</c:v>
                      </c:pt>
                      <c:pt idx="8291">
                        <c:v>82.91</c:v>
                      </c:pt>
                      <c:pt idx="8292">
                        <c:v>82.92</c:v>
                      </c:pt>
                      <c:pt idx="8293">
                        <c:v>82.93</c:v>
                      </c:pt>
                      <c:pt idx="8294">
                        <c:v>82.94</c:v>
                      </c:pt>
                      <c:pt idx="8295">
                        <c:v>82.95</c:v>
                      </c:pt>
                      <c:pt idx="8296">
                        <c:v>82.960000000000008</c:v>
                      </c:pt>
                      <c:pt idx="8297">
                        <c:v>82.97</c:v>
                      </c:pt>
                      <c:pt idx="8298">
                        <c:v>82.98</c:v>
                      </c:pt>
                      <c:pt idx="8299">
                        <c:v>82.99</c:v>
                      </c:pt>
                      <c:pt idx="8300">
                        <c:v>83</c:v>
                      </c:pt>
                      <c:pt idx="8301">
                        <c:v>83.01</c:v>
                      </c:pt>
                      <c:pt idx="8302">
                        <c:v>83.02</c:v>
                      </c:pt>
                      <c:pt idx="8303">
                        <c:v>83.03</c:v>
                      </c:pt>
                      <c:pt idx="8304">
                        <c:v>83.04</c:v>
                      </c:pt>
                      <c:pt idx="8305">
                        <c:v>83.05</c:v>
                      </c:pt>
                      <c:pt idx="8306">
                        <c:v>83.06</c:v>
                      </c:pt>
                      <c:pt idx="8307">
                        <c:v>83.070000000000007</c:v>
                      </c:pt>
                      <c:pt idx="8308">
                        <c:v>83.08</c:v>
                      </c:pt>
                      <c:pt idx="8309">
                        <c:v>83.09</c:v>
                      </c:pt>
                      <c:pt idx="8310">
                        <c:v>83.100000000000009</c:v>
                      </c:pt>
                      <c:pt idx="8311">
                        <c:v>83.11</c:v>
                      </c:pt>
                      <c:pt idx="8312">
                        <c:v>83.12</c:v>
                      </c:pt>
                      <c:pt idx="8313">
                        <c:v>83.13</c:v>
                      </c:pt>
                      <c:pt idx="8314">
                        <c:v>83.14</c:v>
                      </c:pt>
                      <c:pt idx="8315">
                        <c:v>83.15</c:v>
                      </c:pt>
                      <c:pt idx="8316">
                        <c:v>83.16</c:v>
                      </c:pt>
                      <c:pt idx="8317">
                        <c:v>83.17</c:v>
                      </c:pt>
                      <c:pt idx="8318">
                        <c:v>83.18</c:v>
                      </c:pt>
                      <c:pt idx="8319">
                        <c:v>83.19</c:v>
                      </c:pt>
                      <c:pt idx="8320">
                        <c:v>83.2</c:v>
                      </c:pt>
                      <c:pt idx="8321">
                        <c:v>83.210000000000008</c:v>
                      </c:pt>
                      <c:pt idx="8322">
                        <c:v>83.22</c:v>
                      </c:pt>
                      <c:pt idx="8323">
                        <c:v>83.23</c:v>
                      </c:pt>
                      <c:pt idx="8324">
                        <c:v>83.24</c:v>
                      </c:pt>
                      <c:pt idx="8325">
                        <c:v>83.25</c:v>
                      </c:pt>
                      <c:pt idx="8326">
                        <c:v>83.26</c:v>
                      </c:pt>
                      <c:pt idx="8327">
                        <c:v>83.27</c:v>
                      </c:pt>
                      <c:pt idx="8328">
                        <c:v>83.28</c:v>
                      </c:pt>
                      <c:pt idx="8329">
                        <c:v>83.29</c:v>
                      </c:pt>
                      <c:pt idx="8330">
                        <c:v>83.3</c:v>
                      </c:pt>
                      <c:pt idx="8331">
                        <c:v>83.31</c:v>
                      </c:pt>
                      <c:pt idx="8332">
                        <c:v>83.320000000000007</c:v>
                      </c:pt>
                      <c:pt idx="8333">
                        <c:v>83.33</c:v>
                      </c:pt>
                      <c:pt idx="8334">
                        <c:v>83.34</c:v>
                      </c:pt>
                      <c:pt idx="8335">
                        <c:v>83.350000000000009</c:v>
                      </c:pt>
                      <c:pt idx="8336">
                        <c:v>83.36</c:v>
                      </c:pt>
                      <c:pt idx="8337">
                        <c:v>83.37</c:v>
                      </c:pt>
                      <c:pt idx="8338">
                        <c:v>83.38</c:v>
                      </c:pt>
                      <c:pt idx="8339">
                        <c:v>83.39</c:v>
                      </c:pt>
                      <c:pt idx="8340">
                        <c:v>83.4</c:v>
                      </c:pt>
                      <c:pt idx="8341">
                        <c:v>83.41</c:v>
                      </c:pt>
                      <c:pt idx="8342">
                        <c:v>83.42</c:v>
                      </c:pt>
                      <c:pt idx="8343">
                        <c:v>83.43</c:v>
                      </c:pt>
                      <c:pt idx="8344">
                        <c:v>83.44</c:v>
                      </c:pt>
                      <c:pt idx="8345">
                        <c:v>83.45</c:v>
                      </c:pt>
                      <c:pt idx="8346">
                        <c:v>83.460000000000008</c:v>
                      </c:pt>
                      <c:pt idx="8347">
                        <c:v>83.47</c:v>
                      </c:pt>
                      <c:pt idx="8348">
                        <c:v>83.48</c:v>
                      </c:pt>
                      <c:pt idx="8349">
                        <c:v>83.49</c:v>
                      </c:pt>
                      <c:pt idx="8350">
                        <c:v>83.5</c:v>
                      </c:pt>
                      <c:pt idx="8351">
                        <c:v>83.51</c:v>
                      </c:pt>
                      <c:pt idx="8352">
                        <c:v>83.52</c:v>
                      </c:pt>
                      <c:pt idx="8353">
                        <c:v>83.53</c:v>
                      </c:pt>
                      <c:pt idx="8354">
                        <c:v>83.54</c:v>
                      </c:pt>
                      <c:pt idx="8355">
                        <c:v>83.55</c:v>
                      </c:pt>
                      <c:pt idx="8356">
                        <c:v>83.56</c:v>
                      </c:pt>
                      <c:pt idx="8357">
                        <c:v>83.570000000000007</c:v>
                      </c:pt>
                      <c:pt idx="8358">
                        <c:v>83.58</c:v>
                      </c:pt>
                      <c:pt idx="8359">
                        <c:v>83.59</c:v>
                      </c:pt>
                      <c:pt idx="8360">
                        <c:v>83.600000000000009</c:v>
                      </c:pt>
                      <c:pt idx="8361">
                        <c:v>83.61</c:v>
                      </c:pt>
                      <c:pt idx="8362">
                        <c:v>83.62</c:v>
                      </c:pt>
                      <c:pt idx="8363">
                        <c:v>83.63</c:v>
                      </c:pt>
                      <c:pt idx="8364">
                        <c:v>83.64</c:v>
                      </c:pt>
                      <c:pt idx="8365">
                        <c:v>83.65</c:v>
                      </c:pt>
                      <c:pt idx="8366">
                        <c:v>83.66</c:v>
                      </c:pt>
                      <c:pt idx="8367">
                        <c:v>83.67</c:v>
                      </c:pt>
                      <c:pt idx="8368">
                        <c:v>83.68</c:v>
                      </c:pt>
                      <c:pt idx="8369">
                        <c:v>83.69</c:v>
                      </c:pt>
                      <c:pt idx="8370">
                        <c:v>83.7</c:v>
                      </c:pt>
                      <c:pt idx="8371">
                        <c:v>83.710000000000008</c:v>
                      </c:pt>
                      <c:pt idx="8372">
                        <c:v>83.72</c:v>
                      </c:pt>
                      <c:pt idx="8373">
                        <c:v>83.73</c:v>
                      </c:pt>
                      <c:pt idx="8374">
                        <c:v>83.74</c:v>
                      </c:pt>
                      <c:pt idx="8375">
                        <c:v>83.75</c:v>
                      </c:pt>
                      <c:pt idx="8376">
                        <c:v>83.76</c:v>
                      </c:pt>
                      <c:pt idx="8377">
                        <c:v>83.77</c:v>
                      </c:pt>
                      <c:pt idx="8378">
                        <c:v>83.78</c:v>
                      </c:pt>
                      <c:pt idx="8379">
                        <c:v>83.79</c:v>
                      </c:pt>
                      <c:pt idx="8380">
                        <c:v>83.8</c:v>
                      </c:pt>
                      <c:pt idx="8381">
                        <c:v>83.81</c:v>
                      </c:pt>
                      <c:pt idx="8382">
                        <c:v>83.820000000000007</c:v>
                      </c:pt>
                      <c:pt idx="8383">
                        <c:v>83.83</c:v>
                      </c:pt>
                      <c:pt idx="8384">
                        <c:v>83.84</c:v>
                      </c:pt>
                      <c:pt idx="8385">
                        <c:v>83.850000000000009</c:v>
                      </c:pt>
                      <c:pt idx="8386">
                        <c:v>83.86</c:v>
                      </c:pt>
                      <c:pt idx="8387">
                        <c:v>83.87</c:v>
                      </c:pt>
                      <c:pt idx="8388">
                        <c:v>83.88</c:v>
                      </c:pt>
                      <c:pt idx="8389">
                        <c:v>83.89</c:v>
                      </c:pt>
                      <c:pt idx="8390">
                        <c:v>83.9</c:v>
                      </c:pt>
                      <c:pt idx="8391">
                        <c:v>83.91</c:v>
                      </c:pt>
                      <c:pt idx="8392">
                        <c:v>83.92</c:v>
                      </c:pt>
                      <c:pt idx="8393">
                        <c:v>83.93</c:v>
                      </c:pt>
                      <c:pt idx="8394">
                        <c:v>83.94</c:v>
                      </c:pt>
                      <c:pt idx="8395">
                        <c:v>83.95</c:v>
                      </c:pt>
                      <c:pt idx="8396">
                        <c:v>83.960000000000008</c:v>
                      </c:pt>
                      <c:pt idx="8397">
                        <c:v>83.97</c:v>
                      </c:pt>
                      <c:pt idx="8398">
                        <c:v>83.98</c:v>
                      </c:pt>
                      <c:pt idx="8399">
                        <c:v>83.99</c:v>
                      </c:pt>
                      <c:pt idx="8400">
                        <c:v>84</c:v>
                      </c:pt>
                      <c:pt idx="8401">
                        <c:v>84.01</c:v>
                      </c:pt>
                      <c:pt idx="8402">
                        <c:v>84.02</c:v>
                      </c:pt>
                      <c:pt idx="8403">
                        <c:v>84.03</c:v>
                      </c:pt>
                      <c:pt idx="8404">
                        <c:v>84.04</c:v>
                      </c:pt>
                      <c:pt idx="8405">
                        <c:v>84.05</c:v>
                      </c:pt>
                      <c:pt idx="8406">
                        <c:v>84.06</c:v>
                      </c:pt>
                      <c:pt idx="8407">
                        <c:v>84.070000000000007</c:v>
                      </c:pt>
                      <c:pt idx="8408">
                        <c:v>84.08</c:v>
                      </c:pt>
                      <c:pt idx="8409">
                        <c:v>84.09</c:v>
                      </c:pt>
                      <c:pt idx="8410">
                        <c:v>84.100000000000009</c:v>
                      </c:pt>
                      <c:pt idx="8411">
                        <c:v>84.11</c:v>
                      </c:pt>
                      <c:pt idx="8412">
                        <c:v>84.12</c:v>
                      </c:pt>
                      <c:pt idx="8413">
                        <c:v>84.13</c:v>
                      </c:pt>
                      <c:pt idx="8414">
                        <c:v>84.14</c:v>
                      </c:pt>
                      <c:pt idx="8415">
                        <c:v>84.15</c:v>
                      </c:pt>
                      <c:pt idx="8416">
                        <c:v>84.16</c:v>
                      </c:pt>
                      <c:pt idx="8417">
                        <c:v>84.17</c:v>
                      </c:pt>
                      <c:pt idx="8418">
                        <c:v>84.18</c:v>
                      </c:pt>
                      <c:pt idx="8419">
                        <c:v>84.19</c:v>
                      </c:pt>
                      <c:pt idx="8420">
                        <c:v>84.2</c:v>
                      </c:pt>
                      <c:pt idx="8421">
                        <c:v>84.210000000000008</c:v>
                      </c:pt>
                      <c:pt idx="8422">
                        <c:v>84.22</c:v>
                      </c:pt>
                      <c:pt idx="8423">
                        <c:v>84.23</c:v>
                      </c:pt>
                      <c:pt idx="8424">
                        <c:v>84.24</c:v>
                      </c:pt>
                      <c:pt idx="8425">
                        <c:v>84.25</c:v>
                      </c:pt>
                      <c:pt idx="8426">
                        <c:v>84.26</c:v>
                      </c:pt>
                      <c:pt idx="8427">
                        <c:v>84.27</c:v>
                      </c:pt>
                      <c:pt idx="8428">
                        <c:v>84.28</c:v>
                      </c:pt>
                      <c:pt idx="8429">
                        <c:v>84.29</c:v>
                      </c:pt>
                      <c:pt idx="8430">
                        <c:v>84.3</c:v>
                      </c:pt>
                      <c:pt idx="8431">
                        <c:v>84.31</c:v>
                      </c:pt>
                      <c:pt idx="8432">
                        <c:v>84.320000000000007</c:v>
                      </c:pt>
                      <c:pt idx="8433">
                        <c:v>84.33</c:v>
                      </c:pt>
                      <c:pt idx="8434">
                        <c:v>84.34</c:v>
                      </c:pt>
                      <c:pt idx="8435">
                        <c:v>84.350000000000009</c:v>
                      </c:pt>
                      <c:pt idx="8436">
                        <c:v>84.36</c:v>
                      </c:pt>
                      <c:pt idx="8437">
                        <c:v>84.37</c:v>
                      </c:pt>
                      <c:pt idx="8438">
                        <c:v>84.38</c:v>
                      </c:pt>
                      <c:pt idx="8439">
                        <c:v>84.39</c:v>
                      </c:pt>
                      <c:pt idx="8440">
                        <c:v>84.4</c:v>
                      </c:pt>
                      <c:pt idx="8441">
                        <c:v>84.41</c:v>
                      </c:pt>
                      <c:pt idx="8442">
                        <c:v>84.42</c:v>
                      </c:pt>
                      <c:pt idx="8443">
                        <c:v>84.43</c:v>
                      </c:pt>
                      <c:pt idx="8444">
                        <c:v>84.44</c:v>
                      </c:pt>
                      <c:pt idx="8445">
                        <c:v>84.45</c:v>
                      </c:pt>
                      <c:pt idx="8446">
                        <c:v>84.460000000000008</c:v>
                      </c:pt>
                      <c:pt idx="8447">
                        <c:v>84.47</c:v>
                      </c:pt>
                      <c:pt idx="8448">
                        <c:v>84.48</c:v>
                      </c:pt>
                      <c:pt idx="8449">
                        <c:v>84.49</c:v>
                      </c:pt>
                      <c:pt idx="8450">
                        <c:v>84.5</c:v>
                      </c:pt>
                      <c:pt idx="8451">
                        <c:v>84.51</c:v>
                      </c:pt>
                      <c:pt idx="8452">
                        <c:v>84.52</c:v>
                      </c:pt>
                      <c:pt idx="8453">
                        <c:v>84.53</c:v>
                      </c:pt>
                      <c:pt idx="8454">
                        <c:v>84.54</c:v>
                      </c:pt>
                      <c:pt idx="8455">
                        <c:v>84.55</c:v>
                      </c:pt>
                      <c:pt idx="8456">
                        <c:v>84.56</c:v>
                      </c:pt>
                      <c:pt idx="8457">
                        <c:v>84.570000000000007</c:v>
                      </c:pt>
                      <c:pt idx="8458">
                        <c:v>84.58</c:v>
                      </c:pt>
                      <c:pt idx="8459">
                        <c:v>84.59</c:v>
                      </c:pt>
                      <c:pt idx="8460">
                        <c:v>84.600000000000009</c:v>
                      </c:pt>
                      <c:pt idx="8461">
                        <c:v>84.61</c:v>
                      </c:pt>
                      <c:pt idx="8462">
                        <c:v>84.62</c:v>
                      </c:pt>
                      <c:pt idx="8463">
                        <c:v>84.63</c:v>
                      </c:pt>
                      <c:pt idx="8464">
                        <c:v>84.64</c:v>
                      </c:pt>
                      <c:pt idx="8465">
                        <c:v>84.65</c:v>
                      </c:pt>
                      <c:pt idx="8466">
                        <c:v>84.66</c:v>
                      </c:pt>
                      <c:pt idx="8467">
                        <c:v>84.67</c:v>
                      </c:pt>
                      <c:pt idx="8468">
                        <c:v>84.68</c:v>
                      </c:pt>
                      <c:pt idx="8469">
                        <c:v>84.69</c:v>
                      </c:pt>
                      <c:pt idx="8470">
                        <c:v>84.7</c:v>
                      </c:pt>
                      <c:pt idx="8471">
                        <c:v>84.710000000000008</c:v>
                      </c:pt>
                      <c:pt idx="8472">
                        <c:v>84.72</c:v>
                      </c:pt>
                      <c:pt idx="8473">
                        <c:v>84.73</c:v>
                      </c:pt>
                      <c:pt idx="8474">
                        <c:v>84.74</c:v>
                      </c:pt>
                      <c:pt idx="8475">
                        <c:v>84.75</c:v>
                      </c:pt>
                      <c:pt idx="8476">
                        <c:v>84.76</c:v>
                      </c:pt>
                      <c:pt idx="8477">
                        <c:v>84.77</c:v>
                      </c:pt>
                      <c:pt idx="8478">
                        <c:v>84.78</c:v>
                      </c:pt>
                      <c:pt idx="8479">
                        <c:v>84.79</c:v>
                      </c:pt>
                      <c:pt idx="8480">
                        <c:v>84.8</c:v>
                      </c:pt>
                      <c:pt idx="8481">
                        <c:v>84.81</c:v>
                      </c:pt>
                      <c:pt idx="8482">
                        <c:v>84.820000000000007</c:v>
                      </c:pt>
                      <c:pt idx="8483">
                        <c:v>84.83</c:v>
                      </c:pt>
                      <c:pt idx="8484">
                        <c:v>84.84</c:v>
                      </c:pt>
                      <c:pt idx="8485">
                        <c:v>84.850000000000009</c:v>
                      </c:pt>
                      <c:pt idx="8486">
                        <c:v>84.86</c:v>
                      </c:pt>
                      <c:pt idx="8487">
                        <c:v>84.87</c:v>
                      </c:pt>
                      <c:pt idx="8488">
                        <c:v>84.88</c:v>
                      </c:pt>
                      <c:pt idx="8489">
                        <c:v>84.89</c:v>
                      </c:pt>
                      <c:pt idx="8490">
                        <c:v>84.9</c:v>
                      </c:pt>
                      <c:pt idx="8491">
                        <c:v>84.91</c:v>
                      </c:pt>
                      <c:pt idx="8492">
                        <c:v>84.92</c:v>
                      </c:pt>
                      <c:pt idx="8493">
                        <c:v>84.93</c:v>
                      </c:pt>
                      <c:pt idx="8494">
                        <c:v>84.94</c:v>
                      </c:pt>
                      <c:pt idx="8495">
                        <c:v>84.95</c:v>
                      </c:pt>
                      <c:pt idx="8496">
                        <c:v>84.960000000000008</c:v>
                      </c:pt>
                      <c:pt idx="8497">
                        <c:v>84.97</c:v>
                      </c:pt>
                      <c:pt idx="8498">
                        <c:v>84.98</c:v>
                      </c:pt>
                      <c:pt idx="8499">
                        <c:v>84.99</c:v>
                      </c:pt>
                      <c:pt idx="8500">
                        <c:v>85</c:v>
                      </c:pt>
                      <c:pt idx="8501">
                        <c:v>85.01</c:v>
                      </c:pt>
                      <c:pt idx="8502">
                        <c:v>85.02</c:v>
                      </c:pt>
                      <c:pt idx="8503">
                        <c:v>85.03</c:v>
                      </c:pt>
                      <c:pt idx="8504">
                        <c:v>85.04</c:v>
                      </c:pt>
                      <c:pt idx="8505">
                        <c:v>85.05</c:v>
                      </c:pt>
                      <c:pt idx="8506">
                        <c:v>85.06</c:v>
                      </c:pt>
                      <c:pt idx="8507">
                        <c:v>85.070000000000007</c:v>
                      </c:pt>
                      <c:pt idx="8508">
                        <c:v>85.08</c:v>
                      </c:pt>
                      <c:pt idx="8509">
                        <c:v>85.09</c:v>
                      </c:pt>
                      <c:pt idx="8510">
                        <c:v>85.100000000000009</c:v>
                      </c:pt>
                      <c:pt idx="8511">
                        <c:v>85.11</c:v>
                      </c:pt>
                      <c:pt idx="8512">
                        <c:v>85.12</c:v>
                      </c:pt>
                      <c:pt idx="8513">
                        <c:v>85.13</c:v>
                      </c:pt>
                      <c:pt idx="8514">
                        <c:v>85.14</c:v>
                      </c:pt>
                      <c:pt idx="8515">
                        <c:v>85.15</c:v>
                      </c:pt>
                      <c:pt idx="8516">
                        <c:v>85.16</c:v>
                      </c:pt>
                      <c:pt idx="8517">
                        <c:v>85.17</c:v>
                      </c:pt>
                      <c:pt idx="8518">
                        <c:v>85.18</c:v>
                      </c:pt>
                      <c:pt idx="8519">
                        <c:v>85.19</c:v>
                      </c:pt>
                      <c:pt idx="8520">
                        <c:v>85.2</c:v>
                      </c:pt>
                      <c:pt idx="8521">
                        <c:v>85.210000000000008</c:v>
                      </c:pt>
                      <c:pt idx="8522">
                        <c:v>85.22</c:v>
                      </c:pt>
                      <c:pt idx="8523">
                        <c:v>85.23</c:v>
                      </c:pt>
                      <c:pt idx="8524">
                        <c:v>85.24</c:v>
                      </c:pt>
                      <c:pt idx="8525">
                        <c:v>85.25</c:v>
                      </c:pt>
                      <c:pt idx="8526">
                        <c:v>85.26</c:v>
                      </c:pt>
                      <c:pt idx="8527">
                        <c:v>85.27</c:v>
                      </c:pt>
                      <c:pt idx="8528">
                        <c:v>85.28</c:v>
                      </c:pt>
                      <c:pt idx="8529">
                        <c:v>85.29</c:v>
                      </c:pt>
                      <c:pt idx="8530">
                        <c:v>85.3</c:v>
                      </c:pt>
                      <c:pt idx="8531">
                        <c:v>85.31</c:v>
                      </c:pt>
                      <c:pt idx="8532">
                        <c:v>85.320000000000007</c:v>
                      </c:pt>
                      <c:pt idx="8533">
                        <c:v>85.33</c:v>
                      </c:pt>
                      <c:pt idx="8534">
                        <c:v>85.34</c:v>
                      </c:pt>
                      <c:pt idx="8535">
                        <c:v>85.350000000000009</c:v>
                      </c:pt>
                      <c:pt idx="8536">
                        <c:v>85.36</c:v>
                      </c:pt>
                      <c:pt idx="8537">
                        <c:v>85.37</c:v>
                      </c:pt>
                      <c:pt idx="8538">
                        <c:v>85.38</c:v>
                      </c:pt>
                      <c:pt idx="8539">
                        <c:v>85.39</c:v>
                      </c:pt>
                      <c:pt idx="8540">
                        <c:v>85.4</c:v>
                      </c:pt>
                      <c:pt idx="8541">
                        <c:v>85.41</c:v>
                      </c:pt>
                      <c:pt idx="8542">
                        <c:v>85.42</c:v>
                      </c:pt>
                      <c:pt idx="8543">
                        <c:v>85.43</c:v>
                      </c:pt>
                      <c:pt idx="8544">
                        <c:v>85.44</c:v>
                      </c:pt>
                      <c:pt idx="8545">
                        <c:v>85.45</c:v>
                      </c:pt>
                      <c:pt idx="8546">
                        <c:v>85.460000000000008</c:v>
                      </c:pt>
                      <c:pt idx="8547">
                        <c:v>85.47</c:v>
                      </c:pt>
                      <c:pt idx="8548">
                        <c:v>85.48</c:v>
                      </c:pt>
                      <c:pt idx="8549">
                        <c:v>85.49</c:v>
                      </c:pt>
                      <c:pt idx="8550">
                        <c:v>85.5</c:v>
                      </c:pt>
                      <c:pt idx="8551">
                        <c:v>85.51</c:v>
                      </c:pt>
                      <c:pt idx="8552">
                        <c:v>85.52</c:v>
                      </c:pt>
                      <c:pt idx="8553">
                        <c:v>85.53</c:v>
                      </c:pt>
                      <c:pt idx="8554">
                        <c:v>85.54</c:v>
                      </c:pt>
                      <c:pt idx="8555">
                        <c:v>85.55</c:v>
                      </c:pt>
                      <c:pt idx="8556">
                        <c:v>85.56</c:v>
                      </c:pt>
                      <c:pt idx="8557">
                        <c:v>85.570000000000007</c:v>
                      </c:pt>
                      <c:pt idx="8558">
                        <c:v>85.58</c:v>
                      </c:pt>
                      <c:pt idx="8559">
                        <c:v>85.59</c:v>
                      </c:pt>
                      <c:pt idx="8560">
                        <c:v>85.600000000000009</c:v>
                      </c:pt>
                      <c:pt idx="8561">
                        <c:v>85.61</c:v>
                      </c:pt>
                      <c:pt idx="8562">
                        <c:v>85.62</c:v>
                      </c:pt>
                      <c:pt idx="8563">
                        <c:v>85.63</c:v>
                      </c:pt>
                      <c:pt idx="8564">
                        <c:v>85.64</c:v>
                      </c:pt>
                      <c:pt idx="8565">
                        <c:v>85.65</c:v>
                      </c:pt>
                      <c:pt idx="8566">
                        <c:v>85.66</c:v>
                      </c:pt>
                      <c:pt idx="8567">
                        <c:v>85.67</c:v>
                      </c:pt>
                      <c:pt idx="8568">
                        <c:v>85.68</c:v>
                      </c:pt>
                      <c:pt idx="8569">
                        <c:v>85.69</c:v>
                      </c:pt>
                      <c:pt idx="8570">
                        <c:v>85.7</c:v>
                      </c:pt>
                      <c:pt idx="8571">
                        <c:v>85.710000000000008</c:v>
                      </c:pt>
                      <c:pt idx="8572">
                        <c:v>85.72</c:v>
                      </c:pt>
                      <c:pt idx="8573">
                        <c:v>85.73</c:v>
                      </c:pt>
                      <c:pt idx="8574">
                        <c:v>85.74</c:v>
                      </c:pt>
                      <c:pt idx="8575">
                        <c:v>85.75</c:v>
                      </c:pt>
                      <c:pt idx="8576">
                        <c:v>85.76</c:v>
                      </c:pt>
                      <c:pt idx="8577">
                        <c:v>85.77</c:v>
                      </c:pt>
                      <c:pt idx="8578">
                        <c:v>85.78</c:v>
                      </c:pt>
                      <c:pt idx="8579">
                        <c:v>85.79</c:v>
                      </c:pt>
                      <c:pt idx="8580">
                        <c:v>85.8</c:v>
                      </c:pt>
                      <c:pt idx="8581">
                        <c:v>85.81</c:v>
                      </c:pt>
                      <c:pt idx="8582">
                        <c:v>85.820000000000007</c:v>
                      </c:pt>
                      <c:pt idx="8583">
                        <c:v>85.83</c:v>
                      </c:pt>
                      <c:pt idx="8584">
                        <c:v>85.84</c:v>
                      </c:pt>
                      <c:pt idx="8585">
                        <c:v>85.850000000000009</c:v>
                      </c:pt>
                      <c:pt idx="8586">
                        <c:v>85.86</c:v>
                      </c:pt>
                      <c:pt idx="8587">
                        <c:v>85.87</c:v>
                      </c:pt>
                      <c:pt idx="8588">
                        <c:v>85.88</c:v>
                      </c:pt>
                      <c:pt idx="8589">
                        <c:v>85.89</c:v>
                      </c:pt>
                      <c:pt idx="8590">
                        <c:v>85.9</c:v>
                      </c:pt>
                      <c:pt idx="8591">
                        <c:v>85.91</c:v>
                      </c:pt>
                      <c:pt idx="8592">
                        <c:v>85.92</c:v>
                      </c:pt>
                      <c:pt idx="8593">
                        <c:v>85.93</c:v>
                      </c:pt>
                      <c:pt idx="8594">
                        <c:v>85.94</c:v>
                      </c:pt>
                      <c:pt idx="8595">
                        <c:v>85.95</c:v>
                      </c:pt>
                      <c:pt idx="8596">
                        <c:v>85.960000000000008</c:v>
                      </c:pt>
                      <c:pt idx="8597">
                        <c:v>85.97</c:v>
                      </c:pt>
                      <c:pt idx="8598">
                        <c:v>85.98</c:v>
                      </c:pt>
                      <c:pt idx="8599">
                        <c:v>85.99</c:v>
                      </c:pt>
                      <c:pt idx="8600">
                        <c:v>86</c:v>
                      </c:pt>
                      <c:pt idx="8601">
                        <c:v>86.01</c:v>
                      </c:pt>
                      <c:pt idx="8602">
                        <c:v>86.02</c:v>
                      </c:pt>
                      <c:pt idx="8603">
                        <c:v>86.03</c:v>
                      </c:pt>
                      <c:pt idx="8604">
                        <c:v>86.04</c:v>
                      </c:pt>
                      <c:pt idx="8605">
                        <c:v>86.05</c:v>
                      </c:pt>
                      <c:pt idx="8606">
                        <c:v>86.06</c:v>
                      </c:pt>
                      <c:pt idx="8607">
                        <c:v>86.070000000000007</c:v>
                      </c:pt>
                      <c:pt idx="8608">
                        <c:v>86.08</c:v>
                      </c:pt>
                      <c:pt idx="8609">
                        <c:v>86.09</c:v>
                      </c:pt>
                      <c:pt idx="8610">
                        <c:v>86.100000000000009</c:v>
                      </c:pt>
                      <c:pt idx="8611">
                        <c:v>86.11</c:v>
                      </c:pt>
                      <c:pt idx="8612">
                        <c:v>86.12</c:v>
                      </c:pt>
                      <c:pt idx="8613">
                        <c:v>86.13</c:v>
                      </c:pt>
                      <c:pt idx="8614">
                        <c:v>86.14</c:v>
                      </c:pt>
                      <c:pt idx="8615">
                        <c:v>86.15</c:v>
                      </c:pt>
                      <c:pt idx="8616">
                        <c:v>86.16</c:v>
                      </c:pt>
                      <c:pt idx="8617">
                        <c:v>86.17</c:v>
                      </c:pt>
                      <c:pt idx="8618">
                        <c:v>86.18</c:v>
                      </c:pt>
                      <c:pt idx="8619">
                        <c:v>86.19</c:v>
                      </c:pt>
                      <c:pt idx="8620">
                        <c:v>86.2</c:v>
                      </c:pt>
                      <c:pt idx="8621">
                        <c:v>86.210000000000008</c:v>
                      </c:pt>
                      <c:pt idx="8622">
                        <c:v>86.22</c:v>
                      </c:pt>
                      <c:pt idx="8623">
                        <c:v>86.23</c:v>
                      </c:pt>
                      <c:pt idx="8624">
                        <c:v>86.24</c:v>
                      </c:pt>
                      <c:pt idx="8625">
                        <c:v>86.25</c:v>
                      </c:pt>
                      <c:pt idx="8626">
                        <c:v>86.26</c:v>
                      </c:pt>
                      <c:pt idx="8627">
                        <c:v>86.27</c:v>
                      </c:pt>
                      <c:pt idx="8628">
                        <c:v>86.28</c:v>
                      </c:pt>
                      <c:pt idx="8629">
                        <c:v>86.29</c:v>
                      </c:pt>
                      <c:pt idx="8630">
                        <c:v>86.3</c:v>
                      </c:pt>
                      <c:pt idx="8631">
                        <c:v>86.31</c:v>
                      </c:pt>
                      <c:pt idx="8632">
                        <c:v>86.320000000000007</c:v>
                      </c:pt>
                      <c:pt idx="8633">
                        <c:v>86.33</c:v>
                      </c:pt>
                      <c:pt idx="8634">
                        <c:v>86.34</c:v>
                      </c:pt>
                      <c:pt idx="8635">
                        <c:v>86.350000000000009</c:v>
                      </c:pt>
                      <c:pt idx="8636">
                        <c:v>86.36</c:v>
                      </c:pt>
                      <c:pt idx="8637">
                        <c:v>86.37</c:v>
                      </c:pt>
                      <c:pt idx="8638">
                        <c:v>86.38</c:v>
                      </c:pt>
                      <c:pt idx="8639">
                        <c:v>86.39</c:v>
                      </c:pt>
                      <c:pt idx="8640">
                        <c:v>86.4</c:v>
                      </c:pt>
                      <c:pt idx="8641">
                        <c:v>86.41</c:v>
                      </c:pt>
                      <c:pt idx="8642">
                        <c:v>86.42</c:v>
                      </c:pt>
                      <c:pt idx="8643">
                        <c:v>86.43</c:v>
                      </c:pt>
                      <c:pt idx="8644">
                        <c:v>86.44</c:v>
                      </c:pt>
                      <c:pt idx="8645">
                        <c:v>86.45</c:v>
                      </c:pt>
                      <c:pt idx="8646">
                        <c:v>86.460000000000008</c:v>
                      </c:pt>
                      <c:pt idx="8647">
                        <c:v>86.47</c:v>
                      </c:pt>
                      <c:pt idx="8648">
                        <c:v>86.48</c:v>
                      </c:pt>
                      <c:pt idx="8649">
                        <c:v>86.49</c:v>
                      </c:pt>
                      <c:pt idx="8650">
                        <c:v>86.5</c:v>
                      </c:pt>
                      <c:pt idx="8651">
                        <c:v>86.51</c:v>
                      </c:pt>
                      <c:pt idx="8652">
                        <c:v>86.52</c:v>
                      </c:pt>
                      <c:pt idx="8653">
                        <c:v>86.53</c:v>
                      </c:pt>
                      <c:pt idx="8654">
                        <c:v>86.54</c:v>
                      </c:pt>
                      <c:pt idx="8655">
                        <c:v>86.55</c:v>
                      </c:pt>
                      <c:pt idx="8656">
                        <c:v>86.56</c:v>
                      </c:pt>
                      <c:pt idx="8657">
                        <c:v>86.570000000000007</c:v>
                      </c:pt>
                      <c:pt idx="8658">
                        <c:v>86.58</c:v>
                      </c:pt>
                      <c:pt idx="8659">
                        <c:v>86.59</c:v>
                      </c:pt>
                      <c:pt idx="8660">
                        <c:v>86.600000000000009</c:v>
                      </c:pt>
                      <c:pt idx="8661">
                        <c:v>86.61</c:v>
                      </c:pt>
                      <c:pt idx="8662">
                        <c:v>86.62</c:v>
                      </c:pt>
                      <c:pt idx="8663">
                        <c:v>86.63</c:v>
                      </c:pt>
                      <c:pt idx="8664">
                        <c:v>86.64</c:v>
                      </c:pt>
                      <c:pt idx="8665">
                        <c:v>86.65</c:v>
                      </c:pt>
                      <c:pt idx="8666">
                        <c:v>86.66</c:v>
                      </c:pt>
                      <c:pt idx="8667">
                        <c:v>86.67</c:v>
                      </c:pt>
                      <c:pt idx="8668">
                        <c:v>86.68</c:v>
                      </c:pt>
                      <c:pt idx="8669">
                        <c:v>86.69</c:v>
                      </c:pt>
                      <c:pt idx="8670">
                        <c:v>86.7</c:v>
                      </c:pt>
                      <c:pt idx="8671">
                        <c:v>86.710000000000008</c:v>
                      </c:pt>
                      <c:pt idx="8672">
                        <c:v>86.72</c:v>
                      </c:pt>
                      <c:pt idx="8673">
                        <c:v>86.73</c:v>
                      </c:pt>
                      <c:pt idx="8674">
                        <c:v>86.74</c:v>
                      </c:pt>
                      <c:pt idx="8675">
                        <c:v>86.75</c:v>
                      </c:pt>
                      <c:pt idx="8676">
                        <c:v>86.76</c:v>
                      </c:pt>
                      <c:pt idx="8677">
                        <c:v>86.77</c:v>
                      </c:pt>
                      <c:pt idx="8678">
                        <c:v>86.78</c:v>
                      </c:pt>
                      <c:pt idx="8679">
                        <c:v>86.79</c:v>
                      </c:pt>
                      <c:pt idx="8680">
                        <c:v>86.8</c:v>
                      </c:pt>
                      <c:pt idx="8681">
                        <c:v>86.81</c:v>
                      </c:pt>
                      <c:pt idx="8682">
                        <c:v>86.820000000000007</c:v>
                      </c:pt>
                      <c:pt idx="8683">
                        <c:v>86.83</c:v>
                      </c:pt>
                      <c:pt idx="8684">
                        <c:v>86.84</c:v>
                      </c:pt>
                      <c:pt idx="8685">
                        <c:v>86.850000000000009</c:v>
                      </c:pt>
                      <c:pt idx="8686">
                        <c:v>86.86</c:v>
                      </c:pt>
                      <c:pt idx="8687">
                        <c:v>86.87</c:v>
                      </c:pt>
                      <c:pt idx="8688">
                        <c:v>86.88</c:v>
                      </c:pt>
                      <c:pt idx="8689">
                        <c:v>86.89</c:v>
                      </c:pt>
                      <c:pt idx="8690">
                        <c:v>86.9</c:v>
                      </c:pt>
                      <c:pt idx="8691">
                        <c:v>86.91</c:v>
                      </c:pt>
                      <c:pt idx="8692">
                        <c:v>86.92</c:v>
                      </c:pt>
                      <c:pt idx="8693">
                        <c:v>86.93</c:v>
                      </c:pt>
                      <c:pt idx="8694">
                        <c:v>86.94</c:v>
                      </c:pt>
                      <c:pt idx="8695">
                        <c:v>86.95</c:v>
                      </c:pt>
                      <c:pt idx="8696">
                        <c:v>86.960000000000008</c:v>
                      </c:pt>
                      <c:pt idx="8697">
                        <c:v>86.97</c:v>
                      </c:pt>
                      <c:pt idx="8698">
                        <c:v>86.98</c:v>
                      </c:pt>
                      <c:pt idx="8699">
                        <c:v>86.99</c:v>
                      </c:pt>
                      <c:pt idx="8700">
                        <c:v>87</c:v>
                      </c:pt>
                      <c:pt idx="8701">
                        <c:v>87.01</c:v>
                      </c:pt>
                      <c:pt idx="8702">
                        <c:v>87.02</c:v>
                      </c:pt>
                      <c:pt idx="8703">
                        <c:v>87.03</c:v>
                      </c:pt>
                      <c:pt idx="8704">
                        <c:v>87.04</c:v>
                      </c:pt>
                      <c:pt idx="8705">
                        <c:v>87.05</c:v>
                      </c:pt>
                      <c:pt idx="8706">
                        <c:v>87.06</c:v>
                      </c:pt>
                      <c:pt idx="8707">
                        <c:v>87.070000000000007</c:v>
                      </c:pt>
                      <c:pt idx="8708">
                        <c:v>87.08</c:v>
                      </c:pt>
                      <c:pt idx="8709">
                        <c:v>87.09</c:v>
                      </c:pt>
                      <c:pt idx="8710">
                        <c:v>87.100000000000009</c:v>
                      </c:pt>
                      <c:pt idx="8711">
                        <c:v>87.11</c:v>
                      </c:pt>
                      <c:pt idx="8712">
                        <c:v>87.12</c:v>
                      </c:pt>
                      <c:pt idx="8713">
                        <c:v>87.13</c:v>
                      </c:pt>
                      <c:pt idx="8714">
                        <c:v>87.14</c:v>
                      </c:pt>
                      <c:pt idx="8715">
                        <c:v>87.15</c:v>
                      </c:pt>
                      <c:pt idx="8716">
                        <c:v>87.16</c:v>
                      </c:pt>
                      <c:pt idx="8717">
                        <c:v>87.17</c:v>
                      </c:pt>
                      <c:pt idx="8718">
                        <c:v>87.18</c:v>
                      </c:pt>
                      <c:pt idx="8719">
                        <c:v>87.19</c:v>
                      </c:pt>
                      <c:pt idx="8720">
                        <c:v>87.2</c:v>
                      </c:pt>
                      <c:pt idx="8721">
                        <c:v>87.210000000000008</c:v>
                      </c:pt>
                      <c:pt idx="8722">
                        <c:v>87.22</c:v>
                      </c:pt>
                      <c:pt idx="8723">
                        <c:v>87.23</c:v>
                      </c:pt>
                      <c:pt idx="8724">
                        <c:v>87.24</c:v>
                      </c:pt>
                      <c:pt idx="8725">
                        <c:v>87.25</c:v>
                      </c:pt>
                      <c:pt idx="8726">
                        <c:v>87.26</c:v>
                      </c:pt>
                      <c:pt idx="8727">
                        <c:v>87.27</c:v>
                      </c:pt>
                      <c:pt idx="8728">
                        <c:v>87.28</c:v>
                      </c:pt>
                      <c:pt idx="8729">
                        <c:v>87.29</c:v>
                      </c:pt>
                      <c:pt idx="8730">
                        <c:v>87.3</c:v>
                      </c:pt>
                      <c:pt idx="8731">
                        <c:v>87.31</c:v>
                      </c:pt>
                      <c:pt idx="8732">
                        <c:v>87.320000000000007</c:v>
                      </c:pt>
                      <c:pt idx="8733">
                        <c:v>87.33</c:v>
                      </c:pt>
                      <c:pt idx="8734">
                        <c:v>87.34</c:v>
                      </c:pt>
                      <c:pt idx="8735">
                        <c:v>87.350000000000009</c:v>
                      </c:pt>
                      <c:pt idx="8736">
                        <c:v>87.36</c:v>
                      </c:pt>
                      <c:pt idx="8737">
                        <c:v>87.37</c:v>
                      </c:pt>
                      <c:pt idx="8738">
                        <c:v>87.38</c:v>
                      </c:pt>
                      <c:pt idx="8739">
                        <c:v>87.39</c:v>
                      </c:pt>
                      <c:pt idx="8740">
                        <c:v>87.4</c:v>
                      </c:pt>
                      <c:pt idx="8741">
                        <c:v>87.41</c:v>
                      </c:pt>
                      <c:pt idx="8742">
                        <c:v>87.42</c:v>
                      </c:pt>
                      <c:pt idx="8743">
                        <c:v>87.43</c:v>
                      </c:pt>
                      <c:pt idx="8744">
                        <c:v>87.44</c:v>
                      </c:pt>
                      <c:pt idx="8745">
                        <c:v>87.45</c:v>
                      </c:pt>
                      <c:pt idx="8746">
                        <c:v>87.460000000000008</c:v>
                      </c:pt>
                      <c:pt idx="8747">
                        <c:v>87.47</c:v>
                      </c:pt>
                      <c:pt idx="8748">
                        <c:v>87.48</c:v>
                      </c:pt>
                      <c:pt idx="8749">
                        <c:v>87.49</c:v>
                      </c:pt>
                      <c:pt idx="8750">
                        <c:v>87.5</c:v>
                      </c:pt>
                      <c:pt idx="8751">
                        <c:v>87.51</c:v>
                      </c:pt>
                      <c:pt idx="8752">
                        <c:v>87.52</c:v>
                      </c:pt>
                      <c:pt idx="8753">
                        <c:v>87.53</c:v>
                      </c:pt>
                      <c:pt idx="8754">
                        <c:v>87.54</c:v>
                      </c:pt>
                      <c:pt idx="8755">
                        <c:v>87.55</c:v>
                      </c:pt>
                      <c:pt idx="8756">
                        <c:v>87.56</c:v>
                      </c:pt>
                      <c:pt idx="8757">
                        <c:v>87.570000000000007</c:v>
                      </c:pt>
                      <c:pt idx="8758">
                        <c:v>87.58</c:v>
                      </c:pt>
                      <c:pt idx="8759">
                        <c:v>87.59</c:v>
                      </c:pt>
                      <c:pt idx="8760">
                        <c:v>87.600000000000009</c:v>
                      </c:pt>
                      <c:pt idx="8761">
                        <c:v>87.61</c:v>
                      </c:pt>
                      <c:pt idx="8762">
                        <c:v>87.62</c:v>
                      </c:pt>
                      <c:pt idx="8763">
                        <c:v>87.63</c:v>
                      </c:pt>
                      <c:pt idx="8764">
                        <c:v>87.64</c:v>
                      </c:pt>
                      <c:pt idx="8765">
                        <c:v>87.65</c:v>
                      </c:pt>
                      <c:pt idx="8766">
                        <c:v>87.66</c:v>
                      </c:pt>
                      <c:pt idx="8767">
                        <c:v>87.67</c:v>
                      </c:pt>
                      <c:pt idx="8768">
                        <c:v>87.68</c:v>
                      </c:pt>
                      <c:pt idx="8769">
                        <c:v>87.69</c:v>
                      </c:pt>
                      <c:pt idx="8770">
                        <c:v>87.7</c:v>
                      </c:pt>
                      <c:pt idx="8771">
                        <c:v>87.710000000000008</c:v>
                      </c:pt>
                      <c:pt idx="8772">
                        <c:v>87.72</c:v>
                      </c:pt>
                      <c:pt idx="8773">
                        <c:v>87.73</c:v>
                      </c:pt>
                      <c:pt idx="8774">
                        <c:v>87.74</c:v>
                      </c:pt>
                      <c:pt idx="8775">
                        <c:v>87.75</c:v>
                      </c:pt>
                      <c:pt idx="8776">
                        <c:v>87.76</c:v>
                      </c:pt>
                      <c:pt idx="8777">
                        <c:v>87.77</c:v>
                      </c:pt>
                      <c:pt idx="8778">
                        <c:v>87.78</c:v>
                      </c:pt>
                      <c:pt idx="8779">
                        <c:v>87.79</c:v>
                      </c:pt>
                      <c:pt idx="8780">
                        <c:v>87.8</c:v>
                      </c:pt>
                      <c:pt idx="8781">
                        <c:v>87.81</c:v>
                      </c:pt>
                      <c:pt idx="8782">
                        <c:v>87.820000000000007</c:v>
                      </c:pt>
                      <c:pt idx="8783">
                        <c:v>87.83</c:v>
                      </c:pt>
                      <c:pt idx="8784">
                        <c:v>87.84</c:v>
                      </c:pt>
                      <c:pt idx="8785">
                        <c:v>87.850000000000009</c:v>
                      </c:pt>
                      <c:pt idx="8786">
                        <c:v>87.86</c:v>
                      </c:pt>
                      <c:pt idx="8787">
                        <c:v>87.87</c:v>
                      </c:pt>
                      <c:pt idx="8788">
                        <c:v>87.88</c:v>
                      </c:pt>
                      <c:pt idx="8789">
                        <c:v>87.89</c:v>
                      </c:pt>
                      <c:pt idx="8790">
                        <c:v>87.9</c:v>
                      </c:pt>
                      <c:pt idx="8791">
                        <c:v>87.91</c:v>
                      </c:pt>
                      <c:pt idx="8792">
                        <c:v>87.92</c:v>
                      </c:pt>
                      <c:pt idx="8793">
                        <c:v>87.93</c:v>
                      </c:pt>
                      <c:pt idx="8794">
                        <c:v>87.94</c:v>
                      </c:pt>
                      <c:pt idx="8795">
                        <c:v>87.95</c:v>
                      </c:pt>
                      <c:pt idx="8796">
                        <c:v>87.960000000000008</c:v>
                      </c:pt>
                      <c:pt idx="8797">
                        <c:v>87.97</c:v>
                      </c:pt>
                      <c:pt idx="8798">
                        <c:v>87.98</c:v>
                      </c:pt>
                      <c:pt idx="8799">
                        <c:v>87.99</c:v>
                      </c:pt>
                      <c:pt idx="8800">
                        <c:v>88</c:v>
                      </c:pt>
                      <c:pt idx="8801">
                        <c:v>88.01</c:v>
                      </c:pt>
                      <c:pt idx="8802">
                        <c:v>88.02</c:v>
                      </c:pt>
                      <c:pt idx="8803">
                        <c:v>88.03</c:v>
                      </c:pt>
                      <c:pt idx="8804">
                        <c:v>88.04</c:v>
                      </c:pt>
                      <c:pt idx="8805">
                        <c:v>88.05</c:v>
                      </c:pt>
                      <c:pt idx="8806">
                        <c:v>88.06</c:v>
                      </c:pt>
                      <c:pt idx="8807">
                        <c:v>88.070000000000007</c:v>
                      </c:pt>
                      <c:pt idx="8808">
                        <c:v>88.08</c:v>
                      </c:pt>
                      <c:pt idx="8809">
                        <c:v>88.09</c:v>
                      </c:pt>
                      <c:pt idx="8810">
                        <c:v>88.100000000000009</c:v>
                      </c:pt>
                      <c:pt idx="8811">
                        <c:v>88.11</c:v>
                      </c:pt>
                      <c:pt idx="8812">
                        <c:v>88.12</c:v>
                      </c:pt>
                      <c:pt idx="8813">
                        <c:v>88.13</c:v>
                      </c:pt>
                      <c:pt idx="8814">
                        <c:v>88.14</c:v>
                      </c:pt>
                      <c:pt idx="8815">
                        <c:v>88.15</c:v>
                      </c:pt>
                      <c:pt idx="8816">
                        <c:v>88.16</c:v>
                      </c:pt>
                      <c:pt idx="8817">
                        <c:v>88.17</c:v>
                      </c:pt>
                      <c:pt idx="8818">
                        <c:v>88.18</c:v>
                      </c:pt>
                      <c:pt idx="8819">
                        <c:v>88.19</c:v>
                      </c:pt>
                      <c:pt idx="8820">
                        <c:v>88.2</c:v>
                      </c:pt>
                      <c:pt idx="8821">
                        <c:v>88.210000000000008</c:v>
                      </c:pt>
                      <c:pt idx="8822">
                        <c:v>88.22</c:v>
                      </c:pt>
                      <c:pt idx="8823">
                        <c:v>88.23</c:v>
                      </c:pt>
                      <c:pt idx="8824">
                        <c:v>88.24</c:v>
                      </c:pt>
                      <c:pt idx="8825">
                        <c:v>88.25</c:v>
                      </c:pt>
                      <c:pt idx="8826">
                        <c:v>88.26</c:v>
                      </c:pt>
                      <c:pt idx="8827">
                        <c:v>88.27</c:v>
                      </c:pt>
                      <c:pt idx="8828">
                        <c:v>88.28</c:v>
                      </c:pt>
                      <c:pt idx="8829">
                        <c:v>88.29</c:v>
                      </c:pt>
                      <c:pt idx="8830">
                        <c:v>88.3</c:v>
                      </c:pt>
                      <c:pt idx="8831">
                        <c:v>88.31</c:v>
                      </c:pt>
                      <c:pt idx="8832">
                        <c:v>88.320000000000007</c:v>
                      </c:pt>
                      <c:pt idx="8833">
                        <c:v>88.33</c:v>
                      </c:pt>
                      <c:pt idx="8834">
                        <c:v>88.34</c:v>
                      </c:pt>
                      <c:pt idx="8835">
                        <c:v>88.350000000000009</c:v>
                      </c:pt>
                      <c:pt idx="8836">
                        <c:v>88.36</c:v>
                      </c:pt>
                      <c:pt idx="8837">
                        <c:v>88.37</c:v>
                      </c:pt>
                      <c:pt idx="8838">
                        <c:v>88.38</c:v>
                      </c:pt>
                      <c:pt idx="8839">
                        <c:v>88.39</c:v>
                      </c:pt>
                      <c:pt idx="8840">
                        <c:v>88.4</c:v>
                      </c:pt>
                      <c:pt idx="8841">
                        <c:v>88.41</c:v>
                      </c:pt>
                      <c:pt idx="8842">
                        <c:v>88.42</c:v>
                      </c:pt>
                      <c:pt idx="8843">
                        <c:v>88.43</c:v>
                      </c:pt>
                      <c:pt idx="8844">
                        <c:v>88.44</c:v>
                      </c:pt>
                      <c:pt idx="8845">
                        <c:v>88.45</c:v>
                      </c:pt>
                      <c:pt idx="8846">
                        <c:v>88.460000000000008</c:v>
                      </c:pt>
                      <c:pt idx="8847">
                        <c:v>88.47</c:v>
                      </c:pt>
                      <c:pt idx="8848">
                        <c:v>88.48</c:v>
                      </c:pt>
                      <c:pt idx="8849">
                        <c:v>88.49</c:v>
                      </c:pt>
                      <c:pt idx="8850">
                        <c:v>88.5</c:v>
                      </c:pt>
                      <c:pt idx="8851">
                        <c:v>88.51</c:v>
                      </c:pt>
                      <c:pt idx="8852">
                        <c:v>88.52</c:v>
                      </c:pt>
                      <c:pt idx="8853">
                        <c:v>88.53</c:v>
                      </c:pt>
                      <c:pt idx="8854">
                        <c:v>88.54</c:v>
                      </c:pt>
                      <c:pt idx="8855">
                        <c:v>88.55</c:v>
                      </c:pt>
                      <c:pt idx="8856">
                        <c:v>88.56</c:v>
                      </c:pt>
                      <c:pt idx="8857">
                        <c:v>88.570000000000007</c:v>
                      </c:pt>
                      <c:pt idx="8858">
                        <c:v>88.58</c:v>
                      </c:pt>
                      <c:pt idx="8859">
                        <c:v>88.59</c:v>
                      </c:pt>
                      <c:pt idx="8860">
                        <c:v>88.600000000000009</c:v>
                      </c:pt>
                      <c:pt idx="8861">
                        <c:v>88.61</c:v>
                      </c:pt>
                      <c:pt idx="8862">
                        <c:v>88.62</c:v>
                      </c:pt>
                      <c:pt idx="8863">
                        <c:v>88.63</c:v>
                      </c:pt>
                      <c:pt idx="8864">
                        <c:v>88.64</c:v>
                      </c:pt>
                      <c:pt idx="8865">
                        <c:v>88.65</c:v>
                      </c:pt>
                      <c:pt idx="8866">
                        <c:v>88.66</c:v>
                      </c:pt>
                      <c:pt idx="8867">
                        <c:v>88.67</c:v>
                      </c:pt>
                      <c:pt idx="8868">
                        <c:v>88.68</c:v>
                      </c:pt>
                      <c:pt idx="8869">
                        <c:v>88.69</c:v>
                      </c:pt>
                      <c:pt idx="8870">
                        <c:v>88.7</c:v>
                      </c:pt>
                      <c:pt idx="8871">
                        <c:v>88.710000000000008</c:v>
                      </c:pt>
                      <c:pt idx="8872">
                        <c:v>88.72</c:v>
                      </c:pt>
                      <c:pt idx="8873">
                        <c:v>88.73</c:v>
                      </c:pt>
                      <c:pt idx="8874">
                        <c:v>88.74</c:v>
                      </c:pt>
                      <c:pt idx="8875">
                        <c:v>88.75</c:v>
                      </c:pt>
                      <c:pt idx="8876">
                        <c:v>88.76</c:v>
                      </c:pt>
                      <c:pt idx="8877">
                        <c:v>88.77</c:v>
                      </c:pt>
                      <c:pt idx="8878">
                        <c:v>88.78</c:v>
                      </c:pt>
                      <c:pt idx="8879">
                        <c:v>88.79</c:v>
                      </c:pt>
                      <c:pt idx="8880">
                        <c:v>88.8</c:v>
                      </c:pt>
                      <c:pt idx="8881">
                        <c:v>88.81</c:v>
                      </c:pt>
                      <c:pt idx="8882">
                        <c:v>88.820000000000007</c:v>
                      </c:pt>
                      <c:pt idx="8883">
                        <c:v>88.83</c:v>
                      </c:pt>
                      <c:pt idx="8884">
                        <c:v>88.84</c:v>
                      </c:pt>
                      <c:pt idx="8885">
                        <c:v>88.850000000000009</c:v>
                      </c:pt>
                      <c:pt idx="8886">
                        <c:v>88.86</c:v>
                      </c:pt>
                      <c:pt idx="8887">
                        <c:v>88.87</c:v>
                      </c:pt>
                      <c:pt idx="8888">
                        <c:v>88.88</c:v>
                      </c:pt>
                      <c:pt idx="8889">
                        <c:v>88.89</c:v>
                      </c:pt>
                      <c:pt idx="8890">
                        <c:v>88.9</c:v>
                      </c:pt>
                      <c:pt idx="8891">
                        <c:v>88.91</c:v>
                      </c:pt>
                      <c:pt idx="8892">
                        <c:v>88.92</c:v>
                      </c:pt>
                      <c:pt idx="8893">
                        <c:v>88.93</c:v>
                      </c:pt>
                      <c:pt idx="8894">
                        <c:v>88.94</c:v>
                      </c:pt>
                      <c:pt idx="8895">
                        <c:v>88.95</c:v>
                      </c:pt>
                      <c:pt idx="8896">
                        <c:v>88.960000000000008</c:v>
                      </c:pt>
                      <c:pt idx="8897">
                        <c:v>88.97</c:v>
                      </c:pt>
                      <c:pt idx="8898">
                        <c:v>88.98</c:v>
                      </c:pt>
                      <c:pt idx="8899">
                        <c:v>88.99</c:v>
                      </c:pt>
                      <c:pt idx="8900">
                        <c:v>89</c:v>
                      </c:pt>
                      <c:pt idx="8901">
                        <c:v>89.01</c:v>
                      </c:pt>
                      <c:pt idx="8902">
                        <c:v>89.02</c:v>
                      </c:pt>
                      <c:pt idx="8903">
                        <c:v>89.03</c:v>
                      </c:pt>
                      <c:pt idx="8904">
                        <c:v>89.04</c:v>
                      </c:pt>
                      <c:pt idx="8905">
                        <c:v>89.05</c:v>
                      </c:pt>
                      <c:pt idx="8906">
                        <c:v>89.06</c:v>
                      </c:pt>
                      <c:pt idx="8907">
                        <c:v>89.070000000000007</c:v>
                      </c:pt>
                      <c:pt idx="8908">
                        <c:v>89.08</c:v>
                      </c:pt>
                      <c:pt idx="8909">
                        <c:v>89.09</c:v>
                      </c:pt>
                      <c:pt idx="8910">
                        <c:v>89.100000000000009</c:v>
                      </c:pt>
                      <c:pt idx="8911">
                        <c:v>89.11</c:v>
                      </c:pt>
                      <c:pt idx="8912">
                        <c:v>89.12</c:v>
                      </c:pt>
                      <c:pt idx="8913">
                        <c:v>89.13</c:v>
                      </c:pt>
                      <c:pt idx="8914">
                        <c:v>89.14</c:v>
                      </c:pt>
                      <c:pt idx="8915">
                        <c:v>89.15</c:v>
                      </c:pt>
                      <c:pt idx="8916">
                        <c:v>89.16</c:v>
                      </c:pt>
                      <c:pt idx="8917">
                        <c:v>89.17</c:v>
                      </c:pt>
                      <c:pt idx="8918">
                        <c:v>89.18</c:v>
                      </c:pt>
                      <c:pt idx="8919">
                        <c:v>89.19</c:v>
                      </c:pt>
                      <c:pt idx="8920">
                        <c:v>89.2</c:v>
                      </c:pt>
                      <c:pt idx="8921">
                        <c:v>89.210000000000008</c:v>
                      </c:pt>
                      <c:pt idx="8922">
                        <c:v>89.22</c:v>
                      </c:pt>
                      <c:pt idx="8923">
                        <c:v>89.23</c:v>
                      </c:pt>
                      <c:pt idx="8924">
                        <c:v>89.24</c:v>
                      </c:pt>
                      <c:pt idx="8925">
                        <c:v>89.25</c:v>
                      </c:pt>
                      <c:pt idx="8926">
                        <c:v>89.26</c:v>
                      </c:pt>
                      <c:pt idx="8927">
                        <c:v>89.27</c:v>
                      </c:pt>
                      <c:pt idx="8928">
                        <c:v>89.28</c:v>
                      </c:pt>
                      <c:pt idx="8929">
                        <c:v>89.29</c:v>
                      </c:pt>
                      <c:pt idx="8930">
                        <c:v>89.3</c:v>
                      </c:pt>
                      <c:pt idx="8931">
                        <c:v>89.31</c:v>
                      </c:pt>
                      <c:pt idx="8932">
                        <c:v>89.320000000000007</c:v>
                      </c:pt>
                      <c:pt idx="8933">
                        <c:v>89.33</c:v>
                      </c:pt>
                      <c:pt idx="8934">
                        <c:v>89.34</c:v>
                      </c:pt>
                      <c:pt idx="8935">
                        <c:v>89.350000000000009</c:v>
                      </c:pt>
                      <c:pt idx="8936">
                        <c:v>89.36</c:v>
                      </c:pt>
                      <c:pt idx="8937">
                        <c:v>89.37</c:v>
                      </c:pt>
                      <c:pt idx="8938">
                        <c:v>89.38</c:v>
                      </c:pt>
                      <c:pt idx="8939">
                        <c:v>89.39</c:v>
                      </c:pt>
                      <c:pt idx="8940">
                        <c:v>89.4</c:v>
                      </c:pt>
                      <c:pt idx="8941">
                        <c:v>89.41</c:v>
                      </c:pt>
                      <c:pt idx="8942">
                        <c:v>89.42</c:v>
                      </c:pt>
                      <c:pt idx="8943">
                        <c:v>89.43</c:v>
                      </c:pt>
                      <c:pt idx="8944">
                        <c:v>89.44</c:v>
                      </c:pt>
                      <c:pt idx="8945">
                        <c:v>89.45</c:v>
                      </c:pt>
                      <c:pt idx="8946">
                        <c:v>89.460000000000008</c:v>
                      </c:pt>
                      <c:pt idx="8947">
                        <c:v>89.47</c:v>
                      </c:pt>
                      <c:pt idx="8948">
                        <c:v>89.48</c:v>
                      </c:pt>
                      <c:pt idx="8949">
                        <c:v>89.49</c:v>
                      </c:pt>
                      <c:pt idx="8950">
                        <c:v>89.5</c:v>
                      </c:pt>
                      <c:pt idx="8951">
                        <c:v>89.51</c:v>
                      </c:pt>
                      <c:pt idx="8952">
                        <c:v>89.52</c:v>
                      </c:pt>
                      <c:pt idx="8953">
                        <c:v>89.53</c:v>
                      </c:pt>
                      <c:pt idx="8954">
                        <c:v>89.54</c:v>
                      </c:pt>
                      <c:pt idx="8955">
                        <c:v>89.55</c:v>
                      </c:pt>
                      <c:pt idx="8956">
                        <c:v>89.56</c:v>
                      </c:pt>
                      <c:pt idx="8957">
                        <c:v>89.570000000000007</c:v>
                      </c:pt>
                      <c:pt idx="8958">
                        <c:v>89.58</c:v>
                      </c:pt>
                      <c:pt idx="8959">
                        <c:v>89.59</c:v>
                      </c:pt>
                      <c:pt idx="8960">
                        <c:v>89.600000000000009</c:v>
                      </c:pt>
                      <c:pt idx="8961">
                        <c:v>89.61</c:v>
                      </c:pt>
                      <c:pt idx="8962">
                        <c:v>89.62</c:v>
                      </c:pt>
                      <c:pt idx="8963">
                        <c:v>89.63</c:v>
                      </c:pt>
                      <c:pt idx="8964">
                        <c:v>89.64</c:v>
                      </c:pt>
                      <c:pt idx="8965">
                        <c:v>89.65</c:v>
                      </c:pt>
                      <c:pt idx="8966">
                        <c:v>89.66</c:v>
                      </c:pt>
                      <c:pt idx="8967">
                        <c:v>89.67</c:v>
                      </c:pt>
                      <c:pt idx="8968">
                        <c:v>89.68</c:v>
                      </c:pt>
                      <c:pt idx="8969">
                        <c:v>89.69</c:v>
                      </c:pt>
                      <c:pt idx="8970">
                        <c:v>89.7</c:v>
                      </c:pt>
                      <c:pt idx="8971">
                        <c:v>89.710000000000008</c:v>
                      </c:pt>
                      <c:pt idx="8972">
                        <c:v>89.72</c:v>
                      </c:pt>
                      <c:pt idx="8973">
                        <c:v>89.73</c:v>
                      </c:pt>
                      <c:pt idx="8974">
                        <c:v>89.74</c:v>
                      </c:pt>
                      <c:pt idx="8975">
                        <c:v>89.75</c:v>
                      </c:pt>
                      <c:pt idx="8976">
                        <c:v>89.76</c:v>
                      </c:pt>
                      <c:pt idx="8977">
                        <c:v>89.77</c:v>
                      </c:pt>
                      <c:pt idx="8978">
                        <c:v>89.78</c:v>
                      </c:pt>
                      <c:pt idx="8979">
                        <c:v>89.79</c:v>
                      </c:pt>
                      <c:pt idx="8980">
                        <c:v>89.8</c:v>
                      </c:pt>
                      <c:pt idx="8981">
                        <c:v>89.81</c:v>
                      </c:pt>
                      <c:pt idx="8982">
                        <c:v>89.820000000000007</c:v>
                      </c:pt>
                      <c:pt idx="8983">
                        <c:v>89.83</c:v>
                      </c:pt>
                      <c:pt idx="8984">
                        <c:v>89.84</c:v>
                      </c:pt>
                      <c:pt idx="8985">
                        <c:v>89.850000000000009</c:v>
                      </c:pt>
                      <c:pt idx="8986">
                        <c:v>89.86</c:v>
                      </c:pt>
                      <c:pt idx="8987">
                        <c:v>89.87</c:v>
                      </c:pt>
                      <c:pt idx="8988">
                        <c:v>89.88</c:v>
                      </c:pt>
                      <c:pt idx="8989">
                        <c:v>89.89</c:v>
                      </c:pt>
                      <c:pt idx="8990">
                        <c:v>89.9</c:v>
                      </c:pt>
                      <c:pt idx="8991">
                        <c:v>89.91</c:v>
                      </c:pt>
                      <c:pt idx="8992">
                        <c:v>89.92</c:v>
                      </c:pt>
                      <c:pt idx="8993">
                        <c:v>89.93</c:v>
                      </c:pt>
                      <c:pt idx="8994">
                        <c:v>89.94</c:v>
                      </c:pt>
                      <c:pt idx="8995">
                        <c:v>89.95</c:v>
                      </c:pt>
                      <c:pt idx="8996">
                        <c:v>89.960000000000008</c:v>
                      </c:pt>
                      <c:pt idx="8997">
                        <c:v>89.97</c:v>
                      </c:pt>
                      <c:pt idx="8998">
                        <c:v>89.98</c:v>
                      </c:pt>
                      <c:pt idx="8999">
                        <c:v>89.99</c:v>
                      </c:pt>
                      <c:pt idx="9000">
                        <c:v>90</c:v>
                      </c:pt>
                      <c:pt idx="9001">
                        <c:v>90.01</c:v>
                      </c:pt>
                      <c:pt idx="9002">
                        <c:v>90.02</c:v>
                      </c:pt>
                      <c:pt idx="9003">
                        <c:v>90.03</c:v>
                      </c:pt>
                      <c:pt idx="9004">
                        <c:v>90.04</c:v>
                      </c:pt>
                      <c:pt idx="9005">
                        <c:v>90.05</c:v>
                      </c:pt>
                      <c:pt idx="9006">
                        <c:v>90.06</c:v>
                      </c:pt>
                      <c:pt idx="9007">
                        <c:v>90.070000000000007</c:v>
                      </c:pt>
                      <c:pt idx="9008">
                        <c:v>90.08</c:v>
                      </c:pt>
                      <c:pt idx="9009">
                        <c:v>90.09</c:v>
                      </c:pt>
                      <c:pt idx="9010">
                        <c:v>90.100000000000009</c:v>
                      </c:pt>
                      <c:pt idx="9011">
                        <c:v>90.11</c:v>
                      </c:pt>
                      <c:pt idx="9012">
                        <c:v>90.12</c:v>
                      </c:pt>
                      <c:pt idx="9013">
                        <c:v>90.13</c:v>
                      </c:pt>
                      <c:pt idx="9014">
                        <c:v>90.14</c:v>
                      </c:pt>
                      <c:pt idx="9015">
                        <c:v>90.15</c:v>
                      </c:pt>
                      <c:pt idx="9016">
                        <c:v>90.16</c:v>
                      </c:pt>
                      <c:pt idx="9017">
                        <c:v>90.17</c:v>
                      </c:pt>
                      <c:pt idx="9018">
                        <c:v>90.18</c:v>
                      </c:pt>
                      <c:pt idx="9019">
                        <c:v>90.19</c:v>
                      </c:pt>
                      <c:pt idx="9020">
                        <c:v>90.2</c:v>
                      </c:pt>
                      <c:pt idx="9021">
                        <c:v>90.210000000000008</c:v>
                      </c:pt>
                      <c:pt idx="9022">
                        <c:v>90.22</c:v>
                      </c:pt>
                      <c:pt idx="9023">
                        <c:v>90.23</c:v>
                      </c:pt>
                      <c:pt idx="9024">
                        <c:v>90.24</c:v>
                      </c:pt>
                      <c:pt idx="9025">
                        <c:v>90.25</c:v>
                      </c:pt>
                      <c:pt idx="9026">
                        <c:v>90.26</c:v>
                      </c:pt>
                      <c:pt idx="9027">
                        <c:v>90.27</c:v>
                      </c:pt>
                      <c:pt idx="9028">
                        <c:v>90.28</c:v>
                      </c:pt>
                      <c:pt idx="9029">
                        <c:v>90.29</c:v>
                      </c:pt>
                      <c:pt idx="9030">
                        <c:v>90.3</c:v>
                      </c:pt>
                      <c:pt idx="9031">
                        <c:v>90.31</c:v>
                      </c:pt>
                      <c:pt idx="9032">
                        <c:v>90.320000000000007</c:v>
                      </c:pt>
                      <c:pt idx="9033">
                        <c:v>90.33</c:v>
                      </c:pt>
                      <c:pt idx="9034">
                        <c:v>90.34</c:v>
                      </c:pt>
                      <c:pt idx="9035">
                        <c:v>90.350000000000009</c:v>
                      </c:pt>
                      <c:pt idx="9036">
                        <c:v>90.36</c:v>
                      </c:pt>
                      <c:pt idx="9037">
                        <c:v>90.37</c:v>
                      </c:pt>
                      <c:pt idx="9038">
                        <c:v>90.38</c:v>
                      </c:pt>
                      <c:pt idx="9039">
                        <c:v>90.39</c:v>
                      </c:pt>
                      <c:pt idx="9040">
                        <c:v>90.4</c:v>
                      </c:pt>
                      <c:pt idx="9041">
                        <c:v>90.41</c:v>
                      </c:pt>
                      <c:pt idx="9042">
                        <c:v>90.42</c:v>
                      </c:pt>
                      <c:pt idx="9043">
                        <c:v>90.43</c:v>
                      </c:pt>
                      <c:pt idx="9044">
                        <c:v>90.44</c:v>
                      </c:pt>
                      <c:pt idx="9045">
                        <c:v>90.45</c:v>
                      </c:pt>
                      <c:pt idx="9046">
                        <c:v>90.460000000000008</c:v>
                      </c:pt>
                      <c:pt idx="9047">
                        <c:v>90.47</c:v>
                      </c:pt>
                      <c:pt idx="9048">
                        <c:v>90.48</c:v>
                      </c:pt>
                      <c:pt idx="9049">
                        <c:v>90.49</c:v>
                      </c:pt>
                      <c:pt idx="9050">
                        <c:v>90.5</c:v>
                      </c:pt>
                      <c:pt idx="9051">
                        <c:v>90.51</c:v>
                      </c:pt>
                      <c:pt idx="9052">
                        <c:v>90.52</c:v>
                      </c:pt>
                      <c:pt idx="9053">
                        <c:v>90.53</c:v>
                      </c:pt>
                      <c:pt idx="9054">
                        <c:v>90.54</c:v>
                      </c:pt>
                      <c:pt idx="9055">
                        <c:v>90.55</c:v>
                      </c:pt>
                      <c:pt idx="9056">
                        <c:v>90.56</c:v>
                      </c:pt>
                      <c:pt idx="9057">
                        <c:v>90.570000000000007</c:v>
                      </c:pt>
                      <c:pt idx="9058">
                        <c:v>90.58</c:v>
                      </c:pt>
                      <c:pt idx="9059">
                        <c:v>90.59</c:v>
                      </c:pt>
                      <c:pt idx="9060">
                        <c:v>90.600000000000009</c:v>
                      </c:pt>
                      <c:pt idx="9061">
                        <c:v>90.61</c:v>
                      </c:pt>
                      <c:pt idx="9062">
                        <c:v>90.62</c:v>
                      </c:pt>
                      <c:pt idx="9063">
                        <c:v>90.63</c:v>
                      </c:pt>
                      <c:pt idx="9064">
                        <c:v>90.64</c:v>
                      </c:pt>
                      <c:pt idx="9065">
                        <c:v>90.65</c:v>
                      </c:pt>
                      <c:pt idx="9066">
                        <c:v>90.66</c:v>
                      </c:pt>
                      <c:pt idx="9067">
                        <c:v>90.67</c:v>
                      </c:pt>
                      <c:pt idx="9068">
                        <c:v>90.68</c:v>
                      </c:pt>
                      <c:pt idx="9069">
                        <c:v>90.69</c:v>
                      </c:pt>
                      <c:pt idx="9070">
                        <c:v>90.7</c:v>
                      </c:pt>
                      <c:pt idx="9071">
                        <c:v>90.710000000000008</c:v>
                      </c:pt>
                      <c:pt idx="9072">
                        <c:v>90.72</c:v>
                      </c:pt>
                      <c:pt idx="9073">
                        <c:v>90.73</c:v>
                      </c:pt>
                      <c:pt idx="9074">
                        <c:v>90.74</c:v>
                      </c:pt>
                      <c:pt idx="9075">
                        <c:v>90.75</c:v>
                      </c:pt>
                      <c:pt idx="9076">
                        <c:v>90.76</c:v>
                      </c:pt>
                      <c:pt idx="9077">
                        <c:v>90.77</c:v>
                      </c:pt>
                      <c:pt idx="9078">
                        <c:v>90.78</c:v>
                      </c:pt>
                      <c:pt idx="9079">
                        <c:v>90.79</c:v>
                      </c:pt>
                      <c:pt idx="9080">
                        <c:v>90.8</c:v>
                      </c:pt>
                      <c:pt idx="9081">
                        <c:v>90.81</c:v>
                      </c:pt>
                      <c:pt idx="9082">
                        <c:v>90.820000000000007</c:v>
                      </c:pt>
                      <c:pt idx="9083">
                        <c:v>90.83</c:v>
                      </c:pt>
                      <c:pt idx="9084">
                        <c:v>90.84</c:v>
                      </c:pt>
                      <c:pt idx="9085">
                        <c:v>90.850000000000009</c:v>
                      </c:pt>
                      <c:pt idx="9086">
                        <c:v>90.86</c:v>
                      </c:pt>
                      <c:pt idx="9087">
                        <c:v>90.87</c:v>
                      </c:pt>
                      <c:pt idx="9088">
                        <c:v>90.88</c:v>
                      </c:pt>
                      <c:pt idx="9089">
                        <c:v>90.89</c:v>
                      </c:pt>
                      <c:pt idx="9090">
                        <c:v>90.9</c:v>
                      </c:pt>
                      <c:pt idx="9091">
                        <c:v>90.91</c:v>
                      </c:pt>
                      <c:pt idx="9092">
                        <c:v>90.92</c:v>
                      </c:pt>
                      <c:pt idx="9093">
                        <c:v>90.93</c:v>
                      </c:pt>
                      <c:pt idx="9094">
                        <c:v>90.94</c:v>
                      </c:pt>
                      <c:pt idx="9095">
                        <c:v>90.95</c:v>
                      </c:pt>
                      <c:pt idx="9096">
                        <c:v>90.960000000000008</c:v>
                      </c:pt>
                      <c:pt idx="9097">
                        <c:v>90.97</c:v>
                      </c:pt>
                      <c:pt idx="9098">
                        <c:v>90.98</c:v>
                      </c:pt>
                      <c:pt idx="9099">
                        <c:v>90.99</c:v>
                      </c:pt>
                      <c:pt idx="9100">
                        <c:v>91</c:v>
                      </c:pt>
                      <c:pt idx="9101">
                        <c:v>91.01</c:v>
                      </c:pt>
                      <c:pt idx="9102">
                        <c:v>91.02</c:v>
                      </c:pt>
                      <c:pt idx="9103">
                        <c:v>91.03</c:v>
                      </c:pt>
                      <c:pt idx="9104">
                        <c:v>91.04</c:v>
                      </c:pt>
                      <c:pt idx="9105">
                        <c:v>91.05</c:v>
                      </c:pt>
                      <c:pt idx="9106">
                        <c:v>91.06</c:v>
                      </c:pt>
                      <c:pt idx="9107">
                        <c:v>91.070000000000007</c:v>
                      </c:pt>
                      <c:pt idx="9108">
                        <c:v>91.08</c:v>
                      </c:pt>
                      <c:pt idx="9109">
                        <c:v>91.09</c:v>
                      </c:pt>
                      <c:pt idx="9110">
                        <c:v>91.100000000000009</c:v>
                      </c:pt>
                      <c:pt idx="9111">
                        <c:v>91.11</c:v>
                      </c:pt>
                      <c:pt idx="9112">
                        <c:v>91.12</c:v>
                      </c:pt>
                      <c:pt idx="9113">
                        <c:v>91.13</c:v>
                      </c:pt>
                      <c:pt idx="9114">
                        <c:v>91.14</c:v>
                      </c:pt>
                      <c:pt idx="9115">
                        <c:v>91.15</c:v>
                      </c:pt>
                      <c:pt idx="9116">
                        <c:v>91.16</c:v>
                      </c:pt>
                      <c:pt idx="9117">
                        <c:v>91.17</c:v>
                      </c:pt>
                      <c:pt idx="9118">
                        <c:v>91.18</c:v>
                      </c:pt>
                      <c:pt idx="9119">
                        <c:v>91.19</c:v>
                      </c:pt>
                      <c:pt idx="9120">
                        <c:v>91.2</c:v>
                      </c:pt>
                      <c:pt idx="9121">
                        <c:v>91.210000000000008</c:v>
                      </c:pt>
                      <c:pt idx="9122">
                        <c:v>91.22</c:v>
                      </c:pt>
                      <c:pt idx="9123">
                        <c:v>91.23</c:v>
                      </c:pt>
                      <c:pt idx="9124">
                        <c:v>91.24</c:v>
                      </c:pt>
                      <c:pt idx="9125">
                        <c:v>91.25</c:v>
                      </c:pt>
                      <c:pt idx="9126">
                        <c:v>91.26</c:v>
                      </c:pt>
                      <c:pt idx="9127">
                        <c:v>91.27</c:v>
                      </c:pt>
                      <c:pt idx="9128">
                        <c:v>91.28</c:v>
                      </c:pt>
                      <c:pt idx="9129">
                        <c:v>91.29</c:v>
                      </c:pt>
                      <c:pt idx="9130">
                        <c:v>91.3</c:v>
                      </c:pt>
                      <c:pt idx="9131">
                        <c:v>91.31</c:v>
                      </c:pt>
                      <c:pt idx="9132">
                        <c:v>91.320000000000007</c:v>
                      </c:pt>
                      <c:pt idx="9133">
                        <c:v>91.33</c:v>
                      </c:pt>
                      <c:pt idx="9134">
                        <c:v>91.34</c:v>
                      </c:pt>
                      <c:pt idx="9135">
                        <c:v>91.350000000000009</c:v>
                      </c:pt>
                      <c:pt idx="9136">
                        <c:v>91.36</c:v>
                      </c:pt>
                      <c:pt idx="9137">
                        <c:v>91.37</c:v>
                      </c:pt>
                      <c:pt idx="9138">
                        <c:v>91.38</c:v>
                      </c:pt>
                      <c:pt idx="9139">
                        <c:v>91.39</c:v>
                      </c:pt>
                      <c:pt idx="9140">
                        <c:v>91.4</c:v>
                      </c:pt>
                      <c:pt idx="9141">
                        <c:v>91.41</c:v>
                      </c:pt>
                      <c:pt idx="9142">
                        <c:v>91.42</c:v>
                      </c:pt>
                      <c:pt idx="9143">
                        <c:v>91.43</c:v>
                      </c:pt>
                      <c:pt idx="9144">
                        <c:v>91.44</c:v>
                      </c:pt>
                      <c:pt idx="9145">
                        <c:v>91.45</c:v>
                      </c:pt>
                      <c:pt idx="9146">
                        <c:v>91.460000000000008</c:v>
                      </c:pt>
                      <c:pt idx="9147">
                        <c:v>91.47</c:v>
                      </c:pt>
                      <c:pt idx="9148">
                        <c:v>91.48</c:v>
                      </c:pt>
                      <c:pt idx="9149">
                        <c:v>91.49</c:v>
                      </c:pt>
                      <c:pt idx="9150">
                        <c:v>91.5</c:v>
                      </c:pt>
                      <c:pt idx="9151">
                        <c:v>91.51</c:v>
                      </c:pt>
                      <c:pt idx="9152">
                        <c:v>91.52</c:v>
                      </c:pt>
                      <c:pt idx="9153">
                        <c:v>91.53</c:v>
                      </c:pt>
                      <c:pt idx="9154">
                        <c:v>91.54</c:v>
                      </c:pt>
                      <c:pt idx="9155">
                        <c:v>91.55</c:v>
                      </c:pt>
                      <c:pt idx="9156">
                        <c:v>91.56</c:v>
                      </c:pt>
                      <c:pt idx="9157">
                        <c:v>91.570000000000007</c:v>
                      </c:pt>
                      <c:pt idx="9158">
                        <c:v>91.58</c:v>
                      </c:pt>
                      <c:pt idx="9159">
                        <c:v>91.59</c:v>
                      </c:pt>
                      <c:pt idx="9160">
                        <c:v>91.600000000000009</c:v>
                      </c:pt>
                      <c:pt idx="9161">
                        <c:v>91.61</c:v>
                      </c:pt>
                      <c:pt idx="9162">
                        <c:v>91.62</c:v>
                      </c:pt>
                      <c:pt idx="9163">
                        <c:v>91.63</c:v>
                      </c:pt>
                      <c:pt idx="9164">
                        <c:v>91.64</c:v>
                      </c:pt>
                      <c:pt idx="9165">
                        <c:v>91.65</c:v>
                      </c:pt>
                      <c:pt idx="9166">
                        <c:v>91.66</c:v>
                      </c:pt>
                      <c:pt idx="9167">
                        <c:v>91.67</c:v>
                      </c:pt>
                      <c:pt idx="9168">
                        <c:v>91.68</c:v>
                      </c:pt>
                      <c:pt idx="9169">
                        <c:v>91.69</c:v>
                      </c:pt>
                      <c:pt idx="9170">
                        <c:v>91.7</c:v>
                      </c:pt>
                      <c:pt idx="9171">
                        <c:v>91.710000000000008</c:v>
                      </c:pt>
                      <c:pt idx="9172">
                        <c:v>91.72</c:v>
                      </c:pt>
                      <c:pt idx="9173">
                        <c:v>91.73</c:v>
                      </c:pt>
                      <c:pt idx="9174">
                        <c:v>91.74</c:v>
                      </c:pt>
                      <c:pt idx="9175">
                        <c:v>91.75</c:v>
                      </c:pt>
                      <c:pt idx="9176">
                        <c:v>91.76</c:v>
                      </c:pt>
                      <c:pt idx="9177">
                        <c:v>91.77</c:v>
                      </c:pt>
                      <c:pt idx="9178">
                        <c:v>91.78</c:v>
                      </c:pt>
                      <c:pt idx="9179">
                        <c:v>91.79</c:v>
                      </c:pt>
                      <c:pt idx="9180">
                        <c:v>91.8</c:v>
                      </c:pt>
                      <c:pt idx="9181">
                        <c:v>91.81</c:v>
                      </c:pt>
                      <c:pt idx="9182">
                        <c:v>91.820000000000007</c:v>
                      </c:pt>
                      <c:pt idx="9183">
                        <c:v>91.83</c:v>
                      </c:pt>
                      <c:pt idx="9184">
                        <c:v>91.84</c:v>
                      </c:pt>
                      <c:pt idx="9185">
                        <c:v>91.850000000000009</c:v>
                      </c:pt>
                      <c:pt idx="9186">
                        <c:v>91.86</c:v>
                      </c:pt>
                      <c:pt idx="9187">
                        <c:v>91.87</c:v>
                      </c:pt>
                      <c:pt idx="9188">
                        <c:v>91.88</c:v>
                      </c:pt>
                      <c:pt idx="9189">
                        <c:v>91.89</c:v>
                      </c:pt>
                      <c:pt idx="9190">
                        <c:v>91.9</c:v>
                      </c:pt>
                      <c:pt idx="9191">
                        <c:v>91.91</c:v>
                      </c:pt>
                      <c:pt idx="9192">
                        <c:v>91.92</c:v>
                      </c:pt>
                      <c:pt idx="9193">
                        <c:v>91.93</c:v>
                      </c:pt>
                      <c:pt idx="9194">
                        <c:v>91.94</c:v>
                      </c:pt>
                      <c:pt idx="9195">
                        <c:v>91.95</c:v>
                      </c:pt>
                      <c:pt idx="9196">
                        <c:v>91.960000000000008</c:v>
                      </c:pt>
                      <c:pt idx="9197">
                        <c:v>91.97</c:v>
                      </c:pt>
                      <c:pt idx="9198">
                        <c:v>91.98</c:v>
                      </c:pt>
                      <c:pt idx="9199">
                        <c:v>91.99</c:v>
                      </c:pt>
                      <c:pt idx="9200">
                        <c:v>92</c:v>
                      </c:pt>
                      <c:pt idx="9201">
                        <c:v>92.01</c:v>
                      </c:pt>
                      <c:pt idx="9202">
                        <c:v>92.02</c:v>
                      </c:pt>
                      <c:pt idx="9203">
                        <c:v>92.03</c:v>
                      </c:pt>
                      <c:pt idx="9204">
                        <c:v>92.04</c:v>
                      </c:pt>
                      <c:pt idx="9205">
                        <c:v>92.05</c:v>
                      </c:pt>
                      <c:pt idx="9206">
                        <c:v>92.06</c:v>
                      </c:pt>
                      <c:pt idx="9207">
                        <c:v>92.070000000000007</c:v>
                      </c:pt>
                      <c:pt idx="9208">
                        <c:v>92.08</c:v>
                      </c:pt>
                      <c:pt idx="9209">
                        <c:v>92.09</c:v>
                      </c:pt>
                      <c:pt idx="9210">
                        <c:v>92.100000000000009</c:v>
                      </c:pt>
                      <c:pt idx="9211">
                        <c:v>92.11</c:v>
                      </c:pt>
                      <c:pt idx="9212">
                        <c:v>92.12</c:v>
                      </c:pt>
                      <c:pt idx="9213">
                        <c:v>92.13</c:v>
                      </c:pt>
                      <c:pt idx="9214">
                        <c:v>92.14</c:v>
                      </c:pt>
                      <c:pt idx="9215">
                        <c:v>92.15</c:v>
                      </c:pt>
                      <c:pt idx="9216">
                        <c:v>92.16</c:v>
                      </c:pt>
                      <c:pt idx="9217">
                        <c:v>92.17</c:v>
                      </c:pt>
                      <c:pt idx="9218">
                        <c:v>92.18</c:v>
                      </c:pt>
                      <c:pt idx="9219">
                        <c:v>92.19</c:v>
                      </c:pt>
                      <c:pt idx="9220">
                        <c:v>92.2</c:v>
                      </c:pt>
                      <c:pt idx="9221">
                        <c:v>92.210000000000008</c:v>
                      </c:pt>
                      <c:pt idx="9222">
                        <c:v>92.22</c:v>
                      </c:pt>
                      <c:pt idx="9223">
                        <c:v>92.23</c:v>
                      </c:pt>
                      <c:pt idx="9224">
                        <c:v>92.24</c:v>
                      </c:pt>
                      <c:pt idx="9225">
                        <c:v>92.25</c:v>
                      </c:pt>
                      <c:pt idx="9226">
                        <c:v>92.26</c:v>
                      </c:pt>
                      <c:pt idx="9227">
                        <c:v>92.27</c:v>
                      </c:pt>
                      <c:pt idx="9228">
                        <c:v>92.28</c:v>
                      </c:pt>
                      <c:pt idx="9229">
                        <c:v>92.29</c:v>
                      </c:pt>
                      <c:pt idx="9230">
                        <c:v>92.3</c:v>
                      </c:pt>
                      <c:pt idx="9231">
                        <c:v>92.31</c:v>
                      </c:pt>
                      <c:pt idx="9232">
                        <c:v>92.320000000000007</c:v>
                      </c:pt>
                      <c:pt idx="9233">
                        <c:v>92.33</c:v>
                      </c:pt>
                      <c:pt idx="9234">
                        <c:v>92.34</c:v>
                      </c:pt>
                      <c:pt idx="9235">
                        <c:v>92.350000000000009</c:v>
                      </c:pt>
                      <c:pt idx="9236">
                        <c:v>92.36</c:v>
                      </c:pt>
                      <c:pt idx="9237">
                        <c:v>92.37</c:v>
                      </c:pt>
                      <c:pt idx="9238">
                        <c:v>92.38</c:v>
                      </c:pt>
                      <c:pt idx="9239">
                        <c:v>92.39</c:v>
                      </c:pt>
                      <c:pt idx="9240">
                        <c:v>92.4</c:v>
                      </c:pt>
                      <c:pt idx="9241">
                        <c:v>92.41</c:v>
                      </c:pt>
                      <c:pt idx="9242">
                        <c:v>92.42</c:v>
                      </c:pt>
                      <c:pt idx="9243">
                        <c:v>92.43</c:v>
                      </c:pt>
                      <c:pt idx="9244">
                        <c:v>92.44</c:v>
                      </c:pt>
                      <c:pt idx="9245">
                        <c:v>92.45</c:v>
                      </c:pt>
                      <c:pt idx="9246">
                        <c:v>92.460000000000008</c:v>
                      </c:pt>
                      <c:pt idx="9247">
                        <c:v>92.47</c:v>
                      </c:pt>
                      <c:pt idx="9248">
                        <c:v>92.48</c:v>
                      </c:pt>
                      <c:pt idx="9249">
                        <c:v>92.49</c:v>
                      </c:pt>
                      <c:pt idx="9250">
                        <c:v>92.5</c:v>
                      </c:pt>
                      <c:pt idx="9251">
                        <c:v>92.51</c:v>
                      </c:pt>
                      <c:pt idx="9252">
                        <c:v>92.52</c:v>
                      </c:pt>
                      <c:pt idx="9253">
                        <c:v>92.53</c:v>
                      </c:pt>
                      <c:pt idx="9254">
                        <c:v>92.54</c:v>
                      </c:pt>
                      <c:pt idx="9255">
                        <c:v>92.55</c:v>
                      </c:pt>
                      <c:pt idx="9256">
                        <c:v>92.56</c:v>
                      </c:pt>
                      <c:pt idx="9257">
                        <c:v>92.570000000000007</c:v>
                      </c:pt>
                      <c:pt idx="9258">
                        <c:v>92.58</c:v>
                      </c:pt>
                      <c:pt idx="9259">
                        <c:v>92.59</c:v>
                      </c:pt>
                      <c:pt idx="9260">
                        <c:v>92.600000000000009</c:v>
                      </c:pt>
                      <c:pt idx="9261">
                        <c:v>92.61</c:v>
                      </c:pt>
                      <c:pt idx="9262">
                        <c:v>92.62</c:v>
                      </c:pt>
                      <c:pt idx="9263">
                        <c:v>92.63</c:v>
                      </c:pt>
                      <c:pt idx="9264">
                        <c:v>92.64</c:v>
                      </c:pt>
                      <c:pt idx="9265">
                        <c:v>92.65</c:v>
                      </c:pt>
                      <c:pt idx="9266">
                        <c:v>92.66</c:v>
                      </c:pt>
                      <c:pt idx="9267">
                        <c:v>92.67</c:v>
                      </c:pt>
                      <c:pt idx="9268">
                        <c:v>92.68</c:v>
                      </c:pt>
                      <c:pt idx="9269">
                        <c:v>92.69</c:v>
                      </c:pt>
                      <c:pt idx="9270">
                        <c:v>92.7</c:v>
                      </c:pt>
                      <c:pt idx="9271">
                        <c:v>92.710000000000008</c:v>
                      </c:pt>
                      <c:pt idx="9272">
                        <c:v>92.72</c:v>
                      </c:pt>
                      <c:pt idx="9273">
                        <c:v>92.73</c:v>
                      </c:pt>
                      <c:pt idx="9274">
                        <c:v>92.74</c:v>
                      </c:pt>
                      <c:pt idx="9275">
                        <c:v>92.75</c:v>
                      </c:pt>
                      <c:pt idx="9276">
                        <c:v>92.76</c:v>
                      </c:pt>
                      <c:pt idx="9277">
                        <c:v>92.77</c:v>
                      </c:pt>
                      <c:pt idx="9278">
                        <c:v>92.78</c:v>
                      </c:pt>
                      <c:pt idx="9279">
                        <c:v>92.79</c:v>
                      </c:pt>
                      <c:pt idx="9280">
                        <c:v>92.8</c:v>
                      </c:pt>
                      <c:pt idx="9281">
                        <c:v>92.81</c:v>
                      </c:pt>
                      <c:pt idx="9282">
                        <c:v>92.820000000000007</c:v>
                      </c:pt>
                      <c:pt idx="9283">
                        <c:v>92.83</c:v>
                      </c:pt>
                      <c:pt idx="9284">
                        <c:v>92.84</c:v>
                      </c:pt>
                      <c:pt idx="9285">
                        <c:v>92.850000000000009</c:v>
                      </c:pt>
                      <c:pt idx="9286">
                        <c:v>92.86</c:v>
                      </c:pt>
                      <c:pt idx="9287">
                        <c:v>92.87</c:v>
                      </c:pt>
                      <c:pt idx="9288">
                        <c:v>92.88</c:v>
                      </c:pt>
                      <c:pt idx="9289">
                        <c:v>92.89</c:v>
                      </c:pt>
                      <c:pt idx="9290">
                        <c:v>92.9</c:v>
                      </c:pt>
                      <c:pt idx="9291">
                        <c:v>92.91</c:v>
                      </c:pt>
                      <c:pt idx="9292">
                        <c:v>92.92</c:v>
                      </c:pt>
                      <c:pt idx="9293">
                        <c:v>92.93</c:v>
                      </c:pt>
                      <c:pt idx="9294">
                        <c:v>92.94</c:v>
                      </c:pt>
                      <c:pt idx="9295">
                        <c:v>92.95</c:v>
                      </c:pt>
                      <c:pt idx="9296">
                        <c:v>92.960000000000008</c:v>
                      </c:pt>
                      <c:pt idx="9297">
                        <c:v>92.97</c:v>
                      </c:pt>
                      <c:pt idx="9298">
                        <c:v>92.98</c:v>
                      </c:pt>
                      <c:pt idx="9299">
                        <c:v>92.99</c:v>
                      </c:pt>
                      <c:pt idx="9300">
                        <c:v>93</c:v>
                      </c:pt>
                      <c:pt idx="9301">
                        <c:v>93.01</c:v>
                      </c:pt>
                      <c:pt idx="9302">
                        <c:v>93.02</c:v>
                      </c:pt>
                      <c:pt idx="9303">
                        <c:v>93.03</c:v>
                      </c:pt>
                      <c:pt idx="9304">
                        <c:v>93.04</c:v>
                      </c:pt>
                      <c:pt idx="9305">
                        <c:v>93.05</c:v>
                      </c:pt>
                      <c:pt idx="9306">
                        <c:v>93.06</c:v>
                      </c:pt>
                      <c:pt idx="9307">
                        <c:v>93.070000000000007</c:v>
                      </c:pt>
                      <c:pt idx="9308">
                        <c:v>93.08</c:v>
                      </c:pt>
                      <c:pt idx="9309">
                        <c:v>93.09</c:v>
                      </c:pt>
                      <c:pt idx="9310">
                        <c:v>93.100000000000009</c:v>
                      </c:pt>
                      <c:pt idx="9311">
                        <c:v>93.11</c:v>
                      </c:pt>
                      <c:pt idx="9312">
                        <c:v>93.12</c:v>
                      </c:pt>
                      <c:pt idx="9313">
                        <c:v>93.13</c:v>
                      </c:pt>
                      <c:pt idx="9314">
                        <c:v>93.14</c:v>
                      </c:pt>
                      <c:pt idx="9315">
                        <c:v>93.15</c:v>
                      </c:pt>
                      <c:pt idx="9316">
                        <c:v>93.16</c:v>
                      </c:pt>
                      <c:pt idx="9317">
                        <c:v>93.17</c:v>
                      </c:pt>
                      <c:pt idx="9318">
                        <c:v>93.18</c:v>
                      </c:pt>
                      <c:pt idx="9319">
                        <c:v>93.19</c:v>
                      </c:pt>
                      <c:pt idx="9320">
                        <c:v>93.2</c:v>
                      </c:pt>
                      <c:pt idx="9321">
                        <c:v>93.210000000000008</c:v>
                      </c:pt>
                      <c:pt idx="9322">
                        <c:v>93.22</c:v>
                      </c:pt>
                      <c:pt idx="9323">
                        <c:v>93.23</c:v>
                      </c:pt>
                      <c:pt idx="9324">
                        <c:v>93.24</c:v>
                      </c:pt>
                      <c:pt idx="9325">
                        <c:v>93.25</c:v>
                      </c:pt>
                      <c:pt idx="9326">
                        <c:v>93.26</c:v>
                      </c:pt>
                      <c:pt idx="9327">
                        <c:v>93.27</c:v>
                      </c:pt>
                      <c:pt idx="9328">
                        <c:v>93.28</c:v>
                      </c:pt>
                      <c:pt idx="9329">
                        <c:v>93.29</c:v>
                      </c:pt>
                      <c:pt idx="9330">
                        <c:v>93.3</c:v>
                      </c:pt>
                      <c:pt idx="9331">
                        <c:v>93.31</c:v>
                      </c:pt>
                      <c:pt idx="9332">
                        <c:v>93.320000000000007</c:v>
                      </c:pt>
                      <c:pt idx="9333">
                        <c:v>93.33</c:v>
                      </c:pt>
                      <c:pt idx="9334">
                        <c:v>93.34</c:v>
                      </c:pt>
                      <c:pt idx="9335">
                        <c:v>93.350000000000009</c:v>
                      </c:pt>
                      <c:pt idx="9336">
                        <c:v>93.36</c:v>
                      </c:pt>
                      <c:pt idx="9337">
                        <c:v>93.37</c:v>
                      </c:pt>
                      <c:pt idx="9338">
                        <c:v>93.38</c:v>
                      </c:pt>
                      <c:pt idx="9339">
                        <c:v>93.39</c:v>
                      </c:pt>
                      <c:pt idx="9340">
                        <c:v>93.4</c:v>
                      </c:pt>
                      <c:pt idx="9341">
                        <c:v>93.41</c:v>
                      </c:pt>
                      <c:pt idx="9342">
                        <c:v>93.42</c:v>
                      </c:pt>
                      <c:pt idx="9343">
                        <c:v>93.43</c:v>
                      </c:pt>
                      <c:pt idx="9344">
                        <c:v>93.44</c:v>
                      </c:pt>
                      <c:pt idx="9345">
                        <c:v>93.45</c:v>
                      </c:pt>
                      <c:pt idx="9346">
                        <c:v>93.460000000000008</c:v>
                      </c:pt>
                      <c:pt idx="9347">
                        <c:v>93.47</c:v>
                      </c:pt>
                      <c:pt idx="9348">
                        <c:v>93.48</c:v>
                      </c:pt>
                      <c:pt idx="9349">
                        <c:v>93.49</c:v>
                      </c:pt>
                      <c:pt idx="9350">
                        <c:v>93.5</c:v>
                      </c:pt>
                      <c:pt idx="9351">
                        <c:v>93.51</c:v>
                      </c:pt>
                      <c:pt idx="9352">
                        <c:v>93.52</c:v>
                      </c:pt>
                      <c:pt idx="9353">
                        <c:v>93.53</c:v>
                      </c:pt>
                      <c:pt idx="9354">
                        <c:v>93.54</c:v>
                      </c:pt>
                      <c:pt idx="9355">
                        <c:v>93.55</c:v>
                      </c:pt>
                      <c:pt idx="9356">
                        <c:v>93.56</c:v>
                      </c:pt>
                      <c:pt idx="9357">
                        <c:v>93.570000000000007</c:v>
                      </c:pt>
                      <c:pt idx="9358">
                        <c:v>93.58</c:v>
                      </c:pt>
                      <c:pt idx="9359">
                        <c:v>93.59</c:v>
                      </c:pt>
                      <c:pt idx="9360">
                        <c:v>93.600000000000009</c:v>
                      </c:pt>
                      <c:pt idx="9361">
                        <c:v>93.61</c:v>
                      </c:pt>
                      <c:pt idx="9362">
                        <c:v>93.62</c:v>
                      </c:pt>
                      <c:pt idx="9363">
                        <c:v>93.63</c:v>
                      </c:pt>
                      <c:pt idx="9364">
                        <c:v>93.64</c:v>
                      </c:pt>
                      <c:pt idx="9365">
                        <c:v>93.65</c:v>
                      </c:pt>
                      <c:pt idx="9366">
                        <c:v>93.66</c:v>
                      </c:pt>
                      <c:pt idx="9367">
                        <c:v>93.67</c:v>
                      </c:pt>
                      <c:pt idx="9368">
                        <c:v>93.68</c:v>
                      </c:pt>
                      <c:pt idx="9369">
                        <c:v>93.69</c:v>
                      </c:pt>
                      <c:pt idx="9370">
                        <c:v>93.7</c:v>
                      </c:pt>
                      <c:pt idx="9371">
                        <c:v>93.710000000000008</c:v>
                      </c:pt>
                      <c:pt idx="9372">
                        <c:v>93.72</c:v>
                      </c:pt>
                      <c:pt idx="9373">
                        <c:v>93.73</c:v>
                      </c:pt>
                      <c:pt idx="9374">
                        <c:v>93.74</c:v>
                      </c:pt>
                      <c:pt idx="9375">
                        <c:v>93.75</c:v>
                      </c:pt>
                      <c:pt idx="9376">
                        <c:v>93.76</c:v>
                      </c:pt>
                      <c:pt idx="9377">
                        <c:v>93.77</c:v>
                      </c:pt>
                      <c:pt idx="9378">
                        <c:v>93.78</c:v>
                      </c:pt>
                      <c:pt idx="9379">
                        <c:v>93.79</c:v>
                      </c:pt>
                      <c:pt idx="9380">
                        <c:v>93.8</c:v>
                      </c:pt>
                      <c:pt idx="9381">
                        <c:v>93.81</c:v>
                      </c:pt>
                      <c:pt idx="9382">
                        <c:v>93.820000000000007</c:v>
                      </c:pt>
                      <c:pt idx="9383">
                        <c:v>93.83</c:v>
                      </c:pt>
                      <c:pt idx="9384">
                        <c:v>93.84</c:v>
                      </c:pt>
                      <c:pt idx="9385">
                        <c:v>93.850000000000009</c:v>
                      </c:pt>
                      <c:pt idx="9386">
                        <c:v>93.86</c:v>
                      </c:pt>
                      <c:pt idx="9387">
                        <c:v>93.87</c:v>
                      </c:pt>
                      <c:pt idx="9388">
                        <c:v>93.88</c:v>
                      </c:pt>
                      <c:pt idx="9389">
                        <c:v>93.89</c:v>
                      </c:pt>
                      <c:pt idx="9390">
                        <c:v>93.9</c:v>
                      </c:pt>
                      <c:pt idx="9391">
                        <c:v>93.91</c:v>
                      </c:pt>
                      <c:pt idx="9392">
                        <c:v>93.92</c:v>
                      </c:pt>
                      <c:pt idx="9393">
                        <c:v>93.93</c:v>
                      </c:pt>
                      <c:pt idx="9394">
                        <c:v>93.94</c:v>
                      </c:pt>
                      <c:pt idx="9395">
                        <c:v>93.95</c:v>
                      </c:pt>
                      <c:pt idx="9396">
                        <c:v>93.960000000000008</c:v>
                      </c:pt>
                      <c:pt idx="9397">
                        <c:v>93.97</c:v>
                      </c:pt>
                      <c:pt idx="9398">
                        <c:v>93.98</c:v>
                      </c:pt>
                      <c:pt idx="9399">
                        <c:v>93.99</c:v>
                      </c:pt>
                      <c:pt idx="9400">
                        <c:v>94</c:v>
                      </c:pt>
                      <c:pt idx="9401">
                        <c:v>94.01</c:v>
                      </c:pt>
                      <c:pt idx="9402">
                        <c:v>94.02</c:v>
                      </c:pt>
                      <c:pt idx="9403">
                        <c:v>94.03</c:v>
                      </c:pt>
                      <c:pt idx="9404">
                        <c:v>94.04</c:v>
                      </c:pt>
                      <c:pt idx="9405">
                        <c:v>94.05</c:v>
                      </c:pt>
                      <c:pt idx="9406">
                        <c:v>94.06</c:v>
                      </c:pt>
                      <c:pt idx="9407">
                        <c:v>94.070000000000007</c:v>
                      </c:pt>
                      <c:pt idx="9408">
                        <c:v>94.08</c:v>
                      </c:pt>
                      <c:pt idx="9409">
                        <c:v>94.09</c:v>
                      </c:pt>
                      <c:pt idx="9410">
                        <c:v>94.100000000000009</c:v>
                      </c:pt>
                      <c:pt idx="9411">
                        <c:v>94.11</c:v>
                      </c:pt>
                      <c:pt idx="9412">
                        <c:v>94.12</c:v>
                      </c:pt>
                      <c:pt idx="9413">
                        <c:v>94.13</c:v>
                      </c:pt>
                      <c:pt idx="9414">
                        <c:v>94.14</c:v>
                      </c:pt>
                      <c:pt idx="9415">
                        <c:v>94.15</c:v>
                      </c:pt>
                      <c:pt idx="9416">
                        <c:v>94.16</c:v>
                      </c:pt>
                      <c:pt idx="9417">
                        <c:v>94.17</c:v>
                      </c:pt>
                      <c:pt idx="9418">
                        <c:v>94.18</c:v>
                      </c:pt>
                      <c:pt idx="9419">
                        <c:v>94.19</c:v>
                      </c:pt>
                      <c:pt idx="9420">
                        <c:v>94.2</c:v>
                      </c:pt>
                      <c:pt idx="9421">
                        <c:v>94.210000000000008</c:v>
                      </c:pt>
                      <c:pt idx="9422">
                        <c:v>94.22</c:v>
                      </c:pt>
                      <c:pt idx="9423">
                        <c:v>94.23</c:v>
                      </c:pt>
                      <c:pt idx="9424">
                        <c:v>94.24</c:v>
                      </c:pt>
                      <c:pt idx="9425">
                        <c:v>94.25</c:v>
                      </c:pt>
                      <c:pt idx="9426">
                        <c:v>94.26</c:v>
                      </c:pt>
                      <c:pt idx="9427">
                        <c:v>94.27</c:v>
                      </c:pt>
                      <c:pt idx="9428">
                        <c:v>94.28</c:v>
                      </c:pt>
                      <c:pt idx="9429">
                        <c:v>94.29</c:v>
                      </c:pt>
                      <c:pt idx="9430">
                        <c:v>94.3</c:v>
                      </c:pt>
                      <c:pt idx="9431">
                        <c:v>94.31</c:v>
                      </c:pt>
                      <c:pt idx="9432">
                        <c:v>94.320000000000007</c:v>
                      </c:pt>
                      <c:pt idx="9433">
                        <c:v>94.33</c:v>
                      </c:pt>
                      <c:pt idx="9434">
                        <c:v>94.34</c:v>
                      </c:pt>
                      <c:pt idx="9435">
                        <c:v>94.350000000000009</c:v>
                      </c:pt>
                      <c:pt idx="9436">
                        <c:v>94.36</c:v>
                      </c:pt>
                      <c:pt idx="9437">
                        <c:v>94.37</c:v>
                      </c:pt>
                      <c:pt idx="9438">
                        <c:v>94.38</c:v>
                      </c:pt>
                      <c:pt idx="9439">
                        <c:v>94.39</c:v>
                      </c:pt>
                      <c:pt idx="9440">
                        <c:v>94.4</c:v>
                      </c:pt>
                      <c:pt idx="9441">
                        <c:v>94.41</c:v>
                      </c:pt>
                      <c:pt idx="9442">
                        <c:v>94.42</c:v>
                      </c:pt>
                      <c:pt idx="9443">
                        <c:v>94.43</c:v>
                      </c:pt>
                      <c:pt idx="9444">
                        <c:v>94.44</c:v>
                      </c:pt>
                      <c:pt idx="9445">
                        <c:v>94.45</c:v>
                      </c:pt>
                      <c:pt idx="9446">
                        <c:v>94.460000000000008</c:v>
                      </c:pt>
                      <c:pt idx="9447">
                        <c:v>94.47</c:v>
                      </c:pt>
                      <c:pt idx="9448">
                        <c:v>94.48</c:v>
                      </c:pt>
                      <c:pt idx="9449">
                        <c:v>94.49</c:v>
                      </c:pt>
                      <c:pt idx="9450">
                        <c:v>94.5</c:v>
                      </c:pt>
                      <c:pt idx="9451">
                        <c:v>94.51</c:v>
                      </c:pt>
                      <c:pt idx="9452">
                        <c:v>94.52</c:v>
                      </c:pt>
                      <c:pt idx="9453">
                        <c:v>94.53</c:v>
                      </c:pt>
                      <c:pt idx="9454">
                        <c:v>94.54</c:v>
                      </c:pt>
                      <c:pt idx="9455">
                        <c:v>94.55</c:v>
                      </c:pt>
                      <c:pt idx="9456">
                        <c:v>94.56</c:v>
                      </c:pt>
                      <c:pt idx="9457">
                        <c:v>94.570000000000007</c:v>
                      </c:pt>
                      <c:pt idx="9458">
                        <c:v>94.58</c:v>
                      </c:pt>
                      <c:pt idx="9459">
                        <c:v>94.59</c:v>
                      </c:pt>
                      <c:pt idx="9460">
                        <c:v>94.600000000000009</c:v>
                      </c:pt>
                      <c:pt idx="9461">
                        <c:v>94.61</c:v>
                      </c:pt>
                      <c:pt idx="9462">
                        <c:v>94.62</c:v>
                      </c:pt>
                      <c:pt idx="9463">
                        <c:v>94.63</c:v>
                      </c:pt>
                      <c:pt idx="9464">
                        <c:v>94.64</c:v>
                      </c:pt>
                      <c:pt idx="9465">
                        <c:v>94.65</c:v>
                      </c:pt>
                      <c:pt idx="9466">
                        <c:v>94.66</c:v>
                      </c:pt>
                      <c:pt idx="9467">
                        <c:v>94.67</c:v>
                      </c:pt>
                      <c:pt idx="9468">
                        <c:v>94.68</c:v>
                      </c:pt>
                      <c:pt idx="9469">
                        <c:v>94.69</c:v>
                      </c:pt>
                      <c:pt idx="9470">
                        <c:v>94.7</c:v>
                      </c:pt>
                      <c:pt idx="9471">
                        <c:v>94.710000000000008</c:v>
                      </c:pt>
                      <c:pt idx="9472">
                        <c:v>94.72</c:v>
                      </c:pt>
                      <c:pt idx="9473">
                        <c:v>94.73</c:v>
                      </c:pt>
                      <c:pt idx="9474">
                        <c:v>94.74</c:v>
                      </c:pt>
                      <c:pt idx="9475">
                        <c:v>94.75</c:v>
                      </c:pt>
                      <c:pt idx="9476">
                        <c:v>94.76</c:v>
                      </c:pt>
                      <c:pt idx="9477">
                        <c:v>94.77</c:v>
                      </c:pt>
                      <c:pt idx="9478">
                        <c:v>94.78</c:v>
                      </c:pt>
                      <c:pt idx="9479">
                        <c:v>94.79</c:v>
                      </c:pt>
                      <c:pt idx="9480">
                        <c:v>94.8</c:v>
                      </c:pt>
                      <c:pt idx="9481">
                        <c:v>94.81</c:v>
                      </c:pt>
                      <c:pt idx="9482">
                        <c:v>94.820000000000007</c:v>
                      </c:pt>
                      <c:pt idx="9483">
                        <c:v>94.83</c:v>
                      </c:pt>
                      <c:pt idx="9484">
                        <c:v>94.84</c:v>
                      </c:pt>
                      <c:pt idx="9485">
                        <c:v>94.850000000000009</c:v>
                      </c:pt>
                      <c:pt idx="9486">
                        <c:v>94.86</c:v>
                      </c:pt>
                      <c:pt idx="9487">
                        <c:v>94.87</c:v>
                      </c:pt>
                      <c:pt idx="9488">
                        <c:v>94.88</c:v>
                      </c:pt>
                      <c:pt idx="9489">
                        <c:v>94.89</c:v>
                      </c:pt>
                      <c:pt idx="9490">
                        <c:v>94.9</c:v>
                      </c:pt>
                      <c:pt idx="9491">
                        <c:v>94.91</c:v>
                      </c:pt>
                      <c:pt idx="9492">
                        <c:v>94.92</c:v>
                      </c:pt>
                      <c:pt idx="9493">
                        <c:v>94.93</c:v>
                      </c:pt>
                      <c:pt idx="9494">
                        <c:v>94.94</c:v>
                      </c:pt>
                      <c:pt idx="9495">
                        <c:v>94.95</c:v>
                      </c:pt>
                      <c:pt idx="9496">
                        <c:v>94.960000000000008</c:v>
                      </c:pt>
                      <c:pt idx="9497">
                        <c:v>94.97</c:v>
                      </c:pt>
                      <c:pt idx="9498">
                        <c:v>94.98</c:v>
                      </c:pt>
                      <c:pt idx="9499">
                        <c:v>94.99</c:v>
                      </c:pt>
                      <c:pt idx="9500">
                        <c:v>95</c:v>
                      </c:pt>
                      <c:pt idx="9501">
                        <c:v>95.01</c:v>
                      </c:pt>
                      <c:pt idx="9502">
                        <c:v>95.02</c:v>
                      </c:pt>
                      <c:pt idx="9503">
                        <c:v>95.03</c:v>
                      </c:pt>
                      <c:pt idx="9504">
                        <c:v>95.04</c:v>
                      </c:pt>
                      <c:pt idx="9505">
                        <c:v>95.05</c:v>
                      </c:pt>
                      <c:pt idx="9506">
                        <c:v>95.06</c:v>
                      </c:pt>
                      <c:pt idx="9507">
                        <c:v>95.070000000000007</c:v>
                      </c:pt>
                      <c:pt idx="9508">
                        <c:v>95.08</c:v>
                      </c:pt>
                      <c:pt idx="9509">
                        <c:v>95.09</c:v>
                      </c:pt>
                      <c:pt idx="9510">
                        <c:v>95.100000000000009</c:v>
                      </c:pt>
                      <c:pt idx="9511">
                        <c:v>95.11</c:v>
                      </c:pt>
                      <c:pt idx="9512">
                        <c:v>95.12</c:v>
                      </c:pt>
                      <c:pt idx="9513">
                        <c:v>95.13</c:v>
                      </c:pt>
                      <c:pt idx="9514">
                        <c:v>95.14</c:v>
                      </c:pt>
                      <c:pt idx="9515">
                        <c:v>95.15</c:v>
                      </c:pt>
                      <c:pt idx="9516">
                        <c:v>95.16</c:v>
                      </c:pt>
                      <c:pt idx="9517">
                        <c:v>95.17</c:v>
                      </c:pt>
                      <c:pt idx="9518">
                        <c:v>95.18</c:v>
                      </c:pt>
                      <c:pt idx="9519">
                        <c:v>95.19</c:v>
                      </c:pt>
                      <c:pt idx="9520">
                        <c:v>95.2</c:v>
                      </c:pt>
                      <c:pt idx="9521">
                        <c:v>95.210000000000008</c:v>
                      </c:pt>
                      <c:pt idx="9522">
                        <c:v>95.22</c:v>
                      </c:pt>
                      <c:pt idx="9523">
                        <c:v>95.23</c:v>
                      </c:pt>
                      <c:pt idx="9524">
                        <c:v>95.24</c:v>
                      </c:pt>
                      <c:pt idx="9525">
                        <c:v>95.25</c:v>
                      </c:pt>
                      <c:pt idx="9526">
                        <c:v>95.26</c:v>
                      </c:pt>
                      <c:pt idx="9527">
                        <c:v>95.27</c:v>
                      </c:pt>
                      <c:pt idx="9528">
                        <c:v>95.28</c:v>
                      </c:pt>
                      <c:pt idx="9529">
                        <c:v>95.29</c:v>
                      </c:pt>
                      <c:pt idx="9530">
                        <c:v>95.3</c:v>
                      </c:pt>
                      <c:pt idx="9531">
                        <c:v>95.31</c:v>
                      </c:pt>
                      <c:pt idx="9532">
                        <c:v>95.320000000000007</c:v>
                      </c:pt>
                      <c:pt idx="9533">
                        <c:v>95.33</c:v>
                      </c:pt>
                      <c:pt idx="9534">
                        <c:v>95.34</c:v>
                      </c:pt>
                      <c:pt idx="9535">
                        <c:v>95.350000000000009</c:v>
                      </c:pt>
                      <c:pt idx="9536">
                        <c:v>95.36</c:v>
                      </c:pt>
                      <c:pt idx="9537">
                        <c:v>95.37</c:v>
                      </c:pt>
                      <c:pt idx="9538">
                        <c:v>95.38</c:v>
                      </c:pt>
                      <c:pt idx="9539">
                        <c:v>95.39</c:v>
                      </c:pt>
                      <c:pt idx="9540">
                        <c:v>95.4</c:v>
                      </c:pt>
                      <c:pt idx="9541">
                        <c:v>95.41</c:v>
                      </c:pt>
                      <c:pt idx="9542">
                        <c:v>95.42</c:v>
                      </c:pt>
                      <c:pt idx="9543">
                        <c:v>95.43</c:v>
                      </c:pt>
                      <c:pt idx="9544">
                        <c:v>95.44</c:v>
                      </c:pt>
                      <c:pt idx="9545">
                        <c:v>95.45</c:v>
                      </c:pt>
                      <c:pt idx="9546">
                        <c:v>95.460000000000008</c:v>
                      </c:pt>
                      <c:pt idx="9547">
                        <c:v>95.47</c:v>
                      </c:pt>
                      <c:pt idx="9548">
                        <c:v>95.48</c:v>
                      </c:pt>
                      <c:pt idx="9549">
                        <c:v>95.49</c:v>
                      </c:pt>
                      <c:pt idx="9550">
                        <c:v>95.5</c:v>
                      </c:pt>
                      <c:pt idx="9551">
                        <c:v>95.51</c:v>
                      </c:pt>
                      <c:pt idx="9552">
                        <c:v>95.52</c:v>
                      </c:pt>
                      <c:pt idx="9553">
                        <c:v>95.53</c:v>
                      </c:pt>
                      <c:pt idx="9554">
                        <c:v>95.54</c:v>
                      </c:pt>
                      <c:pt idx="9555">
                        <c:v>95.55</c:v>
                      </c:pt>
                      <c:pt idx="9556">
                        <c:v>95.56</c:v>
                      </c:pt>
                      <c:pt idx="9557">
                        <c:v>95.570000000000007</c:v>
                      </c:pt>
                      <c:pt idx="9558">
                        <c:v>95.58</c:v>
                      </c:pt>
                      <c:pt idx="9559">
                        <c:v>95.59</c:v>
                      </c:pt>
                      <c:pt idx="9560">
                        <c:v>95.600000000000009</c:v>
                      </c:pt>
                      <c:pt idx="9561">
                        <c:v>95.61</c:v>
                      </c:pt>
                      <c:pt idx="9562">
                        <c:v>95.62</c:v>
                      </c:pt>
                      <c:pt idx="9563">
                        <c:v>95.63</c:v>
                      </c:pt>
                      <c:pt idx="9564">
                        <c:v>95.64</c:v>
                      </c:pt>
                      <c:pt idx="9565">
                        <c:v>95.65</c:v>
                      </c:pt>
                      <c:pt idx="9566">
                        <c:v>95.66</c:v>
                      </c:pt>
                      <c:pt idx="9567">
                        <c:v>95.67</c:v>
                      </c:pt>
                      <c:pt idx="9568">
                        <c:v>95.68</c:v>
                      </c:pt>
                      <c:pt idx="9569">
                        <c:v>95.69</c:v>
                      </c:pt>
                      <c:pt idx="9570">
                        <c:v>95.7</c:v>
                      </c:pt>
                      <c:pt idx="9571">
                        <c:v>95.710000000000008</c:v>
                      </c:pt>
                      <c:pt idx="9572">
                        <c:v>95.72</c:v>
                      </c:pt>
                      <c:pt idx="9573">
                        <c:v>95.73</c:v>
                      </c:pt>
                      <c:pt idx="9574">
                        <c:v>95.740000000000009</c:v>
                      </c:pt>
                      <c:pt idx="9575">
                        <c:v>95.75</c:v>
                      </c:pt>
                      <c:pt idx="9576">
                        <c:v>95.76</c:v>
                      </c:pt>
                      <c:pt idx="9577">
                        <c:v>95.77</c:v>
                      </c:pt>
                      <c:pt idx="9578">
                        <c:v>95.78</c:v>
                      </c:pt>
                      <c:pt idx="9579">
                        <c:v>95.79</c:v>
                      </c:pt>
                      <c:pt idx="9580">
                        <c:v>95.8</c:v>
                      </c:pt>
                      <c:pt idx="9581">
                        <c:v>95.81</c:v>
                      </c:pt>
                      <c:pt idx="9582">
                        <c:v>95.820000000000007</c:v>
                      </c:pt>
                      <c:pt idx="9583">
                        <c:v>95.83</c:v>
                      </c:pt>
                      <c:pt idx="9584">
                        <c:v>95.84</c:v>
                      </c:pt>
                      <c:pt idx="9585">
                        <c:v>95.850000000000009</c:v>
                      </c:pt>
                      <c:pt idx="9586">
                        <c:v>95.86</c:v>
                      </c:pt>
                      <c:pt idx="9587">
                        <c:v>95.87</c:v>
                      </c:pt>
                      <c:pt idx="9588">
                        <c:v>95.88</c:v>
                      </c:pt>
                      <c:pt idx="9589">
                        <c:v>95.89</c:v>
                      </c:pt>
                      <c:pt idx="9590">
                        <c:v>95.9</c:v>
                      </c:pt>
                      <c:pt idx="9591">
                        <c:v>95.91</c:v>
                      </c:pt>
                      <c:pt idx="9592">
                        <c:v>95.92</c:v>
                      </c:pt>
                      <c:pt idx="9593">
                        <c:v>95.93</c:v>
                      </c:pt>
                      <c:pt idx="9594">
                        <c:v>95.94</c:v>
                      </c:pt>
                      <c:pt idx="9595">
                        <c:v>95.95</c:v>
                      </c:pt>
                      <c:pt idx="9596">
                        <c:v>95.960000000000008</c:v>
                      </c:pt>
                      <c:pt idx="9597">
                        <c:v>95.97</c:v>
                      </c:pt>
                      <c:pt idx="9598">
                        <c:v>95.98</c:v>
                      </c:pt>
                      <c:pt idx="9599">
                        <c:v>95.990000000000009</c:v>
                      </c:pt>
                      <c:pt idx="9600">
                        <c:v>96</c:v>
                      </c:pt>
                      <c:pt idx="9601">
                        <c:v>96.01</c:v>
                      </c:pt>
                      <c:pt idx="9602">
                        <c:v>96.02</c:v>
                      </c:pt>
                      <c:pt idx="9603">
                        <c:v>96.03</c:v>
                      </c:pt>
                      <c:pt idx="9604">
                        <c:v>96.04</c:v>
                      </c:pt>
                      <c:pt idx="9605">
                        <c:v>96.05</c:v>
                      </c:pt>
                      <c:pt idx="9606">
                        <c:v>96.06</c:v>
                      </c:pt>
                      <c:pt idx="9607">
                        <c:v>96.070000000000007</c:v>
                      </c:pt>
                      <c:pt idx="9608">
                        <c:v>96.08</c:v>
                      </c:pt>
                      <c:pt idx="9609">
                        <c:v>96.09</c:v>
                      </c:pt>
                      <c:pt idx="9610">
                        <c:v>96.100000000000009</c:v>
                      </c:pt>
                      <c:pt idx="9611">
                        <c:v>96.11</c:v>
                      </c:pt>
                      <c:pt idx="9612">
                        <c:v>96.12</c:v>
                      </c:pt>
                      <c:pt idx="9613">
                        <c:v>96.13</c:v>
                      </c:pt>
                      <c:pt idx="9614">
                        <c:v>96.14</c:v>
                      </c:pt>
                      <c:pt idx="9615">
                        <c:v>96.15</c:v>
                      </c:pt>
                      <c:pt idx="9616">
                        <c:v>96.16</c:v>
                      </c:pt>
                      <c:pt idx="9617">
                        <c:v>96.17</c:v>
                      </c:pt>
                      <c:pt idx="9618">
                        <c:v>96.18</c:v>
                      </c:pt>
                      <c:pt idx="9619">
                        <c:v>96.19</c:v>
                      </c:pt>
                      <c:pt idx="9620">
                        <c:v>96.2</c:v>
                      </c:pt>
                      <c:pt idx="9621">
                        <c:v>96.210000000000008</c:v>
                      </c:pt>
                      <c:pt idx="9622">
                        <c:v>96.22</c:v>
                      </c:pt>
                      <c:pt idx="9623">
                        <c:v>96.23</c:v>
                      </c:pt>
                      <c:pt idx="9624">
                        <c:v>96.240000000000009</c:v>
                      </c:pt>
                      <c:pt idx="9625">
                        <c:v>96.25</c:v>
                      </c:pt>
                      <c:pt idx="9626">
                        <c:v>96.26</c:v>
                      </c:pt>
                      <c:pt idx="9627">
                        <c:v>96.27</c:v>
                      </c:pt>
                      <c:pt idx="9628">
                        <c:v>96.28</c:v>
                      </c:pt>
                      <c:pt idx="9629">
                        <c:v>96.29</c:v>
                      </c:pt>
                      <c:pt idx="9630">
                        <c:v>96.3</c:v>
                      </c:pt>
                      <c:pt idx="9631">
                        <c:v>96.31</c:v>
                      </c:pt>
                      <c:pt idx="9632">
                        <c:v>96.320000000000007</c:v>
                      </c:pt>
                      <c:pt idx="9633">
                        <c:v>96.33</c:v>
                      </c:pt>
                      <c:pt idx="9634">
                        <c:v>96.34</c:v>
                      </c:pt>
                      <c:pt idx="9635">
                        <c:v>96.350000000000009</c:v>
                      </c:pt>
                      <c:pt idx="9636">
                        <c:v>96.36</c:v>
                      </c:pt>
                      <c:pt idx="9637">
                        <c:v>96.37</c:v>
                      </c:pt>
                      <c:pt idx="9638">
                        <c:v>96.38</c:v>
                      </c:pt>
                      <c:pt idx="9639">
                        <c:v>96.39</c:v>
                      </c:pt>
                      <c:pt idx="9640">
                        <c:v>96.4</c:v>
                      </c:pt>
                      <c:pt idx="9641">
                        <c:v>96.41</c:v>
                      </c:pt>
                      <c:pt idx="9642">
                        <c:v>96.42</c:v>
                      </c:pt>
                      <c:pt idx="9643">
                        <c:v>96.43</c:v>
                      </c:pt>
                      <c:pt idx="9644">
                        <c:v>96.44</c:v>
                      </c:pt>
                      <c:pt idx="9645">
                        <c:v>96.45</c:v>
                      </c:pt>
                      <c:pt idx="9646">
                        <c:v>96.460000000000008</c:v>
                      </c:pt>
                      <c:pt idx="9647">
                        <c:v>96.47</c:v>
                      </c:pt>
                      <c:pt idx="9648">
                        <c:v>96.48</c:v>
                      </c:pt>
                      <c:pt idx="9649">
                        <c:v>96.490000000000009</c:v>
                      </c:pt>
                      <c:pt idx="9650">
                        <c:v>96.5</c:v>
                      </c:pt>
                      <c:pt idx="9651">
                        <c:v>96.51</c:v>
                      </c:pt>
                      <c:pt idx="9652">
                        <c:v>96.52</c:v>
                      </c:pt>
                      <c:pt idx="9653">
                        <c:v>96.53</c:v>
                      </c:pt>
                      <c:pt idx="9654">
                        <c:v>96.54</c:v>
                      </c:pt>
                      <c:pt idx="9655">
                        <c:v>96.55</c:v>
                      </c:pt>
                      <c:pt idx="9656">
                        <c:v>96.56</c:v>
                      </c:pt>
                      <c:pt idx="9657">
                        <c:v>96.570000000000007</c:v>
                      </c:pt>
                      <c:pt idx="9658">
                        <c:v>96.58</c:v>
                      </c:pt>
                      <c:pt idx="9659">
                        <c:v>96.59</c:v>
                      </c:pt>
                      <c:pt idx="9660">
                        <c:v>96.600000000000009</c:v>
                      </c:pt>
                      <c:pt idx="9661">
                        <c:v>96.61</c:v>
                      </c:pt>
                      <c:pt idx="9662">
                        <c:v>96.62</c:v>
                      </c:pt>
                      <c:pt idx="9663">
                        <c:v>96.63</c:v>
                      </c:pt>
                      <c:pt idx="9664">
                        <c:v>96.64</c:v>
                      </c:pt>
                      <c:pt idx="9665">
                        <c:v>96.65</c:v>
                      </c:pt>
                      <c:pt idx="9666">
                        <c:v>96.66</c:v>
                      </c:pt>
                      <c:pt idx="9667">
                        <c:v>96.67</c:v>
                      </c:pt>
                      <c:pt idx="9668">
                        <c:v>96.68</c:v>
                      </c:pt>
                      <c:pt idx="9669">
                        <c:v>96.69</c:v>
                      </c:pt>
                      <c:pt idx="9670">
                        <c:v>96.7</c:v>
                      </c:pt>
                      <c:pt idx="9671">
                        <c:v>96.710000000000008</c:v>
                      </c:pt>
                      <c:pt idx="9672">
                        <c:v>96.72</c:v>
                      </c:pt>
                      <c:pt idx="9673">
                        <c:v>96.73</c:v>
                      </c:pt>
                      <c:pt idx="9674">
                        <c:v>96.740000000000009</c:v>
                      </c:pt>
                      <c:pt idx="9675">
                        <c:v>96.75</c:v>
                      </c:pt>
                      <c:pt idx="9676">
                        <c:v>96.76</c:v>
                      </c:pt>
                      <c:pt idx="9677">
                        <c:v>96.77</c:v>
                      </c:pt>
                      <c:pt idx="9678">
                        <c:v>96.78</c:v>
                      </c:pt>
                      <c:pt idx="9679">
                        <c:v>96.79</c:v>
                      </c:pt>
                      <c:pt idx="9680">
                        <c:v>96.8</c:v>
                      </c:pt>
                      <c:pt idx="9681">
                        <c:v>96.81</c:v>
                      </c:pt>
                      <c:pt idx="9682">
                        <c:v>96.820000000000007</c:v>
                      </c:pt>
                      <c:pt idx="9683">
                        <c:v>96.83</c:v>
                      </c:pt>
                      <c:pt idx="9684">
                        <c:v>96.84</c:v>
                      </c:pt>
                      <c:pt idx="9685">
                        <c:v>96.850000000000009</c:v>
                      </c:pt>
                      <c:pt idx="9686">
                        <c:v>96.86</c:v>
                      </c:pt>
                      <c:pt idx="9687">
                        <c:v>96.87</c:v>
                      </c:pt>
                      <c:pt idx="9688">
                        <c:v>96.88</c:v>
                      </c:pt>
                      <c:pt idx="9689">
                        <c:v>96.89</c:v>
                      </c:pt>
                      <c:pt idx="9690">
                        <c:v>96.9</c:v>
                      </c:pt>
                      <c:pt idx="9691">
                        <c:v>96.91</c:v>
                      </c:pt>
                      <c:pt idx="9692">
                        <c:v>96.92</c:v>
                      </c:pt>
                      <c:pt idx="9693">
                        <c:v>96.93</c:v>
                      </c:pt>
                      <c:pt idx="9694">
                        <c:v>96.94</c:v>
                      </c:pt>
                      <c:pt idx="9695">
                        <c:v>96.95</c:v>
                      </c:pt>
                      <c:pt idx="9696">
                        <c:v>96.960000000000008</c:v>
                      </c:pt>
                      <c:pt idx="9697">
                        <c:v>96.97</c:v>
                      </c:pt>
                      <c:pt idx="9698">
                        <c:v>96.98</c:v>
                      </c:pt>
                      <c:pt idx="9699">
                        <c:v>96.990000000000009</c:v>
                      </c:pt>
                      <c:pt idx="9700">
                        <c:v>97</c:v>
                      </c:pt>
                      <c:pt idx="9701">
                        <c:v>97.01</c:v>
                      </c:pt>
                      <c:pt idx="9702">
                        <c:v>97.02</c:v>
                      </c:pt>
                      <c:pt idx="9703">
                        <c:v>97.03</c:v>
                      </c:pt>
                      <c:pt idx="9704">
                        <c:v>97.04</c:v>
                      </c:pt>
                      <c:pt idx="9705">
                        <c:v>97.05</c:v>
                      </c:pt>
                      <c:pt idx="9706">
                        <c:v>97.06</c:v>
                      </c:pt>
                      <c:pt idx="9707">
                        <c:v>97.070000000000007</c:v>
                      </c:pt>
                      <c:pt idx="9708">
                        <c:v>97.08</c:v>
                      </c:pt>
                      <c:pt idx="9709">
                        <c:v>97.09</c:v>
                      </c:pt>
                      <c:pt idx="9710">
                        <c:v>97.100000000000009</c:v>
                      </c:pt>
                      <c:pt idx="9711">
                        <c:v>97.11</c:v>
                      </c:pt>
                      <c:pt idx="9712">
                        <c:v>97.12</c:v>
                      </c:pt>
                      <c:pt idx="9713">
                        <c:v>97.13</c:v>
                      </c:pt>
                      <c:pt idx="9714">
                        <c:v>97.14</c:v>
                      </c:pt>
                      <c:pt idx="9715">
                        <c:v>97.15</c:v>
                      </c:pt>
                      <c:pt idx="9716">
                        <c:v>97.16</c:v>
                      </c:pt>
                      <c:pt idx="9717">
                        <c:v>97.17</c:v>
                      </c:pt>
                      <c:pt idx="9718">
                        <c:v>97.18</c:v>
                      </c:pt>
                      <c:pt idx="9719">
                        <c:v>97.19</c:v>
                      </c:pt>
                      <c:pt idx="9720">
                        <c:v>97.2</c:v>
                      </c:pt>
                      <c:pt idx="9721">
                        <c:v>97.210000000000008</c:v>
                      </c:pt>
                      <c:pt idx="9722">
                        <c:v>97.22</c:v>
                      </c:pt>
                      <c:pt idx="9723">
                        <c:v>97.23</c:v>
                      </c:pt>
                      <c:pt idx="9724">
                        <c:v>97.240000000000009</c:v>
                      </c:pt>
                      <c:pt idx="9725">
                        <c:v>97.25</c:v>
                      </c:pt>
                      <c:pt idx="9726">
                        <c:v>97.26</c:v>
                      </c:pt>
                      <c:pt idx="9727">
                        <c:v>97.27</c:v>
                      </c:pt>
                      <c:pt idx="9728">
                        <c:v>97.28</c:v>
                      </c:pt>
                      <c:pt idx="9729">
                        <c:v>97.29</c:v>
                      </c:pt>
                      <c:pt idx="9730">
                        <c:v>97.3</c:v>
                      </c:pt>
                      <c:pt idx="9731">
                        <c:v>97.31</c:v>
                      </c:pt>
                      <c:pt idx="9732">
                        <c:v>97.320000000000007</c:v>
                      </c:pt>
                      <c:pt idx="9733">
                        <c:v>97.33</c:v>
                      </c:pt>
                      <c:pt idx="9734">
                        <c:v>97.34</c:v>
                      </c:pt>
                      <c:pt idx="9735">
                        <c:v>97.350000000000009</c:v>
                      </c:pt>
                      <c:pt idx="9736">
                        <c:v>97.36</c:v>
                      </c:pt>
                      <c:pt idx="9737">
                        <c:v>97.37</c:v>
                      </c:pt>
                      <c:pt idx="9738">
                        <c:v>97.38</c:v>
                      </c:pt>
                      <c:pt idx="9739">
                        <c:v>97.39</c:v>
                      </c:pt>
                      <c:pt idx="9740">
                        <c:v>97.4</c:v>
                      </c:pt>
                      <c:pt idx="9741">
                        <c:v>97.41</c:v>
                      </c:pt>
                      <c:pt idx="9742">
                        <c:v>97.42</c:v>
                      </c:pt>
                      <c:pt idx="9743">
                        <c:v>97.43</c:v>
                      </c:pt>
                      <c:pt idx="9744">
                        <c:v>97.44</c:v>
                      </c:pt>
                      <c:pt idx="9745">
                        <c:v>97.45</c:v>
                      </c:pt>
                      <c:pt idx="9746">
                        <c:v>97.460000000000008</c:v>
                      </c:pt>
                      <c:pt idx="9747">
                        <c:v>97.47</c:v>
                      </c:pt>
                      <c:pt idx="9748">
                        <c:v>97.48</c:v>
                      </c:pt>
                      <c:pt idx="9749">
                        <c:v>97.490000000000009</c:v>
                      </c:pt>
                      <c:pt idx="9750">
                        <c:v>97.5</c:v>
                      </c:pt>
                      <c:pt idx="9751">
                        <c:v>97.51</c:v>
                      </c:pt>
                      <c:pt idx="9752">
                        <c:v>97.52</c:v>
                      </c:pt>
                      <c:pt idx="9753">
                        <c:v>97.53</c:v>
                      </c:pt>
                      <c:pt idx="9754">
                        <c:v>97.54</c:v>
                      </c:pt>
                      <c:pt idx="9755">
                        <c:v>97.55</c:v>
                      </c:pt>
                      <c:pt idx="9756">
                        <c:v>97.56</c:v>
                      </c:pt>
                      <c:pt idx="9757">
                        <c:v>97.570000000000007</c:v>
                      </c:pt>
                      <c:pt idx="9758">
                        <c:v>97.58</c:v>
                      </c:pt>
                      <c:pt idx="9759">
                        <c:v>97.59</c:v>
                      </c:pt>
                      <c:pt idx="9760">
                        <c:v>97.600000000000009</c:v>
                      </c:pt>
                      <c:pt idx="9761">
                        <c:v>97.61</c:v>
                      </c:pt>
                      <c:pt idx="9762">
                        <c:v>97.62</c:v>
                      </c:pt>
                      <c:pt idx="9763">
                        <c:v>97.63</c:v>
                      </c:pt>
                      <c:pt idx="9764">
                        <c:v>97.64</c:v>
                      </c:pt>
                      <c:pt idx="9765">
                        <c:v>97.65</c:v>
                      </c:pt>
                      <c:pt idx="9766">
                        <c:v>97.66</c:v>
                      </c:pt>
                      <c:pt idx="9767">
                        <c:v>97.67</c:v>
                      </c:pt>
                      <c:pt idx="9768">
                        <c:v>97.68</c:v>
                      </c:pt>
                      <c:pt idx="9769">
                        <c:v>97.69</c:v>
                      </c:pt>
                      <c:pt idx="9770">
                        <c:v>97.7</c:v>
                      </c:pt>
                      <c:pt idx="9771">
                        <c:v>97.710000000000008</c:v>
                      </c:pt>
                      <c:pt idx="9772">
                        <c:v>97.72</c:v>
                      </c:pt>
                      <c:pt idx="9773">
                        <c:v>97.73</c:v>
                      </c:pt>
                      <c:pt idx="9774">
                        <c:v>97.740000000000009</c:v>
                      </c:pt>
                      <c:pt idx="9775">
                        <c:v>97.75</c:v>
                      </c:pt>
                      <c:pt idx="9776">
                        <c:v>97.76</c:v>
                      </c:pt>
                      <c:pt idx="9777">
                        <c:v>97.77</c:v>
                      </c:pt>
                      <c:pt idx="9778">
                        <c:v>97.78</c:v>
                      </c:pt>
                      <c:pt idx="9779">
                        <c:v>97.79</c:v>
                      </c:pt>
                      <c:pt idx="9780">
                        <c:v>97.8</c:v>
                      </c:pt>
                      <c:pt idx="9781">
                        <c:v>97.81</c:v>
                      </c:pt>
                      <c:pt idx="9782">
                        <c:v>97.820000000000007</c:v>
                      </c:pt>
                      <c:pt idx="9783">
                        <c:v>97.83</c:v>
                      </c:pt>
                      <c:pt idx="9784">
                        <c:v>97.84</c:v>
                      </c:pt>
                      <c:pt idx="9785">
                        <c:v>97.850000000000009</c:v>
                      </c:pt>
                      <c:pt idx="9786">
                        <c:v>97.86</c:v>
                      </c:pt>
                      <c:pt idx="9787">
                        <c:v>97.87</c:v>
                      </c:pt>
                      <c:pt idx="9788">
                        <c:v>97.88</c:v>
                      </c:pt>
                      <c:pt idx="9789">
                        <c:v>97.89</c:v>
                      </c:pt>
                      <c:pt idx="9790">
                        <c:v>97.9</c:v>
                      </c:pt>
                      <c:pt idx="9791">
                        <c:v>97.91</c:v>
                      </c:pt>
                      <c:pt idx="9792">
                        <c:v>97.92</c:v>
                      </c:pt>
                      <c:pt idx="9793">
                        <c:v>97.93</c:v>
                      </c:pt>
                      <c:pt idx="9794">
                        <c:v>97.94</c:v>
                      </c:pt>
                      <c:pt idx="9795">
                        <c:v>97.95</c:v>
                      </c:pt>
                      <c:pt idx="9796">
                        <c:v>97.960000000000008</c:v>
                      </c:pt>
                      <c:pt idx="9797">
                        <c:v>97.97</c:v>
                      </c:pt>
                      <c:pt idx="9798">
                        <c:v>97.98</c:v>
                      </c:pt>
                      <c:pt idx="9799">
                        <c:v>97.990000000000009</c:v>
                      </c:pt>
                      <c:pt idx="9800">
                        <c:v>98</c:v>
                      </c:pt>
                      <c:pt idx="9801">
                        <c:v>98.01</c:v>
                      </c:pt>
                      <c:pt idx="9802">
                        <c:v>98.02</c:v>
                      </c:pt>
                      <c:pt idx="9803">
                        <c:v>98.03</c:v>
                      </c:pt>
                      <c:pt idx="9804">
                        <c:v>98.04</c:v>
                      </c:pt>
                      <c:pt idx="9805">
                        <c:v>98.05</c:v>
                      </c:pt>
                      <c:pt idx="9806">
                        <c:v>98.06</c:v>
                      </c:pt>
                      <c:pt idx="9807">
                        <c:v>98.070000000000007</c:v>
                      </c:pt>
                      <c:pt idx="9808">
                        <c:v>98.08</c:v>
                      </c:pt>
                      <c:pt idx="9809">
                        <c:v>98.09</c:v>
                      </c:pt>
                      <c:pt idx="9810">
                        <c:v>98.100000000000009</c:v>
                      </c:pt>
                      <c:pt idx="9811">
                        <c:v>98.11</c:v>
                      </c:pt>
                      <c:pt idx="9812">
                        <c:v>98.12</c:v>
                      </c:pt>
                      <c:pt idx="9813">
                        <c:v>98.13</c:v>
                      </c:pt>
                      <c:pt idx="9814">
                        <c:v>98.14</c:v>
                      </c:pt>
                      <c:pt idx="9815">
                        <c:v>98.15</c:v>
                      </c:pt>
                      <c:pt idx="9816">
                        <c:v>98.16</c:v>
                      </c:pt>
                      <c:pt idx="9817">
                        <c:v>98.17</c:v>
                      </c:pt>
                      <c:pt idx="9818">
                        <c:v>98.18</c:v>
                      </c:pt>
                      <c:pt idx="9819">
                        <c:v>98.19</c:v>
                      </c:pt>
                      <c:pt idx="9820">
                        <c:v>98.2</c:v>
                      </c:pt>
                      <c:pt idx="9821">
                        <c:v>98.210000000000008</c:v>
                      </c:pt>
                      <c:pt idx="9822">
                        <c:v>98.22</c:v>
                      </c:pt>
                      <c:pt idx="9823">
                        <c:v>98.23</c:v>
                      </c:pt>
                      <c:pt idx="9824">
                        <c:v>98.240000000000009</c:v>
                      </c:pt>
                      <c:pt idx="9825">
                        <c:v>98.25</c:v>
                      </c:pt>
                      <c:pt idx="9826">
                        <c:v>98.26</c:v>
                      </c:pt>
                      <c:pt idx="9827">
                        <c:v>98.27</c:v>
                      </c:pt>
                      <c:pt idx="9828">
                        <c:v>98.28</c:v>
                      </c:pt>
                      <c:pt idx="9829">
                        <c:v>98.29</c:v>
                      </c:pt>
                      <c:pt idx="9830">
                        <c:v>98.3</c:v>
                      </c:pt>
                      <c:pt idx="9831">
                        <c:v>98.31</c:v>
                      </c:pt>
                      <c:pt idx="9832">
                        <c:v>98.320000000000007</c:v>
                      </c:pt>
                      <c:pt idx="9833">
                        <c:v>98.33</c:v>
                      </c:pt>
                      <c:pt idx="9834">
                        <c:v>98.34</c:v>
                      </c:pt>
                      <c:pt idx="9835">
                        <c:v>98.350000000000009</c:v>
                      </c:pt>
                      <c:pt idx="9836">
                        <c:v>98.36</c:v>
                      </c:pt>
                      <c:pt idx="9837">
                        <c:v>98.37</c:v>
                      </c:pt>
                      <c:pt idx="9838">
                        <c:v>98.38</c:v>
                      </c:pt>
                      <c:pt idx="9839">
                        <c:v>98.39</c:v>
                      </c:pt>
                      <c:pt idx="9840">
                        <c:v>98.4</c:v>
                      </c:pt>
                      <c:pt idx="9841">
                        <c:v>98.41</c:v>
                      </c:pt>
                      <c:pt idx="9842">
                        <c:v>98.42</c:v>
                      </c:pt>
                      <c:pt idx="9843">
                        <c:v>98.43</c:v>
                      </c:pt>
                      <c:pt idx="9844">
                        <c:v>98.44</c:v>
                      </c:pt>
                      <c:pt idx="9845">
                        <c:v>98.45</c:v>
                      </c:pt>
                      <c:pt idx="9846">
                        <c:v>98.460000000000008</c:v>
                      </c:pt>
                      <c:pt idx="9847">
                        <c:v>98.47</c:v>
                      </c:pt>
                      <c:pt idx="9848">
                        <c:v>98.48</c:v>
                      </c:pt>
                      <c:pt idx="9849">
                        <c:v>98.490000000000009</c:v>
                      </c:pt>
                      <c:pt idx="9850">
                        <c:v>98.5</c:v>
                      </c:pt>
                      <c:pt idx="9851">
                        <c:v>98.51</c:v>
                      </c:pt>
                      <c:pt idx="9852">
                        <c:v>98.52</c:v>
                      </c:pt>
                      <c:pt idx="9853">
                        <c:v>98.53</c:v>
                      </c:pt>
                      <c:pt idx="9854">
                        <c:v>98.54</c:v>
                      </c:pt>
                      <c:pt idx="9855">
                        <c:v>98.55</c:v>
                      </c:pt>
                      <c:pt idx="9856">
                        <c:v>98.56</c:v>
                      </c:pt>
                      <c:pt idx="9857">
                        <c:v>98.570000000000007</c:v>
                      </c:pt>
                      <c:pt idx="9858">
                        <c:v>98.58</c:v>
                      </c:pt>
                      <c:pt idx="9859">
                        <c:v>98.59</c:v>
                      </c:pt>
                      <c:pt idx="9860">
                        <c:v>98.600000000000009</c:v>
                      </c:pt>
                      <c:pt idx="9861">
                        <c:v>98.61</c:v>
                      </c:pt>
                      <c:pt idx="9862">
                        <c:v>98.62</c:v>
                      </c:pt>
                      <c:pt idx="9863">
                        <c:v>98.63</c:v>
                      </c:pt>
                      <c:pt idx="9864">
                        <c:v>98.64</c:v>
                      </c:pt>
                      <c:pt idx="9865">
                        <c:v>98.65</c:v>
                      </c:pt>
                      <c:pt idx="9866">
                        <c:v>98.66</c:v>
                      </c:pt>
                      <c:pt idx="9867">
                        <c:v>98.67</c:v>
                      </c:pt>
                      <c:pt idx="9868">
                        <c:v>98.68</c:v>
                      </c:pt>
                      <c:pt idx="9869">
                        <c:v>98.69</c:v>
                      </c:pt>
                      <c:pt idx="9870">
                        <c:v>98.7</c:v>
                      </c:pt>
                      <c:pt idx="9871">
                        <c:v>98.710000000000008</c:v>
                      </c:pt>
                      <c:pt idx="9872">
                        <c:v>98.72</c:v>
                      </c:pt>
                      <c:pt idx="9873">
                        <c:v>98.73</c:v>
                      </c:pt>
                      <c:pt idx="9874">
                        <c:v>98.740000000000009</c:v>
                      </c:pt>
                      <c:pt idx="9875">
                        <c:v>98.75</c:v>
                      </c:pt>
                      <c:pt idx="9876">
                        <c:v>98.76</c:v>
                      </c:pt>
                      <c:pt idx="9877">
                        <c:v>98.77</c:v>
                      </c:pt>
                      <c:pt idx="9878">
                        <c:v>98.78</c:v>
                      </c:pt>
                      <c:pt idx="9879">
                        <c:v>98.79</c:v>
                      </c:pt>
                      <c:pt idx="9880">
                        <c:v>98.8</c:v>
                      </c:pt>
                      <c:pt idx="9881">
                        <c:v>98.81</c:v>
                      </c:pt>
                      <c:pt idx="9882">
                        <c:v>98.820000000000007</c:v>
                      </c:pt>
                      <c:pt idx="9883">
                        <c:v>98.83</c:v>
                      </c:pt>
                      <c:pt idx="9884">
                        <c:v>98.84</c:v>
                      </c:pt>
                      <c:pt idx="9885">
                        <c:v>98.850000000000009</c:v>
                      </c:pt>
                      <c:pt idx="9886">
                        <c:v>98.86</c:v>
                      </c:pt>
                      <c:pt idx="9887">
                        <c:v>98.87</c:v>
                      </c:pt>
                      <c:pt idx="9888">
                        <c:v>98.88</c:v>
                      </c:pt>
                      <c:pt idx="9889">
                        <c:v>98.89</c:v>
                      </c:pt>
                      <c:pt idx="9890">
                        <c:v>98.9</c:v>
                      </c:pt>
                      <c:pt idx="9891">
                        <c:v>98.91</c:v>
                      </c:pt>
                      <c:pt idx="9892">
                        <c:v>98.92</c:v>
                      </c:pt>
                      <c:pt idx="9893">
                        <c:v>98.93</c:v>
                      </c:pt>
                      <c:pt idx="9894">
                        <c:v>98.94</c:v>
                      </c:pt>
                      <c:pt idx="9895">
                        <c:v>98.95</c:v>
                      </c:pt>
                      <c:pt idx="9896">
                        <c:v>98.960000000000008</c:v>
                      </c:pt>
                      <c:pt idx="9897">
                        <c:v>98.97</c:v>
                      </c:pt>
                      <c:pt idx="9898">
                        <c:v>98.98</c:v>
                      </c:pt>
                      <c:pt idx="9899">
                        <c:v>98.990000000000009</c:v>
                      </c:pt>
                      <c:pt idx="9900">
                        <c:v>99</c:v>
                      </c:pt>
                      <c:pt idx="9901">
                        <c:v>99.01</c:v>
                      </c:pt>
                      <c:pt idx="9902">
                        <c:v>99.02</c:v>
                      </c:pt>
                      <c:pt idx="9903">
                        <c:v>99.03</c:v>
                      </c:pt>
                      <c:pt idx="9904">
                        <c:v>99.04</c:v>
                      </c:pt>
                      <c:pt idx="9905">
                        <c:v>99.05</c:v>
                      </c:pt>
                      <c:pt idx="9906">
                        <c:v>99.06</c:v>
                      </c:pt>
                      <c:pt idx="9907">
                        <c:v>99.070000000000007</c:v>
                      </c:pt>
                      <c:pt idx="9908">
                        <c:v>99.08</c:v>
                      </c:pt>
                      <c:pt idx="9909">
                        <c:v>99.09</c:v>
                      </c:pt>
                      <c:pt idx="9910">
                        <c:v>99.100000000000009</c:v>
                      </c:pt>
                      <c:pt idx="9911">
                        <c:v>99.11</c:v>
                      </c:pt>
                      <c:pt idx="9912">
                        <c:v>99.12</c:v>
                      </c:pt>
                      <c:pt idx="9913">
                        <c:v>99.13</c:v>
                      </c:pt>
                      <c:pt idx="9914">
                        <c:v>99.14</c:v>
                      </c:pt>
                      <c:pt idx="9915">
                        <c:v>99.15</c:v>
                      </c:pt>
                      <c:pt idx="9916">
                        <c:v>99.16</c:v>
                      </c:pt>
                      <c:pt idx="9917">
                        <c:v>99.17</c:v>
                      </c:pt>
                      <c:pt idx="9918">
                        <c:v>99.18</c:v>
                      </c:pt>
                      <c:pt idx="9919">
                        <c:v>99.19</c:v>
                      </c:pt>
                      <c:pt idx="9920">
                        <c:v>99.2</c:v>
                      </c:pt>
                      <c:pt idx="9921">
                        <c:v>99.210000000000008</c:v>
                      </c:pt>
                      <c:pt idx="9922">
                        <c:v>99.22</c:v>
                      </c:pt>
                      <c:pt idx="9923">
                        <c:v>99.23</c:v>
                      </c:pt>
                      <c:pt idx="9924">
                        <c:v>99.240000000000009</c:v>
                      </c:pt>
                      <c:pt idx="9925">
                        <c:v>99.25</c:v>
                      </c:pt>
                      <c:pt idx="9926">
                        <c:v>99.26</c:v>
                      </c:pt>
                      <c:pt idx="9927">
                        <c:v>99.27</c:v>
                      </c:pt>
                      <c:pt idx="9928">
                        <c:v>99.28</c:v>
                      </c:pt>
                      <c:pt idx="9929">
                        <c:v>99.29</c:v>
                      </c:pt>
                      <c:pt idx="9930">
                        <c:v>99.3</c:v>
                      </c:pt>
                      <c:pt idx="9931">
                        <c:v>99.31</c:v>
                      </c:pt>
                      <c:pt idx="9932">
                        <c:v>99.320000000000007</c:v>
                      </c:pt>
                      <c:pt idx="9933">
                        <c:v>99.33</c:v>
                      </c:pt>
                      <c:pt idx="9934">
                        <c:v>99.34</c:v>
                      </c:pt>
                      <c:pt idx="9935">
                        <c:v>99.350000000000009</c:v>
                      </c:pt>
                      <c:pt idx="9936">
                        <c:v>99.36</c:v>
                      </c:pt>
                      <c:pt idx="9937">
                        <c:v>99.37</c:v>
                      </c:pt>
                      <c:pt idx="9938">
                        <c:v>99.38</c:v>
                      </c:pt>
                      <c:pt idx="9939">
                        <c:v>99.39</c:v>
                      </c:pt>
                      <c:pt idx="9940">
                        <c:v>99.4</c:v>
                      </c:pt>
                      <c:pt idx="9941">
                        <c:v>99.41</c:v>
                      </c:pt>
                      <c:pt idx="9942">
                        <c:v>99.42</c:v>
                      </c:pt>
                      <c:pt idx="9943">
                        <c:v>99.43</c:v>
                      </c:pt>
                      <c:pt idx="9944">
                        <c:v>99.44</c:v>
                      </c:pt>
                      <c:pt idx="9945">
                        <c:v>99.45</c:v>
                      </c:pt>
                      <c:pt idx="9946">
                        <c:v>99.460000000000008</c:v>
                      </c:pt>
                      <c:pt idx="9947">
                        <c:v>99.47</c:v>
                      </c:pt>
                      <c:pt idx="9948">
                        <c:v>99.48</c:v>
                      </c:pt>
                      <c:pt idx="9949">
                        <c:v>99.490000000000009</c:v>
                      </c:pt>
                      <c:pt idx="9950">
                        <c:v>99.5</c:v>
                      </c:pt>
                      <c:pt idx="9951">
                        <c:v>99.51</c:v>
                      </c:pt>
                      <c:pt idx="9952">
                        <c:v>99.52</c:v>
                      </c:pt>
                      <c:pt idx="9953">
                        <c:v>99.53</c:v>
                      </c:pt>
                      <c:pt idx="9954">
                        <c:v>99.54</c:v>
                      </c:pt>
                      <c:pt idx="9955">
                        <c:v>99.55</c:v>
                      </c:pt>
                      <c:pt idx="9956">
                        <c:v>99.56</c:v>
                      </c:pt>
                      <c:pt idx="9957">
                        <c:v>99.570000000000007</c:v>
                      </c:pt>
                      <c:pt idx="9958">
                        <c:v>99.58</c:v>
                      </c:pt>
                      <c:pt idx="9959">
                        <c:v>99.59</c:v>
                      </c:pt>
                      <c:pt idx="9960">
                        <c:v>99.600000000000009</c:v>
                      </c:pt>
                      <c:pt idx="9961">
                        <c:v>99.61</c:v>
                      </c:pt>
                      <c:pt idx="9962">
                        <c:v>99.62</c:v>
                      </c:pt>
                      <c:pt idx="9963">
                        <c:v>99.63</c:v>
                      </c:pt>
                      <c:pt idx="9964">
                        <c:v>99.64</c:v>
                      </c:pt>
                      <c:pt idx="9965">
                        <c:v>99.65</c:v>
                      </c:pt>
                      <c:pt idx="9966">
                        <c:v>99.66</c:v>
                      </c:pt>
                      <c:pt idx="9967">
                        <c:v>99.67</c:v>
                      </c:pt>
                      <c:pt idx="9968">
                        <c:v>99.68</c:v>
                      </c:pt>
                      <c:pt idx="9969">
                        <c:v>99.69</c:v>
                      </c:pt>
                      <c:pt idx="9970">
                        <c:v>99.7</c:v>
                      </c:pt>
                      <c:pt idx="9971">
                        <c:v>99.710000000000008</c:v>
                      </c:pt>
                      <c:pt idx="9972">
                        <c:v>99.72</c:v>
                      </c:pt>
                      <c:pt idx="9973">
                        <c:v>99.73</c:v>
                      </c:pt>
                      <c:pt idx="9974">
                        <c:v>99.740000000000009</c:v>
                      </c:pt>
                      <c:pt idx="9975">
                        <c:v>99.75</c:v>
                      </c:pt>
                      <c:pt idx="9976">
                        <c:v>99.76</c:v>
                      </c:pt>
                      <c:pt idx="9977">
                        <c:v>99.77</c:v>
                      </c:pt>
                      <c:pt idx="9978">
                        <c:v>99.78</c:v>
                      </c:pt>
                      <c:pt idx="9979">
                        <c:v>99.79</c:v>
                      </c:pt>
                      <c:pt idx="9980">
                        <c:v>99.8</c:v>
                      </c:pt>
                      <c:pt idx="9981">
                        <c:v>99.81</c:v>
                      </c:pt>
                      <c:pt idx="9982">
                        <c:v>99.820000000000007</c:v>
                      </c:pt>
                      <c:pt idx="9983">
                        <c:v>99.83</c:v>
                      </c:pt>
                      <c:pt idx="9984">
                        <c:v>99.84</c:v>
                      </c:pt>
                      <c:pt idx="9985">
                        <c:v>99.850000000000009</c:v>
                      </c:pt>
                      <c:pt idx="9986">
                        <c:v>99.86</c:v>
                      </c:pt>
                      <c:pt idx="9987">
                        <c:v>99.87</c:v>
                      </c:pt>
                      <c:pt idx="9988">
                        <c:v>99.88</c:v>
                      </c:pt>
                      <c:pt idx="9989">
                        <c:v>99.89</c:v>
                      </c:pt>
                      <c:pt idx="9990">
                        <c:v>99.9</c:v>
                      </c:pt>
                      <c:pt idx="9991">
                        <c:v>99.91</c:v>
                      </c:pt>
                      <c:pt idx="9992">
                        <c:v>99.92</c:v>
                      </c:pt>
                      <c:pt idx="9993">
                        <c:v>99.93</c:v>
                      </c:pt>
                      <c:pt idx="9994">
                        <c:v>99.94</c:v>
                      </c:pt>
                      <c:pt idx="9995">
                        <c:v>99.95</c:v>
                      </c:pt>
                      <c:pt idx="9996">
                        <c:v>99.960000000000008</c:v>
                      </c:pt>
                      <c:pt idx="9997">
                        <c:v>99.97</c:v>
                      </c:pt>
                      <c:pt idx="9998">
                        <c:v>99.98</c:v>
                      </c:pt>
                      <c:pt idx="9999">
                        <c:v>99.990000000000009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-6.901351197659901E-2</c:v>
                      </c:pt>
                      <c:pt idx="2">
                        <c:v>-0.13729267199750081</c:v>
                      </c:pt>
                      <c:pt idx="3">
                        <c:v>-0.20479754046098139</c:v>
                      </c:pt>
                      <c:pt idx="4">
                        <c:v>-0.27148891840053752</c:v>
                      </c:pt>
                      <c:pt idx="5">
                        <c:v>-0.33732827774888002</c:v>
                      </c:pt>
                      <c:pt idx="6">
                        <c:v>-0.40227769678986319</c:v>
                      </c:pt>
                      <c:pt idx="7">
                        <c:v>-0.46629980126108739</c:v>
                      </c:pt>
                      <c:pt idx="8">
                        <c:v>-0.52935771152230093</c:v>
                      </c:pt>
                      <c:pt idx="9">
                        <c:v>-0.59141499615724524</c:v>
                      </c:pt>
                      <c:pt idx="10">
                        <c:v>-0.65243563232910318</c:v>
                      </c:pt>
                      <c:pt idx="11">
                        <c:v>-0.71238397316208302</c:v>
                      </c:pt>
                      <c:pt idx="12">
                        <c:v>-0.77122472237375672</c:v>
                      </c:pt>
                      <c:pt idx="13">
                        <c:v>-0.82892291633444382</c:v>
                      </c:pt>
                      <c:pt idx="14">
                        <c:v>-0.88544391368108466</c:v>
                      </c:pt>
                      <c:pt idx="15">
                        <c:v>-0.94075339256359436</c:v>
                      </c:pt>
                      <c:pt idx="16">
                        <c:v>-0.9948173555515859</c:v>
                      </c:pt>
                      <c:pt idx="17">
                        <c:v>-1.0476021421785939</c:v>
                      </c:pt>
                      <c:pt idx="18">
                        <c:v>-1.0990744490495541</c:v>
                      </c:pt>
                      <c:pt idx="19">
                        <c:v>-1.149201357385399</c:v>
                      </c:pt>
                      <c:pt idx="20">
                        <c:v>-1.1979503678263299</c:v>
                      </c:pt>
                      <c:pt idx="21">
                        <c:v>-1.245289442262886</c:v>
                      </c:pt>
                      <c:pt idx="22">
                        <c:v>-1.2911870524115019</c:v>
                      </c:pt>
                      <c:pt idx="23">
                        <c:v>-1.3356122347992601</c:v>
                      </c:pt>
                      <c:pt idx="24">
                        <c:v>-1.3785346517712389</c:v>
                      </c:pt>
                      <c:pt idx="25">
                        <c:v>-1.419924658083791</c:v>
                      </c:pt>
                      <c:pt idx="26">
                        <c:v>-1.459753372598531</c:v>
                      </c:pt>
                      <c:pt idx="27">
                        <c:v>-1.4979927545454961</c:v>
                      </c:pt>
                      <c:pt idx="28">
                        <c:v>-1.5346156837801319</c:v>
                      </c:pt>
                      <c:pt idx="29">
                        <c:v>-1.5695960444182731</c:v>
                      </c:pt>
                      <c:pt idx="30">
                        <c:v>-1.6029088111964429</c:v>
                      </c:pt>
                      <c:pt idx="31">
                        <c:v>-1.634530137872328</c:v>
                      </c:pt>
                      <c:pt idx="32">
                        <c:v>-1.6644374469526859</c:v>
                      </c:pt>
                      <c:pt idx="33">
                        <c:v>-1.692609520013675</c:v>
                      </c:pt>
                      <c:pt idx="34">
                        <c:v>-1.719026587862271</c:v>
                      </c:pt>
                      <c:pt idx="35">
                        <c:v>-1.743670419777406</c:v>
                      </c:pt>
                      <c:pt idx="36">
                        <c:v>-1.766524411066096</c:v>
                      </c:pt>
                      <c:pt idx="37">
                        <c:v>-1.7875736681734971</c:v>
                      </c:pt>
                      <c:pt idx="38">
                        <c:v>-1.806805090596703</c:v>
                      </c:pt>
                      <c:pt idx="39">
                        <c:v>-1.82420744887028</c:v>
                      </c:pt>
                      <c:pt idx="40">
                        <c:v>-1.8397714579171129</c:v>
                      </c:pt>
                      <c:pt idx="41">
                        <c:v>-1.8534898450909689</c:v>
                      </c:pt>
                      <c:pt idx="42">
                        <c:v>-1.865357412277086</c:v>
                      </c:pt>
                      <c:pt idx="43">
                        <c:v>-1.875371091463778</c:v>
                      </c:pt>
                      <c:pt idx="44">
                        <c:v>-1.8835299932510801</c:v>
                      </c:pt>
                      <c:pt idx="45">
                        <c:v>-1.8898354478212771</c:v>
                      </c:pt>
                      <c:pt idx="46">
                        <c:v>-1.8942910379602309</c:v>
                      </c:pt>
                      <c:pt idx="47">
                        <c:v>-1.896902623786916</c:v>
                      </c:pt>
                      <c:pt idx="48">
                        <c:v>-1.897678358920762</c:v>
                      </c:pt>
                      <c:pt idx="49">
                        <c:v>-1.8966286978914391</c:v>
                      </c:pt>
                      <c:pt idx="50">
                        <c:v>-1.8937663946725869</c:v>
                      </c:pt>
                      <c:pt idx="51">
                        <c:v>-1.889106492298861</c:v>
                      </c:pt>
                      <c:pt idx="52">
                        <c:v>-1.882666303603479</c:v>
                      </c:pt>
                      <c:pt idx="53">
                        <c:v>-1.8744653831902529</c:v>
                      </c:pt>
                      <c:pt idx="54">
                        <c:v>-1.864525490828989</c:v>
                      </c:pt>
                      <c:pt idx="55">
                        <c:v>-1.8528705465350761</c:v>
                      </c:pt>
                      <c:pt idx="56">
                        <c:v>-1.839526577662365</c:v>
                      </c:pt>
                      <c:pt idx="57">
                        <c:v>-1.824521658402104</c:v>
                      </c:pt>
                      <c:pt idx="58">
                        <c:v>-1.8078858421391311</c:v>
                      </c:pt>
                      <c:pt idx="59">
                        <c:v>-1.789651087169031</c:v>
                      </c:pt>
                      <c:pt idx="60">
                        <c:v>-1.769851176326062</c:v>
                      </c:pt>
                      <c:pt idx="61">
                        <c:v>-1.7485216311108731</c:v>
                      </c:pt>
                      <c:pt idx="62">
                        <c:v>-1.72569962093911</c:v>
                      </c:pt>
                      <c:pt idx="63">
                        <c:v>-1.7014238681567211</c:v>
                      </c:pt>
                      <c:pt idx="64">
                        <c:v>-1.6757345494850551</c:v>
                      </c:pt>
                      <c:pt idx="65">
                        <c:v>-1.648673194568705</c:v>
                      </c:pt>
                      <c:pt idx="66">
                        <c:v>-1.6202825823017011</c:v>
                      </c:pt>
                      <c:pt idx="67">
                        <c:v>-1.5906066356032209</c:v>
                      </c:pt>
                      <c:pt idx="68">
                        <c:v>-1.5596903153029229</c:v>
                      </c:pt>
                      <c:pt idx="69">
                        <c:v>-1.5275795137786219</c:v>
                      </c:pt>
                      <c:pt idx="70">
                        <c:v>-1.494320948965878</c:v>
                      </c:pt>
                      <c:pt idx="71">
                        <c:v>-1.4599620593306559</c:v>
                      </c:pt>
                      <c:pt idx="72">
                        <c:v>-1.42455090036313</c:v>
                      </c:pt>
                      <c:pt idx="73">
                        <c:v>-1.388136043113573</c:v>
                      </c:pt>
                      <c:pt idx="74">
                        <c:v>-1.3507664752507309</c:v>
                      </c:pt>
                      <c:pt idx="75">
                        <c:v>-1.3124915050797861</c:v>
                      </c:pt>
                      <c:pt idx="76">
                        <c:v>-1.273360668911566</c:v>
                      </c:pt>
                      <c:pt idx="77">
                        <c:v>-1.23342364212777</c:v>
                      </c:pt>
                      <c:pt idx="78">
                        <c:v>-1.192730154239164</c:v>
                      </c:pt>
                      <c:pt idx="79">
                        <c:v>-1.151329908185651</c:v>
                      </c:pt>
                      <c:pt idx="80">
                        <c:v>-1.1092725040792419</c:v>
                      </c:pt>
                      <c:pt idx="81">
                        <c:v>-1.066607367543883</c:v>
                      </c:pt>
                      <c:pt idx="82">
                        <c:v>-1.023383682760213</c:v>
                      </c:pt>
                      <c:pt idx="83">
                        <c:v>-0.97965033027901705</c:v>
                      </c:pt>
                      <c:pt idx="84">
                        <c:v>-0.93545582962486407</c:v>
                      </c:pt>
                      <c:pt idx="85">
                        <c:v>-0.89084828667131288</c:v>
                      </c:pt>
                      <c:pt idx="86">
                        <c:v>-0.84587534573158996</c:v>
                      </c:pt>
                      <c:pt idx="87">
                        <c:v>-0.80058414627379237</c:v>
                      </c:pt>
                      <c:pt idx="88">
                        <c:v>-0.7550212841377465</c:v>
                      </c:pt>
                      <c:pt idx="89">
                        <c:v>-0.70923277710169541</c:v>
                      </c:pt>
                      <c:pt idx="90">
                        <c:v>-0.66326403462108507</c:v>
                      </c:pt>
                      <c:pt idx="91">
                        <c:v>-0.61715983153889897</c:v>
                      </c:pt>
                      <c:pt idx="92">
                        <c:v>-0.57096428554724354</c:v>
                      </c:pt>
                      <c:pt idx="93">
                        <c:v>-0.52472083816318105</c:v>
                      </c:pt>
                      <c:pt idx="94">
                        <c:v>-0.47847223896807728</c:v>
                      </c:pt>
                      <c:pt idx="95">
                        <c:v>-0.43226053284889299</c:v>
                      </c:pt>
                      <c:pt idx="96">
                        <c:v>-0.38612704997179792</c:v>
                      </c:pt>
                      <c:pt idx="97">
                        <c:v>-0.3401123982131059</c:v>
                      </c:pt>
                      <c:pt idx="98">
                        <c:v>-0.29425645776968151</c:v>
                      </c:pt>
                      <c:pt idx="99">
                        <c:v>-0.2485983776705212</c:v>
                      </c:pt>
                      <c:pt idx="100">
                        <c:v>-0.20317657391301469</c:v>
                      </c:pt>
                      <c:pt idx="101">
                        <c:v>-0.15802872895128831</c:v>
                      </c:pt>
                      <c:pt idx="102">
                        <c:v>-0.1131917922698867</c:v>
                      </c:pt>
                      <c:pt idx="103">
                        <c:v>-6.8701981783689026E-2</c:v>
                      </c:pt>
                      <c:pt idx="104">
                        <c:v>-2.4594785814249901E-2</c:v>
                      </c:pt>
                      <c:pt idx="105">
                        <c:v>1.909503459645864E-2</c:v>
                      </c:pt>
                      <c:pt idx="106">
                        <c:v>6.2333443261783347E-2</c:v>
                      </c:pt>
                      <c:pt idx="107">
                        <c:v>0.1050871265291297</c:v>
                      </c:pt>
                      <c:pt idx="108">
                        <c:v>0.14732349126079819</c:v>
                      </c:pt>
                      <c:pt idx="109">
                        <c:v>0.18901066330063351</c:v>
                      </c:pt>
                      <c:pt idx="110">
                        <c:v>0.23011748659400891</c:v>
                      </c:pt>
                      <c:pt idx="111">
                        <c:v>0.27061352311178399</c:v>
                      </c:pt>
                      <c:pt idx="112">
                        <c:v>0.31046905371141348</c:v>
                      </c:pt>
                      <c:pt idx="113">
                        <c:v>0.34965508005047402</c:v>
                      </c:pt>
                      <c:pt idx="114">
                        <c:v>0.38814332764962012</c:v>
                      </c:pt>
                      <c:pt idx="115">
                        <c:v>0.42590625018350181</c:v>
                      </c:pt>
                      <c:pt idx="116">
                        <c:v>0.46291703505957338</c:v>
                      </c:pt>
                      <c:pt idx="117">
                        <c:v>0.49914961032611699</c:v>
                      </c:pt>
                      <c:pt idx="118">
                        <c:v>0.53457865293229601</c:v>
                      </c:pt>
                      <c:pt idx="119">
                        <c:v>0.56917959834474918</c:v>
                      </c:pt>
                      <c:pt idx="120">
                        <c:v>0.60292865150724728</c:v>
                      </c:pt>
                      <c:pt idx="121">
                        <c:v>0.63580279911236415</c:v>
                      </c:pt>
                      <c:pt idx="122">
                        <c:v>0.66777982313706474</c:v>
                      </c:pt>
                      <c:pt idx="123">
                        <c:v>0.69883831557769338</c:v>
                      </c:pt>
                      <c:pt idx="124">
                        <c:v>0.72895769430415736</c:v>
                      </c:pt>
                      <c:pt idx="125">
                        <c:v>0.75811821993824002</c:v>
                      </c:pt>
                      <c:pt idx="126">
                        <c:v>0.78630101364705074</c:v>
                      </c:pt>
                      <c:pt idx="127">
                        <c:v>0.81348807572971205</c:v>
                      </c:pt>
                      <c:pt idx="128">
                        <c:v>0.83966230486359739</c:v>
                      </c:pt>
                      <c:pt idx="129">
                        <c:v>0.86480751786584076</c:v>
                      </c:pt>
                      <c:pt idx="130">
                        <c:v>0.88890846981653515</c:v>
                      </c:pt>
                      <c:pt idx="131">
                        <c:v>0.91195087438207845</c:v>
                      </c:pt>
                      <c:pt idx="132">
                        <c:v>0.93392142417058854</c:v>
                      </c:pt>
                      <c:pt idx="133">
                        <c:v>0.95480781094624501</c:v>
                      </c:pt>
                      <c:pt idx="134">
                        <c:v>0.9745987455258619</c:v>
                      </c:pt>
                      <c:pt idx="135">
                        <c:v>0.99328397717899763</c:v>
                      </c:pt>
                      <c:pt idx="136">
                        <c:v>1.0108543123524769</c:v>
                      </c:pt>
                      <c:pt idx="137">
                        <c:v>1.0273016325413451</c:v>
                      </c:pt>
                      <c:pt idx="138">
                        <c:v>1.0426189111309869</c:v>
                      </c:pt>
                      <c:pt idx="139">
                        <c:v>1.0568002290394241</c:v>
                      </c:pt>
                      <c:pt idx="140">
                        <c:v>1.0698407889945529</c:v>
                      </c:pt>
                      <c:pt idx="141">
                        <c:v>1.0817369282883751</c:v>
                      </c:pt>
                      <c:pt idx="142">
                        <c:v>1.09248612985886</c:v>
                      </c:pt>
                      <c:pt idx="143">
                        <c:v>1.102087031560089</c:v>
                      </c:pt>
                      <c:pt idx="144">
                        <c:v>1.110539433492497</c:v>
                      </c:pt>
                      <c:pt idx="145">
                        <c:v>1.11784430327732</c:v>
                      </c:pt>
                      <c:pt idx="146">
                        <c:v>1.1240037791727111</c:v>
                      </c:pt>
                      <c:pt idx="147">
                        <c:v>1.1290211709431279</c:v>
                      </c:pt>
                      <c:pt idx="148">
                        <c:v>1.1329009584085401</c:v>
                      </c:pt>
                      <c:pt idx="149">
                        <c:v>1.135648787615497</c:v>
                      </c:pt>
                      <c:pt idx="150">
                        <c:v>1.137271464588073</c:v>
                      </c:pt>
                      <c:pt idx="151">
                        <c:v>1.137776946632886</c:v>
                      </c:pt>
                      <c:pt idx="152">
                        <c:v>1.1371743311887801</c:v>
                      </c:pt>
                      <c:pt idx="153">
                        <c:v>1.135473842228049</c:v>
                      </c:pt>
                      <c:pt idx="154">
                        <c:v>1.1326868142322131</c:v>
                      </c:pt>
                      <c:pt idx="155">
                        <c:v>1.128825673781104</c:v>
                      </c:pt>
                      <c:pt idx="156">
                        <c:v>1.1239039188093409</c:v>
                      </c:pt>
                      <c:pt idx="157">
                        <c:v>1.117936095598852</c:v>
                      </c:pt>
                      <c:pt idx="158">
                        <c:v>1.110937773590035</c:v>
                      </c:pt>
                      <c:pt idx="159">
                        <c:v>1.1029255181070829</c:v>
                      </c:pt>
                      <c:pt idx="160">
                        <c:v>1.0939168611050261</c:v>
                      </c:pt>
                      <c:pt idx="161">
                        <c:v>1.083930270056884</c:v>
                      </c:pt>
                      <c:pt idx="162">
                        <c:v>1.0729851151091161</c:v>
                      </c:pt>
                      <c:pt idx="163">
                        <c:v>1.0611016346419431</c:v>
                      </c:pt>
                      <c:pt idx="164">
                        <c:v>1.04830089937838</c:v>
                      </c:pt>
                      <c:pt idx="165">
                        <c:v>1.034604775191621</c:v>
                      </c:pt>
                      <c:pt idx="166">
                        <c:v>1.020035884764946</c:v>
                      </c:pt>
                      <c:pt idx="167">
                        <c:v>1.00461756826148</c:v>
                      </c:pt>
                      <c:pt idx="168">
                        <c:v>0.98837384316291521</c:v>
                      </c:pt>
                      <c:pt idx="169">
                        <c:v>0.97132936343685339</c:v>
                      </c:pt>
                      <c:pt idx="170">
                        <c:v>0.95350937819157955</c:v>
                      </c:pt>
                      <c:pt idx="171">
                        <c:v>0.93493968997510701</c:v>
                      </c:pt>
                      <c:pt idx="172">
                        <c:v>0.91564661287212967</c:v>
                      </c:pt>
                      <c:pt idx="173">
                        <c:v>0.89565693054824569</c:v>
                      </c:pt>
                      <c:pt idx="174">
                        <c:v>0.87499785438552491</c:v>
                      </c:pt>
                      <c:pt idx="175">
                        <c:v>0.85369698184727505</c:v>
                      </c:pt>
                      <c:pt idx="176">
                        <c:v>0.83178225520281501</c:v>
                      </c:pt>
                      <c:pt idx="177">
                        <c:v>0.80928192073528415</c:v>
                      </c:pt>
                      <c:pt idx="178">
                        <c:v>0.78622448854710969</c:v>
                      </c:pt>
                      <c:pt idx="179">
                        <c:v>0.76263869306881948</c:v>
                      </c:pt>
                      <c:pt idx="180">
                        <c:v>0.73855345436753705</c:v>
                      </c:pt>
                      <c:pt idx="181">
                        <c:v>0.71399784034182545</c:v>
                      </c:pt>
                      <c:pt idx="182">
                        <c:v>0.68900102987966372</c:v>
                      </c:pt>
                      <c:pt idx="183">
                        <c:v>0.66359227704634394</c:v>
                      </c:pt>
                      <c:pt idx="184">
                        <c:v>0.63780087635905747</c:v>
                      </c:pt>
                      <c:pt idx="185">
                        <c:v>0.61165612919499757</c:v>
                      </c:pt>
                      <c:pt idx="186">
                        <c:v>0.58518731137001401</c:v>
                      </c:pt>
                      <c:pt idx="187">
                        <c:v>0.55842364191530502</c:v>
                      </c:pt>
                      <c:pt idx="188">
                        <c:v>0.53139425307038834</c:v>
                      </c:pt>
                      <c:pt idx="189">
                        <c:v>0.50412816150172524</c:v>
                      </c:pt>
                      <c:pt idx="190">
                        <c:v>0.47665424074793739</c:v>
                      </c:pt>
                      <c:pt idx="191">
                        <c:v>0.44900119488460771</c:v>
                      </c:pt>
                      <c:pt idx="192">
                        <c:v>0.42119753339423971</c:v>
                      </c:pt>
                      <c:pt idx="193">
                        <c:v>0.39327154722010138</c:v>
                      </c:pt>
                      <c:pt idx="194">
                        <c:v>0.36525128597642509</c:v>
                      </c:pt>
                      <c:pt idx="195">
                        <c:v>0.33716453628180809</c:v>
                      </c:pt>
                      <c:pt idx="196">
                        <c:v>0.30903880117766641</c:v>
                      </c:pt>
                      <c:pt idx="197">
                        <c:v>0.28090128058925179</c:v>
                      </c:pt>
                      <c:pt idx="198">
                        <c:v>0.25277885278305251</c:v>
                      </c:pt>
                      <c:pt idx="199">
                        <c:v>0.22469805677136151</c:v>
                      </c:pt>
                      <c:pt idx="200">
                        <c:v>0.19668507561240431</c:v>
                      </c:pt>
                      <c:pt idx="201">
                        <c:v>0.1687657205526594</c:v>
                      </c:pt>
                      <c:pt idx="202">
                        <c:v>0.14096541595686579</c:v>
                      </c:pt>
                      <c:pt idx="203">
                        <c:v>0.11330918497066921</c:v>
                      </c:pt>
                      <c:pt idx="204">
                        <c:v>8.5821635860890769E-2</c:v>
                      </c:pt>
                      <c:pt idx="205">
                        <c:v>5.8526948978983688E-2</c:v>
                      </c:pt>
                      <c:pt idx="206">
                        <c:v>3.1448864294336992E-2</c:v>
                      </c:pt>
                      <c:pt idx="207">
                        <c:v>4.6106694456714663E-3</c:v>
                      </c:pt>
                      <c:pt idx="208">
                        <c:v>-2.1964811739196548E-2</c:v>
                      </c:pt>
                      <c:pt idx="209">
                        <c:v>-4.8255230302499882E-2</c:v>
                      </c:pt>
                      <c:pt idx="210">
                        <c:v>-7.4238722839027133E-2</c:v>
                      </c:pt>
                      <c:pt idx="211">
                        <c:v>-9.9893921843284036E-2</c:v>
                      </c:pt>
                      <c:pt idx="212">
                        <c:v>-0.1251999657591448</c:v>
                      </c:pt>
                      <c:pt idx="213">
                        <c:v>-0.1501365087661147</c:v>
                      </c:pt>
                      <c:pt idx="214">
                        <c:v>-0.17468373033239651</c:v>
                      </c:pt>
                      <c:pt idx="215">
                        <c:v>-0.19882234456084899</c:v>
                      </c:pt>
                      <c:pt idx="216">
                        <c:v>-0.22253360934968949</c:v>
                      </c:pt>
                      <c:pt idx="217">
                        <c:v>-0.24579933538546489</c:v>
                      </c:pt>
                      <c:pt idx="218">
                        <c:v>-0.26860189498143472</c:v>
                      </c:pt>
                      <c:pt idx="219">
                        <c:v>-0.29092423077011492</c:v>
                      </c:pt>
                      <c:pt idx="220">
                        <c:v>-0.31274986425436951</c:v>
                      </c:pt>
                      <c:pt idx="221">
                        <c:v>-0.33406290421712881</c:v>
                      </c:pt>
                      <c:pt idx="222">
                        <c:v>-0.35484805498561611</c:v>
                      </c:pt>
                      <c:pt idx="223">
                        <c:v>-0.37509062454189063</c:v>
                      </c:pt>
                      <c:pt idx="224">
                        <c:v>-0.3947765324676214</c:v>
                      </c:pt>
                      <c:pt idx="225">
                        <c:v>-0.41389231770729767</c:v>
                      </c:pt>
                      <c:pt idx="226">
                        <c:v>-0.43242514613061372</c:v>
                      </c:pt>
                      <c:pt idx="227">
                        <c:v>-0.45036281787154292</c:v>
                      </c:pt>
                      <c:pt idx="228">
                        <c:v>-0.4676937744186781</c:v>
                      </c:pt>
                      <c:pt idx="229">
                        <c:v>-0.48440710542877469</c:v>
                      </c:pt>
                      <c:pt idx="230">
                        <c:v>-0.5004925552331152</c:v>
                      </c:pt>
                      <c:pt idx="231">
                        <c:v>-0.51594052900433285</c:v>
                      </c:pt>
                      <c:pt idx="232">
                        <c:v>-0.53074209854969956</c:v>
                      </c:pt>
                      <c:pt idx="233">
                        <c:v>-0.54488900769561532</c:v>
                      </c:pt>
                      <c:pt idx="234">
                        <c:v>-0.5583736772271346</c:v>
                      </c:pt>
                      <c:pt idx="235">
                        <c:v>-0.57118920934583872</c:v>
                      </c:pt>
                      <c:pt idx="236">
                        <c:v>-0.58332939160920971</c:v>
                      </c:pt>
                      <c:pt idx="237">
                        <c:v>-0.59478870031488407</c:v>
                      </c:pt>
                      <c:pt idx="238">
                        <c:v>-0.6055623032937516</c:v>
                      </c:pt>
                      <c:pt idx="239">
                        <c:v>-0.61564606207681527</c:v>
                      </c:pt>
                      <c:pt idx="240">
                        <c:v>-0.62503653340202525</c:v>
                      </c:pt>
                      <c:pt idx="241">
                        <c:v>-0.63373097002893619</c:v>
                      </c:pt>
                      <c:pt idx="242">
                        <c:v>-0.64172732083098616</c:v>
                      </c:pt>
                      <c:pt idx="243">
                        <c:v>-0.64902423013744992</c:v>
                      </c:pt>
                      <c:pt idx="244">
                        <c:v>-0.6556210362996483</c:v>
                      </c:pt>
                      <c:pt idx="245">
                        <c:v>-0.66151776945877627</c:v>
                      </c:pt>
                      <c:pt idx="246">
                        <c:v>-0.66671514849572511</c:v>
                      </c:pt>
                      <c:pt idx="247">
                        <c:v>-0.67121457714648347</c:v>
                      </c:pt>
                      <c:pt idx="248">
                        <c:v>-0.67501813927008192</c:v>
                      </c:pt>
                      <c:pt idx="249">
                        <c:v>-0.67812859325956831</c:v>
                      </c:pt>
                      <c:pt idx="250">
                        <c:v>-0.68054936559012857</c:v>
                      </c:pt>
                      <c:pt idx="251">
                        <c:v>-0.68228454350217727</c:v>
                      </c:pt>
                      <c:pt idx="252">
                        <c:v>-0.68333886682099032</c:v>
                      </c:pt>
                      <c:pt idx="253">
                        <c:v>-0.6837177189182182</c:v>
                      </c:pt>
                      <c:pt idx="254">
                        <c:v>-0.68342711682436263</c:v>
                      </c:pt>
                      <c:pt idx="255">
                        <c:v>-0.68247370050499334</c:v>
                      </c:pt>
                      <c:pt idx="256">
                        <c:v>-0.68086472131709674</c:v>
                      </c:pt>
                      <c:pt idx="257">
                        <c:v>-0.67860802966545286</c:v>
                      </c:pt>
                      <c:pt idx="258">
                        <c:v>-0.67571206188230604</c:v>
                      </c:pt>
                      <c:pt idx="259">
                        <c:v>-0.67218582635680091</c:v>
                      </c:pt>
                      <c:pt idx="260">
                        <c:v>-0.66803888894367658</c:v>
                      </c:pt>
                      <c:pt idx="261">
                        <c:v>-0.66328135768352658</c:v>
                      </c:pt>
                      <c:pt idx="262">
                        <c:v>-0.65792386686951898</c:v>
                      </c:pt>
                      <c:pt idx="263">
                        <c:v>-0.65197756049781819</c:v>
                      </c:pt>
                      <c:pt idx="264">
                        <c:v>-0.64545407514103836</c:v>
                      </c:pt>
                      <c:pt idx="265">
                        <c:v>-0.63836552228588161</c:v>
                      </c:pt>
                      <c:pt idx="266">
                        <c:v>-0.63072447017765876</c:v>
                      </c:pt>
                      <c:pt idx="267">
                        <c:v>-0.62254392521565483</c:v>
                      </c:pt>
                      <c:pt idx="268">
                        <c:v>-0.61383731294428201</c:v>
                      </c:pt>
                      <c:pt idx="269">
                        <c:v>-0.604618458685656</c:v>
                      </c:pt>
                      <c:pt idx="270">
                        <c:v>-0.5949015678596441</c:v>
                      </c:pt>
                      <c:pt idx="271">
                        <c:v>-0.58470120603756648</c:v>
                      </c:pt>
                      <c:pt idx="272">
                        <c:v>-0.57403227877559448</c:v>
                      </c:pt>
                      <c:pt idx="273">
                        <c:v>-0.56291001127349216</c:v>
                      </c:pt>
                      <c:pt idx="274">
                        <c:v>-0.55134992790369608</c:v>
                      </c:pt>
                      <c:pt idx="275">
                        <c:v>-0.53936783165484492</c:v>
                      </c:pt>
                      <c:pt idx="276">
                        <c:v>-0.52697978353275976</c:v>
                      </c:pt>
                      <c:pt idx="277">
                        <c:v>-0.51420208196056505</c:v>
                      </c:pt>
                      <c:pt idx="278">
                        <c:v>-0.50105124221813624</c:v>
                      </c:pt>
                      <c:pt idx="279">
                        <c:v>-0.4875439759593912</c:v>
                      </c:pt>
                      <c:pt idx="280">
                        <c:v>-0.47369717084412077</c:v>
                      </c:pt>
                      <c:pt idx="281">
                        <c:v>-0.45952787031910358</c:v>
                      </c:pt>
                      <c:pt idx="282">
                        <c:v>-0.44505325358119091</c:v>
                      </c:pt>
                      <c:pt idx="283">
                        <c:v>-0.43029061575289729</c:v>
                      </c:pt>
                      <c:pt idx="284">
                        <c:v>-0.41525734829881822</c:v>
                      </c:pt>
                      <c:pt idx="285">
                        <c:v>-0.3999709197089264</c:v>
                      </c:pt>
                      <c:pt idx="286">
                        <c:v>-0.38444885647251198</c:v>
                      </c:pt>
                      <c:pt idx="287">
                        <c:v>-0.36870872436422081</c:v>
                      </c:pt>
                      <c:pt idx="288">
                        <c:v>-0.35276811006135989</c:v>
                      </c:pt>
                      <c:pt idx="289">
                        <c:v>-0.33664460310936961</c:v>
                      </c:pt>
                      <c:pt idx="290">
                        <c:v>-0.32035577825014039</c:v>
                      </c:pt>
                      <c:pt idx="291">
                        <c:v>-0.30391917812569053</c:v>
                      </c:pt>
                      <c:pt idx="292">
                        <c:v>-0.2873522963676316</c:v>
                      </c:pt>
                      <c:pt idx="293">
                        <c:v>-0.27067256108084659</c:v>
                      </c:pt>
                      <c:pt idx="294">
                        <c:v>-0.25389731872790122</c:v>
                      </c:pt>
                      <c:pt idx="295">
                        <c:v>-0.23704381841891331</c:v>
                      </c:pt>
                      <c:pt idx="296">
                        <c:v>-0.2201291966099298</c:v>
                      </c:pt>
                      <c:pt idx="297">
                        <c:v>-0.20317046221130519</c:v>
                      </c:pt>
                      <c:pt idx="298">
                        <c:v>-0.1861844821061566</c:v>
                      </c:pt>
                      <c:pt idx="299">
                        <c:v>-0.16918796707768369</c:v>
                      </c:pt>
                      <c:pt idx="300">
                        <c:v>-0.15219745814299721</c:v>
                      </c:pt>
                      <c:pt idx="301">
                        <c:v>-0.13522931329009269</c:v>
                      </c:pt>
                      <c:pt idx="302">
                        <c:v>-0.1182996946137458</c:v>
                      </c:pt>
                      <c:pt idx="303">
                        <c:v>-0.1014245558453804</c:v>
                      </c:pt>
                      <c:pt idx="304">
                        <c:v>-8.4619630271380739E-2</c:v>
                      </c:pt>
                      <c:pt idx="305">
                        <c:v>-6.790041903387127E-2</c:v>
                      </c:pt>
                      <c:pt idx="306">
                        <c:v>-5.1282179807675479E-2</c:v>
                      </c:pt>
                      <c:pt idx="307">
                        <c:v>-3.4779915846977177E-2</c:v>
                      </c:pt>
                      <c:pt idx="308">
                        <c:v>-1.840836539514483E-2</c:v>
                      </c:pt>
                      <c:pt idx="309">
                        <c:v>-2.1819914512289131E-3</c:v>
                      </c:pt>
                      <c:pt idx="310">
                        <c:v>1.3885028113199459E-2</c:v>
                      </c:pt>
                      <c:pt idx="311">
                        <c:v>2.977881009294325E-2</c:v>
                      </c:pt>
                      <c:pt idx="312">
                        <c:v>4.5485775149533947E-2</c:v>
                      </c:pt>
                      <c:pt idx="313">
                        <c:v>6.0992656678342382E-2</c:v>
                      </c:pt>
                      <c:pt idx="314">
                        <c:v>7.6286509347240544E-2</c:v>
                      </c:pt>
                      <c:pt idx="315">
                        <c:v>9.1354717311044442E-2</c:v>
                      </c:pt>
                      <c:pt idx="316">
                        <c:v>0.1061850021053512</c:v>
                      </c:pt>
                      <c:pt idx="317">
                        <c:v>0.1207654302227235</c:v>
                      </c:pt>
                      <c:pt idx="318">
                        <c:v>0.1350844203734842</c:v>
                      </c:pt>
                      <c:pt idx="319">
                        <c:v>0.14913075043266771</c:v>
                      </c:pt>
                      <c:pt idx="320">
                        <c:v>0.16289356407395031</c:v>
                      </c:pt>
                      <c:pt idx="321">
                        <c:v>0.17636237709065211</c:v>
                      </c:pt>
                      <c:pt idx="322">
                        <c:v>0.18952708340318111</c:v>
                      </c:pt>
                      <c:pt idx="323">
                        <c:v>0.2023779607515844</c:v>
                      </c:pt>
                      <c:pt idx="324">
                        <c:v>0.21490567607118999</c:v>
                      </c:pt>
                      <c:pt idx="325">
                        <c:v>0.227101290548676</c:v>
                      </c:pt>
                      <c:pt idx="326">
                        <c:v>0.23895626435529449</c:v>
                      </c:pt>
                      <c:pt idx="327">
                        <c:v>0.25046246105342129</c:v>
                      </c:pt>
                      <c:pt idx="328">
                        <c:v>0.2616121516720965</c:v>
                      </c:pt>
                      <c:pt idx="329">
                        <c:v>0.27239801844677641</c:v>
                      </c:pt>
                      <c:pt idx="330">
                        <c:v>0.28281315821814113</c:v>
                      </c:pt>
                      <c:pt idx="331">
                        <c:v>0.29285108548449329</c:v>
                      </c:pt>
                      <c:pt idx="332">
                        <c:v>0.30250573510204959</c:v>
                      </c:pt>
                      <c:pt idx="333">
                        <c:v>0.3117714646272714</c:v>
                      </c:pt>
                      <c:pt idx="334">
                        <c:v>0.32064305629530182</c:v>
                      </c:pt>
                      <c:pt idx="335">
                        <c:v>0.32911571862858391</c:v>
                      </c:pt>
                      <c:pt idx="336">
                        <c:v>0.33718508766981631</c:v>
                      </c:pt>
                      <c:pt idx="337">
                        <c:v>0.34484722783357308</c:v>
                      </c:pt>
                      <c:pt idx="338">
                        <c:v>0.35209863237116218</c:v>
                      </c:pt>
                      <c:pt idx="339">
                        <c:v>0.35893622344362253</c:v>
                      </c:pt>
                      <c:pt idx="340">
                        <c:v>0.3653573517981682</c:v>
                      </c:pt>
                      <c:pt idx="341">
                        <c:v>0.37135979604386488</c:v>
                      </c:pt>
                      <c:pt idx="342">
                        <c:v>0.37694176152287451</c:v>
                      </c:pt>
                      <c:pt idx="343">
                        <c:v>0.38210187877422053</c:v>
                      </c:pt>
                      <c:pt idx="344">
                        <c:v>0.38683920158770713</c:v>
                      </c:pt>
                      <c:pt idx="345">
                        <c:v>0.39115320464635911</c:v>
                      </c:pt>
                      <c:pt idx="346">
                        <c:v>0.39504378075653768</c:v>
                      </c:pt>
                      <c:pt idx="347">
                        <c:v>0.39851123766572111</c:v>
                      </c:pt>
                      <c:pt idx="348">
                        <c:v>0.40155629446880792</c:v>
                      </c:pt>
                      <c:pt idx="349">
                        <c:v>0.40418007760470959</c:v>
                      </c:pt>
                      <c:pt idx="350">
                        <c:v>0.40638411644592409</c:v>
                      </c:pt>
                      <c:pt idx="351">
                        <c:v>0.40817033848473439</c:v>
                      </c:pt>
                      <c:pt idx="352">
                        <c:v>0.40954106412063568</c:v>
                      </c:pt>
                      <c:pt idx="353">
                        <c:v>0.41049900105455911</c:v>
                      </c:pt>
                      <c:pt idx="354">
                        <c:v>0.41104723829642542</c:v>
                      </c:pt>
                      <c:pt idx="355">
                        <c:v>0.41118923979351341</c:v>
                      </c:pt>
                      <c:pt idx="356">
                        <c:v>0.41092883768806809</c:v>
                      </c:pt>
                      <c:pt idx="357">
                        <c:v>0.41027022521348988</c:v>
                      </c:pt>
                      <c:pt idx="358">
                        <c:v>0.40921794923933141</c:v>
                      </c:pt>
                      <c:pt idx="359">
                        <c:v>0.40777690247618548</c:v>
                      </c:pt>
                      <c:pt idx="360">
                        <c:v>0.40595231535235921</c:v>
                      </c:pt>
                      <c:pt idx="361">
                        <c:v>0.40374974757499649</c:v>
                      </c:pt>
                      <c:pt idx="362">
                        <c:v>0.40117507938903579</c:v>
                      </c:pt>
                      <c:pt idx="363">
                        <c:v>0.39823450254804948</c:v>
                      </c:pt>
                      <c:pt idx="364">
                        <c:v>0.39493451101162419</c:v>
                      </c:pt>
                      <c:pt idx="365">
                        <c:v>0.39128189138448682</c:v>
                      </c:pt>
                      <c:pt idx="366">
                        <c:v>0.38728371311306781</c:v>
                      </c:pt>
                      <c:pt idx="367">
                        <c:v>0.38294731845561297</c:v>
                      </c:pt>
                      <c:pt idx="368">
                        <c:v>0.37828031224230779</c:v>
                      </c:pt>
                      <c:pt idx="369">
                        <c:v>0.37329055144216522</c:v>
                      </c:pt>
                      <c:pt idx="370">
                        <c:v>0.36798613455364809</c:v>
                      </c:pt>
                      <c:pt idx="371">
                        <c:v>0.36237539083614512</c:v>
                      </c:pt>
                      <c:pt idx="372">
                        <c:v>0.35646686939950628</c:v>
                      </c:pt>
                      <c:pt idx="373">
                        <c:v>0.35026932816886142</c:v>
                      </c:pt>
                      <c:pt idx="374">
                        <c:v>0.34379172274189668</c:v>
                      </c:pt>
                      <c:pt idx="375">
                        <c:v>0.33704319515566372</c:v>
                      </c:pt>
                      <c:pt idx="376">
                        <c:v>0.3300330625798179</c:v>
                      </c:pt>
                      <c:pt idx="377">
                        <c:v>0.32277080595297047</c:v>
                      </c:pt>
                      <c:pt idx="378">
                        <c:v>0.31526605857855078</c:v>
                      </c:pt>
                      <c:pt idx="379">
                        <c:v>0.30752859469625649</c:v>
                      </c:pt>
                      <c:pt idx="380">
                        <c:v>0.29956831804478973</c:v>
                      </c:pt>
                      <c:pt idx="381">
                        <c:v>0.29139525043116538</c:v>
                      </c:pt>
                      <c:pt idx="382">
                        <c:v>0.28301952032142419</c:v>
                      </c:pt>
                      <c:pt idx="383">
                        <c:v>0.27445135146709021</c:v>
                      </c:pt>
                      <c:pt idx="384">
                        <c:v>0.26570105158120461</c:v>
                      </c:pt>
                      <c:pt idx="385">
                        <c:v>0.25677900107721791</c:v>
                      </c:pt>
                      <c:pt idx="386">
                        <c:v>0.24769564188346371</c:v>
                      </c:pt>
                      <c:pt idx="387">
                        <c:v>0.23846146634535931</c:v>
                      </c:pt>
                      <c:pt idx="388">
                        <c:v>0.22908700622688721</c:v>
                      </c:pt>
                      <c:pt idx="389">
                        <c:v>0.2195828218223124</c:v>
                      </c:pt>
                      <c:pt idx="390">
                        <c:v>0.2099594911884935</c:v>
                      </c:pt>
                      <c:pt idx="391">
                        <c:v>0.2002275995075391</c:v>
                      </c:pt>
                      <c:pt idx="392">
                        <c:v>0.1903977285889708</c:v>
                      </c:pt>
                      <c:pt idx="393">
                        <c:v>0.1804804465199607</c:v>
                      </c:pt>
                      <c:pt idx="394">
                        <c:v>0.17048629747163599</c:v>
                      </c:pt>
                      <c:pt idx="395">
                        <c:v>0.1604257916688818</c:v>
                      </c:pt>
                      <c:pt idx="396">
                        <c:v>0.1503093955305225</c:v>
                      </c:pt>
                      <c:pt idx="397">
                        <c:v>0.14014752198624089</c:v>
                      </c:pt>
                      <c:pt idx="398">
                        <c:v>0.1299505209760845</c:v>
                      </c:pt>
                      <c:pt idx="399">
                        <c:v>0.1197286701379295</c:v>
                      </c:pt>
                      <c:pt idx="400">
                        <c:v>0.1094921656878169</c:v>
                      </c:pt>
                      <c:pt idx="401">
                        <c:v>9.9251113497643387E-2</c:v>
                      </c:pt>
                      <c:pt idx="402">
                        <c:v>8.9015520374288615E-2</c:v>
                      </c:pt>
                      <c:pt idx="403">
                        <c:v>7.8795285543886859E-2</c:v>
                      </c:pt>
                      <c:pt idx="404">
                        <c:v>6.8600192344603669E-2</c:v>
                      </c:pt>
                      <c:pt idx="405">
                        <c:v>5.8439900130962549E-2</c:v>
                      </c:pt>
                      <c:pt idx="406">
                        <c:v>4.8323936392477243E-2</c:v>
                      </c:pt>
                      <c:pt idx="407">
                        <c:v>3.8261689089085268E-2</c:v>
                      </c:pt>
                      <c:pt idx="408">
                        <c:v>2.8262399205644991E-2</c:v>
                      </c:pt>
                      <c:pt idx="409">
                        <c:v>1.8335153527551749E-2</c:v>
                      </c:pt>
                      <c:pt idx="410">
                        <c:v>8.4888776393477802E-3</c:v>
                      </c:pt>
                      <c:pt idx="411">
                        <c:v>-1.2676708519570681E-3</c:v>
                      </c:pt>
                      <c:pt idx="412">
                        <c:v>-1.0925908867271151E-2</c:v>
                      </c:pt>
                      <c:pt idx="413">
                        <c:v>-2.047743417804445E-2</c:v>
                      </c:pt>
                      <c:pt idx="414">
                        <c:v>-2.991403149975547E-2</c:v>
                      </c:pt>
                      <c:pt idx="415">
                        <c:v>-3.9227678354964483E-2</c:v>
                      </c:pt>
                      <c:pt idx="416">
                        <c:v>-4.8410550704698463E-2</c:v>
                      </c:pt>
                      <c:pt idx="417">
                        <c:v>-5.7455028346981747E-2</c:v>
                      </c:pt>
                      <c:pt idx="418">
                        <c:v>-6.6353700081364209E-2</c:v>
                      </c:pt>
                      <c:pt idx="419">
                        <c:v>-7.5099368638327862E-2</c:v>
                      </c:pt>
                      <c:pt idx="420">
                        <c:v>-8.3685055372474629E-2</c:v>
                      </c:pt>
                      <c:pt idx="421">
                        <c:v>-9.2104004718415594E-2</c:v>
                      </c:pt>
                      <c:pt idx="422">
                        <c:v>-0.10034968840829669</c:v>
                      </c:pt>
                      <c:pt idx="423">
                        <c:v>-0.1084158094499108</c:v>
                      </c:pt>
                      <c:pt idx="424">
                        <c:v>-0.1162963058643602</c:v>
                      </c:pt>
                      <c:pt idx="425">
                        <c:v>-0.1239853541822559</c:v>
                      </c:pt>
                      <c:pt idx="426">
                        <c:v>-0.13147737269746049</c:v>
                      </c:pt>
                      <c:pt idx="427">
                        <c:v>-0.13876702447741651</c:v>
                      </c:pt>
                      <c:pt idx="428">
                        <c:v>-0.14584922012913859</c:v>
                      </c:pt>
                      <c:pt idx="429">
                        <c:v>-0.1527191203200006</c:v>
                      </c:pt>
                      <c:pt idx="430">
                        <c:v>-0.1593721380525058</c:v>
                      </c:pt>
                      <c:pt idx="431">
                        <c:v>-0.1658039406923055</c:v>
                      </c:pt>
                      <c:pt idx="432">
                        <c:v>-0.17201045174881399</c:v>
                      </c:pt>
                      <c:pt idx="433">
                        <c:v>-0.17798785240787091</c:v>
                      </c:pt>
                      <c:pt idx="434">
                        <c:v>-0.18373258281601451</c:v>
                      </c:pt>
                      <c:pt idx="435">
                        <c:v>-0.18924134311606269</c:v>
                      </c:pt>
                      <c:pt idx="436">
                        <c:v>-0.19451109423384069</c:v>
                      </c:pt>
                      <c:pt idx="437">
                        <c:v>-0.1995390584160576</c:v>
                      </c:pt>
                      <c:pt idx="438">
                        <c:v>-0.20432271951951009</c:v>
                      </c:pt>
                      <c:pt idx="439">
                        <c:v>-0.20885982305198311</c:v>
                      </c:pt>
                      <c:pt idx="440">
                        <c:v>-0.21314837596542319</c:v>
                      </c:pt>
                      <c:pt idx="441">
                        <c:v>-0.21718664620218239</c:v>
                      </c:pt>
                      <c:pt idx="442">
                        <c:v>-0.22097316199536349</c:v>
                      </c:pt>
                      <c:pt idx="443">
                        <c:v>-0.22450671092454541</c:v>
                      </c:pt>
                      <c:pt idx="444">
                        <c:v>-0.22778633872842591</c:v>
                      </c:pt>
                      <c:pt idx="445">
                        <c:v>-0.2308113478761884</c:v>
                      </c:pt>
                      <c:pt idx="446">
                        <c:v>-0.23358129589967899</c:v>
                      </c:pt>
                      <c:pt idx="447">
                        <c:v>-0.23609599348876539</c:v>
                      </c:pt>
                      <c:pt idx="448">
                        <c:v>-0.23835550235254649</c:v>
                      </c:pt>
                      <c:pt idx="449">
                        <c:v>-0.24036013284937591</c:v>
                      </c:pt>
                      <c:pt idx="450">
                        <c:v>-0.24211044138897209</c:v>
                      </c:pt>
                      <c:pt idx="451">
                        <c:v>-0.24360722761018641</c:v>
                      </c:pt>
                      <c:pt idx="452">
                        <c:v>-0.2448515313383125</c:v>
                      </c:pt>
                      <c:pt idx="453">
                        <c:v>-0.24584462932612189</c:v>
                      </c:pt>
                      <c:pt idx="454">
                        <c:v>-0.24658803178311589</c:v>
                      </c:pt>
                      <c:pt idx="455">
                        <c:v>-0.24708347869778191</c:v>
                      </c:pt>
                      <c:pt idx="456">
                        <c:v>-0.24733293595793571</c:v>
                      </c:pt>
                      <c:pt idx="457">
                        <c:v>-0.2473385912745181</c:v>
                      </c:pt>
                      <c:pt idx="458">
                        <c:v>-0.24710284991449291</c:v>
                      </c:pt>
                      <c:pt idx="459">
                        <c:v>-0.24662833024875869</c:v>
                      </c:pt>
                      <c:pt idx="460">
                        <c:v>-0.24591785912124769</c:v>
                      </c:pt>
                      <c:pt idx="461">
                        <c:v>-0.24497446704562581</c:v>
                      </c:pt>
                      <c:pt idx="462">
                        <c:v>-0.2438013832362409</c:v>
                      </c:pt>
                      <c:pt idx="463">
                        <c:v>-0.24240203048018169</c:v>
                      </c:pt>
                      <c:pt idx="464">
                        <c:v>-0.2407800198575108</c:v>
                      </c:pt>
                      <c:pt idx="465">
                        <c:v>-0.23893914531691859</c:v>
                      </c:pt>
                      <c:pt idx="466">
                        <c:v>-0.23688337811421331</c:v>
                      </c:pt>
                      <c:pt idx="467">
                        <c:v>-0.234616861121209</c:v>
                      </c:pt>
                      <c:pt idx="468">
                        <c:v>-0.23214390301270879</c:v>
                      </c:pt>
                      <c:pt idx="469">
                        <c:v>-0.22946897233938751</c:v>
                      </c:pt>
                      <c:pt idx="470">
                        <c:v>-0.22659669149447451</c:v>
                      </c:pt>
                      <c:pt idx="471">
                        <c:v>-0.22353183058221379</c:v>
                      </c:pt>
                      <c:pt idx="472">
                        <c:v>-0.2202793011961281</c:v>
                      </c:pt>
                      <c:pt idx="473">
                        <c:v>-0.21684415011515629</c:v>
                      </c:pt>
                      <c:pt idx="474">
                        <c:v>-0.21323155292574811</c:v>
                      </c:pt>
                      <c:pt idx="475">
                        <c:v>-0.20944680757799949</c:v>
                      </c:pt>
                      <c:pt idx="476">
                        <c:v>-0.20549532788389549</c:v>
                      </c:pt>
                      <c:pt idx="477">
                        <c:v>-0.20138263696569031</c:v>
                      </c:pt>
                      <c:pt idx="478">
                        <c:v>-0.19711436066240071</c:v>
                      </c:pt>
                      <c:pt idx="479">
                        <c:v>-0.19269622090232341</c:v>
                      </c:pt>
                      <c:pt idx="480">
                        <c:v>-0.18813402904939799</c:v>
                      </c:pt>
                      <c:pt idx="481">
                        <c:v>-0.1834336792311444</c:v>
                      </c:pt>
                      <c:pt idx="482">
                        <c:v>-0.17860114165578461</c:v>
                      </c:pt>
                      <c:pt idx="483">
                        <c:v>-0.17364245592603991</c:v>
                      </c:pt>
                      <c:pt idx="484">
                        <c:v>-0.16856372435695441</c:v>
                      </c:pt>
                      <c:pt idx="485">
                        <c:v>-0.16337110530494689</c:v>
                      </c:pt>
                      <c:pt idx="486">
                        <c:v>-0.15807080651514091</c:v>
                      </c:pt>
                      <c:pt idx="487">
                        <c:v>-0.15266907849385011</c:v>
                      </c:pt>
                      <c:pt idx="488">
                        <c:v>-0.14717220791292879</c:v>
                      </c:pt>
                      <c:pt idx="489">
                        <c:v>-0.14158651105251219</c:v>
                      </c:pt>
                      <c:pt idx="490">
                        <c:v>-0.13591832728848699</c:v>
                      </c:pt>
                      <c:pt idx="491">
                        <c:v>-0.13017401263084349</c:v>
                      </c:pt>
                      <c:pt idx="492">
                        <c:v>-0.1243599333188628</c:v>
                      </c:pt>
                      <c:pt idx="493">
                        <c:v>-0.1184824594788995</c:v>
                      </c:pt>
                      <c:pt idx="494">
                        <c:v>-0.1125479588503186</c:v>
                      </c:pt>
                      <c:pt idx="495">
                        <c:v>-0.1065627905849464</c:v>
                      </c:pt>
                      <c:pt idx="496">
                        <c:v>-0.100533299125196</c:v>
                      </c:pt>
                      <c:pt idx="497">
                        <c:v>-9.4465808165827808E-2</c:v>
                      </c:pt>
                      <c:pt idx="498">
                        <c:v>-8.8366614704108157E-2</c:v>
                      </c:pt>
                      <c:pt idx="499">
                        <c:v>-8.2241983182931397E-2</c:v>
                      </c:pt>
                      <c:pt idx="500">
                        <c:v>-7.6098139731280046E-2</c:v>
                      </c:pt>
                      <c:pt idx="501">
                        <c:v>-6.9941266506204414E-2</c:v>
                      </c:pt>
                      <c:pt idx="502">
                        <c:v>-6.3777496140317483E-2</c:v>
                      </c:pt>
                      <c:pt idx="503">
                        <c:v>-5.761290629861722E-2</c:v>
                      </c:pt>
                      <c:pt idx="504">
                        <c:v>-5.1453514348269398E-2</c:v>
                      </c:pt>
                      <c:pt idx="505">
                        <c:v>-4.5305272144809512E-2</c:v>
                      </c:pt>
                      <c:pt idx="506">
                        <c:v>-3.9174060938052153E-2</c:v>
                      </c:pt>
                      <c:pt idx="507">
                        <c:v>-3.3065686400831178E-2</c:v>
                      </c:pt>
                      <c:pt idx="508">
                        <c:v>-2.698587378353319E-2</c:v>
                      </c:pt>
                      <c:pt idx="509">
                        <c:v>-2.094026319723127E-2</c:v>
                      </c:pt>
                      <c:pt idx="510">
                        <c:v>-1.4934405028075101E-2</c:v>
                      </c:pt>
                      <c:pt idx="511">
                        <c:v>-8.9737554854468771E-3</c:v>
                      </c:pt>
                      <c:pt idx="512">
                        <c:v>-3.063672286251041E-3</c:v>
                      </c:pt>
                      <c:pt idx="513">
                        <c:v>2.790589522431951E-3</c:v>
                      </c:pt>
                      <c:pt idx="514">
                        <c:v>8.5838816002308596E-3</c:v>
                      </c:pt>
                      <c:pt idx="515">
                        <c:v>1.4311166207940569E-2</c:v>
                      </c:pt>
                      <c:pt idx="516">
                        <c:v>1.9967519957709429E-2</c:v>
                      </c:pt>
                      <c:pt idx="517">
                        <c:v>2.5548137417238489E-2</c:v>
                      </c:pt>
                      <c:pt idx="518">
                        <c:v>3.1048334566394251E-2</c:v>
                      </c:pt>
                      <c:pt idx="519">
                        <c:v>3.6463552104753813E-2</c:v>
                      </c:pt>
                      <c:pt idx="520">
                        <c:v>4.1789358608716493E-2</c:v>
                      </c:pt>
                      <c:pt idx="521">
                        <c:v>4.702145353692979E-2</c:v>
                      </c:pt>
                      <c:pt idx="522">
                        <c:v>5.215567008288919E-2</c:v>
                      </c:pt>
                      <c:pt idx="523">
                        <c:v>5.7187977873682468E-2</c:v>
                      </c:pt>
                      <c:pt idx="524">
                        <c:v>6.2114485513959622E-2</c:v>
                      </c:pt>
                      <c:pt idx="525">
                        <c:v>6.6931442974319036E-2</c:v>
                      </c:pt>
                      <c:pt idx="526">
                        <c:v>7.1635243823410993E-2</c:v>
                      </c:pt>
                      <c:pt idx="527">
                        <c:v>7.6222427303169318E-2</c:v>
                      </c:pt>
                      <c:pt idx="528">
                        <c:v>8.0689680246693193E-2</c:v>
                      </c:pt>
                      <c:pt idx="529">
                        <c:v>8.5033838838412618E-2</c:v>
                      </c:pt>
                      <c:pt idx="530">
                        <c:v>8.9251890216283977E-2</c:v>
                      </c:pt>
                      <c:pt idx="531">
                        <c:v>9.3340973915876174E-2</c:v>
                      </c:pt>
                      <c:pt idx="532">
                        <c:v>9.729838315632347E-2</c:v>
                      </c:pt>
                      <c:pt idx="533">
                        <c:v>0.1011215659682386</c:v>
                      </c:pt>
                      <c:pt idx="534">
                        <c:v>0.1048081261637982</c:v>
                      </c:pt>
                      <c:pt idx="535">
                        <c:v>0.1083558241493348</c:v>
                      </c:pt>
                      <c:pt idx="536">
                        <c:v>0.1117625775808901</c:v>
                      </c:pt>
                      <c:pt idx="537">
                        <c:v>0.11502646186331179</c:v>
                      </c:pt>
                      <c:pt idx="538">
                        <c:v>0.11814571049359961</c:v>
                      </c:pt>
                      <c:pt idx="539">
                        <c:v>0.121118715249337</c:v>
                      </c:pt>
                      <c:pt idx="540">
                        <c:v>0.1239440262231736</c:v>
                      </c:pt>
                      <c:pt idx="541">
                        <c:v>0.12662035170445471</c:v>
                      </c:pt>
                      <c:pt idx="542">
                        <c:v>0.12914655790922799</c:v>
                      </c:pt>
                      <c:pt idx="543">
                        <c:v>0.13152166855998981</c:v>
                      </c:pt>
                      <c:pt idx="544">
                        <c:v>0.13374486431667071</c:v>
                      </c:pt>
                      <c:pt idx="545">
                        <c:v>0.1358154820604929</c:v>
                      </c:pt>
                      <c:pt idx="546">
                        <c:v>0.1377330140324699</c:v>
                      </c:pt>
                      <c:pt idx="547">
                        <c:v>0.1394971068284532</c:v>
                      </c:pt>
                      <c:pt idx="548">
                        <c:v>0.1411075602527681</c:v>
                      </c:pt>
                      <c:pt idx="549">
                        <c:v>0.1425643260326149</c:v>
                      </c:pt>
                      <c:pt idx="550">
                        <c:v>0.1438675063955453</c:v>
                      </c:pt>
                      <c:pt idx="551">
                        <c:v>0.1450173525124579</c:v>
                      </c:pt>
                      <c:pt idx="552">
                        <c:v>0.14601426280868679</c:v>
                      </c:pt>
                      <c:pt idx="553">
                        <c:v>0.14685878114588741</c:v>
                      </c:pt>
                      <c:pt idx="554">
                        <c:v>0.14755159487754821</c:v>
                      </c:pt>
                      <c:pt idx="555">
                        <c:v>0.1480935327810837</c:v>
                      </c:pt>
                      <c:pt idx="556">
                        <c:v>0.1484855628695812</c:v>
                      </c:pt>
                      <c:pt idx="557">
                        <c:v>0.148728790086394</c:v>
                      </c:pt>
                      <c:pt idx="558">
                        <c:v>0.14882445388588431</c:v>
                      </c:pt>
                      <c:pt idx="559">
                        <c:v>0.14877392570372841</c:v>
                      </c:pt>
                      <c:pt idx="560">
                        <c:v>0.14857870632030271</c:v>
                      </c:pt>
                      <c:pt idx="561">
                        <c:v>0.14824042312076499</c:v>
                      </c:pt>
                      <c:pt idx="562">
                        <c:v>0.14776082725554149</c:v>
                      </c:pt>
                      <c:pt idx="563">
                        <c:v>0.14714179070501901</c:v>
                      </c:pt>
                      <c:pt idx="564">
                        <c:v>0.1463853032523228</c:v>
                      </c:pt>
                      <c:pt idx="565">
                        <c:v>0.14549346936813809</c:v>
                      </c:pt>
                      <c:pt idx="566">
                        <c:v>0.14446850501160449</c:v>
                      </c:pt>
                      <c:pt idx="567">
                        <c:v>0.1433127343513752</c:v>
                      </c:pt>
                      <c:pt idx="568">
                        <c:v>0.14202858641099231</c:v>
                      </c:pt>
                      <c:pt idx="569">
                        <c:v>0.14061859164278051</c:v>
                      </c:pt>
                      <c:pt idx="570">
                        <c:v>0.1390853784345038</c:v>
                      </c:pt>
                      <c:pt idx="571">
                        <c:v>0.13743166955307101</c:v>
                      </c:pt>
                      <c:pt idx="572">
                        <c:v>0.13566027852960391</c:v>
                      </c:pt>
                      <c:pt idx="573">
                        <c:v>0.13377410599020731</c:v>
                      </c:pt>
                      <c:pt idx="574">
                        <c:v>0.13177613593679829</c:v>
                      </c:pt>
                      <c:pt idx="575">
                        <c:v>0.12966943198236131</c:v>
                      </c:pt>
                      <c:pt idx="576">
                        <c:v>0.12745713354500021</c:v>
                      </c:pt>
                      <c:pt idx="577">
                        <c:v>0.1251424520051572</c:v>
                      </c:pt>
                      <c:pt idx="578">
                        <c:v>0.1227286668303581</c:v>
                      </c:pt>
                      <c:pt idx="579">
                        <c:v>0.1202191216718291</c:v>
                      </c:pt>
                      <c:pt idx="580">
                        <c:v>0.117617220437309</c:v>
                      </c:pt>
                      <c:pt idx="581">
                        <c:v>0.1149264233443542</c:v>
                      </c:pt>
                      <c:pt idx="582">
                        <c:v>0.11215024295840011</c:v>
                      </c:pt>
                      <c:pt idx="583">
                        <c:v>0.1092922402198049</c:v>
                      </c:pt>
                      <c:pt idx="584">
                        <c:v>0.1063560204640587</c:v>
                      </c:pt>
                      <c:pt idx="585">
                        <c:v>0.1033452294392925</c:v>
                      </c:pt>
                      <c:pt idx="586">
                        <c:v>0.100263549325166</c:v>
                      </c:pt>
                      <c:pt idx="587">
                        <c:v>9.7114694757160627E-2</c:v>
                      </c:pt>
                      <c:pt idx="588">
                        <c:v>9.3902408860236555E-2</c:v>
                      </c:pt>
                      <c:pt idx="589">
                        <c:v>9.0630459295751226E-2</c:v>
                      </c:pt>
                      <c:pt idx="590">
                        <c:v>8.7302634325464826E-2</c:v>
                      </c:pt>
                      <c:pt idx="591">
                        <c:v>8.3922738896386601E-2</c:v>
                      </c:pt>
                      <c:pt idx="592">
                        <c:v>8.0494590750139539E-2</c:v>
                      </c:pt>
                      <c:pt idx="593">
                        <c:v>7.7022016560442177E-2</c:v>
                      </c:pt>
                      <c:pt idx="594">
                        <c:v>7.3508848102225119E-2</c:v>
                      </c:pt>
                      <c:pt idx="595">
                        <c:v>6.9958918455816033E-2</c:v>
                      </c:pt>
                      <c:pt idx="596">
                        <c:v>6.6376058249541181E-2</c:v>
                      </c:pt>
                      <c:pt idx="597">
                        <c:v>6.2764091944004077E-2</c:v>
                      </c:pt>
                      <c:pt idx="598">
                        <c:v>5.9126834161212512E-2</c:v>
                      </c:pt>
                      <c:pt idx="599">
                        <c:v>5.5468086061634822E-2</c:v>
                      </c:pt>
                      <c:pt idx="600">
                        <c:v>5.1791631772174523E-2</c:v>
                      </c:pt>
                      <c:pt idx="601">
                        <c:v>4.8101234867959683E-2</c:v>
                      </c:pt>
                      <c:pt idx="602">
                        <c:v>4.4400634910750011E-2</c:v>
                      </c:pt>
                      <c:pt idx="603">
                        <c:v>4.0693544046670693E-2</c:v>
                      </c:pt>
                      <c:pt idx="604">
                        <c:v>3.6983643665887092E-2</c:v>
                      </c:pt>
                      <c:pt idx="605">
                        <c:v>3.3274581126740199E-2</c:v>
                      </c:pt>
                      <c:pt idx="606">
                        <c:v>2.9569966546767069E-2</c:v>
                      </c:pt>
                      <c:pt idx="607">
                        <c:v>2.5873369662935769E-2</c:v>
                      </c:pt>
                      <c:pt idx="608">
                        <c:v>2.2188316763329389E-2</c:v>
                      </c:pt>
                      <c:pt idx="609">
                        <c:v>1.851828769241827E-2</c:v>
                      </c:pt>
                      <c:pt idx="610">
                        <c:v>1.486671293196554E-2</c:v>
                      </c:pt>
                      <c:pt idx="611">
                        <c:v>1.1236970759515951E-2</c:v>
                      </c:pt>
                      <c:pt idx="612">
                        <c:v>7.6323844863244294E-3</c:v>
                      </c:pt>
                      <c:pt idx="613">
                        <c:v>4.0562197764865476E-3</c:v>
                      </c:pt>
                      <c:pt idx="614">
                        <c:v>5.1168204894004371E-4</c:v>
                      </c:pt>
                      <c:pt idx="615">
                        <c:v>-2.9980860360866021E-3</c:v>
                      </c:pt>
                      <c:pt idx="616">
                        <c:v>-6.4700070046949864E-3</c:v>
                      </c:pt>
                      <c:pt idx="617">
                        <c:v>-9.9010709096155666E-3</c:v>
                      </c:pt>
                      <c:pt idx="618">
                        <c:v>-1.328833758188463E-2</c:v>
                      </c:pt>
                      <c:pt idx="619">
                        <c:v>-1.662893879269086E-2</c:v>
                      </c:pt>
                      <c:pt idx="620">
                        <c:v>-1.9920080324273799E-2</c:v>
                      </c:pt>
                      <c:pt idx="621">
                        <c:v>-2.3159043948846689E-2</c:v>
                      </c:pt>
                      <c:pt idx="622">
                        <c:v>-2.634318931460649E-2</c:v>
                      </c:pt>
                      <c:pt idx="623">
                        <c:v>-2.9469955737983149E-2</c:v>
                      </c:pt>
                      <c:pt idx="624">
                        <c:v>-3.2536863901369721E-2</c:v>
                      </c:pt>
                      <c:pt idx="625">
                        <c:v>-3.554151745566364E-2</c:v>
                      </c:pt>
                      <c:pt idx="626">
                        <c:v>-3.8481604527038277E-2</c:v>
                      </c:pt>
                      <c:pt idx="627">
                        <c:v>-4.1354899127452001E-2</c:v>
                      </c:pt>
                      <c:pt idx="628">
                        <c:v>-4.4159262468489967E-2</c:v>
                      </c:pt>
                      <c:pt idx="629">
                        <c:v>-4.6892644178221803E-2</c:v>
                      </c:pt>
                      <c:pt idx="630">
                        <c:v>-4.9553083420845342E-2</c:v>
                      </c:pt>
                      <c:pt idx="631">
                        <c:v>-5.2138709918974159E-2</c:v>
                      </c:pt>
                      <c:pt idx="632">
                        <c:v>-5.4647744878513163E-2</c:v>
                      </c:pt>
                      <c:pt idx="633">
                        <c:v>-5.7078501816153107E-2</c:v>
                      </c:pt>
                      <c:pt idx="634">
                        <c:v>-5.9429387289601322E-2</c:v>
                      </c:pt>
                      <c:pt idx="635">
                        <c:v>-6.1698901530751443E-2</c:v>
                      </c:pt>
                      <c:pt idx="636">
                        <c:v>-6.3885638982080883E-2</c:v>
                      </c:pt>
                      <c:pt idx="637">
                        <c:v>-6.5988288736649456E-2</c:v>
                      </c:pt>
                      <c:pt idx="638">
                        <c:v>-6.8005634882157426E-2</c:v>
                      </c:pt>
                      <c:pt idx="639">
                        <c:v>-6.993655674960543E-2</c:v>
                      </c:pt>
                      <c:pt idx="640">
                        <c:v>-7.1780029067182158E-2</c:v>
                      </c:pt>
                      <c:pt idx="641">
                        <c:v>-7.3535122020088634E-2</c:v>
                      </c:pt>
                      <c:pt idx="642">
                        <c:v>-7.5201001217090252E-2</c:v>
                      </c:pt>
                      <c:pt idx="643">
                        <c:v>-7.6776927564669251E-2</c:v>
                      </c:pt>
                      <c:pt idx="644">
                        <c:v>-7.8262257049730694E-2</c:v>
                      </c:pt>
                      <c:pt idx="645">
                        <c:v>-7.965644043189507E-2</c:v>
                      </c:pt>
                      <c:pt idx="646">
                        <c:v>-8.0959022846488926E-2</c:v>
                      </c:pt>
                      <c:pt idx="647">
                        <c:v>-8.2169643319422739E-2</c:v>
                      </c:pt>
                      <c:pt idx="648">
                        <c:v>-8.3288034195221419E-2</c:v>
                      </c:pt>
                      <c:pt idx="649">
                        <c:v>-8.4314020479547835E-2</c:v>
                      </c:pt>
                      <c:pt idx="650">
                        <c:v>-8.5247519097633381E-2</c:v>
                      </c:pt>
                      <c:pt idx="651">
                        <c:v>-8.60885380701015E-2</c:v>
                      </c:pt>
                      <c:pt idx="652">
                        <c:v>-8.6837175607740583E-2</c:v>
                      </c:pt>
                      <c:pt idx="653">
                        <c:v>-8.7493619126851177E-2</c:v>
                      </c:pt>
                      <c:pt idx="654">
                        <c:v>-8.805814418685938E-2</c:v>
                      </c:pt>
                      <c:pt idx="655">
                        <c:v>-8.853111335195292E-2</c:v>
                      </c:pt>
                      <c:pt idx="656">
                        <c:v>-8.8912974978559295E-2</c:v>
                      </c:pt>
                      <c:pt idx="657">
                        <c:v>-8.9204261930545911E-2</c:v>
                      </c:pt>
                      <c:pt idx="658">
                        <c:v>-8.9405590224080414E-2</c:v>
                      </c:pt>
                      <c:pt idx="659">
                        <c:v>-8.9517657604145498E-2</c:v>
                      </c:pt>
                      <c:pt idx="660">
                        <c:v>-8.9541242054755762E-2</c:v>
                      </c:pt>
                      <c:pt idx="661">
                        <c:v>-8.9477200244975352E-2</c:v>
                      </c:pt>
                      <c:pt idx="662">
                        <c:v>-8.9326465912883388E-2</c:v>
                      </c:pt>
                      <c:pt idx="663">
                        <c:v>-8.9090048189679721E-2</c:v>
                      </c:pt>
                      <c:pt idx="664">
                        <c:v>-8.876902986616661E-2</c:v>
                      </c:pt>
                      <c:pt idx="665">
                        <c:v>-8.8364565603881784E-2</c:v>
                      </c:pt>
                      <c:pt idx="666">
                        <c:v>-8.7877880093195679E-2</c:v>
                      </c:pt>
                      <c:pt idx="667">
                        <c:v>-8.7310266160719574E-2</c:v>
                      </c:pt>
                      <c:pt idx="668">
                        <c:v>-8.666308282840296E-2</c:v>
                      </c:pt>
                      <c:pt idx="669">
                        <c:v>-8.5937753326726318E-2</c:v>
                      </c:pt>
                      <c:pt idx="670">
                        <c:v>-8.5135763064420944E-2</c:v>
                      </c:pt>
                      <c:pt idx="671">
                        <c:v>-8.4258657557169367E-2</c:v>
                      </c:pt>
                      <c:pt idx="672">
                        <c:v>-8.3308040317759069E-2</c:v>
                      </c:pt>
                      <c:pt idx="673">
                        <c:v>-8.2285570710178127E-2</c:v>
                      </c:pt>
                      <c:pt idx="674">
                        <c:v>-8.1192961770154254E-2</c:v>
                      </c:pt>
                      <c:pt idx="675">
                        <c:v>-8.0031977994648604E-2</c:v>
                      </c:pt>
                      <c:pt idx="676">
                        <c:v>-7.8804433102822452E-2</c:v>
                      </c:pt>
                      <c:pt idx="677">
                        <c:v>-7.7512187770998567E-2</c:v>
                      </c:pt>
                      <c:pt idx="678">
                        <c:v>-7.6157147344139919E-2</c:v>
                      </c:pt>
                      <c:pt idx="679">
                        <c:v>-7.474125952636626E-2</c:v>
                      </c:pt>
                      <c:pt idx="680">
                        <c:v>-7.3266512053023813E-2</c:v>
                      </c:pt>
                      <c:pt idx="681">
                        <c:v>-7.1734930346815676E-2</c:v>
                      </c:pt>
                      <c:pt idx="682">
                        <c:v>-7.0148575160489557E-2</c:v>
                      </c:pt>
                      <c:pt idx="683">
                        <c:v>-6.8509540208566214E-2</c:v>
                      </c:pt>
                      <c:pt idx="684">
                        <c:v>-6.6819949790575664E-2</c:v>
                      </c:pt>
                      <c:pt idx="685">
                        <c:v>-6.5081956408249736E-2</c:v>
                      </c:pt>
                      <c:pt idx="686">
                        <c:v>-6.329773837909819E-2</c:v>
                      </c:pt>
                      <c:pt idx="687">
                        <c:v>-6.14694974487719E-2</c:v>
                      </c:pt>
                      <c:pt idx="688">
                        <c:v>-5.9599456404590849E-2</c:v>
                      </c:pt>
                      <c:pt idx="689">
                        <c:v>-5.768985669258607E-2</c:v>
                      </c:pt>
                      <c:pt idx="690">
                        <c:v>-5.5742956040374471E-2</c:v>
                      </c:pt>
                      <c:pt idx="691">
                        <c:v>-5.3761026088152808E-2</c:v>
                      </c:pt>
                      <c:pt idx="692">
                        <c:v>-5.1746350030062498E-2</c:v>
                      </c:pt>
                      <c:pt idx="693">
                        <c:v>-4.9701220268140452E-2</c:v>
                      </c:pt>
                      <c:pt idx="694">
                        <c:v>-4.7627936081033037E-2</c:v>
                      </c:pt>
                      <c:pt idx="695">
                        <c:v>-4.5528801309609887E-2</c:v>
                      </c:pt>
                      <c:pt idx="696">
                        <c:v>-4.3406122061572808E-2</c:v>
                      </c:pt>
                      <c:pt idx="697">
                        <c:v>-4.1262204437111948E-2</c:v>
                      </c:pt>
                      <c:pt idx="698">
                        <c:v>-3.9099352277616219E-2</c:v>
                      </c:pt>
                      <c:pt idx="699">
                        <c:v>-3.6919864939399527E-2</c:v>
                      </c:pt>
                      <c:pt idx="700">
                        <c:v>-3.4726035094356442E-2</c:v>
                      </c:pt>
                      <c:pt idx="701">
                        <c:v>-3.2520146559412731E-2</c:v>
                      </c:pt>
                      <c:pt idx="702">
                        <c:v>-3.0304472156586319E-2</c:v>
                      </c:pt>
                      <c:pt idx="703">
                        <c:v>-2.808127160542356E-2</c:v>
                      </c:pt>
                      <c:pt idx="704">
                        <c:v>-2.585278944952403E-2</c:v>
                      </c:pt>
                      <c:pt idx="705">
                        <c:v>-2.3621253018814362E-2</c:v>
                      </c:pt>
                      <c:pt idx="706">
                        <c:v>-2.1388870429178329E-2</c:v>
                      </c:pt>
                      <c:pt idx="707">
                        <c:v>-1.9157828620996159E-2</c:v>
                      </c:pt>
                      <c:pt idx="708">
                        <c:v>-1.6930291438091209E-2</c:v>
                      </c:pt>
                      <c:pt idx="709">
                        <c:v>-1.4708397748526709E-2</c:v>
                      </c:pt>
                      <c:pt idx="710">
                        <c:v>-1.24942596086392E-2</c:v>
                      </c:pt>
                      <c:pt idx="711">
                        <c:v>-1.02899604716388E-2</c:v>
                      </c:pt>
                      <c:pt idx="712">
                        <c:v>-8.0975534420493628E-3</c:v>
                      </c:pt>
                      <c:pt idx="713">
                        <c:v>-5.9190595772044829E-3</c:v>
                      </c:pt>
                      <c:pt idx="714">
                        <c:v>-3.7564662369571999E-3</c:v>
                      </c:pt>
                      <c:pt idx="715">
                        <c:v>-1.6117254827036651E-3</c:v>
                      </c:pt>
                      <c:pt idx="716">
                        <c:v>5.1324747323748315E-4</c:v>
                      </c:pt>
                      <c:pt idx="717">
                        <c:v>2.6165757669065971E-3</c:v>
                      </c:pt>
                      <c:pt idx="718">
                        <c:v>4.6964223297205499E-3</c:v>
                      </c:pt>
                      <c:pt idx="719">
                        <c:v>6.7509912823602147E-3</c:v>
                      </c:pt>
                      <c:pt idx="720">
                        <c:v>8.7785292747205885E-3</c:v>
                      </c:pt>
                      <c:pt idx="721">
                        <c:v>1.077732677117506E-2</c:v>
                      </c:pt>
                      <c:pt idx="722">
                        <c:v>1.27457192804642E-2</c:v>
                      </c:pt>
                      <c:pt idx="723">
                        <c:v>1.4682088529578131E-2</c:v>
                      </c:pt>
                      <c:pt idx="724">
                        <c:v>1.6584863581060469E-2</c:v>
                      </c:pt>
                      <c:pt idx="725">
                        <c:v>1.8452521893220199E-2</c:v>
                      </c:pt>
                      <c:pt idx="726">
                        <c:v>2.0283590322796471E-2</c:v>
                      </c:pt>
                      <c:pt idx="727">
                        <c:v>2.2076646069679681E-2</c:v>
                      </c:pt>
                      <c:pt idx="728">
                        <c:v>2.383031756335012E-2</c:v>
                      </c:pt>
                      <c:pt idx="729">
                        <c:v>2.55432852907535E-2</c:v>
                      </c:pt>
                      <c:pt idx="730">
                        <c:v>2.7214282565390151E-2</c:v>
                      </c:pt>
                      <c:pt idx="731">
                        <c:v>2.884209623745217E-2</c:v>
                      </c:pt>
                      <c:pt idx="732">
                        <c:v>3.0425567344899439E-2</c:v>
                      </c:pt>
                      <c:pt idx="733">
                        <c:v>3.1963591705422283E-2</c:v>
                      </c:pt>
                      <c:pt idx="734">
                        <c:v>3.3455120449294592E-2</c:v>
                      </c:pt>
                      <c:pt idx="735">
                        <c:v>3.4899160493176977E-2</c:v>
                      </c:pt>
                      <c:pt idx="736">
                        <c:v>3.6294774954984739E-2</c:v>
                      </c:pt>
                      <c:pt idx="737">
                        <c:v>3.7641083509990063E-2</c:v>
                      </c:pt>
                      <c:pt idx="738">
                        <c:v>3.8937262688382282E-2</c:v>
                      </c:pt>
                      <c:pt idx="739">
                        <c:v>4.0182546114563407E-2</c:v>
                      </c:pt>
                      <c:pt idx="740">
                        <c:v>4.1376224688508913E-2</c:v>
                      </c:pt>
                      <c:pt idx="741">
                        <c:v>4.25176467095763E-2</c:v>
                      </c:pt>
                      <c:pt idx="742">
                        <c:v>4.3606217943195573E-2</c:v>
                      </c:pt>
                      <c:pt idx="743">
                        <c:v>4.4641401630925948E-2</c:v>
                      </c:pt>
                      <c:pt idx="744">
                        <c:v>4.5622718444413818E-2</c:v>
                      </c:pt>
                      <c:pt idx="745">
                        <c:v>4.6549746383835681E-2</c:v>
                      </c:pt>
                      <c:pt idx="746">
                        <c:v>4.7422120621458133E-2</c:v>
                      </c:pt>
                      <c:pt idx="747">
                        <c:v>4.8239533290994341E-2</c:v>
                      </c:pt>
                      <c:pt idx="748">
                        <c:v>4.9001733223482773E-2</c:v>
                      </c:pt>
                      <c:pt idx="749">
                        <c:v>4.9708525630459327E-2</c:v>
                      </c:pt>
                      <c:pt idx="750">
                        <c:v>5.0359771735238229E-2</c:v>
                      </c:pt>
                      <c:pt idx="751">
                        <c:v>5.0955388353160387E-2</c:v>
                      </c:pt>
                      <c:pt idx="752">
                        <c:v>5.1495347421709838E-2</c:v>
                      </c:pt>
                      <c:pt idx="753">
                        <c:v>5.1979675481439877E-2</c:v>
                      </c:pt>
                      <c:pt idx="754">
                        <c:v>5.2408453108690099E-2</c:v>
                      </c:pt>
                      <c:pt idx="755">
                        <c:v>5.278181430111413E-2</c:v>
                      </c:pt>
                      <c:pt idx="756">
                        <c:v>5.3099945817074647E-2</c:v>
                      </c:pt>
                      <c:pt idx="757">
                        <c:v>5.3363086469998502E-2</c:v>
                      </c:pt>
                      <c:pt idx="758">
                        <c:v>5.3571526378818721E-2</c:v>
                      </c:pt>
                      <c:pt idx="759">
                        <c:v>5.3725606175663791E-2</c:v>
                      </c:pt>
                      <c:pt idx="760">
                        <c:v>5.3825716171985491E-2</c:v>
                      </c:pt>
                      <c:pt idx="761">
                        <c:v>5.3872295484347417E-2</c:v>
                      </c:pt>
                      <c:pt idx="762">
                        <c:v>5.3865831121124537E-2</c:v>
                      </c:pt>
                      <c:pt idx="763">
                        <c:v>5.3806857031391361E-2</c:v>
                      </c:pt>
                      <c:pt idx="764">
                        <c:v>5.3695953117302131E-2</c:v>
                      </c:pt>
                      <c:pt idx="765">
                        <c:v>5.3533744211290112E-2</c:v>
                      </c:pt>
                      <c:pt idx="766">
                        <c:v>5.332089901943593E-2</c:v>
                      </c:pt>
                      <c:pt idx="767">
                        <c:v>5.3058129032375508E-2</c:v>
                      </c:pt>
                      <c:pt idx="768">
                        <c:v>5.2746187405137569E-2</c:v>
                      </c:pt>
                      <c:pt idx="769">
                        <c:v>5.238586780731827E-2</c:v>
                      </c:pt>
                      <c:pt idx="770">
                        <c:v>5.1978003245016613E-2</c:v>
                      </c:pt>
                      <c:pt idx="771">
                        <c:v>5.1523464855968523E-2</c:v>
                      </c:pt>
                      <c:pt idx="772">
                        <c:v>5.1023160679330583E-2</c:v>
                      </c:pt>
                      <c:pt idx="773">
                        <c:v>5.0478034401574938E-2</c:v>
                      </c:pt>
                      <c:pt idx="774">
                        <c:v>4.988906407996712E-2</c:v>
                      </c:pt>
                      <c:pt idx="775">
                        <c:v>4.925726084510558E-2</c:v>
                      </c:pt>
                      <c:pt idx="776">
                        <c:v>4.8583667584008623E-2</c:v>
                      </c:pt>
                      <c:pt idx="777">
                        <c:v>4.7869357605238499E-2</c:v>
                      </c:pt>
                      <c:pt idx="778">
                        <c:v>4.7115433287555818E-2</c:v>
                      </c:pt>
                      <c:pt idx="779">
                        <c:v>4.6323024713598469E-2</c:v>
                      </c:pt>
                      <c:pt idx="780">
                        <c:v>4.5493288290079238E-2</c:v>
                      </c:pt>
                      <c:pt idx="781">
                        <c:v>4.4627405355994687E-2</c:v>
                      </c:pt>
                      <c:pt idx="782">
                        <c:v>4.3726580780334229E-2</c:v>
                      </c:pt>
                      <c:pt idx="783">
                        <c:v>4.2792041550773798E-2</c:v>
                      </c:pt>
                      <c:pt idx="784">
                        <c:v>4.1825035354832271E-2</c:v>
                      </c:pt>
                      <c:pt idx="785">
                        <c:v>4.0826829154960637E-2</c:v>
                      </c:pt>
                      <c:pt idx="786">
                        <c:v>3.9798707759025317E-2</c:v>
                      </c:pt>
                      <c:pt idx="787">
                        <c:v>3.8741972387635881E-2</c:v>
                      </c:pt>
                      <c:pt idx="788">
                        <c:v>3.7657939239755737E-2</c:v>
                      </c:pt>
                      <c:pt idx="789">
                        <c:v>3.6547938058021028E-2</c:v>
                      </c:pt>
                      <c:pt idx="790">
                        <c:v>3.5413310695178168E-2</c:v>
                      </c:pt>
                      <c:pt idx="791">
                        <c:v>3.4255409683034782E-2</c:v>
                      </c:pt>
                      <c:pt idx="792">
                        <c:v>3.3075596805301533E-2</c:v>
                      </c:pt>
                      <c:pt idx="793">
                        <c:v>3.1875241675683938E-2</c:v>
                      </c:pt>
                      <c:pt idx="794">
                        <c:v>3.0655720322564001E-2</c:v>
                      </c:pt>
                      <c:pt idx="795">
                        <c:v>2.9418413781590429E-2</c:v>
                      </c:pt>
                      <c:pt idx="796">
                        <c:v>2.8164706697475169E-2</c:v>
                      </c:pt>
                      <c:pt idx="797">
                        <c:v>2.6895985936270451E-2</c:v>
                      </c:pt>
                      <c:pt idx="798">
                        <c:v>2.5613639209377391E-2</c:v>
                      </c:pt>
                      <c:pt idx="799">
                        <c:v>2.4319053710512219E-2</c:v>
                      </c:pt>
                      <c:pt idx="800">
                        <c:v>2.301361476683051E-2</c:v>
                      </c:pt>
                      <c:pt idx="801">
                        <c:v>2.169870450538338E-2</c:v>
                      </c:pt>
                      <c:pt idx="802">
                        <c:v>2.0375700536052199E-2</c:v>
                      </c:pt>
                      <c:pt idx="803">
                        <c:v>1.904597465208013E-2</c:v>
                      </c:pt>
                      <c:pt idx="804">
                        <c:v>1.7710891549289981E-2</c:v>
                      </c:pt>
                      <c:pt idx="805">
                        <c:v>1.6371807565048031E-2</c:v>
                      </c:pt>
                      <c:pt idx="806">
                        <c:v>1.50300694380033E-2</c:v>
                      </c:pt>
                      <c:pt idx="807">
                        <c:v>1.3687013089600641E-2</c:v>
                      </c:pt>
                      <c:pt idx="808">
                        <c:v>1.2343962428334449E-2</c:v>
                      </c:pt>
                      <c:pt idx="809">
                        <c:v>1.100222817767771E-2</c:v>
                      </c:pt>
                      <c:pt idx="810">
                        <c:v>9.6631067285881944E-3</c:v>
                      </c:pt>
                      <c:pt idx="811">
                        <c:v>8.3278790174607081E-3</c:v>
                      </c:pt>
                      <c:pt idx="812">
                        <c:v>6.9978094303604684E-3</c:v>
                      </c:pt>
                      <c:pt idx="813">
                        <c:v>5.6741447343386887E-3</c:v>
                      </c:pt>
                      <c:pt idx="814">
                        <c:v>4.3581130365970312E-3</c:v>
                      </c:pt>
                      <c:pt idx="815">
                        <c:v>3.0509227722328009E-3</c:v>
                      </c:pt>
                      <c:pt idx="816">
                        <c:v>1.753761721261669E-3</c:v>
                      </c:pt>
                      <c:pt idx="817">
                        <c:v>4.6779605557934812E-4</c:v>
                      </c:pt>
                      <c:pt idx="818">
                        <c:v>-8.0583058351193452E-4</c:v>
                      </c:pt>
                      <c:pt idx="819">
                        <c:v>-2.065997976622159E-3</c:v>
                      </c:pt>
                      <c:pt idx="820">
                        <c:v>-3.3116101858833712E-3</c:v>
                      </c:pt>
                      <c:pt idx="821">
                        <c:v>-4.5415963823327516E-3</c:v>
                      </c:pt>
                      <c:pt idx="822">
                        <c:v>-5.7549116405871993E-3</c:v>
                      </c:pt>
                      <c:pt idx="823">
                        <c:v>-6.950537700364013E-3</c:v>
                      </c:pt>
                      <c:pt idx="824">
                        <c:v>-8.1274836944386294E-3</c:v>
                      </c:pt>
                      <c:pt idx="825">
                        <c:v>-9.2847868426667191E-3</c:v>
                      </c:pt>
                      <c:pt idx="826">
                        <c:v>-1.042151311173427E-2</c:v>
                      </c:pt>
                      <c:pt idx="827">
                        <c:v>-1.15367578403356E-2</c:v>
                      </c:pt>
                      <c:pt idx="828">
                        <c:v>-1.262964632951546E-2</c:v>
                      </c:pt>
                      <c:pt idx="829">
                        <c:v>-1.36993343979475E-2</c:v>
                      </c:pt>
                      <c:pt idx="830">
                        <c:v>-1.474500890195718E-2</c:v>
                      </c:pt>
                      <c:pt idx="831">
                        <c:v>-1.5765888220133421E-2</c:v>
                      </c:pt>
                      <c:pt idx="832">
                        <c:v>-1.6761222702408339E-2</c:v>
                      </c:pt>
                      <c:pt idx="833">
                        <c:v>-1.7730295083520219E-2</c:v>
                      </c:pt>
                      <c:pt idx="834">
                        <c:v>-1.8672420860809891E-2</c:v>
                      </c:pt>
                      <c:pt idx="835">
                        <c:v>-1.958694863633539E-2</c:v>
                      </c:pt>
                      <c:pt idx="836">
                        <c:v>-2.047326042332449E-2</c:v>
                      </c:pt>
                      <c:pt idx="837">
                        <c:v>-2.13307719170188E-2</c:v>
                      </c:pt>
                      <c:pt idx="838">
                        <c:v>-2.2158932729997041E-2</c:v>
                      </c:pt>
                      <c:pt idx="839">
                        <c:v>-2.2957226592098472E-2</c:v>
                      </c:pt>
                      <c:pt idx="840">
                        <c:v>-2.3725171515100441E-2</c:v>
                      </c:pt>
                      <c:pt idx="841">
                        <c:v>-2.4462319922336891E-2</c:v>
                      </c:pt>
                      <c:pt idx="842">
                        <c:v>-2.516825874347637E-2</c:v>
                      </c:pt>
                      <c:pt idx="843">
                        <c:v>-2.5842609474709968E-2</c:v>
                      </c:pt>
                      <c:pt idx="844">
                        <c:v>-2.6485028204630789E-2</c:v>
                      </c:pt>
                      <c:pt idx="845">
                        <c:v>-2.7095205606116779E-2</c:v>
                      </c:pt>
                      <c:pt idx="846">
                        <c:v>-2.7672866894559129E-2</c:v>
                      </c:pt>
                      <c:pt idx="847">
                        <c:v>-2.8217771752807541E-2</c:v>
                      </c:pt>
                      <c:pt idx="848">
                        <c:v>-2.8729714223232641E-2</c:v>
                      </c:pt>
                      <c:pt idx="849">
                        <c:v>-2.9208522567333799E-2</c:v>
                      </c:pt>
                      <c:pt idx="850">
                        <c:v>-2.9654059093348249E-2</c:v>
                      </c:pt>
                      <c:pt idx="851">
                        <c:v>-3.0066219952344032E-2</c:v>
                      </c:pt>
                      <c:pt idx="852">
                        <c:v>-3.0444934903305469E-2</c:v>
                      </c:pt>
                      <c:pt idx="853">
                        <c:v>-3.0790167047745329E-2</c:v>
                      </c:pt>
                      <c:pt idx="854">
                        <c:v>-3.1101912534402101E-2</c:v>
                      </c:pt>
                      <c:pt idx="855">
                        <c:v>-3.1380200234605152E-2</c:v>
                      </c:pt>
                      <c:pt idx="856">
                        <c:v>-3.162509138891318E-2</c:v>
                      </c:pt>
                      <c:pt idx="857">
                        <c:v>-3.1836679225653863E-2</c:v>
                      </c:pt>
                      <c:pt idx="858">
                        <c:v>-3.2015088552013973E-2</c:v>
                      </c:pt>
                      <c:pt idx="859">
                        <c:v>-3.216047531834991E-2</c:v>
                      </c:pt>
                      <c:pt idx="860">
                        <c:v>-3.2273026156408313E-2</c:v>
                      </c:pt>
                      <c:pt idx="861">
                        <c:v>-3.2352957892165232E-2</c:v>
                      </c:pt>
                      <c:pt idx="862">
                        <c:v>-3.2400517034010701E-2</c:v>
                      </c:pt>
                      <c:pt idx="863">
                        <c:v>-3.2415979237022302E-2</c:v>
                      </c:pt>
                      <c:pt idx="864">
                        <c:v>-3.2399648744087753E-2</c:v>
                      </c:pt>
                      <c:pt idx="865">
                        <c:v>-3.2351857804651989E-2</c:v>
                      </c:pt>
                      <c:pt idx="866">
                        <c:v>-3.2272966071878427E-2</c:v>
                      </c:pt>
                      <c:pt idx="867">
                        <c:v>-3.2163359979027827E-2</c:v>
                      </c:pt>
                      <c:pt idx="868">
                        <c:v>-3.2023452095870479E-2</c:v>
                      </c:pt>
                      <c:pt idx="869">
                        <c:v>-3.1853680465959419E-2</c:v>
                      </c:pt>
                      <c:pt idx="870">
                        <c:v>-3.1654507925602843E-2</c:v>
                      </c:pt>
                      <c:pt idx="871">
                        <c:v>-3.1426421405383653E-2</c:v>
                      </c:pt>
                      <c:pt idx="872">
                        <c:v>-3.116993121508313E-2</c:v>
                      </c:pt>
                      <c:pt idx="873">
                        <c:v>-3.0885570312873319E-2</c:v>
                      </c:pt>
                      <c:pt idx="874">
                        <c:v>-3.0573893559649779E-2</c:v>
                      </c:pt>
                      <c:pt idx="875">
                        <c:v>-3.0235476959382439E-2</c:v>
                      </c:pt>
                      <c:pt idx="876">
                        <c:v>-2.987091688636723E-2</c:v>
                      </c:pt>
                      <c:pt idx="877">
                        <c:v>-2.9480829300265288E-2</c:v>
                      </c:pt>
                      <c:pt idx="878">
                        <c:v>-2.9065848949819759E-2</c:v>
                      </c:pt>
                      <c:pt idx="879">
                        <c:v>-2.8626628566142561E-2</c:v>
                      </c:pt>
                      <c:pt idx="880">
                        <c:v>-2.816383804646469E-2</c:v>
                      </c:pt>
                      <c:pt idx="881">
                        <c:v>-2.7678163629244201E-2</c:v>
                      </c:pt>
                      <c:pt idx="882">
                        <c:v>-2.7170307061525439E-2</c:v>
                      </c:pt>
                      <c:pt idx="883">
                        <c:v>-2.6640984759441919E-2</c:v>
                      </c:pt>
                      <c:pt idx="884">
                        <c:v>-2.6090926962752791E-2</c:v>
                      </c:pt>
                      <c:pt idx="885">
                        <c:v>-2.5520876884299961E-2</c:v>
                      </c:pt>
                      <c:pt idx="886">
                        <c:v>-2.4931589855268849E-2</c:v>
                      </c:pt>
                      <c:pt idx="887">
                        <c:v>-2.4323832467131028E-2</c:v>
                      </c:pt>
                      <c:pt idx="888">
                        <c:v>-2.3698381711141431E-2</c:v>
                      </c:pt>
                      <c:pt idx="889">
                        <c:v>-2.305602411625618E-2</c:v>
                      </c:pt>
                      <c:pt idx="890">
                        <c:v>-2.2397554886330259E-2</c:v>
                      </c:pt>
                      <c:pt idx="891">
                        <c:v>-2.1723777037445741E-2</c:v>
                      </c:pt>
                      <c:pt idx="892">
                        <c:v>-2.10355005362131E-2</c:v>
                      </c:pt>
                      <c:pt idx="893">
                        <c:v>-2.0333541439878051E-2</c:v>
                      </c:pt>
                      <c:pt idx="894">
                        <c:v>-1.9618721039056621E-2</c:v>
                      </c:pt>
                      <c:pt idx="895">
                        <c:v>-1.889186500390996E-2</c:v>
                      </c:pt>
                      <c:pt idx="896">
                        <c:v>-1.8153802534558759E-2</c:v>
                      </c:pt>
                      <c:pt idx="897">
                        <c:v>-1.7405365516525152E-2</c:v>
                      </c:pt>
                      <c:pt idx="898">
                        <c:v>-1.664738768197653E-2</c:v>
                      </c:pt>
                      <c:pt idx="899">
                        <c:v>-1.5880703777532729E-2</c:v>
                      </c:pt>
                      <c:pt idx="900">
                        <c:v>-1.510614873938345E-2</c:v>
                      </c:pt>
                      <c:pt idx="901">
                        <c:v>-1.4324556876448151E-2</c:v>
                      </c:pt>
                      <c:pt idx="902">
                        <c:v>-1.353676106229551E-2</c:v>
                      </c:pt>
                      <c:pt idx="903">
                        <c:v>-1.274359193652339E-2</c:v>
                      </c:pt>
                      <c:pt idx="904">
                        <c:v>-1.194587711628417E-2</c:v>
                      </c:pt>
                      <c:pt idx="905">
                        <c:v>-1.1144440418623331E-2</c:v>
                      </c:pt>
                      <c:pt idx="906">
                        <c:v>-1.034010109428171E-2</c:v>
                      </c:pt>
                      <c:pt idx="907">
                        <c:v>-9.5336730735943367E-3</c:v>
                      </c:pt>
                      <c:pt idx="908">
                        <c:v>-8.72596422510033E-3</c:v>
                      </c:pt>
                      <c:pt idx="909">
                        <c:v>-7.9177756274597631E-3</c:v>
                      </c:pt>
                      <c:pt idx="910">
                        <c:v>-7.1099008552544668E-3</c:v>
                      </c:pt>
                      <c:pt idx="911">
                        <c:v>-6.3031252792303113E-3</c:v>
                      </c:pt>
                      <c:pt idx="912">
                        <c:v>-5.4982253815188346E-3</c:v>
                      </c:pt>
                      <c:pt idx="913">
                        <c:v>-4.6959680863560751E-3</c:v>
                      </c:pt>
                      <c:pt idx="914">
                        <c:v>-3.897110106796131E-3</c:v>
                      </c:pt>
                      <c:pt idx="915">
                        <c:v>-3.102397307896446E-3</c:v>
                      </c:pt>
                      <c:pt idx="916">
                        <c:v>-2.312564086830927E-3</c:v>
                      </c:pt>
                      <c:pt idx="917">
                        <c:v>-1.5283327703660169E-3</c:v>
                      </c:pt>
                      <c:pt idx="918">
                        <c:v>-7.5041303011355489E-4</c:v>
                      </c:pt>
                      <c:pt idx="919">
                        <c:v>2.0498684047169581E-5</c:v>
                      </c:pt>
                      <c:pt idx="920">
                        <c:v>7.8371969200732817E-4</c:v>
                      </c:pt>
                      <c:pt idx="921">
                        <c:v>1.538581612577353E-3</c:v>
                      </c:pt>
                      <c:pt idx="922">
                        <c:v>2.284430873419356E-3</c:v>
                      </c:pt>
                      <c:pt idx="923">
                        <c:v>3.0206292014578451E-3</c:v>
                      </c:pt>
                      <c:pt idx="924">
                        <c:v>3.7465540934854321E-3</c:v>
                      </c:pt>
                      <c:pt idx="925">
                        <c:v>4.4615992667022559E-3</c:v>
                      </c:pt>
                      <c:pt idx="926">
                        <c:v>5.1651750889499552E-3</c:v>
                      </c:pt>
                      <c:pt idx="927">
                        <c:v>5.8567089884231094E-3</c:v>
                      </c:pt>
                      <c:pt idx="928">
                        <c:v>6.5356458426631403E-3</c:v>
                      </c:pt>
                      <c:pt idx="929">
                        <c:v>7.201448346661748E-3</c:v>
                      </c:pt>
                      <c:pt idx="930">
                        <c:v>7.8535973599228974E-3</c:v>
                      </c:pt>
                      <c:pt idx="931">
                        <c:v>8.4915922323543589E-3</c:v>
                      </c:pt>
                      <c:pt idx="932">
                        <c:v>9.114951108881603E-3</c:v>
                      </c:pt>
                      <c:pt idx="933">
                        <c:v>9.7232112126985678E-3</c:v>
                      </c:pt>
                      <c:pt idx="934">
                        <c:v>1.031592910709144E-2</c:v>
                      </c:pt>
                      <c:pt idx="935">
                        <c:v>1.089268093579298E-2</c:v>
                      </c:pt>
                      <c:pt idx="936">
                        <c:v>1.145306264184631E-2</c:v>
                      </c:pt>
                      <c:pt idx="937">
                        <c:v>1.1996690164977959E-2</c:v>
                      </c:pt>
                      <c:pt idx="938">
                        <c:v>1.252319961750108E-2</c:v>
                      </c:pt>
                      <c:pt idx="939">
                        <c:v>1.30322474387903E-2</c:v>
                      </c:pt>
                      <c:pt idx="940">
                        <c:v>1.352351052839003E-2</c:v>
                      </c:pt>
                      <c:pt idx="941">
                        <c:v>1.399668635783835E-2</c:v>
                      </c:pt>
                      <c:pt idx="942">
                        <c:v>1.44514930613084E-2</c:v>
                      </c:pt>
                      <c:pt idx="943">
                        <c:v>1.4887669505188829E-2</c:v>
                      </c:pt>
                      <c:pt idx="944">
                        <c:v>1.530497533674414E-2</c:v>
                      </c:pt>
                      <c:pt idx="945">
                        <c:v>1.5703191012014769E-2</c:v>
                      </c:pt>
                      <c:pt idx="946">
                        <c:v>1.6082117803135339E-2</c:v>
                      </c:pt>
                      <c:pt idx="947">
                        <c:v>1.6441577785267929E-2</c:v>
                      </c:pt>
                      <c:pt idx="948">
                        <c:v>1.6781413803364849E-2</c:v>
                      </c:pt>
                      <c:pt idx="949">
                        <c:v>1.7101489418993341E-2</c:v>
                      </c:pt>
                      <c:pt idx="950">
                        <c:v>1.7401688837471459E-2</c:v>
                      </c:pt>
                      <c:pt idx="951">
                        <c:v>1.7681916815581251E-2</c:v>
                      </c:pt>
                      <c:pt idx="952">
                        <c:v>1.7942098550141731E-2</c:v>
                      </c:pt>
                      <c:pt idx="953">
                        <c:v>1.818217954773993E-2</c:v>
                      </c:pt>
                      <c:pt idx="954">
                        <c:v>1.840212547593377E-2</c:v>
                      </c:pt>
                      <c:pt idx="955">
                        <c:v>1.860192199625571E-2</c:v>
                      </c:pt>
                      <c:pt idx="956">
                        <c:v>1.8781574579360218E-2</c:v>
                      </c:pt>
                      <c:pt idx="957">
                        <c:v>1.894110830267277E-2</c:v>
                      </c:pt>
                      <c:pt idx="958">
                        <c:v>1.9080567630910969E-2</c:v>
                      </c:pt>
                      <c:pt idx="959">
                        <c:v>1.9200016179862181E-2</c:v>
                      </c:pt>
                      <c:pt idx="960">
                        <c:v>1.9299536463814E-2</c:v>
                      </c:pt>
                      <c:pt idx="961">
                        <c:v>1.9379229627046451E-2</c:v>
                      </c:pt>
                      <c:pt idx="962">
                        <c:v>1.9439215159806011E-2</c:v>
                      </c:pt>
                      <c:pt idx="963">
                        <c:v>1.9479630599192901E-2</c:v>
                      </c:pt>
                      <c:pt idx="964">
                        <c:v>1.9500631215403252E-2</c:v>
                      </c:pt>
                      <c:pt idx="965">
                        <c:v>1.9502389683777981E-2</c:v>
                      </c:pt>
                      <c:pt idx="966">
                        <c:v>1.948509574311957E-2</c:v>
                      </c:pt>
                      <c:pt idx="967">
                        <c:v>1.944895584074674E-2</c:v>
                      </c:pt>
                      <c:pt idx="968">
                        <c:v>1.9394192764765471E-2</c:v>
                      </c:pt>
                      <c:pt idx="969">
                        <c:v>1.9321045264042429E-2</c:v>
                      </c:pt>
                      <c:pt idx="970">
                        <c:v>1.9229767656374411E-2</c:v>
                      </c:pt>
                      <c:pt idx="971">
                        <c:v>1.9120629425353561E-2</c:v>
                      </c:pt>
                      <c:pt idx="972">
                        <c:v>1.8993914806434881E-2</c:v>
                      </c:pt>
                      <c:pt idx="973">
                        <c:v>1.8849922362717458E-2</c:v>
                      </c:pt>
                      <c:pt idx="974">
                        <c:v>1.8688964550956422E-2</c:v>
                      </c:pt>
                      <c:pt idx="975">
                        <c:v>1.8511367278326529E-2</c:v>
                      </c:pt>
                      <c:pt idx="976">
                        <c:v>1.8317469450462649E-2</c:v>
                      </c:pt>
                      <c:pt idx="977">
                        <c:v>1.8107622511305412E-2</c:v>
                      </c:pt>
                      <c:pt idx="978">
                        <c:v>1.788218997528318E-2</c:v>
                      </c:pt>
                      <c:pt idx="979">
                        <c:v>1.7641546952363661E-2</c:v>
                      </c:pt>
                      <c:pt idx="980">
                        <c:v>1.7386079666510328E-2</c:v>
                      </c:pt>
                      <c:pt idx="981">
                        <c:v>1.7116184968079651E-2</c:v>
                      </c:pt>
                      <c:pt idx="982">
                        <c:v>1.6832269840695989E-2</c:v>
                      </c:pt>
                      <c:pt idx="983">
                        <c:v>1.6534750903140931E-2</c:v>
                      </c:pt>
                      <c:pt idx="984">
                        <c:v>1.6224053906793399E-2</c:v>
                      </c:pt>
                      <c:pt idx="985">
                        <c:v>1.5900613229155799E-2</c:v>
                      </c:pt>
                      <c:pt idx="986">
                        <c:v>1.556487136400014E-2</c:v>
                      </c:pt>
                      <c:pt idx="987">
                        <c:v>1.521727840866581E-2</c:v>
                      </c:pt>
                      <c:pt idx="988">
                        <c:v>1.4858291549038271E-2</c:v>
                      </c:pt>
                      <c:pt idx="989">
                        <c:v>1.448837454273498E-2</c:v>
                      </c:pt>
                      <c:pt idx="990">
                        <c:v>1.4107997201021171E-2</c:v>
                      </c:pt>
                      <c:pt idx="991">
                        <c:v>1.37176348699742E-2</c:v>
                      </c:pt>
                      <c:pt idx="992">
                        <c:v>1.3317767911410899E-2</c:v>
                      </c:pt>
                      <c:pt idx="993">
                        <c:v>1.290888118408705E-2</c:v>
                      </c:pt>
                      <c:pt idx="994">
                        <c:v>1.24914635256731E-2</c:v>
                      </c:pt>
                      <c:pt idx="995">
                        <c:v>1.206600723600426E-2</c:v>
                      </c:pt>
                      <c:pt idx="996">
                        <c:v>1.1633007562096931E-2</c:v>
                      </c:pt>
                      <c:pt idx="997">
                        <c:v>1.119296218541661E-2</c:v>
                      </c:pt>
                      <c:pt idx="998">
                        <c:v>1.074637071187568E-2</c:v>
                      </c:pt>
                      <c:pt idx="999">
                        <c:v>1.029373416503161E-2</c:v>
                      </c:pt>
                      <c:pt idx="1000">
                        <c:v>9.8355544829486444E-3</c:v>
                      </c:pt>
                      <c:pt idx="1001">
                        <c:v>9.3723340191774317E-3</c:v>
                      </c:pt>
                      <c:pt idx="1002">
                        <c:v>8.904575048298927E-3</c:v>
                      </c:pt>
                      <c:pt idx="1003">
                        <c:v>8.4327792764695101E-3</c:v>
                      </c:pt>
                      <c:pt idx="1004">
                        <c:v>7.9574473573953107E-3</c:v>
                      </c:pt>
                      <c:pt idx="1005">
                        <c:v>7.4790784141540141E-3</c:v>
                      </c:pt>
                      <c:pt idx="1006">
                        <c:v>6.9981695672725174E-3</c:v>
                      </c:pt>
                      <c:pt idx="1007">
                        <c:v>6.5152154694586486E-3</c:v>
                      </c:pt>
                      <c:pt idx="1008">
                        <c:v>6.0307078473746398E-3</c:v>
                      </c:pt>
                      <c:pt idx="1009">
                        <c:v>5.5451350508293083E-3</c:v>
                      </c:pt>
                      <c:pt idx="1010">
                        <c:v>5.0589816097548739E-3</c:v>
                      </c:pt>
                      <c:pt idx="1011">
                        <c:v>4.5727277993230933E-3</c:v>
                      </c:pt>
                      <c:pt idx="1012">
                        <c:v>4.0868492135438857E-3</c:v>
                      </c:pt>
                      <c:pt idx="1013">
                        <c:v>3.6018163476779358E-3</c:v>
                      </c:pt>
                      <c:pt idx="1014">
                        <c:v>3.1180941897828288E-3</c:v>
                      </c:pt>
                      <c:pt idx="1015">
                        <c:v>2.6361418217001821E-3</c:v>
                      </c:pt>
                      <c:pt idx="1016">
                        <c:v>2.156412029778954E-3</c:v>
                      </c:pt>
                      <c:pt idx="1017">
                        <c:v>1.6793509256176739E-3</c:v>
                      </c:pt>
                      <c:pt idx="1018">
                        <c:v>1.2053975770957401E-3</c:v>
                      </c:pt>
                      <c:pt idx="1019">
                        <c:v>7.3498364995119685E-4</c:v>
                      </c:pt>
                      <c:pt idx="1020">
                        <c:v>2.6853306014959299E-4</c:v>
                      </c:pt>
                      <c:pt idx="1021">
                        <c:v>-1.935383627244952E-4</c:v>
                      </c:pt>
                      <c:pt idx="1022">
                        <c:v>-6.508232008346881E-4</c:v>
                      </c:pt>
                      <c:pt idx="1023">
                        <c:v>-1.102922762013349E-3</c:v>
                      </c:pt>
                      <c:pt idx="1024">
                        <c:v>-1.5494473820432219E-3</c:v>
                      </c:pt>
                      <c:pt idx="1025">
                        <c:v>-1.9900167151211778E-3</c:v>
                      </c:pt>
                      <c:pt idx="1026">
                        <c:v>-2.4242600123384E-3</c:v>
                      </c:pt>
                      <c:pt idx="1027">
                        <c:v>-2.8518163880246368E-3</c:v>
                      </c:pt>
                      <c:pt idx="1028">
                        <c:v>-3.2723350738175089E-3</c:v>
                      </c:pt>
                      <c:pt idx="1029">
                        <c:v>-3.6854756603312052E-3</c:v>
                      </c:pt>
                      <c:pt idx="1030">
                        <c:v>-4.0909083263122011E-3</c:v>
                      </c:pt>
                      <c:pt idx="1031">
                        <c:v>-4.4883140551829738E-3</c:v>
                      </c:pt>
                      <c:pt idx="1032">
                        <c:v>-4.877384838887935E-3</c:v>
                      </c:pt>
                      <c:pt idx="1033">
                        <c:v>-5.2578238689690391E-3</c:v>
                      </c:pt>
                      <c:pt idx="1034">
                        <c:v>-5.629345714811676E-3</c:v>
                      </c:pt>
                      <c:pt idx="1035">
                        <c:v>-5.9916764890145567E-3</c:v>
                      </c:pt>
                      <c:pt idx="1036">
                        <c:v>-6.3445539998502887E-3</c:v>
                      </c:pt>
                      <c:pt idx="1037">
                        <c:v>-6.6877278907962658E-3</c:v>
                      </c:pt>
                      <c:pt idx="1038">
                        <c:v>-7.0209597671282856E-3</c:v>
                      </c:pt>
                      <c:pt idx="1039">
                        <c:v>-7.3440233095819806E-3</c:v>
                      </c:pt>
                      <c:pt idx="1040">
                        <c:v>-7.6567043750997354E-3</c:v>
                      </c:pt>
                      <c:pt idx="1041">
                        <c:v>-7.9588010846931168E-3</c:v>
                      </c:pt>
                      <c:pt idx="1042">
                        <c:v>-8.25012389846317E-3</c:v>
                      </c:pt>
                      <c:pt idx="1043">
                        <c:v>-8.5304956778329728E-3</c:v>
                      </c:pt>
                      <c:pt idx="1044">
                        <c:v>-8.7997517350588087E-3</c:v>
                      </c:pt>
                      <c:pt idx="1045">
                        <c:v>-9.0577398700980305E-3</c:v>
                      </c:pt>
                      <c:pt idx="1046">
                        <c:v>-9.3043203949232673E-3</c:v>
                      </c:pt>
                      <c:pt idx="1047">
                        <c:v>-9.5393661453839641E-3</c:v>
                      </c:pt>
                      <c:pt idx="1048">
                        <c:v>-9.7627624807273949E-3</c:v>
                      </c:pt>
                      <c:pt idx="1049">
                        <c:v>-9.9744072709021976E-3</c:v>
                      </c:pt>
                      <c:pt idx="1050">
                        <c:v>-1.017421087177821E-2</c:v>
                      </c:pt>
                      <c:pt idx="1051">
                        <c:v>-1.036209608842679E-2</c:v>
                      </c:pt>
                      <c:pt idx="1052">
                        <c:v>-1.0537998126616131E-2</c:v>
                      </c:pt>
                      <c:pt idx="1053">
                        <c:v>-1.070186453268587E-2</c:v>
                      </c:pt>
                      <c:pt idx="1054">
                        <c:v>-1.0853655121975231E-2</c:v>
                      </c:pt>
                      <c:pt idx="1055">
                        <c:v>-1.0993341895988161E-2</c:v>
                      </c:pt>
                      <c:pt idx="1056">
                        <c:v>-1.112090894848828E-2</c:v>
                      </c:pt>
                      <c:pt idx="1057">
                        <c:v>-1.1236352360725191E-2</c:v>
                      </c:pt>
                      <c:pt idx="1058">
                        <c:v>-1.1339680086002521E-2</c:v>
                      </c:pt>
                      <c:pt idx="1059">
                        <c:v>-1.143091182380606E-2</c:v>
                      </c:pt>
                      <c:pt idx="1060">
                        <c:v>-1.1510078883718879E-2</c:v>
                      </c:pt>
                      <c:pt idx="1061">
                        <c:v>-1.15772240393574E-2</c:v>
                      </c:pt>
                      <c:pt idx="1062">
                        <c:v>-1.1632401372570491E-2</c:v>
                      </c:pt>
                      <c:pt idx="1063">
                        <c:v>-1.1675676108150171E-2</c:v>
                      </c:pt>
                      <c:pt idx="1064">
                        <c:v>-1.1707124439309789E-2</c:v>
                      </c:pt>
                      <c:pt idx="1065">
                        <c:v>-1.1726833344191639E-2</c:v>
                      </c:pt>
                      <c:pt idx="1066">
                        <c:v>-1.173490039367246E-2</c:v>
                      </c:pt>
                      <c:pt idx="1067">
                        <c:v>-1.173143355074077E-2</c:v>
                      </c:pt>
                      <c:pt idx="1068">
                        <c:v>-1.171655096172596E-2</c:v>
                      </c:pt>
                      <c:pt idx="1069">
                        <c:v>-1.1690380739663629E-2</c:v>
                      </c:pt>
                      <c:pt idx="1070">
                        <c:v>-1.1653060740087229E-2</c:v>
                      </c:pt>
                      <c:pt idx="1071">
                        <c:v>-1.160473832953985E-2</c:v>
                      </c:pt>
                      <c:pt idx="1072">
                        <c:v>-1.154557014710492E-2</c:v>
                      </c:pt>
                      <c:pt idx="1073">
                        <c:v>-1.147572185925777E-2</c:v>
                      </c:pt>
                      <c:pt idx="1074">
                        <c:v>-1.139536790834403E-2</c:v>
                      </c:pt>
                      <c:pt idx="1075">
                        <c:v>-1.130469125499383E-2</c:v>
                      </c:pt>
                      <c:pt idx="1076">
                        <c:v>-1.120388311478346E-2</c:v>
                      </c:pt>
                      <c:pt idx="1077">
                        <c:v>-1.109314268945912E-2</c:v>
                      </c:pt>
                      <c:pt idx="1078">
                        <c:v>-1.0972676893038991E-2</c:v>
                      </c:pt>
                      <c:pt idx="1079">
                        <c:v>-1.0842700073112291E-2</c:v>
                      </c:pt>
                      <c:pt idx="1080">
                        <c:v>-1.0703433727655009E-2</c:v>
                      </c:pt>
                      <c:pt idx="1081">
                        <c:v>-1.055510621768364E-2</c:v>
                      </c:pt>
                      <c:pt idx="1082">
                        <c:v>-1.039795247606873E-2</c:v>
                      </c:pt>
                      <c:pt idx="1083">
                        <c:v>-1.0232213712830861E-2</c:v>
                      </c:pt>
                      <c:pt idx="1084">
                        <c:v>-1.0058137117241839E-2</c:v>
                      </c:pt>
                      <c:pt idx="1085">
                        <c:v>-9.8759755570537386E-3</c:v>
                      </c:pt>
                      <c:pt idx="1086">
                        <c:v>-9.6859872751779933E-3</c:v>
                      </c:pt>
                      <c:pt idx="1087">
                        <c:v>-9.4884355841362081E-3</c:v>
                      </c:pt>
                      <c:pt idx="1088">
                        <c:v>-9.2835885586030915E-3</c:v>
                      </c:pt>
                      <c:pt idx="1089">
                        <c:v>-9.0717187263607488E-3</c:v>
                      </c:pt>
                      <c:pt idx="1090">
                        <c:v>-8.8531027579818612E-3</c:v>
                      </c:pt>
                      <c:pt idx="1091">
                        <c:v>-8.6280211555573964E-3</c:v>
                      </c:pt>
                      <c:pt idx="1092">
                        <c:v>-8.3967579407822623E-3</c:v>
                      </c:pt>
                      <c:pt idx="1093">
                        <c:v>-8.1596003427098097E-3</c:v>
                      </c:pt>
                      <c:pt idx="1094">
                        <c:v>-7.9168384854833365E-3</c:v>
                      </c:pt>
                      <c:pt idx="1095">
                        <c:v>-7.6687650763496724E-3</c:v>
                      </c:pt>
                      <c:pt idx="1096">
                        <c:v>-7.4156750942566086E-3</c:v>
                      </c:pt>
                      <c:pt idx="1097">
                        <c:v>-7.1578654793323796E-3</c:v>
                      </c:pt>
                      <c:pt idx="1098">
                        <c:v>-6.89563482354152E-3</c:v>
                      </c:pt>
                      <c:pt idx="1099">
                        <c:v>-6.6292830628073771E-3</c:v>
                      </c:pt>
                      <c:pt idx="1100">
                        <c:v>-6.3591111708872251E-3</c:v>
                      </c:pt>
                      <c:pt idx="1101">
                        <c:v>-6.0854208552813286E-3</c:v>
                      </c:pt>
                      <c:pt idx="1102">
                        <c:v>-5.8085142554525548E-3</c:v>
                      </c:pt>
                      <c:pt idx="1103">
                        <c:v>-5.52869364362808E-3</c:v>
                      </c:pt>
                      <c:pt idx="1104">
                        <c:v>-5.2462611284495361E-3</c:v>
                      </c:pt>
                      <c:pt idx="1105">
                        <c:v>-4.9615183617324789E-3</c:v>
                      </c:pt>
                      <c:pt idx="1106">
                        <c:v>-4.6747662485904402E-3</c:v>
                      </c:pt>
                      <c:pt idx="1107">
                        <c:v>-4.3863046611729789E-3</c:v>
                      </c:pt>
                      <c:pt idx="1108">
                        <c:v>-4.0964321562611426E-3</c:v>
                      </c:pt>
                      <c:pt idx="1109">
                        <c:v>-3.8054456969575578E-3</c:v>
                      </c:pt>
                      <c:pt idx="1110">
                        <c:v>-3.513640378701984E-3</c:v>
                      </c:pt>
                      <c:pt idx="1111">
                        <c:v>-3.2213091598366781E-3</c:v>
                      </c:pt>
                      <c:pt idx="1112">
                        <c:v>-2.928742596939198E-3</c:v>
                      </c:pt>
                      <c:pt idx="1113">
                        <c:v>-2.6362285851334868E-3</c:v>
                      </c:pt>
                      <c:pt idx="1114">
                        <c:v>-2.344052103583101E-3</c:v>
                      </c:pt>
                      <c:pt idx="1115">
                        <c:v>-2.0524949663633381E-3</c:v>
                      </c:pt>
                      <c:pt idx="1116">
                        <c:v>-1.7618355789018689E-3</c:v>
                      </c:pt>
                      <c:pt idx="1117">
                        <c:v>-1.472348700170081E-3</c:v>
                      </c:pt>
                      <c:pt idx="1118">
                        <c:v>-1.184305210799967E-3</c:v>
                      </c:pt>
                      <c:pt idx="1119">
                        <c:v>-8.9797188729385516E-4</c:v>
                      </c:pt>
                      <c:pt idx="1120">
                        <c:v>-6.1361118248664929E-4</c:v>
                      </c:pt>
                      <c:pt idx="1121">
                        <c:v>-3.314810124125874E-4</c:v>
                      </c:pt>
                      <c:pt idx="1122">
                        <c:v>-5.1834549720734162E-5</c:v>
                      </c:pt>
                      <c:pt idx="1123">
                        <c:v>2.2507997622437791E-4</c:v>
                      </c:pt>
                      <c:pt idx="1124">
                        <c:v>4.9901947242843542E-4</c:v>
                      </c:pt>
                      <c:pt idx="1125">
                        <c:v>7.697461684187596E-4</c:v>
                      </c:pt>
                      <c:pt idx="1126">
                        <c:v>1.037027795348814E-3</c:v>
                      </c:pt>
                      <c:pt idx="1127">
                        <c:v>1.300637757951165E-3</c:v>
                      </c:pt>
                      <c:pt idx="1128">
                        <c:v>1.560355299242266E-3</c:v>
                      </c:pt>
                      <c:pt idx="1129">
                        <c:v>1.8159656578904809E-3</c:v>
                      </c:pt>
                      <c:pt idx="1130">
                        <c:v>2.067260218166788E-3</c:v>
                      </c:pt>
                      <c:pt idx="1131">
                        <c:v>2.314036652405638E-3</c:v>
                      </c:pt>
                      <c:pt idx="1132">
                        <c:v>2.5560990559114882E-3</c:v>
                      </c:pt>
                      <c:pt idx="1133">
                        <c:v>2.7932580742545138E-3</c:v>
                      </c:pt>
                      <c:pt idx="1134">
                        <c:v>3.0253310229070162E-3</c:v>
                      </c:pt>
                      <c:pt idx="1135">
                        <c:v>3.2521419991799611E-3</c:v>
                      </c:pt>
                      <c:pt idx="1136">
                        <c:v>3.473521986427041E-3</c:v>
                      </c:pt>
                      <c:pt idx="1137">
                        <c:v>3.6893089504914729E-3</c:v>
                      </c:pt>
                      <c:pt idx="1138">
                        <c:v>3.8993479283785911E-3</c:v>
                      </c:pt>
                      <c:pt idx="1139">
                        <c:v>4.103491109145041E-3</c:v>
                      </c:pt>
                      <c:pt idx="1140">
                        <c:v>4.3015979070030359E-3</c:v>
                      </c:pt>
                      <c:pt idx="1141">
                        <c:v>4.4935350266457896E-3</c:v>
                      </c:pt>
                      <c:pt idx="1142">
                        <c:v>4.6791765208077339E-3</c:v>
                      </c:pt>
                      <c:pt idx="1143">
                        <c:v>4.8584038400805796E-3</c:v>
                      </c:pt>
                      <c:pt idx="1144">
                        <c:v>5.0311058750136363E-3</c:v>
                      </c:pt>
                      <c:pt idx="1145">
                        <c:v>5.1971789905340161E-3</c:v>
                      </c:pt>
                      <c:pt idx="1146">
                        <c:v>5.3565270527295462E-3</c:v>
                      </c:pt>
                      <c:pt idx="1147">
                        <c:v>5.5090614480441677E-3</c:v>
                      </c:pt>
                      <c:pt idx="1148">
                        <c:v>5.6547010949425667E-3</c:v>
                      </c:pt>
                      <c:pt idx="1149">
                        <c:v>5.7933724481075317E-3</c:v>
                      </c:pt>
                      <c:pt idx="1150">
                        <c:v>5.9250094952402093E-3</c:v>
                      </c:pt>
                      <c:pt idx="1151">
                        <c:v>6.049553746539928E-3</c:v>
                      </c:pt>
                      <c:pt idx="1152">
                        <c:v>6.1669542169466634E-3</c:v>
                      </c:pt>
                      <c:pt idx="1153">
                        <c:v>6.27716740123544E-3</c:v>
                      </c:pt>
                      <c:pt idx="1154">
                        <c:v>6.3801572420580707E-3</c:v>
                      </c:pt>
                      <c:pt idx="1155">
                        <c:v>6.4758950910335381E-3</c:v>
                      </c:pt>
                      <c:pt idx="1156">
                        <c:v>6.5643596629941393E-3</c:v>
                      </c:pt>
                      <c:pt idx="1157">
                        <c:v>6.6455369835001056E-3</c:v>
                      </c:pt>
                      <c:pt idx="1158">
                        <c:v>6.7194203297408633E-3</c:v>
                      </c:pt>
                      <c:pt idx="1159">
                        <c:v>6.7860101649463858E-3</c:v>
                      </c:pt>
                      <c:pt idx="1160">
                        <c:v>6.8453140664372011E-3</c:v>
                      </c:pt>
                      <c:pt idx="1161">
                        <c:v>6.897346647446536E-3</c:v>
                      </c:pt>
                      <c:pt idx="1162">
                        <c:v>6.9421294728528454E-3</c:v>
                      </c:pt>
                      <c:pt idx="1163">
                        <c:v>6.9796909689655391E-3</c:v>
                      </c:pt>
                      <c:pt idx="1164">
                        <c:v>7.0100663275111056E-3</c:v>
                      </c:pt>
                      <c:pt idx="1165">
                        <c:v>7.0332974039710354E-3</c:v>
                      </c:pt>
                      <c:pt idx="1166">
                        <c:v>7.0494326104269421E-3</c:v>
                      </c:pt>
                      <c:pt idx="1167">
                        <c:v>7.0585268030721304E-3</c:v>
                      </c:pt>
                      <c:pt idx="1168">
                        <c:v>7.0606411645524302E-3</c:v>
                      </c:pt>
                      <c:pt idx="1169">
                        <c:v>7.0558430813026088E-3</c:v>
                      </c:pt>
                      <c:pt idx="1170">
                        <c:v>7.0442060160478548E-3</c:v>
                      </c:pt>
                      <c:pt idx="1171">
                        <c:v>7.0258093756428962E-3</c:v>
                      </c:pt>
                      <c:pt idx="1172">
                        <c:v>7.0007383744241274E-3</c:v>
                      </c:pt>
                      <c:pt idx="1173">
                        <c:v>6.9690838932527756E-3</c:v>
                      </c:pt>
                      <c:pt idx="1174">
                        <c:v>6.9309423344295819E-3</c:v>
                      </c:pt>
                      <c:pt idx="1175">
                        <c:v>6.8864154726636503E-3</c:v>
                      </c:pt>
                      <c:pt idx="1176">
                        <c:v>6.8356103022802553E-3</c:v>
                      </c:pt>
                      <c:pt idx="1177">
                        <c:v>6.7786388808541371E-3</c:v>
                      </c:pt>
                      <c:pt idx="1178">
                        <c:v>6.7156181694564962E-3</c:v>
                      </c:pt>
                      <c:pt idx="1179">
                        <c:v>6.6466698697053338E-3</c:v>
                      </c:pt>
                      <c:pt idx="1180">
                        <c:v>6.5719202578100027E-3</c:v>
                      </c:pt>
                      <c:pt idx="1181">
                        <c:v>6.4915000158018762E-3</c:v>
                      </c:pt>
                      <c:pt idx="1182">
                        <c:v>6.4055440601438864E-3</c:v>
                      </c:pt>
                      <c:pt idx="1183">
                        <c:v>6.3141913679123137E-3</c:v>
                      </c:pt>
                      <c:pt idx="1184">
                        <c:v>6.2175848007446693E-3</c:v>
                      </c:pt>
                      <c:pt idx="1185">
                        <c:v>6.1158709267477478E-3</c:v>
                      </c:pt>
                      <c:pt idx="1186">
                        <c:v>6.0091998405600016E-3</c:v>
                      </c:pt>
                      <c:pt idx="1187">
                        <c:v>5.8977249817622514E-3</c:v>
                      </c:pt>
                      <c:pt idx="1188">
                        <c:v>5.781602951830429E-3</c:v>
                      </c:pt>
                      <c:pt idx="1189">
                        <c:v>5.6609933298235474E-3</c:v>
                      </c:pt>
                      <c:pt idx="1190">
                        <c:v>5.5360584869993922E-3</c:v>
                      </c:pt>
                      <c:pt idx="1191">
                        <c:v>5.4069634005495942E-3</c:v>
                      </c:pt>
                      <c:pt idx="1192">
                        <c:v>5.2738754666446274E-3</c:v>
                      </c:pt>
                      <c:pt idx="1193">
                        <c:v>5.1369643129781364E-3</c:v>
                      </c:pt>
                      <c:pt idx="1194">
                        <c:v>4.9964016109985262E-3</c:v>
                      </c:pt>
                      <c:pt idx="1195">
                        <c:v>4.8523608880142429E-3</c:v>
                      </c:pt>
                      <c:pt idx="1196">
                        <c:v>4.7050173393573726E-3</c:v>
                      </c:pt>
                      <c:pt idx="1197">
                        <c:v>4.5545476407883676E-3</c:v>
                      </c:pt>
                      <c:pt idx="1198">
                        <c:v>4.4011297613225867E-3</c:v>
                      </c:pt>
                      <c:pt idx="1199">
                        <c:v>4.2449427766571551E-3</c:v>
                      </c:pt>
                      <c:pt idx="1200">
                        <c:v>4.0861666833743003E-3</c:v>
                      </c:pt>
                      <c:pt idx="1201">
                        <c:v>3.9249822140947641E-3</c:v>
                      </c:pt>
                      <c:pt idx="1202">
                        <c:v>3.7615706537522759E-3</c:v>
                      </c:pt>
                      <c:pt idx="1203">
                        <c:v>3.596113657157255E-3</c:v>
                      </c:pt>
                      <c:pt idx="1204">
                        <c:v>3.4287930680149711E-3</c:v>
                      </c:pt>
                      <c:pt idx="1205">
                        <c:v>3.2597907395603551E-3</c:v>
                      </c:pt>
                      <c:pt idx="1206">
                        <c:v>3.0892883569684192E-3</c:v>
                      </c:pt>
                      <c:pt idx="1207">
                        <c:v>2.9174672616959509E-3</c:v>
                      </c:pt>
                      <c:pt idx="1208">
                        <c:v>2.744508277906729E-3</c:v>
                      </c:pt>
                      <c:pt idx="1209">
                        <c:v>2.5705915411288992E-3</c:v>
                      </c:pt>
                      <c:pt idx="1210">
                        <c:v>2.3958963292895689E-3</c:v>
                      </c:pt>
                      <c:pt idx="1211">
                        <c:v>2.2206008962678469E-3</c:v>
                      </c:pt>
                      <c:pt idx="1212">
                        <c:v>2.0448823081037179E-3</c:v>
                      </c:pt>
                      <c:pt idx="1213">
                        <c:v>1.8689162819961909E-3</c:v>
                      </c:pt>
                      <c:pt idx="1214">
                        <c:v>1.692877028220092E-3</c:v>
                      </c:pt>
                      <c:pt idx="1215">
                        <c:v>1.516937095086735E-3</c:v>
                      </c:pt>
                      <c:pt idx="1216">
                        <c:v>1.3412672170695029E-3</c:v>
                      </c:pt>
                      <c:pt idx="1217">
                        <c:v>1.1660361662110641E-3</c:v>
                      </c:pt>
                      <c:pt idx="1218">
                        <c:v>9.9141060692457296E-4</c:v>
                      </c:pt>
                      <c:pt idx="1219">
                        <c:v>8.1755495429681958E-4</c:v>
                      </c:pt>
                      <c:pt idx="1220">
                        <c:v>6.446312359967303E-4</c:v>
                      </c:pt>
                      <c:pt idx="1221">
                        <c:v>4.7279895788813927E-4</c:v>
                      </c:pt>
                      <c:pt idx="1222">
                        <c:v>3.0221497344111128E-4</c:v>
                      </c:pt>
                      <c:pt idx="1223">
                        <c:v>1.330333570314653E-4</c:v>
                      </c:pt>
                      <c:pt idx="1224">
                        <c:v>-3.4594718786539628E-5</c:v>
                      </c:pt>
                      <c:pt idx="1225">
                        <c:v>-2.0052110195411889E-4</c:v>
                      </c:pt>
                      <c:pt idx="1226">
                        <c:v>-3.6460077545299378E-4</c:v>
                      </c:pt>
                      <c:pt idx="1227">
                        <c:v>-5.2669196765083547E-4</c:v>
                      </c:pt>
                      <c:pt idx="1228">
                        <c:v>-6.8665625838122007E-4</c:v>
                      </c:pt>
                      <c:pt idx="1229">
                        <c:v>-8.4435868069701082E-4</c:v>
                      </c:pt>
                      <c:pt idx="1230">
                        <c:v>-9.9966781824091305E-4</c:v>
                      </c:pt>
                      <c:pt idx="1231">
                        <c:v>-1.1524558981817841E-3</c:v>
                      </c:pt>
                      <c:pt idx="1232">
                        <c:v>-1.3025988796701189E-3</c:v>
                      </c:pt>
                      <c:pt idx="1233">
                        <c:v>-1.4499765377709701E-3</c:v>
                      </c:pt>
                      <c:pt idx="1234">
                        <c:v>-1.5944725428373801E-3</c:v>
                      </c:pt>
                      <c:pt idx="1235">
                        <c:v>-1.7359745352922369E-3</c:v>
                      </c:pt>
                      <c:pt idx="1236">
                        <c:v>-1.8743741957912511E-3</c:v>
                      </c:pt>
                      <c:pt idx="1237">
                        <c:v>-2.009567310744522E-3</c:v>
                      </c:pt>
                      <c:pt idx="1238">
                        <c:v>-2.1414538331789462E-3</c:v>
                      </c:pt>
                      <c:pt idx="1239">
                        <c:v>-2.2699379389284091E-3</c:v>
                      </c:pt>
                      <c:pt idx="1240">
                        <c:v>-2.394928078143409E-3</c:v>
                      </c:pt>
                      <c:pt idx="1241">
                        <c:v>-2.5163370221164098E-3</c:v>
                      </c:pt>
                      <c:pt idx="1242">
                        <c:v>-2.6340819054238239E-3</c:v>
                      </c:pt>
                      <c:pt idx="1243">
                        <c:v>-2.748084263390091E-3</c:v>
                      </c:pt>
                      <c:pt idx="1244">
                        <c:v>-2.8582700648838201E-3</c:v>
                      </c:pt>
                      <c:pt idx="1245">
                        <c:v>-2.9645697404604471E-3</c:v>
                      </c:pt>
                      <c:pt idx="1246">
                        <c:v>-3.066918205870202E-3</c:v>
                      </c:pt>
                      <c:pt idx="1247">
                        <c:v>-3.1652548809545889E-3</c:v>
                      </c:pt>
                      <c:pt idx="1248">
                        <c:v>-3.2595237039587722E-3</c:v>
                      </c:pt>
                      <c:pt idx="1249">
                        <c:v>-3.3496731412915419E-3</c:v>
                      </c:pt>
                      <c:pt idx="1250">
                        <c:v>-3.4356561927685919E-3</c:v>
                      </c:pt>
                      <c:pt idx="1251">
                        <c:v>-3.5174303923789442E-3</c:v>
                      </c:pt>
                      <c:pt idx="1252">
                        <c:v>-3.5949578046182919E-3</c:v>
                      </c:pt>
                      <c:pt idx="1253">
                        <c:v>-3.6682050164369589E-3</c:v>
                      </c:pt>
                      <c:pt idx="1254">
                        <c:v>-3.7371431248539428E-3</c:v>
                      </c:pt>
                      <c:pt idx="1255">
                        <c:v>-3.8017477202922549E-3</c:v>
                      </c:pt>
                      <c:pt idx="1256">
                        <c:v>-3.8619988656943861E-3</c:v>
                      </c:pt>
                      <c:pt idx="1257">
                        <c:v>-3.9178810714802512E-3</c:v>
                      </c:pt>
                      <c:pt idx="1258">
                        <c:v>-3.9693832664134321E-3</c:v>
                      </c:pt>
                      <c:pt idx="1259">
                        <c:v>-4.0164987644448411E-3</c:v>
                      </c:pt>
                      <c:pt idx="1260">
                        <c:v>-4.0592252276061922E-3</c:v>
                      </c:pt>
                      <c:pt idx="1261">
                        <c:v>-4.0975646250287949E-3</c:v>
                      </c:pt>
                      <c:pt idx="1262">
                        <c:v>-4.1315231881662107E-3</c:v>
                      </c:pt>
                      <c:pt idx="1263">
                        <c:v>-4.1611113623022484E-3</c:v>
                      </c:pt>
                      <c:pt idx="1264">
                        <c:v>-4.1863437544285807E-3</c:v>
                      </c:pt>
                      <c:pt idx="1265">
                        <c:v>-4.2072390775789656E-3</c:v>
                      </c:pt>
                      <c:pt idx="1266">
                        <c:v>-4.2238200917096768E-3</c:v>
                      </c:pt>
                      <c:pt idx="1267">
                        <c:v>-4.2361135412181724E-3</c:v>
                      </c:pt>
                      <c:pt idx="1268">
                        <c:v>-4.2441500891944733E-3</c:v>
                      </c:pt>
                      <c:pt idx="1269">
                        <c:v>-4.2479642485019047E-3</c:v>
                      </c:pt>
                      <c:pt idx="1270">
                        <c:v>-4.2475943097860141E-3</c:v>
                      </c:pt>
                      <c:pt idx="1271">
                        <c:v>-4.243082266512513E-3</c:v>
                      </c:pt>
                      <c:pt idx="1272">
                        <c:v>-4.2344737371369486E-3</c:v>
                      </c:pt>
                      <c:pt idx="1273">
                        <c:v>-4.2218178845106298E-3</c:v>
                      </c:pt>
                      <c:pt idx="1274">
                        <c:v>-4.2051673326289453E-3</c:v>
                      </c:pt>
                      <c:pt idx="1275">
                        <c:v>-4.1845780808298042E-3</c:v>
                      </c:pt>
                      <c:pt idx="1276">
                        <c:v>-4.1601094155512934E-3</c:v>
                      </c:pt>
                      <c:pt idx="1277">
                        <c:v>-4.1318238197589827E-3</c:v>
                      </c:pt>
                      <c:pt idx="1278">
                        <c:v>-4.0997868801544617E-3</c:v>
                      </c:pt>
                      <c:pt idx="1279">
                        <c:v>-4.0640671922777599E-3</c:v>
                      </c:pt>
                      <c:pt idx="1280">
                        <c:v>-4.0247362636172332E-3</c:v>
                      </c:pt>
                      <c:pt idx="1281">
                        <c:v>-3.9818684148413136E-3</c:v>
                      </c:pt>
                      <c:pt idx="1282">
                        <c:v>-3.9355406792672227E-3</c:v>
                      </c:pt>
                      <c:pt idx="1283">
                        <c:v>-3.8858327006822948E-3</c:v>
                      </c:pt>
                      <c:pt idx="1284">
                        <c:v>-3.8328266296340772E-3</c:v>
                      </c:pt>
                      <c:pt idx="1285">
                        <c:v>-3.7766070183056278E-3</c:v>
                      </c:pt>
                      <c:pt idx="1286">
                        <c:v>-3.717260714092735E-3</c:v>
                      </c:pt>
                      <c:pt idx="1287">
                        <c:v>-3.654876751999827E-3</c:v>
                      </c:pt>
                      <c:pt idx="1288">
                        <c:v>-3.5895462459713751E-3</c:v>
                      </c:pt>
                      <c:pt idx="1289">
                        <c:v>-3.5213622792754371E-3</c:v>
                      </c:pt>
                      <c:pt idx="1290">
                        <c:v>-3.4504197940557809E-3</c:v>
                      </c:pt>
                      <c:pt idx="1291">
                        <c:v>-3.3768154801686562E-3</c:v>
                      </c:pt>
                      <c:pt idx="1292">
                        <c:v>-3.300647663419835E-3</c:v>
                      </c:pt>
                      <c:pt idx="1293">
                        <c:v>-3.2220161933169981E-3</c:v>
                      </c:pt>
                      <c:pt idx="1294">
                        <c:v>-3.1410223304518198E-3</c:v>
                      </c:pt>
                      <c:pt idx="1295">
                        <c:v>-3.0577686336253872E-3</c:v>
                      </c:pt>
                      <c:pt idx="1296">
                        <c:v>-2.9723588468296628E-3</c:v>
                      </c:pt>
                      <c:pt idx="1297">
                        <c:v>-2.8848977861967522E-3</c:v>
                      </c:pt>
                      <c:pt idx="1298">
                        <c:v>-2.7954912270266221E-3</c:v>
                      </c:pt>
                      <c:pt idx="1299">
                        <c:v>-2.704245791002776E-3</c:v>
                      </c:pt>
                      <c:pt idx="1300">
                        <c:v>-2.6112688337040879E-3</c:v>
                      </c:pt>
                      <c:pt idx="1301">
                        <c:v>-2.5166683325196491E-3</c:v>
                      </c:pt>
                      <c:pt idx="1302">
                        <c:v>-2.4205527750720069E-3</c:v>
                      </c:pt>
                      <c:pt idx="1303">
                        <c:v>-2.3230310482526672E-3</c:v>
                      </c:pt>
                      <c:pt idx="1304">
                        <c:v>-2.2242123279720321E-3</c:v>
                      </c:pt>
                      <c:pt idx="1305">
                        <c:v>-2.1242059697243239E-3</c:v>
                      </c:pt>
                      <c:pt idx="1306">
                        <c:v>-2.0231214000661448E-3</c:v>
                      </c:pt>
                      <c:pt idx="1307">
                        <c:v>-1.921068009105555E-3</c:v>
                      </c:pt>
                      <c:pt idx="1308">
                        <c:v>-1.8181550440964981E-3</c:v>
                      </c:pt>
                      <c:pt idx="1309">
                        <c:v>-1.7144915042314689E-3</c:v>
                      </c:pt>
                      <c:pt idx="1310">
                        <c:v>-1.610186036723164E-3</c:v>
                      </c:pt>
                      <c:pt idx="1311">
                        <c:v>-1.50534683426372E-3</c:v>
                      </c:pt>
                      <c:pt idx="1312">
                        <c:v>-1.4000815339479189E-3</c:v>
                      </c:pt>
                      <c:pt idx="1313">
                        <c:v>-1.2944971177444339E-3</c:v>
                      </c:pt>
                      <c:pt idx="1314">
                        <c:v>-1.1886998145968751E-3</c:v>
                      </c:pt>
                      <c:pt idx="1315">
                        <c:v>-1.082795004233933E-3</c:v>
                      </c:pt>
                      <c:pt idx="1316">
                        <c:v>-9.7688712276553847E-4</c:v>
                      </c:pt>
                      <c:pt idx="1317">
                        <c:v>-8.7107957013936755E-4</c:v>
                      </c:pt>
                      <c:pt idx="1318">
                        <c:v>-7.6547461952952678E-4</c:v>
                      </c:pt>
                      <c:pt idx="1319">
                        <c:v>-6.6017332872662059E-4</c:v>
                      </c:pt>
                      <c:pt idx="1320">
                        <c:v>-5.5527545359576993E-4</c:v>
                      </c:pt>
                      <c:pt idx="1321">
                        <c:v>-4.5087936366647189E-4</c:v>
                      </c:pt>
                      <c:pt idx="1322">
                        <c:v>-3.4708195991547041E-4</c:v>
                      </c:pt>
                      <c:pt idx="1323">
                        <c:v>-2.4397859480105981E-4</c:v>
                      </c:pt>
                      <c:pt idx="1324">
                        <c:v>-1.416629946044669E-4</c:v>
                      </c:pt>
                      <c:pt idx="1325">
                        <c:v>-4.0227184131147652E-5</c:v>
                      </c:pt>
                      <c:pt idx="1326">
                        <c:v>6.0238586177991632E-5</c:v>
                      </c:pt>
                      <c:pt idx="1327">
                        <c:v>1.5964591067828859E-4</c:v>
                      </c:pt>
                      <c:pt idx="1328">
                        <c:v>2.5790829645164313E-4</c:v>
                      </c:pt>
                      <c:pt idx="1329">
                        <c:v>3.5494122869404851E-4</c:v>
                      </c:pt>
                      <c:pt idx="1330">
                        <c:v>4.5066223352181999E-4</c:v>
                      </c:pt>
                      <c:pt idx="1331">
                        <c:v>5.4499093816090559E-4</c:v>
                      </c:pt>
                      <c:pt idx="1332">
                        <c:v>6.3784912848657361E-4</c:v>
                      </c:pt>
                      <c:pt idx="1333">
                        <c:v>7.2916080388368289E-4</c:v>
                      </c:pt>
                      <c:pt idx="1334">
                        <c:v>8.1885222940065246E-4</c:v>
                      </c:pt>
                      <c:pt idx="1335">
                        <c:v>9.0685198517315591E-4</c:v>
                      </c:pt>
                      <c:pt idx="1336">
                        <c:v>9.9309101309646985E-4</c:v>
                      </c:pt>
                      <c:pt idx="1337">
                        <c:v>1.077502660728299E-3</c:v>
                      </c:pt>
                      <c:pt idx="1338">
                        <c:v>1.1600227224067871E-3</c:v>
                      </c:pt>
                      <c:pt idx="1339">
                        <c:v>1.240589477571289E-3</c:v>
                      </c:pt>
                      <c:pt idx="1340">
                        <c:v>1.319143726276334E-3</c:v>
                      </c:pt>
                      <c:pt idx="1341">
                        <c:v>1.3956288218920519E-3</c:v>
                      </c:pt>
                      <c:pt idx="1342">
                        <c:v>1.4699907009871321E-3</c:v>
                      </c:pt>
                      <c:pt idx="1343">
                        <c:v>1.5421779103931819E-3</c:v>
                      </c:pt>
                      <c:pt idx="1344">
                        <c:v>1.612141631452129E-3</c:v>
                      </c:pt>
                      <c:pt idx="1345">
                        <c:v>1.679835701451004E-3</c:v>
                      </c:pt>
                      <c:pt idx="1346">
                        <c:v>1.745216632251193E-3</c:v>
                      </c:pt>
                      <c:pt idx="1347">
                        <c:v>1.8082436261218731E-3</c:v>
                      </c:pt>
                      <c:pt idx="1348">
                        <c:v>1.868878588790004E-3</c:v>
                      </c:pt>
                      <c:pt idx="1349">
                        <c:v>1.927086139721828E-3</c:v>
                      </c:pt>
                      <c:pt idx="1350">
                        <c:v>1.9828336196533892E-3</c:v>
                      </c:pt>
                      <c:pt idx="1351">
                        <c:v>2.036091095390098E-3</c:v>
                      </c:pt>
                      <c:pt idx="1352">
                        <c:v>2.0868313618978189E-3</c:v>
                      </c:pt>
                      <c:pt idx="1353">
                        <c:v>2.1350299417103929E-3</c:v>
                      </c:pt>
                      <c:pt idx="1354">
                        <c:v>2.1806650816808778E-3</c:v>
                      </c:pt>
                      <c:pt idx="1355">
                        <c:v>2.2237177471060958E-3</c:v>
                      </c:pt>
                      <c:pt idx="1356">
                        <c:v>2.2641716132563629E-3</c:v>
                      </c:pt>
                      <c:pt idx="1357">
                        <c:v>2.3020130543444858E-3</c:v>
                      </c:pt>
                      <c:pt idx="1358">
                        <c:v>2.3372311299702641E-3</c:v>
                      </c:pt>
                      <c:pt idx="1359">
                        <c:v>2.369817569078848E-3</c:v>
                      </c:pt>
                      <c:pt idx="1360">
                        <c:v>2.3997667514733582E-3</c:v>
                      </c:pt>
                      <c:pt idx="1361">
                        <c:v>2.4270756869241099E-3</c:v>
                      </c:pt>
                      <c:pt idx="1362">
                        <c:v>2.451743991918796E-3</c:v>
                      </c:pt>
                      <c:pt idx="1363">
                        <c:v>2.473773864099733E-3</c:v>
                      </c:pt>
                      <c:pt idx="1364">
                        <c:v>2.4931700544361941E-3</c:v>
                      </c:pt>
                      <c:pt idx="1365">
                        <c:v>2.509939837181467E-3</c:v>
                      </c:pt>
                      <c:pt idx="1366">
                        <c:v>2.5240929776660448E-3</c:v>
                      </c:pt>
                      <c:pt idx="1367">
                        <c:v>2.5356416979798939E-3</c:v>
                      </c:pt>
                      <c:pt idx="1368">
                        <c:v>2.5446006405982951E-3</c:v>
                      </c:pt>
                      <c:pt idx="1369">
                        <c:v>2.5509868300072291E-3</c:v>
                      </c:pt>
                      <c:pt idx="1370">
                        <c:v>2.554819632385671E-3</c:v>
                      </c:pt>
                      <c:pt idx="1371">
                        <c:v>2.5561207134034529E-3</c:v>
                      </c:pt>
                      <c:pt idx="1372">
                        <c:v>2.554913994194673E-3</c:v>
                      </c:pt>
                      <c:pt idx="1373">
                        <c:v>2.5512256055677421E-3</c:v>
                      </c:pt>
                      <c:pt idx="1374">
                        <c:v>2.5450838405143188E-3</c:v>
                      </c:pt>
                      <c:pt idx="1375">
                        <c:v>2.5365191050804288E-3</c:v>
                      </c:pt>
                      <c:pt idx="1376">
                        <c:v>2.5255638676639782E-3</c:v>
                      </c:pt>
                      <c:pt idx="1377">
                        <c:v>2.5122526068038459E-3</c:v>
                      </c:pt>
                      <c:pt idx="1378">
                        <c:v>2.4966217575264999E-3</c:v>
                      </c:pt>
                      <c:pt idx="1379">
                        <c:v>2.4787096563168628E-3</c:v>
                      </c:pt>
                      <c:pt idx="1380">
                        <c:v>2.4585564847808372E-3</c:v>
                      </c:pt>
                      <c:pt idx="1381">
                        <c:v>2.436204212067476E-3</c:v>
                      </c:pt>
                      <c:pt idx="1382">
                        <c:v>2.4116965361193629E-3</c:v>
                      </c:pt>
                      <c:pt idx="1383">
                        <c:v>2.3850788238201841E-3</c:v>
                      </c:pt>
                      <c:pt idx="1384">
                        <c:v>2.3563980501088979E-3</c:v>
                      </c:pt>
                      <c:pt idx="1385">
                        <c:v>2.325702736130203E-3</c:v>
                      </c:pt>
                      <c:pt idx="1386">
                        <c:v>2.2930428864912631E-3</c:v>
                      </c:pt>
                      <c:pt idx="1387">
                        <c:v>2.2584699256948332E-3</c:v>
                      </c:pt>
                      <c:pt idx="1388">
                        <c:v>2.2220366338190078E-3</c:v>
                      </c:pt>
                      <c:pt idx="1389">
                        <c:v>2.1837970815138871E-3</c:v>
                      </c:pt>
                      <c:pt idx="1390">
                        <c:v>2.1438065643853851E-3</c:v>
                      </c:pt>
                      <c:pt idx="1391">
                        <c:v>2.1021215368363412E-3</c:v>
                      </c:pt>
                      <c:pt idx="1392">
                        <c:v>2.0587995454348909E-3</c:v>
                      </c:pt>
                      <c:pt idx="1393">
                        <c:v>2.013899161879855E-3</c:v>
                      </c:pt>
                      <c:pt idx="1394">
                        <c:v>1.9674799156325692E-3</c:v>
                      </c:pt>
                      <c:pt idx="1395">
                        <c:v>1.919602226284231E-3</c:v>
                      </c:pt>
                      <c:pt idx="1396">
                        <c:v>1.870327335727423E-3</c:v>
                      </c:pt>
                      <c:pt idx="1397">
                        <c:v>1.8197172401999411E-3</c:v>
                      </c:pt>
                      <c:pt idx="1398">
                        <c:v>1.7678346222685451E-3</c:v>
                      </c:pt>
                      <c:pt idx="1399">
                        <c:v>1.7147427828196091E-3</c:v>
                      </c:pt>
                      <c:pt idx="1400">
                        <c:v>1.660505573122981E-3</c:v>
                      </c:pt>
                      <c:pt idx="1401">
                        <c:v>1.6051873270346371E-3</c:v>
                      </c:pt>
                      <c:pt idx="1402">
                        <c:v>1.5488527934029181E-3</c:v>
                      </c:pt>
                      <c:pt idx="1403">
                        <c:v>1.4915670687422979E-3</c:v>
                      </c:pt>
                      <c:pt idx="1404">
                        <c:v>1.433395530237739E-3</c:v>
                      </c:pt>
                      <c:pt idx="1405">
                        <c:v>1.374403769141724E-3</c:v>
                      </c:pt>
                      <c:pt idx="1406">
                        <c:v>1.3146575246250781E-3</c:v>
                      </c:pt>
                      <c:pt idx="1407">
                        <c:v>1.254222618141622E-3</c:v>
                      </c:pt>
                      <c:pt idx="1408">
                        <c:v>1.1931648883656029E-3</c:v>
                      </c:pt>
                      <c:pt idx="1409">
                        <c:v>1.131550126759715E-3</c:v>
                      </c:pt>
                      <c:pt idx="1410">
                        <c:v>1.0694440138303159E-3</c:v>
                      </c:pt>
                      <c:pt idx="1411">
                        <c:v>1.0069120561252221E-3</c:v>
                      </c:pt>
                      <c:pt idx="1412">
                        <c:v>9.4401952402818211E-4</c:v>
                      </c:pt>
                      <c:pt idx="1413">
                        <c:v>8.8083139040282356E-4</c:v>
                      </c:pt>
                      <c:pt idx="1414">
                        <c:v>8.1741227013749191E-4</c:v>
                      </c:pt>
                      <c:pt idx="1415">
                        <c:v>7.5382636064103719E-4</c:v>
                      </c:pt>
                      <c:pt idx="1416">
                        <c:v>6.9013738333815577E-4</c:v>
                      </c:pt>
                      <c:pt idx="1417">
                        <c:v>6.264085262114459E-4</c:v>
                      </c:pt>
                      <c:pt idx="1418">
                        <c:v>5.6270238743584078E-4</c:v>
                      </c:pt>
                      <c:pt idx="1419">
                        <c:v>4.9908092014956575E-4</c:v>
                      </c:pt>
                      <c:pt idx="1420">
                        <c:v>4.356053784042135E-4</c:v>
                      </c:pt>
                      <c:pt idx="1421">
                        <c:v>3.7233626433495992E-4</c:v>
                      </c:pt>
                      <c:pt idx="1422">
                        <c:v>3.0933327659034239E-4</c:v>
                      </c:pt>
                      <c:pt idx="1423">
                        <c:v>2.4665526005940091E-4</c:v>
                      </c:pt>
                      <c:pt idx="1424">
                        <c:v>1.8436015693234031E-4</c:v>
                      </c:pt>
                      <c:pt idx="1425">
                        <c:v>1.2250495912921101E-4</c:v>
                      </c:pt>
                      <c:pt idx="1426">
                        <c:v>6.1145662129425302E-5</c:v>
                      </c:pt>
                      <c:pt idx="1427">
                        <c:v>3.3722023323556568E-7</c:v>
                      </c:pt>
                      <c:pt idx="1428">
                        <c:v>-5.9866496715410203E-5</c:v>
                      </c:pt>
                      <c:pt idx="1429">
                        <c:v>-1.194127451169357E-4</c:v>
                      </c:pt>
                      <c:pt idx="1430">
                        <c:v>-1.7824994788915791E-4</c:v>
                      </c:pt>
                      <c:pt idx="1431">
                        <c:v>-2.363277332010311E-4</c:v>
                      </c:pt>
                      <c:pt idx="1432">
                        <c:v>-2.9359697164462389E-4</c:v>
                      </c:pt>
                      <c:pt idx="1433">
                        <c:v>-3.5000981182458859E-4</c:v>
                      </c:pt>
                      <c:pt idx="1434">
                        <c:v>-4.0551971434613359E-4</c:v>
                      </c:pt>
                      <c:pt idx="1435">
                        <c:v>-4.6008148418426098E-4</c:v>
                      </c:pt>
                      <c:pt idx="1436">
                        <c:v>-5.1365130141878246E-4</c:v>
                      </c:pt>
                      <c:pt idx="1437">
                        <c:v>-5.6618675032137653E-4</c:v>
                      </c:pt>
                      <c:pt idx="1438">
                        <c:v>-6.1764684678269552E-4</c:v>
                      </c:pt>
                      <c:pt idx="1439">
                        <c:v>-6.6799206406926797E-4</c:v>
                      </c:pt>
                      <c:pt idx="1440">
                        <c:v>-7.1718435690167775E-4</c:v>
                      </c:pt>
                      <c:pt idx="1441">
                        <c:v>-7.6518718384722105E-4</c:v>
                      </c:pt>
                      <c:pt idx="1442">
                        <c:v>-8.119655280219571E-4</c:v>
                      </c:pt>
                      <c:pt idx="1443">
                        <c:v>-8.5748591609876863E-4</c:v>
                      </c:pt>
                      <c:pt idx="1444">
                        <c:v>-9.0171643561973429E-4</c:v>
                      </c:pt>
                      <c:pt idx="1445">
                        <c:v>-9.4462675061278932E-4</c:v>
                      </c:pt>
                      <c:pt idx="1446">
                        <c:v>-9.8618811551430281E-4</c:v>
                      </c:pt>
                      <c:pt idx="1447">
                        <c:v>-1.0263733874008401E-3</c:v>
                      </c:pt>
                      <c:pt idx="1448">
                        <c:v>-1.0651570365349931E-3</c:v>
                      </c:pt>
                      <c:pt idx="1449">
                        <c:v>-1.102515155231767E-3</c:v>
                      </c:pt>
                      <c:pt idx="1450">
                        <c:v>-1.1384254650535709E-3</c:v>
                      </c:pt>
                      <c:pt idx="1451">
                        <c:v>-1.172867322343423E-3</c:v>
                      </c:pt>
                      <c:pt idx="1452">
                        <c:v>-1.2058217221075111E-3</c:v>
                      </c:pt>
                      <c:pt idx="1453">
                        <c:v>-1.237271300259736E-3</c:v>
                      </c:pt>
                      <c:pt idx="1454">
                        <c:v>-1.2672003342423389E-3</c:v>
                      </c:pt>
                      <c:pt idx="1455">
                        <c:v>-1.2955947420381891E-3</c:v>
                      </c:pt>
                      <c:pt idx="1456">
                        <c:v>-1.3224420795916599E-3</c:v>
                      </c:pt>
                      <c:pt idx="1457">
                        <c:v>-1.3477315366564901E-3</c:v>
                      </c:pt>
                      <c:pt idx="1458">
                        <c:v>-1.3714539310902931E-3</c:v>
                      </c:pt>
                      <c:pt idx="1459">
                        <c:v>-1.3936017016167651E-3</c:v>
                      </c:pt>
                      <c:pt idx="1460">
                        <c:v>-1.4141688990778961E-3</c:v>
                      </c:pt>
                      <c:pt idx="1461">
                        <c:v>-1.4331511761997381E-3</c:v>
                      </c:pt>
                      <c:pt idx="1462">
                        <c:v>-1.450545775896519E-3</c:v>
                      </c:pt>
                      <c:pt idx="1463">
                        <c:v>-1.4663515181390621E-3</c:v>
                      </c:pt>
                      <c:pt idx="1464">
                        <c:v>-1.4805687854145971E-3</c:v>
                      </c:pt>
                      <c:pt idx="1465">
                        <c:v>-1.4931995068061931E-3</c:v>
                      </c:pt>
                      <c:pt idx="1466">
                        <c:v>-1.5042471407210711E-3</c:v>
                      </c:pt>
                      <c:pt idx="1467">
                        <c:v>-1.5137166562980979E-3</c:v>
                      </c:pt>
                      <c:pt idx="1468">
                        <c:v>-1.5216145135257631E-3</c:v>
                      </c:pt>
                      <c:pt idx="1469">
                        <c:v>-1.5279486421028549E-3</c:v>
                      </c:pt>
                      <c:pt idx="1470">
                        <c:v>-1.532728419075002E-3</c:v>
                      </c:pt>
                      <c:pt idx="1471">
                        <c:v>-1.535964645281062E-3</c:v>
                      </c:pt>
                      <c:pt idx="1472">
                        <c:v>-1.5376695206442169E-3</c:v>
                      </c:pt>
                      <c:pt idx="1473">
                        <c:v>-1.5378566183433581E-3</c:v>
                      </c:pt>
                      <c:pt idx="1474">
                        <c:v>-1.5365408579011361E-3</c:v>
                      </c:pt>
                      <c:pt idx="1475">
                        <c:v>-1.533738477225709E-3</c:v>
                      </c:pt>
                      <c:pt idx="1476">
                        <c:v>-1.5294670036438819E-3</c:v>
                      </c:pt>
                      <c:pt idx="1477">
                        <c:v>-1.523745223963973E-3</c:v>
                      </c:pt>
                      <c:pt idx="1478">
                        <c:v>-1.516593153607239E-3</c:v>
                      </c:pt>
                      <c:pt idx="1479">
                        <c:v>-1.508032004847303E-3</c:v>
                      </c:pt>
                      <c:pt idx="1480">
                        <c:v>-1.498084154197414E-3</c:v>
                      </c:pt>
                      <c:pt idx="1481">
                        <c:v>-1.4867731089858889E-3</c:v>
                      </c:pt>
                      <c:pt idx="1482">
                        <c:v>-1.4741234731604129E-3</c:v>
                      </c:pt>
                      <c:pt idx="1483">
                        <c:v>-1.4601609123622481E-3</c:v>
                      </c:pt>
                      <c:pt idx="1484">
                        <c:v>-1.4449121183117261E-3</c:v>
                      </c:pt>
                      <c:pt idx="1485">
                        <c:v>-1.4284047725466079E-3</c:v>
                      </c:pt>
                      <c:pt idx="1486">
                        <c:v>-1.4106675095551661E-3</c:v>
                      </c:pt>
                      <c:pt idx="1487">
                        <c:v>-1.3917298793459851E-3</c:v>
                      </c:pt>
                      <c:pt idx="1488">
                        <c:v>-1.371622309496622E-3</c:v>
                      </c:pt>
                      <c:pt idx="1489">
                        <c:v>-1.350376066723347E-3</c:v>
                      </c:pt>
                      <c:pt idx="1490">
                        <c:v>-1.3280232180142521E-3</c:v>
                      </c:pt>
                      <c:pt idx="1491">
                        <c:v>-1.304596591367994E-3</c:v>
                      </c:pt>
                      <c:pt idx="1492">
                        <c:v>-1.280129736180427E-3</c:v>
                      </c:pt>
                      <c:pt idx="1493">
                        <c:v>-1.254656883321284E-3</c:v>
                      </c:pt>
                      <c:pt idx="1494">
                        <c:v>-1.228212904942965E-3</c:v>
                      </c:pt>
                      <c:pt idx="1495">
                        <c:v>-1.2008332740633221E-3</c:v>
                      </c:pt>
                      <c:pt idx="1496">
                        <c:v>-1.1725540239641359E-3</c:v>
                      </c:pt>
                      <c:pt idx="1497">
                        <c:v>-1.143411707446755E-3</c:v>
                      </c:pt>
                      <c:pt idx="1498">
                        <c:v>-1.1134433559860761E-3</c:v>
                      </c:pt>
                      <c:pt idx="1499">
                        <c:v>-1.082686438823753E-3</c:v>
                      </c:pt>
                      <c:pt idx="1500">
                        <c:v>-1.0511788220411611E-3</c:v>
                      </c:pt>
                      <c:pt idx="1501">
                        <c:v>-1.0189587276522669E-3</c:v>
                      </c:pt>
                      <c:pt idx="1502">
                        <c:v>-9.8606469275613006E-4</c:v>
                      </c:pt>
                      <c:pt idx="1503">
                        <c:v>-9.5253552878830873E-4</c:v>
                      </c:pt>
                      <c:pt idx="1504">
                        <c:v>-9.1841028090997013E-4</c:v>
                      </c:pt>
                      <c:pt idx="1505">
                        <c:v>-8.8372818757295767E-4</c:v>
                      </c:pt>
                      <c:pt idx="1506">
                        <c:v>-8.4852864029853856E-4</c:v>
                      </c:pt>
                      <c:pt idx="1507">
                        <c:v>-8.1285114370696122E-4</c:v>
                      </c:pt>
                      <c:pt idx="1508">
                        <c:v>-7.7673527583433928E-4</c:v>
                      </c:pt>
                      <c:pt idx="1509">
                        <c:v>-7.4022064877273441E-4</c:v>
                      </c:pt>
                      <c:pt idx="1510">
                        <c:v>-7.0334686966864015E-4</c:v>
                      </c:pt>
                      <c:pt idx="1511">
                        <c:v>-6.6615350211436566E-4</c:v>
                      </c:pt>
                      <c:pt idx="1512">
                        <c:v>-6.2868002796609456E-4</c:v>
                      </c:pt>
                      <c:pt idx="1513">
                        <c:v>-5.909658096216392E-4</c:v>
                      </c:pt>
                      <c:pt idx="1514">
                        <c:v>-5.5305005279013438E-4</c:v>
                      </c:pt>
                      <c:pt idx="1515">
                        <c:v>-5.1497176978511415E-4</c:v>
                      </c:pt>
                      <c:pt idx="1516">
                        <c:v>-4.7676974337159051E-4</c:v>
                      </c:pt>
                      <c:pt idx="1517">
                        <c:v>-4.3848249119690739E-4</c:v>
                      </c:pt>
                      <c:pt idx="1518">
                        <c:v>-4.0014823083427939E-4</c:v>
                      </c:pt>
                      <c:pt idx="1519">
                        <c:v>-3.6180484546703478E-4</c:v>
                      </c:pt>
                      <c:pt idx="1520">
                        <c:v>-3.2348985024068362E-4</c:v>
                      </c:pt>
                      <c:pt idx="1521">
                        <c:v>-2.8524035930900489E-4</c:v>
                      </c:pt>
                      <c:pt idx="1522">
                        <c:v>-2.4709305359941352E-4</c:v>
                      </c:pt>
                      <c:pt idx="1523">
                        <c:v>-2.0908414932190901E-4</c:v>
                      </c:pt>
                      <c:pt idx="1524">
                        <c:v>-1.7124936724494591E-4</c:v>
                      </c:pt>
                      <c:pt idx="1525">
                        <c:v>-1.3362390276058111E-4</c:v>
                      </c:pt>
                      <c:pt idx="1526">
                        <c:v>-9.6242396760261897E-5</c:v>
                      </c:pt>
                      <c:pt idx="1527">
                        <c:v>-5.913890734161556E-5</c:v>
                      </c:pt>
                      <c:pt idx="1528">
                        <c:v>-2.2346882365585588E-5</c:v>
                      </c:pt>
                      <c:pt idx="1529">
                        <c:v>1.4100867117760581E-5</c:v>
                      </c:pt>
                      <c:pt idx="1530">
                        <c:v>5.0172192557459181E-5</c:v>
                      </c:pt>
                      <c:pt idx="1531">
                        <c:v>8.5835632687656017E-5</c:v>
                      </c:pt>
                      <c:pt idx="1532">
                        <c:v>1.210604373961762E-4</c:v>
                      </c:pt>
                      <c:pt idx="1533">
                        <c:v>1.5581659066148969E-4</c:v>
                      </c:pt>
                      <c:pt idx="1534">
                        <c:v>1.9007483254495619E-4</c:v>
                      </c:pt>
                      <c:pt idx="1535">
                        <c:v>2.2380668022628251E-4</c:v>
                      </c:pt>
                      <c:pt idx="1536">
                        <c:v>2.5698444807118397E-4</c:v>
                      </c:pt>
                      <c:pt idx="1537">
                        <c:v>2.895812667212909E-4</c:v>
                      </c:pt>
                      <c:pt idx="1538">
                        <c:v>3.2157110119739751E-4</c:v>
                      </c:pt>
                      <c:pt idx="1539">
                        <c:v>3.5292876800820171E-4</c:v>
                      </c:pt>
                      <c:pt idx="1540">
                        <c:v>3.8362995125773228E-4</c:v>
                      </c:pt>
                      <c:pt idx="1541">
                        <c:v>4.1365121774570511E-4</c:v>
                      </c:pt>
                      <c:pt idx="1542">
                        <c:v>4.4297003105609113E-4</c:v>
                      </c:pt>
                      <c:pt idx="1543">
                        <c:v>4.7156476463021217E-4</c:v>
                      </c:pt>
                      <c:pt idx="1544">
                        <c:v>4.9941471382170964E-4</c:v>
                      </c:pt>
                      <c:pt idx="1545">
                        <c:v>5.265001069317491E-4</c:v>
                      </c:pt>
                      <c:pt idx="1546">
                        <c:v>5.5280211522383907E-4</c:v>
                      </c:pt>
                      <c:pt idx="1547">
                        <c:v>5.7830286191864046E-4</c:v>
                      </c:pt>
                      <c:pt idx="1548">
                        <c:v>6.0298543017013682E-4</c:v>
                      </c:pt>
                      <c:pt idx="1549">
                        <c:v>6.2683387002551705E-4</c:v>
                      </c:pt>
                      <c:pt idx="1550">
                        <c:v>6.4983320437208831E-4</c:v>
                      </c:pt>
                      <c:pt idx="1551">
                        <c:v>6.7196943387549544E-4</c:v>
                      </c:pt>
                      <c:pt idx="1552">
                        <c:v>6.9322954091446162E-4</c:v>
                      </c:pt>
                      <c:pt idx="1553">
                        <c:v>7.1360149251819681E-4</c:v>
                      </c:pt>
                      <c:pt idx="1554">
                        <c:v>7.3307424231352852E-4</c:v>
                      </c:pt>
                      <c:pt idx="1555">
                        <c:v>7.5163773148970929E-4</c:v>
                      </c:pt>
                      <c:pt idx="1556">
                        <c:v>7.6928288878973195E-4</c:v>
                      </c:pt>
                      <c:pt idx="1557">
                        <c:v>7.8600162953784919E-4</c:v>
                      </c:pt>
                      <c:pt idx="1558">
                        <c:v>8.0178685371383462E-4</c:v>
                      </c:pt>
                      <c:pt idx="1559">
                        <c:v>8.1663244308535115E-4</c:v>
                      </c:pt>
                      <c:pt idx="1560">
                        <c:v>8.3053325741059701E-4</c:v>
                      </c:pt>
                      <c:pt idx="1561">
                        <c:v>8.4348512972418673E-4</c:v>
                      </c:pt>
                      <c:pt idx="1562">
                        <c:v>8.5548486071998964E-4</c:v>
                      </c:pt>
                      <c:pt idx="1563">
                        <c:v>8.6653021224539423E-4</c:v>
                      </c:pt>
                      <c:pt idx="1564">
                        <c:v>8.7661989992218953E-4</c:v>
                      </c:pt>
                      <c:pt idx="1565">
                        <c:v>8.8575358490995551E-4</c:v>
                      </c:pt>
                      <c:pt idx="1566">
                        <c:v>8.9393186482853435E-4</c:v>
                      </c:pt>
                      <c:pt idx="1567">
                        <c:v>9.0115626385680919E-4</c:v>
                      </c:pt>
                      <c:pt idx="1568">
                        <c:v>9.0742922202565097E-4</c:v>
                      </c:pt>
                      <c:pt idx="1569">
                        <c:v>9.1275408372350046E-4</c:v>
                      </c:pt>
                      <c:pt idx="1570">
                        <c:v>9.1713508543364033E-4</c:v>
                      </c:pt>
                      <c:pt idx="1571">
                        <c:v>9.2057734272276977E-4</c:v>
                      </c:pt>
                      <c:pt idx="1572">
                        <c:v>9.2308683650103092E-4</c:v>
                      </c:pt>
                      <c:pt idx="1573">
                        <c:v>9.2467039857414759E-4</c:v>
                      </c:pt>
                      <c:pt idx="1574">
                        <c:v>9.2533569650882067E-4</c:v>
                      </c:pt>
                      <c:pt idx="1575">
                        <c:v>9.2509121783298565E-4</c:v>
                      </c:pt>
                      <c:pt idx="1576">
                        <c:v>9.2394625359297109E-4</c:v>
                      </c:pt>
                      <c:pt idx="1577">
                        <c:v>9.2191088129000675E-4</c:v>
                      </c:pt>
                      <c:pt idx="1578">
                        <c:v>9.189959472189099E-4</c:v>
                      </c:pt>
                      <c:pt idx="1579">
                        <c:v>9.1521304823213791E-4</c:v>
                      </c:pt>
                      <c:pt idx="1580">
                        <c:v>9.1057451295272211E-4</c:v>
                      </c:pt>
                      <c:pt idx="1581">
                        <c:v>9.0509338245990483E-4</c:v>
                      </c:pt>
                      <c:pt idx="1582">
                        <c:v>8.9878339047157663E-4</c:v>
                      </c:pt>
                      <c:pt idx="1583">
                        <c:v>8.9165894304786401E-4</c:v>
                      </c:pt>
                      <c:pt idx="1584">
                        <c:v>8.8373509784044199E-4</c:v>
                      </c:pt>
                      <c:pt idx="1585">
                        <c:v>8.7502754291234486E-4</c:v>
                      </c:pt>
                      <c:pt idx="1586">
                        <c:v>8.6555257515322128E-4</c:v>
                      </c:pt>
                      <c:pt idx="1587">
                        <c:v>8.5532707831512719E-4</c:v>
                      </c:pt>
                      <c:pt idx="1588">
                        <c:v>8.4436850069406885E-4</c:v>
                      </c:pt>
                      <c:pt idx="1589">
                        <c:v>8.3269483248260578E-4</c:v>
                      </c:pt>
                      <c:pt idx="1590">
                        <c:v>8.2032458281889036E-4</c:v>
                      </c:pt>
                      <c:pt idx="1591">
                        <c:v>8.0727675655756562E-4</c:v>
                      </c:pt>
                      <c:pt idx="1592">
                        <c:v>7.935708307879616E-4</c:v>
                      </c:pt>
                      <c:pt idx="1593">
                        <c:v>7.7922673112502299E-4</c:v>
                      </c:pt>
                      <c:pt idx="1594">
                        <c:v>7.6426480779837123E-4</c:v>
                      </c:pt>
                      <c:pt idx="1595">
                        <c:v>7.487058115648468E-4</c:v>
                      </c:pt>
                      <c:pt idx="1596">
                        <c:v>7.3257086946979856E-4</c:v>
                      </c:pt>
                      <c:pt idx="1597">
                        <c:v>7.1588146048228286E-4</c:v>
                      </c:pt>
                      <c:pt idx="1598">
                        <c:v>6.9865939102920795E-4</c:v>
                      </c:pt>
                      <c:pt idx="1599">
                        <c:v>6.8092677045330878E-4</c:v>
                      </c:pt>
                      <c:pt idx="1600">
                        <c:v>6.6270598641966349E-4</c:v>
                      </c:pt>
                      <c:pt idx="1601">
                        <c:v>6.440196802952687E-4</c:v>
                      </c:pt>
                      <c:pt idx="1602">
                        <c:v>6.248907225259706E-4</c:v>
                      </c:pt>
                      <c:pt idx="1603">
                        <c:v>6.0534218803481225E-4</c:v>
                      </c:pt>
                      <c:pt idx="1604">
                        <c:v>5.8539733166559525E-4</c:v>
                      </c:pt>
                      <c:pt idx="1605">
                        <c:v>5.6507956369517454E-4</c:v>
                      </c:pt>
                      <c:pt idx="1606">
                        <c:v>5.4441242543770241E-4</c:v>
                      </c:pt>
                      <c:pt idx="1607">
                        <c:v>5.2341956496371829E-4</c:v>
                      </c:pt>
                      <c:pt idx="1608">
                        <c:v>5.0212471295664062E-4</c:v>
                      </c:pt>
                      <c:pt idx="1609">
                        <c:v>4.8055165872885831E-4</c:v>
                      </c:pt>
                      <c:pt idx="1610">
                        <c:v>4.5872422641924228E-4</c:v>
                      </c:pt>
                      <c:pt idx="1611">
                        <c:v>4.3666625139350562E-4</c:v>
                      </c:pt>
                      <c:pt idx="1612">
                        <c:v>4.1440155686842518E-4</c:v>
                      </c:pt>
                      <c:pt idx="1613">
                        <c:v>3.9195393078051587E-4</c:v>
                      </c:pt>
                      <c:pt idx="1614">
                        <c:v>3.6934710291929929E-4</c:v>
                      </c:pt>
                      <c:pt idx="1615">
                        <c:v>3.4660472234485459E-4</c:v>
                      </c:pt>
                      <c:pt idx="1616">
                        <c:v>3.2375033510886311E-4</c:v>
                      </c:pt>
                      <c:pt idx="1617">
                        <c:v>3.0080736229787187E-4</c:v>
                      </c:pt>
                      <c:pt idx="1618">
                        <c:v>2.7779907841700148E-4</c:v>
                      </c:pt>
                      <c:pt idx="1619">
                        <c:v>2.547485901318072E-4</c:v>
                      </c:pt>
                      <c:pt idx="1620">
                        <c:v>2.31678815385479E-4</c:v>
                      </c:pt>
                      <c:pt idx="1621">
                        <c:v>2.086124629080291E-4</c:v>
                      </c:pt>
                      <c:pt idx="1622">
                        <c:v>1.8557201213356469E-4</c:v>
                      </c:pt>
                      <c:pt idx="1623">
                        <c:v>1.625796935411876E-4</c:v>
                      </c:pt>
                      <c:pt idx="1624">
                        <c:v>1.3965746943449299E-4</c:v>
                      </c:pt>
                      <c:pt idx="1625">
                        <c:v>1.1682701517406421E-4</c:v>
                      </c:pt>
                      <c:pt idx="1626">
                        <c:v>9.4109700876771648E-5</c:v>
                      </c:pt>
                      <c:pt idx="1627">
                        <c:v>7.1526573595095093E-5</c:v>
                      </c:pt>
                      <c:pt idx="1628">
                        <c:v>4.9098339989085472E-5</c:v>
                      </c:pt>
                      <c:pt idx="1629">
                        <c:v>2.6845349502977281E-5</c:v>
                      </c:pt>
                      <c:pt idx="1630">
                        <c:v>4.7875780578504406E-6</c:v>
                      </c:pt>
                      <c:pt idx="1631">
                        <c:v>-1.705538772887688E-5</c:v>
                      </c:pt>
                      <c:pt idx="1632">
                        <c:v>-3.8664365786964182E-5</c:v>
                      </c:pt>
                      <c:pt idx="1633">
                        <c:v>-6.0020593290338378E-5</c:v>
                      </c:pt>
                      <c:pt idx="1634">
                        <c:v>-8.110574079865063E-5</c:v>
                      </c:pt>
                      <c:pt idx="1635">
                        <c:v>-1.0190192583512449E-4</c:v>
                      </c:pt>
                      <c:pt idx="1636">
                        <c:v>-1.2239172589305171E-4</c:v>
                      </c:pt>
                      <c:pt idx="1637">
                        <c:v>-1.4255819086392621E-4</c:v>
                      </c:pt>
                      <c:pt idx="1638">
                        <c:v>-1.6238485488084101E-4</c:v>
                      </c:pt>
                      <c:pt idx="1639">
                        <c:v>-1.8185574757140631E-4</c:v>
                      </c:pt>
                      <c:pt idx="1640">
                        <c:v>-2.0095540471508119E-4</c:v>
                      </c:pt>
                      <c:pt idx="1641">
                        <c:v>-2.1966887830044321E-4</c:v>
                      </c:pt>
                      <c:pt idx="1642">
                        <c:v>-2.3798174597855051E-4</c:v>
                      </c:pt>
                      <c:pt idx="1643">
                        <c:v>-2.5588011990917877E-4</c:v>
                      </c:pt>
                      <c:pt idx="1644">
                        <c:v>-2.7335065499733892E-4</c:v>
                      </c:pt>
                      <c:pt idx="1645">
                        <c:v>-2.9038055651810462E-4</c:v>
                      </c:pt>
                      <c:pt idx="1646">
                        <c:v>-3.0695758712839279E-4</c:v>
                      </c:pt>
                      <c:pt idx="1647">
                        <c:v>-3.2307007326495428E-4</c:v>
                      </c:pt>
                      <c:pt idx="1648">
                        <c:v>-3.3870691092843612E-4</c:v>
                      </c:pt>
                      <c:pt idx="1649">
                        <c:v>-3.5385757085397998E-4</c:v>
                      </c:pt>
                      <c:pt idx="1650">
                        <c:v>-3.6851210306941388E-4</c:v>
                      </c:pt>
                      <c:pt idx="1651">
                        <c:v>-3.8266114084268031E-4</c:v>
                      </c:pt>
                      <c:pt idx="1652">
                        <c:v>-3.9629590402072721E-4</c:v>
                      </c:pt>
                      <c:pt idx="1653">
                        <c:v>-4.0940820176265719E-4</c:v>
                      </c:pt>
                      <c:pt idx="1654">
                        <c:v>-4.2199043467049363E-4</c:v>
                      </c:pt>
                      <c:pt idx="1655">
                        <c:v>-4.3403559632147933E-4</c:v>
                      </c:pt>
                      <c:pt idx="1656">
                        <c:v>-4.455372742063657E-4</c:v>
                      </c:pt>
                      <c:pt idx="1657">
                        <c:v>-4.5648965007868801E-4</c:v>
                      </c:pt>
                      <c:pt idx="1658">
                        <c:v>-4.6688749972054568E-4</c:v>
                      </c:pt>
                      <c:pt idx="1659">
                        <c:v>-4.7672619213092371E-4</c:v>
                      </c:pt>
                      <c:pt idx="1660">
                        <c:v>-4.8600168814309059E-4</c:v>
                      </c:pt>
                      <c:pt idx="1661">
                        <c:v>-4.9471053847810606E-4</c:v>
                      </c:pt>
                      <c:pt idx="1662">
                        <c:v>-5.0284988124194626E-4</c:v>
                      </c:pt>
                      <c:pt idx="1663">
                        <c:v>-5.1041743887422807E-4</c:v>
                      </c:pt>
                      <c:pt idx="1664">
                        <c:v>-5.1741151455696546E-4</c:v>
                      </c:pt>
                      <c:pt idx="1665">
                        <c:v>-5.2383098809223605E-4</c:v>
                      </c:pt>
                      <c:pt idx="1666">
                        <c:v>-5.2967531125806713E-4</c:v>
                      </c:pt>
                      <c:pt idx="1667">
                        <c:v>-5.3494450265226387E-4</c:v>
                      </c:pt>
                      <c:pt idx="1668">
                        <c:v>-5.3963914203430865E-4</c:v>
                      </c:pt>
                      <c:pt idx="1669">
                        <c:v>-5.4376036417584813E-4</c:v>
                      </c:pt>
                      <c:pt idx="1670">
                        <c:v>-5.4730985223065882E-4</c:v>
                      </c:pt>
                      <c:pt idx="1671">
                        <c:v>-5.5028983063534493E-4</c:v>
                      </c:pt>
                      <c:pt idx="1672">
                        <c:v>-5.5270305755236585E-4</c:v>
                      </c:pt>
                      <c:pt idx="1673">
                        <c:v>-5.545528168673235E-4</c:v>
                      </c:pt>
                      <c:pt idx="1674">
                        <c:v>-5.5584290975275541E-4</c:v>
                      </c:pt>
                      <c:pt idx="1675">
                        <c:v>-5.5657764581098102E-4</c:v>
                      </c:pt>
                      <c:pt idx="1676">
                        <c:v>-5.5676183380883428E-4</c:v>
                      </c:pt>
                      <c:pt idx="1677">
                        <c:v>-5.5640077201738738E-4</c:v>
                      </c:pt>
                      <c:pt idx="1678">
                        <c:v>-5.555002381700231E-4</c:v>
                      </c:pt>
                      <c:pt idx="1679">
                        <c:v>-5.5406647905245643E-4</c:v>
                      </c:pt>
                      <c:pt idx="1680">
                        <c:v>-5.5210619973852652E-4</c:v>
                      </c:pt>
                      <c:pt idx="1681">
                        <c:v>-5.4962655248579095E-4</c:v>
                      </c:pt>
                      <c:pt idx="1682">
                        <c:v>-5.4663512530514502E-4</c:v>
                      </c:pt>
                      <c:pt idx="1683">
                        <c:v>-5.4313993021886558E-4</c:v>
                      </c:pt>
                      <c:pt idx="1684">
                        <c:v>-5.391493912216414E-4</c:v>
                      </c:pt>
                      <c:pt idx="1685">
                        <c:v>-5.346723319592945E-4</c:v>
                      </c:pt>
                      <c:pt idx="1686">
                        <c:v>-5.2971796314002853E-4</c:v>
                      </c:pt>
                      <c:pt idx="1687">
                        <c:v>-5.2429586969315151E-4</c:v>
                      </c:pt>
                      <c:pt idx="1688">
                        <c:v>-5.1841599769032027E-4</c:v>
                      </c:pt>
                      <c:pt idx="1689">
                        <c:v>-5.1208864104443385E-4</c:v>
                      </c:pt>
                      <c:pt idx="1690">
                        <c:v>-5.0532442800137124E-4</c:v>
                      </c:pt>
                      <c:pt idx="1691">
                        <c:v>-4.9813430743981895E-4</c:v>
                      </c:pt>
                      <c:pt idx="1692">
                        <c:v>-4.9052953499446959E-4</c:v>
                      </c:pt>
                      <c:pt idx="1693">
                        <c:v>-4.8252165901789372E-4</c:v>
                      </c:pt>
                      <c:pt idx="1694">
                        <c:v>-4.7412250639639069E-4</c:v>
                      </c:pt>
                      <c:pt idx="1695">
                        <c:v>-4.6534416823511802E-4</c:v>
                      </c:pt>
                      <c:pt idx="1696">
                        <c:v>-4.561989854277676E-4</c:v>
                      </c:pt>
                      <c:pt idx="1697">
                        <c:v>-4.4669953412602742E-4</c:v>
                      </c:pt>
                      <c:pt idx="1698">
                        <c:v>-4.3685861112400311E-4</c:v>
                      </c:pt>
                      <c:pt idx="1699">
                        <c:v>-4.26689219172714E-4</c:v>
                      </c:pt>
                      <c:pt idx="1700">
                        <c:v>-4.1620455223969201E-4</c:v>
                      </c:pt>
                      <c:pt idx="1701">
                        <c:v>-4.054179807286162E-4</c:v>
                      </c:pt>
                      <c:pt idx="1702">
                        <c:v>-3.9434303667380751E-4</c:v>
                      </c:pt>
                      <c:pt idx="1703">
                        <c:v>-3.8299339892428411E-4</c:v>
                      </c:pt>
                      <c:pt idx="1704">
                        <c:v>-3.713828783319424E-4</c:v>
                      </c:pt>
                      <c:pt idx="1705">
                        <c:v>-3.5952540295827869E-4</c:v>
                      </c:pt>
                      <c:pt idx="1706">
                        <c:v>-3.4743500331390698E-4</c:v>
                      </c:pt>
                      <c:pt idx="1707">
                        <c:v>-3.3512579764495131E-4</c:v>
                      </c:pt>
                      <c:pt idx="1708">
                        <c:v>-3.2261197728020998E-4</c:v>
                      </c:pt>
                      <c:pt idx="1709">
                        <c:v>-3.0990779205278572E-4</c:v>
                      </c:pt>
                      <c:pt idx="1710">
                        <c:v>-2.9702753580967181E-4</c:v>
                      </c:pt>
                      <c:pt idx="1711">
                        <c:v>-2.839855320225611E-4</c:v>
                      </c:pt>
                      <c:pt idx="1712">
                        <c:v>-2.7079611951291542E-4</c:v>
                      </c:pt>
                      <c:pt idx="1713">
                        <c:v>-2.574736383040912E-4</c:v>
                      </c:pt>
                      <c:pt idx="1714">
                        <c:v>-2.440324156130657E-4</c:v>
                      </c:pt>
                      <c:pt idx="1715">
                        <c:v>-2.304867519940474E-4</c:v>
                      </c:pt>
                      <c:pt idx="1716">
                        <c:v>-2.168509076459838E-4</c:v>
                      </c:pt>
                      <c:pt idx="1717">
                        <c:v>-2.0313908889569939E-4</c:v>
                      </c:pt>
                      <c:pt idx="1718">
                        <c:v>-1.8936543486811039E-4</c:v>
                      </c:pt>
                      <c:pt idx="1719">
                        <c:v>-1.7554400435466341E-4</c:v>
                      </c:pt>
                      <c:pt idx="1720">
                        <c:v>-1.6168876289084441E-4</c:v>
                      </c:pt>
                      <c:pt idx="1721">
                        <c:v>-1.4781357005328829E-4</c:v>
                      </c:pt>
                      <c:pt idx="1722">
                        <c:v>-1.3393216698670451E-4</c:v>
                      </c:pt>
                      <c:pt idx="1723">
                        <c:v>-1.2005816417050511E-4</c:v>
                      </c:pt>
                      <c:pt idx="1724">
                        <c:v>-1.062050294346893E-4</c:v>
                      </c:pt>
                      <c:pt idx="1725">
                        <c:v>-9.2386076234204367E-5</c:v>
                      </c:pt>
                      <c:pt idx="1726">
                        <c:v>-7.8614452190651124E-5</c:v>
                      </c:pt>
                      <c:pt idx="1727">
                        <c:v>-6.4903127909861941E-5</c:v>
                      </c:pt>
                      <c:pt idx="1728">
                        <c:v>-5.1264886083517617E-5</c:v>
                      </c:pt>
                      <c:pt idx="1729">
                        <c:v>-3.7712310882615509E-5</c:v>
                      </c:pt>
                      <c:pt idx="1730">
                        <c:v>-2.4257777650236691E-5</c:v>
                      </c:pt>
                      <c:pt idx="1731">
                        <c:v>-1.091344290069459E-5</c:v>
                      </c:pt>
                      <c:pt idx="1732">
                        <c:v>2.3087653682226299E-6</c:v>
                      </c:pt>
                      <c:pt idx="1733">
                        <c:v>1.539715704357551E-5</c:v>
                      </c:pt>
                      <c:pt idx="1734">
                        <c:v>2.8340288940197258E-5</c:v>
                      </c:pt>
                      <c:pt idx="1735">
                        <c:v>4.1126973512629937E-5</c:v>
                      </c:pt>
                      <c:pt idx="1736">
                        <c:v>5.3746287230862992E-5</c:v>
                      </c:pt>
                      <c:pt idx="1737">
                        <c:v>6.6187578615044409E-5</c:v>
                      </c:pt>
                      <c:pt idx="1738">
                        <c:v>7.8440475924715817E-5</c:v>
                      </c:pt>
                      <c:pt idx="1739">
                        <c:v>9.049489449850385E-5</c:v>
                      </c:pt>
                      <c:pt idx="1740">
                        <c:v>1.023410437405823E-4</c:v>
                      </c:pt>
                      <c:pt idx="1741">
                        <c:v>1.139694337506006E-4</c:v>
                      </c:pt>
                      <c:pt idx="1742">
                        <c:v>1.2537088159415521E-4</c:v>
                      </c:pt>
                      <c:pt idx="1743">
                        <c:v>1.365365172112601E-4</c:v>
                      </c:pt>
                      <c:pt idx="1744">
                        <c:v>1.474577889606527E-4</c:v>
                      </c:pt>
                      <c:pt idx="1745">
                        <c:v>1.581264687981451E-4</c:v>
                      </c:pt>
                      <c:pt idx="1746">
                        <c:v>1.6853465708760999E-4</c:v>
                      </c:pt>
                      <c:pt idx="1747">
                        <c:v>1.7867478704355929E-4</c:v>
                      </c:pt>
                      <c:pt idx="1748">
                        <c:v>1.8853962880464639E-4</c:v>
                      </c:pt>
                      <c:pt idx="1749">
                        <c:v>1.9812229313778711E-4</c:v>
                      </c:pt>
                      <c:pt idx="1750">
                        <c:v>2.0741623477296049E-4</c:v>
                      </c:pt>
                      <c:pt idx="1751">
                        <c:v>2.1641525536910951E-4</c:v>
                      </c:pt>
                      <c:pt idx="1752">
                        <c:v>2.2511350611191609E-4</c:v>
                      </c:pt>
                      <c:pt idx="1753">
                        <c:v>2.335054899445799E-4</c:v>
                      </c:pt>
                      <c:pt idx="1754">
                        <c:v>2.4158606343307291E-4</c:v>
                      </c:pt>
                      <c:pt idx="1755">
                        <c:v>2.493504382676886E-4</c:v>
                      </c:pt>
                      <c:pt idx="1756">
                        <c:v>2.5679418240303719E-4</c:v>
                      </c:pt>
                      <c:pt idx="1757">
                        <c:v>2.6391322083897309E-4</c:v>
                      </c:pt>
                      <c:pt idx="1758">
                        <c:v>2.7070383604526439E-4</c:v>
                      </c:pt>
                      <c:pt idx="1759">
                        <c:v>2.7716266803313468E-4</c:v>
                      </c:pt>
                      <c:pt idx="1760">
                        <c:v>2.8328671407712219E-4</c:v>
                      </c:pt>
                      <c:pt idx="1761">
                        <c:v>2.8907332809100498E-4</c:v>
                      </c:pt>
                      <c:pt idx="1762">
                        <c:v>2.9452021966184611E-4</c:v>
                      </c:pt>
                      <c:pt idx="1763">
                        <c:v>2.9962545274650021E-4</c:v>
                      </c:pt>
                      <c:pt idx="1764">
                        <c:v>3.0438744403521602E-4</c:v>
                      </c:pt>
                      <c:pt idx="1765">
                        <c:v>3.0880496098724018E-4</c:v>
                      </c:pt>
                      <c:pt idx="1766">
                        <c:v>3.1287711954360769E-4</c:v>
                      </c:pt>
                      <c:pt idx="1767">
                        <c:v>3.166033815225592E-4</c:v>
                      </c:pt>
                      <c:pt idx="1768">
                        <c:v>3.1998355170328899E-4</c:v>
                      </c:pt>
                      <c:pt idx="1769">
                        <c:v>3.2301777460396852E-4</c:v>
                      </c:pt>
                      <c:pt idx="1770">
                        <c:v>3.2570653096023329E-4</c:v>
                      </c:pt>
                      <c:pt idx="1771">
                        <c:v>3.2805063391055098E-4</c:v>
                      </c:pt>
                      <c:pt idx="1772">
                        <c:v>3.300512248951092E-4</c:v>
                      </c:pt>
                      <c:pt idx="1773">
                        <c:v>3.3170976927507817E-4</c:v>
                      </c:pt>
                      <c:pt idx="1774">
                        <c:v>3.3302805167930501E-4</c:v>
                      </c:pt>
                      <c:pt idx="1775">
                        <c:v>3.3400817108569309E-4</c:v>
                      </c:pt>
                      <c:pt idx="1776">
                        <c:v>3.3465253564470942E-4</c:v>
                      </c:pt>
                      <c:pt idx="1777">
                        <c:v>3.3496385725263479E-4</c:v>
                      </c:pt>
                      <c:pt idx="1778">
                        <c:v>3.3494514588234783E-4</c:v>
                      </c:pt>
                      <c:pt idx="1779">
                        <c:v>3.3459970367958399E-4</c:v>
                      </c:pt>
                      <c:pt idx="1780">
                        <c:v>3.3393111883277011E-4</c:v>
                      </c:pt>
                      <c:pt idx="1781">
                        <c:v>3.329432592246663E-4</c:v>
                      </c:pt>
                      <c:pt idx="1782">
                        <c:v>3.3164026587418662E-4</c:v>
                      </c:pt>
                      <c:pt idx="1783">
                        <c:v>3.3002654617688348E-4</c:v>
                      </c:pt>
                      <c:pt idx="1784">
                        <c:v>3.281067669526991E-4</c:v>
                      </c:pt>
                      <c:pt idx="1785">
                        <c:v>3.2588584730968681E-4</c:v>
                      </c:pt>
                      <c:pt idx="1786">
                        <c:v>3.233689513324973E-4</c:v>
                      </c:pt>
                      <c:pt idx="1787">
                        <c:v>3.2056148060451232E-4</c:v>
                      </c:pt>
                      <c:pt idx="1788">
                        <c:v>3.1746906657257663E-4</c:v>
                      </c:pt>
                      <c:pt idx="1789">
                        <c:v>3.1409756276334878E-4</c:v>
                      </c:pt>
                      <c:pt idx="1790">
                        <c:v>3.1045303686034402E-4</c:v>
                      </c:pt>
                      <c:pt idx="1791">
                        <c:v>3.0654176265078662E-4</c:v>
                      </c:pt>
                      <c:pt idx="1792">
                        <c:v>3.0237021185143071E-4</c:v>
                      </c:pt>
                      <c:pt idx="1793">
                        <c:v>2.9794504582252821E-4</c:v>
                      </c:pt>
                      <c:pt idx="1794">
                        <c:v>2.9327310717914678E-4</c:v>
                      </c:pt>
                      <c:pt idx="1795">
                        <c:v>2.883614113090471E-4</c:v>
                      </c:pt>
                      <c:pt idx="1796">
                        <c:v>2.8321713780632489E-4</c:v>
                      </c:pt>
                      <c:pt idx="1797">
                        <c:v>2.7784762183002162E-4</c:v>
                      </c:pt>
                      <c:pt idx="1798">
                        <c:v>2.7226034539687969E-4</c:v>
                      </c:pt>
                      <c:pt idx="1799">
                        <c:v>2.6646292861740088E-4</c:v>
                      </c:pt>
                      <c:pt idx="1800">
                        <c:v>2.6046312088432122E-4</c:v>
                      </c:pt>
                      <c:pt idx="1801">
                        <c:v>2.542687920225801E-4</c:v>
                      </c:pt>
                      <c:pt idx="1802">
                        <c:v>2.4788792340980291E-4</c:v>
                      </c:pt>
                      <c:pt idx="1803">
                        <c:v>2.413285990762561E-4</c:v>
                      </c:pt>
                      <c:pt idx="1804">
                        <c:v>2.3459899679316909E-4</c:v>
                      </c:pt>
                      <c:pt idx="1805">
                        <c:v>2.2770737915823241E-4</c:v>
                      </c:pt>
                      <c:pt idx="1806">
                        <c:v>2.2066208468700521E-4</c:v>
                      </c:pt>
                      <c:pt idx="1807">
                        <c:v>2.134715189188656E-4</c:v>
                      </c:pt>
                      <c:pt idx="1808">
                        <c:v>2.0614414554604121E-4</c:v>
                      </c:pt>
                      <c:pt idx="1809">
                        <c:v>1.986884775741479E-4</c:v>
                      </c:pt>
                      <c:pt idx="1810">
                        <c:v>1.9111306852255211E-4</c:v>
                      </c:pt>
                      <c:pt idx="1811">
                        <c:v>1.8342650367274749E-4</c:v>
                      </c:pt>
                      <c:pt idx="1812">
                        <c:v>1.7563739137281111E-4</c:v>
                      </c:pt>
                      <c:pt idx="1813">
                        <c:v>1.6775435440586839E-4</c:v>
                      </c:pt>
                      <c:pt idx="1814">
                        <c:v>1.5978602143035381E-4</c:v>
                      </c:pt>
                      <c:pt idx="1815">
                        <c:v>1.51741018499708E-4</c:v>
                      </c:pt>
                      <c:pt idx="1816">
                        <c:v>1.4362796066899819E-4</c:v>
                      </c:pt>
                      <c:pt idx="1817">
                        <c:v>1.3545544369578851E-4</c:v>
                      </c:pt>
                      <c:pt idx="1818">
                        <c:v>1.272320358424232E-4</c:v>
                      </c:pt>
                      <c:pt idx="1819">
                        <c:v>1.1896626978671499E-4</c:v>
                      </c:pt>
                      <c:pt idx="1820">
                        <c:v>1.106666346478543E-4</c:v>
                      </c:pt>
                      <c:pt idx="1821">
                        <c:v>1.023415681341775E-4</c:v>
                      </c:pt>
                      <c:pt idx="1822">
                        <c:v>9.3999448819244227E-5</c:v>
                      </c:pt>
                      <c:pt idx="1823">
                        <c:v>8.5648588552486563E-5</c:v>
                      </c:pt>
                      <c:pt idx="1824">
                        <c:v>7.7297225010498503E-5</c:v>
                      </c:pt>
                      <c:pt idx="1825">
                        <c:v>6.8953514394836231E-5</c:v>
                      </c:pt>
                      <c:pt idx="1826">
                        <c:v>6.0625524281998739E-5</c:v>
                      </c:pt>
                      <c:pt idx="1827">
                        <c:v>5.2321226631053221E-5</c:v>
                      </c:pt>
                      <c:pt idx="1828">
                        <c:v>4.4048490954161361E-5</c:v>
                      </c:pt>
                      <c:pt idx="1829">
                        <c:v>3.5815077655051431E-5</c:v>
                      </c:pt>
                      <c:pt idx="1830">
                        <c:v>2.7628631540266979E-5</c:v>
                      </c:pt>
                      <c:pt idx="1831">
                        <c:v>1.9496675507806139E-5</c:v>
                      </c:pt>
                      <c:pt idx="1832">
                        <c:v>1.1426604417546659E-5</c:v>
                      </c:pt>
                      <c:pt idx="1833">
                        <c:v>3.425679147630425E-6</c:v>
                      </c:pt>
                      <c:pt idx="1834">
                        <c:v>-4.4989791592416991E-6</c:v>
                      </c:pt>
                      <c:pt idx="1835">
                        <c:v>-1.2340394655878439E-5</c:v>
                      </c:pt>
                      <c:pt idx="1836">
                        <c:v>-2.0091742153530171E-5</c:v>
                      </c:pt>
                      <c:pt idx="1837">
                        <c:v>-2.7746352284411429E-5</c:v>
                      </c:pt>
                      <c:pt idx="1838">
                        <c:v>-3.529771646076944E-5</c:v>
                      </c:pt>
                      <c:pt idx="1839">
                        <c:v>-4.2739491627682607E-5</c:v>
                      </c:pt>
                      <c:pt idx="1840">
                        <c:v>-5.00655048070027E-5</c:v>
                      </c:pt>
                      <c:pt idx="1841">
                        <c:v>-5.726975743008369E-5</c:v>
                      </c:pt>
                      <c:pt idx="1842">
                        <c:v>-6.4346429457170181E-5</c:v>
                      </c:pt>
                      <c:pt idx="1843">
                        <c:v>-7.1289883281547352E-5</c:v>
                      </c:pt>
                      <c:pt idx="1844">
                        <c:v>-7.8094667416783571E-5</c:v>
                      </c:pt>
                      <c:pt idx="1845">
                        <c:v>-8.4755519965625146E-5</c:v>
                      </c:pt>
                      <c:pt idx="1846">
                        <c:v>-9.1267371869329945E-5</c:v>
                      </c:pt>
                      <c:pt idx="1847">
                        <c:v>-9.7625349936453188E-5</c:v>
                      </c:pt>
                      <c:pt idx="1848">
                        <c:v>-1.038247796503237E-4</c:v>
                      </c:pt>
                      <c:pt idx="1849">
                        <c:v>-1.0986118775467229E-4</c:v>
                      </c:pt>
                      <c:pt idx="1850">
                        <c:v>-1.157303046170968E-4</c:v>
                      </c:pt>
                      <c:pt idx="1851">
                        <c:v>-1.214280663702661E-4</c:v>
                      </c:pt>
                      <c:pt idx="1852">
                        <c:v>-1.2695061683098611E-4</c:v>
                      </c:pt>
                      <c:pt idx="1853">
                        <c:v>-1.32294309197465E-4</c:v>
                      </c:pt>
                      <c:pt idx="1854">
                        <c:v>-1.3745570752532631E-4</c:v>
                      </c:pt>
                      <c:pt idx="1855">
                        <c:v>-1.4243158798313301E-4</c:v>
                      </c:pt>
                      <c:pt idx="1856">
                        <c:v>-1.472189398883897E-4</c:v>
                      </c:pt>
                      <c:pt idx="1857">
                        <c:v>-1.5181496652519609E-4</c:v>
                      </c:pt>
                      <c:pt idx="1858">
                        <c:v>-1.5621708574492711E-4</c:v>
                      </c:pt>
                      <c:pt idx="1859">
                        <c:v>-1.6042293035151121E-4</c:v>
                      </c:pt>
                      <c:pt idx="1860">
                        <c:v>-1.6443034827307449E-4</c:v>
                      </c:pt>
                      <c:pt idx="1861">
                        <c:v>-1.6823740252191021E-4</c:v>
                      </c:pt>
                      <c:pt idx="1862">
                        <c:v>-1.7184237094491561E-4</c:v>
                      </c:pt>
                      <c:pt idx="1863">
                        <c:v>-1.752437457668288E-4</c:v>
                      </c:pt>
                      <c:pt idx="1864">
                        <c:v>-1.7844023292876919E-4</c:v>
                      </c:pt>
                      <c:pt idx="1865">
                        <c:v>-1.8143075122476669E-4</c:v>
                      </c:pt>
                      <c:pt idx="1866">
                        <c:v>-1.8421443123913141E-4</c:v>
                      </c:pt>
                      <c:pt idx="1867">
                        <c:v>-1.8679061408768171E-4</c:v>
                      </c:pt>
                      <c:pt idx="1868">
                        <c:v>-1.8915884996601319E-4</c:v>
                      </c:pt>
                      <c:pt idx="1869">
                        <c:v>-1.9131889650814379E-4</c:v>
                      </c:pt>
                      <c:pt idx="1870">
                        <c:v>-1.9327071695902329E-4</c:v>
                      </c:pt>
                      <c:pt idx="1871">
                        <c:v>-1.950144781645452E-4</c:v>
                      </c:pt>
                      <c:pt idx="1872">
                        <c:v>-1.9655054838283649E-4</c:v>
                      </c:pt>
                      <c:pt idx="1873">
                        <c:v>-1.9787949492074131E-4</c:v>
                      </c:pt>
                      <c:pt idx="1874">
                        <c:v>-1.9900208159954379E-4</c:v>
                      </c:pt>
                      <c:pt idx="1875">
                        <c:v>-1.9991926605410329E-4</c:v>
                      </c:pt>
                      <c:pt idx="1876">
                        <c:v>-2.0063219686969531E-4</c:v>
                      </c:pt>
                      <c:pt idx="1877">
                        <c:v>-2.0114221056096799E-4</c:v>
                      </c:pt>
                      <c:pt idx="1878">
                        <c:v>-2.0145082839753339E-4</c:v>
                      </c:pt>
                      <c:pt idx="1879">
                        <c:v>-2.0155975308081781E-4</c:v>
                      </c:pt>
                      <c:pt idx="1880">
                        <c:v>-2.0147086527689471E-4</c:v>
                      </c:pt>
                      <c:pt idx="1881">
                        <c:v>-2.011862200101182E-4</c:v>
                      </c:pt>
                      <c:pt idx="1882">
                        <c:v>-2.0070804292246031E-4</c:v>
                      </c:pt>
                      <c:pt idx="1883">
                        <c:v>-2.000387264035409E-4</c:v>
                      </c:pt>
                      <c:pt idx="1884">
                        <c:v>-1.9918082559641331E-4</c:v>
                      </c:pt>
                      <c:pt idx="1885">
                        <c:v>-1.9813705428424049E-4</c:v>
                      </c:pt>
                      <c:pt idx="1886">
                        <c:v>-1.969102806630617E-4</c:v>
                      </c:pt>
                      <c:pt idx="1887">
                        <c:v>-1.9550352300590931E-4</c:v>
                      </c:pt>
                      <c:pt idx="1888">
                        <c:v>-1.939199452235879E-4</c:v>
                      </c:pt>
                      <c:pt idx="1889">
                        <c:v>-1.9216285232747789E-4</c:v>
                      </c:pt>
                      <c:pt idx="1890">
                        <c:v>-1.9023568579976601E-4</c:v>
                      </c:pt>
                      <c:pt idx="1891">
                        <c:v>-1.8814201887654321E-4</c:v>
                      </c:pt>
                      <c:pt idx="1892">
                        <c:v>-1.8588555174924021E-4</c:v>
                      </c:pt>
                      <c:pt idx="1893">
                        <c:v>-1.834701066898977E-4</c:v>
                      </c:pt>
                      <c:pt idx="1894">
                        <c:v>-1.8089962310578549E-4</c:v>
                      </c:pt>
                      <c:pt idx="1895">
                        <c:v>-1.7817815252890259E-4</c:v>
                      </c:pt>
                      <c:pt idx="1896">
                        <c:v>-1.75309853545894E-4</c:v>
                      </c:pt>
                      <c:pt idx="1897">
                        <c:v>-1.7229898667392809E-4</c:v>
                      </c:pt>
                      <c:pt idx="1898">
                        <c:v>-1.691499091880717E-4</c:v>
                      </c:pt>
                      <c:pt idx="1899">
                        <c:v>-1.658670699056951E-4</c:v>
                      </c:pt>
                      <c:pt idx="1900">
                        <c:v>-1.6245500393342519E-4</c:v>
                      </c:pt>
                      <c:pt idx="1901">
                        <c:v>-1.58918327382146E-4</c:v>
                      </c:pt>
                      <c:pt idx="1902">
                        <c:v>-1.5526173205552291E-4</c:v>
                      </c:pt>
                      <c:pt idx="1903">
                        <c:v>-1.5148998011749919E-4</c:v>
                      </c:pt>
                      <c:pt idx="1904">
                        <c:v>-1.4760789874417721E-4</c:v>
                      </c:pt>
                      <c:pt idx="1905">
                        <c:v>-1.436203747654604E-4</c:v>
                      </c:pt>
                      <c:pt idx="1906">
                        <c:v>-1.3953234930178849E-4</c:v>
                      </c:pt>
                      <c:pt idx="1907">
                        <c:v>-1.353488124012483E-4</c:v>
                      </c:pt>
                      <c:pt idx="1908">
                        <c:v>-1.3107479768229119E-4</c:v>
                      </c:pt>
                      <c:pt idx="1909">
                        <c:v>-1.267153769872305E-4</c:v>
                      </c:pt>
                      <c:pt idx="1910">
                        <c:v>-1.2227565505163021E-4</c:v>
                      </c:pt>
                      <c:pt idx="1911">
                        <c:v>-1.177607641946283E-4</c:v>
                      </c:pt>
                      <c:pt idx="1912">
                        <c:v>-1.1317585903517109E-4</c:v>
                      </c:pt>
                      <c:pt idx="1913">
                        <c:v>-1.085261112390554E-4</c:v>
                      </c:pt>
                      <c:pt idx="1914">
                        <c:v>-1.03816704301601E-4</c:v>
                      </c:pt>
                      <c:pt idx="1915">
                        <c:v>-9.9052828370690279E-5</c:v>
                      </c:pt>
                      <c:pt idx="1916">
                        <c:v>-9.4239675114826053E-5</c:v>
                      </c:pt>
                      <c:pt idx="1917">
                        <c:v>-8.9382432640769326E-5</c:v>
                      </c:pt>
                      <c:pt idx="1918">
                        <c:v>-8.4486280465223505E-5</c:v>
                      </c:pt>
                      <c:pt idx="1919">
                        <c:v>-7.95563845449354E-5</c:v>
                      </c:pt>
                      <c:pt idx="1920">
                        <c:v>-7.4597892369482552E-5</c:v>
                      </c:pt>
                      <c:pt idx="1921">
                        <c:v>-6.9615928120912661E-5</c:v>
                      </c:pt>
                      <c:pt idx="1922">
                        <c:v>-6.4615587904294275E-5</c:v>
                      </c:pt>
                      <c:pt idx="1923">
                        <c:v>-5.9601935053128331E-5</c:v>
                      </c:pt>
                      <c:pt idx="1924">
                        <c:v>-5.4579995513457721E-5</c:v>
                      </c:pt>
                      <c:pt idx="1925">
                        <c:v>-4.9554753310397033E-5</c:v>
                      </c:pt>
                      <c:pt idx="1926">
                        <c:v>-4.4531146100687257E-5</c:v>
                      </c:pt>
                      <c:pt idx="1927">
                        <c:v>-3.9514060814760347E-5</c:v>
                      </c:pt>
                      <c:pt idx="1928">
                        <c:v>-3.4508329391676318E-5</c:v>
                      </c:pt>
                      <c:pt idx="1929">
                        <c:v>-2.9518724610171871E-5</c:v>
                      </c:pt>
                      <c:pt idx="1930">
                        <c:v>-2.454995601893303E-5</c:v>
                      </c:pt>
                      <c:pt idx="1931">
                        <c:v>-1.9606665969076819E-5</c:v>
                      </c:pt>
                      <c:pt idx="1932">
                        <c:v>-1.469342575169732E-5</c:v>
                      </c:pt>
                      <c:pt idx="1933">
                        <c:v>-9.8147318432006153E-6</c:v>
                      </c:pt>
                      <c:pt idx="1934">
                        <c:v>-4.9750022610207441E-6</c:v>
                      </c:pt>
                      <c:pt idx="1935">
                        <c:v>-1.7857303217536621E-7</c:v>
                      </c:pt>
                      <c:pt idx="1936">
                        <c:v>4.5703052230149333E-6</c:v>
                      </c:pt>
                      <c:pt idx="1937">
                        <c:v>9.2674705898551354E-6</c:v>
                      </c:pt>
                      <c:pt idx="1938">
                        <c:v>1.3908853038799909E-5</c:v>
                      </c:pt>
                      <c:pt idx="1939">
                        <c:v>1.849047748365816E-5</c:v>
                      </c:pt>
                      <c:pt idx="1940">
                        <c:v>2.3008466716700169E-5</c:v>
                      </c:pt>
                      <c:pt idx="1941">
                        <c:v>2.7459044219027598E-5</c:v>
                      </c:pt>
                      <c:pt idx="1942">
                        <c:v>3.1838536844704212E-5</c:v>
                      </c:pt>
                      <c:pt idx="1943">
                        <c:v>3.6143377377283932E-5</c:v>
                      </c:pt>
                      <c:pt idx="1944">
                        <c:v>4.0370106957510423E-5</c:v>
                      </c:pt>
                      <c:pt idx="1945">
                        <c:v>4.4515377381100622E-5</c:v>
                      </c:pt>
                      <c:pt idx="1946">
                        <c:v>4.8575953265662291E-5</c:v>
                      </c:pt>
                      <c:pt idx="1947">
                        <c:v>5.2548714085932562E-5</c:v>
                      </c:pt>
                      <c:pt idx="1948">
                        <c:v>5.6430656076661409E-5</c:v>
                      </c:pt>
                      <c:pt idx="1949">
                        <c:v>6.0218894002599643E-5</c:v>
                      </c:pt>
                      <c:pt idx="1950">
                        <c:v>6.3910662795186224E-5</c:v>
                      </c:pt>
                      <c:pt idx="1951">
                        <c:v>6.75033190556638E-5</c:v>
                      </c:pt>
                      <c:pt idx="1952">
                        <c:v>7.0994342424484443E-5</c:v>
                      </c:pt>
                      <c:pt idx="1953">
                        <c:v>7.4381336816999399E-5</c:v>
                      </c:pt>
                      <c:pt idx="1954">
                        <c:v>7.7662031525557355E-5</c:v>
                      </c:pt>
                      <c:pt idx="1955">
                        <c:v>8.0834282188264691E-5</c:v>
                      </c:pt>
                      <c:pt idx="1956">
                        <c:v>8.389607162478901E-5</c:v>
                      </c:pt>
                      <c:pt idx="1957">
                        <c:v>8.6845510539713085E-5</c:v>
                      </c:pt>
                      <c:pt idx="1958">
                        <c:v>8.9680838094070565E-5</c:v>
                      </c:pt>
                      <c:pt idx="1959">
                        <c:v>9.2400422345817319E-5</c:v>
                      </c:pt>
                      <c:pt idx="1960">
                        <c:v>9.5002760560112525E-5</c:v>
                      </c:pt>
                      <c:pt idx="1961">
                        <c:v>9.7486479390402139E-5</c:v>
                      </c:pt>
                      <c:pt idx="1962">
                        <c:v>9.9850334931413483E-5</c:v>
                      </c:pt>
                      <c:pt idx="1963">
                        <c:v>1.020932126452838E-4</c:v>
                      </c:pt>
                      <c:pt idx="1964">
                        <c:v>1.04214127162157E-4</c:v>
                      </c:pt>
                      <c:pt idx="1965">
                        <c:v>1.0621222195669299E-4</c:v>
                      </c:pt>
                      <c:pt idx="1966">
                        <c:v>1.0808676890203861E-4</c:v>
                      </c:pt>
                      <c:pt idx="1967">
                        <c:v>1.098371677029166E-4</c:v>
                      </c:pt>
                      <c:pt idx="1968">
                        <c:v>1.1146294520958689E-4</c:v>
                      </c:pt>
                      <c:pt idx="1969">
                        <c:v>1.12963754614537E-4</c:v>
                      </c:pt>
                      <c:pt idx="1970">
                        <c:v>1.1433937453385061E-4</c:v>
                      </c:pt>
                      <c:pt idx="1971">
                        <c:v>1.155897079752997E-4</c:v>
                      </c:pt>
                      <c:pt idx="1972">
                        <c:v>1.167147811952944E-4</c:v>
                      </c:pt>
                      <c:pt idx="1973">
                        <c:v>1.1771474244691121E-4</c:v>
                      </c:pt>
                      <c:pt idx="1974">
                        <c:v>1.185898606213064E-4</c:v>
                      </c:pt>
                      <c:pt idx="1975">
                        <c:v>1.193405237849009E-4</c:v>
                      </c:pt>
                      <c:pt idx="1976">
                        <c:v>1.1996723761480169E-4</c:v>
                      </c:pt>
                      <c:pt idx="1977">
                        <c:v>1.204706237349989E-4</c:v>
                      </c:pt>
                      <c:pt idx="1978">
                        <c:v>1.20851417955951E-4</c:v>
                      </c:pt>
                      <c:pt idx="1979">
                        <c:v>1.2111046842023559E-4</c:v>
                      </c:pt>
                      <c:pt idx="1980">
                        <c:v>1.212487336570133E-4</c:v>
                      </c:pt>
                      <c:pt idx="1981">
                        <c:v>1.212672805481073E-4</c:v>
                      </c:pt>
                      <c:pt idx="1982">
                        <c:v>1.211672822085669E-4</c:v>
                      </c:pt>
                      <c:pt idx="1983">
                        <c:v>1.209500157846316E-4</c:v>
                      </c:pt>
                      <c:pt idx="1984">
                        <c:v>1.2061686017206859E-4</c:v>
                      </c:pt>
                      <c:pt idx="1985">
                        <c:v>1.201692936579027E-4</c:v>
                      </c:pt>
                      <c:pt idx="1986">
                        <c:v>1.196088914886018E-4</c:v>
                      </c:pt>
                      <c:pt idx="1987">
                        <c:v>1.189373233678241E-4</c:v>
                      </c:pt>
                      <c:pt idx="1988">
                        <c:v>1.181563508868705E-4</c:v>
                      </c:pt>
                      <c:pt idx="1989">
                        <c:v>1.172678248910182E-4</c:v>
                      </c:pt>
                      <c:pt idx="1990">
                        <c:v>1.1627368278494571E-4</c:v>
                      </c:pt>
                      <c:pt idx="1991">
                        <c:v>1.151759457804844E-4</c:v>
                      </c:pt>
                      <c:pt idx="1992">
                        <c:v>1.139767160899573E-4</c:v>
                      </c:pt>
                      <c:pt idx="1993">
                        <c:v>1.126781740683849E-4</c:v>
                      </c:pt>
                      <c:pt idx="1994">
                        <c:v>1.112825753078571E-4</c:v>
                      </c:pt>
                      <c:pt idx="1995">
                        <c:v>1.097922476873835E-4</c:v>
                      </c:pt>
                      <c:pt idx="1996">
                        <c:v>1.0820958838154279E-4</c:v>
                      </c:pt>
                      <c:pt idx="1997">
                        <c:v>1.0653706083126259E-4</c:v>
                      </c:pt>
                      <c:pt idx="1998">
                        <c:v>1.0477719168006221E-4</c:v>
                      </c:pt>
                      <c:pt idx="1999">
                        <c:v>1.029325676790931E-4</c:v>
                      </c:pt>
                      <c:pt idx="2000">
                        <c:v>1.010058325643066E-4</c:v>
                      </c:pt>
                      <c:pt idx="2001">
                        <c:v>9.8999683909076932E-5</c:v>
                      </c:pt>
                      <c:pt idx="2002">
                        <c:v>9.6916869955592704E-5</c:v>
                      </c:pt>
                      <c:pt idx="2003">
                        <c:v>9.4760186428323131E-5</c:v>
                      </c:pt>
                      <c:pt idx="2004">
                        <c:v>9.2532473332846213E-5</c:v>
                      </c:pt>
                      <c:pt idx="2005">
                        <c:v>9.0236611743309459E-5</c:v>
                      </c:pt>
                      <c:pt idx="2006">
                        <c:v>8.7875520581771655E-5</c:v>
                      </c:pt>
                      <c:pt idx="2007">
                        <c:v>8.5452153392649962E-5</c:v>
                      </c:pt>
                      <c:pt idx="2008">
                        <c:v>8.2969495115469305E-5</c:v>
                      </c:pt>
                      <c:pt idx="2009">
                        <c:v>8.0430558859080839E-5</c:v>
                      </c:pt>
                      <c:pt idx="2010">
                        <c:v>7.7838382680483299E-5</c:v>
                      </c:pt>
                      <c:pt idx="2011">
                        <c:v>7.5196026371345459E-5</c:v>
                      </c:pt>
                      <c:pt idx="2012">
                        <c:v>7.2506568255289463E-5</c:v>
                      </c:pt>
                      <c:pt idx="2013">
                        <c:v>6.9773101998954026E-5</c:v>
                      </c:pt>
                      <c:pt idx="2014">
                        <c:v>6.699873343981272E-5</c:v>
                      </c:pt>
                      <c:pt idx="2015">
                        <c:v>6.4186577433676949E-5</c:v>
                      </c:pt>
                      <c:pt idx="2016">
                        <c:v>6.1339754724764608E-5</c:v>
                      </c:pt>
                      <c:pt idx="2017">
                        <c:v>5.846138884116476E-5</c:v>
                      </c:pt>
                      <c:pt idx="2018">
                        <c:v>5.5554603018475869E-5</c:v>
                      </c:pt>
                      <c:pt idx="2019">
                        <c:v>5.2622517154339777E-5</c:v>
                      </c:pt>
                      <c:pt idx="2020">
                        <c:v>4.9668244796536543E-5</c:v>
                      </c:pt>
                      <c:pt idx="2021">
                        <c:v>4.6694890167245922E-5</c:v>
                      </c:pt>
                      <c:pt idx="2022">
                        <c:v>4.3705545226019981E-5</c:v>
                      </c:pt>
                      <c:pt idx="2023">
                        <c:v>4.0703286773948372E-5</c:v>
                      </c:pt>
                      <c:pt idx="2024">
                        <c:v>3.7691173601432738E-5</c:v>
                      </c:pt>
                      <c:pt idx="2025">
                        <c:v>3.4672243681920307E-5</c:v>
                      </c:pt>
                      <c:pt idx="2026">
                        <c:v>3.1649511413878193E-5</c:v>
                      </c:pt>
                      <c:pt idx="2027">
                        <c:v>2.8625964913220561E-5</c:v>
                      </c:pt>
                      <c:pt idx="2028">
                        <c:v>2.560456335832909E-5</c:v>
                      </c:pt>
                      <c:pt idx="2029">
                        <c:v>2.2588234389734951E-5</c:v>
                      </c:pt>
                      <c:pt idx="2030">
                        <c:v>1.957987156645621E-5</c:v>
                      </c:pt>
                      <c:pt idx="2031">
                        <c:v>1.6582331880909861E-5</c:v>
                      </c:pt>
                      <c:pt idx="2032">
                        <c:v>1.3598433334240919E-5</c:v>
                      </c:pt>
                      <c:pt idx="2033">
                        <c:v>1.0630952573834219E-5</c:v>
                      </c:pt>
                      <c:pt idx="2034">
                        <c:v>7.6826225946958405E-6</c:v>
                      </c:pt>
                      <c:pt idx="2035">
                        <c:v>4.7561305063123082E-6</c:v>
                      </c:pt>
                      <c:pt idx="2036">
                        <c:v>1.854115366515644E-6</c:v>
                      </c:pt>
                      <c:pt idx="2037">
                        <c:v>-1.0208339161982841E-6</c:v>
                      </c:pt>
                      <c:pt idx="2038">
                        <c:v>-3.8661806105317826E-6</c:v>
                      </c:pt>
                      <c:pt idx="2039">
                        <c:v>-6.6794421191432112E-6</c:v>
                      </c:pt>
                      <c:pt idx="2040">
                        <c:v>-9.4581918630983356E-6</c:v>
                      </c:pt>
                      <c:pt idx="2041">
                        <c:v>-1.2200061092895361E-5</c:v>
                      </c:pt>
                      <c:pt idx="2042">
                        <c:v>-1.4902740625026609E-5</c:v>
                      </c:pt>
                      <c:pt idx="2043">
                        <c:v>-1.756398250312285E-5</c:v>
                      </c:pt>
                      <c:pt idx="2044">
                        <c:v>-2.018160158280932E-5</c:v>
                      </c:pt>
                      <c:pt idx="2045">
                        <c:v>-2.27534770394857E-5</c:v>
                      </c:pt>
                      <c:pt idx="2046">
                        <c:v>-2.5277553798325319E-5</c:v>
                      </c:pt>
                      <c:pt idx="2047">
                        <c:v>-2.7751843885871771E-5</c:v>
                      </c:pt>
                      <c:pt idx="2048">
                        <c:v>-3.0174427702693841E-5</c:v>
                      </c:pt>
                      <c:pt idx="2049">
                        <c:v>-3.2543455216642108E-5</c:v>
                      </c:pt>
                      <c:pt idx="2050">
                        <c:v>-3.4857147076332689E-5</c:v>
                      </c:pt>
                      <c:pt idx="2051">
                        <c:v>-3.7113795644564768E-5</c:v>
                      </c:pt>
                      <c:pt idx="2052">
                        <c:v>-3.931176595146041E-5</c:v>
                      </c:pt>
                      <c:pt idx="2053">
                        <c:v>-4.1449496567194653E-5</c:v>
                      </c:pt>
                      <c:pt idx="2054">
                        <c:v>-4.3525500394264511E-5</c:v>
                      </c:pt>
                      <c:pt idx="2055">
                        <c:v>-4.5538365379324083E-5</c:v>
                      </c:pt>
                      <c:pt idx="2056">
                        <c:v>-4.7486755144691223E-5</c:v>
                      </c:pt>
                      <c:pt idx="2057">
                        <c:v>-4.9369409539708889E-5</c:v>
                      </c:pt>
                      <c:pt idx="2058">
                        <c:v>-5.1185145112220348E-5</c:v>
                      </c:pt>
                      <c:pt idx="2059">
                        <c:v>-5.2932855500492957E-5</c:v>
                      </c:pt>
                      <c:pt idx="2060">
                        <c:v>-5.4611511745999508E-5</c:v>
                      </c:pt>
                      <c:pt idx="2061">
                        <c:v>-5.6220162527539509E-5</c:v>
                      </c:pt>
                      <c:pt idx="2062">
                        <c:v>-5.7757934317254331E-5</c:v>
                      </c:pt>
                      <c:pt idx="2063">
                        <c:v>-5.9224031459161259E-5</c:v>
                      </c:pt>
                      <c:pt idx="2064">
                        <c:v>-6.0617736170900728E-5</c:v>
                      </c:pt>
                      <c:pt idx="2065">
                        <c:v>-6.1938408469459051E-5</c:v>
                      </c:pt>
                      <c:pt idx="2066">
                        <c:v>-6.3185486021695599E-5</c:v>
                      </c:pt>
                      <c:pt idx="2067">
                        <c:v>-6.4358483920568571E-5</c:v>
                      </c:pt>
                      <c:pt idx="2068">
                        <c:v>-6.5456994388016988E-5</c:v>
                      </c:pt>
                      <c:pt idx="2069">
                        <c:v>-6.6480686405518782E-5</c:v>
                      </c:pt>
                      <c:pt idx="2070">
                        <c:v>-6.7429305273405195E-5</c:v>
                      </c:pt>
                      <c:pt idx="2071">
                        <c:v>-6.8302672100070393E-5</c:v>
                      </c:pt>
                      <c:pt idx="2072">
                        <c:v>-6.9100683222272512E-5</c:v>
                      </c:pt>
                      <c:pt idx="2073">
                        <c:v>-6.982330955777759E-5</c:v>
                      </c:pt>
                      <c:pt idx="2074">
                        <c:v>-7.0470595891651311E-5</c:v>
                      </c:pt>
                      <c:pt idx="2075">
                        <c:v>-7.1042660097555489E-5</c:v>
                      </c:pt>
                      <c:pt idx="2076">
                        <c:v>-7.1539692295456022E-5</c:v>
                      </c:pt>
                      <c:pt idx="2077">
                        <c:v>-7.1961953947197125E-5</c:v>
                      </c:pt>
                      <c:pt idx="2078">
                        <c:v>-7.2309776891442767E-5</c:v>
                      </c:pt>
                      <c:pt idx="2079">
                        <c:v>-7.2583562319530681E-5</c:v>
                      </c:pt>
                      <c:pt idx="2080">
                        <c:v>-7.2783779693826387E-5</c:v>
                      </c:pt>
                      <c:pt idx="2081">
                        <c:v>-7.2910965610205054E-5</c:v>
                      </c:pt>
                      <c:pt idx="2082">
                        <c:v>-7.2965722606327494E-5</c:v>
                      </c:pt>
                      <c:pt idx="2083">
                        <c:v>-7.29487179174127E-5</c:v>
                      </c:pt>
                      <c:pt idx="2084">
                        <c:v>-7.2860682181243803E-5</c:v>
                      </c:pt>
                      <c:pt idx="2085">
                        <c:v>-7.2702408094176598E-5</c:v>
                      </c:pt>
                      <c:pt idx="2086">
                        <c:v>-7.2474749019949794E-5</c:v>
                      </c:pt>
                      <c:pt idx="2087">
                        <c:v>-7.2178617553124617E-5</c:v>
                      </c:pt>
                      <c:pt idx="2088">
                        <c:v>-7.1814984039007248E-5</c:v>
                      </c:pt>
                      <c:pt idx="2089">
                        <c:v>-7.1384875051931746E-5</c:v>
                      </c:pt>
                      <c:pt idx="2090">
                        <c:v>-7.0889371833802997E-5</c:v>
                      </c:pt>
                      <c:pt idx="2091">
                        <c:v>-7.0329608694819182E-5</c:v>
                      </c:pt>
                      <c:pt idx="2092">
                        <c:v>-6.9706771378310944E-5</c:v>
                      </c:pt>
                      <c:pt idx="2093">
                        <c:v>-6.9022095391650326E-5</c:v>
                      </c:pt>
                      <c:pt idx="2094">
                        <c:v>-6.8276864305196215E-5</c:v>
                      </c:pt>
                      <c:pt idx="2095">
                        <c:v>-6.7472408021254526E-5</c:v>
                      </c:pt>
                      <c:pt idx="2096">
                        <c:v>-6.66101010150411E-5</c:v>
                      </c:pt>
                      <c:pt idx="2097">
                        <c:v>-6.5691360549642746E-5</c:v>
                      </c:pt>
                      <c:pt idx="2098">
                        <c:v>-6.4717644866977387E-5</c:v>
                      </c:pt>
                      <c:pt idx="2099">
                        <c:v>-6.3690451356757872E-5</c:v>
                      </c:pt>
                      <c:pt idx="2100">
                        <c:v>-6.2611314705465356E-5</c:v>
                      </c:pt>
                      <c:pt idx="2101">
                        <c:v>-6.1481805027337939E-5</c:v>
                      </c:pt>
                      <c:pt idx="2102">
                        <c:v>-6.0303525979377622E-5</c:v>
                      </c:pt>
                      <c:pt idx="2103">
                        <c:v>-5.9078112862374488E-5</c:v>
                      </c:pt>
                      <c:pt idx="2104">
                        <c:v>-5.7807230709940712E-5</c:v>
                      </c:pt>
                      <c:pt idx="2105">
                        <c:v>-5.6492572367538721E-5</c:v>
                      </c:pt>
                      <c:pt idx="2106">
                        <c:v>-5.5135856563478221E-5</c:v>
                      </c:pt>
                      <c:pt idx="2107">
                        <c:v>-5.373882597384457E-5</c:v>
                      </c:pt>
                      <c:pt idx="2108">
                        <c:v>-5.2303245283307693E-5</c:v>
                      </c:pt>
                      <c:pt idx="2109">
                        <c:v>-5.0830899243745168E-5</c:v>
                      </c:pt>
                      <c:pt idx="2110">
                        <c:v>-4.9323590732596142E-5</c:v>
                      </c:pt>
                      <c:pt idx="2111">
                        <c:v>-4.7783138812843747E-5</c:v>
                      </c:pt>
                      <c:pt idx="2112">
                        <c:v>-4.62113767965036E-5</c:v>
                      </c:pt>
                      <c:pt idx="2113">
                        <c:v>-4.4610150313473143E-5</c:v>
                      </c:pt>
                      <c:pt idx="2114">
                        <c:v>-4.2981315387573819E-5</c:v>
                      </c:pt>
                      <c:pt idx="2115">
                        <c:v>-4.1326736521592118E-5</c:v>
                      </c:pt>
                      <c:pt idx="2116">
                        <c:v>-3.9648284793098938E-5</c:v>
                      </c:pt>
                      <c:pt idx="2117">
                        <c:v>-3.7947835962798782E-5</c:v>
                      </c:pt>
                      <c:pt idx="2118">
                        <c:v>-3.6227268597130252E-5</c:v>
                      </c:pt>
                      <c:pt idx="2119">
                        <c:v>-3.4488462206808498E-5</c:v>
                      </c:pt>
                      <c:pt idx="2120">
                        <c:v>-3.2733295402967868E-5</c:v>
                      </c:pt>
                      <c:pt idx="2121">
                        <c:v>-3.0963644072529212E-5</c:v>
                      </c:pt>
                      <c:pt idx="2122">
                        <c:v>-2.9181379574381499E-5</c:v>
                      </c:pt>
                      <c:pt idx="2123">
                        <c:v>-2.738836695793137E-5</c:v>
                      </c:pt>
                      <c:pt idx="2124">
                        <c:v>-2.5586463205536419E-5</c:v>
                      </c:pt>
                      <c:pt idx="2125">
                        <c:v>-2.377751550030049E-5</c:v>
                      </c:pt>
                      <c:pt idx="2126">
                        <c:v>-2.1963359520668949E-5</c:v>
                      </c:pt>
                      <c:pt idx="2127">
                        <c:v>-2.014581776322194E-5</c:v>
                      </c:pt>
                      <c:pt idx="2128">
                        <c:v>-1.832669789502208E-5</c:v>
                      </c:pt>
                      <c:pt idx="2129">
                        <c:v>-1.650779113683059E-5</c:v>
                      </c:pt>
                      <c:pt idx="2130">
                        <c:v>-1.4690870678462881E-5</c:v>
                      </c:pt>
                      <c:pt idx="2131">
                        <c:v>-1.287769012751029E-5</c:v>
                      </c:pt>
                      <c:pt idx="2132">
                        <c:v>-1.106998199261024E-5</c:v>
                      </c:pt>
                      <c:pt idx="2133">
                        <c:v>-9.2694562024013277E-6</c:v>
                      </c:pt>
                      <c:pt idx="2134">
                        <c:v>-7.477798661253804E-6</c:v>
                      </c:pt>
                      <c:pt idx="2135">
                        <c:v>-5.6966698428192991E-6</c:v>
                      </c:pt>
                      <c:pt idx="2136">
                        <c:v>-3.9277034223960798E-6</c:v>
                      </c:pt>
                      <c:pt idx="2137">
                        <c:v>-2.1725049490585622E-6</c:v>
                      </c:pt>
                      <c:pt idx="2138">
                        <c:v>-4.3265055845143332E-7</c:v>
                      </c:pt>
                      <c:pt idx="2139">
                        <c:v>1.2903142728998849E-6</c:v>
                      </c:pt>
                      <c:pt idx="2140">
                        <c:v>2.9948759309596841E-6</c:v>
                      </c:pt>
                      <c:pt idx="2141">
                        <c:v>4.6795538244798893E-6</c:v>
                      </c:pt>
                      <c:pt idx="2142">
                        <c:v>6.3429015015215437E-6</c:v>
                      </c:pt>
                      <c:pt idx="2143">
                        <c:v>7.983507721545675E-6</c:v>
                      </c:pt>
                      <c:pt idx="2144">
                        <c:v>9.5999974824692465E-6</c:v>
                      </c:pt>
                      <c:pt idx="2145">
                        <c:v>1.119103300213186E-5</c:v>
                      </c:pt>
                      <c:pt idx="2146">
                        <c:v>1.2755314653668861E-5</c:v>
                      </c:pt>
                      <c:pt idx="2147">
                        <c:v>1.4291581854336599E-5</c:v>
                      </c:pt>
                      <c:pt idx="2148">
                        <c:v>1.5798613907385431E-5</c:v>
                      </c:pt>
                      <c:pt idx="2149">
                        <c:v>1.727523079662587E-5</c:v>
                      </c:pt>
                      <c:pt idx="2150">
                        <c:v>1.872029393338333E-5</c:v>
                      </c:pt>
                      <c:pt idx="2151">
                        <c:v>2.013270685558583E-5</c:v>
                      </c:pt>
                      <c:pt idx="2152">
                        <c:v>2.1511415878778851E-5</c:v>
                      </c:pt>
                      <c:pt idx="2153">
                        <c:v>2.285541069891018E-5</c:v>
                      </c:pt>
                      <c:pt idx="2154">
                        <c:v>2.416372494677626E-5</c:v>
                      </c:pt>
                      <c:pt idx="2155">
                        <c:v>2.543543669406997E-5</c:v>
                      </c:pt>
                      <c:pt idx="2156">
                        <c:v>2.6669668911017402E-5</c:v>
                      </c:pt>
                      <c:pt idx="2157">
                        <c:v>2.7865589875638669E-5</c:v>
                      </c:pt>
                      <c:pt idx="2158">
                        <c:v>2.9022413534714729E-5</c:v>
                      </c:pt>
                      <c:pt idx="2159">
                        <c:v>3.0139399816588319E-5</c:v>
                      </c:pt>
                      <c:pt idx="2160">
                        <c:v>3.1215854895973008E-5</c:v>
                      </c:pt>
                      <c:pt idx="2161">
                        <c:v>3.2251131410989573E-5</c:v>
                      </c:pt>
                      <c:pt idx="2162">
                        <c:v>3.3244628632692852E-5</c:v>
                      </c:pt>
                      <c:pt idx="2163">
                        <c:v>3.4195792587396763E-5</c:v>
                      </c:pt>
                      <c:pt idx="2164">
                        <c:v>3.5104116132147499E-5</c:v>
                      </c:pt>
                      <c:pt idx="2165">
                        <c:v>3.5969138983737422E-5</c:v>
                      </c:pt>
                      <c:pt idx="2166">
                        <c:v>3.6790447701693757E-5</c:v>
                      </c:pt>
                      <c:pt idx="2167">
                        <c:v>3.7567675625716548E-5</c:v>
                      </c:pt>
                      <c:pt idx="2168">
                        <c:v>3.8300502768080148E-5</c:v>
                      </c:pt>
                      <c:pt idx="2169">
                        <c:v>3.8988655661551487E-5</c:v>
                      </c:pt>
                      <c:pt idx="2170">
                        <c:v>3.9631907163416083E-5</c:v>
                      </c:pt>
                      <c:pt idx="2171">
                        <c:v>4.0230076216239821E-5</c:v>
                      </c:pt>
                      <c:pt idx="2172">
                        <c:v>4.0783027566030573E-5</c:v>
                      </c:pt>
                      <c:pt idx="2173">
                        <c:v>4.1290671438498482E-5</c:v>
                      </c:pt>
                      <c:pt idx="2174">
                        <c:v>4.1752963174147918E-5</c:v>
                      </c:pt>
                      <c:pt idx="2175">
                        <c:v>4.2169902822966861E-5</c:v>
                      </c:pt>
                      <c:pt idx="2176">
                        <c:v>4.2541534699511337E-5</c:v>
                      </c:pt>
                      <c:pt idx="2177">
                        <c:v>4.2867946899213263E-5</c:v>
                      </c:pt>
                      <c:pt idx="2178">
                        <c:v>4.3149270776769431E-5</c:v>
                      </c:pt>
                      <c:pt idx="2179">
                        <c:v>4.338568038749849E-5</c:v>
                      </c:pt>
                      <c:pt idx="2180">
                        <c:v>4.3577391892579077E-5</c:v>
                      </c:pt>
                      <c:pt idx="2181">
                        <c:v>4.3724662929109438E-5</c:v>
                      </c:pt>
                      <c:pt idx="2182">
                        <c:v>4.3827791945953273E-5</c:v>
                      </c:pt>
                      <c:pt idx="2183">
                        <c:v>4.3887117506360323E-5</c:v>
                      </c:pt>
                      <c:pt idx="2184">
                        <c:v>4.3903017558373243E-5</c:v>
                      </c:pt>
                      <c:pt idx="2185">
                        <c:v>4.3875908674053152E-5</c:v>
                      </c:pt>
                      <c:pt idx="2186">
                        <c:v>4.3806245258576788E-5</c:v>
                      </c:pt>
                      <c:pt idx="2187">
                        <c:v>4.3694518730277E-5</c:v>
                      </c:pt>
                      <c:pt idx="2188">
                        <c:v>4.3541256672715873E-5</c:v>
                      </c:pt>
                      <c:pt idx="2189">
                        <c:v>4.3347021959896558E-5</c:v>
                      </c:pt>
                      <c:pt idx="2190">
                        <c:v>4.3112411855734789E-5</c:v>
                      </c:pt>
                      <c:pt idx="2191">
                        <c:v>4.2838057088925078E-5</c:v>
                      </c:pt>
                      <c:pt idx="2192">
                        <c:v>4.2524620904349611E-5</c:v>
                      </c:pt>
                      <c:pt idx="2193">
                        <c:v>4.2172798092188862E-5</c:v>
                      </c:pt>
                      <c:pt idx="2194">
                        <c:v>4.1783313995903507E-5</c:v>
                      </c:pt>
                      <c:pt idx="2195">
                        <c:v>4.1356923500266237E-5</c:v>
                      </c:pt>
                      <c:pt idx="2196">
                        <c:v>4.0894410000629373E-5</c:v>
                      </c:pt>
                      <c:pt idx="2197">
                        <c:v>4.0396584354621397E-5</c:v>
                      </c:pt>
                      <c:pt idx="2198">
                        <c:v>3.9864283817470153E-5</c:v>
                      </c:pt>
                      <c:pt idx="2199">
                        <c:v>3.9298370962154822E-5</c:v>
                      </c:pt>
                      <c:pt idx="2200">
                        <c:v>3.8699732585591789E-5</c:v>
                      </c:pt>
                      <c:pt idx="2201">
                        <c:v>3.8069278602060629E-5</c:v>
                      </c:pt>
                      <c:pt idx="2202">
                        <c:v>3.7407940925077561E-5</c:v>
                      </c:pt>
                      <c:pt idx="2203">
                        <c:v>3.6716672338922423E-5</c:v>
                      </c:pt>
                      <c:pt idx="2204">
                        <c:v>3.5996445361023653E-5</c:v>
                      </c:pt>
                      <c:pt idx="2205">
                        <c:v>3.5248251096402519E-5</c:v>
                      </c:pt>
                      <c:pt idx="2206">
                        <c:v>3.447309808537378E-5</c:v>
                      </c:pt>
                      <c:pt idx="2207">
                        <c:v>3.3672011145694507E-5</c:v>
                      </c:pt>
                      <c:pt idx="2208">
                        <c:v>3.2846030210346388E-5</c:v>
                      </c:pt>
                      <c:pt idx="2209">
                        <c:v>3.1996209162129453E-5</c:v>
                      </c:pt>
                      <c:pt idx="2210">
                        <c:v>3.1123614666236122E-5</c:v>
                      </c:pt>
                      <c:pt idx="2211">
                        <c:v>3.0229325001965618E-5</c:v>
                      </c:pt>
                      <c:pt idx="2212">
                        <c:v>2.9314428894726979E-5</c:v>
                      </c:pt>
                      <c:pt idx="2213">
                        <c:v>2.838002434946831E-5</c:v>
                      </c:pt>
                      <c:pt idx="2214">
                        <c:v>2.742721748665636E-5</c:v>
                      </c:pt>
                      <c:pt idx="2215">
                        <c:v>2.64571213819174E-5</c:v>
                      </c:pt>
                      <c:pt idx="2216">
                        <c:v>2.5470854910435289E-5</c:v>
                      </c:pt>
                      <c:pt idx="2217">
                        <c:v>2.4469541597187561E-5</c:v>
                      </c:pt>
                      <c:pt idx="2218">
                        <c:v>2.345430847408336E-5</c:v>
                      </c:pt>
                      <c:pt idx="2219">
                        <c:v>2.2426284945050321E-5</c:v>
                      </c:pt>
                      <c:pt idx="2220">
                        <c:v>2.138660166009869E-5</c:v>
                      </c:pt>
                      <c:pt idx="2221">
                        <c:v>2.033638939937264E-5</c:v>
                      </c:pt>
                      <c:pt idx="2222">
                        <c:v>1.9276777968178359E-5</c:v>
                      </c:pt>
                      <c:pt idx="2223">
                        <c:v>1.8208895103958242E-5</c:v>
                      </c:pt>
                      <c:pt idx="2224">
                        <c:v>1.7133865396159261E-5</c:v>
                      </c:pt>
                      <c:pt idx="2225">
                        <c:v>1.6052809219921271E-5</c:v>
                      </c:pt>
                      <c:pt idx="2226">
                        <c:v>1.4966841684488661E-5</c:v>
                      </c:pt>
                      <c:pt idx="2227">
                        <c:v>1.387707159722513E-5</c:v>
                      </c:pt>
                      <c:pt idx="2228">
                        <c:v>1.278460044408751E-5</c:v>
                      </c:pt>
                      <c:pt idx="2229">
                        <c:v>1.1690521387390041E-5</c:v>
                      </c:pt>
                      <c:pt idx="2230">
                        <c:v>1.0595918281665051E-5</c:v>
                      </c:pt>
                      <c:pt idx="2231">
                        <c:v>9.5018647084008701E-6</c:v>
                      </c:pt>
                      <c:pt idx="2232">
                        <c:v>8.4094230304108705E-6</c:v>
                      </c:pt>
                      <c:pt idx="2233">
                        <c:v>7.3196434665616363E-6</c:v>
                      </c:pt>
                      <c:pt idx="2234">
                        <c:v>6.2335631875605261E-6</c:v>
                      </c:pt>
                      <c:pt idx="2235">
                        <c:v>5.1522054334757429E-6</c:v>
                      </c:pt>
                      <c:pt idx="2236">
                        <c:v>4.0765786536339657E-6</c:v>
                      </c:pt>
                      <c:pt idx="2237">
                        <c:v>3.007675669512367E-6</c:v>
                      </c:pt>
                      <c:pt idx="2238">
                        <c:v>1.9464728612132762E-6</c:v>
                      </c:pt>
                      <c:pt idx="2239">
                        <c:v>8.9392937808084197E-7</c:v>
                      </c:pt>
                      <c:pt idx="2240">
                        <c:v>-1.490136260100306E-7</c:v>
                      </c:pt>
                      <c:pt idx="2241">
                        <c:v>-1.1814337321916141E-6</c:v>
                      </c:pt>
                      <c:pt idx="2242">
                        <c:v>-2.202427970496797E-6</c:v>
                      </c:pt>
                      <c:pt idx="2243">
                        <c:v>-3.2111135076664299E-6</c:v>
                      </c:pt>
                      <c:pt idx="2244">
                        <c:v>-4.2066283084588143E-6</c:v>
                      </c:pt>
                      <c:pt idx="2245">
                        <c:v>-5.1881317700795281E-6</c:v>
                      </c:pt>
                      <c:pt idx="2246">
                        <c:v>-6.1548053293798283E-6</c:v>
                      </c:pt>
                      <c:pt idx="2247">
                        <c:v>-7.1058530425019387E-6</c:v>
                      </c:pt>
                      <c:pt idx="2248">
                        <c:v>-8.0405021366796309E-6</c:v>
                      </c:pt>
                      <c:pt idx="2249">
                        <c:v>-8.9580035339325846E-6</c:v>
                      </c:pt>
                      <c:pt idx="2250">
                        <c:v>-9.857632346423041E-6</c:v>
                      </c:pt>
                      <c:pt idx="2251">
                        <c:v>-1.0738688343273239E-5</c:v>
                      </c:pt>
                      <c:pt idx="2252">
                        <c:v>-1.160049638867196E-5</c:v>
                      </c:pt>
                      <c:pt idx="2253">
                        <c:v>-1.24424068511283E-5</c:v>
                      </c:pt>
                      <c:pt idx="2254">
                        <c:v>-1.326379598376019E-5</c:v>
                      </c:pt>
                      <c:pt idx="2255">
                        <c:v>-1.406406627553492E-5</c:v>
                      </c:pt>
                      <c:pt idx="2256">
                        <c:v>-1.4842646773407651E-5</c:v>
                      </c:pt>
                      <c:pt idx="2257">
                        <c:v>-1.5598993375333149E-5</c:v>
                      </c:pt>
                      <c:pt idx="2258">
                        <c:v>-1.6332589094154698E-5</c:v>
                      </c:pt>
                      <c:pt idx="2259">
                        <c:v>-1.7042944292402119E-5</c:v>
                      </c:pt>
                      <c:pt idx="2260">
                        <c:v>-1.772959688805955E-5</c:v>
                      </c:pt>
                      <c:pt idx="2261">
                        <c:v>-1.8392112531390601E-5</c:v>
                      </c:pt>
                      <c:pt idx="2262">
                        <c:v>-1.90300847529367E-5</c:v>
                      </c:pt>
                      <c:pt idx="2263">
                        <c:v>-1.9643135082830621E-5</c:v>
                      </c:pt>
                      <c:pt idx="2264">
                        <c:v>-2.0230913141594461E-5</c:v>
                      </c:pt>
                      <c:pt idx="2265">
                        <c:v>-2.0793096702616999E-5</c:v>
                      </c:pt>
                      <c:pt idx="2266">
                        <c:v>-2.1329391726531331E-5</c:v>
                      </c:pt>
                      <c:pt idx="2267">
                        <c:v>-2.1839532367738799E-5</c:v>
                      </c:pt>
                      <c:pt idx="2268">
                        <c:v>-2.2323280953349981E-5</c:v>
                      </c:pt>
                      <c:pt idx="2269">
                        <c:v>-2.2780427934837829E-5</c:v>
                      </c:pt>
                      <c:pt idx="2270">
                        <c:v>-2.3210791812721499E-5</c:v>
                      </c:pt>
                      <c:pt idx="2271">
                        <c:v>-2.361421903462297E-5</c:v>
                      </c:pt>
                      <c:pt idx="2272">
                        <c:v>-2.3990583867060628E-5</c:v>
                      </c:pt>
                      <c:pt idx="2273">
                        <c:v>-2.4339788241366539E-5</c:v>
                      </c:pt>
                      <c:pt idx="2274">
                        <c:v>-2.4661761574134979E-5</c:v>
                      </c:pt>
                      <c:pt idx="2275">
                        <c:v>-2.4956460562631259E-5</c:v>
                      </c:pt>
                      <c:pt idx="2276">
                        <c:v>-2.5223868955609249E-5</c:v>
                      </c:pt>
                      <c:pt idx="2277">
                        <c:v>-2.5463997300006368E-5</c:v>
                      </c:pt>
                      <c:pt idx="2278">
                        <c:v>-2.5676882664003068E-5</c:v>
                      </c:pt>
                      <c:pt idx="2279">
                        <c:v>-2.5862588336952321E-5</c:v>
                      </c:pt>
                      <c:pt idx="2280">
                        <c:v>-2.602120350670223E-5</c:v>
                      </c:pt>
                      <c:pt idx="2281">
                        <c:v>-2.6152842914851551E-5</c:v>
                      </c:pt>
                      <c:pt idx="2282">
                        <c:v>-2.6257646490494191E-5</c:v>
                      </c:pt>
                      <c:pt idx="2283">
                        <c:v>-2.633577896302431E-5</c:v>
                      </c:pt>
                      <c:pt idx="2284">
                        <c:v>-2.6387429454588078E-5</c:v>
                      </c:pt>
                      <c:pt idx="2285">
                        <c:v>-2.641281105278261E-5</c:v>
                      </c:pt>
                      <c:pt idx="2286">
                        <c:v>-2.6412160364215529E-5</c:v>
                      </c:pt>
                      <c:pt idx="2287">
                        <c:v>-2.6385737049551419E-5</c:v>
                      </c:pt>
                      <c:pt idx="2288">
                        <c:v>-2.6333823340683141E-5</c:v>
                      </c:pt>
                      <c:pt idx="2289">
                        <c:v>-2.6256723540677151E-5</c:v>
                      </c:pt>
                      <c:pt idx="2290">
                        <c:v>-2.6154763507152261E-5</c:v>
                      </c:pt>
                      <c:pt idx="2291">
                        <c:v>-2.6028290119761011E-5</c:v>
                      </c:pt>
                      <c:pt idx="2292">
                        <c:v>-2.5877670732451428E-5</c:v>
                      </c:pt>
                      <c:pt idx="2293">
                        <c:v>-2.57032926111954E-5</c:v>
                      </c:pt>
                      <c:pt idx="2294">
                        <c:v>-2.550556235787691E-5</c:v>
                      </c:pt>
                      <c:pt idx="2295">
                        <c:v>-2.528490532104031E-5</c:v>
                      </c:pt>
                      <c:pt idx="2296">
                        <c:v>-2.5041764994204301E-5</c:v>
                      </c:pt>
                      <c:pt idx="2297">
                        <c:v>-2.4776602402452839E-5</c:v>
                      </c:pt>
                      <c:pt idx="2298">
                        <c:v>-2.4489895478018081E-5</c:v>
                      </c:pt>
                      <c:pt idx="2299">
                        <c:v>-2.4182138425574619E-5</c:v>
                      </c:pt>
                      <c:pt idx="2300">
                        <c:v>-2.3853841077966571E-5</c:v>
                      </c:pt>
                      <c:pt idx="2301">
                        <c:v>-2.3505528243091849E-5</c:v>
                      </c:pt>
                      <c:pt idx="2302">
                        <c:v>-2.3137739042668801E-5</c:v>
                      </c:pt>
                      <c:pt idx="2303">
                        <c:v>-2.2751026243611559E-5</c:v>
                      </c:pt>
                      <c:pt idx="2304">
                        <c:v>-2.2345955582740181E-5</c:v>
                      </c:pt>
                      <c:pt idx="2305">
                        <c:v>-2.1923105085550921E-5</c:v>
                      </c:pt>
                      <c:pt idx="2306">
                        <c:v>-2.1483064379770829E-5</c:v>
                      </c:pt>
                      <c:pt idx="2307">
                        <c:v>-2.102643400441836E-5</c:v>
                      </c:pt>
                      <c:pt idx="2308">
                        <c:v>-2.055382471508919E-5</c:v>
                      </c:pt>
                      <c:pt idx="2309">
                        <c:v>-2.0065856786182941E-5</c:v>
                      </c:pt>
                      <c:pt idx="2310">
                        <c:v>-1.9563159310782101E-5</c:v>
                      </c:pt>
                      <c:pt idx="2311">
                        <c:v>-1.9046369498890002E-5</c:v>
                      </c:pt>
                      <c:pt idx="2312">
                        <c:v>-1.8516131974729099E-5</c:v>
                      </c:pt>
                      <c:pt idx="2313">
                        <c:v>-1.797309807379468E-5</c:v>
                      </c:pt>
                      <c:pt idx="2314">
                        <c:v>-1.7417925140352651E-5</c:v>
                      </c:pt>
                      <c:pt idx="2315">
                        <c:v>-1.685127582606256E-5</c:v>
                      </c:pt>
                      <c:pt idx="2316">
                        <c:v>-1.627381739039922E-5</c:v>
                      </c:pt>
                      <c:pt idx="2317">
                        <c:v>-1.5686221003537978E-5</c:v>
                      </c:pt>
                      <c:pt idx="2318">
                        <c:v>-1.508916105235928E-5</c:v>
                      </c:pt>
                      <c:pt idx="2319">
                        <c:v>-1.4483314450219169E-5</c:v>
                      </c:pt>
                      <c:pt idx="2320">
                        <c:v>-1.38693599511216E-5</c:v>
                      </c:pt>
                      <c:pt idx="2321">
                        <c:v>-1.3247977468918451E-5</c:v>
                      </c:pt>
                      <c:pt idx="2322">
                        <c:v>-1.2619847402151459E-5</c:v>
                      </c:pt>
                      <c:pt idx="2323">
                        <c:v>-1.198564996513911E-5</c:v>
                      </c:pt>
                      <c:pt idx="2324">
                        <c:v>-1.134606452589906E-5</c:v>
                      </c:pt>
                      <c:pt idx="2325">
                        <c:v>-1.070176895148438E-5</c:v>
                      </c:pt>
                      <c:pt idx="2326">
                        <c:v>-1.005343896129882E-5</c:v>
                      </c:pt>
                      <c:pt idx="2327">
                        <c:v>-9.4017474889428472E-6</c:v>
                      </c:pt>
                      <c:pt idx="2328">
                        <c:v>-8.7473640531284528E-6</c:v>
                      </c:pt>
                      <c:pt idx="2329">
                        <c:v>-8.0909541381865052E-6</c:v>
                      </c:pt>
                      <c:pt idx="2330">
                        <c:v>-7.4331785846758447E-6</c:v>
                      </c:pt>
                      <c:pt idx="2331">
                        <c:v>-6.7746929905883769E-6</c:v>
                      </c:pt>
                      <c:pt idx="2332">
                        <c:v>-6.1161471236291961E-6</c:v>
                      </c:pt>
                      <c:pt idx="2333">
                        <c:v>-5.4581843450351527E-6</c:v>
                      </c:pt>
                      <c:pt idx="2334">
                        <c:v>-4.8014410453794428E-6</c:v>
                      </c:pt>
                      <c:pt idx="2335">
                        <c:v>-4.1465460927936224E-6</c:v>
                      </c:pt>
                      <c:pt idx="2336">
                        <c:v>-3.4941202940220388E-6</c:v>
                      </c:pt>
                      <c:pt idx="2337">
                        <c:v>-2.8447758687070341E-6</c:v>
                      </c:pt>
                      <c:pt idx="2338">
                        <c:v>-2.199115937286378E-6</c:v>
                      </c:pt>
                      <c:pt idx="2339">
                        <c:v>-1.557734022867315E-6</c:v>
                      </c:pt>
                      <c:pt idx="2340">
                        <c:v>-9.2121356742434577E-7</c:v>
                      </c:pt>
                      <c:pt idx="2341">
                        <c:v>-2.9012746265042318E-7</c:v>
                      </c:pt>
                      <c:pt idx="2342">
                        <c:v>3.3496240422633431E-7</c:v>
                      </c:pt>
                      <c:pt idx="2343">
                        <c:v>9.5350558936602814E-7</c:v>
                      </c:pt>
                      <c:pt idx="2344">
                        <c:v>1.564963515703896E-6</c:v>
                      </c:pt>
                      <c:pt idx="2345">
                        <c:v>2.1688098805421131E-6</c:v>
                      </c:pt>
                      <c:pt idx="2346">
                        <c:v>2.7645310471058139E-6</c:v>
                      </c:pt>
                      <c:pt idx="2347">
                        <c:v>3.351626419840734E-6</c:v>
                      </c:pt>
                      <c:pt idx="2348">
                        <c:v>3.9296088032479311E-6</c:v>
                      </c:pt>
                      <c:pt idx="2349">
                        <c:v>4.4980047440691664E-6</c:v>
                      </c:pt>
                      <c:pt idx="2350">
                        <c:v>5.0563548566546236E-6</c:v>
                      </c:pt>
                      <c:pt idx="2351">
                        <c:v>5.6042141313627387E-6</c:v>
                      </c:pt>
                      <c:pt idx="2352">
                        <c:v>6.1411522258599591E-6</c:v>
                      </c:pt>
                      <c:pt idx="2353">
                        <c:v>6.6667537392062731E-6</c:v>
                      </c:pt>
                      <c:pt idx="2354">
                        <c:v>7.1806184686302662E-6</c:v>
                      </c:pt>
                      <c:pt idx="2355">
                        <c:v>7.6823616489153353E-6</c:v>
                      </c:pt>
                      <c:pt idx="2356">
                        <c:v>8.1716141743364294E-6</c:v>
                      </c:pt>
                      <c:pt idx="2357">
                        <c:v>8.6480228031043272E-6</c:v>
                      </c:pt>
                      <c:pt idx="2358">
                        <c:v>9.1112503442919559E-6</c:v>
                      </c:pt>
                      <c:pt idx="2359">
                        <c:v>9.5609758272346198E-6</c:v>
                      </c:pt>
                      <c:pt idx="2360">
                        <c:v>9.996894653413175E-6</c:v>
                      </c:pt>
                      <c:pt idx="2361">
                        <c:v>1.041871873084622E-5</c:v>
                      </c:pt>
                      <c:pt idx="2362">
                        <c:v>1.082617659103414E-5</c:v>
                      </c:pt>
                      <c:pt idx="2363">
                        <c:v>1.1219013488514551E-5</c:v>
                      </c:pt>
                      <c:pt idx="2364">
                        <c:v>1.159699148310486E-5</c:v>
                      </c:pt>
                      <c:pt idx="2365">
                        <c:v>1.195988950492407E-5</c:v>
                      </c:pt>
                      <c:pt idx="2366">
                        <c:v>1.230750340230166E-5</c:v>
                      </c:pt>
                      <c:pt idx="2367">
                        <c:v>1.2639645972697031E-5</c:v>
                      </c:pt>
                      <c:pt idx="2368">
                        <c:v>1.2956146976768451E-5</c:v>
                      </c:pt>
                      <c:pt idx="2369">
                        <c:v>1.3256853135745331E-5</c:v>
                      </c:pt>
                      <c:pt idx="2370">
                        <c:v>1.354162811227268E-5</c:v>
                      </c:pt>
                      <c:pt idx="2371">
                        <c:v>1.3810352474910739E-5</c:v>
                      </c:pt>
                      <c:pt idx="2372">
                        <c:v>1.406292364648718E-5</c:v>
                      </c:pt>
                      <c:pt idx="2373">
                        <c:v>1.429925583651288E-5</c:v>
                      </c:pt>
                      <c:pt idx="2374">
                        <c:v>1.451927995788589E-5</c:v>
                      </c:pt>
                      <c:pt idx="2375">
                        <c:v>1.4722943528121119E-5</c:v>
                      </c:pt>
                      <c:pt idx="2376">
                        <c:v>1.4910210555356229E-5</c:v>
                      </c:pt>
                      <c:pt idx="2377">
                        <c:v>1.508106140939634E-5</c:v>
                      </c:pt>
                      <c:pt idx="2378">
                        <c:v>1.52354926780725E-5</c:v>
                      </c:pt>
                      <c:pt idx="2379">
                        <c:v>1.5373517009199941E-5</c:v>
                      </c:pt>
                      <c:pt idx="2380">
                        <c:v>1.5495162938433951E-5</c:v>
                      </c:pt>
                      <c:pt idx="2381">
                        <c:v>1.560047470333151E-5</c:v>
                      </c:pt>
                      <c:pt idx="2382">
                        <c:v>1.5689512043937519E-5</c:v>
                      </c:pt>
                      <c:pt idx="2383">
                        <c:v>1.5762349990224322E-5</c:v>
                      </c:pt>
                      <c:pt idx="2384">
                        <c:v>1.581907863672276E-5</c:v>
                      </c:pt>
                      <c:pt idx="2385">
                        <c:v>1.58598029046922E-5</c:v>
                      </c:pt>
                      <c:pt idx="2386">
                        <c:v>1.5884642292185711E-5</c:v>
                      </c:pt>
                      <c:pt idx="2387">
                        <c:v>1.5893730612374652E-5</c:v>
                      </c:pt>
                      <c:pt idx="2388">
                        <c:v>1.5887215720505009E-5</c:v>
                      </c:pt>
                      <c:pt idx="2389">
                        <c:v>1.586525922986505E-5</c:v>
                      </c:pt>
                      <c:pt idx="2390">
                        <c:v>1.5828036217150869E-5</c:v>
                      </c:pt>
                      <c:pt idx="2391">
                        <c:v>1.5775734917622822E-5</c:v>
                      </c:pt>
                      <c:pt idx="2392">
                        <c:v>1.570855641045218E-5</c:v>
                      </c:pt>
                      <c:pt idx="2393">
                        <c:v>1.5626714294662382E-5</c:v>
                      </c:pt>
                      <c:pt idx="2394">
                        <c:v>1.553043435607511E-5</c:v>
                      </c:pt>
                      <c:pt idx="2395">
                        <c:v>1.5419954225675549E-5</c:v>
                      </c:pt>
                      <c:pt idx="2396">
                        <c:v>1.5295523029815681E-5</c:v>
                      </c:pt>
                      <c:pt idx="2397">
                        <c:v>1.5157401032678349E-5</c:v>
                      </c:pt>
                      <c:pt idx="2398">
                        <c:v>1.500585927142794E-5</c:v>
                      </c:pt>
                      <c:pt idx="2399">
                        <c:v>1.484117918447661E-5</c:v>
                      </c:pt>
                      <c:pt idx="2400">
                        <c:v>1.466365223329738E-5</c:v>
                      </c:pt>
                      <c:pt idx="2401">
                        <c:v>1.447357951821748E-5</c:v>
                      </c:pt>
                      <c:pt idx="2402">
                        <c:v>1.4271271388626689E-5</c:v>
                      </c:pt>
                      <c:pt idx="2403">
                        <c:v>1.40570470480369E-5</c:v>
                      </c:pt>
                      <c:pt idx="2404">
                        <c:v>1.3831234154429411E-5</c:v>
                      </c:pt>
                      <c:pt idx="2405">
                        <c:v>1.359416841632707E-5</c:v>
                      </c:pt>
                      <c:pt idx="2406">
                        <c:v>1.334619318502793E-5</c:v>
                      </c:pt>
                      <c:pt idx="2407">
                        <c:v>1.308765904343672E-5</c:v>
                      </c:pt>
                      <c:pt idx="2408">
                        <c:v>1.2818923391929149E-5</c:v>
                      </c:pt>
                      <c:pt idx="2409">
                        <c:v>1.254035003168298E-5</c:v>
                      </c:pt>
                      <c:pt idx="2410">
                        <c:v>1.22523087459075E-5</c:v>
                      </c:pt>
                      <c:pt idx="2411">
                        <c:v>1.195517487940133E-5</c:v>
                      </c:pt>
                      <c:pt idx="2412">
                        <c:v>1.164932891686529E-5</c:v>
                      </c:pt>
                      <c:pt idx="2413">
                        <c:v>1.133515606039446E-5</c:v>
                      </c:pt>
                      <c:pt idx="2414">
                        <c:v>1.101304580657E-5</c:v>
                      </c:pt>
                      <c:pt idx="2415">
                        <c:v>1.068339152356731E-5</c:v>
                      </c:pt>
                      <c:pt idx="2416">
                        <c:v>1.034659002869331E-5</c:v>
                      </c:pt>
                      <c:pt idx="2417">
                        <c:v>1.0003041166760841E-5</c:v>
                      </c:pt>
                      <c:pt idx="2418">
                        <c:v>9.6531473897033074E-6</c:v>
                      </c:pt>
                      <c:pt idx="2419">
                        <c:v>9.2973133378276718E-6</c:v>
                      </c:pt>
                      <c:pt idx="2420">
                        <c:v>8.9359454230980513E-6</c:v>
                      </c:pt>
                      <c:pt idx="2421">
                        <c:v>8.5694514148365738E-6</c:v>
                      </c:pt>
                      <c:pt idx="2422">
                        <c:v>8.1982400282217317E-6</c:v>
                      </c:pt>
                      <c:pt idx="2423">
                        <c:v>7.8227205159580668E-6</c:v>
                      </c:pt>
                      <c:pt idx="2424">
                        <c:v>7.443302263484163E-6</c:v>
                      </c:pt>
                      <c:pt idx="2425">
                        <c:v>7.0603943880788356E-6</c:v>
                      </c:pt>
                      <c:pt idx="2426">
                        <c:v>6.6744053422180188E-6</c:v>
                      </c:pt>
                      <c:pt idx="2427">
                        <c:v>6.2857425215271698E-6</c:v>
                      </c:pt>
                      <c:pt idx="2428">
                        <c:v>5.8948118776661538E-6</c:v>
                      </c:pt>
                      <c:pt idx="2429">
                        <c:v>5.5020175364753253E-6</c:v>
                      </c:pt>
                      <c:pt idx="2430">
                        <c:v>5.1077614217031883E-6</c:v>
                      </c:pt>
                      <c:pt idx="2431">
                        <c:v>4.7124428846273322E-6</c:v>
                      </c:pt>
                      <c:pt idx="2432">
                        <c:v>4.3164583398715188E-6</c:v>
                      </c:pt>
                      <c:pt idx="2433">
                        <c:v>3.9202009077127157E-6</c:v>
                      </c:pt>
                      <c:pt idx="2434">
                        <c:v>3.524060063162615E-6</c:v>
                      </c:pt>
                      <c:pt idx="2435">
                        <c:v>3.1284212920987502E-6</c:v>
                      </c:pt>
                      <c:pt idx="2436">
                        <c:v>2.7336657547106808E-6</c:v>
                      </c:pt>
                      <c:pt idx="2437">
                        <c:v>2.3401699565169568E-6</c:v>
                      </c:pt>
                      <c:pt idx="2438">
                        <c:v>1.9483054271986131E-6</c:v>
                      </c:pt>
                      <c:pt idx="2439">
                        <c:v>1.5584384074849139E-6</c:v>
                      </c:pt>
                      <c:pt idx="2440">
                        <c:v>1.1709295443168061E-6</c:v>
                      </c:pt>
                      <c:pt idx="2441">
                        <c:v>7.8613359450326555E-7</c:v>
                      </c:pt>
                      <c:pt idx="2442">
                        <c:v>4.0439913707526908E-7</c:v>
                      </c:pt>
                      <c:pt idx="2443">
                        <c:v>2.6068294531593351E-8</c:v>
                      </c:pt>
                      <c:pt idx="2444">
                        <c:v>-3.4852353683995521E-7</c:v>
                      </c:pt>
                      <c:pt idx="2445">
                        <c:v>-7.1904794739296674E-7</c:v>
                      </c:pt>
                      <c:pt idx="2446">
                        <c:v>-1.0851837651423491E-6</c:v>
                      </c:pt>
                      <c:pt idx="2447">
                        <c:v>-1.4466172972223701E-6</c:v>
                      </c:pt>
                      <c:pt idx="2448">
                        <c:v>-1.8030425616423001E-6</c:v>
                      </c:pt>
                      <c:pt idx="2449">
                        <c:v>-2.1541615092099851E-6</c:v>
                      </c:pt>
                      <c:pt idx="2450">
                        <c:v>-2.4996842355045928E-6</c:v>
                      </c:pt>
                      <c:pt idx="2451">
                        <c:v>-2.8393291827906242E-6</c:v>
                      </c:pt>
                      <c:pt idx="2452">
                        <c:v>-3.1728233317762371E-6</c:v>
                      </c:pt>
                      <c:pt idx="2453">
                        <c:v>-3.4999023831297409E-6</c:v>
                      </c:pt>
                      <c:pt idx="2454">
                        <c:v>-3.8203109286790226E-6</c:v>
                      </c:pt>
                      <c:pt idx="2455">
                        <c:v>-4.1338026122294543E-6</c:v>
                      </c:pt>
                      <c:pt idx="2456">
                        <c:v>-4.4401402799466196E-6</c:v>
                      </c:pt>
                      <c:pt idx="2457">
                        <c:v>-4.7390961202609221E-6</c:v>
                      </c:pt>
                      <c:pt idx="2458">
                        <c:v>-5.030451793261764E-6</c:v>
                      </c:pt>
                      <c:pt idx="2459">
                        <c:v>-5.3139985495596016E-6</c:v>
                      </c:pt>
                      <c:pt idx="2460">
                        <c:v>-5.5895373386046487E-6</c:v>
                      </c:pt>
                      <c:pt idx="2461">
                        <c:v>-5.8568789064614179E-6</c:v>
                      </c:pt>
                      <c:pt idx="2462">
                        <c:v>-6.1158438830485892E-6</c:v>
                      </c:pt>
                      <c:pt idx="2463">
                        <c:v>-6.3662628588638678E-6</c:v>
                      </c:pt>
                      <c:pt idx="2464">
                        <c:v>-6.6079764512235831E-6</c:v>
                      </c:pt>
                      <c:pt idx="2465">
                        <c:v>-6.8408353600567014E-6</c:v>
                      </c:pt>
                      <c:pt idx="2466">
                        <c:v>-7.0647004133027262E-6</c:v>
                      </c:pt>
                      <c:pt idx="2467">
                        <c:v>-7.2794426019726318E-6</c:v>
                      </c:pt>
                      <c:pt idx="2468">
                        <c:v>-7.4849431049414532E-6</c:v>
                      </c:pt>
                      <c:pt idx="2469">
                        <c:v>-7.681093303550507E-6</c:v>
                      </c:pt>
                      <c:pt idx="2470">
                        <c:v>-7.8677947861063956E-6</c:v>
                      </c:pt>
                      <c:pt idx="2471">
                        <c:v>-8.0449593423729191E-6</c:v>
                      </c:pt>
                      <c:pt idx="2472">
                        <c:v>-8.2125089481608545E-6</c:v>
                      </c:pt>
                      <c:pt idx="2473">
                        <c:v>-8.3703757401291649E-6</c:v>
                      </c:pt>
                      <c:pt idx="2474">
                        <c:v>-8.5185019809196345E-6</c:v>
                      </c:pt>
                      <c:pt idx="2475">
                        <c:v>-8.6568400147551353E-6</c:v>
                      </c:pt>
                      <c:pt idx="2476">
                        <c:v>-8.785352213639769E-6</c:v>
                      </c:pt>
                      <c:pt idx="2477">
                        <c:v>-8.9040109143068845E-6</c:v>
                      </c:pt>
                      <c:pt idx="2478">
                        <c:v>-9.0127983460685911E-6</c:v>
                      </c:pt>
                      <c:pt idx="2479">
                        <c:v>-9.1117065497277092E-6</c:v>
                      </c:pt>
                      <c:pt idx="2480">
                        <c:v>-9.2007372877202356E-6</c:v>
                      </c:pt>
                      <c:pt idx="2481">
                        <c:v>-9.2799019456632899E-6</c:v>
                      </c:pt>
                      <c:pt idx="2482">
                        <c:v>-9.3492214254901444E-6</c:v>
                      </c:pt>
                      <c:pt idx="2483">
                        <c:v>-9.4087260303603524E-6</c:v>
                      </c:pt>
                      <c:pt idx="2484">
                        <c:v>-9.4584553415391524E-6</c:v>
                      </c:pt>
                      <c:pt idx="2485">
                        <c:v>-9.4984580874462101E-6</c:v>
                      </c:pt>
                      <c:pt idx="2486">
                        <c:v>-9.5287920050794473E-6</c:v>
                      </c:pt>
                      <c:pt idx="2487">
                        <c:v>-9.5495236940250616E-6</c:v>
                      </c:pt>
                      <c:pt idx="2488">
                        <c:v>-9.5607284632700081E-6</c:v>
                      </c:pt>
                      <c:pt idx="2489">
                        <c:v>-9.5624901710380779E-6</c:v>
                      </c:pt>
                      <c:pt idx="2490">
                        <c:v>-9.5549010578752981E-6</c:v>
                      </c:pt>
                      <c:pt idx="2491">
                        <c:v>-9.5380615732147623E-6</c:v>
                      </c:pt>
                      <c:pt idx="2492">
                        <c:v>-9.5120801956550277E-6</c:v>
                      </c:pt>
                      <c:pt idx="2493">
                        <c:v>-9.4770732471900593E-6</c:v>
                      </c:pt>
                      <c:pt idx="2494">
                        <c:v>-9.4331647016322113E-6</c:v>
                      </c:pt>
                      <c:pt idx="2495">
                        <c:v>-9.3804859874730225E-6</c:v>
                      </c:pt>
                      <c:pt idx="2496">
                        <c:v>-9.3191757854295713E-6</c:v>
                      </c:pt>
                      <c:pt idx="2497">
                        <c:v>-9.2493798209268776E-6</c:v>
                      </c:pt>
                      <c:pt idx="2498">
                        <c:v>-9.1712506517692876E-6</c:v>
                      </c:pt>
                      <c:pt idx="2499">
                        <c:v>-9.0849474512559423E-6</c:v>
                      </c:pt>
                      <c:pt idx="2500">
                        <c:v>-8.9906357869973533E-6</c:v>
                      </c:pt>
                      <c:pt idx="2501">
                        <c:v>-8.8884873956917386E-6</c:v>
                      </c:pt>
                      <c:pt idx="2502">
                        <c:v>-8.7786799541211497E-6</c:v>
                      </c:pt>
                      <c:pt idx="2503">
                        <c:v>-8.6613968466285149E-6</c:v>
                      </c:pt>
                      <c:pt idx="2504">
                        <c:v>-8.5368269293375671E-6</c:v>
                      </c:pt>
                      <c:pt idx="2505">
                        <c:v>-8.4051642913781906E-6</c:v>
                      </c:pt>
                      <c:pt idx="2506">
                        <c:v>-8.2666080133800357E-6</c:v>
                      </c:pt>
                      <c:pt idx="2507">
                        <c:v>-8.1213619234973031E-6</c:v>
                      </c:pt>
                      <c:pt idx="2508">
                        <c:v>-7.9696343512273857E-6</c:v>
                      </c:pt>
                      <c:pt idx="2509">
                        <c:v>-7.8116378792856083E-6</c:v>
                      </c:pt>
                      <c:pt idx="2510">
                        <c:v>-7.6475890937975717E-6</c:v>
                      </c:pt>
                      <c:pt idx="2511">
                        <c:v>-7.4777083330696804E-6</c:v>
                      </c:pt>
                      <c:pt idx="2512">
                        <c:v>-7.302219435197188E-6</c:v>
                      </c:pt>
                      <c:pt idx="2513">
                        <c:v>-7.1213494847676874E-6</c:v>
                      </c:pt>
                      <c:pt idx="2514">
                        <c:v>-6.9353285589162601E-6</c:v>
                      </c:pt>
                      <c:pt idx="2515">
                        <c:v>-6.7443894729866063E-6</c:v>
                      </c:pt>
                      <c:pt idx="2516">
                        <c:v>-6.5487675260502977E-6</c:v>
                      </c:pt>
                      <c:pt idx="2517">
                        <c:v>-6.3487002465339722E-6</c:v>
                      </c:pt>
                      <c:pt idx="2518">
                        <c:v>-6.1444271382016523E-6</c:v>
                      </c:pt>
                      <c:pt idx="2519">
                        <c:v>-5.9361894267365896E-6</c:v>
                      </c:pt>
                      <c:pt idx="2520">
                        <c:v>-5.7242298071640224E-6</c:v>
                      </c:pt>
                      <c:pt idx="2521">
                        <c:v>-5.5087921923529808E-6</c:v>
                      </c:pt>
                      <c:pt idx="2522">
                        <c:v>-5.2901214628319046E-6</c:v>
                      </c:pt>
                      <c:pt idx="2523">
                        <c:v>-5.0684632181491549E-6</c:v>
                      </c:pt>
                      <c:pt idx="2524">
                        <c:v>-4.8440635300057518E-6</c:v>
                      </c:pt>
                      <c:pt idx="2525">
                        <c:v>-4.6171686973836474E-6</c:v>
                      </c:pt>
                      <c:pt idx="2526">
                        <c:v>-4.3880250038886726E-6</c:v>
                      </c:pt>
                      <c:pt idx="2527">
                        <c:v>-4.1568784775229824E-6</c:v>
                      </c:pt>
                      <c:pt idx="2528">
                        <c:v>-3.9239746530972634E-6</c:v>
                      </c:pt>
                      <c:pt idx="2529">
                        <c:v>-3.689558337488371E-6</c:v>
                      </c:pt>
                      <c:pt idx="2530">
                        <c:v>-3.453873377943164E-6</c:v>
                      </c:pt>
                      <c:pt idx="2531">
                        <c:v>-3.2171624336243839E-6</c:v>
                      </c:pt>
                      <c:pt idx="2532">
                        <c:v>-2.9796667505893078E-6</c:v>
                      </c:pt>
                      <c:pt idx="2533">
                        <c:v>-2.741625940386628E-6</c:v>
                      </c:pt>
                      <c:pt idx="2534">
                        <c:v>-2.5032777624516632E-6</c:v>
                      </c:pt>
                      <c:pt idx="2535">
                        <c:v>-2.264857910474494E-6</c:v>
                      </c:pt>
                      <c:pt idx="2536">
                        <c:v>-2.026599802910007E-6</c:v>
                      </c:pt>
                      <c:pt idx="2537">
                        <c:v>-1.788734377793099E-6</c:v>
                      </c:pt>
                      <c:pt idx="2538">
                        <c:v>-1.5514898920164619E-6</c:v>
                      </c:pt>
                      <c:pt idx="2539">
                        <c:v>-1.315091725222486E-6</c:v>
                      </c:pt>
                      <c:pt idx="2540">
                        <c:v>-1.0797621884547361E-6</c:v>
                      </c:pt>
                      <c:pt idx="2541">
                        <c:v>-8.4572033770844648E-7</c:v>
                      </c:pt>
                      <c:pt idx="2542">
                        <c:v>-6.131817925132318E-7</c:v>
                      </c:pt>
                      <c:pt idx="2543">
                        <c:v>-3.8235855967504201E-7</c:v>
                      </c:pt>
                      <c:pt idx="2544">
                        <c:v>-1.5345886229803889E-7</c:v>
                      </c:pt>
                      <c:pt idx="2545">
                        <c:v>7.3313025799252375E-8</c:v>
                      </c:pt>
                      <c:pt idx="2546">
                        <c:v>2.977569401655779E-7</c:v>
                      </c:pt>
                      <c:pt idx="2547">
                        <c:v>5.1967698019487878E-7</c:v>
                      </c:pt>
                      <c:pt idx="2548">
                        <c:v>7.388816579054871E-7</c:v>
                      </c:pt>
                      <c:pt idx="2549">
                        <c:v>9.5518404093208363E-7</c:v>
                      </c:pt>
                      <c:pt idx="2550">
                        <c:v>1.168401889648436E-6</c:v>
                      </c:pt>
                      <c:pt idx="2551">
                        <c:v>1.378357788345484E-6</c:v>
                      </c:pt>
                      <c:pt idx="2552">
                        <c:v>1.5848792703958821E-6</c:v>
                      </c:pt>
                      <c:pt idx="2553">
                        <c:v>1.78779893734268E-6</c:v>
                      </c:pt>
                      <c:pt idx="2554">
                        <c:v>1.986954571856348E-6</c:v>
                      </c:pt>
                      <c:pt idx="2555">
                        <c:v>2.182189244510932E-6</c:v>
                      </c:pt>
                      <c:pt idx="2556">
                        <c:v>2.3733514143365899E-6</c:v>
                      </c:pt>
                      <c:pt idx="2557">
                        <c:v>2.5602950231123281E-6</c:v>
                      </c:pt>
                      <c:pt idx="2558">
                        <c:v>2.7428795833691571E-6</c:v>
                      </c:pt>
                      <c:pt idx="2559">
                        <c:v>2.92097026008039E-6</c:v>
                      </c:pt>
                      <c:pt idx="2560">
                        <c:v>3.0944379460221281E-6</c:v>
                      </c:pt>
                      <c:pt idx="2561">
                        <c:v>3.2631593307933971E-6</c:v>
                      </c:pt>
                      <c:pt idx="2562">
                        <c:v>3.4270169634916291E-6</c:v>
                      </c:pt>
                      <c:pt idx="2563">
                        <c:v>3.5858993090454668E-6</c:v>
                      </c:pt>
                      <c:pt idx="2564">
                        <c:v>3.7397007982129988E-6</c:v>
                      </c:pt>
                      <c:pt idx="2565">
                        <c:v>3.8883218712596791E-6</c:v>
                      </c:pt>
                      <c:pt idx="2566">
                        <c:v>4.0316690153361626E-6</c:v>
                      </c:pt>
                      <c:pt idx="2567">
                        <c:v>4.1696547955822882E-6</c:v>
                      </c:pt>
                      <c:pt idx="2568">
                        <c:v>4.3021978799892478E-6</c:v>
                      </c:pt>
                      <c:pt idx="2569">
                        <c:v>4.429223058057812E-6</c:v>
                      </c:pt>
                      <c:pt idx="2570">
                        <c:v>4.5506612532961086E-6</c:v>
                      </c:pt>
                      <c:pt idx="2571">
                        <c:v>4.6664495296060634E-6</c:v>
                      </c:pt>
                      <c:pt idx="2572">
                        <c:v>4.7765310916130784E-6</c:v>
                      </c:pt>
                      <c:pt idx="2573">
                        <c:v>4.8808552789988881E-6</c:v>
                      </c:pt>
                      <c:pt idx="2574">
                        <c:v>4.9793775549027997E-6</c:v>
                      </c:pt>
                      <c:pt idx="2575">
                        <c:v>5.0720594884616521E-6</c:v>
                      </c:pt>
                      <c:pt idx="2576">
                        <c:v>5.1588687315638597E-6</c:v>
                      </c:pt>
                      <c:pt idx="2577">
                        <c:v>5.2397789898978034E-6</c:v>
                      </c:pt>
                      <c:pt idx="2578">
                        <c:v>5.3147699883795897E-6</c:v>
                      </c:pt>
                      <c:pt idx="2579">
                        <c:v>5.3838274310498607E-6</c:v>
                      </c:pt>
                      <c:pt idx="2580">
                        <c:v>5.4469429555338166E-6</c:v>
                      </c:pt>
                      <c:pt idx="2581">
                        <c:v>5.5041140821630102E-6</c:v>
                      </c:pt>
                      <c:pt idx="2582">
                        <c:v>5.5553441578616696E-6</c:v>
                      </c:pt>
                      <c:pt idx="2583">
                        <c:v>5.6006422949044411E-6</c:v>
                      </c:pt>
                      <c:pt idx="2584">
                        <c:v>5.6400233046563193E-6</c:v>
                      </c:pt>
                      <c:pt idx="2585">
                        <c:v>5.673507626409401E-6</c:v>
                      </c:pt>
                      <c:pt idx="2586">
                        <c:v>5.70112125143468E-6</c:v>
                      </c:pt>
                      <c:pt idx="2587">
                        <c:v>5.7228956423706387E-6</c:v>
                      </c:pt>
                      <c:pt idx="2588">
                        <c:v>5.738867648073706E-6</c:v>
                      </c:pt>
                      <c:pt idx="2589">
                        <c:v>5.7490794140588516E-6</c:v>
                      </c:pt>
                      <c:pt idx="2590">
                        <c:v>5.7535782886616042E-6</c:v>
                      </c:pt>
                      <c:pt idx="2591">
                        <c:v>5.7524167250556566E-6</c:v>
                      </c:pt>
                      <c:pt idx="2592">
                        <c:v>5.7456521792629294E-6</c:v>
                      </c:pt>
                      <c:pt idx="2593">
                        <c:v>5.7333470042955108E-6</c:v>
                      </c:pt>
                      <c:pt idx="2594">
                        <c:v>5.7155683405712974E-6</c:v>
                      </c:pt>
                      <c:pt idx="2595">
                        <c:v>5.692388002747334E-6</c:v>
                      </c:pt>
                      <c:pt idx="2596">
                        <c:v>5.6638823631170072E-6</c:v>
                      </c:pt>
                      <c:pt idx="2597">
                        <c:v>5.6301322317190313E-6</c:v>
                      </c:pt>
                      <c:pt idx="2598">
                        <c:v>5.5912227333080093E-6</c:v>
                      </c:pt>
                      <c:pt idx="2599">
                        <c:v>5.5472431813378483E-6</c:v>
                      </c:pt>
                      <c:pt idx="2600">
                        <c:v>5.4982869491107626E-6</c:v>
                      </c:pt>
                      <c:pt idx="2601">
                        <c:v>5.4444513382458314E-6</c:v>
                      </c:pt>
                      <c:pt idx="2602">
                        <c:v>5.3858374446221339E-6</c:v>
                      </c:pt>
                      <c:pt idx="2603">
                        <c:v>5.3225500219524872E-6</c:v>
                      </c:pt>
                      <c:pt idx="2604">
                        <c:v>5.2546973431444598E-6</c:v>
                      </c:pt>
                      <c:pt idx="2605">
                        <c:v>5.1823910596060339E-6</c:v>
                      </c:pt>
                      <c:pt idx="2606">
                        <c:v>5.105746058653674E-6</c:v>
                      </c:pt>
                      <c:pt idx="2607">
                        <c:v>5.0248803191808613E-6</c:v>
                      </c:pt>
                      <c:pt idx="2608">
                        <c:v>4.939914765745273E-6</c:v>
                      </c:pt>
                      <c:pt idx="2609">
                        <c:v>4.8509731212327562E-6</c:v>
                      </c:pt>
                      <c:pt idx="2610">
                        <c:v>4.7581817582560654E-6</c:v>
                      </c:pt>
                      <c:pt idx="2611">
                        <c:v>4.661669549445985E-6</c:v>
                      </c:pt>
                      <c:pt idx="2612">
                        <c:v>4.5615677167919968E-6</c:v>
                      </c:pt>
                      <c:pt idx="2613">
                        <c:v>4.4580096801889662E-6</c:v>
                      </c:pt>
                      <c:pt idx="2614">
                        <c:v>4.3511309053456033E-6</c:v>
                      </c:pt>
                      <c:pt idx="2615">
                        <c:v>4.2410687512094761E-6</c:v>
                      </c:pt>
                      <c:pt idx="2616">
                        <c:v>4.1279623170623083E-6</c:v>
                      </c:pt>
                      <c:pt idx="2617">
                        <c:v>4.0119522894380879E-6</c:v>
                      </c:pt>
                      <c:pt idx="2618">
                        <c:v>3.8931807890151517E-6</c:v>
                      </c:pt>
                      <c:pt idx="2619">
                        <c:v>3.7717912176319529E-6</c:v>
                      </c:pt>
                      <c:pt idx="2620">
                        <c:v>3.6479281055745942E-6</c:v>
                      </c:pt>
                      <c:pt idx="2621">
                        <c:v>3.5217369592824728E-6</c:v>
                      </c:pt>
                      <c:pt idx="2622">
                        <c:v>3.3933641096165279E-6</c:v>
                      </c:pt>
                      <c:pt idx="2623">
                        <c:v>3.262956560832574E-6</c:v>
                      </c:pt>
                      <c:pt idx="2624">
                        <c:v>3.1306618404001312E-6</c:v>
                      </c:pt>
                      <c:pt idx="2625">
                        <c:v>2.9966278498049002E-6</c:v>
                      </c:pt>
                      <c:pt idx="2626">
                        <c:v>2.8610027164707321E-6</c:v>
                      </c:pt>
                      <c:pt idx="2627">
                        <c:v>2.7239346469344759E-6</c:v>
                      </c:pt>
                      <c:pt idx="2628">
                        <c:v>2.585571781404536E-6</c:v>
                      </c:pt>
                      <c:pt idx="2629">
                        <c:v>2.4460620498313502E-6</c:v>
                      </c:pt>
                      <c:pt idx="2630">
                        <c:v>2.3055530296151909E-6</c:v>
                      </c:pt>
                      <c:pt idx="2631">
                        <c:v>2.164191805073911E-6</c:v>
                      </c:pt>
                      <c:pt idx="2632">
                        <c:v>2.0221248287902681E-6</c:v>
                      </c:pt>
                      <c:pt idx="2633">
                        <c:v>1.8794977849554561E-6</c:v>
                      </c:pt>
                      <c:pt idx="2634">
                        <c:v>1.736455454822372E-6</c:v>
                      </c:pt>
                      <c:pt idx="2635">
                        <c:v>1.593141584378936E-6</c:v>
                      </c:pt>
                      <c:pt idx="2636">
                        <c:v>1.4496987543485369E-6</c:v>
                      </c:pt>
                      <c:pt idx="2637">
                        <c:v>1.306268252621335E-6</c:v>
                      </c:pt>
                      <c:pt idx="2638">
                        <c:v>1.162989949216725E-6</c:v>
                      </c:pt>
                      <c:pt idx="2639">
                        <c:v>1.020002173873852E-6</c:v>
                      </c:pt>
                      <c:pt idx="2640">
                        <c:v>8.7744159636346551E-7</c:v>
                      </c:pt>
                      <c:pt idx="2641">
                        <c:v>7.3544310961087844E-7</c:v>
                      </c:pt>
                      <c:pt idx="2642">
                        <c:v>5.9413971571613313E-7</c:v>
                      </c:pt>
                      <c:pt idx="2643">
                        <c:v>4.5366241495378448E-7</c:v>
                      </c:pt>
                      <c:pt idx="2644">
                        <c:v>3.1414009783100191E-7</c:v>
                      </c:pt>
                      <c:pt idx="2645">
                        <c:v>1.7569944027890839E-7</c:v>
                      </c:pt>
                      <c:pt idx="2646">
                        <c:v>3.8464802048281768E-8</c:v>
                      </c:pt>
                      <c:pt idx="2647">
                        <c:v>-9.7441871623102333E-8</c:v>
                      </c:pt>
                      <c:pt idx="2648">
                        <c:v>-2.3190114500805849E-7</c:v>
                      </c:pt>
                      <c:pt idx="2649">
                        <c:v>-3.6479618349297689E-7</c:v>
                      </c:pt>
                      <c:pt idx="2650">
                        <c:v>-4.9601284173057586E-7</c:v>
                      </c:pt>
                      <c:pt idx="2651">
                        <c:v>-6.254397482907095E-7</c:v>
                      </c:pt>
                      <c:pt idx="2652">
                        <c:v>-7.5296838676145712E-7</c:v>
                      </c:pt>
                      <c:pt idx="2653">
                        <c:v>-8.7849317325665431E-7</c:v>
                      </c:pt>
                      <c:pt idx="2654">
                        <c:v>-1.0019115302899749E-6</c:v>
                      </c:pt>
                      <c:pt idx="2655">
                        <c:v>-1.123123956979609E-6</c:v>
                      </c:pt>
                      <c:pt idx="2656">
                        <c:v>-1.242034095551539E-6</c:v>
                      </c:pt>
                      <c:pt idx="2657">
                        <c:v>-1.358548794113312E-6</c:v>
                      </c:pt>
                      <c:pt idx="2658">
                        <c:v>-1.4725781656741711E-6</c:v>
                      </c:pt>
                      <c:pt idx="2659">
                        <c:v>-1.584035643391274E-6</c:v>
                      </c:pt>
                      <c:pt idx="2660">
                        <c:v>-1.692838032025642E-6</c:v>
                      </c:pt>
                      <c:pt idx="2661">
                        <c:v>-1.79890555559531E-6</c:v>
                      </c:pt>
                      <c:pt idx="2662">
                        <c:v>-1.902161901217024E-6</c:v>
                      </c:pt>
                      <c:pt idx="2663">
                        <c:v>-2.0025342591316181E-6</c:v>
                      </c:pt>
                      <c:pt idx="2664">
                        <c:v>-2.0999533589119599E-6</c:v>
                      </c:pt>
                      <c:pt idx="2665">
                        <c:v>-2.1943535018561329E-6</c:v>
                      </c:pt>
                      <c:pt idx="2666">
                        <c:v>-2.285672589572183E-6</c:v>
                      </c:pt>
                      <c:pt idx="2667">
                        <c:v>-2.3738521487644171E-6</c:v>
                      </c:pt>
                      <c:pt idx="2668">
                        <c:v>-2.458837352234878E-6</c:v>
                      </c:pt>
                      <c:pt idx="2669">
                        <c:v>-2.5405770361171362E-6</c:v>
                      </c:pt>
                      <c:pt idx="2670">
                        <c:v>-2.619023713363083E-6</c:v>
                      </c:pt>
                      <c:pt idx="2671">
                        <c:v>-2.6941335835068278E-6</c:v>
                      </c:pt>
                      <c:pt idx="2672">
                        <c:v>-2.7658665387332328E-6</c:v>
                      </c:pt>
                      <c:pt idx="2673">
                        <c:v>-2.8341861662819128E-6</c:v>
                      </c:pt>
                      <c:pt idx="2674">
                        <c:v>-2.8990597472208301E-6</c:v>
                      </c:pt>
                      <c:pt idx="2675">
                        <c:v>-2.9604582516267999E-6</c:v>
                      </c:pt>
                      <c:pt idx="2676">
                        <c:v>-3.0183563302133549E-6</c:v>
                      </c:pt>
                      <c:pt idx="2677">
                        <c:v>-3.0727323024495071E-6</c:v>
                      </c:pt>
                      <c:pt idx="2678">
                        <c:v>-3.1235681412158989E-6</c:v>
                      </c:pt>
                      <c:pt idx="2679">
                        <c:v>-3.1708494540477898E-6</c:v>
                      </c:pt>
                      <c:pt idx="2680">
                        <c:v>-3.2145654610171411E-6</c:v>
                      </c:pt>
                      <c:pt idx="2681">
                        <c:v>-3.2547089693088178E-6</c:v>
                      </c:pt>
                      <c:pt idx="2682">
                        <c:v>-3.2912763445486452E-6</c:v>
                      </c:pt>
                      <c:pt idx="2683">
                        <c:v>-3.3242674789435871E-6</c:v>
                      </c:pt>
                      <c:pt idx="2684">
                        <c:v>-3.3536857562968882E-6</c:v>
                      </c:pt>
                      <c:pt idx="2685">
                        <c:v>-3.379538013963418E-6</c:v>
                      </c:pt>
                      <c:pt idx="2686">
                        <c:v>-3.4018345018127809E-6</c:v>
                      </c:pt>
                      <c:pt idx="2687">
                        <c:v>-3.4205888382700348E-6</c:v>
                      </c:pt>
                      <c:pt idx="2688">
                        <c:v>-3.4358179635059919E-6</c:v>
                      </c:pt>
                      <c:pt idx="2689">
                        <c:v>-3.4475420898511611E-6</c:v>
                      </c:pt>
                      <c:pt idx="2690">
                        <c:v>-3.455784649509338E-6</c:v>
                      </c:pt>
                      <c:pt idx="2691">
                        <c:v>-3.4605722396487689E-6</c:v>
                      </c:pt>
                      <c:pt idx="2692">
                        <c:v>-3.4619345649505551E-6</c:v>
                      </c:pt>
                      <c:pt idx="2693">
                        <c:v>-3.459904377695673E-6</c:v>
                      </c:pt>
                      <c:pt idx="2694">
                        <c:v>-3.4545174154735989E-6</c:v>
                      </c:pt>
                      <c:pt idx="2695">
                        <c:v>-3.4458123365969812E-6</c:v>
                      </c:pt>
                      <c:pt idx="2696">
                        <c:v>-3.4338306533082211E-6</c:v>
                      </c:pt>
                      <c:pt idx="2697">
                        <c:v>-3.418616662865153E-6</c:v>
                      </c:pt>
                      <c:pt idx="2698">
                        <c:v>-3.4002173765941508E-6</c:v>
                      </c:pt>
                      <c:pt idx="2699">
                        <c:v>-3.3786824470001651E-6</c:v>
                      </c:pt>
                      <c:pt idx="2700">
                        <c:v>-3.3540640930241479E-6</c:v>
                      </c:pt>
                      <c:pt idx="2701">
                        <c:v>-3.3264170235392538E-6</c:v>
                      </c:pt>
                      <c:pt idx="2702">
                        <c:v>-3.2957983591780259E-6</c:v>
                      </c:pt>
                      <c:pt idx="2703">
                        <c:v>-3.2622675525834462E-6</c:v>
                      </c:pt>
                      <c:pt idx="2704">
                        <c:v>-3.2258863071773931E-6</c:v>
                      </c:pt>
                      <c:pt idx="2705">
                        <c:v>-3.1867184945405361E-6</c:v>
                      </c:pt>
                      <c:pt idx="2706">
                        <c:v>-3.1448300704981231E-6</c:v>
                      </c:pt>
                      <c:pt idx="2707">
                        <c:v>-3.1002889900064331E-6</c:v>
                      </c:pt>
                      <c:pt idx="2708">
                        <c:v>-3.0531651209349159E-6</c:v>
                      </c:pt>
                      <c:pt idx="2709">
                        <c:v>-3.0035301568391482E-6</c:v>
                      </c:pt>
                      <c:pt idx="2710">
                        <c:v>-2.9514575288197811E-6</c:v>
                      </c:pt>
                      <c:pt idx="2711">
                        <c:v>-2.897022316562615E-6</c:v>
                      </c:pt>
                      <c:pt idx="2712">
                        <c:v>-2.840301158654761E-6</c:v>
                      </c:pt>
                      <c:pt idx="2713">
                        <c:v>-2.7813721622716441E-6</c:v>
                      </c:pt>
                      <c:pt idx="2714">
                        <c:v>-2.7203148123292379E-6</c:v>
                      </c:pt>
                      <c:pt idx="2715">
                        <c:v>-2.657209880195538E-6</c:v>
                      </c:pt>
                      <c:pt idx="2716">
                        <c:v>-2.5921393320547481E-6</c:v>
                      </c:pt>
                      <c:pt idx="2717">
                        <c:v>-2.525186237017088E-6</c:v>
                      </c:pt>
                      <c:pt idx="2718">
                        <c:v>-2.4564346750664231E-6</c:v>
                      </c:pt>
                      <c:pt idx="2719">
                        <c:v>-2.3859696449371942E-6</c:v>
                      </c:pt>
                      <c:pt idx="2720">
                        <c:v>-2.3138769720112531E-6</c:v>
                      </c:pt>
                      <c:pt idx="2721">
                        <c:v>-2.2402432163243059E-6</c:v>
                      </c:pt>
                      <c:pt idx="2722">
                        <c:v>-2.165155580770669E-6</c:v>
                      </c:pt>
                      <c:pt idx="2723">
                        <c:v>-2.0887018195939411E-6</c:v>
                      </c:pt>
                      <c:pt idx="2724">
                        <c:v>-2.0109701472500811E-6</c:v>
                      </c:pt>
                      <c:pt idx="2725">
                        <c:v>-1.9320491477281341E-6</c:v>
                      </c:pt>
                      <c:pt idx="2726">
                        <c:v>-1.852027684412553E-6</c:v>
                      </c:pt>
                      <c:pt idx="2727">
                        <c:v>-1.7709948105696971E-6</c:v>
                      </c:pt>
                      <c:pt idx="2728">
                        <c:v>-1.6890396805396911E-6</c:v>
                      </c:pt>
                      <c:pt idx="2729">
                        <c:v>-1.606251461713276E-6</c:v>
                      </c:pt>
                      <c:pt idx="2730">
                        <c:v>-1.5227192473717701E-6</c:v>
                      </c:pt>
                      <c:pt idx="2731">
                        <c:v>-1.4385319704666241E-6</c:v>
                      </c:pt>
                      <c:pt idx="2732">
                        <c:v>-1.3537783184133631E-6</c:v>
                      </c:pt>
                      <c:pt idx="2733">
                        <c:v>-1.2685466489730039E-6</c:v>
                      </c:pt>
                      <c:pt idx="2734">
                        <c:v>-1.182924907292209E-6</c:v>
                      </c:pt>
                      <c:pt idx="2735">
                        <c:v>-1.0970005441716369E-6</c:v>
                      </c:pt>
                      <c:pt idx="2736">
                        <c:v>-1.01086043563003E-6</c:v>
                      </c:pt>
                      <c:pt idx="2737">
                        <c:v>-9.2459080382965744E-7</c:v>
                      </c:pt>
                      <c:pt idx="2738">
                        <c:v>-8.3827713942675189E-7</c:v>
                      </c:pt>
                      <c:pt idx="2739">
                        <c:v>-7.5200412540853986E-7</c:v>
                      </c:pt>
                      <c:pt idx="2740">
                        <c:v>-6.6585556247642025E-7</c:v>
                      </c:pt>
                      <c:pt idx="2741">
                        <c:v>-5.7991429603272981E-7</c:v>
                      </c:pt>
                      <c:pt idx="2742">
                        <c:v>-4.9426214482640481E-7</c:v>
                      </c:pt>
                      <c:pt idx="2743">
                        <c:v>-4.0897983131067651E-7</c:v>
                      </c:pt>
                      <c:pt idx="2744">
                        <c:v>-3.2414691376373761E-7</c:v>
                      </c:pt>
                      <c:pt idx="2745">
                        <c:v>-2.3984172022109169E-7</c:v>
                      </c:pt>
                      <c:pt idx="2746">
                        <c:v>-1.5614128426604179E-7</c:v>
                      </c:pt>
                      <c:pt idx="2747">
                        <c:v>-7.3121282722500311E-8</c:v>
                      </c:pt>
                      <c:pt idx="2748">
                        <c:v>9.144024707994011E-9</c:v>
                      </c:pt>
                      <c:pt idx="2749">
                        <c:v>9.0581853825481219E-8</c:v>
                      </c:pt>
                      <c:pt idx="2750">
                        <c:v>1.711209522897669E-7</c:v>
                      </c:pt>
                      <c:pt idx="2751">
                        <c:v>2.5069165392269177E-7</c:v>
                      </c:pt>
                      <c:pt idx="2752">
                        <c:v>3.292259309219412E-7</c:v>
                      </c:pt>
                      <c:pt idx="2753">
                        <c:v>4.0665744395621142E-7</c:v>
                      </c:pt>
                      <c:pt idx="2754">
                        <c:v>4.8292159011392004E-7</c:v>
                      </c:pt>
                      <c:pt idx="2755">
                        <c:v>5.5795554868001912E-7</c:v>
                      </c:pt>
                      <c:pt idx="2756">
                        <c:v>6.3169832471784018E-7</c:v>
                      </c:pt>
                      <c:pt idx="2757">
                        <c:v>7.0409079043527658E-7</c:v>
                      </c:pt>
                      <c:pt idx="2758">
                        <c:v>7.7507572431697278E-7</c:v>
                      </c:pt>
                      <c:pt idx="2759">
                        <c:v>8.445978480065562E-7</c:v>
                      </c:pt>
                      <c:pt idx="2760">
                        <c:v>9.1260386092530015E-7</c:v>
                      </c:pt>
                      <c:pt idx="2761">
                        <c:v>9.7904247261595196E-7</c:v>
                      </c:pt>
                      <c:pt idx="2762">
                        <c:v>1.0438644328027931E-6</c:v>
                      </c:pt>
                      <c:pt idx="2763">
                        <c:v>1.107022559161315E-6</c:v>
                      </c:pt>
                      <c:pt idx="2764">
                        <c:v>1.1684717627931951E-6</c:v>
                      </c:pt>
                      <c:pt idx="2765">
                        <c:v>1.2281690714045479E-6</c:v>
                      </c:pt>
                      <c:pt idx="2766">
                        <c:v>1.286073650187668E-6</c:v>
                      </c:pt>
                      <c:pt idx="2767">
                        <c:v>1.3421468204087481E-6</c:v>
                      </c:pt>
                      <c:pt idx="2768">
                        <c:v>1.396352075706251E-6</c:v>
                      </c:pt>
                      <c:pt idx="2769">
                        <c:v>1.4486550961068011E-6</c:v>
                      </c:pt>
                      <c:pt idx="2770">
                        <c:v>1.499023759767633E-6</c:v>
                      </c:pt>
                      <c:pt idx="2771">
                        <c:v>1.5474281524567649E-6</c:v>
                      </c:pt>
                      <c:pt idx="2772">
                        <c:v>1.5938405747841309E-6</c:v>
                      </c:pt>
                      <c:pt idx="2773">
                        <c:v>1.638235547199015E-6</c:v>
                      </c:pt>
                      <c:pt idx="2774">
                        <c:v>1.680589812771129E-6</c:v>
                      </c:pt>
                      <c:pt idx="2775">
                        <c:v>1.720882337774663E-6</c:v>
                      </c:pt>
                      <c:pt idx="2776">
                        <c:v>1.7590943100966129E-6</c:v>
                      </c:pt>
                      <c:pt idx="2777">
                        <c:v>1.7952091354925799E-6</c:v>
                      </c:pt>
                      <c:pt idx="2778">
                        <c:v>1.829212431715114E-6</c:v>
                      </c:pt>
                      <c:pt idx="2779">
                        <c:v>1.8610920205415041E-6</c:v>
                      </c:pt>
                      <c:pt idx="2780">
                        <c:v>1.890837917729696E-6</c:v>
                      </c:pt>
                      <c:pt idx="2781">
                        <c:v>1.9184423209327539E-6</c:v>
                      </c:pt>
                      <c:pt idx="2782">
                        <c:v>1.943899595603982E-6</c:v>
                      </c:pt>
                      <c:pt idx="2783">
                        <c:v>1.967206258926444E-6</c:v>
                      </c:pt>
                      <c:pt idx="2784">
                        <c:v>1.9883609618022338E-6</c:v>
                      </c:pt>
                      <c:pt idx="2785">
                        <c:v>2.0073644689383841E-6</c:v>
                      </c:pt>
                      <c:pt idx="2786">
                        <c:v>2.0242196370677711E-6</c:v>
                      </c:pt>
                      <c:pt idx="2787">
                        <c:v>2.038931391344856E-6</c:v>
                      </c:pt>
                      <c:pt idx="2788">
                        <c:v>2.0515066999574369E-6</c:v>
                      </c:pt>
                      <c:pt idx="2789">
                        <c:v>2.0619545469969582E-6</c:v>
                      </c:pt>
                      <c:pt idx="2790">
                        <c:v>2.070285903631179E-6</c:v>
                      </c:pt>
                      <c:pt idx="2791">
                        <c:v>2.0765136976242311E-6</c:v>
                      </c:pt>
                      <c:pt idx="2792">
                        <c:v>2.0806527812502478E-6</c:v>
                      </c:pt>
                      <c:pt idx="2793">
                        <c:v>2.0827198976478939E-6</c:v>
                      </c:pt>
                      <c:pt idx="2794">
                        <c:v>2.0827336456641102E-6</c:v>
                      </c:pt>
                      <c:pt idx="2795">
                        <c:v>2.0807144432364491E-6</c:v>
                      </c:pt>
                      <c:pt idx="2796">
                        <c:v>2.0766844893642762E-6</c:v>
                      </c:pt>
                      <c:pt idx="2797">
                        <c:v>2.0706677247199811E-6</c:v>
                      </c:pt>
                      <c:pt idx="2798">
                        <c:v>2.0626897909521948E-6</c:v>
                      </c:pt>
                      <c:pt idx="2799">
                        <c:v>2.0527779887337362E-6</c:v>
                      </c:pt>
                      <c:pt idx="2800">
                        <c:v>2.0409612346077281E-6</c:v>
                      </c:pt>
                      <c:pt idx="2801">
                        <c:v>2.0272700166859651E-6</c:v>
                      </c:pt>
                      <c:pt idx="2802">
                        <c:v>2.011736349254185E-6</c:v>
                      </c:pt>
                      <c:pt idx="2803">
                        <c:v>1.994393726339436E-6</c:v>
                      </c:pt>
                      <c:pt idx="2804">
                        <c:v>1.9752770742951749E-6</c:v>
                      </c:pt>
                      <c:pt idx="2805">
                        <c:v>1.9544227034601661E-6</c:v>
                      </c:pt>
                      <c:pt idx="2806">
                        <c:v>1.9318682589475609E-6</c:v>
                      </c:pt>
                      <c:pt idx="2807">
                        <c:v>1.907652670620854E-6</c:v>
                      </c:pt>
                      <c:pt idx="2808">
                        <c:v>1.8818161023136299E-6</c:v>
                      </c:pt>
                      <c:pt idx="2809">
                        <c:v>1.8543999003501961E-6</c:v>
                      </c:pt>
                      <c:pt idx="2810">
                        <c:v>1.8254465414242799E-6</c:v>
                      </c:pt>
                      <c:pt idx="2811">
                        <c:v>1.79499957989308E-6</c:v>
                      </c:pt>
                      <c:pt idx="2812">
                        <c:v>1.7631035945439099E-6</c:v>
                      </c:pt>
                      <c:pt idx="2813">
                        <c:v>1.7298041348906481E-6</c:v>
                      </c:pt>
                      <c:pt idx="2814">
                        <c:v>1.6951476670570829E-6</c:v>
                      </c:pt>
                      <c:pt idx="2815">
                        <c:v>1.6591815193041E-6</c:v>
                      </c:pt>
                      <c:pt idx="2816">
                        <c:v>1.6219538272573919E-6</c:v>
                      </c:pt>
                      <c:pt idx="2817">
                        <c:v>1.583513478892167E-6</c:v>
                      </c:pt>
                      <c:pt idx="2818">
                        <c:v>1.5439100593309329E-6</c:v>
                      </c:pt>
                      <c:pt idx="2819">
                        <c:v>1.503193795510131E-6</c:v>
                      </c:pt>
                      <c:pt idx="2820">
                        <c:v>1.4614155007709069E-6</c:v>
                      </c:pt>
                      <c:pt idx="2821">
                        <c:v>1.418626519428864E-6</c:v>
                      </c:pt>
                      <c:pt idx="2822">
                        <c:v>1.3748786713771109E-6</c:v>
                      </c:pt>
                      <c:pt idx="2823">
                        <c:v>1.3302241967763369E-6</c:v>
                      </c:pt>
                      <c:pt idx="2824">
                        <c:v>1.2847157008850399E-6</c:v>
                      </c:pt>
                      <c:pt idx="2825">
                        <c:v>1.2384060990823509E-6</c:v>
                      </c:pt>
                      <c:pt idx="2826">
                        <c:v>1.191348562135205E-6</c:v>
                      </c:pt>
                      <c:pt idx="2827">
                        <c:v>1.143596461760849E-6</c:v>
                      </c:pt>
                      <c:pt idx="2828">
                        <c:v>1.095203316534873E-6</c:v>
                      </c:pt>
                      <c:pt idx="2829">
                        <c:v>1.0462227381941321E-6</c:v>
                      </c:pt>
                      <c:pt idx="2830">
                        <c:v>9.9670837838302854E-7</c:v>
                      </c:pt>
                      <c:pt idx="2831">
                        <c:v>9.4671387589073457E-7</c:v>
                      </c:pt>
                      <c:pt idx="2832">
                        <c:v>8.9629280442595259E-7</c:v>
                      </c:pt>
                      <c:pt idx="2833">
                        <c:v>8.4549862097485092E-7</c:v>
                      </c:pt>
                      <c:pt idx="2834">
                        <c:v>7.9438461478676915E-7</c:v>
                      </c:pt>
                      <c:pt idx="2835">
                        <c:v>7.4300385703124179E-7</c:v>
                      </c:pt>
                      <c:pt idx="2836">
                        <c:v>6.9140915116879494E-7</c:v>
                      </c:pt>
                      <c:pt idx="2837">
                        <c:v>6.3965298407685459E-7</c:v>
                      </c:pt>
                      <c:pt idx="2838">
                        <c:v>5.8778747797095493E-7</c:v>
                      </c:pt>
                      <c:pt idx="2839">
                        <c:v>5.3586434316026061E-7</c:v>
                      </c:pt>
                      <c:pt idx="2840">
                        <c:v>4.8393483167521249E-7</c:v>
                      </c:pt>
                      <c:pt idx="2841">
                        <c:v>4.3204969180388101E-7</c:v>
                      </c:pt>
                      <c:pt idx="2842">
                        <c:v>3.8025912357235799E-7</c:v>
                      </c:pt>
                      <c:pt idx="2843">
                        <c:v>3.2861273520324831E-7</c:v>
                      </c:pt>
                      <c:pt idx="2844">
                        <c:v>2.7715950058502349E-7</c:v>
                      </c:pt>
                      <c:pt idx="2845">
                        <c:v>2.2594771778369491E-7</c:v>
                      </c:pt>
                      <c:pt idx="2846">
                        <c:v>1.7502496862692441E-7</c:v>
                      </c:pt>
                      <c:pt idx="2847">
                        <c:v>1.2443807938935279E-7</c:v>
                      </c:pt>
                      <c:pt idx="2848">
                        <c:v>7.4233082606557891E-8</c:v>
                      </c:pt>
                      <c:pt idx="2849">
                        <c:v>2.4455180043685659E-8</c:v>
                      </c:pt>
                      <c:pt idx="2850">
                        <c:v>-2.4851293156593369E-8</c:v>
                      </c:pt>
                      <c:pt idx="2851">
                        <c:v>-7.3642903123542401E-8</c:v>
                      </c:pt>
                      <c:pt idx="2852">
                        <c:v>-1.2187715068337929E-7</c:v>
                      </c:pt>
                      <c:pt idx="2853">
                        <c:v>-1.69512503539419E-7</c:v>
                      </c:pt>
                      <c:pt idx="2854">
                        <c:v>-2.1650842718831629E-7</c:v>
                      </c:pt>
                      <c:pt idx="2855">
                        <c:v>-2.6282541455480872E-7</c:v>
                      </c:pt>
                      <c:pt idx="2856">
                        <c:v>-3.0842501432878598E-7</c:v>
                      </c:pt>
                      <c:pt idx="2857">
                        <c:v>-3.532698579899427E-7</c:v>
                      </c:pt>
                      <c:pt idx="2858">
                        <c:v>-3.9732368550669218E-7</c:v>
                      </c:pt>
                      <c:pt idx="2859">
                        <c:v>-4.4055136969745349E-7</c:v>
                      </c:pt>
                      <c:pt idx="2860">
                        <c:v>-4.8291893924384157E-7</c:v>
                      </c:pt>
                      <c:pt idx="2861">
                        <c:v>-5.2439360034671323E-7</c:v>
                      </c:pt>
                      <c:pt idx="2862">
                        <c:v>-5.6494375701743712E-7</c:v>
                      </c:pt>
                      <c:pt idx="2863">
                        <c:v>-6.0453902999816005E-7</c:v>
                      </c:pt>
                      <c:pt idx="2864">
                        <c:v>-6.4315027430624696E-7</c:v>
                      </c:pt>
                      <c:pt idx="2865">
                        <c:v>-6.8074959539945853E-7</c:v>
                      </c:pt>
                      <c:pt idx="2866">
                        <c:v>-7.1731036395981412E-7</c:v>
                      </c:pt>
                      <c:pt idx="2867">
                        <c:v>-7.5280722929545344E-7</c:v>
                      </c:pt>
                      <c:pt idx="2868">
                        <c:v>-7.8721613136116873E-7</c:v>
                      </c:pt>
                      <c:pt idx="2869">
                        <c:v>-8.2051431139961802E-7</c:v>
                      </c:pt>
                      <c:pt idx="2870">
                        <c:v>-8.5268032120655966E-7</c:v>
                      </c:pt>
                      <c:pt idx="2871">
                        <c:v>-8.8369403102475407E-7</c:v>
                      </c:pt>
                      <c:pt idx="2872">
                        <c:v>-9.1353663607247483E-7</c:v>
                      </c:pt>
                      <c:pt idx="2873">
                        <c:v>-9.4219066171384184E-7</c:v>
                      </c:pt>
                      <c:pt idx="2874">
                        <c:v>-9.6963996727944425E-7</c:v>
                      </c:pt>
                      <c:pt idx="2875">
                        <c:v>-9.9586974854695524E-7</c:v>
                      </c:pt>
                      <c:pt idx="2876">
                        <c:v>-1.0208665388926491E-6</c:v>
                      </c:pt>
                      <c:pt idx="2877">
                        <c:v>-1.0446182091259199E-6</c:v>
                      </c:pt>
                      <c:pt idx="2878">
                        <c:v>-1.067113966020077E-6</c:v>
                      </c:pt>
                      <c:pt idx="2879">
                        <c:v>-1.088344349553808E-6</c:v>
                      </c:pt>
                      <c:pt idx="2880">
                        <c:v>-1.1083012288788421E-6</c:v>
                      </c:pt>
                      <c:pt idx="2881">
                        <c:v>-1.1269777970304269E-6</c:v>
                      </c:pt>
                      <c:pt idx="2882">
                        <c:v>-1.144368564398272E-6</c:v>
                      </c:pt>
                      <c:pt idx="2883">
                        <c:v>-1.160469350976696E-6</c:v>
                      </c:pt>
                      <c:pt idx="2884">
                        <c:v>-1.175277277413649E-6</c:v>
                      </c:pt>
                      <c:pt idx="2885">
                        <c:v>-1.1887907548793439E-6</c:v>
                      </c:pt>
                      <c:pt idx="2886">
                        <c:v>-1.2010094737760829E-6</c:v>
                      </c:pt>
                      <c:pt idx="2887">
                        <c:v>-1.21193439131187E-6</c:v>
                      </c:pt>
                      <c:pt idx="2888">
                        <c:v>-1.2215677179612159E-6</c:v>
                      </c:pt>
                      <c:pt idx="2889">
                        <c:v>-1.2299129028374359E-6</c:v>
                      </c:pt>
                      <c:pt idx="2890">
                        <c:v>-1.2369746180015461E-6</c:v>
                      </c:pt>
                      <c:pt idx="2891">
                        <c:v>-1.242758741733652E-6</c:v>
                      </c:pt>
                      <c:pt idx="2892">
                        <c:v>-1.247272340793479E-6</c:v>
                      </c:pt>
                      <c:pt idx="2893">
                        <c:v>-1.250523651697429E-6</c:v>
                      </c:pt>
                      <c:pt idx="2894">
                        <c:v>-1.252522061040202E-6</c:v>
                      </c:pt>
                      <c:pt idx="2895">
                        <c:v>-1.253278084889716E-6</c:v>
                      </c:pt>
                      <c:pt idx="2896">
                        <c:v>-1.252803347284648E-6</c:v>
                      </c:pt>
                      <c:pt idx="2897">
                        <c:v>-1.2511105578645141E-6</c:v>
                      </c:pt>
                      <c:pt idx="2898">
                        <c:v>-1.248213488662751E-6</c:v>
                      </c:pt>
                      <c:pt idx="2899">
                        <c:v>-1.244126950093782E-6</c:v>
                      </c:pt>
                      <c:pt idx="2900">
                        <c:v>-1.238866766165523E-6</c:v>
                      </c:pt>
                      <c:pt idx="2901">
                        <c:v>-1.2324497489492299E-6</c:v>
                      </c:pt>
                      <c:pt idx="2902">
                        <c:v>-1.2248936723389919E-6</c:v>
                      </c:pt>
                      <c:pt idx="2903">
                        <c:v>-1.216217245133553E-6</c:v>
                      </c:pt>
                      <c:pt idx="2904">
                        <c:v>-1.206440083473483E-6</c:v>
                      </c:pt>
                      <c:pt idx="2905">
                        <c:v>-1.195582682667E-6</c:v>
                      </c:pt>
                      <c:pt idx="2906">
                        <c:v>-1.1836663884380429E-6</c:v>
                      </c:pt>
                      <c:pt idx="2907">
                        <c:v>-1.1707133676303941E-6</c:v>
                      </c:pt>
                      <c:pt idx="2908">
                        <c:v>-1.1567465784018619E-6</c:v>
                      </c:pt>
                      <c:pt idx="2909">
                        <c:v>-1.1417897399426911E-6</c:v>
                      </c:pt>
                      <c:pt idx="2910">
                        <c:v>-1.125867301752486E-6</c:v>
                      </c:pt>
                      <c:pt idx="2911">
                        <c:v>-1.109004412510029E-6</c:v>
                      </c:pt>
                      <c:pt idx="2912">
                        <c:v>-1.0912268885704309E-6</c:v>
                      </c:pt>
                      <c:pt idx="2913">
                        <c:v>-1.0725611821240629E-6</c:v>
                      </c:pt>
                      <c:pt idx="2914">
                        <c:v>-1.053034349051721E-6</c:v>
                      </c:pt>
                      <c:pt idx="2915">
                        <c:v>-1.03267401651041E-6</c:v>
                      </c:pt>
                      <c:pt idx="2916">
                        <c:v>-1.0115083502840819E-6</c:v>
                      </c:pt>
                      <c:pt idx="2917">
                        <c:v>-9.8956602193350962E-7</c:v>
                      </c:pt>
                      <c:pt idx="2918">
                        <c:v>-9.6687617577937924E-7</c:v>
                      </c:pt>
                      <c:pt idx="2919">
                        <c:v>-9.4346839575247672E-7</c:v>
                      </c:pt>
                      <c:pt idx="2920">
                        <c:v>-9.1937267214464476E-7</c:v>
                      </c:pt>
                      <c:pt idx="2921">
                        <c:v>-8.9461936829395329E-7</c:v>
                      </c:pt>
                      <c:pt idx="2922">
                        <c:v>-8.6923918723725365E-7</c:v>
                      </c:pt>
                      <c:pt idx="2923">
                        <c:v>-8.4326313836298765E-7</c:v>
                      </c:pt>
                      <c:pt idx="2924">
                        <c:v>-8.1672250409679898E-7</c:v>
                      </c:pt>
                      <c:pt idx="2925">
                        <c:v>-7.8964880665213431E-7</c:v>
                      </c:pt>
                      <c:pt idx="2926">
                        <c:v>-7.6207377487764199E-7</c:v>
                      </c:pt>
                      <c:pt idx="2927">
                        <c:v>-7.3402931123276138E-7</c:v>
                      </c:pt>
                      <c:pt idx="2928">
                        <c:v>-7.055474589224614E-7</c:v>
                      </c:pt>
                      <c:pt idx="2929">
                        <c:v>-6.7666036922162187E-7</c:v>
                      </c:pt>
                      <c:pt idx="2930">
                        <c:v>-6.4740026901906243E-7</c:v>
                      </c:pt>
                      <c:pt idx="2931">
                        <c:v>-6.1779942861071285E-7</c:v>
                      </c:pt>
                      <c:pt idx="2932">
                        <c:v>-5.8789012977087971E-7</c:v>
                      </c:pt>
                      <c:pt idx="2933">
                        <c:v>-5.5770463413000585E-7</c:v>
                      </c:pt>
                      <c:pt idx="2934">
                        <c:v>-5.272751518867377E-7</c:v>
                      </c:pt>
                      <c:pt idx="2935">
                        <c:v>-4.9663381088151129E-7</c:v>
                      </c:pt>
                      <c:pt idx="2936">
                        <c:v>-4.6581262605824612E-7</c:v>
                      </c:pt>
                      <c:pt idx="2937">
                        <c:v>-4.3484346934009022E-7</c:v>
                      </c:pt>
                      <c:pt idx="2938">
                        <c:v>-4.0375803994449948E-7</c:v>
                      </c:pt>
                      <c:pt idx="2939">
                        <c:v>-3.7258783516225351E-7</c:v>
                      </c:pt>
                      <c:pt idx="2940">
                        <c:v>-3.4136412162431061E-7</c:v>
                      </c:pt>
                      <c:pt idx="2941">
                        <c:v>-3.1011790707969559E-7</c:v>
                      </c:pt>
                      <c:pt idx="2942">
                        <c:v>-2.7887991270687749E-7</c:v>
                      </c:pt>
                      <c:pt idx="2943">
                        <c:v>-2.4768054598035622E-7</c:v>
                      </c:pt>
                      <c:pt idx="2944">
                        <c:v>-2.16549874113416E-7</c:v>
                      </c:pt>
                      <c:pt idx="2945">
                        <c:v>-1.8551759809723399E-7</c:v>
                      </c:pt>
                      <c:pt idx="2946">
                        <c:v>-1.5461302735574751E-7</c:v>
                      </c:pt>
                      <c:pt idx="2947">
                        <c:v>-1.2386505503489211E-7</c:v>
                      </c:pt>
                      <c:pt idx="2948">
                        <c:v>-9.3302133944016211E-8</c:v>
                      </c:pt>
                      <c:pt idx="2949">
                        <c:v>-6.2952253166464974E-8</c:v>
                      </c:pt>
                      <c:pt idx="2950">
                        <c:v>-3.2842915355503693E-8</c:v>
                      </c:pt>
                      <c:pt idx="2951">
                        <c:v>-3.001114730921954E-9</c:v>
                      </c:pt>
                      <c:pt idx="2952">
                        <c:v>2.6546684209177832E-8</c:v>
                      </c:pt>
                      <c:pt idx="2953">
                        <c:v>5.5774567247745602E-8</c:v>
                      </c:pt>
                      <c:pt idx="2954">
                        <c:v>8.4657190266488095E-8</c:v>
                      </c:pt>
                      <c:pt idx="2955">
                        <c:v>1.1316979830994949E-7</c:v>
                      </c:pt>
                      <c:pt idx="2956">
                        <c:v>1.4128824388485969E-7</c:v>
                      </c:pt>
                      <c:pt idx="2957">
                        <c:v>1.6898900448449929E-7</c:v>
                      </c:pt>
                      <c:pt idx="2958">
                        <c:v>1.9624919932868659E-7</c:v>
                      </c:pt>
                      <c:pt idx="2959">
                        <c:v>2.230466053108551E-7</c:v>
                      </c:pt>
                      <c:pt idx="2960">
                        <c:v>2.4935967214454361E-7</c:v>
                      </c:pt>
                      <c:pt idx="2961">
                        <c:v>2.7516753670248281E-7</c:v>
                      </c:pt>
                      <c:pt idx="2962">
                        <c:v>3.0045003654231739E-7</c:v>
                      </c:pt>
                      <c:pt idx="2963">
                        <c:v>3.2518772261385352E-7</c:v>
                      </c:pt>
                      <c:pt idx="2964">
                        <c:v>3.4936187114357358E-7</c:v>
                      </c:pt>
                      <c:pt idx="2965">
                        <c:v>3.7295449469300669E-7</c:v>
                      </c:pt>
                      <c:pt idx="2966">
                        <c:v>3.9594835238837901E-7</c:v>
                      </c:pt>
                      <c:pt idx="2967">
                        <c:v>4.183269593198065E-7</c:v>
                      </c:pt>
                      <c:pt idx="2968">
                        <c:v>4.4007459510912118E-7</c:v>
                      </c:pt>
                      <c:pt idx="2969">
                        <c:v>4.611763116462375E-7</c:v>
                      </c:pt>
                      <c:pt idx="2970">
                        <c:v>4.8161793999478285E-7</c:v>
                      </c:pt>
                      <c:pt idx="2971">
                        <c:v>5.0138609646851874E-7</c:v>
                      </c:pt>
                      <c:pt idx="2972">
                        <c:v>5.2046818788087068E-7</c:v>
                      </c:pt>
                      <c:pt idx="2973">
                        <c:v>5.3885241597067234E-7</c:v>
                      </c:pt>
                      <c:pt idx="2974">
                        <c:v>5.565277810080003E-7</c:v>
                      </c:pt>
                      <c:pt idx="2975">
                        <c:v>5.7348408458473868E-7</c:v>
                      </c:pt>
                      <c:pt idx="2976">
                        <c:v>5.8971193159526185E-7</c:v>
                      </c:pt>
                      <c:pt idx="2977">
                        <c:v>6.0520273141336044E-7</c:v>
                      </c:pt>
                      <c:pt idx="2978">
                        <c:v>6.199486982722594E-7</c:v>
                      </c:pt>
                      <c:pt idx="2979">
                        <c:v>6.3394285085528685E-7</c:v>
                      </c:pt>
                      <c:pt idx="2980">
                        <c:v>6.4717901110544704E-7</c:v>
                      </c:pt>
                      <c:pt idx="2981">
                        <c:v>6.5965180226283166E-7</c:v>
                      </c:pt>
                      <c:pt idx="2982">
                        <c:v>6.7135664613946769E-7</c:v>
                      </c:pt>
                      <c:pt idx="2983">
                        <c:v>6.8228975964185004E-7</c:v>
                      </c:pt>
                      <c:pt idx="2984">
                        <c:v>6.9244815055203816E-7</c:v>
                      </c:pt>
                      <c:pt idx="2985">
                        <c:v>7.0182961257881176E-7</c:v>
                      </c:pt>
                      <c:pt idx="2986">
                        <c:v>7.1043271969097941E-7</c:v>
                      </c:pt>
                      <c:pt idx="2987">
                        <c:v>7.1825681974551322E-7</c:v>
                      </c:pt>
                      <c:pt idx="2988">
                        <c:v>7.2530202742374529E-7</c:v>
                      </c:pt>
                      <c:pt idx="2989">
                        <c:v>7.3156921648940541E-7</c:v>
                      </c:pt>
                      <c:pt idx="2990">
                        <c:v>7.3706001138280457E-7</c:v>
                      </c:pt>
                      <c:pt idx="2991">
                        <c:v>7.4177677816597343E-7</c:v>
                      </c:pt>
                      <c:pt idx="2992">
                        <c:v>7.4572261483405194E-7</c:v>
                      </c:pt>
                      <c:pt idx="2993">
                        <c:v>7.4890134100869292E-7</c:v>
                      </c:pt>
                      <c:pt idx="2994">
                        <c:v>7.5131748702968715E-7</c:v>
                      </c:pt>
                      <c:pt idx="2995">
                        <c:v>7.5297628246144594E-7</c:v>
                      </c:pt>
                      <c:pt idx="2996">
                        <c:v>7.5388364403138041E-7</c:v>
                      </c:pt>
                      <c:pt idx="2997">
                        <c:v>7.5404616301760321E-7</c:v>
                      </c:pt>
                      <c:pt idx="2998">
                        <c:v>7.5347109210374219E-7</c:v>
                      </c:pt>
                      <c:pt idx="2999">
                        <c:v>7.5216633171899801E-7</c:v>
                      </c:pt>
                      <c:pt idx="3000">
                        <c:v>7.5014041588190062E-7</c:v>
                      </c:pt>
                      <c:pt idx="3001">
                        <c:v>7.4740249756651913E-7</c:v>
                      </c:pt>
                      <c:pt idx="3002">
                        <c:v>7.4396233361016065E-7</c:v>
                      </c:pt>
                      <c:pt idx="3003">
                        <c:v>7.3983026918185035E-7</c:v>
                      </c:pt>
                      <c:pt idx="3004">
                        <c:v>7.3501722183112223E-7</c:v>
                      </c:pt>
                      <c:pt idx="3005">
                        <c:v>7.2953466513686594E-7</c:v>
                      </c:pt>
                      <c:pt idx="3006">
                        <c:v>7.2339461197616806E-7</c:v>
                      </c:pt>
                      <c:pt idx="3007">
                        <c:v>7.1660959743325897E-7</c:v>
                      </c:pt>
                      <c:pt idx="3008">
                        <c:v>7.0919266136882819E-7</c:v>
                      </c:pt>
                      <c:pt idx="3009">
                        <c:v>7.011573306700999E-7</c:v>
                      </c:pt>
                      <c:pt idx="3010">
                        <c:v>6.9251760120217008E-7</c:v>
                      </c:pt>
                      <c:pt idx="3011">
                        <c:v>6.832879194811938E-7</c:v>
                      </c:pt>
                      <c:pt idx="3012">
                        <c:v>6.7348316409007741E-7</c:v>
                      </c:pt>
                      <c:pt idx="3013">
                        <c:v>6.6311862685737709E-7</c:v>
                      </c:pt>
                      <c:pt idx="3014">
                        <c:v>6.5220999382012971E-7</c:v>
                      </c:pt>
                      <c:pt idx="3015">
                        <c:v>6.407733259913468E-7</c:v>
                      </c:pt>
                      <c:pt idx="3016">
                        <c:v>6.2882503995288655E-7</c:v>
                      </c:pt>
                      <c:pt idx="3017">
                        <c:v>6.1638188829438396E-7</c:v>
                      </c:pt>
                      <c:pt idx="3018">
                        <c:v>6.034609399188624E-7</c:v>
                      </c:pt>
                      <c:pt idx="3019">
                        <c:v>5.9007956023557579E-7</c:v>
                      </c:pt>
                      <c:pt idx="3020">
                        <c:v>5.7625539126053617E-7</c:v>
                      </c:pt>
                      <c:pt idx="3021">
                        <c:v>5.620063316450668E-7</c:v>
                      </c:pt>
                      <c:pt idx="3022">
                        <c:v>5.4735051665259104E-7</c:v>
                      </c:pt>
                      <c:pt idx="3023">
                        <c:v>5.3230629810371415E-7</c:v>
                      </c:pt>
                      <c:pt idx="3024">
                        <c:v>5.168922243094883E-7</c:v>
                      </c:pt>
                      <c:pt idx="3025">
                        <c:v>5.0112702001256439E-7</c:v>
                      </c:pt>
                      <c:pt idx="3026">
                        <c:v>4.8502956635572939E-7</c:v>
                      </c:pt>
                      <c:pt idx="3027">
                        <c:v>4.6861888089710899E-7</c:v>
                      </c:pt>
                      <c:pt idx="3028">
                        <c:v>4.5191409769107662E-7</c:v>
                      </c:pt>
                      <c:pt idx="3029">
                        <c:v>4.3493444745365632E-7</c:v>
                      </c:pt>
                      <c:pt idx="3030">
                        <c:v>4.1769923783093908E-7</c:v>
                      </c:pt>
                      <c:pt idx="3031">
                        <c:v>4.0022783378874491E-7</c:v>
                      </c:pt>
                      <c:pt idx="3032">
                        <c:v>3.8253963814146482E-7</c:v>
                      </c:pt>
                      <c:pt idx="3033">
                        <c:v>3.6465407223770421E-7</c:v>
                      </c:pt>
                      <c:pt idx="3034">
                        <c:v>3.4659055682001528E-7</c:v>
                      </c:pt>
                      <c:pt idx="3035">
                        <c:v>3.2836849307567192E-7</c:v>
                      </c:pt>
                      <c:pt idx="3036">
                        <c:v>3.1000724389507662E-7</c:v>
                      </c:pt>
                      <c:pt idx="3037">
                        <c:v>2.9152611535403108E-7</c:v>
                      </c:pt>
                      <c:pt idx="3038">
                        <c:v>2.7294433843571202E-7</c:v>
                      </c:pt>
                      <c:pt idx="3039">
                        <c:v>2.5428105100780972E-7</c:v>
                      </c:pt>
                      <c:pt idx="3040">
                        <c:v>2.3555528006988131E-7</c:v>
                      </c:pt>
                      <c:pt idx="3041">
                        <c:v>2.167859242855557E-7</c:v>
                      </c:pt>
                      <c:pt idx="3042">
                        <c:v>1.9799173681380669E-7</c:v>
                      </c:pt>
                      <c:pt idx="3043">
                        <c:v>1.791913084530742E-7</c:v>
                      </c:pt>
                      <c:pt idx="3044">
                        <c:v>1.604030511115736E-7</c:v>
                      </c:pt>
                      <c:pt idx="3045">
                        <c:v>1.416451816166809E-7</c:v>
                      </c:pt>
                      <c:pt idx="3046">
                        <c:v>1.229357058758219E-7</c:v>
                      </c:pt>
                      <c:pt idx="3047">
                        <c:v>1.042924034008279E-7</c:v>
                      </c:pt>
                      <c:pt idx="3048">
                        <c:v>8.5732812207245666E-8</c:v>
                      </c:pt>
                      <c:pt idx="3049">
                        <c:v>6.7274214099610115E-8</c:v>
                      </c:pt>
                      <c:pt idx="3050">
                        <c:v>4.8933620353200442E-8</c:v>
                      </c:pt>
                      <c:pt idx="3051">
                        <c:v>3.0727757802310727E-8</c:v>
                      </c:pt>
                      <c:pt idx="3052">
                        <c:v>1.2673055344567661E-8</c:v>
                      </c:pt>
                      <c:pt idx="3053">
                        <c:v>-5.2143691296718121E-9</c:v>
                      </c:pt>
                      <c:pt idx="3054">
                        <c:v>-2.291872137431528E-8</c:v>
                      </c:pt>
                      <c:pt idx="3055">
                        <c:v>-4.0424542982902511E-8</c:v>
                      </c:pt>
                      <c:pt idx="3056">
                        <c:v>-5.7716723134837052E-8</c:v>
                      </c:pt>
                      <c:pt idx="3057">
                        <c:v>-7.4780509885486144E-8</c:v>
                      </c:pt>
                      <c:pt idx="3058">
                        <c:v>-9.1601520993668043E-8</c:v>
                      </c:pt>
                      <c:pt idx="3059">
                        <c:v>-1.0816575428056179E-7</c:v>
                      </c:pt>
                      <c:pt idx="3060">
                        <c:v>-1.244595975145914E-7</c:v>
                      </c:pt>
                      <c:pt idx="3061">
                        <c:v>-1.404698378173526E-7</c:v>
                      </c:pt>
                      <c:pt idx="3062">
                        <c:v>-1.561836705861686E-7</c:v>
                      </c:pt>
                      <c:pt idx="3063">
                        <c:v>-1.7158870792937401E-7</c:v>
                      </c:pt>
                      <c:pt idx="3064">
                        <c:v>-1.8667298661094361E-7</c:v>
                      </c:pt>
                      <c:pt idx="3065">
                        <c:v>-2.014249755015941E-7</c:v>
                      </c:pt>
                      <c:pt idx="3066">
                        <c:v>-2.15833582533995E-7</c:v>
                      </c:pt>
                      <c:pt idx="3067">
                        <c:v>-2.298881611602372E-7</c:v>
                      </c:pt>
                      <c:pt idx="3068">
                        <c:v>-2.4357851631020642E-7</c:v>
                      </c:pt>
                      <c:pt idx="3069">
                        <c:v>-2.5689490985001401E-7</c:v>
                      </c:pt>
                      <c:pt idx="3070">
                        <c:v>-2.6982806554013152E-7</c:v>
                      </c:pt>
                      <c:pt idx="3071">
                        <c:v>-2.8236917349336659E-7</c:v>
                      </c:pt>
                      <c:pt idx="3072">
                        <c:v>-2.9450989413330768E-7</c:v>
                      </c:pt>
                      <c:pt idx="3073">
                        <c:v>-3.0624236165434291E-7</c:v>
                      </c:pt>
                      <c:pt idx="3074">
                        <c:v>-3.175591869848359E-7</c:v>
                      </c:pt>
                      <c:pt idx="3075">
                        <c:v>-3.2845346025551099E-7</c:v>
                      </c:pt>
                      <c:pt idx="3076">
                        <c:v>-3.3891875277555951E-7</c:v>
                      </c:pt>
                      <c:pt idx="3077">
                        <c:v>-3.4894911851943929E-7</c:v>
                      </c:pt>
                      <c:pt idx="3078">
                        <c:v>-3.5853909512778358E-7</c:v>
                      </c:pt>
                      <c:pt idx="3079">
                        <c:v>-3.6768370442627702E-7</c:v>
                      </c:pt>
                      <c:pt idx="3080">
                        <c:v>-3.7637845246678899E-7</c:v>
                      </c:pt>
                      <c:pt idx="3081">
                        <c:v>-3.8461932909547773E-7</c:v>
                      </c:pt>
                      <c:pt idx="3082">
                        <c:v>-3.9240280705299341E-7</c:v>
                      </c:pt>
                      <c:pt idx="3083">
                        <c:v>-3.9972584061231402E-7</c:v>
                      </c:pt>
                      <c:pt idx="3084">
                        <c:v>-4.0658586376014433E-7</c:v>
                      </c:pt>
                      <c:pt idx="3085">
                        <c:v>-4.1298078792819462E-7</c:v>
                      </c:pt>
                      <c:pt idx="3086">
                        <c:v>-4.1890899928103183E-7</c:v>
                      </c:pt>
                      <c:pt idx="3087">
                        <c:v>-4.2436935556756371E-7</c:v>
                      </c:pt>
                      <c:pt idx="3088">
                        <c:v>-4.293611825435687E-7</c:v>
                      </c:pt>
                      <c:pt idx="3089">
                        <c:v>-4.3388426997303401E-7</c:v>
                      </c:pt>
                      <c:pt idx="3090">
                        <c:v>-4.3793886721639382E-7</c:v>
                      </c:pt>
                      <c:pt idx="3091">
                        <c:v>-4.4152567841408461E-7</c:v>
                      </c:pt>
                      <c:pt idx="3092">
                        <c:v>-4.4464585727414582E-7</c:v>
                      </c:pt>
                      <c:pt idx="3093">
                        <c:v>-4.4730100147289158E-7</c:v>
                      </c:pt>
                      <c:pt idx="3094">
                        <c:v>-4.4949314667797101E-7</c:v>
                      </c:pt>
                      <c:pt idx="3095">
                        <c:v>-4.5122476020340559E-7</c:v>
                      </c:pt>
                      <c:pt idx="3096">
                        <c:v>-4.5249873430645998E-7</c:v>
                      </c:pt>
                      <c:pt idx="3097">
                        <c:v>-4.5331837913645228E-7</c:v>
                      </c:pt>
                      <c:pt idx="3098">
                        <c:v>-4.536874153458485E-7</c:v>
                      </c:pt>
                      <c:pt idx="3099">
                        <c:v>-4.5360996637421411E-7</c:v>
                      </c:pt>
                      <c:pt idx="3100">
                        <c:v>-4.5309055041580882E-7</c:v>
                      </c:pt>
                      <c:pt idx="3101">
                        <c:v>-4.5213407208181201E-7</c:v>
                      </c:pt>
                      <c:pt idx="3102">
                        <c:v>-4.5074581376835501E-7</c:v>
                      </c:pt>
                      <c:pt idx="3103">
                        <c:v>-4.4893142674171342E-7</c:v>
                      </c:pt>
                      <c:pt idx="3104">
                        <c:v>-4.4669692195217372E-7</c:v>
                      </c:pt>
                      <c:pt idx="3105">
                        <c:v>-4.4404866058824111E-7</c:v>
                      </c:pt>
                      <c:pt idx="3106">
                        <c:v>-4.409933443829907E-7</c:v>
                      </c:pt>
                      <c:pt idx="3107">
                        <c:v>-4.3753800568448992E-7</c:v>
                      </c:pt>
                      <c:pt idx="3108">
                        <c:v>-4.3368999730233121E-7</c:v>
                      </c:pt>
                      <c:pt idx="3109">
                        <c:v>-4.2945698214241291E-7</c:v>
                      </c:pt>
                      <c:pt idx="3110">
                        <c:v>-4.2484692264219222E-7</c:v>
                      </c:pt>
                      <c:pt idx="3111">
                        <c:v>-4.1986807001870609E-7</c:v>
                      </c:pt>
                      <c:pt idx="3112">
                        <c:v>-4.1452895334171978E-7</c:v>
                      </c:pt>
                      <c:pt idx="3113">
                        <c:v>-4.0883836844440432E-7</c:v>
                      </c:pt>
                      <c:pt idx="3114">
                        <c:v>-4.0280536668398637E-7</c:v>
                      </c:pt>
                      <c:pt idx="3115">
                        <c:v>-3.9643924356483241E-7</c:v>
                      </c:pt>
                      <c:pt idx="3116">
                        <c:v>-3.8974952723643769E-7</c:v>
                      </c:pt>
                      <c:pt idx="3117">
                        <c:v>-3.8274596687879619E-7</c:v>
                      </c:pt>
                      <c:pt idx="3118">
                        <c:v>-3.7543852098760252E-7</c:v>
                      </c:pt>
                      <c:pt idx="3119">
                        <c:v>-3.678373455717205E-7</c:v>
                      </c:pt>
                      <c:pt idx="3120">
                        <c:v>-3.5995278227531061E-7</c:v>
                      </c:pt>
                      <c:pt idx="3121">
                        <c:v>-3.5179534643695658E-7</c:v>
                      </c:pt>
                      <c:pt idx="3122">
                        <c:v>-3.4337571509807611E-7</c:v>
                      </c:pt>
                      <c:pt idx="3123">
                        <c:v>-3.3470471497282142E-7</c:v>
                      </c:pt>
                      <c:pt idx="3124">
                        <c:v>-3.2579331039159678E-7</c:v>
                      </c:pt>
                      <c:pt idx="3125">
                        <c:v>-3.1665259123022281E-7</c:v>
                      </c:pt>
                      <c:pt idx="3126">
                        <c:v>-3.0729376083666947E-7</c:v>
                      </c:pt>
                      <c:pt idx="3127">
                        <c:v>-2.9772812396716962E-7</c:v>
                      </c:pt>
                      <c:pt idx="3128">
                        <c:v>-2.8796707474339151E-7</c:v>
                      </c:pt>
                      <c:pt idx="3129">
                        <c:v>-2.7802208464221603E-7</c:v>
                      </c:pt>
                      <c:pt idx="3130">
                        <c:v>-2.6790469052951701E-7</c:v>
                      </c:pt>
                      <c:pt idx="3131">
                        <c:v>-2.5762648274918509E-7</c:v>
                      </c:pt>
                      <c:pt idx="3132">
                        <c:v>-2.4719909327847218E-7</c:v>
                      </c:pt>
                      <c:pt idx="3133">
                        <c:v>-2.366341839605559E-7</c:v>
                      </c:pt>
                      <c:pt idx="3134">
                        <c:v>-2.2594343482504261E-7</c:v>
                      </c:pt>
                      <c:pt idx="3135">
                        <c:v>-2.1513853250693249E-7</c:v>
                      </c:pt>
                      <c:pt idx="3136">
                        <c:v>-2.042311587743713E-7</c:v>
                      </c:pt>
                      <c:pt idx="3137">
                        <c:v>-1.9323297917530191E-7</c:v>
                      </c:pt>
                      <c:pt idx="3138">
                        <c:v>-1.821556318129163E-7</c:v>
                      </c:pt>
                      <c:pt idx="3139">
                        <c:v>-1.7101071625957981E-7</c:v>
                      </c:pt>
                      <c:pt idx="3140">
                        <c:v>-1.5980978261867141E-7</c:v>
                      </c:pt>
                      <c:pt idx="3141">
                        <c:v>-1.4856432074354321E-7</c:v>
                      </c:pt>
                      <c:pt idx="3142">
                        <c:v>-1.3728574962255981E-7</c:v>
                      </c:pt>
                      <c:pt idx="3143">
                        <c:v>-1.259854069389241E-7</c:v>
                      </c:pt>
                      <c:pt idx="3144">
                        <c:v>-1.146745388137411E-7</c:v>
                      </c:pt>
                      <c:pt idx="3145">
                        <c:v>-1.033642897405077E-7</c:v>
                      </c:pt>
                      <c:pt idx="3146">
                        <c:v>-9.2065692718947318E-8</c:v>
                      </c:pt>
                      <c:pt idx="3147">
                        <c:v>-8.0789659595836305E-8</c:v>
                      </c:pt>
                      <c:pt idx="3148">
                        <c:v>-6.9546971620189578E-8</c:v>
                      </c:pt>
                      <c:pt idx="3149">
                        <c:v>-5.8348270219891362E-8</c:v>
                      </c:pt>
                      <c:pt idx="3150">
                        <c:v>-4.7204048006569812E-8</c:v>
                      </c:pt>
                      <c:pt idx="3151">
                        <c:v>-3.6124640015223927E-8</c:v>
                      </c:pt>
                      <c:pt idx="3152">
                        <c:v>-2.5120215184817449E-8</c:v>
                      </c:pt>
                      <c:pt idx="3153">
                        <c:v>-1.420076808575718E-8</c:v>
                      </c:pt>
                      <c:pt idx="3154">
                        <c:v>-3.376110899873468E-9</c:v>
                      </c:pt>
                      <c:pt idx="3155">
                        <c:v>7.3441343417817217E-9</c:v>
                      </c:pt>
                      <c:pt idx="3156">
                        <c:v>1.795054325830849E-8</c:v>
                      </c:pt>
                      <c:pt idx="3157">
                        <c:v>2.8433896350799818E-8</c:v>
                      </c:pt>
                      <c:pt idx="3158">
                        <c:v>3.8785185962253127E-8</c:v>
                      </c:pt>
                      <c:pt idx="3159">
                        <c:v>4.8995622961465182E-8</c:v>
                      </c:pt>
                      <c:pt idx="3160">
                        <c:v>5.9056643147133017E-8</c:v>
                      </c:pt>
                      <c:pt idx="3161">
                        <c:v>6.8959913368694482E-8</c:v>
                      </c:pt>
                      <c:pt idx="3162">
                        <c:v>7.8697337360752389E-8</c:v>
                      </c:pt>
                      <c:pt idx="3163">
                        <c:v>8.8261061288237962E-8</c:v>
                      </c:pt>
                      <c:pt idx="3164">
                        <c:v>9.7643478999779269E-8</c:v>
                      </c:pt>
                      <c:pt idx="3165">
                        <c:v>1.068372369870507E-7</c:v>
                      </c:pt>
                      <c:pt idx="3166">
                        <c:v>1.158352390481885E-7</c:v>
                      </c:pt>
                      <c:pt idx="3167">
                        <c:v>1.2463065065366549E-7</c:v>
                      </c:pt>
                      <c:pt idx="3168">
                        <c:v>1.3321690301332371E-7</c:v>
                      </c:pt>
                      <c:pt idx="3169">
                        <c:v>1.4158769684357E-7</c:v>
                      </c:pt>
                      <c:pt idx="3170">
                        <c:v>1.4973700583404031E-7</c:v>
                      </c:pt>
                      <c:pt idx="3171">
                        <c:v>1.5765907981333921E-7</c:v>
                      </c:pt>
                      <c:pt idx="3172">
                        <c:v>1.653484476137598E-7</c:v>
                      </c:pt>
                      <c:pt idx="3173">
                        <c:v>1.7279991963518311E-7</c:v>
                      </c:pt>
                      <c:pt idx="3174">
                        <c:v>1.800085901086467E-7</c:v>
                      </c:pt>
                      <c:pt idx="3175">
                        <c:v>1.8696983906036281E-7</c:v>
                      </c:pt>
                      <c:pt idx="3176">
                        <c:v>1.93679333977249E-7</c:v>
                      </c:pt>
                      <c:pt idx="3177">
                        <c:v>2.0013303117531519E-7</c:v>
                      </c:pt>
                      <c:pt idx="3178">
                        <c:v>2.0632717687253009E-7</c:v>
                      </c:pt>
                      <c:pt idx="3179">
                        <c:v>2.1225830796805741E-7</c:v>
                      </c:pt>
                      <c:pt idx="3180">
                        <c:v>2.1792325253002531E-7</c:v>
                      </c:pt>
                      <c:pt idx="3181">
                        <c:v>2.2331912999425289E-7</c:v>
                      </c:pt>
                      <c:pt idx="3182">
                        <c:v>2.2844335107661411E-7</c:v>
                      </c:pt>
                      <c:pt idx="3183">
                        <c:v>2.3329361740197599E-7</c:v>
                      </c:pt>
                      <c:pt idx="3184">
                        <c:v>2.3786792085289261E-7</c:v>
                      </c:pt>
                      <c:pt idx="3185">
                        <c:v>2.4216454264147849E-7</c:v>
                      </c:pt>
                      <c:pt idx="3186">
                        <c:v>2.4618205210812299E-7</c:v>
                      </c:pt>
                      <c:pt idx="3187">
                        <c:v>2.4991930525093449E-7</c:v>
                      </c:pt>
                      <c:pt idx="3188">
                        <c:v>2.5337544299003111E-7</c:v>
                      </c:pt>
                      <c:pt idx="3189">
                        <c:v>2.5654988917100772E-7</c:v>
                      </c:pt>
                      <c:pt idx="3190">
                        <c:v>2.5944234831212602E-7</c:v>
                      </c:pt>
                      <c:pt idx="3191">
                        <c:v>2.6205280309997403E-7</c:v>
                      </c:pt>
                      <c:pt idx="3192">
                        <c:v>2.6438151163854348E-7</c:v>
                      </c:pt>
                      <c:pt idx="3193">
                        <c:v>2.6642900445686392E-7</c:v>
                      </c:pt>
                      <c:pt idx="3194">
                        <c:v>2.6819608128051439E-7</c:v>
                      </c:pt>
                      <c:pt idx="3195">
                        <c:v>2.6968380757251662E-7</c:v>
                      </c:pt>
                      <c:pt idx="3196">
                        <c:v>2.7089351084927741E-7</c:v>
                      </c:pt>
                      <c:pt idx="3197">
                        <c:v>2.7182677677741618E-7</c:v>
                      </c:pt>
                      <c:pt idx="3198">
                        <c:v>2.7248544505746739E-7</c:v>
                      </c:pt>
                      <c:pt idx="3199">
                        <c:v>2.7287160510059462E-7</c:v>
                      </c:pt>
                      <c:pt idx="3200">
                        <c:v>2.729875915045977E-7</c:v>
                      </c:pt>
                      <c:pt idx="3201">
                        <c:v>2.7283597933562391E-7</c:v>
                      </c:pt>
                      <c:pt idx="3202">
                        <c:v>2.7241957922212228E-7</c:v>
                      </c:pt>
                      <c:pt idx="3203">
                        <c:v>2.717414322676977E-7</c:v>
                      </c:pt>
                      <c:pt idx="3204">
                        <c:v>2.7080480478963209E-7</c:v>
                      </c:pt>
                      <c:pt idx="3205">
                        <c:v>2.6961318288994241E-7</c:v>
                      </c:pt>
                      <c:pt idx="3206">
                        <c:v>2.6817026686594032E-7</c:v>
                      </c:pt>
                      <c:pt idx="3207">
                        <c:v>2.6647996546734711E-7</c:v>
                      </c:pt>
                      <c:pt idx="3208">
                        <c:v>2.6454639000709459E-7</c:v>
                      </c:pt>
                      <c:pt idx="3209">
                        <c:v>2.6237384833301711E-7</c:v>
                      </c:pt>
                      <c:pt idx="3210">
                        <c:v>2.5996683866770028E-7</c:v>
                      </c:pt>
                      <c:pt idx="3211">
                        <c:v>2.5733004332381518E-7</c:v>
                      </c:pt>
                      <c:pt idx="3212">
                        <c:v>2.5446832230230551E-7</c:v>
                      </c:pt>
                      <c:pt idx="3213">
                        <c:v>2.5138670678084653E-7</c:v>
                      </c:pt>
                      <c:pt idx="3214">
                        <c:v>2.480903925000201E-7</c:v>
                      </c:pt>
                      <c:pt idx="3215">
                        <c:v>2.4458473305467979E-7</c:v>
                      </c:pt>
                      <c:pt idx="3216">
                        <c:v>2.4087523309799778E-7</c:v>
                      </c:pt>
                      <c:pt idx="3217">
                        <c:v>2.3696754146569441E-7</c:v>
                      </c:pt>
                      <c:pt idx="3218">
                        <c:v>2.3286744422795609E-7</c:v>
                      </c:pt>
                      <c:pt idx="3219">
                        <c:v>2.2858085767654341E-7</c:v>
                      </c:pt>
                      <c:pt idx="3220">
                        <c:v>2.2411382125457721E-7</c:v>
                      </c:pt>
                      <c:pt idx="3221">
                        <c:v>2.1947249043647549E-7</c:v>
                      </c:pt>
                      <c:pt idx="3222">
                        <c:v>2.1466312956548609E-7</c:v>
                      </c:pt>
                      <c:pt idx="3223">
                        <c:v>2.09692104656227E-7</c:v>
                      </c:pt>
                      <c:pt idx="3224">
                        <c:v>2.045658761696089E-7</c:v>
                      </c:pt>
                      <c:pt idx="3225">
                        <c:v>1.9929099176746529E-7</c:v>
                      </c:pt>
                      <c:pt idx="3226">
                        <c:v>1.9387407905416461E-7</c:v>
                      </c:pt>
                      <c:pt idx="3227">
                        <c:v>1.8832183831241839E-7</c:v>
                      </c:pt>
                      <c:pt idx="3228">
                        <c:v>1.8264103524043249E-7</c:v>
                      </c:pt>
                      <c:pt idx="3229">
                        <c:v>1.7683849369747729E-7</c:v>
                      </c:pt>
                      <c:pt idx="3230">
                        <c:v>1.709210884648741E-7</c:v>
                      </c:pt>
                      <c:pt idx="3231">
                        <c:v>1.6489573802930919E-7</c:v>
                      </c:pt>
                      <c:pt idx="3232">
                        <c:v>1.587693973952972E-7</c:v>
                      </c:pt>
                      <c:pt idx="3233">
                        <c:v>1.525490509335189E-7</c:v>
                      </c:pt>
                      <c:pt idx="3234">
                        <c:v>1.462417052716575E-7</c:v>
                      </c:pt>
                      <c:pt idx="3235">
                        <c:v>1.3985438223424811E-7</c:v>
                      </c:pt>
                      <c:pt idx="3236">
                        <c:v>1.3339411183794509E-7</c:v>
                      </c:pt>
                      <c:pt idx="3237">
                        <c:v>1.2686792534849081E-7</c:v>
                      </c:pt>
                      <c:pt idx="3238">
                        <c:v>1.2028284840555061E-7</c:v>
                      </c:pt>
                      <c:pt idx="3239">
                        <c:v>1.1364589422144721E-7</c:v>
                      </c:pt>
                      <c:pt idx="3240">
                        <c:v>1.069640568596989E-7</c:v>
                      </c:pt>
                      <c:pt idx="3241">
                        <c:v>1.0024430459912719E-7</c:v>
                      </c:pt>
                      <c:pt idx="3242">
                        <c:v>9.349357338915853E-8</c:v>
                      </c:pt>
                      <c:pt idx="3243">
                        <c:v>8.6718760401802639E-8</c:v>
                      </c:pt>
                      <c:pt idx="3244">
                        <c:v>7.9926717685636792E-8</c:v>
                      </c:pt>
                      <c:pt idx="3245">
                        <c:v>7.3124245926976276E-8</c:v>
                      </c:pt>
                      <c:pt idx="3246">
                        <c:v>6.6318088323253277E-8</c:v>
                      </c:pt>
                      <c:pt idx="3247">
                        <c:v>5.9514924573467751E-8</c:v>
                      </c:pt>
                      <c:pt idx="3248">
                        <c:v>5.2721364990410667E-8</c:v>
                      </c:pt>
                      <c:pt idx="3249">
                        <c:v>4.5943944739194787E-8</c:v>
                      </c:pt>
                      <c:pt idx="3250">
                        <c:v>3.9189118206459502E-8</c:v>
                      </c:pt>
                      <c:pt idx="3251">
                        <c:v>3.2463253504445378E-8</c:v>
                      </c:pt>
                      <c:pt idx="3252">
                        <c:v>2.5772627113960559E-8</c:v>
                      </c:pt>
                      <c:pt idx="3253">
                        <c:v>1.9123418670085729E-8</c:v>
                      </c:pt>
                      <c:pt idx="3254">
                        <c:v>1.252170589428667E-8</c:v>
                      </c:pt>
                      <c:pt idx="3255">
                        <c:v>5.9734596764240308E-9</c:v>
                      </c:pt>
                      <c:pt idx="3256">
                        <c:v>-5.1546069003111168E-10</c:v>
                      </c:pt>
                      <c:pt idx="3257">
                        <c:v>-6.93931211644963E-9</c:v>
                      </c:pt>
                      <c:pt idx="3258">
                        <c:v>-1.3292472168222341E-8</c:v>
                      </c:pt>
                      <c:pt idx="3259">
                        <c:v>-1.9569443351905771E-8</c:v>
                      </c:pt>
                      <c:pt idx="3260">
                        <c:v>-2.5764857237763631E-8</c:v>
                      </c:pt>
                      <c:pt idx="3261">
                        <c:v>-3.1873478415318039E-8</c:v>
                      </c:pt>
                      <c:pt idx="3262">
                        <c:v>-3.7890208279711393E-8</c:v>
                      </c:pt>
                      <c:pt idx="3263">
                        <c:v>-4.3810088646866709E-8</c:v>
                      </c:pt>
                      <c:pt idx="3264">
                        <c:v>-4.9628305195621419E-8</c:v>
                      </c:pt>
                      <c:pt idx="3265">
                        <c:v>-5.5340190735196612E-8</c:v>
                      </c:pt>
                      <c:pt idx="3266">
                        <c:v>-6.0941228296550519E-8</c:v>
                      </c:pt>
                      <c:pt idx="3267">
                        <c:v>-6.6427054046351443E-8</c:v>
                      </c:pt>
                      <c:pt idx="3268">
                        <c:v>-7.1793460022490777E-8</c:v>
                      </c:pt>
                      <c:pt idx="3269">
                        <c:v>-7.7036396690242076E-8</c:v>
                      </c:pt>
                      <c:pt idx="3270">
                        <c:v>-8.2151975318355793E-8</c:v>
                      </c:pt>
                      <c:pt idx="3271">
                        <c:v>-8.7136470174562205E-8</c:v>
                      </c:pt>
                      <c:pt idx="3272">
                        <c:v>-9.1986320540136575E-8</c:v>
                      </c:pt>
                      <c:pt idx="3273">
                        <c:v>-9.669813254336065E-8</c:v>
                      </c:pt>
                      <c:pt idx="3274">
                        <c:v>-1.01268680811893E-7</c:v>
                      </c:pt>
                      <c:pt idx="3275">
                        <c:v>-1.0569490994423731E-7</c:v>
                      </c:pt>
                      <c:pt idx="3276">
                        <c:v>-1.099739358006721E-7</c:v>
                      </c:pt>
                      <c:pt idx="3277">
                        <c:v>-1.1410304661417949E-7</c:v>
                      </c:pt>
                      <c:pt idx="3278">
                        <c:v>-1.180797039220776E-7</c:v>
                      </c:pt>
                      <c:pt idx="3279">
                        <c:v>-1.2190154331923349E-7</c:v>
                      </c:pt>
                      <c:pt idx="3280">
                        <c:v>-1.255663750338957E-7</c:v>
                      </c:pt>
                      <c:pt idx="3281">
                        <c:v>-1.2907218432734889E-7</c:v>
                      </c:pt>
                      <c:pt idx="3282">
                        <c:v>-1.3241713171875509E-7</c:v>
                      </c:pt>
                      <c:pt idx="3283">
                        <c:v>-1.355995530366997E-7</c:v>
                      </c:pt>
                      <c:pt idx="3284">
                        <c:v>-1.3861795929911731E-7</c:v>
                      </c:pt>
                      <c:pt idx="3285">
                        <c:v>-1.4147103642342209E-7</c:v>
                      </c:pt>
                      <c:pt idx="3286">
                        <c:v>-1.4415764476881519E-7</c:v>
                      </c:pt>
                      <c:pt idx="3287">
                        <c:v>-1.46676818512885E-7</c:v>
                      </c:pt>
                      <c:pt idx="3288">
                        <c:v>-1.490277648647584E-7</c:v>
                      </c:pt>
                      <c:pt idx="3289">
                        <c:v>-1.5120986311719751E-7</c:v>
                      </c:pt>
                      <c:pt idx="3290">
                        <c:v>-1.532226635401687E-7</c:v>
                      </c:pt>
                      <c:pt idx="3291">
                        <c:v>-1.5506588611854121E-7</c:v>
                      </c:pt>
                      <c:pt idx="3292">
                        <c:v>-1.567394191367001E-7</c:v>
                      </c:pt>
                      <c:pt idx="3293">
                        <c:v>-1.5824331761297531E-7</c:v>
                      </c:pt>
                      <c:pt idx="3294">
                        <c:v>-1.5957780158691241E-7</c:v>
                      </c:pt>
                      <c:pt idx="3295">
                        <c:v>-1.6074325426251771E-7</c:v>
                      </c:pt>
                      <c:pt idx="3296">
                        <c:v>-1.6174022001072669E-7</c:v>
                      </c:pt>
                      <c:pt idx="3297">
                        <c:v>-1.62569402234442E-7</c:v>
                      </c:pt>
                      <c:pt idx="3298">
                        <c:v>-1.6323166109959649E-7</c:v>
                      </c:pt>
                      <c:pt idx="3299">
                        <c:v>-1.6372801113578569E-7</c:v>
                      </c:pt>
                      <c:pt idx="3300">
                        <c:v>-1.640596187101108E-7</c:v>
                      </c:pt>
                      <c:pt idx="3301">
                        <c:v>-1.6422779937795941E-7</c:v>
                      </c:pt>
                      <c:pt idx="3302">
                        <c:v>-1.6423401511453369E-7</c:v>
                      </c:pt>
                      <c:pt idx="3303">
                        <c:v>-1.6407987143101529E-7</c:v>
                      </c:pt>
                      <c:pt idx="3304">
                        <c:v>-1.6376711437932899E-7</c:v>
                      </c:pt>
                      <c:pt idx="3305">
                        <c:v>-1.632976274495371E-7</c:v>
                      </c:pt>
                      <c:pt idx="3306">
                        <c:v>-1.6267342836396191E-7</c:v>
                      </c:pt>
                      <c:pt idx="3307">
                        <c:v>-1.6189666577219119E-7</c:v>
                      </c:pt>
                      <c:pt idx="3308">
                        <c:v>-1.6096961585118171E-7</c:v>
                      </c:pt>
                      <c:pt idx="3309">
                        <c:v>-1.59894678814719E-7</c:v>
                      </c:pt>
                      <c:pt idx="3310">
                        <c:v>-1.5867437533654699E-7</c:v>
                      </c:pt>
                      <c:pt idx="3311">
                        <c:v>-1.57311342891514E-7</c:v>
                      </c:pt>
                      <c:pt idx="3312">
                        <c:v>-1.558083320191241E-7</c:v>
                      </c:pt>
                      <c:pt idx="3313">
                        <c:v>-1.5416820251391159E-7</c:v>
                      </c:pt>
                      <c:pt idx="3314">
                        <c:v>-1.5239391954708601E-7</c:v>
                      </c:pt>
                      <c:pt idx="3315">
                        <c:v>-1.5048854972391591E-7</c:v>
                      </c:pt>
                      <c:pt idx="3316">
                        <c:v>-1.484552570813403E-7</c:v>
                      </c:pt>
                      <c:pt idx="3317">
                        <c:v>-1.4629729903030679E-7</c:v>
                      </c:pt>
                      <c:pt idx="3318">
                        <c:v>-1.440180222473502E-7</c:v>
                      </c:pt>
                      <c:pt idx="3319">
                        <c:v>-1.4162085851992231E-7</c:v>
                      </c:pt>
                      <c:pt idx="3320">
                        <c:v>-1.3910932054999199E-7</c:v>
                      </c:pt>
                      <c:pt idx="3321">
                        <c:v>-1.3648699772042469E-7</c:v>
                      </c:pt>
                      <c:pt idx="3322">
                        <c:v>-1.337575518286435E-7</c:v>
                      </c:pt>
                      <c:pt idx="3323">
                        <c:v>-1.3092471279206329E-7</c:v>
                      </c:pt>
                      <c:pt idx="3324">
                        <c:v>-1.279922743297682E-7</c:v>
                      </c:pt>
                      <c:pt idx="3325">
                        <c:v>-1.2496408962488499E-7</c:v>
                      </c:pt>
                      <c:pt idx="3326">
                        <c:v>-1.2184406697207851E-7</c:v>
                      </c:pt>
                      <c:pt idx="3327">
                        <c:v>-1.18636165414563E-7</c:v>
                      </c:pt>
                      <c:pt idx="3328">
                        <c:v>-1.1534439037499579E-7</c:v>
                      </c:pt>
                      <c:pt idx="3329">
                        <c:v>-1.119727892845746E-7</c:v>
                      </c:pt>
                      <c:pt idx="3330">
                        <c:v>-1.085254472146257E-7</c:v>
                      </c:pt>
                      <c:pt idx="3331">
                        <c:v>-1.050064825149201E-7</c:v>
                      </c:pt>
                      <c:pt idx="3332">
                        <c:v>-1.014200424629081E-7</c:v>
                      </c:pt>
                      <c:pt idx="3333">
                        <c:v>-9.7770298928010809E-8</c:v>
                      </c:pt>
                      <c:pt idx="3334">
                        <c:v>-9.4061444055050055E-8</c:v>
                      </c:pt>
                      <c:pt idx="3335">
                        <c:v>-9.0297685970839241E-8</c:v>
                      </c:pt>
                      <c:pt idx="3336">
                        <c:v>-8.6483244517895617E-8</c:v>
                      </c:pt>
                      <c:pt idx="3337">
                        <c:v>-8.2622347019167811E-8</c:v>
                      </c:pt>
                      <c:pt idx="3338">
                        <c:v>-7.8719224077603964E-8</c:v>
                      </c:pt>
                      <c:pt idx="3339">
                        <c:v>-7.4778105414313414E-8</c:v>
                      </c:pt>
                      <c:pt idx="3340">
                        <c:v>-7.0803215749000108E-8</c:v>
                      </c:pt>
                      <c:pt idx="3341">
                        <c:v>-6.6798770726267887E-8</c:v>
                      </c:pt>
                      <c:pt idx="3342">
                        <c:v>-6.2768972891317288E-8</c:v>
                      </c:pt>
                      <c:pt idx="3343">
                        <c:v>-5.8718007718470309E-8</c:v>
                      </c:pt>
                      <c:pt idx="3344">
                        <c:v>-5.465003969587367E-8</c:v>
                      </c:pt>
                      <c:pt idx="3345">
                        <c:v>-5.056920846964311E-8</c:v>
                      </c:pt>
                      <c:pt idx="3346">
                        <c:v>-4.647962505062072E-8</c:v>
                      </c:pt>
                      <c:pt idx="3347">
                        <c:v>-4.2385368086824573E-8</c:v>
                      </c:pt>
                      <c:pt idx="3348">
                        <c:v>-3.8290480204575207E-8</c:v>
                      </c:pt>
                      <c:pt idx="3349">
                        <c:v>-3.4198964421186917E-8</c:v>
                      </c:pt>
                      <c:pt idx="3350">
                        <c:v>-3.0114780632012897E-8</c:v>
                      </c:pt>
                      <c:pt idx="3351">
                        <c:v>-2.6041842174533281E-8</c:v>
                      </c:pt>
                      <c:pt idx="3352">
                        <c:v>-2.1984012472073062E-8</c:v>
                      </c:pt>
                      <c:pt idx="3353">
                        <c:v>-1.794510175963335E-8</c:v>
                      </c:pt>
                      <c:pt idx="3354">
                        <c:v>-1.3928863894214631E-8</c:v>
                      </c:pt>
                      <c:pt idx="3355">
                        <c:v>-9.9389932519045131E-9</c:v>
                      </c:pt>
                      <c:pt idx="3356">
                        <c:v>-5.9791217138952778E-9</c:v>
                      </c:pt>
                      <c:pt idx="3357">
                        <c:v>-2.052815743487953E-9</c:v>
                      </c:pt>
                      <c:pt idx="3358">
                        <c:v>1.8364264439693171E-9</c:v>
                      </c:pt>
                      <c:pt idx="3359">
                        <c:v>5.6851776163712118E-9</c:v>
                      </c:pt>
                      <c:pt idx="3360">
                        <c:v>9.4900841636466906E-9</c:v>
                      </c:pt>
                      <c:pt idx="3361">
                        <c:v>1.324786863843661E-8</c:v>
                      </c:pt>
                      <c:pt idx="3362">
                        <c:v>1.6955332197153971E-8</c:v>
                      </c:pt>
                      <c:pt idx="3363">
                        <c:v>2.0609356940035481E-8</c:v>
                      </c:pt>
                      <c:pt idx="3364">
                        <c:v>2.4206908148905431E-8</c:v>
                      </c:pt>
                      <c:pt idx="3365">
                        <c:v>2.7745036421485659E-8</c:v>
                      </c:pt>
                      <c:pt idx="3366">
                        <c:v>3.1220879701197773E-8</c:v>
                      </c:pt>
                      <c:pt idx="3367">
                        <c:v>3.463166520151627E-8</c:v>
                      </c:pt>
                      <c:pt idx="3368">
                        <c:v>3.7974711224043773E-8</c:v>
                      </c:pt>
                      <c:pt idx="3369">
                        <c:v>4.1247428869591098E-8</c:v>
                      </c:pt>
                      <c:pt idx="3370">
                        <c:v>4.4447323641656933E-8</c:v>
                      </c:pt>
                      <c:pt idx="3371">
                        <c:v>4.7571996941812588E-8</c:v>
                      </c:pt>
                      <c:pt idx="3372">
                        <c:v>5.0619147456607902E-8</c:v>
                      </c:pt>
                      <c:pt idx="3373">
                        <c:v>5.3586572435723957E-8</c:v>
                      </c:pt>
                      <c:pt idx="3374">
                        <c:v>5.6472168861207327E-8</c:v>
                      </c:pt>
                      <c:pt idx="3375">
                        <c:v>5.9273934507728248E-8</c:v>
                      </c:pt>
                      <c:pt idx="3376">
                        <c:v>6.1989968893912241E-8</c:v>
                      </c:pt>
                      <c:pt idx="3377">
                        <c:v>6.4618474124900622E-8</c:v>
                      </c:pt>
                      <c:pt idx="3378">
                        <c:v>6.7157755626399668E-8</c:v>
                      </c:pt>
                      <c:pt idx="3379">
                        <c:v>6.9606222770581718E-8</c:v>
                      </c:pt>
                      <c:pt idx="3380">
                        <c:v>7.1962389394303486E-8</c:v>
                      </c:pt>
                      <c:pt idx="3381">
                        <c:v>7.4224874210207145E-8</c:v>
                      </c:pt>
                      <c:pt idx="3382">
                        <c:v>7.6392401111368857E-8</c:v>
                      </c:pt>
                      <c:pt idx="3383">
                        <c:v>7.8463799370256556E-8</c:v>
                      </c:pt>
                      <c:pt idx="3384">
                        <c:v>8.0438003732854447E-8</c:v>
                      </c:pt>
                      <c:pt idx="3385">
                        <c:v>8.2314054408905555E-8</c:v>
                      </c:pt>
                      <c:pt idx="3386">
                        <c:v>8.4091096959315277E-8</c:v>
                      </c:pt>
                      <c:pt idx="3387">
                        <c:v>8.5768382081849376E-8</c:v>
                      </c:pt>
                      <c:pt idx="3388">
                        <c:v>8.7345265296347328E-8</c:v>
                      </c:pt>
                      <c:pt idx="3389">
                        <c:v>8.8821206530758261E-8</c:v>
                      </c:pt>
                      <c:pt idx="3390">
                        <c:v>9.0195769609390262E-8</c:v>
                      </c:pt>
                      <c:pt idx="3391">
                        <c:v>9.1468621644845585E-8</c:v>
                      </c:pt>
                      <c:pt idx="3392">
                        <c:v>9.263953233519358E-8</c:v>
                      </c:pt>
                      <c:pt idx="3393">
                        <c:v>9.3708373168010213E-8</c:v>
                      </c:pt>
                      <c:pt idx="3394">
                        <c:v>9.4675116532987769E-8</c:v>
                      </c:pt>
                      <c:pt idx="3395">
                        <c:v>9.5539834744890568E-8</c:v>
                      </c:pt>
                      <c:pt idx="3396">
                        <c:v>9.630269897870246E-8</c:v>
                      </c:pt>
                      <c:pt idx="3397">
                        <c:v>9.6963978118879043E-8</c:v>
                      </c:pt>
                      <c:pt idx="3398">
                        <c:v>9.7524037524682511E-8</c:v>
                      </c:pt>
                      <c:pt idx="3399">
                        <c:v>9.7983337713639171E-8</c:v>
                      </c:pt>
                      <c:pt idx="3400">
                        <c:v>9.8342432965219335E-8</c:v>
                      </c:pt>
                      <c:pt idx="3401">
                        <c:v>9.860196984689617E-8</c:v>
                      </c:pt>
                      <c:pt idx="3402">
                        <c:v>9.8762685664794554E-8</c:v>
                      </c:pt>
                      <c:pt idx="3403">
                        <c:v>9.8825406841192434E-8</c:v>
                      </c:pt>
                      <c:pt idx="3404">
                        <c:v>9.879104722118615E-8</c:v>
                      </c:pt>
                      <c:pt idx="3405">
                        <c:v>9.8660606310877251E-8</c:v>
                      </c:pt>
                      <c:pt idx="3406">
                        <c:v>9.8435167449481863E-8</c:v>
                      </c:pt>
                      <c:pt idx="3407">
                        <c:v>9.8115895917804105E-8</c:v>
                      </c:pt>
                      <c:pt idx="3408">
                        <c:v>9.7704036985552901E-8</c:v>
                      </c:pt>
                      <c:pt idx="3409">
                        <c:v>9.7200913900016632E-8</c:v>
                      </c:pt>
                      <c:pt idx="3410">
                        <c:v>9.6607925818642262E-8</c:v>
                      </c:pt>
                      <c:pt idx="3411">
                        <c:v>9.592654568809493E-8</c:v>
                      </c:pt>
                      <c:pt idx="3412">
                        <c:v>9.5158318072400617E-8</c:v>
                      </c:pt>
                      <c:pt idx="3413">
                        <c:v>9.4304856932798398E-8</c:v>
                      </c:pt>
                      <c:pt idx="3414">
                        <c:v>9.3367843361949625E-8</c:v>
                      </c:pt>
                      <c:pt idx="3415">
                        <c:v>9.2349023275169776E-8</c:v>
                      </c:pt>
                      <c:pt idx="3416">
                        <c:v>9.12502050613639E-8</c:v>
                      </c:pt>
                      <c:pt idx="3417">
                        <c:v>9.0073257196359543E-8</c:v>
                      </c:pt>
                      <c:pt idx="3418">
                        <c:v>8.8820105821340593E-8</c:v>
                      </c:pt>
                      <c:pt idx="3419">
                        <c:v>8.7492732289092962E-8</c:v>
                      </c:pt>
                      <c:pt idx="3420">
                        <c:v>8.6093170680777264E-8</c:v>
                      </c:pt>
                      <c:pt idx="3421">
                        <c:v>8.4623505295945406E-8</c:v>
                      </c:pt>
                      <c:pt idx="3422">
                        <c:v>8.3085868118517305E-8</c:v>
                      </c:pt>
                      <c:pt idx="3423">
                        <c:v>8.1482436261429977E-8</c:v>
                      </c:pt>
                      <c:pt idx="3424">
                        <c:v>7.9815429392665573E-8</c:v>
                      </c:pt>
                      <c:pt idx="3425">
                        <c:v>7.8087107145355718E-8</c:v>
                      </c:pt>
                      <c:pt idx="3426">
                        <c:v>7.6299766514648536E-8</c:v>
                      </c:pt>
                      <c:pt idx="3427">
                        <c:v>7.4455739244010745E-8</c:v>
                      </c:pt>
                      <c:pt idx="3428">
                        <c:v>7.255738920362107E-8</c:v>
                      </c:pt>
                      <c:pt idx="3429">
                        <c:v>7.0607109763492341E-8</c:v>
                      </c:pt>
                      <c:pt idx="3430">
                        <c:v>6.860732116393874E-8</c:v>
                      </c:pt>
                      <c:pt idx="3431">
                        <c:v>6.6560467885981053E-8</c:v>
                      </c:pt>
                      <c:pt idx="3432">
                        <c:v>6.4469016024257116E-8</c:v>
                      </c:pt>
                      <c:pt idx="3433">
                        <c:v>6.2335450664976715E-8</c:v>
                      </c:pt>
                      <c:pt idx="3434">
                        <c:v>6.0162273271429833E-8</c:v>
                      </c:pt>
                      <c:pt idx="3435">
                        <c:v>5.795199907952505E-8</c:v>
                      </c:pt>
                      <c:pt idx="3436">
                        <c:v>5.5707154505800192E-8</c:v>
                      </c:pt>
                      <c:pt idx="3437">
                        <c:v>5.3430274570311112E-8</c:v>
                      </c:pt>
                      <c:pt idx="3438">
                        <c:v>5.1123900336765791E-8</c:v>
                      </c:pt>
                      <c:pt idx="3439">
                        <c:v>4.8790576372230813E-8</c:v>
                      </c:pt>
                      <c:pt idx="3440">
                        <c:v>4.6432848228694681E-8</c:v>
                      </c:pt>
                      <c:pt idx="3441">
                        <c:v>4.4053259948728852E-8</c:v>
                      </c:pt>
                      <c:pt idx="3442">
                        <c:v>4.1654351597440878E-8</c:v>
                      </c:pt>
                      <c:pt idx="3443">
                        <c:v>3.923865682286737E-8</c:v>
                      </c:pt>
                      <c:pt idx="3444">
                        <c:v>3.6808700446904548E-8</c:v>
                      </c:pt>
                      <c:pt idx="3445">
                        <c:v>3.4366996088824148E-8</c:v>
                      </c:pt>
                      <c:pt idx="3446">
                        <c:v>3.1916043823369742E-8</c:v>
                      </c:pt>
                      <c:pt idx="3447">
                        <c:v>2.9458327875375381E-8</c:v>
                      </c:pt>
                      <c:pt idx="3448">
                        <c:v>2.699631435279312E-8</c:v>
                      </c:pt>
                      <c:pt idx="3449">
                        <c:v>2.4532449019959929E-8</c:v>
                      </c:pt>
                      <c:pt idx="3450">
                        <c:v>2.2069155112877011E-8</c:v>
                      </c:pt>
                      <c:pt idx="3451">
                        <c:v>1.9608831198215821E-8</c:v>
                      </c:pt>
                      <c:pt idx="3452">
                        <c:v>1.7153849077705311E-8</c:v>
                      </c:pt>
                      <c:pt idx="3453">
                        <c:v>1.470655173949442E-8</c:v>
                      </c:pt>
                      <c:pt idx="3454">
                        <c:v>1.2269251358021661E-8</c:v>
                      </c:pt>
                      <c:pt idx="3455">
                        <c:v>9.8442273438615862E-9</c:v>
                      </c:pt>
                      <c:pt idx="3456">
                        <c:v>7.4337244449541606E-9</c:v>
                      </c:pt>
                      <c:pt idx="3457">
                        <c:v>5.0399509005589996E-9</c:v>
                      </c:pt>
                      <c:pt idx="3458">
                        <c:v>2.6650766492117219E-9</c:v>
                      </c:pt>
                      <c:pt idx="3459">
                        <c:v>3.1123159189413418E-10</c:v>
                      </c:pt>
                      <c:pt idx="3460">
                        <c:v>-2.019496088435912E-9</c:v>
                      </c:pt>
                      <c:pt idx="3461">
                        <c:v>-4.3250615498756173E-9</c:v>
                      </c:pt>
                      <c:pt idx="3462">
                        <c:v>-6.6034648561566604E-9</c:v>
                      </c:pt>
                      <c:pt idx="3463">
                        <c:v>-8.8527524818274793E-9</c:v>
                      </c:pt>
                      <c:pt idx="3464">
                        <c:v>-1.1071018757160341E-8</c:v>
                      </c:pt>
                      <c:pt idx="3465">
                        <c:v>-1.32564072519726E-8</c:v>
                      </c:pt>
                      <c:pt idx="3466">
                        <c:v>-1.5407112097619452E-8</c:v>
                      </c:pt>
                      <c:pt idx="3467">
                        <c:v>-1.7521379246482899E-8</c:v>
                      </c:pt>
                      <c:pt idx="3468">
                        <c:v>-1.9597507668349639E-8</c:v>
                      </c:pt>
                      <c:pt idx="3469">
                        <c:v>-2.1633850483138218E-8</c:v>
                      </c:pt>
                      <c:pt idx="3470">
                        <c:v>-2.3628816029503061E-8</c:v>
                      </c:pt>
                      <c:pt idx="3471">
                        <c:v>-2.5580868868910478E-8</c:v>
                      </c:pt>
                      <c:pt idx="3472">
                        <c:v>-2.748853072484877E-8</c:v>
                      </c:pt>
                      <c:pt idx="3473">
                        <c:v>-2.9350381356901048E-8</c:v>
                      </c:pt>
                      <c:pt idx="3474">
                        <c:v>-3.1165059369475848E-8</c:v>
                      </c:pt>
                      <c:pt idx="3475">
                        <c:v>-3.2931262955056372E-8</c:v>
                      </c:pt>
                      <c:pt idx="3476">
                        <c:v>-3.4647750571894352E-8</c:v>
                      </c:pt>
                      <c:pt idx="3477">
                        <c:v>-3.6313341556139567E-8</c:v>
                      </c:pt>
                      <c:pt idx="3478">
                        <c:v>-3.7926916668459753E-8</c:v>
                      </c:pt>
                      <c:pt idx="3479">
                        <c:v>-3.9487418575269258E-8</c:v>
                      </c:pt>
                      <c:pt idx="3480">
                        <c:v>-4.0993852264747568E-8</c:v>
                      </c:pt>
                      <c:pt idx="3481">
                        <c:v>-4.2445285397890202E-8</c:v>
                      </c:pt>
                      <c:pt idx="3482">
                        <c:v>-4.3840848594896067E-8</c:v>
                      </c:pt>
                      <c:pt idx="3483">
                        <c:v>-4.5179735657255073E-8</c:v>
                      </c:pt>
                      <c:pt idx="3484">
                        <c:v>-4.6461203725958822E-8</c:v>
                      </c:pt>
                      <c:pt idx="3485">
                        <c:v>-4.7684573376315972E-8</c:v>
                      </c:pt>
                      <c:pt idx="3486">
                        <c:v>-4.8849228649910073E-8</c:v>
                      </c:pt>
                      <c:pt idx="3487">
                        <c:v>-4.99546170242945E-8</c:v>
                      </c:pt>
                      <c:pt idx="3488">
                        <c:v>-5.1000249321073268E-8</c:v>
                      </c:pt>
                      <c:pt idx="3489">
                        <c:v>-5.1985699553070791E-8</c:v>
                      </c:pt>
                      <c:pt idx="3490">
                        <c:v>-5.2910604711345637E-8</c:v>
                      </c:pt>
                      <c:pt idx="3491">
                        <c:v>-5.3774664492854851E-8</c:v>
                      </c:pt>
                      <c:pt idx="3492">
                        <c:v>-5.457764096962501E-8</c:v>
                      </c:pt>
                      <c:pt idx="3493">
                        <c:v>-5.5319358200335219E-8</c:v>
                      </c:pt>
                      <c:pt idx="3494">
                        <c:v>-5.5999701785263863E-8</c:v>
                      </c:pt>
                      <c:pt idx="3495">
                        <c:v>-5.6618618365597217E-8</c:v>
                      </c:pt>
                      <c:pt idx="3496">
                        <c:v>-5.7176115068142182E-8</c:v>
                      </c:pt>
                      <c:pt idx="3497">
                        <c:v>-5.7672258896528323E-8</c:v>
                      </c:pt>
                      <c:pt idx="3498">
                        <c:v>-5.8107176070025903E-8</c:v>
                      </c:pt>
                      <c:pt idx="3499">
                        <c:v>-5.8481051311146448E-8</c:v>
                      </c:pt>
                      <c:pt idx="3500">
                        <c:v>-5.8794127083230828E-8</c:v>
                      </c:pt>
                      <c:pt idx="3501">
                        <c:v>-5.9046702779266523E-8</c:v>
                      </c:pt>
                      <c:pt idx="3502">
                        <c:v>-5.9239133863211202E-8</c:v>
                      </c:pt>
                      <c:pt idx="3503">
                        <c:v>-5.9371830965133318E-8</c:v>
                      </c:pt>
                      <c:pt idx="3504">
                        <c:v>-5.9445258931512192E-8</c:v>
                      </c:pt>
                      <c:pt idx="3505">
                        <c:v>-5.9459935832070971E-8</c:v>
                      </c:pt>
                      <c:pt idx="3506">
                        <c:v>-5.9416431924544121E-8</c:v>
                      </c:pt>
                      <c:pt idx="3507">
                        <c:v>-5.9315368578808573E-8</c:v>
                      </c:pt>
                      <c:pt idx="3508">
                        <c:v>-5.9157417161832833E-8</c:v>
                      </c:pt>
                      <c:pt idx="3509">
                        <c:v>-5.8943297884922299E-8</c:v>
                      </c:pt>
                      <c:pt idx="3510">
                        <c:v>-5.8673778614761143E-8</c:v>
                      </c:pt>
                      <c:pt idx="3511">
                        <c:v>-5.8349673649771217E-8</c:v>
                      </c:pt>
                      <c:pt idx="3512">
                        <c:v>-5.7971842463327777E-8</c:v>
                      </c:pt>
                      <c:pt idx="3513">
                        <c:v>-5.7541188415387987E-8</c:v>
                      </c:pt>
                      <c:pt idx="3514">
                        <c:v>-5.7058657434104433E-8</c:v>
                      </c:pt>
                      <c:pt idx="3515">
                        <c:v>-5.6525236669008831E-8</c:v>
                      </c:pt>
                      <c:pt idx="3516">
                        <c:v>-5.5941953117363443E-8</c:v>
                      </c:pt>
                      <c:pt idx="3517">
                        <c:v>-5.5309872225287837E-8</c:v>
                      </c:pt>
                      <c:pt idx="3518">
                        <c:v>-5.4630096465277439E-8</c:v>
                      </c:pt>
                      <c:pt idx="3519">
                        <c:v>-5.3903763891737002E-8</c:v>
                      </c:pt>
                      <c:pt idx="3520">
                        <c:v>-5.3132046676157818E-8</c:v>
                      </c:pt>
                      <c:pt idx="3521">
                        <c:v>-5.2316149623570741E-8</c:v>
                      </c:pt>
                      <c:pt idx="3522">
                        <c:v>-5.1457308671909323E-8</c:v>
                      </c:pt>
                      <c:pt idx="3523">
                        <c:v>-5.0556789375917989E-8</c:v>
                      </c:pt>
                      <c:pt idx="3524">
                        <c:v>-4.9615885377238523E-8</c:v>
                      </c:pt>
                      <c:pt idx="3525">
                        <c:v>-4.8635916862305778E-8</c:v>
                      </c:pt>
                      <c:pt idx="3526">
                        <c:v>-4.7618229009679052E-8</c:v>
                      </c:pt>
                      <c:pt idx="3527">
                        <c:v>-4.6564190428429622E-8</c:v>
                      </c:pt>
                      <c:pt idx="3528">
                        <c:v>-4.5475191589197733E-8</c:v>
                      </c:pt>
                      <c:pt idx="3529">
                        <c:v>-4.4352643249523203E-8</c:v>
                      </c:pt>
                      <c:pt idx="3530">
                        <c:v>-4.3197974875043572E-8</c:v>
                      </c:pt>
                      <c:pt idx="3531">
                        <c:v>-4.2012633058141982E-8</c:v>
                      </c:pt>
                      <c:pt idx="3532">
                        <c:v>-4.0798079935613417E-8</c:v>
                      </c:pt>
                      <c:pt idx="3533">
                        <c:v>-3.9555791606903762E-8</c:v>
                      </c:pt>
                      <c:pt idx="3534">
                        <c:v>-3.8287256554459409E-8</c:v>
                      </c:pt>
                      <c:pt idx="3535">
                        <c:v>-3.6993974067708702E-8</c:v>
                      </c:pt>
                      <c:pt idx="3536">
                        <c:v>-3.5677452672176913E-8</c:v>
                      </c:pt>
                      <c:pt idx="3537">
                        <c:v>-3.4339208565217112E-8</c:v>
                      </c:pt>
                      <c:pt idx="3538">
                        <c:v>-3.2980764059817838E-8</c:v>
                      </c:pt>
                      <c:pt idx="3539">
                        <c:v>-3.1603646037926068E-8</c:v>
                      </c:pt>
                      <c:pt idx="3540">
                        <c:v>-3.0209384414700481E-8</c:v>
                      </c:pt>
                      <c:pt idx="3541">
                        <c:v>-2.8799510615085021E-8</c:v>
                      </c:pt>
                      <c:pt idx="3542">
                        <c:v>-2.7375556064067399E-8</c:v>
                      </c:pt>
                      <c:pt idx="3543">
                        <c:v>-2.5939050691959529E-8</c:v>
                      </c:pt>
                      <c:pt idx="3544">
                        <c:v>-2.4491521456009721E-8</c:v>
                      </c:pt>
                      <c:pt idx="3545">
                        <c:v>-2.3034490879626679E-8</c:v>
                      </c:pt>
                      <c:pt idx="3546">
                        <c:v>-2.1569475610466199E-8</c:v>
                      </c:pt>
                      <c:pt idx="3547">
                        <c:v>-2.0097984998599981E-8</c:v>
                      </c:pt>
                      <c:pt idx="3548">
                        <c:v>-1.8621519695954551E-8</c:v>
                      </c:pt>
                      <c:pt idx="3549">
                        <c:v>-1.7141570278175759E-8</c:v>
                      </c:pt>
                      <c:pt idx="3550">
                        <c:v>-1.5659615890040581E-8</c:v>
                      </c:pt>
                      <c:pt idx="3551">
                        <c:v>-1.4177122915504321E-8</c:v>
                      </c:pt>
                      <c:pt idx="3552">
                        <c:v>-1.269554367343593E-8</c:v>
                      </c:pt>
                      <c:pt idx="3553">
                        <c:v>-1.1216315140059031E-8</c:v>
                      </c:pt>
                      <c:pt idx="3554">
                        <c:v>-9.7408576990796461E-9</c:v>
                      </c:pt>
                      <c:pt idx="3555">
                        <c:v>-8.2705739204453404E-9</c:v>
                      </c:pt>
                      <c:pt idx="3556">
                        <c:v>-6.806847368642561E-9</c:v>
                      </c:pt>
                      <c:pt idx="3557">
                        <c:v>-5.3510414414016323E-9</c:v>
                      </c:pt>
                      <c:pt idx="3558">
                        <c:v>-3.9044982396401813E-9</c:v>
                      </c:pt>
                      <c:pt idx="3559">
                        <c:v>-2.4685374694371858E-9</c:v>
                      </c:pt>
                      <c:pt idx="3560">
                        <c:v>-1.044455376790628E-9</c:v>
                      </c:pt>
                      <c:pt idx="3561">
                        <c:v>3.664762841277427E-10</c:v>
                      </c:pt>
                      <c:pt idx="3562">
                        <c:v>1.7630112485468001E-9</c:v>
                      </c:pt>
                      <c:pt idx="3563">
                        <c:v>3.1439297038659612E-9</c:v>
                      </c:pt>
                      <c:pt idx="3564">
                        <c:v>4.5080392170272207E-9</c:v>
                      </c:pt>
                      <c:pt idx="3565">
                        <c:v>5.8541756259363933E-9</c:v>
                      </c:pt>
                      <c:pt idx="3566">
                        <c:v>7.1812038944212057E-9</c:v>
                      </c:pt>
                      <c:pt idx="3567">
                        <c:v>8.4880189302546097E-9</c:v>
                      </c:pt>
                      <c:pt idx="3568">
                        <c:v>9.7735463658123735E-9</c:v>
                      </c:pt>
                      <c:pt idx="3569">
                        <c:v>1.103674330097485E-8</c:v>
                      </c:pt>
                      <c:pt idx="3570">
                        <c:v>1.227659900792343E-8</c:v>
                      </c:pt>
                      <c:pt idx="3571">
                        <c:v>1.349213559752304E-8</c:v>
                      </c:pt>
                      <c:pt idx="3572">
                        <c:v>1.4682408647022361E-8</c:v>
                      </c:pt>
                      <c:pt idx="3573">
                        <c:v>1.5846507788844101E-8</c:v>
                      </c:pt>
                      <c:pt idx="3574">
                        <c:v>1.6983557260277868E-8</c:v>
                      </c:pt>
                      <c:pt idx="3575">
                        <c:v>1.8092716413927909E-8</c:v>
                      </c:pt>
                      <c:pt idx="3576">
                        <c:v>1.9173180188808319E-8</c:v>
                      </c:pt>
                      <c:pt idx="3577">
                        <c:v>2.0224179542017181E-8</c:v>
                      </c:pt>
                      <c:pt idx="3578">
                        <c:v>2.12449818409608E-8</c:v>
                      </c:pt>
                      <c:pt idx="3579">
                        <c:v>2.2234891216137561E-8</c:v>
                      </c:pt>
                      <c:pt idx="3580">
                        <c:v>2.3193248874529639E-8</c:v>
                      </c:pt>
                      <c:pt idx="3581">
                        <c:v>2.4119433373688541E-8</c:v>
                      </c:pt>
                      <c:pt idx="3582">
                        <c:v>2.501286085663819E-8</c:v>
                      </c:pt>
                      <c:pt idx="3583">
                        <c:v>2.587298524775601E-8</c:v>
                      </c:pt>
                      <c:pt idx="3584">
                        <c:v>2.6699298409829211E-8</c:v>
                      </c:pt>
                      <c:pt idx="3585">
                        <c:v>2.7491330262519251E-8</c:v>
                      </c:pt>
                      <c:pt idx="3586">
                        <c:v>2.824864886250284E-8</c:v>
                      </c:pt>
                      <c:pt idx="3587">
                        <c:v>2.8970860445592591E-8</c:v>
                      </c:pt>
                      <c:pt idx="3588">
                        <c:v>2.9657609431174559E-8</c:v>
                      </c:pt>
                      <c:pt idx="3589">
                        <c:v>3.030857838933319E-8</c:v>
                      </c:pt>
                      <c:pt idx="3590">
                        <c:v>3.0923487971067203E-8</c:v>
                      </c:pt>
                      <c:pt idx="3591">
                        <c:v>3.150209680203152E-8</c:v>
                      </c:pt>
                      <c:pt idx="3592">
                        <c:v>3.204420134027218E-8</c:v>
                      </c:pt>
                      <c:pt idx="3593">
                        <c:v>3.2549635698451083E-8</c:v>
                      </c:pt>
                      <c:pt idx="3594">
                        <c:v>3.3018271431087587E-8</c:v>
                      </c:pt>
                      <c:pt idx="3595">
                        <c:v>3.3450017287372683E-8</c:v>
                      </c:pt>
                      <c:pt idx="3596">
                        <c:v>3.3844818930139437E-8</c:v>
                      </c:pt>
                      <c:pt idx="3597">
                        <c:v>3.4202658621601007E-8</c:v>
                      </c:pt>
                      <c:pt idx="3598">
                        <c:v>3.4523554876493311E-8</c:v>
                      </c:pt>
                      <c:pt idx="3599">
                        <c:v>3.4807562083285437E-8</c:v>
                      </c:pt>
                      <c:pt idx="3600">
                        <c:v>3.5054770094145248E-8</c:v>
                      </c:pt>
                      <c:pt idx="3601">
                        <c:v>3.526530378437111E-8</c:v>
                      </c:pt>
                      <c:pt idx="3602">
                        <c:v>3.5439322582023702E-8</c:v>
                      </c:pt>
                      <c:pt idx="3603">
                        <c:v>3.5577019968513497E-8</c:v>
                      </c:pt>
                      <c:pt idx="3604">
                        <c:v>3.5678622950920357E-8</c:v>
                      </c:pt>
                      <c:pt idx="3605">
                        <c:v>3.5744391506841462E-8</c:v>
                      </c:pt>
                      <c:pt idx="3606">
                        <c:v>3.5774618002582873E-8</c:v>
                      </c:pt>
                      <c:pt idx="3607">
                        <c:v>3.5769626585527799E-8</c:v>
                      </c:pt>
                      <c:pt idx="3608">
                        <c:v>3.5729772551531537E-8</c:v>
                      </c:pt>
                      <c:pt idx="3609">
                        <c:v>3.565544168820909E-8</c:v>
                      </c:pt>
                      <c:pt idx="3610">
                        <c:v>3.5547049594996163E-8</c:v>
                      </c:pt>
                      <c:pt idx="3611">
                        <c:v>3.5405040980878517E-8</c:v>
                      </c:pt>
                      <c:pt idx="3612">
                        <c:v>3.5229888940697158E-8</c:v>
                      </c:pt>
                      <c:pt idx="3613">
                        <c:v>3.5022094210948822E-8</c:v>
                      </c:pt>
                      <c:pt idx="3614">
                        <c:v>3.4782184406012371E-8</c:v>
                      </c:pt>
                      <c:pt idx="3615">
                        <c:v>3.4510713235741169E-8</c:v>
                      </c:pt>
                      <c:pt idx="3616">
                        <c:v>3.4208259705370483E-8</c:v>
                      </c:pt>
                      <c:pt idx="3617">
                        <c:v>3.3875427298696882E-8</c:v>
                      </c:pt>
                      <c:pt idx="3618">
                        <c:v>3.351284314549335E-8</c:v>
                      </c:pt>
                      <c:pt idx="3619">
                        <c:v>3.3121157174129423E-8</c:v>
                      </c:pt>
                      <c:pt idx="3620">
                        <c:v>3.2701041250370822E-8</c:v>
                      </c:pt>
                      <c:pt idx="3621">
                        <c:v>3.2253188303336598E-8</c:v>
                      </c:pt>
                      <c:pt idx="3622">
                        <c:v>3.1778311439594613E-8</c:v>
                      </c:pt>
                      <c:pt idx="3623">
                        <c:v>3.127714304637805E-8</c:v>
                      </c:pt>
                      <c:pt idx="3624">
                        <c:v>3.0750433884906679E-8</c:v>
                      </c:pt>
                      <c:pt idx="3625">
                        <c:v>3.0198952174795952E-8</c:v>
                      </c:pt>
                      <c:pt idx="3626">
                        <c:v>2.9623482670536571E-8</c:v>
                      </c:pt>
                      <c:pt idx="3627">
                        <c:v>2.9024825731024619E-8</c:v>
                      </c:pt>
                      <c:pt idx="3628">
                        <c:v>2.8403796383119661E-8</c:v>
                      </c:pt>
                      <c:pt idx="3629">
                        <c:v>2.776122338020413E-8</c:v>
                      </c:pt>
                      <c:pt idx="3630">
                        <c:v>2.7097948256712809E-8</c:v>
                      </c:pt>
                      <c:pt idx="3631">
                        <c:v>2.6414824379595081E-8</c:v>
                      </c:pt>
                      <c:pt idx="3632">
                        <c:v>2.571271599766641E-8</c:v>
                      </c:pt>
                      <c:pt idx="3633">
                        <c:v>2.4992497289797929E-8</c:v>
                      </c:pt>
                      <c:pt idx="3634">
                        <c:v>2.425505141288461E-8</c:v>
                      </c:pt>
                      <c:pt idx="3635">
                        <c:v>2.3501269550523478E-8</c:v>
                      </c:pt>
                      <c:pt idx="3636">
                        <c:v>2.2732049963323348E-8</c:v>
                      </c:pt>
                      <c:pt idx="3637">
                        <c:v>2.1948297041756691E-8</c:v>
                      </c:pt>
                      <c:pt idx="3638">
                        <c:v>2.1150920362452942E-8</c:v>
                      </c:pt>
                      <c:pt idx="3639">
                        <c:v>2.034083374881989E-8</c:v>
                      </c:pt>
                      <c:pt idx="3640">
                        <c:v>1.951895433686711E-8</c:v>
                      </c:pt>
                      <c:pt idx="3641">
                        <c:v>1.868620164709139E-8</c:v>
                      </c:pt>
                      <c:pt idx="3642">
                        <c:v>1.7843496663269701E-8</c:v>
                      </c:pt>
                      <c:pt idx="3643">
                        <c:v>1.699176091899016E-8</c:v>
                      </c:pt>
                      <c:pt idx="3644">
                        <c:v>1.6131915592735489E-8</c:v>
                      </c:pt>
                      <c:pt idx="3645">
                        <c:v>1.5264880612317169E-8</c:v>
                      </c:pt>
                      <c:pt idx="3646">
                        <c:v>1.439157376944128E-8</c:v>
                      </c:pt>
                      <c:pt idx="3647">
                        <c:v>1.351290984516951E-8</c:v>
                      </c:pt>
                      <c:pt idx="3648">
                        <c:v>1.262979974702042E-8</c:v>
                      </c:pt>
                      <c:pt idx="3649">
                        <c:v>1.17431496584374E-8</c:v>
                      </c:pt>
                      <c:pt idx="3650">
                        <c:v>1.085386020133043E-8</c:v>
                      </c:pt>
                      <c:pt idx="3651">
                        <c:v>9.9628256123789103E-9</c:v>
                      </c:pt>
                      <c:pt idx="3652">
                        <c:v>9.0709329337625587E-9</c:v>
                      </c:pt>
                      <c:pt idx="3653">
                        <c:v>8.1790612189667994E-9</c:v>
                      </c:pt>
                      <c:pt idx="3654">
                        <c:v>7.2880807542876913E-9</c:v>
                      </c:pt>
                      <c:pt idx="3655">
                        <c:v>6.3988522966400742E-9</c:v>
                      </c:pt>
                      <c:pt idx="3656">
                        <c:v>5.512226328250631E-9</c:v>
                      </c:pt>
                      <c:pt idx="3657">
                        <c:v>4.6290423287952927E-9</c:v>
                      </c:pt>
                      <c:pt idx="3658">
                        <c:v>3.7501280655178346E-9</c:v>
                      </c:pt>
                      <c:pt idx="3659">
                        <c:v>2.8762989018436149E-9</c:v>
                      </c:pt>
                      <c:pt idx="3660">
                        <c:v>2.008357124979233E-9</c:v>
                      </c:pt>
                      <c:pt idx="3661">
                        <c:v>1.1470912929654921E-9</c:v>
                      </c:pt>
                      <c:pt idx="3662">
                        <c:v>2.9327560162738551E-10</c:v>
                      </c:pt>
                      <c:pt idx="3663">
                        <c:v>-5.523307281589881E-10</c:v>
                      </c:pt>
                      <c:pt idx="3664">
                        <c:v>-1.3889840424866891E-9</c:v>
                      </c:pt>
                      <c:pt idx="3665">
                        <c:v>-2.2159568253536529E-9</c:v>
                      </c:pt>
                      <c:pt idx="3666">
                        <c:v>-3.0325382481663952E-9</c:v>
                      </c:pt>
                      <c:pt idx="3667">
                        <c:v>-3.8380346974886264E-9</c:v>
                      </c:pt>
                      <c:pt idx="3668">
                        <c:v>-4.6317702807361457E-9</c:v>
                      </c:pt>
                      <c:pt idx="3669">
                        <c:v>-5.4130873095438816E-9</c:v>
                      </c:pt>
                      <c:pt idx="3670">
                        <c:v>-6.1813467605554489E-9</c:v>
                      </c:pt>
                      <c:pt idx="3671">
                        <c:v>-6.935928713410145E-9</c:v>
                      </c:pt>
                      <c:pt idx="3672">
                        <c:v>-7.676232765726774E-9</c:v>
                      </c:pt>
                      <c:pt idx="3673">
                        <c:v>-8.4016784249081501E-9</c:v>
                      </c:pt>
                      <c:pt idx="3674">
                        <c:v>-9.1117054766145051E-9</c:v>
                      </c:pt>
                      <c:pt idx="3675">
                        <c:v>-9.8057743297783096E-9</c:v>
                      </c:pt>
                      <c:pt idx="3676">
                        <c:v>-1.048336633805717E-8</c:v>
                      </c:pt>
                      <c:pt idx="3677">
                        <c:v>-1.11439840976455E-8</c:v>
                      </c:pt>
                      <c:pt idx="3678">
                        <c:v>-1.1787151721389559E-8</c:v>
                      </c:pt>
                      <c:pt idx="3679">
                        <c:v>-1.2412415089174039E-8</c:v>
                      </c:pt>
                      <c:pt idx="3680">
                        <c:v>-1.3019342074571941E-8</c:v>
                      </c:pt>
                      <c:pt idx="3681">
                        <c:v>-1.3607522747772769E-8</c:v>
                      </c:pt>
                      <c:pt idx="3682">
                        <c:v>-1.417656955482688E-8</c:v>
                      </c:pt>
                      <c:pt idx="3683">
                        <c:v>-1.4726117473266879E-8</c:v>
                      </c:pt>
                      <c:pt idx="3684">
                        <c:v>-1.525582414418899E-8</c:v>
                      </c:pt>
                      <c:pt idx="3685">
                        <c:v>-1.5765369980899961E-8</c:v>
                      </c:pt>
                      <c:pt idx="3686">
                        <c:v>-1.6254458254256469E-8</c:v>
                      </c:pt>
                      <c:pt idx="3687">
                        <c:v>-1.672281515484566E-8</c:v>
                      </c:pt>
                      <c:pt idx="3688">
                        <c:v>-1.7170189832176699E-8</c:v>
                      </c:pt>
                      <c:pt idx="3689">
                        <c:v>-1.759635441107362E-8</c:v>
                      </c:pt>
                      <c:pt idx="3690">
                        <c:v>-1.8001103985480489E-8</c:v>
                      </c:pt>
                      <c:pt idx="3691">
                        <c:v>-1.8384256589909641E-8</c:v>
                      </c:pt>
                      <c:pt idx="3692">
                        <c:v>-1.8745653148783249E-8</c:v>
                      </c:pt>
                      <c:pt idx="3693">
                        <c:v>-1.90851574039377E-8</c:v>
                      </c:pt>
                      <c:pt idx="3694">
                        <c:v>-1.9402655820578789E-8</c:v>
                      </c:pt>
                      <c:pt idx="3695">
                        <c:v>-1.9698057471993999E-8</c:v>
                      </c:pt>
                      <c:pt idx="3696">
                        <c:v>-1.9971293903345601E-8</c:v>
                      </c:pt>
                      <c:pt idx="3697">
                        <c:v>-2.0222318974885939E-8</c:v>
                      </c:pt>
                      <c:pt idx="3698">
                        <c:v>-2.0451108684952349E-8</c:v>
                      </c:pt>
                      <c:pt idx="3699">
                        <c:v>-2.0657660973115962E-8</c:v>
                      </c:pt>
                      <c:pt idx="3700">
                        <c:v>-2.0841995503873832E-8</c:v>
                      </c:pt>
                      <c:pt idx="3701">
                        <c:v>-2.1004153431289139E-8</c:v>
                      </c:pt>
                      <c:pt idx="3702">
                        <c:v>-2.114419714499877E-8</c:v>
                      </c:pt>
                      <c:pt idx="3703">
                        <c:v>-2.1262209998021608E-8</c:v>
                      </c:pt>
                      <c:pt idx="3704">
                        <c:v>-2.135829601681421E-8</c:v>
                      </c:pt>
                      <c:pt idx="3705">
                        <c:v>-2.1432579594033602E-8</c:v>
                      </c:pt>
                      <c:pt idx="3706">
                        <c:v>-2.1485205164479011E-8</c:v>
                      </c:pt>
                      <c:pt idx="3707">
                        <c:v>-2.151633686469636E-8</c:v>
                      </c:pt>
                      <c:pt idx="3708">
                        <c:v>-2.1526158176740139E-8</c:v>
                      </c:pt>
                      <c:pt idx="3709">
                        <c:v>-2.1514871556598151E-8</c:v>
                      </c:pt>
                      <c:pt idx="3710">
                        <c:v>-2.1482698047794268E-8</c:v>
                      </c:pt>
                      <c:pt idx="3711">
                        <c:v>-2.1429876880693991E-8</c:v>
                      </c:pt>
                      <c:pt idx="3712">
                        <c:v>-2.135666505804588E-8</c:v>
                      </c:pt>
                      <c:pt idx="3713">
                        <c:v>-2.1263336927300719E-8</c:v>
                      </c:pt>
                      <c:pt idx="3714">
                        <c:v>-2.1150183740257029E-8</c:v>
                      </c:pt>
                      <c:pt idx="3715">
                        <c:v>-2.1017513200589118E-8</c:v>
                      </c:pt>
                      <c:pt idx="3716">
                        <c:v>-2.0865648999819672E-8</c:v>
                      </c:pt>
                      <c:pt idx="3717">
                        <c:v>-2.0694930342304899E-8</c:v>
                      </c:pt>
                      <c:pt idx="3718">
                        <c:v>-2.0505711459805131E-8</c:v>
                      </c:pt>
                      <c:pt idx="3719">
                        <c:v>-2.029836111621832E-8</c:v>
                      </c:pt>
                      <c:pt idx="3720">
                        <c:v>-2.007326210305763E-8</c:v>
                      </c:pt>
                      <c:pt idx="3721">
                        <c:v>-1.9830810726257801E-8</c:v>
                      </c:pt>
                      <c:pt idx="3722">
                        <c:v>-1.9571416284897329E-8</c:v>
                      </c:pt>
                      <c:pt idx="3723">
                        <c:v>-1.9295500542425711E-8</c:v>
                      </c:pt>
                      <c:pt idx="3724">
                        <c:v>-1.9003497190986528E-8</c:v>
                      </c:pt>
                      <c:pt idx="3725">
                        <c:v>-1.869585130942769E-8</c:v>
                      </c:pt>
                      <c:pt idx="3726">
                        <c:v>-1.837301881559092E-8</c:v>
                      </c:pt>
                      <c:pt idx="3727">
                        <c:v>-1.8035465913471791E-8</c:v>
                      </c:pt>
                      <c:pt idx="3728">
                        <c:v>-1.7683668535840948E-8</c:v>
                      </c:pt>
                      <c:pt idx="3729">
                        <c:v>-1.7318111782915861E-8</c:v>
                      </c:pt>
                      <c:pt idx="3730">
                        <c:v>-1.6939289357670111E-8</c:v>
                      </c:pt>
                      <c:pt idx="3731">
                        <c:v>-1.6547702998364841E-8</c:v>
                      </c:pt>
                      <c:pt idx="3732">
                        <c:v>-1.6143861908883999E-8</c:v>
                      </c:pt>
                      <c:pt idx="3733">
                        <c:v>-1.5728282187451118E-8</c:v>
                      </c:pt>
                      <c:pt idx="3734">
                        <c:v>-1.5301486254301368E-8</c:v>
                      </c:pt>
                      <c:pt idx="3735">
                        <c:v>-1.4864002278877869E-8</c:v>
                      </c:pt>
                      <c:pt idx="3736">
                        <c:v>-1.4416363607116121E-8</c:v>
                      </c:pt>
                      <c:pt idx="3737">
                        <c:v>-1.39591081893746E-8</c:v>
                      </c:pt>
                      <c:pt idx="3738">
                        <c:v>-1.3492778009563489E-8</c:v>
                      </c:pt>
                      <c:pt idx="3739">
                        <c:v>-1.3017918516016811E-8</c:v>
                      </c:pt>
                      <c:pt idx="3740">
                        <c:v>-1.253507805464608E-8</c:v>
                      </c:pt>
                      <c:pt idx="3741">
                        <c:v>-1.2044807304906019E-8</c:v>
                      </c:pt>
                      <c:pt idx="3742">
                        <c:v>-1.1547658719094941E-8</c:v>
                      </c:pt>
                      <c:pt idx="3743">
                        <c:v>-1.104418596550381E-8</c:v>
                      </c:pt>
                      <c:pt idx="3744">
                        <c:v>-1.053494337591923E-8</c:v>
                      </c:pt>
                      <c:pt idx="3745">
                        <c:v>-1.002048539797624E-8</c:v>
                      </c:pt>
                      <c:pt idx="3746">
                        <c:v>-9.5013660528472783E-9</c:v>
                      </c:pt>
                      <c:pt idx="3747">
                        <c:v>-8.978138398743404E-9</c:v>
                      </c:pt>
                      <c:pt idx="3748">
                        <c:v>-8.4513540006937144E-9</c:v>
                      </c:pt>
                      <c:pt idx="3749">
                        <c:v>-7.9215624070578946E-9</c:v>
                      </c:pt>
                      <c:pt idx="3750">
                        <c:v>-7.3893106332159046E-9</c:v>
                      </c:pt>
                      <c:pt idx="3751">
                        <c:v>-6.8551426528673107E-9</c:v>
                      </c:pt>
                      <c:pt idx="3752">
                        <c:v>-6.3195988973610317E-9</c:v>
                      </c:pt>
                      <c:pt idx="3753">
                        <c:v>-5.7832157634643064E-9</c:v>
                      </c:pt>
                      <c:pt idx="3754">
                        <c:v>-5.2465251299672942E-9</c:v>
                      </c:pt>
                      <c:pt idx="3755">
                        <c:v>-4.710053883507258E-9</c:v>
                      </c:pt>
                      <c:pt idx="3756">
                        <c:v>-4.1743234539833449E-9</c:v>
                      </c:pt>
                      <c:pt idx="3757">
                        <c:v>-3.639849359920034E-9</c:v>
                      </c:pt>
                      <c:pt idx="3758">
                        <c:v>-3.107140764123974E-9</c:v>
                      </c:pt>
                      <c:pt idx="3759">
                        <c:v>-2.576700039965491E-9</c:v>
                      </c:pt>
                      <c:pt idx="3760">
                        <c:v>-2.0490223486023699E-9</c:v>
                      </c:pt>
                      <c:pt idx="3761">
                        <c:v>-1.5245952274496791E-9</c:v>
                      </c:pt>
                      <c:pt idx="3762">
                        <c:v>-1.0038981901853981E-9</c:v>
                      </c:pt>
                      <c:pt idx="3763">
                        <c:v>-4.8740233856747928E-10</c:v>
                      </c:pt>
                      <c:pt idx="3764">
                        <c:v>2.443001367631276E-11</c:v>
                      </c:pt>
                      <c:pt idx="3765">
                        <c:v>5.3114570463880111E-10</c:v>
                      </c:pt>
                      <c:pt idx="3766">
                        <c:v>1.032301075471562E-9</c:v>
                      </c:pt>
                      <c:pt idx="3767">
                        <c:v>1.5274623088529261E-9</c:v>
                      </c:pt>
                      <c:pt idx="3768">
                        <c:v>2.0162057544825272E-9</c:v>
                      </c:pt>
                      <c:pt idx="3769">
                        <c:v>2.4981182414137891E-9</c:v>
                      </c:pt>
                      <c:pt idx="3770">
                        <c:v>2.9727973770504822E-9</c:v>
                      </c:pt>
                      <c:pt idx="3771">
                        <c:v>3.4398518326481959E-9</c:v>
                      </c:pt>
                      <c:pt idx="3772">
                        <c:v>3.8989016151763587E-9</c:v>
                      </c:pt>
                      <c:pt idx="3773">
                        <c:v>4.3495783254111783E-9</c:v>
                      </c:pt>
                      <c:pt idx="3774">
                        <c:v>4.7915254021445833E-9</c:v>
                      </c:pt>
                      <c:pt idx="3775">
                        <c:v>5.2243983524089763E-9</c:v>
                      </c:pt>
                      <c:pt idx="3776">
                        <c:v>5.6478649676322277E-9</c:v>
                      </c:pt>
                      <c:pt idx="3777">
                        <c:v>6.0616055256519361E-9</c:v>
                      </c:pt>
                      <c:pt idx="3778">
                        <c:v>6.4653129785324802E-9</c:v>
                      </c:pt>
                      <c:pt idx="3779">
                        <c:v>6.8586931261428176E-9</c:v>
                      </c:pt>
                      <c:pt idx="3780">
                        <c:v>7.2414647754672956E-9</c:v>
                      </c:pt>
                      <c:pt idx="3781">
                        <c:v>7.6133598856359332E-9</c:v>
                      </c:pt>
                      <c:pt idx="3782">
                        <c:v>7.9741236986747281E-9</c:v>
                      </c:pt>
                      <c:pt idx="3783">
                        <c:v>8.3235148559904393E-9</c:v>
                      </c:pt>
                      <c:pt idx="3784">
                        <c:v>8.6613055006181227E-9</c:v>
                      </c:pt>
                      <c:pt idx="3785">
                        <c:v>8.9872813652732606E-9</c:v>
                      </c:pt>
                      <c:pt idx="3786">
                        <c:v>9.3012418462638074E-9</c:v>
                      </c:pt>
                      <c:pt idx="3787">
                        <c:v>9.603000063330703E-9</c:v>
                      </c:pt>
                      <c:pt idx="3788">
                        <c:v>9.8923829054984546E-9</c:v>
                      </c:pt>
                      <c:pt idx="3789">
                        <c:v>1.016923106303025E-8</c:v>
                      </c:pt>
                      <c:pt idx="3790">
                        <c:v>1.043339904559465E-8</c:v>
                      </c:pt>
                      <c:pt idx="3791">
                        <c:v>1.06847551867634E-8</c:v>
                      </c:pt>
                      <c:pt idx="3792">
                        <c:v>1.0923181634971829E-8</c:v>
                      </c:pt>
                      <c:pt idx="3793">
                        <c:v>1.114857433108553E-8</c:v>
                      </c:pt>
                      <c:pt idx="3794">
                        <c:v>1.1360842972728391E-8</c:v>
                      </c:pt>
                      <c:pt idx="3795">
                        <c:v>1.155991096553852E-8</c:v>
                      </c:pt>
                      <c:pt idx="3796">
                        <c:v>1.174571536152976E-8</c:v>
                      </c:pt>
                      <c:pt idx="3797">
                        <c:v>1.1918206784747149E-8</c:v>
                      </c:pt>
                      <c:pt idx="3798">
                        <c:v>1.2077349344415519E-8</c:v>
                      </c:pt>
                      <c:pt idx="3799">
                        <c:v>1.2223120535790199E-8</c:v>
                      </c:pt>
                      <c:pt idx="3800">
                        <c:v>1.2355511128929129E-8</c:v>
                      </c:pt>
                      <c:pt idx="3801">
                        <c:v>1.247452504561513E-8</c:v>
                      </c:pt>
                      <c:pt idx="3802">
                        <c:v>1.258017922466622E-8</c:v>
                      </c:pt>
                      <c:pt idx="3803">
                        <c:v>1.2672503475881179E-8</c:v>
                      </c:pt>
                      <c:pt idx="3804">
                        <c:v>1.275154032287581E-8</c:v>
                      </c:pt>
                      <c:pt idx="3805">
                        <c:v>1.281734483507401E-8</c:v>
                      </c:pt>
                      <c:pt idx="3806">
                        <c:v>1.286998444912536E-8</c:v>
                      </c:pt>
                      <c:pt idx="3807">
                        <c:v>1.290953878002892E-8</c:v>
                      </c:pt>
                      <c:pt idx="3808">
                        <c:v>1.2936099422249871E-8</c:v>
                      </c:pt>
                      <c:pt idx="3809">
                        <c:v>1.2949769741122739E-8</c:v>
                      </c:pt>
                      <c:pt idx="3810">
                        <c:v>1.2950664654841489E-8</c:v>
                      </c:pt>
                      <c:pt idx="3811">
                        <c:v>1.293891040734287E-8</c:v>
                      </c:pt>
                      <c:pt idx="3812">
                        <c:v>1.291464433239536E-8</c:v>
                      </c:pt>
                      <c:pt idx="3813">
                        <c:v>1.287801460921139E-8</c:v>
                      </c:pt>
                      <c:pt idx="3814">
                        <c:v>1.282918000990578E-8</c:v>
                      </c:pt>
                      <c:pt idx="3815">
                        <c:v>1.276830963912807E-8</c:v>
                      </c:pt>
                      <c:pt idx="3816">
                        <c:v>1.2695582666200581E-8</c:v>
                      </c:pt>
                      <c:pt idx="3817">
                        <c:v>1.2611188050098371E-8</c:v>
                      </c:pt>
                      <c:pt idx="3818">
                        <c:v>1.2515324257610621E-8</c:v>
                      </c:pt>
                      <c:pt idx="3819">
                        <c:v>1.2408198975026511E-8</c:v>
                      </c:pt>
                      <c:pt idx="3820">
                        <c:v>1.2290028813691281E-8</c:v>
                      </c:pt>
                      <c:pt idx="3821">
                        <c:v>1.2161039009780931E-8</c:v>
                      </c:pt>
                      <c:pt idx="3822">
                        <c:v>1.2021463118646151E-8</c:v>
                      </c:pt>
                      <c:pt idx="3823">
                        <c:v>1.1871542704077771E-8</c:v>
                      </c:pt>
                      <c:pt idx="3824">
                        <c:v>1.171152702284756E-8</c:v>
                      </c:pt>
                      <c:pt idx="3825">
                        <c:v>1.154167270487934E-8</c:v>
                      </c:pt>
                      <c:pt idx="3826">
                        <c:v>1.136224342940602E-8</c:v>
                      </c:pt>
                      <c:pt idx="3827">
                        <c:v>1.117350959746853E-8</c:v>
                      </c:pt>
                      <c:pt idx="3828">
                        <c:v>1.097574800111285E-8</c:v>
                      </c:pt>
                      <c:pt idx="3829">
                        <c:v>1.07692414896406E-8</c:v>
                      </c:pt>
                      <c:pt idx="3830">
                        <c:v>1.05542786332686E-8</c:v>
                      </c:pt>
                      <c:pt idx="3831">
                        <c:v>1.0331153384551131E-8</c:v>
                      </c:pt>
                      <c:pt idx="3832">
                        <c:v>1.0100164737917871E-8</c:v>
                      </c:pt>
                      <c:pt idx="3833">
                        <c:v>9.8616163876783699E-9</c:v>
                      </c:pt>
                      <c:pt idx="3834">
                        <c:v>9.6158163848423182E-9</c:v>
                      </c:pt>
                      <c:pt idx="3835">
                        <c:v>9.36307679310211E-9</c:v>
                      </c:pt>
                      <c:pt idx="3836">
                        <c:v>9.1037133443220143E-9</c:v>
                      </c:pt>
                      <c:pt idx="3837">
                        <c:v>8.8380450938750094E-9</c:v>
                      </c:pt>
                      <c:pt idx="3838">
                        <c:v>8.5663940761652211E-9</c:v>
                      </c:pt>
                      <c:pt idx="3839">
                        <c:v>8.2890849606703474E-9</c:v>
                      </c:pt>
                      <c:pt idx="3840">
                        <c:v>8.0064447088346018E-9</c:v>
                      </c:pt>
                      <c:pt idx="3841">
                        <c:v>7.7188022321385949E-9</c:v>
                      </c:pt>
                      <c:pt idx="3842">
                        <c:v>7.4264880516681816E-9</c:v>
                      </c:pt>
                      <c:pt idx="3843">
                        <c:v>7.1298339594996358E-9</c:v>
                      </c:pt>
                      <c:pt idx="3844">
                        <c:v>6.8291726822135571E-9</c:v>
                      </c:pt>
                      <c:pt idx="3845">
                        <c:v>6.5248375468447816E-9</c:v>
                      </c:pt>
                      <c:pt idx="3846">
                        <c:v>6.2171621495700703E-9</c:v>
                      </c:pt>
                      <c:pt idx="3847">
                        <c:v>5.9064800274297294E-9</c:v>
                      </c:pt>
                      <c:pt idx="3848">
                        <c:v>5.5931243333733661E-9</c:v>
                      </c:pt>
                      <c:pt idx="3849">
                        <c:v>5.2774275149138816E-9</c:v>
                      </c:pt>
                      <c:pt idx="3850">
                        <c:v>4.9597209966674397E-9</c:v>
                      </c:pt>
                      <c:pt idx="3851">
                        <c:v>4.6403348670505918E-9</c:v>
                      </c:pt>
                      <c:pt idx="3852">
                        <c:v>4.3195975693989883E-9</c:v>
                      </c:pt>
                      <c:pt idx="3853">
                        <c:v>3.9978355977651699E-9</c:v>
                      </c:pt>
                      <c:pt idx="3854">
                        <c:v>3.6753731976457758E-9</c:v>
                      </c:pt>
                      <c:pt idx="3855">
                        <c:v>3.352532071881226E-9</c:v>
                      </c:pt>
                      <c:pt idx="3856">
                        <c:v>3.0296310919634688E-9</c:v>
                      </c:pt>
                      <c:pt idx="3857">
                        <c:v>2.706986014979747E-9</c:v>
                      </c:pt>
                      <c:pt idx="3858">
                        <c:v>2.3849092064125721E-9</c:v>
                      </c:pt>
                      <c:pt idx="3859">
                        <c:v>2.0637093690082092E-9</c:v>
                      </c:pt>
                      <c:pt idx="3860">
                        <c:v>1.743691277917903E-9</c:v>
                      </c:pt>
                      <c:pt idx="3861">
                        <c:v>1.4251555223079491E-9</c:v>
                      </c:pt>
                      <c:pt idx="3862">
                        <c:v>1.1083982536264451E-9</c:v>
                      </c:pt>
                      <c:pt idx="3863">
                        <c:v>7.9371094070618042E-10</c:v>
                      </c:pt>
                      <c:pt idx="3864">
                        <c:v>4.813801318746719E-10</c:v>
                      </c:pt>
                      <c:pt idx="3865">
                        <c:v>1.71687224233813E-10</c:v>
                      </c:pt>
                      <c:pt idx="3866">
                        <c:v>-1.350917597370122E-10</c:v>
                      </c:pt>
                      <c:pt idx="3867">
                        <c:v>-4.3868638810917902E-10</c:v>
                      </c:pt>
                      <c:pt idx="3868">
                        <c:v>-7.3883202782799594E-10</c:v>
                      </c:pt>
                      <c:pt idx="3869">
                        <c:v>-1.0352700453031449E-9</c:v>
                      </c:pt>
                      <c:pt idx="3870">
                        <c:v>-1.327747999147547E-9</c:v>
                      </c:pt>
                      <c:pt idx="3871">
                        <c:v>-1.6160198249546601E-9</c:v>
                      </c:pt>
                      <c:pt idx="3872">
                        <c:v>-1.8998460120130739E-9</c:v>
                      </c:pt>
                      <c:pt idx="3873">
                        <c:v>-2.178993771866161E-9</c:v>
                      </c:pt>
                      <c:pt idx="3874">
                        <c:v>-2.4532371986333881E-9</c:v>
                      </c:pt>
                      <c:pt idx="3875">
                        <c:v>-2.7223574210188009E-9</c:v>
                      </c:pt>
                      <c:pt idx="3876">
                        <c:v>-2.98614274594102E-9</c:v>
                      </c:pt>
                      <c:pt idx="3877">
                        <c:v>-3.2443887937279301E-9</c:v>
                      </c:pt>
                      <c:pt idx="3878">
                        <c:v>-3.496898624828043E-9</c:v>
                      </c:pt>
                      <c:pt idx="3879">
                        <c:v>-3.7434828579992733E-9</c:v>
                      </c:pt>
                      <c:pt idx="3880">
                        <c:v>-3.983959779944556E-9</c:v>
                      </c:pt>
                      <c:pt idx="3881">
                        <c:v>-4.2181554463724334E-9</c:v>
                      </c:pt>
                      <c:pt idx="3882">
                        <c:v>-4.4459037744692587E-9</c:v>
                      </c:pt>
                      <c:pt idx="3883">
                        <c:v>-4.6670466267782548E-9</c:v>
                      </c:pt>
                      <c:pt idx="3884">
                        <c:v>-4.8814338864890289E-9</c:v>
                      </c:pt>
                      <c:pt idx="3885">
                        <c:v>-5.0889235241495476E-9</c:v>
                      </c:pt>
                      <c:pt idx="3886">
                        <c:v>-5.2893816558207991E-9</c:v>
                      </c:pt>
                      <c:pt idx="3887">
                        <c:v>-5.4826825927025323E-9</c:v>
                      </c:pt>
                      <c:pt idx="3888">
                        <c:v>-5.6687088822664868E-9</c:v>
                      </c:pt>
                      <c:pt idx="3889">
                        <c:v>-5.8473513409414993E-9</c:v>
                      </c:pt>
                      <c:pt idx="3890">
                        <c:v>-6.0185090784026044E-9</c:v>
                      </c:pt>
                      <c:pt idx="3891">
                        <c:v>-6.1820895135239968E-9</c:v>
                      </c:pt>
                      <c:pt idx="3892">
                        <c:v>-6.3380083820632216E-9</c:v>
                      </c:pt>
                      <c:pt idx="3893">
                        <c:v>-6.4861897361513524E-9</c:v>
                      </c:pt>
                      <c:pt idx="3894">
                        <c:v>-6.6265659356712128E-9</c:v>
                      </c:pt>
                      <c:pt idx="3895">
                        <c:v>-6.7590776316127522E-9</c:v>
                      </c:pt>
                      <c:pt idx="3896">
                        <c:v>-6.8836737415016573E-9</c:v>
                      </c:pt>
                      <c:pt idx="3897">
                        <c:v>-7.0003114170040539E-9</c:v>
                      </c:pt>
                      <c:pt idx="3898">
                        <c:v>-7.1089560038167679E-9</c:v>
                      </c:pt>
                      <c:pt idx="3899">
                        <c:v>-7.209580993959053E-9</c:v>
                      </c:pt>
                      <c:pt idx="3900">
                        <c:v>-7.3021679705879526E-9</c:v>
                      </c:pt>
                      <c:pt idx="3901">
                        <c:v>-7.3867065454655582E-9</c:v>
                      </c:pt>
                      <c:pt idx="3902">
                        <c:v>-7.4631942892123036E-9</c:v>
                      </c:pt>
                      <c:pt idx="3903">
                        <c:v>-7.5316366544861529E-9</c:v>
                      </c:pt>
                      <c:pt idx="3904">
                        <c:v>-7.5920468922330581E-9</c:v>
                      </c:pt>
                      <c:pt idx="3905">
                        <c:v>-7.6444459611593542E-9</c:v>
                      </c:pt>
                      <c:pt idx="3906">
                        <c:v>-7.6888624305819105E-9</c:v>
                      </c:pt>
                      <c:pt idx="3907">
                        <c:v>-7.7253323768167378E-9</c:v>
                      </c:pt>
                      <c:pt idx="3908">
                        <c:v>-7.7538992732714837E-9</c:v>
                      </c:pt>
                      <c:pt idx="3909">
                        <c:v>-7.7746138744117248E-9</c:v>
                      </c:pt>
                      <c:pt idx="3910">
                        <c:v>-7.787534093775276E-9</c:v>
                      </c:pt>
                      <c:pt idx="3911">
                        <c:v>-7.7927248762127976E-9</c:v>
                      </c:pt>
                      <c:pt idx="3912">
                        <c:v>-7.7902580645368449E-9</c:v>
                      </c:pt>
                      <c:pt idx="3913">
                        <c:v>-7.780212260765155E-9</c:v>
                      </c:pt>
                      <c:pt idx="3914">
                        <c:v>-7.7626726821473906E-9</c:v>
                      </c:pt>
                      <c:pt idx="3915">
                        <c:v>-7.7377310121677621E-9</c:v>
                      </c:pt>
                      <c:pt idx="3916">
                        <c:v>-7.7054852467189502E-9</c:v>
                      </c:pt>
                      <c:pt idx="3917">
                        <c:v>-7.6660395356455221E-9</c:v>
                      </c:pt>
                      <c:pt idx="3918">
                        <c:v>-7.6195040198575547E-9</c:v>
                      </c:pt>
                      <c:pt idx="3919">
                        <c:v>-7.5659946642175428E-9</c:v>
                      </c:pt>
                      <c:pt idx="3920">
                        <c:v>-7.5056330864057499E-9</c:v>
                      </c:pt>
                      <c:pt idx="3921">
                        <c:v>-7.4385463819710408E-9</c:v>
                      </c:pt>
                      <c:pt idx="3922">
                        <c:v>-7.3648669457759252E-9</c:v>
                      </c:pt>
                      <c:pt idx="3923">
                        <c:v>-7.2847322900459511E-9</c:v>
                      </c:pt>
                      <c:pt idx="3924">
                        <c:v>-7.1982848592348271E-9</c:v>
                      </c:pt>
                      <c:pt idx="3925">
                        <c:v>-7.1056718419176618E-9</c:v>
                      </c:pt>
                      <c:pt idx="3926">
                        <c:v>-7.007044979925481E-9</c:v>
                      </c:pt>
                      <c:pt idx="3927">
                        <c:v>-6.9025603749347718E-9</c:v>
                      </c:pt>
                      <c:pt idx="3928">
                        <c:v>-6.7923782927261388E-9</c:v>
                      </c:pt>
                      <c:pt idx="3929">
                        <c:v>-6.6766629653263309E-9</c:v>
                      </c:pt>
                      <c:pt idx="3930">
                        <c:v>-6.555582391247799E-9</c:v>
                      </c:pt>
                      <c:pt idx="3931">
                        <c:v>-6.4293081340396996E-9</c:v>
                      </c:pt>
                      <c:pt idx="3932">
                        <c:v>-6.2980151193637632E-9</c:v>
                      </c:pt>
                      <c:pt idx="3933">
                        <c:v>-6.1618814308077491E-9</c:v>
                      </c:pt>
                      <c:pt idx="3934">
                        <c:v>-6.0210881046483776E-9</c:v>
                      </c:pt>
                      <c:pt idx="3935">
                        <c:v>-5.8758189237744721E-9</c:v>
                      </c:pt>
                      <c:pt idx="3936">
                        <c:v>-5.7262602109798189E-9</c:v>
                      </c:pt>
                      <c:pt idx="3937">
                        <c:v>-5.5726006218337827E-9</c:v>
                      </c:pt>
                      <c:pt idx="3938">
                        <c:v>-5.4150309373360186E-9</c:v>
                      </c:pt>
                      <c:pt idx="3939">
                        <c:v>-5.2537438565598257E-9</c:v>
                      </c:pt>
                      <c:pt idx="3940">
                        <c:v>-5.0889337894866267E-9</c:v>
                      </c:pt>
                      <c:pt idx="3941">
                        <c:v>-4.9207966502318864E-9</c:v>
                      </c:pt>
                      <c:pt idx="3942">
                        <c:v>-4.7495296508603763E-9</c:v>
                      </c:pt>
                      <c:pt idx="3943">
                        <c:v>-4.5753310959861748E-9</c:v>
                      </c:pt>
                      <c:pt idx="3944">
                        <c:v>-4.398400178350077E-9</c:v>
                      </c:pt>
                      <c:pt idx="3945">
                        <c:v>-4.2189367755641882E-9</c:v>
                      </c:pt>
                      <c:pt idx="3946">
                        <c:v>-4.0371412482105002E-9</c:v>
                      </c:pt>
                      <c:pt idx="3947">
                        <c:v>-3.853214239477018E-9</c:v>
                      </c:pt>
                      <c:pt idx="3948">
                        <c:v>-3.6673564765117128E-9</c:v>
                      </c:pt>
                      <c:pt idx="3949">
                        <c:v>-3.4797685736710862E-9</c:v>
                      </c:pt>
                      <c:pt idx="3950">
                        <c:v>-3.2906508378365311E-9</c:v>
                      </c:pt>
                      <c:pt idx="3951">
                        <c:v>-3.1002030759679339E-9</c:v>
                      </c:pt>
                      <c:pt idx="3952">
                        <c:v>-2.9086244050600929E-9</c:v>
                      </c:pt>
                      <c:pt idx="3953">
                        <c:v>-2.716113064663519E-9</c:v>
                      </c:pt>
                      <c:pt idx="3954">
                        <c:v>-2.5228662321271131E-9</c:v>
                      </c:pt>
                      <c:pt idx="3955">
                        <c:v>-2.3290798407159369E-9</c:v>
                      </c:pt>
                      <c:pt idx="3956">
                        <c:v>-2.1349484007530221E-9</c:v>
                      </c:pt>
                      <c:pt idx="3957">
                        <c:v>-1.940664823929671E-9</c:v>
                      </c:pt>
                      <c:pt idx="3958">
                        <c:v>-1.74642025092422E-9</c:v>
                      </c:pt>
                      <c:pt idx="3959">
                        <c:v>-1.552403882464595E-9</c:v>
                      </c:pt>
                      <c:pt idx="3960">
                        <c:v>-1.3588028139652619E-9</c:v>
                      </c:pt>
                      <c:pt idx="3961">
                        <c:v>-1.1658018738644281E-9</c:v>
                      </c:pt>
                      <c:pt idx="3962">
                        <c:v>-9.7358346578245753E-10</c:v>
                      </c:pt>
                      <c:pt idx="3963">
                        <c:v>-7.8232741461752832E-10</c:v>
                      </c:pt>
                      <c:pt idx="3964">
                        <c:v>-5.9221081668958059E-10</c:v>
                      </c:pt>
                      <c:pt idx="3965">
                        <c:v>-4.0340789403853622E-10</c:v>
                      </c:pt>
                      <c:pt idx="3966">
                        <c:v>-2.1608985297766249E-10</c:v>
                      </c:pt>
                      <c:pt idx="3967">
                        <c:v>-3.0424746997797228E-11</c:v>
                      </c:pt>
                      <c:pt idx="3968">
                        <c:v>1.5342265588704601E-10</c:v>
                      </c:pt>
                      <c:pt idx="3969">
                        <c:v>3.3529100126741052E-10</c:v>
                      </c:pt>
                      <c:pt idx="3970">
                        <c:v>5.1502247185945165E-10</c:v>
                      </c:pt>
                      <c:pt idx="3971">
                        <c:v>6.9246290634459079E-10</c:v>
                      </c:pt>
                      <c:pt idx="3972">
                        <c:v>8.6746191345835751E-10</c:v>
                      </c:pt>
                      <c:pt idx="3973">
                        <c:v>1.039872981264338E-9</c:v>
                      </c:pt>
                      <c:pt idx="3974">
                        <c:v>1.2095535815544819E-9</c:v>
                      </c:pt>
                      <c:pt idx="3975">
                        <c:v>1.3763652693223661E-9</c:v>
                      </c:pt>
                      <c:pt idx="3976">
                        <c:v>1.540173777261348E-9</c:v>
                      </c:pt>
                      <c:pt idx="3977">
                        <c:v>1.700849105244881E-9</c:v>
                      </c:pt>
                      <c:pt idx="3978">
                        <c:v>1.858265604751584E-9</c:v>
                      </c:pt>
                      <c:pt idx="3979">
                        <c:v>2.012302058202962E-9</c:v>
                      </c:pt>
                      <c:pt idx="3980">
                        <c:v>2.162841753186964E-9</c:v>
                      </c:pt>
                      <c:pt idx="3981">
                        <c:v>2.3097725515458231E-9</c:v>
                      </c:pt>
                      <c:pt idx="3982">
                        <c:v>2.4529869533118389E-9</c:v>
                      </c:pt>
                      <c:pt idx="3983">
                        <c:v>2.5923821554799739E-9</c:v>
                      </c:pt>
                      <c:pt idx="3984">
                        <c:v>2.7278601056112671E-9</c:v>
                      </c:pt>
                      <c:pt idx="3985">
                        <c:v>2.85932755026618E-9</c:v>
                      </c:pt>
                      <c:pt idx="3986">
                        <c:v>2.986696078272056E-9</c:v>
                      </c:pt>
                      <c:pt idx="3987">
                        <c:v>3.109882158833845E-9</c:v>
                      </c:pt>
                      <c:pt idx="3988">
                        <c:v>3.2288071745022309E-9</c:v>
                      </c:pt>
                      <c:pt idx="3989">
                        <c:v>3.3433974490181261E-9</c:v>
                      </c:pt>
                      <c:pt idx="3990">
                        <c:v>3.4535842700573652E-9</c:v>
                      </c:pt>
                      <c:pt idx="3991">
                        <c:v>3.5593039069041171E-9</c:v>
                      </c:pt>
                      <c:pt idx="3992">
                        <c:v>3.6604976230862461E-9</c:v>
                      </c:pt>
                      <c:pt idx="3993">
                        <c:v>3.7571116840104029E-9</c:v>
                      </c:pt>
                      <c:pt idx="3994">
                        <c:v>3.8490973596391579E-9</c:v>
                      </c:pt>
                      <c:pt idx="3995">
                        <c:v>3.9364109222568908E-9</c:v>
                      </c:pt>
                      <c:pt idx="3996">
                        <c:v>4.0190136393754867E-9</c:v>
                      </c:pt>
                      <c:pt idx="3997">
                        <c:v>4.0968717618351222E-9</c:v>
                      </c:pt>
                      <c:pt idx="3998">
                        <c:v>4.1699565071595647E-9</c:v>
                      </c:pt>
                      <c:pt idx="3999">
                        <c:v>4.2382440382294537E-9</c:v>
                      </c:pt>
                      <c:pt idx="4000">
                        <c:v>4.3017154373409533E-9</c:v>
                      </c:pt>
                      <c:pt idx="4001">
                        <c:v>4.3603566757210283E-9</c:v>
                      </c:pt>
                      <c:pt idx="4002">
                        <c:v>4.4141585785743007E-9</c:v>
                      </c:pt>
                      <c:pt idx="4003">
                        <c:v>4.4631167857400506E-9</c:v>
                      </c:pt>
                      <c:pt idx="4004">
                        <c:v>4.5072317080414583E-9</c:v>
                      </c:pt>
                      <c:pt idx="4005">
                        <c:v>4.5465084794125472E-9</c:v>
                      </c:pt>
                      <c:pt idx="4006">
                        <c:v>4.5809569048915674E-9</c:v>
                      </c:pt>
                      <c:pt idx="4007">
                        <c:v>4.6105914045727011E-9</c:v>
                      </c:pt>
                      <c:pt idx="4008">
                        <c:v>4.6354309536110353E-9</c:v>
                      </c:pt>
                      <c:pt idx="4009">
                        <c:v>4.6554990183785913E-9</c:v>
                      </c:pt>
                      <c:pt idx="4010">
                        <c:v>4.6708234888720559E-9</c:v>
                      </c:pt>
                      <c:pt idx="4011">
                        <c:v>4.6814366074754678E-9</c:v>
                      </c:pt>
                      <c:pt idx="4012">
                        <c:v>4.6873748941836576E-9</c:v>
                      </c:pt>
                      <c:pt idx="4013">
                        <c:v>4.6886790683946482E-9</c:v>
                      </c:pt>
                      <c:pt idx="4014">
                        <c:v>4.6853939673814744E-9</c:v>
                      </c:pt>
                      <c:pt idx="4015">
                        <c:v>4.6775684615560576E-9</c:v>
                      </c:pt>
                      <c:pt idx="4016">
                        <c:v>4.6652553666397483E-9</c:v>
                      </c:pt>
                      <c:pt idx="4017">
                        <c:v>4.6485113528570212E-9</c:v>
                      </c:pt>
                      <c:pt idx="4018">
                        <c:v>4.627396851270617E-9</c:v>
                      </c:pt>
                      <c:pt idx="4019">
                        <c:v>4.6019759573779517E-9</c:v>
                      </c:pt>
                      <c:pt idx="4020">
                        <c:v>4.5723163320901611E-9</c:v>
                      </c:pt>
                      <c:pt idx="4021">
                        <c:v>4.538489100216461E-9</c:v>
                      </c:pt>
                      <c:pt idx="4022">
                        <c:v>4.500568746577732E-9</c:v>
                      </c:pt>
                      <c:pt idx="4023">
                        <c:v>4.4586330098743148E-9</c:v>
                      </c:pt>
                      <c:pt idx="4024">
                        <c:v>4.4127627744339492E-9</c:v>
                      </c:pt>
                      <c:pt idx="4025">
                        <c:v>4.3630419599666066E-9</c:v>
                      </c:pt>
                      <c:pt idx="4026">
                        <c:v>4.3095574094536584E-9</c:v>
                      </c:pt>
                      <c:pt idx="4027">
                        <c:v>4.2523987752993442E-9</c:v>
                      </c:pt>
                      <c:pt idx="4028">
                        <c:v>4.1916584038729877E-9</c:v>
                      </c:pt>
                      <c:pt idx="4029">
                        <c:v>4.1274312185706271E-9</c:v>
                      </c:pt>
                      <c:pt idx="4030">
                        <c:v>4.0598146015249456E-9</c:v>
                      </c:pt>
                      <c:pt idx="4031">
                        <c:v>3.9889082740924078E-9</c:v>
                      </c:pt>
                      <c:pt idx="4032">
                        <c:v>3.9148141762464079E-9</c:v>
                      </c:pt>
                      <c:pt idx="4033">
                        <c:v>3.8376363450050393E-9</c:v>
                      </c:pt>
                      <c:pt idx="4034">
                        <c:v>3.75748079202174E-9</c:v>
                      </c:pt>
                      <c:pt idx="4035">
                        <c:v>3.6744553804666389E-9</c:v>
                      </c:pt>
                      <c:pt idx="4036">
                        <c:v>3.5886697013257981E-9</c:v>
                      </c:pt>
                      <c:pt idx="4037">
                        <c:v>3.5002349492449032E-9</c:v>
                      </c:pt>
                      <c:pt idx="4038">
                        <c:v>3.409263798043111E-9</c:v>
                      </c:pt>
                      <c:pt idx="4039">
                        <c:v>3.3158702760218308E-9</c:v>
                      </c:pt>
                      <c:pt idx="4040">
                        <c:v>3.220169641192182E-9</c:v>
                      </c:pt>
                      <c:pt idx="4041">
                        <c:v>3.1222782565437331E-9</c:v>
                      </c:pt>
                      <c:pt idx="4042">
                        <c:v>3.0223134654758391E-9</c:v>
                      </c:pt>
                      <c:pt idx="4043">
                        <c:v>2.9203934675115459E-9</c:v>
                      </c:pt>
                      <c:pt idx="4044">
                        <c:v>2.8166371944125598E-9</c:v>
                      </c:pt>
                      <c:pt idx="4045">
                        <c:v>2.711164186812205E-9</c:v>
                      </c:pt>
                      <c:pt idx="4046">
                        <c:v>2.6040944714816249E-9</c:v>
                      </c:pt>
                      <c:pt idx="4047">
                        <c:v>2.4955484393427258E-9</c:v>
                      </c:pt>
                      <c:pt idx="4048">
                        <c:v>2.3856467243394782E-9</c:v>
                      </c:pt>
                      <c:pt idx="4049">
                        <c:v>2.274510083277277E-9</c:v>
                      </c:pt>
                      <c:pt idx="4050">
                        <c:v>2.1622592767380108E-9</c:v>
                      </c:pt>
                      <c:pt idx="4051">
                        <c:v>2.049014951176344E-9</c:v>
                      </c:pt>
                      <c:pt idx="4052">
                        <c:v>1.9348975223005689E-9</c:v>
                      </c:pt>
                      <c:pt idx="4053">
                        <c:v>1.8200270598390401E-9</c:v>
                      </c:pt>
                      <c:pt idx="4054">
                        <c:v>1.7045231737908989E-9</c:v>
                      </c:pt>
                      <c:pt idx="4055">
                        <c:v>1.588504902257325E-9</c:v>
                      </c:pt>
                      <c:pt idx="4056">
                        <c:v>1.4720906009470829E-9</c:v>
                      </c:pt>
                      <c:pt idx="4057">
                        <c:v>1.355397834447535E-9</c:v>
                      </c:pt>
                      <c:pt idx="4058">
                        <c:v>1.238543269349694E-9</c:v>
                      </c:pt>
                      <c:pt idx="4059">
                        <c:v>1.121642569313165E-9</c:v>
                      </c:pt>
                      <c:pt idx="4060">
                        <c:v>1.0048102921541059E-9</c:v>
                      </c:pt>
                      <c:pt idx="4061">
                        <c:v>8.8815978903651414E-10</c:v>
                      </c:pt>
                      <c:pt idx="4062">
                        <c:v>7.7180310584430846E-10</c:v>
                      </c:pt>
                      <c:pt idx="4063">
                        <c:v>6.5585088680877235E-10</c:v>
                      </c:pt>
                      <c:pt idx="4064">
                        <c:v>5.4041228046297322E-10</c:v>
                      </c:pt>
                      <c:pt idx="4065">
                        <c:v>4.2559484799180128E-10</c:v>
                      </c:pt>
                      <c:pt idx="4066">
                        <c:v>3.1150447404324288E-10</c:v>
                      </c:pt>
                      <c:pt idx="4067">
                        <c:v>1.982452800634483E-10</c:v>
                      </c:pt>
                      <c:pt idx="4068">
                        <c:v>8.5919540215071384E-11</c:v>
                      </c:pt>
                      <c:pt idx="4069">
                        <c:v>-2.537240006475802E-11</c:v>
                      </c:pt>
                      <c:pt idx="4070">
                        <c:v>-1.3553220281360269E-10</c:v>
                      </c:pt>
                      <c:pt idx="4071">
                        <c:v>-2.44463613549961E-10</c:v>
                      </c:pt>
                      <c:pt idx="4072">
                        <c:v>-3.5207253448969251E-10</c:v>
                      </c:pt>
                      <c:pt idx="4073">
                        <c:v>-4.5826709492892238E-10</c:v>
                      </c:pt>
                      <c:pt idx="4074">
                        <c:v>-5.6295771875292489E-10</c:v>
                      </c:pt>
                      <c:pt idx="4075">
                        <c:v>-6.6605718903369047E-10</c:v>
                      </c:pt>
                      <c:pt idx="4076">
                        <c:v>-7.6748070968209534E-10</c:v>
                      </c:pt>
                      <c:pt idx="4077">
                        <c:v>-8.6714596412380776E-10</c:v>
                      </c:pt>
                      <c:pt idx="4078">
                        <c:v>-9.6497317097127391E-10</c:v>
                      </c:pt>
                      <c:pt idx="4079">
                        <c:v>-1.060885136667336E-9</c:v>
                      </c:pt>
                      <c:pt idx="4080">
                        <c:v>-1.154807305079236E-9</c:v>
                      </c:pt>
                      <c:pt idx="4081">
                        <c:v>-1.2466678040249361E-9</c:v>
                      </c:pt>
                      <c:pt idx="4082">
                        <c:v>-1.336397488716881E-9</c:v>
                      </c:pt>
                      <c:pt idx="4083">
                        <c:v>-1.4239299821114589E-9</c:v>
                      </c:pt>
                      <c:pt idx="4084">
                        <c:v>-1.509201712155578E-9</c:v>
                      </c:pt>
                      <c:pt idx="4085">
                        <c:v>-1.5921519459248669E-9</c:v>
                      </c:pt>
                      <c:pt idx="4086">
                        <c:v>-1.672722820651128E-9</c:v>
                      </c:pt>
                      <c:pt idx="4087">
                        <c:v>-1.750859371639686E-9</c:v>
                      </c:pt>
                      <c:pt idx="4088">
                        <c:v>-1.8265095570803501E-9</c:v>
                      </c:pt>
                      <c:pt idx="4089">
                        <c:v>-1.899624279758676E-9</c:v>
                      </c:pt>
                      <c:pt idx="4090">
                        <c:v>-1.9701574056771781E-9</c:v>
                      </c:pt>
                      <c:pt idx="4091">
                        <c:v>-2.038065779599061E-9</c:v>
                      </c:pt>
                      <c:pt idx="4092">
                        <c:v>-2.1033092375299309E-9</c:v>
                      </c:pt>
                      <c:pt idx="4093">
                        <c:v>-2.165850616155759E-9</c:v>
                      </c:pt>
                      <c:pt idx="4094">
                        <c:v>-2.2256557592581779E-9</c:v>
                      </c:pt>
                      <c:pt idx="4095">
                        <c:v>-2.2826935211309301E-9</c:v>
                      </c:pt>
                      <c:pt idx="4096">
                        <c:v>-2.3369357670239601E-9</c:v>
                      </c:pt>
                      <c:pt idx="4097">
                        <c:v>-2.3883573706443041E-9</c:v>
                      </c:pt>
                      <c:pt idx="4098">
                        <c:v>-2.4369362087454962E-9</c:v>
                      </c:pt>
                      <c:pt idx="4099">
                        <c:v>-2.482653152839743E-9</c:v>
                      </c:pt>
                      <c:pt idx="4100">
                        <c:v>-2.5254920580695861E-9</c:v>
                      </c:pt>
                      <c:pt idx="4101">
                        <c:v>-2.5654397492781721E-9</c:v>
                      </c:pt>
                      <c:pt idx="4102">
                        <c:v>-2.602486004319608E-9</c:v>
                      </c:pt>
                      <c:pt idx="4103">
                        <c:v>-2.6366235346531508E-9</c:v>
                      </c:pt>
                      <c:pt idx="4104">
                        <c:v>-2.6678479632671918E-9</c:v>
                      </c:pt>
                      <c:pt idx="4105">
                        <c:v>-2.696157799981161E-9</c:v>
                      </c:pt>
                      <c:pt idx="4106">
                        <c:v>-2.7215544141755448E-9</c:v>
                      </c:pt>
                      <c:pt idx="4107">
                        <c:v>-2.7440420050022161E-9</c:v>
                      </c:pt>
                      <c:pt idx="4108">
                        <c:v>-2.763627569129239E-9</c:v>
                      </c:pt>
                      <c:pt idx="4109">
                        <c:v>-2.7803208660761469E-9</c:v>
                      </c:pt>
                      <c:pt idx="4110">
                        <c:v>-2.7941343811975191E-9</c:v>
                      </c:pt>
                      <c:pt idx="4111">
                        <c:v>-2.8050832863743611E-9</c:v>
                      </c:pt>
                      <c:pt idx="4112">
                        <c:v>-2.8131853984744991E-9</c:v>
                      </c:pt>
                      <c:pt idx="4113">
                        <c:v>-2.8184611356446851E-9</c:v>
                      </c:pt>
                      <c:pt idx="4114">
                        <c:v>-2.820933471498697E-9</c:v>
                      </c:pt>
                      <c:pt idx="4115">
                        <c:v>-2.8206278872670411E-9</c:v>
                      </c:pt>
                      <c:pt idx="4116">
                        <c:v>-2.8175723219752649E-9</c:v>
                      </c:pt>
                      <c:pt idx="4117">
                        <c:v>-2.8117971207191249E-9</c:v>
                      </c:pt>
                      <c:pt idx="4118">
                        <c:v>-2.803334981106012E-9</c:v>
                      </c:pt>
                      <c:pt idx="4119">
                        <c:v>-2.792220897933185E-9</c:v>
                      </c:pt>
                      <c:pt idx="4120">
                        <c:v>-2.7784921061743158E-9</c:v>
                      </c:pt>
                      <c:pt idx="4121">
                        <c:v>-2.7621880223468638E-9</c:v>
                      </c:pt>
                      <c:pt idx="4122">
                        <c:v>-2.7433501843335839E-9</c:v>
                      </c:pt>
                      <c:pt idx="4123">
                        <c:v>-2.7220221897323108E-9</c:v>
                      </c:pt>
                      <c:pt idx="4124">
                        <c:v>-2.6982496328088258E-9</c:v>
                      </c:pt>
                      <c:pt idx="4125">
                        <c:v>-2.6720800401282348E-9</c:v>
                      </c:pt>
                      <c:pt idx="4126">
                        <c:v>-2.643562804940847E-9</c:v>
                      </c:pt>
                      <c:pt idx="4127">
                        <c:v>-2.6127491203989801E-9</c:v>
                      </c:pt>
                      <c:pt idx="4128">
                        <c:v>-2.579691911681505E-9</c:v>
                      </c:pt>
                      <c:pt idx="4129">
                        <c:v>-2.5444457671032551E-9</c:v>
                      </c:pt>
                      <c:pt idx="4130">
                        <c:v>-2.5070668682866319E-9</c:v>
                      </c:pt>
                      <c:pt idx="4131">
                        <c:v>-2.4676129194728941E-9</c:v>
                      </c:pt>
                      <c:pt idx="4132">
                        <c:v>-2.426143076050695E-9</c:v>
                      </c:pt>
                      <c:pt idx="4133">
                        <c:v>-2.3827178723793971E-9</c:v>
                      </c:pt>
                      <c:pt idx="4134">
                        <c:v>-2.337399148984649E-9</c:v>
                      </c:pt>
                      <c:pt idx="4135">
                        <c:v>-2.2902499792035081E-9</c:v>
                      </c:pt>
                      <c:pt idx="4136">
                        <c:v>-2.2413345953562002E-9</c:v>
                      </c:pt>
                      <c:pt idx="4137">
                        <c:v>-2.1907183145212759E-9</c:v>
                      </c:pt>
                      <c:pt idx="4138">
                        <c:v>-2.1384674639905619E-9</c:v>
                      </c:pt>
                      <c:pt idx="4139">
                        <c:v>-2.084649306479843E-9</c:v>
                      </c:pt>
                      <c:pt idx="4140">
                        <c:v>-2.0293319651707069E-9</c:v>
                      </c:pt>
                      <c:pt idx="4141">
                        <c:v>-1.972584348658399E-9</c:v>
                      </c:pt>
                      <c:pt idx="4142">
                        <c:v>-1.9144760758798668E-9</c:v>
                      </c:pt>
                      <c:pt idx="4143">
                        <c:v>-1.8550774010954619E-9</c:v>
                      </c:pt>
                      <c:pt idx="4144">
                        <c:v>-1.794459138996999E-9</c:v>
                      </c:pt>
                      <c:pt idx="4145">
                        <c:v>-1.732692590014001E-9</c:v>
                      </c:pt>
                      <c:pt idx="4146">
                        <c:v>-1.6698494658890591E-9</c:v>
                      </c:pt>
                      <c:pt idx="4147">
                        <c:v>-1.606001815592283E-9</c:v>
                      </c:pt>
                      <c:pt idx="4148">
                        <c:v>-1.541221951643764E-9</c:v>
                      </c:pt>
                      <c:pt idx="4149">
                        <c:v>-1.475582376911914E-9</c:v>
                      </c:pt>
                      <c:pt idx="4150">
                        <c:v>-1.409155711954383E-9</c:v>
                      </c:pt>
                      <c:pt idx="4151">
                        <c:v>-1.3420146229670779E-9</c:v>
                      </c:pt>
                      <c:pt idx="4152">
                        <c:v>-1.2742317504055621E-9</c:v>
                      </c:pt>
                      <c:pt idx="4153">
                        <c:v>-1.2058796383418011E-9</c:v>
                      </c:pt>
                      <c:pt idx="4154">
                        <c:v>-1.137030664617894E-9</c:v>
                      </c:pt>
                      <c:pt idx="4155">
                        <c:v>-1.067756971857037E-9</c:v>
                      </c:pt>
                      <c:pt idx="4156">
                        <c:v>-9.9813039939051747E-10</c:v>
                      </c:pt>
                      <c:pt idx="4157">
                        <c:v>-9.2822241615806581E-10</c:v>
                      </c:pt>
                      <c:pt idx="4158">
                        <c:v>-8.5810405463737884E-10</c:v>
                      </c:pt>
                      <c:pt idx="4159">
                        <c:v>-7.8784584585705251E-10</c:v>
                      </c:pt>
                      <c:pt idx="4160">
                        <c:v>-7.1751775554557778E-10</c:v>
                      </c:pt>
                      <c:pt idx="4161">
                        <c:v>-6.4718912146741574E-10</c:v>
                      </c:pt>
                      <c:pt idx="4162">
                        <c:v>-5.7692859199550128E-10</c:v>
                      </c:pt>
                      <c:pt idx="4163">
                        <c:v>-5.0680406596782847E-10</c:v>
                      </c:pt>
                      <c:pt idx="4164">
                        <c:v>-4.3688263387404309E-10</c:v>
                      </c:pt>
                      <c:pt idx="4165">
                        <c:v>-3.6723052041621099E-10</c:v>
                      </c:pt>
                      <c:pt idx="4166">
                        <c:v>-2.9791302848615299E-10</c:v>
                      </c:pt>
                      <c:pt idx="4167">
                        <c:v>-2.2899448459993001E-10</c:v>
                      </c:pt>
                      <c:pt idx="4168">
                        <c:v>-1.6053818582823791E-10</c:v>
                      </c:pt>
                      <c:pt idx="4169">
                        <c:v>-9.2606348259624467E-11</c:v>
                      </c:pt>
                      <c:pt idx="4170">
                        <c:v>-2.5260057031578798E-11</c:v>
                      </c:pt>
                      <c:pt idx="4171">
                        <c:v>4.1440782037336439E-11</c:v>
                      </c:pt>
                      <c:pt idx="4172">
                        <c:v>1.074374891830322E-10</c:v>
                      </c:pt>
                      <c:pt idx="4173">
                        <c:v>1.7267265576974579E-10</c:v>
                      </c:pt>
                      <c:pt idx="4174">
                        <c:v>2.3709018767474063E-10</c:v>
                      </c:pt>
                      <c:pt idx="4175">
                        <c:v>3.006353469583136E-10</c:v>
                      </c:pt>
                      <c:pt idx="4176">
                        <c:v>3.632547917955031E-10</c:v>
                      </c:pt>
                      <c:pt idx="4177">
                        <c:v>4.2489661464781722E-10</c:v>
                      </c:pt>
                      <c:pt idx="4178">
                        <c:v>4.8551037865523774E-10</c:v>
                      </c:pt>
                      <c:pt idx="4179">
                        <c:v>5.4504715223069013E-10</c:v>
                      </c:pt>
                      <c:pt idx="4180">
                        <c:v>6.0345954184109799E-10</c:v>
                      </c:pt>
                      <c:pt idx="4181">
                        <c:v>6.607017229610722E-10</c:v>
                      </c:pt>
                      <c:pt idx="4182">
                        <c:v>7.1672946918720445E-10</c:v>
                      </c:pt>
                      <c:pt idx="4183">
                        <c:v>7.7150017950285116E-10</c:v>
                      </c:pt>
                      <c:pt idx="4184">
                        <c:v>8.2497290368520005E-10</c:v>
                      </c:pt>
                      <c:pt idx="4185">
                        <c:v>8.7710836584830488E-10</c:v>
                      </c:pt>
                      <c:pt idx="4186">
                        <c:v>9.2786898611765806E-10</c:v>
                      </c:pt>
                      <c:pt idx="4187">
                        <c:v>9.7721890043373683E-10</c:v>
                      </c:pt>
                      <c:pt idx="4188">
                        <c:v>1.025123978483811E-9</c:v>
                      </c:pt>
                      <c:pt idx="4189">
                        <c:v>1.071551839763135E-9</c:v>
                      </c:pt>
                      <c:pt idx="4190">
                        <c:v>1.116471867768463E-9</c:v>
                      </c:pt>
                      <c:pt idx="4191">
                        <c:v>1.1598552223286089E-9</c:v>
                      </c:pt>
                      <c:pt idx="4192">
                        <c:v>1.201674850078568E-9</c:v>
                      </c:pt>
                      <c:pt idx="4193">
                        <c:v>1.2419054930854301E-9</c:v>
                      </c:pt>
                      <c:pt idx="4194">
                        <c:v>1.2805236956360769E-9</c:v>
                      </c:pt>
                      <c:pt idx="4195">
                        <c:v>1.317507809198306E-9</c:v>
                      </c:pt>
                      <c:pt idx="4196">
                        <c:v>1.352837995568731E-9</c:v>
                      </c:pt>
                      <c:pt idx="4197">
                        <c:v>1.3864962282224241E-9</c:v>
                      </c:pt>
                      <c:pt idx="4198">
                        <c:v>1.418466291880866E-9</c:v>
                      </c:pt>
                      <c:pt idx="4199">
                        <c:v>1.4487337803163729E-9</c:v>
                      </c:pt>
                      <c:pt idx="4200">
                        <c:v>1.4772860924126659E-9</c:v>
                      </c:pt>
                      <c:pt idx="4201">
                        <c:v>1.504112426502803E-9</c:v>
                      </c:pt>
                      <c:pt idx="4202">
                        <c:v>1.5292037730071279E-9</c:v>
                      </c:pt>
                      <c:pt idx="4203">
                        <c:v>1.552552905395335E-9</c:v>
                      </c:pt>
                      <c:pt idx="4204">
                        <c:v>1.5741543694981541E-9</c:v>
                      </c:pt>
                      <c:pt idx="4205">
                        <c:v>1.5940044711955079E-9</c:v>
                      </c:pt>
                      <c:pt idx="4206">
                        <c:v>1.612101262509306E-9</c:v>
                      </c:pt>
                      <c:pt idx="4207">
                        <c:v>1.6284445261303299E-9</c:v>
                      </c:pt>
                      <c:pt idx="4208">
                        <c:v>1.6430357584098909E-9</c:v>
                      </c:pt>
                      <c:pt idx="4209">
                        <c:v>1.6558781508481411E-9</c:v>
                      </c:pt>
                      <c:pt idx="4210">
                        <c:v>1.666976570112053E-9</c:v>
                      </c:pt>
                      <c:pt idx="4211">
                        <c:v>1.67633753661721E-9</c:v>
                      </c:pt>
                      <c:pt idx="4212">
                        <c:v>1.6839692017086101E-9</c:v>
                      </c:pt>
                      <c:pt idx="4213">
                        <c:v>1.689881323476667E-9</c:v>
                      </c:pt>
                      <c:pt idx="4214">
                        <c:v>1.6940852412456331E-9</c:v>
                      </c:pt>
                      <c:pt idx="4215">
                        <c:v>1.6965938487725169E-9</c:v>
                      </c:pt>
                      <c:pt idx="4216">
                        <c:v>1.697421566195508E-9</c:v>
                      </c:pt>
                      <c:pt idx="4217">
                        <c:v>1.696584310771722E-9</c:v>
                      </c:pt>
                      <c:pt idx="4218">
                        <c:v>1.694099466444874E-9</c:v>
                      </c:pt>
                      <c:pt idx="4219">
                        <c:v>1.689985852284227E-9</c:v>
                      </c:pt>
                      <c:pt idx="4220">
                        <c:v>1.68426368983685E-9</c:v>
                      </c:pt>
                      <c:pt idx="4221">
                        <c:v>1.6769545694358669E-9</c:v>
                      </c:pt>
                      <c:pt idx="4222">
                        <c:v>1.668081415507957E-9</c:v>
                      </c:pt>
                      <c:pt idx="4223">
                        <c:v>1.6576684509239459E-9</c:v>
                      </c:pt>
                      <c:pt idx="4224">
                        <c:v>1.645741160436784E-9</c:v>
                      </c:pt>
                      <c:pt idx="4225">
                        <c:v>1.632326253251686E-9</c:v>
                      </c:pt>
                      <c:pt idx="4226">
                        <c:v>1.617451624773606E-9</c:v>
                      </c:pt>
                      <c:pt idx="4227">
                        <c:v>1.601146317577556E-9</c:v>
                      </c:pt>
                      <c:pt idx="4228">
                        <c:v>1.583440481647607E-9</c:v>
                      </c:pt>
                      <c:pt idx="4229">
                        <c:v>1.564365333930652E-9</c:v>
                      </c:pt>
                      <c:pt idx="4230">
                        <c:v>1.54395311725122E-9</c:v>
                      </c:pt>
                      <c:pt idx="4231">
                        <c:v>1.5222370586338201E-9</c:v>
                      </c:pt>
                      <c:pt idx="4232">
                        <c:v>1.4992513270793561E-9</c:v>
                      </c:pt>
                      <c:pt idx="4233">
                        <c:v>1.47503099084229E-9</c:v>
                      </c:pt>
                      <c:pt idx="4234">
                        <c:v>1.449611974255198E-9</c:v>
                      </c:pt>
                      <c:pt idx="4235">
                        <c:v>1.4230310141473669E-9</c:v>
                      </c:pt>
                      <c:pt idx="4236">
                        <c:v>1.395325615904022E-9</c:v>
                      </c:pt>
                      <c:pt idx="4237">
                        <c:v>1.366534009212621E-9</c:v>
                      </c:pt>
                      <c:pt idx="4238">
                        <c:v>1.3366951035425551E-9</c:v>
                      </c:pt>
                      <c:pt idx="4239">
                        <c:v>1.3058484434043359E-9</c:v>
                      </c:pt>
                      <c:pt idx="4240">
                        <c:v>1.2740341634341399E-9</c:v>
                      </c:pt>
                      <c:pt idx="4241">
                        <c:v>1.2412929433492951E-9</c:v>
                      </c:pt>
                      <c:pt idx="4242">
                        <c:v>1.207665962819946E-9</c:v>
                      </c:pt>
                      <c:pt idx="4243">
                        <c:v>1.1731948563017839E-9</c:v>
                      </c:pt>
                      <c:pt idx="4244">
                        <c:v>1.1379216678743159E-9</c:v>
                      </c:pt>
                      <c:pt idx="4245">
                        <c:v>1.1018888061286939E-9</c:v>
                      </c:pt>
                      <c:pt idx="4246">
                        <c:v>1.0651389991486411E-9</c:v>
                      </c:pt>
                      <c:pt idx="4247">
                        <c:v>1.0277152496274941E-9</c:v>
                      </c:pt>
                      <c:pt idx="4248">
                        <c:v>9.8966079016380686E-10</c:v>
                      </c:pt>
                      <c:pt idx="4249">
                        <c:v>9.5101903877737944E-10</c:v>
                      </c:pt>
                      <c:pt idx="4250">
                        <c:v>9.1183355468692771E-10</c:v>
                      </c:pt>
                      <c:pt idx="4251">
                        <c:v>8.7214799438996329E-10</c:v>
                      </c:pt>
                      <c:pt idx="4252">
                        <c:v>8.3200606808473595E-10</c:v>
                      </c:pt>
                      <c:pt idx="4253">
                        <c:v>7.9145149647337197E-10</c:v>
                      </c:pt>
                      <c:pt idx="4254">
                        <c:v>7.5052796798457604E-10</c:v>
                      </c:pt>
                      <c:pt idx="4255">
                        <c:v>7.0927909645347478E-10</c:v>
                      </c:pt>
                      <c:pt idx="4256">
                        <c:v>6.6774837929535784E-10</c:v>
                      </c:pt>
                      <c:pt idx="4257">
                        <c:v>6.2597915620922732E-10</c:v>
                      </c:pt>
                      <c:pt idx="4258">
                        <c:v>5.8401456844618932E-10</c:v>
                      </c:pt>
                      <c:pt idx="4259">
                        <c:v>5.4189751867682336E-10</c:v>
                      </c:pt>
                      <c:pt idx="4260">
                        <c:v>4.9967063149074005E-10</c:v>
                      </c:pt>
                      <c:pt idx="4261">
                        <c:v>4.5737621456059082E-10</c:v>
                      </c:pt>
                      <c:pt idx="4262">
                        <c:v>4.1505622050182269E-10</c:v>
                      </c:pt>
                      <c:pt idx="4263">
                        <c:v>3.727522094584827E-10</c:v>
                      </c:pt>
                      <c:pt idx="4264">
                        <c:v>3.3050531244436288E-10</c:v>
                      </c:pt>
                      <c:pt idx="4265">
                        <c:v>2.8835619546775257E-10</c:v>
                      </c:pt>
                      <c:pt idx="4266">
                        <c:v>2.4634502446701532E-10</c:v>
                      </c:pt>
                      <c:pt idx="4267">
                        <c:v>2.0451143108314639E-10</c:v>
                      </c:pt>
                      <c:pt idx="4268">
                        <c:v>1.6289447929438991E-10</c:v>
                      </c:pt>
                      <c:pt idx="4269">
                        <c:v>1.215326329369043E-10</c:v>
                      </c:pt>
                      <c:pt idx="4270">
                        <c:v>8.04637241343597E-11</c:v>
                      </c:pt>
                      <c:pt idx="4271">
                        <c:v>3.9724922658237578E-11</c:v>
                      </c:pt>
                      <c:pt idx="4272">
                        <c:v>-6.4729376052307096E-13</c:v>
                      </c:pt>
                      <c:pt idx="4273">
                        <c:v>-4.0617168149022033E-11</c:v>
                      </c:pt>
                      <c:pt idx="4274">
                        <c:v>-8.0149692020667682E-11</c:v>
                      </c:pt>
                      <c:pt idx="4275">
                        <c:v>-1.19210632097E-10</c:v>
                      </c:pt>
                      <c:pt idx="4276">
                        <c:v>-1.577665560069989E-10</c:v>
                      </c:pt>
                      <c:pt idx="4277">
                        <c:v>-1.9578485694897009E-10</c:v>
                      </c:pt>
                      <c:pt idx="4278">
                        <c:v>-2.332337773012588E-10</c:v>
                      </c:pt>
                      <c:pt idx="4279">
                        <c:v>-2.7008243116920628E-10</c:v>
                      </c:pt>
                      <c:pt idx="4280">
                        <c:v>-3.0630082585692832E-10</c:v>
                      </c:pt>
                      <c:pt idx="4281">
                        <c:v>-3.418598822536549E-10</c:v>
                      </c:pt>
                      <c:pt idx="4282">
                        <c:v>-3.7673145412553508E-10</c:v>
                      </c:pt>
                      <c:pt idx="4283">
                        <c:v>-4.1088834630496792E-10</c:v>
                      </c:pt>
                      <c:pt idx="4284">
                        <c:v>-4.4430433177067519E-10</c:v>
                      </c:pt>
                      <c:pt idx="4285">
                        <c:v>-4.7695416761288461E-10</c:v>
                      </c:pt>
                      <c:pt idx="4286">
                        <c:v>-5.0881360987913183E-10</c:v>
                      </c:pt>
                      <c:pt idx="4287">
                        <c:v>-5.3985942729733074E-10</c:v>
                      </c:pt>
                      <c:pt idx="4288">
                        <c:v>-5.700694138738894E-10</c:v>
                      </c:pt>
                      <c:pt idx="4289">
                        <c:v>-5.9942240036576792E-10</c:v>
                      </c:pt>
                      <c:pt idx="4290">
                        <c:v>-6.278982646264867E-10</c:v>
                      </c:pt>
                      <c:pt idx="4291">
                        <c:v>-6.5547794082719087E-10</c:v>
                      </c:pt>
                      <c:pt idx="4292">
                        <c:v>-6.8214342755496408E-10</c:v>
                      </c:pt>
                      <c:pt idx="4293">
                        <c:v>-7.0787779479165951E-10</c:v>
                      </c:pt>
                      <c:pt idx="4294">
                        <c:v>-7.3266518977757526E-10</c:v>
                      </c:pt>
                      <c:pt idx="4295">
                        <c:v>-7.564908417653469E-10</c:v>
                      </c:pt>
                      <c:pt idx="4296">
                        <c:v>-7.7934106567045988E-10</c:v>
                      </c:pt>
                      <c:pt idx="4297">
                        <c:v>-8.0120326462579771E-10</c:v>
                      </c:pt>
                      <c:pt idx="4298">
                        <c:v>-8.2206593144863769E-10</c:v>
                      </c:pt>
                      <c:pt idx="4299">
                        <c:v>-8.4191864902948275E-10</c:v>
                      </c:pt>
                      <c:pt idx="4300">
                        <c:v>-8.6075208965307947E-10</c:v>
                      </c:pt>
                      <c:pt idx="4301">
                        <c:v>-8.7855801326290847E-10</c:v>
                      </c:pt>
                      <c:pt idx="4302">
                        <c:v>-8.9532926468135409E-10</c:v>
                      </c:pt>
                      <c:pt idx="4303">
                        <c:v>-9.1105976979865831E-10</c:v>
                      </c:pt>
                      <c:pt idx="4304">
                        <c:v>-9.2574453074463871E-10</c:v>
                      </c:pt>
                      <c:pt idx="4305">
                        <c:v>-9.3937962005800447E-10</c:v>
                      </c:pt>
                      <c:pt idx="4306">
                        <c:v>-9.5196217386893697E-10</c:v>
                      </c:pt>
                      <c:pt idx="4307">
                        <c:v>-9.6349038411140465E-10</c:v>
                      </c:pt>
                      <c:pt idx="4308">
                        <c:v>-9.7396348978246975E-10</c:v>
                      </c:pt>
                      <c:pt idx="4309">
                        <c:v>-9.8338176726660027E-10</c:v>
                      </c:pt>
                      <c:pt idx="4310">
                        <c:v>-9.9174651974373244E-10</c:v>
                      </c:pt>
                      <c:pt idx="4311">
                        <c:v>-9.9906006570054096E-10</c:v>
                      </c:pt>
                      <c:pt idx="4312">
                        <c:v>-1.005325726565053E-9</c:v>
                      </c:pt>
                      <c:pt idx="4313">
                        <c:v>-1.010547813485396E-9</c:v>
                      </c:pt>
                      <c:pt idx="4314">
                        <c:v>-1.0147316132741039E-9</c:v>
                      </c:pt>
                      <c:pt idx="4315">
                        <c:v>-1.0178833735399961E-9</c:v>
                      </c:pt>
                      <c:pt idx="4316">
                        <c:v>-1.020010287030234E-9</c:v>
                      </c:pt>
                      <c:pt idx="4317">
                        <c:v>-1.0211204752056901E-9</c:v>
                      </c:pt>
                      <c:pt idx="4318">
                        <c:v>-1.0212229710732891E-9</c:v>
                      </c:pt>
                      <c:pt idx="4319">
                        <c:v>-1.020327701299477E-9</c:v>
                      </c:pt>
                      <c:pt idx="4320">
                        <c:v>-1.018445467629417E-9</c:v>
                      </c:pt>
                      <c:pt idx="4321">
                        <c:v>-1.015587927636973E-9</c:v>
                      </c:pt>
                      <c:pt idx="4322">
                        <c:v>-1.0117675748309071E-9</c:v>
                      </c:pt>
                      <c:pt idx="4323">
                        <c:v>-1.0069977181431349E-9</c:v>
                      </c:pt>
                      <c:pt idx="4324">
                        <c:v>-1.001292460825192E-9</c:v>
                      </c:pt>
                      <c:pt idx="4325">
                        <c:v>-9.9466667877940292E-10</c:v>
                      </c:pt>
                      <c:pt idx="4326">
                        <c:v>-9.8713599835152864E-10</c:v>
                      </c:pt>
                      <c:pt idx="4327">
                        <c:v>-9.7871677361192508E-10</c:v>
                      </c:pt>
                      <c:pt idx="4328">
                        <c:v>-9.6942606315247429E-10</c:v>
                      </c:pt>
                      <c:pt idx="4329">
                        <c:v>-9.5928160642675528E-10</c:v>
                      </c:pt>
                      <c:pt idx="4330">
                        <c:v>-9.4830179966109178E-10</c:v>
                      </c:pt>
                      <c:pt idx="4331">
                        <c:v>-9.3650567136425787E-10</c:v>
                      </c:pt>
                      <c:pt idx="4332">
                        <c:v>-9.2391285746373881E-10</c:v>
                      </c:pt>
                      <c:pt idx="4333">
                        <c:v>-9.1054357609653041E-10</c:v>
                      </c:pt>
                      <c:pt idx="4334">
                        <c:v>-8.9641860208251907E-10</c:v>
                      </c:pt>
                      <c:pt idx="4335">
                        <c:v>-8.8155924110851583E-10</c:v>
                      </c:pt>
                      <c:pt idx="4336">
                        <c:v>-8.6598730365102126E-10</c:v>
                      </c:pt>
                      <c:pt idx="4337">
                        <c:v>-8.4972507866577186E-10</c:v>
                      </c:pt>
                      <c:pt idx="4338">
                        <c:v>-8.3279530707206948E-10</c:v>
                      </c:pt>
                      <c:pt idx="4339">
                        <c:v>-8.1522115505981527E-10</c:v>
                      </c:pt>
                      <c:pt idx="4340">
                        <c:v>-7.9702618724706534E-10</c:v>
                      </c:pt>
                      <c:pt idx="4341">
                        <c:v>-7.7823433971579523E-10</c:v>
                      </c:pt>
                      <c:pt idx="4342">
                        <c:v>-7.5886989295340196E-10</c:v>
                      </c:pt>
                      <c:pt idx="4343">
                        <c:v>-7.3895744472729261E-10</c:v>
                      </c:pt>
                      <c:pt idx="4344">
                        <c:v>-7.1852188291969953E-10</c:v>
                      </c:pt>
                      <c:pt idx="4345">
                        <c:v>-6.9758835834963271E-10</c:v>
                      </c:pt>
                      <c:pt idx="4346">
                        <c:v>-6.7618225760862341E-10</c:v>
                      </c:pt>
                      <c:pt idx="4347">
                        <c:v>-6.5432917593663574E-10</c:v>
                      </c:pt>
                      <c:pt idx="4348">
                        <c:v>-6.3205489016421921E-10</c:v>
                      </c:pt>
                      <c:pt idx="4349">
                        <c:v>-6.0938533174665399E-10</c:v>
                      </c:pt>
                      <c:pt idx="4350">
                        <c:v>-5.8634655991549153E-10</c:v>
                      </c:pt>
                      <c:pt idx="4351">
                        <c:v>-5.6296473497252911E-10</c:v>
                      </c:pt>
                      <c:pt idx="4352">
                        <c:v>-5.3926609175086487E-10</c:v>
                      </c:pt>
                      <c:pt idx="4353">
                        <c:v>-5.1527691326727594E-10</c:v>
                      </c:pt>
                      <c:pt idx="4354">
                        <c:v>-4.9102350458973002E-10</c:v>
                      </c:pt>
                      <c:pt idx="4355">
                        <c:v>-4.6653216694339785E-10</c:v>
                      </c:pt>
                      <c:pt idx="4356">
                        <c:v>-4.4182917207806509E-10</c:v>
                      </c:pt>
                      <c:pt idx="4357">
                        <c:v>-4.169407369193618E-10</c:v>
                      </c:pt>
                      <c:pt idx="4358">
                        <c:v>-3.9189299852572701E-10</c:v>
                      </c:pt>
                      <c:pt idx="4359">
                        <c:v>-3.6671198937250729E-10</c:v>
                      </c:pt>
                      <c:pt idx="4360">
                        <c:v>-3.4142361298406088E-10</c:v>
                      </c:pt>
                      <c:pt idx="4361">
                        <c:v>-3.1605361993418491E-10</c:v>
                      </c:pt>
                      <c:pt idx="4362">
                        <c:v>-2.9062758423462777E-10</c:v>
                      </c:pt>
                      <c:pt idx="4363">
                        <c:v>-2.6517088013087002E-10</c:v>
                      </c:pt>
                      <c:pt idx="4364">
                        <c:v>-2.3970865932376829E-10</c:v>
                      </c:pt>
                      <c:pt idx="4365">
                        <c:v>-2.1426582863505969E-10</c:v>
                      </c:pt>
                      <c:pt idx="4366">
                        <c:v>-1.8886702813410609E-10</c:v>
                      </c:pt>
                      <c:pt idx="4367">
                        <c:v>-1.6353660974264171E-10</c:v>
                      </c:pt>
                      <c:pt idx="4368">
                        <c:v>-1.3829861633364579E-10</c:v>
                      </c:pt>
                      <c:pt idx="4369">
                        <c:v>-1.131767613398288E-10</c:v>
                      </c:pt>
                      <c:pt idx="4370">
                        <c:v>-8.8194408886559443E-11</c:v>
                      </c:pt>
                      <c:pt idx="4371">
                        <c:v>-6.3374554463408863E-11</c:v>
                      </c:pt>
                      <c:pt idx="4372">
                        <c:v>-3.8739806147815461E-11</c:v>
                      </c:pt>
                      <c:pt idx="4373">
                        <c:v>-1.4312366393704229E-11</c:v>
                      </c:pt>
                      <c:pt idx="4374">
                        <c:v>9.8859856027864939E-12</c:v>
                      </c:pt>
                      <c:pt idx="4375">
                        <c:v>3.3833910949001339E-11</c:v>
                      </c:pt>
                      <c:pt idx="4376">
                        <c:v>5.7510527502106662E-11</c:v>
                      </c:pt>
                      <c:pt idx="4377">
                        <c:v>8.0895425705983248E-11</c:v>
                      </c:pt>
                      <c:pt idx="4378">
                        <c:v>1.0396868380927989E-10</c:v>
                      </c:pt>
                      <c:pt idx="4379">
                        <c:v>1.267108824559319E-10</c:v>
                      </c:pt>
                      <c:pt idx="4380">
                        <c:v>1.491031186401478E-10</c:v>
                      </c:pt>
                      <c:pt idx="4381">
                        <c:v>1.711270190185678E-10</c:v>
                      </c:pt>
                      <c:pt idx="4382">
                        <c:v>1.9276475257299651E-10</c:v>
                      </c:pt>
                      <c:pt idx="4383">
                        <c:v>2.1399904261781289E-10</c:v>
                      </c:pt>
                      <c:pt idx="4384">
                        <c:v>2.348131781468592E-10</c:v>
                      </c:pt>
                      <c:pt idx="4385">
                        <c:v>2.5519102451530431E-10</c:v>
                      </c:pt>
                      <c:pt idx="4386">
                        <c:v>2.751170334526744E-10</c:v>
                      </c:pt>
                      <c:pt idx="4387">
                        <c:v>2.945762524039335E-10</c:v>
                      </c:pt>
                      <c:pt idx="4388">
                        <c:v>3.135543331961798E-10</c:v>
                      </c:pt>
                      <c:pt idx="4389">
                        <c:v>3.3203754002921268E-10</c:v>
                      </c:pt>
                      <c:pt idx="4390">
                        <c:v>3.5001275678889588E-10</c:v>
                      </c:pt>
                      <c:pt idx="4391">
                        <c:v>3.6746749368291922E-10</c:v>
                      </c:pt>
                      <c:pt idx="4392">
                        <c:v>3.8438989319922321E-10</c:v>
                      </c:pt>
                      <c:pt idx="4393">
                        <c:v>4.0076873538801078E-10</c:v>
                      </c:pt>
                      <c:pt idx="4394">
                        <c:v>4.1659344246892219E-10</c:v>
                      </c:pt>
                      <c:pt idx="4395">
                        <c:v>4.3185408276558841E-10</c:v>
                      </c:pt>
                      <c:pt idx="4396">
                        <c:v>4.465413739704187E-10</c:v>
                      </c:pt>
                      <c:pt idx="4397">
                        <c:v>4.6064668574309861E-10</c:v>
                      </c:pt>
                      <c:pt idx="4398">
                        <c:v>4.7416204164689058E-10</c:v>
                      </c:pt>
                      <c:pt idx="4399">
                        <c:v>4.8708012042743892E-10</c:v>
                      </c:pt>
                      <c:pt idx="4400">
                        <c:v>4.9939425663937137E-10</c:v>
                      </c:pt>
                      <c:pt idx="4401">
                        <c:v>5.1109844062657525E-10</c:v>
                      </c:pt>
                      <c:pt idx="4402">
                        <c:v>5.221873178625994E-10</c:v>
                      </c:pt>
                      <c:pt idx="4403">
                        <c:v>5.3265618765819191E-10</c:v>
                      </c:pt>
                      <c:pt idx="4404">
                        <c:v>5.425010012435321E-10</c:v>
                      </c:pt>
                      <c:pt idx="4405">
                        <c:v>5.5171835923325121E-10</c:v>
                      </c:pt>
                      <c:pt idx="4406">
                        <c:v>5.6030550848285621E-10</c:v>
                      </c:pt>
                      <c:pt idx="4407">
                        <c:v>5.6826033834568202E-10</c:v>
                      </c:pt>
                      <c:pt idx="4408">
                        <c:v>5.7558137633998877E-10</c:v>
                      </c:pt>
                      <c:pt idx="4409">
                        <c:v>5.8226778323630396E-10</c:v>
                      </c:pt>
                      <c:pt idx="4410">
                        <c:v>5.8831934757557125E-10</c:v>
                      </c:pt>
                      <c:pt idx="4411">
                        <c:v>5.9373647962912168E-10</c:v>
                      </c:pt>
                      <c:pt idx="4412">
                        <c:v>5.9852020481191536E-10</c:v>
                      </c:pt>
                      <c:pt idx="4413">
                        <c:v>6.0267215656092294E-10</c:v>
                      </c:pt>
                      <c:pt idx="4414">
                        <c:v>6.0619456869091993E-10</c:v>
                      </c:pt>
                      <c:pt idx="4415">
                        <c:v>6.0909026724035423E-10</c:v>
                      </c:pt>
                      <c:pt idx="4416">
                        <c:v>6.1136266182031982E-10</c:v>
                      </c:pt>
                      <c:pt idx="4417">
                        <c:v>6.1301573648002417E-10</c:v>
                      </c:pt>
                      <c:pt idx="4418">
                        <c:v>6.1405404010247638E-10</c:v>
                      </c:pt>
                      <c:pt idx="4419">
                        <c:v>6.14482676344444E-10</c:v>
                      </c:pt>
                      <c:pt idx="4420">
                        <c:v>6.1430729313503215E-10</c:v>
                      </c:pt>
                      <c:pt idx="4421">
                        <c:v>6.1353407174752687E-10</c:v>
                      </c:pt>
                      <c:pt idx="4422">
                        <c:v>6.121697154594145E-10</c:v>
                      </c:pt>
                      <c:pt idx="4423">
                        <c:v>6.1022143781574345E-10</c:v>
                      </c:pt>
                      <c:pt idx="4424">
                        <c:v>6.0769695051122992E-10</c:v>
                      </c:pt>
                      <c:pt idx="4425">
                        <c:v>6.0460445090672916E-10</c:v>
                      </c:pt>
                      <c:pt idx="4426">
                        <c:v>6.0095260919589434E-10</c:v>
                      </c:pt>
                      <c:pt idx="4427">
                        <c:v>5.9675055523802972E-10</c:v>
                      </c:pt>
                      <c:pt idx="4428">
                        <c:v>5.9200786507331085E-10</c:v>
                      </c:pt>
                      <c:pt idx="4429">
                        <c:v>5.8673454713669394E-10</c:v>
                      </c:pt>
                      <c:pt idx="4430">
                        <c:v>5.8094102818696827E-10</c:v>
                      </c:pt>
                      <c:pt idx="4431">
                        <c:v>5.7463813896751965E-10</c:v>
                      </c:pt>
                      <c:pt idx="4432">
                        <c:v>5.6783709961546987E-10</c:v>
                      </c:pt>
                      <c:pt idx="4433">
                        <c:v>5.6054950483593706E-10</c:v>
                      </c:pt>
                      <c:pt idx="4434">
                        <c:v>5.5278730885822484E-10</c:v>
                      </c:pt>
                      <c:pt idx="4435">
                        <c:v>5.4456281019079235E-10</c:v>
                      </c:pt>
                      <c:pt idx="4436">
                        <c:v>5.3588863619188787E-10</c:v>
                      </c:pt>
                      <c:pt idx="4437">
                        <c:v>5.2677772747273951E-10</c:v>
                      </c:pt>
                      <c:pt idx="4438">
                        <c:v>5.1724332215019197E-10</c:v>
                      </c:pt>
                      <c:pt idx="4439">
                        <c:v>5.0729893996565704E-10</c:v>
                      </c:pt>
                      <c:pt idx="4440">
                        <c:v>4.9695836628720901E-10</c:v>
                      </c:pt>
                      <c:pt idx="4441">
                        <c:v>4.8623563601160173E-10</c:v>
                      </c:pt>
                      <c:pt idx="4442">
                        <c:v>4.7514501738291552E-10</c:v>
                      </c:pt>
                      <c:pt idx="4443">
                        <c:v>4.6370099574445702E-10</c:v>
                      </c:pt>
                      <c:pt idx="4444">
                        <c:v>4.519182572404341E-10</c:v>
                      </c:pt>
                      <c:pt idx="4445">
                        <c:v>4.3981167248381483E-10</c:v>
                      </c:pt>
                      <c:pt idx="4446">
                        <c:v>4.2739628020664509E-10</c:v>
                      </c:pt>
                      <c:pt idx="4447">
                        <c:v>4.1468727090896048E-10</c:v>
                      </c:pt>
                      <c:pt idx="4448">
                        <c:v>4.016999705222628E-10</c:v>
                      </c:pt>
                      <c:pt idx="4449">
                        <c:v>3.88449824103362E-10</c:v>
                      </c:pt>
                      <c:pt idx="4450">
                        <c:v>3.7495237957419858E-10</c:v>
                      </c:pt>
                      <c:pt idx="4451">
                        <c:v>3.6122327152305608E-10</c:v>
                      </c:pt>
                      <c:pt idx="4452">
                        <c:v>3.4727820508236639E-10</c:v>
                      </c:pt>
                      <c:pt idx="4453">
                        <c:v>3.3313293989807939E-10</c:v>
                      </c:pt>
                      <c:pt idx="4454">
                        <c:v>3.1880327420533362E-10</c:v>
                      </c:pt>
                      <c:pt idx="4455">
                        <c:v>3.0430502902491251E-10</c:v>
                      </c:pt>
                      <c:pt idx="4456">
                        <c:v>2.8965403249470847E-10</c:v>
                      </c:pt>
                      <c:pt idx="4457">
                        <c:v>2.7486610435014538E-10</c:v>
                      </c:pt>
                      <c:pt idx="4458">
                        <c:v>2.5995704056722442E-10</c:v>
                      </c:pt>
                      <c:pt idx="4459">
                        <c:v>2.4494259818156392E-10</c:v>
                      </c:pt>
                      <c:pt idx="4460">
                        <c:v>2.2983848029649969E-10</c:v>
                      </c:pt>
                      <c:pt idx="4461">
                        <c:v>2.1466032129299689E-10</c:v>
                      </c:pt>
                      <c:pt idx="4462">
                        <c:v>1.994236722538E-10</c:v>
                      </c:pt>
                      <c:pt idx="4463">
                        <c:v>1.8414398661391769E-10</c:v>
                      </c:pt>
                      <c:pt idx="4464">
                        <c:v>1.6883660604919481E-10</c:v>
                      </c:pt>
                      <c:pt idx="4465">
                        <c:v>1.5351674661437501E-10</c:v>
                      </c:pt>
                      <c:pt idx="4466">
                        <c:v>1.381994851417038E-10</c:v>
                      </c:pt>
                      <c:pt idx="4467">
                        <c:v>1.2289974591075109E-10</c:v>
                      </c:pt>
                      <c:pt idx="4468">
                        <c:v>1.076322875997697E-10</c:v>
                      </c:pt>
                      <c:pt idx="4469">
                        <c:v>9.2411690528520241E-11</c:v>
                      </c:pt>
                      <c:pt idx="4470">
                        <c:v>7.7252344202116685E-11</c:v>
                      </c:pt>
                      <c:pt idx="4471">
                        <c:v>6.2168435165053408E-11</c:v>
                      </c:pt>
                      <c:pt idx="4472">
                        <c:v>4.7173935174182653E-11</c:v>
                      </c:pt>
                      <c:pt idx="4473">
                        <c:v>3.2282589699012368E-11</c:v>
                      </c:pt>
                      <c:pt idx="4474">
                        <c:v>1.750790675729164E-11</c:v>
                      </c:pt>
                      <c:pt idx="4475">
                        <c:v>2.8631460934441552E-12</c:v>
                      </c:pt>
                      <c:pt idx="4476">
                        <c:v>-1.1638691292999261E-11</c:v>
                      </c:pt>
                      <c:pt idx="4477">
                        <c:v>-2.598487326223113E-11</c:v>
                      </c:pt>
                      <c:pt idx="4478">
                        <c:v>-4.0162946285938018E-11</c:v>
                      </c:pt>
                      <c:pt idx="4479">
                        <c:v>-5.4160744830105917E-11</c:v>
                      </c:pt>
                      <c:pt idx="4480">
                        <c:v>-6.7966400363373569E-11</c:v>
                      </c:pt>
                      <c:pt idx="4481">
                        <c:v>-8.1568349985867335E-11</c:v>
                      </c:pt>
                      <c:pt idx="4482">
                        <c:v>-9.4955344673871735E-11</c:v>
                      </c:pt>
                      <c:pt idx="4483">
                        <c:v>-1.081164571361111E-10</c:v>
                      </c:pt>
                      <c:pt idx="4484">
                        <c:v>-1.2104108927783881E-10</c:v>
                      </c:pt>
                      <c:pt idx="4485">
                        <c:v>-1.3371897926935189E-10</c:v>
                      </c:pt>
                      <c:pt idx="4486">
                        <c:v>-1.4614020821596679E-10</c:v>
                      </c:pt>
                      <c:pt idx="4487">
                        <c:v>-1.5829520642691269E-10</c:v>
                      </c:pt>
                      <c:pt idx="4488">
                        <c:v>-1.7017475928101469E-10</c:v>
                      </c:pt>
                      <c:pt idx="4489">
                        <c:v>-1.817700126874525E-10</c:v>
                      </c:pt>
                      <c:pt idx="4490">
                        <c:v>-1.9307247814029529E-10</c:v>
                      </c:pt>
                      <c:pt idx="4491">
                        <c:v>-2.04074037365921E-10</c:v>
                      </c:pt>
                      <c:pt idx="4492">
                        <c:v>-2.147669465628337E-10</c:v>
                      </c:pt>
                      <c:pt idx="4493">
                        <c:v>-2.2514384023379811E-10</c:v>
                      </c:pt>
                      <c:pt idx="4494">
                        <c:v>-2.3519773461060702E-10</c:v>
                      </c:pt>
                      <c:pt idx="4495">
                        <c:v>-2.449220306721918E-10</c:v>
                      </c:pt>
                      <c:pt idx="4496">
                        <c:v>-2.5431051675717708E-10</c:v>
                      </c:pt>
                      <c:pt idx="4497">
                        <c:v>-2.6335737077236431E-10</c:v>
                      </c:pt>
                      <c:pt idx="4498">
                        <c:v>-2.7205716199901048E-10</c:v>
                      </c:pt>
                      <c:pt idx="4499">
                        <c:v>-2.8040485249914029E-10</c:v>
                      </c:pt>
                      <c:pt idx="4500">
                        <c:v>-2.8839579812449758E-10</c:v>
                      </c:pt>
                      <c:pt idx="4501">
                        <c:v>-2.9602574913110829E-10</c:v>
                      </c:pt>
                      <c:pt idx="4502">
                        <c:v>-3.0329085040277549E-10</c:v>
                      </c:pt>
                      <c:pt idx="4503">
                        <c:v>-3.1018764128718332E-10</c:v>
                      </c:pt>
                      <c:pt idx="4504">
                        <c:v>-3.1671305504862079E-10</c:v>
                      </c:pt>
                      <c:pt idx="4505">
                        <c:v>-3.2286441794167742E-10</c:v>
                      </c:pt>
                      <c:pt idx="4506">
                        <c:v>-3.286394479105839E-10</c:v>
                      </c:pt>
                      <c:pt idx="4507">
                        <c:v>-3.3403625291919391E-10</c:v>
                      </c:pt>
                      <c:pt idx="4508">
                        <c:v>-3.3905332891691067E-10</c:v>
                      </c:pt>
                      <c:pt idx="4509">
                        <c:v>-3.4368955744616752E-10</c:v>
                      </c:pt>
                      <c:pt idx="4510">
                        <c:v>-3.4794420289736272E-10</c:v>
                      </c:pt>
                      <c:pt idx="4511">
                        <c:v>-3.5181690941743688E-10</c:v>
                      </c:pt>
                      <c:pt idx="4512">
                        <c:v>-3.553076974785565E-10</c:v>
                      </c:pt>
                      <c:pt idx="4513">
                        <c:v>-3.5841696011363382E-10</c:v>
                      </c:pt>
                      <c:pt idx="4514">
                        <c:v>-3.6114545882567291E-10</c:v>
                      </c:pt>
                      <c:pt idx="4515">
                        <c:v>-3.6349431917818052E-10</c:v>
                      </c:pt>
                      <c:pt idx="4516">
                        <c:v>-3.6546502607411811E-10</c:v>
                      </c:pt>
                      <c:pt idx="4517">
                        <c:v>-3.6705941873110259E-10</c:v>
                      </c:pt>
                      <c:pt idx="4518">
                        <c:v>-3.6827968536078251E-10</c:v>
                      </c:pt>
                      <c:pt idx="4519">
                        <c:v>-3.691283575605257E-10</c:v>
                      </c:pt>
                      <c:pt idx="4520">
                        <c:v>-3.6960830442575599E-10</c:v>
                      </c:pt>
                      <c:pt idx="4521">
                        <c:v>-3.6972272639146392E-10</c:v>
                      </c:pt>
                      <c:pt idx="4522">
                        <c:v>-3.6947514881159758E-10</c:v>
                      </c:pt>
                      <c:pt idx="4523">
                        <c:v>-3.6886941528520869E-10</c:v>
                      </c:pt>
                      <c:pt idx="4524">
                        <c:v>-3.6790968073838742E-10</c:v>
                      </c:pt>
                      <c:pt idx="4525">
                        <c:v>-3.6660040427116749E-10</c:v>
                      </c:pt>
                      <c:pt idx="4526">
                        <c:v>-3.6494634177872349E-10</c:v>
                      </c:pt>
                      <c:pt idx="4527">
                        <c:v>-3.6295253835630591E-10</c:v>
                      </c:pt>
                      <c:pt idx="4528">
                        <c:v>-3.6062432049748069E-10</c:v>
                      </c:pt>
                      <c:pt idx="4529">
                        <c:v>-3.5796728809534419E-10</c:v>
                      </c:pt>
                      <c:pt idx="4530">
                        <c:v>-3.5498730625647972E-10</c:v>
                      </c:pt>
                      <c:pt idx="4531">
                        <c:v>-3.5169049693751108E-10</c:v>
                      </c:pt>
                      <c:pt idx="4532">
                        <c:v>-3.4808323041417928E-10</c:v>
                      </c:pt>
                      <c:pt idx="4533">
                        <c:v>-3.4417211659293657E-10</c:v>
                      </c:pt>
                      <c:pt idx="4534">
                        <c:v>-3.3996399617510389E-10</c:v>
                      </c:pt>
                      <c:pt idx="4535">
                        <c:v>-3.3546593168368389E-10</c:v>
                      </c:pt>
                      <c:pt idx="4536">
                        <c:v>-3.3068519836295321E-10</c:v>
                      </c:pt>
                      <c:pt idx="4537">
                        <c:v>-3.2562927496098299E-10</c:v>
                      </c:pt>
                      <c:pt idx="4538">
                        <c:v>-3.2030583440524919E-10</c:v>
                      </c:pt>
                      <c:pt idx="4539">
                        <c:v>-3.147227343814954E-10</c:v>
                      </c:pt>
                      <c:pt idx="4540">
                        <c:v>-3.0888800782600922E-10</c:v>
                      </c:pt>
                      <c:pt idx="4541">
                        <c:v>-3.0280985334145131E-10</c:v>
                      </c:pt>
                      <c:pt idx="4542">
                        <c:v>-2.9649662554635302E-10</c:v>
                      </c:pt>
                      <c:pt idx="4543">
                        <c:v>-2.8995682536836159E-10</c:v>
                      </c:pt>
                      <c:pt idx="4544">
                        <c:v>-2.8319909029126709E-10</c:v>
                      </c:pt>
                      <c:pt idx="4545">
                        <c:v>-2.762321845657901E-10</c:v>
                      </c:pt>
                      <c:pt idx="4546">
                        <c:v>-2.6906498939404429E-10</c:v>
                      </c:pt>
                      <c:pt idx="4547">
                        <c:v>-2.6170649309751832E-10</c:v>
                      </c:pt>
                      <c:pt idx="4548">
                        <c:v>-2.5416578127833488E-10</c:v>
                      </c:pt>
                      <c:pt idx="4549">
                        <c:v>-2.4645202698345869E-10</c:v>
                      </c:pt>
                      <c:pt idx="4550">
                        <c:v>-2.3857448088142281E-10</c:v>
                      </c:pt>
                      <c:pt idx="4551">
                        <c:v>-2.30542461461037E-10</c:v>
                      </c:pt>
                      <c:pt idx="4552">
                        <c:v>-2.2236534526142681E-10</c:v>
                      </c:pt>
                      <c:pt idx="4553">
                        <c:v>-2.1405255714262509E-10</c:v>
                      </c:pt>
                      <c:pt idx="4554">
                        <c:v>-2.0561356060581081E-10</c:v>
                      </c:pt>
                      <c:pt idx="4555">
                        <c:v>-1.9705784817214811E-10</c:v>
                      </c:pt>
                      <c:pt idx="4556">
                        <c:v>-1.8839493182903279E-10</c:v>
                      </c:pt>
                      <c:pt idx="4557">
                        <c:v>-1.796343335524009E-10</c:v>
                      </c:pt>
                      <c:pt idx="4558">
                        <c:v>-1.7078557591359239E-10</c:v>
                      </c:pt>
                      <c:pt idx="4559">
                        <c:v>-1.6185817277909751E-10</c:v>
                      </c:pt>
                      <c:pt idx="4560">
                        <c:v>-1.5286162011133751E-10</c:v>
                      </c:pt>
                      <c:pt idx="4561">
                        <c:v>-1.4380538687845529E-10</c:v>
                      </c:pt>
                      <c:pt idx="4562">
                        <c:v>-1.346989060809014E-10</c:v>
                      </c:pt>
                      <c:pt idx="4563">
                        <c:v>-1.2555156590241281E-10</c:v>
                      </c:pt>
                      <c:pt idx="4564">
                        <c:v>-1.1637270099278391E-10</c:v>
                      </c:pt>
                      <c:pt idx="4565">
                        <c:v>-1.071715838896257E-10</c:v>
                      </c:pt>
                      <c:pt idx="4566">
                        <c:v>-9.7957416586103319E-11</c:v>
                      </c:pt>
                      <c:pt idx="4567">
                        <c:v>-8.8739322251430224E-11</c:v>
                      </c:pt>
                      <c:pt idx="4568">
                        <c:v>-7.9526337110678596E-11</c:v>
                      </c:pt>
                      <c:pt idx="4569">
                        <c:v>-7.0327402490247865E-11</c:v>
                      </c:pt>
                      <c:pt idx="4570">
                        <c:v>-6.1151357035105938E-11</c:v>
                      </c:pt>
                      <c:pt idx="4571">
                        <c:v>-5.2006929103690581E-11</c:v>
                      </c:pt>
                      <c:pt idx="4572">
                        <c:v>-4.2902729346125882E-11</c:v>
                      </c:pt>
                      <c:pt idx="4573">
                        <c:v>-3.3847243471173718E-11</c:v>
                      </c:pt>
                      <c:pt idx="4574">
                        <c:v>-2.4848825207101979E-11</c:v>
                      </c:pt>
                      <c:pt idx="4575">
                        <c:v>-1.591568946141043E-11</c:v>
                      </c:pt>
                      <c:pt idx="4576">
                        <c:v>-7.055905684111839E-12</c:v>
                      </c:pt>
                      <c:pt idx="4577">
                        <c:v>1.722608560979243E-12</c:v>
                      </c:pt>
                      <c:pt idx="4578">
                        <c:v>1.041209381274537E-11</c:v>
                      </c:pt>
                      <c:pt idx="4579">
                        <c:v>1.9004954713096631E-11</c:v>
                      </c:pt>
                      <c:pt idx="4580">
                        <c:v>2.7493765787427E-11</c:v>
                      </c:pt>
                      <c:pt idx="4581">
                        <c:v>3.5871277001742723E-11</c:v>
                      </c:pt>
                      <c:pt idx="4582">
                        <c:v>4.4130419093260578E-11</c:v>
                      </c:pt>
                      <c:pt idx="4583">
                        <c:v>5.226430867152764E-11</c:v>
                      </c:pt>
                      <c:pt idx="4584">
                        <c:v>6.0266253087366549E-11</c:v>
                      </c:pt>
                      <c:pt idx="4585">
                        <c:v>6.8129755067204698E-11</c:v>
                      </c:pt>
                      <c:pt idx="4586">
                        <c:v>7.5848517110598215E-11</c:v>
                      </c:pt>
                      <c:pt idx="4587">
                        <c:v>8.3416445649014986E-11</c:v>
                      </c:pt>
                      <c:pt idx="4588">
                        <c:v>9.0827654964193182E-11</c:v>
                      </c:pt>
                      <c:pt idx="4589">
                        <c:v>9.807647086464298E-11</c:v>
                      </c:pt>
                      <c:pt idx="4590">
                        <c:v>1.051574341191098E-10</c:v>
                      </c:pt>
                      <c:pt idx="4591">
                        <c:v>1.120653036460658E-10</c:v>
                      </c:pt>
                      <c:pt idx="4592">
                        <c:v>1.18795059458545E-10</c:v>
                      </c:pt>
                      <c:pt idx="4593">
                        <c:v>1.2534190536388059E-10</c:v>
                      </c:pt>
                      <c:pt idx="4594">
                        <c:v>1.3170127141815E-10</c:v>
                      </c:pt>
                      <c:pt idx="4595">
                        <c:v>1.378688161353716E-10</c:v>
                      </c:pt>
                      <c:pt idx="4596">
                        <c:v>1.4384042845173719E-10</c:v>
                      </c:pt>
                      <c:pt idx="4597">
                        <c:v>1.4961222944540109E-10</c:v>
                      </c:pt>
                      <c:pt idx="4598">
                        <c:v>1.55180573812579E-10</c:v>
                      </c:pt>
                      <c:pt idx="4599">
                        <c:v>1.6054205110094051E-10</c:v>
                      </c:pt>
                      <c:pt idx="4600">
                        <c:v>1.6569348670150769E-10</c:v>
                      </c:pt>
                      <c:pt idx="4601">
                        <c:v>1.706319426004927E-10</c:v>
                      </c:pt>
                      <c:pt idx="4602">
                        <c:v>1.753547178927301E-10</c:v>
                      </c:pt>
                      <c:pt idx="4603">
                        <c:v>1.7985934905857591E-10</c:v>
                      </c:pt>
                      <c:pt idx="4604">
                        <c:v>1.8414361000635419E-10</c:v>
                      </c:pt>
                      <c:pt idx="4605">
                        <c:v>1.8820551188264601E-10</c:v>
                      </c:pt>
                      <c:pt idx="4606">
                        <c:v>1.9204330265291211E-10</c:v>
                      </c:pt>
                      <c:pt idx="4607">
                        <c:v>1.9565546645514699E-10</c:v>
                      </c:pt>
                      <c:pt idx="4608">
                        <c:v>1.9904072272945249E-10</c:v>
                      </c:pt>
                      <c:pt idx="4609">
                        <c:v>2.0219802512660891E-10</c:v>
                      </c:pt>
                      <c:pt idx="4610">
                        <c:v>2.051265601989101E-10</c:v>
                      </c:pt>
                      <c:pt idx="4611">
                        <c:v>2.078257458767053E-10</c:v>
                      </c:pt>
                      <c:pt idx="4612">
                        <c:v>2.1029522973426739E-10</c:v>
                      </c:pt>
                      <c:pt idx="4613">
                        <c:v>2.1253488704877631E-10</c:v>
                      </c:pt>
                      <c:pt idx="4614">
                        <c:v>2.1454481865637091E-10</c:v>
                      </c:pt>
                      <c:pt idx="4615">
                        <c:v>2.1632534860938041E-10</c:v>
                      </c:pt>
                      <c:pt idx="4616">
                        <c:v>2.1787702163900119E-10</c:v>
                      </c:pt>
                      <c:pt idx="4617">
                        <c:v>2.1920060042783049E-10</c:v>
                      </c:pt>
                      <c:pt idx="4618">
                        <c:v>2.2029706269681201E-10</c:v>
                      </c:pt>
                      <c:pt idx="4619">
                        <c:v>2.211675981112813E-10</c:v>
                      </c:pt>
                      <c:pt idx="4620">
                        <c:v>2.218136050109341E-10</c:v>
                      </c:pt>
                      <c:pt idx="4621">
                        <c:v>2.2223668696865769E-10</c:v>
                      </c:pt>
                      <c:pt idx="4622">
                        <c:v>2.2243864918328901E-10</c:v>
                      </c:pt>
                      <c:pt idx="4623">
                        <c:v>2.2242149471147199E-10</c:v>
                      </c:pt>
                      <c:pt idx="4624">
                        <c:v>2.2218742054389361E-10</c:v>
                      </c:pt>
                      <c:pt idx="4625">
                        <c:v>2.2173881353127501E-10</c:v>
                      </c:pt>
                      <c:pt idx="4626">
                        <c:v>2.2107824616559221E-10</c:v>
                      </c:pt>
                      <c:pt idx="4627">
                        <c:v>2.2020847222208071E-10</c:v>
                      </c:pt>
                      <c:pt idx="4628">
                        <c:v>2.191324222676663E-10</c:v>
                      </c:pt>
                      <c:pt idx="4629">
                        <c:v>2.1785319904153219E-10</c:v>
                      </c:pt>
                      <c:pt idx="4630">
                        <c:v>2.1637407271360579E-10</c:v>
                      </c:pt>
                      <c:pt idx="4631">
                        <c:v>2.1469847602680579E-10</c:v>
                      </c:pt>
                      <c:pt idx="4632">
                        <c:v>2.128299993289489E-10</c:v>
                      </c:pt>
                      <c:pt idx="4633">
                        <c:v>2.107723855002623E-10</c:v>
                      </c:pt>
                      <c:pt idx="4634">
                        <c:v>2.0852952478249201E-10</c:v>
                      </c:pt>
                      <c:pt idx="4635">
                        <c:v>2.061054495156326E-10</c:v>
                      </c:pt>
                      <c:pt idx="4636">
                        <c:v>2.0350432878833529E-10</c:v>
                      </c:pt>
                      <c:pt idx="4637">
                        <c:v>2.0073046300807429E-10</c:v>
                      </c:pt>
                      <c:pt idx="4638">
                        <c:v>1.9778827839716971E-10</c:v>
                      </c:pt>
                      <c:pt idx="4639">
                        <c:v>1.9468232142077601E-10</c:v>
                      </c:pt>
                      <c:pt idx="4640">
                        <c:v>1.9141725315295341E-10</c:v>
                      </c:pt>
                      <c:pt idx="4641">
                        <c:v>1.879978435869344E-10</c:v>
                      </c:pt>
                      <c:pt idx="4642">
                        <c:v>1.844289658956967E-10</c:v>
                      </c:pt>
                      <c:pt idx="4643">
                        <c:v>1.8071559064893741E-10</c:v>
                      </c:pt>
                      <c:pt idx="4644">
                        <c:v>1.768627799925265E-10</c:v>
                      </c:pt>
                      <c:pt idx="4645">
                        <c:v>1.7287568179649509E-10</c:v>
                      </c:pt>
                      <c:pt idx="4646">
                        <c:v>1.6875952377758251E-10</c:v>
                      </c:pt>
                      <c:pt idx="4647">
                        <c:v>1.6451960760233191E-10</c:v>
                      </c:pt>
                      <c:pt idx="4648">
                        <c:v>1.6016130297668429E-10</c:v>
                      </c:pt>
                      <c:pt idx="4649">
                        <c:v>1.556900417279727E-10</c:v>
                      </c:pt>
                      <c:pt idx="4650">
                        <c:v>1.511113118851693E-10</c:v>
                      </c:pt>
                      <c:pt idx="4651">
                        <c:v>1.4643065176318111E-10</c:v>
                      </c:pt>
                      <c:pt idx="4652">
                        <c:v>1.416536440569264E-10</c:v>
                      </c:pt>
                      <c:pt idx="4653">
                        <c:v>1.3678590995086051E-10</c:v>
                      </c:pt>
                      <c:pt idx="4654">
                        <c:v>1.3183310324954469E-10</c:v>
                      </c:pt>
                      <c:pt idx="4655">
                        <c:v>1.268009045347802E-10</c:v>
                      </c:pt>
                      <c:pt idx="4656">
                        <c:v>1.216950153547429E-10</c:v>
                      </c:pt>
                      <c:pt idx="4657">
                        <c:v>1.16521152450474E-10</c:v>
                      </c:pt>
                      <c:pt idx="4658">
                        <c:v>1.1128504202498911E-10</c:v>
                      </c:pt>
                      <c:pt idx="4659">
                        <c:v>1.0599241406017529E-10</c:v>
                      </c:pt>
                      <c:pt idx="4660">
                        <c:v>1.006489966865484E-10</c:v>
                      </c:pt>
                      <c:pt idx="4661">
                        <c:v>9.5260510610838127E-11</c:v>
                      </c:pt>
                      <c:pt idx="4662">
                        <c:v>8.9832663606266049E-11</c:v>
                      </c:pt>
                      <c:pt idx="4663">
                        <c:v>8.4371145070269921E-11</c:v>
                      </c:pt>
                      <c:pt idx="4664">
                        <c:v>7.8881620654314464E-11</c:v>
                      </c:pt>
                      <c:pt idx="4665">
                        <c:v>7.3369726970313475E-11</c:v>
                      </c:pt>
                      <c:pt idx="4666">
                        <c:v>6.7841066378067387E-11</c:v>
                      </c:pt>
                      <c:pt idx="4667">
                        <c:v>6.2301201857997817E-11</c:v>
                      </c:pt>
                      <c:pt idx="4668">
                        <c:v>5.6755651973334803E-11</c:v>
                      </c:pt>
                      <c:pt idx="4669">
                        <c:v>5.1209885925783632E-11</c:v>
                      </c:pt>
                      <c:pt idx="4670">
                        <c:v>4.5669318708567077E-11</c:v>
                      </c:pt>
                      <c:pt idx="4671">
                        <c:v>4.0139306360604822E-11</c:v>
                      </c:pt>
                      <c:pt idx="4672">
                        <c:v>3.4625141325455802E-11</c:v>
                      </c:pt>
                      <c:pt idx="4673">
                        <c:v>2.9132047918511013E-11</c:v>
                      </c:pt>
                      <c:pt idx="4674">
                        <c:v>2.3665177905783649E-11</c:v>
                      </c:pt>
                      <c:pt idx="4675">
                        <c:v>1.8229606197501559E-11</c:v>
                      </c:pt>
                      <c:pt idx="4676">
                        <c:v>1.283032665956275E-11</c:v>
                      </c:pt>
                      <c:pt idx="4677">
                        <c:v>7.4722480457695607E-12</c:v>
                      </c:pt>
                      <c:pt idx="4678">
                        <c:v>2.160190053609716E-12</c:v>
                      </c:pt>
                      <c:pt idx="4679">
                        <c:v>-3.1011204937951069E-12</c:v>
                      </c:pt>
                      <c:pt idx="4680">
                        <c:v>-8.3070533371022204E-12</c:v>
                      </c:pt>
                      <c:pt idx="4681">
                        <c:v>-1.345307833920127E-11</c:v>
                      </c:pt>
                      <c:pt idx="4682">
                        <c:v>-1.853476891053797E-11</c:v>
                      </c:pt>
                      <c:pt idx="4683">
                        <c:v>-2.3547805299289551E-11</c:v>
                      </c:pt>
                      <c:pt idx="4684">
                        <c:v>-2.84879777445255E-11</c:v>
                      </c:pt>
                      <c:pt idx="4685">
                        <c:v>-3.3351189490639222E-11</c:v>
                      </c:pt>
                      <c:pt idx="4686">
                        <c:v>-3.8133459661488828E-11</c:v>
                      </c:pt>
                      <c:pt idx="4687">
                        <c:v>-4.2830925992837773E-11</c:v>
                      </c:pt>
                      <c:pt idx="4688">
                        <c:v>-4.7439847421838262E-11</c:v>
                      </c:pt>
                      <c:pt idx="4689">
                        <c:v>-5.1956606532452541E-11</c:v>
                      </c:pt>
                      <c:pt idx="4690">
                        <c:v>-5.6377711855858642E-11</c:v>
                      </c:pt>
                      <c:pt idx="4691">
                        <c:v>-6.069980002503821E-11</c:v>
                      </c:pt>
                      <c:pt idx="4692">
                        <c:v>-6.4919637782894498E-11</c:v>
                      </c:pt>
                      <c:pt idx="4693">
                        <c:v>-6.9034123843397839E-11</c:v>
                      </c:pt>
                      <c:pt idx="4694">
                        <c:v>-7.3040290605404495E-11</c:v>
                      </c:pt>
                      <c:pt idx="4695">
                        <c:v>-7.6935305718942057E-11</c:v>
                      </c:pt>
                      <c:pt idx="4696">
                        <c:v>-8.0716473503900651E-11</c:v>
                      </c:pt>
                      <c:pt idx="4697">
                        <c:v>-8.4381236221213867E-11</c:v>
                      </c:pt>
                      <c:pt idx="4698">
                        <c:v>-8.7927175196756352E-11</c:v>
                      </c:pt>
                      <c:pt idx="4699">
                        <c:v>-9.1352011798326747E-11</c:v>
                      </c:pt>
                      <c:pt idx="4700">
                        <c:v>-9.4653608266224105E-11</c:v>
                      </c:pt>
                      <c:pt idx="4701">
                        <c:v>-9.7829968398063978E-11</c:v>
                      </c:pt>
                      <c:pt idx="4702">
                        <c:v>-1.0087923808861601E-10</c:v>
                      </c:pt>
                      <c:pt idx="4703">
                        <c:v>-1.037997057255788E-10</c:v>
                      </c:pt>
                      <c:pt idx="4704">
                        <c:v>-1.065898024423391E-10</c:v>
                      </c:pt>
                      <c:pt idx="4705">
                        <c:v>-1.09248102228892E-10</c:v>
                      </c:pt>
                      <c:pt idx="4706">
                        <c:v>-1.1177332190222441E-10</c:v>
                      </c:pt>
                      <c:pt idx="4707">
                        <c:v>-1.141643209375897E-10</c:v>
                      </c:pt>
                      <c:pt idx="4708">
                        <c:v>-1.1642010116222291E-10</c:v>
                      </c:pt>
                      <c:pt idx="4709">
                        <c:v>-1.1853980631316261E-10</c:v>
                      </c:pt>
                      <c:pt idx="4710">
                        <c:v>-1.205227214609641E-10</c:v>
                      </c:pt>
                      <c:pt idx="4711">
                        <c:v>-1.223682723012021E-10</c:v>
                      </c:pt>
                      <c:pt idx="4712">
                        <c:v>-1.2407602431576659E-10</c:v>
                      </c:pt>
                      <c:pt idx="4713">
                        <c:v>-1.2564568180606991E-10</c:v>
                      </c:pt>
                      <c:pt idx="4714">
                        <c:v>-1.270770868003803E-10</c:v>
                      </c:pt>
                      <c:pt idx="4715">
                        <c:v>-1.2837021783760229E-10</c:v>
                      </c:pt>
                      <c:pt idx="4716">
                        <c:v>-1.2952518862991991E-10</c:v>
                      </c:pt>
                      <c:pt idx="4717">
                        <c:v>-1.3054224660681361E-10</c:v>
                      </c:pt>
                      <c:pt idx="4718">
                        <c:v>-1.3142177134305149E-10</c:v>
                      </c:pt>
                      <c:pt idx="4719">
                        <c:v>-1.3216427287334569E-10</c:v>
                      </c:pt>
                      <c:pt idx="4720">
                        <c:v>-1.3277038989644361E-10</c:v>
                      </c:pt>
                      <c:pt idx="4721">
                        <c:v>-1.332408878715095E-10</c:v>
                      </c:pt>
                      <c:pt idx="4722">
                        <c:v>-1.3357665700972539E-10</c:v>
                      </c:pt>
                      <c:pt idx="4723">
                        <c:v>-1.337787101641132E-10</c:v>
                      </c:pt>
                      <c:pt idx="4724">
                        <c:v>-1.338481806206518E-10</c:v>
                      </c:pt>
                      <c:pt idx="4725">
                        <c:v>-1.337863197938264E-10</c:v>
                      </c:pt>
                      <c:pt idx="4726">
                        <c:v>-1.3359449482981009E-10</c:v>
                      </c:pt>
                      <c:pt idx="4727">
                        <c:v>-1.3327418612053709E-10</c:v>
                      </c:pt>
                      <c:pt idx="4728">
                        <c:v>-1.3282698473197881E-10</c:v>
                      </c:pt>
                      <c:pt idx="4729">
                        <c:v>-1.3225458974998891E-10</c:v>
                      </c:pt>
                      <c:pt idx="4730">
                        <c:v>-1.3155880554712581E-10</c:v>
                      </c:pt>
                      <c:pt idx="4731">
                        <c:v>-1.3074153897390839E-10</c:v>
                      </c:pt>
                      <c:pt idx="4732">
                        <c:v>-1.298047964779969E-10</c:v>
                      </c:pt>
                      <c:pt idx="4733">
                        <c:v>-1.2875068115482869E-10</c:v>
                      </c:pt>
                      <c:pt idx="4734">
                        <c:v>-1.2758138973326969E-10</c:v>
                      </c:pt>
                      <c:pt idx="4735">
                        <c:v>-1.262992094998693E-10</c:v>
                      </c:pt>
                      <c:pt idx="4736">
                        <c:v>-1.2490651516533311E-10</c:v>
                      </c:pt>
                      <c:pt idx="4737">
                        <c:v>-1.2340576567684521E-10</c:v>
                      </c:pt>
                      <c:pt idx="4738">
                        <c:v>-1.2179950097989139E-10</c:v>
                      </c:pt>
                      <c:pt idx="4739">
                        <c:v>-1.2009033873324629E-10</c:v>
                      </c:pt>
                      <c:pt idx="4740">
                        <c:v>-1.1828097098079509E-10</c:v>
                      </c:pt>
                      <c:pt idx="4741">
                        <c:v>-1.163741607838702E-10</c:v>
                      </c:pt>
                      <c:pt idx="4742">
                        <c:v>-1.143727388177809E-10</c:v>
                      </c:pt>
                      <c:pt idx="4743">
                        <c:v>-1.122795999362146E-10</c:v>
                      </c:pt>
                      <c:pt idx="4744">
                        <c:v>-1.1009769970718309E-10</c:v>
                      </c:pt>
                      <c:pt idx="4745">
                        <c:v>-1.078300509241774E-10</c:v>
                      </c:pt>
                      <c:pt idx="4746">
                        <c:v>-1.054797200961834E-10</c:v>
                      </c:pt>
                      <c:pt idx="4747">
                        <c:v>-1.0304982392019459E-10</c:v>
                      </c:pt>
                      <c:pt idx="4748">
                        <c:v>-1.005435257398383E-10</c:v>
                      </c:pt>
                      <c:pt idx="4749">
                        <c:v>-9.7964031993710912E-11</c:v>
                      </c:pt>
                      <c:pt idx="4750">
                        <c:v>-9.53145886569911E-11</c:v>
                      </c:pt>
                      <c:pt idx="4751">
                        <c:v>-9.2598477679869841E-11</c:v>
                      </c:pt>
                      <c:pt idx="4752">
                        <c:v>-8.9819013426306475E-11</c:v>
                      </c:pt>
                      <c:pt idx="4753">
                        <c:v>-8.6979539116582647E-11</c:v>
                      </c:pt>
                      <c:pt idx="4754">
                        <c:v>-8.4083423277088846E-11</c:v>
                      </c:pt>
                      <c:pt idx="4755">
                        <c:v>-8.1134056200736492E-11</c:v>
                      </c:pt>
                      <c:pt idx="4756">
                        <c:v>-7.81348464213448E-11</c:v>
                      </c:pt>
                      <c:pt idx="4757">
                        <c:v>-7.5089217205304331E-11</c:v>
                      </c:pt>
                      <c:pt idx="4758">
                        <c:v>-7.2000603063769605E-11</c:v>
                      </c:pt>
                      <c:pt idx="4759">
                        <c:v>-6.8872446288580769E-11</c:v>
                      </c:pt>
                      <c:pt idx="4760">
                        <c:v>-6.570819351505923E-11</c:v>
                      </c:pt>
                      <c:pt idx="4761">
                        <c:v>-6.2511292314764591E-11</c:v>
                      </c:pt>
                      <c:pt idx="4762">
                        <c:v>-5.9285187821240528E-11</c:v>
                      </c:pt>
                      <c:pt idx="4763">
                        <c:v>-5.6033319391714548E-11</c:v>
                      </c:pt>
                      <c:pt idx="4764">
                        <c:v>-5.275911730765233E-11</c:v>
                      </c:pt>
                      <c:pt idx="4765">
                        <c:v>-4.946599951700026E-11</c:v>
                      </c:pt>
                      <c:pt idx="4766">
                        <c:v>-4.6157368420881132E-11</c:v>
                      </c:pt>
                      <c:pt idx="4767">
                        <c:v>-4.2836607707436949E-11</c:v>
                      </c:pt>
                      <c:pt idx="4768">
                        <c:v>-3.9507079235439948E-11</c:v>
                      </c:pt>
                      <c:pt idx="4769">
                        <c:v>-3.6172119970218427E-11</c:v>
                      </c:pt>
                      <c:pt idx="4770">
                        <c:v>-3.2835038974367313E-11</c:v>
                      </c:pt>
                      <c:pt idx="4771">
                        <c:v>-2.9499114455635658E-11</c:v>
                      </c:pt>
                      <c:pt idx="4772">
                        <c:v>-2.616759087430347E-11</c:v>
                      </c:pt>
                      <c:pt idx="4773">
                        <c:v>-2.2843676112279148E-11</c:v>
                      </c:pt>
                      <c:pt idx="4774">
                        <c:v>-1.953053870606662E-11</c:v>
                      </c:pt>
                      <c:pt idx="4775">
                        <c:v>-1.6231305145667109E-11</c:v>
                      </c:pt>
                      <c:pt idx="4776">
                        <c:v>-1.2949057241396131E-11</c:v>
                      </c:pt>
                      <c:pt idx="4777">
                        <c:v>-9.6868295605098333E-12</c:v>
                      </c:pt>
                      <c:pt idx="4778">
                        <c:v>-6.4476069354480118E-12</c:v>
                      </c:pt>
                      <c:pt idx="4779">
                        <c:v>-3.23432204541331E-12</c:v>
                      </c:pt>
                      <c:pt idx="4780">
                        <c:v>-4.9853072917288047E-14</c:v>
                      </c:pt>
                      <c:pt idx="4781">
                        <c:v>3.102978563165261E-12</c:v>
                      </c:pt>
                      <c:pt idx="4782">
                        <c:v>6.2214103965824076E-12</c:v>
                      </c:pt>
                      <c:pt idx="4783">
                        <c:v>9.3027410233707977E-12</c:v>
                      </c:pt>
                      <c:pt idx="4784">
                        <c:v>1.2344332130931119E-11</c:v>
                      </c:pt>
                      <c:pt idx="4785">
                        <c:v>1.534361044533476E-11</c:v>
                      </c:pt>
                      <c:pt idx="4786">
                        <c:v>1.8298069595774692E-11</c:v>
                      </c:pt>
                      <c:pt idx="4787">
                        <c:v>2.1205271895165131E-11</c:v>
                      </c:pt>
                      <c:pt idx="4788">
                        <c:v>2.406285003598655E-11</c:v>
                      </c:pt>
                      <c:pt idx="4789">
                        <c:v>2.6868508700564019E-11</c:v>
                      </c:pt>
                      <c:pt idx="4790">
                        <c:v>2.9620026085058632E-11</c:v>
                      </c:pt>
                      <c:pt idx="4791">
                        <c:v>3.2315255336543233E-11</c:v>
                      </c:pt>
                      <c:pt idx="4792">
                        <c:v>3.4952125902624472E-11</c:v>
                      </c:pt>
                      <c:pt idx="4793">
                        <c:v>3.7528644793164171E-11</c:v>
                      </c:pt>
                      <c:pt idx="4794">
                        <c:v>4.0042897753743263E-11</c:v>
                      </c:pt>
                      <c:pt idx="4795">
                        <c:v>4.2493050350600809E-11</c:v>
                      </c:pt>
                      <c:pt idx="4796">
                        <c:v>4.4877348966870478E-11</c:v>
                      </c:pt>
                      <c:pt idx="4797">
                        <c:v>4.7194121710024271E-11</c:v>
                      </c:pt>
                      <c:pt idx="4798">
                        <c:v>4.9441779230521561E-11</c:v>
                      </c:pt>
                      <c:pt idx="4799">
                        <c:v>5.1618815451747941E-11</c:v>
                      </c:pt>
                      <c:pt idx="4800">
                        <c:v>5.3723808211413991E-11</c:v>
                      </c:pt>
                      <c:pt idx="4801">
                        <c:v>5.5755419814668997E-11</c:v>
                      </c:pt>
                      <c:pt idx="4802">
                        <c:v>5.7712397499268292E-11</c:v>
                      </c:pt>
                      <c:pt idx="4803">
                        <c:v>5.9593573813215076E-11</c:v>
                      </c:pt>
                      <c:pt idx="4804">
                        <c:v>6.1397866905379319E-11</c:v>
                      </c:pt>
                      <c:pt idx="4805">
                        <c:v>6.3124280729675612E-11</c:v>
                      </c:pt>
                      <c:pt idx="4806">
                        <c:v>6.4771905163461184E-11</c:v>
                      </c:pt>
                      <c:pt idx="4807">
                        <c:v>6.6339916040891703E-11</c:v>
                      </c:pt>
                      <c:pt idx="4808">
                        <c:v>6.7827575102048719E-11</c:v>
                      </c:pt>
                      <c:pt idx="4809">
                        <c:v>6.923422985872642E-11</c:v>
                      </c:pt>
                      <c:pt idx="4810">
                        <c:v>7.0559313377837852E-11</c:v>
                      </c:pt>
                      <c:pt idx="4811">
                        <c:v>7.1802343983471868E-11</c:v>
                      </c:pt>
                      <c:pt idx="4812">
                        <c:v>7.2962924878700944E-11</c:v>
                      </c:pt>
                      <c:pt idx="4813">
                        <c:v>7.404074368830754E-11</c:v>
                      </c:pt>
                      <c:pt idx="4814">
                        <c:v>7.5035571923662083E-11</c:v>
                      </c:pt>
                      <c:pt idx="4815">
                        <c:v>7.5947264371049626E-11</c:v>
                      </c:pt>
                      <c:pt idx="4816">
                        <c:v>7.6775758404803812E-11</c:v>
                      </c:pt>
                      <c:pt idx="4817">
                        <c:v>7.7521073226666668E-11</c:v>
                      </c:pt>
                      <c:pt idx="4818">
                        <c:v>7.8183309032850857E-11</c:v>
                      </c:pt>
                      <c:pt idx="4819">
                        <c:v>7.8762646110336559E-11</c:v>
                      </c:pt>
                      <c:pt idx="4820">
                        <c:v>7.9259343863989305E-11</c:v>
                      </c:pt>
                      <c:pt idx="4821">
                        <c:v>7.9673739776136552E-11</c:v>
                      </c:pt>
                      <c:pt idx="4822">
                        <c:v>8.0006248300290611E-11</c:v>
                      </c:pt>
                      <c:pt idx="4823">
                        <c:v>8.0257359690752896E-11</c:v>
                      </c:pt>
                      <c:pt idx="4824">
                        <c:v>8.0427638769879867E-11</c:v>
                      </c:pt>
                      <c:pt idx="4825">
                        <c:v>8.0517723634834076E-11</c:v>
                      </c:pt>
                      <c:pt idx="4826">
                        <c:v>8.0528324305684796E-11</c:v>
                      </c:pt>
                      <c:pt idx="4827">
                        <c:v>8.0460221316761155E-11</c:v>
                      </c:pt>
                      <c:pt idx="4828">
                        <c:v>8.0314264253197528E-11</c:v>
                      </c:pt>
                      <c:pt idx="4829">
                        <c:v>8.0091370234644651E-11</c:v>
                      </c:pt>
                      <c:pt idx="4830">
                        <c:v>7.9792522348152357E-11</c:v>
                      </c:pt>
                      <c:pt idx="4831">
                        <c:v>7.9418768032259044E-11</c:v>
                      </c:pt>
                      <c:pt idx="4832">
                        <c:v>7.897121741435069E-11</c:v>
                      </c:pt>
                      <c:pt idx="4833">
                        <c:v>7.8451041603377138E-11</c:v>
                      </c:pt>
                      <c:pt idx="4834">
                        <c:v>7.785947094003618E-11</c:v>
                      </c:pt>
                      <c:pt idx="4835">
                        <c:v>7.7197793206556526E-11</c:v>
                      </c:pt>
                      <c:pt idx="4836">
                        <c:v>7.6467351798229082E-11</c:v>
                      </c:pt>
                      <c:pt idx="4837">
                        <c:v>7.5669543858851571E-11</c:v>
                      </c:pt>
                      <c:pt idx="4838">
                        <c:v>7.4805818382265649E-11</c:v>
                      </c:pt>
                      <c:pt idx="4839">
                        <c:v>7.3877674282176713E-11</c:v>
                      </c:pt>
                      <c:pt idx="4840">
                        <c:v>7.2886658432455998E-11</c:v>
                      </c:pt>
                      <c:pt idx="4841">
                        <c:v>7.1834363680131336E-11</c:v>
                      </c:pt>
                      <c:pt idx="4842">
                        <c:v>7.0722426833277716E-11</c:v>
                      </c:pt>
                      <c:pt idx="4843">
                        <c:v>6.9552526626021357E-11</c:v>
                      </c:pt>
                      <c:pt idx="4844">
                        <c:v>6.8326381662871145E-11</c:v>
                      </c:pt>
                      <c:pt idx="4845">
                        <c:v>6.704574834458958E-11</c:v>
                      </c:pt>
                      <c:pt idx="4846">
                        <c:v>6.5712418777811293E-11</c:v>
                      </c:pt>
                      <c:pt idx="4847">
                        <c:v>6.432821867061116E-11</c:v>
                      </c:pt>
                      <c:pt idx="4848">
                        <c:v>6.2895005216215799E-11</c:v>
                      </c:pt>
                      <c:pt idx="4849">
                        <c:v>6.1414664967042031E-11</c:v>
                      </c:pt>
                      <c:pt idx="4850">
                        <c:v>5.9889111701233443E-11</c:v>
                      </c:pt>
                      <c:pt idx="4851">
                        <c:v>5.8320284283852127E-11</c:v>
                      </c:pt>
                      <c:pt idx="4852">
                        <c:v>5.6710144524866322E-11</c:v>
                      </c:pt>
                      <c:pt idx="4853">
                        <c:v>5.5060675036056432E-11</c:v>
                      </c:pt>
                      <c:pt idx="4854">
                        <c:v>5.3373877088942041E-11</c:v>
                      </c:pt>
                      <c:pt idx="4855">
                        <c:v>5.1651768475810318E-11</c:v>
                      </c:pt>
                      <c:pt idx="4856">
                        <c:v>4.9896381375902822E-11</c:v>
                      </c:pt>
                      <c:pt idx="4857">
                        <c:v>4.8109760228791927E-11</c:v>
                      </c:pt>
                      <c:pt idx="4858">
                        <c:v>4.6293959616951161E-11</c:v>
                      </c:pt>
                      <c:pt idx="4859">
                        <c:v>4.4451042159494309E-11</c:v>
                      </c:pt>
                      <c:pt idx="4860">
                        <c:v>4.2583076419028387E-11</c:v>
                      </c:pt>
                      <c:pt idx="4861">
                        <c:v>4.0692134823532573E-11</c:v>
                      </c:pt>
                      <c:pt idx="4862">
                        <c:v>3.8780291605142118E-11</c:v>
                      </c:pt>
                      <c:pt idx="4863">
                        <c:v>3.684962075768084E-11</c:v>
                      </c:pt>
                      <c:pt idx="4864">
                        <c:v>3.4902194014748989E-11</c:v>
                      </c:pt>
                      <c:pt idx="4865">
                        <c:v>3.2940078850135622E-11</c:v>
                      </c:pt>
                      <c:pt idx="4866">
                        <c:v>3.0965336502284857E-11</c:v>
                      </c:pt>
                      <c:pt idx="4867">
                        <c:v>2.8980020024505011E-11</c:v>
                      </c:pt>
                      <c:pt idx="4868">
                        <c:v>2.698617236256724E-11</c:v>
                      </c:pt>
                      <c:pt idx="4869">
                        <c:v>2.498582446129786E-11</c:v>
                      </c:pt>
                      <c:pt idx="4870">
                        <c:v>2.2980993401723601E-11</c:v>
                      </c:pt>
                      <c:pt idx="4871">
                        <c:v>2.0973680570284061E-11</c:v>
                      </c:pt>
                      <c:pt idx="4872">
                        <c:v>1.8965869861579271E-11</c:v>
                      </c:pt>
                      <c:pt idx="4873">
                        <c:v>1.695952591607272E-11</c:v>
                      </c:pt>
                      <c:pt idx="4874">
                        <c:v>1.49565923941223E-11</c:v>
                      </c:pt>
                      <c:pt idx="4875">
                        <c:v>1.295899028766205E-11</c:v>
                      </c:pt>
                      <c:pt idx="4876">
                        <c:v>1.096861627080809E-11</c:v>
                      </c:pt>
                      <c:pt idx="4877">
                        <c:v>8.9873410906112684E-12</c:v>
                      </c:pt>
                      <c:pt idx="4878">
                        <c:v>7.0170079991277254E-12</c:v>
                      </c:pt>
                      <c:pt idx="4879">
                        <c:v>5.0594312279265459E-12</c:v>
                      </c:pt>
                      <c:pt idx="4880">
                        <c:v>3.1163945061012769E-12</c:v>
                      </c:pt>
                      <c:pt idx="4881">
                        <c:v>1.189649622798827E-12</c:v>
                      </c:pt>
                      <c:pt idx="4882">
                        <c:v>-7.1908496477415724E-13</c:v>
                      </c:pt>
                      <c:pt idx="4883">
                        <c:v>-2.6081254769613259E-12</c:v>
                      </c:pt>
                      <c:pt idx="4884">
                        <c:v>-4.4758241100312324E-12</c:v>
                      </c:pt>
                      <c:pt idx="4885">
                        <c:v>-6.3205702865192632E-12</c:v>
                      </c:pt>
                      <c:pt idx="4886">
                        <c:v>-8.1407918567944554E-12</c:v>
                      </c:pt>
                      <c:pt idx="4887">
                        <c:v>-9.934956251163733E-12</c:v>
                      </c:pt>
                      <c:pt idx="4888">
                        <c:v>-1.1701571581881269E-11</c:v>
                      </c:pt>
                      <c:pt idx="4889">
                        <c:v>-1.343918769448578E-11</c:v>
                      </c:pt>
                      <c:pt idx="4890">
                        <c:v>-1.514639716794389E-11</c:v>
                      </c:pt>
                      <c:pt idx="4891">
                        <c:v>-1.682183626313267E-11</c:v>
                      </c:pt>
                      <c:pt idx="4892">
                        <c:v>-1.846418581924974E-11</c:v>
                      </c:pt>
                      <c:pt idx="4893">
                        <c:v>-2.0072172097794069E-11</c:v>
                      </c:pt>
                      <c:pt idx="4894">
                        <c:v>-2.1644567573815481E-11</c:v>
                      </c:pt>
                      <c:pt idx="4895">
                        <c:v>-2.318019167418513E-11</c:v>
                      </c:pt>
                      <c:pt idx="4896">
                        <c:v>-2.4677911462693672E-11</c:v>
                      </c:pt>
                      <c:pt idx="4897">
                        <c:v>-2.613664227183747E-11</c:v>
                      </c:pt>
                      <c:pt idx="4898">
                        <c:v>-2.7555348281206579E-11</c:v>
                      </c:pt>
                      <c:pt idx="4899">
                        <c:v>-2.8933043042441418E-11</c:v>
                      </c:pt>
                      <c:pt idx="4900">
                        <c:v>-3.0268789950777392E-11</c:v>
                      </c:pt>
                      <c:pt idx="4901">
                        <c:v>-3.1561702663248523E-11</c:v>
                      </c:pt>
                      <c:pt idx="4902">
                        <c:v>-3.2810945463672962E-11</c:v>
                      </c:pt>
                      <c:pt idx="4903">
                        <c:v>-3.4015733574593369E-11</c:v>
                      </c:pt>
                      <c:pt idx="4904">
                        <c:v>-3.5175333416395672E-11</c:v>
                      </c:pt>
                      <c:pt idx="4905">
                        <c:v>-3.6289062813878837E-11</c:v>
                      </c:pt>
                      <c:pt idx="4906">
                        <c:v>-3.735629115059696E-11</c:v>
                      </c:pt>
                      <c:pt idx="4907">
                        <c:v>-3.8376439471342538E-11</c:v>
                      </c:pt>
                      <c:pt idx="4908">
                        <c:v>-3.9348980533187192E-11</c:v>
                      </c:pt>
                      <c:pt idx="4909">
                        <c:v>-4.027343880554153E-11</c:v>
                      </c:pt>
                      <c:pt idx="4910">
                        <c:v>-4.1149390419741698E-11</c:v>
                      </c:pt>
                      <c:pt idx="4911">
                        <c:v>-4.1976463068713797E-11</c:v>
                      </c:pt>
                      <c:pt idx="4912">
                        <c:v>-4.2754335857310921E-11</c:v>
                      </c:pt>
                      <c:pt idx="4913">
                        <c:v>-4.3482739103959742E-11</c:v>
                      </c:pt>
                      <c:pt idx="4914">
                        <c:v>-4.4161454094294653E-11</c:v>
                      </c:pt>
                      <c:pt idx="4915">
                        <c:v>-4.479031278749776E-11</c:v>
                      </c:pt>
                      <c:pt idx="4916">
                        <c:v>-4.5369197476101737E-11</c:v>
                      </c:pt>
                      <c:pt idx="4917">
                        <c:v>-4.5898040400050882E-11</c:v>
                      </c:pt>
                      <c:pt idx="4918">
                        <c:v>-4.6376823315852003E-11</c:v>
                      </c:pt>
                      <c:pt idx="4919">
                        <c:v>-4.6805577021682637E-11</c:v>
                      </c:pt>
                      <c:pt idx="4920">
                        <c:v>-4.7184380839358353E-11</c:v>
                      </c:pt>
                      <c:pt idx="4921">
                        <c:v>-4.7513362054093801E-11</c:v>
                      </c:pt>
                      <c:pt idx="4922">
                        <c:v>-4.7792695313024662E-11</c:v>
                      </c:pt>
                      <c:pt idx="4923">
                        <c:v>-4.8022601983487513E-11</c:v>
                      </c:pt>
                      <c:pt idx="4924">
                        <c:v>-4.8203349472084603E-11</c:v>
                      </c:pt>
                      <c:pt idx="4925">
                        <c:v>-4.8335250505588231E-11</c:v>
                      </c:pt>
                      <c:pt idx="4926">
                        <c:v>-4.8418662374766412E-11</c:v>
                      </c:pt>
                      <c:pt idx="4927">
                        <c:v>-4.8453986142236581E-11</c:v>
                      </c:pt>
                      <c:pt idx="4928">
                        <c:v>-4.84416658154788E-11</c:v>
                      </c:pt>
                      <c:pt idx="4929">
                        <c:v>-4.8382187486161861E-11</c:v>
                      </c:pt>
                      <c:pt idx="4930">
                        <c:v>-4.8276078436957898E-11</c:v>
                      </c:pt>
                      <c:pt idx="4931">
                        <c:v>-4.8123906217040577E-11</c:v>
                      </c:pt>
                      <c:pt idx="4932">
                        <c:v>-4.7926277687480818E-11</c:v>
                      </c:pt>
                      <c:pt idx="4933">
                        <c:v>-4.7683838037771402E-11</c:v>
                      </c:pt>
                      <c:pt idx="4934">
                        <c:v>-4.73972697747275E-11</c:v>
                      </c:pt>
                      <c:pt idx="4935">
                        <c:v>-4.7067291685025048E-11</c:v>
                      </c:pt>
                      <c:pt idx="4936">
                        <c:v>-4.6694657772651628E-11</c:v>
                      </c:pt>
                      <c:pt idx="4937">
                        <c:v>-4.6280156172556707E-11</c:v>
                      </c:pt>
                      <c:pt idx="4938">
                        <c:v>-4.5824608041798413E-11</c:v>
                      </c:pt>
                      <c:pt idx="4939">
                        <c:v>-4.5328866429492891E-11</c:v>
                      </c:pt>
                      <c:pt idx="4940">
                        <c:v>-4.4793815126880232E-11</c:v>
                      </c:pt>
                      <c:pt idx="4941">
                        <c:v>-4.4220367498827147E-11</c:v>
                      </c:pt>
                      <c:pt idx="4942">
                        <c:v>-4.3609465298091588E-11</c:v>
                      </c:pt>
                      <c:pt idx="4943">
                        <c:v>-4.2962077463678202E-11</c:v>
                      </c:pt>
                      <c:pt idx="4944">
                        <c:v>-4.2279198904615572E-11</c:v>
                      </c:pt>
                      <c:pt idx="4945">
                        <c:v>-4.1561849270487728E-11</c:v>
                      </c:pt>
                      <c:pt idx="4946">
                        <c:v>-4.0811071710051363E-11</c:v>
                      </c:pt>
                      <c:pt idx="4947">
                        <c:v>-4.0027931619269093E-11</c:v>
                      </c:pt>
                      <c:pt idx="4948">
                        <c:v>-3.9213515380086059E-11</c:v>
                      </c:pt>
                      <c:pt idx="4949">
                        <c:v>-3.8368929091272939E-11</c:v>
                      </c:pt>
                      <c:pt idx="4950">
                        <c:v>-3.7495297292652991E-11</c:v>
                      </c:pt>
                      <c:pt idx="4951">
                        <c:v>-3.6593761684024237E-11</c:v>
                      </c:pt>
                      <c:pt idx="4952">
                        <c:v>-3.5665479840079912E-11</c:v>
                      </c:pt>
                      <c:pt idx="4953">
                        <c:v>-3.4711623922621198E-11</c:v>
                      </c:pt>
                      <c:pt idx="4954">
                        <c:v>-3.3733379391346368E-11</c:v>
                      </c:pt>
                      <c:pt idx="4955">
                        <c:v>-3.2731943714488321E-11</c:v>
                      </c:pt>
                      <c:pt idx="4956">
                        <c:v>-3.1708525080561092E-11</c:v>
                      </c:pt>
                      <c:pt idx="4957">
                        <c:v>-3.0664341112461142E-11</c:v>
                      </c:pt>
                      <c:pt idx="4958">
                        <c:v>-2.9600617585155418E-11</c:v>
                      </c:pt>
                      <c:pt idx="4959">
                        <c:v>-2.8518587148171949E-11</c:v>
                      </c:pt>
                      <c:pt idx="4960">
                        <c:v>-2.741948805409196E-11</c:v>
                      </c:pt>
                      <c:pt idx="4961">
                        <c:v>-2.6304562894225119E-11</c:v>
                      </c:pt>
                      <c:pt idx="4962">
                        <c:v>-2.5175057342630191E-11</c:v>
                      </c:pt>
                      <c:pt idx="4963">
                        <c:v>-2.4032218909624022E-11</c:v>
                      </c:pt>
                      <c:pt idx="4964">
                        <c:v>-2.2877295705901109E-11</c:v>
                      </c:pt>
                      <c:pt idx="4965">
                        <c:v>-2.1711535218364411E-11</c:v>
                      </c:pt>
                      <c:pt idx="4966">
                        <c:v>-2.0536183098745621E-11</c:v>
                      </c:pt>
                      <c:pt idx="4967">
                        <c:v>-1.9352481966070141E-11</c:v>
                      </c:pt>
                      <c:pt idx="4968">
                        <c:v>-1.816167022399765E-11</c:v>
                      </c:pt>
                      <c:pt idx="4969">
                        <c:v>-1.696498089404476E-11</c:v>
                      </c:pt>
                      <c:pt idx="4970">
                        <c:v>-1.5763640465670331E-11</c:v>
                      </c:pt>
                      <c:pt idx="4971">
                        <c:v>-1.4558867764178231E-11</c:v>
                      </c:pt>
                      <c:pt idx="4972">
                        <c:v>-1.3351872837365019E-11</c:v>
                      </c:pt>
                      <c:pt idx="4973">
                        <c:v>-1.214385586181288E-11</c:v>
                      </c:pt>
                      <c:pt idx="4974">
                        <c:v>-1.0936006069699619E-11</c:v>
                      </c:pt>
                      <c:pt idx="4975">
                        <c:v>-9.7295006969693178E-12</c:v>
                      </c:pt>
                      <c:pt idx="4976">
                        <c:v>-8.5255039536774037E-12</c:v>
                      </c:pt>
                      <c:pt idx="4977">
                        <c:v>-7.3251660172947699E-12</c:v>
                      </c:pt>
                      <c:pt idx="4978">
                        <c:v>-6.1296220497248476E-12</c:v>
                      </c:pt>
                      <c:pt idx="4979">
                        <c:v>-4.9399912387572278E-12</c:v>
                      </c:pt>
                      <c:pt idx="4980">
                        <c:v>-3.7573758646501933E-12</c:v>
                      </c:pt>
                      <c:pt idx="4981">
                        <c:v>-2.582860392503212E-12</c:v>
                      </c:pt>
                      <c:pt idx="4982">
                        <c:v>-1.417510591048623E-12</c:v>
                      </c:pt>
                      <c:pt idx="4983">
                        <c:v>-2.6237267845972891E-13</c:v>
                      </c:pt>
                      <c:pt idx="4984">
                        <c:v>8.8152750425978825E-13</c:v>
                      </c:pt>
                      <c:pt idx="4985">
                        <c:v>2.0131852917727881E-12</c:v>
                      </c:pt>
                      <c:pt idx="4986">
                        <c:v>3.131617964292294E-12</c:v>
                      </c:pt>
                      <c:pt idx="4987">
                        <c:v>4.2358654883850958E-12</c:v>
                      </c:pt>
                      <c:pt idx="4988">
                        <c:v>5.3249912282616441E-12</c:v>
                      </c:pt>
                      <c:pt idx="4989">
                        <c:v>6.3980826271516479E-12</c:v>
                      </c:pt>
                      <c:pt idx="4990">
                        <c:v>7.4542518583979943E-12</c:v>
                      </c:pt>
                      <c:pt idx="4991">
                        <c:v>8.4926364459348043E-12</c:v>
                      </c:pt>
                      <c:pt idx="4992">
                        <c:v>9.5123998538486586E-12</c:v>
                      </c:pt>
                      <c:pt idx="4993">
                        <c:v>1.051273204475518E-11</c:v>
                      </c:pt>
                      <c:pt idx="4994">
                        <c:v>1.149285000675627E-11</c:v>
                      </c:pt>
                      <c:pt idx="4995">
                        <c:v>1.245199824877632E-11</c:v>
                      </c:pt>
                      <c:pt idx="4996">
                        <c:v>1.3389449264108571E-11</c:v>
                      </c:pt>
                      <c:pt idx="4997">
                        <c:v>1.430450396203544E-11</c:v>
                      </c:pt>
                      <c:pt idx="4998">
                        <c:v>1.5196492067419269E-11</c:v>
                      </c:pt>
                      <c:pt idx="4999">
                        <c:v>1.6064772488192219E-11</c:v>
                      </c:pt>
                      <c:pt idx="5000">
                        <c:v>1.690873365070588E-11</c:v>
                      </c:pt>
                      <c:pt idx="5001">
                        <c:v>1.7727793802933292E-11</c:v>
                      </c:pt>
                      <c:pt idx="5002">
                        <c:v>1.8521401285547141E-11</c:v>
                      </c:pt>
                      <c:pt idx="5003">
                        <c:v>1.92890347709293E-11</c:v>
                      </c:pt>
                      <c:pt idx="5004">
                        <c:v>2.0030203470197479E-11</c:v>
                      </c:pt>
                      <c:pt idx="5005">
                        <c:v>2.0744447308365132E-11</c:v>
                      </c:pt>
                      <c:pt idx="5006">
                        <c:v>2.1431337067780769E-11</c:v>
                      </c:pt>
                      <c:pt idx="5007">
                        <c:v>2.2090474500022331E-11</c:v>
                      </c:pt>
                      <c:pt idx="5008">
                        <c:v>2.272149240645119E-11</c:v>
                      </c:pt>
                      <c:pt idx="5009">
                        <c:v>2.3324054687659129E-11</c:v>
                      </c:pt>
                      <c:pt idx="5010">
                        <c:v>2.3897856362069429E-11</c:v>
                      </c:pt>
                      <c:pt idx="5011">
                        <c:v>2.4442623553980909E-11</c:v>
                      </c:pt>
                      <c:pt idx="5012">
                        <c:v>2.4958113451370611E-11</c:v>
                      </c:pt>
                      <c:pt idx="5013">
                        <c:v>2.544411423379726E-11</c:v>
                      </c:pt>
                      <c:pt idx="5014">
                        <c:v>2.590044497077327E-11</c:v>
                      </c:pt>
                      <c:pt idx="5015">
                        <c:v>2.632695549099847E-11</c:v>
                      </c:pt>
                      <c:pt idx="5016">
                        <c:v>2.6723526222872971E-11</c:v>
                      </c:pt>
                      <c:pt idx="5017">
                        <c:v>2.709006800673075E-11</c:v>
                      </c:pt>
                      <c:pt idx="5018">
                        <c:v>2.7426521879258509E-11</c:v>
                      </c:pt>
                      <c:pt idx="5019">
                        <c:v>2.7732858830586971E-11</c:v>
                      </c:pt>
                      <c:pt idx="5020">
                        <c:v>2.800907953456371E-11</c:v>
                      </c:pt>
                      <c:pt idx="5021">
                        <c:v>2.825521405273757E-11</c:v>
                      </c:pt>
                      <c:pt idx="5022">
                        <c:v>2.8471321512605089E-11</c:v>
                      </c:pt>
                      <c:pt idx="5023">
                        <c:v>2.8657489760689259E-11</c:v>
                      </c:pt>
                      <c:pt idx="5024">
                        <c:v>2.8813834991039429E-11</c:v>
                      </c:pt>
                      <c:pt idx="5025">
                        <c:v>2.894050134975969E-11</c:v>
                      </c:pt>
                      <c:pt idx="5026">
                        <c:v>2.9037660516190139E-11</c:v>
                      </c:pt>
                      <c:pt idx="5027">
                        <c:v>2.9105511261382162E-11</c:v>
                      </c:pt>
                      <c:pt idx="5028">
                        <c:v>2.9144278984524631E-11</c:v>
                      </c:pt>
                      <c:pt idx="5029">
                        <c:v>2.9154215227992788E-11</c:v>
                      </c:pt>
                      <c:pt idx="5030">
                        <c:v>2.9135597171705932E-11</c:v>
                      </c:pt>
                      <c:pt idx="5031">
                        <c:v>2.908872710749324E-11</c:v>
                      </c:pt>
                      <c:pt idx="5032">
                        <c:v>2.9013931894179822E-11</c:v>
                      </c:pt>
                      <c:pt idx="5033">
                        <c:v>2.891156239411642E-11</c:v>
                      </c:pt>
                      <c:pt idx="5034">
                        <c:v>2.8781992891887749E-11</c:v>
                      </c:pt>
                      <c:pt idx="5035">
                        <c:v>2.8625620495943749E-11</c:v>
                      </c:pt>
                      <c:pt idx="5036">
                        <c:v>2.844286452390803E-11</c:v>
                      </c:pt>
                      <c:pt idx="5037">
                        <c:v>2.823416587232569E-11</c:v>
                      </c:pt>
                      <c:pt idx="5038">
                        <c:v>2.799998637162054E-11</c:v>
                      </c:pt>
                      <c:pt idx="5039">
                        <c:v>2.7740808127038519E-11</c:v>
                      </c:pt>
                      <c:pt idx="5040">
                        <c:v>2.74571328463599E-11</c:v>
                      </c:pt>
                      <c:pt idx="5041">
                        <c:v>2.714948115516827E-11</c:v>
                      </c:pt>
                      <c:pt idx="5042">
                        <c:v>2.6818391900468249E-11</c:v>
                      </c:pt>
                      <c:pt idx="5043">
                        <c:v>2.6464421443447679E-11</c:v>
                      </c:pt>
                      <c:pt idx="5044">
                        <c:v>2.6088142942182571E-11</c:v>
                      </c:pt>
                      <c:pt idx="5045">
                        <c:v>2.5690145625084922E-11</c:v>
                      </c:pt>
                      <c:pt idx="5046">
                        <c:v>2.5271034055894681E-11</c:v>
                      </c:pt>
                      <c:pt idx="5047">
                        <c:v>2.4831427391017549E-11</c:v>
                      </c:pt>
                      <c:pt idx="5048">
                        <c:v>2.4371958630009229E-11</c:v>
                      </c:pt>
                      <c:pt idx="5049">
                        <c:v>2.38932738600064E-11</c:v>
                      </c:pt>
                      <c:pt idx="5050">
                        <c:v>2.3396031494901651E-11</c:v>
                      </c:pt>
                      <c:pt idx="5051">
                        <c:v>2.288090151005754E-11</c:v>
                      </c:pt>
                      <c:pt idx="5052">
                        <c:v>2.2348564673350969E-11</c:v>
                      </c:pt>
                      <c:pt idx="5053">
                        <c:v>2.1799711773335009E-11</c:v>
                      </c:pt>
                      <c:pt idx="5054">
                        <c:v>2.1235042845300101E-11</c:v>
                      </c:pt>
                      <c:pt idx="5055">
                        <c:v>2.0655266396011009E-11</c:v>
                      </c:pt>
                      <c:pt idx="5056">
                        <c:v>2.006109862788928E-11</c:v>
                      </c:pt>
                      <c:pt idx="5057">
                        <c:v>1.9453262663404119E-11</c:v>
                      </c:pt>
                      <c:pt idx="5058">
                        <c:v>1.8832487770426409E-11</c:v>
                      </c:pt>
                      <c:pt idx="5059">
                        <c:v>1.8199508589292541E-11</c:v>
                      </c:pt>
                      <c:pt idx="5060">
                        <c:v>1.7555064362315389E-11</c:v>
                      </c:pt>
                      <c:pt idx="5061">
                        <c:v>1.6899898166470089E-11</c:v>
                      </c:pt>
                      <c:pt idx="5062">
                        <c:v>1.6234756149971978E-11</c:v>
                      </c:pt>
                      <c:pt idx="5063">
                        <c:v>1.5560386773453101E-11</c:v>
                      </c:pt>
                      <c:pt idx="5064">
                        <c:v>1.4877540056432061E-11</c:v>
                      </c:pt>
                      <c:pt idx="5065">
                        <c:v>1.418696682976024E-11</c:v>
                      </c:pt>
                      <c:pt idx="5066">
                        <c:v>1.34894179947143E-11</c:v>
                      </c:pt>
                      <c:pt idx="5067">
                        <c:v>1.278564378939214E-11</c:v>
                      </c:pt>
                      <c:pt idx="5068">
                        <c:v>1.2076393063055639E-11</c:v>
                      </c:pt>
                      <c:pt idx="5069">
                        <c:v>1.136241255904929E-11</c:v>
                      </c:pt>
                      <c:pt idx="5070">
                        <c:v>1.0644446206909441E-11</c:v>
                      </c:pt>
                      <c:pt idx="5071">
                        <c:v>9.9232344242634797E-12</c:v>
                      </c:pt>
                      <c:pt idx="5072">
                        <c:v>9.1995134291029764E-12</c:v>
                      </c:pt>
                      <c:pt idx="5073">
                        <c:v>8.4740145629987992E-12</c:v>
                      </c:pt>
                      <c:pt idx="5074">
                        <c:v>7.7474636258099094E-12</c:v>
                      </c:pt>
                      <c:pt idx="5075">
                        <c:v>7.0205802224207782E-12</c:v>
                      </c:pt>
                      <c:pt idx="5076">
                        <c:v>6.2940771220253799E-12</c:v>
                      </c:pt>
                      <c:pt idx="5077">
                        <c:v>5.5686596304582579E-12</c:v>
                      </c:pt>
                      <c:pt idx="5078">
                        <c:v>4.8450249760554739E-12</c:v>
                      </c:pt>
                      <c:pt idx="5079">
                        <c:v>4.12386170951024E-12</c:v>
                      </c:pt>
                      <c:pt idx="5080">
                        <c:v>3.4058491181697362E-12</c:v>
                      </c:pt>
                      <c:pt idx="5081">
                        <c:v>2.6916566552010911E-12</c:v>
                      </c:pt>
                      <c:pt idx="5082">
                        <c:v>1.981943384035723E-12</c:v>
                      </c:pt>
                      <c:pt idx="5083">
                        <c:v>1.2773574384822649E-12</c:v>
                      </c:pt>
                      <c:pt idx="5084">
                        <c:v>5.7853549887910838E-13</c:v>
                      </c:pt>
                      <c:pt idx="5085">
                        <c:v>-1.1389771536173429E-13</c:v>
                      </c:pt>
                      <c:pt idx="5086">
                        <c:v>-7.9932993648725421E-13</c:v>
                      </c:pt>
                      <c:pt idx="5087">
                        <c:v>-1.477161822099988E-12</c:v>
                      </c:pt>
                      <c:pt idx="5088">
                        <c:v>-2.146807411525647E-12</c:v>
                      </c:pt>
                      <c:pt idx="5089">
                        <c:v>-2.807694564578828E-12</c:v>
                      </c:pt>
                      <c:pt idx="5090">
                        <c:v>-3.4592653824736978E-12</c:v>
                      </c:pt>
                      <c:pt idx="5091">
                        <c:v>-4.1009766106465033E-12</c:v>
                      </c:pt>
                      <c:pt idx="5092">
                        <c:v>-4.7323000232766879E-12</c:v>
                      </c:pt>
                      <c:pt idx="5093">
                        <c:v>-5.3527227893134568E-12</c:v>
                      </c:pt>
                      <c:pt idx="5094">
                        <c:v>-5.9617478198345169E-12</c:v>
                      </c:pt>
                      <c:pt idx="5095">
                        <c:v>-6.5588940965837361E-12</c:v>
                      </c:pt>
                      <c:pt idx="5096">
                        <c:v>-7.1436969815543213E-12</c:v>
                      </c:pt>
                      <c:pt idx="5097">
                        <c:v>-7.7157085075039511E-12</c:v>
                      </c:pt>
                      <c:pt idx="5098">
                        <c:v>-8.2744976493080418E-12</c:v>
                      </c:pt>
                      <c:pt idx="5099">
                        <c:v>-8.8196505760769676E-12</c:v>
                      </c:pt>
                      <c:pt idx="5100">
                        <c:v>-9.3507708839825549E-12</c:v>
                      </c:pt>
                      <c:pt idx="5101">
                        <c:v>-9.8674798097585532E-12</c:v>
                      </c:pt>
                      <c:pt idx="5102">
                        <c:v>-1.0369416424859E-11</c:v>
                      </c:pt>
                      <c:pt idx="5103">
                        <c:v>-1.085623781027741E-11</c:v>
                      </c:pt>
                      <c:pt idx="5104">
                        <c:v>-1.132761921204865E-11</c:v>
                      </c:pt>
                      <c:pt idx="5105">
                        <c:v>-1.178325417747386E-11</c:v>
                      </c:pt>
                      <c:pt idx="5106">
                        <c:v>-1.222285467212725E-11</c:v>
                      </c:pt>
                      <c:pt idx="5107">
                        <c:v>-1.2646151177721999E-11</c:v>
                      </c:pt>
                      <c:pt idx="5108">
                        <c:v>-1.3052892770929861E-11</c:v>
                      </c:pt>
                      <c:pt idx="5109">
                        <c:v>-1.344284718326734E-11</c:v>
                      </c:pt>
                      <c:pt idx="5110">
                        <c:v>-1.381580084217824E-11</c:v>
                      </c:pt>
                      <c:pt idx="5111">
                        <c:v>-1.417155889345966E-11</c:v>
                      </c:pt>
                      <c:pt idx="5112">
                        <c:v>-1.450994520519507E-11</c:v>
                      </c:pt>
                      <c:pt idx="5113">
                        <c:v>-1.4830802353374769E-11</c:v>
                      </c:pt>
                      <c:pt idx="5114">
                        <c:v>-1.513399158939994E-11</c:v>
                      </c:pt>
                      <c:pt idx="5115">
                        <c:v>-1.5419392789682139E-11</c:v>
                      </c:pt>
                      <c:pt idx="5116">
                        <c:v>-1.568690438756584E-11</c:v>
                      </c:pt>
                      <c:pt idx="5117">
                        <c:v>-1.593644328781607E-11</c:v>
                      </c:pt>
                      <c:pt idx="5118">
                        <c:v>-1.6167944763928302E-11</c:v>
                      </c:pt>
                      <c:pt idx="5119">
                        <c:v>-1.638136233853166E-11</c:v>
                      </c:pt>
                      <c:pt idx="5120">
                        <c:v>-1.6576667647170351E-11</c:v>
                      </c:pt>
                      <c:pt idx="5121">
                        <c:v>-1.6753850285761801E-11</c:v>
                      </c:pt>
                      <c:pt idx="5122">
                        <c:v>-1.6912917642042641E-11</c:v>
                      </c:pt>
                      <c:pt idx="5123">
                        <c:v>-1.7053894711326501E-11</c:v>
                      </c:pt>
                      <c:pt idx="5124">
                        <c:v>-1.7176823896909509E-11</c:v>
                      </c:pt>
                      <c:pt idx="5125">
                        <c:v>-1.7281764795470962E-11</c:v>
                      </c:pt>
                      <c:pt idx="5126">
                        <c:v>-1.736879396782815E-11</c:v>
                      </c:pt>
                      <c:pt idx="5127">
                        <c:v>-1.7438004695414549E-11</c:v>
                      </c:pt>
                      <c:pt idx="5128">
                        <c:v>-1.74895067228613E-11</c:v>
                      </c:pt>
                      <c:pt idx="5129">
                        <c:v>-1.7523425987071488E-11</c:v>
                      </c:pt>
                      <c:pt idx="5130">
                        <c:v>-1.7539904333185909E-11</c:v>
                      </c:pt>
                      <c:pt idx="5131">
                        <c:v>-1.7539099217848172E-11</c:v>
                      </c:pt>
                      <c:pt idx="5132">
                        <c:v>-1.752118340018501E-11</c:v>
                      </c:pt>
                      <c:pt idx="5133">
                        <c:v>-1.7486344620925649E-11</c:v>
                      </c:pt>
                      <c:pt idx="5134">
                        <c:v>-1.743478527009159E-11</c:v>
                      </c:pt>
                      <c:pt idx="5135">
                        <c:v>-1.736672204369459E-11</c:v>
                      </c:pt>
                      <c:pt idx="5136">
                        <c:v>-1.7282385589887621E-11</c:v>
                      </c:pt>
                      <c:pt idx="5137">
                        <c:v>-1.7182020145018861E-11</c:v>
                      </c:pt>
                      <c:pt idx="5138">
                        <c:v>-1.7065883160044511E-11</c:v>
                      </c:pt>
                      <c:pt idx="5139">
                        <c:v>-1.6934244917761058E-11</c:v>
                      </c:pt>
                      <c:pt idx="5140">
                        <c:v>-1.6787388141321751E-11</c:v>
                      </c:pt>
                      <c:pt idx="5141">
                        <c:v>-1.6625607594506331E-11</c:v>
                      </c:pt>
                      <c:pt idx="5142">
                        <c:v>-1.6449209674216039E-11</c:v>
                      </c:pt>
                      <c:pt idx="5143">
                        <c:v>-1.6258511995669119E-11</c:v>
                      </c:pt>
                      <c:pt idx="5144">
                        <c:v>-1.605384297077422E-11</c:v>
                      </c:pt>
                      <c:pt idx="5145">
                        <c:v>-1.583554138016119E-11</c:v>
                      </c:pt>
                      <c:pt idx="5146">
                        <c:v>-1.5603955939349989E-11</c:v>
                      </c:pt>
                      <c:pt idx="5147">
                        <c:v>-1.535944485953958E-11</c:v>
                      </c:pt>
                      <c:pt idx="5148">
                        <c:v>-1.5102375403498909E-11</c:v>
                      </c:pt>
                      <c:pt idx="5149">
                        <c:v>-1.4833123437042261E-11</c:v>
                      </c:pt>
                      <c:pt idx="5150">
                        <c:v>-1.4552072976570651E-11</c:v>
                      </c:pt>
                      <c:pt idx="5151">
                        <c:v>-1.425961573316004E-11</c:v>
                      </c:pt>
                      <c:pt idx="5152">
                        <c:v>-1.3956150653675679E-11</c:v>
                      </c:pt>
                      <c:pt idx="5153">
                        <c:v>-1.3642083459390111E-11</c:v>
                      </c:pt>
                      <c:pt idx="5154">
                        <c:v>-1.331782618257992E-11</c:v>
                      </c:pt>
                      <c:pt idx="5155">
                        <c:v>-1.298379670157377E-11</c:v>
                      </c:pt>
                      <c:pt idx="5156">
                        <c:v>-1.2640418274720731E-11</c:v>
                      </c:pt>
                      <c:pt idx="5157">
                        <c:v>-1.228811907374478E-11</c:v>
                      </c:pt>
                      <c:pt idx="5158">
                        <c:v>-1.192733171694674E-11</c:v>
                      </c:pt>
                      <c:pt idx="5159">
                        <c:v>-1.1558492802711071E-11</c:v>
                      </c:pt>
                      <c:pt idx="5160">
                        <c:v>-1.118204244376955E-11</c:v>
                      </c:pt>
                      <c:pt idx="5161">
                        <c:v>-1.0798423802669101E-11</c:v>
                      </c:pt>
                      <c:pt idx="5162">
                        <c:v>-1.040808262888497E-11</c:v>
                      </c:pt>
                      <c:pt idx="5163">
                        <c:v>-1.0011466798014829E-11</c:v>
                      </c:pt>
                      <c:pt idx="5164">
                        <c:v>-9.6090258534828807E-12</c:v>
                      </c:pt>
                      <c:pt idx="5165">
                        <c:v>-9.2012105511760671E-12</c:v>
                      </c:pt>
                      <c:pt idx="5166">
                        <c:v>-8.7884724074279896E-12</c:v>
                      </c:pt>
                      <c:pt idx="5167">
                        <c:v>-8.3712632507581464E-12</c:v>
                      </c:pt>
                      <c:pt idx="5168">
                        <c:v>-7.9500347777667662E-12</c:v>
                      </c:pt>
                      <c:pt idx="5169">
                        <c:v>-7.5252381135773148E-12</c:v>
                      </c:pt>
                      <c:pt idx="5170">
                        <c:v>-7.0973233772104514E-12</c:v>
                      </c:pt>
                      <c:pt idx="5171">
                        <c:v>-6.6667392522645777E-12</c:v>
                      </c:pt>
                      <c:pt idx="5172">
                        <c:v>-6.2339325632692002E-12</c:v>
                      </c:pt>
                      <c:pt idx="5173">
                        <c:v>-5.799347858068152E-12</c:v>
                      </c:pt>
                      <c:pt idx="5174">
                        <c:v>-5.3634269965803002E-12</c:v>
                      </c:pt>
                      <c:pt idx="5175">
                        <c:v>-4.9266087462756409E-12</c:v>
                      </c:pt>
                      <c:pt idx="5176">
                        <c:v>-4.4893283846948077E-12</c:v>
                      </c:pt>
                      <c:pt idx="5177">
                        <c:v>-4.0520173093298529E-12</c:v>
                      </c:pt>
                      <c:pt idx="5178">
                        <c:v>-3.6151026551738371E-12</c:v>
                      </c:pt>
                      <c:pt idx="5179">
                        <c:v>-3.1790069202361869E-12</c:v>
                      </c:pt>
                      <c:pt idx="5180">
                        <c:v>-2.744147599310089E-12</c:v>
                      </c:pt>
                      <c:pt idx="5181">
                        <c:v>-2.31093682626725E-12</c:v>
                      </c:pt>
                      <c:pt idx="5182">
                        <c:v>-1.879781025144314E-12</c:v>
                      </c:pt>
                      <c:pt idx="5183">
                        <c:v>-1.4510805702739999E-12</c:v>
                      </c:pt>
                      <c:pt idx="5184">
                        <c:v>-1.0252294557027071E-12</c:v>
                      </c:pt>
                      <c:pt idx="5185">
                        <c:v>-6.0261497412481528E-13</c:v>
                      </c:pt>
                      <c:pt idx="5186">
                        <c:v>-1.8361740555237889E-13</c:v>
                      </c:pt>
                      <c:pt idx="5187">
                        <c:v>2.3139028407278918E-13</c:v>
                      </c:pt>
                      <c:pt idx="5188">
                        <c:v>6.4204273412941503E-13</c:v>
                      </c:pt>
                      <c:pt idx="5189">
                        <c:v>1.0479824702460391E-12</c:v>
                      </c:pt>
                      <c:pt idx="5190">
                        <c:v>1.448860174737768E-12</c:v>
                      </c:pt>
                      <c:pt idx="5191">
                        <c:v>1.844334946390959E-12</c:v>
                      </c:pt>
                      <c:pt idx="5192">
                        <c:v>2.2340745494482521E-12</c:v>
                      </c:pt>
                      <c:pt idx="5193">
                        <c:v>2.6177556516584142E-12</c:v>
                      </c:pt>
                      <c:pt idx="5194">
                        <c:v>2.995064051267434E-12</c:v>
                      </c:pt>
                      <c:pt idx="5195">
                        <c:v>3.3656948928393741E-12</c:v>
                      </c:pt>
                      <c:pt idx="5196">
                        <c:v>3.7293528718074602E-12</c:v>
                      </c:pt>
                      <c:pt idx="5197">
                        <c:v>4.0857524276679113E-12</c:v>
                      </c:pt>
                      <c:pt idx="5198">
                        <c:v>4.4346179257409409E-12</c:v>
                      </c:pt>
                      <c:pt idx="5199">
                        <c:v>4.7756838274353004E-12</c:v>
                      </c:pt>
                      <c:pt idx="5200">
                        <c:v>5.1086948489645396E-12</c:v>
                      </c:pt>
                      <c:pt idx="5201">
                        <c:v>5.4334061084750294E-12</c:v>
                      </c:pt>
                      <c:pt idx="5202">
                        <c:v>5.7495832615573947E-12</c:v>
                      </c:pt>
                      <c:pt idx="5203">
                        <c:v>6.0570026251247367E-12</c:v>
                      </c:pt>
                      <c:pt idx="5204">
                        <c:v>6.3554512896524301E-12</c:v>
                      </c:pt>
                      <c:pt idx="5205">
                        <c:v>6.6447272197858033E-12</c:v>
                      </c:pt>
                      <c:pt idx="5206">
                        <c:v>6.9246393433332101E-12</c:v>
                      </c:pt>
                      <c:pt idx="5207">
                        <c:v>7.1950076286732218E-12</c:v>
                      </c:pt>
                      <c:pt idx="5208">
                        <c:v>7.4556631506156501E-12</c:v>
                      </c:pt>
                      <c:pt idx="5209">
                        <c:v>7.7064481447670227E-12</c:v>
                      </c:pt>
                      <c:pt idx="5210">
                        <c:v>7.9472160504618247E-12</c:v>
                      </c:pt>
                      <c:pt idx="5211">
                        <c:v>8.1778315423313715E-12</c:v>
                      </c:pt>
                      <c:pt idx="5212">
                        <c:v>8.3981705505925621E-12</c:v>
                      </c:pt>
                      <c:pt idx="5213">
                        <c:v>8.6081202701489569E-12</c:v>
                      </c:pt>
                      <c:pt idx="5214">
                        <c:v>8.8075791586065992E-12</c:v>
                      </c:pt>
                      <c:pt idx="5215">
                        <c:v>8.9964569233168366E-12</c:v>
                      </c:pt>
                      <c:pt idx="5216">
                        <c:v>9.1746744975679544E-12</c:v>
                      </c:pt>
                      <c:pt idx="5217">
                        <c:v>9.3421640060568448E-12</c:v>
                      </c:pt>
                      <c:pt idx="5218">
                        <c:v>9.4988687197810703E-12</c:v>
                      </c:pt>
                      <c:pt idx="5219">
                        <c:v>9.6447430005006103E-12</c:v>
                      </c:pt>
                      <c:pt idx="5220">
                        <c:v>9.7797522349273022E-12</c:v>
                      </c:pt>
                      <c:pt idx="5221">
                        <c:v>9.903872758808395E-12</c:v>
                      </c:pt>
                      <c:pt idx="5222">
                        <c:v>1.001709177107889E-11</c:v>
                      </c:pt>
                      <c:pt idx="5223">
                        <c:v>1.011940723826526E-11</c:v>
                      </c:pt>
                      <c:pt idx="5224">
                        <c:v>1.021082778933087E-11</c:v>
                      </c:pt>
                      <c:pt idx="5225">
                        <c:v>1.029137260116082E-11</c:v>
                      </c:pt>
                      <c:pt idx="5226">
                        <c:v>1.03610712748911E-11</c:v>
                      </c:pt>
                      <c:pt idx="5227">
                        <c:v>1.041996370329398E-11</c:v>
                      </c:pt>
                      <c:pt idx="5228">
                        <c:v>1.0468099929437859E-11</c:v>
                      </c:pt>
                      <c:pt idx="5229">
                        <c:v>1.050553999684659E-11</c:v>
                      </c:pt>
                      <c:pt idx="5230">
                        <c:v>1.053235379138883E-11</c:v>
                      </c:pt>
                      <c:pt idx="5231">
                        <c:v>1.054862087513437E-11</c:v>
                      </c:pt>
                      <c:pt idx="5232">
                        <c:v>1.0554430312419149E-11</c:v>
                      </c:pt>
                      <c:pt idx="5233">
                        <c:v>1.0549880488366591E-11</c:v>
                      </c:pt>
                      <c:pt idx="5234">
                        <c:v>1.053507892011721E-11</c:v>
                      </c:pt>
                      <c:pt idx="5235">
                        <c:v>1.0510142061023439E-11</c:v>
                      </c:pt>
                      <c:pt idx="5236">
                        <c:v>1.047519509807068E-11</c:v>
                      </c:pt>
                      <c:pt idx="5237">
                        <c:v>1.043037174278976E-11</c:v>
                      </c:pt>
                      <c:pt idx="5238">
                        <c:v>1.037581401592964E-11</c:v>
                      </c:pt>
                      <c:pt idx="5239">
                        <c:v>1.0311672026162581E-11</c:v>
                      </c:pt>
                      <c:pt idx="5240">
                        <c:v>1.0238103743097161E-11</c:v>
                      </c:pt>
                      <c:pt idx="5241">
                        <c:v>1.0155274764877379E-11</c:v>
                      </c:pt>
                      <c:pt idx="5242">
                        <c:v>1.0063358080648401E-11</c:v>
                      </c:pt>
                      <c:pt idx="5243">
                        <c:v>9.962533828172073E-12</c:v>
                      </c:pt>
                      <c:pt idx="5244">
                        <c:v>9.8529890468768296E-12</c:v>
                      </c:pt>
                      <c:pt idx="5245">
                        <c:v>9.7349174266286096E-12</c:v>
                      </c:pt>
                      <c:pt idx="5246">
                        <c:v>9.6085190525104812E-12</c:v>
                      </c:pt>
                      <c:pt idx="5247">
                        <c:v>9.4740001458998348E-12</c:v>
                      </c:pt>
                      <c:pt idx="5248">
                        <c:v>9.3315728021326655E-12</c:v>
                      </c:pt>
                      <c:pt idx="5249">
                        <c:v>9.181454725044989E-12</c:v>
                      </c:pt>
                      <c:pt idx="5250">
                        <c:v>9.0238689586815309E-12</c:v>
                      </c:pt>
                      <c:pt idx="5251">
                        <c:v>8.8590436164617499E-12</c:v>
                      </c:pt>
                      <c:pt idx="5252">
                        <c:v>8.6872116080928352E-12</c:v>
                      </c:pt>
                      <c:pt idx="5253">
                        <c:v>8.508610364518636E-12</c:v>
                      </c:pt>
                      <c:pt idx="5254">
                        <c:v>8.323481561192526E-12</c:v>
                      </c:pt>
                      <c:pt idx="5255">
                        <c:v>8.1320708399609744E-12</c:v>
                      </c:pt>
                      <c:pt idx="5256">
                        <c:v>7.9346275298430959E-12</c:v>
                      </c:pt>
                      <c:pt idx="5257">
                        <c:v>7.7314043669896953E-12</c:v>
                      </c:pt>
                      <c:pt idx="5258">
                        <c:v>7.5226572141032915E-12</c:v>
                      </c:pt>
                      <c:pt idx="5259">
                        <c:v>7.308644779598359E-12</c:v>
                      </c:pt>
                      <c:pt idx="5260">
                        <c:v>7.0896283367784544E-12</c:v>
                      </c:pt>
                      <c:pt idx="5261">
                        <c:v>6.865871443304171E-12</c:v>
                      </c:pt>
                      <c:pt idx="5262">
                        <c:v>6.6376396612228281E-12</c:v>
                      </c:pt>
                      <c:pt idx="5263">
                        <c:v>6.405200277827567E-12</c:v>
                      </c:pt>
                      <c:pt idx="5264">
                        <c:v>6.1688220276100488E-12</c:v>
                      </c:pt>
                      <c:pt idx="5265">
                        <c:v>5.9287748155672624E-12</c:v>
                      </c:pt>
                      <c:pt idx="5266">
                        <c:v>5.6853294421190194E-12</c:v>
                      </c:pt>
                      <c:pt idx="5267">
                        <c:v>5.4387573298886094E-12</c:v>
                      </c:pt>
                      <c:pt idx="5268">
                        <c:v>5.1893302525947426E-12</c:v>
                      </c:pt>
                      <c:pt idx="5269">
                        <c:v>4.9373200662983801E-12</c:v>
                      </c:pt>
                      <c:pt idx="5270">
                        <c:v>4.6829984432433344E-12</c:v>
                      </c:pt>
                      <c:pt idx="5271">
                        <c:v>4.4266366085246131E-12</c:v>
                      </c:pt>
                      <c:pt idx="5272">
                        <c:v>4.1685050798133874E-12</c:v>
                      </c:pt>
                      <c:pt idx="5273">
                        <c:v>3.9088734103622047E-12</c:v>
                      </c:pt>
                      <c:pt idx="5274">
                        <c:v>3.6480099355086567E-12</c:v>
                      </c:pt>
                      <c:pt idx="5275">
                        <c:v>3.386181522890078E-12</c:v>
                      </c:pt>
                      <c:pt idx="5276">
                        <c:v>3.123653326576201E-12</c:v>
                      </c:pt>
                      <c:pt idx="5277">
                        <c:v>2.860688545320701E-12</c:v>
                      </c:pt>
                      <c:pt idx="5278">
                        <c:v>2.5975481851266509E-12</c:v>
                      </c:pt>
                      <c:pt idx="5279">
                        <c:v>2.3344908263146632E-12</c:v>
                      </c:pt>
                      <c:pt idx="5280">
                        <c:v>2.0717723952762978E-12</c:v>
                      </c:pt>
                      <c:pt idx="5281">
                        <c:v>1.8096459410888799E-12</c:v>
                      </c:pt>
                      <c:pt idx="5282">
                        <c:v>1.5483614171613751E-12</c:v>
                      </c:pt>
                      <c:pt idx="5283">
                        <c:v>1.2881654680744081E-12</c:v>
                      </c:pt>
                      <c:pt idx="5284">
                        <c:v>1.0293012217707701E-12</c:v>
                      </c:pt>
                      <c:pt idx="5285">
                        <c:v>7.7200808724601856E-13</c:v>
                      </c:pt>
                      <c:pt idx="5286">
                        <c:v>5.1652155788189668E-13</c:v>
                      </c:pt>
                      <c:pt idx="5287">
                        <c:v>2.6307302055838281E-13</c:v>
                      </c:pt>
                      <c:pt idx="5288">
                        <c:v>1.188957067317889E-14</c:v>
                      </c:pt>
                      <c:pt idx="5289">
                        <c:v>-2.3680616680959048E-13</c:v>
                      </c:pt>
                      <c:pt idx="5290">
                        <c:v>-4.8279621016680093E-13</c:v>
                      </c:pt>
                      <c:pt idx="5291">
                        <c:v>-7.2586738747233794E-13</c:v>
                      </c:pt>
                      <c:pt idx="5292">
                        <c:v>-9.6581149680133474E-13</c:v>
                      </c:pt>
                      <c:pt idx="5293">
                        <c:v>-1.2024254599894721E-12</c:v>
                      </c:pt>
                      <c:pt idx="5294">
                        <c:v>-1.435511469861398E-12</c:v>
                      </c:pt>
                      <c:pt idx="5295">
                        <c:v>-1.6648771308495451E-12</c:v>
                      </c:pt>
                      <c:pt idx="5296">
                        <c:v>-1.8903355929318718E-12</c:v>
                      </c:pt>
                      <c:pt idx="5297">
                        <c:v>-2.1117056788242741E-12</c:v>
                      </c:pt>
                      <c:pt idx="5298">
                        <c:v>-2.3288120043706329E-12</c:v>
                      </c:pt>
                      <c:pt idx="5299">
                        <c:v>-2.5414850920806979E-12</c:v>
                      </c:pt>
                      <c:pt idx="5300">
                        <c:v>-2.7495614777731459E-12</c:v>
                      </c:pt>
                      <c:pt idx="5301">
                        <c:v>-2.9528838102883521E-12</c:v>
                      </c:pt>
                      <c:pt idx="5302">
                        <c:v>-3.1513009442425001E-12</c:v>
                      </c:pt>
                      <c:pt idx="5303">
                        <c:v>-3.3446680258017369E-12</c:v>
                      </c:pt>
                      <c:pt idx="5304">
                        <c:v>-3.5328465714621129E-12</c:v>
                      </c:pt>
                      <c:pt idx="5305">
                        <c:v>-3.7157045398280063E-12</c:v>
                      </c:pt>
                      <c:pt idx="5306">
                        <c:v>-3.8931163963886327E-12</c:v>
                      </c:pt>
                      <c:pt idx="5307">
                        <c:v>-4.0649631712991082E-12</c:v>
                      </c:pt>
                      <c:pt idx="5308">
                        <c:v>-4.2311325101792416E-12</c:v>
                      </c:pt>
                      <c:pt idx="5309">
                        <c:v>-4.3915187179499832E-12</c:v>
                      </c:pt>
                      <c:pt idx="5310">
                        <c:v>-4.5460227957339982E-12</c:v>
                      </c:pt>
                      <c:pt idx="5311">
                        <c:v>-4.6945524708533733E-12</c:v>
                      </c:pt>
                      <c:pt idx="5312">
                        <c:v>-4.8370222199638526E-12</c:v>
                      </c:pt>
                      <c:pt idx="5313">
                        <c:v>-4.9733532853713354E-12</c:v>
                      </c:pt>
                      <c:pt idx="5314">
                        <c:v>-5.1034736845825134E-12</c:v>
                      </c:pt>
                      <c:pt idx="5315">
                        <c:v>-5.2273182131476907E-12</c:v>
                      </c:pt>
                      <c:pt idx="5316">
                        <c:v>-5.3448284408597147E-12</c:v>
                      </c:pt>
                      <c:pt idx="5317">
                        <c:v>-5.4559527013788652E-12</c:v>
                      </c:pt>
                      <c:pt idx="5318">
                        <c:v>-5.5606460753592269E-12</c:v>
                      </c:pt>
                      <c:pt idx="5319">
                        <c:v>-5.6588703671576746E-12</c:v>
                      </c:pt>
                      <c:pt idx="5320">
                        <c:v>-5.750594075212074E-12</c:v>
                      </c:pt>
                      <c:pt idx="5321">
                        <c:v>-5.8357923561805702E-12</c:v>
                      </c:pt>
                      <c:pt idx="5322">
                        <c:v>-5.9144469829390868E-12</c:v>
                      </c:pt>
                      <c:pt idx="5323">
                        <c:v>-5.9865462965391038E-12</c:v>
                      </c:pt>
                      <c:pt idx="5324">
                        <c:v>-6.0520851522327224E-12</c:v>
                      </c:pt>
                      <c:pt idx="5325">
                        <c:v>-6.1110648596767211E-12</c:v>
                      </c:pt>
                      <c:pt idx="5326">
                        <c:v>-6.1634931174319006E-12</c:v>
                      </c:pt>
                      <c:pt idx="5327">
                        <c:v>-6.2093839418783839E-12</c:v>
                      </c:pt>
                      <c:pt idx="5328">
                        <c:v>-6.2487575906718369E-12</c:v>
                      </c:pt>
                      <c:pt idx="5329">
                        <c:v>-6.281640480869635E-12</c:v>
                      </c:pt>
                      <c:pt idx="5330">
                        <c:v>-6.3080651018599138E-12</c:v>
                      </c:pt>
                      <c:pt idx="5331">
                        <c:v>-6.3280699232302023E-12</c:v>
                      </c:pt>
                      <c:pt idx="5332">
                        <c:v>-6.3416992977159164E-12</c:v>
                      </c:pt>
                      <c:pt idx="5333">
                        <c:v>-6.3490033593723966E-12</c:v>
                      </c:pt>
                      <c:pt idx="5334">
                        <c:v>-6.3500379171174036E-12</c:v>
                      </c:pt>
                      <c:pt idx="5335">
                        <c:v>-6.3448643437940211E-12</c:v>
                      </c:pt>
                      <c:pt idx="5336">
                        <c:v>-6.3335494609068581E-12</c:v>
                      </c:pt>
                      <c:pt idx="5337">
                        <c:v>-6.3161654191870653E-12</c:v>
                      </c:pt>
                      <c:pt idx="5338">
                        <c:v>-6.2927895751442611E-12</c:v>
                      </c:pt>
                      <c:pt idx="5339">
                        <c:v>-6.263504363765782E-12</c:v>
                      </c:pt>
                      <c:pt idx="5340">
                        <c:v>-6.2283971675258419E-12</c:v>
                      </c:pt>
                      <c:pt idx="5341">
                        <c:v>-6.1875601818691692E-12</c:v>
                      </c:pt>
                      <c:pt idx="5342">
                        <c:v>-6.1410902773354954E-12</c:v>
                      </c:pt>
                      <c:pt idx="5343">
                        <c:v>-6.089088858492879E-12</c:v>
                      </c:pt>
                      <c:pt idx="5344">
                        <c:v>-6.0316617198493301E-12</c:v>
                      </c:pt>
                      <c:pt idx="5345">
                        <c:v>-5.9689188989133958E-12</c:v>
                      </c:pt>
                      <c:pt idx="5346">
                        <c:v>-5.9009745265755333E-12</c:v>
                      </c:pt>
                      <c:pt idx="5347">
                        <c:v>-5.827946674982931E-12</c:v>
                      </c:pt>
                      <c:pt idx="5348">
                        <c:v>-5.7499572030812218E-12</c:v>
                      </c:pt>
                      <c:pt idx="5349">
                        <c:v>-5.667131599997033E-12</c:v>
                      </c:pt>
                      <c:pt idx="5350">
                        <c:v>-5.5795988264357484E-12</c:v>
                      </c:pt>
                      <c:pt idx="5351">
                        <c:v>-5.4874911542690084E-12</c:v>
                      </c:pt>
                      <c:pt idx="5352">
                        <c:v>-5.3909440044865452E-12</c:v>
                      </c:pt>
                      <c:pt idx="5353">
                        <c:v>-5.2900957836867849E-12</c:v>
                      </c:pt>
                      <c:pt idx="5354">
                        <c:v>-5.1850877192803417E-12</c:v>
                      </c:pt>
                      <c:pt idx="5355">
                        <c:v>-5.0760636935800681E-12</c:v>
                      </c:pt>
                      <c:pt idx="5356">
                        <c:v>-4.9631700769506698E-12</c:v>
                      </c:pt>
                      <c:pt idx="5357">
                        <c:v>-4.8465555601900874E-12</c:v>
                      </c:pt>
                      <c:pt idx="5358">
                        <c:v>-4.7263709863138952E-12</c:v>
                      </c:pt>
                      <c:pt idx="5359">
                        <c:v>-4.6027691819128531E-12</c:v>
                      </c:pt>
                      <c:pt idx="5360">
                        <c:v>-4.4759047882524269E-12</c:v>
                      </c:pt>
                      <c:pt idx="5361">
                        <c:v>-4.345934092281733E-12</c:v>
                      </c:pt>
                      <c:pt idx="5362">
                        <c:v>-4.2130148577177264E-12</c:v>
                      </c:pt>
                      <c:pt idx="5363">
                        <c:v>-4.0773061563687571E-12</c:v>
                      </c:pt>
                      <c:pt idx="5364">
                        <c:v>-3.9389681998597488E-12</c:v>
                      </c:pt>
                      <c:pt idx="5365">
                        <c:v>-3.7981621719192406E-12</c:v>
                      </c:pt>
                      <c:pt idx="5366">
                        <c:v>-3.6550500613864003E-12</c:v>
                      </c:pt>
                      <c:pt idx="5367">
                        <c:v>-3.5097944960938269E-12</c:v>
                      </c:pt>
                      <c:pt idx="5368">
                        <c:v>-3.3625585777795758E-12</c:v>
                      </c:pt>
                      <c:pt idx="5369">
                        <c:v>-3.2135057181792832E-12</c:v>
                      </c:pt>
                      <c:pt idx="5370">
                        <c:v>-3.062799476446637E-12</c:v>
                      </c:pt>
                      <c:pt idx="5371">
                        <c:v>-2.910603398047662E-12</c:v>
                      </c:pt>
                      <c:pt idx="5372">
                        <c:v>-2.7570808552713792E-12</c:v>
                      </c:pt>
                      <c:pt idx="5373">
                        <c:v>-2.6023948894964499E-12</c:v>
                      </c:pt>
                      <c:pt idx="5374">
                        <c:v>-2.4467080553502671E-12</c:v>
                      </c:pt>
                      <c:pt idx="5375">
                        <c:v>-2.2901822668937729E-12</c:v>
                      </c:pt>
                      <c:pt idx="5376">
                        <c:v>-2.132978645961975E-12</c:v>
                      </c:pt>
                      <c:pt idx="5377">
                        <c:v>-1.9752573727867441E-12</c:v>
                      </c:pt>
                      <c:pt idx="5378">
                        <c:v>-1.8171775390249649E-12</c:v>
                      </c:pt>
                      <c:pt idx="5379">
                        <c:v>-1.658897003311572E-12</c:v>
                      </c:pt>
                      <c:pt idx="5380">
                        <c:v>-1.5005722494533201E-12</c:v>
                      </c:pt>
                      <c:pt idx="5381">
                        <c:v>-1.342358247375428E-12</c:v>
                      </c:pt>
                      <c:pt idx="5382">
                        <c:v>-1.184408316929422E-12</c:v>
                      </c:pt>
                      <c:pt idx="5383">
                        <c:v>-1.026873994666639E-12</c:v>
                      </c:pt>
                      <c:pt idx="5384">
                        <c:v>-8.6990490367790992E-13</c:v>
                      </c:pt>
                      <c:pt idx="5385">
                        <c:v>-7.1364862659596099E-13</c:v>
                      </c:pt>
                      <c:pt idx="5386">
                        <c:v>-5.5825058185300932E-13</c:v>
                      </c:pt>
                      <c:pt idx="5387">
                        <c:v>-4.038539032819476E-13</c:v>
                      </c:pt>
                      <c:pt idx="5388">
                        <c:v>-2.5059932314535638E-13</c:v>
                      </c:pt>
                      <c:pt idx="5389">
                        <c:v>-9.8625058672405243E-14</c:v>
                      </c:pt>
                      <c:pt idx="5390">
                        <c:v>5.193329782051752E-14</c:v>
                      </c:pt>
                      <c:pt idx="5391">
                        <c:v>2.0094288515385911E-13</c:v>
                      </c:pt>
                      <c:pt idx="5392">
                        <c:v>3.4827367578633442E-13</c:v>
                      </c:pt>
                      <c:pt idx="5393">
                        <c:v>4.9379857453073178E-13</c:v>
                      </c:pt>
                      <c:pt idx="5394">
                        <c:v>6.3739351342540981E-13</c:v>
                      </c:pt>
                      <c:pt idx="5395">
                        <c:v>7.7893754270713962E-13</c:v>
                      </c:pt>
                      <c:pt idx="5396">
                        <c:v>9.1831291783529275E-13</c:v>
                      </c:pt>
                      <c:pt idx="5397">
                        <c:v>1.0554051825217251E-12</c:v>
                      </c:pt>
                      <c:pt idx="5398">
                        <c:v>1.1901032477250611E-12</c:v>
                      </c:pt>
                      <c:pt idx="5399">
                        <c:v>1.322299466572437E-12</c:v>
                      </c:pt>
                      <c:pt idx="5400">
                        <c:v>1.4518897051760879E-12</c:v>
                      </c:pt>
                      <c:pt idx="5401">
                        <c:v>1.578773409316521E-12</c:v>
                      </c:pt>
                      <c:pt idx="5402">
                        <c:v>1.7028536669683059E-12</c:v>
                      </c:pt>
                      <c:pt idx="5403">
                        <c:v>1.8240372666488318E-12</c:v>
                      </c:pt>
                      <c:pt idx="5404">
                        <c:v>1.9422347515746358E-12</c:v>
                      </c:pt>
                      <c:pt idx="5405">
                        <c:v>2.0573604696141599E-12</c:v>
                      </c:pt>
                      <c:pt idx="5406">
                        <c:v>2.1693326190300121E-12</c:v>
                      </c:pt>
                      <c:pt idx="5407">
                        <c:v>2.278073290007983E-12</c:v>
                      </c:pt>
                      <c:pt idx="5408">
                        <c:v>2.3835085019741891E-12</c:v>
                      </c:pt>
                      <c:pt idx="5409">
                        <c:v>2.485568236705859E-12</c:v>
                      </c:pt>
                      <c:pt idx="5410">
                        <c:v>2.5841864672452699E-12</c:v>
                      </c:pt>
                      <c:pt idx="5411">
                        <c:v>2.6793011826303861E-12</c:v>
                      </c:pt>
                      <c:pt idx="5412">
                        <c:v>2.7708544084596918E-12</c:v>
                      </c:pt>
                      <c:pt idx="5413">
                        <c:v>2.8587922233125869E-12</c:v>
                      </c:pt>
                      <c:pt idx="5414">
                        <c:v>2.9430647710505568E-12</c:v>
                      </c:pt>
                      <c:pt idx="5415">
                        <c:v>3.0236262690281049E-12</c:v>
                      </c:pt>
                      <c:pt idx="5416">
                        <c:v>3.100435012246125E-12</c:v>
                      </c:pt>
                      <c:pt idx="5417">
                        <c:v>3.1734533734840371E-12</c:v>
                      </c:pt>
                      <c:pt idx="5418">
                        <c:v>3.2426477994505639E-12</c:v>
                      </c:pt>
                      <c:pt idx="5419">
                        <c:v>3.3079888029965321E-12</c:v>
                      </c:pt>
                      <c:pt idx="5420">
                        <c:v>3.3694509514364671E-12</c:v>
                      </c:pt>
                      <c:pt idx="5421">
                        <c:v>3.427012851029112E-12</c:v>
                      </c:pt>
                      <c:pt idx="5422">
                        <c:v>3.4806571276702228E-12</c:v>
                      </c:pt>
                      <c:pt idx="5423">
                        <c:v>3.530370403854193E-12</c:v>
                      </c:pt>
                      <c:pt idx="5424">
                        <c:v>3.5761432719640961E-12</c:v>
                      </c:pt>
                      <c:pt idx="5425">
                        <c:v>3.6179702639527642E-12</c:v>
                      </c:pt>
                      <c:pt idx="5426">
                        <c:v>3.6558498174804067E-12</c:v>
                      </c:pt>
                      <c:pt idx="5427">
                        <c:v>3.6897842385770644E-12</c:v>
                      </c:pt>
                      <c:pt idx="5428">
                        <c:v>3.7197796609009261E-12</c:v>
                      </c:pt>
                      <c:pt idx="5429">
                        <c:v>3.7458460016661578E-12</c:v>
                      </c:pt>
                      <c:pt idx="5430">
                        <c:v>3.7679969143163726E-12</c:v>
                      </c:pt>
                      <c:pt idx="5431">
                        <c:v>3.7862497380223397E-12</c:v>
                      </c:pt>
                      <c:pt idx="5432">
                        <c:v>3.8006254440848104E-12</c:v>
                      </c:pt>
                      <c:pt idx="5433">
                        <c:v>3.8111485793255721E-12</c:v>
                      </c:pt>
                      <c:pt idx="5434">
                        <c:v>3.8178472065519497E-12</c:v>
                      </c:pt>
                      <c:pt idx="5435">
                        <c:v>3.8207528421819819E-12</c:v>
                      </c:pt>
                      <c:pt idx="5436">
                        <c:v>3.8199003911194052E-12</c:v>
                      </c:pt>
                      <c:pt idx="5437">
                        <c:v>3.8153280789693729E-12</c:v>
                      </c:pt>
                      <c:pt idx="5438">
                        <c:v>3.8070773816875304E-12</c:v>
                      </c:pt>
                      <c:pt idx="5439">
                        <c:v>3.7951929527566487E-12</c:v>
                      </c:pt>
                      <c:pt idx="5440">
                        <c:v>3.779722547986498E-12</c:v>
                      </c:pt>
                      <c:pt idx="5441">
                        <c:v>3.7607169480340029E-12</c:v>
                      </c:pt>
                      <c:pt idx="5442">
                        <c:v>3.7382298787419929E-12</c:v>
                      </c:pt>
                      <c:pt idx="5443">
                        <c:v>3.7123179293959961E-12</c:v>
                      </c:pt>
                      <c:pt idx="5444">
                        <c:v>3.6830404689995861E-12</c:v>
                      </c:pt>
                      <c:pt idx="5445">
                        <c:v>3.6504595606697069E-12</c:v>
                      </c:pt>
                      <c:pt idx="5446">
                        <c:v>3.6146398742542421E-12</c:v>
                      </c:pt>
                      <c:pt idx="5447">
                        <c:v>3.575648597274799E-12</c:v>
                      </c:pt>
                      <c:pt idx="5448">
                        <c:v>3.5335553442983029E-12</c:v>
                      </c:pt>
                      <c:pt idx="5449">
                        <c:v>3.4884320648414808E-12</c:v>
                      </c:pt>
                      <c:pt idx="5450">
                        <c:v>3.4403529499127269E-12</c:v>
                      </c:pt>
                      <c:pt idx="5451">
                        <c:v>3.3893943372961319E-12</c:v>
                      </c:pt>
                      <c:pt idx="5452">
                        <c:v>3.3356346156826229E-12</c:v>
                      </c:pt>
                      <c:pt idx="5453">
                        <c:v>3.27915412775327E-12</c:v>
                      </c:pt>
                      <c:pt idx="5454">
                        <c:v>3.2200350723197709E-12</c:v>
                      </c:pt>
                      <c:pt idx="5455">
                        <c:v>3.1583614056270172E-12</c:v>
                      </c:pt>
                      <c:pt idx="5456">
                        <c:v>3.0942187419223969E-12</c:v>
                      </c:pt>
                      <c:pt idx="5457">
                        <c:v>3.0276942533961988E-12</c:v>
                      </c:pt>
                      <c:pt idx="5458">
                        <c:v>2.958876569597013E-12</c:v>
                      </c:pt>
                      <c:pt idx="5459">
                        <c:v>2.8878556764255449E-12</c:v>
                      </c:pt>
                      <c:pt idx="5460">
                        <c:v>2.8147228148096118E-12</c:v>
                      </c:pt>
                      <c:pt idx="5461">
                        <c:v>2.7395703791623959E-12</c:v>
                      </c:pt>
                      <c:pt idx="5462">
                        <c:v>2.6624918157252169E-12</c:v>
                      </c:pt>
                      <c:pt idx="5463">
                        <c:v>2.58358152089519E-12</c:v>
                      </c:pt>
                      <c:pt idx="5464">
                        <c:v>2.5029347396371589E-12</c:v>
                      </c:pt>
                      <c:pt idx="5465">
                        <c:v>2.420647464078227E-12</c:v>
                      </c:pt>
                      <c:pt idx="5466">
                        <c:v>2.3368163323820219E-12</c:v>
                      </c:pt>
                      <c:pt idx="5467">
                        <c:v>2.251538527998637E-12</c:v>
                      </c:pt>
                      <c:pt idx="5468">
                        <c:v>2.1649116793848292E-12</c:v>
                      </c:pt>
                      <c:pt idx="5469">
                        <c:v>2.0770337602876819E-12</c:v>
                      </c:pt>
                      <c:pt idx="5470">
                        <c:v>1.9880029906834431E-12</c:v>
                      </c:pt>
                      <c:pt idx="5471">
                        <c:v>1.8979177384617162E-12</c:v>
                      </c:pt>
                      <c:pt idx="5472">
                        <c:v>1.8068764219435349E-12</c:v>
                      </c:pt>
                      <c:pt idx="5473">
                        <c:v>1.7149774133201841E-12</c:v>
                      </c:pt>
                      <c:pt idx="5474">
                        <c:v>1.6223189430978381E-12</c:v>
                      </c:pt>
                      <c:pt idx="5475">
                        <c:v>1.5289990056312839E-12</c:v>
                      </c:pt>
                      <c:pt idx="5476">
                        <c:v>1.435115265828089E-12</c:v>
                      </c:pt>
                      <c:pt idx="5477">
                        <c:v>1.3407649671026299E-12</c:v>
                      </c:pt>
                      <c:pt idx="5478">
                        <c:v>1.2460448406573829E-12</c:v>
                      </c:pt>
                      <c:pt idx="5479">
                        <c:v>1.1510510161668149E-12</c:v>
                      </c:pt>
                      <c:pt idx="5480">
                        <c:v>1.055878933937101E-12</c:v>
                      </c:pt>
                      <c:pt idx="5481">
                        <c:v>9.6062325861270315E-13</c:v>
                      </c:pt>
                      <c:pt idx="5482">
                        <c:v>8.6537779449866099E-13</c:v>
                      </c:pt>
                      <c:pt idx="5483">
                        <c:v>7.7023540256515304E-13</c:v>
                      </c:pt>
                      <c:pt idx="5484">
                        <c:v>6.7528791919860367E-13</c:v>
                      </c:pt>
                      <c:pt idx="5485">
                        <c:v>5.8062607676125531E-13</c:v>
                      </c:pt>
                      <c:pt idx="5486">
                        <c:v>4.8633942601874825E-13</c:v>
                      </c:pt>
                      <c:pt idx="5487">
                        <c:v>3.9251626049283462E-13</c:v>
                      </c:pt>
                      <c:pt idx="5488">
                        <c:v>2.9924354279390469E-13</c:v>
                      </c:pt>
                      <c:pt idx="5489">
                        <c:v>2.0660683298552911E-13</c:v>
                      </c:pt>
                      <c:pt idx="5490">
                        <c:v>1.1469021903071431E-13</c:v>
                      </c:pt>
                      <c:pt idx="5491">
                        <c:v>2.3576249367047121E-14</c:v>
                      </c:pt>
                      <c:pt idx="5492">
                        <c:v>-6.6654132344647889E-14</c:v>
                      </c:pt>
                      <c:pt idx="5493">
                        <c:v>-1.5592165025607599E-13</c:v>
                      </c:pt>
                      <c:pt idx="5494">
                        <c:v>-2.4414875711218641E-13</c:v>
                      </c:pt>
                      <c:pt idx="5495">
                        <c:v>-3.312596927399462E-13</c:v>
                      </c:pt>
                      <c:pt idx="5496">
                        <c:v>-4.1718054021089392E-13</c:v>
                      </c:pt>
                      <c:pt idx="5497">
                        <c:v>-5.0183927964580043E-13</c:v>
                      </c:pt>
                      <c:pt idx="5498">
                        <c:v>-5.8516583963238533E-13</c:v>
                      </c:pt>
                      <c:pt idx="5499">
                        <c:v>-6.6709214622965368E-13</c:v>
                      </c:pt>
                      <c:pt idx="5500">
                        <c:v>-7.4755216953503582E-13</c:v>
                      </c:pt>
                      <c:pt idx="5501">
                        <c:v>-8.2648196779313121E-13</c:v>
                      </c:pt>
                      <c:pt idx="5502">
                        <c:v>-9.0381972902746518E-13</c:v>
                      </c:pt>
                      <c:pt idx="5503">
                        <c:v>-9.7950581017927142E-13</c:v>
                      </c:pt>
                      <c:pt idx="5504">
                        <c:v>-1.0534827737399051E-12</c:v>
                      </c:pt>
                      <c:pt idx="5505">
                        <c:v>-1.1256954218660711E-12</c:v>
                      </c:pt>
                      <c:pt idx="5506">
                        <c:v>-1.1960908279696181E-12</c:v>
                      </c:pt>
                      <c:pt idx="5507">
                        <c:v>-1.2646183657761859E-12</c:v>
                      </c:pt>
                      <c:pt idx="5508">
                        <c:v>-1.3312297358495441E-12</c:v>
                      </c:pt>
                      <c:pt idx="5509">
                        <c:v>-1.3958789895809369E-12</c:v>
                      </c:pt>
                      <c:pt idx="5510">
                        <c:v>-1.4585225506452509E-12</c:v>
                      </c:pt>
                      <c:pt idx="5511">
                        <c:v>-1.51911923392826E-12</c:v>
                      </c:pt>
                      <c:pt idx="5512">
                        <c:v>-1.577630261931657E-12</c:v>
                      </c:pt>
                      <c:pt idx="5513">
                        <c:v>-1.634019278664928E-12</c:v>
                      </c:pt>
                      <c:pt idx="5514">
                        <c:v>-1.688252361035547E-12</c:v>
                      </c:pt>
                      <c:pt idx="5515">
                        <c:v>-1.7402980277512389E-12</c:v>
                      </c:pt>
                      <c:pt idx="5516">
                        <c:v>-1.790127245750398E-12</c:v>
                      </c:pt>
                      <c:pt idx="5517">
                        <c:v>-1.837713434178969E-12</c:v>
                      </c:pt>
                      <c:pt idx="5518">
                        <c:v>-1.883032465934324E-12</c:v>
                      </c:pt>
                      <c:pt idx="5519">
                        <c:v>-1.926062666798845E-12</c:v>
                      </c:pt>
                      <c:pt idx="5520">
                        <c:v>-1.9667848121880238E-12</c:v>
                      </c:pt>
                      <c:pt idx="5521">
                        <c:v>-2.0051821215400139E-12</c:v>
                      </c:pt>
                      <c:pt idx="5522">
                        <c:v>-2.0412402503755509E-12</c:v>
                      </c:pt>
                      <c:pt idx="5523">
                        <c:v>-2.0749472800591931E-12</c:v>
                      </c:pt>
                      <c:pt idx="5524">
                        <c:v>-2.1062937052947338E-12</c:v>
                      </c:pt>
                      <c:pt idx="5525">
                        <c:v>-2.13527241938955E-12</c:v>
                      </c:pt>
                      <c:pt idx="5526">
                        <c:v>-2.1618786973244461E-12</c:v>
                      </c:pt>
                      <c:pt idx="5527">
                        <c:v>-2.186110176667384E-12</c:v>
                      </c:pt>
                      <c:pt idx="5528">
                        <c:v>-2.207966836371151E-12</c:v>
                      </c:pt>
                      <c:pt idx="5529">
                        <c:v>-2.2274509734967389E-12</c:v>
                      </c:pt>
                      <c:pt idx="5530">
                        <c:v>-2.2445671779057768E-12</c:v>
                      </c:pt>
                      <c:pt idx="5531">
                        <c:v>-2.2593223049669359E-12</c:v>
                      </c:pt>
                      <c:pt idx="5532">
                        <c:v>-2.271725446322703E-12</c:v>
                      </c:pt>
                      <c:pt idx="5533">
                        <c:v>-2.281787898764353E-12</c:v>
                      </c:pt>
                      <c:pt idx="5534">
                        <c:v>-2.289523131264334E-12</c:v>
                      </c:pt>
                      <c:pt idx="5535">
                        <c:v>-2.2949467502165551E-12</c:v>
                      </c:pt>
                      <c:pt idx="5536">
                        <c:v>-2.298076462936363E-12</c:v>
                      </c:pt>
                      <c:pt idx="5537">
                        <c:v>-2.298932039473124E-12</c:v>
                      </c:pt>
                      <c:pt idx="5538">
                        <c:v>-2.2975352727894899E-12</c:v>
                      </c:pt>
                      <c:pt idx="5539">
                        <c:v>-2.293909937362454E-12</c:v>
                      </c:pt>
                      <c:pt idx="5540">
                        <c:v>-2.288081746262316E-12</c:v>
                      </c:pt>
                      <c:pt idx="5541">
                        <c:v>-2.2800783067665958E-12</c:v>
                      </c:pt>
                      <c:pt idx="5542">
                        <c:v>-2.2699290745667792E-12</c:v>
                      </c:pt>
                      <c:pt idx="5543">
                        <c:v>-2.257665306626609E-12</c:v>
                      </c:pt>
                      <c:pt idx="5544">
                        <c:v>-2.243320012751354E-12</c:v>
                      </c:pt>
                      <c:pt idx="5545">
                        <c:v>-2.2269279059281228E-12</c:v>
                      </c:pt>
                      <c:pt idx="5546">
                        <c:v>-2.2085253514979649E-12</c:v>
                      </c:pt>
                      <c:pt idx="5547">
                        <c:v>-2.1881503152209479E-12</c:v>
                      </c:pt>
                      <c:pt idx="5548">
                        <c:v>-2.1658423102959511E-12</c:v>
                      </c:pt>
                      <c:pt idx="5549">
                        <c:v>-2.1416423433972601E-12</c:v>
                      </c:pt>
                      <c:pt idx="5550">
                        <c:v>-2.1155928597904361E-12</c:v>
                      </c:pt>
                      <c:pt idx="5551">
                        <c:v>-2.0877376875901789E-12</c:v>
                      </c:pt>
                      <c:pt idx="5552">
                        <c:v>-2.058121981223125E-12</c:v>
                      </c:pt>
                      <c:pt idx="5553">
                        <c:v>-2.026792164158681E-12</c:v>
                      </c:pt>
                      <c:pt idx="5554">
                        <c:v>-1.9937958709710729E-12</c:v>
                      </c:pt>
                      <c:pt idx="5555">
                        <c:v>-1.9591818887958031E-12</c:v>
                      </c:pt>
                      <c:pt idx="5556">
                        <c:v>-1.923000098243693E-12</c:v>
                      </c:pt>
                      <c:pt idx="5557">
                        <c:v>-1.8853014138355781E-12</c:v>
                      </c:pt>
                      <c:pt idx="5558">
                        <c:v>-1.8461377240205539E-12</c:v>
                      </c:pt>
                      <c:pt idx="5559">
                        <c:v>-1.8055618308404659E-12</c:v>
                      </c:pt>
                      <c:pt idx="5560">
                        <c:v>-1.763627389303056E-12</c:v>
                      </c:pt>
                      <c:pt idx="5561">
                        <c:v>-1.720388846525831E-12</c:v>
                      </c:pt>
                      <c:pt idx="5562">
                        <c:v>-1.675901380712339E-12</c:v>
                      </c:pt>
                      <c:pt idx="5563">
                        <c:v>-1.6302208400220731E-12</c:v>
                      </c:pt>
                      <c:pt idx="5564">
                        <c:v>-1.5834036813947421E-12</c:v>
                      </c:pt>
                      <c:pt idx="5565">
                        <c:v>-1.5355069093890481E-12</c:v>
                      </c:pt>
                      <c:pt idx="5566">
                        <c:v>-1.486588015095546E-12</c:v>
                      </c:pt>
                      <c:pt idx="5567">
                        <c:v>-1.436704915182453E-12</c:v>
                      </c:pt>
                      <c:pt idx="5568">
                        <c:v>-1.385915891132589E-12</c:v>
                      </c:pt>
                      <c:pt idx="5569">
                        <c:v>-1.334279528728846E-12</c:v>
                      </c:pt>
                      <c:pt idx="5570">
                        <c:v>-1.2818546578447839E-12</c:v>
                      </c:pt>
                      <c:pt idx="5571">
                        <c:v>-1.228700292596079E-12</c:v>
                      </c:pt>
                      <c:pt idx="5572">
                        <c:v>-1.174875571907642E-12</c:v>
                      </c:pt>
                      <c:pt idx="5573">
                        <c:v>-1.1204397005503019E-12</c:v>
                      </c:pt>
                      <c:pt idx="5574">
                        <c:v>-1.0654518906998971E-12</c:v>
                      </c:pt>
                      <c:pt idx="5575">
                        <c:v>-1.0099713040706521E-12</c:v>
                      </c:pt>
                      <c:pt idx="5576">
                        <c:v>-9.540569946735774E-13</c:v>
                      </c:pt>
                      <c:pt idx="5577">
                        <c:v>-8.9776785224956331E-13</c:v>
                      </c:pt>
                      <c:pt idx="5578">
                        <c:v>-8.4116254642564986E-13</c:v>
                      </c:pt>
                      <c:pt idx="5579">
                        <c:v>-7.8429947164179302E-13</c:v>
                      </c:pt>
                      <c:pt idx="5580">
                        <c:v>-7.272366928942086E-13</c:v>
                      </c:pt>
                      <c:pt idx="5581">
                        <c:v>-6.7003189234012679E-13</c:v>
                      </c:pt>
                      <c:pt idx="5582">
                        <c:v>-6.1274231680750103E-13</c:v>
                      </c:pt>
                      <c:pt idx="5583">
                        <c:v>-5.5542472625189885E-13</c:v>
                      </c:pt>
                      <c:pt idx="5584">
                        <c:v>-4.9813534320145836E-13</c:v>
                      </c:pt>
                      <c:pt idx="5585">
                        <c:v>-4.4092980322942161E-13</c:v>
                      </c:pt>
                      <c:pt idx="5586">
                        <c:v>-3.8386310649236121E-13</c:v>
                      </c:pt>
                      <c:pt idx="5587">
                        <c:v>-3.26989570370796E-13</c:v>
                      </c:pt>
                      <c:pt idx="5588">
                        <c:v>-2.7036278324745191E-13</c:v>
                      </c:pt>
                      <c:pt idx="5589">
                        <c:v>-2.140355594569605E-13</c:v>
                      </c:pt>
                      <c:pt idx="5590">
                        <c:v>-1.5805989543931241E-13</c:v>
                      </c:pt>
                      <c:pt idx="5591">
                        <c:v>-1.024869271278809E-13</c:v>
                      </c:pt>
                      <c:pt idx="5592">
                        <c:v>-4.7366888601323333E-14</c:v>
                      </c:pt>
                      <c:pt idx="5593">
                        <c:v>7.250927972857509E-15</c:v>
                      </c:pt>
                      <c:pt idx="5594">
                        <c:v>6.1318211076849855E-14</c:v>
                      </c:pt>
                      <c:pt idx="5595">
                        <c:v>1.14787667238469E-13</c:v>
                      </c:pt>
                      <c:pt idx="5596">
                        <c:v>1.6761305706135301E-13</c:v>
                      </c:pt>
                      <c:pt idx="5597">
                        <c:v>2.1974922986784131E-13</c:v>
                      </c:pt>
                      <c:pt idx="5598">
                        <c:v>2.7115215693452598E-13</c:v>
                      </c:pt>
                      <c:pt idx="5599">
                        <c:v>3.2177896330204281E-13</c:v>
                      </c:pt>
                      <c:pt idx="5600">
                        <c:v>3.7158795814223782E-13</c:v>
                      </c:pt>
                      <c:pt idx="5601">
                        <c:v>4.2053866366742728E-13</c:v>
                      </c:pt>
                      <c:pt idx="5602">
                        <c:v>4.6859184256803987E-13</c:v>
                      </c:pt>
                      <c:pt idx="5603">
                        <c:v>5.1570952396650342E-13</c:v>
                      </c:pt>
                      <c:pt idx="5604">
                        <c:v>5.6185502787680941E-13</c:v>
                      </c:pt>
                      <c:pt idx="5605">
                        <c:v>6.0699298816074952E-13</c:v>
                      </c:pt>
                      <c:pt idx="5606">
                        <c:v>6.5108937397337702E-13</c:v>
                      </c:pt>
                      <c:pt idx="5607">
                        <c:v>6.9411150969179394E-13</c:v>
                      </c:pt>
                      <c:pt idx="5608">
                        <c:v>7.3602809332290445E-13</c:v>
                      </c:pt>
                      <c:pt idx="5609">
                        <c:v>7.7680921338730151E-13</c:v>
                      </c:pt>
                      <c:pt idx="5610">
                        <c:v>8.1642636427797112E-13</c:v>
                      </c:pt>
                      <c:pt idx="5611">
                        <c:v>8.5485246009399943E-13</c:v>
                      </c:pt>
                      <c:pt idx="5612">
                        <c:v>8.9206184695095379E-13</c:v>
                      </c:pt>
                      <c:pt idx="5613">
                        <c:v>9.2803031377108096E-13</c:v>
                      </c:pt>
                      <c:pt idx="5614">
                        <c:v>9.6273510155791551E-13</c:v>
                      </c:pt>
                      <c:pt idx="5615">
                        <c:v>9.9615491116132749E-13</c:v>
                      </c:pt>
                      <c:pt idx="5616">
                        <c:v>1.0282699095404509E-12</c:v>
                      </c:pt>
                      <c:pt idx="5617">
                        <c:v>1.059061734533328E-12</c:v>
                      </c:pt>
                      <c:pt idx="5618">
                        <c:v>1.088513498143462E-12</c:v>
                      </c:pt>
                      <c:pt idx="5619">
                        <c:v>1.1166097883548531E-12</c:v>
                      </c:pt>
                      <c:pt idx="5620">
                        <c:v>1.1433366694883509E-12</c:v>
                      </c:pt>
                      <c:pt idx="5621">
                        <c:v>1.1686816811135251E-12</c:v>
                      </c:pt>
                      <c:pt idx="5622">
                        <c:v>1.192633835531468E-12</c:v>
                      </c:pt>
                      <c:pt idx="5623">
                        <c:v>1.2151836138452119E-12</c:v>
                      </c:pt>
                      <c:pt idx="5624">
                        <c:v>1.236322960635646E-12</c:v>
                      </c:pt>
                      <c:pt idx="5625">
                        <c:v>1.2560452772620181E-12</c:v>
                      </c:pt>
                      <c:pt idx="5626">
                        <c:v>1.2743454138072219E-12</c:v>
                      </c:pt>
                      <c:pt idx="5627">
                        <c:v>1.291219659689245E-12</c:v>
                      </c:pt>
                      <c:pt idx="5628">
                        <c:v>1.306665732961186E-12</c:v>
                      </c:pt>
                      <c:pt idx="5629">
                        <c:v>1.3206827683233531E-12</c:v>
                      </c:pt>
                      <c:pt idx="5630">
                        <c:v>1.333271303871944E-12</c:v>
                      </c:pt>
                      <c:pt idx="5631">
                        <c:v>1.344433266609835E-12</c:v>
                      </c:pt>
                      <c:pt idx="5632">
                        <c:v>1.354171956745901E-12</c:v>
                      </c:pt>
                      <c:pt idx="5633">
                        <c:v>1.3624920308102921E-12</c:v>
                      </c:pt>
                      <c:pt idx="5634">
                        <c:v>1.369399483613883E-12</c:v>
                      </c:pt>
                      <c:pt idx="5635">
                        <c:v>1.374901629081037E-12</c:v>
                      </c:pt>
                      <c:pt idx="5636">
                        <c:v>1.3790070799855899E-12</c:v>
                      </c:pt>
                      <c:pt idx="5637">
                        <c:v>1.381725726620738E-12</c:v>
                      </c:pt>
                      <c:pt idx="5638">
                        <c:v>1.383068714434275E-12</c:v>
                      </c:pt>
                      <c:pt idx="5639">
                        <c:v>1.383048420661286E-12</c:v>
                      </c:pt>
                      <c:pt idx="5640">
                        <c:v>1.38167842998709E-12</c:v>
                      </c:pt>
                      <c:pt idx="5641">
                        <c:v>1.3789735092738241E-12</c:v>
                      </c:pt>
                      <c:pt idx="5642">
                        <c:v>1.374949581384671E-12</c:v>
                      </c:pt>
                      <c:pt idx="5643">
                        <c:v>1.369623698140237E-12</c:v>
                      </c:pt>
                      <c:pt idx="5644">
                        <c:v>1.363014012442128E-12</c:v>
                      </c:pt>
                      <c:pt idx="5645">
                        <c:v>1.355139749599203E-12</c:v>
                      </c:pt>
                      <c:pt idx="5646">
                        <c:v>1.346021177892438E-12</c:v>
                      </c:pt>
                      <c:pt idx="5647">
                        <c:v>1.3356795784147009E-12</c:v>
                      </c:pt>
                      <c:pt idx="5648">
                        <c:v>1.3241372142220889E-12</c:v>
                      </c:pt>
                      <c:pt idx="5649">
                        <c:v>1.3114172988337839E-12</c:v>
                      </c:pt>
                      <c:pt idx="5650">
                        <c:v>1.297543964117665E-12</c:v>
                      </c:pt>
                      <c:pt idx="5651">
                        <c:v>1.28254222759912E-12</c:v>
                      </c:pt>
                      <c:pt idx="5652">
                        <c:v>1.2664379592307161E-12</c:v>
                      </c:pt>
                      <c:pt idx="5653">
                        <c:v>1.249257847660518E-12</c:v>
                      </c:pt>
                      <c:pt idx="5654">
                        <c:v>1.2310293660369701E-12</c:v>
                      </c:pt>
                      <c:pt idx="5655">
                        <c:v>1.211780737388331E-12</c:v>
                      </c:pt>
                      <c:pt idx="5656">
                        <c:v>1.1915408996146789E-12</c:v>
                      </c:pt>
                      <c:pt idx="5657">
                        <c:v>1.1703394701305159E-12</c:v>
                      </c:pt>
                      <c:pt idx="5658">
                        <c:v>1.14820671019596E-12</c:v>
                      </c:pt>
                      <c:pt idx="5659">
                        <c:v>1.1251734889744259E-12</c:v>
                      </c:pt>
                      <c:pt idx="5660">
                        <c:v>1.101271247354618E-12</c:v>
                      </c:pt>
                      <c:pt idx="5661">
                        <c:v>1.076531961574462E-12</c:v>
                      </c:pt>
                      <c:pt idx="5662">
                        <c:v>1.050988106684484E-12</c:v>
                      </c:pt>
                      <c:pt idx="5663">
                        <c:v>1.0246726198878651E-12</c:v>
                      </c:pt>
                      <c:pt idx="5664">
                        <c:v>9.976188637942007E-13</c:v>
                      </c:pt>
                      <c:pt idx="5665">
                        <c:v>9.6986058962367536E-13</c:v>
                      </c:pt>
                      <c:pt idx="5666">
                        <c:v>9.4143190039807102E-13</c:v>
                      </c:pt>
                      <c:pt idx="5667">
                        <c:v>9.1236721415465838E-13</c:v>
                      </c:pt>
                      <c:pt idx="5668">
                        <c:v>8.8270122721865195E-13</c:v>
                      </c:pt>
                      <c:pt idx="5669">
                        <c:v>8.5246887756949254E-13</c:v>
                      </c:pt>
                      <c:pt idx="5670">
                        <c:v>8.2170530833577889E-13</c:v>
                      </c:pt>
                      <c:pt idx="5671">
                        <c:v>7.904458314531991E-13</c:v>
                      </c:pt>
                      <c:pt idx="5672">
                        <c:v>7.5872589151931027E-13</c:v>
                      </c:pt>
                      <c:pt idx="5673">
                        <c:v>7.265810298784872E-13</c:v>
                      </c:pt>
                      <c:pt idx="5674">
                        <c:v>6.9404684896980365E-13</c:v>
                      </c:pt>
                      <c:pt idx="5675">
                        <c:v>6.6115897697002817E-13</c:v>
                      </c:pt>
                      <c:pt idx="5676">
                        <c:v>6.2795303276330653E-13</c:v>
                      </c:pt>
                      <c:pt idx="5677">
                        <c:v>5.94464591268472E-13</c:v>
                      </c:pt>
                      <c:pt idx="5678">
                        <c:v>5.6072914915426607E-13</c:v>
                      </c:pt>
                      <c:pt idx="5679">
                        <c:v>5.2678209097207275E-13</c:v>
                      </c:pt>
                      <c:pt idx="5680">
                        <c:v>4.9265865573506833E-13</c:v>
                      </c:pt>
                      <c:pt idx="5681">
                        <c:v>4.5839390397196344E-13</c:v>
                      </c:pt>
                      <c:pt idx="5682">
                        <c:v>4.2402268528277279E-13</c:v>
                      </c:pt>
                      <c:pt idx="5683">
                        <c:v>3.895796064232831E-13</c:v>
                      </c:pt>
                      <c:pt idx="5684">
                        <c:v>3.5509899994410992E-13</c:v>
                      </c:pt>
                      <c:pt idx="5685">
                        <c:v>3.206148934094329E-13</c:v>
                      </c:pt>
                      <c:pt idx="5686">
                        <c:v>2.8616097921968769E-13</c:v>
                      </c:pt>
                      <c:pt idx="5687">
                        <c:v>2.5177058506165632E-13</c:v>
                      </c:pt>
                      <c:pt idx="5688">
                        <c:v>2.1747664500855581E-13</c:v>
                      </c:pt>
                      <c:pt idx="5689">
                        <c:v>1.833116712918663E-13</c:v>
                      </c:pt>
                      <c:pt idx="5690">
                        <c:v>1.4930772676576381E-13</c:v>
                      </c:pt>
                      <c:pt idx="5691">
                        <c:v>1.154963980841432E-13</c:v>
                      </c:pt>
                      <c:pt idx="5692">
                        <c:v>8.1908769609320671E-14</c:v>
                      </c:pt>
                      <c:pt idx="5693">
                        <c:v>4.8575398070601809E-14</c:v>
                      </c:pt>
                      <c:pt idx="5694">
                        <c:v>1.5526287989986749E-14</c:v>
                      </c:pt>
                      <c:pt idx="5695">
                        <c:v>-1.720913210863399E-14</c:v>
                      </c:pt>
                      <c:pt idx="5696">
                        <c:v>-4.9602032691369137E-14</c:v>
                      </c:pt>
                      <c:pt idx="5697">
                        <c:v>-8.1624205392810136E-14</c:v>
                      </c:pt>
                      <c:pt idx="5698">
                        <c:v>-1.132480843675549E-13</c:v>
                      </c:pt>
                      <c:pt idx="5699">
                        <c:v>-1.4444676680216069E-13</c:v>
                      </c:pt>
                      <c:pt idx="5700">
                        <c:v>-1.7519403257585959E-13</c:v>
                      </c:pt>
                      <c:pt idx="5701">
                        <c:v>-2.0546436305931691E-13</c:v>
                      </c:pt>
                      <c:pt idx="5702">
                        <c:v>-2.352329590416609E-13</c:v>
                      </c:pt>
                      <c:pt idx="5703">
                        <c:v>-2.644757577769614E-13</c:v>
                      </c:pt>
                      <c:pt idx="5704">
                        <c:v>-2.9316944914227912E-13</c:v>
                      </c:pt>
                      <c:pt idx="5705">
                        <c:v>-3.2129149090035622E-13</c:v>
                      </c:pt>
                      <c:pt idx="5706">
                        <c:v>-3.488201230609602E-13</c:v>
                      </c:pt>
                      <c:pt idx="5707">
                        <c:v>-3.7573438133583252E-13</c:v>
                      </c:pt>
                      <c:pt idx="5708">
                        <c:v>-4.0201410968312702E-13</c:v>
                      </c:pt>
                      <c:pt idx="5709">
                        <c:v>-4.276399719381565E-13</c:v>
                      </c:pt>
                      <c:pt idx="5710">
                        <c:v>-4.5259346252818439E-13</c:v>
                      </c:pt>
                      <c:pt idx="5711">
                        <c:v>-4.7685691626991935E-13</c:v>
                      </c:pt>
                      <c:pt idx="5712">
                        <c:v>-5.0041351724927576E-13</c:v>
                      </c:pt>
                      <c:pt idx="5713">
                        <c:v>-5.2324730678386671E-13</c:v>
                      </c:pt>
                      <c:pt idx="5714">
                        <c:v>-5.4534319046958264E-13</c:v>
                      </c:pt>
                      <c:pt idx="5715">
                        <c:v>-5.666869443134934E-13</c:v>
                      </c:pt>
                      <c:pt idx="5716">
                        <c:v>-5.8726521995617741E-13</c:v>
                      </c:pt>
                      <c:pt idx="5717">
                        <c:v>-6.0706554898744259E-13</c:v>
                      </c:pt>
                      <c:pt idx="5718">
                        <c:v>-6.2607634636024658E-13</c:v>
                      </c:pt>
                      <c:pt idx="5719">
                        <c:v>-6.442869129084576E-13</c:v>
                      </c:pt>
                      <c:pt idx="5720">
                        <c:v>-6.6168743697491572E-13</c:v>
                      </c:pt>
                      <c:pt idx="5721">
                        <c:v>-6.7826899515705787E-13</c:v>
                      </c:pt>
                      <c:pt idx="5722">
                        <c:v>-6.9402355217815925E-13</c:v>
                      </c:pt>
                      <c:pt idx="5723">
                        <c:v>-7.0894395989301698E-13</c:v>
                      </c:pt>
                      <c:pt idx="5724">
                        <c:v>-7.2302395543765921E-13</c:v>
                      </c:pt>
                      <c:pt idx="5725">
                        <c:v>-7.3625815853340258E-13</c:v>
                      </c:pt>
                      <c:pt idx="5726">
                        <c:v>-7.4864206795630376E-13</c:v>
                      </c:pt>
                      <c:pt idx="5727">
                        <c:v>-7.601720571837552E-13</c:v>
                      </c:pt>
                      <c:pt idx="5728">
                        <c:v>-7.7084536923066196E-13</c:v>
                      </c:pt>
                      <c:pt idx="5729">
                        <c:v>-7.806601106883036E-13</c:v>
                      </c:pt>
                      <c:pt idx="5730">
                        <c:v>-7.8961524497963276E-13</c:v>
                      </c:pt>
                      <c:pt idx="5731">
                        <c:v>-7.9771058484538917E-13</c:v>
                      </c:pt>
                      <c:pt idx="5732">
                        <c:v>-8.0494678407601831E-13</c:v>
                      </c:pt>
                      <c:pt idx="5733">
                        <c:v>-8.1132532850496677E-13</c:v>
                      </c:pt>
                      <c:pt idx="5734">
                        <c:v>-8.168485262794964E-13</c:v>
                      </c:pt>
                      <c:pt idx="5735">
                        <c:v>-8.2151949742570077E-13</c:v>
                      </c:pt>
                      <c:pt idx="5736">
                        <c:v>-8.2534216272493257E-13</c:v>
                      </c:pt>
                      <c:pt idx="5737">
                        <c:v>-8.2832123191934972E-13</c:v>
                      </c:pt>
                      <c:pt idx="5738">
                        <c:v>-8.3046219126476759E-13</c:v>
                      </c:pt>
                      <c:pt idx="5739">
                        <c:v>-8.3177129044946094E-13</c:v>
                      </c:pt>
                      <c:pt idx="5740">
                        <c:v>-8.3225552889799187E-13</c:v>
                      </c:pt>
                      <c:pt idx="5741">
                        <c:v>-8.3192264147955003E-13</c:v>
                      </c:pt>
                      <c:pt idx="5742">
                        <c:v>-8.3078108364068095E-13</c:v>
                      </c:pt>
                      <c:pt idx="5743">
                        <c:v>-8.2884001598263943E-13</c:v>
                      </c:pt>
                      <c:pt idx="5744">
                        <c:v>-8.2610928830394796E-13</c:v>
                      </c:pt>
                      <c:pt idx="5745">
                        <c:v>-8.2259942312905571E-13</c:v>
                      </c:pt>
                      <c:pt idx="5746">
                        <c:v>-8.1832159874428874E-13</c:v>
                      </c:pt>
                      <c:pt idx="5747">
                        <c:v>-8.1328763176255088E-13</c:v>
                      </c:pt>
                      <c:pt idx="5748">
                        <c:v>-8.0750995923848201E-13</c:v>
                      </c:pt>
                      <c:pt idx="5749">
                        <c:v>-8.0100162035600271E-13</c:v>
                      </c:pt>
                      <c:pt idx="5750">
                        <c:v>-7.937762377103737E-13</c:v>
                      </c:pt>
                      <c:pt idx="5751">
                        <c:v>-7.8584799820707409E-13</c:v>
                      </c:pt>
                      <c:pt idx="5752">
                        <c:v>-7.7723163359995453E-13</c:v>
                      </c:pt>
                      <c:pt idx="5753">
                        <c:v>-7.6794240069124958E-13</c:v>
                      </c:pt>
                      <c:pt idx="5754">
                        <c:v>-7.5799606121613971E-13</c:v>
                      </c:pt>
                      <c:pt idx="5755">
                        <c:v>-7.4740886143463448E-13</c:v>
                      </c:pt>
                      <c:pt idx="5756">
                        <c:v>-7.3619751145360856E-13</c:v>
                      </c:pt>
                      <c:pt idx="5757">
                        <c:v>-7.2437916430185788E-13</c:v>
                      </c:pt>
                      <c:pt idx="5758">
                        <c:v>-7.1197139478105654E-13</c:v>
                      </c:pt>
                      <c:pt idx="5759">
                        <c:v>-6.9899217811548669E-13</c:v>
                      </c:pt>
                      <c:pt idx="5760">
                        <c:v>-6.8545986842338161E-13</c:v>
                      </c:pt>
                      <c:pt idx="5761">
                        <c:v>-6.7139317703267099E-13</c:v>
                      </c:pt>
                      <c:pt idx="5762">
                        <c:v>-6.5681115066383936E-13</c:v>
                      </c:pt>
                      <c:pt idx="5763">
                        <c:v>-6.4173314950251532E-13</c:v>
                      </c:pt>
                      <c:pt idx="5764">
                        <c:v>-6.2617882518429032E-13</c:v>
                      </c:pt>
                      <c:pt idx="5765">
                        <c:v>-6.1016809871412798E-13</c:v>
                      </c:pt>
                      <c:pt idx="5766">
                        <c:v>-5.9372113834256541E-13</c:v>
                      </c:pt>
                      <c:pt idx="5767">
                        <c:v>-5.7685833742073109E-13</c:v>
                      </c:pt>
                      <c:pt idx="5768">
                        <c:v>-5.596002922560035E-13</c:v>
                      </c:pt>
                      <c:pt idx="5769">
                        <c:v>-5.4196777998991766E-13</c:v>
                      </c:pt>
                      <c:pt idx="5770">
                        <c:v>-5.2398173651969116E-13</c:v>
                      </c:pt>
                      <c:pt idx="5771">
                        <c:v>-5.0566323448448293E-13</c:v>
                      </c:pt>
                      <c:pt idx="5772">
                        <c:v>-4.870334613372291E-13</c:v>
                      </c:pt>
                      <c:pt idx="5773">
                        <c:v>-4.68113697522605E-13</c:v>
                      </c:pt>
                      <c:pt idx="5774">
                        <c:v>-4.489252947813578E-13</c:v>
                      </c:pt>
                      <c:pt idx="5775">
                        <c:v>-4.2948965460092702E-13</c:v>
                      </c:pt>
                      <c:pt idx="5776">
                        <c:v>-4.098282068319306E-13</c:v>
                      </c:pt>
                      <c:pt idx="5777">
                        <c:v>-3.8996238848973791E-13</c:v>
                      </c:pt>
                      <c:pt idx="5778">
                        <c:v>-3.6991362275997598E-13</c:v>
                      </c:pt>
                      <c:pt idx="5779">
                        <c:v>-3.497032982264348E-13</c:v>
                      </c:pt>
                      <c:pt idx="5780">
                        <c:v>-3.2935274833942869E-13</c:v>
                      </c:pt>
                      <c:pt idx="5781">
                        <c:v>-3.0888323114226492E-13</c:v>
                      </c:pt>
                      <c:pt idx="5782">
                        <c:v>-2.8831590927303519E-13</c:v>
                      </c:pt>
                      <c:pt idx="5783">
                        <c:v>-2.6767183025851252E-13</c:v>
                      </c:pt>
                      <c:pt idx="5784">
                        <c:v>-2.469719071164785E-13</c:v>
                      </c:pt>
                      <c:pt idx="5785">
                        <c:v>-2.262368992823459E-13</c:v>
                      </c:pt>
                      <c:pt idx="5786">
                        <c:v>-2.0548739387546589E-13</c:v>
                      </c:pt>
                      <c:pt idx="5787">
                        <c:v>-1.847437873200245E-13</c:v>
                      </c:pt>
                      <c:pt idx="5788">
                        <c:v>-1.6402626733493841E-13</c:v>
                      </c:pt>
                      <c:pt idx="5789">
                        <c:v>-1.4335479530665731E-13</c:v>
                      </c:pt>
                      <c:pt idx="5790">
                        <c:v>-1.2274908905826791E-13</c:v>
                      </c:pt>
                      <c:pt idx="5791">
                        <c:v>-1.022286060277727E-13</c:v>
                      </c:pt>
                      <c:pt idx="5792">
                        <c:v>-8.1812526867893124E-14</c:v>
                      </c:pt>
                      <c:pt idx="5793">
                        <c:v>-6.1519739479206926E-14</c:v>
                      </c:pt>
                      <c:pt idx="5794">
                        <c:v>-4.1368823487895073E-14</c:v>
                      </c:pt>
                      <c:pt idx="5795">
                        <c:v>-2.1378035178822511E-14</c:v>
                      </c:pt>
                      <c:pt idx="5796">
                        <c:v>-1.565292894128848E-15</c:v>
                      </c:pt>
                      <c:pt idx="5797">
                        <c:v>1.805183709305194E-14</c:v>
                      </c:pt>
                      <c:pt idx="5798">
                        <c:v>3.7456154220682403E-14</c:v>
                      </c:pt>
                      <c:pt idx="5799">
                        <c:v>5.6630836787225908E-14</c:v>
                      </c:pt>
                      <c:pt idx="5800">
                        <c:v>7.5559454600432547E-14</c:v>
                      </c:pt>
                      <c:pt idx="5801">
                        <c:v>9.4225981118141832E-14</c:v>
                      </c:pt>
                      <c:pt idx="5802">
                        <c:v>1.126148050743075E-13</c:v>
                      </c:pt>
                      <c:pt idx="5803">
                        <c:v>1.3071074158401861E-13</c:v>
                      </c:pt>
                      <c:pt idx="5804">
                        <c:v>1.4849904272186279E-13</c:v>
                      </c:pt>
                      <c:pt idx="5805">
                        <c:v>1.6596540756854609E-13</c:v>
                      </c:pt>
                      <c:pt idx="5806">
                        <c:v>1.830959917212561E-13</c:v>
                      </c:pt>
                      <c:pt idx="5807">
                        <c:v>1.9987741626382029E-13</c:v>
                      </c:pt>
                      <c:pt idx="5808">
                        <c:v>2.1629677619328051E-13</c:v>
                      </c:pt>
                      <c:pt idx="5809">
                        <c:v>2.3234164830006699E-13</c:v>
                      </c:pt>
                      <c:pt idx="5810">
                        <c:v>2.4800009849951871E-13</c:v>
                      </c:pt>
                      <c:pt idx="5811">
                        <c:v>2.6326068861305121E-13</c:v>
                      </c:pt>
                      <c:pt idx="5812">
                        <c:v>2.7811248259783192E-13</c:v>
                      </c:pt>
                      <c:pt idx="5813">
                        <c:v>2.9254505222436871E-13</c:v>
                      </c:pt>
                      <c:pt idx="5814">
                        <c:v>3.0654848220196258E-13</c:v>
                      </c:pt>
                      <c:pt idx="5815">
                        <c:v>3.2011337475251872E-13</c:v>
                      </c:pt>
                      <c:pt idx="5816">
                        <c:v>3.332308536337367E-13</c:v>
                      </c:pt>
                      <c:pt idx="5817">
                        <c:v>3.458925676132355E-13</c:v>
                      </c:pt>
                      <c:pt idx="5818">
                        <c:v>3.580906933956834E-13</c:v>
                      </c:pt>
                      <c:pt idx="5819">
                        <c:v>3.6981793800551949E-13</c:v>
                      </c:pt>
                      <c:pt idx="5820">
                        <c:v>3.81067540628358E-13</c:v>
                      </c:pt>
                      <c:pt idx="5821">
                        <c:v>3.9183327391466379E-13</c:v>
                      </c:pt>
                      <c:pt idx="5822">
                        <c:v>4.021094447497784E-13</c:v>
                      </c:pt>
                      <c:pt idx="5823">
                        <c:v>4.118908944948529E-13</c:v>
                      </c:pt>
                      <c:pt idx="5824">
                        <c:v>4.2117299870371991E-13</c:v>
                      </c:pt>
                      <c:pt idx="5825">
                        <c:v>4.2995166632119199E-13</c:v>
                      </c:pt>
                      <c:pt idx="5826">
                        <c:v>4.3822333836873249E-13</c:v>
                      </c:pt>
                      <c:pt idx="5827">
                        <c:v>4.4598498612387911E-13</c:v>
                      </c:pt>
                      <c:pt idx="5828">
                        <c:v>4.5323410880023678E-13</c:v>
                      </c:pt>
                      <c:pt idx="5829">
                        <c:v>4.5996873073527271E-13</c:v>
                      </c:pt>
                      <c:pt idx="5830">
                        <c:v>4.6618739809355515E-13</c:v>
                      </c:pt>
                      <c:pt idx="5831">
                        <c:v>4.7188917509347701E-13</c:v>
                      </c:pt>
                      <c:pt idx="5832">
                        <c:v>4.7707363976588629E-13</c:v>
                      </c:pt>
                      <c:pt idx="5833">
                        <c:v>4.8174087925342211E-13</c:v>
                      </c:pt>
                      <c:pt idx="5834">
                        <c:v>4.8589148465971412E-13</c:v>
                      </c:pt>
                      <c:pt idx="5835">
                        <c:v>4.8952654545795112E-13</c:v>
                      </c:pt>
                      <c:pt idx="5836">
                        <c:v>4.9264764346866123E-13</c:v>
                      </c:pt>
                      <c:pt idx="5837">
                        <c:v>4.952568464168674E-13</c:v>
                      </c:pt>
                      <c:pt idx="5838">
                        <c:v>4.9735670107909248E-13</c:v>
                      </c:pt>
                      <c:pt idx="5839">
                        <c:v>4.9895022603098303E-13</c:v>
                      </c:pt>
                      <c:pt idx="5840">
                        <c:v>5.0004090400660487E-13</c:v>
                      </c:pt>
                      <c:pt idx="5841">
                        <c:v>5.0063267388073192E-13</c:v>
                      </c:pt>
                      <c:pt idx="5842">
                        <c:v>5.0072992228570414E-13</c:v>
                      </c:pt>
                      <c:pt idx="5843">
                        <c:v>5.0033747487467449E-13</c:v>
                      </c:pt>
                      <c:pt idx="5844">
                        <c:v>4.9946058724328937E-13</c:v>
                      </c:pt>
                      <c:pt idx="5845">
                        <c:v>4.9810493552206261E-13</c:v>
                      </c:pt>
                      <c:pt idx="5846">
                        <c:v>4.9627660665190147E-13</c:v>
                      </c:pt>
                      <c:pt idx="5847">
                        <c:v>4.9398208835542913E-13</c:v>
                      </c:pt>
                      <c:pt idx="5848">
                        <c:v>4.9122825881691847E-13</c:v>
                      </c:pt>
                      <c:pt idx="5849">
                        <c:v>4.8802237608380919E-13</c:v>
                      </c:pt>
                      <c:pt idx="5850">
                        <c:v>4.8437206720292342E-13</c:v>
                      </c:pt>
                      <c:pt idx="5851">
                        <c:v>4.8028531710462284E-13</c:v>
                      </c:pt>
                      <c:pt idx="5852">
                        <c:v>4.7577045724826428E-13</c:v>
                      </c:pt>
                      <c:pt idx="5853">
                        <c:v>4.7083615404241211E-13</c:v>
                      </c:pt>
                      <c:pt idx="5854">
                        <c:v>4.6549139705335008E-13</c:v>
                      </c:pt>
                      <c:pt idx="5855">
                        <c:v>4.597454870155087E-13</c:v>
                      </c:pt>
                      <c:pt idx="5856">
                        <c:v>4.5360802365748081E-13</c:v>
                      </c:pt>
                      <c:pt idx="5857">
                        <c:v>4.4708889335734208E-13</c:v>
                      </c:pt>
                      <c:pt idx="5858">
                        <c:v>4.4019825664102559E-13</c:v>
                      </c:pt>
                      <c:pt idx="5859">
                        <c:v>4.3294653553751072E-13</c:v>
                      </c:pt>
                      <c:pt idx="5860">
                        <c:v>4.2534440080459642E-13</c:v>
                      </c:pt>
                      <c:pt idx="5861">
                        <c:v>4.174027590390125E-13</c:v>
                      </c:pt>
                      <c:pt idx="5862">
                        <c:v>4.0913273968460092E-13</c:v>
                      </c:pt>
                      <c:pt idx="5863">
                        <c:v>4.0054568195226218E-13</c:v>
                      </c:pt>
                      <c:pt idx="5864">
                        <c:v>3.9165312166531172E-13</c:v>
                      </c:pt>
                      <c:pt idx="5865">
                        <c:v>3.8246677804382608E-13</c:v>
                      </c:pt>
                      <c:pt idx="5866">
                        <c:v>3.7299854044148752E-13</c:v>
                      </c:pt>
                      <c:pt idx="5867">
                        <c:v>3.6326045504834191E-13</c:v>
                      </c:pt>
                      <c:pt idx="5868">
                        <c:v>3.5326471157279071E-13</c:v>
                      </c:pt>
                      <c:pt idx="5869">
                        <c:v>3.4302362991601951E-13</c:v>
                      </c:pt>
                      <c:pt idx="5870">
                        <c:v>3.3254964685194671E-13</c:v>
                      </c:pt>
                      <c:pt idx="5871">
                        <c:v>3.2185530272563748E-13</c:v>
                      </c:pt>
                      <c:pt idx="5872">
                        <c:v>3.109532281829818E-13</c:v>
                      </c:pt>
                      <c:pt idx="5873">
                        <c:v>2.9985613094427779E-13</c:v>
                      </c:pt>
                      <c:pt idx="5874">
                        <c:v>2.8857678263419338E-13</c:v>
                      </c:pt>
                      <c:pt idx="5875">
                        <c:v>2.7712800568039932E-13</c:v>
                      </c:pt>
                      <c:pt idx="5876">
                        <c:v>2.655226602929773E-13</c:v>
                      </c:pt>
                      <c:pt idx="5877">
                        <c:v>2.5377363153650859E-13</c:v>
                      </c:pt>
                      <c:pt idx="5878">
                        <c:v>2.4189381650653898E-13</c:v>
                      </c:pt>
                      <c:pt idx="5879">
                        <c:v>2.2989611162189678E-13</c:v>
                      </c:pt>
                      <c:pt idx="5880">
                        <c:v>2.1779340004411539E-13</c:v>
                      </c:pt>
                      <c:pt idx="5881">
                        <c:v>2.0559853923497399E-13</c:v>
                      </c:pt>
                      <c:pt idx="5882">
                        <c:v>1.933243486629268E-13</c:v>
                      </c:pt>
                      <c:pt idx="5883">
                        <c:v>1.809835976689379E-13</c:v>
                      </c:pt>
                      <c:pt idx="5884">
                        <c:v>1.6858899350197869E-13</c:v>
                      </c:pt>
                      <c:pt idx="5885">
                        <c:v>1.5615316953417879E-13</c:v>
                      </c:pt>
                      <c:pt idx="5886">
                        <c:v>1.4368867366534311E-13</c:v>
                      </c:pt>
                      <c:pt idx="5887">
                        <c:v>1.312079569262705E-13</c:v>
                      </c:pt>
                      <c:pt idx="5888">
                        <c:v>1.187233622900181E-13</c:v>
                      </c:pt>
                      <c:pt idx="5889">
                        <c:v>1.062471136999633E-13</c:v>
                      </c:pt>
                      <c:pt idx="5890">
                        <c:v>9.3791305323214699E-14</c:v>
                      </c:pt>
                      <c:pt idx="5891">
                        <c:v>8.1367891037619873E-14</c:v>
                      </c:pt>
                      <c:pt idx="5892">
                        <c:v>6.8988674160305072E-14</c:v>
                      </c:pt>
                      <c:pt idx="5893">
                        <c:v>5.6665297425370178E-14</c:v>
                      </c:pt>
                      <c:pt idx="5894">
                        <c:v>4.4409233218041188E-14</c:v>
                      </c:pt>
                      <c:pt idx="5895">
                        <c:v>3.2231774072260398E-14</c:v>
                      </c:pt>
                      <c:pt idx="5896">
                        <c:v>2.0144023438367621E-14</c:v>
                      </c:pt>
                      <c:pt idx="5897">
                        <c:v>8.156886727196097E-15</c:v>
                      </c:pt>
                      <c:pt idx="5898">
                        <c:v>-3.7189373634260759E-15</c:v>
                      </c:pt>
                      <c:pt idx="5899">
                        <c:v>-1.5472965234113361E-14</c:v>
                      </c:pt>
                      <c:pt idx="5900">
                        <c:v>-2.7094936475980841E-14</c:v>
                      </c:pt>
                      <c:pt idx="5901">
                        <c:v>-3.8574821664344042E-14</c:v>
                      </c:pt>
                      <c:pt idx="5902">
                        <c:v>-4.9902829849422201E-14</c:v>
                      </c:pt>
                      <c:pt idx="5903">
                        <c:v>-6.1069415739748909E-14</c:v>
                      </c:pt>
                      <c:pt idx="5904">
                        <c:v>-7.2065286574336221E-14</c:v>
                      </c:pt>
                      <c:pt idx="5905">
                        <c:v>-8.2881408679982003E-14</c:v>
                      </c:pt>
                      <c:pt idx="5906">
                        <c:v>-9.3509013710453122E-14</c:v>
                      </c:pt>
                      <c:pt idx="5907">
                        <c:v>-1.0393960456462021E-13</c:v>
                      </c:pt>
                      <c:pt idx="5908">
                        <c:v>-1.141649609809622E-13</c:v>
                      </c:pt>
                      <c:pt idx="5909">
                        <c:v>-1.2417714480620069E-13</c:v>
                      </c:pt>
                      <c:pt idx="5910">
                        <c:v>-1.339685049361636E-13</c:v>
                      </c:pt>
                      <c:pt idx="5911">
                        <c:v>-1.435316819273176E-13</c:v>
                      </c:pt>
                      <c:pt idx="5912">
                        <c:v>-1.5285961227774539E-13</c:v>
                      </c:pt>
                      <c:pt idx="5913">
                        <c:v>-1.619455323766777E-13</c:v>
                      </c:pt>
                      <c:pt idx="5914">
                        <c:v>-1.7078298212202359E-13</c:v>
                      </c:pt>
                      <c:pt idx="5915">
                        <c:v>-1.7936580820567229E-13</c:v>
                      </c:pt>
                      <c:pt idx="5916">
                        <c:v>-1.8768816706666479E-13</c:v>
                      </c:pt>
                      <c:pt idx="5917">
                        <c:v>-1.9574452751265731E-13</c:v>
                      </c:pt>
                      <c:pt idx="5918">
                        <c:v>-2.035296730104202E-13</c:v>
                      </c:pt>
                      <c:pt idx="5919">
                        <c:v>-2.1103870364642841E-13</c:v>
                      </c:pt>
                      <c:pt idx="5920">
                        <c:v>-2.182670377589124E-13</c:v>
                      </c:pt>
                      <c:pt idx="5921">
                        <c:v>-2.2521041324304701E-13</c:v>
                      </c:pt>
                      <c:pt idx="5922">
                        <c:v>-2.318648885312552E-13</c:v>
                      </c:pt>
                      <c:pt idx="5923">
                        <c:v>-2.3822684325090351E-13</c:v>
                      </c:pt>
                      <c:pt idx="5924">
                        <c:v>-2.4429297856195671E-13</c:v>
                      </c:pt>
                      <c:pt idx="5925">
                        <c:v>-2.5006031717744689E-13</c:v>
                      </c:pt>
                      <c:pt idx="5926">
                        <c:v>-2.5552620306989318E-13</c:v>
                      </c:pt>
                      <c:pt idx="5927">
                        <c:v>-2.6068830086708279E-13</c:v>
                      </c:pt>
                      <c:pt idx="5928">
                        <c:v>-2.6554459494089479E-13</c:v>
                      </c:pt>
                      <c:pt idx="5929">
                        <c:v>-2.7009338819311021E-13</c:v>
                      </c:pt>
                      <c:pt idx="5930">
                        <c:v>-2.7433330054240722E-13</c:v>
                      </c:pt>
                      <c:pt idx="5931">
                        <c:v>-2.782632671169943E-13</c:v>
                      </c:pt>
                      <c:pt idx="5932">
                        <c:v>-2.8188253615757089E-13</c:v>
                      </c:pt>
                      <c:pt idx="5933">
                        <c:v>-2.8519066663554682E-13</c:v>
                      </c:pt>
                      <c:pt idx="5934">
                        <c:v>-2.8818752559167839E-13</c:v>
                      </c:pt>
                      <c:pt idx="5935">
                        <c:v>-2.9087328520049942E-13</c:v>
                      </c:pt>
                      <c:pt idx="5936">
                        <c:v>-2.9324841956614169E-13</c:v>
                      </c:pt>
                      <c:pt idx="5937">
                        <c:v>-2.9531370125534538E-13</c:v>
                      </c:pt>
                      <c:pt idx="5938">
                        <c:v>-2.9707019757365619E-13</c:v>
                      </c:pt>
                      <c:pt idx="5939">
                        <c:v>-2.9851926659100231E-13</c:v>
                      </c:pt>
                      <c:pt idx="5940">
                        <c:v>-2.9966255292302098E-13</c:v>
                      </c:pt>
                      <c:pt idx="5941">
                        <c:v>-3.0050198327468481E-13</c:v>
                      </c:pt>
                      <c:pt idx="5942">
                        <c:v>-3.0103976175294131E-13</c:v>
                      </c:pt>
                      <c:pt idx="5943">
                        <c:v>-3.0127836495523909E-13</c:v>
                      </c:pt>
                      <c:pt idx="5944">
                        <c:v>-3.0122053684096582E-13</c:v>
                      </c:pt>
                      <c:pt idx="5945">
                        <c:v>-3.0086928339296051E-13</c:v>
                      </c:pt>
                      <c:pt idx="5946">
                        <c:v>-3.0022786707640411E-13</c:v>
                      </c:pt>
                      <c:pt idx="5947">
                        <c:v>-2.9929980110250789E-13</c:v>
                      </c:pt>
                      <c:pt idx="5948">
                        <c:v>-2.9808884350454469E-13</c:v>
                      </c:pt>
                      <c:pt idx="5949">
                        <c:v>-2.965989910338692E-13</c:v>
                      </c:pt>
                      <c:pt idx="5950">
                        <c:v>-2.9483447288367898E-13</c:v>
                      </c:pt>
                      <c:pt idx="5951">
                        <c:v>-2.9279974424835322E-13</c:v>
                      </c:pt>
                      <c:pt idx="5952">
                        <c:v>-2.9049947972629381E-13</c:v>
                      </c:pt>
                      <c:pt idx="5953">
                        <c:v>-2.8793856657426322E-13</c:v>
                      </c:pt>
                      <c:pt idx="5954">
                        <c:v>-2.851220978212823E-13</c:v>
                      </c:pt>
                      <c:pt idx="5955">
                        <c:v>-2.8205536525020541E-13</c:v>
                      </c:pt>
                      <c:pt idx="5956">
                        <c:v>-2.787438522551396E-13</c:v>
                      </c:pt>
                      <c:pt idx="5957">
                        <c:v>-2.7519322658291618E-13</c:v>
                      </c:pt>
                      <c:pt idx="5958">
                        <c:v>-2.7140933296685039E-13</c:v>
                      </c:pt>
                      <c:pt idx="5959">
                        <c:v>-2.6739818566105311E-13</c:v>
                      </c:pt>
                      <c:pt idx="5960">
                        <c:v>-2.6316596088356899E-13</c:v>
                      </c:pt>
                      <c:pt idx="5961">
                        <c:v>-2.5871898917662569E-13</c:v>
                      </c:pt>
                      <c:pt idx="5962">
                        <c:v>-2.540637476922733E-13</c:v>
                      </c:pt>
                      <c:pt idx="5963">
                        <c:v>-2.492068524116883E-13</c:v>
                      </c:pt>
                      <c:pt idx="5964">
                        <c:v>-2.4415505030639429E-13</c:v>
                      </c:pt>
                      <c:pt idx="5965">
                        <c:v>-2.3891521144963018E-13</c:v>
                      </c:pt>
                      <c:pt idx="5966">
                        <c:v>-2.3349432108605899E-13</c:v>
                      </c:pt>
                      <c:pt idx="5967">
                        <c:v>-2.2789947166797489E-13</c:v>
                      </c:pt>
                      <c:pt idx="5968">
                        <c:v>-2.221378548661124E-13</c:v>
                      </c:pt>
                      <c:pt idx="5969">
                        <c:v>-2.1621675356310909E-13</c:v>
                      </c:pt>
                      <c:pt idx="5970">
                        <c:v>-2.1014353383760939E-13</c:v>
                      </c:pt>
                      <c:pt idx="5971">
                        <c:v>-2.0392563694692541E-13</c:v>
                      </c:pt>
                      <c:pt idx="5972">
                        <c:v>-1.975705713160956E-13</c:v>
                      </c:pt>
                      <c:pt idx="5973">
                        <c:v>-1.9108590454109499E-13</c:v>
                      </c:pt>
                      <c:pt idx="5974">
                        <c:v>-1.8447925541386271E-13</c:v>
                      </c:pt>
                      <c:pt idx="5975">
                        <c:v>-1.7775828597671241E-13</c:v>
                      </c:pt>
                      <c:pt idx="5976">
                        <c:v>-1.709306936135895E-13</c:v>
                      </c:pt>
                      <c:pt idx="5977">
                        <c:v>-1.640042031855269E-13</c:v>
                      </c:pt>
                      <c:pt idx="5978">
                        <c:v>-1.5698655921753549E-13</c:v>
                      </c:pt>
                      <c:pt idx="5979">
                        <c:v>-1.498855181440438E-13</c:v>
                      </c:pt>
                      <c:pt idx="5980">
                        <c:v>-1.427088406198733E-13</c:v>
                      </c:pt>
                      <c:pt idx="5981">
                        <c:v>-1.3546428390360109E-13</c:v>
                      </c:pt>
                      <c:pt idx="5982">
                        <c:v>-1.281595943200242E-13</c:v>
                      </c:pt>
                      <c:pt idx="5983">
                        <c:v>-1.208024998082958E-13</c:v>
                      </c:pt>
                      <c:pt idx="5984">
                        <c:v>-1.13400702562153E-13</c:v>
                      </c:pt>
                      <c:pt idx="5985">
                        <c:v>-1.059618717685044E-13</c:v>
                      </c:pt>
                      <c:pt idx="5986">
                        <c:v>-9.8493636450485804E-14</c:v>
                      </c:pt>
                      <c:pt idx="5987">
                        <c:v>-9.1003578420928962E-14</c:v>
                      </c:pt>
                      <c:pt idx="5988">
                        <c:v>-8.3499225352024173E-14</c:v>
                      </c:pt>
                      <c:pt idx="5989">
                        <c:v>-7.59880439667833E-14</c:v>
                      </c:pt>
                      <c:pt idx="5990">
                        <c:v>-6.8477433357737355E-14</c:v>
                      </c:pt>
                      <c:pt idx="5991">
                        <c:v>-6.0974718438123591E-14</c:v>
                      </c:pt>
                      <c:pt idx="5992">
                        <c:v>-5.3487143530635742E-14</c:v>
                      </c:pt>
                      <c:pt idx="5993">
                        <c:v>-4.6021866098626092E-14</c:v>
                      </c:pt>
                      <c:pt idx="5994">
                        <c:v>-3.8585950624460683E-14</c:v>
                      </c:pt>
                      <c:pt idx="5995">
                        <c:v>-3.1186362639538172E-14</c:v>
                      </c:pt>
                      <c:pt idx="5996">
                        <c:v>-2.382996291029031E-14</c:v>
                      </c:pt>
                      <c:pt idx="5997">
                        <c:v>-1.65235017842866E-14</c:v>
                      </c:pt>
                      <c:pt idx="5998">
                        <c:v>-9.2736137003683702E-15</c:v>
                      </c:pt>
                      <c:pt idx="5999">
                        <c:v>-2.0868118665385862E-15</c:v>
                      </c:pt>
                      <c:pt idx="6000">
                        <c:v>5.0305168908674142E-15</c:v>
                      </c:pt>
                      <c:pt idx="6001">
                        <c:v>1.2072117103407051E-14</c:v>
                      </c:pt>
                      <c:pt idx="6002">
                        <c:v>1.9031869459031929E-14</c:v>
                      </c:pt>
                      <c:pt idx="6003">
                        <c:v>2.5903795419950501E-14</c:v>
                      </c:pt>
                      <c:pt idx="6004">
                        <c:v>3.2682061657142017E-14</c:v>
                      </c:pt>
                      <c:pt idx="6005">
                        <c:v>3.9360984299018113E-14</c:v>
                      </c:pt>
                      <c:pt idx="6006">
                        <c:v>4.5935032991934221E-14</c:v>
                      </c:pt>
                      <c:pt idx="6007">
                        <c:v>5.2398834770459997E-14</c:v>
                      </c:pt>
                      <c:pt idx="6008">
                        <c:v>5.8747177735523974E-14</c:v>
                      </c:pt>
                      <c:pt idx="6009">
                        <c:v>6.497501453875424E-14</c:v>
                      </c:pt>
                      <c:pt idx="6010">
                        <c:v>7.1077465671542705E-14</c:v>
                      </c:pt>
                      <c:pt idx="6011">
                        <c:v>7.7049822557565718E-14</c:v>
                      </c:pt>
                      <c:pt idx="6012">
                        <c:v>8.2887550447698304E-14</c:v>
                      </c:pt>
                      <c:pt idx="6013">
                        <c:v>8.85862911164627E-14</c:v>
                      </c:pt>
                      <c:pt idx="6014">
                        <c:v>9.4141865359354127E-14</c:v>
                      </c:pt>
                      <c:pt idx="6015">
                        <c:v>9.9550275290587691E-14</c:v>
                      </c:pt>
                      <c:pt idx="6016">
                        <c:v>1.048077064410095E-13</c:v>
                      </c:pt>
                      <c:pt idx="6017">
                        <c:v>1.099105296561127E-13</c:v>
                      </c:pt>
                      <c:pt idx="6018">
                        <c:v>1.1485530279429529E-13</c:v>
                      </c:pt>
                      <c:pt idx="6019">
                        <c:v>1.196387722256894E-13</c:v>
                      </c:pt>
                      <c:pt idx="6020">
                        <c:v>1.2425787413208319E-13</c:v>
                      </c:pt>
                      <c:pt idx="6021">
                        <c:v>1.287097356086466E-13</c:v>
                      </c:pt>
                      <c:pt idx="6022">
                        <c:v>1.329916755683575E-13</c:v>
                      </c:pt>
                      <c:pt idx="6023">
                        <c:v>1.3710120545020741E-13</c:v>
                      </c:pt>
                      <c:pt idx="6024">
                        <c:v>1.4103602973245021E-13</c:v>
                      </c:pt>
                      <c:pt idx="6025">
                        <c:v>1.447940462523309E-13</c:v>
                      </c:pt>
                      <c:pt idx="6026">
                        <c:v>1.4837334633390831E-13</c:v>
                      </c:pt>
                      <c:pt idx="6027">
                        <c:v>1.517722147257574E-13</c:v>
                      </c:pt>
                      <c:pt idx="6028">
                        <c:v>1.5498912935050269E-13</c:v>
                      </c:pt>
                      <c:pt idx="6029">
                        <c:v>1.580227608682996E-13</c:v>
                      </c:pt>
                      <c:pt idx="6030">
                        <c:v>1.6087197205654151E-13</c:v>
                      </c:pt>
                      <c:pt idx="6031">
                        <c:v>1.6353581700822699E-13</c:v>
                      </c:pt>
                      <c:pt idx="6032">
                        <c:v>1.660135401515726E-13</c:v>
                      </c:pt>
                      <c:pt idx="6033">
                        <c:v>1.6830457509360731E-13</c:v>
                      </c:pt>
                      <c:pt idx="6034">
                        <c:v>1.7040854329063011E-13</c:v>
                      </c:pt>
                      <c:pt idx="6035">
                        <c:v>1.7232525254854831E-13</c:v>
                      </c:pt>
                      <c:pt idx="6036">
                        <c:v>1.7405469535625629E-13</c:v>
                      </c:pt>
                      <c:pt idx="6037">
                        <c:v>1.755970470553399E-13</c:v>
                      </c:pt>
                      <c:pt idx="6038">
                        <c:v>1.7695266384952269E-13</c:v>
                      </c:pt>
                      <c:pt idx="6039">
                        <c:v>1.78122080657392E-13</c:v>
                      </c:pt>
                      <c:pt idx="6040">
                        <c:v>1.7910600881205871E-13</c:v>
                      </c:pt>
                      <c:pt idx="6041">
                        <c:v>1.7990533361152009E-13</c:v>
                      </c:pt>
                      <c:pt idx="6042">
                        <c:v>1.8052111172360159E-13</c:v>
                      </c:pt>
                      <c:pt idx="6043">
                        <c:v>1.8095456844945739E-13</c:v>
                      </c:pt>
                      <c:pt idx="6044">
                        <c:v>1.8120709484970871E-13</c:v>
                      </c:pt>
                      <c:pt idx="6045">
                        <c:v>1.8128024473738991E-13</c:v>
                      </c:pt>
                      <c:pt idx="6046">
                        <c:v>1.81175731541965E-13</c:v>
                      </c:pt>
                      <c:pt idx="6047">
                        <c:v>1.808954250487567E-13</c:v>
                      </c:pt>
                      <c:pt idx="6048">
                        <c:v>1.8044134801820971E-13</c:v>
                      </c:pt>
                      <c:pt idx="6049">
                        <c:v>1.7981567268948549E-13</c:v>
                      </c:pt>
                      <c:pt idx="6050">
                        <c:v>1.7902071717295039E-13</c:v>
                      </c:pt>
                      <c:pt idx="6051">
                        <c:v>1.7805894173618371E-13</c:v>
                      </c:pt>
                      <c:pt idx="6052">
                        <c:v>1.769329449881918E-13</c:v>
                      </c:pt>
                      <c:pt idx="6053">
                        <c:v>1.756454599665631E-13</c:v>
                      </c:pt>
                      <c:pt idx="6054">
                        <c:v>1.741993501323512E-13</c:v>
                      </c:pt>
                      <c:pt idx="6055">
                        <c:v>1.7259760527751111E-13</c:v>
                      </c:pt>
                      <c:pt idx="6056">
                        <c:v>1.708433373497548E-13</c:v>
                      </c:pt>
                      <c:pt idx="6057">
                        <c:v>1.6893977619972239E-13</c:v>
                      </c:pt>
                      <c:pt idx="6058">
                        <c:v>1.668902652553922E-13</c:v>
                      </c:pt>
                      <c:pt idx="6059">
                        <c:v>1.6469825712867649E-13</c:v>
                      </c:pt>
                      <c:pt idx="6060">
                        <c:v>1.6236730915916511E-13</c:v>
                      </c:pt>
                      <c:pt idx="6061">
                        <c:v>1.599010788999922E-13</c:v>
                      </c:pt>
                      <c:pt idx="6062">
                        <c:v>1.5730331955080819E-13</c:v>
                      </c:pt>
                      <c:pt idx="6063">
                        <c:v>1.545778753428394E-13</c:v>
                      </c:pt>
                      <c:pt idx="6064">
                        <c:v>1.517286768810181E-13</c:v>
                      </c:pt>
                      <c:pt idx="6065">
                        <c:v>1.487597364481558E-13</c:v>
                      </c:pt>
                      <c:pt idx="6066">
                        <c:v>1.4567514327612039E-13</c:v>
                      </c:pt>
                      <c:pt idx="6067">
                        <c:v>1.4247905878896089E-13</c:v>
                      </c:pt>
                      <c:pt idx="6068">
                        <c:v>1.391757118229023E-13</c:v>
                      </c:pt>
                      <c:pt idx="6069">
                        <c:v>1.3576939382810631E-13</c:v>
                      </c:pt>
                      <c:pt idx="6070">
                        <c:v>1.322644540570611E-13</c:v>
                      </c:pt>
                      <c:pt idx="6071">
                        <c:v>1.286652947444317E-13</c:v>
                      </c:pt>
                      <c:pt idx="6072">
                        <c:v>1.249763662831586E-13</c:v>
                      </c:pt>
                      <c:pt idx="6073">
                        <c:v>1.2120216240155091E-13</c:v>
                      </c:pt>
                      <c:pt idx="6074">
                        <c:v>1.173472153460725E-13</c:v>
                      </c:pt>
                      <c:pt idx="6075">
                        <c:v>1.134160910744642E-13</c:v>
                      </c:pt>
                      <c:pt idx="6076">
                        <c:v>1.094133844637925E-13</c:v>
                      </c:pt>
                      <c:pt idx="6077">
                        <c:v>1.053437145379525E-13</c:v>
                      </c:pt>
                      <c:pt idx="6078">
                        <c:v>1.012117197190908E-13</c:v>
                      </c:pt>
                      <c:pt idx="6079">
                        <c:v>9.7022053107342666E-14</c:v>
                      </c:pt>
                      <c:pt idx="6080">
                        <c:v>9.2779377793211885E-14</c:v>
                      </c:pt>
                      <c:pt idx="6081">
                        <c:v>8.8488362206841515E-14</c:v>
                      </c:pt>
                      <c:pt idx="6082">
                        <c:v>8.4153675508348708E-14</c:v>
                      </c:pt>
                      <c:pt idx="6083">
                        <c:v>7.9779983023314019E-14</c:v>
                      </c:pt>
                      <c:pt idx="6084">
                        <c:v>7.5371941727430914E-14</c:v>
                      </c:pt>
                      <c:pt idx="6085">
                        <c:v>7.0934195784233563E-14</c:v>
                      </c:pt>
                      <c:pt idx="6086">
                        <c:v>6.6471372139730047E-14</c:v>
                      </c:pt>
                      <c:pt idx="6087">
                        <c:v>6.1988076177674513E-14</c:v>
                      </c:pt>
                      <c:pt idx="6088">
                        <c:v>5.7488887439115581E-14</c:v>
                      </c:pt>
                      <c:pt idx="6089">
                        <c:v>5.2978355409759211E-14</c:v>
                      </c:pt>
                      <c:pt idx="6090">
                        <c:v>4.8460995378582982E-14</c:v>
                      </c:pt>
                      <c:pt idx="6091">
                        <c:v>4.3941284371034917E-14</c:v>
                      </c:pt>
                      <c:pt idx="6092">
                        <c:v>3.9423657160044109E-14</c:v>
                      </c:pt>
                      <c:pt idx="6093">
                        <c:v>3.4912502357962168E-14</c:v>
                      </c:pt>
                      <c:pt idx="6094">
                        <c:v>3.0412158592444747E-14</c:v>
                      </c:pt>
                      <c:pt idx="6095">
                        <c:v>2.5926910769170291E-14</c:v>
                      </c:pt>
                      <c:pt idx="6096">
                        <c:v>2.1460986424179678E-14</c:v>
                      </c:pt>
                      <c:pt idx="6097">
                        <c:v>1.7018552168505288E-14</c:v>
                      </c:pt>
                      <c:pt idx="6098">
                        <c:v>1.2603710227641351E-14</c:v>
                      </c:pt>
                      <c:pt idx="6099">
                        <c:v>8.2204950782893499E-15</c:v>
                      </c:pt>
                      <c:pt idx="6100">
                        <c:v>3.8728701846934638E-15</c:v>
                      </c:pt>
                      <c:pt idx="6101">
                        <c:v>-4.3527516323969902E-16</c:v>
                      </c:pt>
                      <c:pt idx="6102">
                        <c:v>-4.7001289079635953E-15</c:v>
                      </c:pt>
                      <c:pt idx="6103">
                        <c:v>-8.9179591765052054E-15</c:v>
                      </c:pt>
                      <c:pt idx="6104">
                        <c:v>-1.308511712504081E-14</c:v>
                      </c:pt>
                      <c:pt idx="6105">
                        <c:v>-1.7198039674128712E-14</c:v>
                      </c:pt>
                      <c:pt idx="6106">
                        <c:v>-2.1253252133017129E-14</c:v>
                      </c:pt>
                      <c:pt idx="6107">
                        <c:v>-2.5247370711569809E-14</c:v>
                      </c:pt>
                      <c:pt idx="6108">
                        <c:v>-2.9177104918475472E-14</c:v>
                      </c:pt>
                      <c:pt idx="6109">
                        <c:v>-3.3039259844532269E-14</c:v>
                      </c:pt>
                      <c:pt idx="6110">
                        <c:v>-3.6830738329921982E-14</c:v>
                      </c:pt>
                      <c:pt idx="6111">
                        <c:v>-4.0548543014512919E-14</c:v>
                      </c:pt>
                      <c:pt idx="6112">
                        <c:v>-4.418977827035446E-14</c:v>
                      </c:pt>
                      <c:pt idx="6113">
                        <c:v>-4.7751652015649042E-14</c:v>
                      </c:pt>
                      <c:pt idx="6114">
                        <c:v>-5.1231477409610521E-14</c:v>
                      </c:pt>
                      <c:pt idx="6115">
                        <c:v>-5.4626674427739968E-14</c:v>
                      </c:pt>
                      <c:pt idx="6116">
                        <c:v>-5.7934771317171011E-14</c:v>
                      </c:pt>
                      <c:pt idx="6117">
                        <c:v>-6.1153405931857844E-14</c:v>
                      </c:pt>
                      <c:pt idx="6118">
                        <c:v>-6.4280326947498078E-14</c:v>
                      </c:pt>
                      <c:pt idx="6119">
                        <c:v>-6.7313394956201502E-14</c:v>
                      </c:pt>
                      <c:pt idx="6120">
                        <c:v>-7.0250583441032675E-14</c:v>
                      </c:pt>
                      <c:pt idx="6121">
                        <c:v>-7.3089979630671592E-14</c:v>
                      </c:pt>
                      <c:pt idx="6122">
                        <c:v>-7.5829785234550976E-14</c:v>
                      </c:pt>
                      <c:pt idx="6123">
                        <c:v>-7.8468317058942058E-14</c:v>
                      </c:pt>
                      <c:pt idx="6124">
                        <c:v>-8.1004007504572045E-14</c:v>
                      </c:pt>
                      <c:pt idx="6125">
                        <c:v>-8.3435404946466381E-14</c:v>
                      </c:pt>
                      <c:pt idx="6126">
                        <c:v>-8.5761173996816923E-14</c:v>
                      </c:pt>
                      <c:pt idx="6127">
                        <c:v>-8.7980095651783433E-14</c:v>
                      </c:pt>
                      <c:pt idx="6128">
                        <c:v>-9.009106732323996E-14</c:v>
                      </c:pt>
                      <c:pt idx="6129">
                        <c:v>-9.209310275657987E-14</c:v>
                      </c:pt>
                      <c:pt idx="6130">
                        <c:v>-9.3985331835793623E-14</c:v>
                      </c:pt>
                      <c:pt idx="6131">
                        <c:v>-9.5767000277131104E-14</c:v>
                      </c:pt>
                      <c:pt idx="6132">
                        <c:v>-9.7437469212756109E-14</c:v>
                      </c:pt>
                      <c:pt idx="6133">
                        <c:v>-9.8996214665893994E-14</c:v>
                      </c:pt>
                      <c:pt idx="6134">
                        <c:v>-1.004428269190644E-13</c:v>
                      </c:pt>
                      <c:pt idx="6135">
                        <c:v>-1.017770097770794E-13</c:v>
                      </c:pt>
                      <c:pt idx="6136">
                        <c:v>-1.02998579726574E-13</c:v>
                      </c:pt>
                      <c:pt idx="6137">
                        <c:v>-1.041074649939177E-13</c:v>
                      </c:pt>
                      <c:pt idx="6138">
                        <c:v>-1.0510370450343911E-13</c:v>
                      </c:pt>
                      <c:pt idx="6139">
                        <c:v>-1.059874467379715E-13</c:v>
                      </c:pt>
                      <c:pt idx="6140">
                        <c:v>-1.06758948503804E-13</c:v>
                      </c:pt>
                      <c:pt idx="6141">
                        <c:v>-1.074185736021933E-13</c:v>
                      </c:pt>
                      <c:pt idx="6142">
                        <c:v>-1.079667914096653E-13</c:v>
                      </c:pt>
                      <c:pt idx="6143">
                        <c:v>-1.084041753693971E-13</c:v>
                      </c:pt>
                      <c:pt idx="6144">
                        <c:v>-1.087314013960379E-13</c:v>
                      </c:pt>
                      <c:pt idx="6145">
                        <c:v>-1.08949246196387E-13</c:v>
                      </c:pt>
                      <c:pt idx="6146">
                        <c:v>-1.090585855084047E-13</c:v>
                      </c:pt>
                      <c:pt idx="6147">
                        <c:v>-1.09060392261088E-13</c:v>
                      </c:pt>
                      <c:pt idx="6148">
                        <c:v>-1.089557346577947E-13</c:v>
                      </c:pt>
                      <c:pt idx="6149">
                        <c:v>-1.087457741856469E-13</c:v>
                      </c:pt>
                      <c:pt idx="6150">
                        <c:v>-1.0843176355369469E-13</c:v>
                      </c:pt>
                      <c:pt idx="6151">
                        <c:v>-1.08015044562559E-13</c:v>
                      </c:pt>
                      <c:pt idx="6152">
                        <c:v>-1.07497045908316E-13</c:v>
                      </c:pt>
                      <c:pt idx="6153">
                        <c:v>-1.0687928092342059E-13</c:v>
                      </c:pt>
                      <c:pt idx="6154">
                        <c:v>-1.061633452575003E-13</c:v>
                      </c:pt>
                      <c:pt idx="6155">
                        <c:v>-1.053509145008815E-13</c:v>
                      </c:pt>
                      <c:pt idx="6156">
                        <c:v>-1.044437417537371E-13</c:v>
                      </c:pt>
                      <c:pt idx="6157">
                        <c:v>-1.034436551437697E-13</c:v>
                      </c:pt>
                      <c:pt idx="6158">
                        <c:v>-1.023525552953651E-13</c:v>
                      </c:pt>
                      <c:pt idx="6159">
                        <c:v>-1.011724127531691E-13</c:v>
                      </c:pt>
                      <c:pt idx="6160">
                        <c:v>-9.9905265363055499E-14</c:v>
                      </c:pt>
                      <c:pt idx="6161">
                        <c:v>-9.8553215613465839E-14</c:v>
                      </c:pt>
                      <c:pt idx="6162">
                        <c:v>-9.7118427940110462E-14</c:v>
                      </c:pt>
                      <c:pt idx="6163">
                        <c:v>-9.5603125997025297E-14</c:v>
                      </c:pt>
                      <c:pt idx="6164">
                        <c:v>-9.4009589896983329E-14</c:v>
                      </c:pt>
                      <c:pt idx="6165">
                        <c:v>-9.2340153424258916E-14</c:v>
                      </c:pt>
                      <c:pt idx="6166">
                        <c:v>-9.0597201222740499E-14</c:v>
                      </c:pt>
                      <c:pt idx="6167">
                        <c:v>-8.8783165962381381E-14</c:v>
                      </c:pt>
                      <c:pt idx="6168">
                        <c:v>-8.6900525486969985E-14</c:v>
                      </c:pt>
                      <c:pt idx="6169">
                        <c:v>-8.4951799946189057E-14</c:v>
                      </c:pt>
                      <c:pt idx="6170">
                        <c:v>-8.2939548914919518E-14</c:v>
                      </c:pt>
                      <c:pt idx="6171">
                        <c:v>-8.086636850272751E-14</c:v>
                      </c:pt>
                      <c:pt idx="6172">
                        <c:v>-7.8734888456453486E-14</c:v>
                      </c:pt>
                      <c:pt idx="6173">
                        <c:v>-7.6547769258799973E-14</c:v>
                      </c:pt>
                      <c:pt idx="6174">
                        <c:v>-7.430769922578973E-14</c:v>
                      </c:pt>
                      <c:pt idx="6175">
                        <c:v>-7.201739160593849E-14</c:v>
                      </c:pt>
                      <c:pt idx="6176">
                        <c:v>-6.9679581683956471E-14</c:v>
                      </c:pt>
                      <c:pt idx="6177">
                        <c:v>-6.7297023891760528E-14</c:v>
                      </c:pt>
                      <c:pt idx="6178">
                        <c:v>-6.4872488929543973E-14</c:v>
                      </c:pt>
                      <c:pt idx="6179">
                        <c:v>-6.2408760899613851E-14</c:v>
                      </c:pt>
                      <c:pt idx="6180">
                        <c:v>-5.9908634455666115E-14</c:v>
                      </c:pt>
                      <c:pt idx="6181">
                        <c:v>-5.7374911970127527E-14</c:v>
                      </c:pt>
                      <c:pt idx="6182">
                        <c:v>-5.4810400722149222E-14</c:v>
                      </c:pt>
                      <c:pt idx="6183">
                        <c:v>-5.2217910108791102E-14</c:v>
                      </c:pt>
                      <c:pt idx="6184">
                        <c:v>-4.9600248881888259E-14</c:v>
                      </c:pt>
                      <c:pt idx="6185">
                        <c:v>-4.6960222413040818E-14</c:v>
                      </c:pt>
                      <c:pt idx="6186">
                        <c:v>-4.4300629989116741E-14</c:v>
                      </c:pt>
                      <c:pt idx="6187">
                        <c:v>-4.1624262140603778E-14</c:v>
                      </c:pt>
                      <c:pt idx="6188">
                        <c:v>-3.8933898005091261E-14</c:v>
                      </c:pt>
                      <c:pt idx="6189">
                        <c:v>-3.6232302728105428E-14</c:v>
                      </c:pt>
                      <c:pt idx="6190">
                        <c:v>-3.3522224903463698E-14</c:v>
                      </c:pt>
                      <c:pt idx="6191">
                        <c:v>-3.0806394055252761E-14</c:v>
                      </c:pt>
                      <c:pt idx="6192">
                        <c:v>-2.808751816347401E-14</c:v>
                      </c:pt>
                      <c:pt idx="6193">
                        <c:v>-2.536828123533704E-14</c:v>
                      </c:pt>
                      <c:pt idx="6194">
                        <c:v>-2.2651340924117291E-14</c:v>
                      </c:pt>
                      <c:pt idx="6195">
                        <c:v>-1.993932619742873E-14</c:v>
                      </c:pt>
                      <c:pt idx="6196">
                        <c:v>-1.7234835056695761E-14</c:v>
                      </c:pt>
                      <c:pt idx="6197">
                        <c:v>-1.454043230954069E-14</c:v>
                      </c:pt>
                      <c:pt idx="6198">
                        <c:v>-1.1858647396734561E-14</c:v>
                      </c:pt>
                      <c:pt idx="6199">
                        <c:v>-9.1919722752892742E-15</c:v>
                      </c:pt>
                      <c:pt idx="6200">
                        <c:v>-6.5428593591986839E-15</c:v>
                      </c:pt>
                      <c:pt idx="6201">
                        <c:v>-3.9137195192648811E-15</c:v>
                      </c:pt>
                      <c:pt idx="6202">
                        <c:v>-1.306920143373984E-15</c:v>
                      </c:pt>
                      <c:pt idx="6203">
                        <c:v>1.27521674148679E-15</c:v>
                      </c:pt>
                      <c:pt idx="6204">
                        <c:v>3.8304162842521373E-15</c:v>
                      </c:pt>
                      <c:pt idx="6205">
                        <c:v>6.3564525606967288E-15</c:v>
                      </c:pt>
                      <c:pt idx="6206">
                        <c:v>8.8511502591771938E-15</c:v>
                      </c:pt>
                      <c:pt idx="6207">
                        <c:v>1.131238630020123E-14</c:v>
                      </c:pt>
                      <c:pt idx="6208">
                        <c:v>1.373809138890149E-14</c:v>
                      </c:pt>
                      <c:pt idx="6209">
                        <c:v>1.6126251499566621E-14</c:v>
                      </c:pt>
                      <c:pt idx="6210">
                        <c:v>1.8474909291456569E-14</c:v>
                      </c:pt>
                      <c:pt idx="6211">
                        <c:v>2.078216545520387E-14</c:v>
                      </c:pt>
                      <c:pt idx="6212">
                        <c:v>2.304617998917769E-14</c:v>
                      </c:pt>
                      <c:pt idx="6213">
                        <c:v>2.526517340526152E-14</c:v>
                      </c:pt>
                      <c:pt idx="6214">
                        <c:v>2.7437427863570189E-14</c:v>
                      </c:pt>
                      <c:pt idx="6215">
                        <c:v>2.9561288235705527E-14</c:v>
                      </c:pt>
                      <c:pt idx="6216">
                        <c:v>3.1635163096224128E-14</c:v>
                      </c:pt>
                      <c:pt idx="6217">
                        <c:v>3.365752564206377E-14</c:v>
                      </c:pt>
                      <c:pt idx="6218">
                        <c:v>3.5626914539747873E-14</c:v>
                      </c:pt>
                      <c:pt idx="6219">
                        <c:v>3.7541934700259768E-14</c:v>
                      </c:pt>
                      <c:pt idx="6220">
                        <c:v>3.9401257981550167E-14</c:v>
                      </c:pt>
                      <c:pt idx="6221">
                        <c:v>4.1203623818712217E-14</c:v>
                      </c:pt>
                      <c:pt idx="6222">
                        <c:v>4.2947839781928743E-14</c:v>
                      </c:pt>
                      <c:pt idx="6223">
                        <c:v>4.4632782062365922E-14</c:v>
                      </c:pt>
                      <c:pt idx="6224">
                        <c:v>4.6257395886255893E-14</c:v>
                      </c:pt>
                      <c:pt idx="6225">
                        <c:v>4.7820695857478847E-14</c:v>
                      </c:pt>
                      <c:pt idx="6226">
                        <c:v>4.9321766229021583E-14</c:v>
                      </c:pt>
                      <c:pt idx="6227">
                        <c:v>5.0759761103755241E-14</c:v>
                      </c:pt>
                      <c:pt idx="6228">
                        <c:v>5.2133904565039652E-14</c:v>
                      </c:pt>
                      <c:pt idx="6229">
                        <c:v>5.3443490737724891E-14</c:v>
                      </c:pt>
                      <c:pt idx="6230">
                        <c:v>5.4687883780183291E-14</c:v>
                      </c:pt>
                      <c:pt idx="6231">
                        <c:v>5.5866517808065682E-14</c:v>
                      </c:pt>
                      <c:pt idx="6232">
                        <c:v>5.6978896750535793E-14</c:v>
                      </c:pt>
                      <c:pt idx="6233">
                        <c:v>5.8024594139795071E-14</c:v>
                      </c:pt>
                      <c:pt idx="6234">
                        <c:v>5.9003252834766825E-14</c:v>
                      </c:pt>
                      <c:pt idx="6235">
                        <c:v>5.9914584679864829E-14</c:v>
                      </c:pt>
                      <c:pt idx="6236">
                        <c:v>6.0758370099825149E-14</c:v>
                      </c:pt>
                      <c:pt idx="6237">
                        <c:v>6.1534457631632965E-14</c:v>
                      </c:pt>
                      <c:pt idx="6238">
                        <c:v>6.2242763394627058E-14</c:v>
                      </c:pt>
                      <c:pt idx="6239">
                        <c:v>6.2883270499914318E-14</c:v>
                      </c:pt>
                      <c:pt idx="6240">
                        <c:v>6.345602840027466E-14</c:v>
                      </c:pt>
                      <c:pt idx="6241">
                        <c:v>6.3961152181782892E-14</c:v>
                      </c:pt>
                      <c:pt idx="6242">
                        <c:v>6.439882179841892E-14</c:v>
                      </c:pt>
                      <c:pt idx="6243">
                        <c:v>6.4769281250980548E-14</c:v>
                      </c:pt>
                      <c:pt idx="6244">
                        <c:v>6.5072837711654566E-14</c:v>
                      </c:pt>
                      <c:pt idx="6245">
                        <c:v>6.5309860595641229E-14</c:v>
                      </c:pt>
                      <c:pt idx="6246">
                        <c:v>6.5480780581265053E-14</c:v>
                      </c:pt>
                      <c:pt idx="6247">
                        <c:v>6.5586088580040966E-14</c:v>
                      </c:pt>
                      <c:pt idx="6248">
                        <c:v>6.5626334658198968E-14</c:v>
                      </c:pt>
                      <c:pt idx="6249">
                        <c:v>6.5602126911202921E-14</c:v>
                      </c:pt>
                      <c:pt idx="6250">
                        <c:v>6.5514130292829741E-14</c:v>
                      </c:pt>
                      <c:pt idx="6251">
                        <c:v>6.536306540040388E-14</c:v>
                      </c:pt>
                      <c:pt idx="6252">
                        <c:v>6.5149707217809142E-14</c:v>
                      </c:pt>
                      <c:pt idx="6253">
                        <c:v>6.4874883817924703E-14</c:v>
                      </c:pt>
                      <c:pt idx="6254">
                        <c:v>6.4539475026155556E-14</c:v>
                      </c:pt>
                      <c:pt idx="6255">
                        <c:v>6.4144411046749008E-14</c:v>
                      </c:pt>
                      <c:pt idx="6256">
                        <c:v>6.3690671053608188E-14</c:v>
                      </c:pt>
                      <c:pt idx="6257">
                        <c:v>6.317928174733129E-14</c:v>
                      </c:pt>
                      <c:pt idx="6258">
                        <c:v>6.2611315880220888E-14</c:v>
                      </c:pt>
                      <c:pt idx="6259">
                        <c:v>6.1987890751021871E-14</c:v>
                      </c:pt>
                      <c:pt idx="6260">
                        <c:v>6.1310166671158114E-14</c:v>
                      </c:pt>
                      <c:pt idx="6261">
                        <c:v>6.0579345404248732E-14</c:v>
                      </c:pt>
                      <c:pt idx="6262">
                        <c:v>5.9796668580692669E-14</c:v>
                      </c:pt>
                      <c:pt idx="6263">
                        <c:v>5.8963416089117287E-14</c:v>
                      </c:pt>
                      <c:pt idx="6264">
                        <c:v>5.8080904446490986E-14</c:v>
                      </c:pt>
                      <c:pt idx="6265">
                        <c:v>5.7150485148703117E-14</c:v>
                      </c:pt>
                      <c:pt idx="6266">
                        <c:v>5.6173543003415353E-14</c:v>
                      </c:pt>
                      <c:pt idx="6267">
                        <c:v>5.5151494446988108E-14</c:v>
                      </c:pt>
                      <c:pt idx="6268">
                        <c:v>5.4085785847283283E-14</c:v>
                      </c:pt>
                      <c:pt idx="6269">
                        <c:v>5.2977891794140189E-14</c:v>
                      </c:pt>
                      <c:pt idx="6270">
                        <c:v>5.1829313379316107E-14</c:v>
                      </c:pt>
                      <c:pt idx="6271">
                        <c:v>5.0641576467674938E-14</c:v>
                      </c:pt>
                      <c:pt idx="6272">
                        <c:v>4.9416229961398527E-14</c:v>
                      </c:pt>
                      <c:pt idx="6273">
                        <c:v>4.8154844058984191E-14</c:v>
                      </c:pt>
                      <c:pt idx="6274">
                        <c:v>4.6859008510779627E-14</c:v>
                      </c:pt>
                      <c:pt idx="6275">
                        <c:v>4.5530330872792411E-14</c:v>
                      </c:pt>
                      <c:pt idx="6276">
                        <c:v>4.4170434760495323E-14</c:v>
                      </c:pt>
                      <c:pt idx="6277">
                        <c:v>4.2780958104332238E-14</c:v>
                      </c:pt>
                      <c:pt idx="6278">
                        <c:v>4.1363551408610042E-14</c:v>
                      </c:pt>
                      <c:pt idx="6279">
                        <c:v>3.9919876015442393E-14</c:v>
                      </c:pt>
                      <c:pt idx="6280">
                        <c:v>3.8451602375389551E-14</c:v>
                      </c:pt>
                      <c:pt idx="6281">
                        <c:v>3.6960408326415418E-14</c:v>
                      </c:pt>
                      <c:pt idx="6282">
                        <c:v>3.5447977382758973E-14</c:v>
                      </c:pt>
                      <c:pt idx="6283">
                        <c:v>3.39159970352914E-14</c:v>
                      </c:pt>
                      <c:pt idx="6284">
                        <c:v>3.2366157064903748E-14</c:v>
                      </c:pt>
                      <c:pt idx="6285">
                        <c:v>3.0800147870441458E-14</c:v>
                      </c:pt>
                      <c:pt idx="6286">
                        <c:v>2.9219658812673068E-14</c:v>
                      </c:pt>
                      <c:pt idx="6287">
                        <c:v>2.7626376575749949E-14</c:v>
                      </c:pt>
                      <c:pt idx="6288">
                        <c:v>2.6021983547582201E-14</c:v>
                      </c:pt>
                      <c:pt idx="6289">
                        <c:v>2.4408156220523391E-14</c:v>
                      </c:pt>
                      <c:pt idx="6290">
                        <c:v>2.278656361372293E-14</c:v>
                      </c:pt>
                      <c:pt idx="6291">
                        <c:v>2.1158865718470481E-14</c:v>
                      </c:pt>
                      <c:pt idx="6292">
                        <c:v>1.9526711967820819E-14</c:v>
                      </c:pt>
                      <c:pt idx="6293">
                        <c:v>1.789173973175143E-14</c:v>
                      </c:pt>
                      <c:pt idx="6294">
                        <c:v>1.6255572839067431E-14</c:v>
                      </c:pt>
                      <c:pt idx="6295">
                        <c:v>1.4619820127230421E-14</c:v>
                      </c:pt>
                      <c:pt idx="6296">
                        <c:v>1.2986074021248821E-14</c:v>
                      </c:pt>
                      <c:pt idx="6297">
                        <c:v>1.1355909142727471E-14</c:v>
                      </c:pt>
                      <c:pt idx="6298">
                        <c:v>9.7308809501342112E-15</c:v>
                      </c:pt>
                      <c:pt idx="6299">
                        <c:v>8.1125244112997914E-15</c:v>
                      </c:pt>
                      <c:pt idx="6300">
                        <c:v>6.5023527091261487E-15</c:v>
                      </c:pt>
                      <c:pt idx="6301">
                        <c:v>4.9018559814358888E-15</c:v>
                      </c:pt>
                      <c:pt idx="6302">
                        <c:v>3.3125000958531859E-15</c:v>
                      </c:pt>
                      <c:pt idx="6303">
                        <c:v>1.7357254605633099E-15</c:v>
                      </c:pt>
                      <c:pt idx="6304">
                        <c:v>1.729458717544964E-16</c:v>
                      </c:pt>
                      <c:pt idx="6305">
                        <c:v>-1.374452601497881E-15</c:v>
                      </c:pt>
                      <c:pt idx="6306">
                        <c:v>-2.9051126941890209E-15</c:v>
                      </c:pt>
                      <c:pt idx="6307">
                        <c:v>-4.4177069835128153E-15</c:v>
                      </c:pt>
                      <c:pt idx="6308">
                        <c:v>-5.9109388875334954E-15</c:v>
                      </c:pt>
                      <c:pt idx="6309">
                        <c:v>-7.3835436238186723E-15</c:v>
                      </c:pt>
                      <c:pt idx="6310">
                        <c:v>-8.834289127496499E-15</c:v>
                      </c:pt>
                      <c:pt idx="6311">
                        <c:v>-1.026197692824464E-14</c:v>
                      </c:pt>
                      <c:pt idx="6312">
                        <c:v>-1.1665442985763729E-14</c:v>
                      </c:pt>
                      <c:pt idx="6313">
                        <c:v>-1.3043558483332909E-14</c:v>
                      </c:pt>
                      <c:pt idx="6314">
                        <c:v>-1.4395230579090091E-14</c:v>
                      </c:pt>
                      <c:pt idx="6315">
                        <c:v>-1.571940311472421E-14</c:v>
                      </c:pt>
                      <c:pt idx="6316">
                        <c:v>-1.7015057281311591E-14</c:v>
                      </c:pt>
                      <c:pt idx="6317">
                        <c:v>-1.8281212242072929E-14</c:v>
                      </c:pt>
                      <c:pt idx="6318">
                        <c:v>-1.9516925711871801E-14</c:v>
                      </c:pt>
                      <c:pt idx="6319">
                        <c:v>-2.0721294493319361E-14</c:v>
                      </c:pt>
                      <c:pt idx="6320">
                        <c:v>-2.1893454969393861E-14</c:v>
                      </c:pt>
                      <c:pt idx="6321">
                        <c:v>-2.3032583552526909E-14</c:v>
                      </c:pt>
                      <c:pt idx="6322">
                        <c:v>-2.4137897090151099E-14</c:v>
                      </c:pt>
                      <c:pt idx="6323">
                        <c:v>-2.5208653226746701E-14</c:v>
                      </c:pt>
                      <c:pt idx="6324">
                        <c:v>-2.6244150722466561E-14</c:v>
                      </c:pt>
                      <c:pt idx="6325">
                        <c:v>-2.724372972846059E-14</c:v>
                      </c:pt>
                      <c:pt idx="6326">
                        <c:v>-2.8206772019061701E-14</c:v>
                      </c:pt>
                      <c:pt idx="6327">
                        <c:v>-2.9132701181035958E-14</c:v>
                      </c:pt>
                      <c:pt idx="6328">
                        <c:v>-3.0020982760139453E-14</c:v>
                      </c:pt>
                      <c:pt idx="6329">
                        <c:v>-3.0871124365263461E-14</c:v>
                      </c:pt>
                      <c:pt idx="6330">
                        <c:v>-3.1682675730488652E-14</c:v>
                      </c:pt>
                      <c:pt idx="6331">
                        <c:v>-3.2455228735406071E-14</c:v>
                      </c:pt>
                      <c:pt idx="6332">
                        <c:v>-3.3188417384100732E-14</c:v>
                      </c:pt>
                      <c:pt idx="6333">
                        <c:v>-3.3881917743229478E-14</c:v>
                      </c:pt>
                      <c:pt idx="6334">
                        <c:v>-3.4535447839660527E-14</c:v>
                      </c:pt>
                      <c:pt idx="6335">
                        <c:v>-3.5148767518177089E-14</c:v>
                      </c:pt>
                      <c:pt idx="6336">
                        <c:v>-3.5721678259781223E-14</c:v>
                      </c:pt>
                      <c:pt idx="6337">
                        <c:v>-3.6254022961167317E-14</c:v>
                      </c:pt>
                      <c:pt idx="6338">
                        <c:v>-3.674568567596696E-14</c:v>
                      </c:pt>
                      <c:pt idx="6339">
                        <c:v>-3.7196591318397738E-14</c:v>
                      </c:pt>
                      <c:pt idx="6340">
                        <c:v>-3.760670532997987E-14</c:v>
                      </c:pt>
                      <c:pt idx="6341">
                        <c:v>-3.7976033310012857E-14</c:v>
                      </c:pt>
                      <c:pt idx="6342">
                        <c:v>-3.8304620610533918E-14</c:v>
                      </c:pt>
                      <c:pt idx="6343">
                        <c:v>-3.8592551896506578E-14</c:v>
                      </c:pt>
                      <c:pt idx="6344">
                        <c:v>-3.8839950672014921E-14</c:v>
                      </c:pt>
                      <c:pt idx="6345">
                        <c:v>-3.9046978773263929E-14</c:v>
                      </c:pt>
                      <c:pt idx="6346">
                        <c:v>-3.9213835829211382E-14</c:v>
                      </c:pt>
                      <c:pt idx="6347">
                        <c:v>-3.9340758690679462E-14</c:v>
                      </c:pt>
                      <c:pt idx="6348">
                        <c:v>-3.9428020828817239E-14</c:v>
                      </c:pt>
                      <c:pt idx="6349">
                        <c:v>-3.9475931703805828E-14</c:v>
                      </c:pt>
                      <c:pt idx="6350">
                        <c:v>-3.948483610471871E-14</c:v>
                      </c:pt>
                      <c:pt idx="6351">
                        <c:v>-3.9455113461468338E-14</c:v>
                      </c:pt>
                      <c:pt idx="6352">
                        <c:v>-3.9387177129788552E-14</c:v>
                      </c:pt>
                      <c:pt idx="6353">
                        <c:v>-3.9281473650218763E-14</c:v>
                      </c:pt>
                      <c:pt idx="6354">
                        <c:v>-3.9138481982072063E-14</c:v>
                      </c:pt>
                      <c:pt idx="6355">
                        <c:v>-3.8958712713383568E-14</c:v>
                      </c:pt>
                      <c:pt idx="6356">
                        <c:v>-3.8742707247849519E-14</c:v>
                      </c:pt>
                      <c:pt idx="6357">
                        <c:v>-3.8491036969779128E-14</c:v>
                      </c:pt>
                      <c:pt idx="6358">
                        <c:v>-3.8204302388093538E-14</c:v>
                      </c:pt>
                      <c:pt idx="6359">
                        <c:v>-3.788313226041542E-14</c:v>
                      </c:pt>
                      <c:pt idx="6360">
                        <c:v>-3.7528182698302448E-14</c:v>
                      </c:pt>
                      <c:pt idx="6361">
                        <c:v>-3.7140136254685631E-14</c:v>
                      </c:pt>
                      <c:pt idx="6362">
                        <c:v>-3.6719700994579999E-14</c:v>
                      </c:pt>
                      <c:pt idx="6363">
                        <c:v>-3.6267609550141461E-14</c:v>
                      </c:pt>
                      <c:pt idx="6364">
                        <c:v>-3.5784618161147561E-14</c:v>
                      </c:pt>
                      <c:pt idx="6365">
                        <c:v>-3.5271505701983898E-14</c:v>
                      </c:pt>
                      <c:pt idx="6366">
                        <c:v>-3.4729072696220088E-14</c:v>
                      </c:pt>
                      <c:pt idx="6367">
                        <c:v>-3.4158140319860583E-14</c:v>
                      </c:pt>
                      <c:pt idx="6368">
                        <c:v>-3.3559549394355798E-14</c:v>
                      </c:pt>
                      <c:pt idx="6369">
                        <c:v>-3.2934159370458561E-14</c:v>
                      </c:pt>
                      <c:pt idx="6370">
                        <c:v>-3.2282847304008332E-14</c:v>
                      </c:pt>
                      <c:pt idx="6371">
                        <c:v>-3.1606506824723628E-14</c:v>
                      </c:pt>
                      <c:pt idx="6372">
                        <c:v>-3.090604709907837E-14</c:v>
                      </c:pt>
                      <c:pt idx="6373">
                        <c:v>-3.0182391788333513E-14</c:v>
                      </c:pt>
                      <c:pt idx="6374">
                        <c:v>-2.943647800278896E-14</c:v>
                      </c:pt>
                      <c:pt idx="6375">
                        <c:v>-2.8669255253314288E-14</c:v>
                      </c:pt>
                      <c:pt idx="6376">
                        <c:v>-2.7881684401208481E-14</c:v>
                      </c:pt>
                      <c:pt idx="6377">
                        <c:v>-2.7074736607430329E-14</c:v>
                      </c:pt>
                      <c:pt idx="6378">
                        <c:v>-2.6249392282231489E-14</c:v>
                      </c:pt>
                      <c:pt idx="6379">
                        <c:v>-2.5406640036213141E-14</c:v>
                      </c:pt>
                      <c:pt idx="6380">
                        <c:v>-2.4547475633816079E-14</c:v>
                      </c:pt>
                      <c:pt idx="6381">
                        <c:v>-2.3672900950241371E-14</c:v>
                      </c:pt>
                      <c:pt idx="6382">
                        <c:v>-2.27839229327855E-14</c:v>
                      </c:pt>
                      <c:pt idx="6383">
                        <c:v>-2.1881552567559899E-14</c:v>
                      </c:pt>
                      <c:pt idx="6384">
                        <c:v>-2.0966803852549788E-14</c:v>
                      </c:pt>
                      <c:pt idx="6385">
                        <c:v>-2.0040692777951531E-14</c:v>
                      </c:pt>
                      <c:pt idx="6386">
                        <c:v>-1.91042363147114E-14</c:v>
                      </c:pt>
                      <c:pt idx="6387">
                        <c:v>-1.815845141217123E-14</c:v>
                      </c:pt>
                      <c:pt idx="6388">
                        <c:v>-1.7204354005708839E-14</c:v>
                      </c:pt>
                      <c:pt idx="6389">
                        <c:v>-1.6242958035242159E-14</c:v>
                      </c:pt>
                      <c:pt idx="6390">
                        <c:v>-1.5275274475447141E-14</c:v>
                      </c:pt>
                      <c:pt idx="6391">
                        <c:v>-1.4302310378519201E-14</c:v>
                      </c:pt>
                      <c:pt idx="6392">
                        <c:v>-1.332506793028798E-14</c:v>
                      </c:pt>
                      <c:pt idx="6393">
                        <c:v>-1.234454352047347E-14</c:v>
                      </c:pt>
                      <c:pt idx="6394">
                        <c:v>-1.136172682785055E-14</c:v>
                      </c:pt>
                      <c:pt idx="6395">
                        <c:v>-1.0377599921066331E-14</c:v>
                      </c:pt>
                      <c:pt idx="6396">
                        <c:v>-9.3931363758322491E-15</c:v>
                      </c:pt>
                      <c:pt idx="6397">
                        <c:v>-8.4093004091896414E-15</c:v>
                      </c:pt>
                      <c:pt idx="6398">
                        <c:v>-7.4270460315238314E-15</c:v>
                      </c:pt>
                      <c:pt idx="6399">
                        <c:v>-6.4473162169778769E-15</c:v>
                      </c:pt>
                      <c:pt idx="6400">
                        <c:v>-5.4710420928925363E-15</c:v>
                      </c:pt>
                      <c:pt idx="6401">
                        <c:v>-4.4991421488743022E-15</c:v>
                      </c:pt>
                      <c:pt idx="6402">
                        <c:v>-3.532521466068162E-15</c:v>
                      </c:pt>
                      <c:pt idx="6403">
                        <c:v>-2.572070967186305E-15</c:v>
                      </c:pt>
                      <c:pt idx="6404">
                        <c:v>-1.618666687818245E-15</c:v>
                      </c:pt>
                      <c:pt idx="6405">
                        <c:v>-6.7316906952182824E-16</c:v>
                      </c:pt>
                      <c:pt idx="6406">
                        <c:v>2.6357772483163169E-16</c:v>
                      </c:pt>
                      <c:pt idx="6407">
                        <c:v>1.1907464730112761E-15</c:v>
                      </c:pt>
                      <c:pt idx="6408">
                        <c:v>2.1075275322594741E-15</c:v>
                      </c:pt>
                      <c:pt idx="6409">
                        <c:v>3.0131294546099882E-15</c:v>
                      </c:pt>
                      <c:pt idx="6410">
                        <c:v>3.9067795783249249E-15</c:v>
                      </c:pt>
                      <c:pt idx="6411">
                        <c:v>4.7877245951108464E-15</c:v>
                      </c:pt>
                      <c:pt idx="6412">
                        <c:v>5.6552310928014052E-15</c:v>
                      </c:pt>
                      <c:pt idx="6413">
                        <c:v>6.5085860732209698E-15</c:v>
                      </c:pt>
                      <c:pt idx="6414">
                        <c:v>7.347097444970698E-15</c:v>
                      </c:pt>
                      <c:pt idx="6415">
                        <c:v>8.1700944909056567E-15</c:v>
                      </c:pt>
                      <c:pt idx="6416">
                        <c:v>8.9769283100985059E-15</c:v>
                      </c:pt>
                      <c:pt idx="6417">
                        <c:v>9.7669722341122623E-15</c:v>
                      </c:pt>
                      <c:pt idx="6418">
                        <c:v>1.0539622217431471E-14</c:v>
                      </c:pt>
                      <c:pt idx="6419">
                        <c:v>1.129429720192783E-14</c:v>
                      </c:pt>
                      <c:pt idx="6420">
                        <c:v>1.203043945526292E-14</c:v>
                      </c:pt>
                      <c:pt idx="6421">
                        <c:v>1.274751488315705E-14</c:v>
                      </c:pt>
                      <c:pt idx="6422">
                        <c:v>1.344501331547949E-14</c:v>
                      </c:pt>
                      <c:pt idx="6423">
                        <c:v>1.412244876614135E-14</c:v>
                      </c:pt>
                      <c:pt idx="6424">
                        <c:v>1.4779359666798081E-14</c:v>
                      </c:pt>
                      <c:pt idx="6425">
                        <c:v>1.5415309074394109E-14</c:v>
                      </c:pt>
                      <c:pt idx="6426">
                        <c:v>1.6029884852607301E-14</c:v>
                      </c:pt>
                      <c:pt idx="6427">
                        <c:v>1.6622699827275919E-14</c:v>
                      </c:pt>
                      <c:pt idx="6428">
                        <c:v>1.7193391915915119E-14</c:v>
                      </c:pt>
                      <c:pt idx="6429">
                        <c:v>1.774162423145455E-14</c:v>
                      </c:pt>
                      <c:pt idx="6430">
                        <c:v>1.8267085160352159E-14</c:v>
                      </c:pt>
                      <c:pt idx="6431">
                        <c:v>1.8769488415263069E-14</c:v>
                      </c:pt>
                      <c:pt idx="6432">
                        <c:v>1.9248573062465129E-14</c:v>
                      </c:pt>
                      <c:pt idx="6433">
                        <c:v>1.9704103524265769E-14</c:v>
                      </c:pt>
                      <c:pt idx="6434">
                        <c:v>2.0135869556636451E-14</c:v>
                      </c:pt>
                      <c:pt idx="6435">
                        <c:v>2.054368620234338E-14</c:v>
                      </c:pt>
                      <c:pt idx="6436">
                        <c:v>2.0927393719863771E-14</c:v>
                      </c:pt>
                      <c:pt idx="6437">
                        <c:v>2.1286857488398079E-14</c:v>
                      </c:pt>
                      <c:pt idx="6438">
                        <c:v>2.1621967889308801E-14</c:v>
                      </c:pt>
                      <c:pt idx="6439">
                        <c:v>2.1932640164336039E-14</c:v>
                      </c:pt>
                      <c:pt idx="6440">
                        <c:v>2.2218814250959349E-14</c:v>
                      </c:pt>
                      <c:pt idx="6441">
                        <c:v>2.248045459529399E-14</c:v>
                      </c:pt>
                      <c:pt idx="6442">
                        <c:v>2.2717549942927592E-14</c:v>
                      </c:pt>
                      <c:pt idx="6443">
                        <c:v>2.2930113108121041E-14</c:v>
                      </c:pt>
                      <c:pt idx="6444">
                        <c:v>2.3118180721814111E-14</c:v>
                      </c:pt>
                      <c:pt idx="6445">
                        <c:v>2.328181295889257E-14</c:v>
                      </c:pt>
                      <c:pt idx="6446">
                        <c:v>2.3421093245189409E-14</c:v>
                      </c:pt>
                      <c:pt idx="6447">
                        <c:v>2.3536127944707881E-14</c:v>
                      </c:pt>
                      <c:pt idx="6448">
                        <c:v>2.362704602756821E-14</c:v>
                      </c:pt>
                      <c:pt idx="6449">
                        <c:v>2.3693998719194129E-14</c:v>
                      </c:pt>
                      <c:pt idx="6450">
                        <c:v>2.3737159131268119E-14</c:v>
                      </c:pt>
                      <c:pt idx="6451">
                        <c:v>2.3756721874997061E-14</c:v>
                      </c:pt>
                      <c:pt idx="6452">
                        <c:v>2.375290265724172E-14</c:v>
                      </c:pt>
                      <c:pt idx="6453">
                        <c:v>2.372593786007479E-14</c:v>
                      </c:pt>
                      <c:pt idx="6454">
                        <c:v>2.3676084104342781E-14</c:v>
                      </c:pt>
                      <c:pt idx="6455">
                        <c:v>2.3603617797816821E-14</c:v>
                      </c:pt>
                      <c:pt idx="6456">
                        <c:v>2.350883466852677E-14</c:v>
                      </c:pt>
                      <c:pt idx="6457">
                        <c:v>2.339204928388157E-14</c:v>
                      </c:pt>
                      <c:pt idx="6458">
                        <c:v>2.325359455618662E-14</c:v>
                      </c:pt>
                      <c:pt idx="6459">
                        <c:v>2.309382123517608E-14</c:v>
                      </c:pt>
                      <c:pt idx="6460">
                        <c:v>2.2913097388184739E-14</c:v>
                      </c:pt>
                      <c:pt idx="6461">
                        <c:v>2.271180786858969E-14</c:v>
                      </c:pt>
                      <c:pt idx="6462">
                        <c:v>2.249035377315737E-14</c:v>
                      </c:pt>
                      <c:pt idx="6463">
                        <c:v>2.2249151888936139E-14</c:v>
                      </c:pt>
                      <c:pt idx="6464">
                        <c:v>2.1988634130337999E-14</c:v>
                      </c:pt>
                      <c:pt idx="6465">
                        <c:v>2.170924696705679E-14</c:v>
                      </c:pt>
                      <c:pt idx="6466">
                        <c:v>2.1411450843472239E-14</c:v>
                      </c:pt>
                      <c:pt idx="6467">
                        <c:v>2.1095719590191291E-14</c:v>
                      </c:pt>
                      <c:pt idx="6468">
                        <c:v>2.0762539828379292E-14</c:v>
                      </c:pt>
                      <c:pt idx="6469">
                        <c:v>2.0412410367534272E-14</c:v>
                      </c:pt>
                      <c:pt idx="6470">
                        <c:v>2.0045841597357219E-14</c:v>
                      </c:pt>
                      <c:pt idx="6471">
                        <c:v>1.9663354874370689E-14</c:v>
                      </c:pt>
                      <c:pt idx="6472">
                        <c:v>1.9265481903936759E-14</c:v>
                      </c:pt>
                      <c:pt idx="6473">
                        <c:v>1.8852764118323129E-14</c:v>
                      </c:pt>
                      <c:pt idx="6474">
                        <c:v>1.842575205146387E-14</c:v>
                      </c:pt>
                      <c:pt idx="6475">
                        <c:v>1.79850047110579E-14</c:v>
                      </c:pt>
                      <c:pt idx="6476">
                        <c:v>1.7531088948644431E-14</c:v>
                      </c:pt>
                      <c:pt idx="6477">
                        <c:v>1.7064578828290551E-14</c:v>
                      </c:pt>
                      <c:pt idx="6478">
                        <c:v>1.6586054994520751E-14</c:v>
                      </c:pt>
                      <c:pt idx="6479">
                        <c:v>1.6096104040112898E-14</c:v>
                      </c:pt>
                      <c:pt idx="6480">
                        <c:v>1.5595317874379159E-14</c:v>
                      </c:pt>
                      <c:pt idx="6481">
                        <c:v>1.50842930925434E-14</c:v>
                      </c:pt>
                      <c:pt idx="6482">
                        <c:v>1.4563630346819901E-14</c:v>
                      </c:pt>
                      <c:pt idx="6483">
                        <c:v>1.403393371979015E-14</c:v>
                      </c:pt>
                      <c:pt idx="6484">
                        <c:v>1.349581010066645E-14</c:v>
                      </c:pt>
                      <c:pt idx="6485">
                        <c:v>1.2949868565022521E-14</c:v>
                      </c:pt>
                      <c:pt idx="6486">
                        <c:v>1.239671975856188E-14</c:v>
                      </c:pt>
                      <c:pt idx="6487">
                        <c:v>1.1836975285485351E-14</c:v>
                      </c:pt>
                      <c:pt idx="6488">
                        <c:v>1.127124710200888E-14</c:v>
                      </c:pt>
                      <c:pt idx="6489">
                        <c:v>1.0700146915572411E-14</c:v>
                      </c:pt>
                      <c:pt idx="6490">
                        <c:v>1.012428559026948E-14</c:v>
                      </c:pt>
                      <c:pt idx="6491">
                        <c:v>9.5442725590160683E-15</c:v>
                      </c:pt>
                      <c:pt idx="6492">
                        <c:v>8.960715242965345E-15</c:v>
                      </c:pt>
                      <c:pt idx="6493">
                        <c:v>8.3742184786628391E-15</c:v>
                      </c:pt>
                      <c:pt idx="6494">
                        <c:v>7.7853839534242026E-15</c:v>
                      </c:pt>
                      <c:pt idx="6495">
                        <c:v>7.1948096494047973E-15</c:v>
                      </c:pt>
                      <c:pt idx="6496">
                        <c:v>6.603089296817227E-15</c:v>
                      </c:pt>
                      <c:pt idx="6497">
                        <c:v>6.0108118367394872E-15</c:v>
                      </c:pt>
                      <c:pt idx="6498">
                        <c:v>5.4185608939426007E-15</c:v>
                      </c:pt>
                      <c:pt idx="6499">
                        <c:v>4.8269142601525959E-15</c:v>
                      </c:pt>
                      <c:pt idx="6500">
                        <c:v>4.2364433881473381E-15</c:v>
                      </c:pt>
                      <c:pt idx="6501">
                        <c:v>3.6477128970742117E-15</c:v>
                      </c:pt>
                      <c:pt idx="6502">
                        <c:v>3.0612800893597971E-15</c:v>
                      </c:pt>
                      <c:pt idx="6503">
                        <c:v>2.477694479567732E-15</c:v>
                      </c:pt>
                      <c:pt idx="6504">
                        <c:v>1.8974973355457161E-15</c:v>
                      </c:pt>
                      <c:pt idx="6505">
                        <c:v>1.321221232187232E-15</c:v>
                      </c:pt>
                      <c:pt idx="6506">
                        <c:v>7.4938961811800981E-16</c:v>
                      </c:pt>
                      <c:pt idx="6507">
                        <c:v>1.825163956015528E-16</c:v>
                      </c:pt>
                      <c:pt idx="6508">
                        <c:v>-3.7889448605776841E-16</c:v>
                      </c:pt>
                      <c:pt idx="6509">
                        <c:v>-9.3434942335152012E-16</c:v>
                      </c:pt>
                      <c:pt idx="6510">
                        <c:v>-1.483365537397393E-15</c:v>
                      </c:pt>
                      <c:pt idx="6511">
                        <c:v>-2.0254710385323929E-15</c:v>
                      </c:pt>
                      <c:pt idx="6512">
                        <c:v>-2.5602055764548459E-15</c:v>
                      </c:pt>
                      <c:pt idx="6513">
                        <c:v>-3.087120575717246E-15</c:v>
                      </c:pt>
                      <c:pt idx="6514">
                        <c:v>-3.6057795563882754E-15</c:v>
                      </c:pt>
                      <c:pt idx="6515">
                        <c:v>-4.115758439718573E-15</c:v>
                      </c:pt>
                      <c:pt idx="6516">
                        <c:v>-4.6166458386611363E-15</c:v>
                      </c:pt>
                      <c:pt idx="6517">
                        <c:v>-5.108043333113493E-15</c:v>
                      </c:pt>
                      <c:pt idx="6518">
                        <c:v>-5.5895657297650242E-15</c:v>
                      </c:pt>
                      <c:pt idx="6519">
                        <c:v>-6.0608413064489977E-15</c:v>
                      </c:pt>
                      <c:pt idx="6520">
                        <c:v>-6.5215120409149928E-15</c:v>
                      </c:pt>
                      <c:pt idx="6521">
                        <c:v>-6.9712338239534581E-15</c:v>
                      </c:pt>
                      <c:pt idx="6522">
                        <c:v>-7.4096766568200748E-15</c:v>
                      </c:pt>
                      <c:pt idx="6523">
                        <c:v>-7.8365248329234575E-15</c:v>
                      </c:pt>
                      <c:pt idx="6524">
                        <c:v>-8.2514771037554373E-15</c:v>
                      </c:pt>
                      <c:pt idx="6525">
                        <c:v>-8.6542468290587709E-15</c:v>
                      </c:pt>
                      <c:pt idx="6526">
                        <c:v>-9.0445621112425435E-15</c:v>
                      </c:pt>
                      <c:pt idx="6527">
                        <c:v>-9.4221659140708037E-15</c:v>
                      </c:pt>
                      <c:pt idx="6528">
                        <c:v>-9.786816165665079E-15</c:v>
                      </c:pt>
                      <c:pt idx="6529">
                        <c:v>-1.013828584587632E-14</c:v>
                      </c:pt>
                      <c:pt idx="6530">
                        <c:v>-1.047636305809651E-14</c:v>
                      </c:pt>
                      <c:pt idx="6531">
                        <c:v>-1.0800851085594681E-14</c:v>
                      </c:pt>
                      <c:pt idx="6532">
                        <c:v>-1.111156843247636E-14</c:v>
                      </c:pt>
                      <c:pt idx="6533">
                        <c:v>-1.140834884937942E-14</c:v>
                      </c:pt>
                      <c:pt idx="6534">
                        <c:v>-1.169104134403317E-14</c:v>
                      </c:pt>
                      <c:pt idx="6535">
                        <c:v>-1.195951017682097E-14</c:v>
                      </c:pt>
                      <c:pt idx="6536">
                        <c:v>-1.221363484149997E-14</c:v>
                      </c:pt>
                      <c:pt idx="6537">
                        <c:v>-1.2453310031244331E-14</c:v>
                      </c:pt>
                      <c:pt idx="6538">
                        <c:v>-1.267844559019137E-14</c:v>
                      </c:pt>
                      <c:pt idx="6539">
                        <c:v>-1.2888966450681861E-14</c:v>
                      </c:pt>
                      <c:pt idx="6540">
                        <c:v>-1.308481255639833E-14</c:v>
                      </c:pt>
                      <c:pt idx="6541">
                        <c:v>-1.326593877161658E-14</c:v>
                      </c:pt>
                      <c:pt idx="6542">
                        <c:v>-1.343231477679718E-14</c:v>
                      </c:pt>
                      <c:pt idx="6543">
                        <c:v>-1.358392495075483E-14</c:v>
                      </c:pt>
                      <c:pt idx="6544">
                        <c:v>-1.372076823965403E-14</c:v>
                      </c:pt>
                      <c:pt idx="6545">
                        <c:v>-1.3842858013090109E-14</c:v>
                      </c:pt>
                      <c:pt idx="6546">
                        <c:v>-1.39502219075246E-14</c:v>
                      </c:pt>
                      <c:pt idx="6547">
                        <c:v>-1.4042901657353429E-14</c:v>
                      </c:pt>
                      <c:pt idx="6548">
                        <c:v>-1.41209529138961E-14</c:v>
                      </c:pt>
                      <c:pt idx="6549">
                        <c:v>-1.41844450526025E-14</c:v>
                      </c:pt>
                      <c:pt idx="6550">
                        <c:v>-1.423346096878298E-14</c:v>
                      </c:pt>
                      <c:pt idx="6551">
                        <c:v>-1.4268096862174978E-14</c:v>
                      </c:pt>
                      <c:pt idx="6552">
                        <c:v>-1.4288462010667861E-14</c:v>
                      </c:pt>
                      <c:pt idx="6553">
                        <c:v>-1.429467853351441E-14</c:v>
                      </c:pt>
                      <c:pt idx="6554">
                        <c:v>-1.4286881144364949E-14</c:v>
                      </c:pt>
                      <c:pt idx="6555">
                        <c:v>-1.4265216894466209E-14</c:v>
                      </c:pt>
                      <c:pt idx="6556">
                        <c:v>-1.422984490637356E-14</c:v>
                      </c:pt>
                      <c:pt idx="6557">
                        <c:v>-1.4180936098530809E-14</c:v>
                      </c:pt>
                      <c:pt idx="6558">
                        <c:v>-1.411867290107744E-14</c:v>
                      </c:pt>
                      <c:pt idx="6559">
                        <c:v>-1.404324896324774E-14</c:v>
                      </c:pt>
                      <c:pt idx="6560">
                        <c:v>-1.395486885273116E-14</c:v>
                      </c:pt>
                      <c:pt idx="6561">
                        <c:v>-1.385374774736741E-14</c:v>
                      </c:pt>
                      <c:pt idx="6562">
                        <c:v>-1.374011111955333E-14</c:v>
                      </c:pt>
                      <c:pt idx="6563">
                        <c:v>-1.361419441374221E-14</c:v>
                      </c:pt>
                      <c:pt idx="6564">
                        <c:v>-1.34762427174189E-14</c:v>
                      </c:pt>
                      <c:pt idx="6565">
                        <c:v>-1.332651042593702E-14</c:v>
                      </c:pt>
                      <c:pt idx="6566">
                        <c:v>-1.3165260901606179E-14</c:v>
                      </c:pt>
                      <c:pt idx="6567">
                        <c:v>-1.2992766127419409E-14</c:v>
                      </c:pt>
                      <c:pt idx="6568">
                        <c:v>-1.2809306355811959E-14</c:v>
                      </c:pt>
                      <c:pt idx="6569">
                        <c:v>-1.261516975284372E-14</c:v>
                      </c:pt>
                      <c:pt idx="6570">
                        <c:v>-1.241065203819827E-14</c:v>
                      </c:pt>
                      <c:pt idx="6571">
                        <c:v>-1.219605612139128E-14</c:v>
                      </c:pt>
                      <c:pt idx="6572">
                        <c:v>-1.197169173458128E-14</c:v>
                      </c:pt>
                      <c:pt idx="6573">
                        <c:v>-1.17378750623749E-14</c:v>
                      </c:pt>
                      <c:pt idx="6574">
                        <c:v>-1.149492836901779E-14</c:v>
                      </c:pt>
                      <c:pt idx="6575">
                        <c:v>-1.124317962336115E-14</c:v>
                      </c:pt>
                      <c:pt idx="6576">
                        <c:v>-1.098296212199202E-14</c:v>
                      </c:pt>
                      <c:pt idx="6577">
                        <c:v>-1.071461411091348E-14</c:v>
                      </c:pt>
                      <c:pt idx="6578">
                        <c:v>-1.043847840615835E-14</c:v>
                      </c:pt>
                      <c:pt idx="6579">
                        <c:v>-1.015490201371744E-14</c:v>
                      </c:pt>
                      <c:pt idx="6580">
                        <c:v>-9.8642357491599116E-15</c:v>
                      </c:pt>
                      <c:pt idx="6581">
                        <c:v>-9.5668338573203919E-15</c:v>
                      </c:pt>
                      <c:pt idx="6582">
                        <c:v>-9.2630536324230264E-15</c:v>
                      </c:pt>
                      <c:pt idx="6583">
                        <c:v>-8.9532550390091544E-15</c:v>
                      </c:pt>
                      <c:pt idx="6584">
                        <c:v>-8.6378003340304734E-15</c:v>
                      </c:pt>
                      <c:pt idx="6585">
                        <c:v>-8.3170536904649813E-15</c:v>
                      </c:pt>
                      <c:pt idx="6586">
                        <c:v>-7.9913808228078967E-15</c:v>
                      </c:pt>
                      <c:pt idx="6587">
                        <c:v>-7.6611486147844372E-15</c:v>
                      </c:pt>
                      <c:pt idx="6588">
                        <c:v>-7.3267247496257139E-15</c:v>
                      </c:pt>
                      <c:pt idx="6589">
                        <c:v>-6.9884773432431026E-15</c:v>
                      </c:pt>
                      <c:pt idx="6590">
                        <c:v>-6.6467745806302743E-15</c:v>
                      </c:pt>
                      <c:pt idx="6591">
                        <c:v>-6.30198435581566E-15</c:v>
                      </c:pt>
                      <c:pt idx="6592">
                        <c:v>-5.9544739156814456E-15</c:v>
                      </c:pt>
                      <c:pt idx="6593">
                        <c:v>-5.6046095079582602E-15</c:v>
                      </c:pt>
                      <c:pt idx="6594">
                        <c:v>-5.2527560336975698E-15</c:v>
                      </c:pt>
                      <c:pt idx="6595">
                        <c:v>-4.8992767045164441E-15</c:v>
                      </c:pt>
                      <c:pt idx="6596">
                        <c:v>-4.5445327049017253E-15</c:v>
                      </c:pt>
                      <c:pt idx="6597">
                        <c:v>-4.1888828598528733E-15</c:v>
                      </c:pt>
                      <c:pt idx="6598">
                        <c:v>-3.8326833081347542E-15</c:v>
                      </c:pt>
                      <c:pt idx="6599">
                        <c:v>-3.4762871814034668E-15</c:v>
                      </c:pt>
                      <c:pt idx="6600">
                        <c:v>-3.1200442894599511E-15</c:v>
                      </c:pt>
                      <c:pt idx="6601">
                        <c:v>-2.764300811877615E-15</c:v>
                      </c:pt>
                      <c:pt idx="6602">
                        <c:v>-2.4093989962415281E-15</c:v>
                      </c:pt>
                      <c:pt idx="6603">
                        <c:v>-2.055676863227938E-15</c:v>
                      </c:pt>
                      <c:pt idx="6604">
                        <c:v>-1.703467918743883E-15</c:v>
                      </c:pt>
                      <c:pt idx="6605">
                        <c:v>-1.3531008733376221E-15</c:v>
                      </c:pt>
                      <c:pt idx="6606">
                        <c:v>-1.004899369081403E-15</c:v>
                      </c:pt>
                      <c:pt idx="6607">
                        <c:v>-6.5918171411878171E-16</c:v>
                      </c:pt>
                      <c:pt idx="6608">
                        <c:v>-3.1626062505931861E-16</c:v>
                      </c:pt>
                      <c:pt idx="6609">
                        <c:v>2.3557022605989309E-17</c:v>
                      </c:pt>
                      <c:pt idx="6610">
                        <c:v>3.5997043590475742E-16</c:v>
                      </c:pt>
                      <c:pt idx="6611">
                        <c:v>6.9268513744456084E-16</c:v>
                      </c:pt>
                      <c:pt idx="6612">
                        <c:v>1.021413189991078E-15</c:v>
                      </c:pt>
                      <c:pt idx="6613">
                        <c:v>1.3458734124282429E-15</c:v>
                      </c:pt>
                      <c:pt idx="6614">
                        <c:v>1.6657915869753751E-15</c:v>
                      </c:pt>
                      <c:pt idx="6615">
                        <c:v>1.9809006575460322E-15</c:v>
                      </c:pt>
                      <c:pt idx="6616">
                        <c:v>2.290940919143112E-15</c:v>
                      </c:pt>
                      <c:pt idx="6617">
                        <c:v>2.5956601981945589E-15</c:v>
                      </c:pt>
                      <c:pt idx="6618">
                        <c:v>2.8948140237437791E-15</c:v>
                      </c:pt>
                      <c:pt idx="6619">
                        <c:v>3.1881657894186981E-15</c:v>
                      </c:pt>
                      <c:pt idx="6620">
                        <c:v>3.4754869061131129E-15</c:v>
                      </c:pt>
                      <c:pt idx="6621">
                        <c:v>3.7565569453237337E-15</c:v>
                      </c:pt>
                      <c:pt idx="6622">
                        <c:v>4.0311637730959926E-15</c:v>
                      </c:pt>
                      <c:pt idx="6623">
                        <c:v>4.2991036745413343E-15</c:v>
                      </c:pt>
                      <c:pt idx="6624">
                        <c:v>4.5601814688982583E-15</c:v>
                      </c:pt>
                      <c:pt idx="6625">
                        <c:v>4.814210615118911E-15</c:v>
                      </c:pt>
                      <c:pt idx="6626">
                        <c:v>5.0610133079724413E-15</c:v>
                      </c:pt>
                      <c:pt idx="6627">
                        <c:v>5.3004205646656777E-15</c:v>
                      </c:pt>
                      <c:pt idx="6628">
                        <c:v>5.532272301990942E-15</c:v>
                      </c:pt>
                      <c:pt idx="6629">
                        <c:v>5.7564174040199478E-15</c:v>
                      </c:pt>
                      <c:pt idx="6630">
                        <c:v>5.9727137803717902E-15</c:v>
                      </c:pt>
                      <c:pt idx="6631">
                        <c:v>6.1810284150919406E-15</c:v>
                      </c:pt>
                      <c:pt idx="6632">
                        <c:v>6.3812374061879606E-15</c:v>
                      </c:pt>
                      <c:pt idx="6633">
                        <c:v>6.5732259958763137E-15</c:v>
                      </c:pt>
                      <c:pt idx="6634">
                        <c:v>6.7568885916031834E-15</c:v>
                      </c:pt>
                      <c:pt idx="6635">
                        <c:v>6.9321287779105736E-15</c:v>
                      </c:pt>
                      <c:pt idx="6636">
                        <c:v>7.0988593192272118E-15</c:v>
                      </c:pt>
                      <c:pt idx="6637">
                        <c:v>7.257002153671812E-15</c:v>
                      </c:pt>
                      <c:pt idx="6638">
                        <c:v>7.4064883779641974E-15</c:v>
                      </c:pt>
                      <c:pt idx="6639">
                        <c:v>7.547258223547471E-15</c:v>
                      </c:pt>
                      <c:pt idx="6640">
                        <c:v>7.6792610240319981E-15</c:v>
                      </c:pt>
                      <c:pt idx="6641">
                        <c:v>7.8024551740793231E-15</c:v>
                      </c:pt>
                      <c:pt idx="6642">
                        <c:v>7.9168080798513294E-15</c:v>
                      </c:pt>
                      <c:pt idx="6643">
                        <c:v>8.0222961011569278E-15</c:v>
                      </c:pt>
                      <c:pt idx="6644">
                        <c:v>8.1189044854353552E-15</c:v>
                      </c:pt>
                      <c:pt idx="6645">
                        <c:v>8.2066272937217419E-15</c:v>
                      </c:pt>
                      <c:pt idx="6646">
                        <c:v>8.2854673187469866E-15</c:v>
                      </c:pt>
                      <c:pt idx="6647">
                        <c:v>8.3554359953301437E-15</c:v>
                      </c:pt>
                      <c:pt idx="6648">
                        <c:v>8.4165533032274675E-15</c:v>
                      </c:pt>
                      <c:pt idx="6649">
                        <c:v>8.4688476626079946E-15</c:v>
                      </c:pt>
                      <c:pt idx="6650">
                        <c:v>8.5123558223310636E-15</c:v>
                      </c:pt>
                      <c:pt idx="6651">
                        <c:v>8.5471227412064139E-15</c:v>
                      </c:pt>
                      <c:pt idx="6652">
                        <c:v>8.573201462422604E-15</c:v>
                      </c:pt>
                      <c:pt idx="6653">
                        <c:v>8.5906529813342812E-15</c:v>
                      </c:pt>
                      <c:pt idx="6654">
                        <c:v>8.5995461068034179E-15</c:v>
                      </c:pt>
                      <c:pt idx="6655">
                        <c:v>8.5999573162940032E-15</c:v>
                      </c:pt>
                      <c:pt idx="6656">
                        <c:v>8.591970604923765E-15</c:v>
                      </c:pt>
                      <c:pt idx="6657">
                        <c:v>8.5756773286803906E-15</c:v>
                      </c:pt>
                      <c:pt idx="6658">
                        <c:v>8.5511760420133215E-15</c:v>
                      </c:pt>
                      <c:pt idx="6659">
                        <c:v>8.5185723300156237E-15</c:v>
                      </c:pt>
                      <c:pt idx="6660">
                        <c:v>8.4779786354135343E-15</c:v>
                      </c:pt>
                      <c:pt idx="6661">
                        <c:v>8.4295140805842359E-15</c:v>
                      </c:pt>
                      <c:pt idx="6662">
                        <c:v>8.3733042848250265E-15</c:v>
                      </c:pt>
                      <c:pt idx="6663">
                        <c:v>8.3094811770994958E-15</c:v>
                      </c:pt>
                      <c:pt idx="6664">
                        <c:v>8.2381828044884706E-15</c:v>
                      </c:pt>
                      <c:pt idx="6665">
                        <c:v>8.1595531365754413E-15</c:v>
                      </c:pt>
                      <c:pt idx="6666">
                        <c:v>8.0737418659978205E-15</c:v>
                      </c:pt>
                      <c:pt idx="6667">
                        <c:v>7.9809042053968838E-15</c:v>
                      </c:pt>
                      <c:pt idx="6668">
                        <c:v>7.8812006810003847E-15</c:v>
                      </c:pt>
                      <c:pt idx="6669">
                        <c:v>7.7747969230728331E-15</c:v>
                      </c:pt>
                      <c:pt idx="6670">
                        <c:v>7.6618634534691274E-15</c:v>
                      </c:pt>
                      <c:pt idx="6671">
                        <c:v>7.5425754705277152E-15</c:v>
                      </c:pt>
                      <c:pt idx="6672">
                        <c:v>7.417112631539712E-15</c:v>
                      </c:pt>
                      <c:pt idx="6673">
                        <c:v>7.2856588330304016E-15</c:v>
                      </c:pt>
                      <c:pt idx="6674">
                        <c:v>7.1484019890893551E-15</c:v>
                      </c:pt>
                      <c:pt idx="6675">
                        <c:v>7.0055338079849268E-15</c:v>
                      </c:pt>
                      <c:pt idx="6676">
                        <c:v>6.8572495672982366E-15</c:v>
                      </c:pt>
                      <c:pt idx="6677">
                        <c:v>6.7037478878108484E-15</c:v>
                      </c:pt>
                      <c:pt idx="6678">
                        <c:v>6.5452305063792239E-15</c:v>
                      </c:pt>
                      <c:pt idx="6679">
                        <c:v>6.3819020480277407E-15</c:v>
                      </c:pt>
                      <c:pt idx="6680">
                        <c:v>6.2139697974904697E-15</c:v>
                      </c:pt>
                      <c:pt idx="6681">
                        <c:v>6.0416434704301914E-15</c:v>
                      </c:pt>
                      <c:pt idx="6682">
                        <c:v>5.8651349845611573E-15</c:v>
                      </c:pt>
                      <c:pt idx="6683">
                        <c:v>5.6846582308999513E-15</c:v>
                      </c:pt>
                      <c:pt idx="6684">
                        <c:v>5.5004288453664317E-15</c:v>
                      </c:pt>
                      <c:pt idx="6685">
                        <c:v>5.3126639809542029E-15</c:v>
                      </c:pt>
                      <c:pt idx="6686">
                        <c:v>5.1215820806873167E-15</c:v>
                      </c:pt>
                      <c:pt idx="6687">
                        <c:v>4.927402651576988E-15</c:v>
                      </c:pt>
                      <c:pt idx="6688">
                        <c:v>4.7303460397889781E-15</c:v>
                      </c:pt>
                      <c:pt idx="6689">
                        <c:v>4.5306332072290782E-15</c:v>
                      </c:pt>
                      <c:pt idx="6690">
                        <c:v>4.3284855097506066E-15</c:v>
                      </c:pt>
                      <c:pt idx="6691">
                        <c:v>4.1241244771842869E-15</c:v>
                      </c:pt>
                      <c:pt idx="6692">
                        <c:v>3.9177715953870383E-15</c:v>
                      </c:pt>
                      <c:pt idx="6693">
                        <c:v>3.7096480905023618E-15</c:v>
                      </c:pt>
                      <c:pt idx="6694">
                        <c:v>3.4999747156208382E-15</c:v>
                      </c:pt>
                      <c:pt idx="6695">
                        <c:v>3.288971540025115E-15</c:v>
                      </c:pt>
                      <c:pt idx="6696">
                        <c:v>3.0768577411993582E-15</c:v>
                      </c:pt>
                      <c:pt idx="6697">
                        <c:v>2.8638513997786621E-15</c:v>
                      </c:pt>
                      <c:pt idx="6698">
                        <c:v>2.650169297609312E-15</c:v>
                      </c:pt>
                      <c:pt idx="6699">
                        <c:v>2.436026719086038E-15</c:v>
                      </c:pt>
                      <c:pt idx="6700">
                        <c:v>2.221637255927553E-15</c:v>
                      </c:pt>
                      <c:pt idx="6701">
                        <c:v>2.0072126155467162E-15</c:v>
                      </c:pt>
                      <c:pt idx="6702">
                        <c:v>1.7929624331665829E-15</c:v>
                      </c:pt>
                      <c:pt idx="6703">
                        <c:v>1.5790940878284551E-15</c:v>
                      </c:pt>
                      <c:pt idx="6704">
                        <c:v>1.365812522432788E-15</c:v>
                      </c:pt>
                      <c:pt idx="6705">
                        <c:v>1.1533200679484699E-15</c:v>
                      </c:pt>
                      <c:pt idx="6706">
                        <c:v>9.4181627192057207E-16</c:v>
                      </c:pt>
                      <c:pt idx="6707">
                        <c:v>7.3149773140118891E-16</c:v>
                      </c:pt>
                      <c:pt idx="6708">
                        <c:v>5.2255793042241671E-16</c:v>
                      </c:pt>
                      <c:pt idx="6709">
                        <c:v>3.1518708212490801E-16</c:v>
                      </c:pt>
                      <c:pt idx="6710">
                        <c:v>1.095719756497671E-16</c:v>
                      </c:pt>
                      <c:pt idx="6711">
                        <c:v>-9.4104172104172602E-17</c:v>
                      </c:pt>
                      <c:pt idx="6712">
                        <c:v>-2.9566185976141042E-16</c:v>
                      </c:pt>
                      <c:pt idx="6713">
                        <c:v>-4.9492543969870165E-16</c:v>
                      </c:pt>
                      <c:pt idx="6714">
                        <c:v>-6.9172325113719726E-16</c:v>
                      </c:pt>
                      <c:pt idx="6715">
                        <c:v>-8.8588774801900835E-16</c:v>
                      </c:pt>
                      <c:pt idx="6716">
                        <c:v>-1.0772556215952809E-15</c:v>
                      </c:pt>
                      <c:pt idx="6717">
                        <c:v>-1.2656679176587501E-15</c:v>
                      </c:pt>
                      <c:pt idx="6718">
                        <c:v>-1.450970148359644E-15</c:v>
                      </c:pt>
                      <c:pt idx="6719">
                        <c:v>-1.633012398549695E-15</c:v>
                      </c:pt>
                      <c:pt idx="6720">
                        <c:v>-1.811649426604905E-15</c:v>
                      </c:pt>
                      <c:pt idx="6721">
                        <c:v>-1.9867407596836059E-15</c:v>
                      </c:pt>
                      <c:pt idx="6722">
                        <c:v>-2.1581507833822049E-15</c:v>
                      </c:pt>
                      <c:pt idx="6723">
                        <c:v>-2.325748825756846E-15</c:v>
                      </c:pt>
                      <c:pt idx="6724">
                        <c:v>-2.489409235685052E-15</c:v>
                      </c:pt>
                      <c:pt idx="6725">
                        <c:v>-2.649011455547171E-15</c:v>
                      </c:pt>
                      <c:pt idx="6726">
                        <c:v>-2.8044400882132141E-15</c:v>
                      </c:pt>
                      <c:pt idx="6727">
                        <c:v>-2.9555849583263611E-15</c:v>
                      </c:pt>
                      <c:pt idx="6728">
                        <c:v>-3.1023411678800701E-15</c:v>
                      </c:pt>
                      <c:pt idx="6729">
                        <c:v>-3.244609146091323E-15</c:v>
                      </c:pt>
                      <c:pt idx="6730">
                        <c:v>-3.3822946935780951E-15</c:v>
                      </c:pt>
                      <c:pt idx="6731">
                        <c:v>-3.5153090208545822E-15</c:v>
                      </c:pt>
                      <c:pt idx="6732">
                        <c:v>-3.6435687811631703E-15</c:v>
                      </c:pt>
                      <c:pt idx="6733">
                        <c:v>-3.7669960976674556E-15</c:v>
                      </c:pt>
                      <c:pt idx="6734">
                        <c:v>-3.8855185850358604E-15</c:v>
                      </c:pt>
                      <c:pt idx="6735">
                        <c:v>-3.9990693654506114E-15</c:v>
                      </c:pt>
                      <c:pt idx="6736">
                        <c:v>-4.1075870790819283E-15</c:v>
                      </c:pt>
                      <c:pt idx="6737">
                        <c:v>-4.211015889072247E-15</c:v>
                      </c:pt>
                      <c:pt idx="6738">
                        <c:v>-4.309305481080266E-15</c:v>
                      </c:pt>
                      <c:pt idx="6739">
                        <c:v>-4.4024110574393744E-15</c:v>
                      </c:pt>
                      <c:pt idx="6740">
                        <c:v>-4.4902933259897538E-15</c:v>
                      </c:pt>
                      <c:pt idx="6741">
                        <c:v>-4.572918483648068E-15</c:v>
                      </c:pt>
                      <c:pt idx="6742">
                        <c:v>-4.6502581947831038E-15</c:v>
                      </c:pt>
                      <c:pt idx="6743">
                        <c:v>-4.7222895644701921E-15</c:v>
                      </c:pt>
                      <c:pt idx="6744">
                        <c:v>-4.7889951067014377E-15</c:v>
                      </c:pt>
                      <c:pt idx="6745">
                        <c:v>-4.8503627076330013E-15</c:v>
                      </c:pt>
                      <c:pt idx="6746">
                        <c:v>-4.9063855839546588E-15</c:v>
                      </c:pt>
                      <c:pt idx="6747">
                        <c:v>-4.9570622364708427E-15</c:v>
                      </c:pt>
                      <c:pt idx="6748">
                        <c:v>-5.0023963989860803E-15</c:v>
                      </c:pt>
                      <c:pt idx="6749">
                        <c:v>-5.0423969825914647E-15</c:v>
                      </c:pt>
                      <c:pt idx="6750">
                        <c:v>-5.077078015452293E-15</c:v>
                      </c:pt>
                      <c:pt idx="6751">
                        <c:v>-5.1064585782003898E-15</c:v>
                      </c:pt>
                      <c:pt idx="6752">
                        <c:v>-5.1305627350379377E-15</c:v>
                      </c:pt>
                      <c:pt idx="6753">
                        <c:v>-5.1494194606627E-15</c:v>
                      </c:pt>
                      <c:pt idx="6754">
                        <c:v>-5.1630625631275608E-15</c:v>
                      </c:pt>
                      <c:pt idx="6755">
                        <c:v>-5.1715306027501132E-15</c:v>
                      </c:pt>
                      <c:pt idx="6756">
                        <c:v>-5.1748668071907537E-15</c:v>
                      </c:pt>
                      <c:pt idx="6757">
                        <c:v>-5.1731189828202867E-15</c:v>
                      </c:pt>
                      <c:pt idx="6758">
                        <c:v>-5.1663394225004749E-15</c:v>
                      </c:pt>
                      <c:pt idx="6759">
                        <c:v>-5.1545848099032266E-15</c:v>
                      </c:pt>
                      <c:pt idx="6760">
                        <c:v>-5.1379161204962633E-15</c:v>
                      </c:pt>
                      <c:pt idx="6761">
                        <c:v>-5.1163985193250494E-15</c:v>
                      </c:pt>
                      <c:pt idx="6762">
                        <c:v>-5.0901012557226741E-15</c:v>
                      </c:pt>
                      <c:pt idx="6763">
                        <c:v>-5.0590975550809783E-15</c:v>
                      </c:pt>
                      <c:pt idx="6764">
                        <c:v>-5.0234645078178133E-15</c:v>
                      </c:pt>
                      <c:pt idx="6765">
                        <c:v>-4.9832829556767269E-15</c:v>
                      </c:pt>
                      <c:pt idx="6766">
                        <c:v>-4.9386373754965522E-15</c:v>
                      </c:pt>
                      <c:pt idx="6767">
                        <c:v>-4.8896157605895543E-15</c:v>
                      </c:pt>
                      <c:pt idx="6768">
                        <c:v>-4.8363094998676891E-15</c:v>
                      </c:pt>
                      <c:pt idx="6769">
                        <c:v>-4.7788132548573726E-15</c:v>
                      </c:pt>
                      <c:pt idx="6770">
                        <c:v>-4.7172248347437863E-15</c:v>
                      </c:pt>
                      <c:pt idx="6771">
                        <c:v>-4.6516450695863007E-15</c:v>
                      </c:pt>
                      <c:pt idx="6772">
                        <c:v>-4.5821776818469753E-15</c:v>
                      </c:pt>
                      <c:pt idx="6773">
                        <c:v>-4.5089291563742657E-15</c:v>
                      </c:pt>
                      <c:pt idx="6774">
                        <c:v>-4.4320086089842653E-15</c:v>
                      </c:pt>
                      <c:pt idx="6775">
                        <c:v>-4.3515276537816591E-15</c:v>
                      </c:pt>
                      <c:pt idx="6776">
                        <c:v>-4.2676002693624648E-15</c:v>
                      </c:pt>
                      <c:pt idx="6777">
                        <c:v>-4.1803426640402418E-15</c:v>
                      </c:pt>
                      <c:pt idx="6778">
                        <c:v>-4.0898731402370619E-15</c:v>
                      </c:pt>
                      <c:pt idx="6779">
                        <c:v>-3.9963119581798921E-15</c:v>
                      </c:pt>
                      <c:pt idx="6780">
                        <c:v>-3.8997811990423381E-15</c:v>
                      </c:pt>
                      <c:pt idx="6781">
                        <c:v>-3.8004046276708542E-15</c:v>
                      </c:pt>
                      <c:pt idx="6782">
                        <c:v>-3.6983075550335293E-15</c:v>
                      </c:pt>
                      <c:pt idx="6783">
                        <c:v>-3.5936167005284666E-15</c:v>
                      </c:pt>
                      <c:pt idx="6784">
                        <c:v>-3.486460054287552E-15</c:v>
                      </c:pt>
                      <c:pt idx="6785">
                        <c:v>-3.3769667396100321E-15</c:v>
                      </c:pt>
                      <c:pt idx="6786">
                        <c:v>-3.2652668756589119E-15</c:v>
                      </c:pt>
                      <c:pt idx="6787">
                        <c:v>-3.1514914405515388E-15</c:v>
                      </c:pt>
                      <c:pt idx="6788">
                        <c:v>-3.035772134974097E-15</c:v>
                      </c:pt>
                      <c:pt idx="6789">
                        <c:v>-2.9182412464479081E-15</c:v>
                      </c:pt>
                      <c:pt idx="6790">
                        <c:v>-2.7990315143735389E-15</c:v>
                      </c:pt>
                      <c:pt idx="6791">
                        <c:v>-2.6782759959766861E-15</c:v>
                      </c:pt>
                      <c:pt idx="6792">
                        <c:v>-2.5561079332777242E-15</c:v>
                      </c:pt>
                      <c:pt idx="6793">
                        <c:v>-2.4326606212045581E-15</c:v>
                      </c:pt>
                      <c:pt idx="6794">
                        <c:v>-2.308067276966133E-15</c:v>
                      </c:pt>
                      <c:pt idx="6795">
                        <c:v>-2.1824609108015622E-15</c:v>
                      </c:pt>
                      <c:pt idx="6796">
                        <c:v>-2.0559741982173228E-15</c:v>
                      </c:pt>
                      <c:pt idx="6797">
                        <c:v>-1.9287393538224318E-15</c:v>
                      </c:pt>
                      <c:pt idx="6798">
                        <c:v>-1.800888006868826E-15</c:v>
                      </c:pt>
                      <c:pt idx="6799">
                        <c:v>-1.6725510786014671E-15</c:v>
                      </c:pt>
                      <c:pt idx="6800">
                        <c:v>-1.543858661519869E-15</c:v>
                      </c:pt>
                      <c:pt idx="6801">
                        <c:v>-1.414939900649872E-15</c:v>
                      </c:pt>
                      <c:pt idx="6802">
                        <c:v>-1.285922876921556E-15</c:v>
                      </c:pt>
                      <c:pt idx="6803">
                        <c:v>-1.156934492746138E-15</c:v>
                      </c:pt>
                      <c:pt idx="6804">
                        <c:v>-1.0281003598816871E-15</c:v>
                      </c:pt>
                      <c:pt idx="6805">
                        <c:v>-8.9954468967430336E-16</c:v>
                      </c:pt>
                      <c:pt idx="6806">
                        <c:v>-7.7139018575825731E-16</c:v>
                      </c:pt>
                      <c:pt idx="6807">
                        <c:v>-6.4375793929536588E-16</c:v>
                      </c:pt>
                      <c:pt idx="6808">
                        <c:v>-5.1676732683056988E-16</c:v>
                      </c:pt>
                      <c:pt idx="6809">
                        <c:v>-3.905359108373883E-16</c:v>
                      </c:pt>
                      <c:pt idx="6810">
                        <c:v>-2.6517934302355202E-16</c:v>
                      </c:pt>
                      <c:pt idx="6811">
                        <c:v>-1.4081127046373081E-16</c:v>
                      </c:pt>
                      <c:pt idx="6812">
                        <c:v>-1.75432446228396E-17</c:v>
                      </c:pt>
                      <c:pt idx="6813">
                        <c:v>1.045153666700408E-16</c:v>
                      </c:pt>
                      <c:pt idx="6814">
                        <c:v>2.252574642405711E-16</c:v>
                      </c:pt>
                      <c:pt idx="6815">
                        <c:v>3.4457829952783059E-16</c:v>
                      </c:pt>
                      <c:pt idx="6816">
                        <c:v>4.6237555343321924E-16</c:v>
                      </c:pt>
                      <c:pt idx="6817">
                        <c:v>5.7854941201356747E-16</c:v>
                      </c:pt>
                      <c:pt idx="6818">
                        <c:v>6.9300263897597723E-16</c:v>
                      </c:pt>
                      <c:pt idx="6819">
                        <c:v>8.0564064493545944E-16</c:v>
                      </c:pt>
                      <c:pt idx="6820">
                        <c:v>9.163715533999803E-16</c:v>
                      </c:pt>
                      <c:pt idx="6821">
                        <c:v>1.025106263451077E-15</c:v>
                      </c:pt>
                      <c:pt idx="6822">
                        <c:v>1.131758509091743E-15</c:v>
                      </c:pt>
                      <c:pt idx="6823">
                        <c:v>1.236244915236821E-15</c:v>
                      </c:pt>
                      <c:pt idx="6824">
                        <c:v>1.3384850503246599E-15</c:v>
                      </c:pt>
                      <c:pt idx="6825">
                        <c:v>1.438401475532304E-15</c:v>
                      </c:pt>
                      <c:pt idx="6826">
                        <c:v>1.535919790579978E-15</c:v>
                      </c:pt>
                      <c:pt idx="6827">
                        <c:v>1.630968676114096E-15</c:v>
                      </c:pt>
                      <c:pt idx="6828">
                        <c:v>1.7234799326614709E-15</c:v>
                      </c:pt>
                      <c:pt idx="6829">
                        <c:v>1.8133885161508171E-15</c:v>
                      </c:pt>
                      <c:pt idx="6830">
                        <c:v>1.900632570001047E-15</c:v>
                      </c:pt>
                      <c:pt idx="6831">
                        <c:v>1.985153453779181E-15</c:v>
                      </c:pt>
                      <c:pt idx="6832">
                        <c:v>2.0668957684340528E-15</c:v>
                      </c:pt>
                      <c:pt idx="6833">
                        <c:v>2.1458073781152418E-15</c:v>
                      </c:pt>
                      <c:pt idx="6834">
                        <c:v>2.221839428589917E-15</c:v>
                      </c:pt>
                      <c:pt idx="6835">
                        <c:v>2.294946362273465E-15</c:v>
                      </c:pt>
                      <c:pt idx="6836">
                        <c:v>2.3650859298929329E-15</c:v>
                      </c:pt>
                      <c:pt idx="6837">
                        <c:v>2.4322191988054039E-15</c:v>
                      </c:pt>
                      <c:pt idx="6838">
                        <c:v>2.496310557996455E-15</c:v>
                      </c:pt>
                      <c:pt idx="6839">
                        <c:v>2.5573277197868818E-15</c:v>
                      </c:pt>
                      <c:pt idx="6840">
                        <c:v>2.615241718278754E-15</c:v>
                      </c:pt>
                      <c:pt idx="6841">
                        <c:v>2.6700269045747621E-15</c:v>
                      </c:pt>
                      <c:pt idx="6842">
                        <c:v>2.7216609388076509E-15</c:v>
                      </c:pt>
                      <c:pt idx="6843">
                        <c:v>2.770124779019233E-15</c:v>
                      </c:pt>
                      <c:pt idx="6844">
                        <c:v>2.8154026669311929E-15</c:v>
                      </c:pt>
                      <c:pt idx="6845">
                        <c:v>2.8574821106525119E-15</c:v>
                      </c:pt>
                      <c:pt idx="6846">
                        <c:v>2.8963538643708451E-15</c:v>
                      </c:pt>
                      <c:pt idx="6847">
                        <c:v>2.9320119050777069E-15</c:v>
                      </c:pt>
                      <c:pt idx="6848">
                        <c:v>2.9644534063796839E-15</c:v>
                      </c:pt>
                      <c:pt idx="6849">
                        <c:v>2.993678709450233E-15</c:v>
                      </c:pt>
                      <c:pt idx="6850">
                        <c:v>3.0196912911788699E-15</c:v>
                      </c:pt>
                      <c:pt idx="6851">
                        <c:v>3.042497729576719E-15</c:v>
                      </c:pt>
                      <c:pt idx="6852">
                        <c:v>3.0621076664994972E-15</c:v>
                      </c:pt>
                      <c:pt idx="6853">
                        <c:v>3.0785337677509911E-15</c:v>
                      </c:pt>
                      <c:pt idx="6854">
                        <c:v>3.0917916806320509E-15</c:v>
                      </c:pt>
                      <c:pt idx="6855">
                        <c:v>3.101899989001944E-15</c:v>
                      </c:pt>
                      <c:pt idx="6856">
                        <c:v>3.1088801659206769E-15</c:v>
                      </c:pt>
                      <c:pt idx="6857">
                        <c:v>3.1127565239425859E-15</c:v>
                      </c:pt>
                      <c:pt idx="6858">
                        <c:v>3.1135561631330758E-15</c:v>
                      </c:pt>
                      <c:pt idx="6859">
                        <c:v>3.111308916881912E-15</c:v>
                      </c:pt>
                      <c:pt idx="6860">
                        <c:v>3.1060472955878542E-15</c:v>
                      </c:pt>
                      <c:pt idx="6861">
                        <c:v>3.0978064282908019E-15</c:v>
                      </c:pt>
                      <c:pt idx="6862">
                        <c:v>3.0866240023288339E-15</c:v>
                      </c:pt>
                      <c:pt idx="6863">
                        <c:v>3.0725402010986821E-15</c:v>
                      </c:pt>
                      <c:pt idx="6864">
                        <c:v>3.055597639999278E-15</c:v>
                      </c:pt>
                      <c:pt idx="6865">
                        <c:v>3.0358413006389531E-15</c:v>
                      </c:pt>
                      <c:pt idx="6866">
                        <c:v>3.0133184633877948E-15</c:v>
                      </c:pt>
                      <c:pt idx="6867">
                        <c:v>2.9880786383574591E-15</c:v>
                      </c:pt>
                      <c:pt idx="6868">
                        <c:v>2.960173494891438E-15</c:v>
                      </c:pt>
                      <c:pt idx="6869">
                        <c:v>2.9296567896494422E-15</c:v>
                      </c:pt>
                      <c:pt idx="6870">
                        <c:v>2.8965842933700621E-15</c:v>
                      </c:pt>
                      <c:pt idx="6871">
                        <c:v>2.8610137163963541E-15</c:v>
                      </c:pt>
                      <c:pt idx="6872">
                        <c:v>2.823004633049337E-15</c:v>
                      </c:pt>
                      <c:pt idx="6873">
                        <c:v>2.7826184049346919E-15</c:v>
                      </c:pt>
                      <c:pt idx="6874">
                        <c:v>2.739918103268123E-15</c:v>
                      </c:pt>
                      <c:pt idx="6875">
                        <c:v>2.694968430304959E-15</c:v>
                      </c:pt>
                      <c:pt idx="6876">
                        <c:v>2.6478356399595981E-15</c:v>
                      </c:pt>
                      <c:pt idx="6877">
                        <c:v>2.5985874577003371E-15</c:v>
                      </c:pt>
                      <c:pt idx="6878">
                        <c:v>2.5472929998049781E-15</c:v>
                      </c:pt>
                      <c:pt idx="6879">
                        <c:v>2.4940226920623701E-15</c:v>
                      </c:pt>
                      <c:pt idx="6880">
                        <c:v>2.4388481880047792E-15</c:v>
                      </c:pt>
                      <c:pt idx="6881">
                        <c:v>2.381842286755524E-15</c:v>
                      </c:pt>
                      <c:pt idx="6882">
                        <c:v>2.3230788505759222E-15</c:v>
                      </c:pt>
                      <c:pt idx="6883">
                        <c:v>2.2626327221949969E-15</c:v>
                      </c:pt>
                      <c:pt idx="6884">
                        <c:v>2.200579642004795E-15</c:v>
                      </c:pt>
                      <c:pt idx="6885">
                        <c:v>2.1369961652034899E-15</c:v>
                      </c:pt>
                      <c:pt idx="6886">
                        <c:v>2.0719595789676299E-15</c:v>
                      </c:pt>
                      <c:pt idx="6887">
                        <c:v>2.0055478197341251E-15</c:v>
                      </c:pt>
                      <c:pt idx="6888">
                        <c:v>1.9378393906715712E-15</c:v>
                      </c:pt>
                      <c:pt idx="6889">
                        <c:v>1.8689132794196142E-15</c:v>
                      </c:pt>
                      <c:pt idx="6890">
                        <c:v>1.798848876173959E-15</c:v>
                      </c:pt>
                      <c:pt idx="6891">
                        <c:v>1.7277258921935359E-15</c:v>
                      </c:pt>
                      <c:pt idx="6892">
                        <c:v>1.655624278805171E-15</c:v>
                      </c:pt>
                      <c:pt idx="6893">
                        <c:v>1.582624146979855E-15</c:v>
                      </c:pt>
                      <c:pt idx="6894">
                        <c:v>1.508805687553425E-15</c:v>
                      </c:pt>
                      <c:pt idx="6895">
                        <c:v>1.4342490921631159E-15</c:v>
                      </c:pt>
                      <c:pt idx="6896">
                        <c:v>1.359034474970025E-15</c:v>
                      </c:pt>
                      <c:pt idx="6897">
                        <c:v>1.2832417952360599E-15</c:v>
                      </c:pt>
                      <c:pt idx="6898">
                        <c:v>1.2069507808224599E-15</c:v>
                      </c:pt>
                      <c:pt idx="6899">
                        <c:v>1.130240852675363E-15</c:v>
                      </c:pt>
                      <c:pt idx="6900">
                        <c:v>1.053191050362318E-15</c:v>
                      </c:pt>
                      <c:pt idx="6901">
                        <c:v>9.758799587219556E-16</c:v>
                      </c:pt>
                      <c:pt idx="6902">
                        <c:v>8.983856356873414E-16</c:v>
                      </c:pt>
                      <c:pt idx="6903">
                        <c:v>8.2078554134176847E-16</c:v>
                      </c:pt>
                      <c:pt idx="6904">
                        <c:v>7.4315646826398248E-16</c:v>
                      </c:pt>
                      <c:pt idx="6905">
                        <c:v>6.6557447321798606E-16</c:v>
                      </c:pt>
                      <c:pt idx="6906">
                        <c:v>5.8811481024072004E-16</c:v>
                      </c:pt>
                      <c:pt idx="6907">
                        <c:v>5.1085186517902022E-16</c:v>
                      </c:pt>
                      <c:pt idx="6908">
                        <c:v>4.3385909172532299E-16</c:v>
                      </c:pt>
                      <c:pt idx="6909">
                        <c:v>3.5720894899963871E-16</c:v>
                      </c:pt>
                      <c:pt idx="6910">
                        <c:v>2.809728407233281E-16</c:v>
                      </c:pt>
                      <c:pt idx="6911">
                        <c:v>2.0522105602821301E-16</c:v>
                      </c:pt>
                      <c:pt idx="6912">
                        <c:v>1.300227119425201E-16</c:v>
                      </c:pt>
                      <c:pt idx="6913">
                        <c:v>5.5445697593109282E-17</c:v>
                      </c:pt>
                      <c:pt idx="6914">
                        <c:v>-1.8443379838630591E-17</c:v>
                      </c:pt>
                      <c:pt idx="6915">
                        <c:v>-9.1579247371918905E-17</c:v>
                      </c:pt>
                      <c:pt idx="6916">
                        <c:v>-1.6389801665955131E-16</c:v>
                      </c:pt>
                      <c:pt idx="6917">
                        <c:v>-2.3533723256760518E-16</c:v>
                      </c:pt>
                      <c:pt idx="6918">
                        <c:v>-3.0583591987290859E-16</c:v>
                      </c:pt>
                      <c:pt idx="6919">
                        <c:v>-3.7533462805142061E-16</c:v>
                      </c:pt>
                      <c:pt idx="6920">
                        <c:v>-4.4377547413280689E-16</c:v>
                      </c:pt>
                      <c:pt idx="6921">
                        <c:v>-5.1110218359862249E-16</c:v>
                      </c:pt>
                      <c:pt idx="6922">
                        <c:v>-5.7726012930365149E-16</c:v>
                      </c:pt>
                      <c:pt idx="6923">
                        <c:v>-6.4219636840208466E-16</c:v>
                      </c:pt>
                      <c:pt idx="6924">
                        <c:v>-7.0585967726234654E-16</c:v>
                      </c:pt>
                      <c:pt idx="6925">
                        <c:v>-7.6820058435650627E-16</c:v>
                      </c:pt>
                      <c:pt idx="6926">
                        <c:v>-8.291714011123255E-16</c:v>
                      </c:pt>
                      <c:pt idx="6927">
                        <c:v>-8.8872625071810248E-16</c:v>
                      </c:pt>
                      <c:pt idx="6928">
                        <c:v>-9.4682109487256728E-16</c:v>
                      </c:pt>
                      <c:pt idx="6929">
                        <c:v>-1.0034137584741671E-15</c:v>
                      </c:pt>
                      <c:pt idx="6930">
                        <c:v>-1.058463952246149E-15</c:v>
                      </c:pt>
                      <c:pt idx="6931">
                        <c:v>-1.1119332932958919E-15</c:v>
                      </c:pt>
                      <c:pt idx="6932">
                        <c:v>-1.163785323608982E-15</c:v>
                      </c:pt>
                      <c:pt idx="6933">
                        <c:v>-1.2139855264805239E-15</c:v>
                      </c:pt>
                      <c:pt idx="6934">
                        <c:v>-1.2625013408881819E-15</c:v>
                      </c:pt>
                      <c:pt idx="6935">
                        <c:v>-1.309302173813397E-15</c:v>
                      </c:pt>
                      <c:pt idx="6936">
                        <c:v>-1.3543594105191751E-15</c:v>
                      </c:pt>
                      <c:pt idx="6937">
                        <c:v>-1.397646422794735E-15</c:v>
                      </c:pt>
                      <c:pt idx="6938">
                        <c:v>-1.4391385751792251E-15</c:v>
                      </c:pt>
                      <c:pt idx="6939">
                        <c:v>-1.4788132291785099E-15</c:v>
                      </c:pt>
                      <c:pt idx="6940">
                        <c:v>-1.5166497454909039E-15</c:v>
                      </c:pt>
                      <c:pt idx="6941">
                        <c:v>-1.552629484259487E-15</c:v>
                      </c:pt>
                      <c:pt idx="6942">
                        <c:v>-1.586735803370384E-15</c:v>
                      </c:pt>
                      <c:pt idx="6943">
                        <c:v>-1.618954054818114E-15</c:v>
                      </c:pt>
                      <c:pt idx="6944">
                        <c:v>-1.6492715791608011E-15</c:v>
                      </c:pt>
                      <c:pt idx="6945">
                        <c:v>-1.677677698089645E-15</c:v>
                      </c:pt>
                      <c:pt idx="6946">
                        <c:v>-1.704163705138688E-15</c:v>
                      </c:pt>
                      <c:pt idx="6947">
                        <c:v>-1.7287228545624371E-15</c:v>
                      </c:pt>
                      <c:pt idx="6948">
                        <c:v>-1.751350348410426E-15</c:v>
                      </c:pt>
                      <c:pt idx="6949">
                        <c:v>-1.7720433218292871E-15</c:v>
                      </c:pt>
                      <c:pt idx="6950">
                        <c:v>-1.790800826624297E-15</c:v>
                      </c:pt>
                      <c:pt idx="6951">
                        <c:v>-1.807623813113778E-15</c:v>
                      </c:pt>
                      <c:pt idx="6952">
                        <c:v>-1.822515110311034E-15</c:v>
                      </c:pt>
                      <c:pt idx="6953">
                        <c:v>-1.8354794044698189E-15</c:v>
                      </c:pt>
                      <c:pt idx="6954">
                        <c:v>-1.846523216030555E-15</c:v>
                      </c:pt>
                      <c:pt idx="6955">
                        <c:v>-1.8556548750057149E-15</c:v>
                      </c:pt>
                      <c:pt idx="6956">
                        <c:v>-1.862884494843927E-15</c:v>
                      </c:pt>
                      <c:pt idx="6957">
                        <c:v>-1.8682239448134422E-15</c:v>
                      </c:pt>
                      <c:pt idx="6958">
                        <c:v>-1.8716868209466619E-15</c:v>
                      </c:pt>
                      <c:pt idx="6959">
                        <c:v>-1.8732884155883869E-15</c:v>
                      </c:pt>
                      <c:pt idx="6960">
                        <c:v>-1.8730456855914239E-15</c:v>
                      </c:pt>
                      <c:pt idx="6961">
                        <c:v>-1.8709772192040271E-15</c:v>
                      </c:pt>
                      <c:pt idx="6962">
                        <c:v>-1.8671032016945258E-15</c:v>
                      </c:pt>
                      <c:pt idx="6963">
                        <c:v>-1.8614453797592601E-15</c:v>
                      </c:pt>
                      <c:pt idx="6964">
                        <c:v>-1.8540270247606411E-15</c:v>
                      </c:pt>
                      <c:pt idx="6965">
                        <c:v>-1.8448728948428982E-15</c:v>
                      </c:pt>
                      <c:pt idx="6966">
                        <c:v>-1.8340091959736182E-15</c:v>
                      </c:pt>
                      <c:pt idx="6967">
                        <c:v>-1.8214635419598148E-15</c:v>
                      </c:pt>
                      <c:pt idx="6968">
                        <c:v>-1.8072649134877469E-15</c:v>
                      </c:pt>
                      <c:pt idx="6969">
                        <c:v>-1.791443616236182E-15</c:v>
                      </c:pt>
                      <c:pt idx="6970">
                        <c:v>-1.774031238113201E-15</c:v>
                      </c:pt>
                      <c:pt idx="6971">
                        <c:v>-1.7550606056670119E-15</c:v>
                      </c:pt>
                      <c:pt idx="6972">
                        <c:v>-1.734565739721531E-15</c:v>
                      </c:pt>
                      <c:pt idx="6973">
                        <c:v>-1.7125818102877441E-15</c:v>
                      </c:pt>
                      <c:pt idx="6974">
                        <c:v>-1.689145090802067E-15</c:v>
                      </c:pt>
                      <c:pt idx="6975">
                        <c:v>-1.6642929117430611E-15</c:v>
                      </c:pt>
                      <c:pt idx="6976">
                        <c:v>-1.6380636136779659E-15</c:v>
                      </c:pt>
                      <c:pt idx="6977">
                        <c:v>-1.61049649979055E-15</c:v>
                      </c:pt>
                      <c:pt idx="6978">
                        <c:v>-1.5816317879417689E-15</c:v>
                      </c:pt>
                      <c:pt idx="6979">
                        <c:v>-1.551510562314677E-15</c:v>
                      </c:pt>
                      <c:pt idx="6980">
                        <c:v>-1.520174724694923E-15</c:v>
                      </c:pt>
                      <c:pt idx="6981">
                        <c:v>-1.4876669454380019E-15</c:v>
                      </c:pt>
                      <c:pt idx="6982">
                        <c:v>-1.4540306141742519E-15</c:v>
                      </c:pt>
                      <c:pt idx="6983">
                        <c:v>-1.4193097903023E-15</c:v>
                      </c:pt>
                      <c:pt idx="6984">
                        <c:v>-1.383549153321398E-15</c:v>
                      </c:pt>
                      <c:pt idx="6985">
                        <c:v>-1.346793953052717E-15</c:v>
                      </c:pt>
                      <c:pt idx="6986">
                        <c:v>-1.3090899597992999E-15</c:v>
                      </c:pt>
                      <c:pt idx="6987">
                        <c:v>-1.2704834144939261E-15</c:v>
                      </c:pt>
                      <c:pt idx="6988">
                        <c:v>-1.231020978883655E-15</c:v>
                      </c:pt>
                      <c:pt idx="6989">
                        <c:v>-1.1907496857993219E-15</c:v>
                      </c:pt>
                      <c:pt idx="6990">
                        <c:v>-1.149716889557668E-15</c:v>
                      </c:pt>
                      <c:pt idx="6991">
                        <c:v>-1.107970216543197E-15</c:v>
                      </c:pt>
                      <c:pt idx="6992">
                        <c:v>-1.065557516016207E-15</c:v>
                      </c:pt>
                      <c:pt idx="6993">
                        <c:v>-1.0225268111927471E-15</c:v>
                      </c:pt>
                      <c:pt idx="6994">
                        <c:v>-9.789262506415648E-16</c:v>
                      </c:pt>
                      <c:pt idx="6995">
                        <c:v>-9.3480406004230186E-16</c:v>
                      </c:pt>
                      <c:pt idx="6996">
                        <c:v>-8.9020849434844566E-16</c:v>
                      </c:pt>
                      <c:pt idx="6997">
                        <c:v>-8.4518779039769608E-16</c:v>
                      </c:pt>
                      <c:pt idx="6998">
                        <c:v>-7.9979012001154666E-16</c:v>
                      </c:pt>
                      <c:pt idx="6999">
                        <c:v>-7.540635436249915E-16</c:v>
                      </c:pt>
                      <c:pt idx="7000">
                        <c:v>-7.0805596448634106E-16</c:v>
                      </c:pt>
                      <c:pt idx="7001">
                        <c:v>-6.61815083466176E-16</c:v>
                      </c:pt>
                      <c:pt idx="7002">
                        <c:v>-6.1538835451348693E-16</c:v>
                      </c:pt>
                      <c:pt idx="7003">
                        <c:v>-5.6882294079603629E-16</c:v>
                      </c:pt>
                      <c:pt idx="7004">
                        <c:v>-5.22165671560942E-16</c:v>
                      </c:pt>
                      <c:pt idx="7005">
                        <c:v>-4.7546299975042304E-16</c:v>
                      </c:pt>
                      <c:pt idx="7006">
                        <c:v>-4.2876096040656058E-16</c:v>
                      </c:pt>
                      <c:pt idx="7007">
                        <c:v>-3.821051298978225E-16</c:v>
                      </c:pt>
                      <c:pt idx="7008">
                        <c:v>-3.3554058599897048E-16</c:v>
                      </c:pt>
                      <c:pt idx="7009">
                        <c:v>-2.89111868854822E-16</c:v>
                      </c:pt>
                      <c:pt idx="7010">
                        <c:v>-2.4286294285717248E-16</c:v>
                      </c:pt>
                      <c:pt idx="7011">
                        <c:v>-1.9683715946300311E-16</c:v>
                      </c:pt>
                      <c:pt idx="7012">
                        <c:v>-1.5107722098089501E-16</c:v>
                      </c:pt>
                      <c:pt idx="7013">
                        <c:v>-1.05625145351366E-16</c:v>
                      </c:pt>
                      <c:pt idx="7014">
                        <c:v>-6.0522231945612431E-17</c:v>
                      </c:pt>
                      <c:pt idx="7015">
                        <c:v>-1.580902840590569E-17</c:v>
                      </c:pt>
                      <c:pt idx="7016">
                        <c:v>2.8474701450356133E-17</c:v>
                      </c:pt>
                      <c:pt idx="7017">
                        <c:v>7.2290008642199382E-17</c:v>
                      </c:pt>
                      <c:pt idx="7018">
                        <c:v>1.155987889327496E-16</c:v>
                      </c:pt>
                      <c:pt idx="7019">
                        <c:v>1.583638116148231E-16</c:v>
                      </c:pt>
                      <c:pt idx="7020">
                        <c:v>2.005487471575046E-16</c:v>
                      </c:pt>
                      <c:pt idx="7021">
                        <c:v>2.4211819369806091E-16</c:v>
                      </c:pt>
                      <c:pt idx="7022">
                        <c:v>2.8303770236482132E-16</c:v>
                      </c:pt>
                      <c:pt idx="7023">
                        <c:v>3.232738014179426E-16</c:v>
                      </c:pt>
                      <c:pt idx="7024">
                        <c:v>3.6279401919625791E-16</c:v>
                      </c:pt>
                      <c:pt idx="7025">
                        <c:v>4.0156690585969199E-16</c:v>
                      </c:pt>
                      <c:pt idx="7026">
                        <c:v>4.3956205391800692E-16</c:v>
                      </c:pt>
                      <c:pt idx="7027">
                        <c:v>4.7675011753791589E-16</c:v>
                      </c:pt>
                      <c:pt idx="7028">
                        <c:v>5.1310283062187895E-16</c:v>
                      </c:pt>
                      <c:pt idx="7029">
                        <c:v>5.4859302365315416E-16</c:v>
                      </c:pt>
                      <c:pt idx="7030">
                        <c:v>5.8319463930294177E-16</c:v>
                      </c:pt>
                      <c:pt idx="7031">
                        <c:v>6.1688274679670257E-16</c:v>
                      </c:pt>
                      <c:pt idx="7032">
                        <c:v>6.4963355503797795E-16</c:v>
                      </c:pt>
                      <c:pt idx="7033">
                        <c:v>6.8142442448926377E-16</c:v>
                      </c:pt>
                      <c:pt idx="7034">
                        <c:v>7.1223387781070868E-16</c:v>
                      </c:pt>
                      <c:pt idx="7035">
                        <c:v>7.4204160925861573E-16</c:v>
                      </c:pt>
                      <c:pt idx="7036">
                        <c:v>7.7082849284691146E-16</c:v>
                      </c:pt>
                      <c:pt idx="7037">
                        <c:v>7.9857658927592674E-16</c:v>
                      </c:pt>
                      <c:pt idx="7038">
                        <c:v>8.252691516339918E-16</c:v>
                      </c:pt>
                      <c:pt idx="7039">
                        <c:v>8.5089062987849135E-16</c:v>
                      </c:pt>
                      <c:pt idx="7040">
                        <c:v>8.7542667410415005E-16</c:v>
                      </c:pt>
                      <c:pt idx="7041">
                        <c:v>8.9886413660742678E-16</c:v>
                      </c:pt>
                      <c:pt idx="7042">
                        <c:v>9.211910727569804E-16</c:v>
                      </c:pt>
                      <c:pt idx="7043">
                        <c:v>9.4239674068123886E-16</c:v>
                      </c:pt>
                      <c:pt idx="7044">
                        <c:v>9.6247159978514441E-16</c:v>
                      </c:pt>
                      <c:pt idx="7045">
                        <c:v>9.8140730810917436E-16</c:v>
                      </c:pt>
                      <c:pt idx="7046">
                        <c:v>9.9919671854473439E-16</c:v>
                      </c:pt>
                      <c:pt idx="7047">
                        <c:v>1.0158338739209969E-15</c:v>
                      </c:pt>
                      <c:pt idx="7048">
                        <c:v>1.031314000979207E-15</c:v>
                      </c:pt>
                      <c:pt idx="7049">
                        <c:v>1.045633503251416E-15</c:v>
                      </c:pt>
                      <c:pt idx="7050">
                        <c:v>1.0587899528614799E-15</c:v>
                      </c:pt>
                      <c:pt idx="7051">
                        <c:v>1.0707820812670619E-15</c:v>
                      </c:pt>
                      <c:pt idx="7052">
                        <c:v>1.081609768962207E-15</c:v>
                      </c:pt>
                      <c:pt idx="7053">
                        <c:v>1.0912740341608799E-15</c:v>
                      </c:pt>
                      <c:pt idx="7054">
                        <c:v>1.0997770204826529E-15</c:v>
                      </c:pt>
                      <c:pt idx="7055">
                        <c:v>1.1071219836624979E-15</c:v>
                      </c:pt>
                      <c:pt idx="7056">
                        <c:v>1.1133132773073471E-15</c:v>
                      </c:pt>
                      <c:pt idx="7057">
                        <c:v>1.1183563377228321E-15</c:v>
                      </c:pt>
                      <c:pt idx="7058">
                        <c:v>1.1222576678342449E-15</c:v>
                      </c:pt>
                      <c:pt idx="7059">
                        <c:v>1.125024820226437E-15</c:v>
                      </c:pt>
                      <c:pt idx="7060">
                        <c:v>1.1266663793279691E-15</c:v>
                      </c:pt>
                      <c:pt idx="7061">
                        <c:v>1.127191942765425E-15</c:v>
                      </c:pt>
                      <c:pt idx="7062">
                        <c:v>1.1266121019143361E-15</c:v>
                      </c:pt>
                      <c:pt idx="7063">
                        <c:v>1.124938421673697E-15</c:v>
                      </c:pt>
                      <c:pt idx="7064">
                        <c:v>1.1221834194915431E-15</c:v>
                      </c:pt>
                      <c:pt idx="7065">
                        <c:v>1.118360543669503E-15</c:v>
                      </c:pt>
                      <c:pt idx="7066">
                        <c:v>1.1134841509746871E-15</c:v>
                      </c:pt>
                      <c:pt idx="7067">
                        <c:v>1.107569483587644E-15</c:v>
                      </c:pt>
                      <c:pt idx="7068">
                        <c:v>1.10063264541551E-15</c:v>
                      </c:pt>
                      <c:pt idx="7069">
                        <c:v>1.092690577799755E-15</c:v>
                      </c:pt>
                      <c:pt idx="7070">
                        <c:v>1.0837610346482991E-15</c:v>
                      </c:pt>
                      <c:pt idx="7071">
                        <c:v>1.0738625570219599E-15</c:v>
                      </c:pt>
                      <c:pt idx="7072">
                        <c:v>1.063014447205498E-15</c:v>
                      </c:pt>
                      <c:pt idx="7073">
                        <c:v>1.05123674229367E-15</c:v>
                      </c:pt>
                      <c:pt idx="7074">
                        <c:v>1.038550187322912E-15</c:v>
                      </c:pt>
                      <c:pt idx="7075">
                        <c:v>1.0249762079793969E-15</c:v>
                      </c:pt>
                      <c:pt idx="7076">
                        <c:v>1.010536882914306E-15</c:v>
                      </c:pt>
                      <c:pt idx="7077">
                        <c:v>9.9525491569726573E-16</c:v>
                      </c:pt>
                      <c:pt idx="7078">
                        <c:v>9.791536064389021E-16</c:v>
                      </c:pt>
                      <c:pt idx="7079">
                        <c:v>9.6225682311351858E-16</c:v>
                      </c:pt>
                      <c:pt idx="7080">
                        <c:v>9.4458897261286333E-16</c:v>
                      </c:pt>
                      <c:pt idx="7081">
                        <c:v>9.2617497156191552E-16</c:v>
                      </c:pt>
                      <c:pt idx="7082">
                        <c:v>9.0704021692754494E-16</c:v>
                      </c:pt>
                      <c:pt idx="7083">
                        <c:v>8.8721055645079012E-16</c:v>
                      </c:pt>
                      <c:pt idx="7084">
                        <c:v>8.6671225893337143E-16</c:v>
                      </c:pt>
                      <c:pt idx="7085">
                        <c:v>8.4557198440888936E-16</c:v>
                      </c:pt>
                      <c:pt idx="7086">
                        <c:v>8.2381675422896956E-16</c:v>
                      </c:pt>
                      <c:pt idx="7087">
                        <c:v>8.0147392109439834E-16</c:v>
                      </c:pt>
                      <c:pt idx="7088">
                        <c:v>7.7857113906104602E-16</c:v>
                      </c:pt>
                      <c:pt idx="7089">
                        <c:v>7.5513633355010378E-16</c:v>
                      </c:pt>
                      <c:pt idx="7090">
                        <c:v>7.3119767139186328E-16</c:v>
                      </c:pt>
                      <c:pt idx="7091">
                        <c:v>7.067835309319421E-16</c:v>
                      </c:pt>
                      <c:pt idx="7092">
                        <c:v>6.8192247222851203E-16</c:v>
                      </c:pt>
                      <c:pt idx="7093">
                        <c:v>6.5664320736871251E-16</c:v>
                      </c:pt>
                      <c:pt idx="7094">
                        <c:v>6.3097457093203555E-16</c:v>
                      </c:pt>
                      <c:pt idx="7095">
                        <c:v>6.0494549062804867E-16</c:v>
                      </c:pt>
                      <c:pt idx="7096">
                        <c:v>5.7858495813537926E-16</c:v>
                      </c:pt>
                      <c:pt idx="7097">
                        <c:v>5.5192200016842026E-16</c:v>
                      </c:pt>
                      <c:pt idx="7098">
                        <c:v>5.2498564979773081E-16</c:v>
                      </c:pt>
                      <c:pt idx="7099">
                        <c:v>4.9780491804959991E-16</c:v>
                      </c:pt>
                      <c:pt idx="7100">
                        <c:v>4.7040876580971485E-16</c:v>
                      </c:pt>
                      <c:pt idx="7101">
                        <c:v>4.4282607605533201E-16</c:v>
                      </c:pt>
                      <c:pt idx="7102">
                        <c:v>4.1508562643978258E-16</c:v>
                      </c:pt>
                      <c:pt idx="7103">
                        <c:v>3.8721606225256759E-16</c:v>
                      </c:pt>
                      <c:pt idx="7104">
                        <c:v>3.5924586977769409E-16</c:v>
                      </c:pt>
                      <c:pt idx="7105">
                        <c:v>3.3120335007229651E-16</c:v>
                      </c:pt>
                      <c:pt idx="7106">
                        <c:v>3.0311659318695078E-16</c:v>
                      </c:pt>
                      <c:pt idx="7107">
                        <c:v>2.7501345284845078E-16</c:v>
                      </c:pt>
                      <c:pt idx="7108">
                        <c:v>2.4692152162515429E-16</c:v>
                      </c:pt>
                      <c:pt idx="7109">
                        <c:v>2.1886810659433659E-16</c:v>
                      </c:pt>
                      <c:pt idx="7110">
                        <c:v>1.9088020553030671E-16</c:v>
                      </c:pt>
                      <c:pt idx="7111">
                        <c:v>1.6298448363134481E-16</c:v>
                      </c:pt>
                      <c:pt idx="7112">
                        <c:v>1.3520725080281549E-16</c:v>
                      </c:pt>
                      <c:pt idx="7113">
                        <c:v>1.075744395130948E-16</c:v>
                      </c:pt>
                      <c:pt idx="7114">
                        <c:v>8.0111583238224646E-17</c:v>
                      </c:pt>
                      <c:pt idx="7115">
                        <c:v>5.284379551047583E-17</c:v>
                      </c:pt>
                      <c:pt idx="7116">
                        <c:v>2.5795749585259691E-17</c:v>
                      </c:pt>
                      <c:pt idx="7117">
                        <c:v>-1.008341259918761E-18</c:v>
                      </c:pt>
                      <c:pt idx="7118">
                        <c:v>-2.7544742781525891E-17</c:v>
                      </c:pt>
                      <c:pt idx="7119">
                        <c:v>-5.3790218168901409E-17</c:v>
                      </c:pt>
                      <c:pt idx="7120">
                        <c:v>-7.9722045774577906E-17</c:v>
                      </c:pt>
                      <c:pt idx="7121">
                        <c:v>-1.0531803616536529E-16</c:v>
                      </c:pt>
                      <c:pt idx="7122">
                        <c:v>-1.305565484843165E-16</c:v>
                      </c:pt>
                      <c:pt idx="7123">
                        <c:v>-1.5541650611446049E-16</c:v>
                      </c:pt>
                      <c:pt idx="7124">
                        <c:v>-1.7987741163596361E-16</c:v>
                      </c:pt>
                      <c:pt idx="7125">
                        <c:v>-2.0391936106914889E-16</c:v>
                      </c:pt>
                      <c:pt idx="7126">
                        <c:v>-2.2752305739657949E-16</c:v>
                      </c:pt>
                      <c:pt idx="7127">
                        <c:v>-2.506698233581808E-16</c:v>
                      </c:pt>
                      <c:pt idx="7128">
                        <c:v>-2.733416135141458E-16</c:v>
                      </c:pt>
                      <c:pt idx="7129">
                        <c:v>-2.9552102557113631E-16</c:v>
                      </c:pt>
                      <c:pt idx="7130">
                        <c:v>-3.1719131096805539E-16</c:v>
                      </c:pt>
                      <c:pt idx="7131">
                        <c:v>-3.383363847184269E-16</c:v>
                      </c:pt>
                      <c:pt idx="7132">
                        <c:v>-3.5894083450717061E-16</c:v>
                      </c:pt>
                      <c:pt idx="7133">
                        <c:v>-3.7898992904031559E-16</c:v>
                      </c:pt>
                      <c:pt idx="7134">
                        <c:v>-3.9846962564693459E-16</c:v>
                      </c:pt>
                      <c:pt idx="7135">
                        <c:v>-4.173665771333191E-16</c:v>
                      </c:pt>
                      <c:pt idx="7136">
                        <c:v>-4.3566813789014741E-16</c:v>
                      </c:pt>
                      <c:pt idx="7137">
                        <c:v>-4.5336236925411673E-16</c:v>
                      </c:pt>
                      <c:pt idx="7138">
                        <c:v>-4.704380441262244E-16</c:v>
                      </c:pt>
                      <c:pt idx="7139">
                        <c:v>-4.8688465084958731E-16</c:v>
                      </c:pt>
                      <c:pt idx="7140">
                        <c:v>-5.026923963503824E-16</c:v>
                      </c:pt>
                      <c:pt idx="7141">
                        <c:v>-5.1785220854617473E-16</c:v>
                      </c:pt>
                      <c:pt idx="7142">
                        <c:v>-5.3235573802657147E-16</c:v>
                      </c:pt>
                      <c:pt idx="7143">
                        <c:v>-5.4619535901180314E-16</c:v>
                      </c:pt>
                      <c:pt idx="7144">
                        <c:v>-5.5936416959547974E-16</c:v>
                      </c:pt>
                      <c:pt idx="7145">
                        <c:v>-5.7185599127840897E-16</c:v>
                      </c:pt>
                      <c:pt idx="7146">
                        <c:v>-5.8366536780098408E-16</c:v>
                      </c:pt>
                      <c:pt idx="7147">
                        <c:v>-5.9478756328226188E-16</c:v>
                      </c:pt>
                      <c:pt idx="7148">
                        <c:v>-6.0521855967444397E-16</c:v>
                      </c:pt>
                      <c:pt idx="7149">
                        <c:v>-6.1495505354205966E-16</c:v>
                      </c:pt>
                      <c:pt idx="7150">
                        <c:v>-6.2399445217571141E-16</c:v>
                      </c:pt>
                      <c:pt idx="7151">
                        <c:v>-6.3233486905079885E-16</c:v>
                      </c:pt>
                      <c:pt idx="7152">
                        <c:v>-6.399751186421697E-16</c:v>
                      </c:pt>
                      <c:pt idx="7153">
                        <c:v>-6.4691471060617002E-16</c:v>
                      </c:pt>
                      <c:pt idx="7154">
                        <c:v>-6.5315384334206274E-16</c:v>
                      </c:pt>
                      <c:pt idx="7155">
                        <c:v>-6.5869339694527788E-16</c:v>
                      </c:pt>
                      <c:pt idx="7156">
                        <c:v>-6.6353492556542163E-16</c:v>
                      </c:pt>
                      <c:pt idx="7157">
                        <c:v>-6.6768064918242674E-16</c:v>
                      </c:pt>
                      <c:pt idx="7158">
                        <c:v>-6.7113344481465959E-16</c:v>
                      </c:pt>
                      <c:pt idx="7159">
                        <c:v>-6.7389683717321845E-16</c:v>
                      </c:pt>
                      <c:pt idx="7160">
                        <c:v>-6.7597498877705439E-16</c:v>
                      </c:pt>
                      <c:pt idx="7161">
                        <c:v>-6.7737268954392727E-16</c:v>
                      </c:pt>
                      <c:pt idx="7162">
                        <c:v>-6.7809534587257341E-16</c:v>
                      </c:pt>
                      <c:pt idx="7163">
                        <c:v>-6.781489692318016E-16</c:v>
                      </c:pt>
                      <c:pt idx="7164">
                        <c:v>-6.7754016427256309E-16</c:v>
                      </c:pt>
                      <c:pt idx="7165">
                        <c:v>-6.7627611647934299E-16</c:v>
                      </c:pt>
                      <c:pt idx="7166">
                        <c:v>-6.7436457937751148E-16</c:v>
                      </c:pt>
                      <c:pt idx="7167">
                        <c:v>-6.7181386131353728E-16</c:v>
                      </c:pt>
                      <c:pt idx="7168">
                        <c:v>-6.6863281182521821E-16</c:v>
                      </c:pt>
                      <c:pt idx="7169">
                        <c:v>-6.6483080761930974E-16</c:v>
                      </c:pt>
                      <c:pt idx="7170">
                        <c:v>-6.6041773817414535E-16</c:v>
                      </c:pt>
                      <c:pt idx="7171">
                        <c:v>-6.5540399098503191E-16</c:v>
                      </c:pt>
                      <c:pt idx="7172">
                        <c:v>-6.4980043647037524E-16</c:v>
                      </c:pt>
                      <c:pt idx="7173">
                        <c:v>-6.4361841255664473E-16</c:v>
                      </c:pt>
                      <c:pt idx="7174">
                        <c:v>-6.36869708960417E-16</c:v>
                      </c:pt>
                      <c:pt idx="7175">
                        <c:v>-6.2956655118585439E-16</c:v>
                      </c:pt>
                      <c:pt idx="7176">
                        <c:v>-6.2172158425606934E-16</c:v>
                      </c:pt>
                      <c:pt idx="7177">
                        <c:v>-6.1334785619690018E-16</c:v>
                      </c:pt>
                      <c:pt idx="7178">
                        <c:v>-6.044588012916828E-16</c:v>
                      </c:pt>
                      <c:pt idx="7179">
                        <c:v>-5.950682231256407E-16</c:v>
                      </c:pt>
                      <c:pt idx="7180">
                        <c:v>-5.851902774385363E-16</c:v>
                      </c:pt>
                      <c:pt idx="7181">
                        <c:v>-5.7483945480422631E-16</c:v>
                      </c:pt>
                      <c:pt idx="7182">
                        <c:v>-5.6403056315575099E-16</c:v>
                      </c:pt>
                      <c:pt idx="7183">
                        <c:v>-5.5277871017454801E-16</c:v>
                      </c:pt>
                      <c:pt idx="7184">
                        <c:v>-5.4109928556233337E-16</c:v>
                      </c:pt>
                      <c:pt idx="7185">
                        <c:v>-5.2900794321411926E-16</c:v>
                      </c:pt>
                      <c:pt idx="7186">
                        <c:v>-5.1652058331075195E-16</c:v>
                      </c:pt>
                      <c:pt idx="7187">
                        <c:v>-5.0365333434924981E-16</c:v>
                      </c:pt>
                      <c:pt idx="7188">
                        <c:v>-4.904225351290983E-16</c:v>
                      </c:pt>
                      <c:pt idx="7189">
                        <c:v>-4.7684471671252228E-16</c:v>
                      </c:pt>
                      <c:pt idx="7190">
                        <c:v>-4.6293658437660248E-16</c:v>
                      </c:pt>
                      <c:pt idx="7191">
                        <c:v>-4.4871499957493239E-16</c:v>
                      </c:pt>
                      <c:pt idx="7192">
                        <c:v>-4.341969619263257E-16</c:v>
                      </c:pt>
                      <c:pt idx="7193">
                        <c:v>-4.1939959124788639E-16</c:v>
                      </c:pt>
                      <c:pt idx="7194">
                        <c:v>-4.043401096495345E-16</c:v>
                      </c:pt>
                      <c:pt idx="7195">
                        <c:v>-3.8903582370685431E-16</c:v>
                      </c:pt>
                      <c:pt idx="7196">
                        <c:v>-3.7350410672888369E-16</c:v>
                      </c:pt>
                      <c:pt idx="7197">
                        <c:v>-3.5776238113720841E-16</c:v>
                      </c:pt>
                      <c:pt idx="7198">
                        <c:v>-3.4182810097245179E-16</c:v>
                      </c:pt>
                      <c:pt idx="7199">
                        <c:v>-3.2571873454396639E-16</c:v>
                      </c:pt>
                      <c:pt idx="7200">
                        <c:v>-3.0945174723823802E-16</c:v>
                      </c:pt>
                      <c:pt idx="7201">
                        <c:v>-2.9304458450120038E-16</c:v>
                      </c:pt>
                      <c:pt idx="7202">
                        <c:v>-2.765146550093435E-16</c:v>
                      </c:pt>
                      <c:pt idx="7203">
                        <c:v>-2.5987931404415792E-16</c:v>
                      </c:pt>
                      <c:pt idx="7204">
                        <c:v>-2.4315584708412249E-16</c:v>
                      </c:pt>
                      <c:pt idx="7205">
                        <c:v>-2.2636145362808532E-16</c:v>
                      </c:pt>
                      <c:pt idx="7206">
                        <c:v>-2.0951323126352131E-16</c:v>
                      </c:pt>
                      <c:pt idx="7207">
                        <c:v>-1.9262815999278451E-16</c:v>
                      </c:pt>
                      <c:pt idx="7208">
                        <c:v>-1.7572308683008141E-16</c:v>
                      </c:pt>
                      <c:pt idx="7209">
                        <c:v>-1.5881471068150889E-16</c:v>
                      </c:pt>
                      <c:pt idx="7210">
                        <c:v>-1.419195675200964E-16</c:v>
                      </c:pt>
                      <c:pt idx="7211">
                        <c:v>-1.250540158673857E-16</c:v>
                      </c:pt>
                      <c:pt idx="7212">
                        <c:v>-1.082342225926708E-16</c:v>
                      </c:pt>
                      <c:pt idx="7213">
                        <c:v>-9.1476149040595588E-17</c:v>
                      </c:pt>
                      <c:pt idx="7214">
                        <c:v>-7.4795537497383341E-17</c:v>
                      </c:pt>
                      <c:pt idx="7215">
                        <c:v>-5.8207898005536738E-17</c:v>
                      </c:pt>
                      <c:pt idx="7216">
                        <c:v>-4.1728495536411501E-17</c:v>
                      </c:pt>
                      <c:pt idx="7217">
                        <c:v>-2.5372337529622009E-17</c:v>
                      </c:pt>
                      <c:pt idx="7218">
                        <c:v>-9.1541618077910177E-18</c:v>
                      </c:pt>
                      <c:pt idx="7219">
                        <c:v>6.9115751252956999E-18</c:v>
                      </c:pt>
                      <c:pt idx="7220">
                        <c:v>2.281070939552335E-17</c:v>
                      </c:pt>
                      <c:pt idx="7221">
                        <c:v>3.8529380671121697E-17</c:v>
                      </c:pt>
                      <c:pt idx="7222">
                        <c:v>5.4054042670488789E-17</c:v>
                      </c:pt>
                      <c:pt idx="7223">
                        <c:v>6.9371473258937266E-17</c:v>
                      </c:pt>
                      <c:pt idx="7224">
                        <c:v>8.4468784128598795E-17</c:v>
                      </c:pt>
                      <c:pt idx="7225">
                        <c:v>9.9333430056186275E-17</c:v>
                      </c:pt>
                      <c:pt idx="7226">
                        <c:v>1.1395321773377851E-16</c:v>
                      </c:pt>
                      <c:pt idx="7227">
                        <c:v>1.283163141682566E-16</c:v>
                      </c:pt>
                      <c:pt idx="7228">
                        <c:v>1.4241125464548591E-16</c:v>
                      </c:pt>
                      <c:pt idx="7229">
                        <c:v>1.562269502558011E-16</c:v>
                      </c:pt>
                      <c:pt idx="7230">
                        <c:v>1.697526949778147E-16</c:v>
                      </c:pt>
                      <c:pt idx="7231">
                        <c:v>1.8297817231802929E-16</c:v>
                      </c:pt>
                      <c:pt idx="7232">
                        <c:v>1.9589346150419291E-16</c:v>
                      </c:pt>
                      <c:pt idx="7233">
                        <c:v>2.0848904323079331E-16</c:v>
                      </c:pt>
                      <c:pt idx="7234">
                        <c:v>2.2075580495553951E-16</c:v>
                      </c:pt>
                      <c:pt idx="7235">
                        <c:v>2.3268504574612831E-16</c:v>
                      </c:pt>
                      <c:pt idx="7236">
                        <c:v>2.4426848067704081E-16</c:v>
                      </c:pt>
                      <c:pt idx="7237">
                        <c:v>2.5549824477655419E-16</c:v>
                      </c:pt>
                      <c:pt idx="7238">
                        <c:v>2.6636689652459222E-16</c:v>
                      </c:pt>
                      <c:pt idx="7239">
                        <c:v>2.7686742090246838E-16</c:v>
                      </c:pt>
                      <c:pt idx="7240">
                        <c:v>2.869932319960064E-16</c:v>
                      </c:pt>
                      <c:pt idx="7241">
                        <c:v>2.9673817515393812E-16</c:v>
                      </c:pt>
                      <c:pt idx="7242">
                        <c:v>3.0609652870390012E-16</c:v>
                      </c:pt>
                      <c:pt idx="7243">
                        <c:v>3.1506300522875392E-16</c:v>
                      </c:pt>
                      <c:pt idx="7244">
                        <c:v>3.2363275240636028E-16</c:v>
                      </c:pt>
                      <c:pt idx="7245">
                        <c:v>3.3180135341633111E-16</c:v>
                      </c:pt>
                      <c:pt idx="7246">
                        <c:v>3.3956482691767028E-16</c:v>
                      </c:pt>
                      <c:pt idx="7247">
                        <c:v>3.4691962660159609E-16</c:v>
                      </c:pt>
                      <c:pt idx="7248">
                        <c:v>3.538626403242075E-16</c:v>
                      </c:pt>
                      <c:pt idx="7249">
                        <c:v>3.6039118882402188E-16</c:v>
                      </c:pt>
                      <c:pt idx="7250">
                        <c:v>3.6650302402976689E-16</c:v>
                      </c:pt>
                      <c:pt idx="7251">
                        <c:v>3.7219632696415478E-16</c:v>
                      </c:pt>
                      <c:pt idx="7252">
                        <c:v>3.774697052497049E-16</c:v>
                      </c:pt>
                      <c:pt idx="7253">
                        <c:v>3.8232219022300971E-16</c:v>
                      </c:pt>
                      <c:pt idx="7254">
                        <c:v>3.8675323366415461E-16</c:v>
                      </c:pt>
                      <c:pt idx="7255">
                        <c:v>3.907627041483162E-16</c:v>
                      </c:pt>
                      <c:pt idx="7256">
                        <c:v>3.9435088302685631E-16</c:v>
                      </c:pt>
                      <c:pt idx="7257">
                        <c:v>3.9751846004552248E-16</c:v>
                      </c:pt>
                      <c:pt idx="7258">
                        <c:v>4.0026652860764298E-16</c:v>
                      </c:pt>
                      <c:pt idx="7259">
                        <c:v>4.0259658069047072E-16</c:v>
                      </c:pt>
                      <c:pt idx="7260">
                        <c:v>4.045105014230892E-16</c:v>
                      </c:pt>
                      <c:pt idx="7261">
                        <c:v>4.0601056333454208E-16</c:v>
                      </c:pt>
                      <c:pt idx="7262">
                        <c:v>4.0709942028107869E-16</c:v>
                      </c:pt>
                      <c:pt idx="7263">
                        <c:v>4.0778010106163808E-16</c:v>
                      </c:pt>
                      <c:pt idx="7264">
                        <c:v>4.0805600273090402E-16</c:v>
                      </c:pt>
                      <c:pt idx="7265">
                        <c:v>4.0793088361946609E-16</c:v>
                      </c:pt>
                      <c:pt idx="7266">
                        <c:v>4.0740885607081671E-16</c:v>
                      </c:pt>
                      <c:pt idx="7267">
                        <c:v>4.0649437890508589E-16</c:v>
                      </c:pt>
                      <c:pt idx="7268">
                        <c:v>4.051922496195934E-16</c:v>
                      </c:pt>
                      <c:pt idx="7269">
                        <c:v>4.0350759633644521E-16</c:v>
                      </c:pt>
                      <c:pt idx="7270">
                        <c:v>4.0144586950755368E-16</c:v>
                      </c:pt>
                      <c:pt idx="7271">
                        <c:v>3.9901283338758989E-16</c:v>
                      </c:pt>
                      <c:pt idx="7272">
                        <c:v>3.962145572854996E-16</c:v>
                      </c:pt>
                      <c:pt idx="7273">
                        <c:v>3.9305740660532622E-16</c:v>
                      </c:pt>
                      <c:pt idx="7274">
                        <c:v>3.8954803368718019E-16</c:v>
                      </c:pt>
                      <c:pt idx="7275">
                        <c:v>3.8569336845928459E-16</c:v>
                      </c:pt>
                      <c:pt idx="7276">
                        <c:v>3.8150060891209852E-16</c:v>
                      </c:pt>
                      <c:pt idx="7277">
                        <c:v>3.7697721140558819E-16</c:v>
                      </c:pt>
                      <c:pt idx="7278">
                        <c:v>3.7213088082076548E-16</c:v>
                      </c:pt>
                      <c:pt idx="7279">
                        <c:v>3.6696956056665531E-16</c:v>
                      </c:pt>
                      <c:pt idx="7280">
                        <c:v>3.6150142245388501E-16</c:v>
                      </c:pt>
                      <c:pt idx="7281">
                        <c:v>3.5573485644610611E-16</c:v>
                      </c:pt>
                      <c:pt idx="7282">
                        <c:v>3.496784603004664E-16</c:v>
                      </c:pt>
                      <c:pt idx="7283">
                        <c:v>3.4334102910834878E-16</c:v>
                      </c:pt>
                      <c:pt idx="7284">
                        <c:v>3.3673154474757602E-16</c:v>
                      </c:pt>
                      <c:pt idx="7285">
                        <c:v>3.2985916525725952E-16</c:v>
                      </c:pt>
                      <c:pt idx="7286">
                        <c:v>3.227332141464303E-16</c:v>
                      </c:pt>
                      <c:pt idx="7287">
                        <c:v>3.1536316964754758E-16</c:v>
                      </c:pt>
                      <c:pt idx="7288">
                        <c:v>3.077586539259213E-16</c:v>
                      </c:pt>
                      <c:pt idx="7289">
                        <c:v>2.999294222560198E-16</c:v>
                      </c:pt>
                      <c:pt idx="7290">
                        <c:v>2.9188535217555699E-16</c:v>
                      </c:pt>
                      <c:pt idx="7291">
                        <c:v>2.8363643262816412E-16</c:v>
                      </c:pt>
                      <c:pt idx="7292">
                        <c:v>2.7519275310535898E-16</c:v>
                      </c:pt>
                      <c:pt idx="7293">
                        <c:v>2.6656449279841668E-16</c:v>
                      </c:pt>
                      <c:pt idx="7294">
                        <c:v>2.5776190977063018E-16</c:v>
                      </c:pt>
                      <c:pt idx="7295">
                        <c:v>2.4879533016032782E-16</c:v>
                      </c:pt>
                      <c:pt idx="7296">
                        <c:v>2.3967513742487941E-16</c:v>
                      </c:pt>
                      <c:pt idx="7297">
                        <c:v>2.304117616357806E-16</c:v>
                      </c:pt>
                      <c:pt idx="7298">
                        <c:v>2.2101566883475611E-16</c:v>
                      </c:pt>
                      <c:pt idx="7299">
                        <c:v>2.114973504606639E-16</c:v>
                      </c:pt>
                      <c:pt idx="7300">
                        <c:v>2.0186731285681409E-16</c:v>
                      </c:pt>
                      <c:pt idx="7301">
                        <c:v>1.92136066868146E-16</c:v>
                      </c:pt>
                      <c:pt idx="7302">
                        <c:v>1.823141175375194E-16</c:v>
                      </c:pt>
                      <c:pt idx="7303">
                        <c:v>1.724119539101943E-16</c:v>
                      </c:pt>
                      <c:pt idx="7304">
                        <c:v>1.624400389553704E-16</c:v>
                      </c:pt>
                      <c:pt idx="7305">
                        <c:v>1.524087996134613E-16</c:v>
                      </c:pt>
                      <c:pt idx="7306">
                        <c:v>1.4232861697756421E-16</c:v>
                      </c:pt>
                      <c:pt idx="7307">
                        <c:v>1.3220981661737429E-16</c:v>
                      </c:pt>
                      <c:pt idx="7308">
                        <c:v>1.220626590535711E-16</c:v>
                      </c:pt>
                      <c:pt idx="7309">
                        <c:v>1.118973303904748E-16</c:v>
                      </c:pt>
                      <c:pt idx="7310">
                        <c:v>1.017239331145435E-16</c:v>
                      </c:pt>
                      <c:pt idx="7311">
                        <c:v>9.1552477066038792E-17</c:v>
                      </c:pt>
                      <c:pt idx="7312">
                        <c:v>8.1392870590952347E-17</c:v>
                      </c:pt>
                      <c:pt idx="7313">
                        <c:v>7.1254911880032282E-17</c:v>
                      </c:pt>
                      <c:pt idx="7314">
                        <c:v>6.1148280501503487E-17</c:v>
                      </c:pt>
                      <c:pt idx="7315">
                        <c:v>5.1082529133817861E-17</c:v>
                      </c:pt>
                      <c:pt idx="7316">
                        <c:v>4.1067075504513543E-17</c:v>
                      </c:pt>
                      <c:pt idx="7317">
                        <c:v>3.111119454100007E-17</c:v>
                      </c:pt>
                      <c:pt idx="7318">
                        <c:v>2.1224010738822088E-17</c:v>
                      </c:pt>
                      <c:pt idx="7319">
                        <c:v>1.1414490752686221E-17</c:v>
                      </c:pt>
                      <c:pt idx="7320">
                        <c:v>1.691436215266134E-18</c:v>
                      </c:pt>
                      <c:pt idx="7321">
                        <c:v>-7.9365232114715796E-18</c:v>
                      </c:pt>
                      <c:pt idx="7322">
                        <c:v>-1.7460936547952319E-17</c:v>
                      </c:pt>
                      <c:pt idx="7323">
                        <c:v>-2.6873537967496279E-17</c:v>
                      </c:pt>
                      <c:pt idx="7324">
                        <c:v>-3.6166253021723693E-17</c:v>
                      </c:pt>
                      <c:pt idx="7325">
                        <c:v>-4.5331204617224961E-17</c:v>
                      </c:pt>
                      <c:pt idx="7326">
                        <c:v>-5.4360718740137252E-17</c:v>
                      </c:pt>
                      <c:pt idx="7327">
                        <c:v>-6.3247329925548656E-17</c:v>
                      </c:pt>
                      <c:pt idx="7328">
                        <c:v>-7.1983786468930395E-17</c:v>
                      </c:pt>
                      <c:pt idx="7329">
                        <c:v>-8.0563055377077646E-17</c:v>
                      </c:pt>
                      <c:pt idx="7330">
                        <c:v>-8.8978327056318495E-17</c:v>
                      </c:pt>
                      <c:pt idx="7331">
                        <c:v>-9.7223019736029469E-17</c:v>
                      </c:pt>
                      <c:pt idx="7332">
                        <c:v>-1.052907836257739E-16</c:v>
                      </c:pt>
                      <c:pt idx="7333">
                        <c:v>-1.1317550480465599E-16</c:v>
                      </c:pt>
                      <c:pt idx="7334">
                        <c:v>-1.2087130884175921E-16</c:v>
                      </c:pt>
                      <c:pt idx="7335">
                        <c:v>-1.28372564146811E-16</c:v>
                      </c:pt>
                      <c:pt idx="7336">
                        <c:v>-1.356738850504875E-16</c:v>
                      </c:pt>
                      <c:pt idx="7337">
                        <c:v>-1.4277013461404199E-16</c:v>
                      </c:pt>
                      <c:pt idx="7338">
                        <c:v>-1.49656427168209E-16</c:v>
                      </c:pt>
                      <c:pt idx="7339">
                        <c:v>-1.563281305815977E-16</c:v>
                      </c:pt>
                      <c:pt idx="7340">
                        <c:v>-1.627808682590549E-16</c:v>
                      </c:pt>
                      <c:pt idx="7341">
                        <c:v>-1.69010520870731E-16</c:v>
                      </c:pt>
                      <c:pt idx="7342">
                        <c:v>-1.7501322781284389E-16</c:v>
                      </c:pt>
                      <c:pt idx="7343">
                        <c:v>-1.8078538840138249E-16</c:v>
                      </c:pt>
                      <c:pt idx="7344">
                        <c:v>-1.863236628002427E-16</c:v>
                      </c:pt>
                      <c:pt idx="7345">
                        <c:v>-1.916249726855325E-16</c:v>
                      </c:pt>
                      <c:pt idx="7346">
                        <c:v>-1.966865016480239E-16</c:v>
                      </c:pt>
                      <c:pt idx="7347">
                        <c:v>-2.0150569533596191E-16</c:v>
                      </c:pt>
                      <c:pt idx="7348">
                        <c:v>-2.0608026134067751E-16</c:v>
                      </c:pt>
                      <c:pt idx="7349">
                        <c:v>-2.104081688276732E-16</c:v>
                      </c:pt>
                      <c:pt idx="7350">
                        <c:v>-2.144876479160755E-16</c:v>
                      </c:pt>
                      <c:pt idx="7351">
                        <c:v>-2.1831718880956211E-16</c:v>
                      </c:pt>
                      <c:pt idx="7352">
                        <c:v>-2.2189554068208639E-16</c:v>
                      </c:pt>
                      <c:pt idx="7353">
                        <c:v>-2.2522171032192608E-16</c:v>
                      </c:pt>
                      <c:pt idx="7354">
                        <c:v>-2.2829496053778349E-16</c:v>
                      </c:pt>
                      <c:pt idx="7355">
                        <c:v>-2.3111480833086212E-16</c:v>
                      </c:pt>
                      <c:pt idx="7356">
                        <c:v>-2.3368102283703091E-16</c:v>
                      </c:pt>
                      <c:pt idx="7357">
                        <c:v>-2.3599362304337331E-16</c:v>
                      </c:pt>
                      <c:pt idx="7358">
                        <c:v>-2.3805287528359398E-16</c:v>
                      </c:pt>
                      <c:pt idx="7359">
                        <c:v>-2.3985929051692931E-16</c:v>
                      </c:pt>
                      <c:pt idx="7360">
                        <c:v>-2.4141362139536981E-16</c:v>
                      </c:pt>
                      <c:pt idx="7361">
                        <c:v>-2.427168591241656E-16</c:v>
                      </c:pt>
                      <c:pt idx="7362">
                        <c:v>-2.437702301207341E-16</c:v>
                      </c:pt>
                      <c:pt idx="7363">
                        <c:v>-2.4457519247723821E-16</c:v>
                      </c:pt>
                      <c:pt idx="7364">
                        <c:v>-2.4513343223223948E-16</c:v>
                      </c:pt>
                      <c:pt idx="7365">
                        <c:v>-2.4544685945696792E-16</c:v>
                      </c:pt>
                      <c:pt idx="7366">
                        <c:v>-2.4551760416186939E-16</c:v>
                      </c:pt>
                      <c:pt idx="7367">
                        <c:v>-2.4534801202921688E-16</c:v>
                      </c:pt>
                      <c:pt idx="7368">
                        <c:v>-2.4494063997768019E-16</c:v>
                      </c:pt>
                      <c:pt idx="7369">
                        <c:v>-2.442982515648556E-16</c:v>
                      </c:pt>
                      <c:pt idx="7370">
                        <c:v>-2.4342381223385492E-16</c:v>
                      </c:pt>
                      <c:pt idx="7371">
                        <c:v>-2.4232048441014521E-16</c:v>
                      </c:pt>
                      <c:pt idx="7372">
                        <c:v>-2.4099162245491502E-16</c:v>
                      </c:pt>
                      <c:pt idx="7373">
                        <c:v>-2.3944076748131959E-16</c:v>
                      </c:pt>
                      <c:pt idx="7374">
                        <c:v>-2.3767164204003042E-16</c:v>
                      </c:pt>
                      <c:pt idx="7375">
                        <c:v>-2.3568814468057398E-16</c:v>
                      </c:pt>
                      <c:pt idx="7376">
                        <c:v>-2.3349434439500811E-16</c:v>
                      </c:pt>
                      <c:pt idx="7377">
                        <c:v>-2.3109447495052531E-16</c:v>
                      </c:pt>
                      <c:pt idx="7378">
                        <c:v>-2.284929291176227E-16</c:v>
                      </c:pt>
                      <c:pt idx="7379">
                        <c:v>-2.2569425280051089E-16</c:v>
                      </c:pt>
                      <c:pt idx="7380">
                        <c:v>-2.2270313907646168E-16</c:v>
                      </c:pt>
                      <c:pt idx="7381">
                        <c:v>-2.1952442215082111E-16</c:v>
                      </c:pt>
                      <c:pt idx="7382">
                        <c:v>-2.161630712344244E-16</c:v>
                      </c:pt>
                      <c:pt idx="7383">
                        <c:v>-2.1262418435016311E-16</c:v>
                      </c:pt>
                      <c:pt idx="7384">
                        <c:v>-2.089129820754526E-16</c:v>
                      </c:pt>
                      <c:pt idx="7385">
                        <c:v>-2.0503480122734631E-16</c:v>
                      </c:pt>
                      <c:pt idx="7386">
                        <c:v>-2.0099508849703041E-16</c:v>
                      </c:pt>
                      <c:pt idx="7387">
                        <c:v>-1.9679939404041559E-16</c:v>
                      </c:pt>
                      <c:pt idx="7388">
                        <c:v>-1.9245336503151939E-16</c:v>
                      </c:pt>
                      <c:pt idx="7389">
                        <c:v>-1.8796273918529991E-16</c:v>
                      </c:pt>
                      <c:pt idx="7390">
                        <c:v>-1.8333333825656751E-16</c:v>
                      </c:pt>
                      <c:pt idx="7391">
                        <c:v>-1.785710615215589E-16</c:v>
                      </c:pt>
                      <c:pt idx="7392">
                        <c:v>-1.736818792487063E-16</c:v>
                      </c:pt>
                      <c:pt idx="7393">
                        <c:v>-1.686718261650832E-16</c:v>
                      </c:pt>
                      <c:pt idx="7394">
                        <c:v>-1.635469949249468E-16</c:v>
                      </c:pt>
                      <c:pt idx="7395">
                        <c:v>-1.5831352958672971E-16</c:v>
                      </c:pt>
                      <c:pt idx="7396">
                        <c:v>-1.5297761910476619E-16</c:v>
                      </c:pt>
                      <c:pt idx="7397">
                        <c:v>-1.4754549084195561E-16</c:v>
                      </c:pt>
                      <c:pt idx="7398">
                        <c:v>-1.4202340410948839E-16</c:v>
                      </c:pt>
                      <c:pt idx="7399">
                        <c:v>-1.364176437396704E-16</c:v>
                      </c:pt>
                      <c:pt idx="7400">
                        <c:v>-1.3073451369778959E-16</c:v>
                      </c:pt>
                      <c:pt idx="7401">
                        <c:v>-1.2498033073887069E-16</c:v>
                      </c:pt>
                      <c:pt idx="7402">
                        <c:v>-1.191614181150631E-16</c:v>
                      </c:pt>
                      <c:pt idx="7403">
                        <c:v>-1.1328409933930051E-16</c:v>
                      </c:pt>
                      <c:pt idx="7404">
                        <c:v>-1.073546920107581E-16</c:v>
                      </c:pt>
                      <c:pt idx="7405">
                        <c:v>-1.013795017075196E-16</c:v>
                      </c:pt>
                      <c:pt idx="7406">
                        <c:v>-9.5364815951746008E-17</c:v>
                      </c:pt>
                      <c:pt idx="7407">
                        <c:v>-8.9316898252515945E-17</c:v>
                      </c:pt>
                      <c:pt idx="7408">
                        <c:v>-8.3241982231377058E-17</c:v>
                      </c:pt>
                      <c:pt idx="7409">
                        <c:v>-7.7146265835521166E-17</c:v>
                      </c:pt>
                      <c:pt idx="7410">
                        <c:v>-7.1035905643358262E-17</c:v>
                      </c:pt>
                      <c:pt idx="7411">
                        <c:v>-6.4917011267128289E-17</c:v>
                      </c:pt>
                      <c:pt idx="7412">
                        <c:v>-5.8795639857048294E-17</c:v>
                      </c:pt>
                      <c:pt idx="7413">
                        <c:v>-5.2677790711348872E-17</c:v>
                      </c:pt>
                      <c:pt idx="7414">
                        <c:v>-4.65693999964069E-17</c:v>
                      </c:pt>
                      <c:pt idx="7415">
                        <c:v>-4.0476335581032647E-17</c:v>
                      </c:pt>
                      <c:pt idx="7416">
                        <c:v>-3.4404391988817042E-17</c:v>
                      </c:pt>
                      <c:pt idx="7417">
                        <c:v>-2.8359285472291171E-17</c:v>
                      </c:pt>
                      <c:pt idx="7418">
                        <c:v>-2.2346649212493829E-17</c:v>
                      </c:pt>
                      <c:pt idx="7419">
                        <c:v>-1.6372028647384499E-17</c:v>
                      </c:pt>
                      <c:pt idx="7420">
                        <c:v>-1.044087693237933E-17</c:v>
                      </c:pt>
                      <c:pt idx="7421">
                        <c:v>-4.558550536126379E-18</c:v>
                      </c:pt>
                      <c:pt idx="7422">
                        <c:v>1.2696950255272331E-18</c:v>
                      </c:pt>
                      <c:pt idx="7423">
                        <c:v>7.0387093145871745E-18</c:v>
                      </c:pt>
                      <c:pt idx="7424">
                        <c:v>1.2743450952359591E-17</c:v>
                      </c:pt>
                      <c:pt idx="7425">
                        <c:v>1.837899145483739E-17</c:v>
                      </c:pt>
                      <c:pt idx="7426">
                        <c:v>2.3940518919735019E-17</c:v>
                      </c:pt>
                      <c:pt idx="7427">
                        <c:v>2.9423341563049221E-17</c:v>
                      </c:pt>
                      <c:pt idx="7428">
                        <c:v>3.4822891103191187E-17</c:v>
                      </c:pt>
                      <c:pt idx="7429">
                        <c:v>4.0134725990903767E-17</c:v>
                      </c:pt>
                      <c:pt idx="7430">
                        <c:v>4.5354534483345778E-17</c:v>
                      </c:pt>
                      <c:pt idx="7431">
                        <c:v>5.0478137560893417E-17</c:v>
                      </c:pt>
                      <c:pt idx="7432">
                        <c:v>5.5501491685377078E-17</c:v>
                      </c:pt>
                      <c:pt idx="7433">
                        <c:v>6.0420691398639011E-17</c:v>
                      </c:pt>
                      <c:pt idx="7434">
                        <c:v>6.5231971760464501E-17</c:v>
                      </c:pt>
                      <c:pt idx="7435">
                        <c:v>6.9931710625105285E-17</c:v>
                      </c:pt>
                      <c:pt idx="7436">
                        <c:v>7.4516430755779249E-17</c:v>
                      </c:pt>
                      <c:pt idx="7437">
                        <c:v>7.8982801776694858E-17</c:v>
                      </c:pt>
                      <c:pt idx="7438">
                        <c:v>8.3327641962311565E-17</c:v>
                      </c:pt>
                      <c:pt idx="7439">
                        <c:v>8.7547919863709566E-17</c:v>
                      </c:pt>
                      <c:pt idx="7440">
                        <c:v>9.1640755772102093E-17</c:v>
                      </c:pt>
                      <c:pt idx="7441">
                        <c:v>9.560342301968245E-17</c:v>
                      </c:pt>
                      <c:pt idx="7442">
                        <c:v>9.9433349118154491E-17</c:v>
                      </c:pt>
                      <c:pt idx="7443">
                        <c:v>1.031281167354506E-16</c:v>
                      </c:pt>
                      <c:pt idx="7444">
                        <c:v>1.066854645112937E-16</c:v>
                      </c:pt>
                      <c:pt idx="7445">
                        <c:v>1.101032877124108E-16</c:v>
                      </c:pt>
                      <c:pt idx="7446">
                        <c:v>1.1337963872835449E-16</c:v>
                      </c:pt>
                      <c:pt idx="7447">
                        <c:v>1.16512727409034E-16</c:v>
                      </c:pt>
                      <c:pt idx="7448">
                        <c:v>1.1950092124520099E-16</c:v>
                      </c:pt>
                      <c:pt idx="7449">
                        <c:v>1.2234274539327791E-16</c:v>
                      </c:pt>
                      <c:pt idx="7450">
                        <c:v>1.250368825460518E-16</c:v>
                      </c:pt>
                      <c:pt idx="7451">
                        <c:v>1.2758217265089511E-16</c:v>
                      </c:pt>
                      <c:pt idx="7452">
                        <c:v>1.2997761247730401E-16</c:v>
                      </c:pt>
                      <c:pt idx="7453">
                        <c:v>1.322223550356772E-16</c:v>
                      </c:pt>
                      <c:pt idx="7454">
                        <c:v>1.343157088493812E-16</c:v>
                      </c:pt>
                      <c:pt idx="7455">
                        <c:v>1.3625713708227359E-16</c:v>
                      </c:pt>
                      <c:pt idx="7456">
                        <c:v>1.3804625652397349E-16</c:v>
                      </c:pt>
                      <c:pt idx="7457">
                        <c:v>1.396828364352852E-16</c:v>
                      </c:pt>
                      <c:pt idx="7458">
                        <c:v>1.411667972562932E-16</c:v>
                      </c:pt>
                      <c:pt idx="7459">
                        <c:v>1.4249820917975651E-16</c:v>
                      </c:pt>
                      <c:pt idx="7460">
                        <c:v>1.4367729059253391E-16</c:v>
                      </c:pt>
                      <c:pt idx="7461">
                        <c:v>1.4470440638787601E-16</c:v>
                      </c:pt>
                      <c:pt idx="7462">
                        <c:v>1.4558006615151501E-16</c:v>
                      </c:pt>
                      <c:pt idx="7463">
                        <c:v>1.4630492222457849E-16</c:v>
                      </c:pt>
                      <c:pt idx="7464">
                        <c:v>1.4687976764644431E-16</c:v>
                      </c:pt>
                      <c:pt idx="7465">
                        <c:v>1.473055339807381E-16</c:v>
                      </c:pt>
                      <c:pt idx="7466">
                        <c:v>1.4758328902775891E-16</c:v>
                      </c:pt>
                      <c:pt idx="7467">
                        <c:v>1.4771423442669439E-16</c:v>
                      </c:pt>
                      <c:pt idx="7468">
                        <c:v>1.476997031510646E-16</c:v>
                      </c:pt>
                      <c:pt idx="7469">
                        <c:v>1.4754115690089879E-16</c:v>
                      </c:pt>
                      <c:pt idx="7470">
                        <c:v>1.472401833952207E-16</c:v>
                      </c:pt>
                      <c:pt idx="7471">
                        <c:v>1.4679849356847429E-16</c:v>
                      </c:pt>
                      <c:pt idx="7472">
                        <c:v>1.462179186745844E-16</c:v>
                      </c:pt>
                      <c:pt idx="7473">
                        <c:v>1.4550040730239601E-16</c:v>
                      </c:pt>
                      <c:pt idx="7474">
                        <c:v>1.446480223062885E-16</c:v>
                      </c:pt>
                      <c:pt idx="7475">
                        <c:v>1.4366293765580369E-16</c:v>
                      </c:pt>
                      <c:pt idx="7476">
                        <c:v>1.4254743520816899E-16</c:v>
                      </c:pt>
                      <c:pt idx="7477">
                        <c:v>1.413039014076321E-16</c:v>
                      </c:pt>
                      <c:pt idx="7478">
                        <c:v>1.3993482391555829E-16</c:v>
                      </c:pt>
                      <c:pt idx="7479">
                        <c:v>1.384427881752674E-16</c:v>
                      </c:pt>
                      <c:pt idx="7480">
                        <c:v>1.368304739156129E-16</c:v>
                      </c:pt>
                      <c:pt idx="7481">
                        <c:v>1.3510065159732569E-16</c:v>
                      </c:pt>
                      <c:pt idx="7482">
                        <c:v>1.3325617880615989E-16</c:v>
                      </c:pt>
                      <c:pt idx="7483">
                        <c:v>1.312999965968901E-16</c:v>
                      </c:pt>
                      <c:pt idx="7484">
                        <c:v>1.292351257922196E-16</c:v>
                      </c:pt>
                      <c:pt idx="7485">
                        <c:v>1.270646632406575E-16</c:v>
                      </c:pt>
                      <c:pt idx="7486">
                        <c:v>1.2479177803742779E-16</c:v>
                      </c:pt>
                      <c:pt idx="7487">
                        <c:v>1.2241970771246571E-16</c:v>
                      </c:pt>
                      <c:pt idx="7488">
                        <c:v>1.1995175438955001E-16</c:v>
                      </c:pt>
                      <c:pt idx="7489">
                        <c:v>1.173912809206066E-16</c:v>
                      </c:pt>
                      <c:pt idx="7490">
                        <c:v>1.1474170699920369E-16</c:v>
                      </c:pt>
                      <c:pt idx="7491">
                        <c:v>1.1200650525723991E-16</c:v>
                      </c:pt>
                      <c:pt idx="7492">
                        <c:v>1.091891973488005E-16</c:v>
                      </c:pt>
                      <c:pt idx="7493">
                        <c:v>1.062933500251335E-16</c:v>
                      </c:pt>
                      <c:pt idx="7494">
                        <c:v>1.033225712046636E-16</c:v>
                      </c:pt>
                      <c:pt idx="7495">
                        <c:v>1.0028050604192989E-16</c:v>
                      </c:pt>
                      <c:pt idx="7496">
                        <c:v>9.7170832999295009E-17</c:v>
                      </c:pt>
                      <c:pt idx="7497">
                        <c:v>9.3997259925231294E-17</c:v>
                      </c:pt>
                      <c:pt idx="7498">
                        <c:v>9.0763520142947317E-17</c:v>
                      </c:pt>
                      <c:pt idx="7499">
                        <c:v>8.747336855306899E-17</c:v>
                      </c:pt>
                      <c:pt idx="7500">
                        <c:v>8.4130577754039336E-17</c:v>
                      </c:pt>
                      <c:pt idx="7501">
                        <c:v>8.0738934183847393E-17</c:v>
                      </c:pt>
                      <c:pt idx="7502">
                        <c:v>7.7302234286639639E-17</c:v>
                      </c:pt>
                      <c:pt idx="7503">
                        <c:v>7.3824280707708026E-17</c:v>
                      </c:pt>
                      <c:pt idx="7504">
                        <c:v>7.0308878520285918E-17</c:v>
                      </c:pt>
                      <c:pt idx="7505">
                        <c:v>6.6759831487518344E-17</c:v>
                      </c:pt>
                      <c:pt idx="7506">
                        <c:v>6.3180938362904932E-17</c:v>
                      </c:pt>
                      <c:pt idx="7507">
                        <c:v>5.9575989232443633E-17</c:v>
                      </c:pt>
                      <c:pt idx="7508">
                        <c:v>5.5948761901630456E-17</c:v>
                      </c:pt>
                      <c:pt idx="7509">
                        <c:v>5.2303018330395362E-17</c:v>
                      </c:pt>
                      <c:pt idx="7510">
                        <c:v>4.8642501118976828E-17</c:v>
                      </c:pt>
                      <c:pt idx="7511">
                        <c:v>4.4970930047658291E-17</c:v>
                      </c:pt>
                      <c:pt idx="7512">
                        <c:v>4.1291998673207718E-17</c:v>
                      </c:pt>
                      <c:pt idx="7513">
                        <c:v>3.7609370984778232E-17</c:v>
                      </c:pt>
                      <c:pt idx="7514">
                        <c:v>3.3926678121941849E-17</c:v>
                      </c:pt>
                      <c:pt idx="7515">
                        <c:v>3.0247515157441761E-17</c:v>
                      </c:pt>
                      <c:pt idx="7516">
                        <c:v>2.657543794715893E-17</c:v>
                      </c:pt>
                      <c:pt idx="7517">
                        <c:v>2.291396004969907E-17</c:v>
                      </c:pt>
                      <c:pt idx="7518">
                        <c:v>1.926654971791364E-17</c:v>
                      </c:pt>
                      <c:pt idx="7519">
                        <c:v>1.5636626964575569E-17</c:v>
                      </c:pt>
                      <c:pt idx="7520">
                        <c:v>1.202756070433588E-17</c:v>
                      </c:pt>
                      <c:pt idx="7521">
                        <c:v>8.4426659739915951E-18</c:v>
                      </c:pt>
                      <c:pt idx="7522">
                        <c:v>4.8852012329990173E-18</c:v>
                      </c:pt>
                      <c:pt idx="7523">
                        <c:v>1.358365746068563E-18</c:v>
                      </c:pt>
                      <c:pt idx="7524">
                        <c:v>-2.1347029504208339E-18</c:v>
                      </c:pt>
                      <c:pt idx="7525">
                        <c:v>-5.5909314965489293E-18</c:v>
                      </c:pt>
                      <c:pt idx="7526">
                        <c:v>-9.007313069983858E-18</c:v>
                      </c:pt>
                      <c:pt idx="7527">
                        <c:v>-1.2380909658675411E-17</c:v>
                      </c:pt>
                      <c:pt idx="7528">
                        <c:v>-1.5708854243773611E-17</c:v>
                      </c:pt>
                      <c:pt idx="7529">
                        <c:v>-1.8988352891535351E-17</c:v>
                      </c:pt>
                      <c:pt idx="7530">
                        <c:v>-2.221668675308276E-17</c:v>
                      </c:pt>
                      <c:pt idx="7531">
                        <c:v>-2.539121397097851E-17</c:v>
                      </c:pt>
                      <c:pt idx="7532">
                        <c:v>-2.8509371491684298E-17</c:v>
                      </c:pt>
                      <c:pt idx="7533">
                        <c:v>-3.156867678306997E-17</c:v>
                      </c:pt>
                      <c:pt idx="7534">
                        <c:v>-3.4566729456241701E-17</c:v>
                      </c:pt>
                      <c:pt idx="7535">
                        <c:v>-3.7501212791058363E-17</c:v>
                      </c:pt>
                      <c:pt idx="7536">
                        <c:v>-4.0369895164805379E-17</c:v>
                      </c:pt>
                      <c:pt idx="7537">
                        <c:v>-4.3170631383595312E-17</c:v>
                      </c:pt>
                      <c:pt idx="7538">
                        <c:v>-4.5901363916163447E-17</c:v>
                      </c:pt>
                      <c:pt idx="7539">
                        <c:v>-4.8560124029825563E-17</c:v>
                      </c:pt>
                      <c:pt idx="7540">
                        <c:v>-5.1145032828462351E-17</c:v>
                      </c:pt>
                      <c:pt idx="7541">
                        <c:v>-5.3654302192492598E-17</c:v>
                      </c:pt>
                      <c:pt idx="7542">
                        <c:v>-5.6086235620892527E-17</c:v>
                      </c:pt>
                      <c:pt idx="7543">
                        <c:v>-5.8439228975414437E-17</c:v>
                      </c:pt>
                      <c:pt idx="7544">
                        <c:v>-6.0711771127251203E-17</c:v>
                      </c:pt>
                      <c:pt idx="7545">
                        <c:v>-6.2902444506486239E-17</c:v>
                      </c:pt>
                      <c:pt idx="7546">
                        <c:v>-6.5009925554759908E-17</c:v>
                      </c:pt>
                      <c:pt idx="7547">
                        <c:v>-6.7032985081673599E-17</c:v>
                      </c:pt>
                      <c:pt idx="7548">
                        <c:v>-6.8970488525541389E-17</c:v>
                      </c:pt>
                      <c:pt idx="7549">
                        <c:v>-7.0821396119186615E-17</c:v>
                      </c:pt>
                      <c:pt idx="7550">
                        <c:v>-7.2584762961566306E-17</c:v>
                      </c:pt>
                      <c:pt idx="7551">
                        <c:v>-7.4259738996090591E-17</c:v>
                      </c:pt>
                      <c:pt idx="7552">
                        <c:v>-7.5845568896586638E-17</c:v>
                      </c:pt>
                      <c:pt idx="7553">
                        <c:v>-7.7341591861937486E-17</c:v>
                      </c:pt>
                      <c:pt idx="7554">
                        <c:v>-7.8747241320504704E-17</c:v>
                      </c:pt>
                      <c:pt idx="7555">
                        <c:v>-8.006204454552126E-17</c:v>
                      </c:pt>
                      <c:pt idx="7556">
                        <c:v>-8.1285622182715679E-17</c:v>
                      </c:pt>
                      <c:pt idx="7557">
                        <c:v>-8.2417687691501939E-17</c:v>
                      </c:pt>
                      <c:pt idx="7558">
                        <c:v>-8.3458046701140552E-17</c:v>
                      </c:pt>
                      <c:pt idx="7559">
                        <c:v>-8.4406596283345233E-17</c:v>
                      </c:pt>
                      <c:pt idx="7560">
                        <c:v>-8.5263324142876628E-17</c:v>
                      </c:pt>
                      <c:pt idx="7561">
                        <c:v>-8.6028307727728944E-17</c:v>
                      </c:pt>
                      <c:pt idx="7562">
                        <c:v>-8.6701713260578241E-17</c:v>
                      </c:pt>
                      <c:pt idx="7563">
                        <c:v>-8.7283794693221046E-17</c:v>
                      </c:pt>
                      <c:pt idx="7564">
                        <c:v>-8.7774892585790067E-17</c:v>
                      </c:pt>
                      <c:pt idx="7565">
                        <c:v>-8.8175432912589507E-17</c:v>
                      </c:pt>
                      <c:pt idx="7566">
                        <c:v>-8.848592579644551E-17</c:v>
                      </c:pt>
                      <c:pt idx="7567">
                        <c:v>-8.8706964173518486E-17</c:v>
                      </c:pt>
                      <c:pt idx="7568">
                        <c:v>-8.8839222390572318E-17</c:v>
                      </c:pt>
                      <c:pt idx="7569">
                        <c:v>-8.8883454736741643E-17</c:v>
                      </c:pt>
                      <c:pt idx="7570">
                        <c:v>-8.8840493911882062E-17</c:v>
                      </c:pt>
                      <c:pt idx="7571">
                        <c:v>-8.871124943362919E-17</c:v>
                      </c:pt>
                      <c:pt idx="7572">
                        <c:v>-8.8496705985331087E-17</c:v>
                      </c:pt>
                      <c:pt idx="7573">
                        <c:v>-8.8197921707055027E-17</c:v>
                      </c:pt>
                      <c:pt idx="7574">
                        <c:v>-8.7816026431902885E-17</c:v>
                      </c:pt>
                      <c:pt idx="7575">
                        <c:v>-8.7352219869900861E-17</c:v>
                      </c:pt>
                      <c:pt idx="7576">
                        <c:v>-8.6807769741757724E-17</c:v>
                      </c:pt>
                      <c:pt idx="7577">
                        <c:v>-8.6184009864811866E-17</c:v>
                      </c:pt>
                      <c:pt idx="7578">
                        <c:v>-8.5482338193511148E-17</c:v>
                      </c:pt>
                      <c:pt idx="7579">
                        <c:v>-8.4704214816790438E-17</c:v>
                      </c:pt>
                      <c:pt idx="7580">
                        <c:v>-8.3851159914730346E-17</c:v>
                      </c:pt>
                      <c:pt idx="7581">
                        <c:v>-8.292475167689672E-17</c:v>
                      </c:pt>
                      <c:pt idx="7582">
                        <c:v>-8.192662418477392E-17</c:v>
                      </c:pt>
                      <c:pt idx="7583">
                        <c:v>-8.085846526071593E-17</c:v>
                      </c:pt>
                      <c:pt idx="7584">
                        <c:v>-7.9722014285848018E-17</c:v>
                      </c:pt>
                      <c:pt idx="7585">
                        <c:v>-7.8519059989357639E-17</c:v>
                      </c:pt>
                      <c:pt idx="7586">
                        <c:v>-7.7251438211616962E-17</c:v>
                      </c:pt>
                      <c:pt idx="7587">
                        <c:v>-7.5921029643580769E-17</c:v>
                      </c:pt>
                      <c:pt idx="7588">
                        <c:v>-7.4529757544902093E-17</c:v>
                      </c:pt>
                      <c:pt idx="7589">
                        <c:v>-7.3079585443204561E-17</c:v>
                      </c:pt>
                      <c:pt idx="7590">
                        <c:v>-7.157251481694463E-17</c:v>
                      </c:pt>
                      <c:pt idx="7591">
                        <c:v>-7.0010582764288491E-17</c:v>
                      </c:pt>
                      <c:pt idx="7592">
                        <c:v>-6.8395859660418004E-17</c:v>
                      </c:pt>
                      <c:pt idx="7593">
                        <c:v>-6.673044680566754E-17</c:v>
                      </c:pt>
                      <c:pt idx="7594">
                        <c:v>-6.5016474066878228E-17</c:v>
                      </c:pt>
                      <c:pt idx="7595">
                        <c:v>-6.3256097514339338E-17</c:v>
                      </c:pt>
                      <c:pt idx="7596">
                        <c:v>-6.1451497056667105E-17</c:v>
                      </c:pt>
                      <c:pt idx="7597">
                        <c:v>-5.960487407594995E-17</c:v>
                      </c:pt>
                      <c:pt idx="7598">
                        <c:v>-5.7718449065465599E-17</c:v>
                      </c:pt>
                      <c:pt idx="7599">
                        <c:v>-5.5794459272250178E-17</c:v>
                      </c:pt>
                      <c:pt idx="7600">
                        <c:v>-5.3835156346771959E-17</c:v>
                      </c:pt>
                      <c:pt idx="7601">
                        <c:v>-5.1842804001933061E-17</c:v>
                      </c:pt>
                      <c:pt idx="7602">
                        <c:v>-4.981967568359104E-17</c:v>
                      </c:pt>
                      <c:pt idx="7603">
                        <c:v>-4.7768052254759708E-17</c:v>
                      </c:pt>
                      <c:pt idx="7604">
                        <c:v>-4.5690219695612978E-17</c:v>
                      </c:pt>
                      <c:pt idx="7605">
                        <c:v>-4.3588466821379598E-17</c:v>
                      </c:pt>
                      <c:pt idx="7606">
                        <c:v>-4.1465083020178163E-17</c:v>
                      </c:pt>
                      <c:pt idx="7607">
                        <c:v>-3.9322356012801782E-17</c:v>
                      </c:pt>
                      <c:pt idx="7608">
                        <c:v>-3.7162569636420747E-17</c:v>
                      </c:pt>
                      <c:pt idx="7609">
                        <c:v>-3.4988001654128177E-17</c:v>
                      </c:pt>
                      <c:pt idx="7610">
                        <c:v>-3.2800921592209548E-17</c:v>
                      </c:pt>
                      <c:pt idx="7611">
                        <c:v>-3.0603588606971132E-17</c:v>
                      </c:pt>
                      <c:pt idx="7612">
                        <c:v>-2.8398249382915311E-17</c:v>
                      </c:pt>
                      <c:pt idx="7613">
                        <c:v>-2.6187136064002269E-17</c:v>
                      </c:pt>
                      <c:pt idx="7614">
                        <c:v>-2.3972464219687929E-17</c:v>
                      </c:pt>
                      <c:pt idx="7615">
                        <c:v>-2.1756430847377439E-17</c:v>
                      </c:pt>
                      <c:pt idx="7616">
                        <c:v>-1.9541212412881529E-17</c:v>
                      </c:pt>
                      <c:pt idx="7617">
                        <c:v>-1.7328962930410039E-17</c:v>
                      </c:pt>
                      <c:pt idx="7618">
                        <c:v>-1.5121812083583359E-17</c:v>
                      </c:pt>
                      <c:pt idx="7619">
                        <c:v>-1.2921863388887529E-17</c:v>
                      </c:pt>
                      <c:pt idx="7620">
                        <c:v>-1.073119240294324E-17</c:v>
                      </c:pt>
                      <c:pt idx="7621">
                        <c:v>-8.5518449749024248E-18</c:v>
                      </c:pt>
                      <c:pt idx="7622">
                        <c:v>-6.3858355452293438E-18</c:v>
                      </c:pt>
                      <c:pt idx="7623">
                        <c:v>-4.235145492064842E-18</c:v>
                      </c:pt>
                      <c:pt idx="7624">
                        <c:v>-2.1017215263144889E-18</c:v>
                      </c:pt>
                      <c:pt idx="7625">
                        <c:v>1.252586345785332E-20</c:v>
                      </c:pt>
                      <c:pt idx="7626">
                        <c:v>2.1057239153087469E-18</c:v>
                      </c:pt>
                      <c:pt idx="7627">
                        <c:v>4.1760390464036914E-18</c:v>
                      </c:pt>
                      <c:pt idx="7628">
                        <c:v>6.2216782528131057E-18</c:v>
                      </c:pt>
                      <c:pt idx="7629">
                        <c:v>8.2408904557738074E-18</c:v>
                      </c:pt>
                      <c:pt idx="7630">
                        <c:v>1.0231967793634691E-17</c:v>
                      </c:pt>
                      <c:pt idx="7631">
                        <c:v>1.219324685876605E-17</c:v>
                      </c:pt>
                      <c:pt idx="7632">
                        <c:v>1.4123109878772971E-17</c:v>
                      </c:pt>
                      <c:pt idx="7633">
                        <c:v>1.6019985841413961E-17</c:v>
                      </c:pt>
                      <c:pt idx="7634">
                        <c:v>1.7882351562687119E-17</c:v>
                      </c:pt>
                      <c:pt idx="7635">
                        <c:v>1.9708732697606779E-17</c:v>
                      </c:pt>
                      <c:pt idx="7636">
                        <c:v>2.149770469325436E-17</c:v>
                      </c:pt>
                      <c:pt idx="7637">
                        <c:v>2.324789368374755E-17</c:v>
                      </c:pt>
                      <c:pt idx="7638">
                        <c:v>2.4957977326832271E-17</c:v>
                      </c:pt>
                      <c:pt idx="7639">
                        <c:v>2.6626685581861739E-17</c:v>
                      </c:pt>
                      <c:pt idx="7640">
                        <c:v>2.8252801428986448E-17</c:v>
                      </c:pt>
                      <c:pt idx="7641">
                        <c:v>2.983516152943819E-17</c:v>
                      </c:pt>
                      <c:pt idx="7642">
                        <c:v>3.1372656826849632E-17</c:v>
                      </c:pt>
                      <c:pt idx="7643">
                        <c:v>3.286423308960939E-17</c:v>
                      </c:pt>
                      <c:pt idx="7644">
                        <c:v>3.4308891394309912E-17</c:v>
                      </c:pt>
                      <c:pt idx="7645">
                        <c:v>3.5705688550402338E-17</c:v>
                      </c:pt>
                      <c:pt idx="7646">
                        <c:v>3.7053737466229023E-17</c:v>
                      </c:pt>
                      <c:pt idx="7647">
                        <c:v>3.8352207456659662E-17</c:v>
                      </c:pt>
                      <c:pt idx="7648">
                        <c:v>3.9600324492611829E-17</c:v>
                      </c:pt>
                      <c:pt idx="7649">
                        <c:v>4.0797371392790693E-17</c:v>
                      </c:pt>
                      <c:pt idx="7650">
                        <c:v>4.1942687958035617E-17</c:v>
                      </c:pt>
                      <c:pt idx="7651">
                        <c:v>4.3035671048713649E-17</c:v>
                      </c:pt>
                      <c:pt idx="7652">
                        <c:v>4.4075774605651061E-17</c:v>
                      </c:pt>
                      <c:pt idx="7653">
                        <c:v>4.5062509615144208E-17</c:v>
                      </c:pt>
                      <c:pt idx="7654">
                        <c:v>4.5995444018640532E-17</c:v>
                      </c:pt>
                      <c:pt idx="7655">
                        <c:v>4.6874202567727942E-17</c:v>
                      </c:pt>
                      <c:pt idx="7656">
                        <c:v>4.7698466625118943E-17</c:v>
                      </c:pt>
                      <c:pt idx="7657">
                        <c:v>4.8467973912360452E-17</c:v>
                      </c:pt>
                      <c:pt idx="7658">
                        <c:v>4.9182518205046167E-17</c:v>
                      </c:pt>
                      <c:pt idx="7659">
                        <c:v>4.9841948976350972E-17</c:v>
                      </c:pt>
                      <c:pt idx="7660">
                        <c:v>5.0446170989749682E-17</c:v>
                      </c:pt>
                      <c:pt idx="7661">
                        <c:v>5.0995143841823257E-17</c:v>
                      </c:pt>
                      <c:pt idx="7662">
                        <c:v>5.148888145609532E-17</c:v>
                      </c:pt>
                      <c:pt idx="7663">
                        <c:v>5.1927451528880243E-17</c:v>
                      </c:pt>
                      <c:pt idx="7664">
                        <c:v>5.2310974928161201E-17</c:v>
                      </c:pt>
                      <c:pt idx="7665">
                        <c:v>5.2639625046552343E-17</c:v>
                      </c:pt>
                      <c:pt idx="7666">
                        <c:v>5.2913627109433308E-17</c:v>
                      </c:pt>
                      <c:pt idx="7667">
                        <c:v>5.3133257439377579E-17</c:v>
                      </c:pt>
                      <c:pt idx="7668">
                        <c:v>5.3298842678027322E-17</c:v>
                      </c:pt>
                      <c:pt idx="7669">
                        <c:v>5.3410758966597829E-17</c:v>
                      </c:pt>
                      <c:pt idx="7670">
                        <c:v>5.3469431086222887E-17</c:v>
                      </c:pt>
                      <c:pt idx="7671">
                        <c:v>5.3475331559379721E-17</c:v>
                      </c:pt>
                      <c:pt idx="7672">
                        <c:v>5.3428979713657862E-17</c:v>
                      </c:pt>
                      <c:pt idx="7673">
                        <c:v>5.3330940709160488E-17</c:v>
                      </c:pt>
                      <c:pt idx="7674">
                        <c:v>5.3181824530849197E-17</c:v>
                      </c:pt>
                      <c:pt idx="7675">
                        <c:v>5.2982284947164717E-17</c:v>
                      </c:pt>
                      <c:pt idx="7676">
                        <c:v>5.2733018436275418E-17</c:v>
                      </c:pt>
                      <c:pt idx="7677">
                        <c:v>5.2434763081323811E-17</c:v>
                      </c:pt>
                      <c:pt idx="7678">
                        <c:v>5.2088297436057731E-17</c:v>
                      </c:pt>
                      <c:pt idx="7679">
                        <c:v>5.1694439362248172E-17</c:v>
                      </c:pt>
                      <c:pt idx="7680">
                        <c:v>5.1254044840309001E-17</c:v>
                      </c:pt>
                      <c:pt idx="7681">
                        <c:v>5.0768006754546368E-17</c:v>
                      </c:pt>
                      <c:pt idx="7682">
                        <c:v>5.0237253654475612E-17</c:v>
                      </c:pt>
                      <c:pt idx="7683">
                        <c:v>4.9662748493652901E-17</c:v>
                      </c:pt>
                      <c:pt idx="7684">
                        <c:v>4.9045487347476372E-17</c:v>
                      </c:pt>
                      <c:pt idx="7685">
                        <c:v>4.8386498111417298E-17</c:v>
                      </c:pt>
                      <c:pt idx="7686">
                        <c:v>4.7686839181146739E-17</c:v>
                      </c:pt>
                      <c:pt idx="7687">
                        <c:v>4.6947598116025997E-17</c:v>
                      </c:pt>
                      <c:pt idx="7688">
                        <c:v>4.6169890287430803E-17</c:v>
                      </c:pt>
                      <c:pt idx="7689">
                        <c:v>4.5354857513379599E-17</c:v>
                      </c:pt>
                      <c:pt idx="7690">
                        <c:v>4.4503666680934727E-17</c:v>
                      </c:pt>
                      <c:pt idx="7691">
                        <c:v>4.3617508357842699E-17</c:v>
                      </c:pt>
                      <c:pt idx="7692">
                        <c:v>4.2697595394875861E-17</c:v>
                      </c:pt>
                      <c:pt idx="7693">
                        <c:v>4.1745161520332022E-17</c:v>
                      </c:pt>
                      <c:pt idx="7694">
                        <c:v>4.0761459928141937E-17</c:v>
                      </c:pt>
                      <c:pt idx="7695">
                        <c:v>3.9747761861026261E-17</c:v>
                      </c:pt>
                      <c:pt idx="7696">
                        <c:v>3.8705355190134161E-17</c:v>
                      </c:pt>
                      <c:pt idx="7697">
                        <c:v>3.7635542992584879E-17</c:v>
                      </c:pt>
                      <c:pt idx="7698">
                        <c:v>3.6539642128321499E-17</c:v>
                      </c:pt>
                      <c:pt idx="7699">
                        <c:v>3.5418981817672747E-17</c:v>
                      </c:pt>
                      <c:pt idx="7700">
                        <c:v>3.4274902221004253E-17</c:v>
                      </c:pt>
                      <c:pt idx="7701">
                        <c:v>3.3108753021824512E-17</c:v>
                      </c:pt>
                      <c:pt idx="7702">
                        <c:v>3.1921892014694559E-17</c:v>
                      </c:pt>
                      <c:pt idx="7703">
                        <c:v>3.071568369927128E-17</c:v>
                      </c:pt>
                      <c:pt idx="7704">
                        <c:v>2.9491497881795977E-17</c:v>
                      </c:pt>
                      <c:pt idx="7705">
                        <c:v>2.8250708285318968E-17</c:v>
                      </c:pt>
                      <c:pt idx="7706">
                        <c:v>2.6994691169929631E-17</c:v>
                      </c:pt>
                      <c:pt idx="7707">
                        <c:v>2.5724823964239309E-17</c:v>
                      </c:pt>
                      <c:pt idx="7708">
                        <c:v>2.4442483909340599E-17</c:v>
                      </c:pt>
                      <c:pt idx="7709">
                        <c:v>2.3149046716442489E-17</c:v>
                      </c:pt>
                      <c:pt idx="7710">
                        <c:v>2.184588523935545E-17</c:v>
                      </c:pt>
                      <c:pt idx="7711">
                        <c:v>2.0534368162974519E-17</c:v>
                      </c:pt>
                      <c:pt idx="7712">
                        <c:v>1.9215858708881079E-17</c:v>
                      </c:pt>
                      <c:pt idx="7713">
                        <c:v>1.7891713359156531E-17</c:v>
                      </c:pt>
                      <c:pt idx="7714">
                        <c:v>1.6563280599472211E-17</c:v>
                      </c:pt>
                      <c:pt idx="7715">
                        <c:v>1.5231899682490511E-17</c:v>
                      </c:pt>
                      <c:pt idx="7716">
                        <c:v>1.3898899412582011E-17</c:v>
                      </c:pt>
                      <c:pt idx="7717">
                        <c:v>1.256559695283284E-17</c:v>
                      </c:pt>
                      <c:pt idx="7718">
                        <c:v>1.123329665528472E-17</c:v>
                      </c:pt>
                      <c:pt idx="7719">
                        <c:v>9.9032889153182558E-18</c:v>
                      </c:pt>
                      <c:pt idx="7720">
                        <c:v>8.5768490510575426E-18</c:v>
                      </c:pt>
                      <c:pt idx="7721">
                        <c:v>7.2552362086406677E-18</c:v>
                      </c:pt>
                      <c:pt idx="7722">
                        <c:v>5.9396922941673703E-18</c:v>
                      </c:pt>
                      <c:pt idx="7723">
                        <c:v>4.6314409331008057E-18</c:v>
                      </c:pt>
                      <c:pt idx="7724">
                        <c:v>3.3316864578659181E-18</c:v>
                      </c:pt>
                      <c:pt idx="7725">
                        <c:v>2.0416129243519768E-18</c:v>
                      </c:pt>
                      <c:pt idx="7726">
                        <c:v>7.6238315799162834E-19</c:v>
                      </c:pt>
                      <c:pt idx="7727">
                        <c:v>-5.0486216994679424E-19</c:v>
                      </c:pt>
                      <c:pt idx="7728">
                        <c:v>-1.7590054352527529E-18</c:v>
                      </c:pt>
                      <c:pt idx="7729">
                        <c:v>-2.9989529222878911E-18</c:v>
                      </c:pt>
                      <c:pt idx="7730">
                        <c:v>-4.2236356535926943E-18</c:v>
                      </c:pt>
                      <c:pt idx="7731">
                        <c:v>-5.4320101870931777E-18</c:v>
                      </c:pt>
                      <c:pt idx="7732">
                        <c:v>-6.6230593804519073E-18</c:v>
                      </c:pt>
                      <c:pt idx="7733">
                        <c:v>-7.7957931221442105E-18</c:v>
                      </c:pt>
                      <c:pt idx="7734">
                        <c:v>-8.9492490288771525E-18</c:v>
                      </c:pt>
                      <c:pt idx="7735">
                        <c:v>-1.008249310900544E-17</c:v>
                      </c:pt>
                      <c:pt idx="7736">
                        <c:v>-1.119462039163507E-17</c:v>
                      </c:pt>
                      <c:pt idx="7737">
                        <c:v>-1.2284755521142171E-17</c:v>
                      </c:pt>
                      <c:pt idx="7738">
                        <c:v>-1.335205331687079E-17</c:v>
                      </c:pt>
                      <c:pt idx="7739">
                        <c:v>-1.4395699297809919E-17</c:v>
                      </c:pt>
                      <c:pt idx="7740">
                        <c:v>-1.5414910172086051E-17</c:v>
                      </c:pt>
                      <c:pt idx="7741">
                        <c:v>-1.6408934291143619E-17</c:v>
                      </c:pt>
                      <c:pt idx="7742">
                        <c:v>-1.7377052068521421E-17</c:v>
                      </c:pt>
                      <c:pt idx="7743">
                        <c:v>-1.831857636316852E-17</c:v>
                      </c:pt>
                      <c:pt idx="7744">
                        <c:v>-1.9232852827278309E-17</c:v>
                      </c:pt>
                      <c:pt idx="7745">
                        <c:v>-2.0119260218654421E-17</c:v>
                      </c:pt>
                      <c:pt idx="7746">
                        <c:v>-2.0977210677656291E-17</c:v>
                      </c:pt>
                      <c:pt idx="7747">
                        <c:v>-2.1806149968806791E-17</c:v>
                      </c:pt>
                      <c:pt idx="7748">
                        <c:v>-2.260555768717744E-17</c:v>
                      </c:pt>
                      <c:pt idx="7749">
                        <c:v>-2.337494742970051E-17</c:v>
                      </c:pt>
                      <c:pt idx="7750">
                        <c:v>-2.411386693158954E-17</c:v>
                      </c:pt>
                      <c:pt idx="7751">
                        <c:v>-2.4821898168082451E-17</c:v>
                      </c:pt>
                      <c:pt idx="7752">
                        <c:v>-2.5498657421752991E-17</c:v>
                      </c:pt>
                      <c:pt idx="7753">
                        <c:v>-2.61437953156673E-17</c:v>
                      </c:pt>
                      <c:pt idx="7754">
                        <c:v>-2.675699681269327E-17</c:v>
                      </c:pt>
                      <c:pt idx="7755">
                        <c:v>-2.7337981181299929E-17</c:v>
                      </c:pt>
                      <c:pt idx="7756">
                        <c:v>-2.7886501928213873E-17</c:v>
                      </c:pt>
                      <c:pt idx="7757">
                        <c:v>-2.8402346698328098E-17</c:v>
                      </c:pt>
                      <c:pt idx="7758">
                        <c:v>-2.888533714228687E-17</c:v>
                      </c:pt>
                      <c:pt idx="7759">
                        <c:v>-2.9335328752197442E-17</c:v>
                      </c:pt>
                      <c:pt idx="7760">
                        <c:v>-2.9752210665946139E-17</c:v>
                      </c:pt>
                      <c:pt idx="7761">
                        <c:v>-3.0135905440622208E-17</c:v>
                      </c:pt>
                      <c:pt idx="7762">
                        <c:v>-3.0486368795577891E-17</c:v>
                      </c:pt>
                      <c:pt idx="7763">
                        <c:v>-3.0803589325677733E-17</c:v>
                      </c:pt>
                      <c:pt idx="7764">
                        <c:v>-3.1087588185313531E-17</c:v>
                      </c:pt>
                      <c:pt idx="7765">
                        <c:v>-3.1338418743784352E-17</c:v>
                      </c:pt>
                      <c:pt idx="7766">
                        <c:v>-3.1556166212662648E-17</c:v>
                      </c:pt>
                      <c:pt idx="7767">
                        <c:v>-3.1740947245789248E-17</c:v>
                      </c:pt>
                      <c:pt idx="7768">
                        <c:v>-3.1892909512559709E-17</c:v>
                      </c:pt>
                      <c:pt idx="7769">
                        <c:v>-3.2012231245184417E-17</c:v>
                      </c:pt>
                      <c:pt idx="7770">
                        <c:v>-3.2099120760623307E-17</c:v>
                      </c:pt>
                      <c:pt idx="7771">
                        <c:v>-3.2153815957913618E-17</c:v>
                      </c:pt>
                      <c:pt idx="7772">
                        <c:v>-3.2176583791626438E-17</c:v>
                      </c:pt>
                      <c:pt idx="7773">
                        <c:v>-3.2167719722203197E-17</c:v>
                      </c:pt>
                      <c:pt idx="7774">
                        <c:v>-3.2127547143938868E-17</c:v>
                      </c:pt>
                      <c:pt idx="7775">
                        <c:v>-3.2056416791392449E-17</c:v>
                      </c:pt>
                      <c:pt idx="7776">
                        <c:v>-3.195470612501881E-17</c:v>
                      </c:pt>
                      <c:pt idx="7777">
                        <c:v>-3.1822818696828337E-17</c:v>
                      </c:pt>
                      <c:pt idx="7778">
                        <c:v>-3.1661183496892107E-17</c:v>
                      </c:pt>
                      <c:pt idx="7779">
                        <c:v>-3.1470254281521197E-17</c:v>
                      </c:pt>
                      <c:pt idx="7780">
                        <c:v>-3.1250508883957971E-17</c:v>
                      </c:pt>
                      <c:pt idx="7781">
                        <c:v>-3.100244850842635E-17</c:v>
                      </c:pt>
                      <c:pt idx="7782">
                        <c:v>-3.0726597008395583E-17</c:v>
                      </c:pt>
                      <c:pt idx="7783">
                        <c:v>-3.0423500149918961E-17</c:v>
                      </c:pt>
                      <c:pt idx="7784">
                        <c:v>-3.0093724860915152E-17</c:v>
                      </c:pt>
                      <c:pt idx="7785">
                        <c:v>-2.9737858467264567E-17</c:v>
                      </c:pt>
                      <c:pt idx="7786">
                        <c:v>-2.9356507916597781E-17</c:v>
                      </c:pt>
                      <c:pt idx="7787">
                        <c:v>-2.8950298990655777E-17</c:v>
                      </c:pt>
                      <c:pt idx="7788">
                        <c:v>-2.8519875507104759E-17</c:v>
                      </c:pt>
                      <c:pt idx="7789">
                        <c:v>-2.8065898511689377E-17</c:v>
                      </c:pt>
                      <c:pt idx="7790">
                        <c:v>-2.758904546160905E-17</c:v>
                      </c:pt>
                      <c:pt idx="7791">
                        <c:v>-2.709000940100163E-17</c:v>
                      </c:pt>
                      <c:pt idx="7792">
                        <c:v>-2.656949812941793E-17</c:v>
                      </c:pt>
                      <c:pt idx="7793">
                        <c:v>-2.6028233364168241E-17</c:v>
                      </c:pt>
                      <c:pt idx="7794">
                        <c:v>-2.546694989741946E-17</c:v>
                      </c:pt>
                      <c:pt idx="7795">
                        <c:v>-2.4886394748917839E-17</c:v>
                      </c:pt>
                      <c:pt idx="7796">
                        <c:v>-2.4287326315207711E-17</c:v>
                      </c:pt>
                      <c:pt idx="7797">
                        <c:v>-2.3670513516211541E-17</c:v>
                      </c:pt>
                      <c:pt idx="7798">
                        <c:v>-2.3036734940030501E-17</c:v>
                      </c:pt>
                      <c:pt idx="7799">
                        <c:v>-2.238677798681798E-17</c:v>
                      </c:pt>
                      <c:pt idx="7800">
                        <c:v>-2.172143801257087E-17</c:v>
                      </c:pt>
                      <c:pt idx="7801">
                        <c:v>-2.104151747367504E-17</c:v>
                      </c:pt>
                      <c:pt idx="7802">
                        <c:v>-2.0347825073032629E-17</c:v>
                      </c:pt>
                      <c:pt idx="7803">
                        <c:v>-1.964117490858863E-17</c:v>
                      </c:pt>
                      <c:pt idx="7804">
                        <c:v>-1.892238562506411E-17</c:v>
                      </c:pt>
                      <c:pt idx="7805">
                        <c:v>-1.8192279569691961E-17</c:v>
                      </c:pt>
                      <c:pt idx="7806">
                        <c:v>-1.7451681952739501E-17</c:v>
                      </c:pt>
                      <c:pt idx="7807">
                        <c:v>-1.6701420013589629E-17</c:v>
                      </c:pt>
                      <c:pt idx="7808">
                        <c:v>-1.5942322193139019E-17</c:v>
                      </c:pt>
                      <c:pt idx="7809">
                        <c:v>-1.5175217313258501E-17</c:v>
                      </c:pt>
                      <c:pt idx="7810">
                        <c:v>-1.4400933764046021E-17</c:v>
                      </c:pt>
                      <c:pt idx="7811">
                        <c:v>-1.362029869958805E-17</c:v>
                      </c:pt>
                      <c:pt idx="7812">
                        <c:v>-1.2834137242929619E-17</c:v>
                      </c:pt>
                      <c:pt idx="7813">
                        <c:v>-1.2043271700937459E-17</c:v>
                      </c:pt>
                      <c:pt idx="7814">
                        <c:v>-1.124852078972404E-17</c:v>
                      </c:pt>
                      <c:pt idx="7815">
                        <c:v>-1.045069887128343E-17</c:v>
                      </c:pt>
                      <c:pt idx="7816">
                        <c:v>-9.6506152019725665E-18</c:v>
                      </c:pt>
                      <c:pt idx="7817">
                        <c:v>-8.8490731934534563E-18</c:v>
                      </c:pt>
                      <c:pt idx="7818">
                        <c:v>-8.046869686693808E-18</c:v>
                      </c:pt>
                      <c:pt idx="7819">
                        <c:v>-7.2447942396046208E-18</c:v>
                      </c:pt>
                      <c:pt idx="7820">
                        <c:v>-6.4436284288744196E-18</c:v>
                      </c:pt>
                      <c:pt idx="7821">
                        <c:v>-5.6441451665402701E-18</c:v>
                      </c:pt>
                      <c:pt idx="7822">
                        <c:v>-4.8471080318160054E-18</c:v>
                      </c:pt>
                      <c:pt idx="7823">
                        <c:v>-4.053270618677996E-18</c:v>
                      </c:pt>
                      <c:pt idx="7824">
                        <c:v>-3.2633758996884589E-18</c:v>
                      </c:pt>
                      <c:pt idx="7825">
                        <c:v>-2.478155606515665E-18</c:v>
                      </c:pt>
                      <c:pt idx="7826">
                        <c:v>-1.6983296275895399E-18</c:v>
                      </c:pt>
                      <c:pt idx="7827">
                        <c:v>-9.2460542331006173E-19</c:v>
                      </c:pt>
                      <c:pt idx="7828">
                        <c:v>-1.576774592045881E-19</c:v>
                      </c:pt>
                      <c:pt idx="7829">
                        <c:v>6.0177334259124067E-19</c:v>
                      </c:pt>
                      <c:pt idx="7830">
                        <c:v>1.3530801331759599E-18</c:v>
                      </c:pt>
                      <c:pt idx="7831">
                        <c:v>2.0955906477168028E-18</c:v>
                      </c:pt>
                      <c:pt idx="7832">
                        <c:v>2.8286676969668201E-18</c:v>
                      </c:pt>
                      <c:pt idx="7833">
                        <c:v>3.5516896391770777E-18</c:v>
                      </c:pt>
                      <c:pt idx="7834">
                        <c:v>4.2640508321384046E-18</c:v>
                      </c:pt>
                      <c:pt idx="7835">
                        <c:v>4.965162065109193E-18</c:v>
                      </c:pt>
                      <c:pt idx="7836">
                        <c:v>5.6544509704078093E-18</c:v>
                      </c:pt>
                      <c:pt idx="7837">
                        <c:v>6.3313624144702499E-18</c:v>
                      </c:pt>
                      <c:pt idx="7838">
                        <c:v>6.9953588681956522E-18</c:v>
                      </c:pt>
                      <c:pt idx="7839">
                        <c:v>7.6459207564243035E-18</c:v>
                      </c:pt>
                      <c:pt idx="7840">
                        <c:v>8.2825467864146717E-18</c:v>
                      </c:pt>
                      <c:pt idx="7841">
                        <c:v>8.904754255207818E-18</c:v>
                      </c:pt>
                      <c:pt idx="7842">
                        <c:v>9.5120793357892707E-18</c:v>
                      </c:pt>
                      <c:pt idx="7843">
                        <c:v>1.010407734198003E-17</c:v>
                      </c:pt>
                      <c:pt idx="7844">
                        <c:v>1.068032297200977E-17</c:v>
                      </c:pt>
                      <c:pt idx="7845">
                        <c:v>1.1240410530746741E-17</c:v>
                      </c:pt>
                      <c:pt idx="7846">
                        <c:v>1.178395413057963E-17</c:v>
                      </c:pt>
                      <c:pt idx="7847">
                        <c:v>1.231058787096793E-17</c:v>
                      </c:pt>
                      <c:pt idx="7848">
                        <c:v>1.281996599669777E-17</c:v>
                      </c:pt>
                      <c:pt idx="7849">
                        <c:v>1.331176303490047E-17</c:v>
                      </c:pt>
                      <c:pt idx="7850">
                        <c:v>1.3785673910911689E-17</c:v>
                      </c:pt>
                      <c:pt idx="7851">
                        <c:v>1.424141404306834E-17</c:v>
                      </c:pt>
                      <c:pt idx="7852">
                        <c:v>1.4678719416560531E-17</c:v>
                      </c:pt>
                      <c:pt idx="7853">
                        <c:v>1.5097346636474709E-17</c:v>
                      </c:pt>
                      <c:pt idx="7854">
                        <c:v>1.5497072960183401E-17</c:v>
                      </c:pt>
                      <c:pt idx="7855">
                        <c:v>1.5877696309255321E-17</c:v>
                      </c:pt>
                      <c:pt idx="7856">
                        <c:v>1.6239035261078171E-17</c:v>
                      </c:pt>
                      <c:pt idx="7857">
                        <c:v>1.6580929020403909E-17</c:v>
                      </c:pt>
                      <c:pt idx="7858">
                        <c:v>1.6903237371044381E-17</c:v>
                      </c:pt>
                      <c:pt idx="7859">
                        <c:v>1.7205840607961581E-17</c:v>
                      </c:pt>
                      <c:pt idx="7860">
                        <c:v>1.7488639450014269E-17</c:v>
                      </c:pt>
                      <c:pt idx="7861">
                        <c:v>1.775155493363829E-17</c:v>
                      </c:pt>
                      <c:pt idx="7862">
                        <c:v>1.7994528287754249E-17</c:v>
                      </c:pt>
                      <c:pt idx="7863">
                        <c:v>1.821752079021137E-17</c:v>
                      </c:pt>
                      <c:pt idx="7864">
                        <c:v>1.842051360609134E-17</c:v>
                      </c:pt>
                      <c:pt idx="7865">
                        <c:v>1.8603507608210571E-17</c:v>
                      </c:pt>
                      <c:pt idx="7866">
                        <c:v>1.876652318017301E-17</c:v>
                      </c:pt>
                      <c:pt idx="7867">
                        <c:v>1.890960000233958E-17</c:v>
                      </c:pt>
                      <c:pt idx="7868">
                        <c:v>1.903279682109295E-17</c:v>
                      </c:pt>
                      <c:pt idx="7869">
                        <c:v>1.913619120178912E-17</c:v>
                      </c:pt>
                      <c:pt idx="7870">
                        <c:v>1.9219879265799299E-17</c:v>
                      </c:pt>
                      <c:pt idx="7871">
                        <c:v>1.9283975412056969E-17</c:v>
                      </c:pt>
                      <c:pt idx="7872">
                        <c:v>1.9328612023536181E-17</c:v>
                      </c:pt>
                      <c:pt idx="7873">
                        <c:v>1.9353939159097391E-17</c:v>
                      </c:pt>
                      <c:pt idx="7874">
                        <c:v>1.9360124231147261E-17</c:v>
                      </c:pt>
                      <c:pt idx="7875">
                        <c:v>1.934735166956825E-17</c:v>
                      </c:pt>
                      <c:pt idx="7876">
                        <c:v>1.9315822572382539E-17</c:v>
                      </c:pt>
                      <c:pt idx="7877">
                        <c:v>1.926575434362323E-17</c:v>
                      </c:pt>
                      <c:pt idx="7878">
                        <c:v>1.9197380318893671E-17</c:v>
                      </c:pt>
                      <c:pt idx="7879">
                        <c:v>1.9110949379102769E-17</c:v>
                      </c:pt>
                      <c:pt idx="7880">
                        <c:v>1.9006725552871059E-17</c:v>
                      </c:pt>
                      <c:pt idx="7881">
                        <c:v>1.8884987608108161E-17</c:v>
                      </c:pt>
                      <c:pt idx="7882">
                        <c:v>1.8746028633268169E-17</c:v>
                      </c:pt>
                      <c:pt idx="7883">
                        <c:v>1.859015560879431E-17</c:v>
                      </c:pt>
                      <c:pt idx="7884">
                        <c:v>1.8417688969268701E-17</c:v>
                      </c:pt>
                      <c:pt idx="7885">
                        <c:v>1.822896215678728E-17</c:v>
                      </c:pt>
                      <c:pt idx="7886">
                        <c:v>1.8024321166082819E-17</c:v>
                      </c:pt>
                      <c:pt idx="7887">
                        <c:v>1.7804124081922379E-17</c:v>
                      </c:pt>
                      <c:pt idx="7888">
                        <c:v>1.7568740609307461E-17</c:v>
                      </c:pt>
                      <c:pt idx="7889">
                        <c:v>1.7318551597006981E-17</c:v>
                      </c:pt>
                      <c:pt idx="7890">
                        <c:v>1.7053948554954571E-17</c:v>
                      </c:pt>
                      <c:pt idx="7891">
                        <c:v>1.6775333166042181E-17</c:v>
                      </c:pt>
                      <c:pt idx="7892">
                        <c:v>1.648311679284232E-17</c:v>
                      </c:pt>
                      <c:pt idx="7893">
                        <c:v>1.6177719979790739E-17</c:v>
                      </c:pt>
                      <c:pt idx="7894">
                        <c:v>1.5859571951360849E-17</c:v>
                      </c:pt>
                      <c:pt idx="7895">
                        <c:v>1.552911010675919E-17</c:v>
                      </c:pt>
                      <c:pt idx="7896">
                        <c:v>1.5186779511670149E-17</c:v>
                      </c:pt>
                      <c:pt idx="7897">
                        <c:v>1.4833032387575089E-17</c:v>
                      </c:pt>
                      <c:pt idx="7898">
                        <c:v>1.4468327599168549E-17</c:v>
                      </c:pt>
                      <c:pt idx="7899">
                        <c:v>1.4093130140390819E-17</c:v>
                      </c:pt>
                      <c:pt idx="7900">
                        <c:v>1.3707910619592129E-17</c:v>
                      </c:pt>
                      <c:pt idx="7901">
                        <c:v>1.331314474433983E-17</c:v>
                      </c:pt>
                      <c:pt idx="7902">
                        <c:v>1.29093128063747E-17</c:v>
                      </c:pt>
                      <c:pt idx="7903">
                        <c:v>1.249689916721786E-17</c:v>
                      </c:pt>
                      <c:pt idx="7904">
                        <c:v>1.207639174492362E-17</c:v>
                      </c:pt>
                      <c:pt idx="7905">
                        <c:v>1.164828150246804E-17</c:v>
                      </c:pt>
                      <c:pt idx="7906">
                        <c:v>1.121306193825608E-17</c:v>
                      </c:pt>
                      <c:pt idx="7907">
                        <c:v>1.077122857922369E-17</c:v>
                      </c:pt>
                      <c:pt idx="7908">
                        <c:v>1.032327847700372E-17</c:v>
                      </c:pt>
                      <c:pt idx="7909">
                        <c:v>9.8697097076168257E-18</c:v>
                      </c:pt>
                      <c:pt idx="7910">
                        <c:v>9.4110208751407884E-18</c:v>
                      </c:pt>
                      <c:pt idx="7911">
                        <c:v>8.9477106198029707E-18</c:v>
                      </c:pt>
                      <c:pt idx="7912">
                        <c:v>8.4802771309320422E-18</c:v>
                      </c:pt>
                      <c:pt idx="7913">
                        <c:v>8.009217665196022E-18</c:v>
                      </c:pt>
                      <c:pt idx="7914">
                        <c:v>7.5350280705442321E-18</c:v>
                      </c:pt>
                      <c:pt idx="7915">
                        <c:v>7.0582023162610674E-18</c:v>
                      </c:pt>
                      <c:pt idx="7916">
                        <c:v>6.5792320295294351E-18</c:v>
                      </c:pt>
                      <c:pt idx="7917">
                        <c:v>6.0986060388914399E-18</c:v>
                      </c:pt>
                      <c:pt idx="7918">
                        <c:v>5.6168099249832658E-18</c:v>
                      </c:pt>
                      <c:pt idx="7919">
                        <c:v>5.1343255789103823E-18</c:v>
                      </c:pt>
                      <c:pt idx="7920">
                        <c:v>4.6516307686180857E-18</c:v>
                      </c:pt>
                      <c:pt idx="7921">
                        <c:v>4.169198713601063E-18</c:v>
                      </c:pt>
                      <c:pt idx="7922">
                        <c:v>3.6874976682840957E-18</c:v>
                      </c:pt>
                      <c:pt idx="7923">
                        <c:v>3.206990514394259E-18</c:v>
                      </c:pt>
                      <c:pt idx="7924">
                        <c:v>2.7281343626330081E-18</c:v>
                      </c:pt>
                      <c:pt idx="7925">
                        <c:v>2.2513801639443951E-18</c:v>
                      </c:pt>
                      <c:pt idx="7926">
                        <c:v>1.7771723306633519E-18</c:v>
                      </c:pt>
                      <c:pt idx="7927">
                        <c:v>1.3059483678154959E-18</c:v>
                      </c:pt>
                      <c:pt idx="7928">
                        <c:v>8.3813851482731322E-19</c:v>
                      </c:pt>
                      <c:pt idx="7929">
                        <c:v>3.7416539789284661E-19</c:v>
                      </c:pt>
                      <c:pt idx="7930">
                        <c:v>-8.5556306769861043E-20</c:v>
                      </c:pt>
                      <c:pt idx="7931">
                        <c:v>-5.406201985522372E-19</c:v>
                      </c:pt>
                      <c:pt idx="7932">
                        <c:v>-9.9062846677128963E-19</c:v>
                      </c:pt>
                      <c:pt idx="7933">
                        <c:v>-1.4351921934741799E-18</c:v>
                      </c:pt>
                      <c:pt idx="7934">
                        <c:v>-1.873931644550258E-18</c:v>
                      </c:pt>
                      <c:pt idx="7935">
                        <c:v>-2.3064765489827609E-18</c:v>
                      </c:pt>
                      <c:pt idx="7936">
                        <c:v>-2.7324663660856371E-18</c:v>
                      </c:pt>
                      <c:pt idx="7937">
                        <c:v>-3.151550540584209E-18</c:v>
                      </c:pt>
                      <c:pt idx="7938">
                        <c:v>-3.5633887454116633E-18</c:v>
                      </c:pt>
                      <c:pt idx="7939">
                        <c:v>-3.9676511121066273E-18</c:v>
                      </c:pt>
                      <c:pt idx="7940">
                        <c:v>-4.3640184487103126E-18</c:v>
                      </c:pt>
                      <c:pt idx="7941">
                        <c:v>-4.7521824450749633E-18</c:v>
                      </c:pt>
                      <c:pt idx="7942">
                        <c:v>-5.1318458655084283E-18</c:v>
                      </c:pt>
                      <c:pt idx="7943">
                        <c:v>-5.5027227286929086E-18</c:v>
                      </c:pt>
                      <c:pt idx="7944">
                        <c:v>-5.8645384748288301E-18</c:v>
                      </c:pt>
                      <c:pt idx="7945">
                        <c:v>-6.2170301199678588E-18</c:v>
                      </c:pt>
                      <c:pt idx="7946">
                        <c:v>-6.5599463975118781E-18</c:v>
                      </c:pt>
                      <c:pt idx="7947">
                        <c:v>-6.8930478868675262E-18</c:v>
                      </c:pt>
                      <c:pt idx="7948">
                        <c:v>-7.2161071292585256E-18</c:v>
                      </c:pt>
                      <c:pt idx="7949">
                        <c:v>-7.5289087307105451E-18</c:v>
                      </c:pt>
                      <c:pt idx="7950">
                        <c:v>-7.8312494522357311E-18</c:v>
                      </c:pt>
                      <c:pt idx="7951">
                        <c:v>-8.1229382872562246E-18</c:v>
                      </c:pt>
                      <c:pt idx="7952">
                        <c:v>-8.4037965263180878E-18</c:v>
                      </c:pt>
                      <c:pt idx="7953">
                        <c:v>-8.6736578091589447E-18</c:v>
                      </c:pt>
                      <c:pt idx="7954">
                        <c:v>-8.9323681642043285E-18</c:v>
                      </c:pt>
                      <c:pt idx="7955">
                        <c:v>-9.1797860355792864E-18</c:v>
                      </c:pt>
                      <c:pt idx="7956">
                        <c:v>-9.4157822977331092E-18</c:v>
                      </c:pt>
                      <c:pt idx="7957">
                        <c:v>-9.6402402577861432E-18</c:v>
                      </c:pt>
                      <c:pt idx="7958">
                        <c:v>-9.8530556457185803E-18</c:v>
                      </c:pt>
                      <c:pt idx="7959">
                        <c:v>-1.005413659253176E-17</c:v>
                      </c:pt>
                      <c:pt idx="7960">
                        <c:v>-1.0243403596523E-17</c:v>
                      </c:pt>
                      <c:pt idx="7961">
                        <c:v>-1.04207894778251E-17</c:v>
                      </c:pt>
                      <c:pt idx="7962">
                        <c:v>-1.058623932137172E-17</c:v>
                      </c:pt>
                      <c:pt idx="7963">
                        <c:v>-1.073971040845939E-17</c:v>
                      </c:pt>
                      <c:pt idx="7964">
                        <c:v>-1.088117213708649E-17</c:v>
                      </c:pt>
                      <c:pt idx="7965">
                        <c:v>-1.1010605931258591E-17</c:v>
                      </c:pt>
                      <c:pt idx="7966">
                        <c:v>-1.1128005139458379E-17</c:v>
                      </c:pt>
                      <c:pt idx="7967">
                        <c:v>-1.123337492248732E-17</c:v>
                      </c:pt>
                      <c:pt idx="7968">
                        <c:v>-1.1326732130893919E-17</c:v>
                      </c:pt>
                      <c:pt idx="7969">
                        <c:v>-1.140810517221223E-17</c:v>
                      </c:pt>
                      <c:pt idx="7970">
                        <c:v>-1.14775338682412E-17</c:v>
                      </c:pt>
                      <c:pt idx="7971">
                        <c:v>-1.153506930260356E-17</c:v>
                      </c:pt>
                      <c:pt idx="7972">
                        <c:v>-1.158077365882957E-17</c:v>
                      </c:pt>
                      <c:pt idx="7973">
                        <c:v>-1.1614720049217999E-17</c:v>
                      </c:pt>
                      <c:pt idx="7974">
                        <c:v>-1.16369923347332E-17</c:v>
                      </c:pt>
                      <c:pt idx="7975">
                        <c:v>-1.164768493620312E-17</c:v>
                      </c:pt>
                      <c:pt idx="7976">
                        <c:v>-1.164690263708921E-17</c:v>
                      </c:pt>
                      <c:pt idx="7977">
                        <c:v>-1.163476037810455E-17</c:v>
                      </c:pt>
                      <c:pt idx="7978">
                        <c:v>-1.161138304396177E-17</c:v>
                      </c:pt>
                      <c:pt idx="7979">
                        <c:v>-1.157690524253716E-17</c:v>
                      </c:pt>
                      <c:pt idx="7980">
                        <c:v>-1.153147107674208E-17</c:v>
                      </c:pt>
                      <c:pt idx="7981">
                        <c:v>-1.147523390939677E-17</c:v>
                      </c:pt>
                      <c:pt idx="7982">
                        <c:v>-1.14083561214058E-17</c:v>
                      </c:pt>
                      <c:pt idx="7983">
                        <c:v>-1.133100886353778E-17</c:v>
                      </c:pt>
                      <c:pt idx="7984">
                        <c:v>-1.124337180211516E-17</c:v>
                      </c:pt>
                      <c:pt idx="7985">
                        <c:v>-1.11456328589231E-17</c:v>
                      </c:pt>
                      <c:pt idx="7986">
                        <c:v>-1.103798794564868E-17</c:v>
                      </c:pt>
                      <c:pt idx="7987">
                        <c:v>-1.0920640693164009E-17</c:v>
                      </c:pt>
                      <c:pt idx="7988">
                        <c:v>-1.0793802175969011E-17</c:v>
                      </c:pt>
                      <c:pt idx="7989">
                        <c:v>-1.065769063211062E-17</c:v>
                      </c:pt>
                      <c:pt idx="7990">
                        <c:v>-1.0512531178897149E-17</c:v>
                      </c:pt>
                      <c:pt idx="7991">
                        <c:v>-1.035855552472694E-17</c:v>
                      </c:pt>
                      <c:pt idx="7992">
                        <c:v>-1.019600167735115E-17</c:v>
                      </c:pt>
                      <c:pt idx="7993">
                        <c:v>-1.002511364889116E-17</c:v>
                      </c:pt>
                      <c:pt idx="7994">
                        <c:v>-9.8461411579305144E-18</c:v>
                      </c:pt>
                      <c:pt idx="7995">
                        <c:v>-9.6593393290015327E-18</c:v>
                      </c:pt>
                      <c:pt idx="7996">
                        <c:v>-9.4649683897855921E-18</c:v>
                      </c:pt>
                      <c:pt idx="7997">
                        <c:v>-9.2632933663455555E-18</c:v>
                      </c:pt>
                      <c:pt idx="7998">
                        <c:v>-9.054583776707289E-18</c:v>
                      </c:pt>
                      <c:pt idx="7999">
                        <c:v>-8.8391133231058042E-18</c:v>
                      </c:pt>
                      <c:pt idx="8000">
                        <c:v>-8.6171595832096734E-18</c:v>
                      </c:pt>
                      <c:pt idx="8001">
                        <c:v>-8.38900370063528E-18</c:v>
                      </c:pt>
                      <c:pt idx="8002">
                        <c:v>-8.1549300750600185E-18</c:v>
                      </c:pt>
                      <c:pt idx="8003">
                        <c:v>-7.915226052240898E-18</c:v>
                      </c:pt>
                      <c:pt idx="8004">
                        <c:v>-7.6701816142420567E-18</c:v>
                      </c:pt>
                      <c:pt idx="8005">
                        <c:v>-7.4200890701714365E-18</c:v>
                      </c:pt>
                      <c:pt idx="8006">
                        <c:v>-7.1652427477234134E-18</c:v>
                      </c:pt>
                      <c:pt idx="8007">
                        <c:v>-6.9059386858204249E-18</c:v>
                      </c:pt>
                      <c:pt idx="8008">
                        <c:v>-6.6424743286426543E-18</c:v>
                      </c:pt>
                      <c:pt idx="8009">
                        <c:v>-6.3751482213305922E-18</c:v>
                      </c:pt>
                      <c:pt idx="8010">
                        <c:v>-6.1042597076408364E-18</c:v>
                      </c:pt>
                      <c:pt idx="8011">
                        <c:v>-5.830108629830794E-18</c:v>
                      </c:pt>
                      <c:pt idx="8012">
                        <c:v>-5.5529950310430269E-18</c:v>
                      </c:pt>
                      <c:pt idx="8013">
                        <c:v>-5.273218860454849E-18</c:v>
                      </c:pt>
                      <c:pt idx="8014">
                        <c:v>-4.9910796814534553E-18</c:v>
                      </c:pt>
                      <c:pt idx="8015">
                        <c:v>-4.7068763830912867E-18</c:v>
                      </c:pt>
                      <c:pt idx="8016">
                        <c:v>-4.4209068950706518E-18</c:v>
                      </c:pt>
                      <c:pt idx="8017">
                        <c:v>-4.133467906500637E-18</c:v>
                      </c:pt>
                      <c:pt idx="8018">
                        <c:v>-3.8448545886633013E-18</c:v>
                      </c:pt>
                      <c:pt idx="8019">
                        <c:v>-3.5553603220198376E-18</c:v>
                      </c:pt>
                      <c:pt idx="8020">
                        <c:v>-3.2652764276809641E-18</c:v>
                      </c:pt>
                      <c:pt idx="8021">
                        <c:v>-2.9748919035592209E-18</c:v>
                      </c:pt>
                      <c:pt idx="8022">
                        <c:v>-2.6844931654141141E-18</c:v>
                      </c:pt>
                      <c:pt idx="8023">
                        <c:v>-2.394363792994159E-18</c:v>
                      </c:pt>
                      <c:pt idx="8024">
                        <c:v>-2.104784281472894E-18</c:v>
                      </c:pt>
                      <c:pt idx="8025">
                        <c:v>-1.816031798368787E-18</c:v>
                      </c:pt>
                      <c:pt idx="8026">
                        <c:v>-1.5283799461317279E-18</c:v>
                      </c:pt>
                      <c:pt idx="8027">
                        <c:v>-1.2420985305714389E-18</c:v>
                      </c:pt>
                      <c:pt idx="8028">
                        <c:v>-9.5745333529570788E-19</c:v>
                      </c:pt>
                      <c:pt idx="8029">
                        <c:v>-6.7470590231878709E-19</c:v>
                      </c:pt>
                      <c:pt idx="8030">
                        <c:v>-3.9411331899271119E-19</c:v>
                      </c:pt>
                      <c:pt idx="8031">
                        <c:v>-1.159280114065689E-19</c:v>
                      </c:pt>
                      <c:pt idx="8032">
                        <c:v>1.5960245560897191E-19</c:v>
                      </c:pt>
                      <c:pt idx="8033">
                        <c:v>4.3223557174241009E-19</c:v>
                      </c:pt>
                      <c:pt idx="8034">
                        <c:v>7.0173406760581027E-19</c:v>
                      </c:pt>
                      <c:pt idx="8035">
                        <c:v>9.678660941691413E-19</c:v>
                      </c:pt>
                      <c:pt idx="8036">
                        <c:v>1.2304053951187729E-18</c:v>
                      </c:pt>
                      <c:pt idx="8037">
                        <c:v>1.4891314720423091E-18</c:v>
                      </c:pt>
                      <c:pt idx="8038">
                        <c:v>1.7438297423499132E-18</c:v>
                      </c:pt>
                      <c:pt idx="8039">
                        <c:v>1.9942916898502581E-18</c:v>
                      </c:pt>
                      <c:pt idx="8040">
                        <c:v>2.2403150079072262E-18</c:v>
                      </c:pt>
                      <c:pt idx="8041">
                        <c:v>2.4817037351114558E-18</c:v>
                      </c:pt>
                      <c:pt idx="8042">
                        <c:v>2.718268383408793E-18</c:v>
                      </c:pt>
                      <c:pt idx="8043">
                        <c:v>2.949826058635637E-18</c:v>
                      </c:pt>
                      <c:pt idx="8044">
                        <c:v>3.1762005734191079E-18</c:v>
                      </c:pt>
                      <c:pt idx="8045">
                        <c:v>3.3972225524077879E-18</c:v>
                      </c:pt>
                      <c:pt idx="8046">
                        <c:v>3.6127295298066574E-18</c:v>
                      </c:pt>
                      <c:pt idx="8047">
                        <c:v>3.8225660391975967E-18</c:v>
                      </c:pt>
                      <c:pt idx="8048">
                        <c:v>4.0265836956345472E-18</c:v>
                      </c:pt>
                      <c:pt idx="8049">
                        <c:v>4.2246412700100702E-18</c:v>
                      </c:pt>
                      <c:pt idx="8050">
                        <c:v>4.416604755697623E-18</c:v>
                      </c:pt>
                      <c:pt idx="8051">
                        <c:v>4.6023474274813664E-18</c:v>
                      </c:pt>
                      <c:pt idx="8052">
                        <c:v>4.7817498927927214E-18</c:v>
                      </c:pt>
                      <c:pt idx="8053">
                        <c:v>4.9547001352802208E-18</c:v>
                      </c:pt>
                      <c:pt idx="8054">
                        <c:v>5.1210935507464149E-18</c:v>
                      </c:pt>
                      <c:pt idx="8055">
                        <c:v>5.2808329754926983E-18</c:v>
                      </c:pt>
                      <c:pt idx="8056">
                        <c:v>5.433828707119943E-18</c:v>
                      </c:pt>
                      <c:pt idx="8057">
                        <c:v>5.579998517839703E-18</c:v>
                      </c:pt>
                      <c:pt idx="8058">
                        <c:v>5.7192676603575029E-18</c:v>
                      </c:pt>
                      <c:pt idx="8059">
                        <c:v>5.8515688663964003E-18</c:v>
                      </c:pt>
                      <c:pt idx="8060">
                        <c:v>5.9768423379354778E-18</c:v>
                      </c:pt>
                      <c:pt idx="8061">
                        <c:v>6.095035731244306E-18</c:v>
                      </c:pt>
                      <c:pt idx="8062">
                        <c:v>6.2061041338006487E-18</c:v>
                      </c:pt>
                      <c:pt idx="8063">
                        <c:v>6.3100100341847443E-18</c:v>
                      </c:pt>
                      <c:pt idx="8064">
                        <c:v>6.4067232850494326E-18</c:v>
                      </c:pt>
                      <c:pt idx="8065">
                        <c:v>6.4962210592711819E-18</c:v>
                      </c:pt>
                      <c:pt idx="8066">
                        <c:v>6.5784877993926254E-18</c:v>
                      </c:pt>
                      <c:pt idx="8067">
                        <c:v>6.6535151604727567E-18</c:v>
                      </c:pt>
                      <c:pt idx="8068">
                        <c:v>6.7213019464661198E-18</c:v>
                      </c:pt>
                      <c:pt idx="8069">
                        <c:v>6.7818540402574827E-18</c:v>
                      </c:pt>
                      <c:pt idx="8070">
                        <c:v>6.8351843274834358E-18</c:v>
                      </c:pt>
                      <c:pt idx="8071">
                        <c:v>6.8813126142770568E-18</c:v>
                      </c:pt>
                      <c:pt idx="8072">
                        <c:v>6.9202655390764136E-18</c:v>
                      </c:pt>
                      <c:pt idx="8073">
                        <c:v>6.9520764786420456E-18</c:v>
                      </c:pt>
                      <c:pt idx="8074">
                        <c:v>6.9767854484327588E-18</c:v>
                      </c:pt>
                      <c:pt idx="8075">
                        <c:v>6.9944389974931354E-18</c:v>
                      </c:pt>
                      <c:pt idx="8076">
                        <c:v>7.0050900980099355E-18</c:v>
                      </c:pt>
                      <c:pt idx="8077">
                        <c:v>7.0087980296982452E-18</c:v>
                      </c:pt>
                      <c:pt idx="8078">
                        <c:v>7.0056282591816518E-18</c:v>
                      </c:pt>
                      <c:pt idx="8079">
                        <c:v>6.9956523145339892E-18</c:v>
                      </c:pt>
                      <c:pt idx="8080">
                        <c:v>6.9789476551532551E-18</c:v>
                      </c:pt>
                      <c:pt idx="8081">
                        <c:v>6.9555975371411328E-18</c:v>
                      </c:pt>
                      <c:pt idx="8082">
                        <c:v>6.9256908743642518E-18</c:v>
                      </c:pt>
                      <c:pt idx="8083">
                        <c:v>6.8893220953757564E-18</c:v>
                      </c:pt>
                      <c:pt idx="8084">
                        <c:v>6.8465909963780106E-18</c:v>
                      </c:pt>
                      <c:pt idx="8085">
                        <c:v>6.7976025904093703E-18</c:v>
                      </c:pt>
                      <c:pt idx="8086">
                        <c:v>6.742466952939754E-18</c:v>
                      </c:pt>
                      <c:pt idx="8087">
                        <c:v>6.6812990640614941E-18</c:v>
                      </c:pt>
                      <c:pt idx="8088">
                        <c:v>6.6142186474633314E-18</c:v>
                      </c:pt>
                      <c:pt idx="8089">
                        <c:v>6.5413500063767497E-18</c:v>
                      </c:pt>
                      <c:pt idx="8090">
                        <c:v>6.4628218566849077E-18</c:v>
                      </c:pt>
                      <c:pt idx="8091">
                        <c:v>6.3787671573852527E-18</c:v>
                      </c:pt>
                      <c:pt idx="8092">
                        <c:v>6.2893229385976653E-18</c:v>
                      </c:pt>
                      <c:pt idx="8093">
                        <c:v>6.1946301273104044E-18</c:v>
                      </c:pt>
                      <c:pt idx="8094">
                        <c:v>6.0948333710564333E-18</c:v>
                      </c:pt>
                      <c:pt idx="8095">
                        <c:v>5.9900808597128418E-18</c:v>
                      </c:pt>
                      <c:pt idx="8096">
                        <c:v>5.8805241456159434E-18</c:v>
                      </c:pt>
                      <c:pt idx="8097">
                        <c:v>5.7663179621843867E-18</c:v>
                      </c:pt>
                      <c:pt idx="8098">
                        <c:v>5.6476200412421798E-18</c:v>
                      </c:pt>
                      <c:pt idx="8099">
                        <c:v>5.5245909292328216E-18</c:v>
                      </c:pt>
                      <c:pt idx="8100">
                        <c:v>5.3973938025149857E-18</c:v>
                      </c:pt>
                      <c:pt idx="8101">
                        <c:v>5.2661942819291643E-18</c:v>
                      </c:pt>
                      <c:pt idx="8102">
                        <c:v>5.1311602468235089E-18</c:v>
                      </c:pt>
                      <c:pt idx="8103">
                        <c:v>4.9924616487257728E-18</c:v>
                      </c:pt>
                      <c:pt idx="8104">
                        <c:v>4.8502703248467342E-18</c:v>
                      </c:pt>
                      <c:pt idx="8105">
                        <c:v>4.7047598115988083E-18</c:v>
                      </c:pt>
                      <c:pt idx="8106">
                        <c:v>4.5561051583117001E-18</c:v>
                      </c:pt>
                      <c:pt idx="8107">
                        <c:v>4.4044827413249732E-18</c:v>
                      </c:pt>
                      <c:pt idx="8108">
                        <c:v>4.2500700786352099E-18</c:v>
                      </c:pt>
                      <c:pt idx="8109">
                        <c:v>4.0930456452731821E-18</c:v>
                      </c:pt>
                      <c:pt idx="8110">
                        <c:v>3.9335886895839483E-18</c:v>
                      </c:pt>
                      <c:pt idx="8111">
                        <c:v>3.7718790505802184E-18</c:v>
                      </c:pt>
                      <c:pt idx="8112">
                        <c:v>3.6080969765365688E-18</c:v>
                      </c:pt>
                      <c:pt idx="8113">
                        <c:v>3.442422944989226E-18</c:v>
                      </c:pt>
                      <c:pt idx="8114">
                        <c:v>3.2750374843031148E-18</c:v>
                      </c:pt>
                      <c:pt idx="8115">
                        <c:v>3.1061209969647311E-18</c:v>
                      </c:pt>
                      <c:pt idx="8116">
                        <c:v>2.935853584756145E-18</c:v>
                      </c:pt>
                      <c:pt idx="8117">
                        <c:v>2.764414875962047E-18</c:v>
                      </c:pt>
                      <c:pt idx="8118">
                        <c:v>2.5919838547582599E-18</c:v>
                      </c:pt>
                      <c:pt idx="8119">
                        <c:v>2.4187386929265341E-18</c:v>
                      </c:pt>
                      <c:pt idx="8120">
                        <c:v>2.244856584036734E-18</c:v>
                      </c:pt>
                      <c:pt idx="8121">
                        <c:v>2.0705135802337009E-18</c:v>
                      </c:pt>
                      <c:pt idx="8122">
                        <c:v>1.8958844317621831E-18</c:v>
                      </c:pt>
                      <c:pt idx="8123">
                        <c:v>1.7211424293592101E-18</c:v>
                      </c:pt>
                      <c:pt idx="8124">
                        <c:v>1.5464592496392251E-18</c:v>
                      </c:pt>
                      <c:pt idx="8125">
                        <c:v>1.372004803593082E-18</c:v>
                      </c:pt>
                      <c:pt idx="8126">
                        <c:v>1.1979470883178161E-18</c:v>
                      </c:pt>
                      <c:pt idx="8127">
                        <c:v>1.0244520420897469E-18</c:v>
                      </c:pt>
                      <c:pt idx="8128">
                        <c:v>8.5168340288909974E-19</c:v>
                      </c:pt>
                      <c:pt idx="8129">
                        <c:v>6.7980257047988969E-19</c:v>
                      </c:pt>
                      <c:pt idx="8130">
                        <c:v>5.0896847214430755E-19</c:v>
                      </c:pt>
                      <c:pt idx="8131">
                        <c:v>3.3933743216628981E-19</c:v>
                      </c:pt>
                      <c:pt idx="8132">
                        <c:v>1.7106304515435729E-19</c:v>
                      </c:pt>
                      <c:pt idx="8133">
                        <c:v>4.2960532891623717E-21</c:v>
                      </c:pt>
                      <c:pt idx="8134">
                        <c:v>-1.6081577242349799E-19</c:v>
                      </c:pt>
                      <c:pt idx="8135">
                        <c:v>-3.2412774681815622E-19</c:v>
                      </c:pt>
                      <c:pt idx="8136">
                        <c:v>-4.8549838108232988E-19</c:v>
                      </c:pt>
                      <c:pt idx="8137">
                        <c:v>-6.4478948904981797E-19</c:v>
                      </c:pt>
                      <c:pt idx="8138">
                        <c:v>-8.0186628921287338E-19</c:v>
                      </c:pt>
                      <c:pt idx="8139">
                        <c:v>-9.5659750239628445E-19</c:v>
                      </c:pt>
                      <c:pt idx="8140">
                        <c:v>-1.108855445041195E-18</c:v>
                      </c:pt>
                      <c:pt idx="8141">
                        <c:v>-1.2585161180513021E-18</c:v>
                      </c:pt>
                      <c:pt idx="8142">
                        <c:v>-1.4054592911588649E-18</c:v>
                      </c:pt>
                      <c:pt idx="8143">
                        <c:v>-1.549568582772766E-18</c:v>
                      </c:pt>
                      <c:pt idx="8144">
                        <c:v>-1.6907315352756379E-18</c:v>
                      </c:pt>
                      <c:pt idx="8145">
                        <c:v>-1.8288396857418509E-18</c:v>
                      </c:pt>
                      <c:pt idx="8146">
                        <c:v>-1.9637886320529021E-18</c:v>
                      </c:pt>
                      <c:pt idx="8147">
                        <c:v>-2.0954780943914629E-18</c:v>
                      </c:pt>
                      <c:pt idx="8148">
                        <c:v>-2.2238119721000628E-18</c:v>
                      </c:pt>
                      <c:pt idx="8149">
                        <c:v>-2.3486983958950252E-18</c:v>
                      </c:pt>
                      <c:pt idx="8150">
                        <c:v>-2.4700497754309061E-18</c:v>
                      </c:pt>
                      <c:pt idx="8151">
                        <c:v>-2.58778284221529E-18</c:v>
                      </c:pt>
                      <c:pt idx="8152">
                        <c:v>-2.701818687878306E-18</c:v>
                      </c:pt>
                      <c:pt idx="8153">
                        <c:v>-2.8120827978057379E-18</c:v>
                      </c:pt>
                      <c:pt idx="8154">
                        <c:v>-2.918505080149042E-18</c:v>
                      </c:pt>
                      <c:pt idx="8155">
                        <c:v>-3.0210198902299401E-18</c:v>
                      </c:pt>
                      <c:pt idx="8156">
                        <c:v>-3.1195660503616182E-18</c:v>
                      </c:pt>
                      <c:pt idx="8157">
                        <c:v>-3.214086865112765E-18</c:v>
                      </c:pt>
                      <c:pt idx="8158">
                        <c:v>-3.3045301320449171E-18</c:v>
                      </c:pt>
                      <c:pt idx="8159">
                        <c:v>-3.3908481479576568E-18</c:v>
                      </c:pt>
                      <c:pt idx="8160">
                        <c:v>-3.4729977106802727E-18</c:v>
                      </c:pt>
                      <c:pt idx="8161">
                        <c:v>-3.5509401164524509E-18</c:v>
                      </c:pt>
                      <c:pt idx="8162">
                        <c:v>-3.624641152940428E-18</c:v>
                      </c:pt>
                      <c:pt idx="8163">
                        <c:v>-3.6940710879388739E-18</c:v>
                      </c:pt>
                      <c:pt idx="8164">
                        <c:v>-3.7592046538124368E-18</c:v>
                      </c:pt>
                      <c:pt idx="8165">
                        <c:v>-3.8200210277345393E-18</c:v>
                      </c:pt>
                      <c:pt idx="8166">
                        <c:v>-3.8765038077845284E-18</c:v>
                      </c:pt>
                      <c:pt idx="8167">
                        <c:v>-3.9286409849677193E-18</c:v>
                      </c:pt>
                      <c:pt idx="8168">
                        <c:v>-3.9764249112262098E-18</c:v>
                      </c:pt>
                      <c:pt idx="8169">
                        <c:v>-4.0198522635115837E-18</c:v>
                      </c:pt>
                      <c:pt idx="8170">
                        <c:v>-4.0589240039937476E-18</c:v>
                      </c:pt>
                      <c:pt idx="8171">
                        <c:v>-4.0936453364831887E-18</c:v>
                      </c:pt>
                      <c:pt idx="8172">
                        <c:v>-4.1240256591468633E-18</c:v>
                      </c:pt>
                      <c:pt idx="8173">
                        <c:v>-4.1500785136007467E-18</c:v>
                      </c:pt>
                      <c:pt idx="8174">
                        <c:v>-4.1718215304647943E-18</c:v>
                      </c:pt>
                      <c:pt idx="8175">
                        <c:v>-4.1892763714686167E-18</c:v>
                      </c:pt>
                      <c:pt idx="8176">
                        <c:v>-4.2024686681987511E-18</c:v>
                      </c:pt>
                      <c:pt idx="8177">
                        <c:v>-4.2114279575806858E-18</c:v>
                      </c:pt>
                      <c:pt idx="8178">
                        <c:v>-4.2161876141911227E-18</c:v>
                      </c:pt>
                      <c:pt idx="8179">
                        <c:v>-4.2167847794980706E-18</c:v>
                      </c:pt>
                      <c:pt idx="8180">
                        <c:v>-4.2132602881284089E-18</c:v>
                      </c:pt>
                      <c:pt idx="8181">
                        <c:v>-4.205658591264463E-18</c:v>
                      </c:pt>
                      <c:pt idx="8182">
                        <c:v>-4.1940276772729226E-18</c:v>
                      </c:pt>
                      <c:pt idx="8183">
                        <c:v>-4.1784189896711152E-18</c:v>
                      </c:pt>
                      <c:pt idx="8184">
                        <c:v>-4.1588873425371851E-18</c:v>
                      </c:pt>
                      <c:pt idx="8185">
                        <c:v>-4.1354908334721938E-18</c:v>
                      </c:pt>
                      <c:pt idx="8186">
                        <c:v>-4.1082907542234282E-18</c:v>
                      </c:pt>
                      <c:pt idx="8187">
                        <c:v>-4.0773514990794418E-18</c:v>
                      </c:pt>
                      <c:pt idx="8188">
                        <c:v>-4.0427404711484003E-18</c:v>
                      </c:pt>
                      <c:pt idx="8189">
                        <c:v>-4.0045279866322697E-18</c:v>
                      </c:pt>
                      <c:pt idx="8190">
                        <c:v>-3.962787177210221E-18</c:v>
                      </c:pt>
                      <c:pt idx="8191">
                        <c:v>-3.9175938906453446E-18</c:v>
                      </c:pt>
                      <c:pt idx="8192">
                        <c:v>-3.8690265897293559E-18</c:v>
                      </c:pt>
                      <c:pt idx="8193">
                        <c:v>-3.8171662496804696E-18</c:v>
                      </c:pt>
                      <c:pt idx="8194">
                        <c:v>-3.7620962541099824E-18</c:v>
                      </c:pt>
                      <c:pt idx="8195">
                        <c:v>-3.7039022896733172E-18</c:v>
                      </c:pt>
                      <c:pt idx="8196">
                        <c:v>-3.642672239521492E-18</c:v>
                      </c:pt>
                      <c:pt idx="8197">
                        <c:v>-3.5784960756688911E-18</c:v>
                      </c:pt>
                      <c:pt idx="8198">
                        <c:v>-3.5114657503932097E-18</c:v>
                      </c:pt>
                      <c:pt idx="8199">
                        <c:v>-3.441675086783187E-18</c:v>
                      </c:pt>
                      <c:pt idx="8200">
                        <c:v>-3.3692196685494361E-18</c:v>
                      </c:pt>
                      <c:pt idx="8201">
                        <c:v>-3.2941967292132461E-18</c:v>
                      </c:pt>
                      <c:pt idx="8202">
                        <c:v>-3.2167050407877221E-18</c:v>
                      </c:pt>
                      <c:pt idx="8203">
                        <c:v>-3.1368448020649321E-18</c:v>
                      </c:pt>
                      <c:pt idx="8204">
                        <c:v>-3.0547175266220421E-18</c:v>
                      </c:pt>
                      <c:pt idx="8205">
                        <c:v>-2.9704259306585441E-18</c:v>
                      </c:pt>
                      <c:pt idx="8206">
                        <c:v>-2.8840738207757111E-18</c:v>
                      </c:pt>
                      <c:pt idx="8207">
                        <c:v>-2.7957659818084071E-18</c:v>
                      </c:pt>
                      <c:pt idx="8208">
                        <c:v>-2.7056080648182031E-18</c:v>
                      </c:pt>
                      <c:pt idx="8209">
                        <c:v>-2.6137064753555101E-18</c:v>
                      </c:pt>
                      <c:pt idx="8210">
                        <c:v>-2.5201682620971242E-18</c:v>
                      </c:pt>
                      <c:pt idx="8211">
                        <c:v>-2.425101005964128E-18</c:v>
                      </c:pt>
                      <c:pt idx="8212">
                        <c:v>-2.3286127098236061E-18</c:v>
                      </c:pt>
                      <c:pt idx="8213">
                        <c:v>-2.2308116888760112E-18</c:v>
                      </c:pt>
                      <c:pt idx="8214">
                        <c:v>-2.131806461828347E-18</c:v>
                      </c:pt>
                      <c:pt idx="8215">
                        <c:v>-2.0317056429515679E-18</c:v>
                      </c:pt>
                      <c:pt idx="8216">
                        <c:v>-1.930617835118752E-18</c:v>
                      </c:pt>
                      <c:pt idx="8217">
                        <c:v>-1.8286515239186859E-18</c:v>
                      </c:pt>
                      <c:pt idx="8218">
                        <c:v>-1.725914972937513E-18</c:v>
                      </c:pt>
                      <c:pt idx="8219">
                        <c:v>-1.622516120299021E-18</c:v>
                      </c:pt>
                      <c:pt idx="8220">
                        <c:v>-1.5185624765520421E-18</c:v>
                      </c:pt>
                      <c:pt idx="8221">
                        <c:v>-1.414161023991211E-18</c:v>
                      </c:pt>
                      <c:pt idx="8222">
                        <c:v>-1.309418117495091E-18</c:v>
                      </c:pt>
                      <c:pt idx="8223">
                        <c:v>-1.204439386963357E-18</c:v>
                      </c:pt>
                      <c:pt idx="8224">
                        <c:v>-1.099329641432344E-18</c:v>
                      </c:pt>
                      <c:pt idx="8225">
                        <c:v>-9.9419277494585735E-19</c:v>
                      </c:pt>
                      <c:pt idx="8226">
                        <c:v>-8.8913167425563437E-19</c:v>
                      </c:pt>
                      <c:pt idx="8227">
                        <c:v>-7.8424812842336112E-19</c:v>
                      </c:pt>
                      <c:pt idx="8228">
                        <c:v>-6.7964274039353785E-19</c:v>
                      </c:pt>
                      <c:pt idx="8229">
                        <c:v>-5.7541484060389922E-19</c:v>
                      </c:pt>
                      <c:pt idx="8230">
                        <c:v>-4.7166240269743114E-19</c:v>
                      </c:pt>
                      <c:pt idx="8231">
                        <c:v>-3.68481961397342E-19</c:v>
                      </c:pt>
                      <c:pt idx="8232">
                        <c:v>-2.6596853260362178E-19</c:v>
                      </c:pt>
                      <c:pt idx="8233">
                        <c:v>-1.642155357670742E-19</c:v>
                      </c:pt>
                      <c:pt idx="8234">
                        <c:v>-6.3314718593923247E-20</c:v>
                      </c:pt>
                      <c:pt idx="8235">
                        <c:v>3.6643915868701872E-20</c:v>
                      </c:pt>
                      <c:pt idx="8236">
                        <c:v>1.3557217971892891E-19</c:v>
                      </c:pt>
                      <c:pt idx="8237">
                        <c:v>2.3338376821331609E-19</c:v>
                      </c:pt>
                      <c:pt idx="8238">
                        <c:v>3.2999432526526229E-19</c:v>
                      </c:pt>
                      <c:pt idx="8239">
                        <c:v>4.2532150638974561E-19</c:v>
                      </c:pt>
                      <c:pt idx="8240">
                        <c:v>5.1928503905836541E-19</c:v>
                      </c:pt>
                      <c:pt idx="8241">
                        <c:v>6.118067804315469E-19</c:v>
                      </c:pt>
                      <c:pt idx="8242">
                        <c:v>7.0281077243765689E-19</c:v>
                      </c:pt>
                      <c:pt idx="8243">
                        <c:v>7.922232941716712E-19</c:v>
                      </c:pt>
                      <c:pt idx="8244">
                        <c:v>8.7997291158892136E-19</c:v>
                      </c:pt>
                      <c:pt idx="8245">
                        <c:v>9.6599052447233258E-19</c:v>
                      </c:pt>
                      <c:pt idx="8246">
                        <c:v>1.0502094106544411E-18</c:v>
                      </c:pt>
                      <c:pt idx="8247">
                        <c:v>1.132565267478342E-18</c:v>
                      </c:pt>
                      <c:pt idx="8248">
                        <c:v>1.2129962504845789E-18</c:v>
                      </c:pt>
                      <c:pt idx="8249">
                        <c:v>1.29144300931381E-18</c:v>
                      </c:pt>
                      <c:pt idx="8250">
                        <c:v>1.3678487208179189E-18</c:v>
                      </c:pt>
                      <c:pt idx="8251">
                        <c:v>1.4421591193750279E-18</c:v>
                      </c:pt>
                      <c:pt idx="8252">
                        <c:v>1.5143225244066429E-18</c:v>
                      </c:pt>
                      <c:pt idx="8253">
                        <c:v>1.584289865097915E-18</c:v>
                      </c:pt>
                      <c:pt idx="8254">
                        <c:v>1.652014702324721E-18</c:v>
                      </c:pt>
                      <c:pt idx="8255">
                        <c:v>1.7174532477939511E-18</c:v>
                      </c:pt>
                      <c:pt idx="8256">
                        <c:v>1.7805643804060571E-18</c:v>
                      </c:pt>
                      <c:pt idx="8257">
                        <c:v>1.8413096598515201E-18</c:v>
                      </c:pt>
                      <c:pt idx="8258">
                        <c:v>1.8996533374554959E-18</c:v>
                      </c:pt>
                      <c:pt idx="8259">
                        <c:v>1.9555623642874421E-18</c:v>
                      </c:pt>
                      <c:pt idx="8260">
                        <c:v>2.0090063965550068E-18</c:v>
                      </c:pt>
                      <c:pt idx="8261">
                        <c:v>2.0599577983039539E-18</c:v>
                      </c:pt>
                      <c:pt idx="8262">
                        <c:v>2.1083916414482848E-18</c:v>
                      </c:pt>
                      <c:pt idx="8263">
                        <c:v>2.1542857031571018E-18</c:v>
                      </c:pt>
                      <c:pt idx="8264">
                        <c:v>2.1976204606270491E-18</c:v>
                      </c:pt>
                      <c:pt idx="8265">
                        <c:v>2.238379083271464E-18</c:v>
                      </c:pt>
                      <c:pt idx="8266">
                        <c:v>2.2765474223595572E-18</c:v>
                      </c:pt>
                      <c:pt idx="8267">
                        <c:v>2.3121139981411089E-18</c:v>
                      </c:pt>
                      <c:pt idx="8268">
                        <c:v>2.3450699844942671E-18</c:v>
                      </c:pt>
                      <c:pt idx="8269">
                        <c:v>2.3754091911360781E-18</c:v>
                      </c:pt>
                      <c:pt idx="8270">
                        <c:v>2.4031280434373609E-18</c:v>
                      </c:pt>
                      <c:pt idx="8271">
                        <c:v>2.4282255598854741E-18</c:v>
                      </c:pt>
                      <c:pt idx="8272">
                        <c:v>2.4507033272403591E-18</c:v>
                      </c:pt>
                      <c:pt idx="8273">
                        <c:v>2.470565473431075E-18</c:v>
                      </c:pt>
                      <c:pt idx="8274">
                        <c:v>2.4878186382417559E-18</c:v>
                      </c:pt>
                      <c:pt idx="8275">
                        <c:v>2.5024719418375992E-18</c:v>
                      </c:pt>
                      <c:pt idx="8276">
                        <c:v>2.5145369511830909E-18</c:v>
                      </c:pt>
                      <c:pt idx="8277">
                        <c:v>2.5240276444062279E-18</c:v>
                      </c:pt>
                      <c:pt idx="8278">
                        <c:v>2.530960373163946E-18</c:v>
                      </c:pt>
                      <c:pt idx="8279">
                        <c:v>2.535353823065382E-18</c:v>
                      </c:pt>
                      <c:pt idx="8280">
                        <c:v>2.537228972210917E-18</c:v>
                      </c:pt>
                      <c:pt idx="8281">
                        <c:v>2.536609047906223E-18</c:v>
                      </c:pt>
                      <c:pt idx="8282">
                        <c:v>2.5335194816117179E-18</c:v>
                      </c:pt>
                      <c:pt idx="8283">
                        <c:v>2.527987862188945E-18</c:v>
                      </c:pt>
                      <c:pt idx="8284">
                        <c:v>2.5200438875064872E-18</c:v>
                      </c:pt>
                      <c:pt idx="8285">
                        <c:v>2.5097193144689318E-18</c:v>
                      </c:pt>
                      <c:pt idx="8286">
                        <c:v>2.497047907533387E-18</c:v>
                      </c:pt>
                      <c:pt idx="8287">
                        <c:v>2.4820653857788269E-18</c:v>
                      </c:pt>
                      <c:pt idx="8288">
                        <c:v>2.464809368594332E-18</c:v>
                      </c:pt>
                      <c:pt idx="8289">
                        <c:v>2.4453193200529791E-18</c:v>
                      </c:pt>
                      <c:pt idx="8290">
                        <c:v>2.4236364920387528E-18</c:v>
                      </c:pt>
                      <c:pt idx="8291">
                        <c:v>2.399803866194391E-18</c:v>
                      </c:pt>
                      <c:pt idx="8292">
                        <c:v>2.3738660947585611E-18</c:v>
                      </c:pt>
                      <c:pt idx="8293">
                        <c:v>2.3458694403611628E-18</c:v>
                      </c:pt>
                      <c:pt idx="8294">
                        <c:v>2.315861714845882E-18</c:v>
                      </c:pt>
                      <c:pt idx="8295">
                        <c:v>2.2838922171893912E-18</c:v>
                      </c:pt>
                      <c:pt idx="8296">
                        <c:v>2.250011670586779E-18</c:v>
                      </c:pt>
                      <c:pt idx="8297">
                        <c:v>2.2142721587728989E-18</c:v>
                      </c:pt>
                      <c:pt idx="8298">
                        <c:v>2.1767270616494101E-18</c:v>
                      </c:pt>
                      <c:pt idx="8299">
                        <c:v>2.1374309902872381E-18</c:v>
                      </c:pt>
                      <c:pt idx="8300">
                        <c:v>2.0964397213741079E-18</c:v>
                      </c:pt>
                      <c:pt idx="8301">
                        <c:v>2.05381013117666E-18</c:v>
                      </c:pt>
                      <c:pt idx="8302">
                        <c:v>2.0096001290864299E-18</c:v>
                      </c:pt>
                      <c:pt idx="8303">
                        <c:v>1.963868590818696E-18</c:v>
                      </c:pt>
                      <c:pt idx="8304">
                        <c:v>1.916675291332841E-18</c:v>
                      </c:pt>
                      <c:pt idx="8305">
                        <c:v>1.868080837542483E-18</c:v>
                      </c:pt>
                      <c:pt idx="8306">
                        <c:v>1.818146600883136E-18</c:v>
                      </c:pt>
                      <c:pt idx="8307">
                        <c:v>1.7669346498046361E-18</c:v>
                      </c:pt>
                      <c:pt idx="8308">
                        <c:v>1.714507682254968E-18</c:v>
                      </c:pt>
                      <c:pt idx="8309">
                        <c:v>1.6609289582214851E-18</c:v>
                      </c:pt>
                      <c:pt idx="8310">
                        <c:v>1.606262232394784E-18</c:v>
                      </c:pt>
                      <c:pt idx="8311">
                        <c:v>1.550571687019734E-18</c:v>
                      </c:pt>
                      <c:pt idx="8312">
                        <c:v>1.493921864997355E-18</c:v>
                      </c:pt>
                      <c:pt idx="8313">
                        <c:v>1.4363776033003211E-18</c:v>
                      </c:pt>
                      <c:pt idx="8314">
                        <c:v>1.378003966763968E-18</c:v>
                      </c:pt>
                      <c:pt idx="8315">
                        <c:v>1.3188661823136991E-18</c:v>
                      </c:pt>
                      <c:pt idx="8316">
                        <c:v>1.2590295736886241E-18</c:v>
                      </c:pt>
                      <c:pt idx="8317">
                        <c:v>1.198559496720219E-18</c:v>
                      </c:pt>
                      <c:pt idx="8318">
                        <c:v>1.137521275223655E-18</c:v>
                      </c:pt>
                      <c:pt idx="8319">
                        <c:v>1.0759801375582609E-18</c:v>
                      </c:pt>
                      <c:pt idx="8320">
                        <c:v>1.0140011539123929E-18</c:v>
                      </c:pt>
                      <c:pt idx="8321">
                        <c:v>9.5164917436670678E-19</c:v>
                      </c:pt>
                      <c:pt idx="8322">
                        <c:v>8.8898876778854759E-19</c:v>
                      </c:pt>
                      <c:pt idx="8323">
                        <c:v>8.2608416160881654E-19</c:v>
                      </c:pt>
                      <c:pt idx="8324">
                        <c:v>7.6299918253132638E-19</c:v>
                      </c:pt>
                      <c:pt idx="8325">
                        <c:v>6.9979719822322842E-19</c:v>
                      </c:pt>
                      <c:pt idx="8326">
                        <c:v>6.3654106003366386E-19</c:v>
                      </c:pt>
                      <c:pt idx="8327">
                        <c:v>5.7329304678631734E-19</c:v>
                      </c:pt>
                      <c:pt idx="8328">
                        <c:v>5.1011480969004594E-19</c:v>
                      </c:pt>
                      <c:pt idx="8329">
                        <c:v>4.4706731841022928E-19</c:v>
                      </c:pt>
                      <c:pt idx="8330">
                        <c:v>3.8421080834192569E-19</c:v>
                      </c:pt>
                      <c:pt idx="8331">
                        <c:v>3.2160472912434082E-19</c:v>
                      </c:pt>
                      <c:pt idx="8332">
                        <c:v>2.5930769443450812E-19</c:v>
                      </c:pt>
                      <c:pt idx="8333">
                        <c:v>1.9737743309645581E-19</c:v>
                      </c:pt>
                      <c:pt idx="8334">
                        <c:v>1.358707415404902E-19</c:v>
                      </c:pt>
                      <c:pt idx="8335">
                        <c:v>7.4843437645562888E-20</c:v>
                      </c:pt>
                      <c:pt idx="8336">
                        <c:v>1.4350315996010539E-20</c:v>
                      </c:pt>
                      <c:pt idx="8337">
                        <c:v>-4.5554895417734069E-20</c:v>
                      </c:pt>
                      <c:pt idx="8338">
                        <c:v>-1.048195770265671E-19</c:v>
                      </c:pt>
                      <c:pt idx="8339">
                        <c:v>-1.633922580120948E-19</c:v>
                      </c:pt>
                      <c:pt idx="8340">
                        <c:v>-2.2122265511351302E-19</c:v>
                      </c:pt>
                      <c:pt idx="8341">
                        <c:v>-2.7826170988925951E-19</c:v>
                      </c:pt>
                      <c:pt idx="8342">
                        <c:v>-3.3446162441244301E-19</c:v>
                      </c:pt>
                      <c:pt idx="8343">
                        <c:v>-3.8977589538079591E-19</c:v>
                      </c:pt>
                      <c:pt idx="8344">
                        <c:v>-4.4415934662363238E-19</c:v>
                      </c:pt>
                      <c:pt idx="8345">
                        <c:v>-4.9756815999003457E-19</c:v>
                      </c:pt>
                      <c:pt idx="8346">
                        <c:v>-5.4995990460422645E-19</c:v>
                      </c:pt>
                      <c:pt idx="8347">
                        <c:v>-6.0129356447582722E-19</c:v>
                      </c:pt>
                      <c:pt idx="8348">
                        <c:v>-6.5152956445440595E-19</c:v>
                      </c:pt>
                      <c:pt idx="8349">
                        <c:v>-7.0062979451947782E-19</c:v>
                      </c:pt>
                      <c:pt idx="8350">
                        <c:v>-7.485576323987998E-19</c:v>
                      </c:pt>
                      <c:pt idx="8351">
                        <c:v>-7.9527796450951907E-19</c:v>
                      </c:pt>
                      <c:pt idx="8352">
                        <c:v>-8.4075720521842712E-19</c:v>
                      </c:pt>
                      <c:pt idx="8353">
                        <c:v>-8.8496331441924274E-19</c:v>
                      </c:pt>
                      <c:pt idx="8354">
                        <c:v>-9.2786581342651629E-19</c:v>
                      </c:pt>
                      <c:pt idx="8355">
                        <c:v>-9.6943579918739017E-19</c:v>
                      </c:pt>
                      <c:pt idx="8356">
                        <c:v>-1.0096459568140829E-18</c:v>
                      </c:pt>
                      <c:pt idx="8357">
                        <c:v>-1.048470570441576E-18</c:v>
                      </c:pt>
                      <c:pt idx="8358">
                        <c:v>-1.085885532416563E-18</c:v>
                      </c:pt>
                      <c:pt idx="8359">
                        <c:v>-1.121868350825309E-18</c:v>
                      </c:pt>
                      <c:pt idx="8360">
                        <c:v>-1.1563981553695879E-18</c:v>
                      </c:pt>
                      <c:pt idx="8361">
                        <c:v>-1.189455701601407E-18</c:v>
                      </c:pt>
                      <c:pt idx="8362">
                        <c:v>-1.221023373528718E-18</c:v>
                      </c:pt>
                      <c:pt idx="8363">
                        <c:v>-1.2510851846057699E-18</c:v>
                      </c:pt>
                      <c:pt idx="8364">
                        <c:v>-1.279626777123224E-18</c:v>
                      </c:pt>
                      <c:pt idx="8365">
                        <c:v>-1.306635420014534E-18</c:v>
                      </c:pt>
                      <c:pt idx="8366">
                        <c:v>-1.332100005096505E-18</c:v>
                      </c:pt>
                      <c:pt idx="8367">
                        <c:v>-1.35601104176327E-18</c:v>
                      </c:pt>
                      <c:pt idx="8368">
                        <c:v>-1.3783606501542591E-18</c:v>
                      </c:pt>
                      <c:pt idx="8369">
                        <c:v>-1.399142552818008E-18</c:v>
                      </c:pt>
                      <c:pt idx="8370">
                        <c:v>-1.4183520648949109E-18</c:v>
                      </c:pt>
                      <c:pt idx="8371">
                        <c:v>-1.43598608284324E-18</c:v>
                      </c:pt>
                      <c:pt idx="8372">
                        <c:v>-1.452043071733923E-18</c:v>
                      </c:pt>
                      <c:pt idx="8373">
                        <c:v>-1.466523051140727E-18</c:v>
                      </c:pt>
                      <c:pt idx="8374">
                        <c:v>-1.479427579653592E-18</c:v>
                      </c:pt>
                      <c:pt idx="8375">
                        <c:v>-1.4907597380439321E-18</c:v>
                      </c:pt>
                      <c:pt idx="8376">
                        <c:v>-1.5005241111117471E-18</c:v>
                      </c:pt>
                      <c:pt idx="8377">
                        <c:v>-1.5087267682453801E-18</c:v>
                      </c:pt>
                      <c:pt idx="8378">
                        <c:v>-1.5153752427257031E-18</c:v>
                      </c:pt>
                      <c:pt idx="8379">
                        <c:v>-1.5204785098074231E-18</c:v>
                      </c:pt>
                      <c:pt idx="8380">
                        <c:v>-1.5240469636110711E-18</c:v>
                      </c:pt>
                      <c:pt idx="8381">
                        <c:v>-1.5260923928600639E-18</c:v>
                      </c:pt>
                      <c:pt idx="8382">
                        <c:v>-1.526627955498011E-18</c:v>
                      </c:pt>
                      <c:pt idx="8383">
                        <c:v>-1.525668152222174E-18</c:v>
                      </c:pt>
                      <c:pt idx="8384">
                        <c:v>-1.523228798969711E-18</c:v>
                      </c:pt>
                      <c:pt idx="8385">
                        <c:v>-1.519326998393967E-18</c:v>
                      </c:pt>
                      <c:pt idx="8386">
                        <c:v>-1.5139811103687081E-18</c:v>
                      </c:pt>
                      <c:pt idx="8387">
                        <c:v>-1.507210721558752E-18</c:v>
                      </c:pt>
                      <c:pt idx="8388">
                        <c:v>-1.4990366140959939E-18</c:v>
                      </c:pt>
                      <c:pt idx="8389">
                        <c:v>-1.4894807334002929E-18</c:v>
                      </c:pt>
                      <c:pt idx="8390">
                        <c:v>-1.478566155185145E-18</c:v>
                      </c:pt>
                      <c:pt idx="8391">
                        <c:v>-1.466317051688449E-18</c:v>
                      </c:pt>
                      <c:pt idx="8392">
                        <c:v>-1.4527586571690419E-18</c:v>
                      </c:pt>
                      <c:pt idx="8393">
                        <c:v>-1.437917232709982E-18</c:v>
                      </c:pt>
                      <c:pt idx="8394">
                        <c:v>-1.4218200303698339E-18</c:v>
                      </c:pt>
                      <c:pt idx="8395">
                        <c:v>-1.404495256723432E-18</c:v>
                      </c:pt>
                      <c:pt idx="8396">
                        <c:v>-1.3859720358337749E-18</c:v>
                      </c:pt>
                      <c:pt idx="8397">
                        <c:v>-1.366280371696867E-18</c:v>
                      </c:pt>
                      <c:pt idx="8398">
                        <c:v>-1.345451110201392E-18</c:v>
                      </c:pt>
                      <c:pt idx="8399">
                        <c:v>-1.323515900645185E-18</c:v>
                      </c:pt>
                      <c:pt idx="8400">
                        <c:v>-1.30050715685046E-18</c:v>
                      </c:pt>
                      <c:pt idx="8401">
                        <c:v>-1.276458017919762E-18</c:v>
                      </c:pt>
                      <c:pt idx="8402">
                        <c:v>-1.2514023086744919E-18</c:v>
                      </c:pt>
                      <c:pt idx="8403">
                        <c:v>-1.2253744998178051E-18</c:v>
                      </c:pt>
                      <c:pt idx="8404">
                        <c:v>-1.198409667863483E-18</c:v>
                      </c:pt>
                      <c:pt idx="8405">
                        <c:v>-1.1705434548722411E-18</c:v>
                      </c:pt>
                      <c:pt idx="8406">
                        <c:v>-1.1418120280366609E-18</c:v>
                      </c:pt>
                      <c:pt idx="8407">
                        <c:v>-1.1122520391557281E-18</c:v>
                      </c:pt>
                      <c:pt idx="8408">
                        <c:v>-1.0819005840396071E-18</c:v>
                      </c:pt>
                      <c:pt idx="8409">
                        <c:v>-1.0507951618849711E-18</c:v>
                      </c:pt>
                      <c:pt idx="8410">
                        <c:v>-1.018973634660851E-18</c:v>
                      </c:pt>
                      <c:pt idx="8411">
                        <c:v>-9.864741865445085E-19</c:v>
                      </c:pt>
                      <c:pt idx="8412">
                        <c:v>-9.5333528344645428E-19</c:v>
                      </c:pt>
                      <c:pt idx="8413">
                        <c:v>-9.1959563266321412E-19</c:v>
                      </c:pt>
                      <c:pt idx="8414">
                        <c:v>-8.8529414269595778E-19</c:v>
                      </c:pt>
                      <c:pt idx="8415">
                        <c:v>-8.5046988327255599E-19</c:v>
                      </c:pt>
                      <c:pt idx="8416">
                        <c:v>-8.1516204561006281E-19</c:v>
                      </c:pt>
                      <c:pt idx="8417">
                        <c:v>-7.7940990295401616E-19</c:v>
                      </c:pt>
                      <c:pt idx="8418">
                        <c:v>-7.4325277143031561E-19</c:v>
                      </c:pt>
                      <c:pt idx="8419">
                        <c:v>-7.0672997124477822E-19</c:v>
                      </c:pt>
                      <c:pt idx="8420">
                        <c:v>-6.6988078826478323E-19</c:v>
                      </c:pt>
                      <c:pt idx="8421">
                        <c:v>-6.3274443601670122E-19</c:v>
                      </c:pt>
                      <c:pt idx="8422">
                        <c:v>-5.953600181320617E-19</c:v>
                      </c:pt>
                      <c:pt idx="8423">
                        <c:v>-5.5776649127464913E-19</c:v>
                      </c:pt>
                      <c:pt idx="8424">
                        <c:v>-5.2000262857992522E-19</c:v>
                      </c:pt>
                      <c:pt idx="8425">
                        <c:v>-4.8210698363736445E-19</c:v>
                      </c:pt>
                      <c:pt idx="8426">
                        <c:v>-4.441178550454552E-19</c:v>
                      </c:pt>
                      <c:pt idx="8427">
                        <c:v>-4.0607325156826392E-19</c:v>
                      </c:pt>
                      <c:pt idx="8428">
                        <c:v>-3.680108579215845E-19</c:v>
                      </c:pt>
                      <c:pt idx="8429">
                        <c:v>-3.299680012158025E-19</c:v>
                      </c:pt>
                      <c:pt idx="8430">
                        <c:v>-2.9198161808169288E-19</c:v>
                      </c:pt>
                      <c:pt idx="8431">
                        <c:v>-2.5408822250444162E-19</c:v>
                      </c:pt>
                      <c:pt idx="8432">
                        <c:v>-2.1632387439023939E-19</c:v>
                      </c:pt>
                      <c:pt idx="8433">
                        <c:v>-1.787241488888388E-19</c:v>
                      </c:pt>
                      <c:pt idx="8434">
                        <c:v>-1.4132410649449441E-19</c:v>
                      </c:pt>
                      <c:pt idx="8435">
                        <c:v>-1.041582639467233E-19</c:v>
                      </c:pt>
                      <c:pt idx="8436">
                        <c:v>-6.7260565951330198E-20</c:v>
                      </c:pt>
                      <c:pt idx="8437">
                        <c:v>-3.0664357741135083E-20</c:v>
                      </c:pt>
                      <c:pt idx="8438">
                        <c:v>5.5976415051684811E-21</c:v>
                      </c:pt>
                      <c:pt idx="8439">
                        <c:v>4.1493364368620117E-20</c:v>
                      </c:pt>
                      <c:pt idx="8440">
                        <c:v>7.6991420003686339E-20</c:v>
                      </c:pt>
                      <c:pt idx="8441">
                        <c:v>1.1206111804469669E-19</c:v>
                      </c:pt>
                      <c:pt idx="8442">
                        <c:v>1.4667249159071689E-19</c:v>
                      </c:pt>
                      <c:pt idx="8443">
                        <c:v>1.8079631925559369E-19</c:v>
                      </c:pt>
                      <c:pt idx="8444">
                        <c:v>2.144041462709527E-19</c:v>
                      </c:pt>
                      <c:pt idx="8445">
                        <c:v>2.4746830463097462E-19</c:v>
                      </c:pt>
                      <c:pt idx="8446">
                        <c:v>2.799619322688225E-19</c:v>
                      </c:pt>
                      <c:pt idx="8447">
                        <c:v>3.1185899125563878E-19</c:v>
                      </c:pt>
                      <c:pt idx="8448">
                        <c:v>3.4313428501407432E-19</c:v>
                      </c:pt>
                      <c:pt idx="8449">
                        <c:v>3.7376347453935462E-19</c:v>
                      </c:pt>
                      <c:pt idx="8450">
                        <c:v>4.0372309362192581E-19</c:v>
                      </c:pt>
                      <c:pt idx="8451">
                        <c:v>4.3299056306675719E-19</c:v>
                      </c:pt>
                      <c:pt idx="8452">
                        <c:v>4.6154420390540513E-19</c:v>
                      </c:pt>
                      <c:pt idx="8453">
                        <c:v>4.893632495979654E-19</c:v>
                      </c:pt>
                      <c:pt idx="8454">
                        <c:v>5.1642785722305501E-19</c:v>
                      </c:pt>
                      <c:pt idx="8455">
                        <c:v>5.4271911765497092E-19</c:v>
                      </c:pt>
                      <c:pt idx="8456">
                        <c:v>5.6821906472817049E-19</c:v>
                      </c:pt>
                      <c:pt idx="8457">
                        <c:v>5.9291068339020525E-19</c:v>
                      </c:pt>
                      <c:pt idx="8458">
                        <c:v>6.1677791684521462E-19</c:v>
                      </c:pt>
                      <c:pt idx="8459">
                        <c:v>6.3980567269105268E-19</c:v>
                      </c:pt>
                      <c:pt idx="8460">
                        <c:v>6.6197982805407077E-19</c:v>
                      </c:pt>
                      <c:pt idx="8461">
                        <c:v>6.8328723372651734E-19</c:v>
                      </c:pt>
                      <c:pt idx="8462">
                        <c:v>7.0371571731244221E-19</c:v>
                      </c:pt>
                      <c:pt idx="8463">
                        <c:v>7.2325408538889857E-19</c:v>
                      </c:pt>
                      <c:pt idx="8464">
                        <c:v>7.4189212469013277E-19</c:v>
                      </c:pt>
                      <c:pt idx="8465">
                        <c:v>7.5962060232332674E-19</c:v>
                      </c:pt>
                      <c:pt idx="8466">
                        <c:v>7.764312650253189E-19</c:v>
                      </c:pt>
                      <c:pt idx="8467">
                        <c:v>7.923168374705714E-19</c:v>
                      </c:pt>
                      <c:pt idx="8468">
                        <c:v>8.0727101964147533E-19</c:v>
                      </c:pt>
                      <c:pt idx="8469">
                        <c:v>8.2128848327289085E-19</c:v>
                      </c:pt>
                      <c:pt idx="8470">
                        <c:v>8.3436486738360369E-19</c:v>
                      </c:pt>
                      <c:pt idx="8471">
                        <c:v>8.4649677290814391E-19</c:v>
                      </c:pt>
                      <c:pt idx="8472">
                        <c:v>8.5768175644316052E-19</c:v>
                      </c:pt>
                      <c:pt idx="8473">
                        <c:v>8.6791832312326302E-19</c:v>
                      </c:pt>
                      <c:pt idx="8474">
                        <c:v>8.77205918641947E-19</c:v>
                      </c:pt>
                      <c:pt idx="8475">
                        <c:v>8.8554492043389829E-19</c:v>
                      </c:pt>
                      <c:pt idx="8476">
                        <c:v>8.929366280356247E-19</c:v>
                      </c:pt>
                      <c:pt idx="8477">
                        <c:v>8.9938325264200196E-19</c:v>
                      </c:pt>
                      <c:pt idx="8478">
                        <c:v>9.048879058769253E-19</c:v>
                      </c:pt>
                      <c:pt idx="8479">
                        <c:v>9.0945458779684907E-19</c:v>
                      </c:pt>
                      <c:pt idx="8480">
                        <c:v>9.1308817414655343E-19</c:v>
                      </c:pt>
                      <c:pt idx="8481">
                        <c:v>9.1579440288702053E-19</c:v>
                      </c:pt>
                      <c:pt idx="8482">
                        <c:v>9.1757986001580901E-19</c:v>
                      </c:pt>
                      <c:pt idx="8483">
                        <c:v>9.1845196470080843E-19</c:v>
                      </c:pt>
                      <c:pt idx="8484">
                        <c:v>9.1841895374871499E-19</c:v>
                      </c:pt>
                      <c:pt idx="8485">
                        <c:v>9.174898654300066E-19</c:v>
                      </c:pt>
                      <c:pt idx="8486">
                        <c:v>9.1567452268260852E-19</c:v>
                      </c:pt>
                      <c:pt idx="8487">
                        <c:v>9.129835157168256E-19</c:v>
                      </c:pt>
                      <c:pt idx="8488">
                        <c:v>9.0942818404447566E-19</c:v>
                      </c:pt>
                      <c:pt idx="8489">
                        <c:v>9.0502059795549424E-19</c:v>
                      </c:pt>
                      <c:pt idx="8490">
                        <c:v>8.9977353946558813E-19</c:v>
                      </c:pt>
                      <c:pt idx="8491">
                        <c:v>8.9370048275879593E-19</c:v>
                      </c:pt>
                      <c:pt idx="8492">
                        <c:v>8.8681557414907007E-19</c:v>
                      </c:pt>
                      <c:pt idx="8493">
                        <c:v>8.7913361158522459E-19</c:v>
                      </c:pt>
                      <c:pt idx="8494">
                        <c:v>8.7067002372379623E-19</c:v>
                      </c:pt>
                      <c:pt idx="8495">
                        <c:v>8.6144084859454238E-19</c:v>
                      </c:pt>
                      <c:pt idx="8496">
                        <c:v>8.5146271188345511E-19</c:v>
                      </c:pt>
                      <c:pt idx="8497">
                        <c:v>8.4075280485829036E-19</c:v>
                      </c:pt>
                      <c:pt idx="8498">
                        <c:v>8.2932886196171673E-19</c:v>
                      </c:pt>
                      <c:pt idx="8499">
                        <c:v>8.1720913809726034E-19</c:v>
                      </c:pt>
                      <c:pt idx="8500">
                        <c:v>8.044123856332719E-19</c:v>
                      </c:pt>
                      <c:pt idx="8501">
                        <c:v>7.9095783115016695E-19</c:v>
                      </c:pt>
                      <c:pt idx="8502">
                        <c:v>7.7686515195618945E-19</c:v>
                      </c:pt>
                      <c:pt idx="8503">
                        <c:v>7.6215445239692144E-19</c:v>
                      </c:pt>
                      <c:pt idx="8504">
                        <c:v>7.4684623998371705E-19</c:v>
                      </c:pt>
                      <c:pt idx="8505">
                        <c:v>7.3096140136615811E-19</c:v>
                      </c:pt>
                      <c:pt idx="8506">
                        <c:v>7.1452117817353902E-19</c:v>
                      </c:pt>
                      <c:pt idx="8507">
                        <c:v>6.9754714275025943E-19</c:v>
                      </c:pt>
                      <c:pt idx="8508">
                        <c:v>6.8006117380986684E-19</c:v>
                      </c:pt>
                      <c:pt idx="8509">
                        <c:v>6.6208543203231889E-19</c:v>
                      </c:pt>
                      <c:pt idx="8510">
                        <c:v>6.4364233562884923E-19</c:v>
                      </c:pt>
                      <c:pt idx="8511">
                        <c:v>6.2475453589860809E-19</c:v>
                      </c:pt>
                      <c:pt idx="8512">
                        <c:v>6.0544489280101728E-19</c:v>
                      </c:pt>
                      <c:pt idx="8513">
                        <c:v>5.857364505675254E-19</c:v>
                      </c:pt>
                      <c:pt idx="8514">
                        <c:v>5.6565241337617487E-19</c:v>
                      </c:pt>
                      <c:pt idx="8515">
                        <c:v>5.452161211120978E-19</c:v>
                      </c:pt>
                      <c:pt idx="8516">
                        <c:v>5.2445102523674497E-19</c:v>
                      </c:pt>
                      <c:pt idx="8517">
                        <c:v>5.0338066478831777E-19</c:v>
                      </c:pt>
                      <c:pt idx="8518">
                        <c:v>4.8202864253552214E-19</c:v>
                      </c:pt>
                      <c:pt idx="8519">
                        <c:v>4.6041860130639364E-19</c:v>
                      </c:pt>
                      <c:pt idx="8520">
                        <c:v>4.3857420051355554E-19</c:v>
                      </c:pt>
                      <c:pt idx="8521">
                        <c:v>4.1651909289686761E-19</c:v>
                      </c:pt>
                      <c:pt idx="8522">
                        <c:v>3.9427690150400152E-19</c:v>
                      </c:pt>
                      <c:pt idx="8523">
                        <c:v>3.7187119692904479E-19</c:v>
                      </c:pt>
                      <c:pt idx="8524">
                        <c:v>3.4932547482878031E-19</c:v>
                      </c:pt>
                      <c:pt idx="8525">
                        <c:v>3.2666313373582299E-19</c:v>
                      </c:pt>
                      <c:pt idx="8526">
                        <c:v>3.0390745318731772E-19</c:v>
                      </c:pt>
                      <c:pt idx="8527">
                        <c:v>2.8108157218740122E-19</c:v>
                      </c:pt>
                      <c:pt idx="8528">
                        <c:v>2.5820846802113249E-19</c:v>
                      </c:pt>
                      <c:pt idx="8529">
                        <c:v>2.353109354370702E-19</c:v>
                      </c:pt>
                      <c:pt idx="8530">
                        <c:v>2.1241156621514851E-19</c:v>
                      </c:pt>
                      <c:pt idx="8531">
                        <c:v>1.8953272913595959E-19</c:v>
                      </c:pt>
                      <c:pt idx="8532">
                        <c:v>1.666965503669998E-19</c:v>
                      </c:pt>
                      <c:pt idx="8533">
                        <c:v>1.439248942808733E-19</c:v>
                      </c:pt>
                      <c:pt idx="8534">
                        <c:v>1.2123934471987849E-19</c:v>
                      </c:pt>
                      <c:pt idx="8535">
                        <c:v>9.866118672082117E-20</c:v>
                      </c:pt>
                      <c:pt idx="8536">
                        <c:v>7.6211388713312165E-20</c:v>
                      </c:pt>
                      <c:pt idx="8537">
                        <c:v>5.3910585204213559E-20</c:v>
                      </c:pt>
                      <c:pt idx="8538">
                        <c:v>3.1779059960296812E-20</c:v>
                      </c:pt>
                      <c:pt idx="8539">
                        <c:v>9.8367297005694247E-21</c:v>
                      </c:pt>
                      <c:pt idx="8540">
                        <c:v>-1.189687169088403E-20</c:v>
                      </c:pt>
                      <c:pt idx="8541">
                        <c:v>-3.3402608421317189E-20</c:v>
                      </c:pt>
                      <c:pt idx="8542">
                        <c:v>-5.4661757505383518E-20</c:v>
                      </c:pt>
                      <c:pt idx="8543">
                        <c:v>-7.5656022931857774E-20</c:v>
                      </c:pt>
                      <c:pt idx="8544">
                        <c:v>-9.6367549272655959E-20</c:v>
                      </c:pt>
                      <c:pt idx="8545">
                        <c:v>-1.1677893472642019E-19</c:v>
                      </c:pt>
                      <c:pt idx="8546">
                        <c:v>-1.3687324358956419E-19</c:v>
                      </c:pt>
                      <c:pt idx="8547">
                        <c:v>-1.566340181483026E-19</c:v>
                      </c:pt>
                      <c:pt idx="8548">
                        <c:v>-1.760452899858211E-19</c:v>
                      </c:pt>
                      <c:pt idx="8549">
                        <c:v>-1.9509159069936781E-19</c:v>
                      </c:pt>
                      <c:pt idx="8550">
                        <c:v>-2.137579620226788E-19</c:v>
                      </c:pt>
                      <c:pt idx="8551">
                        <c:v>-2.320299653497743E-19</c:v>
                      </c:pt>
                      <c:pt idx="8552">
                        <c:v>-2.4989369065678769E-19</c:v>
                      </c:pt>
                      <c:pt idx="8553">
                        <c:v>-2.6733576481910642E-19</c:v>
                      </c:pt>
                      <c:pt idx="8554">
                        <c:v>-2.8434335932172651E-19</c:v>
                      </c:pt>
                      <c:pt idx="8555">
                        <c:v>-3.0090419736133158E-19</c:v>
                      </c:pt>
                      <c:pt idx="8556">
                        <c:v>-3.1700656033921701E-19</c:v>
                      </c:pt>
                      <c:pt idx="8557">
                        <c:v>-3.3263929374478208E-19</c:v>
                      </c:pt>
                      <c:pt idx="8558">
                        <c:v>-3.4779181242991439E-19</c:v>
                      </c:pt>
                      <c:pt idx="8559">
                        <c:v>-3.6245410527517618E-19</c:v>
                      </c:pt>
                      <c:pt idx="8560">
                        <c:v>-3.7661673924929192E-19</c:v>
                      </c:pt>
                      <c:pt idx="8561">
                        <c:v>-3.9027086286401069E-19</c:v>
                      </c:pt>
                      <c:pt idx="8562">
                        <c:v>-4.0340820902698821E-19</c:v>
                      </c:pt>
                      <c:pt idx="8563">
                        <c:v>-4.1602109729589298E-19</c:v>
                      </c:pt>
                      <c:pt idx="8564">
                        <c:v>-4.2810243553749532E-19</c:v>
                      </c:pt>
                      <c:pt idx="8565">
                        <c:v>-4.3964572099603888E-19</c:v>
                      </c:pt>
                      <c:pt idx="8566">
                        <c:v>-4.5064504077573257E-19</c:v>
                      </c:pt>
                      <c:pt idx="8567">
                        <c:v>-4.6109507174271778E-19</c:v>
                      </c:pt>
                      <c:pt idx="8568">
                        <c:v>-4.7099107985238591E-19</c:v>
                      </c:pt>
                      <c:pt idx="8569">
                        <c:v>-4.803289189084193E-19</c:v>
                      </c:pt>
                      <c:pt idx="8570">
                        <c:v>-4.8910502876042149E-19</c:v>
                      </c:pt>
                      <c:pt idx="8571">
                        <c:v>-4.973164329474818E-19</c:v>
                      </c:pt>
                      <c:pt idx="8572">
                        <c:v>-5.0496073579548782E-19</c:v>
                      </c:pt>
                      <c:pt idx="8573">
                        <c:v>-5.1203611897645403E-19</c:v>
                      </c:pt>
                      <c:pt idx="8574">
                        <c:v>-5.1854133753857718E-19</c:v>
                      </c:pt>
                      <c:pt idx="8575">
                        <c:v>-5.2447571541616042E-19</c:v>
                      </c:pt>
                      <c:pt idx="8576">
                        <c:v>-5.2983914042896358E-19</c:v>
                      </c:pt>
                      <c:pt idx="8577">
                        <c:v>-5.3463205878094085E-19</c:v>
                      </c:pt>
                      <c:pt idx="8578">
                        <c:v>-5.3885546906871608E-19</c:v>
                      </c:pt>
                      <c:pt idx="8579">
                        <c:v>-5.4251091581052263E-19</c:v>
                      </c:pt>
                      <c:pt idx="8580">
                        <c:v>-5.4560048250669401E-19</c:v>
                      </c:pt>
                      <c:pt idx="8581">
                        <c:v>-5.4812678424314076E-19</c:v>
                      </c:pt>
                      <c:pt idx="8582">
                        <c:v>-5.5009295984957965E-19</c:v>
                      </c:pt>
                      <c:pt idx="8583">
                        <c:v>-5.5150266362459917E-19</c:v>
                      </c:pt>
                      <c:pt idx="8584">
                        <c:v>-5.5236005663994791E-19</c:v>
                      </c:pt>
                      <c:pt idx="8585">
                        <c:v>-5.5266979763672084E-19</c:v>
                      </c:pt>
                      <c:pt idx="8586">
                        <c:v>-5.5243703352638855E-19</c:v>
                      </c:pt>
                      <c:pt idx="8587">
                        <c:v>-5.5166738950987287E-19</c:v>
                      </c:pt>
                      <c:pt idx="8588">
                        <c:v>-5.5036695882811513E-19</c:v>
                      </c:pt>
                      <c:pt idx="8589">
                        <c:v>-5.4854229215780432E-19</c:v>
                      </c:pt>
                      <c:pt idx="8590">
                        <c:v>-5.4620038666614908E-19</c:v>
                      </c:pt>
                      <c:pt idx="8591">
                        <c:v>-5.4334867473876724E-19</c:v>
                      </c:pt>
                      <c:pt idx="8592">
                        <c:v>-5.3999501239494804E-19</c:v>
                      </c:pt>
                      <c:pt idx="8593">
                        <c:v>-5.3614766740470445E-19</c:v>
                      </c:pt>
                      <c:pt idx="8594">
                        <c:v>-5.3181530712218082E-19</c:v>
                      </c:pt>
                      <c:pt idx="8595">
                        <c:v>-5.2700698605011474E-19</c:v>
                      </c:pt>
                      <c:pt idx="8596">
                        <c:v>-5.2173213315016353E-19</c:v>
                      </c:pt>
                      <c:pt idx="8597">
                        <c:v>-5.1600053891401247E-19</c:v>
                      </c:pt>
                      <c:pt idx="8598">
                        <c:v>-5.0982234221026282E-19</c:v>
                      </c:pt>
                      <c:pt idx="8599">
                        <c:v>-5.0320801692216862E-19</c:v>
                      </c:pt>
                      <c:pt idx="8600">
                        <c:v>-4.9616835839134517E-19</c:v>
                      </c:pt>
                      <c:pt idx="8601">
                        <c:v>-4.8871446968261161E-19</c:v>
                      </c:pt>
                      <c:pt idx="8602">
                        <c:v>-4.8085774768515296E-19</c:v>
                      </c:pt>
                      <c:pt idx="8603">
                        <c:v>-4.7260986906519583E-19</c:v>
                      </c:pt>
                      <c:pt idx="8604">
                        <c:v>-4.6398277608538676E-19</c:v>
                      </c:pt>
                      <c:pt idx="8605">
                        <c:v>-4.5498866230603893E-19</c:v>
                      </c:pt>
                      <c:pt idx="8606">
                        <c:v>-4.4563995818337982E-19</c:v>
                      </c:pt>
                      <c:pt idx="8607">
                        <c:v>-4.3594931657988058E-19</c:v>
                      </c:pt>
                      <c:pt idx="8608">
                        <c:v>-4.2592959820168478E-19</c:v>
                      </c:pt>
                      <c:pt idx="8609">
                        <c:v>-4.15593856978075E-19</c:v>
                      </c:pt>
                      <c:pt idx="8610">
                        <c:v>-4.049553253978243E-19</c:v>
                      </c:pt>
                      <c:pt idx="8611">
                        <c:v>-3.9402739981717399E-19</c:v>
                      </c:pt>
                      <c:pt idx="8612">
                        <c:v>-3.8282362575405898E-19</c:v>
                      </c:pt>
                      <c:pt idx="8613">
                        <c:v>-3.7135768318307238E-19</c:v>
                      </c:pt>
                      <c:pt idx="8614">
                        <c:v>-3.5964337184551309E-19</c:v>
                      </c:pt>
                      <c:pt idx="8615">
                        <c:v>-3.4769459658870511E-19</c:v>
                      </c:pt>
                      <c:pt idx="8616">
                        <c:v>-3.3552535274860579E-19</c:v>
                      </c:pt>
                      <c:pt idx="8617">
                        <c:v>-3.231497115895407E-19</c:v>
                      </c:pt>
                      <c:pt idx="8618">
                        <c:v>-3.1058180581470618E-19</c:v>
                      </c:pt>
                      <c:pt idx="8619">
                        <c:v>-2.9783581516087878E-19</c:v>
                      </c:pt>
                      <c:pt idx="8620">
                        <c:v>-2.849259520905536E-19</c:v>
                      </c:pt>
                      <c:pt idx="8621">
                        <c:v>-2.7186644759450699E-19</c:v>
                      </c:pt>
                      <c:pt idx="8622">
                        <c:v>-2.5867153711754159E-19</c:v>
                      </c:pt>
                      <c:pt idx="8623">
                        <c:v>-2.4535544661992579E-19</c:v>
                      </c:pt>
                      <c:pt idx="8624">
                        <c:v>-2.3193237878678039E-19</c:v>
                      </c:pt>
                      <c:pt idx="8625">
                        <c:v>-2.1841649939740282E-19</c:v>
                      </c:pt>
                      <c:pt idx="8626">
                        <c:v>-2.048219238662389E-19</c:v>
                      </c:pt>
                      <c:pt idx="8627">
                        <c:v>-1.911627039669325E-19</c:v>
                      </c:pt>
                      <c:pt idx="8628">
                        <c:v>-1.7745281475058821E-19</c:v>
                      </c:pt>
                      <c:pt idx="8629">
                        <c:v>-1.6370614166908329E-19</c:v>
                      </c:pt>
                      <c:pt idx="8630">
                        <c:v>-1.4993646791395651E-19</c:v>
                      </c:pt>
                      <c:pt idx="8631">
                        <c:v>-1.3615746198108589E-19</c:v>
                      </c:pt>
                      <c:pt idx="8632">
                        <c:v>-1.2238266547104759E-19</c:v>
                      </c:pt>
                      <c:pt idx="8633">
                        <c:v>-1.086254811347162E-19</c:v>
                      </c:pt>
                      <c:pt idx="8634">
                        <c:v>-9.4899161173335052E-20</c:v>
                      </c:pt>
                      <c:pt idx="8635">
                        <c:v>-8.1216795801944331E-20</c:v>
                      </c:pt>
                      <c:pt idx="8636">
                        <c:v>-6.7591302084708466E-20</c:v>
                      </c:pt>
                      <c:pt idx="8637">
                        <c:v>-5.4035413050334429E-20</c:v>
                      </c:pt>
                      <c:pt idx="8638">
                        <c:v>-4.0561667095417971E-20</c:v>
                      </c:pt>
                      <c:pt idx="8639">
                        <c:v>-2.7182397683195332E-20</c:v>
                      </c:pt>
                      <c:pt idx="8640">
                        <c:v>-1.3909723344815519E-20</c:v>
                      </c:pt>
                      <c:pt idx="8641">
                        <c:v>-7.5553798988210464E-22</c:v>
                      </c:pt>
                      <c:pt idx="8642">
                        <c:v>1.226849846735561E-20</c:v>
                      </c:pt>
                      <c:pt idx="8643">
                        <c:v>2.5150969160153661E-20</c:v>
                      </c:pt>
                      <c:pt idx="8644">
                        <c:v>3.7880708994131932E-20</c:v>
                      </c:pt>
                      <c:pt idx="8645">
                        <c:v>5.0446813039581279E-20</c:v>
                      </c:pt>
                      <c:pt idx="8646">
                        <c:v>6.2838644586336801E-20</c:v>
                      </c:pt>
                      <c:pt idx="8647">
                        <c:v>7.5045842856713049E-20</c:v>
                      </c:pt>
                      <c:pt idx="8648">
                        <c:v>8.7058330372375528E-20</c:v>
                      </c:pt>
                      <c:pt idx="8649">
                        <c:v>9.8866319971401433E-20</c:v>
                      </c:pt>
                      <c:pt idx="8650">
                        <c:v>1.1046032147216161E-19</c:v>
                      </c:pt>
                      <c:pt idx="8651">
                        <c:v>1.2183114798103339E-19</c:v>
                      </c:pt>
                      <c:pt idx="8652">
                        <c:v>1.3296992184133261E-19</c:v>
                      </c:pt>
                      <c:pt idx="8653">
                        <c:v>1.438680802212268E-19</c:v>
                      </c:pt>
                      <c:pt idx="8654">
                        <c:v>1.5451738033876981E-19</c:v>
                      </c:pt>
                      <c:pt idx="8655">
                        <c:v>1.64909904322567E-19</c:v>
                      </c:pt>
                      <c:pt idx="8656">
                        <c:v>1.750380637069531E-19</c:v>
                      </c:pt>
                      <c:pt idx="8657">
                        <c:v>1.848946035609322E-19</c:v>
                      </c:pt>
                      <c:pt idx="8658">
                        <c:v>1.9447260625049381E-19</c:v>
                      </c:pt>
                      <c:pt idx="8659">
                        <c:v>2.0376549483428049E-19</c:v>
                      </c:pt>
                      <c:pt idx="8660">
                        <c:v>2.127670360929413E-19</c:v>
                      </c:pt>
                      <c:pt idx="8661">
                        <c:v>2.2147134319285939E-19</c:v>
                      </c:pt>
                      <c:pt idx="8662">
                        <c:v>2.2987287798529149E-19</c:v>
                      </c:pt>
                      <c:pt idx="8663">
                        <c:v>2.3796645294230319E-19</c:v>
                      </c:pt>
                      <c:pt idx="8664">
                        <c:v>2.4574723273122452E-19</c:v>
                      </c:pt>
                      <c:pt idx="8665">
                        <c:v>2.5321073542968518E-19</c:v>
                      </c:pt>
                      <c:pt idx="8666">
                        <c:v>2.6035283338362178E-19</c:v>
                      </c:pt>
                      <c:pt idx="8667">
                        <c:v>2.6716975371096891E-19</c:v>
                      </c:pt>
                      <c:pt idx="8668">
                        <c:v>2.73658078454071E-19</c:v>
                      </c:pt>
                      <c:pt idx="8669">
                        <c:v>2.798147443841599E-19</c:v>
                      </c:pt>
                      <c:pt idx="8670">
                        <c:v>2.856370424615515E-19</c:v>
                      </c:pt>
                      <c:pt idx="8671">
                        <c:v>2.9112261695551351E-19</c:v>
                      </c:pt>
                      <c:pt idx="8672">
                        <c:v>2.962694642280501E-19</c:v>
                      </c:pt>
                      <c:pt idx="8673">
                        <c:v>3.0107593118613472E-19</c:v>
                      </c:pt>
                      <c:pt idx="8674">
                        <c:v>3.0554071340720021E-19</c:v>
                      </c:pt>
                      <c:pt idx="8675">
                        <c:v>3.096628529429677E-19</c:v>
                      </c:pt>
                      <c:pt idx="8676">
                        <c:v>3.1344173580695749E-19</c:v>
                      </c:pt>
                      <c:pt idx="8677">
                        <c:v>3.168770891512819E-19</c:v>
                      </c:pt>
                      <c:pt idx="8678">
                        <c:v>3.1996897813856842E-19</c:v>
                      </c:pt>
                      <c:pt idx="8679">
                        <c:v>3.2271780251509771E-19</c:v>
                      </c:pt>
                      <c:pt idx="8680">
                        <c:v>3.2512429289147609E-19</c:v>
                      </c:pt>
                      <c:pt idx="8681">
                        <c:v>3.2718950673738178E-19</c:v>
                      </c:pt>
                      <c:pt idx="8682">
                        <c:v>3.2891482409713871E-19</c:v>
                      </c:pt>
                      <c:pt idx="8683">
                        <c:v>3.3030194303307872E-19</c:v>
                      </c:pt>
                      <c:pt idx="8684">
                        <c:v>3.3135287480384752E-19</c:v>
                      </c:pt>
                      <c:pt idx="8685">
                        <c:v>3.3206993878499749E-19</c:v>
                      </c:pt>
                      <c:pt idx="8686">
                        <c:v>3.324557571393898E-19</c:v>
                      </c:pt>
                      <c:pt idx="8687">
                        <c:v>3.3251324924509661E-19</c:v>
                      </c:pt>
                      <c:pt idx="8688">
                        <c:v>3.3224562588865559E-19</c:v>
                      </c:pt>
                      <c:pt idx="8689">
                        <c:v>3.316563832316789E-19</c:v>
                      </c:pt>
                      <c:pt idx="8690">
                        <c:v>3.3074929655895931E-19</c:v>
                      </c:pt>
                      <c:pt idx="8691">
                        <c:v>3.2952841381635211E-19</c:v>
                      </c:pt>
                      <c:pt idx="8692">
                        <c:v>3.2799804894682879E-19</c:v>
                      </c:pt>
                      <c:pt idx="8693">
                        <c:v>3.2616277503321838E-19</c:v>
                      </c:pt>
                      <c:pt idx="8694">
                        <c:v>3.2402741725624891E-19</c:v>
                      </c:pt>
                      <c:pt idx="8695">
                        <c:v>3.2159704567660382E-19</c:v>
                      </c:pt>
                      <c:pt idx="8696">
                        <c:v>3.1887696784978661E-19</c:v>
                      </c:pt>
                      <c:pt idx="8697">
                        <c:v>3.158727212826666E-19</c:v>
                      </c:pt>
                      <c:pt idx="8698">
                        <c:v>3.125900657406435E-19</c:v>
                      </c:pt>
                      <c:pt idx="8699">
                        <c:v>3.0903497541442589E-19</c:v>
                      </c:pt>
                      <c:pt idx="8700">
                        <c:v>3.0521363095546521E-19</c:v>
                      </c:pt>
                      <c:pt idx="8701">
                        <c:v>3.0113241138912662E-19</c:v>
                      </c:pt>
                      <c:pt idx="8702">
                        <c:v>2.9679788591470631E-19</c:v>
                      </c:pt>
                      <c:pt idx="8703">
                        <c:v>2.9221680560142352E-19</c:v>
                      </c:pt>
                      <c:pt idx="8704">
                        <c:v>2.8739609498952831E-19</c:v>
                      </c:pt>
                      <c:pt idx="8705">
                        <c:v>2.8234284360566702E-19</c:v>
                      </c:pt>
                      <c:pt idx="8706">
                        <c:v>2.7706429740163849E-19</c:v>
                      </c:pt>
                      <c:pt idx="8707">
                        <c:v>2.715678501256611E-19</c:v>
                      </c:pt>
                      <c:pt idx="8708">
                        <c:v>2.6586103463524209E-19</c:v>
                      </c:pt>
                      <c:pt idx="8709">
                        <c:v>2.5995151416071129E-19</c:v>
                      </c:pt>
                      <c:pt idx="8710">
                        <c:v>2.5384707352843568E-19</c:v>
                      </c:pt>
                      <c:pt idx="8711">
                        <c:v>2.4755561035268251E-19</c:v>
                      </c:pt>
                      <c:pt idx="8712">
                        <c:v>2.4108512620504098E-19</c:v>
                      </c:pt>
                      <c:pt idx="8713">
                        <c:v>2.3444371777024382E-19</c:v>
                      </c:pt>
                      <c:pt idx="8714">
                        <c:v>2.2763956799715569E-19</c:v>
                      </c:pt>
                      <c:pt idx="8715">
                        <c:v>2.20680937253616E-19</c:v>
                      </c:pt>
                      <c:pt idx="8716">
                        <c:v>2.1357615449372701E-19</c:v>
                      </c:pt>
                      <c:pt idx="8717">
                        <c:v>2.063336084460879E-19</c:v>
                      </c:pt>
                      <c:pt idx="8718">
                        <c:v>1.989617388313654E-19</c:v>
                      </c:pt>
                      <c:pt idx="8719">
                        <c:v>1.914690276174811E-19</c:v>
                      </c:pt>
                      <c:pt idx="8720">
                        <c:v>1.8386399032057579E-19</c:v>
                      </c:pt>
                      <c:pt idx="8721">
                        <c:v>1.7615516735978761E-19</c:v>
                      </c:pt>
                      <c:pt idx="8722">
                        <c:v>1.6835111547374489E-19</c:v>
                      </c:pt>
                      <c:pt idx="8723">
                        <c:v>1.604603992065381E-19</c:v>
                      </c:pt>
                      <c:pt idx="8724">
                        <c:v>1.5249158247078911E-19</c:v>
                      </c:pt>
                      <c:pt idx="8725">
                        <c:v>1.4445322019528591E-19</c:v>
                      </c:pt>
                      <c:pt idx="8726">
                        <c:v>1.3635385006449391E-19</c:v>
                      </c:pt>
                      <c:pt idx="8727">
                        <c:v>1.282019843570898E-19</c:v>
                      </c:pt>
                      <c:pt idx="8728">
                        <c:v>1.200061018905021E-19</c:v>
                      </c:pt>
                      <c:pt idx="8729">
                        <c:v>1.1177464007826271E-19</c:v>
                      </c:pt>
                      <c:pt idx="8730">
                        <c:v>1.035159871068013E-19</c:v>
                      </c:pt>
                      <c:pt idx="8731">
                        <c:v>9.5238474238128915E-20</c:v>
                      </c:pt>
                      <c:pt idx="8732">
                        <c:v>8.6950368244671341E-20</c:v>
                      </c:pt>
                      <c:pt idx="8733">
                        <c:v>7.8659863982320655E-20</c:v>
                      </c:pt>
                      <c:pt idx="8734">
                        <c:v>7.0375077107579285E-20</c:v>
                      </c:pt>
                      <c:pt idx="8735">
                        <c:v>6.2104036944470658E-20</c:v>
                      </c:pt>
                      <c:pt idx="8736">
                        <c:v>5.3854679506688487E-20</c:v>
                      </c:pt>
                      <c:pt idx="8737">
                        <c:v>4.5634840680250687E-20</c:v>
                      </c:pt>
                      <c:pt idx="8738">
                        <c:v>3.7452249571714703E-20</c:v>
                      </c:pt>
                      <c:pt idx="8739">
                        <c:v>2.9314522026799412E-20</c:v>
                      </c:pt>
                      <c:pt idx="8740">
                        <c:v>2.122915432404395E-20</c:v>
                      </c:pt>
                      <c:pt idx="8741">
                        <c:v>1.320351704791693E-20</c:v>
                      </c:pt>
                      <c:pt idx="8742">
                        <c:v>5.244849145570694E-21</c:v>
                      </c:pt>
                      <c:pt idx="8743">
                        <c:v>-2.639747828786038E-21</c:v>
                      </c:pt>
                      <c:pt idx="8744">
                        <c:v>-1.044331527814618E-20</c:v>
                      </c:pt>
                      <c:pt idx="8745">
                        <c:v>-1.815904293206631E-20</c:v>
                      </c:pt>
                      <c:pt idx="8746">
                        <c:v>-2.5780274017831249E-20</c:v>
                      </c:pt>
                      <c:pt idx="8747">
                        <c:v>-3.3300510230346063E-20</c:v>
                      </c:pt>
                      <c:pt idx="8748">
                        <c:v>-4.0713416497907432E-20</c:v>
                      </c:pt>
                      <c:pt idx="8749">
                        <c:v>-4.8012825541233909E-20</c:v>
                      </c:pt>
                      <c:pt idx="8750">
                        <c:v>-5.5192742223362291E-20</c:v>
                      </c:pt>
                      <c:pt idx="8751">
                        <c:v>-6.2247347688245567E-20</c:v>
                      </c:pt>
                      <c:pt idx="8752">
                        <c:v>-6.9171003286115368E-20</c:v>
                      </c:pt>
                      <c:pt idx="8753">
                        <c:v>-7.5958254283899382E-20</c:v>
                      </c:pt>
                      <c:pt idx="8754">
                        <c:v>-8.2603833359211027E-20</c:v>
                      </c:pt>
                      <c:pt idx="8755">
                        <c:v>-8.9102663876654654E-20</c:v>
                      </c:pt>
                      <c:pt idx="8756">
                        <c:v>-9.5449862945414381E-20</c:v>
                      </c:pt>
                      <c:pt idx="8757">
                        <c:v>-1.016407442573187E-19</c:v>
                      </c:pt>
                      <c:pt idx="8758">
                        <c:v>-1.0767082070479479E-19</c:v>
                      </c:pt>
                      <c:pt idx="8759">
                        <c:v>-1.1353580677834819E-19</c:v>
                      </c:pt>
                      <c:pt idx="8760">
                        <c:v>-1.192316207434204E-19</c:v>
                      </c:pt>
                      <c:pt idx="8761">
                        <c:v>-1.2475438659669599E-19</c:v>
                      </c:pt>
                      <c:pt idx="8762">
                        <c:v>-1.301004358021444E-19</c:v>
                      </c:pt>
                      <c:pt idx="8763">
                        <c:v>-1.3526630880729209E-19</c:v>
                      </c:pt>
                      <c:pt idx="8764">
                        <c:v>-1.402487563404342E-19</c:v>
                      </c:pt>
                      <c:pt idx="8765">
                        <c:v>-1.450447404896973E-19</c:v>
                      </c:pt>
                      <c:pt idx="8766">
                        <c:v>-1.496514355650719E-19</c:v>
                      </c:pt>
                      <c:pt idx="8767">
                        <c:v>-1.5406622874473171E-19</c:v>
                      </c:pt>
                      <c:pt idx="8768">
                        <c:v>-1.5828672050715689E-19</c:v>
                      </c:pt>
                      <c:pt idx="8769">
                        <c:v>-1.6231072485076909E-19</c:v>
                      </c:pt>
                      <c:pt idx="8770">
                        <c:v>-1.661362693029784E-19</c:v>
                      </c:pt>
                      <c:pt idx="8771">
                        <c:v>-1.697615947207308E-19</c:v>
                      </c:pt>
                      <c:pt idx="8772">
                        <c:v>-1.7318515488482211E-19</c:v>
                      </c:pt>
                      <c:pt idx="8773">
                        <c:v>-1.7640561589042961E-19</c:v>
                      </c:pt>
                      <c:pt idx="8774">
                        <c:v>-1.7942185533648161E-19</c:v>
                      </c:pt>
                      <c:pt idx="8775">
                        <c:v>-1.822329613166587E-19</c:v>
                      </c:pt>
                      <c:pt idx="8776">
                        <c:v>-1.8483823121498561E-19</c:v>
                      </c:pt>
                      <c:pt idx="8777">
                        <c:v>-1.8723717030913271E-19</c:v>
                      </c:pt>
                      <c:pt idx="8778">
                        <c:v>-1.8942949018470421E-19</c:v>
                      </c:pt>
                      <c:pt idx="8779">
                        <c:v>-1.9141510696394211E-19</c:v>
                      </c:pt>
                      <c:pt idx="8780">
                        <c:v>-1.9319413935241909E-19</c:v>
                      </c:pt>
                      <c:pt idx="8781">
                        <c:v>-1.947669065074415E-19</c:v>
                      </c:pt>
                      <c:pt idx="8782">
                        <c:v>-1.961339257320128E-19</c:v>
                      </c:pt>
                      <c:pt idx="8783">
                        <c:v>-1.9729590999834751E-19</c:v>
                      </c:pt>
                      <c:pt idx="8784">
                        <c:v>-1.982537653050467E-19</c:v>
                      </c:pt>
                      <c:pt idx="8785">
                        <c:v>-1.9900858787216991E-19</c:v>
                      </c:pt>
                      <c:pt idx="8786">
                        <c:v>-1.995616611785553E-19</c:v>
                      </c:pt>
                      <c:pt idx="8787">
                        <c:v>-1.9991445284584749E-19</c:v>
                      </c:pt>
                      <c:pt idx="8788">
                        <c:v>-2.0006861137380161E-19</c:v>
                      </c:pt>
                      <c:pt idx="8789">
                        <c:v>-2.000259627315276E-19</c:v>
                      </c:pt>
                      <c:pt idx="8790">
                        <c:v>-1.9978850680943849E-19</c:v>
                      </c:pt>
                      <c:pt idx="8791">
                        <c:v>-1.9935841373674719E-19</c:v>
                      </c:pt>
                      <c:pt idx="8792">
                        <c:v>-1.9873802006944901E-19</c:v>
                      </c:pt>
                      <c:pt idx="8793">
                        <c:v>-1.979298248537941E-19</c:v>
                      </c:pt>
                      <c:pt idx="8794">
                        <c:v>-1.969364855703358E-19</c:v>
                      </c:pt>
                      <c:pt idx="8795">
                        <c:v>-1.957608139636971E-19</c:v>
                      </c:pt>
                      <c:pt idx="8796">
                        <c:v>-1.944057717632672E-19</c:v>
                      </c:pt>
                      <c:pt idx="8797">
                        <c:v>-1.9287446630008641E-19</c:v>
                      </c:pt>
                      <c:pt idx="8798">
                        <c:v>-1.9117014602523311E-19</c:v>
                      </c:pt>
                      <c:pt idx="8799">
                        <c:v>-1.892961959350646E-19</c:v>
                      </c:pt>
                      <c:pt idx="8800">
                        <c:v>-1.8725613290870671E-19</c:v>
                      </c:pt>
                      <c:pt idx="8801">
                        <c:v>-1.8505360096321299E-19</c:v>
                      </c:pt>
                      <c:pt idx="8802">
                        <c:v>-1.826923664318461E-19</c:v>
                      </c:pt>
                      <c:pt idx="8803">
                        <c:v>-1.8017631307095081E-19</c:v>
                      </c:pt>
                      <c:pt idx="8804">
                        <c:v>-1.7750943710090719E-19</c:v>
                      </c:pt>
                      <c:pt idx="8805">
                        <c:v>-1.7469584218665699E-19</c:v>
                      </c:pt>
                      <c:pt idx="8806">
                        <c:v>-1.717397343633066E-19</c:v>
                      </c:pt>
                      <c:pt idx="8807">
                        <c:v>-1.68645416912304E-19</c:v>
                      </c:pt>
                      <c:pt idx="8808">
                        <c:v>-1.654172851936835E-19</c:v>
                      </c:pt>
                      <c:pt idx="8809">
                        <c:v>-1.620598214398584E-19</c:v>
                      </c:pt>
                      <c:pt idx="8810">
                        <c:v>-1.585775895164265E-19</c:v>
                      </c:pt>
                      <c:pt idx="8811">
                        <c:v>-1.5497522965542971E-19</c:v>
                      </c:pt>
                      <c:pt idx="8812">
                        <c:v>-1.5125745316648271E-19</c:v>
                      </c:pt>
                      <c:pt idx="8813">
                        <c:v>-1.474290371311526E-19</c:v>
                      </c:pt>
                      <c:pt idx="8814">
                        <c:v>-1.434948190859352E-19</c:v>
                      </c:pt>
                      <c:pt idx="8815">
                        <c:v>-1.3945969169912999E-19</c:v>
                      </c:pt>
                      <c:pt idx="8816">
                        <c:v>-1.353285974468718E-19</c:v>
                      </c:pt>
                      <c:pt idx="8817">
                        <c:v>-1.311065232935215E-19</c:v>
                      </c:pt>
                      <c:pt idx="8818">
                        <c:v>-1.267984953815668E-19</c:v>
                      </c:pt>
                      <c:pt idx="8819">
                        <c:v>-1.224095737361202E-19</c:v>
                      </c:pt>
                      <c:pt idx="8820">
                        <c:v>-1.1794484698903659E-19</c:v>
                      </c:pt>
                      <c:pt idx="8821">
                        <c:v>-1.134094271276075E-19</c:v>
                      </c:pt>
                      <c:pt idx="8822">
                        <c:v>-1.0880844427270889E-19</c:v>
                      </c:pt>
                      <c:pt idx="8823">
                        <c:v>-1.041470414912104E-19</c:v>
                      </c:pt>
                      <c:pt idx="8824">
                        <c:v>-9.9430369647364417E-20</c:v>
                      </c:pt>
                      <c:pt idx="8825">
                        <c:v>-9.4663582297815577E-20</c:v>
                      </c:pt>
                      <c:pt idx="8826">
                        <c:v>-8.985183063477724E-20</c:v>
                      </c:pt>
                      <c:pt idx="8827">
                        <c:v>-8.5000258481832083E-20</c:v>
                      </c:pt>
                      <c:pt idx="8828">
                        <c:v>-8.0113997346717348E-20</c:v>
                      </c:pt>
                      <c:pt idx="8829">
                        <c:v>-7.5198161535356355E-20</c:v>
                      </c:pt>
                      <c:pt idx="8830">
                        <c:v>-7.02578433312957E-20</c:v>
                      </c:pt>
                      <c:pt idx="8831">
                        <c:v>-6.5298108244602379E-20</c:v>
                      </c:pt>
                      <c:pt idx="8832">
                        <c:v>-6.0323990334166989E-20</c:v>
                      </c:pt>
                      <c:pt idx="8833">
                        <c:v>-5.5340487607248077E-20</c:v>
                      </c:pt>
                      <c:pt idx="8834">
                        <c:v>-5.035255749997931E-20</c:v>
                      </c:pt>
                      <c:pt idx="8835">
                        <c:v>-4.536511244244508E-20</c:v>
                      </c:pt>
                      <c:pt idx="8836">
                        <c:v>-4.0383015511811638E-20</c:v>
                      </c:pt>
                      <c:pt idx="8837">
                        <c:v>-3.5411076176880331E-20</c:v>
                      </c:pt>
                      <c:pt idx="8838">
                        <c:v>-3.0454046137306598E-20</c:v>
                      </c:pt>
                      <c:pt idx="8839">
                        <c:v>-2.5516615260604101E-20</c:v>
                      </c:pt>
                      <c:pt idx="8840">
                        <c:v>-2.060340761992627E-20</c:v>
                      </c:pt>
                      <c:pt idx="8841">
                        <c:v>-1.571897763549009E-20</c:v>
                      </c:pt>
                      <c:pt idx="8842">
                        <c:v>-1.0867806322376749E-20</c:v>
                      </c:pt>
                      <c:pt idx="8843">
                        <c:v>-6.0542976473130523E-21</c:v>
                      </c:pt>
                      <c:pt idx="8844">
                        <c:v>-1.282774996905043E-21</c:v>
                      </c:pt>
                      <c:pt idx="8845">
                        <c:v>3.4425222403379261E-21</c:v>
                      </c:pt>
                      <c:pt idx="8846">
                        <c:v>8.1174419759849453E-21</c:v>
                      </c:pt>
                      <c:pt idx="8847">
                        <c:v>1.273792260560239E-20</c:v>
                      </c:pt>
                      <c:pt idx="8848">
                        <c:v>1.7299996072676991E-20</c:v>
                      </c:pt>
                      <c:pt idx="8849">
                        <c:v>2.179979081074671E-20</c:v>
                      </c:pt>
                      <c:pt idx="8850">
                        <c:v>2.6233534562079531E-20</c:v>
                      </c:pt>
                      <c:pt idx="8851">
                        <c:v>3.0597557071377471E-20</c:v>
                      </c:pt>
                      <c:pt idx="8852">
                        <c:v>3.4888292653120272E-20</c:v>
                      </c:pt>
                      <c:pt idx="8853">
                        <c:v>3.9102282631300161E-20</c:v>
                      </c:pt>
                      <c:pt idx="8854">
                        <c:v>4.3236177650436162E-20</c:v>
                      </c:pt>
                      <c:pt idx="8855">
                        <c:v>4.728673985689317E-20</c:v>
                      </c:pt>
                      <c:pt idx="8856">
                        <c:v>5.1250844949667289E-20</c:v>
                      </c:pt>
                      <c:pt idx="8857">
                        <c:v>5.5125484099934453E-20</c:v>
                      </c:pt>
                      <c:pt idx="8858">
                        <c:v>5.8907765738794829E-20</c:v>
                      </c:pt>
                      <c:pt idx="8859">
                        <c:v>6.2594917212779455E-20</c:v>
                      </c:pt>
                      <c:pt idx="8860">
                        <c:v>6.6184286306819091E-20</c:v>
                      </c:pt>
                      <c:pt idx="8861">
                        <c:v>6.9673342634507639E-20</c:v>
                      </c:pt>
                      <c:pt idx="8862">
                        <c:v>7.3059678895623545E-20</c:v>
                      </c:pt>
                      <c:pt idx="8863">
                        <c:v>7.6341012001002732E-20</c:v>
                      </c:pt>
                      <c:pt idx="8864">
                        <c:v>7.9515184064984889E-20</c:v>
                      </c:pt>
                      <c:pt idx="8865">
                        <c:v>8.2580163265782243E-20</c:v>
                      </c:pt>
                      <c:pt idx="8866">
                        <c:v>8.553404457424516E-20</c:v>
                      </c:pt>
                      <c:pt idx="8867">
                        <c:v>8.8375050351622843E-20</c:v>
                      </c:pt>
                      <c:pt idx="8868">
                        <c:v>9.1101530817039154E-20</c:v>
                      </c:pt>
                      <c:pt idx="8869">
                        <c:v>9.3711964385523619E-20</c:v>
                      </c:pt>
                      <c:pt idx="8870">
                        <c:v>9.620495787755582E-20</c:v>
                      </c:pt>
                      <c:pt idx="8871">
                        <c:v>9.85792466011969E-20</c:v>
                      </c:pt>
                      <c:pt idx="8872">
                        <c:v>1.0083369430799609E-19</c:v>
                      </c:pt>
                      <c:pt idx="8873">
                        <c:v>1.029672930239707E-19</c:v>
                      </c:pt>
                      <c:pt idx="8874">
                        <c:v>1.049791627570688E-19</c:v>
                      </c:pt>
                      <c:pt idx="8875">
                        <c:v>1.06868551082627E-19</c:v>
                      </c:pt>
                      <c:pt idx="8876">
                        <c:v>1.086348326084447E-19</c:v>
                      </c:pt>
                      <c:pt idx="8877">
                        <c:v>1.102775083211917E-19</c:v>
                      </c:pt>
                      <c:pt idx="8878">
                        <c:v>1.11796204815971E-19</c:v>
                      </c:pt>
                      <c:pt idx="8879">
                        <c:v>1.1319067341094859E-19</c:v>
                      </c:pt>
                      <c:pt idx="8880">
                        <c:v>1.144607891490593E-19</c:v>
                      </c:pt>
                      <c:pt idx="8881">
                        <c:v>1.1560654968888759E-19</c:v>
                      </c:pt>
                      <c:pt idx="8882">
                        <c:v>1.1662807408690609E-19</c:v>
                      </c:pt>
                      <c:pt idx="8883">
                        <c:v>1.1752560147334409E-19</c:v>
                      </c:pt>
                      <c:pt idx="8884">
                        <c:v>1.1829948962403469E-19</c:v>
                      </c:pt>
                      <c:pt idx="8885">
                        <c:v>1.189502134306714E-19</c:v>
                      </c:pt>
                      <c:pt idx="8886">
                        <c:v>1.194783632719759E-19</c:v>
                      </c:pt>
                      <c:pt idx="8887">
                        <c:v>1.1988464328835571E-19</c:v>
                      </c:pt>
                      <c:pt idx="8888">
                        <c:v>1.2016986956269221E-19</c:v>
                      </c:pt>
                      <c:pt idx="8889">
                        <c:v>1.203349682099727E-19</c:v>
                      </c:pt>
                      <c:pt idx="8890">
                        <c:v>1.203809733785351E-19</c:v>
                      </c:pt>
                      <c:pt idx="8891">
                        <c:v>1.203090251657565E-19</c:v>
                      </c:pt>
                      <c:pt idx="8892">
                        <c:v>1.2012036745107221E-19</c:v>
                      </c:pt>
                      <c:pt idx="8893">
                        <c:v>1.1981634564926079E-19</c:v>
                      </c:pt>
                      <c:pt idx="8894">
                        <c:v>1.1939840438698441E-19</c:v>
                      </c:pt>
                      <c:pt idx="8895">
                        <c:v>1.1886808510561191E-19</c:v>
                      </c:pt>
                      <c:pt idx="8896">
                        <c:v>1.182270235934018E-19</c:v>
                      </c:pt>
                      <c:pt idx="8897">
                        <c:v>1.174769474501539E-19</c:v>
                      </c:pt>
                      <c:pt idx="8898">
                        <c:v>1.166196734874776E-19</c:v>
                      </c:pt>
                      <c:pt idx="8899">
                        <c:v>1.1565710506785401E-19</c:v>
                      </c:pt>
                      <c:pt idx="8900">
                        <c:v>1.1459122938569869E-19</c:v>
                      </c:pt>
                      <c:pt idx="8901">
                        <c:v>1.134241146936559E-19</c:v>
                      </c:pt>
                      <c:pt idx="8902">
                        <c:v>1.1215790747737581E-19</c:v>
                      </c:pt>
                      <c:pt idx="8903">
                        <c:v>1.1079482958204551E-19</c:v>
                      </c:pt>
                      <c:pt idx="8904">
                        <c:v>1.0933717529395809E-19</c:v>
                      </c:pt>
                      <c:pt idx="8905">
                        <c:v>1.077873083804166E-19</c:v>
                      </c:pt>
                      <c:pt idx="8906">
                        <c:v>1.06147659091274E-19</c:v>
                      </c:pt>
                      <c:pt idx="8907">
                        <c:v>1.0442072112542141E-19</c:v>
                      </c:pt>
                      <c:pt idx="8908">
                        <c:v>1.026090485655304E-19</c:v>
                      </c:pt>
                      <c:pt idx="8909">
                        <c:v>1.007152527843592E-19</c:v>
                      </c:pt>
                      <c:pt idx="8910">
                        <c:v>9.8741999325925071E-20</c:v>
                      </c:pt>
                      <c:pt idx="8911">
                        <c:v>9.6692004764836135E-20</c:v>
                      </c:pt>
                      <c:pt idx="8912">
                        <c:v>9.456803354706616E-20</c:v>
                      </c:pt>
                      <c:pt idx="8913">
                        <c:v>9.2372894815440218E-20</c:v>
                      </c:pt>
                      <c:pt idx="8914">
                        <c:v>9.0109439223081671E-20</c:v>
                      </c:pt>
                      <c:pt idx="8915">
                        <c:v>8.7780555738050594E-20</c:v>
                      </c:pt>
                      <c:pt idx="8916">
                        <c:v>8.5389168442379956E-20</c:v>
                      </c:pt>
                      <c:pt idx="8917">
                        <c:v>8.2938233328689578E-20</c:v>
                      </c:pt>
                      <c:pt idx="8918">
                        <c:v>8.0430735097528571E-20</c:v>
                      </c:pt>
                      <c:pt idx="8919">
                        <c:v>7.7869683958564945E-20</c:v>
                      </c:pt>
                      <c:pt idx="8920">
                        <c:v>7.5258112438706169E-20</c:v>
                      </c:pt>
                      <c:pt idx="8921">
                        <c:v>7.2599072200197129E-20</c:v>
                      </c:pt>
                      <c:pt idx="8922">
                        <c:v>6.9895630871701875E-20</c:v>
                      </c:pt>
                      <c:pt idx="8923">
                        <c:v>6.7150868895332883E-20</c:v>
                      </c:pt>
                      <c:pt idx="8924">
                        <c:v>6.4367876392546577E-20</c:v>
                      </c:pt>
                      <c:pt idx="8925">
                        <c:v>6.1549750051776362E-20</c:v>
                      </c:pt>
                      <c:pt idx="8926">
                        <c:v>5.8699590040624662E-20</c:v>
                      </c:pt>
                      <c:pt idx="8927">
                        <c:v>5.5820496945383355E-20</c:v>
                      </c:pt>
                      <c:pt idx="8928">
                        <c:v>5.2915568740597837E-20</c:v>
                      </c:pt>
                      <c:pt idx="8929">
                        <c:v>4.998789779133363E-20</c:v>
                      </c:pt>
                      <c:pt idx="8930">
                        <c:v>4.7040567890745852E-20</c:v>
                      </c:pt>
                      <c:pt idx="8931">
                        <c:v>4.4076651335491911E-20</c:v>
                      </c:pt>
                      <c:pt idx="8932">
                        <c:v>4.109920604146528E-20</c:v>
                      </c:pt>
                      <c:pt idx="8933">
                        <c:v>3.8111272702264193E-20</c:v>
                      </c:pt>
                      <c:pt idx="8934">
                        <c:v>3.5115871992743592E-20</c:v>
                      </c:pt>
                      <c:pt idx="8935">
                        <c:v>3.2116001819931179E-20</c:v>
                      </c:pt>
                      <c:pt idx="8936">
                        <c:v>2.9114634623519338E-20</c:v>
                      </c:pt>
                      <c:pt idx="8937">
                        <c:v>2.611471472807456E-20</c:v>
                      </c:pt>
                      <c:pt idx="8938">
                        <c:v>2.3119155749034121E-20</c:v>
                      </c:pt>
                      <c:pt idx="8939">
                        <c:v>2.0130838054486511E-20</c:v>
                      </c:pt>
                      <c:pt idx="8940">
                        <c:v>1.715260628465811E-20</c:v>
                      </c:pt>
                      <c:pt idx="8941">
                        <c:v>1.4187266930952881E-20</c:v>
                      </c:pt>
                      <c:pt idx="8942">
                        <c:v>1.12375859763154E-20</c:v>
                      </c:pt>
                      <c:pt idx="8943">
                        <c:v>8.3062865986103534E-21</c:v>
                      </c:pt>
                      <c:pt idx="8944">
                        <c:v>5.396046938632707E-21</c:v>
                      </c:pt>
                      <c:pt idx="8945">
                        <c:v>2.5094979342843022E-21</c:v>
                      </c:pt>
                      <c:pt idx="8946">
                        <c:v>-3.5077877762782541E-22</c:v>
                      </c:pt>
                      <c:pt idx="8947">
                        <c:v>-3.182252890596218E-21</c:v>
                      </c:pt>
                      <c:pt idx="8948">
                        <c:v>-5.9824473873268627E-21</c:v>
                      </c:pt>
                      <c:pt idx="8949">
                        <c:v>-8.7489404271495845E-21</c:v>
                      </c:pt>
                      <c:pt idx="8950">
                        <c:v>-1.147936716079427E-20</c:v>
                      </c:pt>
                      <c:pt idx="8951">
                        <c:v>-1.4171421471484391E-20</c:v>
                      </c:pt>
                      <c:pt idx="8952">
                        <c:v>-1.682285764138153E-20</c:v>
                      </c:pt>
                      <c:pt idx="8953">
                        <c:v>-1.9431491942497309E-20</c:v>
                      </c:pt>
                      <c:pt idx="8954">
                        <c:v>-2.19952041512714E-20</c:v>
                      </c:pt>
                      <c:pt idx="8955">
                        <c:v>-2.451193898609692E-20</c:v>
                      </c:pt>
                      <c:pt idx="8956">
                        <c:v>-2.6979707467156819E-20</c:v>
                      </c:pt>
                      <c:pt idx="8957">
                        <c:v>-2.9396588198017012E-20</c:v>
                      </c:pt>
                      <c:pt idx="8958">
                        <c:v>-3.1760728568503949E-20</c:v>
                      </c:pt>
                      <c:pt idx="8959">
                        <c:v>-3.4070345878475872E-20</c:v>
                      </c:pt>
                      <c:pt idx="8960">
                        <c:v>-3.6323728382177778E-20</c:v>
                      </c:pt>
                      <c:pt idx="8961">
                        <c:v>-3.8519236252951401E-20</c:v>
                      </c:pt>
                      <c:pt idx="8962">
                        <c:v>-4.0655302468150638E-20</c:v>
                      </c:pt>
                      <c:pt idx="8963">
                        <c:v>-4.2730433614193132E-20</c:v>
                      </c:pt>
                      <c:pt idx="8964">
                        <c:v>-4.4743210611756428E-20</c:v>
                      </c:pt>
                      <c:pt idx="8965">
                        <c:v>-4.6692289361206059E-20</c:v>
                      </c:pt>
                      <c:pt idx="8966">
                        <c:v>-4.8576401308418633E-20</c:v>
                      </c:pt>
                      <c:pt idx="8967">
                        <c:v>-5.0394353931240348E-20</c:v>
                      </c:pt>
                      <c:pt idx="8968">
                        <c:v>-5.2145031146895429E-20</c:v>
                      </c:pt>
                      <c:pt idx="8969">
                        <c:v>-5.3827393640733617E-20</c:v>
                      </c:pt>
                      <c:pt idx="8970">
                        <c:v>-5.5440479116778385E-20</c:v>
                      </c:pt>
                      <c:pt idx="8971">
                        <c:v>-5.6983402470609559E-20</c:v>
                      </c:pt>
                      <c:pt idx="8972">
                        <c:v>-5.8455355885184353E-20</c:v>
                      </c:pt>
                      <c:pt idx="8973">
                        <c:v>-5.9855608850269969E-20</c:v>
                      </c:pt>
                      <c:pt idx="8974">
                        <c:v>-6.1183508106229049E-20</c:v>
                      </c:pt>
                      <c:pt idx="8975">
                        <c:v>-6.2438477512965405E-20</c:v>
                      </c:pt>
                      <c:pt idx="8976">
                        <c:v>-6.3620017844902695E-20</c:v>
                      </c:pt>
                      <c:pt idx="8977">
                        <c:v>-6.472770651293206E-20</c:v>
                      </c:pt>
                      <c:pt idx="8978">
                        <c:v>-6.5761197214326826E-20</c:v>
                      </c:pt>
                      <c:pt idx="8979">
                        <c:v>-6.6720219511682759E-20</c:v>
                      </c:pt>
                      <c:pt idx="8980">
                        <c:v>-6.7604578342000916E-20</c:v>
                      </c:pt>
                      <c:pt idx="8981">
                        <c:v>-6.8414153457087431E-20</c:v>
                      </c:pt>
                      <c:pt idx="8982">
                        <c:v>-6.9148898796499858E-20</c:v>
                      </c:pt>
                      <c:pt idx="8983">
                        <c:v>-6.9808841794323139E-20</c:v>
                      </c:pt>
                      <c:pt idx="8984">
                        <c:v>-7.039408262111035E-20</c:v>
                      </c:pt>
                      <c:pt idx="8985">
                        <c:v>-7.0904793362373147E-20</c:v>
                      </c:pt>
                      <c:pt idx="8986">
                        <c:v>-7.1341217135055151E-20</c:v>
                      </c:pt>
                      <c:pt idx="8987">
                        <c:v>-7.1703667143467587E-20</c:v>
                      </c:pt>
                      <c:pt idx="8988">
                        <c:v>-7.1992525676211088E-20</c:v>
                      </c:pt>
                      <c:pt idx="8989">
                        <c:v>-7.220824304564982E-20</c:v>
                      </c:pt>
                      <c:pt idx="8990">
                        <c:v>-7.235133647154473E-20</c:v>
                      </c:pt>
                      <c:pt idx="8991">
                        <c:v>-7.2422388910491032E-20</c:v>
                      </c:pt>
                      <c:pt idx="8992">
                        <c:v>-7.2422047832841836E-20</c:v>
                      </c:pt>
                      <c:pt idx="8993">
                        <c:v>-7.2351023948834039E-20</c:v>
                      </c:pt>
                      <c:pt idx="8994">
                        <c:v>-7.2210089885665475E-20</c:v>
                      </c:pt>
                      <c:pt idx="8995">
                        <c:v>-7.2000078817302342E-20</c:v>
                      </c:pt>
                      <c:pt idx="8996">
                        <c:v>-7.1721883048824812E-20</c:v>
                      </c:pt>
                      <c:pt idx="8997">
                        <c:v>-7.1376452557144743E-20</c:v>
                      </c:pt>
                      <c:pt idx="8998">
                        <c:v>-7.0964793489953999E-20</c:v>
                      </c:pt>
                      <c:pt idx="8999">
                        <c:v>-7.0487966624784062E-20</c:v>
                      </c:pt>
                      <c:pt idx="9000">
                        <c:v>-6.9947085790077708E-20</c:v>
                      </c:pt>
                      <c:pt idx="9001">
                        <c:v>-6.9343316250192063E-20</c:v>
                      </c:pt>
                      <c:pt idx="9002">
                        <c:v>-6.8677873056267948E-20</c:v>
                      </c:pt>
                      <c:pt idx="9003">
                        <c:v>-6.7952019364914954E-20</c:v>
                      </c:pt>
                      <c:pt idx="9004">
                        <c:v>-6.7167064726673405E-20</c:v>
                      </c:pt>
                      <c:pt idx="9005">
                        <c:v>-6.6324363346224464E-20</c:v>
                      </c:pt>
                      <c:pt idx="9006">
                        <c:v>-6.5425312316327597E-20</c:v>
                      </c:pt>
                      <c:pt idx="9007">
                        <c:v>-6.4471349827470528E-20</c:v>
                      </c:pt>
                      <c:pt idx="9008">
                        <c:v>-6.3463953355220816E-20</c:v>
                      </c:pt>
                      <c:pt idx="9009">
                        <c:v>-6.2404637827270071E-20</c:v>
                      </c:pt>
                      <c:pt idx="9010">
                        <c:v>-6.1294953772161991E-20</c:v>
                      </c:pt>
                      <c:pt idx="9011">
                        <c:v>-6.0136485451693242E-20</c:v>
                      </c:pt>
                      <c:pt idx="9012">
                        <c:v>-5.8930848978972581E-20</c:v>
                      </c:pt>
                      <c:pt idx="9013">
                        <c:v>-5.7679690424117731E-20</c:v>
                      </c:pt>
                      <c:pt idx="9014">
                        <c:v>-5.6384683909561853E-20</c:v>
                      </c:pt>
                      <c:pt idx="9015">
                        <c:v>-5.5047529696932139E-20</c:v>
                      </c:pt>
                      <c:pt idx="9016">
                        <c:v>-5.3669952267451588E-20</c:v>
                      </c:pt>
                      <c:pt idx="9017">
                        <c:v>-5.2253698397802001E-20</c:v>
                      </c:pt>
                      <c:pt idx="9018">
                        <c:v>-5.0800535233371378E-20</c:v>
                      </c:pt>
                      <c:pt idx="9019">
                        <c:v>-4.9312248360792402E-20</c:v>
                      </c:pt>
                      <c:pt idx="9020">
                        <c:v>-4.7790639881660121E-20</c:v>
                      </c:pt>
                      <c:pt idx="9021">
                        <c:v>-4.6237526489297469E-20</c:v>
                      </c:pt>
                      <c:pt idx="9022">
                        <c:v>-4.4654737550415221E-20</c:v>
                      </c:pt>
                      <c:pt idx="9023">
                        <c:v>-4.3044113193490079E-20</c:v>
                      </c:pt>
                      <c:pt idx="9024">
                        <c:v>-4.1407502405660063E-20</c:v>
                      </c:pt>
                      <c:pt idx="9025">
                        <c:v>-3.9746761139909588E-20</c:v>
                      </c:pt>
                      <c:pt idx="9026">
                        <c:v>-3.8063750434289598E-20</c:v>
                      </c:pt>
                      <c:pt idx="9027">
                        <c:v>-3.6360334544888532E-20</c:v>
                      </c:pt>
                      <c:pt idx="9028">
                        <c:v>-3.4638379094239611E-20</c:v>
                      </c:pt>
                      <c:pt idx="9029">
                        <c:v>-3.2899749236818197E-20</c:v>
                      </c:pt>
                      <c:pt idx="9030">
                        <c:v>-3.1146307843249462E-20</c:v>
                      </c:pt>
                      <c:pt idx="9031">
                        <c:v>-2.9379913704812682E-20</c:v>
                      </c:pt>
                      <c:pt idx="9032">
                        <c:v>-2.760241975979256E-20</c:v>
                      </c:pt>
                      <c:pt idx="9033">
                        <c:v>-2.5815671343191361E-20</c:v>
                      </c:pt>
                      <c:pt idx="9034">
                        <c:v>-2.4021504461277739E-20</c:v>
                      </c:pt>
                      <c:pt idx="9035">
                        <c:v>-2.2221744092409192E-20</c:v>
                      </c:pt>
                      <c:pt idx="9036">
                        <c:v>-2.041820251552531E-20</c:v>
                      </c:pt>
                      <c:pt idx="9037">
                        <c:v>-1.8612677667667691E-20</c:v>
                      </c:pt>
                      <c:pt idx="9038">
                        <c:v>-1.6806951531841028E-20</c:v>
                      </c:pt>
                      <c:pt idx="9039">
                        <c:v>-1.500278855648692E-20</c:v>
                      </c:pt>
                      <c:pt idx="9040">
                        <c:v>-1.320193410779835E-20</c:v>
                      </c:pt>
                      <c:pt idx="9041">
                        <c:v>-1.1406112956058881E-20</c:v>
                      </c:pt>
                      <c:pt idx="9042">
                        <c:v>-9.6170277971452281E-21</c:v>
                      </c:pt>
                      <c:pt idx="9043">
                        <c:v>-7.8363578102864696E-21</c:v>
                      </c:pt>
                      <c:pt idx="9044">
                        <c:v>-6.0657572531267473E-21</c:v>
                      </c:pt>
                      <c:pt idx="9045">
                        <c:v>-4.3068540950916023E-21</c:v>
                      </c:pt>
                      <c:pt idx="9046">
                        <c:v>-2.5612486900106759E-21</c:v>
                      </c:pt>
                      <c:pt idx="9047">
                        <c:v>-8.3051248890170799E-22</c:v>
                      </c:pt>
                      <c:pt idx="9048">
                        <c:v>8.8381320622737861E-22</c:v>
                      </c:pt>
                      <c:pt idx="9049">
                        <c:v>2.5802184467501488E-21</c:v>
                      </c:pt>
                      <c:pt idx="9050">
                        <c:v>4.2572257992077333E-21</c:v>
                      </c:pt>
                      <c:pt idx="9051">
                        <c:v>5.9133914637991101E-21</c:v>
                      </c:pt>
                      <c:pt idx="9052">
                        <c:v>7.5473063489147243E-21</c:v>
                      </c:pt>
                      <c:pt idx="9053">
                        <c:v>9.1575971011020218E-21</c:v>
                      </c:pt>
                      <c:pt idx="9054">
                        <c:v>1.074292708990109E-20</c:v>
                      </c:pt>
                      <c:pt idx="9055">
                        <c:v>1.230199734703824E-20</c:v>
                      </c:pt>
                      <c:pt idx="9056">
                        <c:v>1.3833547459514911E-20</c:v>
                      </c:pt>
                      <c:pt idx="9057">
                        <c:v>1.5336356416179169E-20</c:v>
                      </c:pt>
                      <c:pt idx="9058">
                        <c:v>1.6809243407416039E-20</c:v>
                      </c:pt>
                      <c:pt idx="9059">
                        <c:v>1.8251068577643009E-20</c:v>
                      </c:pt>
                      <c:pt idx="9060">
                        <c:v>1.9660733730345529E-20</c:v>
                      </c:pt>
                      <c:pt idx="9061">
                        <c:v>2.103718298543678E-20</c:v>
                      </c:pt>
                      <c:pt idx="9062">
                        <c:v>2.237940338877441E-20</c:v>
                      </c:pt>
                      <c:pt idx="9063">
                        <c:v>2.3686425473715429E-20</c:v>
                      </c:pt>
                      <c:pt idx="9064">
                        <c:v>2.4957323774638361E-20</c:v>
                      </c:pt>
                      <c:pt idx="9065">
                        <c:v>2.6191217292409399E-20</c:v>
                      </c:pt>
                      <c:pt idx="9066">
                        <c:v>2.7387269911816338E-20</c:v>
                      </c:pt>
                      <c:pt idx="9067">
                        <c:v>2.854469077104093E-20</c:v>
                      </c:pt>
                      <c:pt idx="9068">
                        <c:v>2.9662734583286149E-20</c:v>
                      </c:pt>
                      <c:pt idx="9069">
                        <c:v>3.074070191072056E-20</c:v>
                      </c:pt>
                      <c:pt idx="9070">
                        <c:v>3.1777939390946847E-20</c:v>
                      </c:pt>
                      <c:pt idx="9071">
                        <c:v>3.2773839916245921E-20</c:v>
                      </c:pt>
                      <c:pt idx="9072">
                        <c:v>3.3727842765891401E-20</c:v>
                      </c:pt>
                      <c:pt idx="9073">
                        <c:v>3.4639433691872479E-20</c:v>
                      </c:pt>
                      <c:pt idx="9074">
                        <c:v>3.5508144958404952E-20</c:v>
                      </c:pt>
                      <c:pt idx="9075">
                        <c:v>3.6333555335651648E-20</c:v>
                      </c:pt>
                      <c:pt idx="9076">
                        <c:v>3.7115290048114212E-20</c:v>
                      </c:pt>
                      <c:pt idx="9077">
                        <c:v>3.7853020678197368E-20</c:v>
                      </c:pt>
                      <c:pt idx="9078">
                        <c:v>3.8546465025486018E-20</c:v>
                      </c:pt>
                      <c:pt idx="9079">
                        <c:v>3.919538692231316E-20</c:v>
                      </c:pt>
                      <c:pt idx="9080">
                        <c:v>3.9799596006233433E-20</c:v>
                      </c:pt>
                      <c:pt idx="9081">
                        <c:v>4.0358947450053341E-20</c:v>
                      </c:pt>
                      <c:pt idx="9082">
                        <c:v>4.0873341650103848E-20</c:v>
                      </c:pt>
                      <c:pt idx="9083">
                        <c:v>4.134272387347515E-20</c:v>
                      </c:pt>
                      <c:pt idx="9084">
                        <c:v>4.176708386496614E-20</c:v>
                      </c:pt>
                      <c:pt idx="9085">
                        <c:v>4.2146455414533301E-20</c:v>
                      </c:pt>
                      <c:pt idx="9086">
                        <c:v>4.2480915886054E-20</c:v>
                      </c:pt>
                      <c:pt idx="9087">
                        <c:v>4.277058570824915E-20</c:v>
                      </c:pt>
                      <c:pt idx="9088">
                        <c:v>4.3015627828638658E-20</c:v>
                      </c:pt>
                      <c:pt idx="9089">
                        <c:v>4.3216247131430428E-20</c:v>
                      </c:pt>
                      <c:pt idx="9090">
                        <c:v>4.3372689820269859E-20</c:v>
                      </c:pt>
                      <c:pt idx="9091">
                        <c:v>4.3485242766802141E-20</c:v>
                      </c:pt>
                      <c:pt idx="9092">
                        <c:v>4.3554232826023102E-20</c:v>
                      </c:pt>
                      <c:pt idx="9093">
                        <c:v>4.3580026119417482E-20</c:v>
                      </c:pt>
                      <c:pt idx="9094">
                        <c:v>4.3563027286904742E-20</c:v>
                      </c:pt>
                      <c:pt idx="9095">
                        <c:v>4.3503678708632952E-20</c:v>
                      </c:pt>
                      <c:pt idx="9096">
                        <c:v>4.340245969768028E-20</c:v>
                      </c:pt>
                      <c:pt idx="9097">
                        <c:v>4.3259885664741568E-20</c:v>
                      </c:pt>
                      <c:pt idx="9098">
                        <c:v>4.3076507255893982E-20</c:v>
                      </c:pt>
                      <c:pt idx="9099">
                        <c:v>4.2852909464551119E-20</c:v>
                      </c:pt>
                      <c:pt idx="9100">
                        <c:v>4.2589710718729438E-20</c:v>
                      </c:pt>
                      <c:pt idx="9101">
                        <c:v>4.2287561944763113E-20</c:v>
                      </c:pt>
                      <c:pt idx="9102">
                        <c:v>4.1947145608615753E-20</c:v>
                      </c:pt>
                      <c:pt idx="9103">
                        <c:v>4.1569174735947627E-20</c:v>
                      </c:pt>
                      <c:pt idx="9104">
                        <c:v>4.1154391912106101E-20</c:v>
                      </c:pt>
                      <c:pt idx="9105">
                        <c:v>4.0703568263215121E-20</c:v>
                      </c:pt>
                      <c:pt idx="9106">
                        <c:v>4.0217502419546392E-20</c:v>
                      </c:pt>
                      <c:pt idx="9107">
                        <c:v>3.9697019462360219E-20</c:v>
                      </c:pt>
                      <c:pt idx="9108">
                        <c:v>3.914296985540851E-20</c:v>
                      </c:pt>
                      <c:pt idx="9109">
                        <c:v>3.8556228362295331E-20</c:v>
                      </c:pt>
                      <c:pt idx="9110">
                        <c:v>3.793769295089253E-20</c:v>
                      </c:pt>
                      <c:pt idx="9111">
                        <c:v>3.7288283686008478E-20</c:v>
                      </c:pt>
                      <c:pt idx="9112">
                        <c:v>3.6608941611507661E-20</c:v>
                      </c:pt>
                      <c:pt idx="9113">
                        <c:v>3.5900627623077123E-20</c:v>
                      </c:pt>
                      <c:pt idx="9114">
                        <c:v>3.5164321332833083E-20</c:v>
                      </c:pt>
                      <c:pt idx="9115">
                        <c:v>3.440101992695708E-20</c:v>
                      </c:pt>
                      <c:pt idx="9116">
                        <c:v>3.3611737017545958E-20</c:v>
                      </c:pt>
                      <c:pt idx="9117">
                        <c:v>3.2797501489853987E-20</c:v>
                      </c:pt>
                      <c:pt idx="9118">
                        <c:v>3.1959356346097957E-20</c:v>
                      </c:pt>
                      <c:pt idx="9119">
                        <c:v>3.1098357546988027E-20</c:v>
                      </c:pt>
                      <c:pt idx="9120">
                        <c:v>3.0215572852137708E-20</c:v>
                      </c:pt>
                      <c:pt idx="9121">
                        <c:v>2.9312080660495739E-20</c:v>
                      </c:pt>
                      <c:pt idx="9122">
                        <c:v>2.8388968851931632E-20</c:v>
                      </c:pt>
                      <c:pt idx="9123">
                        <c:v>2.7447333631093841E-20</c:v>
                      </c:pt>
                      <c:pt idx="9124">
                        <c:v>2.648827837464668E-20</c:v>
                      </c:pt>
                      <c:pt idx="9125">
                        <c:v>2.5512912482977079E-20</c:v>
                      </c:pt>
                      <c:pt idx="9126">
                        <c:v>2.4522350237447891E-20</c:v>
                      </c:pt>
                      <c:pt idx="9127">
                        <c:v>2.3517709664257621E-20</c:v>
                      </c:pt>
                      <c:pt idx="9128">
                        <c:v>2.2500111405949919E-20</c:v>
                      </c:pt>
                      <c:pt idx="9129">
                        <c:v>2.147067760159808E-20</c:v>
                      </c:pt>
                      <c:pt idx="9130">
                        <c:v>2.0430530776671221E-20</c:v>
                      </c:pt>
                      <c:pt idx="9131">
                        <c:v>1.938079274356941E-20</c:v>
                      </c:pt>
                      <c:pt idx="9132">
                        <c:v>1.8322583513794521E-20</c:v>
                      </c:pt>
                      <c:pt idx="9133">
                        <c:v>1.725702022270301E-20</c:v>
                      </c:pt>
                      <c:pt idx="9134">
                        <c:v>1.618521606776469E-20</c:v>
                      </c:pt>
                      <c:pt idx="9135">
                        <c:v>1.5108279261229601E-20</c:v>
                      </c:pt>
                      <c:pt idx="9136">
                        <c:v>1.402731199808169E-20</c:v>
                      </c:pt>
                      <c:pt idx="9137">
                        <c:v>1.294340944013458E-20</c:v>
                      </c:pt>
                      <c:pt idx="9138">
                        <c:v>1.1857658717100349E-20</c:v>
                      </c:pt>
                      <c:pt idx="9139">
                        <c:v>1.077113794543743E-20</c:v>
                      </c:pt>
                      <c:pt idx="9140">
                        <c:v>9.6849152657583474E-21</c:v>
                      </c:pt>
                      <c:pt idx="9141">
                        <c:v>8.6000478995521727E-21</c:v>
                      </c:pt>
                      <c:pt idx="9142">
                        <c:v>7.5175812259501134E-21</c:v>
                      </c:pt>
                      <c:pt idx="9143">
                        <c:v>6.4385478792359851E-21</c:v>
                      </c:pt>
                      <c:pt idx="9144">
                        <c:v>5.3639668677759636E-21</c:v>
                      </c:pt>
                      <c:pt idx="9145">
                        <c:v>4.294842715014462E-21</c:v>
                      </c:pt>
                      <c:pt idx="9146">
                        <c:v>3.2321646231549751E-21</c:v>
                      </c:pt>
                      <c:pt idx="9147">
                        <c:v>2.1769056601164589E-21</c:v>
                      </c:pt>
                      <c:pt idx="9148">
                        <c:v>1.1300219703271949E-21</c:v>
                      </c:pt>
                      <c:pt idx="9149">
                        <c:v>9.2452009889247743E-23</c:v>
                      </c:pt>
                      <c:pt idx="9150">
                        <c:v>-9.3488419338247597E-22</c:v>
                      </c:pt>
                      <c:pt idx="9151">
                        <c:v>-1.9510857545718399E-21</c:v>
                      </c:pt>
                      <c:pt idx="9152">
                        <c:v>-2.9552716204785191E-21</c:v>
                      </c:pt>
                      <c:pt idx="9153">
                        <c:v>-3.9465812322248176E-21</c:v>
                      </c:pt>
                      <c:pt idx="9154">
                        <c:v>-4.9241751612663287E-21</c:v>
                      </c:pt>
                      <c:pt idx="9155">
                        <c:v>-5.8872357184503199E-21</c:v>
                      </c:pt>
                      <c:pt idx="9156">
                        <c:v>-6.8349675357955499E-21</c:v>
                      </c:pt>
                      <c:pt idx="9157">
                        <c:v>-7.7665981206971133E-21</c:v>
                      </c:pt>
                      <c:pt idx="9158">
                        <c:v>-8.6813783822897714E-21</c:v>
                      </c:pt>
                      <c:pt idx="9159">
                        <c:v>-9.5785831297330403E-21</c:v>
                      </c:pt>
                      <c:pt idx="9160">
                        <c:v>-1.045751154221109E-20</c:v>
                      </c:pt>
                      <c:pt idx="9161">
                        <c:v>-1.131748761047013E-20</c:v>
                      </c:pt>
                      <c:pt idx="9162">
                        <c:v>-1.215786054974562E-20</c:v>
                      </c:pt>
                      <c:pt idx="9163">
                        <c:v>-1.29780051839608E-20</c:v>
                      </c:pt>
                      <c:pt idx="9164">
                        <c:v>-1.377732230110757E-20</c:v>
                      </c:pt>
                      <c:pt idx="9165">
                        <c:v>-1.45552389797495E-20</c:v>
                      </c:pt>
                      <c:pt idx="9166">
                        <c:v>-1.5311208886615631E-20</c:v>
                      </c:pt>
                      <c:pt idx="9167">
                        <c:v>-1.604471254528233E-20</c:v>
                      </c:pt>
                      <c:pt idx="9168">
                        <c:v>-1.675525757596852E-20</c:v>
                      </c:pt>
                      <c:pt idx="9169">
                        <c:v>-1.7442378906497789E-20</c:v>
                      </c:pt>
                      <c:pt idx="9170">
                        <c:v>-1.8105638954508301E-20</c:v>
                      </c:pt>
                      <c:pt idx="9171">
                        <c:v>-1.8744627781018729E-20</c:v>
                      </c:pt>
                      <c:pt idx="9172">
                        <c:v>-1.9358963215485399E-20</c:v>
                      </c:pt>
                      <c:pt idx="9173">
                        <c:v>-1.994829095251222E-20</c:v>
                      </c:pt>
                      <c:pt idx="9174">
                        <c:v>-2.0512284620401079E-20</c:v>
                      </c:pt>
                      <c:pt idx="9175">
                        <c:v>-2.1050645821755939E-20</c:v>
                      </c:pt>
                      <c:pt idx="9176">
                        <c:v>-2.156310414637919E-20</c:v>
                      </c:pt>
                      <c:pt idx="9177">
                        <c:v>-2.204941715672325E-20</c:v>
                      </c:pt>
                      <c:pt idx="9178">
                        <c:v>-2.250937034618471E-20</c:v>
                      </c:pt>
                      <c:pt idx="9179">
                        <c:v>-2.294277707055201E-20</c:v>
                      </c:pt>
                      <c:pt idx="9180">
                        <c:v>-2.3349478452940711E-20</c:v>
                      </c:pt>
                      <c:pt idx="9181">
                        <c:v>-2.3729343262572719E-20</c:v>
                      </c:pt>
                      <c:pt idx="9182">
                        <c:v>-2.4082267767778431E-20</c:v>
                      </c:pt>
                      <c:pt idx="9183">
                        <c:v>-2.4408175563621321E-20</c:v>
                      </c:pt>
                      <c:pt idx="9184">
                        <c:v>-2.4707017374566101E-20</c:v>
                      </c:pt>
                      <c:pt idx="9185">
                        <c:v>-2.4978770832631149E-20</c:v>
                      </c:pt>
                      <c:pt idx="9186">
                        <c:v>-2.5223440231485679E-20</c:v>
                      </c:pt>
                      <c:pt idx="9187">
                        <c:v>-2.544105625697122E-20</c:v>
                      </c:pt>
                      <c:pt idx="9188">
                        <c:v>-2.5631675694544729E-20</c:v>
                      </c:pt>
                      <c:pt idx="9189">
                        <c:v>-2.579538111415868E-20</c:v>
                      </c:pt>
                      <c:pt idx="9190">
                        <c:v>-2.5932280533110211E-20</c:v>
                      </c:pt>
                      <c:pt idx="9191">
                        <c:v>-2.604250705740754E-20</c:v>
                      </c:pt>
                      <c:pt idx="9192">
                        <c:v>-2.6126218502217441E-20</c:v>
                      </c:pt>
                      <c:pt idx="9193">
                        <c:v>-2.6183596991972471E-20</c:v>
                      </c:pt>
                      <c:pt idx="9194">
                        <c:v>-2.6214848540730529E-20</c:v>
                      </c:pt>
                      <c:pt idx="9195">
                        <c:v>-2.622020261339295E-20</c:v>
                      </c:pt>
                      <c:pt idx="9196">
                        <c:v>-2.619991166839973E-20</c:v>
                      </c:pt>
                      <c:pt idx="9197">
                        <c:v>-2.6154250682532591E-20</c:v>
                      </c:pt>
                      <c:pt idx="9198">
                        <c:v>-2.608351665846777E-20</c:v>
                      </c:pt>
                      <c:pt idx="9199">
                        <c:v>-2.598802811573075E-20</c:v>
                      </c:pt>
                      <c:pt idx="9200">
                        <c:v>-2.5868124565714921E-20</c:v>
                      </c:pt>
                      <c:pt idx="9201">
                        <c:v>-2.572416597143523E-20</c:v>
                      </c:pt>
                      <c:pt idx="9202">
                        <c:v>-2.5556532192695879E-20</c:v>
                      </c:pt>
                      <c:pt idx="9203">
                        <c:v>-2.536562241735887E-20</c:v>
                      </c:pt>
                      <c:pt idx="9204">
                        <c:v>-2.5151854579406659E-20</c:v>
                      </c:pt>
                      <c:pt idx="9205">
                        <c:v>-2.4915664764498451E-20</c:v>
                      </c:pt>
                      <c:pt idx="9206">
                        <c:v>-2.4657506603724611E-20</c:v>
                      </c:pt>
                      <c:pt idx="9207">
                        <c:v>-2.4377850656268561E-20</c:v>
                      </c:pt>
                      <c:pt idx="9208">
                        <c:v>-2.4077183781688781E-20</c:v>
                      </c:pt>
                      <c:pt idx="9209">
                        <c:v>-2.3756008502537129E-20</c:v>
                      </c:pt>
                      <c:pt idx="9210">
                        <c:v>-2.3414842358031641E-20</c:v>
                      </c:pt>
                      <c:pt idx="9211">
                        <c:v>-2.305421724950362E-20</c:v>
                      </c:pt>
                      <c:pt idx="9212">
                        <c:v>-2.2674678778339751E-20</c:v>
                      </c:pt>
                      <c:pt idx="9213">
                        <c:v>-2.2276785577140151E-20</c:v>
                      </c:pt>
                      <c:pt idx="9214">
                        <c:v>-2.1861108634812631E-20</c:v>
                      </c:pt>
                      <c:pt idx="9215">
                        <c:v>-2.1428230616322189E-20</c:v>
                      </c:pt>
                      <c:pt idx="9216">
                        <c:v>-2.097874517781298E-20</c:v>
                      </c:pt>
                      <c:pt idx="9217">
                        <c:v>-2.0513256277817149E-20</c:v>
                      </c:pt>
                      <c:pt idx="9218">
                        <c:v>-2.003237748526177E-20</c:v>
                      </c:pt>
                      <c:pt idx="9219">
                        <c:v>-1.9536731284981299E-20</c:v>
                      </c:pt>
                      <c:pt idx="9220">
                        <c:v>-1.9026948381437942E-20</c:v>
                      </c:pt>
                      <c:pt idx="9221">
                        <c:v>-1.850366700134758E-20</c:v>
                      </c:pt>
                      <c:pt idx="9222">
                        <c:v>-1.7967532195902749E-20</c:v>
                      </c:pt>
                      <c:pt idx="9223">
                        <c:v>-1.741919514327766E-20</c:v>
                      </c:pt>
                      <c:pt idx="9224">
                        <c:v>-1.685931245209329E-20</c:v>
                      </c:pt>
                      <c:pt idx="9225">
                        <c:v>-1.6288545466512879E-20</c:v>
                      </c:pt>
                      <c:pt idx="9226">
                        <c:v>-1.570755957362972E-20</c:v>
                      </c:pt>
                      <c:pt idx="9227">
                        <c:v>-1.5117023513800571E-20</c:v>
                      </c:pt>
                      <c:pt idx="9228">
                        <c:v>-1.4517608694568491E-20</c:v>
                      </c:pt>
                      <c:pt idx="9229">
                        <c:v>-1.3909988508808999E-20</c:v>
                      </c:pt>
                      <c:pt idx="9230">
                        <c:v>-1.329483765772299E-20</c:v>
                      </c:pt>
                      <c:pt idx="9231">
                        <c:v>-1.267283147928906E-20</c:v>
                      </c:pt>
                      <c:pt idx="9232">
                        <c:v>-1.204464528277633E-20</c:v>
                      </c:pt>
                      <c:pt idx="9233">
                        <c:v>-1.1410953689907E-20</c:v>
                      </c:pt>
                      <c:pt idx="9234">
                        <c:v>-1.0772429983245469E-20</c:v>
                      </c:pt>
                      <c:pt idx="9235">
                        <c:v>-1.012974546237823E-20</c:v>
                      </c:pt>
                      <c:pt idx="9236">
                        <c:v>-9.4835688084352333E-21</c:v>
                      </c:pt>
                      <c:pt idx="9237">
                        <c:v>-8.8345654574901722E-21</c:v>
                      </c:pt>
                      <c:pt idx="9238">
                        <c:v>-8.1833969833627118E-21</c:v>
                      </c:pt>
                      <c:pt idx="9239">
                        <c:v>-7.5307204903316936E-21</c:v>
                      </c:pt>
                      <c:pt idx="9240">
                        <c:v>-6.8771880162533245E-21</c:v>
                      </c:pt>
                      <c:pt idx="9241">
                        <c:v>-6.2234459465634362E-21</c:v>
                      </c:pt>
                      <c:pt idx="9242">
                        <c:v>-5.5701344396274591E-21</c:v>
                      </c:pt>
                      <c:pt idx="9243">
                        <c:v>-4.9178868638860721E-21</c:v>
                      </c:pt>
                      <c:pt idx="9244">
                        <c:v>-4.2673292472285302E-21</c:v>
                      </c:pt>
                      <c:pt idx="9245">
                        <c:v>-3.6190797390094292E-21</c:v>
                      </c:pt>
                      <c:pt idx="9246">
                        <c:v>-2.973748085108189E-21</c:v>
                      </c:pt>
                      <c:pt idx="9247">
                        <c:v>-2.3319351164138381E-21</c:v>
                      </c:pt>
                      <c:pt idx="9248">
                        <c:v>-1.6942322511007709E-21</c:v>
                      </c:pt>
                      <c:pt idx="9249">
                        <c:v>-1.0612210110440561E-21</c:v>
                      </c:pt>
                      <c:pt idx="9250">
                        <c:v>-4.3347255270558044E-22</c:v>
                      </c:pt>
                      <c:pt idx="9251">
                        <c:v>1.884527871950657E-22</c:v>
                      </c:pt>
                      <c:pt idx="9252">
                        <c:v>8.0400593092864825E-22</c:v>
                      </c:pt>
                      <c:pt idx="9253">
                        <c:v>1.412649483644629E-21</c:v>
                      </c:pt>
                      <c:pt idx="9254">
                        <c:v>2.0138581416388881E-21</c:v>
                      </c:pt>
                      <c:pt idx="9255">
                        <c:v>2.607119084757772E-21</c:v>
                      </c:pt>
                      <c:pt idx="9256">
                        <c:v>3.1919323527133249E-21</c:v>
                      </c:pt>
                      <c:pt idx="9257">
                        <c:v>3.7678112051024777E-21</c:v>
                      </c:pt>
                      <c:pt idx="9258">
                        <c:v>4.3342824649409697E-21</c:v>
                      </c:pt>
                      <c:pt idx="9259">
                        <c:v>4.8908868455407233E-21</c:v>
                      </c:pt>
                      <c:pt idx="9260">
                        <c:v>5.437179260577369E-21</c:v>
                      </c:pt>
                      <c:pt idx="9261">
                        <c:v>5.9727291172125427E-21</c:v>
                      </c:pt>
                      <c:pt idx="9262">
                        <c:v>6.4971205921534747E-21</c:v>
                      </c:pt>
                      <c:pt idx="9263">
                        <c:v>7.0099528905501894E-21</c:v>
                      </c:pt>
                      <c:pt idx="9264">
                        <c:v>7.5108404876484053E-21</c:v>
                      </c:pt>
                      <c:pt idx="9265">
                        <c:v>7.9994133531338583E-21</c:v>
                      </c:pt>
                      <c:pt idx="9266">
                        <c:v>8.4753171581212951E-21</c:v>
                      </c:pt>
                      <c:pt idx="9267">
                        <c:v>8.9382134647588026E-21</c:v>
                      </c:pt>
                      <c:pt idx="9268">
                        <c:v>9.3877798984353971E-21</c:v>
                      </c:pt>
                      <c:pt idx="9269">
                        <c:v>9.8237103025968843E-21</c:v>
                      </c:pt>
                      <c:pt idx="9270">
                        <c:v>1.0245714876191951E-20</c:v>
                      </c:pt>
                      <c:pt idx="9271">
                        <c:v>1.065352029378714E-20</c:v>
                      </c:pt>
                      <c:pt idx="9272">
                        <c:v>1.104686980840598E-20</c:v>
                      </c:pt>
                      <c:pt idx="9273">
                        <c:v>1.1425523337163691E-20</c:v>
                      </c:pt>
                      <c:pt idx="9274">
                        <c:v>1.1789257529785179E-20</c:v>
                      </c:pt>
                      <c:pt idx="9275">
                        <c:v>1.213786582010973E-20</c:v>
                      </c:pt>
                      <c:pt idx="9276">
                        <c:v>1.247115846070132E-20</c:v>
                      </c:pt>
                      <c:pt idx="9277">
                        <c:v>1.278896254069899E-20</c:v>
                      </c:pt>
                      <c:pt idx="9278">
                        <c:v>1.3091121987056639E-20</c:v>
                      </c:pt>
                      <c:pt idx="9279">
                        <c:v>1.33774975493361E-20</c:v>
                      </c:pt>
                      <c:pt idx="9280">
                        <c:v>1.3647966768232291E-20</c:v>
                      </c:pt>
                      <c:pt idx="9281">
                        <c:v>1.3902423928022731E-20</c:v>
                      </c:pt>
                      <c:pt idx="9282">
                        <c:v>1.4140779993148021E-20</c:v>
                      </c:pt>
                      <c:pt idx="9283">
                        <c:v>1.4362962529142979E-20</c:v>
                      </c:pt>
                      <c:pt idx="9284">
                        <c:v>1.4568915608151279E-20</c:v>
                      </c:pt>
                      <c:pt idx="9285">
                        <c:v>1.475859969926935E-20</c:v>
                      </c:pt>
                      <c:pt idx="9286">
                        <c:v>1.4931991543977341E-20</c:v>
                      </c:pt>
                      <c:pt idx="9287">
                        <c:v>1.5089084016927271E-20</c:v>
                      </c:pt>
                      <c:pt idx="9288">
                        <c:v>1.5229885972369871E-20</c:v>
                      </c:pt>
                      <c:pt idx="9289">
                        <c:v>1.5354422076512861E-20</c:v>
                      </c:pt>
                      <c:pt idx="9290">
                        <c:v>1.5462732626114399E-20</c:v>
                      </c:pt>
                      <c:pt idx="9291">
                        <c:v>1.5554873353625581E-20</c:v>
                      </c:pt>
                      <c:pt idx="9292">
                        <c:v>1.5630915219206101E-20</c:v>
                      </c:pt>
                      <c:pt idx="9293">
                        <c:v>1.5690944189946701E-20</c:v>
                      </c:pt>
                      <c:pt idx="9294">
                        <c:v>1.5735061006641101E-20</c:v>
                      </c:pt>
                      <c:pt idx="9295">
                        <c:v>1.5763380938459049E-20</c:v>
                      </c:pt>
                      <c:pt idx="9296">
                        <c:v>1.577603352588018E-20</c:v>
                      </c:pt>
                      <c:pt idx="9297">
                        <c:v>1.5773162312256569E-20</c:v>
                      </c:pt>
                      <c:pt idx="9298">
                        <c:v>1.5754924564378969E-20</c:v>
                      </c:pt>
                      <c:pt idx="9299">
                        <c:v>1.5721490982428991E-20</c:v>
                      </c:pt>
                      <c:pt idx="9300">
                        <c:v>1.5673045399705869E-20</c:v>
                      </c:pt>
                      <c:pt idx="9301">
                        <c:v>1.560978447252269E-20</c:v>
                      </c:pt>
                      <c:pt idx="9302">
                        <c:v>1.55319173606725E-20</c:v>
                      </c:pt>
                      <c:pt idx="9303">
                        <c:v>1.5439665398870069E-20</c:v>
                      </c:pt>
                      <c:pt idx="9304">
                        <c:v>1.5333261759579729E-20</c:v>
                      </c:pt>
                      <c:pt idx="9305">
                        <c:v>1.5212951107644179E-20</c:v>
                      </c:pt>
                      <c:pt idx="9306">
                        <c:v>1.5078989247132739E-20</c:v>
                      </c:pt>
                      <c:pt idx="9307">
                        <c:v>1.4931642760831471E-20</c:v>
                      </c:pt>
                      <c:pt idx="9308">
                        <c:v>1.4771188642799841E-20</c:v>
                      </c:pt>
                      <c:pt idx="9309">
                        <c:v>1.4597913924422019E-20</c:v>
                      </c:pt>
                      <c:pt idx="9310">
                        <c:v>1.4412115294382049E-20</c:v>
                      </c:pt>
                      <c:pt idx="9311">
                        <c:v>1.4214098712994699E-20</c:v>
                      </c:pt>
                      <c:pt idx="9312">
                        <c:v>1.4004179021324219E-20</c:v>
                      </c:pt>
                      <c:pt idx="9313">
                        <c:v>1.3782679545524679E-20</c:v>
                      </c:pt>
                      <c:pt idx="9314">
                        <c:v>1.354993169683536E-20</c:v>
                      </c:pt>
                      <c:pt idx="9315">
                        <c:v>1.3306274567665011E-20</c:v>
                      </c:pt>
                      <c:pt idx="9316">
                        <c:v>1.305205452419808E-20</c:v>
                      </c:pt>
                      <c:pt idx="9317">
                        <c:v>1.278762479595514E-20</c:v>
                      </c:pt>
                      <c:pt idx="9318">
                        <c:v>1.251334506273837E-20</c:v>
                      </c:pt>
                      <c:pt idx="9319">
                        <c:v>1.222958103939144E-20</c:v>
                      </c:pt>
                      <c:pt idx="9320">
                        <c:v>1.193670405880057E-20</c:v>
                      </c:pt>
                      <c:pt idx="9321">
                        <c:v>1.163509065356149E-20</c:v>
                      </c:pt>
                      <c:pt idx="9322">
                        <c:v>1.132512213673385E-20</c:v>
                      </c:pt>
                      <c:pt idx="9323">
                        <c:v>1.1007184182101169E-20</c:v>
                      </c:pt>
                      <c:pt idx="9324">
                        <c:v>1.0681666404351219E-20</c:v>
                      </c:pt>
                      <c:pt idx="9325">
                        <c:v>1.034896193958713E-20</c:v>
                      </c:pt>
                      <c:pt idx="9326">
                        <c:v>1.000946702657548E-20</c:v>
                      </c:pt>
                      <c:pt idx="9327">
                        <c:v>9.6635805891328178E-21</c:v>
                      </c:pt>
                      <c:pt idx="9328">
                        <c:v>9.3117038200467181E-21</c:v>
                      </c:pt>
                      <c:pt idx="9329">
                        <c:v>8.9542397669223488E-21</c:v>
                      </c:pt>
                      <c:pt idx="9330">
                        <c:v>8.5915929203395768E-21</c:v>
                      </c:pt>
                      <c:pt idx="9331">
                        <c:v>8.2241688046995785E-21</c:v>
                      </c:pt>
                      <c:pt idx="9332">
                        <c:v>7.8523735721335536E-21</c:v>
                      </c:pt>
                      <c:pt idx="9333">
                        <c:v>7.4766135998394371E-21</c:v>
                      </c:pt>
                      <c:pt idx="9334">
                        <c:v>7.0972950912054996E-21</c:v>
                      </c:pt>
                      <c:pt idx="9335">
                        <c:v>6.7148236810724757E-21</c:v>
                      </c:pt>
                      <c:pt idx="9336">
                        <c:v>6.3296040454783269E-21</c:v>
                      </c:pt>
                      <c:pt idx="9337">
                        <c:v>5.9420395162219261E-21</c:v>
                      </c:pt>
                      <c:pt idx="9338">
                        <c:v>5.5525317005739183E-21</c:v>
                      </c:pt>
                      <c:pt idx="9339">
                        <c:v>5.161480106454712E-21</c:v>
                      </c:pt>
                      <c:pt idx="9340">
                        <c:v>4.7692817733910532E-21</c:v>
                      </c:pt>
                      <c:pt idx="9341">
                        <c:v>4.3763309095538598E-21</c:v>
                      </c:pt>
                      <c:pt idx="9342">
                        <c:v>3.9830185351710897E-21</c:v>
                      </c:pt>
                      <c:pt idx="9343">
                        <c:v>3.5897321326002469E-21</c:v>
                      </c:pt>
                      <c:pt idx="9344">
                        <c:v>3.1968553033357822E-21</c:v>
                      </c:pt>
                      <c:pt idx="9345">
                        <c:v>2.8047674322171909E-21</c:v>
                      </c:pt>
                      <c:pt idx="9346">
                        <c:v>2.4138433590938709E-21</c:v>
                      </c:pt>
                      <c:pt idx="9347">
                        <c:v>2.0244530581930252E-21</c:v>
                      </c:pt>
                      <c:pt idx="9348">
                        <c:v>1.6369613254269109E-21</c:v>
                      </c:pt>
                      <c:pt idx="9349">
                        <c:v>1.25172747386563E-21</c:v>
                      </c:pt>
                      <c:pt idx="9350">
                        <c:v>8.6910503759144338E-22</c:v>
                      </c:pt>
                      <c:pt idx="9351">
                        <c:v>4.8944148414025399E-22</c:v>
                      </c:pt>
                      <c:pt idx="9352">
                        <c:v>1.130779357254926E-22</c:v>
                      </c:pt>
                      <c:pt idx="9353">
                        <c:v>-2.5965110057089979E-22</c:v>
                      </c:pt>
                      <c:pt idx="9354">
                        <c:v>-6.2841799346626516E-22</c:v>
                      </c:pt>
                      <c:pt idx="9355">
                        <c:v>-9.9290223884033775E-22</c:v>
                      </c:pt>
                      <c:pt idx="9356">
                        <c:v>-1.352790701640914E-21</c:v>
                      </c:pt>
                      <c:pt idx="9357">
                        <c:v>-1.7077778481900779E-21</c:v>
                      </c:pt>
                      <c:pt idx="9358">
                        <c:v>-2.0575659687597622E-21</c:v>
                      </c:pt>
                      <c:pt idx="9359">
                        <c:v>-2.4018653902962179E-21</c:v>
                      </c:pt>
                      <c:pt idx="9360">
                        <c:v>-2.7403946791838041E-21</c:v>
                      </c:pt>
                      <c:pt idx="9361">
                        <c:v>-3.0728808339492779E-21</c:v>
                      </c:pt>
                      <c:pt idx="9362">
                        <c:v>-3.3990594678186283E-21</c:v>
                      </c:pt>
                      <c:pt idx="9363">
                        <c:v>-3.7186749810491946E-21</c:v>
                      </c:pt>
                      <c:pt idx="9364">
                        <c:v>-4.0314807229706637E-21</c:v>
                      </c:pt>
                      <c:pt idx="9365">
                        <c:v>-4.3372391436791279E-21</c:v>
                      </c:pt>
                      <c:pt idx="9366">
                        <c:v>-4.6357219353391449E-21</c:v>
                      </c:pt>
                      <c:pt idx="9367">
                        <c:v>-4.9267101630592591E-21</c:v>
                      </c:pt>
                      <c:pt idx="9368">
                        <c:v>-5.2099943853170093E-21</c:v>
                      </c:pt>
                      <c:pt idx="9369">
                        <c:v>-5.4853747639198513E-21</c:v>
                      </c:pt>
                      <c:pt idx="9370">
                        <c:v>-5.7526611634988066E-21</c:v>
                      </c:pt>
                      <c:pt idx="9371">
                        <c:v>-6.011673240541869E-21</c:v>
                      </c:pt>
                      <c:pt idx="9372">
                        <c:v>-6.262240521984347E-21</c:v>
                      </c:pt>
                      <c:pt idx="9373">
                        <c:v>-6.5042024733833621E-21</c:v>
                      </c:pt>
                      <c:pt idx="9374">
                        <c:v>-6.737408556713584E-21</c:v>
                      </c:pt>
                      <c:pt idx="9375">
                        <c:v>-6.961718277831072E-21</c:v>
                      </c:pt>
                      <c:pt idx="9376">
                        <c:v>-7.1770012236617028E-21</c:v>
                      </c:pt>
                      <c:pt idx="9377">
                        <c:v>-7.3831370891801165E-21</c:v>
                      </c:pt>
                      <c:pt idx="9378">
                        <c:v>-7.5800156942544543E-21</c:v>
                      </c:pt>
                      <c:pt idx="9379">
                        <c:v>-7.7675369904412636E-21</c:v>
                      </c:pt>
                      <c:pt idx="9380">
                        <c:v>-7.9456110578239542E-21</c:v>
                      </c:pt>
                      <c:pt idx="9381">
                        <c:v>-8.1141580919969448E-21</c:v>
                      </c:pt>
                      <c:pt idx="9382">
                        <c:v>-8.2731083813062633E-21</c:v>
                      </c:pt>
                      <c:pt idx="9383">
                        <c:v>-8.4224022744657652E-21</c:v>
                      </c:pt>
                      <c:pt idx="9384">
                        <c:v>-8.5619901386763405E-21</c:v>
                      </c:pt>
                      <c:pt idx="9385">
                        <c:v>-8.691832308383477E-21</c:v>
                      </c:pt>
                      <c:pt idx="9386">
                        <c:v>-8.8118990248163609E-21</c:v>
                      </c:pt>
                      <c:pt idx="9387">
                        <c:v>-8.922170366459225E-21</c:v>
                      </c:pt>
                      <c:pt idx="9388">
                        <c:v>-9.0226361706130615E-21</c:v>
                      </c:pt>
                      <c:pt idx="9389">
                        <c:v>-9.1132959462128883E-21</c:v>
                      </c:pt>
                      <c:pt idx="9390">
                        <c:v>-9.1941587780726818E-21</c:v>
                      </c:pt>
                      <c:pt idx="9391">
                        <c:v>-9.2652432227367281E-21</c:v>
                      </c:pt>
                      <c:pt idx="9392">
                        <c:v>-9.326577196122561E-21</c:v>
                      </c:pt>
                      <c:pt idx="9393">
                        <c:v>-9.3781978531468333E-21</c:v>
                      </c:pt>
                      <c:pt idx="9394">
                        <c:v>-9.4201514595313738E-21</c:v>
                      </c:pt>
                      <c:pt idx="9395">
                        <c:v>-9.4524932559923597E-21</c:v>
                      </c:pt>
                      <c:pt idx="9396">
                        <c:v>-9.4752873150209559E-21</c:v>
                      </c:pt>
                      <c:pt idx="9397">
                        <c:v>-9.4886063904689204E-21</c:v>
                      </c:pt>
                      <c:pt idx="9398">
                        <c:v>-9.4925317601575741E-21</c:v>
                      </c:pt>
                      <c:pt idx="9399">
                        <c:v>-9.4871530617331732E-21</c:v>
                      </c:pt>
                      <c:pt idx="9400">
                        <c:v>-9.4725681219960996E-21</c:v>
                      </c:pt>
                      <c:pt idx="9401">
                        <c:v>-9.4488827799353819E-21</c:v>
                      </c:pt>
                      <c:pt idx="9402">
                        <c:v>-9.4162107037038975E-21</c:v>
                      </c:pt>
                      <c:pt idx="9403">
                        <c:v>-9.3746732017731978E-21</c:v>
                      </c:pt>
                      <c:pt idx="9404">
                        <c:v>-9.3243990285101806E-21</c:v>
                      </c:pt>
                      <c:pt idx="9405">
                        <c:v>-9.2655241844208758E-21</c:v>
                      </c:pt>
                      <c:pt idx="9406">
                        <c:v>-9.1981917113093825E-21</c:v>
                      </c:pt>
                      <c:pt idx="9407">
                        <c:v>-9.1225514826024805E-21</c:v>
                      </c:pt>
                      <c:pt idx="9408">
                        <c:v>-9.0387599890926581E-21</c:v>
                      </c:pt>
                      <c:pt idx="9409">
                        <c:v>-8.9469801203542898E-21</c:v>
                      </c:pt>
                      <c:pt idx="9410">
                        <c:v>-8.8473809420893338E-21</c:v>
                      </c:pt>
                      <c:pt idx="9411">
                        <c:v>-8.7401374696603914E-21</c:v>
                      </c:pt>
                      <c:pt idx="9412">
                        <c:v>-8.6254304380700835E-21</c:v>
                      </c:pt>
                      <c:pt idx="9413">
                        <c:v>-8.5034460686466344E-21</c:v>
                      </c:pt>
                      <c:pt idx="9414">
                        <c:v>-8.3743758326961339E-21</c:v>
                      </c:pt>
                      <c:pt idx="9415">
                        <c:v>-8.2384162123823598E-21</c:v>
                      </c:pt>
                      <c:pt idx="9416">
                        <c:v>-8.0957684590951358E-21</c:v>
                      </c:pt>
                      <c:pt idx="9417">
                        <c:v>-7.9466383495680404E-21</c:v>
                      </c:pt>
                      <c:pt idx="9418">
                        <c:v>-7.7912359400059124E-21</c:v>
                      </c:pt>
                      <c:pt idx="9419">
                        <c:v>-7.6297753184819315E-21</c:v>
                      </c:pt>
                      <c:pt idx="9420">
                        <c:v>-7.4624743558631515E-21</c:v>
                      </c:pt>
                      <c:pt idx="9421">
                        <c:v>-7.289554455522247E-21</c:v>
                      </c:pt>
                      <c:pt idx="9422">
                        <c:v>-7.1112403020918278E-21</c:v>
                      </c:pt>
                      <c:pt idx="9423">
                        <c:v>-6.9277596095160812E-21</c:v>
                      </c:pt>
                      <c:pt idx="9424">
                        <c:v>-6.7393428686526353E-21</c:v>
                      </c:pt>
                      <c:pt idx="9425">
                        <c:v>-6.5462230946754703E-21</c:v>
                      </c:pt>
                      <c:pt idx="9426">
                        <c:v>-6.3486355745274016E-21</c:v>
                      </c:pt>
                      <c:pt idx="9427">
                        <c:v>-6.14681761466814E-21</c:v>
                      </c:pt>
                      <c:pt idx="9428">
                        <c:v>-5.9410082893611741E-21</c:v>
                      </c:pt>
                      <c:pt idx="9429">
                        <c:v>-5.7314481897398236E-21</c:v>
                      </c:pt>
                      <c:pt idx="9430">
                        <c:v>-5.5183791738896077E-21</c:v>
                      </c:pt>
                      <c:pt idx="9431">
                        <c:v>-5.3020441181807463E-21</c:v>
                      </c:pt>
                      <c:pt idx="9432">
                        <c:v>-5.0826866700810703E-21</c:v>
                      </c:pt>
                      <c:pt idx="9433">
                        <c:v>-4.8605510026758723E-21</c:v>
                      </c:pt>
                      <c:pt idx="9434">
                        <c:v>-4.6358815711172973E-21</c:v>
                      </c:pt>
                      <c:pt idx="9435">
                        <c:v>-4.4089228712218068E-21</c:v>
                      </c:pt>
                      <c:pt idx="9436">
                        <c:v>-4.1799192004299383E-21</c:v>
                      </c:pt>
                      <c:pt idx="9437">
                        <c:v>-3.9491144213381832E-21</c:v>
                      </c:pt>
                      <c:pt idx="9438">
                        <c:v>-3.7167517280081801E-21</c:v>
                      </c:pt>
                      <c:pt idx="9439">
                        <c:v>-3.4830734152536822E-21</c:v>
                      </c:pt>
                      <c:pt idx="9440">
                        <c:v>-3.248320651100852E-21</c:v>
                      </c:pt>
                      <c:pt idx="9441">
                        <c:v>-3.012733252612395E-21</c:v>
                      </c:pt>
                      <c:pt idx="9442">
                        <c:v>-2.7765494652608601E-21</c:v>
                      </c:pt>
                      <c:pt idx="9443">
                        <c:v>-2.5400057460311372E-21</c:v>
                      </c:pt>
                      <c:pt idx="9444">
                        <c:v>-2.3033365504267412E-21</c:v>
                      </c:pt>
                      <c:pt idx="9445">
                        <c:v>-2.066774123548923E-21</c:v>
                      </c:pt>
                      <c:pt idx="9446">
                        <c:v>-1.8305482954120069E-21</c:v>
                      </c:pt>
                      <c:pt idx="9447">
                        <c:v>-1.5948862806525721E-21</c:v>
                      </c:pt>
                      <c:pt idx="9448">
                        <c:v>-1.3600124827842479E-21</c:v>
                      </c:pt>
                      <c:pt idx="9449">
                        <c:v>-1.1261483031439611E-21</c:v>
                      </c:pt>
                      <c:pt idx="9450">
                        <c:v>-8.9351195466940702E-22</c:v>
                      </c:pt>
                      <c:pt idx="9451">
                        <c:v>-6.6231828064145374E-22</c:v>
                      </c:pt>
                      <c:pt idx="9452">
                        <c:v>-4.3277857851897388E-22</c:v>
                      </c:pt>
                      <c:pt idx="9453">
                        <c:v>-2.051004289873868E-22</c:v>
                      </c:pt>
                      <c:pt idx="9454">
                        <c:v>2.0512469664117989E-23</c:v>
                      </c:pt>
                      <c:pt idx="9455">
                        <c:v>2.4386046172804091E-22</c:v>
                      </c:pt>
                      <c:pt idx="9456">
                        <c:v>4.6474808872447394E-22</c:v>
                      </c:pt>
                      <c:pt idx="9457">
                        <c:v>6.82984238411624E-22</c:v>
                      </c:pt>
                      <c:pt idx="9458">
                        <c:v>8.9838228807159056E-22</c:v>
                      </c:pt>
                      <c:pt idx="9459">
                        <c:v>1.11076024198851E-21</c:v>
                      </c:pt>
                      <c:pt idx="9460">
                        <c:v>1.3199408630426701E-21</c:v>
                      </c:pt>
                      <c:pt idx="9461">
                        <c:v>1.525751798350699E-21</c:v>
                      </c:pt>
                      <c:pt idx="9462">
                        <c:v>1.7280256988884501E-21</c:v>
                      </c:pt>
                      <c:pt idx="9463">
                        <c:v>1.9266003330396918E-21</c:v>
                      </c:pt>
                      <c:pt idx="9464">
                        <c:v>2.1213186940202142E-21</c:v>
                      </c:pt>
                      <c:pt idx="9465">
                        <c:v>2.3120291011334539E-21</c:v>
                      </c:pt>
                      <c:pt idx="9466">
                        <c:v>2.498585294820177E-21</c:v>
                      </c:pt>
                      <c:pt idx="9467">
                        <c:v>2.6808465254711992E-21</c:v>
                      </c:pt>
                      <c:pt idx="9468">
                        <c:v>2.8586776359785219E-21</c:v>
                      </c:pt>
                      <c:pt idx="9469">
                        <c:v>3.031949138006613E-21</c:v>
                      </c:pt>
                      <c:pt idx="9470">
                        <c:v>3.2005372819718738E-21</c:v>
                      </c:pt>
                      <c:pt idx="9471">
                        <c:v>3.3643241207245971E-21</c:v>
                      </c:pt>
                      <c:pt idx="9472">
                        <c:v>3.5231975669339242E-21</c:v>
                      </c:pt>
                      <c:pt idx="9473">
                        <c:v>3.6770514441824369E-21</c:v>
                      </c:pt>
                      <c:pt idx="9474">
                        <c:v>3.8257855317831184E-21</c:v>
                      </c:pt>
                      <c:pt idx="9475">
                        <c:v>3.9693056033373966E-21</c:v>
                      </c:pt>
                      <c:pt idx="9476">
                        <c:v>4.1075234590589108E-21</c:v>
                      </c:pt>
                      <c:pt idx="9477">
                        <c:v>4.240356951893491E-21</c:v>
                      </c:pt>
                      <c:pt idx="9478">
                        <c:v>4.3677300074715823E-21</c:v>
                      </c:pt>
                      <c:pt idx="9479">
                        <c:v>4.4895726379350016E-21</c:v>
                      </c:pt>
                      <c:pt idx="9480">
                        <c:v>4.6058209496855068E-21</c:v>
                      </c:pt>
                      <c:pt idx="9481">
                        <c:v>4.7164171451080462E-21</c:v>
                      </c:pt>
                      <c:pt idx="9482">
                        <c:v>4.8213095183270223E-21</c:v>
                      </c:pt>
                      <c:pt idx="9483">
                        <c:v>4.9204524450590298E-21</c:v>
                      </c:pt>
                      <c:pt idx="9484">
                        <c:v>5.0138063666307433E-21</c:v>
                      </c:pt>
                      <c:pt idx="9485">
                        <c:v>5.1013377682356043E-21</c:v>
                      </c:pt>
                      <c:pt idx="9486">
                        <c:v>5.1830191515078457E-21</c:v>
                      </c:pt>
                      <c:pt idx="9487">
                        <c:v>5.2588290014971883E-21</c:v>
                      </c:pt>
                      <c:pt idx="9488">
                        <c:v>5.3287517481321232E-21</c:v>
                      </c:pt>
                      <c:pt idx="9489">
                        <c:v>5.392777722264269E-21</c:v>
                      </c:pt>
                      <c:pt idx="9490">
                        <c:v>5.4509031063905983E-21</c:v>
                      </c:pt>
                      <c:pt idx="9491">
                        <c:v>5.5031298801545968E-21</c:v>
                      </c:pt>
                      <c:pt idx="9492">
                        <c:v>5.5494657607315073E-21</c:v>
                      </c:pt>
                      <c:pt idx="9493">
                        <c:v>5.5899241382067189E-21</c:v>
                      </c:pt>
                      <c:pt idx="9494">
                        <c:v>5.6245240060602371E-21</c:v>
                      </c:pt>
                      <c:pt idx="9495">
                        <c:v>5.6532898868737331E-21</c:v>
                      </c:pt>
                      <c:pt idx="9496">
                        <c:v>5.6762517533802573E-21</c:v>
                      </c:pt>
                      <c:pt idx="9497">
                        <c:v>5.693444944979997E-21</c:v>
                      </c:pt>
                      <c:pt idx="9498">
                        <c:v>5.7049100798486798E-21</c:v>
                      </c:pt>
                      <c:pt idx="9499">
                        <c:v>5.7106929627682612E-21</c:v>
                      </c:pt>
                      <c:pt idx="9500">
                        <c:v>5.7108444888124242E-21</c:v>
                      </c:pt>
                      <c:pt idx="9501">
                        <c:v>5.7054205430221343E-21</c:v>
                      </c:pt>
                      <c:pt idx="9502">
                        <c:v>5.6944818962090787E-21</c:v>
                      </c:pt>
                      <c:pt idx="9503">
                        <c:v>5.6780940970272093E-21</c:v>
                      </c:pt>
                      <c:pt idx="9504">
                        <c:v>5.656327360454869E-21</c:v>
                      </c:pt>
                      <c:pt idx="9505">
                        <c:v>5.6292564528320593E-21</c:v>
                      </c:pt>
                      <c:pt idx="9506">
                        <c:v>5.5969605735993318E-21</c:v>
                      </c:pt>
                      <c:pt idx="9507">
                        <c:v>5.5595232338865561E-21</c:v>
                      </c:pt>
                      <c:pt idx="9508">
                        <c:v>5.5170321321013999E-21</c:v>
                      </c:pt>
                      <c:pt idx="9509">
                        <c:v>5.4695790266688143E-21</c:v>
                      </c:pt>
                      <c:pt idx="9510">
                        <c:v>5.4172596060740693E-21</c:v>
                      </c:pt>
                      <c:pt idx="9511">
                        <c:v>5.3601733563630323E-21</c:v>
                      </c:pt>
                      <c:pt idx="9512">
                        <c:v>5.2984234262542938E-21</c:v>
                      </c:pt>
                      <c:pt idx="9513">
                        <c:v>5.2321164900185643E-21</c:v>
                      </c:pt>
                      <c:pt idx="9514">
                        <c:v>5.1613626082813969E-21</c:v>
                      </c:pt>
                      <c:pt idx="9515">
                        <c:v>5.0862750869057636E-21</c:v>
                      </c:pt>
                      <c:pt idx="9516">
                        <c:v>5.0069703341113061E-21</c:v>
                      </c:pt>
                      <c:pt idx="9517">
                        <c:v>4.9235677159872837E-21</c:v>
                      </c:pt>
                      <c:pt idx="9518">
                        <c:v>4.836189410556223E-21</c:v>
                      </c:pt>
                      <c:pt idx="9519">
                        <c:v>4.7449602605451056E-21</c:v>
                      </c:pt>
                      <c:pt idx="9520">
                        <c:v>4.650007625020692E-21</c:v>
                      </c:pt>
                      <c:pt idx="9521">
                        <c:v>4.5514612300450562E-21</c:v>
                      </c:pt>
                      <c:pt idx="9522">
                        <c:v>4.4494530185068707E-21</c:v>
                      </c:pt>
                      <c:pt idx="9523">
                        <c:v>4.3441169992831949E-21</c:v>
                      </c:pt>
                      <c:pt idx="9524">
                        <c:v>4.2355890958856632E-21</c:v>
                      </c:pt>
                      <c:pt idx="9525">
                        <c:v>4.1240069947439254E-21</c:v>
                      </c:pt>
                      <c:pt idx="9526">
                        <c:v>4.0095099932780237E-21</c:v>
                      </c:pt>
                      <c:pt idx="9527">
                        <c:v>3.8922388479101074E-21</c:v>
                      </c:pt>
                      <c:pt idx="9528">
                        <c:v>3.7723356221644112E-21</c:v>
                      </c:pt>
                      <c:pt idx="9529">
                        <c:v>3.649943535002901E-21</c:v>
                      </c:pt>
                      <c:pt idx="9530">
                        <c:v>3.5252068095422563E-21</c:v>
                      </c:pt>
                      <c:pt idx="9531">
                        <c:v>3.3982705222960607E-21</c:v>
                      </c:pt>
                      <c:pt idx="9532">
                        <c:v>3.269280453084114E-21</c:v>
                      </c:pt>
                      <c:pt idx="9533">
                        <c:v>3.1383829357487189E-21</c:v>
                      </c:pt>
                      <c:pt idx="9534">
                        <c:v>3.0057247098156298E-21</c:v>
                      </c:pt>
                      <c:pt idx="9535">
                        <c:v>2.8714527732350319E-21</c:v>
                      </c:pt>
                      <c:pt idx="9536">
                        <c:v>2.7357142363355471E-21</c:v>
                      </c:pt>
                      <c:pt idx="9537">
                        <c:v>2.598656177121733E-21</c:v>
                      </c:pt>
                      <c:pt idx="9538">
                        <c:v>2.460425498042949E-21</c:v>
                      </c:pt>
                      <c:pt idx="9539">
                        <c:v>2.32116878435874E-21</c:v>
                      </c:pt>
                      <c:pt idx="9540">
                        <c:v>2.1810321642230961E-21</c:v>
                      </c:pt>
                      <c:pt idx="9541">
                        <c:v>2.0401611706070508E-21</c:v>
                      </c:pt>
                      <c:pt idx="9542">
                        <c:v>1.898700605176081E-21</c:v>
                      </c:pt>
                      <c:pt idx="9543">
                        <c:v>1.7567944042357321E-21</c:v>
                      </c:pt>
                      <c:pt idx="9544">
                        <c:v>1.614585506855729E-21</c:v>
                      </c:pt>
                      <c:pt idx="9545">
                        <c:v>1.472215725279597E-21</c:v>
                      </c:pt>
                      <c:pt idx="9546">
                        <c:v>1.3298256177235569E-21</c:v>
                      </c:pt>
                      <c:pt idx="9547">
                        <c:v>1.187554363665056E-21</c:v>
                      </c:pt>
                      <c:pt idx="9548">
                        <c:v>1.045539641717891E-21</c:v>
                      </c:pt>
                      <c:pt idx="9549">
                        <c:v>9.0391751018739137E-22</c:v>
                      </c:pt>
                      <c:pt idx="9550">
                        <c:v>7.6282229039556043E-22</c:v>
                      </c:pt>
                      <c:pt idx="9551">
                        <c:v>6.2238645286250817E-22</c:v>
                      </c:pt>
                      <c:pt idx="9552">
                        <c:v>4.8274050642683589E-22</c:v>
                      </c:pt>
                      <c:pt idx="9553">
                        <c:v>3.4401289038395479E-22</c:v>
                      </c:pt>
                      <c:pt idx="9554">
                        <c:v>2.0632986971758601E-22</c:v>
                      </c:pt>
                      <c:pt idx="9555">
                        <c:v>6.9815433495920391E-23</c:v>
                      </c:pt>
                      <c:pt idx="9556">
                        <c:v>-6.5408803499880558E-23</c:v>
                      </c:pt>
                      <c:pt idx="9557">
                        <c:v>-1.992236958509924E-22</c:v>
                      </c:pt>
                      <c:pt idx="9558">
                        <c:v>-3.3151265922004511E-22</c:v>
                      </c:pt>
                      <c:pt idx="9559">
                        <c:v>-4.6216175865792339E-22</c:v>
                      </c:pt>
                      <c:pt idx="9560">
                        <c:v>-5.9105979344601387E-22</c:v>
                      </c:pt>
                      <c:pt idx="9561">
                        <c:v>-7.1809837842556211E-22</c:v>
                      </c:pt>
                      <c:pt idx="9562">
                        <c:v>-8.4317202176971445E-22</c:v>
                      </c:pt>
                      <c:pt idx="9563">
                        <c:v>-9.6617819915773189E-22</c:v>
                      </c:pt>
                      <c:pt idx="9564">
                        <c:v>-1.0870174243147779E-21</c:v>
                      </c:pt>
                      <c:pt idx="9565">
                        <c:v>-1.2055933158845981E-21</c:v>
                      </c:pt>
                      <c:pt idx="9566">
                        <c:v>-1.321812660606301E-21</c:v>
                      </c:pt>
                      <c:pt idx="9567">
                        <c:v>-1.435585472770369E-21</c:v>
                      </c:pt>
                      <c:pt idx="9568">
                        <c:v>-1.546825049932867E-21</c:v>
                      </c:pt>
                      <c:pt idx="9569">
                        <c:v>-1.655448024870727E-21</c:v>
                      </c:pt>
                      <c:pt idx="9570">
                        <c:v>-1.761374413764781E-21</c:v>
                      </c:pt>
                      <c:pt idx="9571">
                        <c:v>-1.864527660601056E-21</c:v>
                      </c:pt>
                      <c:pt idx="9572">
                        <c:v>-1.964834677784631E-21</c:v>
                      </c:pt>
                      <c:pt idx="9573">
                        <c:v>-2.06222588296408E-21</c:v>
                      </c:pt>
                      <c:pt idx="9574">
                        <c:v>-2.15663523206829E-21</c:v>
                      </c:pt>
                      <c:pt idx="9575">
                        <c:v>-2.248000248561075E-21</c:v>
                      </c:pt>
                      <c:pt idx="9576">
                        <c:v>-2.3362620489226819E-21</c:v>
                      </c:pt>
                      <c:pt idx="9577">
                        <c:v>-2.4213653643708519E-21</c:v>
                      </c:pt>
                      <c:pt idx="9578">
                        <c:v>-2.5032585588376501E-21</c:v>
                      </c:pt>
                      <c:pt idx="9579">
                        <c:v>-2.5818936432217888E-21</c:v>
                      </c:pt>
                      <c:pt idx="9580">
                        <c:v>-2.6572262859395791E-21</c:v>
                      </c:pt>
                      <c:pt idx="9581">
                        <c:v>-2.7292158198010449E-21</c:v>
                      </c:pt>
                      <c:pt idx="9582">
                        <c:v>-2.797825245241054E-21</c:v>
                      </c:pt>
                      <c:pt idx="9583">
                        <c:v>-2.8630212299385879E-21</c:v>
                      </c:pt>
                      <c:pt idx="9584">
                        <c:v>-2.924774104860446E-21</c:v>
                      </c:pt>
                      <c:pt idx="9585">
                        <c:v>-2.983057856768839E-21</c:v>
                      </c:pt>
                      <c:pt idx="9586">
                        <c:v>-3.0378501172353519E-21</c:v>
                      </c:pt>
                      <c:pt idx="9587">
                        <c:v>-3.089132148206782E-21</c:v>
                      </c:pt>
                      <c:pt idx="9588">
                        <c:v>-3.1368888241712338E-21</c:v>
                      </c:pt>
                      <c:pt idx="9589">
                        <c:v>-3.181108610975705E-21</c:v>
                      </c:pt>
                      <c:pt idx="9590">
                        <c:v>-3.221783541349169E-21</c:v>
                      </c:pt>
                      <c:pt idx="9591">
                        <c:v>-3.2589091871878168E-21</c:v>
                      </c:pt>
                      <c:pt idx="9592">
                        <c:v>-3.292484628661723E-21</c:v>
                      </c:pt>
                      <c:pt idx="9593">
                        <c:v>-3.3225124202047199E-21</c:v>
                      </c:pt>
                      <c:pt idx="9594">
                        <c:v>-3.348998553451692E-21</c:v>
                      </c:pt>
                      <c:pt idx="9595">
                        <c:v>-3.3719524171898298E-21</c:v>
                      </c:pt>
                      <c:pt idx="9596">
                        <c:v>-3.3913867543926493E-21</c:v>
                      </c:pt>
                      <c:pt idx="9597">
                        <c:v>-3.4073176164077332E-21</c:v>
                      </c:pt>
                      <c:pt idx="9598">
                        <c:v>-3.419764314371248E-21</c:v>
                      </c:pt>
                      <c:pt idx="9599">
                        <c:v>-3.4287493679242222E-21</c:v>
                      </c:pt>
                      <c:pt idx="9600">
                        <c:v>-3.4342984513075153E-21</c:v>
                      </c:pt>
                      <c:pt idx="9601">
                        <c:v>-3.4364403369141548E-21</c:v>
                      </c:pt>
                      <c:pt idx="9602">
                        <c:v>-3.4352068363794517E-21</c:v>
                      </c:pt>
                      <c:pt idx="9603">
                        <c:v>-3.4306327392908723E-21</c:v>
                      </c:pt>
                      <c:pt idx="9604">
                        <c:v>-3.4227557496011861E-21</c:v>
                      </c:pt>
                      <c:pt idx="9605">
                        <c:v>-3.4116164198298096E-21</c:v>
                      </c:pt>
                      <c:pt idx="9606">
                        <c:v>-3.3972580831385508E-21</c:v>
                      </c:pt>
                      <c:pt idx="9607">
                        <c:v>-3.3797267833692291E-21</c:v>
                      </c:pt>
                      <c:pt idx="9608">
                        <c:v>-3.359071203131718E-21</c:v>
                      </c:pt>
                      <c:pt idx="9609">
                        <c:v>-3.3353425900320051E-21</c:v>
                      </c:pt>
                      <c:pt idx="9610">
                        <c:v>-3.308594681130777E-21</c:v>
                      </c:pt>
                      <c:pt idx="9611">
                        <c:v>-3.2788836257238689E-21</c:v>
                      </c:pt>
                      <c:pt idx="9612">
                        <c:v>-3.2462679065366429E-21</c:v>
                      </c:pt>
                      <c:pt idx="9613">
                        <c:v>-3.210808259424991E-21</c:v>
                      </c:pt>
                      <c:pt idx="9614">
                        <c:v>-3.1725675916762112E-21</c:v>
                      </c:pt>
                      <c:pt idx="9615">
                        <c:v>-3.131610899003403E-21</c:v>
                      </c:pt>
                      <c:pt idx="9616">
                        <c:v>-3.088005181327427E-21</c:v>
                      </c:pt>
                      <c:pt idx="9617">
                        <c:v>-3.0418193574406689E-21</c:v>
                      </c:pt>
                      <c:pt idx="9618">
                        <c:v>-2.993124178647034E-21</c:v>
                      </c:pt>
                      <c:pt idx="9619">
                        <c:v>-2.94199214147266E-21</c:v>
                      </c:pt>
                      <c:pt idx="9620">
                        <c:v>-2.8884973995417641E-21</c:v>
                      </c:pt>
                      <c:pt idx="9621">
                        <c:v>-2.832715674711976E-21</c:v>
                      </c:pt>
                      <c:pt idx="9622">
                        <c:v>-2.774724167563232E-21</c:v>
                      </c:pt>
                      <c:pt idx="9623">
                        <c:v>-2.7146014673340481E-21</c:v>
                      </c:pt>
                      <c:pt idx="9624">
                        <c:v>-2.6524274613985621E-21</c:v>
                      </c:pt>
                      <c:pt idx="9625">
                        <c:v>-2.5882832443772751E-21</c:v>
                      </c:pt>
                      <c:pt idx="9626">
                        <c:v>-2.5222510269738471E-21</c:v>
                      </c:pt>
                      <c:pt idx="9627">
                        <c:v>-2.4544140446296479E-21</c:v>
                      </c:pt>
                      <c:pt idx="9628">
                        <c:v>-2.3848564660870299E-21</c:v>
                      </c:pt>
                      <c:pt idx="9629">
                        <c:v>-2.3136633019514899E-21</c:v>
                      </c:pt>
                      <c:pt idx="9630">
                        <c:v>-2.240920313341961E-21</c:v>
                      </c:pt>
                      <c:pt idx="9631">
                        <c:v>-2.1667139207175221E-21</c:v>
                      </c:pt>
                      <c:pt idx="9632">
                        <c:v>-2.0911311129677682E-21</c:v>
                      </c:pt>
                      <c:pt idx="9633">
                        <c:v>-2.0142593568529302E-21</c:v>
                      </c:pt>
                      <c:pt idx="9634">
                        <c:v>-1.936186506878677E-21</c:v>
                      </c:pt>
                      <c:pt idx="9635">
                        <c:v>-1.8570007156892119E-21</c:v>
                      </c:pt>
                      <c:pt idx="9636">
                        <c:v>-1.7767903450609909E-21</c:v>
                      </c:pt>
                      <c:pt idx="9637">
                        <c:v>-1.6956438775779449E-21</c:v>
                      </c:pt>
                      <c:pt idx="9638">
                        <c:v>-1.6136498290676319E-21</c:v>
                      </c:pt>
                      <c:pt idx="9639">
                        <c:v>-1.5308966618762279E-21</c:v>
                      </c:pt>
                      <c:pt idx="9640">
                        <c:v>-1.4474726990586319E-21</c:v>
                      </c:pt>
                      <c:pt idx="9641">
                        <c:v>-1.3634660395583559E-21</c:v>
                      </c:pt>
                      <c:pt idx="9642">
                        <c:v>-1.2789644744501309E-21</c:v>
                      </c:pt>
                      <c:pt idx="9643">
                        <c:v>-1.194055404316391E-21</c:v>
                      </c:pt>
                      <c:pt idx="9644">
                        <c:v>-1.1088257578270151E-21</c:v>
                      </c:pt>
                      <c:pt idx="9645">
                        <c:v>-1.0233619115898219E-21</c:v>
                      </c:pt>
                      <c:pt idx="9646">
                        <c:v>-9.3774961133738136E-22</c:v>
                      </c:pt>
                      <c:pt idx="9647">
                        <c:v>-8.5207389451379458E-22</c:v>
                      </c:pt>
                      <c:pt idx="9648">
                        <c:v>-7.6641901432305772E-22</c:v>
                      </c:pt>
                      <c:pt idx="9649">
                        <c:v>-6.808683652985995E-22</c:v>
                      </c:pt>
                      <c:pt idx="9650">
                        <c:v>-5.9550441045150395E-22</c:v>
                      </c:pt>
                      <c:pt idx="9651">
                        <c:v>-5.1040861005281532E-22</c:v>
                      </c:pt>
                      <c:pt idx="9652">
                        <c:v>-4.2566135210317805E-22</c:v>
                      </c:pt>
                      <c:pt idx="9653">
                        <c:v>-3.4134188454088351E-22</c:v>
                      </c:pt>
                      <c:pt idx="9654">
                        <c:v>-2.57528249237195E-22</c:v>
                      </c:pt>
                      <c:pt idx="9655">
                        <c:v>-1.742972178255907E-22</c:v>
                      </c:pt>
                      <c:pt idx="9656">
                        <c:v>-9.1724229409306908E-23</c:v>
                      </c:pt>
                      <c:pt idx="9657">
                        <c:v>-9.8833301892943024E-24</c:v>
                      </c:pt>
                      <c:pt idx="9658">
                        <c:v>7.1152884947598323E-23</c:v>
                      </c:pt>
                      <c:pt idx="9659">
                        <c:v>1.5131332884270431E-22</c:v>
                      </c:pt>
                      <c:pt idx="9660">
                        <c:v>2.3052847644669978E-22</c:v>
                      </c:pt>
                      <c:pt idx="9661">
                        <c:v>3.0873041713499508E-22</c:v>
                      </c:pt>
                      <c:pt idx="9662">
                        <c:v>3.8585290492684961E-22</c:v>
                      </c:pt>
                      <c:pt idx="9663">
                        <c:v>4.6183140658005331E-22</c:v>
                      </c:pt>
                      <c:pt idx="9664">
                        <c:v>5.3660314753537178E-22</c:v>
                      </c:pt>
                      <c:pt idx="9665">
                        <c:v>6.1010715568730608E-22</c:v>
                      </c:pt>
                      <c:pt idx="9666">
                        <c:v>6.8228430296007475E-22</c:v>
                      </c:pt>
                      <c:pt idx="9667">
                        <c:v>7.5307734467007672E-22</c:v>
                      </c:pt>
                      <c:pt idx="9668">
                        <c:v>8.2243095665844163E-22</c:v>
                      </c:pt>
                      <c:pt idx="9669">
                        <c:v>8.9029177017961156E-22</c:v>
                      </c:pt>
                      <c:pt idx="9670">
                        <c:v>9.5660840453423107E-22</c:v>
                      </c:pt>
                      <c:pt idx="9671">
                        <c:v>1.0213314974369389E-21</c:v>
                      </c:pt>
                      <c:pt idx="9672">
                        <c:v>1.0844137331119609E-21</c:v>
                      </c:pt>
                      <c:pt idx="9673">
                        <c:v>1.145809868111684E-21</c:v>
                      </c:pt>
                      <c:pt idx="9674">
                        <c:v>1.205476754855681E-21</c:v>
                      </c:pt>
                      <c:pt idx="9675">
                        <c:v>1.263373362889882E-21</c:v>
                      </c:pt>
                      <c:pt idx="9676">
                        <c:v>1.3194607978678289E-21</c:v>
                      </c:pt>
                      <c:pt idx="9677">
                        <c:v>1.3737023182581601E-21</c:v>
                      </c:pt>
                      <c:pt idx="9678">
                        <c:v>1.4260633497846319E-21</c:v>
                      </c:pt>
                      <c:pt idx="9679">
                        <c:v>1.476511497607161E-21</c:v>
                      </c:pt>
                      <c:pt idx="9680">
                        <c:v>1.5250165562544479E-21</c:v>
                      </c:pt>
                      <c:pt idx="9681">
                        <c:v>1.5715505173208911E-21</c:v>
                      </c:pt>
                      <c:pt idx="9682">
                        <c:v>1.616087574942505E-21</c:v>
                      </c:pt>
                      <c:pt idx="9683">
                        <c:v>1.658604129068602E-21</c:v>
                      </c:pt>
                      <c:pt idx="9684">
                        <c:v>1.699078786547973E-21</c:v>
                      </c:pt>
                      <c:pt idx="9685">
                        <c:v>1.737492360050266E-21</c:v>
                      </c:pt>
                      <c:pt idx="9686">
                        <c:v>1.7738278648451388E-21</c:v>
                      </c:pt>
                      <c:pt idx="9687">
                        <c:v>1.808070513463657E-21</c:v>
                      </c:pt>
                      <c:pt idx="9688">
                        <c:v>1.8402077082682131E-21</c:v>
                      </c:pt>
                      <c:pt idx="9689">
                        <c:v>1.8702290319590309E-21</c:v>
                      </c:pt>
                      <c:pt idx="9690">
                        <c:v>1.8981262360470568E-21</c:v>
                      </c:pt>
                      <c:pt idx="9691">
                        <c:v>1.923893227324721E-21</c:v>
                      </c:pt>
                      <c:pt idx="9692">
                        <c:v>1.9475260523676868E-21</c:v>
                      </c:pt>
                      <c:pt idx="9693">
                        <c:v>1.969022880102323E-21</c:v>
                      </c:pt>
                      <c:pt idx="9694">
                        <c:v>1.9883839824751452E-21</c:v>
                      </c:pt>
                      <c:pt idx="9695">
                        <c:v>2.005611713261989E-21</c:v>
                      </c:pt>
                      <c:pt idx="9696">
                        <c:v>2.0207104850561049E-21</c:v>
                      </c:pt>
                      <c:pt idx="9697">
                        <c:v>2.0336867444757511E-21</c:v>
                      </c:pt>
                      <c:pt idx="9698">
                        <c:v>2.044548945633208E-21</c:v>
                      </c:pt>
                      <c:pt idx="9699">
                        <c:v>2.0533075219083949E-21</c:v>
                      </c:pt>
                      <c:pt idx="9700">
                        <c:v>2.0599748560715248E-21</c:v>
                      </c:pt>
                      <c:pt idx="9701">
                        <c:v>2.0645652488003741E-21</c:v>
                      </c:pt>
                      <c:pt idx="9702">
                        <c:v>2.06709488563887E-21</c:v>
                      </c:pt>
                      <c:pt idx="9703">
                        <c:v>2.067581802444758E-21</c:v>
                      </c:pt>
                      <c:pt idx="9704">
                        <c:v>2.0660458493751129E-21</c:v>
                      </c:pt>
                      <c:pt idx="9705">
                        <c:v>2.0625086534593719E-21</c:v>
                      </c:pt>
                      <c:pt idx="9706">
                        <c:v>2.0569935798105069E-21</c:v>
                      </c:pt>
                      <c:pt idx="9707">
                        <c:v>2.0495256915257121E-21</c:v>
                      </c:pt>
                      <c:pt idx="9708">
                        <c:v>2.0401317083288091E-21</c:v>
                      </c:pt>
                      <c:pt idx="9709">
                        <c:v>2.0288399640072479E-21</c:v>
                      </c:pt>
                      <c:pt idx="9710">
                        <c:v>2.015680362697229E-21</c:v>
                      </c:pt>
                      <c:pt idx="9711">
                        <c:v>2.0006843340711039E-21</c:v>
                      </c:pt>
                      <c:pt idx="9712">
                        <c:v>1.9838847874816802E-21</c:v>
                      </c:pt>
                      <c:pt idx="9713">
                        <c:v>1.9653160651185899E-21</c:v>
                      </c:pt>
                      <c:pt idx="9714">
                        <c:v>1.9450138942322729E-21</c:v>
                      </c:pt>
                      <c:pt idx="9715">
                        <c:v>1.9230153384814621E-21</c:v>
                      </c:pt>
                      <c:pt idx="9716">
                        <c:v>1.8993587484604089E-21</c:v>
                      </c:pt>
                      <c:pt idx="9717">
                        <c:v>1.8740837114622649E-21</c:v>
                      </c:pt>
                      <c:pt idx="9718">
                        <c:v>1.8472310005352848E-21</c:v>
                      </c:pt>
                      <c:pt idx="9719">
                        <c:v>1.8188425228885821E-21</c:v>
                      </c:pt>
                      <c:pt idx="9720">
                        <c:v>1.7889612677042842E-21</c:v>
                      </c:pt>
                      <c:pt idx="9721">
                        <c:v>1.75763125341293E-21</c:v>
                      </c:pt>
                      <c:pt idx="9722">
                        <c:v>1.7248974744888962E-21</c:v>
                      </c:pt>
                      <c:pt idx="9723">
                        <c:v>1.690805847822581E-21</c:v>
                      </c:pt>
                      <c:pt idx="9724">
                        <c:v>1.655403158725875E-21</c:v>
                      </c:pt>
                      <c:pt idx="9725">
                        <c:v>1.618737006627287E-21</c:v>
                      </c:pt>
                      <c:pt idx="9726">
                        <c:v>1.5808557505128089E-21</c:v>
                      </c:pt>
                      <c:pt idx="9727">
                        <c:v>1.5418084541682961E-21</c:v>
                      </c:pt>
                      <c:pt idx="9728">
                        <c:v>1.5016448312787919E-21</c:v>
                      </c:pt>
                      <c:pt idx="9729">
                        <c:v>1.4604151904397999E-21</c:v>
                      </c:pt>
                      <c:pt idx="9730">
                        <c:v>1.418170380135056E-21</c:v>
                      </c:pt>
                      <c:pt idx="9731">
                        <c:v>1.374961733734821E-21</c:v>
                      </c:pt>
                      <c:pt idx="9732">
                        <c:v>1.3308410145682009E-21</c:v>
                      </c:pt>
                      <c:pt idx="9733">
                        <c:v>1.285860361122342E-21</c:v>
                      </c:pt>
                      <c:pt idx="9734">
                        <c:v>1.2400722324207369E-21</c:v>
                      </c:pt>
                      <c:pt idx="9735">
                        <c:v>1.1935293536321821E-21</c:v>
                      </c:pt>
                      <c:pt idx="9736">
                        <c:v>1.146284661961156E-21</c:v>
                      </c:pt>
                      <c:pt idx="9737">
                        <c:v>1.098391252869652E-21</c:v>
                      </c:pt>
                      <c:pt idx="9738">
                        <c:v>1.049902326679648E-21</c:v>
                      </c:pt>
                      <c:pt idx="9739">
                        <c:v>1.00087113560454E-21</c:v>
                      </c:pt>
                      <c:pt idx="9740">
                        <c:v>9.5135093125697564E-22</c:v>
                      </c:pt>
                      <c:pt idx="9741">
                        <c:v>9.013949126795816E-22</c:v>
                      </c:pt>
                      <c:pt idx="9742">
                        <c:v>8.5105617494410242E-22</c:v>
                      </c:pt>
                      <c:pt idx="9743">
                        <c:v>8.0038765836346459E-22</c:v>
                      </c:pt>
                      <c:pt idx="9744">
                        <c:v>7.4944209836024002E-22</c:v>
                      </c:pt>
                      <c:pt idx="9745">
                        <c:v>6.9827197603390492E-22</c:v>
                      </c:pt>
                      <c:pt idx="9746">
                        <c:v>6.4692946946819066E-22</c:v>
                      </c:pt>
                      <c:pt idx="9747">
                        <c:v>5.9546640581868723E-22</c:v>
                      </c:pt>
                      <c:pt idx="9748">
                        <c:v>5.4393421421969987E-22</c:v>
                      </c:pt>
                      <c:pt idx="9749">
                        <c:v>4.9238387954817165E-22</c:v>
                      </c:pt>
                      <c:pt idx="9750">
                        <c:v>4.4086589708127225E-22</c:v>
                      </c:pt>
                      <c:pt idx="9751">
                        <c:v>3.8943022808301481E-22</c:v>
                      </c:pt>
                      <c:pt idx="9752">
                        <c:v>3.381262563540091E-22</c:v>
                      </c:pt>
                      <c:pt idx="9753">
                        <c:v>2.8700274577717219E-22</c:v>
                      </c:pt>
                      <c:pt idx="9754">
                        <c:v>2.3610779889092681E-22</c:v>
                      </c:pt>
                      <c:pt idx="9755">
                        <c:v>1.854888165200955E-22</c:v>
                      </c:pt>
                      <c:pt idx="9756">
                        <c:v>1.3519245849336981E-22</c:v>
                      </c:pt>
                      <c:pt idx="9757">
                        <c:v>8.5264605474881602E-23</c:v>
                      </c:pt>
                      <c:pt idx="9758">
                        <c:v>3.5750321936046117E-23</c:v>
                      </c:pt>
                      <c:pt idx="9759">
                        <c:v>-1.3306179707528621E-23</c:v>
                      </c:pt>
                      <c:pt idx="9760">
                        <c:v>-6.186157377065573E-23</c:v>
                      </c:pt>
                      <c:pt idx="9761">
                        <c:v>-1.098734547626882E-22</c:v>
                      </c:pt>
                      <c:pt idx="9762">
                        <c:v>-1.573003696205253E-22</c:v>
                      </c:pt>
                      <c:pt idx="9763">
                        <c:v>-2.04101848691296E-22</c:v>
                      </c:pt>
                      <c:pt idx="9764">
                        <c:v>-2.5023843544692008E-22</c:v>
                      </c:pt>
                      <c:pt idx="9765">
                        <c:v>-2.956717149141626E-22</c:v>
                      </c:pt>
                      <c:pt idx="9766">
                        <c:v>-3.4036434080521458E-22</c:v>
                      </c:pt>
                      <c:pt idx="9767">
                        <c:v>-3.8428006133524942E-22</c:v>
                      </c:pt>
                      <c:pt idx="9768">
                        <c:v>-4.2738374371481976E-22</c:v>
                      </c:pt>
                      <c:pt idx="9769">
                        <c:v>-4.696413973063784E-22</c:v>
                      </c:pt>
                      <c:pt idx="9770">
                        <c:v>-5.1102019543560886E-22</c:v>
                      </c:pt>
                      <c:pt idx="9771">
                        <c:v>-5.5148849584966774E-22</c:v>
                      </c:pt>
                      <c:pt idx="9772">
                        <c:v>-5.9101585981582943E-22</c:v>
                      </c:pt>
                      <c:pt idx="9773">
                        <c:v>-6.2957306985542338E-22</c:v>
                      </c:pt>
                      <c:pt idx="9774">
                        <c:v>-6.6713214610933348E-22</c:v>
                      </c:pt>
                      <c:pt idx="9775">
                        <c:v>-7.0366636133270179E-22</c:v>
                      </c:pt>
                      <c:pt idx="9776">
                        <c:v>-7.3915025451784203E-22</c:v>
                      </c:pt>
                      <c:pt idx="9777">
                        <c:v>-7.735596431457152E-22</c:v>
                      </c:pt>
                      <c:pt idx="9778">
                        <c:v>-8.0687163406765577E-22</c:v>
                      </c:pt>
                      <c:pt idx="9779">
                        <c:v>-8.3906463302035675E-22</c:v>
                      </c:pt>
                      <c:pt idx="9780">
                        <c:v>-8.7011835277842632E-22</c:v>
                      </c:pt>
                      <c:pt idx="9781">
                        <c:v>-9.0001381995011463E-22</c:v>
                      </c:pt>
                      <c:pt idx="9782">
                        <c:v>-9.2873338042307947E-22</c:v>
                      </c:pt>
                      <c:pt idx="9783">
                        <c:v>-9.5626070346830665E-22</c:v>
                      </c:pt>
                      <c:pt idx="9784">
                        <c:v>-9.8258078451153257E-22</c:v>
                      </c:pt>
                      <c:pt idx="9785">
                        <c:v>-1.0076799465827221E-21</c:v>
                      </c:pt>
                      <c:pt idx="9786">
                        <c:v>-1.031545840455337E-21</c:v>
                      </c:pt>
                      <c:pt idx="9787">
                        <c:v>-1.054167443488308E-21</c:v>
                      </c:pt>
                      <c:pt idx="9788">
                        <c:v>-1.0755350571847281E-21</c:v>
                      </c:pt>
                      <c:pt idx="9789">
                        <c:v>-1.09564030348244E-21</c:v>
                      </c:pt>
                      <c:pt idx="9790">
                        <c:v>-1.114476119792742E-21</c:v>
                      </c:pt>
                      <c:pt idx="9791">
                        <c:v>-1.132036752804521E-21</c:v>
                      </c:pt>
                      <c:pt idx="9792">
                        <c:v>-1.1483177510721339E-21</c:v>
                      </c:pt>
                      <c:pt idx="9793">
                        <c:v>-1.163315956406382E-21</c:v>
                      </c:pt>
                      <c:pt idx="9794">
                        <c:v>-1.1770294940888861E-21</c:v>
                      </c:pt>
                      <c:pt idx="9795">
                        <c:v>-1.189457761931124E-21</c:v>
                      </c:pt>
                      <c:pt idx="9796">
                        <c:v>-1.200601418200302E-21</c:v>
                      </c:pt>
                      <c:pt idx="9797">
                        <c:v>-1.210462368435123E-21</c:v>
                      </c:pt>
                      <c:pt idx="9798">
                        <c:v>-1.219043751175361E-21</c:v>
                      </c:pt>
                      <c:pt idx="9799">
                        <c:v>-1.22634992262998E-21</c:v>
                      </c:pt>
                      <c:pt idx="9800">
                        <c:v>-1.232386440309333E-21</c:v>
                      </c:pt>
                      <c:pt idx="9801">
                        <c:v>-1.2371600456477E-21</c:v>
                      </c:pt>
                      <c:pt idx="9802">
                        <c:v>-1.2406786456432041E-21</c:v>
                      </c:pt>
                      <c:pt idx="9803">
                        <c:v>-1.242951293542775E-21</c:v>
                      </c:pt>
                      <c:pt idx="9804">
                        <c:v>-1.2439881686005279E-21</c:v>
                      </c:pt>
                      <c:pt idx="9805">
                        <c:v>-1.243800554938534E-21</c:v>
                      </c:pt>
                      <c:pt idx="9806">
                        <c:v>-1.2424008195395449E-21</c:v>
                      </c:pt>
                      <c:pt idx="9807">
                        <c:v>-1.239802389401778E-21</c:v>
                      </c:pt>
                      <c:pt idx="9808">
                        <c:v>-1.236019727886421E-21</c:v>
                      </c:pt>
                      <c:pt idx="9809">
                        <c:v>-1.231068310288948E-21</c:v>
                      </c:pt>
                      <c:pt idx="9810">
                        <c:v>-1.224964598665827E-21</c:v>
                      </c:pt>
                      <c:pt idx="9811">
                        <c:v>-1.2177260159486071E-21</c:v>
                      </c:pt>
                      <c:pt idx="9812">
                        <c:v>-1.209370919377712E-21</c:v>
                      </c:pt>
                      <c:pt idx="9813">
                        <c:v>-1.1999185732886751E-21</c:v>
                      </c:pt>
                      <c:pt idx="9814">
                        <c:v>-1.1893891212837889E-21</c:v>
                      </c:pt>
                      <c:pt idx="9815">
                        <c:v>-1.177803557822466E-21</c:v>
                      </c:pt>
                      <c:pt idx="9816">
                        <c:v>-1.1651836992638171E-21</c:v>
                      </c:pt>
                      <c:pt idx="9817">
                        <c:v>-1.1515521543951579E-21</c:v>
                      </c:pt>
                      <c:pt idx="9818">
                        <c:v>-1.136932294480329E-21</c:v>
                      </c:pt>
                      <c:pt idx="9819">
                        <c:v>-1.1213482228618349E-21</c:v>
                      </c:pt>
                      <c:pt idx="9820">
                        <c:v>-1.1048247441509229E-21</c:v>
                      </c:pt>
                      <c:pt idx="9821">
                        <c:v>-1.0873873330397609E-21</c:v>
                      </c:pt>
                      <c:pt idx="9822">
                        <c:v>-1.069062102769913E-21</c:v>
                      </c:pt>
                      <c:pt idx="9823">
                        <c:v>-1.049875773291327E-21</c:v>
                      </c:pt>
                      <c:pt idx="9824">
                        <c:v>-1.0298556391459691E-21</c:v>
                      </c:pt>
                      <c:pt idx="9825">
                        <c:v>-1.0090295371102069E-21</c:v>
                      </c:pt>
                      <c:pt idx="9826">
                        <c:v>-9.8742581362991686E-22</c:v>
                      </c:pt>
                      <c:pt idx="9827">
                        <c:v>-9.6507329208215981E-22</c:v>
                      </c:pt>
                      <c:pt idx="9828">
                        <c:v>-9.4200123989711789E-22</c:v>
                      </c:pt>
                      <c:pt idx="9829">
                        <c:v>-9.1823933557375582E-22</c:v>
                      </c:pt>
                      <c:pt idx="9830">
                        <c:v>-8.9381763562246866E-22</c:v>
                      </c:pt>
                      <c:pt idx="9831">
                        <c:v>-8.6876654146770442E-22</c:v>
                      </c:pt>
                      <c:pt idx="9832">
                        <c:v>-8.4311676634326427E-22</c:v>
                      </c:pt>
                      <c:pt idx="9833">
                        <c:v>-8.1689930221266369E-22</c:v>
                      </c:pt>
                      <c:pt idx="9834">
                        <c:v>-7.9014538674659316E-22</c:v>
                      </c:pt>
                      <c:pt idx="9835">
                        <c:v>-7.6288647038914018E-22</c:v>
                      </c:pt>
                      <c:pt idx="9836">
                        <c:v>-7.3515418354403466E-22</c:v>
                      </c:pt>
                      <c:pt idx="9837">
                        <c:v>-7.0698030391174978E-22</c:v>
                      </c:pt>
                      <c:pt idx="9838">
                        <c:v>-6.7839672400783877E-22</c:v>
                      </c:pt>
                      <c:pt idx="9839">
                        <c:v>-6.4943541889240544E-22</c:v>
                      </c:pt>
                      <c:pt idx="9840">
                        <c:v>-6.2012841414010656E-22</c:v>
                      </c:pt>
                      <c:pt idx="9841">
                        <c:v>-5.9050775407955397E-22</c:v>
                      </c:pt>
                      <c:pt idx="9842">
                        <c:v>-5.606054703304352E-22</c:v>
                      </c:pt>
                      <c:pt idx="9843">
                        <c:v>-5.3045355066609958E-22</c:v>
                      </c:pt>
                      <c:pt idx="9844">
                        <c:v>-5.0008390822876229E-22</c:v>
                      </c:pt>
                      <c:pt idx="9845">
                        <c:v>-4.695283511238641E-22</c:v>
                      </c:pt>
                      <c:pt idx="9846">
                        <c:v>-4.3881855241949198E-22</c:v>
                      </c:pt>
                      <c:pt idx="9847">
                        <c:v>-4.0798602057611079E-22</c:v>
                      </c:pt>
                      <c:pt idx="9848">
                        <c:v>-3.7706207033118672E-22</c:v>
                      </c:pt>
                      <c:pt idx="9849">
                        <c:v>-3.460777940625925E-22</c:v>
                      </c:pt>
                      <c:pt idx="9850">
                        <c:v>-3.150640336539825E-22</c:v>
                      </c:pt>
                      <c:pt idx="9851">
                        <c:v>-2.8405135288460142E-22</c:v>
                      </c:pt>
                      <c:pt idx="9852">
                        <c:v>-2.5307001036525789E-22</c:v>
                      </c:pt>
                      <c:pt idx="9853">
                        <c:v>-2.2214993304144419E-22</c:v>
                      </c:pt>
                      <c:pt idx="9854">
                        <c:v>-1.913206902838188E-22</c:v>
                      </c:pt>
                      <c:pt idx="9855">
                        <c:v>-1.606114685854986E-22</c:v>
                      </c:pt>
                      <c:pt idx="9856">
                        <c:v>-1.300510468848171E-22</c:v>
                      </c:pt>
                      <c:pt idx="9857">
                        <c:v>-9.9667772531411794E-23</c:v>
                      </c:pt>
                      <c:pt idx="9858">
                        <c:v>-6.9489537912696833E-23</c:v>
                      </c:pt>
                      <c:pt idx="9859">
                        <c:v>-3.9543757756964028E-23</c:v>
                      </c:pt>
                      <c:pt idx="9860">
                        <c:v>-9.8573471285318555E-24</c:v>
                      </c:pt>
                      <c:pt idx="9861">
                        <c:v>1.954329987046581E-23</c:v>
                      </c:pt>
                      <c:pt idx="9862">
                        <c:v>4.8632330677894611E-23</c:v>
                      </c:pt>
                      <c:pt idx="9863">
                        <c:v>7.738445411612195E-23</c:v>
                      </c:pt>
                      <c:pt idx="9864">
                        <c:v>1.0577495949113421E-22</c:v>
                      </c:pt>
                      <c:pt idx="9865">
                        <c:v>1.3377973493504411E-22</c:v>
                      </c:pt>
                      <c:pt idx="9866">
                        <c:v>1.6137528498161409E-22</c:v>
                      </c:pt>
                      <c:pt idx="9867">
                        <c:v>1.885387473652732E-22</c:v>
                      </c:pt>
                      <c:pt idx="9868">
                        <c:v>2.1524790903495618E-22</c:v>
                      </c:pt>
                      <c:pt idx="9869">
                        <c:v>2.4148122137494929E-22</c:v>
                      </c:pt>
                      <c:pt idx="9870">
                        <c:v>2.6721781462577649E-22</c:v>
                      </c:pt>
                      <c:pt idx="9871">
                        <c:v>2.9243751149900941E-22</c:v>
                      </c:pt>
                      <c:pt idx="9872">
                        <c:v>3.171208399807346E-22</c:v>
                      </c:pt>
                      <c:pt idx="9873">
                        <c:v>3.4124904531925491E-22</c:v>
                      </c:pt>
                      <c:pt idx="9874">
                        <c:v>3.64804101193439E-22</c:v>
                      </c:pt>
                      <c:pt idx="9875">
                        <c:v>3.877687200589742E-22</c:v>
                      </c:pt>
                      <c:pt idx="9876">
                        <c:v>4.1012636267060208E-22</c:v>
                      </c:pt>
                      <c:pt idx="9877">
                        <c:v>4.3186124677924356E-22</c:v>
                      </c:pt>
                      <c:pt idx="9878">
                        <c:v>4.5295835500373314E-22</c:v>
                      </c:pt>
                      <c:pt idx="9879">
                        <c:v>4.7340344187769373E-22</c:v>
                      </c:pt>
                      <c:pt idx="9880">
                        <c:v>4.9318304007288009E-22</c:v>
                      </c:pt>
                      <c:pt idx="9881">
                        <c:v>5.1228446580111228E-22</c:v>
                      </c:pt>
                      <c:pt idx="9882">
                        <c:v>5.3069582339769854E-22</c:v>
                      </c:pt>
                      <c:pt idx="9883">
                        <c:v>5.4840600909001933E-22</c:v>
                      </c:pt>
                      <c:pt idx="9884">
                        <c:v>5.6540471395570225E-22</c:v>
                      </c:pt>
                      <c:pt idx="9885">
                        <c:v>5.8168242607556218E-22</c:v>
                      </c:pt>
                      <c:pt idx="9886">
                        <c:v>5.972304318872212E-22</c:v>
                      </c:pt>
                      <c:pt idx="9887">
                        <c:v>6.1204081674603654E-22</c:v>
                      </c:pt>
                      <c:pt idx="9888">
                        <c:v>6.261064647006794E-22</c:v>
                      </c:pt>
                      <c:pt idx="9889">
                        <c:v>6.3942105749139645E-22</c:v>
                      </c:pt>
                      <c:pt idx="9890">
                        <c:v>6.5197907277966714E-22</c:v>
                      </c:pt>
                      <c:pt idx="9891">
                        <c:v>6.6377578161863146E-22</c:v>
                      </c:pt>
                      <c:pt idx="9892">
                        <c:v>6.748072451743126E-22</c:v>
                      </c:pt>
                      <c:pt idx="9893">
                        <c:v>6.8507031070828866E-22</c:v>
                      </c:pt>
                      <c:pt idx="9894">
                        <c:v>6.9456260683308343E-22</c:v>
                      </c:pt>
                      <c:pt idx="9895">
                        <c:v>7.0328253805214394E-22</c:v>
                      </c:pt>
                      <c:pt idx="9896">
                        <c:v>7.1122927859685161E-22</c:v>
                      </c:pt>
                      <c:pt idx="9897">
                        <c:v>7.1840276557357812E-22</c:v>
                      </c:pt>
                      <c:pt idx="9898">
                        <c:v>7.248036914343386E-22</c:v>
                      </c:pt>
                      <c:pt idx="9899">
                        <c:v>7.3043349578512237E-22</c:v>
                      </c:pt>
                      <c:pt idx="9900">
                        <c:v>7.3529435654648606E-22</c:v>
                      </c:pt>
                      <c:pt idx="9901">
                        <c:v>7.3938918048148218E-22</c:v>
                      </c:pt>
                      <c:pt idx="9902">
                        <c:v>7.4272159310646283E-22</c:v>
                      </c:pt>
                      <c:pt idx="9903">
                        <c:v>7.4529592800074736E-22</c:v>
                      </c:pt>
                      <c:pt idx="9904">
                        <c:v>7.4711721553156798E-22</c:v>
                      </c:pt>
                      <c:pt idx="9905">
                        <c:v>7.48191171011118E-22</c:v>
                      </c:pt>
                      <c:pt idx="9906">
                        <c:v>7.4852418230291062E-22</c:v>
                      </c:pt>
                      <c:pt idx="9907">
                        <c:v>7.481232968950262E-22</c:v>
                      </c:pt>
                      <c:pt idx="9908">
                        <c:v>7.4699620845816763E-22</c:v>
                      </c:pt>
                      <c:pt idx="9909">
                        <c:v>7.4515124290677111E-22</c:v>
                      </c:pt>
                      <c:pt idx="9910">
                        <c:v>7.4259734398172155E-22</c:v>
                      </c:pt>
                      <c:pt idx="9911">
                        <c:v>7.3934405837350376E-22</c:v>
                      </c:pt>
                      <c:pt idx="9912">
                        <c:v>7.3540152040488353E-22</c:v>
                      </c:pt>
                      <c:pt idx="9913">
                        <c:v>7.3078043629245059E-22</c:v>
                      </c:pt>
                      <c:pt idx="9914">
                        <c:v>7.2549206800657532E-22</c:v>
                      </c:pt>
                      <c:pt idx="9915">
                        <c:v>7.1954821674952878E-22</c:v>
                      </c:pt>
                      <c:pt idx="9916">
                        <c:v>7.1296120607169065E-22</c:v>
                      </c:pt>
                      <c:pt idx="9917">
                        <c:v>7.057438646459255E-22</c:v>
                      </c:pt>
                      <c:pt idx="9918">
                        <c:v>6.9790950872034137E-22</c:v>
                      </c:pt>
                      <c:pt idx="9919">
                        <c:v>6.8947192426975746E-22</c:v>
                      </c:pt>
                      <c:pt idx="9920">
                        <c:v>6.8044534886629994E-22</c:v>
                      </c:pt>
                      <c:pt idx="9921">
                        <c:v>6.7084445328961477E-22</c:v>
                      </c:pt>
                      <c:pt idx="9922">
                        <c:v>6.6068432289723791E-22</c:v>
                      </c:pt>
                      <c:pt idx="9923">
                        <c:v>6.4998043877569253E-22</c:v>
                      </c:pt>
                      <c:pt idx="9924">
                        <c:v>6.3874865869289144E-22</c:v>
                      </c:pt>
                      <c:pt idx="9925">
                        <c:v>6.2700519787241422E-22</c:v>
                      </c:pt>
                      <c:pt idx="9926">
                        <c:v>6.1476660961019459E-22</c:v>
                      </c:pt>
                      <c:pt idx="9927">
                        <c:v>6.0204976575410617E-22</c:v>
                      </c:pt>
                      <c:pt idx="9928">
                        <c:v>5.8887183706686312E-22</c:v>
                      </c:pt>
                      <c:pt idx="9929">
                        <c:v>5.7525027349256226E-22</c:v>
                      </c:pt>
                      <c:pt idx="9930">
                        <c:v>5.6120278434708677E-22</c:v>
                      </c:pt>
                      <c:pt idx="9931">
                        <c:v>5.46747318452464E-22</c:v>
                      </c:pt>
                      <c:pt idx="9932">
                        <c:v>5.3190204423512369E-22</c:v>
                      </c:pt>
                      <c:pt idx="9933">
                        <c:v>5.1668532980784129E-22</c:v>
                      </c:pt>
                      <c:pt idx="9934">
                        <c:v>5.0111572305496879E-22</c:v>
                      </c:pt>
                      <c:pt idx="9935">
                        <c:v>4.8521193174035859E-22</c:v>
                      </c:pt>
                      <c:pt idx="9936">
                        <c:v>4.6899280365716876E-22</c:v>
                      </c:pt>
                      <c:pt idx="9937">
                        <c:v>4.5247730683850855E-22</c:v>
                      </c:pt>
                      <c:pt idx="9938">
                        <c:v>4.3568450984763317E-22</c:v>
                      </c:pt>
                      <c:pt idx="9939">
                        <c:v>4.1863356216613341E-22</c:v>
                      </c:pt>
                      <c:pt idx="9940">
                        <c:v>4.0134367469828778E-22</c:v>
                      </c:pt>
                      <c:pt idx="9941">
                        <c:v>3.8383410040944868E-22</c:v>
                      </c:pt>
                      <c:pt idx="9942">
                        <c:v>3.6612411511602699E-22</c:v>
                      </c:pt>
                      <c:pt idx="9943">
                        <c:v>3.482329984443166E-22</c:v>
                      </c:pt>
                      <c:pt idx="9944">
                        <c:v>3.3018001497506201E-22</c:v>
                      </c:pt>
                      <c:pt idx="9945">
                        <c:v>3.1198439559032722E-22</c:v>
                      </c:pt>
                      <c:pt idx="9946">
                        <c:v>2.9366531903885598E-22</c:v>
                      </c:pt>
                      <c:pt idx="9947">
                        <c:v>2.752418937357443E-22</c:v>
                      </c:pt>
                      <c:pt idx="9948">
                        <c:v>2.567331398118567E-22</c:v>
                      </c:pt>
                      <c:pt idx="9949">
                        <c:v>2.3815797142802171E-22</c:v>
                      </c:pt>
                      <c:pt idx="9950">
                        <c:v>2.1953517936863522E-22</c:v>
                      </c:pt>
                      <c:pt idx="9951">
                        <c:v>2.008834139288784E-22</c:v>
                      </c:pt>
                      <c:pt idx="9952">
                        <c:v>1.8222116810933331E-22</c:v>
                      </c:pt>
                      <c:pt idx="9953">
                        <c:v>1.63566761131339E-22</c:v>
                      </c:pt>
                      <c:pt idx="9954">
                        <c:v>1.449383222859868E-22</c:v>
                      </c:pt>
                      <c:pt idx="9955">
                        <c:v>1.2635377512919819E-22</c:v>
                      </c:pt>
                      <c:pt idx="9956">
                        <c:v>1.0783082203486929E-22</c:v>
                      </c:pt>
                      <c:pt idx="9957">
                        <c:v>8.938692911759386E-23</c:v>
                      </c:pt>
                      <c:pt idx="9958">
                        <c:v>7.1039311536004124E-23</c:v>
                      </c:pt>
                      <c:pt idx="9959">
                        <c:v>5.2804919187287598E-23</c:v>
                      </c:pt>
                      <c:pt idx="9960">
                        <c:v>3.4700422802948631E-23</c:v>
                      </c:pt>
                      <c:pt idx="9961">
                        <c:v>1.6742200455394091E-23</c:v>
                      </c:pt>
                      <c:pt idx="9962">
                        <c:v>-1.0536755155745121E-24</c:v>
                      </c:pt>
                      <c:pt idx="9963">
                        <c:v>-1.8671451147780959E-23</c:v>
                      </c:pt>
                      <c:pt idx="9964">
                        <c:v>-3.6095703065127467E-23</c:v>
                      </c:pt>
                      <c:pt idx="9965">
                        <c:v>-5.3311350241909306E-23</c:v>
                      </c:pt>
                      <c:pt idx="9966">
                        <c:v>-7.0303665315927745E-23</c:v>
                      </c:pt>
                      <c:pt idx="9967">
                        <c:v>-8.7058285443848984E-23</c:v>
                      </c:pt>
                      <c:pt idx="9968">
                        <c:v>-1.035612226927685E-22</c:v>
                      </c:pt>
                      <c:pt idx="9969">
                        <c:v>-1.197988739624532E-22</c:v>
                      </c:pt>
                      <c:pt idx="9970">
                        <c:v>-1.357580304332471E-22</c:v>
                      </c:pt>
                      <c:pt idx="9971">
                        <c:v>-1.5142588653513769E-22</c:v>
                      </c:pt>
                      <c:pt idx="9972">
                        <c:v>-1.6679004843399549E-22</c:v>
                      </c:pt>
                      <c:pt idx="9973">
                        <c:v>-1.81838542031506E-22</c:v>
                      </c:pt>
                      <c:pt idx="9974">
                        <c:v>-1.965598204758256E-22</c:v>
                      </c:pt>
                      <c:pt idx="9975">
                        <c:v>-2.1094277118049969E-22</c:v>
                      </c:pt>
                      <c:pt idx="9976">
                        <c:v>-2.249767223496846E-22</c:v>
                      </c:pt>
                      <c:pt idx="9977">
                        <c:v>-2.3865144900821661E-22</c:v>
                      </c:pt>
                      <c:pt idx="9978">
                        <c:v>-2.5195717853556972E-22</c:v>
                      </c:pt>
                      <c:pt idx="9979">
                        <c:v>-2.6488459570323802E-22</c:v>
                      </c:pt>
                      <c:pt idx="9980">
                        <c:v>-2.7742484721556512E-22</c:v>
                      </c:pt>
                      <c:pt idx="9981">
                        <c:v>-2.8956954575453162E-22</c:v>
                      </c:pt>
                      <c:pt idx="9982">
                        <c:v>-3.0131077352948639E-22</c:v>
                      </c:pt>
                      <c:pt idx="9983">
                        <c:v>-3.1264108533328498E-22</c:v>
                      </c:pt>
                      <c:pt idx="9984">
                        <c:v>-3.235535111067617E-22</c:v>
                      </c:pt>
                      <c:pt idx="9985">
                        <c:v>-3.3404155801392558E-22</c:v>
                      </c:pt>
                      <c:pt idx="9986">
                        <c:v>-3.4409921203072371E-22</c:v>
                      </c:pt>
                      <c:pt idx="9987">
                        <c:v>-3.537209390506593E-22</c:v>
                      </c:pt>
                      <c:pt idx="9988">
                        <c:v>-3.6290168551099502E-22</c:v>
                      </c:pt>
                      <c:pt idx="9989">
                        <c:v>-3.7163687854369911E-22</c:v>
                      </c:pt>
                      <c:pt idx="9990">
                        <c:v>-3.7992242565571669E-22</c:v>
                      </c:pt>
                      <c:pt idx="9991">
                        <c:v>-3.8775471394356112E-22</c:v>
                      </c:pt>
                      <c:pt idx="9992">
                        <c:v>-3.9513060884762589E-22</c:v>
                      </c:pt>
                      <c:pt idx="9993">
                        <c:v>-4.0204745245201272E-22</c:v>
                      </c:pt>
                      <c:pt idx="9994">
                        <c:v>-4.0850306133605659E-22</c:v>
                      </c:pt>
                      <c:pt idx="9995">
                        <c:v>-4.14495723984108E-22</c:v>
                      </c:pt>
                      <c:pt idx="9996">
                        <c:v>-4.2002419776049149E-22</c:v>
                      </c:pt>
                      <c:pt idx="9997">
                        <c:v>-4.2508770545692514E-22</c:v>
                      </c:pt>
                      <c:pt idx="9998">
                        <c:v>-4.2968593142001935E-22</c:v>
                      </c:pt>
                      <c:pt idx="9999">
                        <c:v>-4.338190172668174E-22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778F-42E7-B821-BF89279E968E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Pos!$D$1</c15:sqref>
                        </c15:formulaRef>
                      </c:ext>
                    </c:extLst>
                    <c:strCache>
                      <c:ptCount val="1"/>
                      <c:pt idx="0">
                        <c:v>theta_analytics</c:v>
                      </c:pt>
                    </c:strCache>
                  </c:strRef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Pos!$A$2:$A$10001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  <c:pt idx="1000">
                        <c:v>10</c:v>
                      </c:pt>
                      <c:pt idx="1001">
                        <c:v>10.01</c:v>
                      </c:pt>
                      <c:pt idx="1002">
                        <c:v>10.02</c:v>
                      </c:pt>
                      <c:pt idx="1003">
                        <c:v>10.029999999999999</c:v>
                      </c:pt>
                      <c:pt idx="1004">
                        <c:v>10.039999999999999</c:v>
                      </c:pt>
                      <c:pt idx="1005">
                        <c:v>10.050000000000001</c:v>
                      </c:pt>
                      <c:pt idx="1006">
                        <c:v>10.06</c:v>
                      </c:pt>
                      <c:pt idx="1007">
                        <c:v>10.07</c:v>
                      </c:pt>
                      <c:pt idx="1008">
                        <c:v>10.08</c:v>
                      </c:pt>
                      <c:pt idx="1009">
                        <c:v>10.09</c:v>
                      </c:pt>
                      <c:pt idx="1010">
                        <c:v>10.1</c:v>
                      </c:pt>
                      <c:pt idx="1011">
                        <c:v>10.11</c:v>
                      </c:pt>
                      <c:pt idx="1012">
                        <c:v>10.119999999999999</c:v>
                      </c:pt>
                      <c:pt idx="1013">
                        <c:v>10.130000000000001</c:v>
                      </c:pt>
                      <c:pt idx="1014">
                        <c:v>10.14</c:v>
                      </c:pt>
                      <c:pt idx="1015">
                        <c:v>10.15</c:v>
                      </c:pt>
                      <c:pt idx="1016">
                        <c:v>10.16</c:v>
                      </c:pt>
                      <c:pt idx="1017">
                        <c:v>10.17</c:v>
                      </c:pt>
                      <c:pt idx="1018">
                        <c:v>10.18</c:v>
                      </c:pt>
                      <c:pt idx="1019">
                        <c:v>10.19</c:v>
                      </c:pt>
                      <c:pt idx="1020">
                        <c:v>10.199999999999999</c:v>
                      </c:pt>
                      <c:pt idx="1021">
                        <c:v>10.210000000000001</c:v>
                      </c:pt>
                      <c:pt idx="1022">
                        <c:v>10.220000000000001</c:v>
                      </c:pt>
                      <c:pt idx="1023">
                        <c:v>10.23</c:v>
                      </c:pt>
                      <c:pt idx="1024">
                        <c:v>10.24</c:v>
                      </c:pt>
                      <c:pt idx="1025">
                        <c:v>10.25</c:v>
                      </c:pt>
                      <c:pt idx="1026">
                        <c:v>10.26</c:v>
                      </c:pt>
                      <c:pt idx="1027">
                        <c:v>10.27</c:v>
                      </c:pt>
                      <c:pt idx="1028">
                        <c:v>10.28</c:v>
                      </c:pt>
                      <c:pt idx="1029">
                        <c:v>10.29</c:v>
                      </c:pt>
                      <c:pt idx="1030">
                        <c:v>10.3</c:v>
                      </c:pt>
                      <c:pt idx="1031">
                        <c:v>10.31</c:v>
                      </c:pt>
                      <c:pt idx="1032">
                        <c:v>10.32</c:v>
                      </c:pt>
                      <c:pt idx="1033">
                        <c:v>10.33</c:v>
                      </c:pt>
                      <c:pt idx="1034">
                        <c:v>10.34</c:v>
                      </c:pt>
                      <c:pt idx="1035">
                        <c:v>10.35</c:v>
                      </c:pt>
                      <c:pt idx="1036">
                        <c:v>10.36</c:v>
                      </c:pt>
                      <c:pt idx="1037">
                        <c:v>10.37</c:v>
                      </c:pt>
                      <c:pt idx="1038">
                        <c:v>10.38</c:v>
                      </c:pt>
                      <c:pt idx="1039">
                        <c:v>10.39</c:v>
                      </c:pt>
                      <c:pt idx="1040">
                        <c:v>10.4</c:v>
                      </c:pt>
                      <c:pt idx="1041">
                        <c:v>10.41</c:v>
                      </c:pt>
                      <c:pt idx="1042">
                        <c:v>10.42</c:v>
                      </c:pt>
                      <c:pt idx="1043">
                        <c:v>10.43</c:v>
                      </c:pt>
                      <c:pt idx="1044">
                        <c:v>10.44</c:v>
                      </c:pt>
                      <c:pt idx="1045">
                        <c:v>10.45</c:v>
                      </c:pt>
                      <c:pt idx="1046">
                        <c:v>10.46</c:v>
                      </c:pt>
                      <c:pt idx="1047">
                        <c:v>10.47</c:v>
                      </c:pt>
                      <c:pt idx="1048">
                        <c:v>10.48</c:v>
                      </c:pt>
                      <c:pt idx="1049">
                        <c:v>10.49</c:v>
                      </c:pt>
                      <c:pt idx="1050">
                        <c:v>10.5</c:v>
                      </c:pt>
                      <c:pt idx="1051">
                        <c:v>10.51</c:v>
                      </c:pt>
                      <c:pt idx="1052">
                        <c:v>10.52</c:v>
                      </c:pt>
                      <c:pt idx="1053">
                        <c:v>10.53</c:v>
                      </c:pt>
                      <c:pt idx="1054">
                        <c:v>10.54</c:v>
                      </c:pt>
                      <c:pt idx="1055">
                        <c:v>10.55</c:v>
                      </c:pt>
                      <c:pt idx="1056">
                        <c:v>10.56</c:v>
                      </c:pt>
                      <c:pt idx="1057">
                        <c:v>10.57</c:v>
                      </c:pt>
                      <c:pt idx="1058">
                        <c:v>10.58</c:v>
                      </c:pt>
                      <c:pt idx="1059">
                        <c:v>10.59</c:v>
                      </c:pt>
                      <c:pt idx="1060">
                        <c:v>10.6</c:v>
                      </c:pt>
                      <c:pt idx="1061">
                        <c:v>10.61</c:v>
                      </c:pt>
                      <c:pt idx="1062">
                        <c:v>10.62</c:v>
                      </c:pt>
                      <c:pt idx="1063">
                        <c:v>10.63</c:v>
                      </c:pt>
                      <c:pt idx="1064">
                        <c:v>10.64</c:v>
                      </c:pt>
                      <c:pt idx="1065">
                        <c:v>10.65</c:v>
                      </c:pt>
                      <c:pt idx="1066">
                        <c:v>10.66</c:v>
                      </c:pt>
                      <c:pt idx="1067">
                        <c:v>10.67</c:v>
                      </c:pt>
                      <c:pt idx="1068">
                        <c:v>10.68</c:v>
                      </c:pt>
                      <c:pt idx="1069">
                        <c:v>10.69</c:v>
                      </c:pt>
                      <c:pt idx="1070">
                        <c:v>10.7</c:v>
                      </c:pt>
                      <c:pt idx="1071">
                        <c:v>10.71</c:v>
                      </c:pt>
                      <c:pt idx="1072">
                        <c:v>10.72</c:v>
                      </c:pt>
                      <c:pt idx="1073">
                        <c:v>10.73</c:v>
                      </c:pt>
                      <c:pt idx="1074">
                        <c:v>10.74</c:v>
                      </c:pt>
                      <c:pt idx="1075">
                        <c:v>10.75</c:v>
                      </c:pt>
                      <c:pt idx="1076">
                        <c:v>10.76</c:v>
                      </c:pt>
                      <c:pt idx="1077">
                        <c:v>10.77</c:v>
                      </c:pt>
                      <c:pt idx="1078">
                        <c:v>10.78</c:v>
                      </c:pt>
                      <c:pt idx="1079">
                        <c:v>10.79</c:v>
                      </c:pt>
                      <c:pt idx="1080">
                        <c:v>10.8</c:v>
                      </c:pt>
                      <c:pt idx="1081">
                        <c:v>10.81</c:v>
                      </c:pt>
                      <c:pt idx="1082">
                        <c:v>10.82</c:v>
                      </c:pt>
                      <c:pt idx="1083">
                        <c:v>10.83</c:v>
                      </c:pt>
                      <c:pt idx="1084">
                        <c:v>10.84</c:v>
                      </c:pt>
                      <c:pt idx="1085">
                        <c:v>10.85</c:v>
                      </c:pt>
                      <c:pt idx="1086">
                        <c:v>10.86</c:v>
                      </c:pt>
                      <c:pt idx="1087">
                        <c:v>10.87</c:v>
                      </c:pt>
                      <c:pt idx="1088">
                        <c:v>10.88</c:v>
                      </c:pt>
                      <c:pt idx="1089">
                        <c:v>10.89</c:v>
                      </c:pt>
                      <c:pt idx="1090">
                        <c:v>10.9</c:v>
                      </c:pt>
                      <c:pt idx="1091">
                        <c:v>10.91</c:v>
                      </c:pt>
                      <c:pt idx="1092">
                        <c:v>10.92</c:v>
                      </c:pt>
                      <c:pt idx="1093">
                        <c:v>10.93</c:v>
                      </c:pt>
                      <c:pt idx="1094">
                        <c:v>10.94</c:v>
                      </c:pt>
                      <c:pt idx="1095">
                        <c:v>10.95</c:v>
                      </c:pt>
                      <c:pt idx="1096">
                        <c:v>10.96</c:v>
                      </c:pt>
                      <c:pt idx="1097">
                        <c:v>10.97</c:v>
                      </c:pt>
                      <c:pt idx="1098">
                        <c:v>10.98</c:v>
                      </c:pt>
                      <c:pt idx="1099">
                        <c:v>10.99</c:v>
                      </c:pt>
                      <c:pt idx="1100">
                        <c:v>11</c:v>
                      </c:pt>
                      <c:pt idx="1101">
                        <c:v>11.01</c:v>
                      </c:pt>
                      <c:pt idx="1102">
                        <c:v>11.02</c:v>
                      </c:pt>
                      <c:pt idx="1103">
                        <c:v>11.03</c:v>
                      </c:pt>
                      <c:pt idx="1104">
                        <c:v>11.04</c:v>
                      </c:pt>
                      <c:pt idx="1105">
                        <c:v>11.05</c:v>
                      </c:pt>
                      <c:pt idx="1106">
                        <c:v>11.06</c:v>
                      </c:pt>
                      <c:pt idx="1107">
                        <c:v>11.07</c:v>
                      </c:pt>
                      <c:pt idx="1108">
                        <c:v>11.08</c:v>
                      </c:pt>
                      <c:pt idx="1109">
                        <c:v>11.09</c:v>
                      </c:pt>
                      <c:pt idx="1110">
                        <c:v>11.1</c:v>
                      </c:pt>
                      <c:pt idx="1111">
                        <c:v>11.11</c:v>
                      </c:pt>
                      <c:pt idx="1112">
                        <c:v>11.12</c:v>
                      </c:pt>
                      <c:pt idx="1113">
                        <c:v>11.13</c:v>
                      </c:pt>
                      <c:pt idx="1114">
                        <c:v>11.14</c:v>
                      </c:pt>
                      <c:pt idx="1115">
                        <c:v>11.15</c:v>
                      </c:pt>
                      <c:pt idx="1116">
                        <c:v>11.16</c:v>
                      </c:pt>
                      <c:pt idx="1117">
                        <c:v>11.17</c:v>
                      </c:pt>
                      <c:pt idx="1118">
                        <c:v>11.18</c:v>
                      </c:pt>
                      <c:pt idx="1119">
                        <c:v>11.19</c:v>
                      </c:pt>
                      <c:pt idx="1120">
                        <c:v>11.2</c:v>
                      </c:pt>
                      <c:pt idx="1121">
                        <c:v>11.21</c:v>
                      </c:pt>
                      <c:pt idx="1122">
                        <c:v>11.22</c:v>
                      </c:pt>
                      <c:pt idx="1123">
                        <c:v>11.23</c:v>
                      </c:pt>
                      <c:pt idx="1124">
                        <c:v>11.24</c:v>
                      </c:pt>
                      <c:pt idx="1125">
                        <c:v>11.25</c:v>
                      </c:pt>
                      <c:pt idx="1126">
                        <c:v>11.26</c:v>
                      </c:pt>
                      <c:pt idx="1127">
                        <c:v>11.27</c:v>
                      </c:pt>
                      <c:pt idx="1128">
                        <c:v>11.28</c:v>
                      </c:pt>
                      <c:pt idx="1129">
                        <c:v>11.29</c:v>
                      </c:pt>
                      <c:pt idx="1130">
                        <c:v>11.3</c:v>
                      </c:pt>
                      <c:pt idx="1131">
                        <c:v>11.31</c:v>
                      </c:pt>
                      <c:pt idx="1132">
                        <c:v>11.32</c:v>
                      </c:pt>
                      <c:pt idx="1133">
                        <c:v>11.33</c:v>
                      </c:pt>
                      <c:pt idx="1134">
                        <c:v>11.34</c:v>
                      </c:pt>
                      <c:pt idx="1135">
                        <c:v>11.35</c:v>
                      </c:pt>
                      <c:pt idx="1136">
                        <c:v>11.36</c:v>
                      </c:pt>
                      <c:pt idx="1137">
                        <c:v>11.37</c:v>
                      </c:pt>
                      <c:pt idx="1138">
                        <c:v>11.38</c:v>
                      </c:pt>
                      <c:pt idx="1139">
                        <c:v>11.39</c:v>
                      </c:pt>
                      <c:pt idx="1140">
                        <c:v>11.4</c:v>
                      </c:pt>
                      <c:pt idx="1141">
                        <c:v>11.41</c:v>
                      </c:pt>
                      <c:pt idx="1142">
                        <c:v>11.42</c:v>
                      </c:pt>
                      <c:pt idx="1143">
                        <c:v>11.43</c:v>
                      </c:pt>
                      <c:pt idx="1144">
                        <c:v>11.44</c:v>
                      </c:pt>
                      <c:pt idx="1145">
                        <c:v>11.45</c:v>
                      </c:pt>
                      <c:pt idx="1146">
                        <c:v>11.46</c:v>
                      </c:pt>
                      <c:pt idx="1147">
                        <c:v>11.47</c:v>
                      </c:pt>
                      <c:pt idx="1148">
                        <c:v>11.48</c:v>
                      </c:pt>
                      <c:pt idx="1149">
                        <c:v>11.49</c:v>
                      </c:pt>
                      <c:pt idx="1150">
                        <c:v>11.5</c:v>
                      </c:pt>
                      <c:pt idx="1151">
                        <c:v>11.51</c:v>
                      </c:pt>
                      <c:pt idx="1152">
                        <c:v>11.52</c:v>
                      </c:pt>
                      <c:pt idx="1153">
                        <c:v>11.53</c:v>
                      </c:pt>
                      <c:pt idx="1154">
                        <c:v>11.54</c:v>
                      </c:pt>
                      <c:pt idx="1155">
                        <c:v>11.55</c:v>
                      </c:pt>
                      <c:pt idx="1156">
                        <c:v>11.56</c:v>
                      </c:pt>
                      <c:pt idx="1157">
                        <c:v>11.57</c:v>
                      </c:pt>
                      <c:pt idx="1158">
                        <c:v>11.58</c:v>
                      </c:pt>
                      <c:pt idx="1159">
                        <c:v>11.59</c:v>
                      </c:pt>
                      <c:pt idx="1160">
                        <c:v>11.6</c:v>
                      </c:pt>
                      <c:pt idx="1161">
                        <c:v>11.61</c:v>
                      </c:pt>
                      <c:pt idx="1162">
                        <c:v>11.62</c:v>
                      </c:pt>
                      <c:pt idx="1163">
                        <c:v>11.63</c:v>
                      </c:pt>
                      <c:pt idx="1164">
                        <c:v>11.64</c:v>
                      </c:pt>
                      <c:pt idx="1165">
                        <c:v>11.65</c:v>
                      </c:pt>
                      <c:pt idx="1166">
                        <c:v>11.66</c:v>
                      </c:pt>
                      <c:pt idx="1167">
                        <c:v>11.67</c:v>
                      </c:pt>
                      <c:pt idx="1168">
                        <c:v>11.68</c:v>
                      </c:pt>
                      <c:pt idx="1169">
                        <c:v>11.69</c:v>
                      </c:pt>
                      <c:pt idx="1170">
                        <c:v>11.7</c:v>
                      </c:pt>
                      <c:pt idx="1171">
                        <c:v>11.71</c:v>
                      </c:pt>
                      <c:pt idx="1172">
                        <c:v>11.72</c:v>
                      </c:pt>
                      <c:pt idx="1173">
                        <c:v>11.73</c:v>
                      </c:pt>
                      <c:pt idx="1174">
                        <c:v>11.74</c:v>
                      </c:pt>
                      <c:pt idx="1175">
                        <c:v>11.75</c:v>
                      </c:pt>
                      <c:pt idx="1176">
                        <c:v>11.76</c:v>
                      </c:pt>
                      <c:pt idx="1177">
                        <c:v>11.77</c:v>
                      </c:pt>
                      <c:pt idx="1178">
                        <c:v>11.78</c:v>
                      </c:pt>
                      <c:pt idx="1179">
                        <c:v>11.79</c:v>
                      </c:pt>
                      <c:pt idx="1180">
                        <c:v>11.8</c:v>
                      </c:pt>
                      <c:pt idx="1181">
                        <c:v>11.81</c:v>
                      </c:pt>
                      <c:pt idx="1182">
                        <c:v>11.82</c:v>
                      </c:pt>
                      <c:pt idx="1183">
                        <c:v>11.83</c:v>
                      </c:pt>
                      <c:pt idx="1184">
                        <c:v>11.84</c:v>
                      </c:pt>
                      <c:pt idx="1185">
                        <c:v>11.85</c:v>
                      </c:pt>
                      <c:pt idx="1186">
                        <c:v>11.86</c:v>
                      </c:pt>
                      <c:pt idx="1187">
                        <c:v>11.87</c:v>
                      </c:pt>
                      <c:pt idx="1188">
                        <c:v>11.88</c:v>
                      </c:pt>
                      <c:pt idx="1189">
                        <c:v>11.89</c:v>
                      </c:pt>
                      <c:pt idx="1190">
                        <c:v>11.9</c:v>
                      </c:pt>
                      <c:pt idx="1191">
                        <c:v>11.91</c:v>
                      </c:pt>
                      <c:pt idx="1192">
                        <c:v>11.92</c:v>
                      </c:pt>
                      <c:pt idx="1193">
                        <c:v>11.93</c:v>
                      </c:pt>
                      <c:pt idx="1194">
                        <c:v>11.94</c:v>
                      </c:pt>
                      <c:pt idx="1195">
                        <c:v>11.95</c:v>
                      </c:pt>
                      <c:pt idx="1196">
                        <c:v>11.96</c:v>
                      </c:pt>
                      <c:pt idx="1197">
                        <c:v>11.97</c:v>
                      </c:pt>
                      <c:pt idx="1198">
                        <c:v>11.98</c:v>
                      </c:pt>
                      <c:pt idx="1199">
                        <c:v>11.99</c:v>
                      </c:pt>
                      <c:pt idx="1200">
                        <c:v>12</c:v>
                      </c:pt>
                      <c:pt idx="1201">
                        <c:v>12.01</c:v>
                      </c:pt>
                      <c:pt idx="1202">
                        <c:v>12.02</c:v>
                      </c:pt>
                      <c:pt idx="1203">
                        <c:v>12.03</c:v>
                      </c:pt>
                      <c:pt idx="1204">
                        <c:v>12.04</c:v>
                      </c:pt>
                      <c:pt idx="1205">
                        <c:v>12.05</c:v>
                      </c:pt>
                      <c:pt idx="1206">
                        <c:v>12.06</c:v>
                      </c:pt>
                      <c:pt idx="1207">
                        <c:v>12.07</c:v>
                      </c:pt>
                      <c:pt idx="1208">
                        <c:v>12.08</c:v>
                      </c:pt>
                      <c:pt idx="1209">
                        <c:v>12.09</c:v>
                      </c:pt>
                      <c:pt idx="1210">
                        <c:v>12.1</c:v>
                      </c:pt>
                      <c:pt idx="1211">
                        <c:v>12.11</c:v>
                      </c:pt>
                      <c:pt idx="1212">
                        <c:v>12.12</c:v>
                      </c:pt>
                      <c:pt idx="1213">
                        <c:v>12.13</c:v>
                      </c:pt>
                      <c:pt idx="1214">
                        <c:v>12.14</c:v>
                      </c:pt>
                      <c:pt idx="1215">
                        <c:v>12.15</c:v>
                      </c:pt>
                      <c:pt idx="1216">
                        <c:v>12.16</c:v>
                      </c:pt>
                      <c:pt idx="1217">
                        <c:v>12.17</c:v>
                      </c:pt>
                      <c:pt idx="1218">
                        <c:v>12.18</c:v>
                      </c:pt>
                      <c:pt idx="1219">
                        <c:v>12.19</c:v>
                      </c:pt>
                      <c:pt idx="1220">
                        <c:v>12.2</c:v>
                      </c:pt>
                      <c:pt idx="1221">
                        <c:v>12.21</c:v>
                      </c:pt>
                      <c:pt idx="1222">
                        <c:v>12.22</c:v>
                      </c:pt>
                      <c:pt idx="1223">
                        <c:v>12.23</c:v>
                      </c:pt>
                      <c:pt idx="1224">
                        <c:v>12.24</c:v>
                      </c:pt>
                      <c:pt idx="1225">
                        <c:v>12.25</c:v>
                      </c:pt>
                      <c:pt idx="1226">
                        <c:v>12.26</c:v>
                      </c:pt>
                      <c:pt idx="1227">
                        <c:v>12.27</c:v>
                      </c:pt>
                      <c:pt idx="1228">
                        <c:v>12.28</c:v>
                      </c:pt>
                      <c:pt idx="1229">
                        <c:v>12.29</c:v>
                      </c:pt>
                      <c:pt idx="1230">
                        <c:v>12.3</c:v>
                      </c:pt>
                      <c:pt idx="1231">
                        <c:v>12.31</c:v>
                      </c:pt>
                      <c:pt idx="1232">
                        <c:v>12.32</c:v>
                      </c:pt>
                      <c:pt idx="1233">
                        <c:v>12.33</c:v>
                      </c:pt>
                      <c:pt idx="1234">
                        <c:v>12.34</c:v>
                      </c:pt>
                      <c:pt idx="1235">
                        <c:v>12.35</c:v>
                      </c:pt>
                      <c:pt idx="1236">
                        <c:v>12.36</c:v>
                      </c:pt>
                      <c:pt idx="1237">
                        <c:v>12.37</c:v>
                      </c:pt>
                      <c:pt idx="1238">
                        <c:v>12.38</c:v>
                      </c:pt>
                      <c:pt idx="1239">
                        <c:v>12.39</c:v>
                      </c:pt>
                      <c:pt idx="1240">
                        <c:v>12.4</c:v>
                      </c:pt>
                      <c:pt idx="1241">
                        <c:v>12.41</c:v>
                      </c:pt>
                      <c:pt idx="1242">
                        <c:v>12.42</c:v>
                      </c:pt>
                      <c:pt idx="1243">
                        <c:v>12.43</c:v>
                      </c:pt>
                      <c:pt idx="1244">
                        <c:v>12.44</c:v>
                      </c:pt>
                      <c:pt idx="1245">
                        <c:v>12.45</c:v>
                      </c:pt>
                      <c:pt idx="1246">
                        <c:v>12.46</c:v>
                      </c:pt>
                      <c:pt idx="1247">
                        <c:v>12.47</c:v>
                      </c:pt>
                      <c:pt idx="1248">
                        <c:v>12.48</c:v>
                      </c:pt>
                      <c:pt idx="1249">
                        <c:v>12.49</c:v>
                      </c:pt>
                      <c:pt idx="1250">
                        <c:v>12.5</c:v>
                      </c:pt>
                      <c:pt idx="1251">
                        <c:v>12.51</c:v>
                      </c:pt>
                      <c:pt idx="1252">
                        <c:v>12.52</c:v>
                      </c:pt>
                      <c:pt idx="1253">
                        <c:v>12.53</c:v>
                      </c:pt>
                      <c:pt idx="1254">
                        <c:v>12.54</c:v>
                      </c:pt>
                      <c:pt idx="1255">
                        <c:v>12.55</c:v>
                      </c:pt>
                      <c:pt idx="1256">
                        <c:v>12.56</c:v>
                      </c:pt>
                      <c:pt idx="1257">
                        <c:v>12.57</c:v>
                      </c:pt>
                      <c:pt idx="1258">
                        <c:v>12.58</c:v>
                      </c:pt>
                      <c:pt idx="1259">
                        <c:v>12.59</c:v>
                      </c:pt>
                      <c:pt idx="1260">
                        <c:v>12.6</c:v>
                      </c:pt>
                      <c:pt idx="1261">
                        <c:v>12.61</c:v>
                      </c:pt>
                      <c:pt idx="1262">
                        <c:v>12.62</c:v>
                      </c:pt>
                      <c:pt idx="1263">
                        <c:v>12.63</c:v>
                      </c:pt>
                      <c:pt idx="1264">
                        <c:v>12.64</c:v>
                      </c:pt>
                      <c:pt idx="1265">
                        <c:v>12.65</c:v>
                      </c:pt>
                      <c:pt idx="1266">
                        <c:v>12.66</c:v>
                      </c:pt>
                      <c:pt idx="1267">
                        <c:v>12.67</c:v>
                      </c:pt>
                      <c:pt idx="1268">
                        <c:v>12.68</c:v>
                      </c:pt>
                      <c:pt idx="1269">
                        <c:v>12.69</c:v>
                      </c:pt>
                      <c:pt idx="1270">
                        <c:v>12.7</c:v>
                      </c:pt>
                      <c:pt idx="1271">
                        <c:v>12.71</c:v>
                      </c:pt>
                      <c:pt idx="1272">
                        <c:v>12.72</c:v>
                      </c:pt>
                      <c:pt idx="1273">
                        <c:v>12.73</c:v>
                      </c:pt>
                      <c:pt idx="1274">
                        <c:v>12.74</c:v>
                      </c:pt>
                      <c:pt idx="1275">
                        <c:v>12.75</c:v>
                      </c:pt>
                      <c:pt idx="1276">
                        <c:v>12.76</c:v>
                      </c:pt>
                      <c:pt idx="1277">
                        <c:v>12.77</c:v>
                      </c:pt>
                      <c:pt idx="1278">
                        <c:v>12.78</c:v>
                      </c:pt>
                      <c:pt idx="1279">
                        <c:v>12.79</c:v>
                      </c:pt>
                      <c:pt idx="1280">
                        <c:v>12.8</c:v>
                      </c:pt>
                      <c:pt idx="1281">
                        <c:v>12.81</c:v>
                      </c:pt>
                      <c:pt idx="1282">
                        <c:v>12.82</c:v>
                      </c:pt>
                      <c:pt idx="1283">
                        <c:v>12.83</c:v>
                      </c:pt>
                      <c:pt idx="1284">
                        <c:v>12.84</c:v>
                      </c:pt>
                      <c:pt idx="1285">
                        <c:v>12.85</c:v>
                      </c:pt>
                      <c:pt idx="1286">
                        <c:v>12.86</c:v>
                      </c:pt>
                      <c:pt idx="1287">
                        <c:v>12.87</c:v>
                      </c:pt>
                      <c:pt idx="1288">
                        <c:v>12.88</c:v>
                      </c:pt>
                      <c:pt idx="1289">
                        <c:v>12.89</c:v>
                      </c:pt>
                      <c:pt idx="1290">
                        <c:v>12.9</c:v>
                      </c:pt>
                      <c:pt idx="1291">
                        <c:v>12.91</c:v>
                      </c:pt>
                      <c:pt idx="1292">
                        <c:v>12.92</c:v>
                      </c:pt>
                      <c:pt idx="1293">
                        <c:v>12.93</c:v>
                      </c:pt>
                      <c:pt idx="1294">
                        <c:v>12.94</c:v>
                      </c:pt>
                      <c:pt idx="1295">
                        <c:v>12.95</c:v>
                      </c:pt>
                      <c:pt idx="1296">
                        <c:v>12.96</c:v>
                      </c:pt>
                      <c:pt idx="1297">
                        <c:v>12.97</c:v>
                      </c:pt>
                      <c:pt idx="1298">
                        <c:v>12.98</c:v>
                      </c:pt>
                      <c:pt idx="1299">
                        <c:v>12.99</c:v>
                      </c:pt>
                      <c:pt idx="1300">
                        <c:v>13</c:v>
                      </c:pt>
                      <c:pt idx="1301">
                        <c:v>13.01</c:v>
                      </c:pt>
                      <c:pt idx="1302">
                        <c:v>13.02</c:v>
                      </c:pt>
                      <c:pt idx="1303">
                        <c:v>13.03</c:v>
                      </c:pt>
                      <c:pt idx="1304">
                        <c:v>13.04</c:v>
                      </c:pt>
                      <c:pt idx="1305">
                        <c:v>13.05</c:v>
                      </c:pt>
                      <c:pt idx="1306">
                        <c:v>13.06</c:v>
                      </c:pt>
                      <c:pt idx="1307">
                        <c:v>13.07</c:v>
                      </c:pt>
                      <c:pt idx="1308">
                        <c:v>13.08</c:v>
                      </c:pt>
                      <c:pt idx="1309">
                        <c:v>13.09</c:v>
                      </c:pt>
                      <c:pt idx="1310">
                        <c:v>13.1</c:v>
                      </c:pt>
                      <c:pt idx="1311">
                        <c:v>13.11</c:v>
                      </c:pt>
                      <c:pt idx="1312">
                        <c:v>13.12</c:v>
                      </c:pt>
                      <c:pt idx="1313">
                        <c:v>13.13</c:v>
                      </c:pt>
                      <c:pt idx="1314">
                        <c:v>13.14</c:v>
                      </c:pt>
                      <c:pt idx="1315">
                        <c:v>13.15</c:v>
                      </c:pt>
                      <c:pt idx="1316">
                        <c:v>13.16</c:v>
                      </c:pt>
                      <c:pt idx="1317">
                        <c:v>13.17</c:v>
                      </c:pt>
                      <c:pt idx="1318">
                        <c:v>13.18</c:v>
                      </c:pt>
                      <c:pt idx="1319">
                        <c:v>13.19</c:v>
                      </c:pt>
                      <c:pt idx="1320">
                        <c:v>13.2</c:v>
                      </c:pt>
                      <c:pt idx="1321">
                        <c:v>13.21</c:v>
                      </c:pt>
                      <c:pt idx="1322">
                        <c:v>13.22</c:v>
                      </c:pt>
                      <c:pt idx="1323">
                        <c:v>13.23</c:v>
                      </c:pt>
                      <c:pt idx="1324">
                        <c:v>13.24</c:v>
                      </c:pt>
                      <c:pt idx="1325">
                        <c:v>13.25</c:v>
                      </c:pt>
                      <c:pt idx="1326">
                        <c:v>13.26</c:v>
                      </c:pt>
                      <c:pt idx="1327">
                        <c:v>13.27</c:v>
                      </c:pt>
                      <c:pt idx="1328">
                        <c:v>13.28</c:v>
                      </c:pt>
                      <c:pt idx="1329">
                        <c:v>13.29</c:v>
                      </c:pt>
                      <c:pt idx="1330">
                        <c:v>13.3</c:v>
                      </c:pt>
                      <c:pt idx="1331">
                        <c:v>13.31</c:v>
                      </c:pt>
                      <c:pt idx="1332">
                        <c:v>13.32</c:v>
                      </c:pt>
                      <c:pt idx="1333">
                        <c:v>13.33</c:v>
                      </c:pt>
                      <c:pt idx="1334">
                        <c:v>13.34</c:v>
                      </c:pt>
                      <c:pt idx="1335">
                        <c:v>13.35</c:v>
                      </c:pt>
                      <c:pt idx="1336">
                        <c:v>13.36</c:v>
                      </c:pt>
                      <c:pt idx="1337">
                        <c:v>13.37</c:v>
                      </c:pt>
                      <c:pt idx="1338">
                        <c:v>13.38</c:v>
                      </c:pt>
                      <c:pt idx="1339">
                        <c:v>13.39</c:v>
                      </c:pt>
                      <c:pt idx="1340">
                        <c:v>13.4</c:v>
                      </c:pt>
                      <c:pt idx="1341">
                        <c:v>13.41</c:v>
                      </c:pt>
                      <c:pt idx="1342">
                        <c:v>13.42</c:v>
                      </c:pt>
                      <c:pt idx="1343">
                        <c:v>13.43</c:v>
                      </c:pt>
                      <c:pt idx="1344">
                        <c:v>13.44</c:v>
                      </c:pt>
                      <c:pt idx="1345">
                        <c:v>13.45</c:v>
                      </c:pt>
                      <c:pt idx="1346">
                        <c:v>13.46</c:v>
                      </c:pt>
                      <c:pt idx="1347">
                        <c:v>13.47</c:v>
                      </c:pt>
                      <c:pt idx="1348">
                        <c:v>13.48</c:v>
                      </c:pt>
                      <c:pt idx="1349">
                        <c:v>13.49</c:v>
                      </c:pt>
                      <c:pt idx="1350">
                        <c:v>13.5</c:v>
                      </c:pt>
                      <c:pt idx="1351">
                        <c:v>13.51</c:v>
                      </c:pt>
                      <c:pt idx="1352">
                        <c:v>13.52</c:v>
                      </c:pt>
                      <c:pt idx="1353">
                        <c:v>13.53</c:v>
                      </c:pt>
                      <c:pt idx="1354">
                        <c:v>13.54</c:v>
                      </c:pt>
                      <c:pt idx="1355">
                        <c:v>13.55</c:v>
                      </c:pt>
                      <c:pt idx="1356">
                        <c:v>13.56</c:v>
                      </c:pt>
                      <c:pt idx="1357">
                        <c:v>13.57</c:v>
                      </c:pt>
                      <c:pt idx="1358">
                        <c:v>13.58</c:v>
                      </c:pt>
                      <c:pt idx="1359">
                        <c:v>13.59</c:v>
                      </c:pt>
                      <c:pt idx="1360">
                        <c:v>13.6</c:v>
                      </c:pt>
                      <c:pt idx="1361">
                        <c:v>13.61</c:v>
                      </c:pt>
                      <c:pt idx="1362">
                        <c:v>13.62</c:v>
                      </c:pt>
                      <c:pt idx="1363">
                        <c:v>13.63</c:v>
                      </c:pt>
                      <c:pt idx="1364">
                        <c:v>13.64</c:v>
                      </c:pt>
                      <c:pt idx="1365">
                        <c:v>13.65</c:v>
                      </c:pt>
                      <c:pt idx="1366">
                        <c:v>13.66</c:v>
                      </c:pt>
                      <c:pt idx="1367">
                        <c:v>13.67</c:v>
                      </c:pt>
                      <c:pt idx="1368">
                        <c:v>13.68</c:v>
                      </c:pt>
                      <c:pt idx="1369">
                        <c:v>13.69</c:v>
                      </c:pt>
                      <c:pt idx="1370">
                        <c:v>13.7</c:v>
                      </c:pt>
                      <c:pt idx="1371">
                        <c:v>13.71</c:v>
                      </c:pt>
                      <c:pt idx="1372">
                        <c:v>13.72</c:v>
                      </c:pt>
                      <c:pt idx="1373">
                        <c:v>13.73</c:v>
                      </c:pt>
                      <c:pt idx="1374">
                        <c:v>13.74</c:v>
                      </c:pt>
                      <c:pt idx="1375">
                        <c:v>13.75</c:v>
                      </c:pt>
                      <c:pt idx="1376">
                        <c:v>13.76</c:v>
                      </c:pt>
                      <c:pt idx="1377">
                        <c:v>13.77</c:v>
                      </c:pt>
                      <c:pt idx="1378">
                        <c:v>13.78</c:v>
                      </c:pt>
                      <c:pt idx="1379">
                        <c:v>13.79</c:v>
                      </c:pt>
                      <c:pt idx="1380">
                        <c:v>13.8</c:v>
                      </c:pt>
                      <c:pt idx="1381">
                        <c:v>13.81</c:v>
                      </c:pt>
                      <c:pt idx="1382">
                        <c:v>13.82</c:v>
                      </c:pt>
                      <c:pt idx="1383">
                        <c:v>13.83</c:v>
                      </c:pt>
                      <c:pt idx="1384">
                        <c:v>13.84</c:v>
                      </c:pt>
                      <c:pt idx="1385">
                        <c:v>13.85</c:v>
                      </c:pt>
                      <c:pt idx="1386">
                        <c:v>13.86</c:v>
                      </c:pt>
                      <c:pt idx="1387">
                        <c:v>13.87</c:v>
                      </c:pt>
                      <c:pt idx="1388">
                        <c:v>13.88</c:v>
                      </c:pt>
                      <c:pt idx="1389">
                        <c:v>13.89</c:v>
                      </c:pt>
                      <c:pt idx="1390">
                        <c:v>13.9</c:v>
                      </c:pt>
                      <c:pt idx="1391">
                        <c:v>13.91</c:v>
                      </c:pt>
                      <c:pt idx="1392">
                        <c:v>13.92</c:v>
                      </c:pt>
                      <c:pt idx="1393">
                        <c:v>13.93</c:v>
                      </c:pt>
                      <c:pt idx="1394">
                        <c:v>13.94</c:v>
                      </c:pt>
                      <c:pt idx="1395">
                        <c:v>13.95</c:v>
                      </c:pt>
                      <c:pt idx="1396">
                        <c:v>13.96</c:v>
                      </c:pt>
                      <c:pt idx="1397">
                        <c:v>13.97</c:v>
                      </c:pt>
                      <c:pt idx="1398">
                        <c:v>13.98</c:v>
                      </c:pt>
                      <c:pt idx="1399">
                        <c:v>13.99</c:v>
                      </c:pt>
                      <c:pt idx="1400">
                        <c:v>14</c:v>
                      </c:pt>
                      <c:pt idx="1401">
                        <c:v>14.01</c:v>
                      </c:pt>
                      <c:pt idx="1402">
                        <c:v>14.02</c:v>
                      </c:pt>
                      <c:pt idx="1403">
                        <c:v>14.03</c:v>
                      </c:pt>
                      <c:pt idx="1404">
                        <c:v>14.04</c:v>
                      </c:pt>
                      <c:pt idx="1405">
                        <c:v>14.05</c:v>
                      </c:pt>
                      <c:pt idx="1406">
                        <c:v>14.06</c:v>
                      </c:pt>
                      <c:pt idx="1407">
                        <c:v>14.07</c:v>
                      </c:pt>
                      <c:pt idx="1408">
                        <c:v>14.08</c:v>
                      </c:pt>
                      <c:pt idx="1409">
                        <c:v>14.09</c:v>
                      </c:pt>
                      <c:pt idx="1410">
                        <c:v>14.1</c:v>
                      </c:pt>
                      <c:pt idx="1411">
                        <c:v>14.11</c:v>
                      </c:pt>
                      <c:pt idx="1412">
                        <c:v>14.12</c:v>
                      </c:pt>
                      <c:pt idx="1413">
                        <c:v>14.13</c:v>
                      </c:pt>
                      <c:pt idx="1414">
                        <c:v>14.14</c:v>
                      </c:pt>
                      <c:pt idx="1415">
                        <c:v>14.15</c:v>
                      </c:pt>
                      <c:pt idx="1416">
                        <c:v>14.16</c:v>
                      </c:pt>
                      <c:pt idx="1417">
                        <c:v>14.17</c:v>
                      </c:pt>
                      <c:pt idx="1418">
                        <c:v>14.18</c:v>
                      </c:pt>
                      <c:pt idx="1419">
                        <c:v>14.19</c:v>
                      </c:pt>
                      <c:pt idx="1420">
                        <c:v>14.2</c:v>
                      </c:pt>
                      <c:pt idx="1421">
                        <c:v>14.21</c:v>
                      </c:pt>
                      <c:pt idx="1422">
                        <c:v>14.22</c:v>
                      </c:pt>
                      <c:pt idx="1423">
                        <c:v>14.23</c:v>
                      </c:pt>
                      <c:pt idx="1424">
                        <c:v>14.24</c:v>
                      </c:pt>
                      <c:pt idx="1425">
                        <c:v>14.25</c:v>
                      </c:pt>
                      <c:pt idx="1426">
                        <c:v>14.26</c:v>
                      </c:pt>
                      <c:pt idx="1427">
                        <c:v>14.27</c:v>
                      </c:pt>
                      <c:pt idx="1428">
                        <c:v>14.28</c:v>
                      </c:pt>
                      <c:pt idx="1429">
                        <c:v>14.29</c:v>
                      </c:pt>
                      <c:pt idx="1430">
                        <c:v>14.3</c:v>
                      </c:pt>
                      <c:pt idx="1431">
                        <c:v>14.31</c:v>
                      </c:pt>
                      <c:pt idx="1432">
                        <c:v>14.32</c:v>
                      </c:pt>
                      <c:pt idx="1433">
                        <c:v>14.33</c:v>
                      </c:pt>
                      <c:pt idx="1434">
                        <c:v>14.34</c:v>
                      </c:pt>
                      <c:pt idx="1435">
                        <c:v>14.35</c:v>
                      </c:pt>
                      <c:pt idx="1436">
                        <c:v>14.36</c:v>
                      </c:pt>
                      <c:pt idx="1437">
                        <c:v>14.37</c:v>
                      </c:pt>
                      <c:pt idx="1438">
                        <c:v>14.38</c:v>
                      </c:pt>
                      <c:pt idx="1439">
                        <c:v>14.39</c:v>
                      </c:pt>
                      <c:pt idx="1440">
                        <c:v>14.4</c:v>
                      </c:pt>
                      <c:pt idx="1441">
                        <c:v>14.41</c:v>
                      </c:pt>
                      <c:pt idx="1442">
                        <c:v>14.42</c:v>
                      </c:pt>
                      <c:pt idx="1443">
                        <c:v>14.43</c:v>
                      </c:pt>
                      <c:pt idx="1444">
                        <c:v>14.44</c:v>
                      </c:pt>
                      <c:pt idx="1445">
                        <c:v>14.45</c:v>
                      </c:pt>
                      <c:pt idx="1446">
                        <c:v>14.46</c:v>
                      </c:pt>
                      <c:pt idx="1447">
                        <c:v>14.47</c:v>
                      </c:pt>
                      <c:pt idx="1448">
                        <c:v>14.48</c:v>
                      </c:pt>
                      <c:pt idx="1449">
                        <c:v>14.49</c:v>
                      </c:pt>
                      <c:pt idx="1450">
                        <c:v>14.5</c:v>
                      </c:pt>
                      <c:pt idx="1451">
                        <c:v>14.51</c:v>
                      </c:pt>
                      <c:pt idx="1452">
                        <c:v>14.52</c:v>
                      </c:pt>
                      <c:pt idx="1453">
                        <c:v>14.53</c:v>
                      </c:pt>
                      <c:pt idx="1454">
                        <c:v>14.54</c:v>
                      </c:pt>
                      <c:pt idx="1455">
                        <c:v>14.55</c:v>
                      </c:pt>
                      <c:pt idx="1456">
                        <c:v>14.56</c:v>
                      </c:pt>
                      <c:pt idx="1457">
                        <c:v>14.57</c:v>
                      </c:pt>
                      <c:pt idx="1458">
                        <c:v>14.58</c:v>
                      </c:pt>
                      <c:pt idx="1459">
                        <c:v>14.59</c:v>
                      </c:pt>
                      <c:pt idx="1460">
                        <c:v>14.6</c:v>
                      </c:pt>
                      <c:pt idx="1461">
                        <c:v>14.61</c:v>
                      </c:pt>
                      <c:pt idx="1462">
                        <c:v>14.62</c:v>
                      </c:pt>
                      <c:pt idx="1463">
                        <c:v>14.63</c:v>
                      </c:pt>
                      <c:pt idx="1464">
                        <c:v>14.64</c:v>
                      </c:pt>
                      <c:pt idx="1465">
                        <c:v>14.65</c:v>
                      </c:pt>
                      <c:pt idx="1466">
                        <c:v>14.66</c:v>
                      </c:pt>
                      <c:pt idx="1467">
                        <c:v>14.67</c:v>
                      </c:pt>
                      <c:pt idx="1468">
                        <c:v>14.68</c:v>
                      </c:pt>
                      <c:pt idx="1469">
                        <c:v>14.69</c:v>
                      </c:pt>
                      <c:pt idx="1470">
                        <c:v>14.7</c:v>
                      </c:pt>
                      <c:pt idx="1471">
                        <c:v>14.71</c:v>
                      </c:pt>
                      <c:pt idx="1472">
                        <c:v>14.72</c:v>
                      </c:pt>
                      <c:pt idx="1473">
                        <c:v>14.73</c:v>
                      </c:pt>
                      <c:pt idx="1474">
                        <c:v>14.74</c:v>
                      </c:pt>
                      <c:pt idx="1475">
                        <c:v>14.75</c:v>
                      </c:pt>
                      <c:pt idx="1476">
                        <c:v>14.76</c:v>
                      </c:pt>
                      <c:pt idx="1477">
                        <c:v>14.77</c:v>
                      </c:pt>
                      <c:pt idx="1478">
                        <c:v>14.78</c:v>
                      </c:pt>
                      <c:pt idx="1479">
                        <c:v>14.79</c:v>
                      </c:pt>
                      <c:pt idx="1480">
                        <c:v>14.8</c:v>
                      </c:pt>
                      <c:pt idx="1481">
                        <c:v>14.81</c:v>
                      </c:pt>
                      <c:pt idx="1482">
                        <c:v>14.82</c:v>
                      </c:pt>
                      <c:pt idx="1483">
                        <c:v>14.83</c:v>
                      </c:pt>
                      <c:pt idx="1484">
                        <c:v>14.84</c:v>
                      </c:pt>
                      <c:pt idx="1485">
                        <c:v>14.85</c:v>
                      </c:pt>
                      <c:pt idx="1486">
                        <c:v>14.86</c:v>
                      </c:pt>
                      <c:pt idx="1487">
                        <c:v>14.87</c:v>
                      </c:pt>
                      <c:pt idx="1488">
                        <c:v>14.88</c:v>
                      </c:pt>
                      <c:pt idx="1489">
                        <c:v>14.89</c:v>
                      </c:pt>
                      <c:pt idx="1490">
                        <c:v>14.9</c:v>
                      </c:pt>
                      <c:pt idx="1491">
                        <c:v>14.91</c:v>
                      </c:pt>
                      <c:pt idx="1492">
                        <c:v>14.92</c:v>
                      </c:pt>
                      <c:pt idx="1493">
                        <c:v>14.93</c:v>
                      </c:pt>
                      <c:pt idx="1494">
                        <c:v>14.94</c:v>
                      </c:pt>
                      <c:pt idx="1495">
                        <c:v>14.95</c:v>
                      </c:pt>
                      <c:pt idx="1496">
                        <c:v>14.96</c:v>
                      </c:pt>
                      <c:pt idx="1497">
                        <c:v>14.97</c:v>
                      </c:pt>
                      <c:pt idx="1498">
                        <c:v>14.98</c:v>
                      </c:pt>
                      <c:pt idx="1499">
                        <c:v>14.99</c:v>
                      </c:pt>
                      <c:pt idx="1500">
                        <c:v>15</c:v>
                      </c:pt>
                      <c:pt idx="1501">
                        <c:v>15.01</c:v>
                      </c:pt>
                      <c:pt idx="1502">
                        <c:v>15.02</c:v>
                      </c:pt>
                      <c:pt idx="1503">
                        <c:v>15.03</c:v>
                      </c:pt>
                      <c:pt idx="1504">
                        <c:v>15.04</c:v>
                      </c:pt>
                      <c:pt idx="1505">
                        <c:v>15.05</c:v>
                      </c:pt>
                      <c:pt idx="1506">
                        <c:v>15.06</c:v>
                      </c:pt>
                      <c:pt idx="1507">
                        <c:v>15.07</c:v>
                      </c:pt>
                      <c:pt idx="1508">
                        <c:v>15.08</c:v>
                      </c:pt>
                      <c:pt idx="1509">
                        <c:v>15.09</c:v>
                      </c:pt>
                      <c:pt idx="1510">
                        <c:v>15.1</c:v>
                      </c:pt>
                      <c:pt idx="1511">
                        <c:v>15.11</c:v>
                      </c:pt>
                      <c:pt idx="1512">
                        <c:v>15.12</c:v>
                      </c:pt>
                      <c:pt idx="1513">
                        <c:v>15.13</c:v>
                      </c:pt>
                      <c:pt idx="1514">
                        <c:v>15.14</c:v>
                      </c:pt>
                      <c:pt idx="1515">
                        <c:v>15.15</c:v>
                      </c:pt>
                      <c:pt idx="1516">
                        <c:v>15.16</c:v>
                      </c:pt>
                      <c:pt idx="1517">
                        <c:v>15.17</c:v>
                      </c:pt>
                      <c:pt idx="1518">
                        <c:v>15.18</c:v>
                      </c:pt>
                      <c:pt idx="1519">
                        <c:v>15.19</c:v>
                      </c:pt>
                      <c:pt idx="1520">
                        <c:v>15.2</c:v>
                      </c:pt>
                      <c:pt idx="1521">
                        <c:v>15.21</c:v>
                      </c:pt>
                      <c:pt idx="1522">
                        <c:v>15.22</c:v>
                      </c:pt>
                      <c:pt idx="1523">
                        <c:v>15.23</c:v>
                      </c:pt>
                      <c:pt idx="1524">
                        <c:v>15.24</c:v>
                      </c:pt>
                      <c:pt idx="1525">
                        <c:v>15.25</c:v>
                      </c:pt>
                      <c:pt idx="1526">
                        <c:v>15.26</c:v>
                      </c:pt>
                      <c:pt idx="1527">
                        <c:v>15.27</c:v>
                      </c:pt>
                      <c:pt idx="1528">
                        <c:v>15.28</c:v>
                      </c:pt>
                      <c:pt idx="1529">
                        <c:v>15.29</c:v>
                      </c:pt>
                      <c:pt idx="1530">
                        <c:v>15.3</c:v>
                      </c:pt>
                      <c:pt idx="1531">
                        <c:v>15.31</c:v>
                      </c:pt>
                      <c:pt idx="1532">
                        <c:v>15.32</c:v>
                      </c:pt>
                      <c:pt idx="1533">
                        <c:v>15.33</c:v>
                      </c:pt>
                      <c:pt idx="1534">
                        <c:v>15.34</c:v>
                      </c:pt>
                      <c:pt idx="1535">
                        <c:v>15.35</c:v>
                      </c:pt>
                      <c:pt idx="1536">
                        <c:v>15.36</c:v>
                      </c:pt>
                      <c:pt idx="1537">
                        <c:v>15.37</c:v>
                      </c:pt>
                      <c:pt idx="1538">
                        <c:v>15.38</c:v>
                      </c:pt>
                      <c:pt idx="1539">
                        <c:v>15.39</c:v>
                      </c:pt>
                      <c:pt idx="1540">
                        <c:v>15.4</c:v>
                      </c:pt>
                      <c:pt idx="1541">
                        <c:v>15.41</c:v>
                      </c:pt>
                      <c:pt idx="1542">
                        <c:v>15.42</c:v>
                      </c:pt>
                      <c:pt idx="1543">
                        <c:v>15.43</c:v>
                      </c:pt>
                      <c:pt idx="1544">
                        <c:v>15.44</c:v>
                      </c:pt>
                      <c:pt idx="1545">
                        <c:v>15.45</c:v>
                      </c:pt>
                      <c:pt idx="1546">
                        <c:v>15.46</c:v>
                      </c:pt>
                      <c:pt idx="1547">
                        <c:v>15.47</c:v>
                      </c:pt>
                      <c:pt idx="1548">
                        <c:v>15.48</c:v>
                      </c:pt>
                      <c:pt idx="1549">
                        <c:v>15.49</c:v>
                      </c:pt>
                      <c:pt idx="1550">
                        <c:v>15.5</c:v>
                      </c:pt>
                      <c:pt idx="1551">
                        <c:v>15.51</c:v>
                      </c:pt>
                      <c:pt idx="1552">
                        <c:v>15.52</c:v>
                      </c:pt>
                      <c:pt idx="1553">
                        <c:v>15.53</c:v>
                      </c:pt>
                      <c:pt idx="1554">
                        <c:v>15.54</c:v>
                      </c:pt>
                      <c:pt idx="1555">
                        <c:v>15.55</c:v>
                      </c:pt>
                      <c:pt idx="1556">
                        <c:v>15.56</c:v>
                      </c:pt>
                      <c:pt idx="1557">
                        <c:v>15.57</c:v>
                      </c:pt>
                      <c:pt idx="1558">
                        <c:v>15.58</c:v>
                      </c:pt>
                      <c:pt idx="1559">
                        <c:v>15.59</c:v>
                      </c:pt>
                      <c:pt idx="1560">
                        <c:v>15.6</c:v>
                      </c:pt>
                      <c:pt idx="1561">
                        <c:v>15.61</c:v>
                      </c:pt>
                      <c:pt idx="1562">
                        <c:v>15.62</c:v>
                      </c:pt>
                      <c:pt idx="1563">
                        <c:v>15.63</c:v>
                      </c:pt>
                      <c:pt idx="1564">
                        <c:v>15.64</c:v>
                      </c:pt>
                      <c:pt idx="1565">
                        <c:v>15.65</c:v>
                      </c:pt>
                      <c:pt idx="1566">
                        <c:v>15.66</c:v>
                      </c:pt>
                      <c:pt idx="1567">
                        <c:v>15.67</c:v>
                      </c:pt>
                      <c:pt idx="1568">
                        <c:v>15.68</c:v>
                      </c:pt>
                      <c:pt idx="1569">
                        <c:v>15.69</c:v>
                      </c:pt>
                      <c:pt idx="1570">
                        <c:v>15.7</c:v>
                      </c:pt>
                      <c:pt idx="1571">
                        <c:v>15.71</c:v>
                      </c:pt>
                      <c:pt idx="1572">
                        <c:v>15.72</c:v>
                      </c:pt>
                      <c:pt idx="1573">
                        <c:v>15.73</c:v>
                      </c:pt>
                      <c:pt idx="1574">
                        <c:v>15.74</c:v>
                      </c:pt>
                      <c:pt idx="1575">
                        <c:v>15.75</c:v>
                      </c:pt>
                      <c:pt idx="1576">
                        <c:v>15.76</c:v>
                      </c:pt>
                      <c:pt idx="1577">
                        <c:v>15.77</c:v>
                      </c:pt>
                      <c:pt idx="1578">
                        <c:v>15.78</c:v>
                      </c:pt>
                      <c:pt idx="1579">
                        <c:v>15.79</c:v>
                      </c:pt>
                      <c:pt idx="1580">
                        <c:v>15.8</c:v>
                      </c:pt>
                      <c:pt idx="1581">
                        <c:v>15.81</c:v>
                      </c:pt>
                      <c:pt idx="1582">
                        <c:v>15.82</c:v>
                      </c:pt>
                      <c:pt idx="1583">
                        <c:v>15.83</c:v>
                      </c:pt>
                      <c:pt idx="1584">
                        <c:v>15.84</c:v>
                      </c:pt>
                      <c:pt idx="1585">
                        <c:v>15.85</c:v>
                      </c:pt>
                      <c:pt idx="1586">
                        <c:v>15.86</c:v>
                      </c:pt>
                      <c:pt idx="1587">
                        <c:v>15.87</c:v>
                      </c:pt>
                      <c:pt idx="1588">
                        <c:v>15.88</c:v>
                      </c:pt>
                      <c:pt idx="1589">
                        <c:v>15.89</c:v>
                      </c:pt>
                      <c:pt idx="1590">
                        <c:v>15.9</c:v>
                      </c:pt>
                      <c:pt idx="1591">
                        <c:v>15.91</c:v>
                      </c:pt>
                      <c:pt idx="1592">
                        <c:v>15.92</c:v>
                      </c:pt>
                      <c:pt idx="1593">
                        <c:v>15.93</c:v>
                      </c:pt>
                      <c:pt idx="1594">
                        <c:v>15.94</c:v>
                      </c:pt>
                      <c:pt idx="1595">
                        <c:v>15.95</c:v>
                      </c:pt>
                      <c:pt idx="1596">
                        <c:v>15.96</c:v>
                      </c:pt>
                      <c:pt idx="1597">
                        <c:v>15.97</c:v>
                      </c:pt>
                      <c:pt idx="1598">
                        <c:v>15.98</c:v>
                      </c:pt>
                      <c:pt idx="1599">
                        <c:v>15.99</c:v>
                      </c:pt>
                      <c:pt idx="1600">
                        <c:v>16</c:v>
                      </c:pt>
                      <c:pt idx="1601">
                        <c:v>16.010000000000002</c:v>
                      </c:pt>
                      <c:pt idx="1602">
                        <c:v>16.02</c:v>
                      </c:pt>
                      <c:pt idx="1603">
                        <c:v>16.03</c:v>
                      </c:pt>
                      <c:pt idx="1604">
                        <c:v>16.04</c:v>
                      </c:pt>
                      <c:pt idx="1605">
                        <c:v>16.05</c:v>
                      </c:pt>
                      <c:pt idx="1606">
                        <c:v>16.059999999999999</c:v>
                      </c:pt>
                      <c:pt idx="1607">
                        <c:v>16.07</c:v>
                      </c:pt>
                      <c:pt idx="1608">
                        <c:v>16.079999999999998</c:v>
                      </c:pt>
                      <c:pt idx="1609">
                        <c:v>16.09</c:v>
                      </c:pt>
                      <c:pt idx="1610">
                        <c:v>16.100000000000001</c:v>
                      </c:pt>
                      <c:pt idx="1611">
                        <c:v>16.11</c:v>
                      </c:pt>
                      <c:pt idx="1612">
                        <c:v>16.12</c:v>
                      </c:pt>
                      <c:pt idx="1613">
                        <c:v>16.13</c:v>
                      </c:pt>
                      <c:pt idx="1614">
                        <c:v>16.14</c:v>
                      </c:pt>
                      <c:pt idx="1615">
                        <c:v>16.149999999999999</c:v>
                      </c:pt>
                      <c:pt idx="1616">
                        <c:v>16.16</c:v>
                      </c:pt>
                      <c:pt idx="1617">
                        <c:v>16.170000000000002</c:v>
                      </c:pt>
                      <c:pt idx="1618">
                        <c:v>16.18</c:v>
                      </c:pt>
                      <c:pt idx="1619">
                        <c:v>16.190000000000001</c:v>
                      </c:pt>
                      <c:pt idx="1620">
                        <c:v>16.2</c:v>
                      </c:pt>
                      <c:pt idx="1621">
                        <c:v>16.21</c:v>
                      </c:pt>
                      <c:pt idx="1622">
                        <c:v>16.22</c:v>
                      </c:pt>
                      <c:pt idx="1623">
                        <c:v>16.23</c:v>
                      </c:pt>
                      <c:pt idx="1624">
                        <c:v>16.239999999999998</c:v>
                      </c:pt>
                      <c:pt idx="1625">
                        <c:v>16.25</c:v>
                      </c:pt>
                      <c:pt idx="1626">
                        <c:v>16.260000000000002</c:v>
                      </c:pt>
                      <c:pt idx="1627">
                        <c:v>16.27</c:v>
                      </c:pt>
                      <c:pt idx="1628">
                        <c:v>16.28</c:v>
                      </c:pt>
                      <c:pt idx="1629">
                        <c:v>16.29</c:v>
                      </c:pt>
                      <c:pt idx="1630">
                        <c:v>16.3</c:v>
                      </c:pt>
                      <c:pt idx="1631">
                        <c:v>16.309999999999999</c:v>
                      </c:pt>
                      <c:pt idx="1632">
                        <c:v>16.32</c:v>
                      </c:pt>
                      <c:pt idx="1633">
                        <c:v>16.329999999999998</c:v>
                      </c:pt>
                      <c:pt idx="1634">
                        <c:v>16.34</c:v>
                      </c:pt>
                      <c:pt idx="1635">
                        <c:v>16.350000000000001</c:v>
                      </c:pt>
                      <c:pt idx="1636">
                        <c:v>16.36</c:v>
                      </c:pt>
                      <c:pt idx="1637">
                        <c:v>16.37</c:v>
                      </c:pt>
                      <c:pt idx="1638">
                        <c:v>16.38</c:v>
                      </c:pt>
                      <c:pt idx="1639">
                        <c:v>16.39</c:v>
                      </c:pt>
                      <c:pt idx="1640">
                        <c:v>16.399999999999999</c:v>
                      </c:pt>
                      <c:pt idx="1641">
                        <c:v>16.41</c:v>
                      </c:pt>
                      <c:pt idx="1642">
                        <c:v>16.420000000000002</c:v>
                      </c:pt>
                      <c:pt idx="1643">
                        <c:v>16.43</c:v>
                      </c:pt>
                      <c:pt idx="1644">
                        <c:v>16.440000000000001</c:v>
                      </c:pt>
                      <c:pt idx="1645">
                        <c:v>16.45</c:v>
                      </c:pt>
                      <c:pt idx="1646">
                        <c:v>16.46</c:v>
                      </c:pt>
                      <c:pt idx="1647">
                        <c:v>16.47</c:v>
                      </c:pt>
                      <c:pt idx="1648">
                        <c:v>16.48</c:v>
                      </c:pt>
                      <c:pt idx="1649">
                        <c:v>16.489999999999998</c:v>
                      </c:pt>
                      <c:pt idx="1650">
                        <c:v>16.5</c:v>
                      </c:pt>
                      <c:pt idx="1651">
                        <c:v>16.510000000000002</c:v>
                      </c:pt>
                      <c:pt idx="1652">
                        <c:v>16.52</c:v>
                      </c:pt>
                      <c:pt idx="1653">
                        <c:v>16.53</c:v>
                      </c:pt>
                      <c:pt idx="1654">
                        <c:v>16.54</c:v>
                      </c:pt>
                      <c:pt idx="1655">
                        <c:v>16.55</c:v>
                      </c:pt>
                      <c:pt idx="1656">
                        <c:v>16.559999999999999</c:v>
                      </c:pt>
                      <c:pt idx="1657">
                        <c:v>16.57</c:v>
                      </c:pt>
                      <c:pt idx="1658">
                        <c:v>16.579999999999998</c:v>
                      </c:pt>
                      <c:pt idx="1659">
                        <c:v>16.59</c:v>
                      </c:pt>
                      <c:pt idx="1660">
                        <c:v>16.600000000000001</c:v>
                      </c:pt>
                      <c:pt idx="1661">
                        <c:v>16.61</c:v>
                      </c:pt>
                      <c:pt idx="1662">
                        <c:v>16.62</c:v>
                      </c:pt>
                      <c:pt idx="1663">
                        <c:v>16.63</c:v>
                      </c:pt>
                      <c:pt idx="1664">
                        <c:v>16.64</c:v>
                      </c:pt>
                      <c:pt idx="1665">
                        <c:v>16.649999999999999</c:v>
                      </c:pt>
                      <c:pt idx="1666">
                        <c:v>16.66</c:v>
                      </c:pt>
                      <c:pt idx="1667">
                        <c:v>16.670000000000002</c:v>
                      </c:pt>
                      <c:pt idx="1668">
                        <c:v>16.68</c:v>
                      </c:pt>
                      <c:pt idx="1669">
                        <c:v>16.690000000000001</c:v>
                      </c:pt>
                      <c:pt idx="1670">
                        <c:v>16.7</c:v>
                      </c:pt>
                      <c:pt idx="1671">
                        <c:v>16.71</c:v>
                      </c:pt>
                      <c:pt idx="1672">
                        <c:v>16.72</c:v>
                      </c:pt>
                      <c:pt idx="1673">
                        <c:v>16.73</c:v>
                      </c:pt>
                      <c:pt idx="1674">
                        <c:v>16.739999999999998</c:v>
                      </c:pt>
                      <c:pt idx="1675">
                        <c:v>16.75</c:v>
                      </c:pt>
                      <c:pt idx="1676">
                        <c:v>16.760000000000002</c:v>
                      </c:pt>
                      <c:pt idx="1677">
                        <c:v>16.77</c:v>
                      </c:pt>
                      <c:pt idx="1678">
                        <c:v>16.78</c:v>
                      </c:pt>
                      <c:pt idx="1679">
                        <c:v>16.79</c:v>
                      </c:pt>
                      <c:pt idx="1680">
                        <c:v>16.8</c:v>
                      </c:pt>
                      <c:pt idx="1681">
                        <c:v>16.809999999999999</c:v>
                      </c:pt>
                      <c:pt idx="1682">
                        <c:v>16.82</c:v>
                      </c:pt>
                      <c:pt idx="1683">
                        <c:v>16.829999999999998</c:v>
                      </c:pt>
                      <c:pt idx="1684">
                        <c:v>16.84</c:v>
                      </c:pt>
                      <c:pt idx="1685">
                        <c:v>16.850000000000001</c:v>
                      </c:pt>
                      <c:pt idx="1686">
                        <c:v>16.86</c:v>
                      </c:pt>
                      <c:pt idx="1687">
                        <c:v>16.87</c:v>
                      </c:pt>
                      <c:pt idx="1688">
                        <c:v>16.88</c:v>
                      </c:pt>
                      <c:pt idx="1689">
                        <c:v>16.89</c:v>
                      </c:pt>
                      <c:pt idx="1690">
                        <c:v>16.899999999999999</c:v>
                      </c:pt>
                      <c:pt idx="1691">
                        <c:v>16.91</c:v>
                      </c:pt>
                      <c:pt idx="1692">
                        <c:v>16.920000000000002</c:v>
                      </c:pt>
                      <c:pt idx="1693">
                        <c:v>16.93</c:v>
                      </c:pt>
                      <c:pt idx="1694">
                        <c:v>16.940000000000001</c:v>
                      </c:pt>
                      <c:pt idx="1695">
                        <c:v>16.95</c:v>
                      </c:pt>
                      <c:pt idx="1696">
                        <c:v>16.96</c:v>
                      </c:pt>
                      <c:pt idx="1697">
                        <c:v>16.97</c:v>
                      </c:pt>
                      <c:pt idx="1698">
                        <c:v>16.98</c:v>
                      </c:pt>
                      <c:pt idx="1699">
                        <c:v>16.989999999999998</c:v>
                      </c:pt>
                      <c:pt idx="1700">
                        <c:v>17</c:v>
                      </c:pt>
                      <c:pt idx="1701">
                        <c:v>17.010000000000002</c:v>
                      </c:pt>
                      <c:pt idx="1702">
                        <c:v>17.02</c:v>
                      </c:pt>
                      <c:pt idx="1703">
                        <c:v>17.03</c:v>
                      </c:pt>
                      <c:pt idx="1704">
                        <c:v>17.04</c:v>
                      </c:pt>
                      <c:pt idx="1705">
                        <c:v>17.05</c:v>
                      </c:pt>
                      <c:pt idx="1706">
                        <c:v>17.059999999999999</c:v>
                      </c:pt>
                      <c:pt idx="1707">
                        <c:v>17.07</c:v>
                      </c:pt>
                      <c:pt idx="1708">
                        <c:v>17.079999999999998</c:v>
                      </c:pt>
                      <c:pt idx="1709">
                        <c:v>17.09</c:v>
                      </c:pt>
                      <c:pt idx="1710">
                        <c:v>17.100000000000001</c:v>
                      </c:pt>
                      <c:pt idx="1711">
                        <c:v>17.11</c:v>
                      </c:pt>
                      <c:pt idx="1712">
                        <c:v>17.12</c:v>
                      </c:pt>
                      <c:pt idx="1713">
                        <c:v>17.13</c:v>
                      </c:pt>
                      <c:pt idx="1714">
                        <c:v>17.14</c:v>
                      </c:pt>
                      <c:pt idx="1715">
                        <c:v>17.149999999999999</c:v>
                      </c:pt>
                      <c:pt idx="1716">
                        <c:v>17.16</c:v>
                      </c:pt>
                      <c:pt idx="1717">
                        <c:v>17.170000000000002</c:v>
                      </c:pt>
                      <c:pt idx="1718">
                        <c:v>17.18</c:v>
                      </c:pt>
                      <c:pt idx="1719">
                        <c:v>17.190000000000001</c:v>
                      </c:pt>
                      <c:pt idx="1720">
                        <c:v>17.2</c:v>
                      </c:pt>
                      <c:pt idx="1721">
                        <c:v>17.21</c:v>
                      </c:pt>
                      <c:pt idx="1722">
                        <c:v>17.22</c:v>
                      </c:pt>
                      <c:pt idx="1723">
                        <c:v>17.23</c:v>
                      </c:pt>
                      <c:pt idx="1724">
                        <c:v>17.239999999999998</c:v>
                      </c:pt>
                      <c:pt idx="1725">
                        <c:v>17.25</c:v>
                      </c:pt>
                      <c:pt idx="1726">
                        <c:v>17.260000000000002</c:v>
                      </c:pt>
                      <c:pt idx="1727">
                        <c:v>17.27</c:v>
                      </c:pt>
                      <c:pt idx="1728">
                        <c:v>17.28</c:v>
                      </c:pt>
                      <c:pt idx="1729">
                        <c:v>17.29</c:v>
                      </c:pt>
                      <c:pt idx="1730">
                        <c:v>17.3</c:v>
                      </c:pt>
                      <c:pt idx="1731">
                        <c:v>17.309999999999999</c:v>
                      </c:pt>
                      <c:pt idx="1732">
                        <c:v>17.32</c:v>
                      </c:pt>
                      <c:pt idx="1733">
                        <c:v>17.329999999999998</c:v>
                      </c:pt>
                      <c:pt idx="1734">
                        <c:v>17.34</c:v>
                      </c:pt>
                      <c:pt idx="1735">
                        <c:v>17.350000000000001</c:v>
                      </c:pt>
                      <c:pt idx="1736">
                        <c:v>17.36</c:v>
                      </c:pt>
                      <c:pt idx="1737">
                        <c:v>17.37</c:v>
                      </c:pt>
                      <c:pt idx="1738">
                        <c:v>17.38</c:v>
                      </c:pt>
                      <c:pt idx="1739">
                        <c:v>17.39</c:v>
                      </c:pt>
                      <c:pt idx="1740">
                        <c:v>17.399999999999999</c:v>
                      </c:pt>
                      <c:pt idx="1741">
                        <c:v>17.41</c:v>
                      </c:pt>
                      <c:pt idx="1742">
                        <c:v>17.420000000000002</c:v>
                      </c:pt>
                      <c:pt idx="1743">
                        <c:v>17.43</c:v>
                      </c:pt>
                      <c:pt idx="1744">
                        <c:v>17.440000000000001</c:v>
                      </c:pt>
                      <c:pt idx="1745">
                        <c:v>17.45</c:v>
                      </c:pt>
                      <c:pt idx="1746">
                        <c:v>17.46</c:v>
                      </c:pt>
                      <c:pt idx="1747">
                        <c:v>17.47</c:v>
                      </c:pt>
                      <c:pt idx="1748">
                        <c:v>17.48</c:v>
                      </c:pt>
                      <c:pt idx="1749">
                        <c:v>17.489999999999998</c:v>
                      </c:pt>
                      <c:pt idx="1750">
                        <c:v>17.5</c:v>
                      </c:pt>
                      <c:pt idx="1751">
                        <c:v>17.510000000000002</c:v>
                      </c:pt>
                      <c:pt idx="1752">
                        <c:v>17.52</c:v>
                      </c:pt>
                      <c:pt idx="1753">
                        <c:v>17.53</c:v>
                      </c:pt>
                      <c:pt idx="1754">
                        <c:v>17.54</c:v>
                      </c:pt>
                      <c:pt idx="1755">
                        <c:v>17.55</c:v>
                      </c:pt>
                      <c:pt idx="1756">
                        <c:v>17.559999999999999</c:v>
                      </c:pt>
                      <c:pt idx="1757">
                        <c:v>17.57</c:v>
                      </c:pt>
                      <c:pt idx="1758">
                        <c:v>17.579999999999998</c:v>
                      </c:pt>
                      <c:pt idx="1759">
                        <c:v>17.59</c:v>
                      </c:pt>
                      <c:pt idx="1760">
                        <c:v>17.600000000000001</c:v>
                      </c:pt>
                      <c:pt idx="1761">
                        <c:v>17.61</c:v>
                      </c:pt>
                      <c:pt idx="1762">
                        <c:v>17.62</c:v>
                      </c:pt>
                      <c:pt idx="1763">
                        <c:v>17.63</c:v>
                      </c:pt>
                      <c:pt idx="1764">
                        <c:v>17.64</c:v>
                      </c:pt>
                      <c:pt idx="1765">
                        <c:v>17.649999999999999</c:v>
                      </c:pt>
                      <c:pt idx="1766">
                        <c:v>17.66</c:v>
                      </c:pt>
                      <c:pt idx="1767">
                        <c:v>17.670000000000002</c:v>
                      </c:pt>
                      <c:pt idx="1768">
                        <c:v>17.68</c:v>
                      </c:pt>
                      <c:pt idx="1769">
                        <c:v>17.690000000000001</c:v>
                      </c:pt>
                      <c:pt idx="1770">
                        <c:v>17.7</c:v>
                      </c:pt>
                      <c:pt idx="1771">
                        <c:v>17.71</c:v>
                      </c:pt>
                      <c:pt idx="1772">
                        <c:v>17.72</c:v>
                      </c:pt>
                      <c:pt idx="1773">
                        <c:v>17.73</c:v>
                      </c:pt>
                      <c:pt idx="1774">
                        <c:v>17.739999999999998</c:v>
                      </c:pt>
                      <c:pt idx="1775">
                        <c:v>17.75</c:v>
                      </c:pt>
                      <c:pt idx="1776">
                        <c:v>17.760000000000002</c:v>
                      </c:pt>
                      <c:pt idx="1777">
                        <c:v>17.77</c:v>
                      </c:pt>
                      <c:pt idx="1778">
                        <c:v>17.78</c:v>
                      </c:pt>
                      <c:pt idx="1779">
                        <c:v>17.79</c:v>
                      </c:pt>
                      <c:pt idx="1780">
                        <c:v>17.8</c:v>
                      </c:pt>
                      <c:pt idx="1781">
                        <c:v>17.809999999999999</c:v>
                      </c:pt>
                      <c:pt idx="1782">
                        <c:v>17.82</c:v>
                      </c:pt>
                      <c:pt idx="1783">
                        <c:v>17.829999999999998</c:v>
                      </c:pt>
                      <c:pt idx="1784">
                        <c:v>17.84</c:v>
                      </c:pt>
                      <c:pt idx="1785">
                        <c:v>17.850000000000001</c:v>
                      </c:pt>
                      <c:pt idx="1786">
                        <c:v>17.86</c:v>
                      </c:pt>
                      <c:pt idx="1787">
                        <c:v>17.87</c:v>
                      </c:pt>
                      <c:pt idx="1788">
                        <c:v>17.88</c:v>
                      </c:pt>
                      <c:pt idx="1789">
                        <c:v>17.89</c:v>
                      </c:pt>
                      <c:pt idx="1790">
                        <c:v>17.899999999999999</c:v>
                      </c:pt>
                      <c:pt idx="1791">
                        <c:v>17.91</c:v>
                      </c:pt>
                      <c:pt idx="1792">
                        <c:v>17.920000000000002</c:v>
                      </c:pt>
                      <c:pt idx="1793">
                        <c:v>17.93</c:v>
                      </c:pt>
                      <c:pt idx="1794">
                        <c:v>17.940000000000001</c:v>
                      </c:pt>
                      <c:pt idx="1795">
                        <c:v>17.95</c:v>
                      </c:pt>
                      <c:pt idx="1796">
                        <c:v>17.96</c:v>
                      </c:pt>
                      <c:pt idx="1797">
                        <c:v>17.97</c:v>
                      </c:pt>
                      <c:pt idx="1798">
                        <c:v>17.98</c:v>
                      </c:pt>
                      <c:pt idx="1799">
                        <c:v>17.989999999999998</c:v>
                      </c:pt>
                      <c:pt idx="1800">
                        <c:v>18</c:v>
                      </c:pt>
                      <c:pt idx="1801">
                        <c:v>18.010000000000002</c:v>
                      </c:pt>
                      <c:pt idx="1802">
                        <c:v>18.02</c:v>
                      </c:pt>
                      <c:pt idx="1803">
                        <c:v>18.03</c:v>
                      </c:pt>
                      <c:pt idx="1804">
                        <c:v>18.04</c:v>
                      </c:pt>
                      <c:pt idx="1805">
                        <c:v>18.05</c:v>
                      </c:pt>
                      <c:pt idx="1806">
                        <c:v>18.059999999999999</c:v>
                      </c:pt>
                      <c:pt idx="1807">
                        <c:v>18.07</c:v>
                      </c:pt>
                      <c:pt idx="1808">
                        <c:v>18.079999999999998</c:v>
                      </c:pt>
                      <c:pt idx="1809">
                        <c:v>18.09</c:v>
                      </c:pt>
                      <c:pt idx="1810">
                        <c:v>18.100000000000001</c:v>
                      </c:pt>
                      <c:pt idx="1811">
                        <c:v>18.11</c:v>
                      </c:pt>
                      <c:pt idx="1812">
                        <c:v>18.12</c:v>
                      </c:pt>
                      <c:pt idx="1813">
                        <c:v>18.13</c:v>
                      </c:pt>
                      <c:pt idx="1814">
                        <c:v>18.14</c:v>
                      </c:pt>
                      <c:pt idx="1815">
                        <c:v>18.149999999999999</c:v>
                      </c:pt>
                      <c:pt idx="1816">
                        <c:v>18.16</c:v>
                      </c:pt>
                      <c:pt idx="1817">
                        <c:v>18.170000000000002</c:v>
                      </c:pt>
                      <c:pt idx="1818">
                        <c:v>18.18</c:v>
                      </c:pt>
                      <c:pt idx="1819">
                        <c:v>18.190000000000001</c:v>
                      </c:pt>
                      <c:pt idx="1820">
                        <c:v>18.2</c:v>
                      </c:pt>
                      <c:pt idx="1821">
                        <c:v>18.21</c:v>
                      </c:pt>
                      <c:pt idx="1822">
                        <c:v>18.22</c:v>
                      </c:pt>
                      <c:pt idx="1823">
                        <c:v>18.23</c:v>
                      </c:pt>
                      <c:pt idx="1824">
                        <c:v>18.239999999999998</c:v>
                      </c:pt>
                      <c:pt idx="1825">
                        <c:v>18.25</c:v>
                      </c:pt>
                      <c:pt idx="1826">
                        <c:v>18.260000000000002</c:v>
                      </c:pt>
                      <c:pt idx="1827">
                        <c:v>18.27</c:v>
                      </c:pt>
                      <c:pt idx="1828">
                        <c:v>18.28</c:v>
                      </c:pt>
                      <c:pt idx="1829">
                        <c:v>18.29</c:v>
                      </c:pt>
                      <c:pt idx="1830">
                        <c:v>18.3</c:v>
                      </c:pt>
                      <c:pt idx="1831">
                        <c:v>18.309999999999999</c:v>
                      </c:pt>
                      <c:pt idx="1832">
                        <c:v>18.32</c:v>
                      </c:pt>
                      <c:pt idx="1833">
                        <c:v>18.329999999999998</c:v>
                      </c:pt>
                      <c:pt idx="1834">
                        <c:v>18.34</c:v>
                      </c:pt>
                      <c:pt idx="1835">
                        <c:v>18.350000000000001</c:v>
                      </c:pt>
                      <c:pt idx="1836">
                        <c:v>18.36</c:v>
                      </c:pt>
                      <c:pt idx="1837">
                        <c:v>18.37</c:v>
                      </c:pt>
                      <c:pt idx="1838">
                        <c:v>18.38</c:v>
                      </c:pt>
                      <c:pt idx="1839">
                        <c:v>18.39</c:v>
                      </c:pt>
                      <c:pt idx="1840">
                        <c:v>18.399999999999999</c:v>
                      </c:pt>
                      <c:pt idx="1841">
                        <c:v>18.41</c:v>
                      </c:pt>
                      <c:pt idx="1842">
                        <c:v>18.420000000000002</c:v>
                      </c:pt>
                      <c:pt idx="1843">
                        <c:v>18.43</c:v>
                      </c:pt>
                      <c:pt idx="1844">
                        <c:v>18.440000000000001</c:v>
                      </c:pt>
                      <c:pt idx="1845">
                        <c:v>18.45</c:v>
                      </c:pt>
                      <c:pt idx="1846">
                        <c:v>18.46</c:v>
                      </c:pt>
                      <c:pt idx="1847">
                        <c:v>18.47</c:v>
                      </c:pt>
                      <c:pt idx="1848">
                        <c:v>18.48</c:v>
                      </c:pt>
                      <c:pt idx="1849">
                        <c:v>18.489999999999998</c:v>
                      </c:pt>
                      <c:pt idx="1850">
                        <c:v>18.5</c:v>
                      </c:pt>
                      <c:pt idx="1851">
                        <c:v>18.510000000000002</c:v>
                      </c:pt>
                      <c:pt idx="1852">
                        <c:v>18.52</c:v>
                      </c:pt>
                      <c:pt idx="1853">
                        <c:v>18.53</c:v>
                      </c:pt>
                      <c:pt idx="1854">
                        <c:v>18.54</c:v>
                      </c:pt>
                      <c:pt idx="1855">
                        <c:v>18.55</c:v>
                      </c:pt>
                      <c:pt idx="1856">
                        <c:v>18.559999999999999</c:v>
                      </c:pt>
                      <c:pt idx="1857">
                        <c:v>18.57</c:v>
                      </c:pt>
                      <c:pt idx="1858">
                        <c:v>18.579999999999998</c:v>
                      </c:pt>
                      <c:pt idx="1859">
                        <c:v>18.59</c:v>
                      </c:pt>
                      <c:pt idx="1860">
                        <c:v>18.600000000000001</c:v>
                      </c:pt>
                      <c:pt idx="1861">
                        <c:v>18.61</c:v>
                      </c:pt>
                      <c:pt idx="1862">
                        <c:v>18.62</c:v>
                      </c:pt>
                      <c:pt idx="1863">
                        <c:v>18.63</c:v>
                      </c:pt>
                      <c:pt idx="1864">
                        <c:v>18.64</c:v>
                      </c:pt>
                      <c:pt idx="1865">
                        <c:v>18.649999999999999</c:v>
                      </c:pt>
                      <c:pt idx="1866">
                        <c:v>18.66</c:v>
                      </c:pt>
                      <c:pt idx="1867">
                        <c:v>18.670000000000002</c:v>
                      </c:pt>
                      <c:pt idx="1868">
                        <c:v>18.68</c:v>
                      </c:pt>
                      <c:pt idx="1869">
                        <c:v>18.690000000000001</c:v>
                      </c:pt>
                      <c:pt idx="1870">
                        <c:v>18.7</c:v>
                      </c:pt>
                      <c:pt idx="1871">
                        <c:v>18.71</c:v>
                      </c:pt>
                      <c:pt idx="1872">
                        <c:v>18.72</c:v>
                      </c:pt>
                      <c:pt idx="1873">
                        <c:v>18.73</c:v>
                      </c:pt>
                      <c:pt idx="1874">
                        <c:v>18.739999999999998</c:v>
                      </c:pt>
                      <c:pt idx="1875">
                        <c:v>18.75</c:v>
                      </c:pt>
                      <c:pt idx="1876">
                        <c:v>18.760000000000002</c:v>
                      </c:pt>
                      <c:pt idx="1877">
                        <c:v>18.77</c:v>
                      </c:pt>
                      <c:pt idx="1878">
                        <c:v>18.78</c:v>
                      </c:pt>
                      <c:pt idx="1879">
                        <c:v>18.79</c:v>
                      </c:pt>
                      <c:pt idx="1880">
                        <c:v>18.8</c:v>
                      </c:pt>
                      <c:pt idx="1881">
                        <c:v>18.809999999999999</c:v>
                      </c:pt>
                      <c:pt idx="1882">
                        <c:v>18.82</c:v>
                      </c:pt>
                      <c:pt idx="1883">
                        <c:v>18.829999999999998</c:v>
                      </c:pt>
                      <c:pt idx="1884">
                        <c:v>18.84</c:v>
                      </c:pt>
                      <c:pt idx="1885">
                        <c:v>18.850000000000001</c:v>
                      </c:pt>
                      <c:pt idx="1886">
                        <c:v>18.86</c:v>
                      </c:pt>
                      <c:pt idx="1887">
                        <c:v>18.87</c:v>
                      </c:pt>
                      <c:pt idx="1888">
                        <c:v>18.88</c:v>
                      </c:pt>
                      <c:pt idx="1889">
                        <c:v>18.89</c:v>
                      </c:pt>
                      <c:pt idx="1890">
                        <c:v>18.899999999999999</c:v>
                      </c:pt>
                      <c:pt idx="1891">
                        <c:v>18.91</c:v>
                      </c:pt>
                      <c:pt idx="1892">
                        <c:v>18.920000000000002</c:v>
                      </c:pt>
                      <c:pt idx="1893">
                        <c:v>18.93</c:v>
                      </c:pt>
                      <c:pt idx="1894">
                        <c:v>18.940000000000001</c:v>
                      </c:pt>
                      <c:pt idx="1895">
                        <c:v>18.95</c:v>
                      </c:pt>
                      <c:pt idx="1896">
                        <c:v>18.96</c:v>
                      </c:pt>
                      <c:pt idx="1897">
                        <c:v>18.97</c:v>
                      </c:pt>
                      <c:pt idx="1898">
                        <c:v>18.98</c:v>
                      </c:pt>
                      <c:pt idx="1899">
                        <c:v>18.989999999999998</c:v>
                      </c:pt>
                      <c:pt idx="1900">
                        <c:v>19</c:v>
                      </c:pt>
                      <c:pt idx="1901">
                        <c:v>19.010000000000002</c:v>
                      </c:pt>
                      <c:pt idx="1902">
                        <c:v>19.02</c:v>
                      </c:pt>
                      <c:pt idx="1903">
                        <c:v>19.03</c:v>
                      </c:pt>
                      <c:pt idx="1904">
                        <c:v>19.04</c:v>
                      </c:pt>
                      <c:pt idx="1905">
                        <c:v>19.05</c:v>
                      </c:pt>
                      <c:pt idx="1906">
                        <c:v>19.059999999999999</c:v>
                      </c:pt>
                      <c:pt idx="1907">
                        <c:v>19.07</c:v>
                      </c:pt>
                      <c:pt idx="1908">
                        <c:v>19.079999999999998</c:v>
                      </c:pt>
                      <c:pt idx="1909">
                        <c:v>19.09</c:v>
                      </c:pt>
                      <c:pt idx="1910">
                        <c:v>19.100000000000001</c:v>
                      </c:pt>
                      <c:pt idx="1911">
                        <c:v>19.11</c:v>
                      </c:pt>
                      <c:pt idx="1912">
                        <c:v>19.12</c:v>
                      </c:pt>
                      <c:pt idx="1913">
                        <c:v>19.13</c:v>
                      </c:pt>
                      <c:pt idx="1914">
                        <c:v>19.14</c:v>
                      </c:pt>
                      <c:pt idx="1915">
                        <c:v>19.149999999999999</c:v>
                      </c:pt>
                      <c:pt idx="1916">
                        <c:v>19.16</c:v>
                      </c:pt>
                      <c:pt idx="1917">
                        <c:v>19.170000000000002</c:v>
                      </c:pt>
                      <c:pt idx="1918">
                        <c:v>19.18</c:v>
                      </c:pt>
                      <c:pt idx="1919">
                        <c:v>19.190000000000001</c:v>
                      </c:pt>
                      <c:pt idx="1920">
                        <c:v>19.2</c:v>
                      </c:pt>
                      <c:pt idx="1921">
                        <c:v>19.21</c:v>
                      </c:pt>
                      <c:pt idx="1922">
                        <c:v>19.22</c:v>
                      </c:pt>
                      <c:pt idx="1923">
                        <c:v>19.23</c:v>
                      </c:pt>
                      <c:pt idx="1924">
                        <c:v>19.239999999999998</c:v>
                      </c:pt>
                      <c:pt idx="1925">
                        <c:v>19.25</c:v>
                      </c:pt>
                      <c:pt idx="1926">
                        <c:v>19.260000000000002</c:v>
                      </c:pt>
                      <c:pt idx="1927">
                        <c:v>19.27</c:v>
                      </c:pt>
                      <c:pt idx="1928">
                        <c:v>19.28</c:v>
                      </c:pt>
                      <c:pt idx="1929">
                        <c:v>19.29</c:v>
                      </c:pt>
                      <c:pt idx="1930">
                        <c:v>19.3</c:v>
                      </c:pt>
                      <c:pt idx="1931">
                        <c:v>19.309999999999999</c:v>
                      </c:pt>
                      <c:pt idx="1932">
                        <c:v>19.32</c:v>
                      </c:pt>
                      <c:pt idx="1933">
                        <c:v>19.329999999999998</c:v>
                      </c:pt>
                      <c:pt idx="1934">
                        <c:v>19.34</c:v>
                      </c:pt>
                      <c:pt idx="1935">
                        <c:v>19.350000000000001</c:v>
                      </c:pt>
                      <c:pt idx="1936">
                        <c:v>19.36</c:v>
                      </c:pt>
                      <c:pt idx="1937">
                        <c:v>19.37</c:v>
                      </c:pt>
                      <c:pt idx="1938">
                        <c:v>19.38</c:v>
                      </c:pt>
                      <c:pt idx="1939">
                        <c:v>19.39</c:v>
                      </c:pt>
                      <c:pt idx="1940">
                        <c:v>19.399999999999999</c:v>
                      </c:pt>
                      <c:pt idx="1941">
                        <c:v>19.41</c:v>
                      </c:pt>
                      <c:pt idx="1942">
                        <c:v>19.420000000000002</c:v>
                      </c:pt>
                      <c:pt idx="1943">
                        <c:v>19.43</c:v>
                      </c:pt>
                      <c:pt idx="1944">
                        <c:v>19.440000000000001</c:v>
                      </c:pt>
                      <c:pt idx="1945">
                        <c:v>19.45</c:v>
                      </c:pt>
                      <c:pt idx="1946">
                        <c:v>19.46</c:v>
                      </c:pt>
                      <c:pt idx="1947">
                        <c:v>19.47</c:v>
                      </c:pt>
                      <c:pt idx="1948">
                        <c:v>19.48</c:v>
                      </c:pt>
                      <c:pt idx="1949">
                        <c:v>19.489999999999998</c:v>
                      </c:pt>
                      <c:pt idx="1950">
                        <c:v>19.5</c:v>
                      </c:pt>
                      <c:pt idx="1951">
                        <c:v>19.510000000000002</c:v>
                      </c:pt>
                      <c:pt idx="1952">
                        <c:v>19.52</c:v>
                      </c:pt>
                      <c:pt idx="1953">
                        <c:v>19.53</c:v>
                      </c:pt>
                      <c:pt idx="1954">
                        <c:v>19.54</c:v>
                      </c:pt>
                      <c:pt idx="1955">
                        <c:v>19.55</c:v>
                      </c:pt>
                      <c:pt idx="1956">
                        <c:v>19.559999999999999</c:v>
                      </c:pt>
                      <c:pt idx="1957">
                        <c:v>19.57</c:v>
                      </c:pt>
                      <c:pt idx="1958">
                        <c:v>19.579999999999998</c:v>
                      </c:pt>
                      <c:pt idx="1959">
                        <c:v>19.59</c:v>
                      </c:pt>
                      <c:pt idx="1960">
                        <c:v>19.600000000000001</c:v>
                      </c:pt>
                      <c:pt idx="1961">
                        <c:v>19.61</c:v>
                      </c:pt>
                      <c:pt idx="1962">
                        <c:v>19.62</c:v>
                      </c:pt>
                      <c:pt idx="1963">
                        <c:v>19.63</c:v>
                      </c:pt>
                      <c:pt idx="1964">
                        <c:v>19.64</c:v>
                      </c:pt>
                      <c:pt idx="1965">
                        <c:v>19.649999999999999</c:v>
                      </c:pt>
                      <c:pt idx="1966">
                        <c:v>19.66</c:v>
                      </c:pt>
                      <c:pt idx="1967">
                        <c:v>19.670000000000002</c:v>
                      </c:pt>
                      <c:pt idx="1968">
                        <c:v>19.68</c:v>
                      </c:pt>
                      <c:pt idx="1969">
                        <c:v>19.690000000000001</c:v>
                      </c:pt>
                      <c:pt idx="1970">
                        <c:v>19.7</c:v>
                      </c:pt>
                      <c:pt idx="1971">
                        <c:v>19.71</c:v>
                      </c:pt>
                      <c:pt idx="1972">
                        <c:v>19.72</c:v>
                      </c:pt>
                      <c:pt idx="1973">
                        <c:v>19.73</c:v>
                      </c:pt>
                      <c:pt idx="1974">
                        <c:v>19.739999999999998</c:v>
                      </c:pt>
                      <c:pt idx="1975">
                        <c:v>19.75</c:v>
                      </c:pt>
                      <c:pt idx="1976">
                        <c:v>19.760000000000002</c:v>
                      </c:pt>
                      <c:pt idx="1977">
                        <c:v>19.77</c:v>
                      </c:pt>
                      <c:pt idx="1978">
                        <c:v>19.78</c:v>
                      </c:pt>
                      <c:pt idx="1979">
                        <c:v>19.79</c:v>
                      </c:pt>
                      <c:pt idx="1980">
                        <c:v>19.8</c:v>
                      </c:pt>
                      <c:pt idx="1981">
                        <c:v>19.809999999999999</c:v>
                      </c:pt>
                      <c:pt idx="1982">
                        <c:v>19.82</c:v>
                      </c:pt>
                      <c:pt idx="1983">
                        <c:v>19.829999999999998</c:v>
                      </c:pt>
                      <c:pt idx="1984">
                        <c:v>19.84</c:v>
                      </c:pt>
                      <c:pt idx="1985">
                        <c:v>19.850000000000001</c:v>
                      </c:pt>
                      <c:pt idx="1986">
                        <c:v>19.86</c:v>
                      </c:pt>
                      <c:pt idx="1987">
                        <c:v>19.87</c:v>
                      </c:pt>
                      <c:pt idx="1988">
                        <c:v>19.88</c:v>
                      </c:pt>
                      <c:pt idx="1989">
                        <c:v>19.89</c:v>
                      </c:pt>
                      <c:pt idx="1990">
                        <c:v>19.899999999999999</c:v>
                      </c:pt>
                      <c:pt idx="1991">
                        <c:v>19.91</c:v>
                      </c:pt>
                      <c:pt idx="1992">
                        <c:v>19.920000000000002</c:v>
                      </c:pt>
                      <c:pt idx="1993">
                        <c:v>19.93</c:v>
                      </c:pt>
                      <c:pt idx="1994">
                        <c:v>19.940000000000001</c:v>
                      </c:pt>
                      <c:pt idx="1995">
                        <c:v>19.95</c:v>
                      </c:pt>
                      <c:pt idx="1996">
                        <c:v>19.96</c:v>
                      </c:pt>
                      <c:pt idx="1997">
                        <c:v>19.97</c:v>
                      </c:pt>
                      <c:pt idx="1998">
                        <c:v>19.98</c:v>
                      </c:pt>
                      <c:pt idx="1999">
                        <c:v>19.989999999999998</c:v>
                      </c:pt>
                      <c:pt idx="2000">
                        <c:v>20</c:v>
                      </c:pt>
                      <c:pt idx="2001">
                        <c:v>20.010000000000002</c:v>
                      </c:pt>
                      <c:pt idx="2002">
                        <c:v>20.02</c:v>
                      </c:pt>
                      <c:pt idx="2003">
                        <c:v>20.03</c:v>
                      </c:pt>
                      <c:pt idx="2004">
                        <c:v>20.04</c:v>
                      </c:pt>
                      <c:pt idx="2005">
                        <c:v>20.05</c:v>
                      </c:pt>
                      <c:pt idx="2006">
                        <c:v>20.059999999999999</c:v>
                      </c:pt>
                      <c:pt idx="2007">
                        <c:v>20.07</c:v>
                      </c:pt>
                      <c:pt idx="2008">
                        <c:v>20.079999999999998</c:v>
                      </c:pt>
                      <c:pt idx="2009">
                        <c:v>20.09</c:v>
                      </c:pt>
                      <c:pt idx="2010">
                        <c:v>20.100000000000001</c:v>
                      </c:pt>
                      <c:pt idx="2011">
                        <c:v>20.11</c:v>
                      </c:pt>
                      <c:pt idx="2012">
                        <c:v>20.12</c:v>
                      </c:pt>
                      <c:pt idx="2013">
                        <c:v>20.13</c:v>
                      </c:pt>
                      <c:pt idx="2014">
                        <c:v>20.14</c:v>
                      </c:pt>
                      <c:pt idx="2015">
                        <c:v>20.149999999999999</c:v>
                      </c:pt>
                      <c:pt idx="2016">
                        <c:v>20.16</c:v>
                      </c:pt>
                      <c:pt idx="2017">
                        <c:v>20.170000000000002</c:v>
                      </c:pt>
                      <c:pt idx="2018">
                        <c:v>20.18</c:v>
                      </c:pt>
                      <c:pt idx="2019">
                        <c:v>20.190000000000001</c:v>
                      </c:pt>
                      <c:pt idx="2020">
                        <c:v>20.2</c:v>
                      </c:pt>
                      <c:pt idx="2021">
                        <c:v>20.21</c:v>
                      </c:pt>
                      <c:pt idx="2022">
                        <c:v>20.22</c:v>
                      </c:pt>
                      <c:pt idx="2023">
                        <c:v>20.23</c:v>
                      </c:pt>
                      <c:pt idx="2024">
                        <c:v>20.239999999999998</c:v>
                      </c:pt>
                      <c:pt idx="2025">
                        <c:v>20.25</c:v>
                      </c:pt>
                      <c:pt idx="2026">
                        <c:v>20.260000000000002</c:v>
                      </c:pt>
                      <c:pt idx="2027">
                        <c:v>20.27</c:v>
                      </c:pt>
                      <c:pt idx="2028">
                        <c:v>20.28</c:v>
                      </c:pt>
                      <c:pt idx="2029">
                        <c:v>20.29</c:v>
                      </c:pt>
                      <c:pt idx="2030">
                        <c:v>20.3</c:v>
                      </c:pt>
                      <c:pt idx="2031">
                        <c:v>20.309999999999999</c:v>
                      </c:pt>
                      <c:pt idx="2032">
                        <c:v>20.32</c:v>
                      </c:pt>
                      <c:pt idx="2033">
                        <c:v>20.329999999999998</c:v>
                      </c:pt>
                      <c:pt idx="2034">
                        <c:v>20.34</c:v>
                      </c:pt>
                      <c:pt idx="2035">
                        <c:v>20.350000000000001</c:v>
                      </c:pt>
                      <c:pt idx="2036">
                        <c:v>20.36</c:v>
                      </c:pt>
                      <c:pt idx="2037">
                        <c:v>20.37</c:v>
                      </c:pt>
                      <c:pt idx="2038">
                        <c:v>20.38</c:v>
                      </c:pt>
                      <c:pt idx="2039">
                        <c:v>20.39</c:v>
                      </c:pt>
                      <c:pt idx="2040">
                        <c:v>20.399999999999999</c:v>
                      </c:pt>
                      <c:pt idx="2041">
                        <c:v>20.41</c:v>
                      </c:pt>
                      <c:pt idx="2042">
                        <c:v>20.420000000000002</c:v>
                      </c:pt>
                      <c:pt idx="2043">
                        <c:v>20.43</c:v>
                      </c:pt>
                      <c:pt idx="2044">
                        <c:v>20.440000000000001</c:v>
                      </c:pt>
                      <c:pt idx="2045">
                        <c:v>20.45</c:v>
                      </c:pt>
                      <c:pt idx="2046">
                        <c:v>20.46</c:v>
                      </c:pt>
                      <c:pt idx="2047">
                        <c:v>20.47</c:v>
                      </c:pt>
                      <c:pt idx="2048">
                        <c:v>20.48</c:v>
                      </c:pt>
                      <c:pt idx="2049">
                        <c:v>20.49</c:v>
                      </c:pt>
                      <c:pt idx="2050">
                        <c:v>20.5</c:v>
                      </c:pt>
                      <c:pt idx="2051">
                        <c:v>20.51</c:v>
                      </c:pt>
                      <c:pt idx="2052">
                        <c:v>20.52</c:v>
                      </c:pt>
                      <c:pt idx="2053">
                        <c:v>20.53</c:v>
                      </c:pt>
                      <c:pt idx="2054">
                        <c:v>20.54</c:v>
                      </c:pt>
                      <c:pt idx="2055">
                        <c:v>20.55</c:v>
                      </c:pt>
                      <c:pt idx="2056">
                        <c:v>20.56</c:v>
                      </c:pt>
                      <c:pt idx="2057">
                        <c:v>20.57</c:v>
                      </c:pt>
                      <c:pt idx="2058">
                        <c:v>20.58</c:v>
                      </c:pt>
                      <c:pt idx="2059">
                        <c:v>20.59</c:v>
                      </c:pt>
                      <c:pt idx="2060">
                        <c:v>20.6</c:v>
                      </c:pt>
                      <c:pt idx="2061">
                        <c:v>20.61</c:v>
                      </c:pt>
                      <c:pt idx="2062">
                        <c:v>20.62</c:v>
                      </c:pt>
                      <c:pt idx="2063">
                        <c:v>20.63</c:v>
                      </c:pt>
                      <c:pt idx="2064">
                        <c:v>20.64</c:v>
                      </c:pt>
                      <c:pt idx="2065">
                        <c:v>20.65</c:v>
                      </c:pt>
                      <c:pt idx="2066">
                        <c:v>20.66</c:v>
                      </c:pt>
                      <c:pt idx="2067">
                        <c:v>20.67</c:v>
                      </c:pt>
                      <c:pt idx="2068">
                        <c:v>20.68</c:v>
                      </c:pt>
                      <c:pt idx="2069">
                        <c:v>20.69</c:v>
                      </c:pt>
                      <c:pt idx="2070">
                        <c:v>20.7</c:v>
                      </c:pt>
                      <c:pt idx="2071">
                        <c:v>20.71</c:v>
                      </c:pt>
                      <c:pt idx="2072">
                        <c:v>20.72</c:v>
                      </c:pt>
                      <c:pt idx="2073">
                        <c:v>20.73</c:v>
                      </c:pt>
                      <c:pt idx="2074">
                        <c:v>20.74</c:v>
                      </c:pt>
                      <c:pt idx="2075">
                        <c:v>20.75</c:v>
                      </c:pt>
                      <c:pt idx="2076">
                        <c:v>20.76</c:v>
                      </c:pt>
                      <c:pt idx="2077">
                        <c:v>20.77</c:v>
                      </c:pt>
                      <c:pt idx="2078">
                        <c:v>20.78</c:v>
                      </c:pt>
                      <c:pt idx="2079">
                        <c:v>20.79</c:v>
                      </c:pt>
                      <c:pt idx="2080">
                        <c:v>20.8</c:v>
                      </c:pt>
                      <c:pt idx="2081">
                        <c:v>20.81</c:v>
                      </c:pt>
                      <c:pt idx="2082">
                        <c:v>20.82</c:v>
                      </c:pt>
                      <c:pt idx="2083">
                        <c:v>20.83</c:v>
                      </c:pt>
                      <c:pt idx="2084">
                        <c:v>20.84</c:v>
                      </c:pt>
                      <c:pt idx="2085">
                        <c:v>20.85</c:v>
                      </c:pt>
                      <c:pt idx="2086">
                        <c:v>20.86</c:v>
                      </c:pt>
                      <c:pt idx="2087">
                        <c:v>20.87</c:v>
                      </c:pt>
                      <c:pt idx="2088">
                        <c:v>20.88</c:v>
                      </c:pt>
                      <c:pt idx="2089">
                        <c:v>20.89</c:v>
                      </c:pt>
                      <c:pt idx="2090">
                        <c:v>20.9</c:v>
                      </c:pt>
                      <c:pt idx="2091">
                        <c:v>20.91</c:v>
                      </c:pt>
                      <c:pt idx="2092">
                        <c:v>20.92</c:v>
                      </c:pt>
                      <c:pt idx="2093">
                        <c:v>20.93</c:v>
                      </c:pt>
                      <c:pt idx="2094">
                        <c:v>20.94</c:v>
                      </c:pt>
                      <c:pt idx="2095">
                        <c:v>20.95</c:v>
                      </c:pt>
                      <c:pt idx="2096">
                        <c:v>20.96</c:v>
                      </c:pt>
                      <c:pt idx="2097">
                        <c:v>20.97</c:v>
                      </c:pt>
                      <c:pt idx="2098">
                        <c:v>20.98</c:v>
                      </c:pt>
                      <c:pt idx="2099">
                        <c:v>20.99</c:v>
                      </c:pt>
                      <c:pt idx="2100">
                        <c:v>21</c:v>
                      </c:pt>
                      <c:pt idx="2101">
                        <c:v>21.01</c:v>
                      </c:pt>
                      <c:pt idx="2102">
                        <c:v>21.02</c:v>
                      </c:pt>
                      <c:pt idx="2103">
                        <c:v>21.03</c:v>
                      </c:pt>
                      <c:pt idx="2104">
                        <c:v>21.04</c:v>
                      </c:pt>
                      <c:pt idx="2105">
                        <c:v>21.05</c:v>
                      </c:pt>
                      <c:pt idx="2106">
                        <c:v>21.06</c:v>
                      </c:pt>
                      <c:pt idx="2107">
                        <c:v>21.07</c:v>
                      </c:pt>
                      <c:pt idx="2108">
                        <c:v>21.08</c:v>
                      </c:pt>
                      <c:pt idx="2109">
                        <c:v>21.09</c:v>
                      </c:pt>
                      <c:pt idx="2110">
                        <c:v>21.1</c:v>
                      </c:pt>
                      <c:pt idx="2111">
                        <c:v>21.11</c:v>
                      </c:pt>
                      <c:pt idx="2112">
                        <c:v>21.12</c:v>
                      </c:pt>
                      <c:pt idx="2113">
                        <c:v>21.13</c:v>
                      </c:pt>
                      <c:pt idx="2114">
                        <c:v>21.14</c:v>
                      </c:pt>
                      <c:pt idx="2115">
                        <c:v>21.15</c:v>
                      </c:pt>
                      <c:pt idx="2116">
                        <c:v>21.16</c:v>
                      </c:pt>
                      <c:pt idx="2117">
                        <c:v>21.17</c:v>
                      </c:pt>
                      <c:pt idx="2118">
                        <c:v>21.18</c:v>
                      </c:pt>
                      <c:pt idx="2119">
                        <c:v>21.19</c:v>
                      </c:pt>
                      <c:pt idx="2120">
                        <c:v>21.2</c:v>
                      </c:pt>
                      <c:pt idx="2121">
                        <c:v>21.21</c:v>
                      </c:pt>
                      <c:pt idx="2122">
                        <c:v>21.22</c:v>
                      </c:pt>
                      <c:pt idx="2123">
                        <c:v>21.23</c:v>
                      </c:pt>
                      <c:pt idx="2124">
                        <c:v>21.24</c:v>
                      </c:pt>
                      <c:pt idx="2125">
                        <c:v>21.25</c:v>
                      </c:pt>
                      <c:pt idx="2126">
                        <c:v>21.26</c:v>
                      </c:pt>
                      <c:pt idx="2127">
                        <c:v>21.27</c:v>
                      </c:pt>
                      <c:pt idx="2128">
                        <c:v>21.28</c:v>
                      </c:pt>
                      <c:pt idx="2129">
                        <c:v>21.29</c:v>
                      </c:pt>
                      <c:pt idx="2130">
                        <c:v>21.3</c:v>
                      </c:pt>
                      <c:pt idx="2131">
                        <c:v>21.31</c:v>
                      </c:pt>
                      <c:pt idx="2132">
                        <c:v>21.32</c:v>
                      </c:pt>
                      <c:pt idx="2133">
                        <c:v>21.33</c:v>
                      </c:pt>
                      <c:pt idx="2134">
                        <c:v>21.34</c:v>
                      </c:pt>
                      <c:pt idx="2135">
                        <c:v>21.35</c:v>
                      </c:pt>
                      <c:pt idx="2136">
                        <c:v>21.36</c:v>
                      </c:pt>
                      <c:pt idx="2137">
                        <c:v>21.37</c:v>
                      </c:pt>
                      <c:pt idx="2138">
                        <c:v>21.38</c:v>
                      </c:pt>
                      <c:pt idx="2139">
                        <c:v>21.39</c:v>
                      </c:pt>
                      <c:pt idx="2140">
                        <c:v>21.4</c:v>
                      </c:pt>
                      <c:pt idx="2141">
                        <c:v>21.41</c:v>
                      </c:pt>
                      <c:pt idx="2142">
                        <c:v>21.42</c:v>
                      </c:pt>
                      <c:pt idx="2143">
                        <c:v>21.43</c:v>
                      </c:pt>
                      <c:pt idx="2144">
                        <c:v>21.44</c:v>
                      </c:pt>
                      <c:pt idx="2145">
                        <c:v>21.45</c:v>
                      </c:pt>
                      <c:pt idx="2146">
                        <c:v>21.46</c:v>
                      </c:pt>
                      <c:pt idx="2147">
                        <c:v>21.47</c:v>
                      </c:pt>
                      <c:pt idx="2148">
                        <c:v>21.48</c:v>
                      </c:pt>
                      <c:pt idx="2149">
                        <c:v>21.49</c:v>
                      </c:pt>
                      <c:pt idx="2150">
                        <c:v>21.5</c:v>
                      </c:pt>
                      <c:pt idx="2151">
                        <c:v>21.51</c:v>
                      </c:pt>
                      <c:pt idx="2152">
                        <c:v>21.52</c:v>
                      </c:pt>
                      <c:pt idx="2153">
                        <c:v>21.53</c:v>
                      </c:pt>
                      <c:pt idx="2154">
                        <c:v>21.54</c:v>
                      </c:pt>
                      <c:pt idx="2155">
                        <c:v>21.55</c:v>
                      </c:pt>
                      <c:pt idx="2156">
                        <c:v>21.56</c:v>
                      </c:pt>
                      <c:pt idx="2157">
                        <c:v>21.57</c:v>
                      </c:pt>
                      <c:pt idx="2158">
                        <c:v>21.58</c:v>
                      </c:pt>
                      <c:pt idx="2159">
                        <c:v>21.59</c:v>
                      </c:pt>
                      <c:pt idx="2160">
                        <c:v>21.6</c:v>
                      </c:pt>
                      <c:pt idx="2161">
                        <c:v>21.61</c:v>
                      </c:pt>
                      <c:pt idx="2162">
                        <c:v>21.62</c:v>
                      </c:pt>
                      <c:pt idx="2163">
                        <c:v>21.63</c:v>
                      </c:pt>
                      <c:pt idx="2164">
                        <c:v>21.64</c:v>
                      </c:pt>
                      <c:pt idx="2165">
                        <c:v>21.65</c:v>
                      </c:pt>
                      <c:pt idx="2166">
                        <c:v>21.66</c:v>
                      </c:pt>
                      <c:pt idx="2167">
                        <c:v>21.67</c:v>
                      </c:pt>
                      <c:pt idx="2168">
                        <c:v>21.68</c:v>
                      </c:pt>
                      <c:pt idx="2169">
                        <c:v>21.69</c:v>
                      </c:pt>
                      <c:pt idx="2170">
                        <c:v>21.7</c:v>
                      </c:pt>
                      <c:pt idx="2171">
                        <c:v>21.71</c:v>
                      </c:pt>
                      <c:pt idx="2172">
                        <c:v>21.72</c:v>
                      </c:pt>
                      <c:pt idx="2173">
                        <c:v>21.73</c:v>
                      </c:pt>
                      <c:pt idx="2174">
                        <c:v>21.74</c:v>
                      </c:pt>
                      <c:pt idx="2175">
                        <c:v>21.75</c:v>
                      </c:pt>
                      <c:pt idx="2176">
                        <c:v>21.76</c:v>
                      </c:pt>
                      <c:pt idx="2177">
                        <c:v>21.77</c:v>
                      </c:pt>
                      <c:pt idx="2178">
                        <c:v>21.78</c:v>
                      </c:pt>
                      <c:pt idx="2179">
                        <c:v>21.79</c:v>
                      </c:pt>
                      <c:pt idx="2180">
                        <c:v>21.8</c:v>
                      </c:pt>
                      <c:pt idx="2181">
                        <c:v>21.81</c:v>
                      </c:pt>
                      <c:pt idx="2182">
                        <c:v>21.82</c:v>
                      </c:pt>
                      <c:pt idx="2183">
                        <c:v>21.83</c:v>
                      </c:pt>
                      <c:pt idx="2184">
                        <c:v>21.84</c:v>
                      </c:pt>
                      <c:pt idx="2185">
                        <c:v>21.85</c:v>
                      </c:pt>
                      <c:pt idx="2186">
                        <c:v>21.86</c:v>
                      </c:pt>
                      <c:pt idx="2187">
                        <c:v>21.87</c:v>
                      </c:pt>
                      <c:pt idx="2188">
                        <c:v>21.88</c:v>
                      </c:pt>
                      <c:pt idx="2189">
                        <c:v>21.89</c:v>
                      </c:pt>
                      <c:pt idx="2190">
                        <c:v>21.9</c:v>
                      </c:pt>
                      <c:pt idx="2191">
                        <c:v>21.91</c:v>
                      </c:pt>
                      <c:pt idx="2192">
                        <c:v>21.92</c:v>
                      </c:pt>
                      <c:pt idx="2193">
                        <c:v>21.93</c:v>
                      </c:pt>
                      <c:pt idx="2194">
                        <c:v>21.94</c:v>
                      </c:pt>
                      <c:pt idx="2195">
                        <c:v>21.95</c:v>
                      </c:pt>
                      <c:pt idx="2196">
                        <c:v>21.96</c:v>
                      </c:pt>
                      <c:pt idx="2197">
                        <c:v>21.97</c:v>
                      </c:pt>
                      <c:pt idx="2198">
                        <c:v>21.98</c:v>
                      </c:pt>
                      <c:pt idx="2199">
                        <c:v>21.99</c:v>
                      </c:pt>
                      <c:pt idx="2200">
                        <c:v>22</c:v>
                      </c:pt>
                      <c:pt idx="2201">
                        <c:v>22.01</c:v>
                      </c:pt>
                      <c:pt idx="2202">
                        <c:v>22.02</c:v>
                      </c:pt>
                      <c:pt idx="2203">
                        <c:v>22.03</c:v>
                      </c:pt>
                      <c:pt idx="2204">
                        <c:v>22.04</c:v>
                      </c:pt>
                      <c:pt idx="2205">
                        <c:v>22.05</c:v>
                      </c:pt>
                      <c:pt idx="2206">
                        <c:v>22.06</c:v>
                      </c:pt>
                      <c:pt idx="2207">
                        <c:v>22.07</c:v>
                      </c:pt>
                      <c:pt idx="2208">
                        <c:v>22.08</c:v>
                      </c:pt>
                      <c:pt idx="2209">
                        <c:v>22.09</c:v>
                      </c:pt>
                      <c:pt idx="2210">
                        <c:v>22.1</c:v>
                      </c:pt>
                      <c:pt idx="2211">
                        <c:v>22.11</c:v>
                      </c:pt>
                      <c:pt idx="2212">
                        <c:v>22.12</c:v>
                      </c:pt>
                      <c:pt idx="2213">
                        <c:v>22.13</c:v>
                      </c:pt>
                      <c:pt idx="2214">
                        <c:v>22.14</c:v>
                      </c:pt>
                      <c:pt idx="2215">
                        <c:v>22.15</c:v>
                      </c:pt>
                      <c:pt idx="2216">
                        <c:v>22.16</c:v>
                      </c:pt>
                      <c:pt idx="2217">
                        <c:v>22.17</c:v>
                      </c:pt>
                      <c:pt idx="2218">
                        <c:v>22.18</c:v>
                      </c:pt>
                      <c:pt idx="2219">
                        <c:v>22.19</c:v>
                      </c:pt>
                      <c:pt idx="2220">
                        <c:v>22.2</c:v>
                      </c:pt>
                      <c:pt idx="2221">
                        <c:v>22.21</c:v>
                      </c:pt>
                      <c:pt idx="2222">
                        <c:v>22.22</c:v>
                      </c:pt>
                      <c:pt idx="2223">
                        <c:v>22.23</c:v>
                      </c:pt>
                      <c:pt idx="2224">
                        <c:v>22.24</c:v>
                      </c:pt>
                      <c:pt idx="2225">
                        <c:v>22.25</c:v>
                      </c:pt>
                      <c:pt idx="2226">
                        <c:v>22.26</c:v>
                      </c:pt>
                      <c:pt idx="2227">
                        <c:v>22.27</c:v>
                      </c:pt>
                      <c:pt idx="2228">
                        <c:v>22.28</c:v>
                      </c:pt>
                      <c:pt idx="2229">
                        <c:v>22.29</c:v>
                      </c:pt>
                      <c:pt idx="2230">
                        <c:v>22.3</c:v>
                      </c:pt>
                      <c:pt idx="2231">
                        <c:v>22.31</c:v>
                      </c:pt>
                      <c:pt idx="2232">
                        <c:v>22.32</c:v>
                      </c:pt>
                      <c:pt idx="2233">
                        <c:v>22.33</c:v>
                      </c:pt>
                      <c:pt idx="2234">
                        <c:v>22.34</c:v>
                      </c:pt>
                      <c:pt idx="2235">
                        <c:v>22.35</c:v>
                      </c:pt>
                      <c:pt idx="2236">
                        <c:v>22.36</c:v>
                      </c:pt>
                      <c:pt idx="2237">
                        <c:v>22.37</c:v>
                      </c:pt>
                      <c:pt idx="2238">
                        <c:v>22.38</c:v>
                      </c:pt>
                      <c:pt idx="2239">
                        <c:v>22.39</c:v>
                      </c:pt>
                      <c:pt idx="2240">
                        <c:v>22.4</c:v>
                      </c:pt>
                      <c:pt idx="2241">
                        <c:v>22.41</c:v>
                      </c:pt>
                      <c:pt idx="2242">
                        <c:v>22.42</c:v>
                      </c:pt>
                      <c:pt idx="2243">
                        <c:v>22.43</c:v>
                      </c:pt>
                      <c:pt idx="2244">
                        <c:v>22.44</c:v>
                      </c:pt>
                      <c:pt idx="2245">
                        <c:v>22.45</c:v>
                      </c:pt>
                      <c:pt idx="2246">
                        <c:v>22.46</c:v>
                      </c:pt>
                      <c:pt idx="2247">
                        <c:v>22.47</c:v>
                      </c:pt>
                      <c:pt idx="2248">
                        <c:v>22.48</c:v>
                      </c:pt>
                      <c:pt idx="2249">
                        <c:v>22.49</c:v>
                      </c:pt>
                      <c:pt idx="2250">
                        <c:v>22.5</c:v>
                      </c:pt>
                      <c:pt idx="2251">
                        <c:v>22.51</c:v>
                      </c:pt>
                      <c:pt idx="2252">
                        <c:v>22.52</c:v>
                      </c:pt>
                      <c:pt idx="2253">
                        <c:v>22.53</c:v>
                      </c:pt>
                      <c:pt idx="2254">
                        <c:v>22.54</c:v>
                      </c:pt>
                      <c:pt idx="2255">
                        <c:v>22.55</c:v>
                      </c:pt>
                      <c:pt idx="2256">
                        <c:v>22.56</c:v>
                      </c:pt>
                      <c:pt idx="2257">
                        <c:v>22.57</c:v>
                      </c:pt>
                      <c:pt idx="2258">
                        <c:v>22.58</c:v>
                      </c:pt>
                      <c:pt idx="2259">
                        <c:v>22.59</c:v>
                      </c:pt>
                      <c:pt idx="2260">
                        <c:v>22.6</c:v>
                      </c:pt>
                      <c:pt idx="2261">
                        <c:v>22.61</c:v>
                      </c:pt>
                      <c:pt idx="2262">
                        <c:v>22.62</c:v>
                      </c:pt>
                      <c:pt idx="2263">
                        <c:v>22.63</c:v>
                      </c:pt>
                      <c:pt idx="2264">
                        <c:v>22.64</c:v>
                      </c:pt>
                      <c:pt idx="2265">
                        <c:v>22.65</c:v>
                      </c:pt>
                      <c:pt idx="2266">
                        <c:v>22.66</c:v>
                      </c:pt>
                      <c:pt idx="2267">
                        <c:v>22.67</c:v>
                      </c:pt>
                      <c:pt idx="2268">
                        <c:v>22.68</c:v>
                      </c:pt>
                      <c:pt idx="2269">
                        <c:v>22.69</c:v>
                      </c:pt>
                      <c:pt idx="2270">
                        <c:v>22.7</c:v>
                      </c:pt>
                      <c:pt idx="2271">
                        <c:v>22.71</c:v>
                      </c:pt>
                      <c:pt idx="2272">
                        <c:v>22.72</c:v>
                      </c:pt>
                      <c:pt idx="2273">
                        <c:v>22.73</c:v>
                      </c:pt>
                      <c:pt idx="2274">
                        <c:v>22.74</c:v>
                      </c:pt>
                      <c:pt idx="2275">
                        <c:v>22.75</c:v>
                      </c:pt>
                      <c:pt idx="2276">
                        <c:v>22.76</c:v>
                      </c:pt>
                      <c:pt idx="2277">
                        <c:v>22.77</c:v>
                      </c:pt>
                      <c:pt idx="2278">
                        <c:v>22.78</c:v>
                      </c:pt>
                      <c:pt idx="2279">
                        <c:v>22.79</c:v>
                      </c:pt>
                      <c:pt idx="2280">
                        <c:v>22.8</c:v>
                      </c:pt>
                      <c:pt idx="2281">
                        <c:v>22.81</c:v>
                      </c:pt>
                      <c:pt idx="2282">
                        <c:v>22.82</c:v>
                      </c:pt>
                      <c:pt idx="2283">
                        <c:v>22.83</c:v>
                      </c:pt>
                      <c:pt idx="2284">
                        <c:v>22.84</c:v>
                      </c:pt>
                      <c:pt idx="2285">
                        <c:v>22.85</c:v>
                      </c:pt>
                      <c:pt idx="2286">
                        <c:v>22.86</c:v>
                      </c:pt>
                      <c:pt idx="2287">
                        <c:v>22.87</c:v>
                      </c:pt>
                      <c:pt idx="2288">
                        <c:v>22.88</c:v>
                      </c:pt>
                      <c:pt idx="2289">
                        <c:v>22.89</c:v>
                      </c:pt>
                      <c:pt idx="2290">
                        <c:v>22.9</c:v>
                      </c:pt>
                      <c:pt idx="2291">
                        <c:v>22.91</c:v>
                      </c:pt>
                      <c:pt idx="2292">
                        <c:v>22.92</c:v>
                      </c:pt>
                      <c:pt idx="2293">
                        <c:v>22.93</c:v>
                      </c:pt>
                      <c:pt idx="2294">
                        <c:v>22.94</c:v>
                      </c:pt>
                      <c:pt idx="2295">
                        <c:v>22.95</c:v>
                      </c:pt>
                      <c:pt idx="2296">
                        <c:v>22.96</c:v>
                      </c:pt>
                      <c:pt idx="2297">
                        <c:v>22.97</c:v>
                      </c:pt>
                      <c:pt idx="2298">
                        <c:v>22.98</c:v>
                      </c:pt>
                      <c:pt idx="2299">
                        <c:v>22.99</c:v>
                      </c:pt>
                      <c:pt idx="2300">
                        <c:v>23</c:v>
                      </c:pt>
                      <c:pt idx="2301">
                        <c:v>23.01</c:v>
                      </c:pt>
                      <c:pt idx="2302">
                        <c:v>23.02</c:v>
                      </c:pt>
                      <c:pt idx="2303">
                        <c:v>23.03</c:v>
                      </c:pt>
                      <c:pt idx="2304">
                        <c:v>23.04</c:v>
                      </c:pt>
                      <c:pt idx="2305">
                        <c:v>23.05</c:v>
                      </c:pt>
                      <c:pt idx="2306">
                        <c:v>23.06</c:v>
                      </c:pt>
                      <c:pt idx="2307">
                        <c:v>23.07</c:v>
                      </c:pt>
                      <c:pt idx="2308">
                        <c:v>23.08</c:v>
                      </c:pt>
                      <c:pt idx="2309">
                        <c:v>23.09</c:v>
                      </c:pt>
                      <c:pt idx="2310">
                        <c:v>23.1</c:v>
                      </c:pt>
                      <c:pt idx="2311">
                        <c:v>23.11</c:v>
                      </c:pt>
                      <c:pt idx="2312">
                        <c:v>23.12</c:v>
                      </c:pt>
                      <c:pt idx="2313">
                        <c:v>23.13</c:v>
                      </c:pt>
                      <c:pt idx="2314">
                        <c:v>23.14</c:v>
                      </c:pt>
                      <c:pt idx="2315">
                        <c:v>23.15</c:v>
                      </c:pt>
                      <c:pt idx="2316">
                        <c:v>23.16</c:v>
                      </c:pt>
                      <c:pt idx="2317">
                        <c:v>23.17</c:v>
                      </c:pt>
                      <c:pt idx="2318">
                        <c:v>23.18</c:v>
                      </c:pt>
                      <c:pt idx="2319">
                        <c:v>23.19</c:v>
                      </c:pt>
                      <c:pt idx="2320">
                        <c:v>23.2</c:v>
                      </c:pt>
                      <c:pt idx="2321">
                        <c:v>23.21</c:v>
                      </c:pt>
                      <c:pt idx="2322">
                        <c:v>23.22</c:v>
                      </c:pt>
                      <c:pt idx="2323">
                        <c:v>23.23</c:v>
                      </c:pt>
                      <c:pt idx="2324">
                        <c:v>23.24</c:v>
                      </c:pt>
                      <c:pt idx="2325">
                        <c:v>23.25</c:v>
                      </c:pt>
                      <c:pt idx="2326">
                        <c:v>23.26</c:v>
                      </c:pt>
                      <c:pt idx="2327">
                        <c:v>23.27</c:v>
                      </c:pt>
                      <c:pt idx="2328">
                        <c:v>23.28</c:v>
                      </c:pt>
                      <c:pt idx="2329">
                        <c:v>23.29</c:v>
                      </c:pt>
                      <c:pt idx="2330">
                        <c:v>23.3</c:v>
                      </c:pt>
                      <c:pt idx="2331">
                        <c:v>23.31</c:v>
                      </c:pt>
                      <c:pt idx="2332">
                        <c:v>23.32</c:v>
                      </c:pt>
                      <c:pt idx="2333">
                        <c:v>23.33</c:v>
                      </c:pt>
                      <c:pt idx="2334">
                        <c:v>23.34</c:v>
                      </c:pt>
                      <c:pt idx="2335">
                        <c:v>23.35</c:v>
                      </c:pt>
                      <c:pt idx="2336">
                        <c:v>23.36</c:v>
                      </c:pt>
                      <c:pt idx="2337">
                        <c:v>23.37</c:v>
                      </c:pt>
                      <c:pt idx="2338">
                        <c:v>23.38</c:v>
                      </c:pt>
                      <c:pt idx="2339">
                        <c:v>23.39</c:v>
                      </c:pt>
                      <c:pt idx="2340">
                        <c:v>23.4</c:v>
                      </c:pt>
                      <c:pt idx="2341">
                        <c:v>23.41</c:v>
                      </c:pt>
                      <c:pt idx="2342">
                        <c:v>23.42</c:v>
                      </c:pt>
                      <c:pt idx="2343">
                        <c:v>23.43</c:v>
                      </c:pt>
                      <c:pt idx="2344">
                        <c:v>23.44</c:v>
                      </c:pt>
                      <c:pt idx="2345">
                        <c:v>23.45</c:v>
                      </c:pt>
                      <c:pt idx="2346">
                        <c:v>23.46</c:v>
                      </c:pt>
                      <c:pt idx="2347">
                        <c:v>23.47</c:v>
                      </c:pt>
                      <c:pt idx="2348">
                        <c:v>23.48</c:v>
                      </c:pt>
                      <c:pt idx="2349">
                        <c:v>23.49</c:v>
                      </c:pt>
                      <c:pt idx="2350">
                        <c:v>23.5</c:v>
                      </c:pt>
                      <c:pt idx="2351">
                        <c:v>23.51</c:v>
                      </c:pt>
                      <c:pt idx="2352">
                        <c:v>23.52</c:v>
                      </c:pt>
                      <c:pt idx="2353">
                        <c:v>23.53</c:v>
                      </c:pt>
                      <c:pt idx="2354">
                        <c:v>23.54</c:v>
                      </c:pt>
                      <c:pt idx="2355">
                        <c:v>23.55</c:v>
                      </c:pt>
                      <c:pt idx="2356">
                        <c:v>23.56</c:v>
                      </c:pt>
                      <c:pt idx="2357">
                        <c:v>23.57</c:v>
                      </c:pt>
                      <c:pt idx="2358">
                        <c:v>23.58</c:v>
                      </c:pt>
                      <c:pt idx="2359">
                        <c:v>23.59</c:v>
                      </c:pt>
                      <c:pt idx="2360">
                        <c:v>23.6</c:v>
                      </c:pt>
                      <c:pt idx="2361">
                        <c:v>23.61</c:v>
                      </c:pt>
                      <c:pt idx="2362">
                        <c:v>23.62</c:v>
                      </c:pt>
                      <c:pt idx="2363">
                        <c:v>23.63</c:v>
                      </c:pt>
                      <c:pt idx="2364">
                        <c:v>23.64</c:v>
                      </c:pt>
                      <c:pt idx="2365">
                        <c:v>23.65</c:v>
                      </c:pt>
                      <c:pt idx="2366">
                        <c:v>23.66</c:v>
                      </c:pt>
                      <c:pt idx="2367">
                        <c:v>23.67</c:v>
                      </c:pt>
                      <c:pt idx="2368">
                        <c:v>23.68</c:v>
                      </c:pt>
                      <c:pt idx="2369">
                        <c:v>23.69</c:v>
                      </c:pt>
                      <c:pt idx="2370">
                        <c:v>23.7</c:v>
                      </c:pt>
                      <c:pt idx="2371">
                        <c:v>23.71</c:v>
                      </c:pt>
                      <c:pt idx="2372">
                        <c:v>23.72</c:v>
                      </c:pt>
                      <c:pt idx="2373">
                        <c:v>23.73</c:v>
                      </c:pt>
                      <c:pt idx="2374">
                        <c:v>23.74</c:v>
                      </c:pt>
                      <c:pt idx="2375">
                        <c:v>23.75</c:v>
                      </c:pt>
                      <c:pt idx="2376">
                        <c:v>23.76</c:v>
                      </c:pt>
                      <c:pt idx="2377">
                        <c:v>23.77</c:v>
                      </c:pt>
                      <c:pt idx="2378">
                        <c:v>23.78</c:v>
                      </c:pt>
                      <c:pt idx="2379">
                        <c:v>23.79</c:v>
                      </c:pt>
                      <c:pt idx="2380">
                        <c:v>23.8</c:v>
                      </c:pt>
                      <c:pt idx="2381">
                        <c:v>23.81</c:v>
                      </c:pt>
                      <c:pt idx="2382">
                        <c:v>23.82</c:v>
                      </c:pt>
                      <c:pt idx="2383">
                        <c:v>23.83</c:v>
                      </c:pt>
                      <c:pt idx="2384">
                        <c:v>23.84</c:v>
                      </c:pt>
                      <c:pt idx="2385">
                        <c:v>23.85</c:v>
                      </c:pt>
                      <c:pt idx="2386">
                        <c:v>23.86</c:v>
                      </c:pt>
                      <c:pt idx="2387">
                        <c:v>23.87</c:v>
                      </c:pt>
                      <c:pt idx="2388">
                        <c:v>23.88</c:v>
                      </c:pt>
                      <c:pt idx="2389">
                        <c:v>23.89</c:v>
                      </c:pt>
                      <c:pt idx="2390">
                        <c:v>23.9</c:v>
                      </c:pt>
                      <c:pt idx="2391">
                        <c:v>23.91</c:v>
                      </c:pt>
                      <c:pt idx="2392">
                        <c:v>23.92</c:v>
                      </c:pt>
                      <c:pt idx="2393">
                        <c:v>23.93</c:v>
                      </c:pt>
                      <c:pt idx="2394">
                        <c:v>23.94</c:v>
                      </c:pt>
                      <c:pt idx="2395">
                        <c:v>23.95</c:v>
                      </c:pt>
                      <c:pt idx="2396">
                        <c:v>23.96</c:v>
                      </c:pt>
                      <c:pt idx="2397">
                        <c:v>23.97</c:v>
                      </c:pt>
                      <c:pt idx="2398">
                        <c:v>23.98</c:v>
                      </c:pt>
                      <c:pt idx="2399">
                        <c:v>23.99</c:v>
                      </c:pt>
                      <c:pt idx="2400">
                        <c:v>24</c:v>
                      </c:pt>
                      <c:pt idx="2401">
                        <c:v>24.01</c:v>
                      </c:pt>
                      <c:pt idx="2402">
                        <c:v>24.02</c:v>
                      </c:pt>
                      <c:pt idx="2403">
                        <c:v>24.03</c:v>
                      </c:pt>
                      <c:pt idx="2404">
                        <c:v>24.04</c:v>
                      </c:pt>
                      <c:pt idx="2405">
                        <c:v>24.05</c:v>
                      </c:pt>
                      <c:pt idx="2406">
                        <c:v>24.06</c:v>
                      </c:pt>
                      <c:pt idx="2407">
                        <c:v>24.07</c:v>
                      </c:pt>
                      <c:pt idx="2408">
                        <c:v>24.08</c:v>
                      </c:pt>
                      <c:pt idx="2409">
                        <c:v>24.09</c:v>
                      </c:pt>
                      <c:pt idx="2410">
                        <c:v>24.1</c:v>
                      </c:pt>
                      <c:pt idx="2411">
                        <c:v>24.11</c:v>
                      </c:pt>
                      <c:pt idx="2412">
                        <c:v>24.12</c:v>
                      </c:pt>
                      <c:pt idx="2413">
                        <c:v>24.13</c:v>
                      </c:pt>
                      <c:pt idx="2414">
                        <c:v>24.14</c:v>
                      </c:pt>
                      <c:pt idx="2415">
                        <c:v>24.15</c:v>
                      </c:pt>
                      <c:pt idx="2416">
                        <c:v>24.16</c:v>
                      </c:pt>
                      <c:pt idx="2417">
                        <c:v>24.17</c:v>
                      </c:pt>
                      <c:pt idx="2418">
                        <c:v>24.18</c:v>
                      </c:pt>
                      <c:pt idx="2419">
                        <c:v>24.19</c:v>
                      </c:pt>
                      <c:pt idx="2420">
                        <c:v>24.2</c:v>
                      </c:pt>
                      <c:pt idx="2421">
                        <c:v>24.21</c:v>
                      </c:pt>
                      <c:pt idx="2422">
                        <c:v>24.22</c:v>
                      </c:pt>
                      <c:pt idx="2423">
                        <c:v>24.23</c:v>
                      </c:pt>
                      <c:pt idx="2424">
                        <c:v>24.24</c:v>
                      </c:pt>
                      <c:pt idx="2425">
                        <c:v>24.25</c:v>
                      </c:pt>
                      <c:pt idx="2426">
                        <c:v>24.26</c:v>
                      </c:pt>
                      <c:pt idx="2427">
                        <c:v>24.27</c:v>
                      </c:pt>
                      <c:pt idx="2428">
                        <c:v>24.28</c:v>
                      </c:pt>
                      <c:pt idx="2429">
                        <c:v>24.29</c:v>
                      </c:pt>
                      <c:pt idx="2430">
                        <c:v>24.3</c:v>
                      </c:pt>
                      <c:pt idx="2431">
                        <c:v>24.31</c:v>
                      </c:pt>
                      <c:pt idx="2432">
                        <c:v>24.32</c:v>
                      </c:pt>
                      <c:pt idx="2433">
                        <c:v>24.33</c:v>
                      </c:pt>
                      <c:pt idx="2434">
                        <c:v>24.34</c:v>
                      </c:pt>
                      <c:pt idx="2435">
                        <c:v>24.35</c:v>
                      </c:pt>
                      <c:pt idx="2436">
                        <c:v>24.36</c:v>
                      </c:pt>
                      <c:pt idx="2437">
                        <c:v>24.37</c:v>
                      </c:pt>
                      <c:pt idx="2438">
                        <c:v>24.38</c:v>
                      </c:pt>
                      <c:pt idx="2439">
                        <c:v>24.39</c:v>
                      </c:pt>
                      <c:pt idx="2440">
                        <c:v>24.4</c:v>
                      </c:pt>
                      <c:pt idx="2441">
                        <c:v>24.41</c:v>
                      </c:pt>
                      <c:pt idx="2442">
                        <c:v>24.42</c:v>
                      </c:pt>
                      <c:pt idx="2443">
                        <c:v>24.43</c:v>
                      </c:pt>
                      <c:pt idx="2444">
                        <c:v>24.44</c:v>
                      </c:pt>
                      <c:pt idx="2445">
                        <c:v>24.45</c:v>
                      </c:pt>
                      <c:pt idx="2446">
                        <c:v>24.46</c:v>
                      </c:pt>
                      <c:pt idx="2447">
                        <c:v>24.47</c:v>
                      </c:pt>
                      <c:pt idx="2448">
                        <c:v>24.48</c:v>
                      </c:pt>
                      <c:pt idx="2449">
                        <c:v>24.49</c:v>
                      </c:pt>
                      <c:pt idx="2450">
                        <c:v>24.5</c:v>
                      </c:pt>
                      <c:pt idx="2451">
                        <c:v>24.51</c:v>
                      </c:pt>
                      <c:pt idx="2452">
                        <c:v>24.52</c:v>
                      </c:pt>
                      <c:pt idx="2453">
                        <c:v>24.53</c:v>
                      </c:pt>
                      <c:pt idx="2454">
                        <c:v>24.54</c:v>
                      </c:pt>
                      <c:pt idx="2455">
                        <c:v>24.55</c:v>
                      </c:pt>
                      <c:pt idx="2456">
                        <c:v>24.56</c:v>
                      </c:pt>
                      <c:pt idx="2457">
                        <c:v>24.57</c:v>
                      </c:pt>
                      <c:pt idx="2458">
                        <c:v>24.58</c:v>
                      </c:pt>
                      <c:pt idx="2459">
                        <c:v>24.59</c:v>
                      </c:pt>
                      <c:pt idx="2460">
                        <c:v>24.6</c:v>
                      </c:pt>
                      <c:pt idx="2461">
                        <c:v>24.61</c:v>
                      </c:pt>
                      <c:pt idx="2462">
                        <c:v>24.62</c:v>
                      </c:pt>
                      <c:pt idx="2463">
                        <c:v>24.63</c:v>
                      </c:pt>
                      <c:pt idx="2464">
                        <c:v>24.64</c:v>
                      </c:pt>
                      <c:pt idx="2465">
                        <c:v>24.65</c:v>
                      </c:pt>
                      <c:pt idx="2466">
                        <c:v>24.66</c:v>
                      </c:pt>
                      <c:pt idx="2467">
                        <c:v>24.67</c:v>
                      </c:pt>
                      <c:pt idx="2468">
                        <c:v>24.68</c:v>
                      </c:pt>
                      <c:pt idx="2469">
                        <c:v>24.69</c:v>
                      </c:pt>
                      <c:pt idx="2470">
                        <c:v>24.7</c:v>
                      </c:pt>
                      <c:pt idx="2471">
                        <c:v>24.71</c:v>
                      </c:pt>
                      <c:pt idx="2472">
                        <c:v>24.72</c:v>
                      </c:pt>
                      <c:pt idx="2473">
                        <c:v>24.73</c:v>
                      </c:pt>
                      <c:pt idx="2474">
                        <c:v>24.74</c:v>
                      </c:pt>
                      <c:pt idx="2475">
                        <c:v>24.75</c:v>
                      </c:pt>
                      <c:pt idx="2476">
                        <c:v>24.76</c:v>
                      </c:pt>
                      <c:pt idx="2477">
                        <c:v>24.77</c:v>
                      </c:pt>
                      <c:pt idx="2478">
                        <c:v>24.78</c:v>
                      </c:pt>
                      <c:pt idx="2479">
                        <c:v>24.79</c:v>
                      </c:pt>
                      <c:pt idx="2480">
                        <c:v>24.8</c:v>
                      </c:pt>
                      <c:pt idx="2481">
                        <c:v>24.81</c:v>
                      </c:pt>
                      <c:pt idx="2482">
                        <c:v>24.82</c:v>
                      </c:pt>
                      <c:pt idx="2483">
                        <c:v>24.83</c:v>
                      </c:pt>
                      <c:pt idx="2484">
                        <c:v>24.84</c:v>
                      </c:pt>
                      <c:pt idx="2485">
                        <c:v>24.85</c:v>
                      </c:pt>
                      <c:pt idx="2486">
                        <c:v>24.86</c:v>
                      </c:pt>
                      <c:pt idx="2487">
                        <c:v>24.87</c:v>
                      </c:pt>
                      <c:pt idx="2488">
                        <c:v>24.88</c:v>
                      </c:pt>
                      <c:pt idx="2489">
                        <c:v>24.89</c:v>
                      </c:pt>
                      <c:pt idx="2490">
                        <c:v>24.9</c:v>
                      </c:pt>
                      <c:pt idx="2491">
                        <c:v>24.91</c:v>
                      </c:pt>
                      <c:pt idx="2492">
                        <c:v>24.92</c:v>
                      </c:pt>
                      <c:pt idx="2493">
                        <c:v>24.93</c:v>
                      </c:pt>
                      <c:pt idx="2494">
                        <c:v>24.94</c:v>
                      </c:pt>
                      <c:pt idx="2495">
                        <c:v>24.95</c:v>
                      </c:pt>
                      <c:pt idx="2496">
                        <c:v>24.96</c:v>
                      </c:pt>
                      <c:pt idx="2497">
                        <c:v>24.97</c:v>
                      </c:pt>
                      <c:pt idx="2498">
                        <c:v>24.98</c:v>
                      </c:pt>
                      <c:pt idx="2499">
                        <c:v>24.99</c:v>
                      </c:pt>
                      <c:pt idx="2500">
                        <c:v>25</c:v>
                      </c:pt>
                      <c:pt idx="2501">
                        <c:v>25.01</c:v>
                      </c:pt>
                      <c:pt idx="2502">
                        <c:v>25.02</c:v>
                      </c:pt>
                      <c:pt idx="2503">
                        <c:v>25.03</c:v>
                      </c:pt>
                      <c:pt idx="2504">
                        <c:v>25.04</c:v>
                      </c:pt>
                      <c:pt idx="2505">
                        <c:v>25.05</c:v>
                      </c:pt>
                      <c:pt idx="2506">
                        <c:v>25.06</c:v>
                      </c:pt>
                      <c:pt idx="2507">
                        <c:v>25.07</c:v>
                      </c:pt>
                      <c:pt idx="2508">
                        <c:v>25.08</c:v>
                      </c:pt>
                      <c:pt idx="2509">
                        <c:v>25.09</c:v>
                      </c:pt>
                      <c:pt idx="2510">
                        <c:v>25.1</c:v>
                      </c:pt>
                      <c:pt idx="2511">
                        <c:v>25.11</c:v>
                      </c:pt>
                      <c:pt idx="2512">
                        <c:v>25.12</c:v>
                      </c:pt>
                      <c:pt idx="2513">
                        <c:v>25.13</c:v>
                      </c:pt>
                      <c:pt idx="2514">
                        <c:v>25.14</c:v>
                      </c:pt>
                      <c:pt idx="2515">
                        <c:v>25.15</c:v>
                      </c:pt>
                      <c:pt idx="2516">
                        <c:v>25.16</c:v>
                      </c:pt>
                      <c:pt idx="2517">
                        <c:v>25.17</c:v>
                      </c:pt>
                      <c:pt idx="2518">
                        <c:v>25.18</c:v>
                      </c:pt>
                      <c:pt idx="2519">
                        <c:v>25.19</c:v>
                      </c:pt>
                      <c:pt idx="2520">
                        <c:v>25.2</c:v>
                      </c:pt>
                      <c:pt idx="2521">
                        <c:v>25.21</c:v>
                      </c:pt>
                      <c:pt idx="2522">
                        <c:v>25.22</c:v>
                      </c:pt>
                      <c:pt idx="2523">
                        <c:v>25.23</c:v>
                      </c:pt>
                      <c:pt idx="2524">
                        <c:v>25.24</c:v>
                      </c:pt>
                      <c:pt idx="2525">
                        <c:v>25.25</c:v>
                      </c:pt>
                      <c:pt idx="2526">
                        <c:v>25.26</c:v>
                      </c:pt>
                      <c:pt idx="2527">
                        <c:v>25.27</c:v>
                      </c:pt>
                      <c:pt idx="2528">
                        <c:v>25.28</c:v>
                      </c:pt>
                      <c:pt idx="2529">
                        <c:v>25.29</c:v>
                      </c:pt>
                      <c:pt idx="2530">
                        <c:v>25.3</c:v>
                      </c:pt>
                      <c:pt idx="2531">
                        <c:v>25.31</c:v>
                      </c:pt>
                      <c:pt idx="2532">
                        <c:v>25.32</c:v>
                      </c:pt>
                      <c:pt idx="2533">
                        <c:v>25.33</c:v>
                      </c:pt>
                      <c:pt idx="2534">
                        <c:v>25.34</c:v>
                      </c:pt>
                      <c:pt idx="2535">
                        <c:v>25.35</c:v>
                      </c:pt>
                      <c:pt idx="2536">
                        <c:v>25.36</c:v>
                      </c:pt>
                      <c:pt idx="2537">
                        <c:v>25.37</c:v>
                      </c:pt>
                      <c:pt idx="2538">
                        <c:v>25.38</c:v>
                      </c:pt>
                      <c:pt idx="2539">
                        <c:v>25.39</c:v>
                      </c:pt>
                      <c:pt idx="2540">
                        <c:v>25.4</c:v>
                      </c:pt>
                      <c:pt idx="2541">
                        <c:v>25.41</c:v>
                      </c:pt>
                      <c:pt idx="2542">
                        <c:v>25.42</c:v>
                      </c:pt>
                      <c:pt idx="2543">
                        <c:v>25.43</c:v>
                      </c:pt>
                      <c:pt idx="2544">
                        <c:v>25.44</c:v>
                      </c:pt>
                      <c:pt idx="2545">
                        <c:v>25.45</c:v>
                      </c:pt>
                      <c:pt idx="2546">
                        <c:v>25.46</c:v>
                      </c:pt>
                      <c:pt idx="2547">
                        <c:v>25.47</c:v>
                      </c:pt>
                      <c:pt idx="2548">
                        <c:v>25.48</c:v>
                      </c:pt>
                      <c:pt idx="2549">
                        <c:v>25.49</c:v>
                      </c:pt>
                      <c:pt idx="2550">
                        <c:v>25.5</c:v>
                      </c:pt>
                      <c:pt idx="2551">
                        <c:v>25.51</c:v>
                      </c:pt>
                      <c:pt idx="2552">
                        <c:v>25.52</c:v>
                      </c:pt>
                      <c:pt idx="2553">
                        <c:v>25.53</c:v>
                      </c:pt>
                      <c:pt idx="2554">
                        <c:v>25.54</c:v>
                      </c:pt>
                      <c:pt idx="2555">
                        <c:v>25.55</c:v>
                      </c:pt>
                      <c:pt idx="2556">
                        <c:v>25.56</c:v>
                      </c:pt>
                      <c:pt idx="2557">
                        <c:v>25.57</c:v>
                      </c:pt>
                      <c:pt idx="2558">
                        <c:v>25.58</c:v>
                      </c:pt>
                      <c:pt idx="2559">
                        <c:v>25.59</c:v>
                      </c:pt>
                      <c:pt idx="2560">
                        <c:v>25.6</c:v>
                      </c:pt>
                      <c:pt idx="2561">
                        <c:v>25.61</c:v>
                      </c:pt>
                      <c:pt idx="2562">
                        <c:v>25.62</c:v>
                      </c:pt>
                      <c:pt idx="2563">
                        <c:v>25.63</c:v>
                      </c:pt>
                      <c:pt idx="2564">
                        <c:v>25.64</c:v>
                      </c:pt>
                      <c:pt idx="2565">
                        <c:v>25.65</c:v>
                      </c:pt>
                      <c:pt idx="2566">
                        <c:v>25.66</c:v>
                      </c:pt>
                      <c:pt idx="2567">
                        <c:v>25.67</c:v>
                      </c:pt>
                      <c:pt idx="2568">
                        <c:v>25.68</c:v>
                      </c:pt>
                      <c:pt idx="2569">
                        <c:v>25.69</c:v>
                      </c:pt>
                      <c:pt idx="2570">
                        <c:v>25.7</c:v>
                      </c:pt>
                      <c:pt idx="2571">
                        <c:v>25.71</c:v>
                      </c:pt>
                      <c:pt idx="2572">
                        <c:v>25.72</c:v>
                      </c:pt>
                      <c:pt idx="2573">
                        <c:v>25.73</c:v>
                      </c:pt>
                      <c:pt idx="2574">
                        <c:v>25.74</c:v>
                      </c:pt>
                      <c:pt idx="2575">
                        <c:v>25.75</c:v>
                      </c:pt>
                      <c:pt idx="2576">
                        <c:v>25.76</c:v>
                      </c:pt>
                      <c:pt idx="2577">
                        <c:v>25.77</c:v>
                      </c:pt>
                      <c:pt idx="2578">
                        <c:v>25.78</c:v>
                      </c:pt>
                      <c:pt idx="2579">
                        <c:v>25.79</c:v>
                      </c:pt>
                      <c:pt idx="2580">
                        <c:v>25.8</c:v>
                      </c:pt>
                      <c:pt idx="2581">
                        <c:v>25.81</c:v>
                      </c:pt>
                      <c:pt idx="2582">
                        <c:v>25.82</c:v>
                      </c:pt>
                      <c:pt idx="2583">
                        <c:v>25.83</c:v>
                      </c:pt>
                      <c:pt idx="2584">
                        <c:v>25.84</c:v>
                      </c:pt>
                      <c:pt idx="2585">
                        <c:v>25.85</c:v>
                      </c:pt>
                      <c:pt idx="2586">
                        <c:v>25.86</c:v>
                      </c:pt>
                      <c:pt idx="2587">
                        <c:v>25.87</c:v>
                      </c:pt>
                      <c:pt idx="2588">
                        <c:v>25.88</c:v>
                      </c:pt>
                      <c:pt idx="2589">
                        <c:v>25.89</c:v>
                      </c:pt>
                      <c:pt idx="2590">
                        <c:v>25.9</c:v>
                      </c:pt>
                      <c:pt idx="2591">
                        <c:v>25.91</c:v>
                      </c:pt>
                      <c:pt idx="2592">
                        <c:v>25.92</c:v>
                      </c:pt>
                      <c:pt idx="2593">
                        <c:v>25.93</c:v>
                      </c:pt>
                      <c:pt idx="2594">
                        <c:v>25.94</c:v>
                      </c:pt>
                      <c:pt idx="2595">
                        <c:v>25.95</c:v>
                      </c:pt>
                      <c:pt idx="2596">
                        <c:v>25.96</c:v>
                      </c:pt>
                      <c:pt idx="2597">
                        <c:v>25.97</c:v>
                      </c:pt>
                      <c:pt idx="2598">
                        <c:v>25.98</c:v>
                      </c:pt>
                      <c:pt idx="2599">
                        <c:v>25.99</c:v>
                      </c:pt>
                      <c:pt idx="2600">
                        <c:v>26</c:v>
                      </c:pt>
                      <c:pt idx="2601">
                        <c:v>26.01</c:v>
                      </c:pt>
                      <c:pt idx="2602">
                        <c:v>26.02</c:v>
                      </c:pt>
                      <c:pt idx="2603">
                        <c:v>26.03</c:v>
                      </c:pt>
                      <c:pt idx="2604">
                        <c:v>26.04</c:v>
                      </c:pt>
                      <c:pt idx="2605">
                        <c:v>26.05</c:v>
                      </c:pt>
                      <c:pt idx="2606">
                        <c:v>26.06</c:v>
                      </c:pt>
                      <c:pt idx="2607">
                        <c:v>26.07</c:v>
                      </c:pt>
                      <c:pt idx="2608">
                        <c:v>26.08</c:v>
                      </c:pt>
                      <c:pt idx="2609">
                        <c:v>26.09</c:v>
                      </c:pt>
                      <c:pt idx="2610">
                        <c:v>26.1</c:v>
                      </c:pt>
                      <c:pt idx="2611">
                        <c:v>26.11</c:v>
                      </c:pt>
                      <c:pt idx="2612">
                        <c:v>26.12</c:v>
                      </c:pt>
                      <c:pt idx="2613">
                        <c:v>26.13</c:v>
                      </c:pt>
                      <c:pt idx="2614">
                        <c:v>26.14</c:v>
                      </c:pt>
                      <c:pt idx="2615">
                        <c:v>26.15</c:v>
                      </c:pt>
                      <c:pt idx="2616">
                        <c:v>26.16</c:v>
                      </c:pt>
                      <c:pt idx="2617">
                        <c:v>26.17</c:v>
                      </c:pt>
                      <c:pt idx="2618">
                        <c:v>26.18</c:v>
                      </c:pt>
                      <c:pt idx="2619">
                        <c:v>26.19</c:v>
                      </c:pt>
                      <c:pt idx="2620">
                        <c:v>26.2</c:v>
                      </c:pt>
                      <c:pt idx="2621">
                        <c:v>26.21</c:v>
                      </c:pt>
                      <c:pt idx="2622">
                        <c:v>26.22</c:v>
                      </c:pt>
                      <c:pt idx="2623">
                        <c:v>26.23</c:v>
                      </c:pt>
                      <c:pt idx="2624">
                        <c:v>26.24</c:v>
                      </c:pt>
                      <c:pt idx="2625">
                        <c:v>26.25</c:v>
                      </c:pt>
                      <c:pt idx="2626">
                        <c:v>26.26</c:v>
                      </c:pt>
                      <c:pt idx="2627">
                        <c:v>26.27</c:v>
                      </c:pt>
                      <c:pt idx="2628">
                        <c:v>26.28</c:v>
                      </c:pt>
                      <c:pt idx="2629">
                        <c:v>26.29</c:v>
                      </c:pt>
                      <c:pt idx="2630">
                        <c:v>26.3</c:v>
                      </c:pt>
                      <c:pt idx="2631">
                        <c:v>26.31</c:v>
                      </c:pt>
                      <c:pt idx="2632">
                        <c:v>26.32</c:v>
                      </c:pt>
                      <c:pt idx="2633">
                        <c:v>26.33</c:v>
                      </c:pt>
                      <c:pt idx="2634">
                        <c:v>26.34</c:v>
                      </c:pt>
                      <c:pt idx="2635">
                        <c:v>26.35</c:v>
                      </c:pt>
                      <c:pt idx="2636">
                        <c:v>26.36</c:v>
                      </c:pt>
                      <c:pt idx="2637">
                        <c:v>26.37</c:v>
                      </c:pt>
                      <c:pt idx="2638">
                        <c:v>26.38</c:v>
                      </c:pt>
                      <c:pt idx="2639">
                        <c:v>26.39</c:v>
                      </c:pt>
                      <c:pt idx="2640">
                        <c:v>26.4</c:v>
                      </c:pt>
                      <c:pt idx="2641">
                        <c:v>26.41</c:v>
                      </c:pt>
                      <c:pt idx="2642">
                        <c:v>26.42</c:v>
                      </c:pt>
                      <c:pt idx="2643">
                        <c:v>26.43</c:v>
                      </c:pt>
                      <c:pt idx="2644">
                        <c:v>26.44</c:v>
                      </c:pt>
                      <c:pt idx="2645">
                        <c:v>26.45</c:v>
                      </c:pt>
                      <c:pt idx="2646">
                        <c:v>26.46</c:v>
                      </c:pt>
                      <c:pt idx="2647">
                        <c:v>26.47</c:v>
                      </c:pt>
                      <c:pt idx="2648">
                        <c:v>26.48</c:v>
                      </c:pt>
                      <c:pt idx="2649">
                        <c:v>26.49</c:v>
                      </c:pt>
                      <c:pt idx="2650">
                        <c:v>26.5</c:v>
                      </c:pt>
                      <c:pt idx="2651">
                        <c:v>26.51</c:v>
                      </c:pt>
                      <c:pt idx="2652">
                        <c:v>26.52</c:v>
                      </c:pt>
                      <c:pt idx="2653">
                        <c:v>26.53</c:v>
                      </c:pt>
                      <c:pt idx="2654">
                        <c:v>26.54</c:v>
                      </c:pt>
                      <c:pt idx="2655">
                        <c:v>26.55</c:v>
                      </c:pt>
                      <c:pt idx="2656">
                        <c:v>26.56</c:v>
                      </c:pt>
                      <c:pt idx="2657">
                        <c:v>26.57</c:v>
                      </c:pt>
                      <c:pt idx="2658">
                        <c:v>26.58</c:v>
                      </c:pt>
                      <c:pt idx="2659">
                        <c:v>26.59</c:v>
                      </c:pt>
                      <c:pt idx="2660">
                        <c:v>26.6</c:v>
                      </c:pt>
                      <c:pt idx="2661">
                        <c:v>26.61</c:v>
                      </c:pt>
                      <c:pt idx="2662">
                        <c:v>26.62</c:v>
                      </c:pt>
                      <c:pt idx="2663">
                        <c:v>26.63</c:v>
                      </c:pt>
                      <c:pt idx="2664">
                        <c:v>26.64</c:v>
                      </c:pt>
                      <c:pt idx="2665">
                        <c:v>26.65</c:v>
                      </c:pt>
                      <c:pt idx="2666">
                        <c:v>26.66</c:v>
                      </c:pt>
                      <c:pt idx="2667">
                        <c:v>26.67</c:v>
                      </c:pt>
                      <c:pt idx="2668">
                        <c:v>26.68</c:v>
                      </c:pt>
                      <c:pt idx="2669">
                        <c:v>26.69</c:v>
                      </c:pt>
                      <c:pt idx="2670">
                        <c:v>26.7</c:v>
                      </c:pt>
                      <c:pt idx="2671">
                        <c:v>26.71</c:v>
                      </c:pt>
                      <c:pt idx="2672">
                        <c:v>26.72</c:v>
                      </c:pt>
                      <c:pt idx="2673">
                        <c:v>26.73</c:v>
                      </c:pt>
                      <c:pt idx="2674">
                        <c:v>26.74</c:v>
                      </c:pt>
                      <c:pt idx="2675">
                        <c:v>26.75</c:v>
                      </c:pt>
                      <c:pt idx="2676">
                        <c:v>26.76</c:v>
                      </c:pt>
                      <c:pt idx="2677">
                        <c:v>26.77</c:v>
                      </c:pt>
                      <c:pt idx="2678">
                        <c:v>26.78</c:v>
                      </c:pt>
                      <c:pt idx="2679">
                        <c:v>26.79</c:v>
                      </c:pt>
                      <c:pt idx="2680">
                        <c:v>26.8</c:v>
                      </c:pt>
                      <c:pt idx="2681">
                        <c:v>26.81</c:v>
                      </c:pt>
                      <c:pt idx="2682">
                        <c:v>26.82</c:v>
                      </c:pt>
                      <c:pt idx="2683">
                        <c:v>26.83</c:v>
                      </c:pt>
                      <c:pt idx="2684">
                        <c:v>26.84</c:v>
                      </c:pt>
                      <c:pt idx="2685">
                        <c:v>26.85</c:v>
                      </c:pt>
                      <c:pt idx="2686">
                        <c:v>26.86</c:v>
                      </c:pt>
                      <c:pt idx="2687">
                        <c:v>26.87</c:v>
                      </c:pt>
                      <c:pt idx="2688">
                        <c:v>26.88</c:v>
                      </c:pt>
                      <c:pt idx="2689">
                        <c:v>26.89</c:v>
                      </c:pt>
                      <c:pt idx="2690">
                        <c:v>26.9</c:v>
                      </c:pt>
                      <c:pt idx="2691">
                        <c:v>26.91</c:v>
                      </c:pt>
                      <c:pt idx="2692">
                        <c:v>26.92</c:v>
                      </c:pt>
                      <c:pt idx="2693">
                        <c:v>26.93</c:v>
                      </c:pt>
                      <c:pt idx="2694">
                        <c:v>26.94</c:v>
                      </c:pt>
                      <c:pt idx="2695">
                        <c:v>26.95</c:v>
                      </c:pt>
                      <c:pt idx="2696">
                        <c:v>26.96</c:v>
                      </c:pt>
                      <c:pt idx="2697">
                        <c:v>26.97</c:v>
                      </c:pt>
                      <c:pt idx="2698">
                        <c:v>26.98</c:v>
                      </c:pt>
                      <c:pt idx="2699">
                        <c:v>26.99</c:v>
                      </c:pt>
                      <c:pt idx="2700">
                        <c:v>27</c:v>
                      </c:pt>
                      <c:pt idx="2701">
                        <c:v>27.01</c:v>
                      </c:pt>
                      <c:pt idx="2702">
                        <c:v>27.02</c:v>
                      </c:pt>
                      <c:pt idx="2703">
                        <c:v>27.03</c:v>
                      </c:pt>
                      <c:pt idx="2704">
                        <c:v>27.04</c:v>
                      </c:pt>
                      <c:pt idx="2705">
                        <c:v>27.05</c:v>
                      </c:pt>
                      <c:pt idx="2706">
                        <c:v>27.06</c:v>
                      </c:pt>
                      <c:pt idx="2707">
                        <c:v>27.07</c:v>
                      </c:pt>
                      <c:pt idx="2708">
                        <c:v>27.08</c:v>
                      </c:pt>
                      <c:pt idx="2709">
                        <c:v>27.09</c:v>
                      </c:pt>
                      <c:pt idx="2710">
                        <c:v>27.1</c:v>
                      </c:pt>
                      <c:pt idx="2711">
                        <c:v>27.11</c:v>
                      </c:pt>
                      <c:pt idx="2712">
                        <c:v>27.12</c:v>
                      </c:pt>
                      <c:pt idx="2713">
                        <c:v>27.13</c:v>
                      </c:pt>
                      <c:pt idx="2714">
                        <c:v>27.14</c:v>
                      </c:pt>
                      <c:pt idx="2715">
                        <c:v>27.15</c:v>
                      </c:pt>
                      <c:pt idx="2716">
                        <c:v>27.16</c:v>
                      </c:pt>
                      <c:pt idx="2717">
                        <c:v>27.17</c:v>
                      </c:pt>
                      <c:pt idx="2718">
                        <c:v>27.18</c:v>
                      </c:pt>
                      <c:pt idx="2719">
                        <c:v>27.19</c:v>
                      </c:pt>
                      <c:pt idx="2720">
                        <c:v>27.2</c:v>
                      </c:pt>
                      <c:pt idx="2721">
                        <c:v>27.21</c:v>
                      </c:pt>
                      <c:pt idx="2722">
                        <c:v>27.22</c:v>
                      </c:pt>
                      <c:pt idx="2723">
                        <c:v>27.23</c:v>
                      </c:pt>
                      <c:pt idx="2724">
                        <c:v>27.24</c:v>
                      </c:pt>
                      <c:pt idx="2725">
                        <c:v>27.25</c:v>
                      </c:pt>
                      <c:pt idx="2726">
                        <c:v>27.26</c:v>
                      </c:pt>
                      <c:pt idx="2727">
                        <c:v>27.27</c:v>
                      </c:pt>
                      <c:pt idx="2728">
                        <c:v>27.28</c:v>
                      </c:pt>
                      <c:pt idx="2729">
                        <c:v>27.29</c:v>
                      </c:pt>
                      <c:pt idx="2730">
                        <c:v>27.3</c:v>
                      </c:pt>
                      <c:pt idx="2731">
                        <c:v>27.31</c:v>
                      </c:pt>
                      <c:pt idx="2732">
                        <c:v>27.32</c:v>
                      </c:pt>
                      <c:pt idx="2733">
                        <c:v>27.33</c:v>
                      </c:pt>
                      <c:pt idx="2734">
                        <c:v>27.34</c:v>
                      </c:pt>
                      <c:pt idx="2735">
                        <c:v>27.35</c:v>
                      </c:pt>
                      <c:pt idx="2736">
                        <c:v>27.36</c:v>
                      </c:pt>
                      <c:pt idx="2737">
                        <c:v>27.37</c:v>
                      </c:pt>
                      <c:pt idx="2738">
                        <c:v>27.38</c:v>
                      </c:pt>
                      <c:pt idx="2739">
                        <c:v>27.39</c:v>
                      </c:pt>
                      <c:pt idx="2740">
                        <c:v>27.4</c:v>
                      </c:pt>
                      <c:pt idx="2741">
                        <c:v>27.41</c:v>
                      </c:pt>
                      <c:pt idx="2742">
                        <c:v>27.42</c:v>
                      </c:pt>
                      <c:pt idx="2743">
                        <c:v>27.43</c:v>
                      </c:pt>
                      <c:pt idx="2744">
                        <c:v>27.44</c:v>
                      </c:pt>
                      <c:pt idx="2745">
                        <c:v>27.45</c:v>
                      </c:pt>
                      <c:pt idx="2746">
                        <c:v>27.46</c:v>
                      </c:pt>
                      <c:pt idx="2747">
                        <c:v>27.47</c:v>
                      </c:pt>
                      <c:pt idx="2748">
                        <c:v>27.48</c:v>
                      </c:pt>
                      <c:pt idx="2749">
                        <c:v>27.49</c:v>
                      </c:pt>
                      <c:pt idx="2750">
                        <c:v>27.5</c:v>
                      </c:pt>
                      <c:pt idx="2751">
                        <c:v>27.51</c:v>
                      </c:pt>
                      <c:pt idx="2752">
                        <c:v>27.52</c:v>
                      </c:pt>
                      <c:pt idx="2753">
                        <c:v>27.53</c:v>
                      </c:pt>
                      <c:pt idx="2754">
                        <c:v>27.54</c:v>
                      </c:pt>
                      <c:pt idx="2755">
                        <c:v>27.55</c:v>
                      </c:pt>
                      <c:pt idx="2756">
                        <c:v>27.56</c:v>
                      </c:pt>
                      <c:pt idx="2757">
                        <c:v>27.57</c:v>
                      </c:pt>
                      <c:pt idx="2758">
                        <c:v>27.58</c:v>
                      </c:pt>
                      <c:pt idx="2759">
                        <c:v>27.59</c:v>
                      </c:pt>
                      <c:pt idx="2760">
                        <c:v>27.6</c:v>
                      </c:pt>
                      <c:pt idx="2761">
                        <c:v>27.61</c:v>
                      </c:pt>
                      <c:pt idx="2762">
                        <c:v>27.62</c:v>
                      </c:pt>
                      <c:pt idx="2763">
                        <c:v>27.63</c:v>
                      </c:pt>
                      <c:pt idx="2764">
                        <c:v>27.64</c:v>
                      </c:pt>
                      <c:pt idx="2765">
                        <c:v>27.65</c:v>
                      </c:pt>
                      <c:pt idx="2766">
                        <c:v>27.66</c:v>
                      </c:pt>
                      <c:pt idx="2767">
                        <c:v>27.67</c:v>
                      </c:pt>
                      <c:pt idx="2768">
                        <c:v>27.68</c:v>
                      </c:pt>
                      <c:pt idx="2769">
                        <c:v>27.69</c:v>
                      </c:pt>
                      <c:pt idx="2770">
                        <c:v>27.7</c:v>
                      </c:pt>
                      <c:pt idx="2771">
                        <c:v>27.71</c:v>
                      </c:pt>
                      <c:pt idx="2772">
                        <c:v>27.72</c:v>
                      </c:pt>
                      <c:pt idx="2773">
                        <c:v>27.73</c:v>
                      </c:pt>
                      <c:pt idx="2774">
                        <c:v>27.74</c:v>
                      </c:pt>
                      <c:pt idx="2775">
                        <c:v>27.75</c:v>
                      </c:pt>
                      <c:pt idx="2776">
                        <c:v>27.76</c:v>
                      </c:pt>
                      <c:pt idx="2777">
                        <c:v>27.77</c:v>
                      </c:pt>
                      <c:pt idx="2778">
                        <c:v>27.78</c:v>
                      </c:pt>
                      <c:pt idx="2779">
                        <c:v>27.79</c:v>
                      </c:pt>
                      <c:pt idx="2780">
                        <c:v>27.8</c:v>
                      </c:pt>
                      <c:pt idx="2781">
                        <c:v>27.81</c:v>
                      </c:pt>
                      <c:pt idx="2782">
                        <c:v>27.82</c:v>
                      </c:pt>
                      <c:pt idx="2783">
                        <c:v>27.83</c:v>
                      </c:pt>
                      <c:pt idx="2784">
                        <c:v>27.84</c:v>
                      </c:pt>
                      <c:pt idx="2785">
                        <c:v>27.85</c:v>
                      </c:pt>
                      <c:pt idx="2786">
                        <c:v>27.86</c:v>
                      </c:pt>
                      <c:pt idx="2787">
                        <c:v>27.87</c:v>
                      </c:pt>
                      <c:pt idx="2788">
                        <c:v>27.88</c:v>
                      </c:pt>
                      <c:pt idx="2789">
                        <c:v>27.89</c:v>
                      </c:pt>
                      <c:pt idx="2790">
                        <c:v>27.9</c:v>
                      </c:pt>
                      <c:pt idx="2791">
                        <c:v>27.91</c:v>
                      </c:pt>
                      <c:pt idx="2792">
                        <c:v>27.92</c:v>
                      </c:pt>
                      <c:pt idx="2793">
                        <c:v>27.93</c:v>
                      </c:pt>
                      <c:pt idx="2794">
                        <c:v>27.94</c:v>
                      </c:pt>
                      <c:pt idx="2795">
                        <c:v>27.95</c:v>
                      </c:pt>
                      <c:pt idx="2796">
                        <c:v>27.96</c:v>
                      </c:pt>
                      <c:pt idx="2797">
                        <c:v>27.97</c:v>
                      </c:pt>
                      <c:pt idx="2798">
                        <c:v>27.98</c:v>
                      </c:pt>
                      <c:pt idx="2799">
                        <c:v>27.99</c:v>
                      </c:pt>
                      <c:pt idx="2800">
                        <c:v>28</c:v>
                      </c:pt>
                      <c:pt idx="2801">
                        <c:v>28.01</c:v>
                      </c:pt>
                      <c:pt idx="2802">
                        <c:v>28.02</c:v>
                      </c:pt>
                      <c:pt idx="2803">
                        <c:v>28.03</c:v>
                      </c:pt>
                      <c:pt idx="2804">
                        <c:v>28.04</c:v>
                      </c:pt>
                      <c:pt idx="2805">
                        <c:v>28.05</c:v>
                      </c:pt>
                      <c:pt idx="2806">
                        <c:v>28.06</c:v>
                      </c:pt>
                      <c:pt idx="2807">
                        <c:v>28.07</c:v>
                      </c:pt>
                      <c:pt idx="2808">
                        <c:v>28.08</c:v>
                      </c:pt>
                      <c:pt idx="2809">
                        <c:v>28.09</c:v>
                      </c:pt>
                      <c:pt idx="2810">
                        <c:v>28.1</c:v>
                      </c:pt>
                      <c:pt idx="2811">
                        <c:v>28.11</c:v>
                      </c:pt>
                      <c:pt idx="2812">
                        <c:v>28.12</c:v>
                      </c:pt>
                      <c:pt idx="2813">
                        <c:v>28.13</c:v>
                      </c:pt>
                      <c:pt idx="2814">
                        <c:v>28.14</c:v>
                      </c:pt>
                      <c:pt idx="2815">
                        <c:v>28.15</c:v>
                      </c:pt>
                      <c:pt idx="2816">
                        <c:v>28.16</c:v>
                      </c:pt>
                      <c:pt idx="2817">
                        <c:v>28.17</c:v>
                      </c:pt>
                      <c:pt idx="2818">
                        <c:v>28.18</c:v>
                      </c:pt>
                      <c:pt idx="2819">
                        <c:v>28.19</c:v>
                      </c:pt>
                      <c:pt idx="2820">
                        <c:v>28.2</c:v>
                      </c:pt>
                      <c:pt idx="2821">
                        <c:v>28.21</c:v>
                      </c:pt>
                      <c:pt idx="2822">
                        <c:v>28.22</c:v>
                      </c:pt>
                      <c:pt idx="2823">
                        <c:v>28.23</c:v>
                      </c:pt>
                      <c:pt idx="2824">
                        <c:v>28.24</c:v>
                      </c:pt>
                      <c:pt idx="2825">
                        <c:v>28.25</c:v>
                      </c:pt>
                      <c:pt idx="2826">
                        <c:v>28.26</c:v>
                      </c:pt>
                      <c:pt idx="2827">
                        <c:v>28.27</c:v>
                      </c:pt>
                      <c:pt idx="2828">
                        <c:v>28.28</c:v>
                      </c:pt>
                      <c:pt idx="2829">
                        <c:v>28.29</c:v>
                      </c:pt>
                      <c:pt idx="2830">
                        <c:v>28.3</c:v>
                      </c:pt>
                      <c:pt idx="2831">
                        <c:v>28.31</c:v>
                      </c:pt>
                      <c:pt idx="2832">
                        <c:v>28.32</c:v>
                      </c:pt>
                      <c:pt idx="2833">
                        <c:v>28.33</c:v>
                      </c:pt>
                      <c:pt idx="2834">
                        <c:v>28.34</c:v>
                      </c:pt>
                      <c:pt idx="2835">
                        <c:v>28.35</c:v>
                      </c:pt>
                      <c:pt idx="2836">
                        <c:v>28.36</c:v>
                      </c:pt>
                      <c:pt idx="2837">
                        <c:v>28.37</c:v>
                      </c:pt>
                      <c:pt idx="2838">
                        <c:v>28.38</c:v>
                      </c:pt>
                      <c:pt idx="2839">
                        <c:v>28.39</c:v>
                      </c:pt>
                      <c:pt idx="2840">
                        <c:v>28.4</c:v>
                      </c:pt>
                      <c:pt idx="2841">
                        <c:v>28.41</c:v>
                      </c:pt>
                      <c:pt idx="2842">
                        <c:v>28.42</c:v>
                      </c:pt>
                      <c:pt idx="2843">
                        <c:v>28.43</c:v>
                      </c:pt>
                      <c:pt idx="2844">
                        <c:v>28.44</c:v>
                      </c:pt>
                      <c:pt idx="2845">
                        <c:v>28.45</c:v>
                      </c:pt>
                      <c:pt idx="2846">
                        <c:v>28.46</c:v>
                      </c:pt>
                      <c:pt idx="2847">
                        <c:v>28.47</c:v>
                      </c:pt>
                      <c:pt idx="2848">
                        <c:v>28.48</c:v>
                      </c:pt>
                      <c:pt idx="2849">
                        <c:v>28.49</c:v>
                      </c:pt>
                      <c:pt idx="2850">
                        <c:v>28.5</c:v>
                      </c:pt>
                      <c:pt idx="2851">
                        <c:v>28.51</c:v>
                      </c:pt>
                      <c:pt idx="2852">
                        <c:v>28.52</c:v>
                      </c:pt>
                      <c:pt idx="2853">
                        <c:v>28.53</c:v>
                      </c:pt>
                      <c:pt idx="2854">
                        <c:v>28.54</c:v>
                      </c:pt>
                      <c:pt idx="2855">
                        <c:v>28.55</c:v>
                      </c:pt>
                      <c:pt idx="2856">
                        <c:v>28.56</c:v>
                      </c:pt>
                      <c:pt idx="2857">
                        <c:v>28.57</c:v>
                      </c:pt>
                      <c:pt idx="2858">
                        <c:v>28.58</c:v>
                      </c:pt>
                      <c:pt idx="2859">
                        <c:v>28.59</c:v>
                      </c:pt>
                      <c:pt idx="2860">
                        <c:v>28.6</c:v>
                      </c:pt>
                      <c:pt idx="2861">
                        <c:v>28.61</c:v>
                      </c:pt>
                      <c:pt idx="2862">
                        <c:v>28.62</c:v>
                      </c:pt>
                      <c:pt idx="2863">
                        <c:v>28.63</c:v>
                      </c:pt>
                      <c:pt idx="2864">
                        <c:v>28.64</c:v>
                      </c:pt>
                      <c:pt idx="2865">
                        <c:v>28.65</c:v>
                      </c:pt>
                      <c:pt idx="2866">
                        <c:v>28.66</c:v>
                      </c:pt>
                      <c:pt idx="2867">
                        <c:v>28.67</c:v>
                      </c:pt>
                      <c:pt idx="2868">
                        <c:v>28.68</c:v>
                      </c:pt>
                      <c:pt idx="2869">
                        <c:v>28.69</c:v>
                      </c:pt>
                      <c:pt idx="2870">
                        <c:v>28.7</c:v>
                      </c:pt>
                      <c:pt idx="2871">
                        <c:v>28.71</c:v>
                      </c:pt>
                      <c:pt idx="2872">
                        <c:v>28.72</c:v>
                      </c:pt>
                      <c:pt idx="2873">
                        <c:v>28.73</c:v>
                      </c:pt>
                      <c:pt idx="2874">
                        <c:v>28.74</c:v>
                      </c:pt>
                      <c:pt idx="2875">
                        <c:v>28.75</c:v>
                      </c:pt>
                      <c:pt idx="2876">
                        <c:v>28.76</c:v>
                      </c:pt>
                      <c:pt idx="2877">
                        <c:v>28.77</c:v>
                      </c:pt>
                      <c:pt idx="2878">
                        <c:v>28.78</c:v>
                      </c:pt>
                      <c:pt idx="2879">
                        <c:v>28.79</c:v>
                      </c:pt>
                      <c:pt idx="2880">
                        <c:v>28.8</c:v>
                      </c:pt>
                      <c:pt idx="2881">
                        <c:v>28.81</c:v>
                      </c:pt>
                      <c:pt idx="2882">
                        <c:v>28.82</c:v>
                      </c:pt>
                      <c:pt idx="2883">
                        <c:v>28.83</c:v>
                      </c:pt>
                      <c:pt idx="2884">
                        <c:v>28.84</c:v>
                      </c:pt>
                      <c:pt idx="2885">
                        <c:v>28.85</c:v>
                      </c:pt>
                      <c:pt idx="2886">
                        <c:v>28.86</c:v>
                      </c:pt>
                      <c:pt idx="2887">
                        <c:v>28.87</c:v>
                      </c:pt>
                      <c:pt idx="2888">
                        <c:v>28.88</c:v>
                      </c:pt>
                      <c:pt idx="2889">
                        <c:v>28.89</c:v>
                      </c:pt>
                      <c:pt idx="2890">
                        <c:v>28.9</c:v>
                      </c:pt>
                      <c:pt idx="2891">
                        <c:v>28.91</c:v>
                      </c:pt>
                      <c:pt idx="2892">
                        <c:v>28.92</c:v>
                      </c:pt>
                      <c:pt idx="2893">
                        <c:v>28.93</c:v>
                      </c:pt>
                      <c:pt idx="2894">
                        <c:v>28.94</c:v>
                      </c:pt>
                      <c:pt idx="2895">
                        <c:v>28.95</c:v>
                      </c:pt>
                      <c:pt idx="2896">
                        <c:v>28.96</c:v>
                      </c:pt>
                      <c:pt idx="2897">
                        <c:v>28.97</c:v>
                      </c:pt>
                      <c:pt idx="2898">
                        <c:v>28.98</c:v>
                      </c:pt>
                      <c:pt idx="2899">
                        <c:v>28.99</c:v>
                      </c:pt>
                      <c:pt idx="2900">
                        <c:v>29</c:v>
                      </c:pt>
                      <c:pt idx="2901">
                        <c:v>29.01</c:v>
                      </c:pt>
                      <c:pt idx="2902">
                        <c:v>29.02</c:v>
                      </c:pt>
                      <c:pt idx="2903">
                        <c:v>29.03</c:v>
                      </c:pt>
                      <c:pt idx="2904">
                        <c:v>29.04</c:v>
                      </c:pt>
                      <c:pt idx="2905">
                        <c:v>29.05</c:v>
                      </c:pt>
                      <c:pt idx="2906">
                        <c:v>29.06</c:v>
                      </c:pt>
                      <c:pt idx="2907">
                        <c:v>29.07</c:v>
                      </c:pt>
                      <c:pt idx="2908">
                        <c:v>29.08</c:v>
                      </c:pt>
                      <c:pt idx="2909">
                        <c:v>29.09</c:v>
                      </c:pt>
                      <c:pt idx="2910">
                        <c:v>29.1</c:v>
                      </c:pt>
                      <c:pt idx="2911">
                        <c:v>29.11</c:v>
                      </c:pt>
                      <c:pt idx="2912">
                        <c:v>29.12</c:v>
                      </c:pt>
                      <c:pt idx="2913">
                        <c:v>29.13</c:v>
                      </c:pt>
                      <c:pt idx="2914">
                        <c:v>29.14</c:v>
                      </c:pt>
                      <c:pt idx="2915">
                        <c:v>29.15</c:v>
                      </c:pt>
                      <c:pt idx="2916">
                        <c:v>29.16</c:v>
                      </c:pt>
                      <c:pt idx="2917">
                        <c:v>29.17</c:v>
                      </c:pt>
                      <c:pt idx="2918">
                        <c:v>29.18</c:v>
                      </c:pt>
                      <c:pt idx="2919">
                        <c:v>29.19</c:v>
                      </c:pt>
                      <c:pt idx="2920">
                        <c:v>29.2</c:v>
                      </c:pt>
                      <c:pt idx="2921">
                        <c:v>29.21</c:v>
                      </c:pt>
                      <c:pt idx="2922">
                        <c:v>29.22</c:v>
                      </c:pt>
                      <c:pt idx="2923">
                        <c:v>29.23</c:v>
                      </c:pt>
                      <c:pt idx="2924">
                        <c:v>29.24</c:v>
                      </c:pt>
                      <c:pt idx="2925">
                        <c:v>29.25</c:v>
                      </c:pt>
                      <c:pt idx="2926">
                        <c:v>29.26</c:v>
                      </c:pt>
                      <c:pt idx="2927">
                        <c:v>29.27</c:v>
                      </c:pt>
                      <c:pt idx="2928">
                        <c:v>29.28</c:v>
                      </c:pt>
                      <c:pt idx="2929">
                        <c:v>29.29</c:v>
                      </c:pt>
                      <c:pt idx="2930">
                        <c:v>29.3</c:v>
                      </c:pt>
                      <c:pt idx="2931">
                        <c:v>29.31</c:v>
                      </c:pt>
                      <c:pt idx="2932">
                        <c:v>29.32</c:v>
                      </c:pt>
                      <c:pt idx="2933">
                        <c:v>29.33</c:v>
                      </c:pt>
                      <c:pt idx="2934">
                        <c:v>29.34</c:v>
                      </c:pt>
                      <c:pt idx="2935">
                        <c:v>29.35</c:v>
                      </c:pt>
                      <c:pt idx="2936">
                        <c:v>29.36</c:v>
                      </c:pt>
                      <c:pt idx="2937">
                        <c:v>29.37</c:v>
                      </c:pt>
                      <c:pt idx="2938">
                        <c:v>29.38</c:v>
                      </c:pt>
                      <c:pt idx="2939">
                        <c:v>29.39</c:v>
                      </c:pt>
                      <c:pt idx="2940">
                        <c:v>29.4</c:v>
                      </c:pt>
                      <c:pt idx="2941">
                        <c:v>29.41</c:v>
                      </c:pt>
                      <c:pt idx="2942">
                        <c:v>29.42</c:v>
                      </c:pt>
                      <c:pt idx="2943">
                        <c:v>29.43</c:v>
                      </c:pt>
                      <c:pt idx="2944">
                        <c:v>29.44</c:v>
                      </c:pt>
                      <c:pt idx="2945">
                        <c:v>29.45</c:v>
                      </c:pt>
                      <c:pt idx="2946">
                        <c:v>29.46</c:v>
                      </c:pt>
                      <c:pt idx="2947">
                        <c:v>29.47</c:v>
                      </c:pt>
                      <c:pt idx="2948">
                        <c:v>29.48</c:v>
                      </c:pt>
                      <c:pt idx="2949">
                        <c:v>29.49</c:v>
                      </c:pt>
                      <c:pt idx="2950">
                        <c:v>29.5</c:v>
                      </c:pt>
                      <c:pt idx="2951">
                        <c:v>29.51</c:v>
                      </c:pt>
                      <c:pt idx="2952">
                        <c:v>29.52</c:v>
                      </c:pt>
                      <c:pt idx="2953">
                        <c:v>29.53</c:v>
                      </c:pt>
                      <c:pt idx="2954">
                        <c:v>29.54</c:v>
                      </c:pt>
                      <c:pt idx="2955">
                        <c:v>29.55</c:v>
                      </c:pt>
                      <c:pt idx="2956">
                        <c:v>29.56</c:v>
                      </c:pt>
                      <c:pt idx="2957">
                        <c:v>29.57</c:v>
                      </c:pt>
                      <c:pt idx="2958">
                        <c:v>29.58</c:v>
                      </c:pt>
                      <c:pt idx="2959">
                        <c:v>29.59</c:v>
                      </c:pt>
                      <c:pt idx="2960">
                        <c:v>29.6</c:v>
                      </c:pt>
                      <c:pt idx="2961">
                        <c:v>29.61</c:v>
                      </c:pt>
                      <c:pt idx="2962">
                        <c:v>29.62</c:v>
                      </c:pt>
                      <c:pt idx="2963">
                        <c:v>29.63</c:v>
                      </c:pt>
                      <c:pt idx="2964">
                        <c:v>29.64</c:v>
                      </c:pt>
                      <c:pt idx="2965">
                        <c:v>29.65</c:v>
                      </c:pt>
                      <c:pt idx="2966">
                        <c:v>29.66</c:v>
                      </c:pt>
                      <c:pt idx="2967">
                        <c:v>29.67</c:v>
                      </c:pt>
                      <c:pt idx="2968">
                        <c:v>29.68</c:v>
                      </c:pt>
                      <c:pt idx="2969">
                        <c:v>29.69</c:v>
                      </c:pt>
                      <c:pt idx="2970">
                        <c:v>29.7</c:v>
                      </c:pt>
                      <c:pt idx="2971">
                        <c:v>29.71</c:v>
                      </c:pt>
                      <c:pt idx="2972">
                        <c:v>29.72</c:v>
                      </c:pt>
                      <c:pt idx="2973">
                        <c:v>29.73</c:v>
                      </c:pt>
                      <c:pt idx="2974">
                        <c:v>29.74</c:v>
                      </c:pt>
                      <c:pt idx="2975">
                        <c:v>29.75</c:v>
                      </c:pt>
                      <c:pt idx="2976">
                        <c:v>29.76</c:v>
                      </c:pt>
                      <c:pt idx="2977">
                        <c:v>29.77</c:v>
                      </c:pt>
                      <c:pt idx="2978">
                        <c:v>29.78</c:v>
                      </c:pt>
                      <c:pt idx="2979">
                        <c:v>29.79</c:v>
                      </c:pt>
                      <c:pt idx="2980">
                        <c:v>29.8</c:v>
                      </c:pt>
                      <c:pt idx="2981">
                        <c:v>29.81</c:v>
                      </c:pt>
                      <c:pt idx="2982">
                        <c:v>29.82</c:v>
                      </c:pt>
                      <c:pt idx="2983">
                        <c:v>29.83</c:v>
                      </c:pt>
                      <c:pt idx="2984">
                        <c:v>29.84</c:v>
                      </c:pt>
                      <c:pt idx="2985">
                        <c:v>29.85</c:v>
                      </c:pt>
                      <c:pt idx="2986">
                        <c:v>29.86</c:v>
                      </c:pt>
                      <c:pt idx="2987">
                        <c:v>29.87</c:v>
                      </c:pt>
                      <c:pt idx="2988">
                        <c:v>29.88</c:v>
                      </c:pt>
                      <c:pt idx="2989">
                        <c:v>29.89</c:v>
                      </c:pt>
                      <c:pt idx="2990">
                        <c:v>29.9</c:v>
                      </c:pt>
                      <c:pt idx="2991">
                        <c:v>29.91</c:v>
                      </c:pt>
                      <c:pt idx="2992">
                        <c:v>29.92</c:v>
                      </c:pt>
                      <c:pt idx="2993">
                        <c:v>29.93</c:v>
                      </c:pt>
                      <c:pt idx="2994">
                        <c:v>29.94</c:v>
                      </c:pt>
                      <c:pt idx="2995">
                        <c:v>29.95</c:v>
                      </c:pt>
                      <c:pt idx="2996">
                        <c:v>29.96</c:v>
                      </c:pt>
                      <c:pt idx="2997">
                        <c:v>29.97</c:v>
                      </c:pt>
                      <c:pt idx="2998">
                        <c:v>29.98</c:v>
                      </c:pt>
                      <c:pt idx="2999">
                        <c:v>29.99</c:v>
                      </c:pt>
                      <c:pt idx="3000">
                        <c:v>30</c:v>
                      </c:pt>
                      <c:pt idx="3001">
                        <c:v>30.01</c:v>
                      </c:pt>
                      <c:pt idx="3002">
                        <c:v>30.02</c:v>
                      </c:pt>
                      <c:pt idx="3003">
                        <c:v>30.03</c:v>
                      </c:pt>
                      <c:pt idx="3004">
                        <c:v>30.04</c:v>
                      </c:pt>
                      <c:pt idx="3005">
                        <c:v>30.05</c:v>
                      </c:pt>
                      <c:pt idx="3006">
                        <c:v>30.06</c:v>
                      </c:pt>
                      <c:pt idx="3007">
                        <c:v>30.07</c:v>
                      </c:pt>
                      <c:pt idx="3008">
                        <c:v>30.08</c:v>
                      </c:pt>
                      <c:pt idx="3009">
                        <c:v>30.09</c:v>
                      </c:pt>
                      <c:pt idx="3010">
                        <c:v>30.1</c:v>
                      </c:pt>
                      <c:pt idx="3011">
                        <c:v>30.11</c:v>
                      </c:pt>
                      <c:pt idx="3012">
                        <c:v>30.12</c:v>
                      </c:pt>
                      <c:pt idx="3013">
                        <c:v>30.13</c:v>
                      </c:pt>
                      <c:pt idx="3014">
                        <c:v>30.14</c:v>
                      </c:pt>
                      <c:pt idx="3015">
                        <c:v>30.15</c:v>
                      </c:pt>
                      <c:pt idx="3016">
                        <c:v>30.16</c:v>
                      </c:pt>
                      <c:pt idx="3017">
                        <c:v>30.17</c:v>
                      </c:pt>
                      <c:pt idx="3018">
                        <c:v>30.18</c:v>
                      </c:pt>
                      <c:pt idx="3019">
                        <c:v>30.19</c:v>
                      </c:pt>
                      <c:pt idx="3020">
                        <c:v>30.2</c:v>
                      </c:pt>
                      <c:pt idx="3021">
                        <c:v>30.21</c:v>
                      </c:pt>
                      <c:pt idx="3022">
                        <c:v>30.22</c:v>
                      </c:pt>
                      <c:pt idx="3023">
                        <c:v>30.23</c:v>
                      </c:pt>
                      <c:pt idx="3024">
                        <c:v>30.24</c:v>
                      </c:pt>
                      <c:pt idx="3025">
                        <c:v>30.25</c:v>
                      </c:pt>
                      <c:pt idx="3026">
                        <c:v>30.26</c:v>
                      </c:pt>
                      <c:pt idx="3027">
                        <c:v>30.27</c:v>
                      </c:pt>
                      <c:pt idx="3028">
                        <c:v>30.28</c:v>
                      </c:pt>
                      <c:pt idx="3029">
                        <c:v>30.29</c:v>
                      </c:pt>
                      <c:pt idx="3030">
                        <c:v>30.3</c:v>
                      </c:pt>
                      <c:pt idx="3031">
                        <c:v>30.31</c:v>
                      </c:pt>
                      <c:pt idx="3032">
                        <c:v>30.32</c:v>
                      </c:pt>
                      <c:pt idx="3033">
                        <c:v>30.33</c:v>
                      </c:pt>
                      <c:pt idx="3034">
                        <c:v>30.34</c:v>
                      </c:pt>
                      <c:pt idx="3035">
                        <c:v>30.35</c:v>
                      </c:pt>
                      <c:pt idx="3036">
                        <c:v>30.36</c:v>
                      </c:pt>
                      <c:pt idx="3037">
                        <c:v>30.37</c:v>
                      </c:pt>
                      <c:pt idx="3038">
                        <c:v>30.38</c:v>
                      </c:pt>
                      <c:pt idx="3039">
                        <c:v>30.39</c:v>
                      </c:pt>
                      <c:pt idx="3040">
                        <c:v>30.4</c:v>
                      </c:pt>
                      <c:pt idx="3041">
                        <c:v>30.41</c:v>
                      </c:pt>
                      <c:pt idx="3042">
                        <c:v>30.42</c:v>
                      </c:pt>
                      <c:pt idx="3043">
                        <c:v>30.43</c:v>
                      </c:pt>
                      <c:pt idx="3044">
                        <c:v>30.44</c:v>
                      </c:pt>
                      <c:pt idx="3045">
                        <c:v>30.45</c:v>
                      </c:pt>
                      <c:pt idx="3046">
                        <c:v>30.46</c:v>
                      </c:pt>
                      <c:pt idx="3047">
                        <c:v>30.47</c:v>
                      </c:pt>
                      <c:pt idx="3048">
                        <c:v>30.48</c:v>
                      </c:pt>
                      <c:pt idx="3049">
                        <c:v>30.49</c:v>
                      </c:pt>
                      <c:pt idx="3050">
                        <c:v>30.5</c:v>
                      </c:pt>
                      <c:pt idx="3051">
                        <c:v>30.51</c:v>
                      </c:pt>
                      <c:pt idx="3052">
                        <c:v>30.52</c:v>
                      </c:pt>
                      <c:pt idx="3053">
                        <c:v>30.53</c:v>
                      </c:pt>
                      <c:pt idx="3054">
                        <c:v>30.54</c:v>
                      </c:pt>
                      <c:pt idx="3055">
                        <c:v>30.55</c:v>
                      </c:pt>
                      <c:pt idx="3056">
                        <c:v>30.56</c:v>
                      </c:pt>
                      <c:pt idx="3057">
                        <c:v>30.57</c:v>
                      </c:pt>
                      <c:pt idx="3058">
                        <c:v>30.58</c:v>
                      </c:pt>
                      <c:pt idx="3059">
                        <c:v>30.59</c:v>
                      </c:pt>
                      <c:pt idx="3060">
                        <c:v>30.6</c:v>
                      </c:pt>
                      <c:pt idx="3061">
                        <c:v>30.61</c:v>
                      </c:pt>
                      <c:pt idx="3062">
                        <c:v>30.62</c:v>
                      </c:pt>
                      <c:pt idx="3063">
                        <c:v>30.63</c:v>
                      </c:pt>
                      <c:pt idx="3064">
                        <c:v>30.64</c:v>
                      </c:pt>
                      <c:pt idx="3065">
                        <c:v>30.65</c:v>
                      </c:pt>
                      <c:pt idx="3066">
                        <c:v>30.66</c:v>
                      </c:pt>
                      <c:pt idx="3067">
                        <c:v>30.67</c:v>
                      </c:pt>
                      <c:pt idx="3068">
                        <c:v>30.68</c:v>
                      </c:pt>
                      <c:pt idx="3069">
                        <c:v>30.69</c:v>
                      </c:pt>
                      <c:pt idx="3070">
                        <c:v>30.7</c:v>
                      </c:pt>
                      <c:pt idx="3071">
                        <c:v>30.71</c:v>
                      </c:pt>
                      <c:pt idx="3072">
                        <c:v>30.72</c:v>
                      </c:pt>
                      <c:pt idx="3073">
                        <c:v>30.73</c:v>
                      </c:pt>
                      <c:pt idx="3074">
                        <c:v>30.74</c:v>
                      </c:pt>
                      <c:pt idx="3075">
                        <c:v>30.75</c:v>
                      </c:pt>
                      <c:pt idx="3076">
                        <c:v>30.76</c:v>
                      </c:pt>
                      <c:pt idx="3077">
                        <c:v>30.77</c:v>
                      </c:pt>
                      <c:pt idx="3078">
                        <c:v>30.78</c:v>
                      </c:pt>
                      <c:pt idx="3079">
                        <c:v>30.79</c:v>
                      </c:pt>
                      <c:pt idx="3080">
                        <c:v>30.8</c:v>
                      </c:pt>
                      <c:pt idx="3081">
                        <c:v>30.81</c:v>
                      </c:pt>
                      <c:pt idx="3082">
                        <c:v>30.82</c:v>
                      </c:pt>
                      <c:pt idx="3083">
                        <c:v>30.83</c:v>
                      </c:pt>
                      <c:pt idx="3084">
                        <c:v>30.84</c:v>
                      </c:pt>
                      <c:pt idx="3085">
                        <c:v>30.85</c:v>
                      </c:pt>
                      <c:pt idx="3086">
                        <c:v>30.86</c:v>
                      </c:pt>
                      <c:pt idx="3087">
                        <c:v>30.87</c:v>
                      </c:pt>
                      <c:pt idx="3088">
                        <c:v>30.88</c:v>
                      </c:pt>
                      <c:pt idx="3089">
                        <c:v>30.89</c:v>
                      </c:pt>
                      <c:pt idx="3090">
                        <c:v>30.9</c:v>
                      </c:pt>
                      <c:pt idx="3091">
                        <c:v>30.91</c:v>
                      </c:pt>
                      <c:pt idx="3092">
                        <c:v>30.92</c:v>
                      </c:pt>
                      <c:pt idx="3093">
                        <c:v>30.93</c:v>
                      </c:pt>
                      <c:pt idx="3094">
                        <c:v>30.94</c:v>
                      </c:pt>
                      <c:pt idx="3095">
                        <c:v>30.95</c:v>
                      </c:pt>
                      <c:pt idx="3096">
                        <c:v>30.96</c:v>
                      </c:pt>
                      <c:pt idx="3097">
                        <c:v>30.97</c:v>
                      </c:pt>
                      <c:pt idx="3098">
                        <c:v>30.98</c:v>
                      </c:pt>
                      <c:pt idx="3099">
                        <c:v>30.99</c:v>
                      </c:pt>
                      <c:pt idx="3100">
                        <c:v>31</c:v>
                      </c:pt>
                      <c:pt idx="3101">
                        <c:v>31.01</c:v>
                      </c:pt>
                      <c:pt idx="3102">
                        <c:v>31.02</c:v>
                      </c:pt>
                      <c:pt idx="3103">
                        <c:v>31.03</c:v>
                      </c:pt>
                      <c:pt idx="3104">
                        <c:v>31.04</c:v>
                      </c:pt>
                      <c:pt idx="3105">
                        <c:v>31.05</c:v>
                      </c:pt>
                      <c:pt idx="3106">
                        <c:v>31.06</c:v>
                      </c:pt>
                      <c:pt idx="3107">
                        <c:v>31.07</c:v>
                      </c:pt>
                      <c:pt idx="3108">
                        <c:v>31.08</c:v>
                      </c:pt>
                      <c:pt idx="3109">
                        <c:v>31.09</c:v>
                      </c:pt>
                      <c:pt idx="3110">
                        <c:v>31.1</c:v>
                      </c:pt>
                      <c:pt idx="3111">
                        <c:v>31.11</c:v>
                      </c:pt>
                      <c:pt idx="3112">
                        <c:v>31.12</c:v>
                      </c:pt>
                      <c:pt idx="3113">
                        <c:v>31.13</c:v>
                      </c:pt>
                      <c:pt idx="3114">
                        <c:v>31.14</c:v>
                      </c:pt>
                      <c:pt idx="3115">
                        <c:v>31.15</c:v>
                      </c:pt>
                      <c:pt idx="3116">
                        <c:v>31.16</c:v>
                      </c:pt>
                      <c:pt idx="3117">
                        <c:v>31.17</c:v>
                      </c:pt>
                      <c:pt idx="3118">
                        <c:v>31.18</c:v>
                      </c:pt>
                      <c:pt idx="3119">
                        <c:v>31.19</c:v>
                      </c:pt>
                      <c:pt idx="3120">
                        <c:v>31.2</c:v>
                      </c:pt>
                      <c:pt idx="3121">
                        <c:v>31.21</c:v>
                      </c:pt>
                      <c:pt idx="3122">
                        <c:v>31.22</c:v>
                      </c:pt>
                      <c:pt idx="3123">
                        <c:v>31.23</c:v>
                      </c:pt>
                      <c:pt idx="3124">
                        <c:v>31.24</c:v>
                      </c:pt>
                      <c:pt idx="3125">
                        <c:v>31.25</c:v>
                      </c:pt>
                      <c:pt idx="3126">
                        <c:v>31.26</c:v>
                      </c:pt>
                      <c:pt idx="3127">
                        <c:v>31.27</c:v>
                      </c:pt>
                      <c:pt idx="3128">
                        <c:v>31.28</c:v>
                      </c:pt>
                      <c:pt idx="3129">
                        <c:v>31.29</c:v>
                      </c:pt>
                      <c:pt idx="3130">
                        <c:v>31.3</c:v>
                      </c:pt>
                      <c:pt idx="3131">
                        <c:v>31.31</c:v>
                      </c:pt>
                      <c:pt idx="3132">
                        <c:v>31.32</c:v>
                      </c:pt>
                      <c:pt idx="3133">
                        <c:v>31.33</c:v>
                      </c:pt>
                      <c:pt idx="3134">
                        <c:v>31.34</c:v>
                      </c:pt>
                      <c:pt idx="3135">
                        <c:v>31.35</c:v>
                      </c:pt>
                      <c:pt idx="3136">
                        <c:v>31.36</c:v>
                      </c:pt>
                      <c:pt idx="3137">
                        <c:v>31.37</c:v>
                      </c:pt>
                      <c:pt idx="3138">
                        <c:v>31.38</c:v>
                      </c:pt>
                      <c:pt idx="3139">
                        <c:v>31.39</c:v>
                      </c:pt>
                      <c:pt idx="3140">
                        <c:v>31.4</c:v>
                      </c:pt>
                      <c:pt idx="3141">
                        <c:v>31.41</c:v>
                      </c:pt>
                      <c:pt idx="3142">
                        <c:v>31.42</c:v>
                      </c:pt>
                      <c:pt idx="3143">
                        <c:v>31.43</c:v>
                      </c:pt>
                      <c:pt idx="3144">
                        <c:v>31.44</c:v>
                      </c:pt>
                      <c:pt idx="3145">
                        <c:v>31.45</c:v>
                      </c:pt>
                      <c:pt idx="3146">
                        <c:v>31.46</c:v>
                      </c:pt>
                      <c:pt idx="3147">
                        <c:v>31.47</c:v>
                      </c:pt>
                      <c:pt idx="3148">
                        <c:v>31.48</c:v>
                      </c:pt>
                      <c:pt idx="3149">
                        <c:v>31.49</c:v>
                      </c:pt>
                      <c:pt idx="3150">
                        <c:v>31.5</c:v>
                      </c:pt>
                      <c:pt idx="3151">
                        <c:v>31.51</c:v>
                      </c:pt>
                      <c:pt idx="3152">
                        <c:v>31.52</c:v>
                      </c:pt>
                      <c:pt idx="3153">
                        <c:v>31.53</c:v>
                      </c:pt>
                      <c:pt idx="3154">
                        <c:v>31.54</c:v>
                      </c:pt>
                      <c:pt idx="3155">
                        <c:v>31.55</c:v>
                      </c:pt>
                      <c:pt idx="3156">
                        <c:v>31.56</c:v>
                      </c:pt>
                      <c:pt idx="3157">
                        <c:v>31.57</c:v>
                      </c:pt>
                      <c:pt idx="3158">
                        <c:v>31.58</c:v>
                      </c:pt>
                      <c:pt idx="3159">
                        <c:v>31.59</c:v>
                      </c:pt>
                      <c:pt idx="3160">
                        <c:v>31.6</c:v>
                      </c:pt>
                      <c:pt idx="3161">
                        <c:v>31.61</c:v>
                      </c:pt>
                      <c:pt idx="3162">
                        <c:v>31.62</c:v>
                      </c:pt>
                      <c:pt idx="3163">
                        <c:v>31.63</c:v>
                      </c:pt>
                      <c:pt idx="3164">
                        <c:v>31.64</c:v>
                      </c:pt>
                      <c:pt idx="3165">
                        <c:v>31.65</c:v>
                      </c:pt>
                      <c:pt idx="3166">
                        <c:v>31.66</c:v>
                      </c:pt>
                      <c:pt idx="3167">
                        <c:v>31.67</c:v>
                      </c:pt>
                      <c:pt idx="3168">
                        <c:v>31.68</c:v>
                      </c:pt>
                      <c:pt idx="3169">
                        <c:v>31.69</c:v>
                      </c:pt>
                      <c:pt idx="3170">
                        <c:v>31.7</c:v>
                      </c:pt>
                      <c:pt idx="3171">
                        <c:v>31.71</c:v>
                      </c:pt>
                      <c:pt idx="3172">
                        <c:v>31.72</c:v>
                      </c:pt>
                      <c:pt idx="3173">
                        <c:v>31.73</c:v>
                      </c:pt>
                      <c:pt idx="3174">
                        <c:v>31.74</c:v>
                      </c:pt>
                      <c:pt idx="3175">
                        <c:v>31.75</c:v>
                      </c:pt>
                      <c:pt idx="3176">
                        <c:v>31.76</c:v>
                      </c:pt>
                      <c:pt idx="3177">
                        <c:v>31.77</c:v>
                      </c:pt>
                      <c:pt idx="3178">
                        <c:v>31.78</c:v>
                      </c:pt>
                      <c:pt idx="3179">
                        <c:v>31.79</c:v>
                      </c:pt>
                      <c:pt idx="3180">
                        <c:v>31.8</c:v>
                      </c:pt>
                      <c:pt idx="3181">
                        <c:v>31.81</c:v>
                      </c:pt>
                      <c:pt idx="3182">
                        <c:v>31.82</c:v>
                      </c:pt>
                      <c:pt idx="3183">
                        <c:v>31.83</c:v>
                      </c:pt>
                      <c:pt idx="3184">
                        <c:v>31.84</c:v>
                      </c:pt>
                      <c:pt idx="3185">
                        <c:v>31.85</c:v>
                      </c:pt>
                      <c:pt idx="3186">
                        <c:v>31.86</c:v>
                      </c:pt>
                      <c:pt idx="3187">
                        <c:v>31.87</c:v>
                      </c:pt>
                      <c:pt idx="3188">
                        <c:v>31.88</c:v>
                      </c:pt>
                      <c:pt idx="3189">
                        <c:v>31.89</c:v>
                      </c:pt>
                      <c:pt idx="3190">
                        <c:v>31.9</c:v>
                      </c:pt>
                      <c:pt idx="3191">
                        <c:v>31.91</c:v>
                      </c:pt>
                      <c:pt idx="3192">
                        <c:v>31.92</c:v>
                      </c:pt>
                      <c:pt idx="3193">
                        <c:v>31.93</c:v>
                      </c:pt>
                      <c:pt idx="3194">
                        <c:v>31.94</c:v>
                      </c:pt>
                      <c:pt idx="3195">
                        <c:v>31.95</c:v>
                      </c:pt>
                      <c:pt idx="3196">
                        <c:v>31.96</c:v>
                      </c:pt>
                      <c:pt idx="3197">
                        <c:v>31.97</c:v>
                      </c:pt>
                      <c:pt idx="3198">
                        <c:v>31.98</c:v>
                      </c:pt>
                      <c:pt idx="3199">
                        <c:v>31.99</c:v>
                      </c:pt>
                      <c:pt idx="3200">
                        <c:v>32</c:v>
                      </c:pt>
                      <c:pt idx="3201">
                        <c:v>32.01</c:v>
                      </c:pt>
                      <c:pt idx="3202">
                        <c:v>32.020000000000003</c:v>
                      </c:pt>
                      <c:pt idx="3203">
                        <c:v>32.03</c:v>
                      </c:pt>
                      <c:pt idx="3204">
                        <c:v>32.04</c:v>
                      </c:pt>
                      <c:pt idx="3205">
                        <c:v>32.049999999999997</c:v>
                      </c:pt>
                      <c:pt idx="3206">
                        <c:v>32.06</c:v>
                      </c:pt>
                      <c:pt idx="3207">
                        <c:v>32.07</c:v>
                      </c:pt>
                      <c:pt idx="3208">
                        <c:v>32.08</c:v>
                      </c:pt>
                      <c:pt idx="3209">
                        <c:v>32.090000000000003</c:v>
                      </c:pt>
                      <c:pt idx="3210">
                        <c:v>32.1</c:v>
                      </c:pt>
                      <c:pt idx="3211">
                        <c:v>32.11</c:v>
                      </c:pt>
                      <c:pt idx="3212">
                        <c:v>32.119999999999997</c:v>
                      </c:pt>
                      <c:pt idx="3213">
                        <c:v>32.130000000000003</c:v>
                      </c:pt>
                      <c:pt idx="3214">
                        <c:v>32.14</c:v>
                      </c:pt>
                      <c:pt idx="3215">
                        <c:v>32.15</c:v>
                      </c:pt>
                      <c:pt idx="3216">
                        <c:v>32.159999999999997</c:v>
                      </c:pt>
                      <c:pt idx="3217">
                        <c:v>32.17</c:v>
                      </c:pt>
                      <c:pt idx="3218">
                        <c:v>32.18</c:v>
                      </c:pt>
                      <c:pt idx="3219">
                        <c:v>32.19</c:v>
                      </c:pt>
                      <c:pt idx="3220">
                        <c:v>32.200000000000003</c:v>
                      </c:pt>
                      <c:pt idx="3221">
                        <c:v>32.21</c:v>
                      </c:pt>
                      <c:pt idx="3222">
                        <c:v>32.22</c:v>
                      </c:pt>
                      <c:pt idx="3223">
                        <c:v>32.229999999999997</c:v>
                      </c:pt>
                      <c:pt idx="3224">
                        <c:v>32.24</c:v>
                      </c:pt>
                      <c:pt idx="3225">
                        <c:v>32.25</c:v>
                      </c:pt>
                      <c:pt idx="3226">
                        <c:v>32.26</c:v>
                      </c:pt>
                      <c:pt idx="3227">
                        <c:v>32.270000000000003</c:v>
                      </c:pt>
                      <c:pt idx="3228">
                        <c:v>32.28</c:v>
                      </c:pt>
                      <c:pt idx="3229">
                        <c:v>32.29</c:v>
                      </c:pt>
                      <c:pt idx="3230">
                        <c:v>32.299999999999997</c:v>
                      </c:pt>
                      <c:pt idx="3231">
                        <c:v>32.31</c:v>
                      </c:pt>
                      <c:pt idx="3232">
                        <c:v>32.32</c:v>
                      </c:pt>
                      <c:pt idx="3233">
                        <c:v>32.33</c:v>
                      </c:pt>
                      <c:pt idx="3234">
                        <c:v>32.340000000000003</c:v>
                      </c:pt>
                      <c:pt idx="3235">
                        <c:v>32.35</c:v>
                      </c:pt>
                      <c:pt idx="3236">
                        <c:v>32.36</c:v>
                      </c:pt>
                      <c:pt idx="3237">
                        <c:v>32.369999999999997</c:v>
                      </c:pt>
                      <c:pt idx="3238">
                        <c:v>32.380000000000003</c:v>
                      </c:pt>
                      <c:pt idx="3239">
                        <c:v>32.39</c:v>
                      </c:pt>
                      <c:pt idx="3240">
                        <c:v>32.4</c:v>
                      </c:pt>
                      <c:pt idx="3241">
                        <c:v>32.409999999999997</c:v>
                      </c:pt>
                      <c:pt idx="3242">
                        <c:v>32.42</c:v>
                      </c:pt>
                      <c:pt idx="3243">
                        <c:v>32.43</c:v>
                      </c:pt>
                      <c:pt idx="3244">
                        <c:v>32.44</c:v>
                      </c:pt>
                      <c:pt idx="3245">
                        <c:v>32.450000000000003</c:v>
                      </c:pt>
                      <c:pt idx="3246">
                        <c:v>32.46</c:v>
                      </c:pt>
                      <c:pt idx="3247">
                        <c:v>32.47</c:v>
                      </c:pt>
                      <c:pt idx="3248">
                        <c:v>32.479999999999997</c:v>
                      </c:pt>
                      <c:pt idx="3249">
                        <c:v>32.49</c:v>
                      </c:pt>
                      <c:pt idx="3250">
                        <c:v>32.5</c:v>
                      </c:pt>
                      <c:pt idx="3251">
                        <c:v>32.51</c:v>
                      </c:pt>
                      <c:pt idx="3252">
                        <c:v>32.520000000000003</c:v>
                      </c:pt>
                      <c:pt idx="3253">
                        <c:v>32.53</c:v>
                      </c:pt>
                      <c:pt idx="3254">
                        <c:v>32.54</c:v>
                      </c:pt>
                      <c:pt idx="3255">
                        <c:v>32.549999999999997</c:v>
                      </c:pt>
                      <c:pt idx="3256">
                        <c:v>32.56</c:v>
                      </c:pt>
                      <c:pt idx="3257">
                        <c:v>32.57</c:v>
                      </c:pt>
                      <c:pt idx="3258">
                        <c:v>32.58</c:v>
                      </c:pt>
                      <c:pt idx="3259">
                        <c:v>32.590000000000003</c:v>
                      </c:pt>
                      <c:pt idx="3260">
                        <c:v>32.6</c:v>
                      </c:pt>
                      <c:pt idx="3261">
                        <c:v>32.61</c:v>
                      </c:pt>
                      <c:pt idx="3262">
                        <c:v>32.619999999999997</c:v>
                      </c:pt>
                      <c:pt idx="3263">
                        <c:v>32.630000000000003</c:v>
                      </c:pt>
                      <c:pt idx="3264">
                        <c:v>32.64</c:v>
                      </c:pt>
                      <c:pt idx="3265">
                        <c:v>32.65</c:v>
                      </c:pt>
                      <c:pt idx="3266">
                        <c:v>32.659999999999997</c:v>
                      </c:pt>
                      <c:pt idx="3267">
                        <c:v>32.67</c:v>
                      </c:pt>
                      <c:pt idx="3268">
                        <c:v>32.68</c:v>
                      </c:pt>
                      <c:pt idx="3269">
                        <c:v>32.69</c:v>
                      </c:pt>
                      <c:pt idx="3270">
                        <c:v>32.700000000000003</c:v>
                      </c:pt>
                      <c:pt idx="3271">
                        <c:v>32.71</c:v>
                      </c:pt>
                      <c:pt idx="3272">
                        <c:v>32.72</c:v>
                      </c:pt>
                      <c:pt idx="3273">
                        <c:v>32.729999999999997</c:v>
                      </c:pt>
                      <c:pt idx="3274">
                        <c:v>32.74</c:v>
                      </c:pt>
                      <c:pt idx="3275">
                        <c:v>32.75</c:v>
                      </c:pt>
                      <c:pt idx="3276">
                        <c:v>32.76</c:v>
                      </c:pt>
                      <c:pt idx="3277">
                        <c:v>32.770000000000003</c:v>
                      </c:pt>
                      <c:pt idx="3278">
                        <c:v>32.78</c:v>
                      </c:pt>
                      <c:pt idx="3279">
                        <c:v>32.79</c:v>
                      </c:pt>
                      <c:pt idx="3280">
                        <c:v>32.799999999999997</c:v>
                      </c:pt>
                      <c:pt idx="3281">
                        <c:v>32.81</c:v>
                      </c:pt>
                      <c:pt idx="3282">
                        <c:v>32.82</c:v>
                      </c:pt>
                      <c:pt idx="3283">
                        <c:v>32.83</c:v>
                      </c:pt>
                      <c:pt idx="3284">
                        <c:v>32.840000000000003</c:v>
                      </c:pt>
                      <c:pt idx="3285">
                        <c:v>32.85</c:v>
                      </c:pt>
                      <c:pt idx="3286">
                        <c:v>32.86</c:v>
                      </c:pt>
                      <c:pt idx="3287">
                        <c:v>32.869999999999997</c:v>
                      </c:pt>
                      <c:pt idx="3288">
                        <c:v>32.880000000000003</c:v>
                      </c:pt>
                      <c:pt idx="3289">
                        <c:v>32.89</c:v>
                      </c:pt>
                      <c:pt idx="3290">
                        <c:v>32.9</c:v>
                      </c:pt>
                      <c:pt idx="3291">
                        <c:v>32.909999999999997</c:v>
                      </c:pt>
                      <c:pt idx="3292">
                        <c:v>32.92</c:v>
                      </c:pt>
                      <c:pt idx="3293">
                        <c:v>32.93</c:v>
                      </c:pt>
                      <c:pt idx="3294">
                        <c:v>32.94</c:v>
                      </c:pt>
                      <c:pt idx="3295">
                        <c:v>32.950000000000003</c:v>
                      </c:pt>
                      <c:pt idx="3296">
                        <c:v>32.96</c:v>
                      </c:pt>
                      <c:pt idx="3297">
                        <c:v>32.97</c:v>
                      </c:pt>
                      <c:pt idx="3298">
                        <c:v>32.979999999999997</c:v>
                      </c:pt>
                      <c:pt idx="3299">
                        <c:v>32.99</c:v>
                      </c:pt>
                      <c:pt idx="3300">
                        <c:v>33</c:v>
                      </c:pt>
                      <c:pt idx="3301">
                        <c:v>33.01</c:v>
                      </c:pt>
                      <c:pt idx="3302">
                        <c:v>33.020000000000003</c:v>
                      </c:pt>
                      <c:pt idx="3303">
                        <c:v>33.03</c:v>
                      </c:pt>
                      <c:pt idx="3304">
                        <c:v>33.04</c:v>
                      </c:pt>
                      <c:pt idx="3305">
                        <c:v>33.049999999999997</c:v>
                      </c:pt>
                      <c:pt idx="3306">
                        <c:v>33.06</c:v>
                      </c:pt>
                      <c:pt idx="3307">
                        <c:v>33.07</c:v>
                      </c:pt>
                      <c:pt idx="3308">
                        <c:v>33.08</c:v>
                      </c:pt>
                      <c:pt idx="3309">
                        <c:v>33.090000000000003</c:v>
                      </c:pt>
                      <c:pt idx="3310">
                        <c:v>33.1</c:v>
                      </c:pt>
                      <c:pt idx="3311">
                        <c:v>33.11</c:v>
                      </c:pt>
                      <c:pt idx="3312">
                        <c:v>33.119999999999997</c:v>
                      </c:pt>
                      <c:pt idx="3313">
                        <c:v>33.130000000000003</c:v>
                      </c:pt>
                      <c:pt idx="3314">
                        <c:v>33.14</c:v>
                      </c:pt>
                      <c:pt idx="3315">
                        <c:v>33.15</c:v>
                      </c:pt>
                      <c:pt idx="3316">
                        <c:v>33.159999999999997</c:v>
                      </c:pt>
                      <c:pt idx="3317">
                        <c:v>33.17</c:v>
                      </c:pt>
                      <c:pt idx="3318">
                        <c:v>33.18</c:v>
                      </c:pt>
                      <c:pt idx="3319">
                        <c:v>33.19</c:v>
                      </c:pt>
                      <c:pt idx="3320">
                        <c:v>33.200000000000003</c:v>
                      </c:pt>
                      <c:pt idx="3321">
                        <c:v>33.21</c:v>
                      </c:pt>
                      <c:pt idx="3322">
                        <c:v>33.22</c:v>
                      </c:pt>
                      <c:pt idx="3323">
                        <c:v>33.229999999999997</c:v>
                      </c:pt>
                      <c:pt idx="3324">
                        <c:v>33.24</c:v>
                      </c:pt>
                      <c:pt idx="3325">
                        <c:v>33.25</c:v>
                      </c:pt>
                      <c:pt idx="3326">
                        <c:v>33.26</c:v>
                      </c:pt>
                      <c:pt idx="3327">
                        <c:v>33.270000000000003</c:v>
                      </c:pt>
                      <c:pt idx="3328">
                        <c:v>33.28</c:v>
                      </c:pt>
                      <c:pt idx="3329">
                        <c:v>33.29</c:v>
                      </c:pt>
                      <c:pt idx="3330">
                        <c:v>33.299999999999997</c:v>
                      </c:pt>
                      <c:pt idx="3331">
                        <c:v>33.31</c:v>
                      </c:pt>
                      <c:pt idx="3332">
                        <c:v>33.32</c:v>
                      </c:pt>
                      <c:pt idx="3333">
                        <c:v>33.33</c:v>
                      </c:pt>
                      <c:pt idx="3334">
                        <c:v>33.340000000000003</c:v>
                      </c:pt>
                      <c:pt idx="3335">
                        <c:v>33.35</c:v>
                      </c:pt>
                      <c:pt idx="3336">
                        <c:v>33.36</c:v>
                      </c:pt>
                      <c:pt idx="3337">
                        <c:v>33.369999999999997</c:v>
                      </c:pt>
                      <c:pt idx="3338">
                        <c:v>33.380000000000003</c:v>
                      </c:pt>
                      <c:pt idx="3339">
                        <c:v>33.39</c:v>
                      </c:pt>
                      <c:pt idx="3340">
                        <c:v>33.4</c:v>
                      </c:pt>
                      <c:pt idx="3341">
                        <c:v>33.409999999999997</c:v>
                      </c:pt>
                      <c:pt idx="3342">
                        <c:v>33.42</c:v>
                      </c:pt>
                      <c:pt idx="3343">
                        <c:v>33.43</c:v>
                      </c:pt>
                      <c:pt idx="3344">
                        <c:v>33.44</c:v>
                      </c:pt>
                      <c:pt idx="3345">
                        <c:v>33.450000000000003</c:v>
                      </c:pt>
                      <c:pt idx="3346">
                        <c:v>33.46</c:v>
                      </c:pt>
                      <c:pt idx="3347">
                        <c:v>33.47</c:v>
                      </c:pt>
                      <c:pt idx="3348">
                        <c:v>33.479999999999997</c:v>
                      </c:pt>
                      <c:pt idx="3349">
                        <c:v>33.49</c:v>
                      </c:pt>
                      <c:pt idx="3350">
                        <c:v>33.5</c:v>
                      </c:pt>
                      <c:pt idx="3351">
                        <c:v>33.51</c:v>
                      </c:pt>
                      <c:pt idx="3352">
                        <c:v>33.520000000000003</c:v>
                      </c:pt>
                      <c:pt idx="3353">
                        <c:v>33.53</c:v>
                      </c:pt>
                      <c:pt idx="3354">
                        <c:v>33.54</c:v>
                      </c:pt>
                      <c:pt idx="3355">
                        <c:v>33.549999999999997</c:v>
                      </c:pt>
                      <c:pt idx="3356">
                        <c:v>33.56</c:v>
                      </c:pt>
                      <c:pt idx="3357">
                        <c:v>33.57</c:v>
                      </c:pt>
                      <c:pt idx="3358">
                        <c:v>33.58</c:v>
                      </c:pt>
                      <c:pt idx="3359">
                        <c:v>33.590000000000003</c:v>
                      </c:pt>
                      <c:pt idx="3360">
                        <c:v>33.6</c:v>
                      </c:pt>
                      <c:pt idx="3361">
                        <c:v>33.61</c:v>
                      </c:pt>
                      <c:pt idx="3362">
                        <c:v>33.619999999999997</c:v>
                      </c:pt>
                      <c:pt idx="3363">
                        <c:v>33.630000000000003</c:v>
                      </c:pt>
                      <c:pt idx="3364">
                        <c:v>33.64</c:v>
                      </c:pt>
                      <c:pt idx="3365">
                        <c:v>33.65</c:v>
                      </c:pt>
                      <c:pt idx="3366">
                        <c:v>33.659999999999997</c:v>
                      </c:pt>
                      <c:pt idx="3367">
                        <c:v>33.67</c:v>
                      </c:pt>
                      <c:pt idx="3368">
                        <c:v>33.68</c:v>
                      </c:pt>
                      <c:pt idx="3369">
                        <c:v>33.69</c:v>
                      </c:pt>
                      <c:pt idx="3370">
                        <c:v>33.700000000000003</c:v>
                      </c:pt>
                      <c:pt idx="3371">
                        <c:v>33.71</c:v>
                      </c:pt>
                      <c:pt idx="3372">
                        <c:v>33.72</c:v>
                      </c:pt>
                      <c:pt idx="3373">
                        <c:v>33.729999999999997</c:v>
                      </c:pt>
                      <c:pt idx="3374">
                        <c:v>33.74</c:v>
                      </c:pt>
                      <c:pt idx="3375">
                        <c:v>33.75</c:v>
                      </c:pt>
                      <c:pt idx="3376">
                        <c:v>33.76</c:v>
                      </c:pt>
                      <c:pt idx="3377">
                        <c:v>33.770000000000003</c:v>
                      </c:pt>
                      <c:pt idx="3378">
                        <c:v>33.78</c:v>
                      </c:pt>
                      <c:pt idx="3379">
                        <c:v>33.79</c:v>
                      </c:pt>
                      <c:pt idx="3380">
                        <c:v>33.799999999999997</c:v>
                      </c:pt>
                      <c:pt idx="3381">
                        <c:v>33.81</c:v>
                      </c:pt>
                      <c:pt idx="3382">
                        <c:v>33.82</c:v>
                      </c:pt>
                      <c:pt idx="3383">
                        <c:v>33.83</c:v>
                      </c:pt>
                      <c:pt idx="3384">
                        <c:v>33.840000000000003</c:v>
                      </c:pt>
                      <c:pt idx="3385">
                        <c:v>33.85</c:v>
                      </c:pt>
                      <c:pt idx="3386">
                        <c:v>33.86</c:v>
                      </c:pt>
                      <c:pt idx="3387">
                        <c:v>33.869999999999997</c:v>
                      </c:pt>
                      <c:pt idx="3388">
                        <c:v>33.880000000000003</c:v>
                      </c:pt>
                      <c:pt idx="3389">
                        <c:v>33.89</c:v>
                      </c:pt>
                      <c:pt idx="3390">
                        <c:v>33.9</c:v>
                      </c:pt>
                      <c:pt idx="3391">
                        <c:v>33.909999999999997</c:v>
                      </c:pt>
                      <c:pt idx="3392">
                        <c:v>33.92</c:v>
                      </c:pt>
                      <c:pt idx="3393">
                        <c:v>33.93</c:v>
                      </c:pt>
                      <c:pt idx="3394">
                        <c:v>33.94</c:v>
                      </c:pt>
                      <c:pt idx="3395">
                        <c:v>33.950000000000003</c:v>
                      </c:pt>
                      <c:pt idx="3396">
                        <c:v>33.96</c:v>
                      </c:pt>
                      <c:pt idx="3397">
                        <c:v>33.97</c:v>
                      </c:pt>
                      <c:pt idx="3398">
                        <c:v>33.979999999999997</c:v>
                      </c:pt>
                      <c:pt idx="3399">
                        <c:v>33.99</c:v>
                      </c:pt>
                      <c:pt idx="3400">
                        <c:v>34</c:v>
                      </c:pt>
                      <c:pt idx="3401">
                        <c:v>34.01</c:v>
                      </c:pt>
                      <c:pt idx="3402">
                        <c:v>34.020000000000003</c:v>
                      </c:pt>
                      <c:pt idx="3403">
                        <c:v>34.03</c:v>
                      </c:pt>
                      <c:pt idx="3404">
                        <c:v>34.04</c:v>
                      </c:pt>
                      <c:pt idx="3405">
                        <c:v>34.049999999999997</c:v>
                      </c:pt>
                      <c:pt idx="3406">
                        <c:v>34.06</c:v>
                      </c:pt>
                      <c:pt idx="3407">
                        <c:v>34.07</c:v>
                      </c:pt>
                      <c:pt idx="3408">
                        <c:v>34.08</c:v>
                      </c:pt>
                      <c:pt idx="3409">
                        <c:v>34.090000000000003</c:v>
                      </c:pt>
                      <c:pt idx="3410">
                        <c:v>34.1</c:v>
                      </c:pt>
                      <c:pt idx="3411">
                        <c:v>34.11</c:v>
                      </c:pt>
                      <c:pt idx="3412">
                        <c:v>34.119999999999997</c:v>
                      </c:pt>
                      <c:pt idx="3413">
                        <c:v>34.130000000000003</c:v>
                      </c:pt>
                      <c:pt idx="3414">
                        <c:v>34.14</c:v>
                      </c:pt>
                      <c:pt idx="3415">
                        <c:v>34.15</c:v>
                      </c:pt>
                      <c:pt idx="3416">
                        <c:v>34.159999999999997</c:v>
                      </c:pt>
                      <c:pt idx="3417">
                        <c:v>34.17</c:v>
                      </c:pt>
                      <c:pt idx="3418">
                        <c:v>34.18</c:v>
                      </c:pt>
                      <c:pt idx="3419">
                        <c:v>34.19</c:v>
                      </c:pt>
                      <c:pt idx="3420">
                        <c:v>34.200000000000003</c:v>
                      </c:pt>
                      <c:pt idx="3421">
                        <c:v>34.21</c:v>
                      </c:pt>
                      <c:pt idx="3422">
                        <c:v>34.22</c:v>
                      </c:pt>
                      <c:pt idx="3423">
                        <c:v>34.229999999999997</c:v>
                      </c:pt>
                      <c:pt idx="3424">
                        <c:v>34.24</c:v>
                      </c:pt>
                      <c:pt idx="3425">
                        <c:v>34.25</c:v>
                      </c:pt>
                      <c:pt idx="3426">
                        <c:v>34.26</c:v>
                      </c:pt>
                      <c:pt idx="3427">
                        <c:v>34.270000000000003</c:v>
                      </c:pt>
                      <c:pt idx="3428">
                        <c:v>34.28</c:v>
                      </c:pt>
                      <c:pt idx="3429">
                        <c:v>34.29</c:v>
                      </c:pt>
                      <c:pt idx="3430">
                        <c:v>34.299999999999997</c:v>
                      </c:pt>
                      <c:pt idx="3431">
                        <c:v>34.31</c:v>
                      </c:pt>
                      <c:pt idx="3432">
                        <c:v>34.32</c:v>
                      </c:pt>
                      <c:pt idx="3433">
                        <c:v>34.33</c:v>
                      </c:pt>
                      <c:pt idx="3434">
                        <c:v>34.340000000000003</c:v>
                      </c:pt>
                      <c:pt idx="3435">
                        <c:v>34.35</c:v>
                      </c:pt>
                      <c:pt idx="3436">
                        <c:v>34.36</c:v>
                      </c:pt>
                      <c:pt idx="3437">
                        <c:v>34.369999999999997</c:v>
                      </c:pt>
                      <c:pt idx="3438">
                        <c:v>34.380000000000003</c:v>
                      </c:pt>
                      <c:pt idx="3439">
                        <c:v>34.39</c:v>
                      </c:pt>
                      <c:pt idx="3440">
                        <c:v>34.4</c:v>
                      </c:pt>
                      <c:pt idx="3441">
                        <c:v>34.409999999999997</c:v>
                      </c:pt>
                      <c:pt idx="3442">
                        <c:v>34.42</c:v>
                      </c:pt>
                      <c:pt idx="3443">
                        <c:v>34.43</c:v>
                      </c:pt>
                      <c:pt idx="3444">
                        <c:v>34.44</c:v>
                      </c:pt>
                      <c:pt idx="3445">
                        <c:v>34.450000000000003</c:v>
                      </c:pt>
                      <c:pt idx="3446">
                        <c:v>34.46</c:v>
                      </c:pt>
                      <c:pt idx="3447">
                        <c:v>34.47</c:v>
                      </c:pt>
                      <c:pt idx="3448">
                        <c:v>34.479999999999997</c:v>
                      </c:pt>
                      <c:pt idx="3449">
                        <c:v>34.49</c:v>
                      </c:pt>
                      <c:pt idx="3450">
                        <c:v>34.5</c:v>
                      </c:pt>
                      <c:pt idx="3451">
                        <c:v>34.51</c:v>
                      </c:pt>
                      <c:pt idx="3452">
                        <c:v>34.520000000000003</c:v>
                      </c:pt>
                      <c:pt idx="3453">
                        <c:v>34.53</c:v>
                      </c:pt>
                      <c:pt idx="3454">
                        <c:v>34.54</c:v>
                      </c:pt>
                      <c:pt idx="3455">
                        <c:v>34.549999999999997</c:v>
                      </c:pt>
                      <c:pt idx="3456">
                        <c:v>34.56</c:v>
                      </c:pt>
                      <c:pt idx="3457">
                        <c:v>34.57</c:v>
                      </c:pt>
                      <c:pt idx="3458">
                        <c:v>34.58</c:v>
                      </c:pt>
                      <c:pt idx="3459">
                        <c:v>34.590000000000003</c:v>
                      </c:pt>
                      <c:pt idx="3460">
                        <c:v>34.6</c:v>
                      </c:pt>
                      <c:pt idx="3461">
                        <c:v>34.61</c:v>
                      </c:pt>
                      <c:pt idx="3462">
                        <c:v>34.619999999999997</c:v>
                      </c:pt>
                      <c:pt idx="3463">
                        <c:v>34.630000000000003</c:v>
                      </c:pt>
                      <c:pt idx="3464">
                        <c:v>34.64</c:v>
                      </c:pt>
                      <c:pt idx="3465">
                        <c:v>34.65</c:v>
                      </c:pt>
                      <c:pt idx="3466">
                        <c:v>34.659999999999997</c:v>
                      </c:pt>
                      <c:pt idx="3467">
                        <c:v>34.67</c:v>
                      </c:pt>
                      <c:pt idx="3468">
                        <c:v>34.68</c:v>
                      </c:pt>
                      <c:pt idx="3469">
                        <c:v>34.69</c:v>
                      </c:pt>
                      <c:pt idx="3470">
                        <c:v>34.700000000000003</c:v>
                      </c:pt>
                      <c:pt idx="3471">
                        <c:v>34.71</c:v>
                      </c:pt>
                      <c:pt idx="3472">
                        <c:v>34.72</c:v>
                      </c:pt>
                      <c:pt idx="3473">
                        <c:v>34.729999999999997</c:v>
                      </c:pt>
                      <c:pt idx="3474">
                        <c:v>34.74</c:v>
                      </c:pt>
                      <c:pt idx="3475">
                        <c:v>34.75</c:v>
                      </c:pt>
                      <c:pt idx="3476">
                        <c:v>34.76</c:v>
                      </c:pt>
                      <c:pt idx="3477">
                        <c:v>34.770000000000003</c:v>
                      </c:pt>
                      <c:pt idx="3478">
                        <c:v>34.78</c:v>
                      </c:pt>
                      <c:pt idx="3479">
                        <c:v>34.79</c:v>
                      </c:pt>
                      <c:pt idx="3480">
                        <c:v>34.799999999999997</c:v>
                      </c:pt>
                      <c:pt idx="3481">
                        <c:v>34.81</c:v>
                      </c:pt>
                      <c:pt idx="3482">
                        <c:v>34.82</c:v>
                      </c:pt>
                      <c:pt idx="3483">
                        <c:v>34.83</c:v>
                      </c:pt>
                      <c:pt idx="3484">
                        <c:v>34.840000000000003</c:v>
                      </c:pt>
                      <c:pt idx="3485">
                        <c:v>34.85</c:v>
                      </c:pt>
                      <c:pt idx="3486">
                        <c:v>34.86</c:v>
                      </c:pt>
                      <c:pt idx="3487">
                        <c:v>34.869999999999997</c:v>
                      </c:pt>
                      <c:pt idx="3488">
                        <c:v>34.880000000000003</c:v>
                      </c:pt>
                      <c:pt idx="3489">
                        <c:v>34.89</c:v>
                      </c:pt>
                      <c:pt idx="3490">
                        <c:v>34.9</c:v>
                      </c:pt>
                      <c:pt idx="3491">
                        <c:v>34.909999999999997</c:v>
                      </c:pt>
                      <c:pt idx="3492">
                        <c:v>34.92</c:v>
                      </c:pt>
                      <c:pt idx="3493">
                        <c:v>34.93</c:v>
                      </c:pt>
                      <c:pt idx="3494">
                        <c:v>34.94</c:v>
                      </c:pt>
                      <c:pt idx="3495">
                        <c:v>34.950000000000003</c:v>
                      </c:pt>
                      <c:pt idx="3496">
                        <c:v>34.96</c:v>
                      </c:pt>
                      <c:pt idx="3497">
                        <c:v>34.97</c:v>
                      </c:pt>
                      <c:pt idx="3498">
                        <c:v>34.979999999999997</c:v>
                      </c:pt>
                      <c:pt idx="3499">
                        <c:v>34.99</c:v>
                      </c:pt>
                      <c:pt idx="3500">
                        <c:v>35</c:v>
                      </c:pt>
                      <c:pt idx="3501">
                        <c:v>35.01</c:v>
                      </c:pt>
                      <c:pt idx="3502">
                        <c:v>35.020000000000003</c:v>
                      </c:pt>
                      <c:pt idx="3503">
                        <c:v>35.03</c:v>
                      </c:pt>
                      <c:pt idx="3504">
                        <c:v>35.04</c:v>
                      </c:pt>
                      <c:pt idx="3505">
                        <c:v>35.049999999999997</c:v>
                      </c:pt>
                      <c:pt idx="3506">
                        <c:v>35.06</c:v>
                      </c:pt>
                      <c:pt idx="3507">
                        <c:v>35.07</c:v>
                      </c:pt>
                      <c:pt idx="3508">
                        <c:v>35.08</c:v>
                      </c:pt>
                      <c:pt idx="3509">
                        <c:v>35.090000000000003</c:v>
                      </c:pt>
                      <c:pt idx="3510">
                        <c:v>35.1</c:v>
                      </c:pt>
                      <c:pt idx="3511">
                        <c:v>35.11</c:v>
                      </c:pt>
                      <c:pt idx="3512">
                        <c:v>35.119999999999997</c:v>
                      </c:pt>
                      <c:pt idx="3513">
                        <c:v>35.130000000000003</c:v>
                      </c:pt>
                      <c:pt idx="3514">
                        <c:v>35.14</c:v>
                      </c:pt>
                      <c:pt idx="3515">
                        <c:v>35.15</c:v>
                      </c:pt>
                      <c:pt idx="3516">
                        <c:v>35.159999999999997</c:v>
                      </c:pt>
                      <c:pt idx="3517">
                        <c:v>35.17</c:v>
                      </c:pt>
                      <c:pt idx="3518">
                        <c:v>35.18</c:v>
                      </c:pt>
                      <c:pt idx="3519">
                        <c:v>35.19</c:v>
                      </c:pt>
                      <c:pt idx="3520">
                        <c:v>35.200000000000003</c:v>
                      </c:pt>
                      <c:pt idx="3521">
                        <c:v>35.21</c:v>
                      </c:pt>
                      <c:pt idx="3522">
                        <c:v>35.22</c:v>
                      </c:pt>
                      <c:pt idx="3523">
                        <c:v>35.229999999999997</c:v>
                      </c:pt>
                      <c:pt idx="3524">
                        <c:v>35.24</c:v>
                      </c:pt>
                      <c:pt idx="3525">
                        <c:v>35.25</c:v>
                      </c:pt>
                      <c:pt idx="3526">
                        <c:v>35.26</c:v>
                      </c:pt>
                      <c:pt idx="3527">
                        <c:v>35.270000000000003</c:v>
                      </c:pt>
                      <c:pt idx="3528">
                        <c:v>35.28</c:v>
                      </c:pt>
                      <c:pt idx="3529">
                        <c:v>35.29</c:v>
                      </c:pt>
                      <c:pt idx="3530">
                        <c:v>35.299999999999997</c:v>
                      </c:pt>
                      <c:pt idx="3531">
                        <c:v>35.31</c:v>
                      </c:pt>
                      <c:pt idx="3532">
                        <c:v>35.32</c:v>
                      </c:pt>
                      <c:pt idx="3533">
                        <c:v>35.33</c:v>
                      </c:pt>
                      <c:pt idx="3534">
                        <c:v>35.340000000000003</c:v>
                      </c:pt>
                      <c:pt idx="3535">
                        <c:v>35.35</c:v>
                      </c:pt>
                      <c:pt idx="3536">
                        <c:v>35.36</c:v>
                      </c:pt>
                      <c:pt idx="3537">
                        <c:v>35.369999999999997</c:v>
                      </c:pt>
                      <c:pt idx="3538">
                        <c:v>35.380000000000003</c:v>
                      </c:pt>
                      <c:pt idx="3539">
                        <c:v>35.39</c:v>
                      </c:pt>
                      <c:pt idx="3540">
                        <c:v>35.4</c:v>
                      </c:pt>
                      <c:pt idx="3541">
                        <c:v>35.409999999999997</c:v>
                      </c:pt>
                      <c:pt idx="3542">
                        <c:v>35.42</c:v>
                      </c:pt>
                      <c:pt idx="3543">
                        <c:v>35.43</c:v>
                      </c:pt>
                      <c:pt idx="3544">
                        <c:v>35.44</c:v>
                      </c:pt>
                      <c:pt idx="3545">
                        <c:v>35.450000000000003</c:v>
                      </c:pt>
                      <c:pt idx="3546">
                        <c:v>35.46</c:v>
                      </c:pt>
                      <c:pt idx="3547">
                        <c:v>35.47</c:v>
                      </c:pt>
                      <c:pt idx="3548">
                        <c:v>35.479999999999997</c:v>
                      </c:pt>
                      <c:pt idx="3549">
                        <c:v>35.49</c:v>
                      </c:pt>
                      <c:pt idx="3550">
                        <c:v>35.5</c:v>
                      </c:pt>
                      <c:pt idx="3551">
                        <c:v>35.51</c:v>
                      </c:pt>
                      <c:pt idx="3552">
                        <c:v>35.520000000000003</c:v>
                      </c:pt>
                      <c:pt idx="3553">
                        <c:v>35.53</c:v>
                      </c:pt>
                      <c:pt idx="3554">
                        <c:v>35.54</c:v>
                      </c:pt>
                      <c:pt idx="3555">
                        <c:v>35.549999999999997</c:v>
                      </c:pt>
                      <c:pt idx="3556">
                        <c:v>35.56</c:v>
                      </c:pt>
                      <c:pt idx="3557">
                        <c:v>35.57</c:v>
                      </c:pt>
                      <c:pt idx="3558">
                        <c:v>35.58</c:v>
                      </c:pt>
                      <c:pt idx="3559">
                        <c:v>35.590000000000003</c:v>
                      </c:pt>
                      <c:pt idx="3560">
                        <c:v>35.6</c:v>
                      </c:pt>
                      <c:pt idx="3561">
                        <c:v>35.61</c:v>
                      </c:pt>
                      <c:pt idx="3562">
                        <c:v>35.619999999999997</c:v>
                      </c:pt>
                      <c:pt idx="3563">
                        <c:v>35.630000000000003</c:v>
                      </c:pt>
                      <c:pt idx="3564">
                        <c:v>35.64</c:v>
                      </c:pt>
                      <c:pt idx="3565">
                        <c:v>35.65</c:v>
                      </c:pt>
                      <c:pt idx="3566">
                        <c:v>35.659999999999997</c:v>
                      </c:pt>
                      <c:pt idx="3567">
                        <c:v>35.67</c:v>
                      </c:pt>
                      <c:pt idx="3568">
                        <c:v>35.68</c:v>
                      </c:pt>
                      <c:pt idx="3569">
                        <c:v>35.69</c:v>
                      </c:pt>
                      <c:pt idx="3570">
                        <c:v>35.700000000000003</c:v>
                      </c:pt>
                      <c:pt idx="3571">
                        <c:v>35.71</c:v>
                      </c:pt>
                      <c:pt idx="3572">
                        <c:v>35.72</c:v>
                      </c:pt>
                      <c:pt idx="3573">
                        <c:v>35.729999999999997</c:v>
                      </c:pt>
                      <c:pt idx="3574">
                        <c:v>35.74</c:v>
                      </c:pt>
                      <c:pt idx="3575">
                        <c:v>35.75</c:v>
                      </c:pt>
                      <c:pt idx="3576">
                        <c:v>35.76</c:v>
                      </c:pt>
                      <c:pt idx="3577">
                        <c:v>35.770000000000003</c:v>
                      </c:pt>
                      <c:pt idx="3578">
                        <c:v>35.78</c:v>
                      </c:pt>
                      <c:pt idx="3579">
                        <c:v>35.79</c:v>
                      </c:pt>
                      <c:pt idx="3580">
                        <c:v>35.799999999999997</c:v>
                      </c:pt>
                      <c:pt idx="3581">
                        <c:v>35.81</c:v>
                      </c:pt>
                      <c:pt idx="3582">
                        <c:v>35.82</c:v>
                      </c:pt>
                      <c:pt idx="3583">
                        <c:v>35.83</c:v>
                      </c:pt>
                      <c:pt idx="3584">
                        <c:v>35.840000000000003</c:v>
                      </c:pt>
                      <c:pt idx="3585">
                        <c:v>35.85</c:v>
                      </c:pt>
                      <c:pt idx="3586">
                        <c:v>35.86</c:v>
                      </c:pt>
                      <c:pt idx="3587">
                        <c:v>35.869999999999997</c:v>
                      </c:pt>
                      <c:pt idx="3588">
                        <c:v>35.880000000000003</c:v>
                      </c:pt>
                      <c:pt idx="3589">
                        <c:v>35.89</c:v>
                      </c:pt>
                      <c:pt idx="3590">
                        <c:v>35.9</c:v>
                      </c:pt>
                      <c:pt idx="3591">
                        <c:v>35.909999999999997</c:v>
                      </c:pt>
                      <c:pt idx="3592">
                        <c:v>35.92</c:v>
                      </c:pt>
                      <c:pt idx="3593">
                        <c:v>35.93</c:v>
                      </c:pt>
                      <c:pt idx="3594">
                        <c:v>35.94</c:v>
                      </c:pt>
                      <c:pt idx="3595">
                        <c:v>35.950000000000003</c:v>
                      </c:pt>
                      <c:pt idx="3596">
                        <c:v>35.96</c:v>
                      </c:pt>
                      <c:pt idx="3597">
                        <c:v>35.97</c:v>
                      </c:pt>
                      <c:pt idx="3598">
                        <c:v>35.979999999999997</c:v>
                      </c:pt>
                      <c:pt idx="3599">
                        <c:v>35.99</c:v>
                      </c:pt>
                      <c:pt idx="3600">
                        <c:v>36</c:v>
                      </c:pt>
                      <c:pt idx="3601">
                        <c:v>36.01</c:v>
                      </c:pt>
                      <c:pt idx="3602">
                        <c:v>36.020000000000003</c:v>
                      </c:pt>
                      <c:pt idx="3603">
                        <c:v>36.03</c:v>
                      </c:pt>
                      <c:pt idx="3604">
                        <c:v>36.04</c:v>
                      </c:pt>
                      <c:pt idx="3605">
                        <c:v>36.049999999999997</c:v>
                      </c:pt>
                      <c:pt idx="3606">
                        <c:v>36.06</c:v>
                      </c:pt>
                      <c:pt idx="3607">
                        <c:v>36.07</c:v>
                      </c:pt>
                      <c:pt idx="3608">
                        <c:v>36.08</c:v>
                      </c:pt>
                      <c:pt idx="3609">
                        <c:v>36.090000000000003</c:v>
                      </c:pt>
                      <c:pt idx="3610">
                        <c:v>36.1</c:v>
                      </c:pt>
                      <c:pt idx="3611">
                        <c:v>36.11</c:v>
                      </c:pt>
                      <c:pt idx="3612">
                        <c:v>36.119999999999997</c:v>
                      </c:pt>
                      <c:pt idx="3613">
                        <c:v>36.130000000000003</c:v>
                      </c:pt>
                      <c:pt idx="3614">
                        <c:v>36.14</c:v>
                      </c:pt>
                      <c:pt idx="3615">
                        <c:v>36.15</c:v>
                      </c:pt>
                      <c:pt idx="3616">
                        <c:v>36.159999999999997</c:v>
                      </c:pt>
                      <c:pt idx="3617">
                        <c:v>36.17</c:v>
                      </c:pt>
                      <c:pt idx="3618">
                        <c:v>36.18</c:v>
                      </c:pt>
                      <c:pt idx="3619">
                        <c:v>36.19</c:v>
                      </c:pt>
                      <c:pt idx="3620">
                        <c:v>36.200000000000003</c:v>
                      </c:pt>
                      <c:pt idx="3621">
                        <c:v>36.21</c:v>
                      </c:pt>
                      <c:pt idx="3622">
                        <c:v>36.22</c:v>
                      </c:pt>
                      <c:pt idx="3623">
                        <c:v>36.229999999999997</c:v>
                      </c:pt>
                      <c:pt idx="3624">
                        <c:v>36.24</c:v>
                      </c:pt>
                      <c:pt idx="3625">
                        <c:v>36.25</c:v>
                      </c:pt>
                      <c:pt idx="3626">
                        <c:v>36.26</c:v>
                      </c:pt>
                      <c:pt idx="3627">
                        <c:v>36.270000000000003</c:v>
                      </c:pt>
                      <c:pt idx="3628">
                        <c:v>36.28</c:v>
                      </c:pt>
                      <c:pt idx="3629">
                        <c:v>36.29</c:v>
                      </c:pt>
                      <c:pt idx="3630">
                        <c:v>36.299999999999997</c:v>
                      </c:pt>
                      <c:pt idx="3631">
                        <c:v>36.31</c:v>
                      </c:pt>
                      <c:pt idx="3632">
                        <c:v>36.32</c:v>
                      </c:pt>
                      <c:pt idx="3633">
                        <c:v>36.33</c:v>
                      </c:pt>
                      <c:pt idx="3634">
                        <c:v>36.340000000000003</c:v>
                      </c:pt>
                      <c:pt idx="3635">
                        <c:v>36.35</c:v>
                      </c:pt>
                      <c:pt idx="3636">
                        <c:v>36.36</c:v>
                      </c:pt>
                      <c:pt idx="3637">
                        <c:v>36.369999999999997</c:v>
                      </c:pt>
                      <c:pt idx="3638">
                        <c:v>36.380000000000003</c:v>
                      </c:pt>
                      <c:pt idx="3639">
                        <c:v>36.39</c:v>
                      </c:pt>
                      <c:pt idx="3640">
                        <c:v>36.4</c:v>
                      </c:pt>
                      <c:pt idx="3641">
                        <c:v>36.409999999999997</c:v>
                      </c:pt>
                      <c:pt idx="3642">
                        <c:v>36.42</c:v>
                      </c:pt>
                      <c:pt idx="3643">
                        <c:v>36.43</c:v>
                      </c:pt>
                      <c:pt idx="3644">
                        <c:v>36.44</c:v>
                      </c:pt>
                      <c:pt idx="3645">
                        <c:v>36.450000000000003</c:v>
                      </c:pt>
                      <c:pt idx="3646">
                        <c:v>36.46</c:v>
                      </c:pt>
                      <c:pt idx="3647">
                        <c:v>36.47</c:v>
                      </c:pt>
                      <c:pt idx="3648">
                        <c:v>36.479999999999997</c:v>
                      </c:pt>
                      <c:pt idx="3649">
                        <c:v>36.49</c:v>
                      </c:pt>
                      <c:pt idx="3650">
                        <c:v>36.5</c:v>
                      </c:pt>
                      <c:pt idx="3651">
                        <c:v>36.51</c:v>
                      </c:pt>
                      <c:pt idx="3652">
                        <c:v>36.520000000000003</c:v>
                      </c:pt>
                      <c:pt idx="3653">
                        <c:v>36.53</c:v>
                      </c:pt>
                      <c:pt idx="3654">
                        <c:v>36.54</c:v>
                      </c:pt>
                      <c:pt idx="3655">
                        <c:v>36.549999999999997</c:v>
                      </c:pt>
                      <c:pt idx="3656">
                        <c:v>36.56</c:v>
                      </c:pt>
                      <c:pt idx="3657">
                        <c:v>36.57</c:v>
                      </c:pt>
                      <c:pt idx="3658">
                        <c:v>36.58</c:v>
                      </c:pt>
                      <c:pt idx="3659">
                        <c:v>36.590000000000003</c:v>
                      </c:pt>
                      <c:pt idx="3660">
                        <c:v>36.6</c:v>
                      </c:pt>
                      <c:pt idx="3661">
                        <c:v>36.61</c:v>
                      </c:pt>
                      <c:pt idx="3662">
                        <c:v>36.619999999999997</c:v>
                      </c:pt>
                      <c:pt idx="3663">
                        <c:v>36.630000000000003</c:v>
                      </c:pt>
                      <c:pt idx="3664">
                        <c:v>36.64</c:v>
                      </c:pt>
                      <c:pt idx="3665">
                        <c:v>36.65</c:v>
                      </c:pt>
                      <c:pt idx="3666">
                        <c:v>36.659999999999997</c:v>
                      </c:pt>
                      <c:pt idx="3667">
                        <c:v>36.67</c:v>
                      </c:pt>
                      <c:pt idx="3668">
                        <c:v>36.68</c:v>
                      </c:pt>
                      <c:pt idx="3669">
                        <c:v>36.69</c:v>
                      </c:pt>
                      <c:pt idx="3670">
                        <c:v>36.700000000000003</c:v>
                      </c:pt>
                      <c:pt idx="3671">
                        <c:v>36.71</c:v>
                      </c:pt>
                      <c:pt idx="3672">
                        <c:v>36.72</c:v>
                      </c:pt>
                      <c:pt idx="3673">
                        <c:v>36.729999999999997</c:v>
                      </c:pt>
                      <c:pt idx="3674">
                        <c:v>36.74</c:v>
                      </c:pt>
                      <c:pt idx="3675">
                        <c:v>36.75</c:v>
                      </c:pt>
                      <c:pt idx="3676">
                        <c:v>36.76</c:v>
                      </c:pt>
                      <c:pt idx="3677">
                        <c:v>36.770000000000003</c:v>
                      </c:pt>
                      <c:pt idx="3678">
                        <c:v>36.78</c:v>
                      </c:pt>
                      <c:pt idx="3679">
                        <c:v>36.79</c:v>
                      </c:pt>
                      <c:pt idx="3680">
                        <c:v>36.799999999999997</c:v>
                      </c:pt>
                      <c:pt idx="3681">
                        <c:v>36.81</c:v>
                      </c:pt>
                      <c:pt idx="3682">
                        <c:v>36.82</c:v>
                      </c:pt>
                      <c:pt idx="3683">
                        <c:v>36.83</c:v>
                      </c:pt>
                      <c:pt idx="3684">
                        <c:v>36.840000000000003</c:v>
                      </c:pt>
                      <c:pt idx="3685">
                        <c:v>36.85</c:v>
                      </c:pt>
                      <c:pt idx="3686">
                        <c:v>36.86</c:v>
                      </c:pt>
                      <c:pt idx="3687">
                        <c:v>36.869999999999997</c:v>
                      </c:pt>
                      <c:pt idx="3688">
                        <c:v>36.880000000000003</c:v>
                      </c:pt>
                      <c:pt idx="3689">
                        <c:v>36.89</c:v>
                      </c:pt>
                      <c:pt idx="3690">
                        <c:v>36.9</c:v>
                      </c:pt>
                      <c:pt idx="3691">
                        <c:v>36.909999999999997</c:v>
                      </c:pt>
                      <c:pt idx="3692">
                        <c:v>36.92</c:v>
                      </c:pt>
                      <c:pt idx="3693">
                        <c:v>36.93</c:v>
                      </c:pt>
                      <c:pt idx="3694">
                        <c:v>36.94</c:v>
                      </c:pt>
                      <c:pt idx="3695">
                        <c:v>36.950000000000003</c:v>
                      </c:pt>
                      <c:pt idx="3696">
                        <c:v>36.96</c:v>
                      </c:pt>
                      <c:pt idx="3697">
                        <c:v>36.97</c:v>
                      </c:pt>
                      <c:pt idx="3698">
                        <c:v>36.979999999999997</c:v>
                      </c:pt>
                      <c:pt idx="3699">
                        <c:v>36.99</c:v>
                      </c:pt>
                      <c:pt idx="3700">
                        <c:v>37</c:v>
                      </c:pt>
                      <c:pt idx="3701">
                        <c:v>37.01</c:v>
                      </c:pt>
                      <c:pt idx="3702">
                        <c:v>37.020000000000003</c:v>
                      </c:pt>
                      <c:pt idx="3703">
                        <c:v>37.03</c:v>
                      </c:pt>
                      <c:pt idx="3704">
                        <c:v>37.04</c:v>
                      </c:pt>
                      <c:pt idx="3705">
                        <c:v>37.049999999999997</c:v>
                      </c:pt>
                      <c:pt idx="3706">
                        <c:v>37.06</c:v>
                      </c:pt>
                      <c:pt idx="3707">
                        <c:v>37.07</c:v>
                      </c:pt>
                      <c:pt idx="3708">
                        <c:v>37.08</c:v>
                      </c:pt>
                      <c:pt idx="3709">
                        <c:v>37.090000000000003</c:v>
                      </c:pt>
                      <c:pt idx="3710">
                        <c:v>37.1</c:v>
                      </c:pt>
                      <c:pt idx="3711">
                        <c:v>37.11</c:v>
                      </c:pt>
                      <c:pt idx="3712">
                        <c:v>37.119999999999997</c:v>
                      </c:pt>
                      <c:pt idx="3713">
                        <c:v>37.130000000000003</c:v>
                      </c:pt>
                      <c:pt idx="3714">
                        <c:v>37.14</c:v>
                      </c:pt>
                      <c:pt idx="3715">
                        <c:v>37.15</c:v>
                      </c:pt>
                      <c:pt idx="3716">
                        <c:v>37.159999999999997</c:v>
                      </c:pt>
                      <c:pt idx="3717">
                        <c:v>37.17</c:v>
                      </c:pt>
                      <c:pt idx="3718">
                        <c:v>37.18</c:v>
                      </c:pt>
                      <c:pt idx="3719">
                        <c:v>37.19</c:v>
                      </c:pt>
                      <c:pt idx="3720">
                        <c:v>37.200000000000003</c:v>
                      </c:pt>
                      <c:pt idx="3721">
                        <c:v>37.21</c:v>
                      </c:pt>
                      <c:pt idx="3722">
                        <c:v>37.22</c:v>
                      </c:pt>
                      <c:pt idx="3723">
                        <c:v>37.229999999999997</c:v>
                      </c:pt>
                      <c:pt idx="3724">
                        <c:v>37.24</c:v>
                      </c:pt>
                      <c:pt idx="3725">
                        <c:v>37.25</c:v>
                      </c:pt>
                      <c:pt idx="3726">
                        <c:v>37.26</c:v>
                      </c:pt>
                      <c:pt idx="3727">
                        <c:v>37.270000000000003</c:v>
                      </c:pt>
                      <c:pt idx="3728">
                        <c:v>37.28</c:v>
                      </c:pt>
                      <c:pt idx="3729">
                        <c:v>37.29</c:v>
                      </c:pt>
                      <c:pt idx="3730">
                        <c:v>37.299999999999997</c:v>
                      </c:pt>
                      <c:pt idx="3731">
                        <c:v>37.31</c:v>
                      </c:pt>
                      <c:pt idx="3732">
                        <c:v>37.32</c:v>
                      </c:pt>
                      <c:pt idx="3733">
                        <c:v>37.33</c:v>
                      </c:pt>
                      <c:pt idx="3734">
                        <c:v>37.340000000000003</c:v>
                      </c:pt>
                      <c:pt idx="3735">
                        <c:v>37.35</c:v>
                      </c:pt>
                      <c:pt idx="3736">
                        <c:v>37.36</c:v>
                      </c:pt>
                      <c:pt idx="3737">
                        <c:v>37.369999999999997</c:v>
                      </c:pt>
                      <c:pt idx="3738">
                        <c:v>37.380000000000003</c:v>
                      </c:pt>
                      <c:pt idx="3739">
                        <c:v>37.39</c:v>
                      </c:pt>
                      <c:pt idx="3740">
                        <c:v>37.4</c:v>
                      </c:pt>
                      <c:pt idx="3741">
                        <c:v>37.409999999999997</c:v>
                      </c:pt>
                      <c:pt idx="3742">
                        <c:v>37.42</c:v>
                      </c:pt>
                      <c:pt idx="3743">
                        <c:v>37.43</c:v>
                      </c:pt>
                      <c:pt idx="3744">
                        <c:v>37.44</c:v>
                      </c:pt>
                      <c:pt idx="3745">
                        <c:v>37.450000000000003</c:v>
                      </c:pt>
                      <c:pt idx="3746">
                        <c:v>37.46</c:v>
                      </c:pt>
                      <c:pt idx="3747">
                        <c:v>37.47</c:v>
                      </c:pt>
                      <c:pt idx="3748">
                        <c:v>37.479999999999997</c:v>
                      </c:pt>
                      <c:pt idx="3749">
                        <c:v>37.49</c:v>
                      </c:pt>
                      <c:pt idx="3750">
                        <c:v>37.5</c:v>
                      </c:pt>
                      <c:pt idx="3751">
                        <c:v>37.51</c:v>
                      </c:pt>
                      <c:pt idx="3752">
                        <c:v>37.520000000000003</c:v>
                      </c:pt>
                      <c:pt idx="3753">
                        <c:v>37.53</c:v>
                      </c:pt>
                      <c:pt idx="3754">
                        <c:v>37.54</c:v>
                      </c:pt>
                      <c:pt idx="3755">
                        <c:v>37.549999999999997</c:v>
                      </c:pt>
                      <c:pt idx="3756">
                        <c:v>37.56</c:v>
                      </c:pt>
                      <c:pt idx="3757">
                        <c:v>37.57</c:v>
                      </c:pt>
                      <c:pt idx="3758">
                        <c:v>37.58</c:v>
                      </c:pt>
                      <c:pt idx="3759">
                        <c:v>37.590000000000003</c:v>
                      </c:pt>
                      <c:pt idx="3760">
                        <c:v>37.6</c:v>
                      </c:pt>
                      <c:pt idx="3761">
                        <c:v>37.61</c:v>
                      </c:pt>
                      <c:pt idx="3762">
                        <c:v>37.619999999999997</c:v>
                      </c:pt>
                      <c:pt idx="3763">
                        <c:v>37.630000000000003</c:v>
                      </c:pt>
                      <c:pt idx="3764">
                        <c:v>37.64</c:v>
                      </c:pt>
                      <c:pt idx="3765">
                        <c:v>37.65</c:v>
                      </c:pt>
                      <c:pt idx="3766">
                        <c:v>37.659999999999997</c:v>
                      </c:pt>
                      <c:pt idx="3767">
                        <c:v>37.67</c:v>
                      </c:pt>
                      <c:pt idx="3768">
                        <c:v>37.68</c:v>
                      </c:pt>
                      <c:pt idx="3769">
                        <c:v>37.69</c:v>
                      </c:pt>
                      <c:pt idx="3770">
                        <c:v>37.700000000000003</c:v>
                      </c:pt>
                      <c:pt idx="3771">
                        <c:v>37.71</c:v>
                      </c:pt>
                      <c:pt idx="3772">
                        <c:v>37.72</c:v>
                      </c:pt>
                      <c:pt idx="3773">
                        <c:v>37.729999999999997</c:v>
                      </c:pt>
                      <c:pt idx="3774">
                        <c:v>37.74</c:v>
                      </c:pt>
                      <c:pt idx="3775">
                        <c:v>37.75</c:v>
                      </c:pt>
                      <c:pt idx="3776">
                        <c:v>37.76</c:v>
                      </c:pt>
                      <c:pt idx="3777">
                        <c:v>37.770000000000003</c:v>
                      </c:pt>
                      <c:pt idx="3778">
                        <c:v>37.78</c:v>
                      </c:pt>
                      <c:pt idx="3779">
                        <c:v>37.79</c:v>
                      </c:pt>
                      <c:pt idx="3780">
                        <c:v>37.799999999999997</c:v>
                      </c:pt>
                      <c:pt idx="3781">
                        <c:v>37.81</c:v>
                      </c:pt>
                      <c:pt idx="3782">
                        <c:v>37.82</c:v>
                      </c:pt>
                      <c:pt idx="3783">
                        <c:v>37.83</c:v>
                      </c:pt>
                      <c:pt idx="3784">
                        <c:v>37.840000000000003</c:v>
                      </c:pt>
                      <c:pt idx="3785">
                        <c:v>37.85</c:v>
                      </c:pt>
                      <c:pt idx="3786">
                        <c:v>37.86</c:v>
                      </c:pt>
                      <c:pt idx="3787">
                        <c:v>37.869999999999997</c:v>
                      </c:pt>
                      <c:pt idx="3788">
                        <c:v>37.880000000000003</c:v>
                      </c:pt>
                      <c:pt idx="3789">
                        <c:v>37.89</c:v>
                      </c:pt>
                      <c:pt idx="3790">
                        <c:v>37.9</c:v>
                      </c:pt>
                      <c:pt idx="3791">
                        <c:v>37.909999999999997</c:v>
                      </c:pt>
                      <c:pt idx="3792">
                        <c:v>37.92</c:v>
                      </c:pt>
                      <c:pt idx="3793">
                        <c:v>37.93</c:v>
                      </c:pt>
                      <c:pt idx="3794">
                        <c:v>37.94</c:v>
                      </c:pt>
                      <c:pt idx="3795">
                        <c:v>37.950000000000003</c:v>
                      </c:pt>
                      <c:pt idx="3796">
                        <c:v>37.96</c:v>
                      </c:pt>
                      <c:pt idx="3797">
                        <c:v>37.97</c:v>
                      </c:pt>
                      <c:pt idx="3798">
                        <c:v>37.979999999999997</c:v>
                      </c:pt>
                      <c:pt idx="3799">
                        <c:v>37.99</c:v>
                      </c:pt>
                      <c:pt idx="3800">
                        <c:v>38</c:v>
                      </c:pt>
                      <c:pt idx="3801">
                        <c:v>38.01</c:v>
                      </c:pt>
                      <c:pt idx="3802">
                        <c:v>38.020000000000003</c:v>
                      </c:pt>
                      <c:pt idx="3803">
                        <c:v>38.03</c:v>
                      </c:pt>
                      <c:pt idx="3804">
                        <c:v>38.04</c:v>
                      </c:pt>
                      <c:pt idx="3805">
                        <c:v>38.049999999999997</c:v>
                      </c:pt>
                      <c:pt idx="3806">
                        <c:v>38.06</c:v>
                      </c:pt>
                      <c:pt idx="3807">
                        <c:v>38.07</c:v>
                      </c:pt>
                      <c:pt idx="3808">
                        <c:v>38.08</c:v>
                      </c:pt>
                      <c:pt idx="3809">
                        <c:v>38.090000000000003</c:v>
                      </c:pt>
                      <c:pt idx="3810">
                        <c:v>38.1</c:v>
                      </c:pt>
                      <c:pt idx="3811">
                        <c:v>38.11</c:v>
                      </c:pt>
                      <c:pt idx="3812">
                        <c:v>38.119999999999997</c:v>
                      </c:pt>
                      <c:pt idx="3813">
                        <c:v>38.130000000000003</c:v>
                      </c:pt>
                      <c:pt idx="3814">
                        <c:v>38.14</c:v>
                      </c:pt>
                      <c:pt idx="3815">
                        <c:v>38.15</c:v>
                      </c:pt>
                      <c:pt idx="3816">
                        <c:v>38.159999999999997</c:v>
                      </c:pt>
                      <c:pt idx="3817">
                        <c:v>38.17</c:v>
                      </c:pt>
                      <c:pt idx="3818">
                        <c:v>38.18</c:v>
                      </c:pt>
                      <c:pt idx="3819">
                        <c:v>38.19</c:v>
                      </c:pt>
                      <c:pt idx="3820">
                        <c:v>38.200000000000003</c:v>
                      </c:pt>
                      <c:pt idx="3821">
                        <c:v>38.21</c:v>
                      </c:pt>
                      <c:pt idx="3822">
                        <c:v>38.22</c:v>
                      </c:pt>
                      <c:pt idx="3823">
                        <c:v>38.229999999999997</c:v>
                      </c:pt>
                      <c:pt idx="3824">
                        <c:v>38.24</c:v>
                      </c:pt>
                      <c:pt idx="3825">
                        <c:v>38.25</c:v>
                      </c:pt>
                      <c:pt idx="3826">
                        <c:v>38.26</c:v>
                      </c:pt>
                      <c:pt idx="3827">
                        <c:v>38.270000000000003</c:v>
                      </c:pt>
                      <c:pt idx="3828">
                        <c:v>38.28</c:v>
                      </c:pt>
                      <c:pt idx="3829">
                        <c:v>38.29</c:v>
                      </c:pt>
                      <c:pt idx="3830">
                        <c:v>38.299999999999997</c:v>
                      </c:pt>
                      <c:pt idx="3831">
                        <c:v>38.31</c:v>
                      </c:pt>
                      <c:pt idx="3832">
                        <c:v>38.32</c:v>
                      </c:pt>
                      <c:pt idx="3833">
                        <c:v>38.33</c:v>
                      </c:pt>
                      <c:pt idx="3834">
                        <c:v>38.340000000000003</c:v>
                      </c:pt>
                      <c:pt idx="3835">
                        <c:v>38.35</c:v>
                      </c:pt>
                      <c:pt idx="3836">
                        <c:v>38.36</c:v>
                      </c:pt>
                      <c:pt idx="3837">
                        <c:v>38.369999999999997</c:v>
                      </c:pt>
                      <c:pt idx="3838">
                        <c:v>38.380000000000003</c:v>
                      </c:pt>
                      <c:pt idx="3839">
                        <c:v>38.39</c:v>
                      </c:pt>
                      <c:pt idx="3840">
                        <c:v>38.4</c:v>
                      </c:pt>
                      <c:pt idx="3841">
                        <c:v>38.409999999999997</c:v>
                      </c:pt>
                      <c:pt idx="3842">
                        <c:v>38.42</c:v>
                      </c:pt>
                      <c:pt idx="3843">
                        <c:v>38.43</c:v>
                      </c:pt>
                      <c:pt idx="3844">
                        <c:v>38.44</c:v>
                      </c:pt>
                      <c:pt idx="3845">
                        <c:v>38.450000000000003</c:v>
                      </c:pt>
                      <c:pt idx="3846">
                        <c:v>38.46</c:v>
                      </c:pt>
                      <c:pt idx="3847">
                        <c:v>38.47</c:v>
                      </c:pt>
                      <c:pt idx="3848">
                        <c:v>38.479999999999997</c:v>
                      </c:pt>
                      <c:pt idx="3849">
                        <c:v>38.49</c:v>
                      </c:pt>
                      <c:pt idx="3850">
                        <c:v>38.5</c:v>
                      </c:pt>
                      <c:pt idx="3851">
                        <c:v>38.51</c:v>
                      </c:pt>
                      <c:pt idx="3852">
                        <c:v>38.520000000000003</c:v>
                      </c:pt>
                      <c:pt idx="3853">
                        <c:v>38.53</c:v>
                      </c:pt>
                      <c:pt idx="3854">
                        <c:v>38.54</c:v>
                      </c:pt>
                      <c:pt idx="3855">
                        <c:v>38.549999999999997</c:v>
                      </c:pt>
                      <c:pt idx="3856">
                        <c:v>38.56</c:v>
                      </c:pt>
                      <c:pt idx="3857">
                        <c:v>38.57</c:v>
                      </c:pt>
                      <c:pt idx="3858">
                        <c:v>38.58</c:v>
                      </c:pt>
                      <c:pt idx="3859">
                        <c:v>38.590000000000003</c:v>
                      </c:pt>
                      <c:pt idx="3860">
                        <c:v>38.6</c:v>
                      </c:pt>
                      <c:pt idx="3861">
                        <c:v>38.61</c:v>
                      </c:pt>
                      <c:pt idx="3862">
                        <c:v>38.619999999999997</c:v>
                      </c:pt>
                      <c:pt idx="3863">
                        <c:v>38.630000000000003</c:v>
                      </c:pt>
                      <c:pt idx="3864">
                        <c:v>38.64</c:v>
                      </c:pt>
                      <c:pt idx="3865">
                        <c:v>38.65</c:v>
                      </c:pt>
                      <c:pt idx="3866">
                        <c:v>38.659999999999997</c:v>
                      </c:pt>
                      <c:pt idx="3867">
                        <c:v>38.67</c:v>
                      </c:pt>
                      <c:pt idx="3868">
                        <c:v>38.68</c:v>
                      </c:pt>
                      <c:pt idx="3869">
                        <c:v>38.69</c:v>
                      </c:pt>
                      <c:pt idx="3870">
                        <c:v>38.700000000000003</c:v>
                      </c:pt>
                      <c:pt idx="3871">
                        <c:v>38.71</c:v>
                      </c:pt>
                      <c:pt idx="3872">
                        <c:v>38.72</c:v>
                      </c:pt>
                      <c:pt idx="3873">
                        <c:v>38.729999999999997</c:v>
                      </c:pt>
                      <c:pt idx="3874">
                        <c:v>38.74</c:v>
                      </c:pt>
                      <c:pt idx="3875">
                        <c:v>38.75</c:v>
                      </c:pt>
                      <c:pt idx="3876">
                        <c:v>38.76</c:v>
                      </c:pt>
                      <c:pt idx="3877">
                        <c:v>38.770000000000003</c:v>
                      </c:pt>
                      <c:pt idx="3878">
                        <c:v>38.78</c:v>
                      </c:pt>
                      <c:pt idx="3879">
                        <c:v>38.79</c:v>
                      </c:pt>
                      <c:pt idx="3880">
                        <c:v>38.799999999999997</c:v>
                      </c:pt>
                      <c:pt idx="3881">
                        <c:v>38.81</c:v>
                      </c:pt>
                      <c:pt idx="3882">
                        <c:v>38.82</c:v>
                      </c:pt>
                      <c:pt idx="3883">
                        <c:v>38.83</c:v>
                      </c:pt>
                      <c:pt idx="3884">
                        <c:v>38.840000000000003</c:v>
                      </c:pt>
                      <c:pt idx="3885">
                        <c:v>38.85</c:v>
                      </c:pt>
                      <c:pt idx="3886">
                        <c:v>38.86</c:v>
                      </c:pt>
                      <c:pt idx="3887">
                        <c:v>38.869999999999997</c:v>
                      </c:pt>
                      <c:pt idx="3888">
                        <c:v>38.880000000000003</c:v>
                      </c:pt>
                      <c:pt idx="3889">
                        <c:v>38.89</c:v>
                      </c:pt>
                      <c:pt idx="3890">
                        <c:v>38.9</c:v>
                      </c:pt>
                      <c:pt idx="3891">
                        <c:v>38.909999999999997</c:v>
                      </c:pt>
                      <c:pt idx="3892">
                        <c:v>38.92</c:v>
                      </c:pt>
                      <c:pt idx="3893">
                        <c:v>38.93</c:v>
                      </c:pt>
                      <c:pt idx="3894">
                        <c:v>38.94</c:v>
                      </c:pt>
                      <c:pt idx="3895">
                        <c:v>38.950000000000003</c:v>
                      </c:pt>
                      <c:pt idx="3896">
                        <c:v>38.96</c:v>
                      </c:pt>
                      <c:pt idx="3897">
                        <c:v>38.97</c:v>
                      </c:pt>
                      <c:pt idx="3898">
                        <c:v>38.979999999999997</c:v>
                      </c:pt>
                      <c:pt idx="3899">
                        <c:v>38.99</c:v>
                      </c:pt>
                      <c:pt idx="3900">
                        <c:v>39</c:v>
                      </c:pt>
                      <c:pt idx="3901">
                        <c:v>39.01</c:v>
                      </c:pt>
                      <c:pt idx="3902">
                        <c:v>39.020000000000003</c:v>
                      </c:pt>
                      <c:pt idx="3903">
                        <c:v>39.03</c:v>
                      </c:pt>
                      <c:pt idx="3904">
                        <c:v>39.04</c:v>
                      </c:pt>
                      <c:pt idx="3905">
                        <c:v>39.049999999999997</c:v>
                      </c:pt>
                      <c:pt idx="3906">
                        <c:v>39.06</c:v>
                      </c:pt>
                      <c:pt idx="3907">
                        <c:v>39.07</c:v>
                      </c:pt>
                      <c:pt idx="3908">
                        <c:v>39.08</c:v>
                      </c:pt>
                      <c:pt idx="3909">
                        <c:v>39.090000000000003</c:v>
                      </c:pt>
                      <c:pt idx="3910">
                        <c:v>39.1</c:v>
                      </c:pt>
                      <c:pt idx="3911">
                        <c:v>39.11</c:v>
                      </c:pt>
                      <c:pt idx="3912">
                        <c:v>39.119999999999997</c:v>
                      </c:pt>
                      <c:pt idx="3913">
                        <c:v>39.130000000000003</c:v>
                      </c:pt>
                      <c:pt idx="3914">
                        <c:v>39.14</c:v>
                      </c:pt>
                      <c:pt idx="3915">
                        <c:v>39.15</c:v>
                      </c:pt>
                      <c:pt idx="3916">
                        <c:v>39.159999999999997</c:v>
                      </c:pt>
                      <c:pt idx="3917">
                        <c:v>39.17</c:v>
                      </c:pt>
                      <c:pt idx="3918">
                        <c:v>39.18</c:v>
                      </c:pt>
                      <c:pt idx="3919">
                        <c:v>39.19</c:v>
                      </c:pt>
                      <c:pt idx="3920">
                        <c:v>39.200000000000003</c:v>
                      </c:pt>
                      <c:pt idx="3921">
                        <c:v>39.21</c:v>
                      </c:pt>
                      <c:pt idx="3922">
                        <c:v>39.22</c:v>
                      </c:pt>
                      <c:pt idx="3923">
                        <c:v>39.229999999999997</c:v>
                      </c:pt>
                      <c:pt idx="3924">
                        <c:v>39.24</c:v>
                      </c:pt>
                      <c:pt idx="3925">
                        <c:v>39.25</c:v>
                      </c:pt>
                      <c:pt idx="3926">
                        <c:v>39.26</c:v>
                      </c:pt>
                      <c:pt idx="3927">
                        <c:v>39.270000000000003</c:v>
                      </c:pt>
                      <c:pt idx="3928">
                        <c:v>39.28</c:v>
                      </c:pt>
                      <c:pt idx="3929">
                        <c:v>39.29</c:v>
                      </c:pt>
                      <c:pt idx="3930">
                        <c:v>39.299999999999997</c:v>
                      </c:pt>
                      <c:pt idx="3931">
                        <c:v>39.31</c:v>
                      </c:pt>
                      <c:pt idx="3932">
                        <c:v>39.32</c:v>
                      </c:pt>
                      <c:pt idx="3933">
                        <c:v>39.33</c:v>
                      </c:pt>
                      <c:pt idx="3934">
                        <c:v>39.340000000000003</c:v>
                      </c:pt>
                      <c:pt idx="3935">
                        <c:v>39.35</c:v>
                      </c:pt>
                      <c:pt idx="3936">
                        <c:v>39.36</c:v>
                      </c:pt>
                      <c:pt idx="3937">
                        <c:v>39.369999999999997</c:v>
                      </c:pt>
                      <c:pt idx="3938">
                        <c:v>39.380000000000003</c:v>
                      </c:pt>
                      <c:pt idx="3939">
                        <c:v>39.39</c:v>
                      </c:pt>
                      <c:pt idx="3940">
                        <c:v>39.4</c:v>
                      </c:pt>
                      <c:pt idx="3941">
                        <c:v>39.409999999999997</c:v>
                      </c:pt>
                      <c:pt idx="3942">
                        <c:v>39.42</c:v>
                      </c:pt>
                      <c:pt idx="3943">
                        <c:v>39.43</c:v>
                      </c:pt>
                      <c:pt idx="3944">
                        <c:v>39.44</c:v>
                      </c:pt>
                      <c:pt idx="3945">
                        <c:v>39.450000000000003</c:v>
                      </c:pt>
                      <c:pt idx="3946">
                        <c:v>39.46</c:v>
                      </c:pt>
                      <c:pt idx="3947">
                        <c:v>39.47</c:v>
                      </c:pt>
                      <c:pt idx="3948">
                        <c:v>39.479999999999997</c:v>
                      </c:pt>
                      <c:pt idx="3949">
                        <c:v>39.49</c:v>
                      </c:pt>
                      <c:pt idx="3950">
                        <c:v>39.5</c:v>
                      </c:pt>
                      <c:pt idx="3951">
                        <c:v>39.51</c:v>
                      </c:pt>
                      <c:pt idx="3952">
                        <c:v>39.520000000000003</c:v>
                      </c:pt>
                      <c:pt idx="3953">
                        <c:v>39.53</c:v>
                      </c:pt>
                      <c:pt idx="3954">
                        <c:v>39.54</c:v>
                      </c:pt>
                      <c:pt idx="3955">
                        <c:v>39.549999999999997</c:v>
                      </c:pt>
                      <c:pt idx="3956">
                        <c:v>39.56</c:v>
                      </c:pt>
                      <c:pt idx="3957">
                        <c:v>39.57</c:v>
                      </c:pt>
                      <c:pt idx="3958">
                        <c:v>39.58</c:v>
                      </c:pt>
                      <c:pt idx="3959">
                        <c:v>39.590000000000003</c:v>
                      </c:pt>
                      <c:pt idx="3960">
                        <c:v>39.6</c:v>
                      </c:pt>
                      <c:pt idx="3961">
                        <c:v>39.61</c:v>
                      </c:pt>
                      <c:pt idx="3962">
                        <c:v>39.619999999999997</c:v>
                      </c:pt>
                      <c:pt idx="3963">
                        <c:v>39.630000000000003</c:v>
                      </c:pt>
                      <c:pt idx="3964">
                        <c:v>39.64</c:v>
                      </c:pt>
                      <c:pt idx="3965">
                        <c:v>39.65</c:v>
                      </c:pt>
                      <c:pt idx="3966">
                        <c:v>39.659999999999997</c:v>
                      </c:pt>
                      <c:pt idx="3967">
                        <c:v>39.67</c:v>
                      </c:pt>
                      <c:pt idx="3968">
                        <c:v>39.68</c:v>
                      </c:pt>
                      <c:pt idx="3969">
                        <c:v>39.69</c:v>
                      </c:pt>
                      <c:pt idx="3970">
                        <c:v>39.700000000000003</c:v>
                      </c:pt>
                      <c:pt idx="3971">
                        <c:v>39.71</c:v>
                      </c:pt>
                      <c:pt idx="3972">
                        <c:v>39.72</c:v>
                      </c:pt>
                      <c:pt idx="3973">
                        <c:v>39.729999999999997</c:v>
                      </c:pt>
                      <c:pt idx="3974">
                        <c:v>39.74</c:v>
                      </c:pt>
                      <c:pt idx="3975">
                        <c:v>39.75</c:v>
                      </c:pt>
                      <c:pt idx="3976">
                        <c:v>39.76</c:v>
                      </c:pt>
                      <c:pt idx="3977">
                        <c:v>39.770000000000003</c:v>
                      </c:pt>
                      <c:pt idx="3978">
                        <c:v>39.78</c:v>
                      </c:pt>
                      <c:pt idx="3979">
                        <c:v>39.79</c:v>
                      </c:pt>
                      <c:pt idx="3980">
                        <c:v>39.799999999999997</c:v>
                      </c:pt>
                      <c:pt idx="3981">
                        <c:v>39.81</c:v>
                      </c:pt>
                      <c:pt idx="3982">
                        <c:v>39.82</c:v>
                      </c:pt>
                      <c:pt idx="3983">
                        <c:v>39.83</c:v>
                      </c:pt>
                      <c:pt idx="3984">
                        <c:v>39.840000000000003</c:v>
                      </c:pt>
                      <c:pt idx="3985">
                        <c:v>39.85</c:v>
                      </c:pt>
                      <c:pt idx="3986">
                        <c:v>39.86</c:v>
                      </c:pt>
                      <c:pt idx="3987">
                        <c:v>39.869999999999997</c:v>
                      </c:pt>
                      <c:pt idx="3988">
                        <c:v>39.880000000000003</c:v>
                      </c:pt>
                      <c:pt idx="3989">
                        <c:v>39.89</c:v>
                      </c:pt>
                      <c:pt idx="3990">
                        <c:v>39.9</c:v>
                      </c:pt>
                      <c:pt idx="3991">
                        <c:v>39.909999999999997</c:v>
                      </c:pt>
                      <c:pt idx="3992">
                        <c:v>39.92</c:v>
                      </c:pt>
                      <c:pt idx="3993">
                        <c:v>39.93</c:v>
                      </c:pt>
                      <c:pt idx="3994">
                        <c:v>39.94</c:v>
                      </c:pt>
                      <c:pt idx="3995">
                        <c:v>39.950000000000003</c:v>
                      </c:pt>
                      <c:pt idx="3996">
                        <c:v>39.96</c:v>
                      </c:pt>
                      <c:pt idx="3997">
                        <c:v>39.97</c:v>
                      </c:pt>
                      <c:pt idx="3998">
                        <c:v>39.979999999999997</c:v>
                      </c:pt>
                      <c:pt idx="3999">
                        <c:v>39.99</c:v>
                      </c:pt>
                      <c:pt idx="4000">
                        <c:v>40</c:v>
                      </c:pt>
                      <c:pt idx="4001">
                        <c:v>40.01</c:v>
                      </c:pt>
                      <c:pt idx="4002">
                        <c:v>40.020000000000003</c:v>
                      </c:pt>
                      <c:pt idx="4003">
                        <c:v>40.03</c:v>
                      </c:pt>
                      <c:pt idx="4004">
                        <c:v>40.04</c:v>
                      </c:pt>
                      <c:pt idx="4005">
                        <c:v>40.049999999999997</c:v>
                      </c:pt>
                      <c:pt idx="4006">
                        <c:v>40.06</c:v>
                      </c:pt>
                      <c:pt idx="4007">
                        <c:v>40.07</c:v>
                      </c:pt>
                      <c:pt idx="4008">
                        <c:v>40.08</c:v>
                      </c:pt>
                      <c:pt idx="4009">
                        <c:v>40.090000000000003</c:v>
                      </c:pt>
                      <c:pt idx="4010">
                        <c:v>40.1</c:v>
                      </c:pt>
                      <c:pt idx="4011">
                        <c:v>40.11</c:v>
                      </c:pt>
                      <c:pt idx="4012">
                        <c:v>40.119999999999997</c:v>
                      </c:pt>
                      <c:pt idx="4013">
                        <c:v>40.130000000000003</c:v>
                      </c:pt>
                      <c:pt idx="4014">
                        <c:v>40.14</c:v>
                      </c:pt>
                      <c:pt idx="4015">
                        <c:v>40.15</c:v>
                      </c:pt>
                      <c:pt idx="4016">
                        <c:v>40.159999999999997</c:v>
                      </c:pt>
                      <c:pt idx="4017">
                        <c:v>40.17</c:v>
                      </c:pt>
                      <c:pt idx="4018">
                        <c:v>40.18</c:v>
                      </c:pt>
                      <c:pt idx="4019">
                        <c:v>40.19</c:v>
                      </c:pt>
                      <c:pt idx="4020">
                        <c:v>40.200000000000003</c:v>
                      </c:pt>
                      <c:pt idx="4021">
                        <c:v>40.21</c:v>
                      </c:pt>
                      <c:pt idx="4022">
                        <c:v>40.22</c:v>
                      </c:pt>
                      <c:pt idx="4023">
                        <c:v>40.229999999999997</c:v>
                      </c:pt>
                      <c:pt idx="4024">
                        <c:v>40.24</c:v>
                      </c:pt>
                      <c:pt idx="4025">
                        <c:v>40.25</c:v>
                      </c:pt>
                      <c:pt idx="4026">
                        <c:v>40.26</c:v>
                      </c:pt>
                      <c:pt idx="4027">
                        <c:v>40.270000000000003</c:v>
                      </c:pt>
                      <c:pt idx="4028">
                        <c:v>40.28</c:v>
                      </c:pt>
                      <c:pt idx="4029">
                        <c:v>40.29</c:v>
                      </c:pt>
                      <c:pt idx="4030">
                        <c:v>40.299999999999997</c:v>
                      </c:pt>
                      <c:pt idx="4031">
                        <c:v>40.31</c:v>
                      </c:pt>
                      <c:pt idx="4032">
                        <c:v>40.32</c:v>
                      </c:pt>
                      <c:pt idx="4033">
                        <c:v>40.33</c:v>
                      </c:pt>
                      <c:pt idx="4034">
                        <c:v>40.340000000000003</c:v>
                      </c:pt>
                      <c:pt idx="4035">
                        <c:v>40.35</c:v>
                      </c:pt>
                      <c:pt idx="4036">
                        <c:v>40.36</c:v>
                      </c:pt>
                      <c:pt idx="4037">
                        <c:v>40.369999999999997</c:v>
                      </c:pt>
                      <c:pt idx="4038">
                        <c:v>40.380000000000003</c:v>
                      </c:pt>
                      <c:pt idx="4039">
                        <c:v>40.39</c:v>
                      </c:pt>
                      <c:pt idx="4040">
                        <c:v>40.4</c:v>
                      </c:pt>
                      <c:pt idx="4041">
                        <c:v>40.409999999999997</c:v>
                      </c:pt>
                      <c:pt idx="4042">
                        <c:v>40.42</c:v>
                      </c:pt>
                      <c:pt idx="4043">
                        <c:v>40.43</c:v>
                      </c:pt>
                      <c:pt idx="4044">
                        <c:v>40.44</c:v>
                      </c:pt>
                      <c:pt idx="4045">
                        <c:v>40.450000000000003</c:v>
                      </c:pt>
                      <c:pt idx="4046">
                        <c:v>40.46</c:v>
                      </c:pt>
                      <c:pt idx="4047">
                        <c:v>40.47</c:v>
                      </c:pt>
                      <c:pt idx="4048">
                        <c:v>40.479999999999997</c:v>
                      </c:pt>
                      <c:pt idx="4049">
                        <c:v>40.49</c:v>
                      </c:pt>
                      <c:pt idx="4050">
                        <c:v>40.5</c:v>
                      </c:pt>
                      <c:pt idx="4051">
                        <c:v>40.51</c:v>
                      </c:pt>
                      <c:pt idx="4052">
                        <c:v>40.520000000000003</c:v>
                      </c:pt>
                      <c:pt idx="4053">
                        <c:v>40.53</c:v>
                      </c:pt>
                      <c:pt idx="4054">
                        <c:v>40.54</c:v>
                      </c:pt>
                      <c:pt idx="4055">
                        <c:v>40.549999999999997</c:v>
                      </c:pt>
                      <c:pt idx="4056">
                        <c:v>40.56</c:v>
                      </c:pt>
                      <c:pt idx="4057">
                        <c:v>40.57</c:v>
                      </c:pt>
                      <c:pt idx="4058">
                        <c:v>40.58</c:v>
                      </c:pt>
                      <c:pt idx="4059">
                        <c:v>40.590000000000003</c:v>
                      </c:pt>
                      <c:pt idx="4060">
                        <c:v>40.6</c:v>
                      </c:pt>
                      <c:pt idx="4061">
                        <c:v>40.61</c:v>
                      </c:pt>
                      <c:pt idx="4062">
                        <c:v>40.619999999999997</c:v>
                      </c:pt>
                      <c:pt idx="4063">
                        <c:v>40.630000000000003</c:v>
                      </c:pt>
                      <c:pt idx="4064">
                        <c:v>40.64</c:v>
                      </c:pt>
                      <c:pt idx="4065">
                        <c:v>40.65</c:v>
                      </c:pt>
                      <c:pt idx="4066">
                        <c:v>40.659999999999997</c:v>
                      </c:pt>
                      <c:pt idx="4067">
                        <c:v>40.67</c:v>
                      </c:pt>
                      <c:pt idx="4068">
                        <c:v>40.68</c:v>
                      </c:pt>
                      <c:pt idx="4069">
                        <c:v>40.69</c:v>
                      </c:pt>
                      <c:pt idx="4070">
                        <c:v>40.700000000000003</c:v>
                      </c:pt>
                      <c:pt idx="4071">
                        <c:v>40.71</c:v>
                      </c:pt>
                      <c:pt idx="4072">
                        <c:v>40.72</c:v>
                      </c:pt>
                      <c:pt idx="4073">
                        <c:v>40.729999999999997</c:v>
                      </c:pt>
                      <c:pt idx="4074">
                        <c:v>40.74</c:v>
                      </c:pt>
                      <c:pt idx="4075">
                        <c:v>40.75</c:v>
                      </c:pt>
                      <c:pt idx="4076">
                        <c:v>40.76</c:v>
                      </c:pt>
                      <c:pt idx="4077">
                        <c:v>40.770000000000003</c:v>
                      </c:pt>
                      <c:pt idx="4078">
                        <c:v>40.78</c:v>
                      </c:pt>
                      <c:pt idx="4079">
                        <c:v>40.79</c:v>
                      </c:pt>
                      <c:pt idx="4080">
                        <c:v>40.799999999999997</c:v>
                      </c:pt>
                      <c:pt idx="4081">
                        <c:v>40.81</c:v>
                      </c:pt>
                      <c:pt idx="4082">
                        <c:v>40.82</c:v>
                      </c:pt>
                      <c:pt idx="4083">
                        <c:v>40.83</c:v>
                      </c:pt>
                      <c:pt idx="4084">
                        <c:v>40.840000000000003</c:v>
                      </c:pt>
                      <c:pt idx="4085">
                        <c:v>40.85</c:v>
                      </c:pt>
                      <c:pt idx="4086">
                        <c:v>40.86</c:v>
                      </c:pt>
                      <c:pt idx="4087">
                        <c:v>40.869999999999997</c:v>
                      </c:pt>
                      <c:pt idx="4088">
                        <c:v>40.880000000000003</c:v>
                      </c:pt>
                      <c:pt idx="4089">
                        <c:v>40.89</c:v>
                      </c:pt>
                      <c:pt idx="4090">
                        <c:v>40.9</c:v>
                      </c:pt>
                      <c:pt idx="4091">
                        <c:v>40.909999999999997</c:v>
                      </c:pt>
                      <c:pt idx="4092">
                        <c:v>40.92</c:v>
                      </c:pt>
                      <c:pt idx="4093">
                        <c:v>40.93</c:v>
                      </c:pt>
                      <c:pt idx="4094">
                        <c:v>40.94</c:v>
                      </c:pt>
                      <c:pt idx="4095">
                        <c:v>40.950000000000003</c:v>
                      </c:pt>
                      <c:pt idx="4096">
                        <c:v>40.96</c:v>
                      </c:pt>
                      <c:pt idx="4097">
                        <c:v>40.97</c:v>
                      </c:pt>
                      <c:pt idx="4098">
                        <c:v>40.98</c:v>
                      </c:pt>
                      <c:pt idx="4099">
                        <c:v>40.99</c:v>
                      </c:pt>
                      <c:pt idx="4100">
                        <c:v>41</c:v>
                      </c:pt>
                      <c:pt idx="4101">
                        <c:v>41.01</c:v>
                      </c:pt>
                      <c:pt idx="4102">
                        <c:v>41.02</c:v>
                      </c:pt>
                      <c:pt idx="4103">
                        <c:v>41.03</c:v>
                      </c:pt>
                      <c:pt idx="4104">
                        <c:v>41.04</c:v>
                      </c:pt>
                      <c:pt idx="4105">
                        <c:v>41.05</c:v>
                      </c:pt>
                      <c:pt idx="4106">
                        <c:v>41.06</c:v>
                      </c:pt>
                      <c:pt idx="4107">
                        <c:v>41.07</c:v>
                      </c:pt>
                      <c:pt idx="4108">
                        <c:v>41.08</c:v>
                      </c:pt>
                      <c:pt idx="4109">
                        <c:v>41.09</c:v>
                      </c:pt>
                      <c:pt idx="4110">
                        <c:v>41.1</c:v>
                      </c:pt>
                      <c:pt idx="4111">
                        <c:v>41.11</c:v>
                      </c:pt>
                      <c:pt idx="4112">
                        <c:v>41.12</c:v>
                      </c:pt>
                      <c:pt idx="4113">
                        <c:v>41.13</c:v>
                      </c:pt>
                      <c:pt idx="4114">
                        <c:v>41.14</c:v>
                      </c:pt>
                      <c:pt idx="4115">
                        <c:v>41.15</c:v>
                      </c:pt>
                      <c:pt idx="4116">
                        <c:v>41.16</c:v>
                      </c:pt>
                      <c:pt idx="4117">
                        <c:v>41.17</c:v>
                      </c:pt>
                      <c:pt idx="4118">
                        <c:v>41.18</c:v>
                      </c:pt>
                      <c:pt idx="4119">
                        <c:v>41.19</c:v>
                      </c:pt>
                      <c:pt idx="4120">
                        <c:v>41.2</c:v>
                      </c:pt>
                      <c:pt idx="4121">
                        <c:v>41.21</c:v>
                      </c:pt>
                      <c:pt idx="4122">
                        <c:v>41.22</c:v>
                      </c:pt>
                      <c:pt idx="4123">
                        <c:v>41.23</c:v>
                      </c:pt>
                      <c:pt idx="4124">
                        <c:v>41.24</c:v>
                      </c:pt>
                      <c:pt idx="4125">
                        <c:v>41.25</c:v>
                      </c:pt>
                      <c:pt idx="4126">
                        <c:v>41.26</c:v>
                      </c:pt>
                      <c:pt idx="4127">
                        <c:v>41.27</c:v>
                      </c:pt>
                      <c:pt idx="4128">
                        <c:v>41.28</c:v>
                      </c:pt>
                      <c:pt idx="4129">
                        <c:v>41.29</c:v>
                      </c:pt>
                      <c:pt idx="4130">
                        <c:v>41.3</c:v>
                      </c:pt>
                      <c:pt idx="4131">
                        <c:v>41.31</c:v>
                      </c:pt>
                      <c:pt idx="4132">
                        <c:v>41.32</c:v>
                      </c:pt>
                      <c:pt idx="4133">
                        <c:v>41.33</c:v>
                      </c:pt>
                      <c:pt idx="4134">
                        <c:v>41.34</c:v>
                      </c:pt>
                      <c:pt idx="4135">
                        <c:v>41.35</c:v>
                      </c:pt>
                      <c:pt idx="4136">
                        <c:v>41.36</c:v>
                      </c:pt>
                      <c:pt idx="4137">
                        <c:v>41.37</c:v>
                      </c:pt>
                      <c:pt idx="4138">
                        <c:v>41.38</c:v>
                      </c:pt>
                      <c:pt idx="4139">
                        <c:v>41.39</c:v>
                      </c:pt>
                      <c:pt idx="4140">
                        <c:v>41.4</c:v>
                      </c:pt>
                      <c:pt idx="4141">
                        <c:v>41.41</c:v>
                      </c:pt>
                      <c:pt idx="4142">
                        <c:v>41.42</c:v>
                      </c:pt>
                      <c:pt idx="4143">
                        <c:v>41.43</c:v>
                      </c:pt>
                      <c:pt idx="4144">
                        <c:v>41.44</c:v>
                      </c:pt>
                      <c:pt idx="4145">
                        <c:v>41.45</c:v>
                      </c:pt>
                      <c:pt idx="4146">
                        <c:v>41.46</c:v>
                      </c:pt>
                      <c:pt idx="4147">
                        <c:v>41.47</c:v>
                      </c:pt>
                      <c:pt idx="4148">
                        <c:v>41.48</c:v>
                      </c:pt>
                      <c:pt idx="4149">
                        <c:v>41.49</c:v>
                      </c:pt>
                      <c:pt idx="4150">
                        <c:v>41.5</c:v>
                      </c:pt>
                      <c:pt idx="4151">
                        <c:v>41.51</c:v>
                      </c:pt>
                      <c:pt idx="4152">
                        <c:v>41.52</c:v>
                      </c:pt>
                      <c:pt idx="4153">
                        <c:v>41.53</c:v>
                      </c:pt>
                      <c:pt idx="4154">
                        <c:v>41.54</c:v>
                      </c:pt>
                      <c:pt idx="4155">
                        <c:v>41.55</c:v>
                      </c:pt>
                      <c:pt idx="4156">
                        <c:v>41.56</c:v>
                      </c:pt>
                      <c:pt idx="4157">
                        <c:v>41.57</c:v>
                      </c:pt>
                      <c:pt idx="4158">
                        <c:v>41.58</c:v>
                      </c:pt>
                      <c:pt idx="4159">
                        <c:v>41.59</c:v>
                      </c:pt>
                      <c:pt idx="4160">
                        <c:v>41.6</c:v>
                      </c:pt>
                      <c:pt idx="4161">
                        <c:v>41.61</c:v>
                      </c:pt>
                      <c:pt idx="4162">
                        <c:v>41.62</c:v>
                      </c:pt>
                      <c:pt idx="4163">
                        <c:v>41.63</c:v>
                      </c:pt>
                      <c:pt idx="4164">
                        <c:v>41.64</c:v>
                      </c:pt>
                      <c:pt idx="4165">
                        <c:v>41.65</c:v>
                      </c:pt>
                      <c:pt idx="4166">
                        <c:v>41.66</c:v>
                      </c:pt>
                      <c:pt idx="4167">
                        <c:v>41.67</c:v>
                      </c:pt>
                      <c:pt idx="4168">
                        <c:v>41.68</c:v>
                      </c:pt>
                      <c:pt idx="4169">
                        <c:v>41.69</c:v>
                      </c:pt>
                      <c:pt idx="4170">
                        <c:v>41.7</c:v>
                      </c:pt>
                      <c:pt idx="4171">
                        <c:v>41.71</c:v>
                      </c:pt>
                      <c:pt idx="4172">
                        <c:v>41.72</c:v>
                      </c:pt>
                      <c:pt idx="4173">
                        <c:v>41.73</c:v>
                      </c:pt>
                      <c:pt idx="4174">
                        <c:v>41.74</c:v>
                      </c:pt>
                      <c:pt idx="4175">
                        <c:v>41.75</c:v>
                      </c:pt>
                      <c:pt idx="4176">
                        <c:v>41.76</c:v>
                      </c:pt>
                      <c:pt idx="4177">
                        <c:v>41.77</c:v>
                      </c:pt>
                      <c:pt idx="4178">
                        <c:v>41.78</c:v>
                      </c:pt>
                      <c:pt idx="4179">
                        <c:v>41.79</c:v>
                      </c:pt>
                      <c:pt idx="4180">
                        <c:v>41.8</c:v>
                      </c:pt>
                      <c:pt idx="4181">
                        <c:v>41.81</c:v>
                      </c:pt>
                      <c:pt idx="4182">
                        <c:v>41.82</c:v>
                      </c:pt>
                      <c:pt idx="4183">
                        <c:v>41.83</c:v>
                      </c:pt>
                      <c:pt idx="4184">
                        <c:v>41.84</c:v>
                      </c:pt>
                      <c:pt idx="4185">
                        <c:v>41.85</c:v>
                      </c:pt>
                      <c:pt idx="4186">
                        <c:v>41.86</c:v>
                      </c:pt>
                      <c:pt idx="4187">
                        <c:v>41.87</c:v>
                      </c:pt>
                      <c:pt idx="4188">
                        <c:v>41.88</c:v>
                      </c:pt>
                      <c:pt idx="4189">
                        <c:v>41.89</c:v>
                      </c:pt>
                      <c:pt idx="4190">
                        <c:v>41.9</c:v>
                      </c:pt>
                      <c:pt idx="4191">
                        <c:v>41.91</c:v>
                      </c:pt>
                      <c:pt idx="4192">
                        <c:v>41.92</c:v>
                      </c:pt>
                      <c:pt idx="4193">
                        <c:v>41.93</c:v>
                      </c:pt>
                      <c:pt idx="4194">
                        <c:v>41.94</c:v>
                      </c:pt>
                      <c:pt idx="4195">
                        <c:v>41.95</c:v>
                      </c:pt>
                      <c:pt idx="4196">
                        <c:v>41.96</c:v>
                      </c:pt>
                      <c:pt idx="4197">
                        <c:v>41.97</c:v>
                      </c:pt>
                      <c:pt idx="4198">
                        <c:v>41.98</c:v>
                      </c:pt>
                      <c:pt idx="4199">
                        <c:v>41.99</c:v>
                      </c:pt>
                      <c:pt idx="4200">
                        <c:v>42</c:v>
                      </c:pt>
                      <c:pt idx="4201">
                        <c:v>42.01</c:v>
                      </c:pt>
                      <c:pt idx="4202">
                        <c:v>42.02</c:v>
                      </c:pt>
                      <c:pt idx="4203">
                        <c:v>42.03</c:v>
                      </c:pt>
                      <c:pt idx="4204">
                        <c:v>42.04</c:v>
                      </c:pt>
                      <c:pt idx="4205">
                        <c:v>42.05</c:v>
                      </c:pt>
                      <c:pt idx="4206">
                        <c:v>42.06</c:v>
                      </c:pt>
                      <c:pt idx="4207">
                        <c:v>42.07</c:v>
                      </c:pt>
                      <c:pt idx="4208">
                        <c:v>42.08</c:v>
                      </c:pt>
                      <c:pt idx="4209">
                        <c:v>42.09</c:v>
                      </c:pt>
                      <c:pt idx="4210">
                        <c:v>42.1</c:v>
                      </c:pt>
                      <c:pt idx="4211">
                        <c:v>42.11</c:v>
                      </c:pt>
                      <c:pt idx="4212">
                        <c:v>42.12</c:v>
                      </c:pt>
                      <c:pt idx="4213">
                        <c:v>42.13</c:v>
                      </c:pt>
                      <c:pt idx="4214">
                        <c:v>42.14</c:v>
                      </c:pt>
                      <c:pt idx="4215">
                        <c:v>42.15</c:v>
                      </c:pt>
                      <c:pt idx="4216">
                        <c:v>42.16</c:v>
                      </c:pt>
                      <c:pt idx="4217">
                        <c:v>42.17</c:v>
                      </c:pt>
                      <c:pt idx="4218">
                        <c:v>42.18</c:v>
                      </c:pt>
                      <c:pt idx="4219">
                        <c:v>42.19</c:v>
                      </c:pt>
                      <c:pt idx="4220">
                        <c:v>42.2</c:v>
                      </c:pt>
                      <c:pt idx="4221">
                        <c:v>42.21</c:v>
                      </c:pt>
                      <c:pt idx="4222">
                        <c:v>42.22</c:v>
                      </c:pt>
                      <c:pt idx="4223">
                        <c:v>42.23</c:v>
                      </c:pt>
                      <c:pt idx="4224">
                        <c:v>42.24</c:v>
                      </c:pt>
                      <c:pt idx="4225">
                        <c:v>42.25</c:v>
                      </c:pt>
                      <c:pt idx="4226">
                        <c:v>42.26</c:v>
                      </c:pt>
                      <c:pt idx="4227">
                        <c:v>42.27</c:v>
                      </c:pt>
                      <c:pt idx="4228">
                        <c:v>42.28</c:v>
                      </c:pt>
                      <c:pt idx="4229">
                        <c:v>42.29</c:v>
                      </c:pt>
                      <c:pt idx="4230">
                        <c:v>42.3</c:v>
                      </c:pt>
                      <c:pt idx="4231">
                        <c:v>42.31</c:v>
                      </c:pt>
                      <c:pt idx="4232">
                        <c:v>42.32</c:v>
                      </c:pt>
                      <c:pt idx="4233">
                        <c:v>42.33</c:v>
                      </c:pt>
                      <c:pt idx="4234">
                        <c:v>42.34</c:v>
                      </c:pt>
                      <c:pt idx="4235">
                        <c:v>42.35</c:v>
                      </c:pt>
                      <c:pt idx="4236">
                        <c:v>42.36</c:v>
                      </c:pt>
                      <c:pt idx="4237">
                        <c:v>42.37</c:v>
                      </c:pt>
                      <c:pt idx="4238">
                        <c:v>42.38</c:v>
                      </c:pt>
                      <c:pt idx="4239">
                        <c:v>42.39</c:v>
                      </c:pt>
                      <c:pt idx="4240">
                        <c:v>42.4</c:v>
                      </c:pt>
                      <c:pt idx="4241">
                        <c:v>42.41</c:v>
                      </c:pt>
                      <c:pt idx="4242">
                        <c:v>42.42</c:v>
                      </c:pt>
                      <c:pt idx="4243">
                        <c:v>42.43</c:v>
                      </c:pt>
                      <c:pt idx="4244">
                        <c:v>42.44</c:v>
                      </c:pt>
                      <c:pt idx="4245">
                        <c:v>42.45</c:v>
                      </c:pt>
                      <c:pt idx="4246">
                        <c:v>42.46</c:v>
                      </c:pt>
                      <c:pt idx="4247">
                        <c:v>42.47</c:v>
                      </c:pt>
                      <c:pt idx="4248">
                        <c:v>42.48</c:v>
                      </c:pt>
                      <c:pt idx="4249">
                        <c:v>42.49</c:v>
                      </c:pt>
                      <c:pt idx="4250">
                        <c:v>42.5</c:v>
                      </c:pt>
                      <c:pt idx="4251">
                        <c:v>42.51</c:v>
                      </c:pt>
                      <c:pt idx="4252">
                        <c:v>42.52</c:v>
                      </c:pt>
                      <c:pt idx="4253">
                        <c:v>42.53</c:v>
                      </c:pt>
                      <c:pt idx="4254">
                        <c:v>42.54</c:v>
                      </c:pt>
                      <c:pt idx="4255">
                        <c:v>42.55</c:v>
                      </c:pt>
                      <c:pt idx="4256">
                        <c:v>42.56</c:v>
                      </c:pt>
                      <c:pt idx="4257">
                        <c:v>42.57</c:v>
                      </c:pt>
                      <c:pt idx="4258">
                        <c:v>42.58</c:v>
                      </c:pt>
                      <c:pt idx="4259">
                        <c:v>42.59</c:v>
                      </c:pt>
                      <c:pt idx="4260">
                        <c:v>42.6</c:v>
                      </c:pt>
                      <c:pt idx="4261">
                        <c:v>42.61</c:v>
                      </c:pt>
                      <c:pt idx="4262">
                        <c:v>42.62</c:v>
                      </c:pt>
                      <c:pt idx="4263">
                        <c:v>42.63</c:v>
                      </c:pt>
                      <c:pt idx="4264">
                        <c:v>42.64</c:v>
                      </c:pt>
                      <c:pt idx="4265">
                        <c:v>42.65</c:v>
                      </c:pt>
                      <c:pt idx="4266">
                        <c:v>42.66</c:v>
                      </c:pt>
                      <c:pt idx="4267">
                        <c:v>42.67</c:v>
                      </c:pt>
                      <c:pt idx="4268">
                        <c:v>42.68</c:v>
                      </c:pt>
                      <c:pt idx="4269">
                        <c:v>42.69</c:v>
                      </c:pt>
                      <c:pt idx="4270">
                        <c:v>42.7</c:v>
                      </c:pt>
                      <c:pt idx="4271">
                        <c:v>42.71</c:v>
                      </c:pt>
                      <c:pt idx="4272">
                        <c:v>42.72</c:v>
                      </c:pt>
                      <c:pt idx="4273">
                        <c:v>42.73</c:v>
                      </c:pt>
                      <c:pt idx="4274">
                        <c:v>42.74</c:v>
                      </c:pt>
                      <c:pt idx="4275">
                        <c:v>42.75</c:v>
                      </c:pt>
                      <c:pt idx="4276">
                        <c:v>42.76</c:v>
                      </c:pt>
                      <c:pt idx="4277">
                        <c:v>42.77</c:v>
                      </c:pt>
                      <c:pt idx="4278">
                        <c:v>42.78</c:v>
                      </c:pt>
                      <c:pt idx="4279">
                        <c:v>42.79</c:v>
                      </c:pt>
                      <c:pt idx="4280">
                        <c:v>42.8</c:v>
                      </c:pt>
                      <c:pt idx="4281">
                        <c:v>42.81</c:v>
                      </c:pt>
                      <c:pt idx="4282">
                        <c:v>42.82</c:v>
                      </c:pt>
                      <c:pt idx="4283">
                        <c:v>42.83</c:v>
                      </c:pt>
                      <c:pt idx="4284">
                        <c:v>42.84</c:v>
                      </c:pt>
                      <c:pt idx="4285">
                        <c:v>42.85</c:v>
                      </c:pt>
                      <c:pt idx="4286">
                        <c:v>42.86</c:v>
                      </c:pt>
                      <c:pt idx="4287">
                        <c:v>42.87</c:v>
                      </c:pt>
                      <c:pt idx="4288">
                        <c:v>42.88</c:v>
                      </c:pt>
                      <c:pt idx="4289">
                        <c:v>42.89</c:v>
                      </c:pt>
                      <c:pt idx="4290">
                        <c:v>42.9</c:v>
                      </c:pt>
                      <c:pt idx="4291">
                        <c:v>42.91</c:v>
                      </c:pt>
                      <c:pt idx="4292">
                        <c:v>42.92</c:v>
                      </c:pt>
                      <c:pt idx="4293">
                        <c:v>42.93</c:v>
                      </c:pt>
                      <c:pt idx="4294">
                        <c:v>42.94</c:v>
                      </c:pt>
                      <c:pt idx="4295">
                        <c:v>42.95</c:v>
                      </c:pt>
                      <c:pt idx="4296">
                        <c:v>42.96</c:v>
                      </c:pt>
                      <c:pt idx="4297">
                        <c:v>42.97</c:v>
                      </c:pt>
                      <c:pt idx="4298">
                        <c:v>42.98</c:v>
                      </c:pt>
                      <c:pt idx="4299">
                        <c:v>42.99</c:v>
                      </c:pt>
                      <c:pt idx="4300">
                        <c:v>43</c:v>
                      </c:pt>
                      <c:pt idx="4301">
                        <c:v>43.01</c:v>
                      </c:pt>
                      <c:pt idx="4302">
                        <c:v>43.02</c:v>
                      </c:pt>
                      <c:pt idx="4303">
                        <c:v>43.03</c:v>
                      </c:pt>
                      <c:pt idx="4304">
                        <c:v>43.04</c:v>
                      </c:pt>
                      <c:pt idx="4305">
                        <c:v>43.05</c:v>
                      </c:pt>
                      <c:pt idx="4306">
                        <c:v>43.06</c:v>
                      </c:pt>
                      <c:pt idx="4307">
                        <c:v>43.07</c:v>
                      </c:pt>
                      <c:pt idx="4308">
                        <c:v>43.08</c:v>
                      </c:pt>
                      <c:pt idx="4309">
                        <c:v>43.09</c:v>
                      </c:pt>
                      <c:pt idx="4310">
                        <c:v>43.1</c:v>
                      </c:pt>
                      <c:pt idx="4311">
                        <c:v>43.11</c:v>
                      </c:pt>
                      <c:pt idx="4312">
                        <c:v>43.12</c:v>
                      </c:pt>
                      <c:pt idx="4313">
                        <c:v>43.13</c:v>
                      </c:pt>
                      <c:pt idx="4314">
                        <c:v>43.14</c:v>
                      </c:pt>
                      <c:pt idx="4315">
                        <c:v>43.15</c:v>
                      </c:pt>
                      <c:pt idx="4316">
                        <c:v>43.16</c:v>
                      </c:pt>
                      <c:pt idx="4317">
                        <c:v>43.17</c:v>
                      </c:pt>
                      <c:pt idx="4318">
                        <c:v>43.18</c:v>
                      </c:pt>
                      <c:pt idx="4319">
                        <c:v>43.19</c:v>
                      </c:pt>
                      <c:pt idx="4320">
                        <c:v>43.2</c:v>
                      </c:pt>
                      <c:pt idx="4321">
                        <c:v>43.21</c:v>
                      </c:pt>
                      <c:pt idx="4322">
                        <c:v>43.22</c:v>
                      </c:pt>
                      <c:pt idx="4323">
                        <c:v>43.23</c:v>
                      </c:pt>
                      <c:pt idx="4324">
                        <c:v>43.24</c:v>
                      </c:pt>
                      <c:pt idx="4325">
                        <c:v>43.25</c:v>
                      </c:pt>
                      <c:pt idx="4326">
                        <c:v>43.26</c:v>
                      </c:pt>
                      <c:pt idx="4327">
                        <c:v>43.27</c:v>
                      </c:pt>
                      <c:pt idx="4328">
                        <c:v>43.28</c:v>
                      </c:pt>
                      <c:pt idx="4329">
                        <c:v>43.29</c:v>
                      </c:pt>
                      <c:pt idx="4330">
                        <c:v>43.3</c:v>
                      </c:pt>
                      <c:pt idx="4331">
                        <c:v>43.31</c:v>
                      </c:pt>
                      <c:pt idx="4332">
                        <c:v>43.32</c:v>
                      </c:pt>
                      <c:pt idx="4333">
                        <c:v>43.33</c:v>
                      </c:pt>
                      <c:pt idx="4334">
                        <c:v>43.34</c:v>
                      </c:pt>
                      <c:pt idx="4335">
                        <c:v>43.35</c:v>
                      </c:pt>
                      <c:pt idx="4336">
                        <c:v>43.36</c:v>
                      </c:pt>
                      <c:pt idx="4337">
                        <c:v>43.37</c:v>
                      </c:pt>
                      <c:pt idx="4338">
                        <c:v>43.38</c:v>
                      </c:pt>
                      <c:pt idx="4339">
                        <c:v>43.39</c:v>
                      </c:pt>
                      <c:pt idx="4340">
                        <c:v>43.4</c:v>
                      </c:pt>
                      <c:pt idx="4341">
                        <c:v>43.41</c:v>
                      </c:pt>
                      <c:pt idx="4342">
                        <c:v>43.42</c:v>
                      </c:pt>
                      <c:pt idx="4343">
                        <c:v>43.43</c:v>
                      </c:pt>
                      <c:pt idx="4344">
                        <c:v>43.44</c:v>
                      </c:pt>
                      <c:pt idx="4345">
                        <c:v>43.45</c:v>
                      </c:pt>
                      <c:pt idx="4346">
                        <c:v>43.46</c:v>
                      </c:pt>
                      <c:pt idx="4347">
                        <c:v>43.47</c:v>
                      </c:pt>
                      <c:pt idx="4348">
                        <c:v>43.48</c:v>
                      </c:pt>
                      <c:pt idx="4349">
                        <c:v>43.49</c:v>
                      </c:pt>
                      <c:pt idx="4350">
                        <c:v>43.5</c:v>
                      </c:pt>
                      <c:pt idx="4351">
                        <c:v>43.51</c:v>
                      </c:pt>
                      <c:pt idx="4352">
                        <c:v>43.52</c:v>
                      </c:pt>
                      <c:pt idx="4353">
                        <c:v>43.53</c:v>
                      </c:pt>
                      <c:pt idx="4354">
                        <c:v>43.54</c:v>
                      </c:pt>
                      <c:pt idx="4355">
                        <c:v>43.55</c:v>
                      </c:pt>
                      <c:pt idx="4356">
                        <c:v>43.56</c:v>
                      </c:pt>
                      <c:pt idx="4357">
                        <c:v>43.57</c:v>
                      </c:pt>
                      <c:pt idx="4358">
                        <c:v>43.58</c:v>
                      </c:pt>
                      <c:pt idx="4359">
                        <c:v>43.59</c:v>
                      </c:pt>
                      <c:pt idx="4360">
                        <c:v>43.6</c:v>
                      </c:pt>
                      <c:pt idx="4361">
                        <c:v>43.61</c:v>
                      </c:pt>
                      <c:pt idx="4362">
                        <c:v>43.62</c:v>
                      </c:pt>
                      <c:pt idx="4363">
                        <c:v>43.63</c:v>
                      </c:pt>
                      <c:pt idx="4364">
                        <c:v>43.64</c:v>
                      </c:pt>
                      <c:pt idx="4365">
                        <c:v>43.65</c:v>
                      </c:pt>
                      <c:pt idx="4366">
                        <c:v>43.66</c:v>
                      </c:pt>
                      <c:pt idx="4367">
                        <c:v>43.67</c:v>
                      </c:pt>
                      <c:pt idx="4368">
                        <c:v>43.68</c:v>
                      </c:pt>
                      <c:pt idx="4369">
                        <c:v>43.69</c:v>
                      </c:pt>
                      <c:pt idx="4370">
                        <c:v>43.7</c:v>
                      </c:pt>
                      <c:pt idx="4371">
                        <c:v>43.71</c:v>
                      </c:pt>
                      <c:pt idx="4372">
                        <c:v>43.72</c:v>
                      </c:pt>
                      <c:pt idx="4373">
                        <c:v>43.73</c:v>
                      </c:pt>
                      <c:pt idx="4374">
                        <c:v>43.74</c:v>
                      </c:pt>
                      <c:pt idx="4375">
                        <c:v>43.75</c:v>
                      </c:pt>
                      <c:pt idx="4376">
                        <c:v>43.76</c:v>
                      </c:pt>
                      <c:pt idx="4377">
                        <c:v>43.77</c:v>
                      </c:pt>
                      <c:pt idx="4378">
                        <c:v>43.78</c:v>
                      </c:pt>
                      <c:pt idx="4379">
                        <c:v>43.79</c:v>
                      </c:pt>
                      <c:pt idx="4380">
                        <c:v>43.8</c:v>
                      </c:pt>
                      <c:pt idx="4381">
                        <c:v>43.81</c:v>
                      </c:pt>
                      <c:pt idx="4382">
                        <c:v>43.82</c:v>
                      </c:pt>
                      <c:pt idx="4383">
                        <c:v>43.83</c:v>
                      </c:pt>
                      <c:pt idx="4384">
                        <c:v>43.84</c:v>
                      </c:pt>
                      <c:pt idx="4385">
                        <c:v>43.85</c:v>
                      </c:pt>
                      <c:pt idx="4386">
                        <c:v>43.86</c:v>
                      </c:pt>
                      <c:pt idx="4387">
                        <c:v>43.87</c:v>
                      </c:pt>
                      <c:pt idx="4388">
                        <c:v>43.88</c:v>
                      </c:pt>
                      <c:pt idx="4389">
                        <c:v>43.89</c:v>
                      </c:pt>
                      <c:pt idx="4390">
                        <c:v>43.9</c:v>
                      </c:pt>
                      <c:pt idx="4391">
                        <c:v>43.91</c:v>
                      </c:pt>
                      <c:pt idx="4392">
                        <c:v>43.92</c:v>
                      </c:pt>
                      <c:pt idx="4393">
                        <c:v>43.93</c:v>
                      </c:pt>
                      <c:pt idx="4394">
                        <c:v>43.94</c:v>
                      </c:pt>
                      <c:pt idx="4395">
                        <c:v>43.95</c:v>
                      </c:pt>
                      <c:pt idx="4396">
                        <c:v>43.96</c:v>
                      </c:pt>
                      <c:pt idx="4397">
                        <c:v>43.97</c:v>
                      </c:pt>
                      <c:pt idx="4398">
                        <c:v>43.98</c:v>
                      </c:pt>
                      <c:pt idx="4399">
                        <c:v>43.99</c:v>
                      </c:pt>
                      <c:pt idx="4400">
                        <c:v>44</c:v>
                      </c:pt>
                      <c:pt idx="4401">
                        <c:v>44.01</c:v>
                      </c:pt>
                      <c:pt idx="4402">
                        <c:v>44.02</c:v>
                      </c:pt>
                      <c:pt idx="4403">
                        <c:v>44.03</c:v>
                      </c:pt>
                      <c:pt idx="4404">
                        <c:v>44.04</c:v>
                      </c:pt>
                      <c:pt idx="4405">
                        <c:v>44.05</c:v>
                      </c:pt>
                      <c:pt idx="4406">
                        <c:v>44.06</c:v>
                      </c:pt>
                      <c:pt idx="4407">
                        <c:v>44.07</c:v>
                      </c:pt>
                      <c:pt idx="4408">
                        <c:v>44.08</c:v>
                      </c:pt>
                      <c:pt idx="4409">
                        <c:v>44.09</c:v>
                      </c:pt>
                      <c:pt idx="4410">
                        <c:v>44.1</c:v>
                      </c:pt>
                      <c:pt idx="4411">
                        <c:v>44.11</c:v>
                      </c:pt>
                      <c:pt idx="4412">
                        <c:v>44.12</c:v>
                      </c:pt>
                      <c:pt idx="4413">
                        <c:v>44.13</c:v>
                      </c:pt>
                      <c:pt idx="4414">
                        <c:v>44.14</c:v>
                      </c:pt>
                      <c:pt idx="4415">
                        <c:v>44.15</c:v>
                      </c:pt>
                      <c:pt idx="4416">
                        <c:v>44.16</c:v>
                      </c:pt>
                      <c:pt idx="4417">
                        <c:v>44.17</c:v>
                      </c:pt>
                      <c:pt idx="4418">
                        <c:v>44.18</c:v>
                      </c:pt>
                      <c:pt idx="4419">
                        <c:v>44.19</c:v>
                      </c:pt>
                      <c:pt idx="4420">
                        <c:v>44.2</c:v>
                      </c:pt>
                      <c:pt idx="4421">
                        <c:v>44.21</c:v>
                      </c:pt>
                      <c:pt idx="4422">
                        <c:v>44.22</c:v>
                      </c:pt>
                      <c:pt idx="4423">
                        <c:v>44.23</c:v>
                      </c:pt>
                      <c:pt idx="4424">
                        <c:v>44.24</c:v>
                      </c:pt>
                      <c:pt idx="4425">
                        <c:v>44.25</c:v>
                      </c:pt>
                      <c:pt idx="4426">
                        <c:v>44.26</c:v>
                      </c:pt>
                      <c:pt idx="4427">
                        <c:v>44.27</c:v>
                      </c:pt>
                      <c:pt idx="4428">
                        <c:v>44.28</c:v>
                      </c:pt>
                      <c:pt idx="4429">
                        <c:v>44.29</c:v>
                      </c:pt>
                      <c:pt idx="4430">
                        <c:v>44.3</c:v>
                      </c:pt>
                      <c:pt idx="4431">
                        <c:v>44.31</c:v>
                      </c:pt>
                      <c:pt idx="4432">
                        <c:v>44.32</c:v>
                      </c:pt>
                      <c:pt idx="4433">
                        <c:v>44.33</c:v>
                      </c:pt>
                      <c:pt idx="4434">
                        <c:v>44.34</c:v>
                      </c:pt>
                      <c:pt idx="4435">
                        <c:v>44.35</c:v>
                      </c:pt>
                      <c:pt idx="4436">
                        <c:v>44.36</c:v>
                      </c:pt>
                      <c:pt idx="4437">
                        <c:v>44.37</c:v>
                      </c:pt>
                      <c:pt idx="4438">
                        <c:v>44.38</c:v>
                      </c:pt>
                      <c:pt idx="4439">
                        <c:v>44.39</c:v>
                      </c:pt>
                      <c:pt idx="4440">
                        <c:v>44.4</c:v>
                      </c:pt>
                      <c:pt idx="4441">
                        <c:v>44.41</c:v>
                      </c:pt>
                      <c:pt idx="4442">
                        <c:v>44.42</c:v>
                      </c:pt>
                      <c:pt idx="4443">
                        <c:v>44.43</c:v>
                      </c:pt>
                      <c:pt idx="4444">
                        <c:v>44.44</c:v>
                      </c:pt>
                      <c:pt idx="4445">
                        <c:v>44.45</c:v>
                      </c:pt>
                      <c:pt idx="4446">
                        <c:v>44.46</c:v>
                      </c:pt>
                      <c:pt idx="4447">
                        <c:v>44.47</c:v>
                      </c:pt>
                      <c:pt idx="4448">
                        <c:v>44.48</c:v>
                      </c:pt>
                      <c:pt idx="4449">
                        <c:v>44.49</c:v>
                      </c:pt>
                      <c:pt idx="4450">
                        <c:v>44.5</c:v>
                      </c:pt>
                      <c:pt idx="4451">
                        <c:v>44.51</c:v>
                      </c:pt>
                      <c:pt idx="4452">
                        <c:v>44.52</c:v>
                      </c:pt>
                      <c:pt idx="4453">
                        <c:v>44.53</c:v>
                      </c:pt>
                      <c:pt idx="4454">
                        <c:v>44.54</c:v>
                      </c:pt>
                      <c:pt idx="4455">
                        <c:v>44.55</c:v>
                      </c:pt>
                      <c:pt idx="4456">
                        <c:v>44.56</c:v>
                      </c:pt>
                      <c:pt idx="4457">
                        <c:v>44.57</c:v>
                      </c:pt>
                      <c:pt idx="4458">
                        <c:v>44.58</c:v>
                      </c:pt>
                      <c:pt idx="4459">
                        <c:v>44.59</c:v>
                      </c:pt>
                      <c:pt idx="4460">
                        <c:v>44.6</c:v>
                      </c:pt>
                      <c:pt idx="4461">
                        <c:v>44.61</c:v>
                      </c:pt>
                      <c:pt idx="4462">
                        <c:v>44.62</c:v>
                      </c:pt>
                      <c:pt idx="4463">
                        <c:v>44.63</c:v>
                      </c:pt>
                      <c:pt idx="4464">
                        <c:v>44.64</c:v>
                      </c:pt>
                      <c:pt idx="4465">
                        <c:v>44.65</c:v>
                      </c:pt>
                      <c:pt idx="4466">
                        <c:v>44.66</c:v>
                      </c:pt>
                      <c:pt idx="4467">
                        <c:v>44.67</c:v>
                      </c:pt>
                      <c:pt idx="4468">
                        <c:v>44.68</c:v>
                      </c:pt>
                      <c:pt idx="4469">
                        <c:v>44.69</c:v>
                      </c:pt>
                      <c:pt idx="4470">
                        <c:v>44.7</c:v>
                      </c:pt>
                      <c:pt idx="4471">
                        <c:v>44.71</c:v>
                      </c:pt>
                      <c:pt idx="4472">
                        <c:v>44.72</c:v>
                      </c:pt>
                      <c:pt idx="4473">
                        <c:v>44.73</c:v>
                      </c:pt>
                      <c:pt idx="4474">
                        <c:v>44.74</c:v>
                      </c:pt>
                      <c:pt idx="4475">
                        <c:v>44.75</c:v>
                      </c:pt>
                      <c:pt idx="4476">
                        <c:v>44.76</c:v>
                      </c:pt>
                      <c:pt idx="4477">
                        <c:v>44.77</c:v>
                      </c:pt>
                      <c:pt idx="4478">
                        <c:v>44.78</c:v>
                      </c:pt>
                      <c:pt idx="4479">
                        <c:v>44.79</c:v>
                      </c:pt>
                      <c:pt idx="4480">
                        <c:v>44.8</c:v>
                      </c:pt>
                      <c:pt idx="4481">
                        <c:v>44.81</c:v>
                      </c:pt>
                      <c:pt idx="4482">
                        <c:v>44.82</c:v>
                      </c:pt>
                      <c:pt idx="4483">
                        <c:v>44.83</c:v>
                      </c:pt>
                      <c:pt idx="4484">
                        <c:v>44.84</c:v>
                      </c:pt>
                      <c:pt idx="4485">
                        <c:v>44.85</c:v>
                      </c:pt>
                      <c:pt idx="4486">
                        <c:v>44.86</c:v>
                      </c:pt>
                      <c:pt idx="4487">
                        <c:v>44.87</c:v>
                      </c:pt>
                      <c:pt idx="4488">
                        <c:v>44.88</c:v>
                      </c:pt>
                      <c:pt idx="4489">
                        <c:v>44.89</c:v>
                      </c:pt>
                      <c:pt idx="4490">
                        <c:v>44.9</c:v>
                      </c:pt>
                      <c:pt idx="4491">
                        <c:v>44.91</c:v>
                      </c:pt>
                      <c:pt idx="4492">
                        <c:v>44.92</c:v>
                      </c:pt>
                      <c:pt idx="4493">
                        <c:v>44.93</c:v>
                      </c:pt>
                      <c:pt idx="4494">
                        <c:v>44.94</c:v>
                      </c:pt>
                      <c:pt idx="4495">
                        <c:v>44.95</c:v>
                      </c:pt>
                      <c:pt idx="4496">
                        <c:v>44.96</c:v>
                      </c:pt>
                      <c:pt idx="4497">
                        <c:v>44.97</c:v>
                      </c:pt>
                      <c:pt idx="4498">
                        <c:v>44.98</c:v>
                      </c:pt>
                      <c:pt idx="4499">
                        <c:v>44.99</c:v>
                      </c:pt>
                      <c:pt idx="4500">
                        <c:v>45</c:v>
                      </c:pt>
                      <c:pt idx="4501">
                        <c:v>45.01</c:v>
                      </c:pt>
                      <c:pt idx="4502">
                        <c:v>45.02</c:v>
                      </c:pt>
                      <c:pt idx="4503">
                        <c:v>45.03</c:v>
                      </c:pt>
                      <c:pt idx="4504">
                        <c:v>45.04</c:v>
                      </c:pt>
                      <c:pt idx="4505">
                        <c:v>45.05</c:v>
                      </c:pt>
                      <c:pt idx="4506">
                        <c:v>45.06</c:v>
                      </c:pt>
                      <c:pt idx="4507">
                        <c:v>45.07</c:v>
                      </c:pt>
                      <c:pt idx="4508">
                        <c:v>45.08</c:v>
                      </c:pt>
                      <c:pt idx="4509">
                        <c:v>45.09</c:v>
                      </c:pt>
                      <c:pt idx="4510">
                        <c:v>45.1</c:v>
                      </c:pt>
                      <c:pt idx="4511">
                        <c:v>45.11</c:v>
                      </c:pt>
                      <c:pt idx="4512">
                        <c:v>45.12</c:v>
                      </c:pt>
                      <c:pt idx="4513">
                        <c:v>45.13</c:v>
                      </c:pt>
                      <c:pt idx="4514">
                        <c:v>45.14</c:v>
                      </c:pt>
                      <c:pt idx="4515">
                        <c:v>45.15</c:v>
                      </c:pt>
                      <c:pt idx="4516">
                        <c:v>45.16</c:v>
                      </c:pt>
                      <c:pt idx="4517">
                        <c:v>45.17</c:v>
                      </c:pt>
                      <c:pt idx="4518">
                        <c:v>45.18</c:v>
                      </c:pt>
                      <c:pt idx="4519">
                        <c:v>45.19</c:v>
                      </c:pt>
                      <c:pt idx="4520">
                        <c:v>45.2</c:v>
                      </c:pt>
                      <c:pt idx="4521">
                        <c:v>45.21</c:v>
                      </c:pt>
                      <c:pt idx="4522">
                        <c:v>45.22</c:v>
                      </c:pt>
                      <c:pt idx="4523">
                        <c:v>45.23</c:v>
                      </c:pt>
                      <c:pt idx="4524">
                        <c:v>45.24</c:v>
                      </c:pt>
                      <c:pt idx="4525">
                        <c:v>45.25</c:v>
                      </c:pt>
                      <c:pt idx="4526">
                        <c:v>45.26</c:v>
                      </c:pt>
                      <c:pt idx="4527">
                        <c:v>45.27</c:v>
                      </c:pt>
                      <c:pt idx="4528">
                        <c:v>45.28</c:v>
                      </c:pt>
                      <c:pt idx="4529">
                        <c:v>45.29</c:v>
                      </c:pt>
                      <c:pt idx="4530">
                        <c:v>45.3</c:v>
                      </c:pt>
                      <c:pt idx="4531">
                        <c:v>45.31</c:v>
                      </c:pt>
                      <c:pt idx="4532">
                        <c:v>45.32</c:v>
                      </c:pt>
                      <c:pt idx="4533">
                        <c:v>45.33</c:v>
                      </c:pt>
                      <c:pt idx="4534">
                        <c:v>45.34</c:v>
                      </c:pt>
                      <c:pt idx="4535">
                        <c:v>45.35</c:v>
                      </c:pt>
                      <c:pt idx="4536">
                        <c:v>45.36</c:v>
                      </c:pt>
                      <c:pt idx="4537">
                        <c:v>45.37</c:v>
                      </c:pt>
                      <c:pt idx="4538">
                        <c:v>45.38</c:v>
                      </c:pt>
                      <c:pt idx="4539">
                        <c:v>45.39</c:v>
                      </c:pt>
                      <c:pt idx="4540">
                        <c:v>45.4</c:v>
                      </c:pt>
                      <c:pt idx="4541">
                        <c:v>45.41</c:v>
                      </c:pt>
                      <c:pt idx="4542">
                        <c:v>45.42</c:v>
                      </c:pt>
                      <c:pt idx="4543">
                        <c:v>45.43</c:v>
                      </c:pt>
                      <c:pt idx="4544">
                        <c:v>45.44</c:v>
                      </c:pt>
                      <c:pt idx="4545">
                        <c:v>45.45</c:v>
                      </c:pt>
                      <c:pt idx="4546">
                        <c:v>45.46</c:v>
                      </c:pt>
                      <c:pt idx="4547">
                        <c:v>45.47</c:v>
                      </c:pt>
                      <c:pt idx="4548">
                        <c:v>45.48</c:v>
                      </c:pt>
                      <c:pt idx="4549">
                        <c:v>45.49</c:v>
                      </c:pt>
                      <c:pt idx="4550">
                        <c:v>45.5</c:v>
                      </c:pt>
                      <c:pt idx="4551">
                        <c:v>45.51</c:v>
                      </c:pt>
                      <c:pt idx="4552">
                        <c:v>45.52</c:v>
                      </c:pt>
                      <c:pt idx="4553">
                        <c:v>45.53</c:v>
                      </c:pt>
                      <c:pt idx="4554">
                        <c:v>45.54</c:v>
                      </c:pt>
                      <c:pt idx="4555">
                        <c:v>45.55</c:v>
                      </c:pt>
                      <c:pt idx="4556">
                        <c:v>45.56</c:v>
                      </c:pt>
                      <c:pt idx="4557">
                        <c:v>45.57</c:v>
                      </c:pt>
                      <c:pt idx="4558">
                        <c:v>45.58</c:v>
                      </c:pt>
                      <c:pt idx="4559">
                        <c:v>45.59</c:v>
                      </c:pt>
                      <c:pt idx="4560">
                        <c:v>45.6</c:v>
                      </c:pt>
                      <c:pt idx="4561">
                        <c:v>45.61</c:v>
                      </c:pt>
                      <c:pt idx="4562">
                        <c:v>45.62</c:v>
                      </c:pt>
                      <c:pt idx="4563">
                        <c:v>45.63</c:v>
                      </c:pt>
                      <c:pt idx="4564">
                        <c:v>45.64</c:v>
                      </c:pt>
                      <c:pt idx="4565">
                        <c:v>45.65</c:v>
                      </c:pt>
                      <c:pt idx="4566">
                        <c:v>45.66</c:v>
                      </c:pt>
                      <c:pt idx="4567">
                        <c:v>45.67</c:v>
                      </c:pt>
                      <c:pt idx="4568">
                        <c:v>45.68</c:v>
                      </c:pt>
                      <c:pt idx="4569">
                        <c:v>45.69</c:v>
                      </c:pt>
                      <c:pt idx="4570">
                        <c:v>45.7</c:v>
                      </c:pt>
                      <c:pt idx="4571">
                        <c:v>45.71</c:v>
                      </c:pt>
                      <c:pt idx="4572">
                        <c:v>45.72</c:v>
                      </c:pt>
                      <c:pt idx="4573">
                        <c:v>45.73</c:v>
                      </c:pt>
                      <c:pt idx="4574">
                        <c:v>45.74</c:v>
                      </c:pt>
                      <c:pt idx="4575">
                        <c:v>45.75</c:v>
                      </c:pt>
                      <c:pt idx="4576">
                        <c:v>45.76</c:v>
                      </c:pt>
                      <c:pt idx="4577">
                        <c:v>45.77</c:v>
                      </c:pt>
                      <c:pt idx="4578">
                        <c:v>45.78</c:v>
                      </c:pt>
                      <c:pt idx="4579">
                        <c:v>45.79</c:v>
                      </c:pt>
                      <c:pt idx="4580">
                        <c:v>45.8</c:v>
                      </c:pt>
                      <c:pt idx="4581">
                        <c:v>45.81</c:v>
                      </c:pt>
                      <c:pt idx="4582">
                        <c:v>45.82</c:v>
                      </c:pt>
                      <c:pt idx="4583">
                        <c:v>45.83</c:v>
                      </c:pt>
                      <c:pt idx="4584">
                        <c:v>45.84</c:v>
                      </c:pt>
                      <c:pt idx="4585">
                        <c:v>45.85</c:v>
                      </c:pt>
                      <c:pt idx="4586">
                        <c:v>45.86</c:v>
                      </c:pt>
                      <c:pt idx="4587">
                        <c:v>45.87</c:v>
                      </c:pt>
                      <c:pt idx="4588">
                        <c:v>45.88</c:v>
                      </c:pt>
                      <c:pt idx="4589">
                        <c:v>45.89</c:v>
                      </c:pt>
                      <c:pt idx="4590">
                        <c:v>45.9</c:v>
                      </c:pt>
                      <c:pt idx="4591">
                        <c:v>45.91</c:v>
                      </c:pt>
                      <c:pt idx="4592">
                        <c:v>45.92</c:v>
                      </c:pt>
                      <c:pt idx="4593">
                        <c:v>45.93</c:v>
                      </c:pt>
                      <c:pt idx="4594">
                        <c:v>45.94</c:v>
                      </c:pt>
                      <c:pt idx="4595">
                        <c:v>45.95</c:v>
                      </c:pt>
                      <c:pt idx="4596">
                        <c:v>45.96</c:v>
                      </c:pt>
                      <c:pt idx="4597">
                        <c:v>45.97</c:v>
                      </c:pt>
                      <c:pt idx="4598">
                        <c:v>45.98</c:v>
                      </c:pt>
                      <c:pt idx="4599">
                        <c:v>45.99</c:v>
                      </c:pt>
                      <c:pt idx="4600">
                        <c:v>46</c:v>
                      </c:pt>
                      <c:pt idx="4601">
                        <c:v>46.01</c:v>
                      </c:pt>
                      <c:pt idx="4602">
                        <c:v>46.02</c:v>
                      </c:pt>
                      <c:pt idx="4603">
                        <c:v>46.03</c:v>
                      </c:pt>
                      <c:pt idx="4604">
                        <c:v>46.04</c:v>
                      </c:pt>
                      <c:pt idx="4605">
                        <c:v>46.05</c:v>
                      </c:pt>
                      <c:pt idx="4606">
                        <c:v>46.06</c:v>
                      </c:pt>
                      <c:pt idx="4607">
                        <c:v>46.07</c:v>
                      </c:pt>
                      <c:pt idx="4608">
                        <c:v>46.08</c:v>
                      </c:pt>
                      <c:pt idx="4609">
                        <c:v>46.09</c:v>
                      </c:pt>
                      <c:pt idx="4610">
                        <c:v>46.1</c:v>
                      </c:pt>
                      <c:pt idx="4611">
                        <c:v>46.11</c:v>
                      </c:pt>
                      <c:pt idx="4612">
                        <c:v>46.12</c:v>
                      </c:pt>
                      <c:pt idx="4613">
                        <c:v>46.13</c:v>
                      </c:pt>
                      <c:pt idx="4614">
                        <c:v>46.14</c:v>
                      </c:pt>
                      <c:pt idx="4615">
                        <c:v>46.15</c:v>
                      </c:pt>
                      <c:pt idx="4616">
                        <c:v>46.16</c:v>
                      </c:pt>
                      <c:pt idx="4617">
                        <c:v>46.17</c:v>
                      </c:pt>
                      <c:pt idx="4618">
                        <c:v>46.18</c:v>
                      </c:pt>
                      <c:pt idx="4619">
                        <c:v>46.19</c:v>
                      </c:pt>
                      <c:pt idx="4620">
                        <c:v>46.2</c:v>
                      </c:pt>
                      <c:pt idx="4621">
                        <c:v>46.21</c:v>
                      </c:pt>
                      <c:pt idx="4622">
                        <c:v>46.22</c:v>
                      </c:pt>
                      <c:pt idx="4623">
                        <c:v>46.23</c:v>
                      </c:pt>
                      <c:pt idx="4624">
                        <c:v>46.24</c:v>
                      </c:pt>
                      <c:pt idx="4625">
                        <c:v>46.25</c:v>
                      </c:pt>
                      <c:pt idx="4626">
                        <c:v>46.26</c:v>
                      </c:pt>
                      <c:pt idx="4627">
                        <c:v>46.27</c:v>
                      </c:pt>
                      <c:pt idx="4628">
                        <c:v>46.28</c:v>
                      </c:pt>
                      <c:pt idx="4629">
                        <c:v>46.29</c:v>
                      </c:pt>
                      <c:pt idx="4630">
                        <c:v>46.3</c:v>
                      </c:pt>
                      <c:pt idx="4631">
                        <c:v>46.31</c:v>
                      </c:pt>
                      <c:pt idx="4632">
                        <c:v>46.32</c:v>
                      </c:pt>
                      <c:pt idx="4633">
                        <c:v>46.33</c:v>
                      </c:pt>
                      <c:pt idx="4634">
                        <c:v>46.34</c:v>
                      </c:pt>
                      <c:pt idx="4635">
                        <c:v>46.35</c:v>
                      </c:pt>
                      <c:pt idx="4636">
                        <c:v>46.36</c:v>
                      </c:pt>
                      <c:pt idx="4637">
                        <c:v>46.37</c:v>
                      </c:pt>
                      <c:pt idx="4638">
                        <c:v>46.38</c:v>
                      </c:pt>
                      <c:pt idx="4639">
                        <c:v>46.39</c:v>
                      </c:pt>
                      <c:pt idx="4640">
                        <c:v>46.4</c:v>
                      </c:pt>
                      <c:pt idx="4641">
                        <c:v>46.41</c:v>
                      </c:pt>
                      <c:pt idx="4642">
                        <c:v>46.42</c:v>
                      </c:pt>
                      <c:pt idx="4643">
                        <c:v>46.43</c:v>
                      </c:pt>
                      <c:pt idx="4644">
                        <c:v>46.44</c:v>
                      </c:pt>
                      <c:pt idx="4645">
                        <c:v>46.45</c:v>
                      </c:pt>
                      <c:pt idx="4646">
                        <c:v>46.46</c:v>
                      </c:pt>
                      <c:pt idx="4647">
                        <c:v>46.47</c:v>
                      </c:pt>
                      <c:pt idx="4648">
                        <c:v>46.48</c:v>
                      </c:pt>
                      <c:pt idx="4649">
                        <c:v>46.49</c:v>
                      </c:pt>
                      <c:pt idx="4650">
                        <c:v>46.5</c:v>
                      </c:pt>
                      <c:pt idx="4651">
                        <c:v>46.51</c:v>
                      </c:pt>
                      <c:pt idx="4652">
                        <c:v>46.52</c:v>
                      </c:pt>
                      <c:pt idx="4653">
                        <c:v>46.53</c:v>
                      </c:pt>
                      <c:pt idx="4654">
                        <c:v>46.54</c:v>
                      </c:pt>
                      <c:pt idx="4655">
                        <c:v>46.55</c:v>
                      </c:pt>
                      <c:pt idx="4656">
                        <c:v>46.56</c:v>
                      </c:pt>
                      <c:pt idx="4657">
                        <c:v>46.57</c:v>
                      </c:pt>
                      <c:pt idx="4658">
                        <c:v>46.58</c:v>
                      </c:pt>
                      <c:pt idx="4659">
                        <c:v>46.59</c:v>
                      </c:pt>
                      <c:pt idx="4660">
                        <c:v>46.6</c:v>
                      </c:pt>
                      <c:pt idx="4661">
                        <c:v>46.61</c:v>
                      </c:pt>
                      <c:pt idx="4662">
                        <c:v>46.62</c:v>
                      </c:pt>
                      <c:pt idx="4663">
                        <c:v>46.63</c:v>
                      </c:pt>
                      <c:pt idx="4664">
                        <c:v>46.64</c:v>
                      </c:pt>
                      <c:pt idx="4665">
                        <c:v>46.65</c:v>
                      </c:pt>
                      <c:pt idx="4666">
                        <c:v>46.66</c:v>
                      </c:pt>
                      <c:pt idx="4667">
                        <c:v>46.67</c:v>
                      </c:pt>
                      <c:pt idx="4668">
                        <c:v>46.68</c:v>
                      </c:pt>
                      <c:pt idx="4669">
                        <c:v>46.69</c:v>
                      </c:pt>
                      <c:pt idx="4670">
                        <c:v>46.7</c:v>
                      </c:pt>
                      <c:pt idx="4671">
                        <c:v>46.71</c:v>
                      </c:pt>
                      <c:pt idx="4672">
                        <c:v>46.72</c:v>
                      </c:pt>
                      <c:pt idx="4673">
                        <c:v>46.73</c:v>
                      </c:pt>
                      <c:pt idx="4674">
                        <c:v>46.74</c:v>
                      </c:pt>
                      <c:pt idx="4675">
                        <c:v>46.75</c:v>
                      </c:pt>
                      <c:pt idx="4676">
                        <c:v>46.76</c:v>
                      </c:pt>
                      <c:pt idx="4677">
                        <c:v>46.77</c:v>
                      </c:pt>
                      <c:pt idx="4678">
                        <c:v>46.78</c:v>
                      </c:pt>
                      <c:pt idx="4679">
                        <c:v>46.79</c:v>
                      </c:pt>
                      <c:pt idx="4680">
                        <c:v>46.8</c:v>
                      </c:pt>
                      <c:pt idx="4681">
                        <c:v>46.81</c:v>
                      </c:pt>
                      <c:pt idx="4682">
                        <c:v>46.82</c:v>
                      </c:pt>
                      <c:pt idx="4683">
                        <c:v>46.83</c:v>
                      </c:pt>
                      <c:pt idx="4684">
                        <c:v>46.84</c:v>
                      </c:pt>
                      <c:pt idx="4685">
                        <c:v>46.85</c:v>
                      </c:pt>
                      <c:pt idx="4686">
                        <c:v>46.86</c:v>
                      </c:pt>
                      <c:pt idx="4687">
                        <c:v>46.87</c:v>
                      </c:pt>
                      <c:pt idx="4688">
                        <c:v>46.88</c:v>
                      </c:pt>
                      <c:pt idx="4689">
                        <c:v>46.89</c:v>
                      </c:pt>
                      <c:pt idx="4690">
                        <c:v>46.9</c:v>
                      </c:pt>
                      <c:pt idx="4691">
                        <c:v>46.91</c:v>
                      </c:pt>
                      <c:pt idx="4692">
                        <c:v>46.92</c:v>
                      </c:pt>
                      <c:pt idx="4693">
                        <c:v>46.93</c:v>
                      </c:pt>
                      <c:pt idx="4694">
                        <c:v>46.94</c:v>
                      </c:pt>
                      <c:pt idx="4695">
                        <c:v>46.95</c:v>
                      </c:pt>
                      <c:pt idx="4696">
                        <c:v>46.96</c:v>
                      </c:pt>
                      <c:pt idx="4697">
                        <c:v>46.97</c:v>
                      </c:pt>
                      <c:pt idx="4698">
                        <c:v>46.98</c:v>
                      </c:pt>
                      <c:pt idx="4699">
                        <c:v>46.99</c:v>
                      </c:pt>
                      <c:pt idx="4700">
                        <c:v>47</c:v>
                      </c:pt>
                      <c:pt idx="4701">
                        <c:v>47.01</c:v>
                      </c:pt>
                      <c:pt idx="4702">
                        <c:v>47.02</c:v>
                      </c:pt>
                      <c:pt idx="4703">
                        <c:v>47.03</c:v>
                      </c:pt>
                      <c:pt idx="4704">
                        <c:v>47.04</c:v>
                      </c:pt>
                      <c:pt idx="4705">
                        <c:v>47.05</c:v>
                      </c:pt>
                      <c:pt idx="4706">
                        <c:v>47.06</c:v>
                      </c:pt>
                      <c:pt idx="4707">
                        <c:v>47.07</c:v>
                      </c:pt>
                      <c:pt idx="4708">
                        <c:v>47.08</c:v>
                      </c:pt>
                      <c:pt idx="4709">
                        <c:v>47.09</c:v>
                      </c:pt>
                      <c:pt idx="4710">
                        <c:v>47.1</c:v>
                      </c:pt>
                      <c:pt idx="4711">
                        <c:v>47.11</c:v>
                      </c:pt>
                      <c:pt idx="4712">
                        <c:v>47.12</c:v>
                      </c:pt>
                      <c:pt idx="4713">
                        <c:v>47.13</c:v>
                      </c:pt>
                      <c:pt idx="4714">
                        <c:v>47.14</c:v>
                      </c:pt>
                      <c:pt idx="4715">
                        <c:v>47.15</c:v>
                      </c:pt>
                      <c:pt idx="4716">
                        <c:v>47.16</c:v>
                      </c:pt>
                      <c:pt idx="4717">
                        <c:v>47.17</c:v>
                      </c:pt>
                      <c:pt idx="4718">
                        <c:v>47.18</c:v>
                      </c:pt>
                      <c:pt idx="4719">
                        <c:v>47.19</c:v>
                      </c:pt>
                      <c:pt idx="4720">
                        <c:v>47.2</c:v>
                      </c:pt>
                      <c:pt idx="4721">
                        <c:v>47.21</c:v>
                      </c:pt>
                      <c:pt idx="4722">
                        <c:v>47.22</c:v>
                      </c:pt>
                      <c:pt idx="4723">
                        <c:v>47.23</c:v>
                      </c:pt>
                      <c:pt idx="4724">
                        <c:v>47.24</c:v>
                      </c:pt>
                      <c:pt idx="4725">
                        <c:v>47.25</c:v>
                      </c:pt>
                      <c:pt idx="4726">
                        <c:v>47.26</c:v>
                      </c:pt>
                      <c:pt idx="4727">
                        <c:v>47.27</c:v>
                      </c:pt>
                      <c:pt idx="4728">
                        <c:v>47.28</c:v>
                      </c:pt>
                      <c:pt idx="4729">
                        <c:v>47.29</c:v>
                      </c:pt>
                      <c:pt idx="4730">
                        <c:v>47.3</c:v>
                      </c:pt>
                      <c:pt idx="4731">
                        <c:v>47.31</c:v>
                      </c:pt>
                      <c:pt idx="4732">
                        <c:v>47.32</c:v>
                      </c:pt>
                      <c:pt idx="4733">
                        <c:v>47.33</c:v>
                      </c:pt>
                      <c:pt idx="4734">
                        <c:v>47.34</c:v>
                      </c:pt>
                      <c:pt idx="4735">
                        <c:v>47.35</c:v>
                      </c:pt>
                      <c:pt idx="4736">
                        <c:v>47.36</c:v>
                      </c:pt>
                      <c:pt idx="4737">
                        <c:v>47.37</c:v>
                      </c:pt>
                      <c:pt idx="4738">
                        <c:v>47.38</c:v>
                      </c:pt>
                      <c:pt idx="4739">
                        <c:v>47.39</c:v>
                      </c:pt>
                      <c:pt idx="4740">
                        <c:v>47.4</c:v>
                      </c:pt>
                      <c:pt idx="4741">
                        <c:v>47.41</c:v>
                      </c:pt>
                      <c:pt idx="4742">
                        <c:v>47.42</c:v>
                      </c:pt>
                      <c:pt idx="4743">
                        <c:v>47.43</c:v>
                      </c:pt>
                      <c:pt idx="4744">
                        <c:v>47.44</c:v>
                      </c:pt>
                      <c:pt idx="4745">
                        <c:v>47.45</c:v>
                      </c:pt>
                      <c:pt idx="4746">
                        <c:v>47.46</c:v>
                      </c:pt>
                      <c:pt idx="4747">
                        <c:v>47.47</c:v>
                      </c:pt>
                      <c:pt idx="4748">
                        <c:v>47.48</c:v>
                      </c:pt>
                      <c:pt idx="4749">
                        <c:v>47.49</c:v>
                      </c:pt>
                      <c:pt idx="4750">
                        <c:v>47.5</c:v>
                      </c:pt>
                      <c:pt idx="4751">
                        <c:v>47.51</c:v>
                      </c:pt>
                      <c:pt idx="4752">
                        <c:v>47.52</c:v>
                      </c:pt>
                      <c:pt idx="4753">
                        <c:v>47.53</c:v>
                      </c:pt>
                      <c:pt idx="4754">
                        <c:v>47.54</c:v>
                      </c:pt>
                      <c:pt idx="4755">
                        <c:v>47.55</c:v>
                      </c:pt>
                      <c:pt idx="4756">
                        <c:v>47.56</c:v>
                      </c:pt>
                      <c:pt idx="4757">
                        <c:v>47.57</c:v>
                      </c:pt>
                      <c:pt idx="4758">
                        <c:v>47.58</c:v>
                      </c:pt>
                      <c:pt idx="4759">
                        <c:v>47.59</c:v>
                      </c:pt>
                      <c:pt idx="4760">
                        <c:v>47.6</c:v>
                      </c:pt>
                      <c:pt idx="4761">
                        <c:v>47.61</c:v>
                      </c:pt>
                      <c:pt idx="4762">
                        <c:v>47.62</c:v>
                      </c:pt>
                      <c:pt idx="4763">
                        <c:v>47.63</c:v>
                      </c:pt>
                      <c:pt idx="4764">
                        <c:v>47.64</c:v>
                      </c:pt>
                      <c:pt idx="4765">
                        <c:v>47.65</c:v>
                      </c:pt>
                      <c:pt idx="4766">
                        <c:v>47.66</c:v>
                      </c:pt>
                      <c:pt idx="4767">
                        <c:v>47.67</c:v>
                      </c:pt>
                      <c:pt idx="4768">
                        <c:v>47.68</c:v>
                      </c:pt>
                      <c:pt idx="4769">
                        <c:v>47.69</c:v>
                      </c:pt>
                      <c:pt idx="4770">
                        <c:v>47.7</c:v>
                      </c:pt>
                      <c:pt idx="4771">
                        <c:v>47.71</c:v>
                      </c:pt>
                      <c:pt idx="4772">
                        <c:v>47.72</c:v>
                      </c:pt>
                      <c:pt idx="4773">
                        <c:v>47.73</c:v>
                      </c:pt>
                      <c:pt idx="4774">
                        <c:v>47.74</c:v>
                      </c:pt>
                      <c:pt idx="4775">
                        <c:v>47.75</c:v>
                      </c:pt>
                      <c:pt idx="4776">
                        <c:v>47.76</c:v>
                      </c:pt>
                      <c:pt idx="4777">
                        <c:v>47.77</c:v>
                      </c:pt>
                      <c:pt idx="4778">
                        <c:v>47.78</c:v>
                      </c:pt>
                      <c:pt idx="4779">
                        <c:v>47.79</c:v>
                      </c:pt>
                      <c:pt idx="4780">
                        <c:v>47.8</c:v>
                      </c:pt>
                      <c:pt idx="4781">
                        <c:v>47.81</c:v>
                      </c:pt>
                      <c:pt idx="4782">
                        <c:v>47.82</c:v>
                      </c:pt>
                      <c:pt idx="4783">
                        <c:v>47.83</c:v>
                      </c:pt>
                      <c:pt idx="4784">
                        <c:v>47.84</c:v>
                      </c:pt>
                      <c:pt idx="4785">
                        <c:v>47.85</c:v>
                      </c:pt>
                      <c:pt idx="4786">
                        <c:v>47.86</c:v>
                      </c:pt>
                      <c:pt idx="4787">
                        <c:v>47.87</c:v>
                      </c:pt>
                      <c:pt idx="4788">
                        <c:v>47.88</c:v>
                      </c:pt>
                      <c:pt idx="4789">
                        <c:v>47.89</c:v>
                      </c:pt>
                      <c:pt idx="4790">
                        <c:v>47.9</c:v>
                      </c:pt>
                      <c:pt idx="4791">
                        <c:v>47.91</c:v>
                      </c:pt>
                      <c:pt idx="4792">
                        <c:v>47.92</c:v>
                      </c:pt>
                      <c:pt idx="4793">
                        <c:v>47.93</c:v>
                      </c:pt>
                      <c:pt idx="4794">
                        <c:v>47.94</c:v>
                      </c:pt>
                      <c:pt idx="4795">
                        <c:v>47.95</c:v>
                      </c:pt>
                      <c:pt idx="4796">
                        <c:v>47.96</c:v>
                      </c:pt>
                      <c:pt idx="4797">
                        <c:v>47.97</c:v>
                      </c:pt>
                      <c:pt idx="4798">
                        <c:v>47.98</c:v>
                      </c:pt>
                      <c:pt idx="4799">
                        <c:v>47.99</c:v>
                      </c:pt>
                      <c:pt idx="4800">
                        <c:v>48</c:v>
                      </c:pt>
                      <c:pt idx="4801">
                        <c:v>48.01</c:v>
                      </c:pt>
                      <c:pt idx="4802">
                        <c:v>48.02</c:v>
                      </c:pt>
                      <c:pt idx="4803">
                        <c:v>48.03</c:v>
                      </c:pt>
                      <c:pt idx="4804">
                        <c:v>48.04</c:v>
                      </c:pt>
                      <c:pt idx="4805">
                        <c:v>48.05</c:v>
                      </c:pt>
                      <c:pt idx="4806">
                        <c:v>48.06</c:v>
                      </c:pt>
                      <c:pt idx="4807">
                        <c:v>48.07</c:v>
                      </c:pt>
                      <c:pt idx="4808">
                        <c:v>48.08</c:v>
                      </c:pt>
                      <c:pt idx="4809">
                        <c:v>48.09</c:v>
                      </c:pt>
                      <c:pt idx="4810">
                        <c:v>48.1</c:v>
                      </c:pt>
                      <c:pt idx="4811">
                        <c:v>48.11</c:v>
                      </c:pt>
                      <c:pt idx="4812">
                        <c:v>48.12</c:v>
                      </c:pt>
                      <c:pt idx="4813">
                        <c:v>48.13</c:v>
                      </c:pt>
                      <c:pt idx="4814">
                        <c:v>48.14</c:v>
                      </c:pt>
                      <c:pt idx="4815">
                        <c:v>48.15</c:v>
                      </c:pt>
                      <c:pt idx="4816">
                        <c:v>48.16</c:v>
                      </c:pt>
                      <c:pt idx="4817">
                        <c:v>48.17</c:v>
                      </c:pt>
                      <c:pt idx="4818">
                        <c:v>48.18</c:v>
                      </c:pt>
                      <c:pt idx="4819">
                        <c:v>48.19</c:v>
                      </c:pt>
                      <c:pt idx="4820">
                        <c:v>48.2</c:v>
                      </c:pt>
                      <c:pt idx="4821">
                        <c:v>48.21</c:v>
                      </c:pt>
                      <c:pt idx="4822">
                        <c:v>48.22</c:v>
                      </c:pt>
                      <c:pt idx="4823">
                        <c:v>48.23</c:v>
                      </c:pt>
                      <c:pt idx="4824">
                        <c:v>48.24</c:v>
                      </c:pt>
                      <c:pt idx="4825">
                        <c:v>48.25</c:v>
                      </c:pt>
                      <c:pt idx="4826">
                        <c:v>48.26</c:v>
                      </c:pt>
                      <c:pt idx="4827">
                        <c:v>48.27</c:v>
                      </c:pt>
                      <c:pt idx="4828">
                        <c:v>48.28</c:v>
                      </c:pt>
                      <c:pt idx="4829">
                        <c:v>48.29</c:v>
                      </c:pt>
                      <c:pt idx="4830">
                        <c:v>48.3</c:v>
                      </c:pt>
                      <c:pt idx="4831">
                        <c:v>48.31</c:v>
                      </c:pt>
                      <c:pt idx="4832">
                        <c:v>48.32</c:v>
                      </c:pt>
                      <c:pt idx="4833">
                        <c:v>48.33</c:v>
                      </c:pt>
                      <c:pt idx="4834">
                        <c:v>48.34</c:v>
                      </c:pt>
                      <c:pt idx="4835">
                        <c:v>48.35</c:v>
                      </c:pt>
                      <c:pt idx="4836">
                        <c:v>48.36</c:v>
                      </c:pt>
                      <c:pt idx="4837">
                        <c:v>48.37</c:v>
                      </c:pt>
                      <c:pt idx="4838">
                        <c:v>48.38</c:v>
                      </c:pt>
                      <c:pt idx="4839">
                        <c:v>48.39</c:v>
                      </c:pt>
                      <c:pt idx="4840">
                        <c:v>48.4</c:v>
                      </c:pt>
                      <c:pt idx="4841">
                        <c:v>48.41</c:v>
                      </c:pt>
                      <c:pt idx="4842">
                        <c:v>48.42</c:v>
                      </c:pt>
                      <c:pt idx="4843">
                        <c:v>48.43</c:v>
                      </c:pt>
                      <c:pt idx="4844">
                        <c:v>48.44</c:v>
                      </c:pt>
                      <c:pt idx="4845">
                        <c:v>48.45</c:v>
                      </c:pt>
                      <c:pt idx="4846">
                        <c:v>48.46</c:v>
                      </c:pt>
                      <c:pt idx="4847">
                        <c:v>48.47</c:v>
                      </c:pt>
                      <c:pt idx="4848">
                        <c:v>48.48</c:v>
                      </c:pt>
                      <c:pt idx="4849">
                        <c:v>48.49</c:v>
                      </c:pt>
                      <c:pt idx="4850">
                        <c:v>48.5</c:v>
                      </c:pt>
                      <c:pt idx="4851">
                        <c:v>48.51</c:v>
                      </c:pt>
                      <c:pt idx="4852">
                        <c:v>48.52</c:v>
                      </c:pt>
                      <c:pt idx="4853">
                        <c:v>48.53</c:v>
                      </c:pt>
                      <c:pt idx="4854">
                        <c:v>48.54</c:v>
                      </c:pt>
                      <c:pt idx="4855">
                        <c:v>48.55</c:v>
                      </c:pt>
                      <c:pt idx="4856">
                        <c:v>48.56</c:v>
                      </c:pt>
                      <c:pt idx="4857">
                        <c:v>48.57</c:v>
                      </c:pt>
                      <c:pt idx="4858">
                        <c:v>48.58</c:v>
                      </c:pt>
                      <c:pt idx="4859">
                        <c:v>48.59</c:v>
                      </c:pt>
                      <c:pt idx="4860">
                        <c:v>48.6</c:v>
                      </c:pt>
                      <c:pt idx="4861">
                        <c:v>48.61</c:v>
                      </c:pt>
                      <c:pt idx="4862">
                        <c:v>48.62</c:v>
                      </c:pt>
                      <c:pt idx="4863">
                        <c:v>48.63</c:v>
                      </c:pt>
                      <c:pt idx="4864">
                        <c:v>48.64</c:v>
                      </c:pt>
                      <c:pt idx="4865">
                        <c:v>48.65</c:v>
                      </c:pt>
                      <c:pt idx="4866">
                        <c:v>48.66</c:v>
                      </c:pt>
                      <c:pt idx="4867">
                        <c:v>48.67</c:v>
                      </c:pt>
                      <c:pt idx="4868">
                        <c:v>48.68</c:v>
                      </c:pt>
                      <c:pt idx="4869">
                        <c:v>48.69</c:v>
                      </c:pt>
                      <c:pt idx="4870">
                        <c:v>48.7</c:v>
                      </c:pt>
                      <c:pt idx="4871">
                        <c:v>48.71</c:v>
                      </c:pt>
                      <c:pt idx="4872">
                        <c:v>48.72</c:v>
                      </c:pt>
                      <c:pt idx="4873">
                        <c:v>48.73</c:v>
                      </c:pt>
                      <c:pt idx="4874">
                        <c:v>48.74</c:v>
                      </c:pt>
                      <c:pt idx="4875">
                        <c:v>48.75</c:v>
                      </c:pt>
                      <c:pt idx="4876">
                        <c:v>48.76</c:v>
                      </c:pt>
                      <c:pt idx="4877">
                        <c:v>48.77</c:v>
                      </c:pt>
                      <c:pt idx="4878">
                        <c:v>48.78</c:v>
                      </c:pt>
                      <c:pt idx="4879">
                        <c:v>48.79</c:v>
                      </c:pt>
                      <c:pt idx="4880">
                        <c:v>48.8</c:v>
                      </c:pt>
                      <c:pt idx="4881">
                        <c:v>48.81</c:v>
                      </c:pt>
                      <c:pt idx="4882">
                        <c:v>48.82</c:v>
                      </c:pt>
                      <c:pt idx="4883">
                        <c:v>48.83</c:v>
                      </c:pt>
                      <c:pt idx="4884">
                        <c:v>48.84</c:v>
                      </c:pt>
                      <c:pt idx="4885">
                        <c:v>48.85</c:v>
                      </c:pt>
                      <c:pt idx="4886">
                        <c:v>48.86</c:v>
                      </c:pt>
                      <c:pt idx="4887">
                        <c:v>48.87</c:v>
                      </c:pt>
                      <c:pt idx="4888">
                        <c:v>48.88</c:v>
                      </c:pt>
                      <c:pt idx="4889">
                        <c:v>48.89</c:v>
                      </c:pt>
                      <c:pt idx="4890">
                        <c:v>48.9</c:v>
                      </c:pt>
                      <c:pt idx="4891">
                        <c:v>48.91</c:v>
                      </c:pt>
                      <c:pt idx="4892">
                        <c:v>48.92</c:v>
                      </c:pt>
                      <c:pt idx="4893">
                        <c:v>48.93</c:v>
                      </c:pt>
                      <c:pt idx="4894">
                        <c:v>48.94</c:v>
                      </c:pt>
                      <c:pt idx="4895">
                        <c:v>48.95</c:v>
                      </c:pt>
                      <c:pt idx="4896">
                        <c:v>48.96</c:v>
                      </c:pt>
                      <c:pt idx="4897">
                        <c:v>48.97</c:v>
                      </c:pt>
                      <c:pt idx="4898">
                        <c:v>48.98</c:v>
                      </c:pt>
                      <c:pt idx="4899">
                        <c:v>48.99</c:v>
                      </c:pt>
                      <c:pt idx="4900">
                        <c:v>49</c:v>
                      </c:pt>
                      <c:pt idx="4901">
                        <c:v>49.01</c:v>
                      </c:pt>
                      <c:pt idx="4902">
                        <c:v>49.02</c:v>
                      </c:pt>
                      <c:pt idx="4903">
                        <c:v>49.03</c:v>
                      </c:pt>
                      <c:pt idx="4904">
                        <c:v>49.04</c:v>
                      </c:pt>
                      <c:pt idx="4905">
                        <c:v>49.05</c:v>
                      </c:pt>
                      <c:pt idx="4906">
                        <c:v>49.06</c:v>
                      </c:pt>
                      <c:pt idx="4907">
                        <c:v>49.07</c:v>
                      </c:pt>
                      <c:pt idx="4908">
                        <c:v>49.08</c:v>
                      </c:pt>
                      <c:pt idx="4909">
                        <c:v>49.09</c:v>
                      </c:pt>
                      <c:pt idx="4910">
                        <c:v>49.1</c:v>
                      </c:pt>
                      <c:pt idx="4911">
                        <c:v>49.11</c:v>
                      </c:pt>
                      <c:pt idx="4912">
                        <c:v>49.12</c:v>
                      </c:pt>
                      <c:pt idx="4913">
                        <c:v>49.13</c:v>
                      </c:pt>
                      <c:pt idx="4914">
                        <c:v>49.14</c:v>
                      </c:pt>
                      <c:pt idx="4915">
                        <c:v>49.15</c:v>
                      </c:pt>
                      <c:pt idx="4916">
                        <c:v>49.16</c:v>
                      </c:pt>
                      <c:pt idx="4917">
                        <c:v>49.17</c:v>
                      </c:pt>
                      <c:pt idx="4918">
                        <c:v>49.18</c:v>
                      </c:pt>
                      <c:pt idx="4919">
                        <c:v>49.19</c:v>
                      </c:pt>
                      <c:pt idx="4920">
                        <c:v>49.2</c:v>
                      </c:pt>
                      <c:pt idx="4921">
                        <c:v>49.21</c:v>
                      </c:pt>
                      <c:pt idx="4922">
                        <c:v>49.22</c:v>
                      </c:pt>
                      <c:pt idx="4923">
                        <c:v>49.23</c:v>
                      </c:pt>
                      <c:pt idx="4924">
                        <c:v>49.24</c:v>
                      </c:pt>
                      <c:pt idx="4925">
                        <c:v>49.25</c:v>
                      </c:pt>
                      <c:pt idx="4926">
                        <c:v>49.26</c:v>
                      </c:pt>
                      <c:pt idx="4927">
                        <c:v>49.27</c:v>
                      </c:pt>
                      <c:pt idx="4928">
                        <c:v>49.28</c:v>
                      </c:pt>
                      <c:pt idx="4929">
                        <c:v>49.29</c:v>
                      </c:pt>
                      <c:pt idx="4930">
                        <c:v>49.3</c:v>
                      </c:pt>
                      <c:pt idx="4931">
                        <c:v>49.31</c:v>
                      </c:pt>
                      <c:pt idx="4932">
                        <c:v>49.32</c:v>
                      </c:pt>
                      <c:pt idx="4933">
                        <c:v>49.33</c:v>
                      </c:pt>
                      <c:pt idx="4934">
                        <c:v>49.34</c:v>
                      </c:pt>
                      <c:pt idx="4935">
                        <c:v>49.35</c:v>
                      </c:pt>
                      <c:pt idx="4936">
                        <c:v>49.36</c:v>
                      </c:pt>
                      <c:pt idx="4937">
                        <c:v>49.37</c:v>
                      </c:pt>
                      <c:pt idx="4938">
                        <c:v>49.38</c:v>
                      </c:pt>
                      <c:pt idx="4939">
                        <c:v>49.39</c:v>
                      </c:pt>
                      <c:pt idx="4940">
                        <c:v>49.4</c:v>
                      </c:pt>
                      <c:pt idx="4941">
                        <c:v>49.41</c:v>
                      </c:pt>
                      <c:pt idx="4942">
                        <c:v>49.42</c:v>
                      </c:pt>
                      <c:pt idx="4943">
                        <c:v>49.43</c:v>
                      </c:pt>
                      <c:pt idx="4944">
                        <c:v>49.44</c:v>
                      </c:pt>
                      <c:pt idx="4945">
                        <c:v>49.45</c:v>
                      </c:pt>
                      <c:pt idx="4946">
                        <c:v>49.46</c:v>
                      </c:pt>
                      <c:pt idx="4947">
                        <c:v>49.47</c:v>
                      </c:pt>
                      <c:pt idx="4948">
                        <c:v>49.48</c:v>
                      </c:pt>
                      <c:pt idx="4949">
                        <c:v>49.49</c:v>
                      </c:pt>
                      <c:pt idx="4950">
                        <c:v>49.5</c:v>
                      </c:pt>
                      <c:pt idx="4951">
                        <c:v>49.51</c:v>
                      </c:pt>
                      <c:pt idx="4952">
                        <c:v>49.52</c:v>
                      </c:pt>
                      <c:pt idx="4953">
                        <c:v>49.53</c:v>
                      </c:pt>
                      <c:pt idx="4954">
                        <c:v>49.54</c:v>
                      </c:pt>
                      <c:pt idx="4955">
                        <c:v>49.55</c:v>
                      </c:pt>
                      <c:pt idx="4956">
                        <c:v>49.56</c:v>
                      </c:pt>
                      <c:pt idx="4957">
                        <c:v>49.57</c:v>
                      </c:pt>
                      <c:pt idx="4958">
                        <c:v>49.58</c:v>
                      </c:pt>
                      <c:pt idx="4959">
                        <c:v>49.59</c:v>
                      </c:pt>
                      <c:pt idx="4960">
                        <c:v>49.6</c:v>
                      </c:pt>
                      <c:pt idx="4961">
                        <c:v>49.61</c:v>
                      </c:pt>
                      <c:pt idx="4962">
                        <c:v>49.62</c:v>
                      </c:pt>
                      <c:pt idx="4963">
                        <c:v>49.63</c:v>
                      </c:pt>
                      <c:pt idx="4964">
                        <c:v>49.64</c:v>
                      </c:pt>
                      <c:pt idx="4965">
                        <c:v>49.65</c:v>
                      </c:pt>
                      <c:pt idx="4966">
                        <c:v>49.66</c:v>
                      </c:pt>
                      <c:pt idx="4967">
                        <c:v>49.67</c:v>
                      </c:pt>
                      <c:pt idx="4968">
                        <c:v>49.68</c:v>
                      </c:pt>
                      <c:pt idx="4969">
                        <c:v>49.69</c:v>
                      </c:pt>
                      <c:pt idx="4970">
                        <c:v>49.7</c:v>
                      </c:pt>
                      <c:pt idx="4971">
                        <c:v>49.71</c:v>
                      </c:pt>
                      <c:pt idx="4972">
                        <c:v>49.72</c:v>
                      </c:pt>
                      <c:pt idx="4973">
                        <c:v>49.73</c:v>
                      </c:pt>
                      <c:pt idx="4974">
                        <c:v>49.74</c:v>
                      </c:pt>
                      <c:pt idx="4975">
                        <c:v>49.75</c:v>
                      </c:pt>
                      <c:pt idx="4976">
                        <c:v>49.76</c:v>
                      </c:pt>
                      <c:pt idx="4977">
                        <c:v>49.77</c:v>
                      </c:pt>
                      <c:pt idx="4978">
                        <c:v>49.78</c:v>
                      </c:pt>
                      <c:pt idx="4979">
                        <c:v>49.79</c:v>
                      </c:pt>
                      <c:pt idx="4980">
                        <c:v>49.8</c:v>
                      </c:pt>
                      <c:pt idx="4981">
                        <c:v>49.81</c:v>
                      </c:pt>
                      <c:pt idx="4982">
                        <c:v>49.82</c:v>
                      </c:pt>
                      <c:pt idx="4983">
                        <c:v>49.83</c:v>
                      </c:pt>
                      <c:pt idx="4984">
                        <c:v>49.84</c:v>
                      </c:pt>
                      <c:pt idx="4985">
                        <c:v>49.85</c:v>
                      </c:pt>
                      <c:pt idx="4986">
                        <c:v>49.86</c:v>
                      </c:pt>
                      <c:pt idx="4987">
                        <c:v>49.87</c:v>
                      </c:pt>
                      <c:pt idx="4988">
                        <c:v>49.88</c:v>
                      </c:pt>
                      <c:pt idx="4989">
                        <c:v>49.89</c:v>
                      </c:pt>
                      <c:pt idx="4990">
                        <c:v>49.9</c:v>
                      </c:pt>
                      <c:pt idx="4991">
                        <c:v>49.91</c:v>
                      </c:pt>
                      <c:pt idx="4992">
                        <c:v>49.92</c:v>
                      </c:pt>
                      <c:pt idx="4993">
                        <c:v>49.93</c:v>
                      </c:pt>
                      <c:pt idx="4994">
                        <c:v>49.94</c:v>
                      </c:pt>
                      <c:pt idx="4995">
                        <c:v>49.95</c:v>
                      </c:pt>
                      <c:pt idx="4996">
                        <c:v>49.96</c:v>
                      </c:pt>
                      <c:pt idx="4997">
                        <c:v>49.97</c:v>
                      </c:pt>
                      <c:pt idx="4998">
                        <c:v>49.98</c:v>
                      </c:pt>
                      <c:pt idx="4999">
                        <c:v>49.99</c:v>
                      </c:pt>
                      <c:pt idx="5000">
                        <c:v>50</c:v>
                      </c:pt>
                      <c:pt idx="5001">
                        <c:v>50.01</c:v>
                      </c:pt>
                      <c:pt idx="5002">
                        <c:v>50.02</c:v>
                      </c:pt>
                      <c:pt idx="5003">
                        <c:v>50.03</c:v>
                      </c:pt>
                      <c:pt idx="5004">
                        <c:v>50.04</c:v>
                      </c:pt>
                      <c:pt idx="5005">
                        <c:v>50.05</c:v>
                      </c:pt>
                      <c:pt idx="5006">
                        <c:v>50.06</c:v>
                      </c:pt>
                      <c:pt idx="5007">
                        <c:v>50.07</c:v>
                      </c:pt>
                      <c:pt idx="5008">
                        <c:v>50.08</c:v>
                      </c:pt>
                      <c:pt idx="5009">
                        <c:v>50.09</c:v>
                      </c:pt>
                      <c:pt idx="5010">
                        <c:v>50.1</c:v>
                      </c:pt>
                      <c:pt idx="5011">
                        <c:v>50.11</c:v>
                      </c:pt>
                      <c:pt idx="5012">
                        <c:v>50.12</c:v>
                      </c:pt>
                      <c:pt idx="5013">
                        <c:v>50.13</c:v>
                      </c:pt>
                      <c:pt idx="5014">
                        <c:v>50.14</c:v>
                      </c:pt>
                      <c:pt idx="5015">
                        <c:v>50.15</c:v>
                      </c:pt>
                      <c:pt idx="5016">
                        <c:v>50.16</c:v>
                      </c:pt>
                      <c:pt idx="5017">
                        <c:v>50.17</c:v>
                      </c:pt>
                      <c:pt idx="5018">
                        <c:v>50.18</c:v>
                      </c:pt>
                      <c:pt idx="5019">
                        <c:v>50.19</c:v>
                      </c:pt>
                      <c:pt idx="5020">
                        <c:v>50.2</c:v>
                      </c:pt>
                      <c:pt idx="5021">
                        <c:v>50.21</c:v>
                      </c:pt>
                      <c:pt idx="5022">
                        <c:v>50.22</c:v>
                      </c:pt>
                      <c:pt idx="5023">
                        <c:v>50.23</c:v>
                      </c:pt>
                      <c:pt idx="5024">
                        <c:v>50.24</c:v>
                      </c:pt>
                      <c:pt idx="5025">
                        <c:v>50.25</c:v>
                      </c:pt>
                      <c:pt idx="5026">
                        <c:v>50.26</c:v>
                      </c:pt>
                      <c:pt idx="5027">
                        <c:v>50.27</c:v>
                      </c:pt>
                      <c:pt idx="5028">
                        <c:v>50.28</c:v>
                      </c:pt>
                      <c:pt idx="5029">
                        <c:v>50.29</c:v>
                      </c:pt>
                      <c:pt idx="5030">
                        <c:v>50.3</c:v>
                      </c:pt>
                      <c:pt idx="5031">
                        <c:v>50.31</c:v>
                      </c:pt>
                      <c:pt idx="5032">
                        <c:v>50.32</c:v>
                      </c:pt>
                      <c:pt idx="5033">
                        <c:v>50.33</c:v>
                      </c:pt>
                      <c:pt idx="5034">
                        <c:v>50.34</c:v>
                      </c:pt>
                      <c:pt idx="5035">
                        <c:v>50.35</c:v>
                      </c:pt>
                      <c:pt idx="5036">
                        <c:v>50.36</c:v>
                      </c:pt>
                      <c:pt idx="5037">
                        <c:v>50.37</c:v>
                      </c:pt>
                      <c:pt idx="5038">
                        <c:v>50.38</c:v>
                      </c:pt>
                      <c:pt idx="5039">
                        <c:v>50.39</c:v>
                      </c:pt>
                      <c:pt idx="5040">
                        <c:v>50.4</c:v>
                      </c:pt>
                      <c:pt idx="5041">
                        <c:v>50.41</c:v>
                      </c:pt>
                      <c:pt idx="5042">
                        <c:v>50.42</c:v>
                      </c:pt>
                      <c:pt idx="5043">
                        <c:v>50.43</c:v>
                      </c:pt>
                      <c:pt idx="5044">
                        <c:v>50.44</c:v>
                      </c:pt>
                      <c:pt idx="5045">
                        <c:v>50.45</c:v>
                      </c:pt>
                      <c:pt idx="5046">
                        <c:v>50.46</c:v>
                      </c:pt>
                      <c:pt idx="5047">
                        <c:v>50.47</c:v>
                      </c:pt>
                      <c:pt idx="5048">
                        <c:v>50.48</c:v>
                      </c:pt>
                      <c:pt idx="5049">
                        <c:v>50.49</c:v>
                      </c:pt>
                      <c:pt idx="5050">
                        <c:v>50.5</c:v>
                      </c:pt>
                      <c:pt idx="5051">
                        <c:v>50.51</c:v>
                      </c:pt>
                      <c:pt idx="5052">
                        <c:v>50.52</c:v>
                      </c:pt>
                      <c:pt idx="5053">
                        <c:v>50.53</c:v>
                      </c:pt>
                      <c:pt idx="5054">
                        <c:v>50.54</c:v>
                      </c:pt>
                      <c:pt idx="5055">
                        <c:v>50.55</c:v>
                      </c:pt>
                      <c:pt idx="5056">
                        <c:v>50.56</c:v>
                      </c:pt>
                      <c:pt idx="5057">
                        <c:v>50.57</c:v>
                      </c:pt>
                      <c:pt idx="5058">
                        <c:v>50.58</c:v>
                      </c:pt>
                      <c:pt idx="5059">
                        <c:v>50.59</c:v>
                      </c:pt>
                      <c:pt idx="5060">
                        <c:v>50.6</c:v>
                      </c:pt>
                      <c:pt idx="5061">
                        <c:v>50.61</c:v>
                      </c:pt>
                      <c:pt idx="5062">
                        <c:v>50.62</c:v>
                      </c:pt>
                      <c:pt idx="5063">
                        <c:v>50.63</c:v>
                      </c:pt>
                      <c:pt idx="5064">
                        <c:v>50.64</c:v>
                      </c:pt>
                      <c:pt idx="5065">
                        <c:v>50.65</c:v>
                      </c:pt>
                      <c:pt idx="5066">
                        <c:v>50.66</c:v>
                      </c:pt>
                      <c:pt idx="5067">
                        <c:v>50.67</c:v>
                      </c:pt>
                      <c:pt idx="5068">
                        <c:v>50.68</c:v>
                      </c:pt>
                      <c:pt idx="5069">
                        <c:v>50.69</c:v>
                      </c:pt>
                      <c:pt idx="5070">
                        <c:v>50.7</c:v>
                      </c:pt>
                      <c:pt idx="5071">
                        <c:v>50.71</c:v>
                      </c:pt>
                      <c:pt idx="5072">
                        <c:v>50.72</c:v>
                      </c:pt>
                      <c:pt idx="5073">
                        <c:v>50.73</c:v>
                      </c:pt>
                      <c:pt idx="5074">
                        <c:v>50.74</c:v>
                      </c:pt>
                      <c:pt idx="5075">
                        <c:v>50.75</c:v>
                      </c:pt>
                      <c:pt idx="5076">
                        <c:v>50.76</c:v>
                      </c:pt>
                      <c:pt idx="5077">
                        <c:v>50.77</c:v>
                      </c:pt>
                      <c:pt idx="5078">
                        <c:v>50.78</c:v>
                      </c:pt>
                      <c:pt idx="5079">
                        <c:v>50.79</c:v>
                      </c:pt>
                      <c:pt idx="5080">
                        <c:v>50.8</c:v>
                      </c:pt>
                      <c:pt idx="5081">
                        <c:v>50.81</c:v>
                      </c:pt>
                      <c:pt idx="5082">
                        <c:v>50.82</c:v>
                      </c:pt>
                      <c:pt idx="5083">
                        <c:v>50.83</c:v>
                      </c:pt>
                      <c:pt idx="5084">
                        <c:v>50.84</c:v>
                      </c:pt>
                      <c:pt idx="5085">
                        <c:v>50.85</c:v>
                      </c:pt>
                      <c:pt idx="5086">
                        <c:v>50.86</c:v>
                      </c:pt>
                      <c:pt idx="5087">
                        <c:v>50.87</c:v>
                      </c:pt>
                      <c:pt idx="5088">
                        <c:v>50.88</c:v>
                      </c:pt>
                      <c:pt idx="5089">
                        <c:v>50.89</c:v>
                      </c:pt>
                      <c:pt idx="5090">
                        <c:v>50.9</c:v>
                      </c:pt>
                      <c:pt idx="5091">
                        <c:v>50.91</c:v>
                      </c:pt>
                      <c:pt idx="5092">
                        <c:v>50.92</c:v>
                      </c:pt>
                      <c:pt idx="5093">
                        <c:v>50.93</c:v>
                      </c:pt>
                      <c:pt idx="5094">
                        <c:v>50.94</c:v>
                      </c:pt>
                      <c:pt idx="5095">
                        <c:v>50.95</c:v>
                      </c:pt>
                      <c:pt idx="5096">
                        <c:v>50.96</c:v>
                      </c:pt>
                      <c:pt idx="5097">
                        <c:v>50.97</c:v>
                      </c:pt>
                      <c:pt idx="5098">
                        <c:v>50.98</c:v>
                      </c:pt>
                      <c:pt idx="5099">
                        <c:v>50.99</c:v>
                      </c:pt>
                      <c:pt idx="5100">
                        <c:v>51</c:v>
                      </c:pt>
                      <c:pt idx="5101">
                        <c:v>51.01</c:v>
                      </c:pt>
                      <c:pt idx="5102">
                        <c:v>51.02</c:v>
                      </c:pt>
                      <c:pt idx="5103">
                        <c:v>51.03</c:v>
                      </c:pt>
                      <c:pt idx="5104">
                        <c:v>51.04</c:v>
                      </c:pt>
                      <c:pt idx="5105">
                        <c:v>51.05</c:v>
                      </c:pt>
                      <c:pt idx="5106">
                        <c:v>51.06</c:v>
                      </c:pt>
                      <c:pt idx="5107">
                        <c:v>51.07</c:v>
                      </c:pt>
                      <c:pt idx="5108">
                        <c:v>51.08</c:v>
                      </c:pt>
                      <c:pt idx="5109">
                        <c:v>51.09</c:v>
                      </c:pt>
                      <c:pt idx="5110">
                        <c:v>51.1</c:v>
                      </c:pt>
                      <c:pt idx="5111">
                        <c:v>51.11</c:v>
                      </c:pt>
                      <c:pt idx="5112">
                        <c:v>51.12</c:v>
                      </c:pt>
                      <c:pt idx="5113">
                        <c:v>51.13</c:v>
                      </c:pt>
                      <c:pt idx="5114">
                        <c:v>51.14</c:v>
                      </c:pt>
                      <c:pt idx="5115">
                        <c:v>51.15</c:v>
                      </c:pt>
                      <c:pt idx="5116">
                        <c:v>51.16</c:v>
                      </c:pt>
                      <c:pt idx="5117">
                        <c:v>51.17</c:v>
                      </c:pt>
                      <c:pt idx="5118">
                        <c:v>51.18</c:v>
                      </c:pt>
                      <c:pt idx="5119">
                        <c:v>51.19</c:v>
                      </c:pt>
                      <c:pt idx="5120">
                        <c:v>51.2</c:v>
                      </c:pt>
                      <c:pt idx="5121">
                        <c:v>51.21</c:v>
                      </c:pt>
                      <c:pt idx="5122">
                        <c:v>51.22</c:v>
                      </c:pt>
                      <c:pt idx="5123">
                        <c:v>51.23</c:v>
                      </c:pt>
                      <c:pt idx="5124">
                        <c:v>51.24</c:v>
                      </c:pt>
                      <c:pt idx="5125">
                        <c:v>51.25</c:v>
                      </c:pt>
                      <c:pt idx="5126">
                        <c:v>51.26</c:v>
                      </c:pt>
                      <c:pt idx="5127">
                        <c:v>51.27</c:v>
                      </c:pt>
                      <c:pt idx="5128">
                        <c:v>51.28</c:v>
                      </c:pt>
                      <c:pt idx="5129">
                        <c:v>51.29</c:v>
                      </c:pt>
                      <c:pt idx="5130">
                        <c:v>51.3</c:v>
                      </c:pt>
                      <c:pt idx="5131">
                        <c:v>51.31</c:v>
                      </c:pt>
                      <c:pt idx="5132">
                        <c:v>51.32</c:v>
                      </c:pt>
                      <c:pt idx="5133">
                        <c:v>51.33</c:v>
                      </c:pt>
                      <c:pt idx="5134">
                        <c:v>51.34</c:v>
                      </c:pt>
                      <c:pt idx="5135">
                        <c:v>51.35</c:v>
                      </c:pt>
                      <c:pt idx="5136">
                        <c:v>51.36</c:v>
                      </c:pt>
                      <c:pt idx="5137">
                        <c:v>51.37</c:v>
                      </c:pt>
                      <c:pt idx="5138">
                        <c:v>51.38</c:v>
                      </c:pt>
                      <c:pt idx="5139">
                        <c:v>51.39</c:v>
                      </c:pt>
                      <c:pt idx="5140">
                        <c:v>51.4</c:v>
                      </c:pt>
                      <c:pt idx="5141">
                        <c:v>51.41</c:v>
                      </c:pt>
                      <c:pt idx="5142">
                        <c:v>51.42</c:v>
                      </c:pt>
                      <c:pt idx="5143">
                        <c:v>51.43</c:v>
                      </c:pt>
                      <c:pt idx="5144">
                        <c:v>51.44</c:v>
                      </c:pt>
                      <c:pt idx="5145">
                        <c:v>51.45</c:v>
                      </c:pt>
                      <c:pt idx="5146">
                        <c:v>51.46</c:v>
                      </c:pt>
                      <c:pt idx="5147">
                        <c:v>51.47</c:v>
                      </c:pt>
                      <c:pt idx="5148">
                        <c:v>51.48</c:v>
                      </c:pt>
                      <c:pt idx="5149">
                        <c:v>51.49</c:v>
                      </c:pt>
                      <c:pt idx="5150">
                        <c:v>51.5</c:v>
                      </c:pt>
                      <c:pt idx="5151">
                        <c:v>51.51</c:v>
                      </c:pt>
                      <c:pt idx="5152">
                        <c:v>51.52</c:v>
                      </c:pt>
                      <c:pt idx="5153">
                        <c:v>51.53</c:v>
                      </c:pt>
                      <c:pt idx="5154">
                        <c:v>51.54</c:v>
                      </c:pt>
                      <c:pt idx="5155">
                        <c:v>51.55</c:v>
                      </c:pt>
                      <c:pt idx="5156">
                        <c:v>51.56</c:v>
                      </c:pt>
                      <c:pt idx="5157">
                        <c:v>51.57</c:v>
                      </c:pt>
                      <c:pt idx="5158">
                        <c:v>51.58</c:v>
                      </c:pt>
                      <c:pt idx="5159">
                        <c:v>51.59</c:v>
                      </c:pt>
                      <c:pt idx="5160">
                        <c:v>51.6</c:v>
                      </c:pt>
                      <c:pt idx="5161">
                        <c:v>51.61</c:v>
                      </c:pt>
                      <c:pt idx="5162">
                        <c:v>51.62</c:v>
                      </c:pt>
                      <c:pt idx="5163">
                        <c:v>51.63</c:v>
                      </c:pt>
                      <c:pt idx="5164">
                        <c:v>51.64</c:v>
                      </c:pt>
                      <c:pt idx="5165">
                        <c:v>51.65</c:v>
                      </c:pt>
                      <c:pt idx="5166">
                        <c:v>51.66</c:v>
                      </c:pt>
                      <c:pt idx="5167">
                        <c:v>51.67</c:v>
                      </c:pt>
                      <c:pt idx="5168">
                        <c:v>51.68</c:v>
                      </c:pt>
                      <c:pt idx="5169">
                        <c:v>51.69</c:v>
                      </c:pt>
                      <c:pt idx="5170">
                        <c:v>51.7</c:v>
                      </c:pt>
                      <c:pt idx="5171">
                        <c:v>51.71</c:v>
                      </c:pt>
                      <c:pt idx="5172">
                        <c:v>51.72</c:v>
                      </c:pt>
                      <c:pt idx="5173">
                        <c:v>51.73</c:v>
                      </c:pt>
                      <c:pt idx="5174">
                        <c:v>51.74</c:v>
                      </c:pt>
                      <c:pt idx="5175">
                        <c:v>51.75</c:v>
                      </c:pt>
                      <c:pt idx="5176">
                        <c:v>51.76</c:v>
                      </c:pt>
                      <c:pt idx="5177">
                        <c:v>51.77</c:v>
                      </c:pt>
                      <c:pt idx="5178">
                        <c:v>51.78</c:v>
                      </c:pt>
                      <c:pt idx="5179">
                        <c:v>51.79</c:v>
                      </c:pt>
                      <c:pt idx="5180">
                        <c:v>51.8</c:v>
                      </c:pt>
                      <c:pt idx="5181">
                        <c:v>51.81</c:v>
                      </c:pt>
                      <c:pt idx="5182">
                        <c:v>51.82</c:v>
                      </c:pt>
                      <c:pt idx="5183">
                        <c:v>51.83</c:v>
                      </c:pt>
                      <c:pt idx="5184">
                        <c:v>51.84</c:v>
                      </c:pt>
                      <c:pt idx="5185">
                        <c:v>51.85</c:v>
                      </c:pt>
                      <c:pt idx="5186">
                        <c:v>51.86</c:v>
                      </c:pt>
                      <c:pt idx="5187">
                        <c:v>51.87</c:v>
                      </c:pt>
                      <c:pt idx="5188">
                        <c:v>51.88</c:v>
                      </c:pt>
                      <c:pt idx="5189">
                        <c:v>51.89</c:v>
                      </c:pt>
                      <c:pt idx="5190">
                        <c:v>51.9</c:v>
                      </c:pt>
                      <c:pt idx="5191">
                        <c:v>51.91</c:v>
                      </c:pt>
                      <c:pt idx="5192">
                        <c:v>51.92</c:v>
                      </c:pt>
                      <c:pt idx="5193">
                        <c:v>51.93</c:v>
                      </c:pt>
                      <c:pt idx="5194">
                        <c:v>51.94</c:v>
                      </c:pt>
                      <c:pt idx="5195">
                        <c:v>51.95</c:v>
                      </c:pt>
                      <c:pt idx="5196">
                        <c:v>51.96</c:v>
                      </c:pt>
                      <c:pt idx="5197">
                        <c:v>51.97</c:v>
                      </c:pt>
                      <c:pt idx="5198">
                        <c:v>51.98</c:v>
                      </c:pt>
                      <c:pt idx="5199">
                        <c:v>51.99</c:v>
                      </c:pt>
                      <c:pt idx="5200">
                        <c:v>52</c:v>
                      </c:pt>
                      <c:pt idx="5201">
                        <c:v>52.01</c:v>
                      </c:pt>
                      <c:pt idx="5202">
                        <c:v>52.02</c:v>
                      </c:pt>
                      <c:pt idx="5203">
                        <c:v>52.03</c:v>
                      </c:pt>
                      <c:pt idx="5204">
                        <c:v>52.04</c:v>
                      </c:pt>
                      <c:pt idx="5205">
                        <c:v>52.05</c:v>
                      </c:pt>
                      <c:pt idx="5206">
                        <c:v>52.06</c:v>
                      </c:pt>
                      <c:pt idx="5207">
                        <c:v>52.07</c:v>
                      </c:pt>
                      <c:pt idx="5208">
                        <c:v>52.08</c:v>
                      </c:pt>
                      <c:pt idx="5209">
                        <c:v>52.09</c:v>
                      </c:pt>
                      <c:pt idx="5210">
                        <c:v>52.1</c:v>
                      </c:pt>
                      <c:pt idx="5211">
                        <c:v>52.11</c:v>
                      </c:pt>
                      <c:pt idx="5212">
                        <c:v>52.12</c:v>
                      </c:pt>
                      <c:pt idx="5213">
                        <c:v>52.13</c:v>
                      </c:pt>
                      <c:pt idx="5214">
                        <c:v>52.14</c:v>
                      </c:pt>
                      <c:pt idx="5215">
                        <c:v>52.15</c:v>
                      </c:pt>
                      <c:pt idx="5216">
                        <c:v>52.16</c:v>
                      </c:pt>
                      <c:pt idx="5217">
                        <c:v>52.17</c:v>
                      </c:pt>
                      <c:pt idx="5218">
                        <c:v>52.18</c:v>
                      </c:pt>
                      <c:pt idx="5219">
                        <c:v>52.19</c:v>
                      </c:pt>
                      <c:pt idx="5220">
                        <c:v>52.2</c:v>
                      </c:pt>
                      <c:pt idx="5221">
                        <c:v>52.21</c:v>
                      </c:pt>
                      <c:pt idx="5222">
                        <c:v>52.22</c:v>
                      </c:pt>
                      <c:pt idx="5223">
                        <c:v>52.23</c:v>
                      </c:pt>
                      <c:pt idx="5224">
                        <c:v>52.24</c:v>
                      </c:pt>
                      <c:pt idx="5225">
                        <c:v>52.25</c:v>
                      </c:pt>
                      <c:pt idx="5226">
                        <c:v>52.26</c:v>
                      </c:pt>
                      <c:pt idx="5227">
                        <c:v>52.27</c:v>
                      </c:pt>
                      <c:pt idx="5228">
                        <c:v>52.28</c:v>
                      </c:pt>
                      <c:pt idx="5229">
                        <c:v>52.29</c:v>
                      </c:pt>
                      <c:pt idx="5230">
                        <c:v>52.3</c:v>
                      </c:pt>
                      <c:pt idx="5231">
                        <c:v>52.31</c:v>
                      </c:pt>
                      <c:pt idx="5232">
                        <c:v>52.32</c:v>
                      </c:pt>
                      <c:pt idx="5233">
                        <c:v>52.33</c:v>
                      </c:pt>
                      <c:pt idx="5234">
                        <c:v>52.34</c:v>
                      </c:pt>
                      <c:pt idx="5235">
                        <c:v>52.35</c:v>
                      </c:pt>
                      <c:pt idx="5236">
                        <c:v>52.36</c:v>
                      </c:pt>
                      <c:pt idx="5237">
                        <c:v>52.37</c:v>
                      </c:pt>
                      <c:pt idx="5238">
                        <c:v>52.38</c:v>
                      </c:pt>
                      <c:pt idx="5239">
                        <c:v>52.39</c:v>
                      </c:pt>
                      <c:pt idx="5240">
                        <c:v>52.4</c:v>
                      </c:pt>
                      <c:pt idx="5241">
                        <c:v>52.41</c:v>
                      </c:pt>
                      <c:pt idx="5242">
                        <c:v>52.42</c:v>
                      </c:pt>
                      <c:pt idx="5243">
                        <c:v>52.43</c:v>
                      </c:pt>
                      <c:pt idx="5244">
                        <c:v>52.44</c:v>
                      </c:pt>
                      <c:pt idx="5245">
                        <c:v>52.45</c:v>
                      </c:pt>
                      <c:pt idx="5246">
                        <c:v>52.46</c:v>
                      </c:pt>
                      <c:pt idx="5247">
                        <c:v>52.47</c:v>
                      </c:pt>
                      <c:pt idx="5248">
                        <c:v>52.48</c:v>
                      </c:pt>
                      <c:pt idx="5249">
                        <c:v>52.49</c:v>
                      </c:pt>
                      <c:pt idx="5250">
                        <c:v>52.5</c:v>
                      </c:pt>
                      <c:pt idx="5251">
                        <c:v>52.51</c:v>
                      </c:pt>
                      <c:pt idx="5252">
                        <c:v>52.52</c:v>
                      </c:pt>
                      <c:pt idx="5253">
                        <c:v>52.53</c:v>
                      </c:pt>
                      <c:pt idx="5254">
                        <c:v>52.54</c:v>
                      </c:pt>
                      <c:pt idx="5255">
                        <c:v>52.55</c:v>
                      </c:pt>
                      <c:pt idx="5256">
                        <c:v>52.56</c:v>
                      </c:pt>
                      <c:pt idx="5257">
                        <c:v>52.57</c:v>
                      </c:pt>
                      <c:pt idx="5258">
                        <c:v>52.58</c:v>
                      </c:pt>
                      <c:pt idx="5259">
                        <c:v>52.59</c:v>
                      </c:pt>
                      <c:pt idx="5260">
                        <c:v>52.6</c:v>
                      </c:pt>
                      <c:pt idx="5261">
                        <c:v>52.61</c:v>
                      </c:pt>
                      <c:pt idx="5262">
                        <c:v>52.62</c:v>
                      </c:pt>
                      <c:pt idx="5263">
                        <c:v>52.63</c:v>
                      </c:pt>
                      <c:pt idx="5264">
                        <c:v>52.64</c:v>
                      </c:pt>
                      <c:pt idx="5265">
                        <c:v>52.65</c:v>
                      </c:pt>
                      <c:pt idx="5266">
                        <c:v>52.66</c:v>
                      </c:pt>
                      <c:pt idx="5267">
                        <c:v>52.67</c:v>
                      </c:pt>
                      <c:pt idx="5268">
                        <c:v>52.68</c:v>
                      </c:pt>
                      <c:pt idx="5269">
                        <c:v>52.69</c:v>
                      </c:pt>
                      <c:pt idx="5270">
                        <c:v>52.7</c:v>
                      </c:pt>
                      <c:pt idx="5271">
                        <c:v>52.71</c:v>
                      </c:pt>
                      <c:pt idx="5272">
                        <c:v>52.72</c:v>
                      </c:pt>
                      <c:pt idx="5273">
                        <c:v>52.73</c:v>
                      </c:pt>
                      <c:pt idx="5274">
                        <c:v>52.74</c:v>
                      </c:pt>
                      <c:pt idx="5275">
                        <c:v>52.75</c:v>
                      </c:pt>
                      <c:pt idx="5276">
                        <c:v>52.76</c:v>
                      </c:pt>
                      <c:pt idx="5277">
                        <c:v>52.77</c:v>
                      </c:pt>
                      <c:pt idx="5278">
                        <c:v>52.78</c:v>
                      </c:pt>
                      <c:pt idx="5279">
                        <c:v>52.79</c:v>
                      </c:pt>
                      <c:pt idx="5280">
                        <c:v>52.8</c:v>
                      </c:pt>
                      <c:pt idx="5281">
                        <c:v>52.81</c:v>
                      </c:pt>
                      <c:pt idx="5282">
                        <c:v>52.82</c:v>
                      </c:pt>
                      <c:pt idx="5283">
                        <c:v>52.83</c:v>
                      </c:pt>
                      <c:pt idx="5284">
                        <c:v>52.84</c:v>
                      </c:pt>
                      <c:pt idx="5285">
                        <c:v>52.85</c:v>
                      </c:pt>
                      <c:pt idx="5286">
                        <c:v>52.86</c:v>
                      </c:pt>
                      <c:pt idx="5287">
                        <c:v>52.87</c:v>
                      </c:pt>
                      <c:pt idx="5288">
                        <c:v>52.88</c:v>
                      </c:pt>
                      <c:pt idx="5289">
                        <c:v>52.89</c:v>
                      </c:pt>
                      <c:pt idx="5290">
                        <c:v>52.9</c:v>
                      </c:pt>
                      <c:pt idx="5291">
                        <c:v>52.91</c:v>
                      </c:pt>
                      <c:pt idx="5292">
                        <c:v>52.92</c:v>
                      </c:pt>
                      <c:pt idx="5293">
                        <c:v>52.93</c:v>
                      </c:pt>
                      <c:pt idx="5294">
                        <c:v>52.94</c:v>
                      </c:pt>
                      <c:pt idx="5295">
                        <c:v>52.95</c:v>
                      </c:pt>
                      <c:pt idx="5296">
                        <c:v>52.96</c:v>
                      </c:pt>
                      <c:pt idx="5297">
                        <c:v>52.97</c:v>
                      </c:pt>
                      <c:pt idx="5298">
                        <c:v>52.98</c:v>
                      </c:pt>
                      <c:pt idx="5299">
                        <c:v>52.99</c:v>
                      </c:pt>
                      <c:pt idx="5300">
                        <c:v>53</c:v>
                      </c:pt>
                      <c:pt idx="5301">
                        <c:v>53.01</c:v>
                      </c:pt>
                      <c:pt idx="5302">
                        <c:v>53.02</c:v>
                      </c:pt>
                      <c:pt idx="5303">
                        <c:v>53.03</c:v>
                      </c:pt>
                      <c:pt idx="5304">
                        <c:v>53.04</c:v>
                      </c:pt>
                      <c:pt idx="5305">
                        <c:v>53.05</c:v>
                      </c:pt>
                      <c:pt idx="5306">
                        <c:v>53.06</c:v>
                      </c:pt>
                      <c:pt idx="5307">
                        <c:v>53.07</c:v>
                      </c:pt>
                      <c:pt idx="5308">
                        <c:v>53.08</c:v>
                      </c:pt>
                      <c:pt idx="5309">
                        <c:v>53.09</c:v>
                      </c:pt>
                      <c:pt idx="5310">
                        <c:v>53.1</c:v>
                      </c:pt>
                      <c:pt idx="5311">
                        <c:v>53.11</c:v>
                      </c:pt>
                      <c:pt idx="5312">
                        <c:v>53.12</c:v>
                      </c:pt>
                      <c:pt idx="5313">
                        <c:v>53.13</c:v>
                      </c:pt>
                      <c:pt idx="5314">
                        <c:v>53.14</c:v>
                      </c:pt>
                      <c:pt idx="5315">
                        <c:v>53.15</c:v>
                      </c:pt>
                      <c:pt idx="5316">
                        <c:v>53.16</c:v>
                      </c:pt>
                      <c:pt idx="5317">
                        <c:v>53.17</c:v>
                      </c:pt>
                      <c:pt idx="5318">
                        <c:v>53.18</c:v>
                      </c:pt>
                      <c:pt idx="5319">
                        <c:v>53.19</c:v>
                      </c:pt>
                      <c:pt idx="5320">
                        <c:v>53.2</c:v>
                      </c:pt>
                      <c:pt idx="5321">
                        <c:v>53.21</c:v>
                      </c:pt>
                      <c:pt idx="5322">
                        <c:v>53.22</c:v>
                      </c:pt>
                      <c:pt idx="5323">
                        <c:v>53.23</c:v>
                      </c:pt>
                      <c:pt idx="5324">
                        <c:v>53.24</c:v>
                      </c:pt>
                      <c:pt idx="5325">
                        <c:v>53.25</c:v>
                      </c:pt>
                      <c:pt idx="5326">
                        <c:v>53.26</c:v>
                      </c:pt>
                      <c:pt idx="5327">
                        <c:v>53.27</c:v>
                      </c:pt>
                      <c:pt idx="5328">
                        <c:v>53.28</c:v>
                      </c:pt>
                      <c:pt idx="5329">
                        <c:v>53.29</c:v>
                      </c:pt>
                      <c:pt idx="5330">
                        <c:v>53.3</c:v>
                      </c:pt>
                      <c:pt idx="5331">
                        <c:v>53.31</c:v>
                      </c:pt>
                      <c:pt idx="5332">
                        <c:v>53.32</c:v>
                      </c:pt>
                      <c:pt idx="5333">
                        <c:v>53.33</c:v>
                      </c:pt>
                      <c:pt idx="5334">
                        <c:v>53.34</c:v>
                      </c:pt>
                      <c:pt idx="5335">
                        <c:v>53.35</c:v>
                      </c:pt>
                      <c:pt idx="5336">
                        <c:v>53.36</c:v>
                      </c:pt>
                      <c:pt idx="5337">
                        <c:v>53.37</c:v>
                      </c:pt>
                      <c:pt idx="5338">
                        <c:v>53.38</c:v>
                      </c:pt>
                      <c:pt idx="5339">
                        <c:v>53.39</c:v>
                      </c:pt>
                      <c:pt idx="5340">
                        <c:v>53.4</c:v>
                      </c:pt>
                      <c:pt idx="5341">
                        <c:v>53.41</c:v>
                      </c:pt>
                      <c:pt idx="5342">
                        <c:v>53.42</c:v>
                      </c:pt>
                      <c:pt idx="5343">
                        <c:v>53.43</c:v>
                      </c:pt>
                      <c:pt idx="5344">
                        <c:v>53.44</c:v>
                      </c:pt>
                      <c:pt idx="5345">
                        <c:v>53.45</c:v>
                      </c:pt>
                      <c:pt idx="5346">
                        <c:v>53.46</c:v>
                      </c:pt>
                      <c:pt idx="5347">
                        <c:v>53.47</c:v>
                      </c:pt>
                      <c:pt idx="5348">
                        <c:v>53.48</c:v>
                      </c:pt>
                      <c:pt idx="5349">
                        <c:v>53.49</c:v>
                      </c:pt>
                      <c:pt idx="5350">
                        <c:v>53.5</c:v>
                      </c:pt>
                      <c:pt idx="5351">
                        <c:v>53.51</c:v>
                      </c:pt>
                      <c:pt idx="5352">
                        <c:v>53.52</c:v>
                      </c:pt>
                      <c:pt idx="5353">
                        <c:v>53.53</c:v>
                      </c:pt>
                      <c:pt idx="5354">
                        <c:v>53.54</c:v>
                      </c:pt>
                      <c:pt idx="5355">
                        <c:v>53.55</c:v>
                      </c:pt>
                      <c:pt idx="5356">
                        <c:v>53.56</c:v>
                      </c:pt>
                      <c:pt idx="5357">
                        <c:v>53.57</c:v>
                      </c:pt>
                      <c:pt idx="5358">
                        <c:v>53.58</c:v>
                      </c:pt>
                      <c:pt idx="5359">
                        <c:v>53.59</c:v>
                      </c:pt>
                      <c:pt idx="5360">
                        <c:v>53.6</c:v>
                      </c:pt>
                      <c:pt idx="5361">
                        <c:v>53.61</c:v>
                      </c:pt>
                      <c:pt idx="5362">
                        <c:v>53.62</c:v>
                      </c:pt>
                      <c:pt idx="5363">
                        <c:v>53.63</c:v>
                      </c:pt>
                      <c:pt idx="5364">
                        <c:v>53.64</c:v>
                      </c:pt>
                      <c:pt idx="5365">
                        <c:v>53.65</c:v>
                      </c:pt>
                      <c:pt idx="5366">
                        <c:v>53.66</c:v>
                      </c:pt>
                      <c:pt idx="5367">
                        <c:v>53.67</c:v>
                      </c:pt>
                      <c:pt idx="5368">
                        <c:v>53.68</c:v>
                      </c:pt>
                      <c:pt idx="5369">
                        <c:v>53.69</c:v>
                      </c:pt>
                      <c:pt idx="5370">
                        <c:v>53.7</c:v>
                      </c:pt>
                      <c:pt idx="5371">
                        <c:v>53.71</c:v>
                      </c:pt>
                      <c:pt idx="5372">
                        <c:v>53.72</c:v>
                      </c:pt>
                      <c:pt idx="5373">
                        <c:v>53.73</c:v>
                      </c:pt>
                      <c:pt idx="5374">
                        <c:v>53.74</c:v>
                      </c:pt>
                      <c:pt idx="5375">
                        <c:v>53.75</c:v>
                      </c:pt>
                      <c:pt idx="5376">
                        <c:v>53.76</c:v>
                      </c:pt>
                      <c:pt idx="5377">
                        <c:v>53.77</c:v>
                      </c:pt>
                      <c:pt idx="5378">
                        <c:v>53.78</c:v>
                      </c:pt>
                      <c:pt idx="5379">
                        <c:v>53.79</c:v>
                      </c:pt>
                      <c:pt idx="5380">
                        <c:v>53.8</c:v>
                      </c:pt>
                      <c:pt idx="5381">
                        <c:v>53.81</c:v>
                      </c:pt>
                      <c:pt idx="5382">
                        <c:v>53.82</c:v>
                      </c:pt>
                      <c:pt idx="5383">
                        <c:v>53.83</c:v>
                      </c:pt>
                      <c:pt idx="5384">
                        <c:v>53.84</c:v>
                      </c:pt>
                      <c:pt idx="5385">
                        <c:v>53.85</c:v>
                      </c:pt>
                      <c:pt idx="5386">
                        <c:v>53.86</c:v>
                      </c:pt>
                      <c:pt idx="5387">
                        <c:v>53.87</c:v>
                      </c:pt>
                      <c:pt idx="5388">
                        <c:v>53.88</c:v>
                      </c:pt>
                      <c:pt idx="5389">
                        <c:v>53.89</c:v>
                      </c:pt>
                      <c:pt idx="5390">
                        <c:v>53.9</c:v>
                      </c:pt>
                      <c:pt idx="5391">
                        <c:v>53.91</c:v>
                      </c:pt>
                      <c:pt idx="5392">
                        <c:v>53.92</c:v>
                      </c:pt>
                      <c:pt idx="5393">
                        <c:v>53.93</c:v>
                      </c:pt>
                      <c:pt idx="5394">
                        <c:v>53.94</c:v>
                      </c:pt>
                      <c:pt idx="5395">
                        <c:v>53.95</c:v>
                      </c:pt>
                      <c:pt idx="5396">
                        <c:v>53.96</c:v>
                      </c:pt>
                      <c:pt idx="5397">
                        <c:v>53.97</c:v>
                      </c:pt>
                      <c:pt idx="5398">
                        <c:v>53.98</c:v>
                      </c:pt>
                      <c:pt idx="5399">
                        <c:v>53.99</c:v>
                      </c:pt>
                      <c:pt idx="5400">
                        <c:v>54</c:v>
                      </c:pt>
                      <c:pt idx="5401">
                        <c:v>54.01</c:v>
                      </c:pt>
                      <c:pt idx="5402">
                        <c:v>54.02</c:v>
                      </c:pt>
                      <c:pt idx="5403">
                        <c:v>54.03</c:v>
                      </c:pt>
                      <c:pt idx="5404">
                        <c:v>54.04</c:v>
                      </c:pt>
                      <c:pt idx="5405">
                        <c:v>54.05</c:v>
                      </c:pt>
                      <c:pt idx="5406">
                        <c:v>54.06</c:v>
                      </c:pt>
                      <c:pt idx="5407">
                        <c:v>54.07</c:v>
                      </c:pt>
                      <c:pt idx="5408">
                        <c:v>54.08</c:v>
                      </c:pt>
                      <c:pt idx="5409">
                        <c:v>54.09</c:v>
                      </c:pt>
                      <c:pt idx="5410">
                        <c:v>54.1</c:v>
                      </c:pt>
                      <c:pt idx="5411">
                        <c:v>54.11</c:v>
                      </c:pt>
                      <c:pt idx="5412">
                        <c:v>54.12</c:v>
                      </c:pt>
                      <c:pt idx="5413">
                        <c:v>54.13</c:v>
                      </c:pt>
                      <c:pt idx="5414">
                        <c:v>54.14</c:v>
                      </c:pt>
                      <c:pt idx="5415">
                        <c:v>54.15</c:v>
                      </c:pt>
                      <c:pt idx="5416">
                        <c:v>54.16</c:v>
                      </c:pt>
                      <c:pt idx="5417">
                        <c:v>54.17</c:v>
                      </c:pt>
                      <c:pt idx="5418">
                        <c:v>54.18</c:v>
                      </c:pt>
                      <c:pt idx="5419">
                        <c:v>54.19</c:v>
                      </c:pt>
                      <c:pt idx="5420">
                        <c:v>54.2</c:v>
                      </c:pt>
                      <c:pt idx="5421">
                        <c:v>54.21</c:v>
                      </c:pt>
                      <c:pt idx="5422">
                        <c:v>54.22</c:v>
                      </c:pt>
                      <c:pt idx="5423">
                        <c:v>54.23</c:v>
                      </c:pt>
                      <c:pt idx="5424">
                        <c:v>54.24</c:v>
                      </c:pt>
                      <c:pt idx="5425">
                        <c:v>54.25</c:v>
                      </c:pt>
                      <c:pt idx="5426">
                        <c:v>54.26</c:v>
                      </c:pt>
                      <c:pt idx="5427">
                        <c:v>54.27</c:v>
                      </c:pt>
                      <c:pt idx="5428">
                        <c:v>54.28</c:v>
                      </c:pt>
                      <c:pt idx="5429">
                        <c:v>54.29</c:v>
                      </c:pt>
                      <c:pt idx="5430">
                        <c:v>54.3</c:v>
                      </c:pt>
                      <c:pt idx="5431">
                        <c:v>54.31</c:v>
                      </c:pt>
                      <c:pt idx="5432">
                        <c:v>54.32</c:v>
                      </c:pt>
                      <c:pt idx="5433">
                        <c:v>54.33</c:v>
                      </c:pt>
                      <c:pt idx="5434">
                        <c:v>54.34</c:v>
                      </c:pt>
                      <c:pt idx="5435">
                        <c:v>54.35</c:v>
                      </c:pt>
                      <c:pt idx="5436">
                        <c:v>54.36</c:v>
                      </c:pt>
                      <c:pt idx="5437">
                        <c:v>54.37</c:v>
                      </c:pt>
                      <c:pt idx="5438">
                        <c:v>54.38</c:v>
                      </c:pt>
                      <c:pt idx="5439">
                        <c:v>54.39</c:v>
                      </c:pt>
                      <c:pt idx="5440">
                        <c:v>54.4</c:v>
                      </c:pt>
                      <c:pt idx="5441">
                        <c:v>54.41</c:v>
                      </c:pt>
                      <c:pt idx="5442">
                        <c:v>54.42</c:v>
                      </c:pt>
                      <c:pt idx="5443">
                        <c:v>54.43</c:v>
                      </c:pt>
                      <c:pt idx="5444">
                        <c:v>54.44</c:v>
                      </c:pt>
                      <c:pt idx="5445">
                        <c:v>54.45</c:v>
                      </c:pt>
                      <c:pt idx="5446">
                        <c:v>54.46</c:v>
                      </c:pt>
                      <c:pt idx="5447">
                        <c:v>54.47</c:v>
                      </c:pt>
                      <c:pt idx="5448">
                        <c:v>54.48</c:v>
                      </c:pt>
                      <c:pt idx="5449">
                        <c:v>54.49</c:v>
                      </c:pt>
                      <c:pt idx="5450">
                        <c:v>54.5</c:v>
                      </c:pt>
                      <c:pt idx="5451">
                        <c:v>54.51</c:v>
                      </c:pt>
                      <c:pt idx="5452">
                        <c:v>54.52</c:v>
                      </c:pt>
                      <c:pt idx="5453">
                        <c:v>54.53</c:v>
                      </c:pt>
                      <c:pt idx="5454">
                        <c:v>54.54</c:v>
                      </c:pt>
                      <c:pt idx="5455">
                        <c:v>54.55</c:v>
                      </c:pt>
                      <c:pt idx="5456">
                        <c:v>54.56</c:v>
                      </c:pt>
                      <c:pt idx="5457">
                        <c:v>54.57</c:v>
                      </c:pt>
                      <c:pt idx="5458">
                        <c:v>54.58</c:v>
                      </c:pt>
                      <c:pt idx="5459">
                        <c:v>54.59</c:v>
                      </c:pt>
                      <c:pt idx="5460">
                        <c:v>54.6</c:v>
                      </c:pt>
                      <c:pt idx="5461">
                        <c:v>54.61</c:v>
                      </c:pt>
                      <c:pt idx="5462">
                        <c:v>54.62</c:v>
                      </c:pt>
                      <c:pt idx="5463">
                        <c:v>54.63</c:v>
                      </c:pt>
                      <c:pt idx="5464">
                        <c:v>54.64</c:v>
                      </c:pt>
                      <c:pt idx="5465">
                        <c:v>54.65</c:v>
                      </c:pt>
                      <c:pt idx="5466">
                        <c:v>54.66</c:v>
                      </c:pt>
                      <c:pt idx="5467">
                        <c:v>54.67</c:v>
                      </c:pt>
                      <c:pt idx="5468">
                        <c:v>54.68</c:v>
                      </c:pt>
                      <c:pt idx="5469">
                        <c:v>54.69</c:v>
                      </c:pt>
                      <c:pt idx="5470">
                        <c:v>54.7</c:v>
                      </c:pt>
                      <c:pt idx="5471">
                        <c:v>54.71</c:v>
                      </c:pt>
                      <c:pt idx="5472">
                        <c:v>54.72</c:v>
                      </c:pt>
                      <c:pt idx="5473">
                        <c:v>54.73</c:v>
                      </c:pt>
                      <c:pt idx="5474">
                        <c:v>54.74</c:v>
                      </c:pt>
                      <c:pt idx="5475">
                        <c:v>54.75</c:v>
                      </c:pt>
                      <c:pt idx="5476">
                        <c:v>54.76</c:v>
                      </c:pt>
                      <c:pt idx="5477">
                        <c:v>54.77</c:v>
                      </c:pt>
                      <c:pt idx="5478">
                        <c:v>54.78</c:v>
                      </c:pt>
                      <c:pt idx="5479">
                        <c:v>54.79</c:v>
                      </c:pt>
                      <c:pt idx="5480">
                        <c:v>54.8</c:v>
                      </c:pt>
                      <c:pt idx="5481">
                        <c:v>54.81</c:v>
                      </c:pt>
                      <c:pt idx="5482">
                        <c:v>54.82</c:v>
                      </c:pt>
                      <c:pt idx="5483">
                        <c:v>54.83</c:v>
                      </c:pt>
                      <c:pt idx="5484">
                        <c:v>54.84</c:v>
                      </c:pt>
                      <c:pt idx="5485">
                        <c:v>54.85</c:v>
                      </c:pt>
                      <c:pt idx="5486">
                        <c:v>54.86</c:v>
                      </c:pt>
                      <c:pt idx="5487">
                        <c:v>54.87</c:v>
                      </c:pt>
                      <c:pt idx="5488">
                        <c:v>54.88</c:v>
                      </c:pt>
                      <c:pt idx="5489">
                        <c:v>54.89</c:v>
                      </c:pt>
                      <c:pt idx="5490">
                        <c:v>54.9</c:v>
                      </c:pt>
                      <c:pt idx="5491">
                        <c:v>54.91</c:v>
                      </c:pt>
                      <c:pt idx="5492">
                        <c:v>54.92</c:v>
                      </c:pt>
                      <c:pt idx="5493">
                        <c:v>54.93</c:v>
                      </c:pt>
                      <c:pt idx="5494">
                        <c:v>54.94</c:v>
                      </c:pt>
                      <c:pt idx="5495">
                        <c:v>54.95</c:v>
                      </c:pt>
                      <c:pt idx="5496">
                        <c:v>54.96</c:v>
                      </c:pt>
                      <c:pt idx="5497">
                        <c:v>54.97</c:v>
                      </c:pt>
                      <c:pt idx="5498">
                        <c:v>54.98</c:v>
                      </c:pt>
                      <c:pt idx="5499">
                        <c:v>54.99</c:v>
                      </c:pt>
                      <c:pt idx="5500">
                        <c:v>55</c:v>
                      </c:pt>
                      <c:pt idx="5501">
                        <c:v>55.01</c:v>
                      </c:pt>
                      <c:pt idx="5502">
                        <c:v>55.02</c:v>
                      </c:pt>
                      <c:pt idx="5503">
                        <c:v>55.03</c:v>
                      </c:pt>
                      <c:pt idx="5504">
                        <c:v>55.04</c:v>
                      </c:pt>
                      <c:pt idx="5505">
                        <c:v>55.05</c:v>
                      </c:pt>
                      <c:pt idx="5506">
                        <c:v>55.06</c:v>
                      </c:pt>
                      <c:pt idx="5507">
                        <c:v>55.07</c:v>
                      </c:pt>
                      <c:pt idx="5508">
                        <c:v>55.08</c:v>
                      </c:pt>
                      <c:pt idx="5509">
                        <c:v>55.09</c:v>
                      </c:pt>
                      <c:pt idx="5510">
                        <c:v>55.1</c:v>
                      </c:pt>
                      <c:pt idx="5511">
                        <c:v>55.11</c:v>
                      </c:pt>
                      <c:pt idx="5512">
                        <c:v>55.12</c:v>
                      </c:pt>
                      <c:pt idx="5513">
                        <c:v>55.13</c:v>
                      </c:pt>
                      <c:pt idx="5514">
                        <c:v>55.14</c:v>
                      </c:pt>
                      <c:pt idx="5515">
                        <c:v>55.15</c:v>
                      </c:pt>
                      <c:pt idx="5516">
                        <c:v>55.16</c:v>
                      </c:pt>
                      <c:pt idx="5517">
                        <c:v>55.17</c:v>
                      </c:pt>
                      <c:pt idx="5518">
                        <c:v>55.18</c:v>
                      </c:pt>
                      <c:pt idx="5519">
                        <c:v>55.19</c:v>
                      </c:pt>
                      <c:pt idx="5520">
                        <c:v>55.2</c:v>
                      </c:pt>
                      <c:pt idx="5521">
                        <c:v>55.21</c:v>
                      </c:pt>
                      <c:pt idx="5522">
                        <c:v>55.22</c:v>
                      </c:pt>
                      <c:pt idx="5523">
                        <c:v>55.23</c:v>
                      </c:pt>
                      <c:pt idx="5524">
                        <c:v>55.24</c:v>
                      </c:pt>
                      <c:pt idx="5525">
                        <c:v>55.25</c:v>
                      </c:pt>
                      <c:pt idx="5526">
                        <c:v>55.26</c:v>
                      </c:pt>
                      <c:pt idx="5527">
                        <c:v>55.27</c:v>
                      </c:pt>
                      <c:pt idx="5528">
                        <c:v>55.28</c:v>
                      </c:pt>
                      <c:pt idx="5529">
                        <c:v>55.29</c:v>
                      </c:pt>
                      <c:pt idx="5530">
                        <c:v>55.3</c:v>
                      </c:pt>
                      <c:pt idx="5531">
                        <c:v>55.31</c:v>
                      </c:pt>
                      <c:pt idx="5532">
                        <c:v>55.32</c:v>
                      </c:pt>
                      <c:pt idx="5533">
                        <c:v>55.33</c:v>
                      </c:pt>
                      <c:pt idx="5534">
                        <c:v>55.34</c:v>
                      </c:pt>
                      <c:pt idx="5535">
                        <c:v>55.35</c:v>
                      </c:pt>
                      <c:pt idx="5536">
                        <c:v>55.36</c:v>
                      </c:pt>
                      <c:pt idx="5537">
                        <c:v>55.37</c:v>
                      </c:pt>
                      <c:pt idx="5538">
                        <c:v>55.38</c:v>
                      </c:pt>
                      <c:pt idx="5539">
                        <c:v>55.39</c:v>
                      </c:pt>
                      <c:pt idx="5540">
                        <c:v>55.4</c:v>
                      </c:pt>
                      <c:pt idx="5541">
                        <c:v>55.41</c:v>
                      </c:pt>
                      <c:pt idx="5542">
                        <c:v>55.42</c:v>
                      </c:pt>
                      <c:pt idx="5543">
                        <c:v>55.43</c:v>
                      </c:pt>
                      <c:pt idx="5544">
                        <c:v>55.44</c:v>
                      </c:pt>
                      <c:pt idx="5545">
                        <c:v>55.45</c:v>
                      </c:pt>
                      <c:pt idx="5546">
                        <c:v>55.46</c:v>
                      </c:pt>
                      <c:pt idx="5547">
                        <c:v>55.47</c:v>
                      </c:pt>
                      <c:pt idx="5548">
                        <c:v>55.48</c:v>
                      </c:pt>
                      <c:pt idx="5549">
                        <c:v>55.49</c:v>
                      </c:pt>
                      <c:pt idx="5550">
                        <c:v>55.5</c:v>
                      </c:pt>
                      <c:pt idx="5551">
                        <c:v>55.51</c:v>
                      </c:pt>
                      <c:pt idx="5552">
                        <c:v>55.52</c:v>
                      </c:pt>
                      <c:pt idx="5553">
                        <c:v>55.53</c:v>
                      </c:pt>
                      <c:pt idx="5554">
                        <c:v>55.54</c:v>
                      </c:pt>
                      <c:pt idx="5555">
                        <c:v>55.55</c:v>
                      </c:pt>
                      <c:pt idx="5556">
                        <c:v>55.56</c:v>
                      </c:pt>
                      <c:pt idx="5557">
                        <c:v>55.57</c:v>
                      </c:pt>
                      <c:pt idx="5558">
                        <c:v>55.58</c:v>
                      </c:pt>
                      <c:pt idx="5559">
                        <c:v>55.59</c:v>
                      </c:pt>
                      <c:pt idx="5560">
                        <c:v>55.6</c:v>
                      </c:pt>
                      <c:pt idx="5561">
                        <c:v>55.61</c:v>
                      </c:pt>
                      <c:pt idx="5562">
                        <c:v>55.62</c:v>
                      </c:pt>
                      <c:pt idx="5563">
                        <c:v>55.63</c:v>
                      </c:pt>
                      <c:pt idx="5564">
                        <c:v>55.64</c:v>
                      </c:pt>
                      <c:pt idx="5565">
                        <c:v>55.65</c:v>
                      </c:pt>
                      <c:pt idx="5566">
                        <c:v>55.66</c:v>
                      </c:pt>
                      <c:pt idx="5567">
                        <c:v>55.67</c:v>
                      </c:pt>
                      <c:pt idx="5568">
                        <c:v>55.68</c:v>
                      </c:pt>
                      <c:pt idx="5569">
                        <c:v>55.69</c:v>
                      </c:pt>
                      <c:pt idx="5570">
                        <c:v>55.7</c:v>
                      </c:pt>
                      <c:pt idx="5571">
                        <c:v>55.71</c:v>
                      </c:pt>
                      <c:pt idx="5572">
                        <c:v>55.72</c:v>
                      </c:pt>
                      <c:pt idx="5573">
                        <c:v>55.73</c:v>
                      </c:pt>
                      <c:pt idx="5574">
                        <c:v>55.74</c:v>
                      </c:pt>
                      <c:pt idx="5575">
                        <c:v>55.75</c:v>
                      </c:pt>
                      <c:pt idx="5576">
                        <c:v>55.76</c:v>
                      </c:pt>
                      <c:pt idx="5577">
                        <c:v>55.77</c:v>
                      </c:pt>
                      <c:pt idx="5578">
                        <c:v>55.78</c:v>
                      </c:pt>
                      <c:pt idx="5579">
                        <c:v>55.79</c:v>
                      </c:pt>
                      <c:pt idx="5580">
                        <c:v>55.8</c:v>
                      </c:pt>
                      <c:pt idx="5581">
                        <c:v>55.81</c:v>
                      </c:pt>
                      <c:pt idx="5582">
                        <c:v>55.82</c:v>
                      </c:pt>
                      <c:pt idx="5583">
                        <c:v>55.83</c:v>
                      </c:pt>
                      <c:pt idx="5584">
                        <c:v>55.84</c:v>
                      </c:pt>
                      <c:pt idx="5585">
                        <c:v>55.85</c:v>
                      </c:pt>
                      <c:pt idx="5586">
                        <c:v>55.86</c:v>
                      </c:pt>
                      <c:pt idx="5587">
                        <c:v>55.87</c:v>
                      </c:pt>
                      <c:pt idx="5588">
                        <c:v>55.88</c:v>
                      </c:pt>
                      <c:pt idx="5589">
                        <c:v>55.89</c:v>
                      </c:pt>
                      <c:pt idx="5590">
                        <c:v>55.9</c:v>
                      </c:pt>
                      <c:pt idx="5591">
                        <c:v>55.91</c:v>
                      </c:pt>
                      <c:pt idx="5592">
                        <c:v>55.92</c:v>
                      </c:pt>
                      <c:pt idx="5593">
                        <c:v>55.93</c:v>
                      </c:pt>
                      <c:pt idx="5594">
                        <c:v>55.94</c:v>
                      </c:pt>
                      <c:pt idx="5595">
                        <c:v>55.95</c:v>
                      </c:pt>
                      <c:pt idx="5596">
                        <c:v>55.96</c:v>
                      </c:pt>
                      <c:pt idx="5597">
                        <c:v>55.97</c:v>
                      </c:pt>
                      <c:pt idx="5598">
                        <c:v>55.98</c:v>
                      </c:pt>
                      <c:pt idx="5599">
                        <c:v>55.99</c:v>
                      </c:pt>
                      <c:pt idx="5600">
                        <c:v>56</c:v>
                      </c:pt>
                      <c:pt idx="5601">
                        <c:v>56.01</c:v>
                      </c:pt>
                      <c:pt idx="5602">
                        <c:v>56.02</c:v>
                      </c:pt>
                      <c:pt idx="5603">
                        <c:v>56.03</c:v>
                      </c:pt>
                      <c:pt idx="5604">
                        <c:v>56.04</c:v>
                      </c:pt>
                      <c:pt idx="5605">
                        <c:v>56.05</c:v>
                      </c:pt>
                      <c:pt idx="5606">
                        <c:v>56.06</c:v>
                      </c:pt>
                      <c:pt idx="5607">
                        <c:v>56.07</c:v>
                      </c:pt>
                      <c:pt idx="5608">
                        <c:v>56.08</c:v>
                      </c:pt>
                      <c:pt idx="5609">
                        <c:v>56.09</c:v>
                      </c:pt>
                      <c:pt idx="5610">
                        <c:v>56.1</c:v>
                      </c:pt>
                      <c:pt idx="5611">
                        <c:v>56.11</c:v>
                      </c:pt>
                      <c:pt idx="5612">
                        <c:v>56.12</c:v>
                      </c:pt>
                      <c:pt idx="5613">
                        <c:v>56.13</c:v>
                      </c:pt>
                      <c:pt idx="5614">
                        <c:v>56.14</c:v>
                      </c:pt>
                      <c:pt idx="5615">
                        <c:v>56.15</c:v>
                      </c:pt>
                      <c:pt idx="5616">
                        <c:v>56.16</c:v>
                      </c:pt>
                      <c:pt idx="5617">
                        <c:v>56.17</c:v>
                      </c:pt>
                      <c:pt idx="5618">
                        <c:v>56.18</c:v>
                      </c:pt>
                      <c:pt idx="5619">
                        <c:v>56.19</c:v>
                      </c:pt>
                      <c:pt idx="5620">
                        <c:v>56.2</c:v>
                      </c:pt>
                      <c:pt idx="5621">
                        <c:v>56.21</c:v>
                      </c:pt>
                      <c:pt idx="5622">
                        <c:v>56.22</c:v>
                      </c:pt>
                      <c:pt idx="5623">
                        <c:v>56.23</c:v>
                      </c:pt>
                      <c:pt idx="5624">
                        <c:v>56.24</c:v>
                      </c:pt>
                      <c:pt idx="5625">
                        <c:v>56.25</c:v>
                      </c:pt>
                      <c:pt idx="5626">
                        <c:v>56.26</c:v>
                      </c:pt>
                      <c:pt idx="5627">
                        <c:v>56.27</c:v>
                      </c:pt>
                      <c:pt idx="5628">
                        <c:v>56.28</c:v>
                      </c:pt>
                      <c:pt idx="5629">
                        <c:v>56.29</c:v>
                      </c:pt>
                      <c:pt idx="5630">
                        <c:v>56.3</c:v>
                      </c:pt>
                      <c:pt idx="5631">
                        <c:v>56.31</c:v>
                      </c:pt>
                      <c:pt idx="5632">
                        <c:v>56.32</c:v>
                      </c:pt>
                      <c:pt idx="5633">
                        <c:v>56.33</c:v>
                      </c:pt>
                      <c:pt idx="5634">
                        <c:v>56.34</c:v>
                      </c:pt>
                      <c:pt idx="5635">
                        <c:v>56.35</c:v>
                      </c:pt>
                      <c:pt idx="5636">
                        <c:v>56.36</c:v>
                      </c:pt>
                      <c:pt idx="5637">
                        <c:v>56.37</c:v>
                      </c:pt>
                      <c:pt idx="5638">
                        <c:v>56.38</c:v>
                      </c:pt>
                      <c:pt idx="5639">
                        <c:v>56.39</c:v>
                      </c:pt>
                      <c:pt idx="5640">
                        <c:v>56.4</c:v>
                      </c:pt>
                      <c:pt idx="5641">
                        <c:v>56.41</c:v>
                      </c:pt>
                      <c:pt idx="5642">
                        <c:v>56.42</c:v>
                      </c:pt>
                      <c:pt idx="5643">
                        <c:v>56.43</c:v>
                      </c:pt>
                      <c:pt idx="5644">
                        <c:v>56.44</c:v>
                      </c:pt>
                      <c:pt idx="5645">
                        <c:v>56.45</c:v>
                      </c:pt>
                      <c:pt idx="5646">
                        <c:v>56.46</c:v>
                      </c:pt>
                      <c:pt idx="5647">
                        <c:v>56.47</c:v>
                      </c:pt>
                      <c:pt idx="5648">
                        <c:v>56.48</c:v>
                      </c:pt>
                      <c:pt idx="5649">
                        <c:v>56.49</c:v>
                      </c:pt>
                      <c:pt idx="5650">
                        <c:v>56.5</c:v>
                      </c:pt>
                      <c:pt idx="5651">
                        <c:v>56.51</c:v>
                      </c:pt>
                      <c:pt idx="5652">
                        <c:v>56.52</c:v>
                      </c:pt>
                      <c:pt idx="5653">
                        <c:v>56.53</c:v>
                      </c:pt>
                      <c:pt idx="5654">
                        <c:v>56.54</c:v>
                      </c:pt>
                      <c:pt idx="5655">
                        <c:v>56.55</c:v>
                      </c:pt>
                      <c:pt idx="5656">
                        <c:v>56.56</c:v>
                      </c:pt>
                      <c:pt idx="5657">
                        <c:v>56.57</c:v>
                      </c:pt>
                      <c:pt idx="5658">
                        <c:v>56.58</c:v>
                      </c:pt>
                      <c:pt idx="5659">
                        <c:v>56.59</c:v>
                      </c:pt>
                      <c:pt idx="5660">
                        <c:v>56.6</c:v>
                      </c:pt>
                      <c:pt idx="5661">
                        <c:v>56.61</c:v>
                      </c:pt>
                      <c:pt idx="5662">
                        <c:v>56.62</c:v>
                      </c:pt>
                      <c:pt idx="5663">
                        <c:v>56.63</c:v>
                      </c:pt>
                      <c:pt idx="5664">
                        <c:v>56.64</c:v>
                      </c:pt>
                      <c:pt idx="5665">
                        <c:v>56.65</c:v>
                      </c:pt>
                      <c:pt idx="5666">
                        <c:v>56.66</c:v>
                      </c:pt>
                      <c:pt idx="5667">
                        <c:v>56.67</c:v>
                      </c:pt>
                      <c:pt idx="5668">
                        <c:v>56.68</c:v>
                      </c:pt>
                      <c:pt idx="5669">
                        <c:v>56.69</c:v>
                      </c:pt>
                      <c:pt idx="5670">
                        <c:v>56.7</c:v>
                      </c:pt>
                      <c:pt idx="5671">
                        <c:v>56.71</c:v>
                      </c:pt>
                      <c:pt idx="5672">
                        <c:v>56.72</c:v>
                      </c:pt>
                      <c:pt idx="5673">
                        <c:v>56.73</c:v>
                      </c:pt>
                      <c:pt idx="5674">
                        <c:v>56.74</c:v>
                      </c:pt>
                      <c:pt idx="5675">
                        <c:v>56.75</c:v>
                      </c:pt>
                      <c:pt idx="5676">
                        <c:v>56.76</c:v>
                      </c:pt>
                      <c:pt idx="5677">
                        <c:v>56.77</c:v>
                      </c:pt>
                      <c:pt idx="5678">
                        <c:v>56.78</c:v>
                      </c:pt>
                      <c:pt idx="5679">
                        <c:v>56.79</c:v>
                      </c:pt>
                      <c:pt idx="5680">
                        <c:v>56.8</c:v>
                      </c:pt>
                      <c:pt idx="5681">
                        <c:v>56.81</c:v>
                      </c:pt>
                      <c:pt idx="5682">
                        <c:v>56.82</c:v>
                      </c:pt>
                      <c:pt idx="5683">
                        <c:v>56.83</c:v>
                      </c:pt>
                      <c:pt idx="5684">
                        <c:v>56.84</c:v>
                      </c:pt>
                      <c:pt idx="5685">
                        <c:v>56.85</c:v>
                      </c:pt>
                      <c:pt idx="5686">
                        <c:v>56.86</c:v>
                      </c:pt>
                      <c:pt idx="5687">
                        <c:v>56.87</c:v>
                      </c:pt>
                      <c:pt idx="5688">
                        <c:v>56.88</c:v>
                      </c:pt>
                      <c:pt idx="5689">
                        <c:v>56.89</c:v>
                      </c:pt>
                      <c:pt idx="5690">
                        <c:v>56.9</c:v>
                      </c:pt>
                      <c:pt idx="5691">
                        <c:v>56.91</c:v>
                      </c:pt>
                      <c:pt idx="5692">
                        <c:v>56.92</c:v>
                      </c:pt>
                      <c:pt idx="5693">
                        <c:v>56.93</c:v>
                      </c:pt>
                      <c:pt idx="5694">
                        <c:v>56.94</c:v>
                      </c:pt>
                      <c:pt idx="5695">
                        <c:v>56.95</c:v>
                      </c:pt>
                      <c:pt idx="5696">
                        <c:v>56.96</c:v>
                      </c:pt>
                      <c:pt idx="5697">
                        <c:v>56.97</c:v>
                      </c:pt>
                      <c:pt idx="5698">
                        <c:v>56.98</c:v>
                      </c:pt>
                      <c:pt idx="5699">
                        <c:v>56.99</c:v>
                      </c:pt>
                      <c:pt idx="5700">
                        <c:v>57</c:v>
                      </c:pt>
                      <c:pt idx="5701">
                        <c:v>57.01</c:v>
                      </c:pt>
                      <c:pt idx="5702">
                        <c:v>57.02</c:v>
                      </c:pt>
                      <c:pt idx="5703">
                        <c:v>57.03</c:v>
                      </c:pt>
                      <c:pt idx="5704">
                        <c:v>57.04</c:v>
                      </c:pt>
                      <c:pt idx="5705">
                        <c:v>57.05</c:v>
                      </c:pt>
                      <c:pt idx="5706">
                        <c:v>57.06</c:v>
                      </c:pt>
                      <c:pt idx="5707">
                        <c:v>57.07</c:v>
                      </c:pt>
                      <c:pt idx="5708">
                        <c:v>57.08</c:v>
                      </c:pt>
                      <c:pt idx="5709">
                        <c:v>57.09</c:v>
                      </c:pt>
                      <c:pt idx="5710">
                        <c:v>57.1</c:v>
                      </c:pt>
                      <c:pt idx="5711">
                        <c:v>57.11</c:v>
                      </c:pt>
                      <c:pt idx="5712">
                        <c:v>57.12</c:v>
                      </c:pt>
                      <c:pt idx="5713">
                        <c:v>57.13</c:v>
                      </c:pt>
                      <c:pt idx="5714">
                        <c:v>57.14</c:v>
                      </c:pt>
                      <c:pt idx="5715">
                        <c:v>57.15</c:v>
                      </c:pt>
                      <c:pt idx="5716">
                        <c:v>57.16</c:v>
                      </c:pt>
                      <c:pt idx="5717">
                        <c:v>57.17</c:v>
                      </c:pt>
                      <c:pt idx="5718">
                        <c:v>57.18</c:v>
                      </c:pt>
                      <c:pt idx="5719">
                        <c:v>57.19</c:v>
                      </c:pt>
                      <c:pt idx="5720">
                        <c:v>57.2</c:v>
                      </c:pt>
                      <c:pt idx="5721">
                        <c:v>57.21</c:v>
                      </c:pt>
                      <c:pt idx="5722">
                        <c:v>57.22</c:v>
                      </c:pt>
                      <c:pt idx="5723">
                        <c:v>57.23</c:v>
                      </c:pt>
                      <c:pt idx="5724">
                        <c:v>57.24</c:v>
                      </c:pt>
                      <c:pt idx="5725">
                        <c:v>57.25</c:v>
                      </c:pt>
                      <c:pt idx="5726">
                        <c:v>57.26</c:v>
                      </c:pt>
                      <c:pt idx="5727">
                        <c:v>57.27</c:v>
                      </c:pt>
                      <c:pt idx="5728">
                        <c:v>57.28</c:v>
                      </c:pt>
                      <c:pt idx="5729">
                        <c:v>57.29</c:v>
                      </c:pt>
                      <c:pt idx="5730">
                        <c:v>57.3</c:v>
                      </c:pt>
                      <c:pt idx="5731">
                        <c:v>57.31</c:v>
                      </c:pt>
                      <c:pt idx="5732">
                        <c:v>57.32</c:v>
                      </c:pt>
                      <c:pt idx="5733">
                        <c:v>57.33</c:v>
                      </c:pt>
                      <c:pt idx="5734">
                        <c:v>57.34</c:v>
                      </c:pt>
                      <c:pt idx="5735">
                        <c:v>57.35</c:v>
                      </c:pt>
                      <c:pt idx="5736">
                        <c:v>57.36</c:v>
                      </c:pt>
                      <c:pt idx="5737">
                        <c:v>57.37</c:v>
                      </c:pt>
                      <c:pt idx="5738">
                        <c:v>57.38</c:v>
                      </c:pt>
                      <c:pt idx="5739">
                        <c:v>57.39</c:v>
                      </c:pt>
                      <c:pt idx="5740">
                        <c:v>57.4</c:v>
                      </c:pt>
                      <c:pt idx="5741">
                        <c:v>57.41</c:v>
                      </c:pt>
                      <c:pt idx="5742">
                        <c:v>57.42</c:v>
                      </c:pt>
                      <c:pt idx="5743">
                        <c:v>57.43</c:v>
                      </c:pt>
                      <c:pt idx="5744">
                        <c:v>57.44</c:v>
                      </c:pt>
                      <c:pt idx="5745">
                        <c:v>57.45</c:v>
                      </c:pt>
                      <c:pt idx="5746">
                        <c:v>57.46</c:v>
                      </c:pt>
                      <c:pt idx="5747">
                        <c:v>57.47</c:v>
                      </c:pt>
                      <c:pt idx="5748">
                        <c:v>57.48</c:v>
                      </c:pt>
                      <c:pt idx="5749">
                        <c:v>57.49</c:v>
                      </c:pt>
                      <c:pt idx="5750">
                        <c:v>57.5</c:v>
                      </c:pt>
                      <c:pt idx="5751">
                        <c:v>57.51</c:v>
                      </c:pt>
                      <c:pt idx="5752">
                        <c:v>57.52</c:v>
                      </c:pt>
                      <c:pt idx="5753">
                        <c:v>57.53</c:v>
                      </c:pt>
                      <c:pt idx="5754">
                        <c:v>57.54</c:v>
                      </c:pt>
                      <c:pt idx="5755">
                        <c:v>57.55</c:v>
                      </c:pt>
                      <c:pt idx="5756">
                        <c:v>57.56</c:v>
                      </c:pt>
                      <c:pt idx="5757">
                        <c:v>57.57</c:v>
                      </c:pt>
                      <c:pt idx="5758">
                        <c:v>57.58</c:v>
                      </c:pt>
                      <c:pt idx="5759">
                        <c:v>57.59</c:v>
                      </c:pt>
                      <c:pt idx="5760">
                        <c:v>57.6</c:v>
                      </c:pt>
                      <c:pt idx="5761">
                        <c:v>57.61</c:v>
                      </c:pt>
                      <c:pt idx="5762">
                        <c:v>57.62</c:v>
                      </c:pt>
                      <c:pt idx="5763">
                        <c:v>57.63</c:v>
                      </c:pt>
                      <c:pt idx="5764">
                        <c:v>57.64</c:v>
                      </c:pt>
                      <c:pt idx="5765">
                        <c:v>57.65</c:v>
                      </c:pt>
                      <c:pt idx="5766">
                        <c:v>57.66</c:v>
                      </c:pt>
                      <c:pt idx="5767">
                        <c:v>57.67</c:v>
                      </c:pt>
                      <c:pt idx="5768">
                        <c:v>57.68</c:v>
                      </c:pt>
                      <c:pt idx="5769">
                        <c:v>57.69</c:v>
                      </c:pt>
                      <c:pt idx="5770">
                        <c:v>57.7</c:v>
                      </c:pt>
                      <c:pt idx="5771">
                        <c:v>57.71</c:v>
                      </c:pt>
                      <c:pt idx="5772">
                        <c:v>57.72</c:v>
                      </c:pt>
                      <c:pt idx="5773">
                        <c:v>57.73</c:v>
                      </c:pt>
                      <c:pt idx="5774">
                        <c:v>57.74</c:v>
                      </c:pt>
                      <c:pt idx="5775">
                        <c:v>57.75</c:v>
                      </c:pt>
                      <c:pt idx="5776">
                        <c:v>57.76</c:v>
                      </c:pt>
                      <c:pt idx="5777">
                        <c:v>57.77</c:v>
                      </c:pt>
                      <c:pt idx="5778">
                        <c:v>57.78</c:v>
                      </c:pt>
                      <c:pt idx="5779">
                        <c:v>57.79</c:v>
                      </c:pt>
                      <c:pt idx="5780">
                        <c:v>57.8</c:v>
                      </c:pt>
                      <c:pt idx="5781">
                        <c:v>57.81</c:v>
                      </c:pt>
                      <c:pt idx="5782">
                        <c:v>57.82</c:v>
                      </c:pt>
                      <c:pt idx="5783">
                        <c:v>57.83</c:v>
                      </c:pt>
                      <c:pt idx="5784">
                        <c:v>57.84</c:v>
                      </c:pt>
                      <c:pt idx="5785">
                        <c:v>57.85</c:v>
                      </c:pt>
                      <c:pt idx="5786">
                        <c:v>57.86</c:v>
                      </c:pt>
                      <c:pt idx="5787">
                        <c:v>57.87</c:v>
                      </c:pt>
                      <c:pt idx="5788">
                        <c:v>57.88</c:v>
                      </c:pt>
                      <c:pt idx="5789">
                        <c:v>57.89</c:v>
                      </c:pt>
                      <c:pt idx="5790">
                        <c:v>57.9</c:v>
                      </c:pt>
                      <c:pt idx="5791">
                        <c:v>57.91</c:v>
                      </c:pt>
                      <c:pt idx="5792">
                        <c:v>57.92</c:v>
                      </c:pt>
                      <c:pt idx="5793">
                        <c:v>57.93</c:v>
                      </c:pt>
                      <c:pt idx="5794">
                        <c:v>57.94</c:v>
                      </c:pt>
                      <c:pt idx="5795">
                        <c:v>57.95</c:v>
                      </c:pt>
                      <c:pt idx="5796">
                        <c:v>57.96</c:v>
                      </c:pt>
                      <c:pt idx="5797">
                        <c:v>57.97</c:v>
                      </c:pt>
                      <c:pt idx="5798">
                        <c:v>57.98</c:v>
                      </c:pt>
                      <c:pt idx="5799">
                        <c:v>57.99</c:v>
                      </c:pt>
                      <c:pt idx="5800">
                        <c:v>58</c:v>
                      </c:pt>
                      <c:pt idx="5801">
                        <c:v>58.01</c:v>
                      </c:pt>
                      <c:pt idx="5802">
                        <c:v>58.02</c:v>
                      </c:pt>
                      <c:pt idx="5803">
                        <c:v>58.03</c:v>
                      </c:pt>
                      <c:pt idx="5804">
                        <c:v>58.04</c:v>
                      </c:pt>
                      <c:pt idx="5805">
                        <c:v>58.05</c:v>
                      </c:pt>
                      <c:pt idx="5806">
                        <c:v>58.06</c:v>
                      </c:pt>
                      <c:pt idx="5807">
                        <c:v>58.07</c:v>
                      </c:pt>
                      <c:pt idx="5808">
                        <c:v>58.08</c:v>
                      </c:pt>
                      <c:pt idx="5809">
                        <c:v>58.09</c:v>
                      </c:pt>
                      <c:pt idx="5810">
                        <c:v>58.1</c:v>
                      </c:pt>
                      <c:pt idx="5811">
                        <c:v>58.11</c:v>
                      </c:pt>
                      <c:pt idx="5812">
                        <c:v>58.12</c:v>
                      </c:pt>
                      <c:pt idx="5813">
                        <c:v>58.13</c:v>
                      </c:pt>
                      <c:pt idx="5814">
                        <c:v>58.14</c:v>
                      </c:pt>
                      <c:pt idx="5815">
                        <c:v>58.15</c:v>
                      </c:pt>
                      <c:pt idx="5816">
                        <c:v>58.16</c:v>
                      </c:pt>
                      <c:pt idx="5817">
                        <c:v>58.17</c:v>
                      </c:pt>
                      <c:pt idx="5818">
                        <c:v>58.18</c:v>
                      </c:pt>
                      <c:pt idx="5819">
                        <c:v>58.19</c:v>
                      </c:pt>
                      <c:pt idx="5820">
                        <c:v>58.2</c:v>
                      </c:pt>
                      <c:pt idx="5821">
                        <c:v>58.21</c:v>
                      </c:pt>
                      <c:pt idx="5822">
                        <c:v>58.22</c:v>
                      </c:pt>
                      <c:pt idx="5823">
                        <c:v>58.23</c:v>
                      </c:pt>
                      <c:pt idx="5824">
                        <c:v>58.24</c:v>
                      </c:pt>
                      <c:pt idx="5825">
                        <c:v>58.25</c:v>
                      </c:pt>
                      <c:pt idx="5826">
                        <c:v>58.26</c:v>
                      </c:pt>
                      <c:pt idx="5827">
                        <c:v>58.27</c:v>
                      </c:pt>
                      <c:pt idx="5828">
                        <c:v>58.28</c:v>
                      </c:pt>
                      <c:pt idx="5829">
                        <c:v>58.29</c:v>
                      </c:pt>
                      <c:pt idx="5830">
                        <c:v>58.3</c:v>
                      </c:pt>
                      <c:pt idx="5831">
                        <c:v>58.31</c:v>
                      </c:pt>
                      <c:pt idx="5832">
                        <c:v>58.32</c:v>
                      </c:pt>
                      <c:pt idx="5833">
                        <c:v>58.33</c:v>
                      </c:pt>
                      <c:pt idx="5834">
                        <c:v>58.34</c:v>
                      </c:pt>
                      <c:pt idx="5835">
                        <c:v>58.35</c:v>
                      </c:pt>
                      <c:pt idx="5836">
                        <c:v>58.36</c:v>
                      </c:pt>
                      <c:pt idx="5837">
                        <c:v>58.37</c:v>
                      </c:pt>
                      <c:pt idx="5838">
                        <c:v>58.38</c:v>
                      </c:pt>
                      <c:pt idx="5839">
                        <c:v>58.39</c:v>
                      </c:pt>
                      <c:pt idx="5840">
                        <c:v>58.4</c:v>
                      </c:pt>
                      <c:pt idx="5841">
                        <c:v>58.41</c:v>
                      </c:pt>
                      <c:pt idx="5842">
                        <c:v>58.42</c:v>
                      </c:pt>
                      <c:pt idx="5843">
                        <c:v>58.43</c:v>
                      </c:pt>
                      <c:pt idx="5844">
                        <c:v>58.44</c:v>
                      </c:pt>
                      <c:pt idx="5845">
                        <c:v>58.45</c:v>
                      </c:pt>
                      <c:pt idx="5846">
                        <c:v>58.46</c:v>
                      </c:pt>
                      <c:pt idx="5847">
                        <c:v>58.47</c:v>
                      </c:pt>
                      <c:pt idx="5848">
                        <c:v>58.48</c:v>
                      </c:pt>
                      <c:pt idx="5849">
                        <c:v>58.49</c:v>
                      </c:pt>
                      <c:pt idx="5850">
                        <c:v>58.5</c:v>
                      </c:pt>
                      <c:pt idx="5851">
                        <c:v>58.51</c:v>
                      </c:pt>
                      <c:pt idx="5852">
                        <c:v>58.52</c:v>
                      </c:pt>
                      <c:pt idx="5853">
                        <c:v>58.53</c:v>
                      </c:pt>
                      <c:pt idx="5854">
                        <c:v>58.54</c:v>
                      </c:pt>
                      <c:pt idx="5855">
                        <c:v>58.55</c:v>
                      </c:pt>
                      <c:pt idx="5856">
                        <c:v>58.56</c:v>
                      </c:pt>
                      <c:pt idx="5857">
                        <c:v>58.57</c:v>
                      </c:pt>
                      <c:pt idx="5858">
                        <c:v>58.58</c:v>
                      </c:pt>
                      <c:pt idx="5859">
                        <c:v>58.59</c:v>
                      </c:pt>
                      <c:pt idx="5860">
                        <c:v>58.6</c:v>
                      </c:pt>
                      <c:pt idx="5861">
                        <c:v>58.61</c:v>
                      </c:pt>
                      <c:pt idx="5862">
                        <c:v>58.62</c:v>
                      </c:pt>
                      <c:pt idx="5863">
                        <c:v>58.63</c:v>
                      </c:pt>
                      <c:pt idx="5864">
                        <c:v>58.64</c:v>
                      </c:pt>
                      <c:pt idx="5865">
                        <c:v>58.65</c:v>
                      </c:pt>
                      <c:pt idx="5866">
                        <c:v>58.66</c:v>
                      </c:pt>
                      <c:pt idx="5867">
                        <c:v>58.67</c:v>
                      </c:pt>
                      <c:pt idx="5868">
                        <c:v>58.68</c:v>
                      </c:pt>
                      <c:pt idx="5869">
                        <c:v>58.69</c:v>
                      </c:pt>
                      <c:pt idx="5870">
                        <c:v>58.7</c:v>
                      </c:pt>
                      <c:pt idx="5871">
                        <c:v>58.71</c:v>
                      </c:pt>
                      <c:pt idx="5872">
                        <c:v>58.72</c:v>
                      </c:pt>
                      <c:pt idx="5873">
                        <c:v>58.73</c:v>
                      </c:pt>
                      <c:pt idx="5874">
                        <c:v>58.74</c:v>
                      </c:pt>
                      <c:pt idx="5875">
                        <c:v>58.75</c:v>
                      </c:pt>
                      <c:pt idx="5876">
                        <c:v>58.76</c:v>
                      </c:pt>
                      <c:pt idx="5877">
                        <c:v>58.77</c:v>
                      </c:pt>
                      <c:pt idx="5878">
                        <c:v>58.78</c:v>
                      </c:pt>
                      <c:pt idx="5879">
                        <c:v>58.79</c:v>
                      </c:pt>
                      <c:pt idx="5880">
                        <c:v>58.8</c:v>
                      </c:pt>
                      <c:pt idx="5881">
                        <c:v>58.81</c:v>
                      </c:pt>
                      <c:pt idx="5882">
                        <c:v>58.82</c:v>
                      </c:pt>
                      <c:pt idx="5883">
                        <c:v>58.83</c:v>
                      </c:pt>
                      <c:pt idx="5884">
                        <c:v>58.84</c:v>
                      </c:pt>
                      <c:pt idx="5885">
                        <c:v>58.85</c:v>
                      </c:pt>
                      <c:pt idx="5886">
                        <c:v>58.86</c:v>
                      </c:pt>
                      <c:pt idx="5887">
                        <c:v>58.87</c:v>
                      </c:pt>
                      <c:pt idx="5888">
                        <c:v>58.88</c:v>
                      </c:pt>
                      <c:pt idx="5889">
                        <c:v>58.89</c:v>
                      </c:pt>
                      <c:pt idx="5890">
                        <c:v>58.9</c:v>
                      </c:pt>
                      <c:pt idx="5891">
                        <c:v>58.91</c:v>
                      </c:pt>
                      <c:pt idx="5892">
                        <c:v>58.92</c:v>
                      </c:pt>
                      <c:pt idx="5893">
                        <c:v>58.93</c:v>
                      </c:pt>
                      <c:pt idx="5894">
                        <c:v>58.94</c:v>
                      </c:pt>
                      <c:pt idx="5895">
                        <c:v>58.95</c:v>
                      </c:pt>
                      <c:pt idx="5896">
                        <c:v>58.96</c:v>
                      </c:pt>
                      <c:pt idx="5897">
                        <c:v>58.97</c:v>
                      </c:pt>
                      <c:pt idx="5898">
                        <c:v>58.98</c:v>
                      </c:pt>
                      <c:pt idx="5899">
                        <c:v>58.99</c:v>
                      </c:pt>
                      <c:pt idx="5900">
                        <c:v>59</c:v>
                      </c:pt>
                      <c:pt idx="5901">
                        <c:v>59.01</c:v>
                      </c:pt>
                      <c:pt idx="5902">
                        <c:v>59.02</c:v>
                      </c:pt>
                      <c:pt idx="5903">
                        <c:v>59.03</c:v>
                      </c:pt>
                      <c:pt idx="5904">
                        <c:v>59.04</c:v>
                      </c:pt>
                      <c:pt idx="5905">
                        <c:v>59.05</c:v>
                      </c:pt>
                      <c:pt idx="5906">
                        <c:v>59.06</c:v>
                      </c:pt>
                      <c:pt idx="5907">
                        <c:v>59.07</c:v>
                      </c:pt>
                      <c:pt idx="5908">
                        <c:v>59.08</c:v>
                      </c:pt>
                      <c:pt idx="5909">
                        <c:v>59.09</c:v>
                      </c:pt>
                      <c:pt idx="5910">
                        <c:v>59.1</c:v>
                      </c:pt>
                      <c:pt idx="5911">
                        <c:v>59.11</c:v>
                      </c:pt>
                      <c:pt idx="5912">
                        <c:v>59.12</c:v>
                      </c:pt>
                      <c:pt idx="5913">
                        <c:v>59.13</c:v>
                      </c:pt>
                      <c:pt idx="5914">
                        <c:v>59.14</c:v>
                      </c:pt>
                      <c:pt idx="5915">
                        <c:v>59.15</c:v>
                      </c:pt>
                      <c:pt idx="5916">
                        <c:v>59.16</c:v>
                      </c:pt>
                      <c:pt idx="5917">
                        <c:v>59.17</c:v>
                      </c:pt>
                      <c:pt idx="5918">
                        <c:v>59.18</c:v>
                      </c:pt>
                      <c:pt idx="5919">
                        <c:v>59.19</c:v>
                      </c:pt>
                      <c:pt idx="5920">
                        <c:v>59.2</c:v>
                      </c:pt>
                      <c:pt idx="5921">
                        <c:v>59.21</c:v>
                      </c:pt>
                      <c:pt idx="5922">
                        <c:v>59.22</c:v>
                      </c:pt>
                      <c:pt idx="5923">
                        <c:v>59.23</c:v>
                      </c:pt>
                      <c:pt idx="5924">
                        <c:v>59.24</c:v>
                      </c:pt>
                      <c:pt idx="5925">
                        <c:v>59.25</c:v>
                      </c:pt>
                      <c:pt idx="5926">
                        <c:v>59.26</c:v>
                      </c:pt>
                      <c:pt idx="5927">
                        <c:v>59.27</c:v>
                      </c:pt>
                      <c:pt idx="5928">
                        <c:v>59.28</c:v>
                      </c:pt>
                      <c:pt idx="5929">
                        <c:v>59.29</c:v>
                      </c:pt>
                      <c:pt idx="5930">
                        <c:v>59.3</c:v>
                      </c:pt>
                      <c:pt idx="5931">
                        <c:v>59.31</c:v>
                      </c:pt>
                      <c:pt idx="5932">
                        <c:v>59.32</c:v>
                      </c:pt>
                      <c:pt idx="5933">
                        <c:v>59.33</c:v>
                      </c:pt>
                      <c:pt idx="5934">
                        <c:v>59.34</c:v>
                      </c:pt>
                      <c:pt idx="5935">
                        <c:v>59.35</c:v>
                      </c:pt>
                      <c:pt idx="5936">
                        <c:v>59.36</c:v>
                      </c:pt>
                      <c:pt idx="5937">
                        <c:v>59.37</c:v>
                      </c:pt>
                      <c:pt idx="5938">
                        <c:v>59.38</c:v>
                      </c:pt>
                      <c:pt idx="5939">
                        <c:v>59.39</c:v>
                      </c:pt>
                      <c:pt idx="5940">
                        <c:v>59.4</c:v>
                      </c:pt>
                      <c:pt idx="5941">
                        <c:v>59.41</c:v>
                      </c:pt>
                      <c:pt idx="5942">
                        <c:v>59.42</c:v>
                      </c:pt>
                      <c:pt idx="5943">
                        <c:v>59.43</c:v>
                      </c:pt>
                      <c:pt idx="5944">
                        <c:v>59.44</c:v>
                      </c:pt>
                      <c:pt idx="5945">
                        <c:v>59.45</c:v>
                      </c:pt>
                      <c:pt idx="5946">
                        <c:v>59.46</c:v>
                      </c:pt>
                      <c:pt idx="5947">
                        <c:v>59.47</c:v>
                      </c:pt>
                      <c:pt idx="5948">
                        <c:v>59.48</c:v>
                      </c:pt>
                      <c:pt idx="5949">
                        <c:v>59.49</c:v>
                      </c:pt>
                      <c:pt idx="5950">
                        <c:v>59.5</c:v>
                      </c:pt>
                      <c:pt idx="5951">
                        <c:v>59.51</c:v>
                      </c:pt>
                      <c:pt idx="5952">
                        <c:v>59.52</c:v>
                      </c:pt>
                      <c:pt idx="5953">
                        <c:v>59.53</c:v>
                      </c:pt>
                      <c:pt idx="5954">
                        <c:v>59.54</c:v>
                      </c:pt>
                      <c:pt idx="5955">
                        <c:v>59.55</c:v>
                      </c:pt>
                      <c:pt idx="5956">
                        <c:v>59.56</c:v>
                      </c:pt>
                      <c:pt idx="5957">
                        <c:v>59.57</c:v>
                      </c:pt>
                      <c:pt idx="5958">
                        <c:v>59.58</c:v>
                      </c:pt>
                      <c:pt idx="5959">
                        <c:v>59.59</c:v>
                      </c:pt>
                      <c:pt idx="5960">
                        <c:v>59.6</c:v>
                      </c:pt>
                      <c:pt idx="5961">
                        <c:v>59.61</c:v>
                      </c:pt>
                      <c:pt idx="5962">
                        <c:v>59.62</c:v>
                      </c:pt>
                      <c:pt idx="5963">
                        <c:v>59.63</c:v>
                      </c:pt>
                      <c:pt idx="5964">
                        <c:v>59.64</c:v>
                      </c:pt>
                      <c:pt idx="5965">
                        <c:v>59.65</c:v>
                      </c:pt>
                      <c:pt idx="5966">
                        <c:v>59.66</c:v>
                      </c:pt>
                      <c:pt idx="5967">
                        <c:v>59.67</c:v>
                      </c:pt>
                      <c:pt idx="5968">
                        <c:v>59.68</c:v>
                      </c:pt>
                      <c:pt idx="5969">
                        <c:v>59.69</c:v>
                      </c:pt>
                      <c:pt idx="5970">
                        <c:v>59.7</c:v>
                      </c:pt>
                      <c:pt idx="5971">
                        <c:v>59.71</c:v>
                      </c:pt>
                      <c:pt idx="5972">
                        <c:v>59.72</c:v>
                      </c:pt>
                      <c:pt idx="5973">
                        <c:v>59.73</c:v>
                      </c:pt>
                      <c:pt idx="5974">
                        <c:v>59.74</c:v>
                      </c:pt>
                      <c:pt idx="5975">
                        <c:v>59.75</c:v>
                      </c:pt>
                      <c:pt idx="5976">
                        <c:v>59.76</c:v>
                      </c:pt>
                      <c:pt idx="5977">
                        <c:v>59.77</c:v>
                      </c:pt>
                      <c:pt idx="5978">
                        <c:v>59.78</c:v>
                      </c:pt>
                      <c:pt idx="5979">
                        <c:v>59.79</c:v>
                      </c:pt>
                      <c:pt idx="5980">
                        <c:v>59.8</c:v>
                      </c:pt>
                      <c:pt idx="5981">
                        <c:v>59.81</c:v>
                      </c:pt>
                      <c:pt idx="5982">
                        <c:v>59.82</c:v>
                      </c:pt>
                      <c:pt idx="5983">
                        <c:v>59.83</c:v>
                      </c:pt>
                      <c:pt idx="5984">
                        <c:v>59.84</c:v>
                      </c:pt>
                      <c:pt idx="5985">
                        <c:v>59.85</c:v>
                      </c:pt>
                      <c:pt idx="5986">
                        <c:v>59.86</c:v>
                      </c:pt>
                      <c:pt idx="5987">
                        <c:v>59.87</c:v>
                      </c:pt>
                      <c:pt idx="5988">
                        <c:v>59.88</c:v>
                      </c:pt>
                      <c:pt idx="5989">
                        <c:v>59.89</c:v>
                      </c:pt>
                      <c:pt idx="5990">
                        <c:v>59.9</c:v>
                      </c:pt>
                      <c:pt idx="5991">
                        <c:v>59.91</c:v>
                      </c:pt>
                      <c:pt idx="5992">
                        <c:v>59.92</c:v>
                      </c:pt>
                      <c:pt idx="5993">
                        <c:v>59.93</c:v>
                      </c:pt>
                      <c:pt idx="5994">
                        <c:v>59.94</c:v>
                      </c:pt>
                      <c:pt idx="5995">
                        <c:v>59.95</c:v>
                      </c:pt>
                      <c:pt idx="5996">
                        <c:v>59.96</c:v>
                      </c:pt>
                      <c:pt idx="5997">
                        <c:v>59.97</c:v>
                      </c:pt>
                      <c:pt idx="5998">
                        <c:v>59.98</c:v>
                      </c:pt>
                      <c:pt idx="5999">
                        <c:v>59.99</c:v>
                      </c:pt>
                      <c:pt idx="6000">
                        <c:v>60</c:v>
                      </c:pt>
                      <c:pt idx="6001">
                        <c:v>60.01</c:v>
                      </c:pt>
                      <c:pt idx="6002">
                        <c:v>60.02</c:v>
                      </c:pt>
                      <c:pt idx="6003">
                        <c:v>60.03</c:v>
                      </c:pt>
                      <c:pt idx="6004">
                        <c:v>60.04</c:v>
                      </c:pt>
                      <c:pt idx="6005">
                        <c:v>60.05</c:v>
                      </c:pt>
                      <c:pt idx="6006">
                        <c:v>60.06</c:v>
                      </c:pt>
                      <c:pt idx="6007">
                        <c:v>60.07</c:v>
                      </c:pt>
                      <c:pt idx="6008">
                        <c:v>60.08</c:v>
                      </c:pt>
                      <c:pt idx="6009">
                        <c:v>60.09</c:v>
                      </c:pt>
                      <c:pt idx="6010">
                        <c:v>60.1</c:v>
                      </c:pt>
                      <c:pt idx="6011">
                        <c:v>60.11</c:v>
                      </c:pt>
                      <c:pt idx="6012">
                        <c:v>60.12</c:v>
                      </c:pt>
                      <c:pt idx="6013">
                        <c:v>60.13</c:v>
                      </c:pt>
                      <c:pt idx="6014">
                        <c:v>60.14</c:v>
                      </c:pt>
                      <c:pt idx="6015">
                        <c:v>60.15</c:v>
                      </c:pt>
                      <c:pt idx="6016">
                        <c:v>60.16</c:v>
                      </c:pt>
                      <c:pt idx="6017">
                        <c:v>60.17</c:v>
                      </c:pt>
                      <c:pt idx="6018">
                        <c:v>60.18</c:v>
                      </c:pt>
                      <c:pt idx="6019">
                        <c:v>60.19</c:v>
                      </c:pt>
                      <c:pt idx="6020">
                        <c:v>60.2</c:v>
                      </c:pt>
                      <c:pt idx="6021">
                        <c:v>60.21</c:v>
                      </c:pt>
                      <c:pt idx="6022">
                        <c:v>60.22</c:v>
                      </c:pt>
                      <c:pt idx="6023">
                        <c:v>60.23</c:v>
                      </c:pt>
                      <c:pt idx="6024">
                        <c:v>60.24</c:v>
                      </c:pt>
                      <c:pt idx="6025">
                        <c:v>60.25</c:v>
                      </c:pt>
                      <c:pt idx="6026">
                        <c:v>60.26</c:v>
                      </c:pt>
                      <c:pt idx="6027">
                        <c:v>60.27</c:v>
                      </c:pt>
                      <c:pt idx="6028">
                        <c:v>60.28</c:v>
                      </c:pt>
                      <c:pt idx="6029">
                        <c:v>60.29</c:v>
                      </c:pt>
                      <c:pt idx="6030">
                        <c:v>60.3</c:v>
                      </c:pt>
                      <c:pt idx="6031">
                        <c:v>60.31</c:v>
                      </c:pt>
                      <c:pt idx="6032">
                        <c:v>60.32</c:v>
                      </c:pt>
                      <c:pt idx="6033">
                        <c:v>60.33</c:v>
                      </c:pt>
                      <c:pt idx="6034">
                        <c:v>60.34</c:v>
                      </c:pt>
                      <c:pt idx="6035">
                        <c:v>60.35</c:v>
                      </c:pt>
                      <c:pt idx="6036">
                        <c:v>60.36</c:v>
                      </c:pt>
                      <c:pt idx="6037">
                        <c:v>60.37</c:v>
                      </c:pt>
                      <c:pt idx="6038">
                        <c:v>60.38</c:v>
                      </c:pt>
                      <c:pt idx="6039">
                        <c:v>60.39</c:v>
                      </c:pt>
                      <c:pt idx="6040">
                        <c:v>60.4</c:v>
                      </c:pt>
                      <c:pt idx="6041">
                        <c:v>60.41</c:v>
                      </c:pt>
                      <c:pt idx="6042">
                        <c:v>60.42</c:v>
                      </c:pt>
                      <c:pt idx="6043">
                        <c:v>60.43</c:v>
                      </c:pt>
                      <c:pt idx="6044">
                        <c:v>60.44</c:v>
                      </c:pt>
                      <c:pt idx="6045">
                        <c:v>60.45</c:v>
                      </c:pt>
                      <c:pt idx="6046">
                        <c:v>60.46</c:v>
                      </c:pt>
                      <c:pt idx="6047">
                        <c:v>60.47</c:v>
                      </c:pt>
                      <c:pt idx="6048">
                        <c:v>60.48</c:v>
                      </c:pt>
                      <c:pt idx="6049">
                        <c:v>60.49</c:v>
                      </c:pt>
                      <c:pt idx="6050">
                        <c:v>60.5</c:v>
                      </c:pt>
                      <c:pt idx="6051">
                        <c:v>60.51</c:v>
                      </c:pt>
                      <c:pt idx="6052">
                        <c:v>60.52</c:v>
                      </c:pt>
                      <c:pt idx="6053">
                        <c:v>60.53</c:v>
                      </c:pt>
                      <c:pt idx="6054">
                        <c:v>60.54</c:v>
                      </c:pt>
                      <c:pt idx="6055">
                        <c:v>60.55</c:v>
                      </c:pt>
                      <c:pt idx="6056">
                        <c:v>60.56</c:v>
                      </c:pt>
                      <c:pt idx="6057">
                        <c:v>60.57</c:v>
                      </c:pt>
                      <c:pt idx="6058">
                        <c:v>60.58</c:v>
                      </c:pt>
                      <c:pt idx="6059">
                        <c:v>60.59</c:v>
                      </c:pt>
                      <c:pt idx="6060">
                        <c:v>60.6</c:v>
                      </c:pt>
                      <c:pt idx="6061">
                        <c:v>60.61</c:v>
                      </c:pt>
                      <c:pt idx="6062">
                        <c:v>60.62</c:v>
                      </c:pt>
                      <c:pt idx="6063">
                        <c:v>60.63</c:v>
                      </c:pt>
                      <c:pt idx="6064">
                        <c:v>60.64</c:v>
                      </c:pt>
                      <c:pt idx="6065">
                        <c:v>60.65</c:v>
                      </c:pt>
                      <c:pt idx="6066">
                        <c:v>60.66</c:v>
                      </c:pt>
                      <c:pt idx="6067">
                        <c:v>60.67</c:v>
                      </c:pt>
                      <c:pt idx="6068">
                        <c:v>60.68</c:v>
                      </c:pt>
                      <c:pt idx="6069">
                        <c:v>60.69</c:v>
                      </c:pt>
                      <c:pt idx="6070">
                        <c:v>60.7</c:v>
                      </c:pt>
                      <c:pt idx="6071">
                        <c:v>60.71</c:v>
                      </c:pt>
                      <c:pt idx="6072">
                        <c:v>60.72</c:v>
                      </c:pt>
                      <c:pt idx="6073">
                        <c:v>60.73</c:v>
                      </c:pt>
                      <c:pt idx="6074">
                        <c:v>60.74</c:v>
                      </c:pt>
                      <c:pt idx="6075">
                        <c:v>60.75</c:v>
                      </c:pt>
                      <c:pt idx="6076">
                        <c:v>60.76</c:v>
                      </c:pt>
                      <c:pt idx="6077">
                        <c:v>60.77</c:v>
                      </c:pt>
                      <c:pt idx="6078">
                        <c:v>60.78</c:v>
                      </c:pt>
                      <c:pt idx="6079">
                        <c:v>60.79</c:v>
                      </c:pt>
                      <c:pt idx="6080">
                        <c:v>60.8</c:v>
                      </c:pt>
                      <c:pt idx="6081">
                        <c:v>60.81</c:v>
                      </c:pt>
                      <c:pt idx="6082">
                        <c:v>60.82</c:v>
                      </c:pt>
                      <c:pt idx="6083">
                        <c:v>60.83</c:v>
                      </c:pt>
                      <c:pt idx="6084">
                        <c:v>60.84</c:v>
                      </c:pt>
                      <c:pt idx="6085">
                        <c:v>60.85</c:v>
                      </c:pt>
                      <c:pt idx="6086">
                        <c:v>60.86</c:v>
                      </c:pt>
                      <c:pt idx="6087">
                        <c:v>60.87</c:v>
                      </c:pt>
                      <c:pt idx="6088">
                        <c:v>60.88</c:v>
                      </c:pt>
                      <c:pt idx="6089">
                        <c:v>60.89</c:v>
                      </c:pt>
                      <c:pt idx="6090">
                        <c:v>60.9</c:v>
                      </c:pt>
                      <c:pt idx="6091">
                        <c:v>60.91</c:v>
                      </c:pt>
                      <c:pt idx="6092">
                        <c:v>60.92</c:v>
                      </c:pt>
                      <c:pt idx="6093">
                        <c:v>60.93</c:v>
                      </c:pt>
                      <c:pt idx="6094">
                        <c:v>60.94</c:v>
                      </c:pt>
                      <c:pt idx="6095">
                        <c:v>60.95</c:v>
                      </c:pt>
                      <c:pt idx="6096">
                        <c:v>60.96</c:v>
                      </c:pt>
                      <c:pt idx="6097">
                        <c:v>60.97</c:v>
                      </c:pt>
                      <c:pt idx="6098">
                        <c:v>60.98</c:v>
                      </c:pt>
                      <c:pt idx="6099">
                        <c:v>60.99</c:v>
                      </c:pt>
                      <c:pt idx="6100">
                        <c:v>61</c:v>
                      </c:pt>
                      <c:pt idx="6101">
                        <c:v>61.01</c:v>
                      </c:pt>
                      <c:pt idx="6102">
                        <c:v>61.02</c:v>
                      </c:pt>
                      <c:pt idx="6103">
                        <c:v>61.03</c:v>
                      </c:pt>
                      <c:pt idx="6104">
                        <c:v>61.04</c:v>
                      </c:pt>
                      <c:pt idx="6105">
                        <c:v>61.05</c:v>
                      </c:pt>
                      <c:pt idx="6106">
                        <c:v>61.06</c:v>
                      </c:pt>
                      <c:pt idx="6107">
                        <c:v>61.07</c:v>
                      </c:pt>
                      <c:pt idx="6108">
                        <c:v>61.08</c:v>
                      </c:pt>
                      <c:pt idx="6109">
                        <c:v>61.09</c:v>
                      </c:pt>
                      <c:pt idx="6110">
                        <c:v>61.1</c:v>
                      </c:pt>
                      <c:pt idx="6111">
                        <c:v>61.11</c:v>
                      </c:pt>
                      <c:pt idx="6112">
                        <c:v>61.12</c:v>
                      </c:pt>
                      <c:pt idx="6113">
                        <c:v>61.13</c:v>
                      </c:pt>
                      <c:pt idx="6114">
                        <c:v>61.14</c:v>
                      </c:pt>
                      <c:pt idx="6115">
                        <c:v>61.15</c:v>
                      </c:pt>
                      <c:pt idx="6116">
                        <c:v>61.16</c:v>
                      </c:pt>
                      <c:pt idx="6117">
                        <c:v>61.17</c:v>
                      </c:pt>
                      <c:pt idx="6118">
                        <c:v>61.18</c:v>
                      </c:pt>
                      <c:pt idx="6119">
                        <c:v>61.19</c:v>
                      </c:pt>
                      <c:pt idx="6120">
                        <c:v>61.2</c:v>
                      </c:pt>
                      <c:pt idx="6121">
                        <c:v>61.21</c:v>
                      </c:pt>
                      <c:pt idx="6122">
                        <c:v>61.22</c:v>
                      </c:pt>
                      <c:pt idx="6123">
                        <c:v>61.23</c:v>
                      </c:pt>
                      <c:pt idx="6124">
                        <c:v>61.24</c:v>
                      </c:pt>
                      <c:pt idx="6125">
                        <c:v>61.25</c:v>
                      </c:pt>
                      <c:pt idx="6126">
                        <c:v>61.26</c:v>
                      </c:pt>
                      <c:pt idx="6127">
                        <c:v>61.27</c:v>
                      </c:pt>
                      <c:pt idx="6128">
                        <c:v>61.28</c:v>
                      </c:pt>
                      <c:pt idx="6129">
                        <c:v>61.29</c:v>
                      </c:pt>
                      <c:pt idx="6130">
                        <c:v>61.3</c:v>
                      </c:pt>
                      <c:pt idx="6131">
                        <c:v>61.31</c:v>
                      </c:pt>
                      <c:pt idx="6132">
                        <c:v>61.32</c:v>
                      </c:pt>
                      <c:pt idx="6133">
                        <c:v>61.33</c:v>
                      </c:pt>
                      <c:pt idx="6134">
                        <c:v>61.34</c:v>
                      </c:pt>
                      <c:pt idx="6135">
                        <c:v>61.35</c:v>
                      </c:pt>
                      <c:pt idx="6136">
                        <c:v>61.36</c:v>
                      </c:pt>
                      <c:pt idx="6137">
                        <c:v>61.37</c:v>
                      </c:pt>
                      <c:pt idx="6138">
                        <c:v>61.38</c:v>
                      </c:pt>
                      <c:pt idx="6139">
                        <c:v>61.39</c:v>
                      </c:pt>
                      <c:pt idx="6140">
                        <c:v>61.4</c:v>
                      </c:pt>
                      <c:pt idx="6141">
                        <c:v>61.41</c:v>
                      </c:pt>
                      <c:pt idx="6142">
                        <c:v>61.42</c:v>
                      </c:pt>
                      <c:pt idx="6143">
                        <c:v>61.43</c:v>
                      </c:pt>
                      <c:pt idx="6144">
                        <c:v>61.44</c:v>
                      </c:pt>
                      <c:pt idx="6145">
                        <c:v>61.45</c:v>
                      </c:pt>
                      <c:pt idx="6146">
                        <c:v>61.46</c:v>
                      </c:pt>
                      <c:pt idx="6147">
                        <c:v>61.47</c:v>
                      </c:pt>
                      <c:pt idx="6148">
                        <c:v>61.48</c:v>
                      </c:pt>
                      <c:pt idx="6149">
                        <c:v>61.49</c:v>
                      </c:pt>
                      <c:pt idx="6150">
                        <c:v>61.5</c:v>
                      </c:pt>
                      <c:pt idx="6151">
                        <c:v>61.51</c:v>
                      </c:pt>
                      <c:pt idx="6152">
                        <c:v>61.52</c:v>
                      </c:pt>
                      <c:pt idx="6153">
                        <c:v>61.53</c:v>
                      </c:pt>
                      <c:pt idx="6154">
                        <c:v>61.54</c:v>
                      </c:pt>
                      <c:pt idx="6155">
                        <c:v>61.55</c:v>
                      </c:pt>
                      <c:pt idx="6156">
                        <c:v>61.56</c:v>
                      </c:pt>
                      <c:pt idx="6157">
                        <c:v>61.57</c:v>
                      </c:pt>
                      <c:pt idx="6158">
                        <c:v>61.58</c:v>
                      </c:pt>
                      <c:pt idx="6159">
                        <c:v>61.59</c:v>
                      </c:pt>
                      <c:pt idx="6160">
                        <c:v>61.6</c:v>
                      </c:pt>
                      <c:pt idx="6161">
                        <c:v>61.61</c:v>
                      </c:pt>
                      <c:pt idx="6162">
                        <c:v>61.62</c:v>
                      </c:pt>
                      <c:pt idx="6163">
                        <c:v>61.63</c:v>
                      </c:pt>
                      <c:pt idx="6164">
                        <c:v>61.64</c:v>
                      </c:pt>
                      <c:pt idx="6165">
                        <c:v>61.65</c:v>
                      </c:pt>
                      <c:pt idx="6166">
                        <c:v>61.66</c:v>
                      </c:pt>
                      <c:pt idx="6167">
                        <c:v>61.67</c:v>
                      </c:pt>
                      <c:pt idx="6168">
                        <c:v>61.68</c:v>
                      </c:pt>
                      <c:pt idx="6169">
                        <c:v>61.69</c:v>
                      </c:pt>
                      <c:pt idx="6170">
                        <c:v>61.7</c:v>
                      </c:pt>
                      <c:pt idx="6171">
                        <c:v>61.71</c:v>
                      </c:pt>
                      <c:pt idx="6172">
                        <c:v>61.72</c:v>
                      </c:pt>
                      <c:pt idx="6173">
                        <c:v>61.73</c:v>
                      </c:pt>
                      <c:pt idx="6174">
                        <c:v>61.74</c:v>
                      </c:pt>
                      <c:pt idx="6175">
                        <c:v>61.75</c:v>
                      </c:pt>
                      <c:pt idx="6176">
                        <c:v>61.76</c:v>
                      </c:pt>
                      <c:pt idx="6177">
                        <c:v>61.77</c:v>
                      </c:pt>
                      <c:pt idx="6178">
                        <c:v>61.78</c:v>
                      </c:pt>
                      <c:pt idx="6179">
                        <c:v>61.79</c:v>
                      </c:pt>
                      <c:pt idx="6180">
                        <c:v>61.8</c:v>
                      </c:pt>
                      <c:pt idx="6181">
                        <c:v>61.81</c:v>
                      </c:pt>
                      <c:pt idx="6182">
                        <c:v>61.82</c:v>
                      </c:pt>
                      <c:pt idx="6183">
                        <c:v>61.83</c:v>
                      </c:pt>
                      <c:pt idx="6184">
                        <c:v>61.84</c:v>
                      </c:pt>
                      <c:pt idx="6185">
                        <c:v>61.85</c:v>
                      </c:pt>
                      <c:pt idx="6186">
                        <c:v>61.86</c:v>
                      </c:pt>
                      <c:pt idx="6187">
                        <c:v>61.87</c:v>
                      </c:pt>
                      <c:pt idx="6188">
                        <c:v>61.88</c:v>
                      </c:pt>
                      <c:pt idx="6189">
                        <c:v>61.89</c:v>
                      </c:pt>
                      <c:pt idx="6190">
                        <c:v>61.9</c:v>
                      </c:pt>
                      <c:pt idx="6191">
                        <c:v>61.91</c:v>
                      </c:pt>
                      <c:pt idx="6192">
                        <c:v>61.92</c:v>
                      </c:pt>
                      <c:pt idx="6193">
                        <c:v>61.93</c:v>
                      </c:pt>
                      <c:pt idx="6194">
                        <c:v>61.94</c:v>
                      </c:pt>
                      <c:pt idx="6195">
                        <c:v>61.95</c:v>
                      </c:pt>
                      <c:pt idx="6196">
                        <c:v>61.96</c:v>
                      </c:pt>
                      <c:pt idx="6197">
                        <c:v>61.97</c:v>
                      </c:pt>
                      <c:pt idx="6198">
                        <c:v>61.98</c:v>
                      </c:pt>
                      <c:pt idx="6199">
                        <c:v>61.99</c:v>
                      </c:pt>
                      <c:pt idx="6200">
                        <c:v>62</c:v>
                      </c:pt>
                      <c:pt idx="6201">
                        <c:v>62.01</c:v>
                      </c:pt>
                      <c:pt idx="6202">
                        <c:v>62.02</c:v>
                      </c:pt>
                      <c:pt idx="6203">
                        <c:v>62.03</c:v>
                      </c:pt>
                      <c:pt idx="6204">
                        <c:v>62.04</c:v>
                      </c:pt>
                      <c:pt idx="6205">
                        <c:v>62.05</c:v>
                      </c:pt>
                      <c:pt idx="6206">
                        <c:v>62.06</c:v>
                      </c:pt>
                      <c:pt idx="6207">
                        <c:v>62.07</c:v>
                      </c:pt>
                      <c:pt idx="6208">
                        <c:v>62.08</c:v>
                      </c:pt>
                      <c:pt idx="6209">
                        <c:v>62.09</c:v>
                      </c:pt>
                      <c:pt idx="6210">
                        <c:v>62.1</c:v>
                      </c:pt>
                      <c:pt idx="6211">
                        <c:v>62.11</c:v>
                      </c:pt>
                      <c:pt idx="6212">
                        <c:v>62.12</c:v>
                      </c:pt>
                      <c:pt idx="6213">
                        <c:v>62.13</c:v>
                      </c:pt>
                      <c:pt idx="6214">
                        <c:v>62.14</c:v>
                      </c:pt>
                      <c:pt idx="6215">
                        <c:v>62.15</c:v>
                      </c:pt>
                      <c:pt idx="6216">
                        <c:v>62.16</c:v>
                      </c:pt>
                      <c:pt idx="6217">
                        <c:v>62.17</c:v>
                      </c:pt>
                      <c:pt idx="6218">
                        <c:v>62.18</c:v>
                      </c:pt>
                      <c:pt idx="6219">
                        <c:v>62.19</c:v>
                      </c:pt>
                      <c:pt idx="6220">
                        <c:v>62.2</c:v>
                      </c:pt>
                      <c:pt idx="6221">
                        <c:v>62.21</c:v>
                      </c:pt>
                      <c:pt idx="6222">
                        <c:v>62.22</c:v>
                      </c:pt>
                      <c:pt idx="6223">
                        <c:v>62.23</c:v>
                      </c:pt>
                      <c:pt idx="6224">
                        <c:v>62.24</c:v>
                      </c:pt>
                      <c:pt idx="6225">
                        <c:v>62.25</c:v>
                      </c:pt>
                      <c:pt idx="6226">
                        <c:v>62.26</c:v>
                      </c:pt>
                      <c:pt idx="6227">
                        <c:v>62.27</c:v>
                      </c:pt>
                      <c:pt idx="6228">
                        <c:v>62.28</c:v>
                      </c:pt>
                      <c:pt idx="6229">
                        <c:v>62.29</c:v>
                      </c:pt>
                      <c:pt idx="6230">
                        <c:v>62.3</c:v>
                      </c:pt>
                      <c:pt idx="6231">
                        <c:v>62.31</c:v>
                      </c:pt>
                      <c:pt idx="6232">
                        <c:v>62.32</c:v>
                      </c:pt>
                      <c:pt idx="6233">
                        <c:v>62.33</c:v>
                      </c:pt>
                      <c:pt idx="6234">
                        <c:v>62.34</c:v>
                      </c:pt>
                      <c:pt idx="6235">
                        <c:v>62.35</c:v>
                      </c:pt>
                      <c:pt idx="6236">
                        <c:v>62.36</c:v>
                      </c:pt>
                      <c:pt idx="6237">
                        <c:v>62.37</c:v>
                      </c:pt>
                      <c:pt idx="6238">
                        <c:v>62.38</c:v>
                      </c:pt>
                      <c:pt idx="6239">
                        <c:v>62.39</c:v>
                      </c:pt>
                      <c:pt idx="6240">
                        <c:v>62.4</c:v>
                      </c:pt>
                      <c:pt idx="6241">
                        <c:v>62.41</c:v>
                      </c:pt>
                      <c:pt idx="6242">
                        <c:v>62.42</c:v>
                      </c:pt>
                      <c:pt idx="6243">
                        <c:v>62.43</c:v>
                      </c:pt>
                      <c:pt idx="6244">
                        <c:v>62.44</c:v>
                      </c:pt>
                      <c:pt idx="6245">
                        <c:v>62.45</c:v>
                      </c:pt>
                      <c:pt idx="6246">
                        <c:v>62.46</c:v>
                      </c:pt>
                      <c:pt idx="6247">
                        <c:v>62.47</c:v>
                      </c:pt>
                      <c:pt idx="6248">
                        <c:v>62.48</c:v>
                      </c:pt>
                      <c:pt idx="6249">
                        <c:v>62.49</c:v>
                      </c:pt>
                      <c:pt idx="6250">
                        <c:v>62.5</c:v>
                      </c:pt>
                      <c:pt idx="6251">
                        <c:v>62.51</c:v>
                      </c:pt>
                      <c:pt idx="6252">
                        <c:v>62.52</c:v>
                      </c:pt>
                      <c:pt idx="6253">
                        <c:v>62.53</c:v>
                      </c:pt>
                      <c:pt idx="6254">
                        <c:v>62.54</c:v>
                      </c:pt>
                      <c:pt idx="6255">
                        <c:v>62.55</c:v>
                      </c:pt>
                      <c:pt idx="6256">
                        <c:v>62.56</c:v>
                      </c:pt>
                      <c:pt idx="6257">
                        <c:v>62.57</c:v>
                      </c:pt>
                      <c:pt idx="6258">
                        <c:v>62.58</c:v>
                      </c:pt>
                      <c:pt idx="6259">
                        <c:v>62.59</c:v>
                      </c:pt>
                      <c:pt idx="6260">
                        <c:v>62.6</c:v>
                      </c:pt>
                      <c:pt idx="6261">
                        <c:v>62.61</c:v>
                      </c:pt>
                      <c:pt idx="6262">
                        <c:v>62.62</c:v>
                      </c:pt>
                      <c:pt idx="6263">
                        <c:v>62.63</c:v>
                      </c:pt>
                      <c:pt idx="6264">
                        <c:v>62.64</c:v>
                      </c:pt>
                      <c:pt idx="6265">
                        <c:v>62.65</c:v>
                      </c:pt>
                      <c:pt idx="6266">
                        <c:v>62.66</c:v>
                      </c:pt>
                      <c:pt idx="6267">
                        <c:v>62.67</c:v>
                      </c:pt>
                      <c:pt idx="6268">
                        <c:v>62.68</c:v>
                      </c:pt>
                      <c:pt idx="6269">
                        <c:v>62.69</c:v>
                      </c:pt>
                      <c:pt idx="6270">
                        <c:v>62.7</c:v>
                      </c:pt>
                      <c:pt idx="6271">
                        <c:v>62.71</c:v>
                      </c:pt>
                      <c:pt idx="6272">
                        <c:v>62.72</c:v>
                      </c:pt>
                      <c:pt idx="6273">
                        <c:v>62.73</c:v>
                      </c:pt>
                      <c:pt idx="6274">
                        <c:v>62.74</c:v>
                      </c:pt>
                      <c:pt idx="6275">
                        <c:v>62.75</c:v>
                      </c:pt>
                      <c:pt idx="6276">
                        <c:v>62.76</c:v>
                      </c:pt>
                      <c:pt idx="6277">
                        <c:v>62.77</c:v>
                      </c:pt>
                      <c:pt idx="6278">
                        <c:v>62.78</c:v>
                      </c:pt>
                      <c:pt idx="6279">
                        <c:v>62.79</c:v>
                      </c:pt>
                      <c:pt idx="6280">
                        <c:v>62.8</c:v>
                      </c:pt>
                      <c:pt idx="6281">
                        <c:v>62.81</c:v>
                      </c:pt>
                      <c:pt idx="6282">
                        <c:v>62.82</c:v>
                      </c:pt>
                      <c:pt idx="6283">
                        <c:v>62.83</c:v>
                      </c:pt>
                      <c:pt idx="6284">
                        <c:v>62.84</c:v>
                      </c:pt>
                      <c:pt idx="6285">
                        <c:v>62.85</c:v>
                      </c:pt>
                      <c:pt idx="6286">
                        <c:v>62.86</c:v>
                      </c:pt>
                      <c:pt idx="6287">
                        <c:v>62.87</c:v>
                      </c:pt>
                      <c:pt idx="6288">
                        <c:v>62.88</c:v>
                      </c:pt>
                      <c:pt idx="6289">
                        <c:v>62.89</c:v>
                      </c:pt>
                      <c:pt idx="6290">
                        <c:v>62.9</c:v>
                      </c:pt>
                      <c:pt idx="6291">
                        <c:v>62.91</c:v>
                      </c:pt>
                      <c:pt idx="6292">
                        <c:v>62.92</c:v>
                      </c:pt>
                      <c:pt idx="6293">
                        <c:v>62.93</c:v>
                      </c:pt>
                      <c:pt idx="6294">
                        <c:v>62.94</c:v>
                      </c:pt>
                      <c:pt idx="6295">
                        <c:v>62.95</c:v>
                      </c:pt>
                      <c:pt idx="6296">
                        <c:v>62.96</c:v>
                      </c:pt>
                      <c:pt idx="6297">
                        <c:v>62.97</c:v>
                      </c:pt>
                      <c:pt idx="6298">
                        <c:v>62.98</c:v>
                      </c:pt>
                      <c:pt idx="6299">
                        <c:v>62.99</c:v>
                      </c:pt>
                      <c:pt idx="6300">
                        <c:v>63</c:v>
                      </c:pt>
                      <c:pt idx="6301">
                        <c:v>63.01</c:v>
                      </c:pt>
                      <c:pt idx="6302">
                        <c:v>63.02</c:v>
                      </c:pt>
                      <c:pt idx="6303">
                        <c:v>63.03</c:v>
                      </c:pt>
                      <c:pt idx="6304">
                        <c:v>63.04</c:v>
                      </c:pt>
                      <c:pt idx="6305">
                        <c:v>63.05</c:v>
                      </c:pt>
                      <c:pt idx="6306">
                        <c:v>63.06</c:v>
                      </c:pt>
                      <c:pt idx="6307">
                        <c:v>63.07</c:v>
                      </c:pt>
                      <c:pt idx="6308">
                        <c:v>63.08</c:v>
                      </c:pt>
                      <c:pt idx="6309">
                        <c:v>63.09</c:v>
                      </c:pt>
                      <c:pt idx="6310">
                        <c:v>63.1</c:v>
                      </c:pt>
                      <c:pt idx="6311">
                        <c:v>63.11</c:v>
                      </c:pt>
                      <c:pt idx="6312">
                        <c:v>63.12</c:v>
                      </c:pt>
                      <c:pt idx="6313">
                        <c:v>63.13</c:v>
                      </c:pt>
                      <c:pt idx="6314">
                        <c:v>63.14</c:v>
                      </c:pt>
                      <c:pt idx="6315">
                        <c:v>63.15</c:v>
                      </c:pt>
                      <c:pt idx="6316">
                        <c:v>63.16</c:v>
                      </c:pt>
                      <c:pt idx="6317">
                        <c:v>63.17</c:v>
                      </c:pt>
                      <c:pt idx="6318">
                        <c:v>63.18</c:v>
                      </c:pt>
                      <c:pt idx="6319">
                        <c:v>63.19</c:v>
                      </c:pt>
                      <c:pt idx="6320">
                        <c:v>63.2</c:v>
                      </c:pt>
                      <c:pt idx="6321">
                        <c:v>63.21</c:v>
                      </c:pt>
                      <c:pt idx="6322">
                        <c:v>63.22</c:v>
                      </c:pt>
                      <c:pt idx="6323">
                        <c:v>63.23</c:v>
                      </c:pt>
                      <c:pt idx="6324">
                        <c:v>63.24</c:v>
                      </c:pt>
                      <c:pt idx="6325">
                        <c:v>63.25</c:v>
                      </c:pt>
                      <c:pt idx="6326">
                        <c:v>63.26</c:v>
                      </c:pt>
                      <c:pt idx="6327">
                        <c:v>63.27</c:v>
                      </c:pt>
                      <c:pt idx="6328">
                        <c:v>63.28</c:v>
                      </c:pt>
                      <c:pt idx="6329">
                        <c:v>63.29</c:v>
                      </c:pt>
                      <c:pt idx="6330">
                        <c:v>63.3</c:v>
                      </c:pt>
                      <c:pt idx="6331">
                        <c:v>63.31</c:v>
                      </c:pt>
                      <c:pt idx="6332">
                        <c:v>63.32</c:v>
                      </c:pt>
                      <c:pt idx="6333">
                        <c:v>63.33</c:v>
                      </c:pt>
                      <c:pt idx="6334">
                        <c:v>63.34</c:v>
                      </c:pt>
                      <c:pt idx="6335">
                        <c:v>63.35</c:v>
                      </c:pt>
                      <c:pt idx="6336">
                        <c:v>63.36</c:v>
                      </c:pt>
                      <c:pt idx="6337">
                        <c:v>63.37</c:v>
                      </c:pt>
                      <c:pt idx="6338">
                        <c:v>63.38</c:v>
                      </c:pt>
                      <c:pt idx="6339">
                        <c:v>63.39</c:v>
                      </c:pt>
                      <c:pt idx="6340">
                        <c:v>63.4</c:v>
                      </c:pt>
                      <c:pt idx="6341">
                        <c:v>63.41</c:v>
                      </c:pt>
                      <c:pt idx="6342">
                        <c:v>63.42</c:v>
                      </c:pt>
                      <c:pt idx="6343">
                        <c:v>63.43</c:v>
                      </c:pt>
                      <c:pt idx="6344">
                        <c:v>63.44</c:v>
                      </c:pt>
                      <c:pt idx="6345">
                        <c:v>63.45</c:v>
                      </c:pt>
                      <c:pt idx="6346">
                        <c:v>63.46</c:v>
                      </c:pt>
                      <c:pt idx="6347">
                        <c:v>63.47</c:v>
                      </c:pt>
                      <c:pt idx="6348">
                        <c:v>63.48</c:v>
                      </c:pt>
                      <c:pt idx="6349">
                        <c:v>63.49</c:v>
                      </c:pt>
                      <c:pt idx="6350">
                        <c:v>63.5</c:v>
                      </c:pt>
                      <c:pt idx="6351">
                        <c:v>63.51</c:v>
                      </c:pt>
                      <c:pt idx="6352">
                        <c:v>63.52</c:v>
                      </c:pt>
                      <c:pt idx="6353">
                        <c:v>63.53</c:v>
                      </c:pt>
                      <c:pt idx="6354">
                        <c:v>63.54</c:v>
                      </c:pt>
                      <c:pt idx="6355">
                        <c:v>63.55</c:v>
                      </c:pt>
                      <c:pt idx="6356">
                        <c:v>63.56</c:v>
                      </c:pt>
                      <c:pt idx="6357">
                        <c:v>63.57</c:v>
                      </c:pt>
                      <c:pt idx="6358">
                        <c:v>63.58</c:v>
                      </c:pt>
                      <c:pt idx="6359">
                        <c:v>63.59</c:v>
                      </c:pt>
                      <c:pt idx="6360">
                        <c:v>63.6</c:v>
                      </c:pt>
                      <c:pt idx="6361">
                        <c:v>63.61</c:v>
                      </c:pt>
                      <c:pt idx="6362">
                        <c:v>63.62</c:v>
                      </c:pt>
                      <c:pt idx="6363">
                        <c:v>63.63</c:v>
                      </c:pt>
                      <c:pt idx="6364">
                        <c:v>63.64</c:v>
                      </c:pt>
                      <c:pt idx="6365">
                        <c:v>63.65</c:v>
                      </c:pt>
                      <c:pt idx="6366">
                        <c:v>63.66</c:v>
                      </c:pt>
                      <c:pt idx="6367">
                        <c:v>63.67</c:v>
                      </c:pt>
                      <c:pt idx="6368">
                        <c:v>63.68</c:v>
                      </c:pt>
                      <c:pt idx="6369">
                        <c:v>63.69</c:v>
                      </c:pt>
                      <c:pt idx="6370">
                        <c:v>63.7</c:v>
                      </c:pt>
                      <c:pt idx="6371">
                        <c:v>63.71</c:v>
                      </c:pt>
                      <c:pt idx="6372">
                        <c:v>63.72</c:v>
                      </c:pt>
                      <c:pt idx="6373">
                        <c:v>63.73</c:v>
                      </c:pt>
                      <c:pt idx="6374">
                        <c:v>63.74</c:v>
                      </c:pt>
                      <c:pt idx="6375">
                        <c:v>63.75</c:v>
                      </c:pt>
                      <c:pt idx="6376">
                        <c:v>63.76</c:v>
                      </c:pt>
                      <c:pt idx="6377">
                        <c:v>63.77</c:v>
                      </c:pt>
                      <c:pt idx="6378">
                        <c:v>63.78</c:v>
                      </c:pt>
                      <c:pt idx="6379">
                        <c:v>63.79</c:v>
                      </c:pt>
                      <c:pt idx="6380">
                        <c:v>63.8</c:v>
                      </c:pt>
                      <c:pt idx="6381">
                        <c:v>63.81</c:v>
                      </c:pt>
                      <c:pt idx="6382">
                        <c:v>63.82</c:v>
                      </c:pt>
                      <c:pt idx="6383">
                        <c:v>63.83</c:v>
                      </c:pt>
                      <c:pt idx="6384">
                        <c:v>63.84</c:v>
                      </c:pt>
                      <c:pt idx="6385">
                        <c:v>63.85</c:v>
                      </c:pt>
                      <c:pt idx="6386">
                        <c:v>63.86</c:v>
                      </c:pt>
                      <c:pt idx="6387">
                        <c:v>63.87</c:v>
                      </c:pt>
                      <c:pt idx="6388">
                        <c:v>63.88</c:v>
                      </c:pt>
                      <c:pt idx="6389">
                        <c:v>63.89</c:v>
                      </c:pt>
                      <c:pt idx="6390">
                        <c:v>63.9</c:v>
                      </c:pt>
                      <c:pt idx="6391">
                        <c:v>63.91</c:v>
                      </c:pt>
                      <c:pt idx="6392">
                        <c:v>63.92</c:v>
                      </c:pt>
                      <c:pt idx="6393">
                        <c:v>63.93</c:v>
                      </c:pt>
                      <c:pt idx="6394">
                        <c:v>63.94</c:v>
                      </c:pt>
                      <c:pt idx="6395">
                        <c:v>63.95</c:v>
                      </c:pt>
                      <c:pt idx="6396">
                        <c:v>63.96</c:v>
                      </c:pt>
                      <c:pt idx="6397">
                        <c:v>63.97</c:v>
                      </c:pt>
                      <c:pt idx="6398">
                        <c:v>63.98</c:v>
                      </c:pt>
                      <c:pt idx="6399">
                        <c:v>63.99</c:v>
                      </c:pt>
                      <c:pt idx="6400">
                        <c:v>64</c:v>
                      </c:pt>
                      <c:pt idx="6401">
                        <c:v>64.010000000000005</c:v>
                      </c:pt>
                      <c:pt idx="6402">
                        <c:v>64.02</c:v>
                      </c:pt>
                      <c:pt idx="6403">
                        <c:v>64.03</c:v>
                      </c:pt>
                      <c:pt idx="6404">
                        <c:v>64.040000000000006</c:v>
                      </c:pt>
                      <c:pt idx="6405">
                        <c:v>64.05</c:v>
                      </c:pt>
                      <c:pt idx="6406">
                        <c:v>64.06</c:v>
                      </c:pt>
                      <c:pt idx="6407">
                        <c:v>64.070000000000007</c:v>
                      </c:pt>
                      <c:pt idx="6408">
                        <c:v>64.08</c:v>
                      </c:pt>
                      <c:pt idx="6409">
                        <c:v>64.09</c:v>
                      </c:pt>
                      <c:pt idx="6410">
                        <c:v>64.099999999999994</c:v>
                      </c:pt>
                      <c:pt idx="6411">
                        <c:v>64.11</c:v>
                      </c:pt>
                      <c:pt idx="6412">
                        <c:v>64.12</c:v>
                      </c:pt>
                      <c:pt idx="6413">
                        <c:v>64.13</c:v>
                      </c:pt>
                      <c:pt idx="6414">
                        <c:v>64.14</c:v>
                      </c:pt>
                      <c:pt idx="6415">
                        <c:v>64.150000000000006</c:v>
                      </c:pt>
                      <c:pt idx="6416">
                        <c:v>64.16</c:v>
                      </c:pt>
                      <c:pt idx="6417">
                        <c:v>64.17</c:v>
                      </c:pt>
                      <c:pt idx="6418">
                        <c:v>64.180000000000007</c:v>
                      </c:pt>
                      <c:pt idx="6419">
                        <c:v>64.19</c:v>
                      </c:pt>
                      <c:pt idx="6420">
                        <c:v>64.2</c:v>
                      </c:pt>
                      <c:pt idx="6421">
                        <c:v>64.210000000000008</c:v>
                      </c:pt>
                      <c:pt idx="6422">
                        <c:v>64.22</c:v>
                      </c:pt>
                      <c:pt idx="6423">
                        <c:v>64.23</c:v>
                      </c:pt>
                      <c:pt idx="6424">
                        <c:v>64.239999999999995</c:v>
                      </c:pt>
                      <c:pt idx="6425">
                        <c:v>64.25</c:v>
                      </c:pt>
                      <c:pt idx="6426">
                        <c:v>64.260000000000005</c:v>
                      </c:pt>
                      <c:pt idx="6427">
                        <c:v>64.27</c:v>
                      </c:pt>
                      <c:pt idx="6428">
                        <c:v>64.28</c:v>
                      </c:pt>
                      <c:pt idx="6429">
                        <c:v>64.290000000000006</c:v>
                      </c:pt>
                      <c:pt idx="6430">
                        <c:v>64.3</c:v>
                      </c:pt>
                      <c:pt idx="6431">
                        <c:v>64.31</c:v>
                      </c:pt>
                      <c:pt idx="6432">
                        <c:v>64.320000000000007</c:v>
                      </c:pt>
                      <c:pt idx="6433">
                        <c:v>64.33</c:v>
                      </c:pt>
                      <c:pt idx="6434">
                        <c:v>64.34</c:v>
                      </c:pt>
                      <c:pt idx="6435">
                        <c:v>64.349999999999994</c:v>
                      </c:pt>
                      <c:pt idx="6436">
                        <c:v>64.36</c:v>
                      </c:pt>
                      <c:pt idx="6437">
                        <c:v>64.37</c:v>
                      </c:pt>
                      <c:pt idx="6438">
                        <c:v>64.38</c:v>
                      </c:pt>
                      <c:pt idx="6439">
                        <c:v>64.39</c:v>
                      </c:pt>
                      <c:pt idx="6440">
                        <c:v>64.400000000000006</c:v>
                      </c:pt>
                      <c:pt idx="6441">
                        <c:v>64.41</c:v>
                      </c:pt>
                      <c:pt idx="6442">
                        <c:v>64.42</c:v>
                      </c:pt>
                      <c:pt idx="6443">
                        <c:v>64.430000000000007</c:v>
                      </c:pt>
                      <c:pt idx="6444">
                        <c:v>64.44</c:v>
                      </c:pt>
                      <c:pt idx="6445">
                        <c:v>64.45</c:v>
                      </c:pt>
                      <c:pt idx="6446">
                        <c:v>64.460000000000008</c:v>
                      </c:pt>
                      <c:pt idx="6447">
                        <c:v>64.47</c:v>
                      </c:pt>
                      <c:pt idx="6448">
                        <c:v>64.48</c:v>
                      </c:pt>
                      <c:pt idx="6449">
                        <c:v>64.489999999999995</c:v>
                      </c:pt>
                      <c:pt idx="6450">
                        <c:v>64.5</c:v>
                      </c:pt>
                      <c:pt idx="6451">
                        <c:v>64.510000000000005</c:v>
                      </c:pt>
                      <c:pt idx="6452">
                        <c:v>64.52</c:v>
                      </c:pt>
                      <c:pt idx="6453">
                        <c:v>64.53</c:v>
                      </c:pt>
                      <c:pt idx="6454">
                        <c:v>64.540000000000006</c:v>
                      </c:pt>
                      <c:pt idx="6455">
                        <c:v>64.55</c:v>
                      </c:pt>
                      <c:pt idx="6456">
                        <c:v>64.56</c:v>
                      </c:pt>
                      <c:pt idx="6457">
                        <c:v>64.570000000000007</c:v>
                      </c:pt>
                      <c:pt idx="6458">
                        <c:v>64.58</c:v>
                      </c:pt>
                      <c:pt idx="6459">
                        <c:v>64.59</c:v>
                      </c:pt>
                      <c:pt idx="6460">
                        <c:v>64.599999999999994</c:v>
                      </c:pt>
                      <c:pt idx="6461">
                        <c:v>64.61</c:v>
                      </c:pt>
                      <c:pt idx="6462">
                        <c:v>64.62</c:v>
                      </c:pt>
                      <c:pt idx="6463">
                        <c:v>64.63</c:v>
                      </c:pt>
                      <c:pt idx="6464">
                        <c:v>64.64</c:v>
                      </c:pt>
                      <c:pt idx="6465">
                        <c:v>64.650000000000006</c:v>
                      </c:pt>
                      <c:pt idx="6466">
                        <c:v>64.66</c:v>
                      </c:pt>
                      <c:pt idx="6467">
                        <c:v>64.67</c:v>
                      </c:pt>
                      <c:pt idx="6468">
                        <c:v>64.680000000000007</c:v>
                      </c:pt>
                      <c:pt idx="6469">
                        <c:v>64.69</c:v>
                      </c:pt>
                      <c:pt idx="6470">
                        <c:v>64.7</c:v>
                      </c:pt>
                      <c:pt idx="6471">
                        <c:v>64.710000000000008</c:v>
                      </c:pt>
                      <c:pt idx="6472">
                        <c:v>64.72</c:v>
                      </c:pt>
                      <c:pt idx="6473">
                        <c:v>64.73</c:v>
                      </c:pt>
                      <c:pt idx="6474">
                        <c:v>64.739999999999995</c:v>
                      </c:pt>
                      <c:pt idx="6475">
                        <c:v>64.75</c:v>
                      </c:pt>
                      <c:pt idx="6476">
                        <c:v>64.760000000000005</c:v>
                      </c:pt>
                      <c:pt idx="6477">
                        <c:v>64.77</c:v>
                      </c:pt>
                      <c:pt idx="6478">
                        <c:v>64.78</c:v>
                      </c:pt>
                      <c:pt idx="6479">
                        <c:v>64.790000000000006</c:v>
                      </c:pt>
                      <c:pt idx="6480">
                        <c:v>64.8</c:v>
                      </c:pt>
                      <c:pt idx="6481">
                        <c:v>64.81</c:v>
                      </c:pt>
                      <c:pt idx="6482">
                        <c:v>64.820000000000007</c:v>
                      </c:pt>
                      <c:pt idx="6483">
                        <c:v>64.83</c:v>
                      </c:pt>
                      <c:pt idx="6484">
                        <c:v>64.84</c:v>
                      </c:pt>
                      <c:pt idx="6485">
                        <c:v>64.849999999999994</c:v>
                      </c:pt>
                      <c:pt idx="6486">
                        <c:v>64.86</c:v>
                      </c:pt>
                      <c:pt idx="6487">
                        <c:v>64.87</c:v>
                      </c:pt>
                      <c:pt idx="6488">
                        <c:v>64.88</c:v>
                      </c:pt>
                      <c:pt idx="6489">
                        <c:v>64.89</c:v>
                      </c:pt>
                      <c:pt idx="6490">
                        <c:v>64.900000000000006</c:v>
                      </c:pt>
                      <c:pt idx="6491">
                        <c:v>64.91</c:v>
                      </c:pt>
                      <c:pt idx="6492">
                        <c:v>64.92</c:v>
                      </c:pt>
                      <c:pt idx="6493">
                        <c:v>64.930000000000007</c:v>
                      </c:pt>
                      <c:pt idx="6494">
                        <c:v>64.94</c:v>
                      </c:pt>
                      <c:pt idx="6495">
                        <c:v>64.95</c:v>
                      </c:pt>
                      <c:pt idx="6496">
                        <c:v>64.960000000000008</c:v>
                      </c:pt>
                      <c:pt idx="6497">
                        <c:v>64.97</c:v>
                      </c:pt>
                      <c:pt idx="6498">
                        <c:v>64.98</c:v>
                      </c:pt>
                      <c:pt idx="6499">
                        <c:v>64.989999999999995</c:v>
                      </c:pt>
                      <c:pt idx="6500">
                        <c:v>65</c:v>
                      </c:pt>
                      <c:pt idx="6501">
                        <c:v>65.010000000000005</c:v>
                      </c:pt>
                      <c:pt idx="6502">
                        <c:v>65.02</c:v>
                      </c:pt>
                      <c:pt idx="6503">
                        <c:v>65.03</c:v>
                      </c:pt>
                      <c:pt idx="6504">
                        <c:v>65.040000000000006</c:v>
                      </c:pt>
                      <c:pt idx="6505">
                        <c:v>65.05</c:v>
                      </c:pt>
                      <c:pt idx="6506">
                        <c:v>65.06</c:v>
                      </c:pt>
                      <c:pt idx="6507">
                        <c:v>65.070000000000007</c:v>
                      </c:pt>
                      <c:pt idx="6508">
                        <c:v>65.08</c:v>
                      </c:pt>
                      <c:pt idx="6509">
                        <c:v>65.09</c:v>
                      </c:pt>
                      <c:pt idx="6510">
                        <c:v>65.099999999999994</c:v>
                      </c:pt>
                      <c:pt idx="6511">
                        <c:v>65.11</c:v>
                      </c:pt>
                      <c:pt idx="6512">
                        <c:v>65.12</c:v>
                      </c:pt>
                      <c:pt idx="6513">
                        <c:v>65.13</c:v>
                      </c:pt>
                      <c:pt idx="6514">
                        <c:v>65.14</c:v>
                      </c:pt>
                      <c:pt idx="6515">
                        <c:v>65.150000000000006</c:v>
                      </c:pt>
                      <c:pt idx="6516">
                        <c:v>65.16</c:v>
                      </c:pt>
                      <c:pt idx="6517">
                        <c:v>65.17</c:v>
                      </c:pt>
                      <c:pt idx="6518">
                        <c:v>65.180000000000007</c:v>
                      </c:pt>
                      <c:pt idx="6519">
                        <c:v>65.19</c:v>
                      </c:pt>
                      <c:pt idx="6520">
                        <c:v>65.2</c:v>
                      </c:pt>
                      <c:pt idx="6521">
                        <c:v>65.210000000000008</c:v>
                      </c:pt>
                      <c:pt idx="6522">
                        <c:v>65.22</c:v>
                      </c:pt>
                      <c:pt idx="6523">
                        <c:v>65.23</c:v>
                      </c:pt>
                      <c:pt idx="6524">
                        <c:v>65.239999999999995</c:v>
                      </c:pt>
                      <c:pt idx="6525">
                        <c:v>65.25</c:v>
                      </c:pt>
                      <c:pt idx="6526">
                        <c:v>65.260000000000005</c:v>
                      </c:pt>
                      <c:pt idx="6527">
                        <c:v>65.27</c:v>
                      </c:pt>
                      <c:pt idx="6528">
                        <c:v>65.28</c:v>
                      </c:pt>
                      <c:pt idx="6529">
                        <c:v>65.290000000000006</c:v>
                      </c:pt>
                      <c:pt idx="6530">
                        <c:v>65.3</c:v>
                      </c:pt>
                      <c:pt idx="6531">
                        <c:v>65.31</c:v>
                      </c:pt>
                      <c:pt idx="6532">
                        <c:v>65.320000000000007</c:v>
                      </c:pt>
                      <c:pt idx="6533">
                        <c:v>65.33</c:v>
                      </c:pt>
                      <c:pt idx="6534">
                        <c:v>65.34</c:v>
                      </c:pt>
                      <c:pt idx="6535">
                        <c:v>65.349999999999994</c:v>
                      </c:pt>
                      <c:pt idx="6536">
                        <c:v>65.36</c:v>
                      </c:pt>
                      <c:pt idx="6537">
                        <c:v>65.37</c:v>
                      </c:pt>
                      <c:pt idx="6538">
                        <c:v>65.38</c:v>
                      </c:pt>
                      <c:pt idx="6539">
                        <c:v>65.39</c:v>
                      </c:pt>
                      <c:pt idx="6540">
                        <c:v>65.400000000000006</c:v>
                      </c:pt>
                      <c:pt idx="6541">
                        <c:v>65.41</c:v>
                      </c:pt>
                      <c:pt idx="6542">
                        <c:v>65.42</c:v>
                      </c:pt>
                      <c:pt idx="6543">
                        <c:v>65.430000000000007</c:v>
                      </c:pt>
                      <c:pt idx="6544">
                        <c:v>65.44</c:v>
                      </c:pt>
                      <c:pt idx="6545">
                        <c:v>65.45</c:v>
                      </c:pt>
                      <c:pt idx="6546">
                        <c:v>65.460000000000008</c:v>
                      </c:pt>
                      <c:pt idx="6547">
                        <c:v>65.47</c:v>
                      </c:pt>
                      <c:pt idx="6548">
                        <c:v>65.48</c:v>
                      </c:pt>
                      <c:pt idx="6549">
                        <c:v>65.489999999999995</c:v>
                      </c:pt>
                      <c:pt idx="6550">
                        <c:v>65.5</c:v>
                      </c:pt>
                      <c:pt idx="6551">
                        <c:v>65.510000000000005</c:v>
                      </c:pt>
                      <c:pt idx="6552">
                        <c:v>65.52</c:v>
                      </c:pt>
                      <c:pt idx="6553">
                        <c:v>65.53</c:v>
                      </c:pt>
                      <c:pt idx="6554">
                        <c:v>65.540000000000006</c:v>
                      </c:pt>
                      <c:pt idx="6555">
                        <c:v>65.55</c:v>
                      </c:pt>
                      <c:pt idx="6556">
                        <c:v>65.56</c:v>
                      </c:pt>
                      <c:pt idx="6557">
                        <c:v>65.570000000000007</c:v>
                      </c:pt>
                      <c:pt idx="6558">
                        <c:v>65.58</c:v>
                      </c:pt>
                      <c:pt idx="6559">
                        <c:v>65.59</c:v>
                      </c:pt>
                      <c:pt idx="6560">
                        <c:v>65.599999999999994</c:v>
                      </c:pt>
                      <c:pt idx="6561">
                        <c:v>65.61</c:v>
                      </c:pt>
                      <c:pt idx="6562">
                        <c:v>65.62</c:v>
                      </c:pt>
                      <c:pt idx="6563">
                        <c:v>65.63</c:v>
                      </c:pt>
                      <c:pt idx="6564">
                        <c:v>65.64</c:v>
                      </c:pt>
                      <c:pt idx="6565">
                        <c:v>65.650000000000006</c:v>
                      </c:pt>
                      <c:pt idx="6566">
                        <c:v>65.66</c:v>
                      </c:pt>
                      <c:pt idx="6567">
                        <c:v>65.67</c:v>
                      </c:pt>
                      <c:pt idx="6568">
                        <c:v>65.680000000000007</c:v>
                      </c:pt>
                      <c:pt idx="6569">
                        <c:v>65.69</c:v>
                      </c:pt>
                      <c:pt idx="6570">
                        <c:v>65.7</c:v>
                      </c:pt>
                      <c:pt idx="6571">
                        <c:v>65.710000000000008</c:v>
                      </c:pt>
                      <c:pt idx="6572">
                        <c:v>65.72</c:v>
                      </c:pt>
                      <c:pt idx="6573">
                        <c:v>65.73</c:v>
                      </c:pt>
                      <c:pt idx="6574">
                        <c:v>65.739999999999995</c:v>
                      </c:pt>
                      <c:pt idx="6575">
                        <c:v>65.75</c:v>
                      </c:pt>
                      <c:pt idx="6576">
                        <c:v>65.760000000000005</c:v>
                      </c:pt>
                      <c:pt idx="6577">
                        <c:v>65.77</c:v>
                      </c:pt>
                      <c:pt idx="6578">
                        <c:v>65.78</c:v>
                      </c:pt>
                      <c:pt idx="6579">
                        <c:v>65.790000000000006</c:v>
                      </c:pt>
                      <c:pt idx="6580">
                        <c:v>65.8</c:v>
                      </c:pt>
                      <c:pt idx="6581">
                        <c:v>65.81</c:v>
                      </c:pt>
                      <c:pt idx="6582">
                        <c:v>65.820000000000007</c:v>
                      </c:pt>
                      <c:pt idx="6583">
                        <c:v>65.83</c:v>
                      </c:pt>
                      <c:pt idx="6584">
                        <c:v>65.84</c:v>
                      </c:pt>
                      <c:pt idx="6585">
                        <c:v>65.849999999999994</c:v>
                      </c:pt>
                      <c:pt idx="6586">
                        <c:v>65.86</c:v>
                      </c:pt>
                      <c:pt idx="6587">
                        <c:v>65.87</c:v>
                      </c:pt>
                      <c:pt idx="6588">
                        <c:v>65.88</c:v>
                      </c:pt>
                      <c:pt idx="6589">
                        <c:v>65.89</c:v>
                      </c:pt>
                      <c:pt idx="6590">
                        <c:v>65.900000000000006</c:v>
                      </c:pt>
                      <c:pt idx="6591">
                        <c:v>65.91</c:v>
                      </c:pt>
                      <c:pt idx="6592">
                        <c:v>65.92</c:v>
                      </c:pt>
                      <c:pt idx="6593">
                        <c:v>65.930000000000007</c:v>
                      </c:pt>
                      <c:pt idx="6594">
                        <c:v>65.94</c:v>
                      </c:pt>
                      <c:pt idx="6595">
                        <c:v>65.95</c:v>
                      </c:pt>
                      <c:pt idx="6596">
                        <c:v>65.960000000000008</c:v>
                      </c:pt>
                      <c:pt idx="6597">
                        <c:v>65.97</c:v>
                      </c:pt>
                      <c:pt idx="6598">
                        <c:v>65.98</c:v>
                      </c:pt>
                      <c:pt idx="6599">
                        <c:v>65.989999999999995</c:v>
                      </c:pt>
                      <c:pt idx="6600">
                        <c:v>66</c:v>
                      </c:pt>
                      <c:pt idx="6601">
                        <c:v>66.010000000000005</c:v>
                      </c:pt>
                      <c:pt idx="6602">
                        <c:v>66.02</c:v>
                      </c:pt>
                      <c:pt idx="6603">
                        <c:v>66.03</c:v>
                      </c:pt>
                      <c:pt idx="6604">
                        <c:v>66.040000000000006</c:v>
                      </c:pt>
                      <c:pt idx="6605">
                        <c:v>66.05</c:v>
                      </c:pt>
                      <c:pt idx="6606">
                        <c:v>66.06</c:v>
                      </c:pt>
                      <c:pt idx="6607">
                        <c:v>66.070000000000007</c:v>
                      </c:pt>
                      <c:pt idx="6608">
                        <c:v>66.08</c:v>
                      </c:pt>
                      <c:pt idx="6609">
                        <c:v>66.09</c:v>
                      </c:pt>
                      <c:pt idx="6610">
                        <c:v>66.099999999999994</c:v>
                      </c:pt>
                      <c:pt idx="6611">
                        <c:v>66.11</c:v>
                      </c:pt>
                      <c:pt idx="6612">
                        <c:v>66.12</c:v>
                      </c:pt>
                      <c:pt idx="6613">
                        <c:v>66.13</c:v>
                      </c:pt>
                      <c:pt idx="6614">
                        <c:v>66.14</c:v>
                      </c:pt>
                      <c:pt idx="6615">
                        <c:v>66.150000000000006</c:v>
                      </c:pt>
                      <c:pt idx="6616">
                        <c:v>66.16</c:v>
                      </c:pt>
                      <c:pt idx="6617">
                        <c:v>66.17</c:v>
                      </c:pt>
                      <c:pt idx="6618">
                        <c:v>66.180000000000007</c:v>
                      </c:pt>
                      <c:pt idx="6619">
                        <c:v>66.19</c:v>
                      </c:pt>
                      <c:pt idx="6620">
                        <c:v>66.2</c:v>
                      </c:pt>
                      <c:pt idx="6621">
                        <c:v>66.210000000000008</c:v>
                      </c:pt>
                      <c:pt idx="6622">
                        <c:v>66.22</c:v>
                      </c:pt>
                      <c:pt idx="6623">
                        <c:v>66.23</c:v>
                      </c:pt>
                      <c:pt idx="6624">
                        <c:v>66.239999999999995</c:v>
                      </c:pt>
                      <c:pt idx="6625">
                        <c:v>66.25</c:v>
                      </c:pt>
                      <c:pt idx="6626">
                        <c:v>66.260000000000005</c:v>
                      </c:pt>
                      <c:pt idx="6627">
                        <c:v>66.27</c:v>
                      </c:pt>
                      <c:pt idx="6628">
                        <c:v>66.28</c:v>
                      </c:pt>
                      <c:pt idx="6629">
                        <c:v>66.290000000000006</c:v>
                      </c:pt>
                      <c:pt idx="6630">
                        <c:v>66.3</c:v>
                      </c:pt>
                      <c:pt idx="6631">
                        <c:v>66.31</c:v>
                      </c:pt>
                      <c:pt idx="6632">
                        <c:v>66.320000000000007</c:v>
                      </c:pt>
                      <c:pt idx="6633">
                        <c:v>66.33</c:v>
                      </c:pt>
                      <c:pt idx="6634">
                        <c:v>66.34</c:v>
                      </c:pt>
                      <c:pt idx="6635">
                        <c:v>66.349999999999994</c:v>
                      </c:pt>
                      <c:pt idx="6636">
                        <c:v>66.36</c:v>
                      </c:pt>
                      <c:pt idx="6637">
                        <c:v>66.37</c:v>
                      </c:pt>
                      <c:pt idx="6638">
                        <c:v>66.38</c:v>
                      </c:pt>
                      <c:pt idx="6639">
                        <c:v>66.39</c:v>
                      </c:pt>
                      <c:pt idx="6640">
                        <c:v>66.400000000000006</c:v>
                      </c:pt>
                      <c:pt idx="6641">
                        <c:v>66.41</c:v>
                      </c:pt>
                      <c:pt idx="6642">
                        <c:v>66.42</c:v>
                      </c:pt>
                      <c:pt idx="6643">
                        <c:v>66.430000000000007</c:v>
                      </c:pt>
                      <c:pt idx="6644">
                        <c:v>66.44</c:v>
                      </c:pt>
                      <c:pt idx="6645">
                        <c:v>66.45</c:v>
                      </c:pt>
                      <c:pt idx="6646">
                        <c:v>66.460000000000008</c:v>
                      </c:pt>
                      <c:pt idx="6647">
                        <c:v>66.47</c:v>
                      </c:pt>
                      <c:pt idx="6648">
                        <c:v>66.48</c:v>
                      </c:pt>
                      <c:pt idx="6649">
                        <c:v>66.489999999999995</c:v>
                      </c:pt>
                      <c:pt idx="6650">
                        <c:v>66.5</c:v>
                      </c:pt>
                      <c:pt idx="6651">
                        <c:v>66.510000000000005</c:v>
                      </c:pt>
                      <c:pt idx="6652">
                        <c:v>66.52</c:v>
                      </c:pt>
                      <c:pt idx="6653">
                        <c:v>66.53</c:v>
                      </c:pt>
                      <c:pt idx="6654">
                        <c:v>66.540000000000006</c:v>
                      </c:pt>
                      <c:pt idx="6655">
                        <c:v>66.55</c:v>
                      </c:pt>
                      <c:pt idx="6656">
                        <c:v>66.56</c:v>
                      </c:pt>
                      <c:pt idx="6657">
                        <c:v>66.570000000000007</c:v>
                      </c:pt>
                      <c:pt idx="6658">
                        <c:v>66.58</c:v>
                      </c:pt>
                      <c:pt idx="6659">
                        <c:v>66.59</c:v>
                      </c:pt>
                      <c:pt idx="6660">
                        <c:v>66.599999999999994</c:v>
                      </c:pt>
                      <c:pt idx="6661">
                        <c:v>66.61</c:v>
                      </c:pt>
                      <c:pt idx="6662">
                        <c:v>66.62</c:v>
                      </c:pt>
                      <c:pt idx="6663">
                        <c:v>66.63</c:v>
                      </c:pt>
                      <c:pt idx="6664">
                        <c:v>66.64</c:v>
                      </c:pt>
                      <c:pt idx="6665">
                        <c:v>66.650000000000006</c:v>
                      </c:pt>
                      <c:pt idx="6666">
                        <c:v>66.66</c:v>
                      </c:pt>
                      <c:pt idx="6667">
                        <c:v>66.67</c:v>
                      </c:pt>
                      <c:pt idx="6668">
                        <c:v>66.680000000000007</c:v>
                      </c:pt>
                      <c:pt idx="6669">
                        <c:v>66.69</c:v>
                      </c:pt>
                      <c:pt idx="6670">
                        <c:v>66.7</c:v>
                      </c:pt>
                      <c:pt idx="6671">
                        <c:v>66.710000000000008</c:v>
                      </c:pt>
                      <c:pt idx="6672">
                        <c:v>66.72</c:v>
                      </c:pt>
                      <c:pt idx="6673">
                        <c:v>66.73</c:v>
                      </c:pt>
                      <c:pt idx="6674">
                        <c:v>66.739999999999995</c:v>
                      </c:pt>
                      <c:pt idx="6675">
                        <c:v>66.75</c:v>
                      </c:pt>
                      <c:pt idx="6676">
                        <c:v>66.760000000000005</c:v>
                      </c:pt>
                      <c:pt idx="6677">
                        <c:v>66.77</c:v>
                      </c:pt>
                      <c:pt idx="6678">
                        <c:v>66.78</c:v>
                      </c:pt>
                      <c:pt idx="6679">
                        <c:v>66.790000000000006</c:v>
                      </c:pt>
                      <c:pt idx="6680">
                        <c:v>66.8</c:v>
                      </c:pt>
                      <c:pt idx="6681">
                        <c:v>66.81</c:v>
                      </c:pt>
                      <c:pt idx="6682">
                        <c:v>66.820000000000007</c:v>
                      </c:pt>
                      <c:pt idx="6683">
                        <c:v>66.83</c:v>
                      </c:pt>
                      <c:pt idx="6684">
                        <c:v>66.84</c:v>
                      </c:pt>
                      <c:pt idx="6685">
                        <c:v>66.849999999999994</c:v>
                      </c:pt>
                      <c:pt idx="6686">
                        <c:v>66.86</c:v>
                      </c:pt>
                      <c:pt idx="6687">
                        <c:v>66.87</c:v>
                      </c:pt>
                      <c:pt idx="6688">
                        <c:v>66.88</c:v>
                      </c:pt>
                      <c:pt idx="6689">
                        <c:v>66.89</c:v>
                      </c:pt>
                      <c:pt idx="6690">
                        <c:v>66.900000000000006</c:v>
                      </c:pt>
                      <c:pt idx="6691">
                        <c:v>66.91</c:v>
                      </c:pt>
                      <c:pt idx="6692">
                        <c:v>66.92</c:v>
                      </c:pt>
                      <c:pt idx="6693">
                        <c:v>66.930000000000007</c:v>
                      </c:pt>
                      <c:pt idx="6694">
                        <c:v>66.94</c:v>
                      </c:pt>
                      <c:pt idx="6695">
                        <c:v>66.95</c:v>
                      </c:pt>
                      <c:pt idx="6696">
                        <c:v>66.960000000000008</c:v>
                      </c:pt>
                      <c:pt idx="6697">
                        <c:v>66.97</c:v>
                      </c:pt>
                      <c:pt idx="6698">
                        <c:v>66.98</c:v>
                      </c:pt>
                      <c:pt idx="6699">
                        <c:v>66.989999999999995</c:v>
                      </c:pt>
                      <c:pt idx="6700">
                        <c:v>67</c:v>
                      </c:pt>
                      <c:pt idx="6701">
                        <c:v>67.010000000000005</c:v>
                      </c:pt>
                      <c:pt idx="6702">
                        <c:v>67.02</c:v>
                      </c:pt>
                      <c:pt idx="6703">
                        <c:v>67.03</c:v>
                      </c:pt>
                      <c:pt idx="6704">
                        <c:v>67.040000000000006</c:v>
                      </c:pt>
                      <c:pt idx="6705">
                        <c:v>67.05</c:v>
                      </c:pt>
                      <c:pt idx="6706">
                        <c:v>67.06</c:v>
                      </c:pt>
                      <c:pt idx="6707">
                        <c:v>67.070000000000007</c:v>
                      </c:pt>
                      <c:pt idx="6708">
                        <c:v>67.08</c:v>
                      </c:pt>
                      <c:pt idx="6709">
                        <c:v>67.09</c:v>
                      </c:pt>
                      <c:pt idx="6710">
                        <c:v>67.099999999999994</c:v>
                      </c:pt>
                      <c:pt idx="6711">
                        <c:v>67.11</c:v>
                      </c:pt>
                      <c:pt idx="6712">
                        <c:v>67.12</c:v>
                      </c:pt>
                      <c:pt idx="6713">
                        <c:v>67.13</c:v>
                      </c:pt>
                      <c:pt idx="6714">
                        <c:v>67.14</c:v>
                      </c:pt>
                      <c:pt idx="6715">
                        <c:v>67.150000000000006</c:v>
                      </c:pt>
                      <c:pt idx="6716">
                        <c:v>67.16</c:v>
                      </c:pt>
                      <c:pt idx="6717">
                        <c:v>67.17</c:v>
                      </c:pt>
                      <c:pt idx="6718">
                        <c:v>67.180000000000007</c:v>
                      </c:pt>
                      <c:pt idx="6719">
                        <c:v>67.19</c:v>
                      </c:pt>
                      <c:pt idx="6720">
                        <c:v>67.2</c:v>
                      </c:pt>
                      <c:pt idx="6721">
                        <c:v>67.210000000000008</c:v>
                      </c:pt>
                      <c:pt idx="6722">
                        <c:v>67.22</c:v>
                      </c:pt>
                      <c:pt idx="6723">
                        <c:v>67.23</c:v>
                      </c:pt>
                      <c:pt idx="6724">
                        <c:v>67.239999999999995</c:v>
                      </c:pt>
                      <c:pt idx="6725">
                        <c:v>67.25</c:v>
                      </c:pt>
                      <c:pt idx="6726">
                        <c:v>67.260000000000005</c:v>
                      </c:pt>
                      <c:pt idx="6727">
                        <c:v>67.27</c:v>
                      </c:pt>
                      <c:pt idx="6728">
                        <c:v>67.28</c:v>
                      </c:pt>
                      <c:pt idx="6729">
                        <c:v>67.290000000000006</c:v>
                      </c:pt>
                      <c:pt idx="6730">
                        <c:v>67.3</c:v>
                      </c:pt>
                      <c:pt idx="6731">
                        <c:v>67.31</c:v>
                      </c:pt>
                      <c:pt idx="6732">
                        <c:v>67.320000000000007</c:v>
                      </c:pt>
                      <c:pt idx="6733">
                        <c:v>67.33</c:v>
                      </c:pt>
                      <c:pt idx="6734">
                        <c:v>67.34</c:v>
                      </c:pt>
                      <c:pt idx="6735">
                        <c:v>67.349999999999994</c:v>
                      </c:pt>
                      <c:pt idx="6736">
                        <c:v>67.36</c:v>
                      </c:pt>
                      <c:pt idx="6737">
                        <c:v>67.37</c:v>
                      </c:pt>
                      <c:pt idx="6738">
                        <c:v>67.38</c:v>
                      </c:pt>
                      <c:pt idx="6739">
                        <c:v>67.39</c:v>
                      </c:pt>
                      <c:pt idx="6740">
                        <c:v>67.400000000000006</c:v>
                      </c:pt>
                      <c:pt idx="6741">
                        <c:v>67.41</c:v>
                      </c:pt>
                      <c:pt idx="6742">
                        <c:v>67.42</c:v>
                      </c:pt>
                      <c:pt idx="6743">
                        <c:v>67.430000000000007</c:v>
                      </c:pt>
                      <c:pt idx="6744">
                        <c:v>67.44</c:v>
                      </c:pt>
                      <c:pt idx="6745">
                        <c:v>67.45</c:v>
                      </c:pt>
                      <c:pt idx="6746">
                        <c:v>67.460000000000008</c:v>
                      </c:pt>
                      <c:pt idx="6747">
                        <c:v>67.47</c:v>
                      </c:pt>
                      <c:pt idx="6748">
                        <c:v>67.48</c:v>
                      </c:pt>
                      <c:pt idx="6749">
                        <c:v>67.489999999999995</c:v>
                      </c:pt>
                      <c:pt idx="6750">
                        <c:v>67.5</c:v>
                      </c:pt>
                      <c:pt idx="6751">
                        <c:v>67.510000000000005</c:v>
                      </c:pt>
                      <c:pt idx="6752">
                        <c:v>67.52</c:v>
                      </c:pt>
                      <c:pt idx="6753">
                        <c:v>67.53</c:v>
                      </c:pt>
                      <c:pt idx="6754">
                        <c:v>67.540000000000006</c:v>
                      </c:pt>
                      <c:pt idx="6755">
                        <c:v>67.55</c:v>
                      </c:pt>
                      <c:pt idx="6756">
                        <c:v>67.56</c:v>
                      </c:pt>
                      <c:pt idx="6757">
                        <c:v>67.570000000000007</c:v>
                      </c:pt>
                      <c:pt idx="6758">
                        <c:v>67.58</c:v>
                      </c:pt>
                      <c:pt idx="6759">
                        <c:v>67.59</c:v>
                      </c:pt>
                      <c:pt idx="6760">
                        <c:v>67.599999999999994</c:v>
                      </c:pt>
                      <c:pt idx="6761">
                        <c:v>67.61</c:v>
                      </c:pt>
                      <c:pt idx="6762">
                        <c:v>67.62</c:v>
                      </c:pt>
                      <c:pt idx="6763">
                        <c:v>67.63</c:v>
                      </c:pt>
                      <c:pt idx="6764">
                        <c:v>67.64</c:v>
                      </c:pt>
                      <c:pt idx="6765">
                        <c:v>67.650000000000006</c:v>
                      </c:pt>
                      <c:pt idx="6766">
                        <c:v>67.66</c:v>
                      </c:pt>
                      <c:pt idx="6767">
                        <c:v>67.67</c:v>
                      </c:pt>
                      <c:pt idx="6768">
                        <c:v>67.680000000000007</c:v>
                      </c:pt>
                      <c:pt idx="6769">
                        <c:v>67.69</c:v>
                      </c:pt>
                      <c:pt idx="6770">
                        <c:v>67.7</c:v>
                      </c:pt>
                      <c:pt idx="6771">
                        <c:v>67.710000000000008</c:v>
                      </c:pt>
                      <c:pt idx="6772">
                        <c:v>67.72</c:v>
                      </c:pt>
                      <c:pt idx="6773">
                        <c:v>67.73</c:v>
                      </c:pt>
                      <c:pt idx="6774">
                        <c:v>67.739999999999995</c:v>
                      </c:pt>
                      <c:pt idx="6775">
                        <c:v>67.75</c:v>
                      </c:pt>
                      <c:pt idx="6776">
                        <c:v>67.760000000000005</c:v>
                      </c:pt>
                      <c:pt idx="6777">
                        <c:v>67.77</c:v>
                      </c:pt>
                      <c:pt idx="6778">
                        <c:v>67.78</c:v>
                      </c:pt>
                      <c:pt idx="6779">
                        <c:v>67.790000000000006</c:v>
                      </c:pt>
                      <c:pt idx="6780">
                        <c:v>67.8</c:v>
                      </c:pt>
                      <c:pt idx="6781">
                        <c:v>67.81</c:v>
                      </c:pt>
                      <c:pt idx="6782">
                        <c:v>67.820000000000007</c:v>
                      </c:pt>
                      <c:pt idx="6783">
                        <c:v>67.83</c:v>
                      </c:pt>
                      <c:pt idx="6784">
                        <c:v>67.84</c:v>
                      </c:pt>
                      <c:pt idx="6785">
                        <c:v>67.849999999999994</c:v>
                      </c:pt>
                      <c:pt idx="6786">
                        <c:v>67.86</c:v>
                      </c:pt>
                      <c:pt idx="6787">
                        <c:v>67.87</c:v>
                      </c:pt>
                      <c:pt idx="6788">
                        <c:v>67.88</c:v>
                      </c:pt>
                      <c:pt idx="6789">
                        <c:v>67.89</c:v>
                      </c:pt>
                      <c:pt idx="6790">
                        <c:v>67.900000000000006</c:v>
                      </c:pt>
                      <c:pt idx="6791">
                        <c:v>67.91</c:v>
                      </c:pt>
                      <c:pt idx="6792">
                        <c:v>67.92</c:v>
                      </c:pt>
                      <c:pt idx="6793">
                        <c:v>67.930000000000007</c:v>
                      </c:pt>
                      <c:pt idx="6794">
                        <c:v>67.94</c:v>
                      </c:pt>
                      <c:pt idx="6795">
                        <c:v>67.95</c:v>
                      </c:pt>
                      <c:pt idx="6796">
                        <c:v>67.960000000000008</c:v>
                      </c:pt>
                      <c:pt idx="6797">
                        <c:v>67.97</c:v>
                      </c:pt>
                      <c:pt idx="6798">
                        <c:v>67.98</c:v>
                      </c:pt>
                      <c:pt idx="6799">
                        <c:v>67.989999999999995</c:v>
                      </c:pt>
                      <c:pt idx="6800">
                        <c:v>68</c:v>
                      </c:pt>
                      <c:pt idx="6801">
                        <c:v>68.010000000000005</c:v>
                      </c:pt>
                      <c:pt idx="6802">
                        <c:v>68.02</c:v>
                      </c:pt>
                      <c:pt idx="6803">
                        <c:v>68.03</c:v>
                      </c:pt>
                      <c:pt idx="6804">
                        <c:v>68.040000000000006</c:v>
                      </c:pt>
                      <c:pt idx="6805">
                        <c:v>68.05</c:v>
                      </c:pt>
                      <c:pt idx="6806">
                        <c:v>68.06</c:v>
                      </c:pt>
                      <c:pt idx="6807">
                        <c:v>68.070000000000007</c:v>
                      </c:pt>
                      <c:pt idx="6808">
                        <c:v>68.08</c:v>
                      </c:pt>
                      <c:pt idx="6809">
                        <c:v>68.09</c:v>
                      </c:pt>
                      <c:pt idx="6810">
                        <c:v>68.099999999999994</c:v>
                      </c:pt>
                      <c:pt idx="6811">
                        <c:v>68.11</c:v>
                      </c:pt>
                      <c:pt idx="6812">
                        <c:v>68.12</c:v>
                      </c:pt>
                      <c:pt idx="6813">
                        <c:v>68.13</c:v>
                      </c:pt>
                      <c:pt idx="6814">
                        <c:v>68.14</c:v>
                      </c:pt>
                      <c:pt idx="6815">
                        <c:v>68.150000000000006</c:v>
                      </c:pt>
                      <c:pt idx="6816">
                        <c:v>68.16</c:v>
                      </c:pt>
                      <c:pt idx="6817">
                        <c:v>68.17</c:v>
                      </c:pt>
                      <c:pt idx="6818">
                        <c:v>68.180000000000007</c:v>
                      </c:pt>
                      <c:pt idx="6819">
                        <c:v>68.19</c:v>
                      </c:pt>
                      <c:pt idx="6820">
                        <c:v>68.2</c:v>
                      </c:pt>
                      <c:pt idx="6821">
                        <c:v>68.210000000000008</c:v>
                      </c:pt>
                      <c:pt idx="6822">
                        <c:v>68.22</c:v>
                      </c:pt>
                      <c:pt idx="6823">
                        <c:v>68.23</c:v>
                      </c:pt>
                      <c:pt idx="6824">
                        <c:v>68.239999999999995</c:v>
                      </c:pt>
                      <c:pt idx="6825">
                        <c:v>68.25</c:v>
                      </c:pt>
                      <c:pt idx="6826">
                        <c:v>68.260000000000005</c:v>
                      </c:pt>
                      <c:pt idx="6827">
                        <c:v>68.27</c:v>
                      </c:pt>
                      <c:pt idx="6828">
                        <c:v>68.28</c:v>
                      </c:pt>
                      <c:pt idx="6829">
                        <c:v>68.290000000000006</c:v>
                      </c:pt>
                      <c:pt idx="6830">
                        <c:v>68.3</c:v>
                      </c:pt>
                      <c:pt idx="6831">
                        <c:v>68.31</c:v>
                      </c:pt>
                      <c:pt idx="6832">
                        <c:v>68.320000000000007</c:v>
                      </c:pt>
                      <c:pt idx="6833">
                        <c:v>68.33</c:v>
                      </c:pt>
                      <c:pt idx="6834">
                        <c:v>68.34</c:v>
                      </c:pt>
                      <c:pt idx="6835">
                        <c:v>68.350000000000009</c:v>
                      </c:pt>
                      <c:pt idx="6836">
                        <c:v>68.36</c:v>
                      </c:pt>
                      <c:pt idx="6837">
                        <c:v>68.37</c:v>
                      </c:pt>
                      <c:pt idx="6838">
                        <c:v>68.38</c:v>
                      </c:pt>
                      <c:pt idx="6839">
                        <c:v>68.39</c:v>
                      </c:pt>
                      <c:pt idx="6840">
                        <c:v>68.400000000000006</c:v>
                      </c:pt>
                      <c:pt idx="6841">
                        <c:v>68.41</c:v>
                      </c:pt>
                      <c:pt idx="6842">
                        <c:v>68.42</c:v>
                      </c:pt>
                      <c:pt idx="6843">
                        <c:v>68.430000000000007</c:v>
                      </c:pt>
                      <c:pt idx="6844">
                        <c:v>68.44</c:v>
                      </c:pt>
                      <c:pt idx="6845">
                        <c:v>68.45</c:v>
                      </c:pt>
                      <c:pt idx="6846">
                        <c:v>68.460000000000008</c:v>
                      </c:pt>
                      <c:pt idx="6847">
                        <c:v>68.47</c:v>
                      </c:pt>
                      <c:pt idx="6848">
                        <c:v>68.48</c:v>
                      </c:pt>
                      <c:pt idx="6849">
                        <c:v>68.489999999999995</c:v>
                      </c:pt>
                      <c:pt idx="6850">
                        <c:v>68.5</c:v>
                      </c:pt>
                      <c:pt idx="6851">
                        <c:v>68.510000000000005</c:v>
                      </c:pt>
                      <c:pt idx="6852">
                        <c:v>68.52</c:v>
                      </c:pt>
                      <c:pt idx="6853">
                        <c:v>68.53</c:v>
                      </c:pt>
                      <c:pt idx="6854">
                        <c:v>68.540000000000006</c:v>
                      </c:pt>
                      <c:pt idx="6855">
                        <c:v>68.55</c:v>
                      </c:pt>
                      <c:pt idx="6856">
                        <c:v>68.56</c:v>
                      </c:pt>
                      <c:pt idx="6857">
                        <c:v>68.570000000000007</c:v>
                      </c:pt>
                      <c:pt idx="6858">
                        <c:v>68.58</c:v>
                      </c:pt>
                      <c:pt idx="6859">
                        <c:v>68.59</c:v>
                      </c:pt>
                      <c:pt idx="6860">
                        <c:v>68.600000000000009</c:v>
                      </c:pt>
                      <c:pt idx="6861">
                        <c:v>68.61</c:v>
                      </c:pt>
                      <c:pt idx="6862">
                        <c:v>68.62</c:v>
                      </c:pt>
                      <c:pt idx="6863">
                        <c:v>68.63</c:v>
                      </c:pt>
                      <c:pt idx="6864">
                        <c:v>68.64</c:v>
                      </c:pt>
                      <c:pt idx="6865">
                        <c:v>68.650000000000006</c:v>
                      </c:pt>
                      <c:pt idx="6866">
                        <c:v>68.66</c:v>
                      </c:pt>
                      <c:pt idx="6867">
                        <c:v>68.67</c:v>
                      </c:pt>
                      <c:pt idx="6868">
                        <c:v>68.680000000000007</c:v>
                      </c:pt>
                      <c:pt idx="6869">
                        <c:v>68.69</c:v>
                      </c:pt>
                      <c:pt idx="6870">
                        <c:v>68.7</c:v>
                      </c:pt>
                      <c:pt idx="6871">
                        <c:v>68.710000000000008</c:v>
                      </c:pt>
                      <c:pt idx="6872">
                        <c:v>68.72</c:v>
                      </c:pt>
                      <c:pt idx="6873">
                        <c:v>68.73</c:v>
                      </c:pt>
                      <c:pt idx="6874">
                        <c:v>68.739999999999995</c:v>
                      </c:pt>
                      <c:pt idx="6875">
                        <c:v>68.75</c:v>
                      </c:pt>
                      <c:pt idx="6876">
                        <c:v>68.760000000000005</c:v>
                      </c:pt>
                      <c:pt idx="6877">
                        <c:v>68.77</c:v>
                      </c:pt>
                      <c:pt idx="6878">
                        <c:v>68.78</c:v>
                      </c:pt>
                      <c:pt idx="6879">
                        <c:v>68.790000000000006</c:v>
                      </c:pt>
                      <c:pt idx="6880">
                        <c:v>68.8</c:v>
                      </c:pt>
                      <c:pt idx="6881">
                        <c:v>68.81</c:v>
                      </c:pt>
                      <c:pt idx="6882">
                        <c:v>68.820000000000007</c:v>
                      </c:pt>
                      <c:pt idx="6883">
                        <c:v>68.83</c:v>
                      </c:pt>
                      <c:pt idx="6884">
                        <c:v>68.84</c:v>
                      </c:pt>
                      <c:pt idx="6885">
                        <c:v>68.850000000000009</c:v>
                      </c:pt>
                      <c:pt idx="6886">
                        <c:v>68.86</c:v>
                      </c:pt>
                      <c:pt idx="6887">
                        <c:v>68.87</c:v>
                      </c:pt>
                      <c:pt idx="6888">
                        <c:v>68.88</c:v>
                      </c:pt>
                      <c:pt idx="6889">
                        <c:v>68.89</c:v>
                      </c:pt>
                      <c:pt idx="6890">
                        <c:v>68.900000000000006</c:v>
                      </c:pt>
                      <c:pt idx="6891">
                        <c:v>68.91</c:v>
                      </c:pt>
                      <c:pt idx="6892">
                        <c:v>68.92</c:v>
                      </c:pt>
                      <c:pt idx="6893">
                        <c:v>68.930000000000007</c:v>
                      </c:pt>
                      <c:pt idx="6894">
                        <c:v>68.94</c:v>
                      </c:pt>
                      <c:pt idx="6895">
                        <c:v>68.95</c:v>
                      </c:pt>
                      <c:pt idx="6896">
                        <c:v>68.960000000000008</c:v>
                      </c:pt>
                      <c:pt idx="6897">
                        <c:v>68.97</c:v>
                      </c:pt>
                      <c:pt idx="6898">
                        <c:v>68.98</c:v>
                      </c:pt>
                      <c:pt idx="6899">
                        <c:v>68.989999999999995</c:v>
                      </c:pt>
                      <c:pt idx="6900">
                        <c:v>69</c:v>
                      </c:pt>
                      <c:pt idx="6901">
                        <c:v>69.010000000000005</c:v>
                      </c:pt>
                      <c:pt idx="6902">
                        <c:v>69.02</c:v>
                      </c:pt>
                      <c:pt idx="6903">
                        <c:v>69.03</c:v>
                      </c:pt>
                      <c:pt idx="6904">
                        <c:v>69.040000000000006</c:v>
                      </c:pt>
                      <c:pt idx="6905">
                        <c:v>69.05</c:v>
                      </c:pt>
                      <c:pt idx="6906">
                        <c:v>69.06</c:v>
                      </c:pt>
                      <c:pt idx="6907">
                        <c:v>69.070000000000007</c:v>
                      </c:pt>
                      <c:pt idx="6908">
                        <c:v>69.08</c:v>
                      </c:pt>
                      <c:pt idx="6909">
                        <c:v>69.09</c:v>
                      </c:pt>
                      <c:pt idx="6910">
                        <c:v>69.100000000000009</c:v>
                      </c:pt>
                      <c:pt idx="6911">
                        <c:v>69.11</c:v>
                      </c:pt>
                      <c:pt idx="6912">
                        <c:v>69.12</c:v>
                      </c:pt>
                      <c:pt idx="6913">
                        <c:v>69.13</c:v>
                      </c:pt>
                      <c:pt idx="6914">
                        <c:v>69.14</c:v>
                      </c:pt>
                      <c:pt idx="6915">
                        <c:v>69.150000000000006</c:v>
                      </c:pt>
                      <c:pt idx="6916">
                        <c:v>69.16</c:v>
                      </c:pt>
                      <c:pt idx="6917">
                        <c:v>69.17</c:v>
                      </c:pt>
                      <c:pt idx="6918">
                        <c:v>69.180000000000007</c:v>
                      </c:pt>
                      <c:pt idx="6919">
                        <c:v>69.19</c:v>
                      </c:pt>
                      <c:pt idx="6920">
                        <c:v>69.2</c:v>
                      </c:pt>
                      <c:pt idx="6921">
                        <c:v>69.210000000000008</c:v>
                      </c:pt>
                      <c:pt idx="6922">
                        <c:v>69.22</c:v>
                      </c:pt>
                      <c:pt idx="6923">
                        <c:v>69.23</c:v>
                      </c:pt>
                      <c:pt idx="6924">
                        <c:v>69.239999999999995</c:v>
                      </c:pt>
                      <c:pt idx="6925">
                        <c:v>69.25</c:v>
                      </c:pt>
                      <c:pt idx="6926">
                        <c:v>69.260000000000005</c:v>
                      </c:pt>
                      <c:pt idx="6927">
                        <c:v>69.27</c:v>
                      </c:pt>
                      <c:pt idx="6928">
                        <c:v>69.28</c:v>
                      </c:pt>
                      <c:pt idx="6929">
                        <c:v>69.290000000000006</c:v>
                      </c:pt>
                      <c:pt idx="6930">
                        <c:v>69.3</c:v>
                      </c:pt>
                      <c:pt idx="6931">
                        <c:v>69.31</c:v>
                      </c:pt>
                      <c:pt idx="6932">
                        <c:v>69.320000000000007</c:v>
                      </c:pt>
                      <c:pt idx="6933">
                        <c:v>69.33</c:v>
                      </c:pt>
                      <c:pt idx="6934">
                        <c:v>69.34</c:v>
                      </c:pt>
                      <c:pt idx="6935">
                        <c:v>69.350000000000009</c:v>
                      </c:pt>
                      <c:pt idx="6936">
                        <c:v>69.36</c:v>
                      </c:pt>
                      <c:pt idx="6937">
                        <c:v>69.37</c:v>
                      </c:pt>
                      <c:pt idx="6938">
                        <c:v>69.38</c:v>
                      </c:pt>
                      <c:pt idx="6939">
                        <c:v>69.39</c:v>
                      </c:pt>
                      <c:pt idx="6940">
                        <c:v>69.400000000000006</c:v>
                      </c:pt>
                      <c:pt idx="6941">
                        <c:v>69.41</c:v>
                      </c:pt>
                      <c:pt idx="6942">
                        <c:v>69.42</c:v>
                      </c:pt>
                      <c:pt idx="6943">
                        <c:v>69.430000000000007</c:v>
                      </c:pt>
                      <c:pt idx="6944">
                        <c:v>69.44</c:v>
                      </c:pt>
                      <c:pt idx="6945">
                        <c:v>69.45</c:v>
                      </c:pt>
                      <c:pt idx="6946">
                        <c:v>69.460000000000008</c:v>
                      </c:pt>
                      <c:pt idx="6947">
                        <c:v>69.47</c:v>
                      </c:pt>
                      <c:pt idx="6948">
                        <c:v>69.48</c:v>
                      </c:pt>
                      <c:pt idx="6949">
                        <c:v>69.489999999999995</c:v>
                      </c:pt>
                      <c:pt idx="6950">
                        <c:v>69.5</c:v>
                      </c:pt>
                      <c:pt idx="6951">
                        <c:v>69.510000000000005</c:v>
                      </c:pt>
                      <c:pt idx="6952">
                        <c:v>69.52</c:v>
                      </c:pt>
                      <c:pt idx="6953">
                        <c:v>69.53</c:v>
                      </c:pt>
                      <c:pt idx="6954">
                        <c:v>69.540000000000006</c:v>
                      </c:pt>
                      <c:pt idx="6955">
                        <c:v>69.55</c:v>
                      </c:pt>
                      <c:pt idx="6956">
                        <c:v>69.56</c:v>
                      </c:pt>
                      <c:pt idx="6957">
                        <c:v>69.570000000000007</c:v>
                      </c:pt>
                      <c:pt idx="6958">
                        <c:v>69.58</c:v>
                      </c:pt>
                      <c:pt idx="6959">
                        <c:v>69.59</c:v>
                      </c:pt>
                      <c:pt idx="6960">
                        <c:v>69.600000000000009</c:v>
                      </c:pt>
                      <c:pt idx="6961">
                        <c:v>69.61</c:v>
                      </c:pt>
                      <c:pt idx="6962">
                        <c:v>69.62</c:v>
                      </c:pt>
                      <c:pt idx="6963">
                        <c:v>69.63</c:v>
                      </c:pt>
                      <c:pt idx="6964">
                        <c:v>69.64</c:v>
                      </c:pt>
                      <c:pt idx="6965">
                        <c:v>69.650000000000006</c:v>
                      </c:pt>
                      <c:pt idx="6966">
                        <c:v>69.66</c:v>
                      </c:pt>
                      <c:pt idx="6967">
                        <c:v>69.67</c:v>
                      </c:pt>
                      <c:pt idx="6968">
                        <c:v>69.680000000000007</c:v>
                      </c:pt>
                      <c:pt idx="6969">
                        <c:v>69.69</c:v>
                      </c:pt>
                      <c:pt idx="6970">
                        <c:v>69.7</c:v>
                      </c:pt>
                      <c:pt idx="6971">
                        <c:v>69.710000000000008</c:v>
                      </c:pt>
                      <c:pt idx="6972">
                        <c:v>69.72</c:v>
                      </c:pt>
                      <c:pt idx="6973">
                        <c:v>69.73</c:v>
                      </c:pt>
                      <c:pt idx="6974">
                        <c:v>69.739999999999995</c:v>
                      </c:pt>
                      <c:pt idx="6975">
                        <c:v>69.75</c:v>
                      </c:pt>
                      <c:pt idx="6976">
                        <c:v>69.760000000000005</c:v>
                      </c:pt>
                      <c:pt idx="6977">
                        <c:v>69.77</c:v>
                      </c:pt>
                      <c:pt idx="6978">
                        <c:v>69.78</c:v>
                      </c:pt>
                      <c:pt idx="6979">
                        <c:v>69.790000000000006</c:v>
                      </c:pt>
                      <c:pt idx="6980">
                        <c:v>69.8</c:v>
                      </c:pt>
                      <c:pt idx="6981">
                        <c:v>69.81</c:v>
                      </c:pt>
                      <c:pt idx="6982">
                        <c:v>69.820000000000007</c:v>
                      </c:pt>
                      <c:pt idx="6983">
                        <c:v>69.83</c:v>
                      </c:pt>
                      <c:pt idx="6984">
                        <c:v>69.84</c:v>
                      </c:pt>
                      <c:pt idx="6985">
                        <c:v>69.850000000000009</c:v>
                      </c:pt>
                      <c:pt idx="6986">
                        <c:v>69.86</c:v>
                      </c:pt>
                      <c:pt idx="6987">
                        <c:v>69.87</c:v>
                      </c:pt>
                      <c:pt idx="6988">
                        <c:v>69.88</c:v>
                      </c:pt>
                      <c:pt idx="6989">
                        <c:v>69.89</c:v>
                      </c:pt>
                      <c:pt idx="6990">
                        <c:v>69.900000000000006</c:v>
                      </c:pt>
                      <c:pt idx="6991">
                        <c:v>69.91</c:v>
                      </c:pt>
                      <c:pt idx="6992">
                        <c:v>69.92</c:v>
                      </c:pt>
                      <c:pt idx="6993">
                        <c:v>69.930000000000007</c:v>
                      </c:pt>
                      <c:pt idx="6994">
                        <c:v>69.94</c:v>
                      </c:pt>
                      <c:pt idx="6995">
                        <c:v>69.95</c:v>
                      </c:pt>
                      <c:pt idx="6996">
                        <c:v>69.960000000000008</c:v>
                      </c:pt>
                      <c:pt idx="6997">
                        <c:v>69.97</c:v>
                      </c:pt>
                      <c:pt idx="6998">
                        <c:v>69.98</c:v>
                      </c:pt>
                      <c:pt idx="6999">
                        <c:v>69.989999999999995</c:v>
                      </c:pt>
                      <c:pt idx="7000">
                        <c:v>70</c:v>
                      </c:pt>
                      <c:pt idx="7001">
                        <c:v>70.010000000000005</c:v>
                      </c:pt>
                      <c:pt idx="7002">
                        <c:v>70.02</c:v>
                      </c:pt>
                      <c:pt idx="7003">
                        <c:v>70.03</c:v>
                      </c:pt>
                      <c:pt idx="7004">
                        <c:v>70.040000000000006</c:v>
                      </c:pt>
                      <c:pt idx="7005">
                        <c:v>70.05</c:v>
                      </c:pt>
                      <c:pt idx="7006">
                        <c:v>70.06</c:v>
                      </c:pt>
                      <c:pt idx="7007">
                        <c:v>70.070000000000007</c:v>
                      </c:pt>
                      <c:pt idx="7008">
                        <c:v>70.08</c:v>
                      </c:pt>
                      <c:pt idx="7009">
                        <c:v>70.09</c:v>
                      </c:pt>
                      <c:pt idx="7010">
                        <c:v>70.100000000000009</c:v>
                      </c:pt>
                      <c:pt idx="7011">
                        <c:v>70.11</c:v>
                      </c:pt>
                      <c:pt idx="7012">
                        <c:v>70.12</c:v>
                      </c:pt>
                      <c:pt idx="7013">
                        <c:v>70.13</c:v>
                      </c:pt>
                      <c:pt idx="7014">
                        <c:v>70.14</c:v>
                      </c:pt>
                      <c:pt idx="7015">
                        <c:v>70.150000000000006</c:v>
                      </c:pt>
                      <c:pt idx="7016">
                        <c:v>70.16</c:v>
                      </c:pt>
                      <c:pt idx="7017">
                        <c:v>70.17</c:v>
                      </c:pt>
                      <c:pt idx="7018">
                        <c:v>70.180000000000007</c:v>
                      </c:pt>
                      <c:pt idx="7019">
                        <c:v>70.19</c:v>
                      </c:pt>
                      <c:pt idx="7020">
                        <c:v>70.2</c:v>
                      </c:pt>
                      <c:pt idx="7021">
                        <c:v>70.210000000000008</c:v>
                      </c:pt>
                      <c:pt idx="7022">
                        <c:v>70.22</c:v>
                      </c:pt>
                      <c:pt idx="7023">
                        <c:v>70.23</c:v>
                      </c:pt>
                      <c:pt idx="7024">
                        <c:v>70.239999999999995</c:v>
                      </c:pt>
                      <c:pt idx="7025">
                        <c:v>70.25</c:v>
                      </c:pt>
                      <c:pt idx="7026">
                        <c:v>70.260000000000005</c:v>
                      </c:pt>
                      <c:pt idx="7027">
                        <c:v>70.27</c:v>
                      </c:pt>
                      <c:pt idx="7028">
                        <c:v>70.28</c:v>
                      </c:pt>
                      <c:pt idx="7029">
                        <c:v>70.290000000000006</c:v>
                      </c:pt>
                      <c:pt idx="7030">
                        <c:v>70.3</c:v>
                      </c:pt>
                      <c:pt idx="7031">
                        <c:v>70.31</c:v>
                      </c:pt>
                      <c:pt idx="7032">
                        <c:v>70.320000000000007</c:v>
                      </c:pt>
                      <c:pt idx="7033">
                        <c:v>70.33</c:v>
                      </c:pt>
                      <c:pt idx="7034">
                        <c:v>70.34</c:v>
                      </c:pt>
                      <c:pt idx="7035">
                        <c:v>70.350000000000009</c:v>
                      </c:pt>
                      <c:pt idx="7036">
                        <c:v>70.36</c:v>
                      </c:pt>
                      <c:pt idx="7037">
                        <c:v>70.37</c:v>
                      </c:pt>
                      <c:pt idx="7038">
                        <c:v>70.38</c:v>
                      </c:pt>
                      <c:pt idx="7039">
                        <c:v>70.39</c:v>
                      </c:pt>
                      <c:pt idx="7040">
                        <c:v>70.400000000000006</c:v>
                      </c:pt>
                      <c:pt idx="7041">
                        <c:v>70.41</c:v>
                      </c:pt>
                      <c:pt idx="7042">
                        <c:v>70.42</c:v>
                      </c:pt>
                      <c:pt idx="7043">
                        <c:v>70.430000000000007</c:v>
                      </c:pt>
                      <c:pt idx="7044">
                        <c:v>70.44</c:v>
                      </c:pt>
                      <c:pt idx="7045">
                        <c:v>70.45</c:v>
                      </c:pt>
                      <c:pt idx="7046">
                        <c:v>70.460000000000008</c:v>
                      </c:pt>
                      <c:pt idx="7047">
                        <c:v>70.47</c:v>
                      </c:pt>
                      <c:pt idx="7048">
                        <c:v>70.48</c:v>
                      </c:pt>
                      <c:pt idx="7049">
                        <c:v>70.489999999999995</c:v>
                      </c:pt>
                      <c:pt idx="7050">
                        <c:v>70.5</c:v>
                      </c:pt>
                      <c:pt idx="7051">
                        <c:v>70.510000000000005</c:v>
                      </c:pt>
                      <c:pt idx="7052">
                        <c:v>70.52</c:v>
                      </c:pt>
                      <c:pt idx="7053">
                        <c:v>70.53</c:v>
                      </c:pt>
                      <c:pt idx="7054">
                        <c:v>70.540000000000006</c:v>
                      </c:pt>
                      <c:pt idx="7055">
                        <c:v>70.55</c:v>
                      </c:pt>
                      <c:pt idx="7056">
                        <c:v>70.56</c:v>
                      </c:pt>
                      <c:pt idx="7057">
                        <c:v>70.570000000000007</c:v>
                      </c:pt>
                      <c:pt idx="7058">
                        <c:v>70.58</c:v>
                      </c:pt>
                      <c:pt idx="7059">
                        <c:v>70.59</c:v>
                      </c:pt>
                      <c:pt idx="7060">
                        <c:v>70.600000000000009</c:v>
                      </c:pt>
                      <c:pt idx="7061">
                        <c:v>70.61</c:v>
                      </c:pt>
                      <c:pt idx="7062">
                        <c:v>70.62</c:v>
                      </c:pt>
                      <c:pt idx="7063">
                        <c:v>70.63</c:v>
                      </c:pt>
                      <c:pt idx="7064">
                        <c:v>70.64</c:v>
                      </c:pt>
                      <c:pt idx="7065">
                        <c:v>70.650000000000006</c:v>
                      </c:pt>
                      <c:pt idx="7066">
                        <c:v>70.66</c:v>
                      </c:pt>
                      <c:pt idx="7067">
                        <c:v>70.67</c:v>
                      </c:pt>
                      <c:pt idx="7068">
                        <c:v>70.680000000000007</c:v>
                      </c:pt>
                      <c:pt idx="7069">
                        <c:v>70.69</c:v>
                      </c:pt>
                      <c:pt idx="7070">
                        <c:v>70.7</c:v>
                      </c:pt>
                      <c:pt idx="7071">
                        <c:v>70.710000000000008</c:v>
                      </c:pt>
                      <c:pt idx="7072">
                        <c:v>70.72</c:v>
                      </c:pt>
                      <c:pt idx="7073">
                        <c:v>70.73</c:v>
                      </c:pt>
                      <c:pt idx="7074">
                        <c:v>70.739999999999995</c:v>
                      </c:pt>
                      <c:pt idx="7075">
                        <c:v>70.75</c:v>
                      </c:pt>
                      <c:pt idx="7076">
                        <c:v>70.760000000000005</c:v>
                      </c:pt>
                      <c:pt idx="7077">
                        <c:v>70.77</c:v>
                      </c:pt>
                      <c:pt idx="7078">
                        <c:v>70.78</c:v>
                      </c:pt>
                      <c:pt idx="7079">
                        <c:v>70.790000000000006</c:v>
                      </c:pt>
                      <c:pt idx="7080">
                        <c:v>70.8</c:v>
                      </c:pt>
                      <c:pt idx="7081">
                        <c:v>70.81</c:v>
                      </c:pt>
                      <c:pt idx="7082">
                        <c:v>70.820000000000007</c:v>
                      </c:pt>
                      <c:pt idx="7083">
                        <c:v>70.83</c:v>
                      </c:pt>
                      <c:pt idx="7084">
                        <c:v>70.84</c:v>
                      </c:pt>
                      <c:pt idx="7085">
                        <c:v>70.850000000000009</c:v>
                      </c:pt>
                      <c:pt idx="7086">
                        <c:v>70.86</c:v>
                      </c:pt>
                      <c:pt idx="7087">
                        <c:v>70.87</c:v>
                      </c:pt>
                      <c:pt idx="7088">
                        <c:v>70.88</c:v>
                      </c:pt>
                      <c:pt idx="7089">
                        <c:v>70.89</c:v>
                      </c:pt>
                      <c:pt idx="7090">
                        <c:v>70.900000000000006</c:v>
                      </c:pt>
                      <c:pt idx="7091">
                        <c:v>70.91</c:v>
                      </c:pt>
                      <c:pt idx="7092">
                        <c:v>70.92</c:v>
                      </c:pt>
                      <c:pt idx="7093">
                        <c:v>70.930000000000007</c:v>
                      </c:pt>
                      <c:pt idx="7094">
                        <c:v>70.94</c:v>
                      </c:pt>
                      <c:pt idx="7095">
                        <c:v>70.95</c:v>
                      </c:pt>
                      <c:pt idx="7096">
                        <c:v>70.960000000000008</c:v>
                      </c:pt>
                      <c:pt idx="7097">
                        <c:v>70.97</c:v>
                      </c:pt>
                      <c:pt idx="7098">
                        <c:v>70.98</c:v>
                      </c:pt>
                      <c:pt idx="7099">
                        <c:v>70.989999999999995</c:v>
                      </c:pt>
                      <c:pt idx="7100">
                        <c:v>71</c:v>
                      </c:pt>
                      <c:pt idx="7101">
                        <c:v>71.010000000000005</c:v>
                      </c:pt>
                      <c:pt idx="7102">
                        <c:v>71.02</c:v>
                      </c:pt>
                      <c:pt idx="7103">
                        <c:v>71.03</c:v>
                      </c:pt>
                      <c:pt idx="7104">
                        <c:v>71.040000000000006</c:v>
                      </c:pt>
                      <c:pt idx="7105">
                        <c:v>71.05</c:v>
                      </c:pt>
                      <c:pt idx="7106">
                        <c:v>71.06</c:v>
                      </c:pt>
                      <c:pt idx="7107">
                        <c:v>71.070000000000007</c:v>
                      </c:pt>
                      <c:pt idx="7108">
                        <c:v>71.08</c:v>
                      </c:pt>
                      <c:pt idx="7109">
                        <c:v>71.09</c:v>
                      </c:pt>
                      <c:pt idx="7110">
                        <c:v>71.100000000000009</c:v>
                      </c:pt>
                      <c:pt idx="7111">
                        <c:v>71.11</c:v>
                      </c:pt>
                      <c:pt idx="7112">
                        <c:v>71.12</c:v>
                      </c:pt>
                      <c:pt idx="7113">
                        <c:v>71.13</c:v>
                      </c:pt>
                      <c:pt idx="7114">
                        <c:v>71.14</c:v>
                      </c:pt>
                      <c:pt idx="7115">
                        <c:v>71.150000000000006</c:v>
                      </c:pt>
                      <c:pt idx="7116">
                        <c:v>71.16</c:v>
                      </c:pt>
                      <c:pt idx="7117">
                        <c:v>71.17</c:v>
                      </c:pt>
                      <c:pt idx="7118">
                        <c:v>71.180000000000007</c:v>
                      </c:pt>
                      <c:pt idx="7119">
                        <c:v>71.19</c:v>
                      </c:pt>
                      <c:pt idx="7120">
                        <c:v>71.2</c:v>
                      </c:pt>
                      <c:pt idx="7121">
                        <c:v>71.210000000000008</c:v>
                      </c:pt>
                      <c:pt idx="7122">
                        <c:v>71.22</c:v>
                      </c:pt>
                      <c:pt idx="7123">
                        <c:v>71.23</c:v>
                      </c:pt>
                      <c:pt idx="7124">
                        <c:v>71.239999999999995</c:v>
                      </c:pt>
                      <c:pt idx="7125">
                        <c:v>71.25</c:v>
                      </c:pt>
                      <c:pt idx="7126">
                        <c:v>71.260000000000005</c:v>
                      </c:pt>
                      <c:pt idx="7127">
                        <c:v>71.27</c:v>
                      </c:pt>
                      <c:pt idx="7128">
                        <c:v>71.28</c:v>
                      </c:pt>
                      <c:pt idx="7129">
                        <c:v>71.290000000000006</c:v>
                      </c:pt>
                      <c:pt idx="7130">
                        <c:v>71.3</c:v>
                      </c:pt>
                      <c:pt idx="7131">
                        <c:v>71.31</c:v>
                      </c:pt>
                      <c:pt idx="7132">
                        <c:v>71.320000000000007</c:v>
                      </c:pt>
                      <c:pt idx="7133">
                        <c:v>71.33</c:v>
                      </c:pt>
                      <c:pt idx="7134">
                        <c:v>71.34</c:v>
                      </c:pt>
                      <c:pt idx="7135">
                        <c:v>71.350000000000009</c:v>
                      </c:pt>
                      <c:pt idx="7136">
                        <c:v>71.36</c:v>
                      </c:pt>
                      <c:pt idx="7137">
                        <c:v>71.37</c:v>
                      </c:pt>
                      <c:pt idx="7138">
                        <c:v>71.38</c:v>
                      </c:pt>
                      <c:pt idx="7139">
                        <c:v>71.39</c:v>
                      </c:pt>
                      <c:pt idx="7140">
                        <c:v>71.400000000000006</c:v>
                      </c:pt>
                      <c:pt idx="7141">
                        <c:v>71.41</c:v>
                      </c:pt>
                      <c:pt idx="7142">
                        <c:v>71.42</c:v>
                      </c:pt>
                      <c:pt idx="7143">
                        <c:v>71.430000000000007</c:v>
                      </c:pt>
                      <c:pt idx="7144">
                        <c:v>71.44</c:v>
                      </c:pt>
                      <c:pt idx="7145">
                        <c:v>71.45</c:v>
                      </c:pt>
                      <c:pt idx="7146">
                        <c:v>71.460000000000008</c:v>
                      </c:pt>
                      <c:pt idx="7147">
                        <c:v>71.47</c:v>
                      </c:pt>
                      <c:pt idx="7148">
                        <c:v>71.48</c:v>
                      </c:pt>
                      <c:pt idx="7149">
                        <c:v>71.489999999999995</c:v>
                      </c:pt>
                      <c:pt idx="7150">
                        <c:v>71.5</c:v>
                      </c:pt>
                      <c:pt idx="7151">
                        <c:v>71.510000000000005</c:v>
                      </c:pt>
                      <c:pt idx="7152">
                        <c:v>71.52</c:v>
                      </c:pt>
                      <c:pt idx="7153">
                        <c:v>71.53</c:v>
                      </c:pt>
                      <c:pt idx="7154">
                        <c:v>71.540000000000006</c:v>
                      </c:pt>
                      <c:pt idx="7155">
                        <c:v>71.55</c:v>
                      </c:pt>
                      <c:pt idx="7156">
                        <c:v>71.56</c:v>
                      </c:pt>
                      <c:pt idx="7157">
                        <c:v>71.570000000000007</c:v>
                      </c:pt>
                      <c:pt idx="7158">
                        <c:v>71.58</c:v>
                      </c:pt>
                      <c:pt idx="7159">
                        <c:v>71.59</c:v>
                      </c:pt>
                      <c:pt idx="7160">
                        <c:v>71.600000000000009</c:v>
                      </c:pt>
                      <c:pt idx="7161">
                        <c:v>71.61</c:v>
                      </c:pt>
                      <c:pt idx="7162">
                        <c:v>71.62</c:v>
                      </c:pt>
                      <c:pt idx="7163">
                        <c:v>71.63</c:v>
                      </c:pt>
                      <c:pt idx="7164">
                        <c:v>71.64</c:v>
                      </c:pt>
                      <c:pt idx="7165">
                        <c:v>71.650000000000006</c:v>
                      </c:pt>
                      <c:pt idx="7166">
                        <c:v>71.66</c:v>
                      </c:pt>
                      <c:pt idx="7167">
                        <c:v>71.67</c:v>
                      </c:pt>
                      <c:pt idx="7168">
                        <c:v>71.680000000000007</c:v>
                      </c:pt>
                      <c:pt idx="7169">
                        <c:v>71.69</c:v>
                      </c:pt>
                      <c:pt idx="7170">
                        <c:v>71.7</c:v>
                      </c:pt>
                      <c:pt idx="7171">
                        <c:v>71.710000000000008</c:v>
                      </c:pt>
                      <c:pt idx="7172">
                        <c:v>71.72</c:v>
                      </c:pt>
                      <c:pt idx="7173">
                        <c:v>71.73</c:v>
                      </c:pt>
                      <c:pt idx="7174">
                        <c:v>71.739999999999995</c:v>
                      </c:pt>
                      <c:pt idx="7175">
                        <c:v>71.75</c:v>
                      </c:pt>
                      <c:pt idx="7176">
                        <c:v>71.760000000000005</c:v>
                      </c:pt>
                      <c:pt idx="7177">
                        <c:v>71.77</c:v>
                      </c:pt>
                      <c:pt idx="7178">
                        <c:v>71.78</c:v>
                      </c:pt>
                      <c:pt idx="7179">
                        <c:v>71.790000000000006</c:v>
                      </c:pt>
                      <c:pt idx="7180">
                        <c:v>71.8</c:v>
                      </c:pt>
                      <c:pt idx="7181">
                        <c:v>71.81</c:v>
                      </c:pt>
                      <c:pt idx="7182">
                        <c:v>71.820000000000007</c:v>
                      </c:pt>
                      <c:pt idx="7183">
                        <c:v>71.83</c:v>
                      </c:pt>
                      <c:pt idx="7184">
                        <c:v>71.84</c:v>
                      </c:pt>
                      <c:pt idx="7185">
                        <c:v>71.850000000000009</c:v>
                      </c:pt>
                      <c:pt idx="7186">
                        <c:v>71.86</c:v>
                      </c:pt>
                      <c:pt idx="7187">
                        <c:v>71.87</c:v>
                      </c:pt>
                      <c:pt idx="7188">
                        <c:v>71.88</c:v>
                      </c:pt>
                      <c:pt idx="7189">
                        <c:v>71.89</c:v>
                      </c:pt>
                      <c:pt idx="7190">
                        <c:v>71.900000000000006</c:v>
                      </c:pt>
                      <c:pt idx="7191">
                        <c:v>71.91</c:v>
                      </c:pt>
                      <c:pt idx="7192">
                        <c:v>71.92</c:v>
                      </c:pt>
                      <c:pt idx="7193">
                        <c:v>71.930000000000007</c:v>
                      </c:pt>
                      <c:pt idx="7194">
                        <c:v>71.94</c:v>
                      </c:pt>
                      <c:pt idx="7195">
                        <c:v>71.95</c:v>
                      </c:pt>
                      <c:pt idx="7196">
                        <c:v>71.960000000000008</c:v>
                      </c:pt>
                      <c:pt idx="7197">
                        <c:v>71.97</c:v>
                      </c:pt>
                      <c:pt idx="7198">
                        <c:v>71.98</c:v>
                      </c:pt>
                      <c:pt idx="7199">
                        <c:v>71.989999999999995</c:v>
                      </c:pt>
                      <c:pt idx="7200">
                        <c:v>72</c:v>
                      </c:pt>
                      <c:pt idx="7201">
                        <c:v>72.010000000000005</c:v>
                      </c:pt>
                      <c:pt idx="7202">
                        <c:v>72.02</c:v>
                      </c:pt>
                      <c:pt idx="7203">
                        <c:v>72.03</c:v>
                      </c:pt>
                      <c:pt idx="7204">
                        <c:v>72.040000000000006</c:v>
                      </c:pt>
                      <c:pt idx="7205">
                        <c:v>72.05</c:v>
                      </c:pt>
                      <c:pt idx="7206">
                        <c:v>72.06</c:v>
                      </c:pt>
                      <c:pt idx="7207">
                        <c:v>72.070000000000007</c:v>
                      </c:pt>
                      <c:pt idx="7208">
                        <c:v>72.08</c:v>
                      </c:pt>
                      <c:pt idx="7209">
                        <c:v>72.09</c:v>
                      </c:pt>
                      <c:pt idx="7210">
                        <c:v>72.100000000000009</c:v>
                      </c:pt>
                      <c:pt idx="7211">
                        <c:v>72.11</c:v>
                      </c:pt>
                      <c:pt idx="7212">
                        <c:v>72.12</c:v>
                      </c:pt>
                      <c:pt idx="7213">
                        <c:v>72.13</c:v>
                      </c:pt>
                      <c:pt idx="7214">
                        <c:v>72.14</c:v>
                      </c:pt>
                      <c:pt idx="7215">
                        <c:v>72.150000000000006</c:v>
                      </c:pt>
                      <c:pt idx="7216">
                        <c:v>72.16</c:v>
                      </c:pt>
                      <c:pt idx="7217">
                        <c:v>72.17</c:v>
                      </c:pt>
                      <c:pt idx="7218">
                        <c:v>72.180000000000007</c:v>
                      </c:pt>
                      <c:pt idx="7219">
                        <c:v>72.19</c:v>
                      </c:pt>
                      <c:pt idx="7220">
                        <c:v>72.2</c:v>
                      </c:pt>
                      <c:pt idx="7221">
                        <c:v>72.210000000000008</c:v>
                      </c:pt>
                      <c:pt idx="7222">
                        <c:v>72.22</c:v>
                      </c:pt>
                      <c:pt idx="7223">
                        <c:v>72.23</c:v>
                      </c:pt>
                      <c:pt idx="7224">
                        <c:v>72.239999999999995</c:v>
                      </c:pt>
                      <c:pt idx="7225">
                        <c:v>72.25</c:v>
                      </c:pt>
                      <c:pt idx="7226">
                        <c:v>72.260000000000005</c:v>
                      </c:pt>
                      <c:pt idx="7227">
                        <c:v>72.27</c:v>
                      </c:pt>
                      <c:pt idx="7228">
                        <c:v>72.28</c:v>
                      </c:pt>
                      <c:pt idx="7229">
                        <c:v>72.290000000000006</c:v>
                      </c:pt>
                      <c:pt idx="7230">
                        <c:v>72.3</c:v>
                      </c:pt>
                      <c:pt idx="7231">
                        <c:v>72.31</c:v>
                      </c:pt>
                      <c:pt idx="7232">
                        <c:v>72.320000000000007</c:v>
                      </c:pt>
                      <c:pt idx="7233">
                        <c:v>72.33</c:v>
                      </c:pt>
                      <c:pt idx="7234">
                        <c:v>72.34</c:v>
                      </c:pt>
                      <c:pt idx="7235">
                        <c:v>72.350000000000009</c:v>
                      </c:pt>
                      <c:pt idx="7236">
                        <c:v>72.36</c:v>
                      </c:pt>
                      <c:pt idx="7237">
                        <c:v>72.37</c:v>
                      </c:pt>
                      <c:pt idx="7238">
                        <c:v>72.38</c:v>
                      </c:pt>
                      <c:pt idx="7239">
                        <c:v>72.39</c:v>
                      </c:pt>
                      <c:pt idx="7240">
                        <c:v>72.400000000000006</c:v>
                      </c:pt>
                      <c:pt idx="7241">
                        <c:v>72.41</c:v>
                      </c:pt>
                      <c:pt idx="7242">
                        <c:v>72.42</c:v>
                      </c:pt>
                      <c:pt idx="7243">
                        <c:v>72.430000000000007</c:v>
                      </c:pt>
                      <c:pt idx="7244">
                        <c:v>72.44</c:v>
                      </c:pt>
                      <c:pt idx="7245">
                        <c:v>72.45</c:v>
                      </c:pt>
                      <c:pt idx="7246">
                        <c:v>72.460000000000008</c:v>
                      </c:pt>
                      <c:pt idx="7247">
                        <c:v>72.47</c:v>
                      </c:pt>
                      <c:pt idx="7248">
                        <c:v>72.48</c:v>
                      </c:pt>
                      <c:pt idx="7249">
                        <c:v>72.489999999999995</c:v>
                      </c:pt>
                      <c:pt idx="7250">
                        <c:v>72.5</c:v>
                      </c:pt>
                      <c:pt idx="7251">
                        <c:v>72.510000000000005</c:v>
                      </c:pt>
                      <c:pt idx="7252">
                        <c:v>72.52</c:v>
                      </c:pt>
                      <c:pt idx="7253">
                        <c:v>72.53</c:v>
                      </c:pt>
                      <c:pt idx="7254">
                        <c:v>72.540000000000006</c:v>
                      </c:pt>
                      <c:pt idx="7255">
                        <c:v>72.55</c:v>
                      </c:pt>
                      <c:pt idx="7256">
                        <c:v>72.56</c:v>
                      </c:pt>
                      <c:pt idx="7257">
                        <c:v>72.570000000000007</c:v>
                      </c:pt>
                      <c:pt idx="7258">
                        <c:v>72.58</c:v>
                      </c:pt>
                      <c:pt idx="7259">
                        <c:v>72.59</c:v>
                      </c:pt>
                      <c:pt idx="7260">
                        <c:v>72.600000000000009</c:v>
                      </c:pt>
                      <c:pt idx="7261">
                        <c:v>72.61</c:v>
                      </c:pt>
                      <c:pt idx="7262">
                        <c:v>72.62</c:v>
                      </c:pt>
                      <c:pt idx="7263">
                        <c:v>72.63</c:v>
                      </c:pt>
                      <c:pt idx="7264">
                        <c:v>72.64</c:v>
                      </c:pt>
                      <c:pt idx="7265">
                        <c:v>72.650000000000006</c:v>
                      </c:pt>
                      <c:pt idx="7266">
                        <c:v>72.66</c:v>
                      </c:pt>
                      <c:pt idx="7267">
                        <c:v>72.67</c:v>
                      </c:pt>
                      <c:pt idx="7268">
                        <c:v>72.680000000000007</c:v>
                      </c:pt>
                      <c:pt idx="7269">
                        <c:v>72.69</c:v>
                      </c:pt>
                      <c:pt idx="7270">
                        <c:v>72.7</c:v>
                      </c:pt>
                      <c:pt idx="7271">
                        <c:v>72.710000000000008</c:v>
                      </c:pt>
                      <c:pt idx="7272">
                        <c:v>72.72</c:v>
                      </c:pt>
                      <c:pt idx="7273">
                        <c:v>72.73</c:v>
                      </c:pt>
                      <c:pt idx="7274">
                        <c:v>72.739999999999995</c:v>
                      </c:pt>
                      <c:pt idx="7275">
                        <c:v>72.75</c:v>
                      </c:pt>
                      <c:pt idx="7276">
                        <c:v>72.760000000000005</c:v>
                      </c:pt>
                      <c:pt idx="7277">
                        <c:v>72.77</c:v>
                      </c:pt>
                      <c:pt idx="7278">
                        <c:v>72.78</c:v>
                      </c:pt>
                      <c:pt idx="7279">
                        <c:v>72.790000000000006</c:v>
                      </c:pt>
                      <c:pt idx="7280">
                        <c:v>72.8</c:v>
                      </c:pt>
                      <c:pt idx="7281">
                        <c:v>72.81</c:v>
                      </c:pt>
                      <c:pt idx="7282">
                        <c:v>72.820000000000007</c:v>
                      </c:pt>
                      <c:pt idx="7283">
                        <c:v>72.83</c:v>
                      </c:pt>
                      <c:pt idx="7284">
                        <c:v>72.84</c:v>
                      </c:pt>
                      <c:pt idx="7285">
                        <c:v>72.850000000000009</c:v>
                      </c:pt>
                      <c:pt idx="7286">
                        <c:v>72.86</c:v>
                      </c:pt>
                      <c:pt idx="7287">
                        <c:v>72.87</c:v>
                      </c:pt>
                      <c:pt idx="7288">
                        <c:v>72.88</c:v>
                      </c:pt>
                      <c:pt idx="7289">
                        <c:v>72.89</c:v>
                      </c:pt>
                      <c:pt idx="7290">
                        <c:v>72.900000000000006</c:v>
                      </c:pt>
                      <c:pt idx="7291">
                        <c:v>72.91</c:v>
                      </c:pt>
                      <c:pt idx="7292">
                        <c:v>72.92</c:v>
                      </c:pt>
                      <c:pt idx="7293">
                        <c:v>72.930000000000007</c:v>
                      </c:pt>
                      <c:pt idx="7294">
                        <c:v>72.94</c:v>
                      </c:pt>
                      <c:pt idx="7295">
                        <c:v>72.95</c:v>
                      </c:pt>
                      <c:pt idx="7296">
                        <c:v>72.960000000000008</c:v>
                      </c:pt>
                      <c:pt idx="7297">
                        <c:v>72.97</c:v>
                      </c:pt>
                      <c:pt idx="7298">
                        <c:v>72.98</c:v>
                      </c:pt>
                      <c:pt idx="7299">
                        <c:v>72.989999999999995</c:v>
                      </c:pt>
                      <c:pt idx="7300">
                        <c:v>73</c:v>
                      </c:pt>
                      <c:pt idx="7301">
                        <c:v>73.010000000000005</c:v>
                      </c:pt>
                      <c:pt idx="7302">
                        <c:v>73.02</c:v>
                      </c:pt>
                      <c:pt idx="7303">
                        <c:v>73.03</c:v>
                      </c:pt>
                      <c:pt idx="7304">
                        <c:v>73.040000000000006</c:v>
                      </c:pt>
                      <c:pt idx="7305">
                        <c:v>73.05</c:v>
                      </c:pt>
                      <c:pt idx="7306">
                        <c:v>73.06</c:v>
                      </c:pt>
                      <c:pt idx="7307">
                        <c:v>73.070000000000007</c:v>
                      </c:pt>
                      <c:pt idx="7308">
                        <c:v>73.08</c:v>
                      </c:pt>
                      <c:pt idx="7309">
                        <c:v>73.09</c:v>
                      </c:pt>
                      <c:pt idx="7310">
                        <c:v>73.100000000000009</c:v>
                      </c:pt>
                      <c:pt idx="7311">
                        <c:v>73.11</c:v>
                      </c:pt>
                      <c:pt idx="7312">
                        <c:v>73.12</c:v>
                      </c:pt>
                      <c:pt idx="7313">
                        <c:v>73.13</c:v>
                      </c:pt>
                      <c:pt idx="7314">
                        <c:v>73.14</c:v>
                      </c:pt>
                      <c:pt idx="7315">
                        <c:v>73.150000000000006</c:v>
                      </c:pt>
                      <c:pt idx="7316">
                        <c:v>73.16</c:v>
                      </c:pt>
                      <c:pt idx="7317">
                        <c:v>73.17</c:v>
                      </c:pt>
                      <c:pt idx="7318">
                        <c:v>73.180000000000007</c:v>
                      </c:pt>
                      <c:pt idx="7319">
                        <c:v>73.19</c:v>
                      </c:pt>
                      <c:pt idx="7320">
                        <c:v>73.2</c:v>
                      </c:pt>
                      <c:pt idx="7321">
                        <c:v>73.210000000000008</c:v>
                      </c:pt>
                      <c:pt idx="7322">
                        <c:v>73.22</c:v>
                      </c:pt>
                      <c:pt idx="7323">
                        <c:v>73.23</c:v>
                      </c:pt>
                      <c:pt idx="7324">
                        <c:v>73.239999999999995</c:v>
                      </c:pt>
                      <c:pt idx="7325">
                        <c:v>73.25</c:v>
                      </c:pt>
                      <c:pt idx="7326">
                        <c:v>73.260000000000005</c:v>
                      </c:pt>
                      <c:pt idx="7327">
                        <c:v>73.27</c:v>
                      </c:pt>
                      <c:pt idx="7328">
                        <c:v>73.28</c:v>
                      </c:pt>
                      <c:pt idx="7329">
                        <c:v>73.290000000000006</c:v>
                      </c:pt>
                      <c:pt idx="7330">
                        <c:v>73.3</c:v>
                      </c:pt>
                      <c:pt idx="7331">
                        <c:v>73.31</c:v>
                      </c:pt>
                      <c:pt idx="7332">
                        <c:v>73.320000000000007</c:v>
                      </c:pt>
                      <c:pt idx="7333">
                        <c:v>73.33</c:v>
                      </c:pt>
                      <c:pt idx="7334">
                        <c:v>73.34</c:v>
                      </c:pt>
                      <c:pt idx="7335">
                        <c:v>73.350000000000009</c:v>
                      </c:pt>
                      <c:pt idx="7336">
                        <c:v>73.36</c:v>
                      </c:pt>
                      <c:pt idx="7337">
                        <c:v>73.37</c:v>
                      </c:pt>
                      <c:pt idx="7338">
                        <c:v>73.38</c:v>
                      </c:pt>
                      <c:pt idx="7339">
                        <c:v>73.39</c:v>
                      </c:pt>
                      <c:pt idx="7340">
                        <c:v>73.400000000000006</c:v>
                      </c:pt>
                      <c:pt idx="7341">
                        <c:v>73.41</c:v>
                      </c:pt>
                      <c:pt idx="7342">
                        <c:v>73.42</c:v>
                      </c:pt>
                      <c:pt idx="7343">
                        <c:v>73.430000000000007</c:v>
                      </c:pt>
                      <c:pt idx="7344">
                        <c:v>73.44</c:v>
                      </c:pt>
                      <c:pt idx="7345">
                        <c:v>73.45</c:v>
                      </c:pt>
                      <c:pt idx="7346">
                        <c:v>73.460000000000008</c:v>
                      </c:pt>
                      <c:pt idx="7347">
                        <c:v>73.47</c:v>
                      </c:pt>
                      <c:pt idx="7348">
                        <c:v>73.48</c:v>
                      </c:pt>
                      <c:pt idx="7349">
                        <c:v>73.489999999999995</c:v>
                      </c:pt>
                      <c:pt idx="7350">
                        <c:v>73.5</c:v>
                      </c:pt>
                      <c:pt idx="7351">
                        <c:v>73.510000000000005</c:v>
                      </c:pt>
                      <c:pt idx="7352">
                        <c:v>73.52</c:v>
                      </c:pt>
                      <c:pt idx="7353">
                        <c:v>73.53</c:v>
                      </c:pt>
                      <c:pt idx="7354">
                        <c:v>73.540000000000006</c:v>
                      </c:pt>
                      <c:pt idx="7355">
                        <c:v>73.55</c:v>
                      </c:pt>
                      <c:pt idx="7356">
                        <c:v>73.56</c:v>
                      </c:pt>
                      <c:pt idx="7357">
                        <c:v>73.570000000000007</c:v>
                      </c:pt>
                      <c:pt idx="7358">
                        <c:v>73.58</c:v>
                      </c:pt>
                      <c:pt idx="7359">
                        <c:v>73.59</c:v>
                      </c:pt>
                      <c:pt idx="7360">
                        <c:v>73.600000000000009</c:v>
                      </c:pt>
                      <c:pt idx="7361">
                        <c:v>73.61</c:v>
                      </c:pt>
                      <c:pt idx="7362">
                        <c:v>73.62</c:v>
                      </c:pt>
                      <c:pt idx="7363">
                        <c:v>73.63</c:v>
                      </c:pt>
                      <c:pt idx="7364">
                        <c:v>73.64</c:v>
                      </c:pt>
                      <c:pt idx="7365">
                        <c:v>73.650000000000006</c:v>
                      </c:pt>
                      <c:pt idx="7366">
                        <c:v>73.66</c:v>
                      </c:pt>
                      <c:pt idx="7367">
                        <c:v>73.67</c:v>
                      </c:pt>
                      <c:pt idx="7368">
                        <c:v>73.680000000000007</c:v>
                      </c:pt>
                      <c:pt idx="7369">
                        <c:v>73.69</c:v>
                      </c:pt>
                      <c:pt idx="7370">
                        <c:v>73.7</c:v>
                      </c:pt>
                      <c:pt idx="7371">
                        <c:v>73.710000000000008</c:v>
                      </c:pt>
                      <c:pt idx="7372">
                        <c:v>73.72</c:v>
                      </c:pt>
                      <c:pt idx="7373">
                        <c:v>73.73</c:v>
                      </c:pt>
                      <c:pt idx="7374">
                        <c:v>73.739999999999995</c:v>
                      </c:pt>
                      <c:pt idx="7375">
                        <c:v>73.75</c:v>
                      </c:pt>
                      <c:pt idx="7376">
                        <c:v>73.760000000000005</c:v>
                      </c:pt>
                      <c:pt idx="7377">
                        <c:v>73.77</c:v>
                      </c:pt>
                      <c:pt idx="7378">
                        <c:v>73.78</c:v>
                      </c:pt>
                      <c:pt idx="7379">
                        <c:v>73.790000000000006</c:v>
                      </c:pt>
                      <c:pt idx="7380">
                        <c:v>73.8</c:v>
                      </c:pt>
                      <c:pt idx="7381">
                        <c:v>73.81</c:v>
                      </c:pt>
                      <c:pt idx="7382">
                        <c:v>73.820000000000007</c:v>
                      </c:pt>
                      <c:pt idx="7383">
                        <c:v>73.83</c:v>
                      </c:pt>
                      <c:pt idx="7384">
                        <c:v>73.84</c:v>
                      </c:pt>
                      <c:pt idx="7385">
                        <c:v>73.850000000000009</c:v>
                      </c:pt>
                      <c:pt idx="7386">
                        <c:v>73.86</c:v>
                      </c:pt>
                      <c:pt idx="7387">
                        <c:v>73.87</c:v>
                      </c:pt>
                      <c:pt idx="7388">
                        <c:v>73.88</c:v>
                      </c:pt>
                      <c:pt idx="7389">
                        <c:v>73.89</c:v>
                      </c:pt>
                      <c:pt idx="7390">
                        <c:v>73.900000000000006</c:v>
                      </c:pt>
                      <c:pt idx="7391">
                        <c:v>73.91</c:v>
                      </c:pt>
                      <c:pt idx="7392">
                        <c:v>73.92</c:v>
                      </c:pt>
                      <c:pt idx="7393">
                        <c:v>73.930000000000007</c:v>
                      </c:pt>
                      <c:pt idx="7394">
                        <c:v>73.94</c:v>
                      </c:pt>
                      <c:pt idx="7395">
                        <c:v>73.95</c:v>
                      </c:pt>
                      <c:pt idx="7396">
                        <c:v>73.960000000000008</c:v>
                      </c:pt>
                      <c:pt idx="7397">
                        <c:v>73.97</c:v>
                      </c:pt>
                      <c:pt idx="7398">
                        <c:v>73.98</c:v>
                      </c:pt>
                      <c:pt idx="7399">
                        <c:v>73.989999999999995</c:v>
                      </c:pt>
                      <c:pt idx="7400">
                        <c:v>74</c:v>
                      </c:pt>
                      <c:pt idx="7401">
                        <c:v>74.010000000000005</c:v>
                      </c:pt>
                      <c:pt idx="7402">
                        <c:v>74.02</c:v>
                      </c:pt>
                      <c:pt idx="7403">
                        <c:v>74.03</c:v>
                      </c:pt>
                      <c:pt idx="7404">
                        <c:v>74.040000000000006</c:v>
                      </c:pt>
                      <c:pt idx="7405">
                        <c:v>74.05</c:v>
                      </c:pt>
                      <c:pt idx="7406">
                        <c:v>74.06</c:v>
                      </c:pt>
                      <c:pt idx="7407">
                        <c:v>74.070000000000007</c:v>
                      </c:pt>
                      <c:pt idx="7408">
                        <c:v>74.08</c:v>
                      </c:pt>
                      <c:pt idx="7409">
                        <c:v>74.09</c:v>
                      </c:pt>
                      <c:pt idx="7410">
                        <c:v>74.100000000000009</c:v>
                      </c:pt>
                      <c:pt idx="7411">
                        <c:v>74.11</c:v>
                      </c:pt>
                      <c:pt idx="7412">
                        <c:v>74.12</c:v>
                      </c:pt>
                      <c:pt idx="7413">
                        <c:v>74.13</c:v>
                      </c:pt>
                      <c:pt idx="7414">
                        <c:v>74.14</c:v>
                      </c:pt>
                      <c:pt idx="7415">
                        <c:v>74.150000000000006</c:v>
                      </c:pt>
                      <c:pt idx="7416">
                        <c:v>74.16</c:v>
                      </c:pt>
                      <c:pt idx="7417">
                        <c:v>74.17</c:v>
                      </c:pt>
                      <c:pt idx="7418">
                        <c:v>74.180000000000007</c:v>
                      </c:pt>
                      <c:pt idx="7419">
                        <c:v>74.19</c:v>
                      </c:pt>
                      <c:pt idx="7420">
                        <c:v>74.2</c:v>
                      </c:pt>
                      <c:pt idx="7421">
                        <c:v>74.210000000000008</c:v>
                      </c:pt>
                      <c:pt idx="7422">
                        <c:v>74.22</c:v>
                      </c:pt>
                      <c:pt idx="7423">
                        <c:v>74.23</c:v>
                      </c:pt>
                      <c:pt idx="7424">
                        <c:v>74.239999999999995</c:v>
                      </c:pt>
                      <c:pt idx="7425">
                        <c:v>74.25</c:v>
                      </c:pt>
                      <c:pt idx="7426">
                        <c:v>74.260000000000005</c:v>
                      </c:pt>
                      <c:pt idx="7427">
                        <c:v>74.27</c:v>
                      </c:pt>
                      <c:pt idx="7428">
                        <c:v>74.28</c:v>
                      </c:pt>
                      <c:pt idx="7429">
                        <c:v>74.290000000000006</c:v>
                      </c:pt>
                      <c:pt idx="7430">
                        <c:v>74.3</c:v>
                      </c:pt>
                      <c:pt idx="7431">
                        <c:v>74.31</c:v>
                      </c:pt>
                      <c:pt idx="7432">
                        <c:v>74.320000000000007</c:v>
                      </c:pt>
                      <c:pt idx="7433">
                        <c:v>74.33</c:v>
                      </c:pt>
                      <c:pt idx="7434">
                        <c:v>74.34</c:v>
                      </c:pt>
                      <c:pt idx="7435">
                        <c:v>74.350000000000009</c:v>
                      </c:pt>
                      <c:pt idx="7436">
                        <c:v>74.36</c:v>
                      </c:pt>
                      <c:pt idx="7437">
                        <c:v>74.37</c:v>
                      </c:pt>
                      <c:pt idx="7438">
                        <c:v>74.38</c:v>
                      </c:pt>
                      <c:pt idx="7439">
                        <c:v>74.39</c:v>
                      </c:pt>
                      <c:pt idx="7440">
                        <c:v>74.400000000000006</c:v>
                      </c:pt>
                      <c:pt idx="7441">
                        <c:v>74.41</c:v>
                      </c:pt>
                      <c:pt idx="7442">
                        <c:v>74.42</c:v>
                      </c:pt>
                      <c:pt idx="7443">
                        <c:v>74.430000000000007</c:v>
                      </c:pt>
                      <c:pt idx="7444">
                        <c:v>74.44</c:v>
                      </c:pt>
                      <c:pt idx="7445">
                        <c:v>74.45</c:v>
                      </c:pt>
                      <c:pt idx="7446">
                        <c:v>74.460000000000008</c:v>
                      </c:pt>
                      <c:pt idx="7447">
                        <c:v>74.47</c:v>
                      </c:pt>
                      <c:pt idx="7448">
                        <c:v>74.48</c:v>
                      </c:pt>
                      <c:pt idx="7449">
                        <c:v>74.489999999999995</c:v>
                      </c:pt>
                      <c:pt idx="7450">
                        <c:v>74.5</c:v>
                      </c:pt>
                      <c:pt idx="7451">
                        <c:v>74.510000000000005</c:v>
                      </c:pt>
                      <c:pt idx="7452">
                        <c:v>74.52</c:v>
                      </c:pt>
                      <c:pt idx="7453">
                        <c:v>74.53</c:v>
                      </c:pt>
                      <c:pt idx="7454">
                        <c:v>74.540000000000006</c:v>
                      </c:pt>
                      <c:pt idx="7455">
                        <c:v>74.55</c:v>
                      </c:pt>
                      <c:pt idx="7456">
                        <c:v>74.56</c:v>
                      </c:pt>
                      <c:pt idx="7457">
                        <c:v>74.570000000000007</c:v>
                      </c:pt>
                      <c:pt idx="7458">
                        <c:v>74.58</c:v>
                      </c:pt>
                      <c:pt idx="7459">
                        <c:v>74.59</c:v>
                      </c:pt>
                      <c:pt idx="7460">
                        <c:v>74.600000000000009</c:v>
                      </c:pt>
                      <c:pt idx="7461">
                        <c:v>74.61</c:v>
                      </c:pt>
                      <c:pt idx="7462">
                        <c:v>74.62</c:v>
                      </c:pt>
                      <c:pt idx="7463">
                        <c:v>74.63</c:v>
                      </c:pt>
                      <c:pt idx="7464">
                        <c:v>74.64</c:v>
                      </c:pt>
                      <c:pt idx="7465">
                        <c:v>74.650000000000006</c:v>
                      </c:pt>
                      <c:pt idx="7466">
                        <c:v>74.66</c:v>
                      </c:pt>
                      <c:pt idx="7467">
                        <c:v>74.67</c:v>
                      </c:pt>
                      <c:pt idx="7468">
                        <c:v>74.680000000000007</c:v>
                      </c:pt>
                      <c:pt idx="7469">
                        <c:v>74.69</c:v>
                      </c:pt>
                      <c:pt idx="7470">
                        <c:v>74.7</c:v>
                      </c:pt>
                      <c:pt idx="7471">
                        <c:v>74.710000000000008</c:v>
                      </c:pt>
                      <c:pt idx="7472">
                        <c:v>74.72</c:v>
                      </c:pt>
                      <c:pt idx="7473">
                        <c:v>74.73</c:v>
                      </c:pt>
                      <c:pt idx="7474">
                        <c:v>74.739999999999995</c:v>
                      </c:pt>
                      <c:pt idx="7475">
                        <c:v>74.75</c:v>
                      </c:pt>
                      <c:pt idx="7476">
                        <c:v>74.760000000000005</c:v>
                      </c:pt>
                      <c:pt idx="7477">
                        <c:v>74.77</c:v>
                      </c:pt>
                      <c:pt idx="7478">
                        <c:v>74.78</c:v>
                      </c:pt>
                      <c:pt idx="7479">
                        <c:v>74.790000000000006</c:v>
                      </c:pt>
                      <c:pt idx="7480">
                        <c:v>74.8</c:v>
                      </c:pt>
                      <c:pt idx="7481">
                        <c:v>74.81</c:v>
                      </c:pt>
                      <c:pt idx="7482">
                        <c:v>74.820000000000007</c:v>
                      </c:pt>
                      <c:pt idx="7483">
                        <c:v>74.83</c:v>
                      </c:pt>
                      <c:pt idx="7484">
                        <c:v>74.84</c:v>
                      </c:pt>
                      <c:pt idx="7485">
                        <c:v>74.850000000000009</c:v>
                      </c:pt>
                      <c:pt idx="7486">
                        <c:v>74.86</c:v>
                      </c:pt>
                      <c:pt idx="7487">
                        <c:v>74.87</c:v>
                      </c:pt>
                      <c:pt idx="7488">
                        <c:v>74.88</c:v>
                      </c:pt>
                      <c:pt idx="7489">
                        <c:v>74.89</c:v>
                      </c:pt>
                      <c:pt idx="7490">
                        <c:v>74.900000000000006</c:v>
                      </c:pt>
                      <c:pt idx="7491">
                        <c:v>74.91</c:v>
                      </c:pt>
                      <c:pt idx="7492">
                        <c:v>74.92</c:v>
                      </c:pt>
                      <c:pt idx="7493">
                        <c:v>74.930000000000007</c:v>
                      </c:pt>
                      <c:pt idx="7494">
                        <c:v>74.94</c:v>
                      </c:pt>
                      <c:pt idx="7495">
                        <c:v>74.95</c:v>
                      </c:pt>
                      <c:pt idx="7496">
                        <c:v>74.960000000000008</c:v>
                      </c:pt>
                      <c:pt idx="7497">
                        <c:v>74.97</c:v>
                      </c:pt>
                      <c:pt idx="7498">
                        <c:v>74.98</c:v>
                      </c:pt>
                      <c:pt idx="7499">
                        <c:v>74.989999999999995</c:v>
                      </c:pt>
                      <c:pt idx="7500">
                        <c:v>75</c:v>
                      </c:pt>
                      <c:pt idx="7501">
                        <c:v>75.010000000000005</c:v>
                      </c:pt>
                      <c:pt idx="7502">
                        <c:v>75.02</c:v>
                      </c:pt>
                      <c:pt idx="7503">
                        <c:v>75.03</c:v>
                      </c:pt>
                      <c:pt idx="7504">
                        <c:v>75.040000000000006</c:v>
                      </c:pt>
                      <c:pt idx="7505">
                        <c:v>75.05</c:v>
                      </c:pt>
                      <c:pt idx="7506">
                        <c:v>75.06</c:v>
                      </c:pt>
                      <c:pt idx="7507">
                        <c:v>75.070000000000007</c:v>
                      </c:pt>
                      <c:pt idx="7508">
                        <c:v>75.08</c:v>
                      </c:pt>
                      <c:pt idx="7509">
                        <c:v>75.09</c:v>
                      </c:pt>
                      <c:pt idx="7510">
                        <c:v>75.100000000000009</c:v>
                      </c:pt>
                      <c:pt idx="7511">
                        <c:v>75.11</c:v>
                      </c:pt>
                      <c:pt idx="7512">
                        <c:v>75.12</c:v>
                      </c:pt>
                      <c:pt idx="7513">
                        <c:v>75.13</c:v>
                      </c:pt>
                      <c:pt idx="7514">
                        <c:v>75.14</c:v>
                      </c:pt>
                      <c:pt idx="7515">
                        <c:v>75.150000000000006</c:v>
                      </c:pt>
                      <c:pt idx="7516">
                        <c:v>75.16</c:v>
                      </c:pt>
                      <c:pt idx="7517">
                        <c:v>75.17</c:v>
                      </c:pt>
                      <c:pt idx="7518">
                        <c:v>75.180000000000007</c:v>
                      </c:pt>
                      <c:pt idx="7519">
                        <c:v>75.19</c:v>
                      </c:pt>
                      <c:pt idx="7520">
                        <c:v>75.2</c:v>
                      </c:pt>
                      <c:pt idx="7521">
                        <c:v>75.210000000000008</c:v>
                      </c:pt>
                      <c:pt idx="7522">
                        <c:v>75.22</c:v>
                      </c:pt>
                      <c:pt idx="7523">
                        <c:v>75.23</c:v>
                      </c:pt>
                      <c:pt idx="7524">
                        <c:v>75.239999999999995</c:v>
                      </c:pt>
                      <c:pt idx="7525">
                        <c:v>75.25</c:v>
                      </c:pt>
                      <c:pt idx="7526">
                        <c:v>75.260000000000005</c:v>
                      </c:pt>
                      <c:pt idx="7527">
                        <c:v>75.27</c:v>
                      </c:pt>
                      <c:pt idx="7528">
                        <c:v>75.28</c:v>
                      </c:pt>
                      <c:pt idx="7529">
                        <c:v>75.290000000000006</c:v>
                      </c:pt>
                      <c:pt idx="7530">
                        <c:v>75.3</c:v>
                      </c:pt>
                      <c:pt idx="7531">
                        <c:v>75.31</c:v>
                      </c:pt>
                      <c:pt idx="7532">
                        <c:v>75.320000000000007</c:v>
                      </c:pt>
                      <c:pt idx="7533">
                        <c:v>75.33</c:v>
                      </c:pt>
                      <c:pt idx="7534">
                        <c:v>75.34</c:v>
                      </c:pt>
                      <c:pt idx="7535">
                        <c:v>75.350000000000009</c:v>
                      </c:pt>
                      <c:pt idx="7536">
                        <c:v>75.36</c:v>
                      </c:pt>
                      <c:pt idx="7537">
                        <c:v>75.37</c:v>
                      </c:pt>
                      <c:pt idx="7538">
                        <c:v>75.38</c:v>
                      </c:pt>
                      <c:pt idx="7539">
                        <c:v>75.39</c:v>
                      </c:pt>
                      <c:pt idx="7540">
                        <c:v>75.400000000000006</c:v>
                      </c:pt>
                      <c:pt idx="7541">
                        <c:v>75.41</c:v>
                      </c:pt>
                      <c:pt idx="7542">
                        <c:v>75.42</c:v>
                      </c:pt>
                      <c:pt idx="7543">
                        <c:v>75.430000000000007</c:v>
                      </c:pt>
                      <c:pt idx="7544">
                        <c:v>75.44</c:v>
                      </c:pt>
                      <c:pt idx="7545">
                        <c:v>75.45</c:v>
                      </c:pt>
                      <c:pt idx="7546">
                        <c:v>75.460000000000008</c:v>
                      </c:pt>
                      <c:pt idx="7547">
                        <c:v>75.47</c:v>
                      </c:pt>
                      <c:pt idx="7548">
                        <c:v>75.48</c:v>
                      </c:pt>
                      <c:pt idx="7549">
                        <c:v>75.489999999999995</c:v>
                      </c:pt>
                      <c:pt idx="7550">
                        <c:v>75.5</c:v>
                      </c:pt>
                      <c:pt idx="7551">
                        <c:v>75.510000000000005</c:v>
                      </c:pt>
                      <c:pt idx="7552">
                        <c:v>75.52</c:v>
                      </c:pt>
                      <c:pt idx="7553">
                        <c:v>75.53</c:v>
                      </c:pt>
                      <c:pt idx="7554">
                        <c:v>75.540000000000006</c:v>
                      </c:pt>
                      <c:pt idx="7555">
                        <c:v>75.55</c:v>
                      </c:pt>
                      <c:pt idx="7556">
                        <c:v>75.56</c:v>
                      </c:pt>
                      <c:pt idx="7557">
                        <c:v>75.570000000000007</c:v>
                      </c:pt>
                      <c:pt idx="7558">
                        <c:v>75.58</c:v>
                      </c:pt>
                      <c:pt idx="7559">
                        <c:v>75.59</c:v>
                      </c:pt>
                      <c:pt idx="7560">
                        <c:v>75.600000000000009</c:v>
                      </c:pt>
                      <c:pt idx="7561">
                        <c:v>75.61</c:v>
                      </c:pt>
                      <c:pt idx="7562">
                        <c:v>75.62</c:v>
                      </c:pt>
                      <c:pt idx="7563">
                        <c:v>75.63</c:v>
                      </c:pt>
                      <c:pt idx="7564">
                        <c:v>75.64</c:v>
                      </c:pt>
                      <c:pt idx="7565">
                        <c:v>75.650000000000006</c:v>
                      </c:pt>
                      <c:pt idx="7566">
                        <c:v>75.66</c:v>
                      </c:pt>
                      <c:pt idx="7567">
                        <c:v>75.67</c:v>
                      </c:pt>
                      <c:pt idx="7568">
                        <c:v>75.680000000000007</c:v>
                      </c:pt>
                      <c:pt idx="7569">
                        <c:v>75.69</c:v>
                      </c:pt>
                      <c:pt idx="7570">
                        <c:v>75.7</c:v>
                      </c:pt>
                      <c:pt idx="7571">
                        <c:v>75.710000000000008</c:v>
                      </c:pt>
                      <c:pt idx="7572">
                        <c:v>75.72</c:v>
                      </c:pt>
                      <c:pt idx="7573">
                        <c:v>75.73</c:v>
                      </c:pt>
                      <c:pt idx="7574">
                        <c:v>75.739999999999995</c:v>
                      </c:pt>
                      <c:pt idx="7575">
                        <c:v>75.75</c:v>
                      </c:pt>
                      <c:pt idx="7576">
                        <c:v>75.760000000000005</c:v>
                      </c:pt>
                      <c:pt idx="7577">
                        <c:v>75.77</c:v>
                      </c:pt>
                      <c:pt idx="7578">
                        <c:v>75.78</c:v>
                      </c:pt>
                      <c:pt idx="7579">
                        <c:v>75.790000000000006</c:v>
                      </c:pt>
                      <c:pt idx="7580">
                        <c:v>75.8</c:v>
                      </c:pt>
                      <c:pt idx="7581">
                        <c:v>75.81</c:v>
                      </c:pt>
                      <c:pt idx="7582">
                        <c:v>75.820000000000007</c:v>
                      </c:pt>
                      <c:pt idx="7583">
                        <c:v>75.83</c:v>
                      </c:pt>
                      <c:pt idx="7584">
                        <c:v>75.84</c:v>
                      </c:pt>
                      <c:pt idx="7585">
                        <c:v>75.850000000000009</c:v>
                      </c:pt>
                      <c:pt idx="7586">
                        <c:v>75.86</c:v>
                      </c:pt>
                      <c:pt idx="7587">
                        <c:v>75.87</c:v>
                      </c:pt>
                      <c:pt idx="7588">
                        <c:v>75.88</c:v>
                      </c:pt>
                      <c:pt idx="7589">
                        <c:v>75.89</c:v>
                      </c:pt>
                      <c:pt idx="7590">
                        <c:v>75.900000000000006</c:v>
                      </c:pt>
                      <c:pt idx="7591">
                        <c:v>75.91</c:v>
                      </c:pt>
                      <c:pt idx="7592">
                        <c:v>75.92</c:v>
                      </c:pt>
                      <c:pt idx="7593">
                        <c:v>75.930000000000007</c:v>
                      </c:pt>
                      <c:pt idx="7594">
                        <c:v>75.94</c:v>
                      </c:pt>
                      <c:pt idx="7595">
                        <c:v>75.95</c:v>
                      </c:pt>
                      <c:pt idx="7596">
                        <c:v>75.960000000000008</c:v>
                      </c:pt>
                      <c:pt idx="7597">
                        <c:v>75.97</c:v>
                      </c:pt>
                      <c:pt idx="7598">
                        <c:v>75.98</c:v>
                      </c:pt>
                      <c:pt idx="7599">
                        <c:v>75.989999999999995</c:v>
                      </c:pt>
                      <c:pt idx="7600">
                        <c:v>76</c:v>
                      </c:pt>
                      <c:pt idx="7601">
                        <c:v>76.010000000000005</c:v>
                      </c:pt>
                      <c:pt idx="7602">
                        <c:v>76.02</c:v>
                      </c:pt>
                      <c:pt idx="7603">
                        <c:v>76.03</c:v>
                      </c:pt>
                      <c:pt idx="7604">
                        <c:v>76.040000000000006</c:v>
                      </c:pt>
                      <c:pt idx="7605">
                        <c:v>76.05</c:v>
                      </c:pt>
                      <c:pt idx="7606">
                        <c:v>76.06</c:v>
                      </c:pt>
                      <c:pt idx="7607">
                        <c:v>76.070000000000007</c:v>
                      </c:pt>
                      <c:pt idx="7608">
                        <c:v>76.08</c:v>
                      </c:pt>
                      <c:pt idx="7609">
                        <c:v>76.09</c:v>
                      </c:pt>
                      <c:pt idx="7610">
                        <c:v>76.100000000000009</c:v>
                      </c:pt>
                      <c:pt idx="7611">
                        <c:v>76.11</c:v>
                      </c:pt>
                      <c:pt idx="7612">
                        <c:v>76.12</c:v>
                      </c:pt>
                      <c:pt idx="7613">
                        <c:v>76.13</c:v>
                      </c:pt>
                      <c:pt idx="7614">
                        <c:v>76.14</c:v>
                      </c:pt>
                      <c:pt idx="7615">
                        <c:v>76.150000000000006</c:v>
                      </c:pt>
                      <c:pt idx="7616">
                        <c:v>76.16</c:v>
                      </c:pt>
                      <c:pt idx="7617">
                        <c:v>76.17</c:v>
                      </c:pt>
                      <c:pt idx="7618">
                        <c:v>76.180000000000007</c:v>
                      </c:pt>
                      <c:pt idx="7619">
                        <c:v>76.19</c:v>
                      </c:pt>
                      <c:pt idx="7620">
                        <c:v>76.2</c:v>
                      </c:pt>
                      <c:pt idx="7621">
                        <c:v>76.210000000000008</c:v>
                      </c:pt>
                      <c:pt idx="7622">
                        <c:v>76.22</c:v>
                      </c:pt>
                      <c:pt idx="7623">
                        <c:v>76.23</c:v>
                      </c:pt>
                      <c:pt idx="7624">
                        <c:v>76.239999999999995</c:v>
                      </c:pt>
                      <c:pt idx="7625">
                        <c:v>76.25</c:v>
                      </c:pt>
                      <c:pt idx="7626">
                        <c:v>76.260000000000005</c:v>
                      </c:pt>
                      <c:pt idx="7627">
                        <c:v>76.27</c:v>
                      </c:pt>
                      <c:pt idx="7628">
                        <c:v>76.28</c:v>
                      </c:pt>
                      <c:pt idx="7629">
                        <c:v>76.290000000000006</c:v>
                      </c:pt>
                      <c:pt idx="7630">
                        <c:v>76.3</c:v>
                      </c:pt>
                      <c:pt idx="7631">
                        <c:v>76.31</c:v>
                      </c:pt>
                      <c:pt idx="7632">
                        <c:v>76.320000000000007</c:v>
                      </c:pt>
                      <c:pt idx="7633">
                        <c:v>76.33</c:v>
                      </c:pt>
                      <c:pt idx="7634">
                        <c:v>76.34</c:v>
                      </c:pt>
                      <c:pt idx="7635">
                        <c:v>76.350000000000009</c:v>
                      </c:pt>
                      <c:pt idx="7636">
                        <c:v>76.36</c:v>
                      </c:pt>
                      <c:pt idx="7637">
                        <c:v>76.37</c:v>
                      </c:pt>
                      <c:pt idx="7638">
                        <c:v>76.38</c:v>
                      </c:pt>
                      <c:pt idx="7639">
                        <c:v>76.39</c:v>
                      </c:pt>
                      <c:pt idx="7640">
                        <c:v>76.400000000000006</c:v>
                      </c:pt>
                      <c:pt idx="7641">
                        <c:v>76.41</c:v>
                      </c:pt>
                      <c:pt idx="7642">
                        <c:v>76.42</c:v>
                      </c:pt>
                      <c:pt idx="7643">
                        <c:v>76.430000000000007</c:v>
                      </c:pt>
                      <c:pt idx="7644">
                        <c:v>76.44</c:v>
                      </c:pt>
                      <c:pt idx="7645">
                        <c:v>76.45</c:v>
                      </c:pt>
                      <c:pt idx="7646">
                        <c:v>76.460000000000008</c:v>
                      </c:pt>
                      <c:pt idx="7647">
                        <c:v>76.47</c:v>
                      </c:pt>
                      <c:pt idx="7648">
                        <c:v>76.48</c:v>
                      </c:pt>
                      <c:pt idx="7649">
                        <c:v>76.489999999999995</c:v>
                      </c:pt>
                      <c:pt idx="7650">
                        <c:v>76.5</c:v>
                      </c:pt>
                      <c:pt idx="7651">
                        <c:v>76.510000000000005</c:v>
                      </c:pt>
                      <c:pt idx="7652">
                        <c:v>76.52</c:v>
                      </c:pt>
                      <c:pt idx="7653">
                        <c:v>76.53</c:v>
                      </c:pt>
                      <c:pt idx="7654">
                        <c:v>76.540000000000006</c:v>
                      </c:pt>
                      <c:pt idx="7655">
                        <c:v>76.55</c:v>
                      </c:pt>
                      <c:pt idx="7656">
                        <c:v>76.56</c:v>
                      </c:pt>
                      <c:pt idx="7657">
                        <c:v>76.570000000000007</c:v>
                      </c:pt>
                      <c:pt idx="7658">
                        <c:v>76.58</c:v>
                      </c:pt>
                      <c:pt idx="7659">
                        <c:v>76.59</c:v>
                      </c:pt>
                      <c:pt idx="7660">
                        <c:v>76.600000000000009</c:v>
                      </c:pt>
                      <c:pt idx="7661">
                        <c:v>76.61</c:v>
                      </c:pt>
                      <c:pt idx="7662">
                        <c:v>76.62</c:v>
                      </c:pt>
                      <c:pt idx="7663">
                        <c:v>76.63</c:v>
                      </c:pt>
                      <c:pt idx="7664">
                        <c:v>76.64</c:v>
                      </c:pt>
                      <c:pt idx="7665">
                        <c:v>76.650000000000006</c:v>
                      </c:pt>
                      <c:pt idx="7666">
                        <c:v>76.66</c:v>
                      </c:pt>
                      <c:pt idx="7667">
                        <c:v>76.67</c:v>
                      </c:pt>
                      <c:pt idx="7668">
                        <c:v>76.680000000000007</c:v>
                      </c:pt>
                      <c:pt idx="7669">
                        <c:v>76.69</c:v>
                      </c:pt>
                      <c:pt idx="7670">
                        <c:v>76.7</c:v>
                      </c:pt>
                      <c:pt idx="7671">
                        <c:v>76.710000000000008</c:v>
                      </c:pt>
                      <c:pt idx="7672">
                        <c:v>76.72</c:v>
                      </c:pt>
                      <c:pt idx="7673">
                        <c:v>76.73</c:v>
                      </c:pt>
                      <c:pt idx="7674">
                        <c:v>76.739999999999995</c:v>
                      </c:pt>
                      <c:pt idx="7675">
                        <c:v>76.75</c:v>
                      </c:pt>
                      <c:pt idx="7676">
                        <c:v>76.760000000000005</c:v>
                      </c:pt>
                      <c:pt idx="7677">
                        <c:v>76.77</c:v>
                      </c:pt>
                      <c:pt idx="7678">
                        <c:v>76.78</c:v>
                      </c:pt>
                      <c:pt idx="7679">
                        <c:v>76.790000000000006</c:v>
                      </c:pt>
                      <c:pt idx="7680">
                        <c:v>76.8</c:v>
                      </c:pt>
                      <c:pt idx="7681">
                        <c:v>76.81</c:v>
                      </c:pt>
                      <c:pt idx="7682">
                        <c:v>76.820000000000007</c:v>
                      </c:pt>
                      <c:pt idx="7683">
                        <c:v>76.83</c:v>
                      </c:pt>
                      <c:pt idx="7684">
                        <c:v>76.84</c:v>
                      </c:pt>
                      <c:pt idx="7685">
                        <c:v>76.850000000000009</c:v>
                      </c:pt>
                      <c:pt idx="7686">
                        <c:v>76.86</c:v>
                      </c:pt>
                      <c:pt idx="7687">
                        <c:v>76.87</c:v>
                      </c:pt>
                      <c:pt idx="7688">
                        <c:v>76.88</c:v>
                      </c:pt>
                      <c:pt idx="7689">
                        <c:v>76.89</c:v>
                      </c:pt>
                      <c:pt idx="7690">
                        <c:v>76.900000000000006</c:v>
                      </c:pt>
                      <c:pt idx="7691">
                        <c:v>76.91</c:v>
                      </c:pt>
                      <c:pt idx="7692">
                        <c:v>76.92</c:v>
                      </c:pt>
                      <c:pt idx="7693">
                        <c:v>76.930000000000007</c:v>
                      </c:pt>
                      <c:pt idx="7694">
                        <c:v>76.94</c:v>
                      </c:pt>
                      <c:pt idx="7695">
                        <c:v>76.95</c:v>
                      </c:pt>
                      <c:pt idx="7696">
                        <c:v>76.960000000000008</c:v>
                      </c:pt>
                      <c:pt idx="7697">
                        <c:v>76.97</c:v>
                      </c:pt>
                      <c:pt idx="7698">
                        <c:v>76.98</c:v>
                      </c:pt>
                      <c:pt idx="7699">
                        <c:v>76.989999999999995</c:v>
                      </c:pt>
                      <c:pt idx="7700">
                        <c:v>77</c:v>
                      </c:pt>
                      <c:pt idx="7701">
                        <c:v>77.010000000000005</c:v>
                      </c:pt>
                      <c:pt idx="7702">
                        <c:v>77.02</c:v>
                      </c:pt>
                      <c:pt idx="7703">
                        <c:v>77.03</c:v>
                      </c:pt>
                      <c:pt idx="7704">
                        <c:v>77.040000000000006</c:v>
                      </c:pt>
                      <c:pt idx="7705">
                        <c:v>77.05</c:v>
                      </c:pt>
                      <c:pt idx="7706">
                        <c:v>77.06</c:v>
                      </c:pt>
                      <c:pt idx="7707">
                        <c:v>77.070000000000007</c:v>
                      </c:pt>
                      <c:pt idx="7708">
                        <c:v>77.08</c:v>
                      </c:pt>
                      <c:pt idx="7709">
                        <c:v>77.09</c:v>
                      </c:pt>
                      <c:pt idx="7710">
                        <c:v>77.100000000000009</c:v>
                      </c:pt>
                      <c:pt idx="7711">
                        <c:v>77.11</c:v>
                      </c:pt>
                      <c:pt idx="7712">
                        <c:v>77.12</c:v>
                      </c:pt>
                      <c:pt idx="7713">
                        <c:v>77.13</c:v>
                      </c:pt>
                      <c:pt idx="7714">
                        <c:v>77.14</c:v>
                      </c:pt>
                      <c:pt idx="7715">
                        <c:v>77.150000000000006</c:v>
                      </c:pt>
                      <c:pt idx="7716">
                        <c:v>77.16</c:v>
                      </c:pt>
                      <c:pt idx="7717">
                        <c:v>77.17</c:v>
                      </c:pt>
                      <c:pt idx="7718">
                        <c:v>77.180000000000007</c:v>
                      </c:pt>
                      <c:pt idx="7719">
                        <c:v>77.19</c:v>
                      </c:pt>
                      <c:pt idx="7720">
                        <c:v>77.2</c:v>
                      </c:pt>
                      <c:pt idx="7721">
                        <c:v>77.210000000000008</c:v>
                      </c:pt>
                      <c:pt idx="7722">
                        <c:v>77.22</c:v>
                      </c:pt>
                      <c:pt idx="7723">
                        <c:v>77.23</c:v>
                      </c:pt>
                      <c:pt idx="7724">
                        <c:v>77.239999999999995</c:v>
                      </c:pt>
                      <c:pt idx="7725">
                        <c:v>77.25</c:v>
                      </c:pt>
                      <c:pt idx="7726">
                        <c:v>77.260000000000005</c:v>
                      </c:pt>
                      <c:pt idx="7727">
                        <c:v>77.27</c:v>
                      </c:pt>
                      <c:pt idx="7728">
                        <c:v>77.28</c:v>
                      </c:pt>
                      <c:pt idx="7729">
                        <c:v>77.290000000000006</c:v>
                      </c:pt>
                      <c:pt idx="7730">
                        <c:v>77.3</c:v>
                      </c:pt>
                      <c:pt idx="7731">
                        <c:v>77.31</c:v>
                      </c:pt>
                      <c:pt idx="7732">
                        <c:v>77.320000000000007</c:v>
                      </c:pt>
                      <c:pt idx="7733">
                        <c:v>77.33</c:v>
                      </c:pt>
                      <c:pt idx="7734">
                        <c:v>77.34</c:v>
                      </c:pt>
                      <c:pt idx="7735">
                        <c:v>77.350000000000009</c:v>
                      </c:pt>
                      <c:pt idx="7736">
                        <c:v>77.36</c:v>
                      </c:pt>
                      <c:pt idx="7737">
                        <c:v>77.37</c:v>
                      </c:pt>
                      <c:pt idx="7738">
                        <c:v>77.38</c:v>
                      </c:pt>
                      <c:pt idx="7739">
                        <c:v>77.39</c:v>
                      </c:pt>
                      <c:pt idx="7740">
                        <c:v>77.400000000000006</c:v>
                      </c:pt>
                      <c:pt idx="7741">
                        <c:v>77.41</c:v>
                      </c:pt>
                      <c:pt idx="7742">
                        <c:v>77.42</c:v>
                      </c:pt>
                      <c:pt idx="7743">
                        <c:v>77.430000000000007</c:v>
                      </c:pt>
                      <c:pt idx="7744">
                        <c:v>77.44</c:v>
                      </c:pt>
                      <c:pt idx="7745">
                        <c:v>77.45</c:v>
                      </c:pt>
                      <c:pt idx="7746">
                        <c:v>77.460000000000008</c:v>
                      </c:pt>
                      <c:pt idx="7747">
                        <c:v>77.47</c:v>
                      </c:pt>
                      <c:pt idx="7748">
                        <c:v>77.48</c:v>
                      </c:pt>
                      <c:pt idx="7749">
                        <c:v>77.489999999999995</c:v>
                      </c:pt>
                      <c:pt idx="7750">
                        <c:v>77.5</c:v>
                      </c:pt>
                      <c:pt idx="7751">
                        <c:v>77.510000000000005</c:v>
                      </c:pt>
                      <c:pt idx="7752">
                        <c:v>77.52</c:v>
                      </c:pt>
                      <c:pt idx="7753">
                        <c:v>77.53</c:v>
                      </c:pt>
                      <c:pt idx="7754">
                        <c:v>77.540000000000006</c:v>
                      </c:pt>
                      <c:pt idx="7755">
                        <c:v>77.55</c:v>
                      </c:pt>
                      <c:pt idx="7756">
                        <c:v>77.56</c:v>
                      </c:pt>
                      <c:pt idx="7757">
                        <c:v>77.570000000000007</c:v>
                      </c:pt>
                      <c:pt idx="7758">
                        <c:v>77.58</c:v>
                      </c:pt>
                      <c:pt idx="7759">
                        <c:v>77.59</c:v>
                      </c:pt>
                      <c:pt idx="7760">
                        <c:v>77.600000000000009</c:v>
                      </c:pt>
                      <c:pt idx="7761">
                        <c:v>77.61</c:v>
                      </c:pt>
                      <c:pt idx="7762">
                        <c:v>77.62</c:v>
                      </c:pt>
                      <c:pt idx="7763">
                        <c:v>77.63</c:v>
                      </c:pt>
                      <c:pt idx="7764">
                        <c:v>77.64</c:v>
                      </c:pt>
                      <c:pt idx="7765">
                        <c:v>77.650000000000006</c:v>
                      </c:pt>
                      <c:pt idx="7766">
                        <c:v>77.66</c:v>
                      </c:pt>
                      <c:pt idx="7767">
                        <c:v>77.67</c:v>
                      </c:pt>
                      <c:pt idx="7768">
                        <c:v>77.680000000000007</c:v>
                      </c:pt>
                      <c:pt idx="7769">
                        <c:v>77.69</c:v>
                      </c:pt>
                      <c:pt idx="7770">
                        <c:v>77.7</c:v>
                      </c:pt>
                      <c:pt idx="7771">
                        <c:v>77.710000000000008</c:v>
                      </c:pt>
                      <c:pt idx="7772">
                        <c:v>77.72</c:v>
                      </c:pt>
                      <c:pt idx="7773">
                        <c:v>77.73</c:v>
                      </c:pt>
                      <c:pt idx="7774">
                        <c:v>77.739999999999995</c:v>
                      </c:pt>
                      <c:pt idx="7775">
                        <c:v>77.75</c:v>
                      </c:pt>
                      <c:pt idx="7776">
                        <c:v>77.760000000000005</c:v>
                      </c:pt>
                      <c:pt idx="7777">
                        <c:v>77.77</c:v>
                      </c:pt>
                      <c:pt idx="7778">
                        <c:v>77.78</c:v>
                      </c:pt>
                      <c:pt idx="7779">
                        <c:v>77.790000000000006</c:v>
                      </c:pt>
                      <c:pt idx="7780">
                        <c:v>77.8</c:v>
                      </c:pt>
                      <c:pt idx="7781">
                        <c:v>77.81</c:v>
                      </c:pt>
                      <c:pt idx="7782">
                        <c:v>77.820000000000007</c:v>
                      </c:pt>
                      <c:pt idx="7783">
                        <c:v>77.83</c:v>
                      </c:pt>
                      <c:pt idx="7784">
                        <c:v>77.84</c:v>
                      </c:pt>
                      <c:pt idx="7785">
                        <c:v>77.850000000000009</c:v>
                      </c:pt>
                      <c:pt idx="7786">
                        <c:v>77.86</c:v>
                      </c:pt>
                      <c:pt idx="7787">
                        <c:v>77.87</c:v>
                      </c:pt>
                      <c:pt idx="7788">
                        <c:v>77.88</c:v>
                      </c:pt>
                      <c:pt idx="7789">
                        <c:v>77.89</c:v>
                      </c:pt>
                      <c:pt idx="7790">
                        <c:v>77.900000000000006</c:v>
                      </c:pt>
                      <c:pt idx="7791">
                        <c:v>77.91</c:v>
                      </c:pt>
                      <c:pt idx="7792">
                        <c:v>77.92</c:v>
                      </c:pt>
                      <c:pt idx="7793">
                        <c:v>77.930000000000007</c:v>
                      </c:pt>
                      <c:pt idx="7794">
                        <c:v>77.94</c:v>
                      </c:pt>
                      <c:pt idx="7795">
                        <c:v>77.95</c:v>
                      </c:pt>
                      <c:pt idx="7796">
                        <c:v>77.960000000000008</c:v>
                      </c:pt>
                      <c:pt idx="7797">
                        <c:v>77.97</c:v>
                      </c:pt>
                      <c:pt idx="7798">
                        <c:v>77.98</c:v>
                      </c:pt>
                      <c:pt idx="7799">
                        <c:v>77.989999999999995</c:v>
                      </c:pt>
                      <c:pt idx="7800">
                        <c:v>78</c:v>
                      </c:pt>
                      <c:pt idx="7801">
                        <c:v>78.010000000000005</c:v>
                      </c:pt>
                      <c:pt idx="7802">
                        <c:v>78.02</c:v>
                      </c:pt>
                      <c:pt idx="7803">
                        <c:v>78.03</c:v>
                      </c:pt>
                      <c:pt idx="7804">
                        <c:v>78.040000000000006</c:v>
                      </c:pt>
                      <c:pt idx="7805">
                        <c:v>78.05</c:v>
                      </c:pt>
                      <c:pt idx="7806">
                        <c:v>78.06</c:v>
                      </c:pt>
                      <c:pt idx="7807">
                        <c:v>78.070000000000007</c:v>
                      </c:pt>
                      <c:pt idx="7808">
                        <c:v>78.08</c:v>
                      </c:pt>
                      <c:pt idx="7809">
                        <c:v>78.09</c:v>
                      </c:pt>
                      <c:pt idx="7810">
                        <c:v>78.100000000000009</c:v>
                      </c:pt>
                      <c:pt idx="7811">
                        <c:v>78.11</c:v>
                      </c:pt>
                      <c:pt idx="7812">
                        <c:v>78.12</c:v>
                      </c:pt>
                      <c:pt idx="7813">
                        <c:v>78.13</c:v>
                      </c:pt>
                      <c:pt idx="7814">
                        <c:v>78.14</c:v>
                      </c:pt>
                      <c:pt idx="7815">
                        <c:v>78.150000000000006</c:v>
                      </c:pt>
                      <c:pt idx="7816">
                        <c:v>78.16</c:v>
                      </c:pt>
                      <c:pt idx="7817">
                        <c:v>78.17</c:v>
                      </c:pt>
                      <c:pt idx="7818">
                        <c:v>78.180000000000007</c:v>
                      </c:pt>
                      <c:pt idx="7819">
                        <c:v>78.19</c:v>
                      </c:pt>
                      <c:pt idx="7820">
                        <c:v>78.2</c:v>
                      </c:pt>
                      <c:pt idx="7821">
                        <c:v>78.210000000000008</c:v>
                      </c:pt>
                      <c:pt idx="7822">
                        <c:v>78.22</c:v>
                      </c:pt>
                      <c:pt idx="7823">
                        <c:v>78.23</c:v>
                      </c:pt>
                      <c:pt idx="7824">
                        <c:v>78.239999999999995</c:v>
                      </c:pt>
                      <c:pt idx="7825">
                        <c:v>78.25</c:v>
                      </c:pt>
                      <c:pt idx="7826">
                        <c:v>78.260000000000005</c:v>
                      </c:pt>
                      <c:pt idx="7827">
                        <c:v>78.27</c:v>
                      </c:pt>
                      <c:pt idx="7828">
                        <c:v>78.28</c:v>
                      </c:pt>
                      <c:pt idx="7829">
                        <c:v>78.290000000000006</c:v>
                      </c:pt>
                      <c:pt idx="7830">
                        <c:v>78.3</c:v>
                      </c:pt>
                      <c:pt idx="7831">
                        <c:v>78.31</c:v>
                      </c:pt>
                      <c:pt idx="7832">
                        <c:v>78.320000000000007</c:v>
                      </c:pt>
                      <c:pt idx="7833">
                        <c:v>78.33</c:v>
                      </c:pt>
                      <c:pt idx="7834">
                        <c:v>78.34</c:v>
                      </c:pt>
                      <c:pt idx="7835">
                        <c:v>78.350000000000009</c:v>
                      </c:pt>
                      <c:pt idx="7836">
                        <c:v>78.36</c:v>
                      </c:pt>
                      <c:pt idx="7837">
                        <c:v>78.37</c:v>
                      </c:pt>
                      <c:pt idx="7838">
                        <c:v>78.38</c:v>
                      </c:pt>
                      <c:pt idx="7839">
                        <c:v>78.39</c:v>
                      </c:pt>
                      <c:pt idx="7840">
                        <c:v>78.400000000000006</c:v>
                      </c:pt>
                      <c:pt idx="7841">
                        <c:v>78.41</c:v>
                      </c:pt>
                      <c:pt idx="7842">
                        <c:v>78.42</c:v>
                      </c:pt>
                      <c:pt idx="7843">
                        <c:v>78.430000000000007</c:v>
                      </c:pt>
                      <c:pt idx="7844">
                        <c:v>78.44</c:v>
                      </c:pt>
                      <c:pt idx="7845">
                        <c:v>78.45</c:v>
                      </c:pt>
                      <c:pt idx="7846">
                        <c:v>78.460000000000008</c:v>
                      </c:pt>
                      <c:pt idx="7847">
                        <c:v>78.47</c:v>
                      </c:pt>
                      <c:pt idx="7848">
                        <c:v>78.48</c:v>
                      </c:pt>
                      <c:pt idx="7849">
                        <c:v>78.489999999999995</c:v>
                      </c:pt>
                      <c:pt idx="7850">
                        <c:v>78.5</c:v>
                      </c:pt>
                      <c:pt idx="7851">
                        <c:v>78.510000000000005</c:v>
                      </c:pt>
                      <c:pt idx="7852">
                        <c:v>78.52</c:v>
                      </c:pt>
                      <c:pt idx="7853">
                        <c:v>78.53</c:v>
                      </c:pt>
                      <c:pt idx="7854">
                        <c:v>78.540000000000006</c:v>
                      </c:pt>
                      <c:pt idx="7855">
                        <c:v>78.55</c:v>
                      </c:pt>
                      <c:pt idx="7856">
                        <c:v>78.56</c:v>
                      </c:pt>
                      <c:pt idx="7857">
                        <c:v>78.570000000000007</c:v>
                      </c:pt>
                      <c:pt idx="7858">
                        <c:v>78.58</c:v>
                      </c:pt>
                      <c:pt idx="7859">
                        <c:v>78.59</c:v>
                      </c:pt>
                      <c:pt idx="7860">
                        <c:v>78.600000000000009</c:v>
                      </c:pt>
                      <c:pt idx="7861">
                        <c:v>78.61</c:v>
                      </c:pt>
                      <c:pt idx="7862">
                        <c:v>78.62</c:v>
                      </c:pt>
                      <c:pt idx="7863">
                        <c:v>78.63</c:v>
                      </c:pt>
                      <c:pt idx="7864">
                        <c:v>78.64</c:v>
                      </c:pt>
                      <c:pt idx="7865">
                        <c:v>78.650000000000006</c:v>
                      </c:pt>
                      <c:pt idx="7866">
                        <c:v>78.66</c:v>
                      </c:pt>
                      <c:pt idx="7867">
                        <c:v>78.67</c:v>
                      </c:pt>
                      <c:pt idx="7868">
                        <c:v>78.680000000000007</c:v>
                      </c:pt>
                      <c:pt idx="7869">
                        <c:v>78.69</c:v>
                      </c:pt>
                      <c:pt idx="7870">
                        <c:v>78.7</c:v>
                      </c:pt>
                      <c:pt idx="7871">
                        <c:v>78.710000000000008</c:v>
                      </c:pt>
                      <c:pt idx="7872">
                        <c:v>78.72</c:v>
                      </c:pt>
                      <c:pt idx="7873">
                        <c:v>78.73</c:v>
                      </c:pt>
                      <c:pt idx="7874">
                        <c:v>78.739999999999995</c:v>
                      </c:pt>
                      <c:pt idx="7875">
                        <c:v>78.75</c:v>
                      </c:pt>
                      <c:pt idx="7876">
                        <c:v>78.760000000000005</c:v>
                      </c:pt>
                      <c:pt idx="7877">
                        <c:v>78.77</c:v>
                      </c:pt>
                      <c:pt idx="7878">
                        <c:v>78.78</c:v>
                      </c:pt>
                      <c:pt idx="7879">
                        <c:v>78.790000000000006</c:v>
                      </c:pt>
                      <c:pt idx="7880">
                        <c:v>78.8</c:v>
                      </c:pt>
                      <c:pt idx="7881">
                        <c:v>78.81</c:v>
                      </c:pt>
                      <c:pt idx="7882">
                        <c:v>78.820000000000007</c:v>
                      </c:pt>
                      <c:pt idx="7883">
                        <c:v>78.83</c:v>
                      </c:pt>
                      <c:pt idx="7884">
                        <c:v>78.84</c:v>
                      </c:pt>
                      <c:pt idx="7885">
                        <c:v>78.850000000000009</c:v>
                      </c:pt>
                      <c:pt idx="7886">
                        <c:v>78.86</c:v>
                      </c:pt>
                      <c:pt idx="7887">
                        <c:v>78.87</c:v>
                      </c:pt>
                      <c:pt idx="7888">
                        <c:v>78.88</c:v>
                      </c:pt>
                      <c:pt idx="7889">
                        <c:v>78.89</c:v>
                      </c:pt>
                      <c:pt idx="7890">
                        <c:v>78.900000000000006</c:v>
                      </c:pt>
                      <c:pt idx="7891">
                        <c:v>78.91</c:v>
                      </c:pt>
                      <c:pt idx="7892">
                        <c:v>78.92</c:v>
                      </c:pt>
                      <c:pt idx="7893">
                        <c:v>78.930000000000007</c:v>
                      </c:pt>
                      <c:pt idx="7894">
                        <c:v>78.94</c:v>
                      </c:pt>
                      <c:pt idx="7895">
                        <c:v>78.95</c:v>
                      </c:pt>
                      <c:pt idx="7896">
                        <c:v>78.960000000000008</c:v>
                      </c:pt>
                      <c:pt idx="7897">
                        <c:v>78.97</c:v>
                      </c:pt>
                      <c:pt idx="7898">
                        <c:v>78.98</c:v>
                      </c:pt>
                      <c:pt idx="7899">
                        <c:v>78.989999999999995</c:v>
                      </c:pt>
                      <c:pt idx="7900">
                        <c:v>79</c:v>
                      </c:pt>
                      <c:pt idx="7901">
                        <c:v>79.010000000000005</c:v>
                      </c:pt>
                      <c:pt idx="7902">
                        <c:v>79.02</c:v>
                      </c:pt>
                      <c:pt idx="7903">
                        <c:v>79.03</c:v>
                      </c:pt>
                      <c:pt idx="7904">
                        <c:v>79.040000000000006</c:v>
                      </c:pt>
                      <c:pt idx="7905">
                        <c:v>79.05</c:v>
                      </c:pt>
                      <c:pt idx="7906">
                        <c:v>79.06</c:v>
                      </c:pt>
                      <c:pt idx="7907">
                        <c:v>79.070000000000007</c:v>
                      </c:pt>
                      <c:pt idx="7908">
                        <c:v>79.08</c:v>
                      </c:pt>
                      <c:pt idx="7909">
                        <c:v>79.09</c:v>
                      </c:pt>
                      <c:pt idx="7910">
                        <c:v>79.100000000000009</c:v>
                      </c:pt>
                      <c:pt idx="7911">
                        <c:v>79.11</c:v>
                      </c:pt>
                      <c:pt idx="7912">
                        <c:v>79.12</c:v>
                      </c:pt>
                      <c:pt idx="7913">
                        <c:v>79.13</c:v>
                      </c:pt>
                      <c:pt idx="7914">
                        <c:v>79.14</c:v>
                      </c:pt>
                      <c:pt idx="7915">
                        <c:v>79.150000000000006</c:v>
                      </c:pt>
                      <c:pt idx="7916">
                        <c:v>79.16</c:v>
                      </c:pt>
                      <c:pt idx="7917">
                        <c:v>79.17</c:v>
                      </c:pt>
                      <c:pt idx="7918">
                        <c:v>79.180000000000007</c:v>
                      </c:pt>
                      <c:pt idx="7919">
                        <c:v>79.19</c:v>
                      </c:pt>
                      <c:pt idx="7920">
                        <c:v>79.2</c:v>
                      </c:pt>
                      <c:pt idx="7921">
                        <c:v>79.210000000000008</c:v>
                      </c:pt>
                      <c:pt idx="7922">
                        <c:v>79.22</c:v>
                      </c:pt>
                      <c:pt idx="7923">
                        <c:v>79.23</c:v>
                      </c:pt>
                      <c:pt idx="7924">
                        <c:v>79.239999999999995</c:v>
                      </c:pt>
                      <c:pt idx="7925">
                        <c:v>79.25</c:v>
                      </c:pt>
                      <c:pt idx="7926">
                        <c:v>79.260000000000005</c:v>
                      </c:pt>
                      <c:pt idx="7927">
                        <c:v>79.27</c:v>
                      </c:pt>
                      <c:pt idx="7928">
                        <c:v>79.28</c:v>
                      </c:pt>
                      <c:pt idx="7929">
                        <c:v>79.290000000000006</c:v>
                      </c:pt>
                      <c:pt idx="7930">
                        <c:v>79.3</c:v>
                      </c:pt>
                      <c:pt idx="7931">
                        <c:v>79.31</c:v>
                      </c:pt>
                      <c:pt idx="7932">
                        <c:v>79.320000000000007</c:v>
                      </c:pt>
                      <c:pt idx="7933">
                        <c:v>79.33</c:v>
                      </c:pt>
                      <c:pt idx="7934">
                        <c:v>79.34</c:v>
                      </c:pt>
                      <c:pt idx="7935">
                        <c:v>79.350000000000009</c:v>
                      </c:pt>
                      <c:pt idx="7936">
                        <c:v>79.36</c:v>
                      </c:pt>
                      <c:pt idx="7937">
                        <c:v>79.37</c:v>
                      </c:pt>
                      <c:pt idx="7938">
                        <c:v>79.38</c:v>
                      </c:pt>
                      <c:pt idx="7939">
                        <c:v>79.39</c:v>
                      </c:pt>
                      <c:pt idx="7940">
                        <c:v>79.400000000000006</c:v>
                      </c:pt>
                      <c:pt idx="7941">
                        <c:v>79.41</c:v>
                      </c:pt>
                      <c:pt idx="7942">
                        <c:v>79.42</c:v>
                      </c:pt>
                      <c:pt idx="7943">
                        <c:v>79.430000000000007</c:v>
                      </c:pt>
                      <c:pt idx="7944">
                        <c:v>79.44</c:v>
                      </c:pt>
                      <c:pt idx="7945">
                        <c:v>79.45</c:v>
                      </c:pt>
                      <c:pt idx="7946">
                        <c:v>79.460000000000008</c:v>
                      </c:pt>
                      <c:pt idx="7947">
                        <c:v>79.47</c:v>
                      </c:pt>
                      <c:pt idx="7948">
                        <c:v>79.48</c:v>
                      </c:pt>
                      <c:pt idx="7949">
                        <c:v>79.489999999999995</c:v>
                      </c:pt>
                      <c:pt idx="7950">
                        <c:v>79.5</c:v>
                      </c:pt>
                      <c:pt idx="7951">
                        <c:v>79.510000000000005</c:v>
                      </c:pt>
                      <c:pt idx="7952">
                        <c:v>79.52</c:v>
                      </c:pt>
                      <c:pt idx="7953">
                        <c:v>79.53</c:v>
                      </c:pt>
                      <c:pt idx="7954">
                        <c:v>79.540000000000006</c:v>
                      </c:pt>
                      <c:pt idx="7955">
                        <c:v>79.55</c:v>
                      </c:pt>
                      <c:pt idx="7956">
                        <c:v>79.56</c:v>
                      </c:pt>
                      <c:pt idx="7957">
                        <c:v>79.570000000000007</c:v>
                      </c:pt>
                      <c:pt idx="7958">
                        <c:v>79.58</c:v>
                      </c:pt>
                      <c:pt idx="7959">
                        <c:v>79.59</c:v>
                      </c:pt>
                      <c:pt idx="7960">
                        <c:v>79.600000000000009</c:v>
                      </c:pt>
                      <c:pt idx="7961">
                        <c:v>79.61</c:v>
                      </c:pt>
                      <c:pt idx="7962">
                        <c:v>79.62</c:v>
                      </c:pt>
                      <c:pt idx="7963">
                        <c:v>79.63</c:v>
                      </c:pt>
                      <c:pt idx="7964">
                        <c:v>79.64</c:v>
                      </c:pt>
                      <c:pt idx="7965">
                        <c:v>79.650000000000006</c:v>
                      </c:pt>
                      <c:pt idx="7966">
                        <c:v>79.66</c:v>
                      </c:pt>
                      <c:pt idx="7967">
                        <c:v>79.67</c:v>
                      </c:pt>
                      <c:pt idx="7968">
                        <c:v>79.680000000000007</c:v>
                      </c:pt>
                      <c:pt idx="7969">
                        <c:v>79.69</c:v>
                      </c:pt>
                      <c:pt idx="7970">
                        <c:v>79.7</c:v>
                      </c:pt>
                      <c:pt idx="7971">
                        <c:v>79.710000000000008</c:v>
                      </c:pt>
                      <c:pt idx="7972">
                        <c:v>79.72</c:v>
                      </c:pt>
                      <c:pt idx="7973">
                        <c:v>79.73</c:v>
                      </c:pt>
                      <c:pt idx="7974">
                        <c:v>79.739999999999995</c:v>
                      </c:pt>
                      <c:pt idx="7975">
                        <c:v>79.75</c:v>
                      </c:pt>
                      <c:pt idx="7976">
                        <c:v>79.760000000000005</c:v>
                      </c:pt>
                      <c:pt idx="7977">
                        <c:v>79.77</c:v>
                      </c:pt>
                      <c:pt idx="7978">
                        <c:v>79.78</c:v>
                      </c:pt>
                      <c:pt idx="7979">
                        <c:v>79.790000000000006</c:v>
                      </c:pt>
                      <c:pt idx="7980">
                        <c:v>79.8</c:v>
                      </c:pt>
                      <c:pt idx="7981">
                        <c:v>79.81</c:v>
                      </c:pt>
                      <c:pt idx="7982">
                        <c:v>79.820000000000007</c:v>
                      </c:pt>
                      <c:pt idx="7983">
                        <c:v>79.83</c:v>
                      </c:pt>
                      <c:pt idx="7984">
                        <c:v>79.84</c:v>
                      </c:pt>
                      <c:pt idx="7985">
                        <c:v>79.850000000000009</c:v>
                      </c:pt>
                      <c:pt idx="7986">
                        <c:v>79.86</c:v>
                      </c:pt>
                      <c:pt idx="7987">
                        <c:v>79.87</c:v>
                      </c:pt>
                      <c:pt idx="7988">
                        <c:v>79.88</c:v>
                      </c:pt>
                      <c:pt idx="7989">
                        <c:v>79.89</c:v>
                      </c:pt>
                      <c:pt idx="7990">
                        <c:v>79.900000000000006</c:v>
                      </c:pt>
                      <c:pt idx="7991">
                        <c:v>79.91</c:v>
                      </c:pt>
                      <c:pt idx="7992">
                        <c:v>79.92</c:v>
                      </c:pt>
                      <c:pt idx="7993">
                        <c:v>79.930000000000007</c:v>
                      </c:pt>
                      <c:pt idx="7994">
                        <c:v>79.94</c:v>
                      </c:pt>
                      <c:pt idx="7995">
                        <c:v>79.95</c:v>
                      </c:pt>
                      <c:pt idx="7996">
                        <c:v>79.960000000000008</c:v>
                      </c:pt>
                      <c:pt idx="7997">
                        <c:v>79.97</c:v>
                      </c:pt>
                      <c:pt idx="7998">
                        <c:v>79.98</c:v>
                      </c:pt>
                      <c:pt idx="7999">
                        <c:v>79.989999999999995</c:v>
                      </c:pt>
                      <c:pt idx="8000">
                        <c:v>80</c:v>
                      </c:pt>
                      <c:pt idx="8001">
                        <c:v>80.010000000000005</c:v>
                      </c:pt>
                      <c:pt idx="8002">
                        <c:v>80.02</c:v>
                      </c:pt>
                      <c:pt idx="8003">
                        <c:v>80.03</c:v>
                      </c:pt>
                      <c:pt idx="8004">
                        <c:v>80.040000000000006</c:v>
                      </c:pt>
                      <c:pt idx="8005">
                        <c:v>80.05</c:v>
                      </c:pt>
                      <c:pt idx="8006">
                        <c:v>80.06</c:v>
                      </c:pt>
                      <c:pt idx="8007">
                        <c:v>80.070000000000007</c:v>
                      </c:pt>
                      <c:pt idx="8008">
                        <c:v>80.08</c:v>
                      </c:pt>
                      <c:pt idx="8009">
                        <c:v>80.09</c:v>
                      </c:pt>
                      <c:pt idx="8010">
                        <c:v>80.100000000000009</c:v>
                      </c:pt>
                      <c:pt idx="8011">
                        <c:v>80.11</c:v>
                      </c:pt>
                      <c:pt idx="8012">
                        <c:v>80.12</c:v>
                      </c:pt>
                      <c:pt idx="8013">
                        <c:v>80.13</c:v>
                      </c:pt>
                      <c:pt idx="8014">
                        <c:v>80.14</c:v>
                      </c:pt>
                      <c:pt idx="8015">
                        <c:v>80.150000000000006</c:v>
                      </c:pt>
                      <c:pt idx="8016">
                        <c:v>80.16</c:v>
                      </c:pt>
                      <c:pt idx="8017">
                        <c:v>80.17</c:v>
                      </c:pt>
                      <c:pt idx="8018">
                        <c:v>80.180000000000007</c:v>
                      </c:pt>
                      <c:pt idx="8019">
                        <c:v>80.19</c:v>
                      </c:pt>
                      <c:pt idx="8020">
                        <c:v>80.2</c:v>
                      </c:pt>
                      <c:pt idx="8021">
                        <c:v>80.210000000000008</c:v>
                      </c:pt>
                      <c:pt idx="8022">
                        <c:v>80.22</c:v>
                      </c:pt>
                      <c:pt idx="8023">
                        <c:v>80.23</c:v>
                      </c:pt>
                      <c:pt idx="8024">
                        <c:v>80.239999999999995</c:v>
                      </c:pt>
                      <c:pt idx="8025">
                        <c:v>80.25</c:v>
                      </c:pt>
                      <c:pt idx="8026">
                        <c:v>80.260000000000005</c:v>
                      </c:pt>
                      <c:pt idx="8027">
                        <c:v>80.27</c:v>
                      </c:pt>
                      <c:pt idx="8028">
                        <c:v>80.28</c:v>
                      </c:pt>
                      <c:pt idx="8029">
                        <c:v>80.290000000000006</c:v>
                      </c:pt>
                      <c:pt idx="8030">
                        <c:v>80.3</c:v>
                      </c:pt>
                      <c:pt idx="8031">
                        <c:v>80.31</c:v>
                      </c:pt>
                      <c:pt idx="8032">
                        <c:v>80.320000000000007</c:v>
                      </c:pt>
                      <c:pt idx="8033">
                        <c:v>80.33</c:v>
                      </c:pt>
                      <c:pt idx="8034">
                        <c:v>80.34</c:v>
                      </c:pt>
                      <c:pt idx="8035">
                        <c:v>80.350000000000009</c:v>
                      </c:pt>
                      <c:pt idx="8036">
                        <c:v>80.36</c:v>
                      </c:pt>
                      <c:pt idx="8037">
                        <c:v>80.37</c:v>
                      </c:pt>
                      <c:pt idx="8038">
                        <c:v>80.38</c:v>
                      </c:pt>
                      <c:pt idx="8039">
                        <c:v>80.39</c:v>
                      </c:pt>
                      <c:pt idx="8040">
                        <c:v>80.400000000000006</c:v>
                      </c:pt>
                      <c:pt idx="8041">
                        <c:v>80.41</c:v>
                      </c:pt>
                      <c:pt idx="8042">
                        <c:v>80.42</c:v>
                      </c:pt>
                      <c:pt idx="8043">
                        <c:v>80.430000000000007</c:v>
                      </c:pt>
                      <c:pt idx="8044">
                        <c:v>80.44</c:v>
                      </c:pt>
                      <c:pt idx="8045">
                        <c:v>80.45</c:v>
                      </c:pt>
                      <c:pt idx="8046">
                        <c:v>80.460000000000008</c:v>
                      </c:pt>
                      <c:pt idx="8047">
                        <c:v>80.47</c:v>
                      </c:pt>
                      <c:pt idx="8048">
                        <c:v>80.48</c:v>
                      </c:pt>
                      <c:pt idx="8049">
                        <c:v>80.489999999999995</c:v>
                      </c:pt>
                      <c:pt idx="8050">
                        <c:v>80.5</c:v>
                      </c:pt>
                      <c:pt idx="8051">
                        <c:v>80.510000000000005</c:v>
                      </c:pt>
                      <c:pt idx="8052">
                        <c:v>80.52</c:v>
                      </c:pt>
                      <c:pt idx="8053">
                        <c:v>80.53</c:v>
                      </c:pt>
                      <c:pt idx="8054">
                        <c:v>80.540000000000006</c:v>
                      </c:pt>
                      <c:pt idx="8055">
                        <c:v>80.55</c:v>
                      </c:pt>
                      <c:pt idx="8056">
                        <c:v>80.56</c:v>
                      </c:pt>
                      <c:pt idx="8057">
                        <c:v>80.570000000000007</c:v>
                      </c:pt>
                      <c:pt idx="8058">
                        <c:v>80.58</c:v>
                      </c:pt>
                      <c:pt idx="8059">
                        <c:v>80.59</c:v>
                      </c:pt>
                      <c:pt idx="8060">
                        <c:v>80.600000000000009</c:v>
                      </c:pt>
                      <c:pt idx="8061">
                        <c:v>80.61</c:v>
                      </c:pt>
                      <c:pt idx="8062">
                        <c:v>80.62</c:v>
                      </c:pt>
                      <c:pt idx="8063">
                        <c:v>80.63</c:v>
                      </c:pt>
                      <c:pt idx="8064">
                        <c:v>80.64</c:v>
                      </c:pt>
                      <c:pt idx="8065">
                        <c:v>80.650000000000006</c:v>
                      </c:pt>
                      <c:pt idx="8066">
                        <c:v>80.66</c:v>
                      </c:pt>
                      <c:pt idx="8067">
                        <c:v>80.67</c:v>
                      </c:pt>
                      <c:pt idx="8068">
                        <c:v>80.680000000000007</c:v>
                      </c:pt>
                      <c:pt idx="8069">
                        <c:v>80.69</c:v>
                      </c:pt>
                      <c:pt idx="8070">
                        <c:v>80.7</c:v>
                      </c:pt>
                      <c:pt idx="8071">
                        <c:v>80.710000000000008</c:v>
                      </c:pt>
                      <c:pt idx="8072">
                        <c:v>80.72</c:v>
                      </c:pt>
                      <c:pt idx="8073">
                        <c:v>80.73</c:v>
                      </c:pt>
                      <c:pt idx="8074">
                        <c:v>80.739999999999995</c:v>
                      </c:pt>
                      <c:pt idx="8075">
                        <c:v>80.75</c:v>
                      </c:pt>
                      <c:pt idx="8076">
                        <c:v>80.760000000000005</c:v>
                      </c:pt>
                      <c:pt idx="8077">
                        <c:v>80.77</c:v>
                      </c:pt>
                      <c:pt idx="8078">
                        <c:v>80.78</c:v>
                      </c:pt>
                      <c:pt idx="8079">
                        <c:v>80.790000000000006</c:v>
                      </c:pt>
                      <c:pt idx="8080">
                        <c:v>80.8</c:v>
                      </c:pt>
                      <c:pt idx="8081">
                        <c:v>80.81</c:v>
                      </c:pt>
                      <c:pt idx="8082">
                        <c:v>80.820000000000007</c:v>
                      </c:pt>
                      <c:pt idx="8083">
                        <c:v>80.83</c:v>
                      </c:pt>
                      <c:pt idx="8084">
                        <c:v>80.84</c:v>
                      </c:pt>
                      <c:pt idx="8085">
                        <c:v>80.850000000000009</c:v>
                      </c:pt>
                      <c:pt idx="8086">
                        <c:v>80.86</c:v>
                      </c:pt>
                      <c:pt idx="8087">
                        <c:v>80.87</c:v>
                      </c:pt>
                      <c:pt idx="8088">
                        <c:v>80.88</c:v>
                      </c:pt>
                      <c:pt idx="8089">
                        <c:v>80.89</c:v>
                      </c:pt>
                      <c:pt idx="8090">
                        <c:v>80.900000000000006</c:v>
                      </c:pt>
                      <c:pt idx="8091">
                        <c:v>80.91</c:v>
                      </c:pt>
                      <c:pt idx="8092">
                        <c:v>80.92</c:v>
                      </c:pt>
                      <c:pt idx="8093">
                        <c:v>80.930000000000007</c:v>
                      </c:pt>
                      <c:pt idx="8094">
                        <c:v>80.94</c:v>
                      </c:pt>
                      <c:pt idx="8095">
                        <c:v>80.95</c:v>
                      </c:pt>
                      <c:pt idx="8096">
                        <c:v>80.960000000000008</c:v>
                      </c:pt>
                      <c:pt idx="8097">
                        <c:v>80.97</c:v>
                      </c:pt>
                      <c:pt idx="8098">
                        <c:v>80.98</c:v>
                      </c:pt>
                      <c:pt idx="8099">
                        <c:v>80.989999999999995</c:v>
                      </c:pt>
                      <c:pt idx="8100">
                        <c:v>81</c:v>
                      </c:pt>
                      <c:pt idx="8101">
                        <c:v>81.010000000000005</c:v>
                      </c:pt>
                      <c:pt idx="8102">
                        <c:v>81.02</c:v>
                      </c:pt>
                      <c:pt idx="8103">
                        <c:v>81.03</c:v>
                      </c:pt>
                      <c:pt idx="8104">
                        <c:v>81.040000000000006</c:v>
                      </c:pt>
                      <c:pt idx="8105">
                        <c:v>81.05</c:v>
                      </c:pt>
                      <c:pt idx="8106">
                        <c:v>81.06</c:v>
                      </c:pt>
                      <c:pt idx="8107">
                        <c:v>81.070000000000007</c:v>
                      </c:pt>
                      <c:pt idx="8108">
                        <c:v>81.08</c:v>
                      </c:pt>
                      <c:pt idx="8109">
                        <c:v>81.09</c:v>
                      </c:pt>
                      <c:pt idx="8110">
                        <c:v>81.100000000000009</c:v>
                      </c:pt>
                      <c:pt idx="8111">
                        <c:v>81.11</c:v>
                      </c:pt>
                      <c:pt idx="8112">
                        <c:v>81.12</c:v>
                      </c:pt>
                      <c:pt idx="8113">
                        <c:v>81.13</c:v>
                      </c:pt>
                      <c:pt idx="8114">
                        <c:v>81.14</c:v>
                      </c:pt>
                      <c:pt idx="8115">
                        <c:v>81.150000000000006</c:v>
                      </c:pt>
                      <c:pt idx="8116">
                        <c:v>81.16</c:v>
                      </c:pt>
                      <c:pt idx="8117">
                        <c:v>81.17</c:v>
                      </c:pt>
                      <c:pt idx="8118">
                        <c:v>81.180000000000007</c:v>
                      </c:pt>
                      <c:pt idx="8119">
                        <c:v>81.19</c:v>
                      </c:pt>
                      <c:pt idx="8120">
                        <c:v>81.2</c:v>
                      </c:pt>
                      <c:pt idx="8121">
                        <c:v>81.210000000000008</c:v>
                      </c:pt>
                      <c:pt idx="8122">
                        <c:v>81.22</c:v>
                      </c:pt>
                      <c:pt idx="8123">
                        <c:v>81.23</c:v>
                      </c:pt>
                      <c:pt idx="8124">
                        <c:v>81.239999999999995</c:v>
                      </c:pt>
                      <c:pt idx="8125">
                        <c:v>81.25</c:v>
                      </c:pt>
                      <c:pt idx="8126">
                        <c:v>81.260000000000005</c:v>
                      </c:pt>
                      <c:pt idx="8127">
                        <c:v>81.27</c:v>
                      </c:pt>
                      <c:pt idx="8128">
                        <c:v>81.28</c:v>
                      </c:pt>
                      <c:pt idx="8129">
                        <c:v>81.290000000000006</c:v>
                      </c:pt>
                      <c:pt idx="8130">
                        <c:v>81.3</c:v>
                      </c:pt>
                      <c:pt idx="8131">
                        <c:v>81.31</c:v>
                      </c:pt>
                      <c:pt idx="8132">
                        <c:v>81.320000000000007</c:v>
                      </c:pt>
                      <c:pt idx="8133">
                        <c:v>81.33</c:v>
                      </c:pt>
                      <c:pt idx="8134">
                        <c:v>81.34</c:v>
                      </c:pt>
                      <c:pt idx="8135">
                        <c:v>81.350000000000009</c:v>
                      </c:pt>
                      <c:pt idx="8136">
                        <c:v>81.36</c:v>
                      </c:pt>
                      <c:pt idx="8137">
                        <c:v>81.37</c:v>
                      </c:pt>
                      <c:pt idx="8138">
                        <c:v>81.38</c:v>
                      </c:pt>
                      <c:pt idx="8139">
                        <c:v>81.39</c:v>
                      </c:pt>
                      <c:pt idx="8140">
                        <c:v>81.400000000000006</c:v>
                      </c:pt>
                      <c:pt idx="8141">
                        <c:v>81.41</c:v>
                      </c:pt>
                      <c:pt idx="8142">
                        <c:v>81.42</c:v>
                      </c:pt>
                      <c:pt idx="8143">
                        <c:v>81.430000000000007</c:v>
                      </c:pt>
                      <c:pt idx="8144">
                        <c:v>81.44</c:v>
                      </c:pt>
                      <c:pt idx="8145">
                        <c:v>81.45</c:v>
                      </c:pt>
                      <c:pt idx="8146">
                        <c:v>81.460000000000008</c:v>
                      </c:pt>
                      <c:pt idx="8147">
                        <c:v>81.47</c:v>
                      </c:pt>
                      <c:pt idx="8148">
                        <c:v>81.48</c:v>
                      </c:pt>
                      <c:pt idx="8149">
                        <c:v>81.489999999999995</c:v>
                      </c:pt>
                      <c:pt idx="8150">
                        <c:v>81.5</c:v>
                      </c:pt>
                      <c:pt idx="8151">
                        <c:v>81.510000000000005</c:v>
                      </c:pt>
                      <c:pt idx="8152">
                        <c:v>81.52</c:v>
                      </c:pt>
                      <c:pt idx="8153">
                        <c:v>81.53</c:v>
                      </c:pt>
                      <c:pt idx="8154">
                        <c:v>81.540000000000006</c:v>
                      </c:pt>
                      <c:pt idx="8155">
                        <c:v>81.55</c:v>
                      </c:pt>
                      <c:pt idx="8156">
                        <c:v>81.56</c:v>
                      </c:pt>
                      <c:pt idx="8157">
                        <c:v>81.570000000000007</c:v>
                      </c:pt>
                      <c:pt idx="8158">
                        <c:v>81.58</c:v>
                      </c:pt>
                      <c:pt idx="8159">
                        <c:v>81.59</c:v>
                      </c:pt>
                      <c:pt idx="8160">
                        <c:v>81.600000000000009</c:v>
                      </c:pt>
                      <c:pt idx="8161">
                        <c:v>81.61</c:v>
                      </c:pt>
                      <c:pt idx="8162">
                        <c:v>81.62</c:v>
                      </c:pt>
                      <c:pt idx="8163">
                        <c:v>81.63</c:v>
                      </c:pt>
                      <c:pt idx="8164">
                        <c:v>81.64</c:v>
                      </c:pt>
                      <c:pt idx="8165">
                        <c:v>81.650000000000006</c:v>
                      </c:pt>
                      <c:pt idx="8166">
                        <c:v>81.66</c:v>
                      </c:pt>
                      <c:pt idx="8167">
                        <c:v>81.67</c:v>
                      </c:pt>
                      <c:pt idx="8168">
                        <c:v>81.680000000000007</c:v>
                      </c:pt>
                      <c:pt idx="8169">
                        <c:v>81.69</c:v>
                      </c:pt>
                      <c:pt idx="8170">
                        <c:v>81.7</c:v>
                      </c:pt>
                      <c:pt idx="8171">
                        <c:v>81.710000000000008</c:v>
                      </c:pt>
                      <c:pt idx="8172">
                        <c:v>81.72</c:v>
                      </c:pt>
                      <c:pt idx="8173">
                        <c:v>81.73</c:v>
                      </c:pt>
                      <c:pt idx="8174">
                        <c:v>81.739999999999995</c:v>
                      </c:pt>
                      <c:pt idx="8175">
                        <c:v>81.75</c:v>
                      </c:pt>
                      <c:pt idx="8176">
                        <c:v>81.760000000000005</c:v>
                      </c:pt>
                      <c:pt idx="8177">
                        <c:v>81.77</c:v>
                      </c:pt>
                      <c:pt idx="8178">
                        <c:v>81.78</c:v>
                      </c:pt>
                      <c:pt idx="8179">
                        <c:v>81.790000000000006</c:v>
                      </c:pt>
                      <c:pt idx="8180">
                        <c:v>81.8</c:v>
                      </c:pt>
                      <c:pt idx="8181">
                        <c:v>81.81</c:v>
                      </c:pt>
                      <c:pt idx="8182">
                        <c:v>81.820000000000007</c:v>
                      </c:pt>
                      <c:pt idx="8183">
                        <c:v>81.83</c:v>
                      </c:pt>
                      <c:pt idx="8184">
                        <c:v>81.84</c:v>
                      </c:pt>
                      <c:pt idx="8185">
                        <c:v>81.850000000000009</c:v>
                      </c:pt>
                      <c:pt idx="8186">
                        <c:v>81.86</c:v>
                      </c:pt>
                      <c:pt idx="8187">
                        <c:v>81.87</c:v>
                      </c:pt>
                      <c:pt idx="8188">
                        <c:v>81.88</c:v>
                      </c:pt>
                      <c:pt idx="8189">
                        <c:v>81.89</c:v>
                      </c:pt>
                      <c:pt idx="8190">
                        <c:v>81.900000000000006</c:v>
                      </c:pt>
                      <c:pt idx="8191">
                        <c:v>81.91</c:v>
                      </c:pt>
                      <c:pt idx="8192">
                        <c:v>81.92</c:v>
                      </c:pt>
                      <c:pt idx="8193">
                        <c:v>81.93</c:v>
                      </c:pt>
                      <c:pt idx="8194">
                        <c:v>81.94</c:v>
                      </c:pt>
                      <c:pt idx="8195">
                        <c:v>81.95</c:v>
                      </c:pt>
                      <c:pt idx="8196">
                        <c:v>81.960000000000008</c:v>
                      </c:pt>
                      <c:pt idx="8197">
                        <c:v>81.97</c:v>
                      </c:pt>
                      <c:pt idx="8198">
                        <c:v>81.98</c:v>
                      </c:pt>
                      <c:pt idx="8199">
                        <c:v>81.99</c:v>
                      </c:pt>
                      <c:pt idx="8200">
                        <c:v>82</c:v>
                      </c:pt>
                      <c:pt idx="8201">
                        <c:v>82.01</c:v>
                      </c:pt>
                      <c:pt idx="8202">
                        <c:v>82.02</c:v>
                      </c:pt>
                      <c:pt idx="8203">
                        <c:v>82.03</c:v>
                      </c:pt>
                      <c:pt idx="8204">
                        <c:v>82.04</c:v>
                      </c:pt>
                      <c:pt idx="8205">
                        <c:v>82.05</c:v>
                      </c:pt>
                      <c:pt idx="8206">
                        <c:v>82.06</c:v>
                      </c:pt>
                      <c:pt idx="8207">
                        <c:v>82.070000000000007</c:v>
                      </c:pt>
                      <c:pt idx="8208">
                        <c:v>82.08</c:v>
                      </c:pt>
                      <c:pt idx="8209">
                        <c:v>82.09</c:v>
                      </c:pt>
                      <c:pt idx="8210">
                        <c:v>82.100000000000009</c:v>
                      </c:pt>
                      <c:pt idx="8211">
                        <c:v>82.11</c:v>
                      </c:pt>
                      <c:pt idx="8212">
                        <c:v>82.12</c:v>
                      </c:pt>
                      <c:pt idx="8213">
                        <c:v>82.13</c:v>
                      </c:pt>
                      <c:pt idx="8214">
                        <c:v>82.14</c:v>
                      </c:pt>
                      <c:pt idx="8215">
                        <c:v>82.15</c:v>
                      </c:pt>
                      <c:pt idx="8216">
                        <c:v>82.16</c:v>
                      </c:pt>
                      <c:pt idx="8217">
                        <c:v>82.17</c:v>
                      </c:pt>
                      <c:pt idx="8218">
                        <c:v>82.18</c:v>
                      </c:pt>
                      <c:pt idx="8219">
                        <c:v>82.19</c:v>
                      </c:pt>
                      <c:pt idx="8220">
                        <c:v>82.2</c:v>
                      </c:pt>
                      <c:pt idx="8221">
                        <c:v>82.210000000000008</c:v>
                      </c:pt>
                      <c:pt idx="8222">
                        <c:v>82.22</c:v>
                      </c:pt>
                      <c:pt idx="8223">
                        <c:v>82.23</c:v>
                      </c:pt>
                      <c:pt idx="8224">
                        <c:v>82.24</c:v>
                      </c:pt>
                      <c:pt idx="8225">
                        <c:v>82.25</c:v>
                      </c:pt>
                      <c:pt idx="8226">
                        <c:v>82.26</c:v>
                      </c:pt>
                      <c:pt idx="8227">
                        <c:v>82.27</c:v>
                      </c:pt>
                      <c:pt idx="8228">
                        <c:v>82.28</c:v>
                      </c:pt>
                      <c:pt idx="8229">
                        <c:v>82.29</c:v>
                      </c:pt>
                      <c:pt idx="8230">
                        <c:v>82.3</c:v>
                      </c:pt>
                      <c:pt idx="8231">
                        <c:v>82.31</c:v>
                      </c:pt>
                      <c:pt idx="8232">
                        <c:v>82.320000000000007</c:v>
                      </c:pt>
                      <c:pt idx="8233">
                        <c:v>82.33</c:v>
                      </c:pt>
                      <c:pt idx="8234">
                        <c:v>82.34</c:v>
                      </c:pt>
                      <c:pt idx="8235">
                        <c:v>82.350000000000009</c:v>
                      </c:pt>
                      <c:pt idx="8236">
                        <c:v>82.36</c:v>
                      </c:pt>
                      <c:pt idx="8237">
                        <c:v>82.37</c:v>
                      </c:pt>
                      <c:pt idx="8238">
                        <c:v>82.38</c:v>
                      </c:pt>
                      <c:pt idx="8239">
                        <c:v>82.39</c:v>
                      </c:pt>
                      <c:pt idx="8240">
                        <c:v>82.4</c:v>
                      </c:pt>
                      <c:pt idx="8241">
                        <c:v>82.41</c:v>
                      </c:pt>
                      <c:pt idx="8242">
                        <c:v>82.42</c:v>
                      </c:pt>
                      <c:pt idx="8243">
                        <c:v>82.43</c:v>
                      </c:pt>
                      <c:pt idx="8244">
                        <c:v>82.44</c:v>
                      </c:pt>
                      <c:pt idx="8245">
                        <c:v>82.45</c:v>
                      </c:pt>
                      <c:pt idx="8246">
                        <c:v>82.460000000000008</c:v>
                      </c:pt>
                      <c:pt idx="8247">
                        <c:v>82.47</c:v>
                      </c:pt>
                      <c:pt idx="8248">
                        <c:v>82.48</c:v>
                      </c:pt>
                      <c:pt idx="8249">
                        <c:v>82.49</c:v>
                      </c:pt>
                      <c:pt idx="8250">
                        <c:v>82.5</c:v>
                      </c:pt>
                      <c:pt idx="8251">
                        <c:v>82.51</c:v>
                      </c:pt>
                      <c:pt idx="8252">
                        <c:v>82.52</c:v>
                      </c:pt>
                      <c:pt idx="8253">
                        <c:v>82.53</c:v>
                      </c:pt>
                      <c:pt idx="8254">
                        <c:v>82.54</c:v>
                      </c:pt>
                      <c:pt idx="8255">
                        <c:v>82.55</c:v>
                      </c:pt>
                      <c:pt idx="8256">
                        <c:v>82.56</c:v>
                      </c:pt>
                      <c:pt idx="8257">
                        <c:v>82.570000000000007</c:v>
                      </c:pt>
                      <c:pt idx="8258">
                        <c:v>82.58</c:v>
                      </c:pt>
                      <c:pt idx="8259">
                        <c:v>82.59</c:v>
                      </c:pt>
                      <c:pt idx="8260">
                        <c:v>82.600000000000009</c:v>
                      </c:pt>
                      <c:pt idx="8261">
                        <c:v>82.61</c:v>
                      </c:pt>
                      <c:pt idx="8262">
                        <c:v>82.62</c:v>
                      </c:pt>
                      <c:pt idx="8263">
                        <c:v>82.63</c:v>
                      </c:pt>
                      <c:pt idx="8264">
                        <c:v>82.64</c:v>
                      </c:pt>
                      <c:pt idx="8265">
                        <c:v>82.65</c:v>
                      </c:pt>
                      <c:pt idx="8266">
                        <c:v>82.66</c:v>
                      </c:pt>
                      <c:pt idx="8267">
                        <c:v>82.67</c:v>
                      </c:pt>
                      <c:pt idx="8268">
                        <c:v>82.68</c:v>
                      </c:pt>
                      <c:pt idx="8269">
                        <c:v>82.69</c:v>
                      </c:pt>
                      <c:pt idx="8270">
                        <c:v>82.7</c:v>
                      </c:pt>
                      <c:pt idx="8271">
                        <c:v>82.710000000000008</c:v>
                      </c:pt>
                      <c:pt idx="8272">
                        <c:v>82.72</c:v>
                      </c:pt>
                      <c:pt idx="8273">
                        <c:v>82.73</c:v>
                      </c:pt>
                      <c:pt idx="8274">
                        <c:v>82.74</c:v>
                      </c:pt>
                      <c:pt idx="8275">
                        <c:v>82.75</c:v>
                      </c:pt>
                      <c:pt idx="8276">
                        <c:v>82.76</c:v>
                      </c:pt>
                      <c:pt idx="8277">
                        <c:v>82.77</c:v>
                      </c:pt>
                      <c:pt idx="8278">
                        <c:v>82.78</c:v>
                      </c:pt>
                      <c:pt idx="8279">
                        <c:v>82.79</c:v>
                      </c:pt>
                      <c:pt idx="8280">
                        <c:v>82.8</c:v>
                      </c:pt>
                      <c:pt idx="8281">
                        <c:v>82.81</c:v>
                      </c:pt>
                      <c:pt idx="8282">
                        <c:v>82.820000000000007</c:v>
                      </c:pt>
                      <c:pt idx="8283">
                        <c:v>82.83</c:v>
                      </c:pt>
                      <c:pt idx="8284">
                        <c:v>82.84</c:v>
                      </c:pt>
                      <c:pt idx="8285">
                        <c:v>82.850000000000009</c:v>
                      </c:pt>
                      <c:pt idx="8286">
                        <c:v>82.86</c:v>
                      </c:pt>
                      <c:pt idx="8287">
                        <c:v>82.87</c:v>
                      </c:pt>
                      <c:pt idx="8288">
                        <c:v>82.88</c:v>
                      </c:pt>
                      <c:pt idx="8289">
                        <c:v>82.89</c:v>
                      </c:pt>
                      <c:pt idx="8290">
                        <c:v>82.9</c:v>
                      </c:pt>
                      <c:pt idx="8291">
                        <c:v>82.91</c:v>
                      </c:pt>
                      <c:pt idx="8292">
                        <c:v>82.92</c:v>
                      </c:pt>
                      <c:pt idx="8293">
                        <c:v>82.93</c:v>
                      </c:pt>
                      <c:pt idx="8294">
                        <c:v>82.94</c:v>
                      </c:pt>
                      <c:pt idx="8295">
                        <c:v>82.95</c:v>
                      </c:pt>
                      <c:pt idx="8296">
                        <c:v>82.960000000000008</c:v>
                      </c:pt>
                      <c:pt idx="8297">
                        <c:v>82.97</c:v>
                      </c:pt>
                      <c:pt idx="8298">
                        <c:v>82.98</c:v>
                      </c:pt>
                      <c:pt idx="8299">
                        <c:v>82.99</c:v>
                      </c:pt>
                      <c:pt idx="8300">
                        <c:v>83</c:v>
                      </c:pt>
                      <c:pt idx="8301">
                        <c:v>83.01</c:v>
                      </c:pt>
                      <c:pt idx="8302">
                        <c:v>83.02</c:v>
                      </c:pt>
                      <c:pt idx="8303">
                        <c:v>83.03</c:v>
                      </c:pt>
                      <c:pt idx="8304">
                        <c:v>83.04</c:v>
                      </c:pt>
                      <c:pt idx="8305">
                        <c:v>83.05</c:v>
                      </c:pt>
                      <c:pt idx="8306">
                        <c:v>83.06</c:v>
                      </c:pt>
                      <c:pt idx="8307">
                        <c:v>83.070000000000007</c:v>
                      </c:pt>
                      <c:pt idx="8308">
                        <c:v>83.08</c:v>
                      </c:pt>
                      <c:pt idx="8309">
                        <c:v>83.09</c:v>
                      </c:pt>
                      <c:pt idx="8310">
                        <c:v>83.100000000000009</c:v>
                      </c:pt>
                      <c:pt idx="8311">
                        <c:v>83.11</c:v>
                      </c:pt>
                      <c:pt idx="8312">
                        <c:v>83.12</c:v>
                      </c:pt>
                      <c:pt idx="8313">
                        <c:v>83.13</c:v>
                      </c:pt>
                      <c:pt idx="8314">
                        <c:v>83.14</c:v>
                      </c:pt>
                      <c:pt idx="8315">
                        <c:v>83.15</c:v>
                      </c:pt>
                      <c:pt idx="8316">
                        <c:v>83.16</c:v>
                      </c:pt>
                      <c:pt idx="8317">
                        <c:v>83.17</c:v>
                      </c:pt>
                      <c:pt idx="8318">
                        <c:v>83.18</c:v>
                      </c:pt>
                      <c:pt idx="8319">
                        <c:v>83.19</c:v>
                      </c:pt>
                      <c:pt idx="8320">
                        <c:v>83.2</c:v>
                      </c:pt>
                      <c:pt idx="8321">
                        <c:v>83.210000000000008</c:v>
                      </c:pt>
                      <c:pt idx="8322">
                        <c:v>83.22</c:v>
                      </c:pt>
                      <c:pt idx="8323">
                        <c:v>83.23</c:v>
                      </c:pt>
                      <c:pt idx="8324">
                        <c:v>83.24</c:v>
                      </c:pt>
                      <c:pt idx="8325">
                        <c:v>83.25</c:v>
                      </c:pt>
                      <c:pt idx="8326">
                        <c:v>83.26</c:v>
                      </c:pt>
                      <c:pt idx="8327">
                        <c:v>83.27</c:v>
                      </c:pt>
                      <c:pt idx="8328">
                        <c:v>83.28</c:v>
                      </c:pt>
                      <c:pt idx="8329">
                        <c:v>83.29</c:v>
                      </c:pt>
                      <c:pt idx="8330">
                        <c:v>83.3</c:v>
                      </c:pt>
                      <c:pt idx="8331">
                        <c:v>83.31</c:v>
                      </c:pt>
                      <c:pt idx="8332">
                        <c:v>83.320000000000007</c:v>
                      </c:pt>
                      <c:pt idx="8333">
                        <c:v>83.33</c:v>
                      </c:pt>
                      <c:pt idx="8334">
                        <c:v>83.34</c:v>
                      </c:pt>
                      <c:pt idx="8335">
                        <c:v>83.350000000000009</c:v>
                      </c:pt>
                      <c:pt idx="8336">
                        <c:v>83.36</c:v>
                      </c:pt>
                      <c:pt idx="8337">
                        <c:v>83.37</c:v>
                      </c:pt>
                      <c:pt idx="8338">
                        <c:v>83.38</c:v>
                      </c:pt>
                      <c:pt idx="8339">
                        <c:v>83.39</c:v>
                      </c:pt>
                      <c:pt idx="8340">
                        <c:v>83.4</c:v>
                      </c:pt>
                      <c:pt idx="8341">
                        <c:v>83.41</c:v>
                      </c:pt>
                      <c:pt idx="8342">
                        <c:v>83.42</c:v>
                      </c:pt>
                      <c:pt idx="8343">
                        <c:v>83.43</c:v>
                      </c:pt>
                      <c:pt idx="8344">
                        <c:v>83.44</c:v>
                      </c:pt>
                      <c:pt idx="8345">
                        <c:v>83.45</c:v>
                      </c:pt>
                      <c:pt idx="8346">
                        <c:v>83.460000000000008</c:v>
                      </c:pt>
                      <c:pt idx="8347">
                        <c:v>83.47</c:v>
                      </c:pt>
                      <c:pt idx="8348">
                        <c:v>83.48</c:v>
                      </c:pt>
                      <c:pt idx="8349">
                        <c:v>83.49</c:v>
                      </c:pt>
                      <c:pt idx="8350">
                        <c:v>83.5</c:v>
                      </c:pt>
                      <c:pt idx="8351">
                        <c:v>83.51</c:v>
                      </c:pt>
                      <c:pt idx="8352">
                        <c:v>83.52</c:v>
                      </c:pt>
                      <c:pt idx="8353">
                        <c:v>83.53</c:v>
                      </c:pt>
                      <c:pt idx="8354">
                        <c:v>83.54</c:v>
                      </c:pt>
                      <c:pt idx="8355">
                        <c:v>83.55</c:v>
                      </c:pt>
                      <c:pt idx="8356">
                        <c:v>83.56</c:v>
                      </c:pt>
                      <c:pt idx="8357">
                        <c:v>83.570000000000007</c:v>
                      </c:pt>
                      <c:pt idx="8358">
                        <c:v>83.58</c:v>
                      </c:pt>
                      <c:pt idx="8359">
                        <c:v>83.59</c:v>
                      </c:pt>
                      <c:pt idx="8360">
                        <c:v>83.600000000000009</c:v>
                      </c:pt>
                      <c:pt idx="8361">
                        <c:v>83.61</c:v>
                      </c:pt>
                      <c:pt idx="8362">
                        <c:v>83.62</c:v>
                      </c:pt>
                      <c:pt idx="8363">
                        <c:v>83.63</c:v>
                      </c:pt>
                      <c:pt idx="8364">
                        <c:v>83.64</c:v>
                      </c:pt>
                      <c:pt idx="8365">
                        <c:v>83.65</c:v>
                      </c:pt>
                      <c:pt idx="8366">
                        <c:v>83.66</c:v>
                      </c:pt>
                      <c:pt idx="8367">
                        <c:v>83.67</c:v>
                      </c:pt>
                      <c:pt idx="8368">
                        <c:v>83.68</c:v>
                      </c:pt>
                      <c:pt idx="8369">
                        <c:v>83.69</c:v>
                      </c:pt>
                      <c:pt idx="8370">
                        <c:v>83.7</c:v>
                      </c:pt>
                      <c:pt idx="8371">
                        <c:v>83.710000000000008</c:v>
                      </c:pt>
                      <c:pt idx="8372">
                        <c:v>83.72</c:v>
                      </c:pt>
                      <c:pt idx="8373">
                        <c:v>83.73</c:v>
                      </c:pt>
                      <c:pt idx="8374">
                        <c:v>83.74</c:v>
                      </c:pt>
                      <c:pt idx="8375">
                        <c:v>83.75</c:v>
                      </c:pt>
                      <c:pt idx="8376">
                        <c:v>83.76</c:v>
                      </c:pt>
                      <c:pt idx="8377">
                        <c:v>83.77</c:v>
                      </c:pt>
                      <c:pt idx="8378">
                        <c:v>83.78</c:v>
                      </c:pt>
                      <c:pt idx="8379">
                        <c:v>83.79</c:v>
                      </c:pt>
                      <c:pt idx="8380">
                        <c:v>83.8</c:v>
                      </c:pt>
                      <c:pt idx="8381">
                        <c:v>83.81</c:v>
                      </c:pt>
                      <c:pt idx="8382">
                        <c:v>83.820000000000007</c:v>
                      </c:pt>
                      <c:pt idx="8383">
                        <c:v>83.83</c:v>
                      </c:pt>
                      <c:pt idx="8384">
                        <c:v>83.84</c:v>
                      </c:pt>
                      <c:pt idx="8385">
                        <c:v>83.850000000000009</c:v>
                      </c:pt>
                      <c:pt idx="8386">
                        <c:v>83.86</c:v>
                      </c:pt>
                      <c:pt idx="8387">
                        <c:v>83.87</c:v>
                      </c:pt>
                      <c:pt idx="8388">
                        <c:v>83.88</c:v>
                      </c:pt>
                      <c:pt idx="8389">
                        <c:v>83.89</c:v>
                      </c:pt>
                      <c:pt idx="8390">
                        <c:v>83.9</c:v>
                      </c:pt>
                      <c:pt idx="8391">
                        <c:v>83.91</c:v>
                      </c:pt>
                      <c:pt idx="8392">
                        <c:v>83.92</c:v>
                      </c:pt>
                      <c:pt idx="8393">
                        <c:v>83.93</c:v>
                      </c:pt>
                      <c:pt idx="8394">
                        <c:v>83.94</c:v>
                      </c:pt>
                      <c:pt idx="8395">
                        <c:v>83.95</c:v>
                      </c:pt>
                      <c:pt idx="8396">
                        <c:v>83.960000000000008</c:v>
                      </c:pt>
                      <c:pt idx="8397">
                        <c:v>83.97</c:v>
                      </c:pt>
                      <c:pt idx="8398">
                        <c:v>83.98</c:v>
                      </c:pt>
                      <c:pt idx="8399">
                        <c:v>83.99</c:v>
                      </c:pt>
                      <c:pt idx="8400">
                        <c:v>84</c:v>
                      </c:pt>
                      <c:pt idx="8401">
                        <c:v>84.01</c:v>
                      </c:pt>
                      <c:pt idx="8402">
                        <c:v>84.02</c:v>
                      </c:pt>
                      <c:pt idx="8403">
                        <c:v>84.03</c:v>
                      </c:pt>
                      <c:pt idx="8404">
                        <c:v>84.04</c:v>
                      </c:pt>
                      <c:pt idx="8405">
                        <c:v>84.05</c:v>
                      </c:pt>
                      <c:pt idx="8406">
                        <c:v>84.06</c:v>
                      </c:pt>
                      <c:pt idx="8407">
                        <c:v>84.070000000000007</c:v>
                      </c:pt>
                      <c:pt idx="8408">
                        <c:v>84.08</c:v>
                      </c:pt>
                      <c:pt idx="8409">
                        <c:v>84.09</c:v>
                      </c:pt>
                      <c:pt idx="8410">
                        <c:v>84.100000000000009</c:v>
                      </c:pt>
                      <c:pt idx="8411">
                        <c:v>84.11</c:v>
                      </c:pt>
                      <c:pt idx="8412">
                        <c:v>84.12</c:v>
                      </c:pt>
                      <c:pt idx="8413">
                        <c:v>84.13</c:v>
                      </c:pt>
                      <c:pt idx="8414">
                        <c:v>84.14</c:v>
                      </c:pt>
                      <c:pt idx="8415">
                        <c:v>84.15</c:v>
                      </c:pt>
                      <c:pt idx="8416">
                        <c:v>84.16</c:v>
                      </c:pt>
                      <c:pt idx="8417">
                        <c:v>84.17</c:v>
                      </c:pt>
                      <c:pt idx="8418">
                        <c:v>84.18</c:v>
                      </c:pt>
                      <c:pt idx="8419">
                        <c:v>84.19</c:v>
                      </c:pt>
                      <c:pt idx="8420">
                        <c:v>84.2</c:v>
                      </c:pt>
                      <c:pt idx="8421">
                        <c:v>84.210000000000008</c:v>
                      </c:pt>
                      <c:pt idx="8422">
                        <c:v>84.22</c:v>
                      </c:pt>
                      <c:pt idx="8423">
                        <c:v>84.23</c:v>
                      </c:pt>
                      <c:pt idx="8424">
                        <c:v>84.24</c:v>
                      </c:pt>
                      <c:pt idx="8425">
                        <c:v>84.25</c:v>
                      </c:pt>
                      <c:pt idx="8426">
                        <c:v>84.26</c:v>
                      </c:pt>
                      <c:pt idx="8427">
                        <c:v>84.27</c:v>
                      </c:pt>
                      <c:pt idx="8428">
                        <c:v>84.28</c:v>
                      </c:pt>
                      <c:pt idx="8429">
                        <c:v>84.29</c:v>
                      </c:pt>
                      <c:pt idx="8430">
                        <c:v>84.3</c:v>
                      </c:pt>
                      <c:pt idx="8431">
                        <c:v>84.31</c:v>
                      </c:pt>
                      <c:pt idx="8432">
                        <c:v>84.320000000000007</c:v>
                      </c:pt>
                      <c:pt idx="8433">
                        <c:v>84.33</c:v>
                      </c:pt>
                      <c:pt idx="8434">
                        <c:v>84.34</c:v>
                      </c:pt>
                      <c:pt idx="8435">
                        <c:v>84.350000000000009</c:v>
                      </c:pt>
                      <c:pt idx="8436">
                        <c:v>84.36</c:v>
                      </c:pt>
                      <c:pt idx="8437">
                        <c:v>84.37</c:v>
                      </c:pt>
                      <c:pt idx="8438">
                        <c:v>84.38</c:v>
                      </c:pt>
                      <c:pt idx="8439">
                        <c:v>84.39</c:v>
                      </c:pt>
                      <c:pt idx="8440">
                        <c:v>84.4</c:v>
                      </c:pt>
                      <c:pt idx="8441">
                        <c:v>84.41</c:v>
                      </c:pt>
                      <c:pt idx="8442">
                        <c:v>84.42</c:v>
                      </c:pt>
                      <c:pt idx="8443">
                        <c:v>84.43</c:v>
                      </c:pt>
                      <c:pt idx="8444">
                        <c:v>84.44</c:v>
                      </c:pt>
                      <c:pt idx="8445">
                        <c:v>84.45</c:v>
                      </c:pt>
                      <c:pt idx="8446">
                        <c:v>84.460000000000008</c:v>
                      </c:pt>
                      <c:pt idx="8447">
                        <c:v>84.47</c:v>
                      </c:pt>
                      <c:pt idx="8448">
                        <c:v>84.48</c:v>
                      </c:pt>
                      <c:pt idx="8449">
                        <c:v>84.49</c:v>
                      </c:pt>
                      <c:pt idx="8450">
                        <c:v>84.5</c:v>
                      </c:pt>
                      <c:pt idx="8451">
                        <c:v>84.51</c:v>
                      </c:pt>
                      <c:pt idx="8452">
                        <c:v>84.52</c:v>
                      </c:pt>
                      <c:pt idx="8453">
                        <c:v>84.53</c:v>
                      </c:pt>
                      <c:pt idx="8454">
                        <c:v>84.54</c:v>
                      </c:pt>
                      <c:pt idx="8455">
                        <c:v>84.55</c:v>
                      </c:pt>
                      <c:pt idx="8456">
                        <c:v>84.56</c:v>
                      </c:pt>
                      <c:pt idx="8457">
                        <c:v>84.570000000000007</c:v>
                      </c:pt>
                      <c:pt idx="8458">
                        <c:v>84.58</c:v>
                      </c:pt>
                      <c:pt idx="8459">
                        <c:v>84.59</c:v>
                      </c:pt>
                      <c:pt idx="8460">
                        <c:v>84.600000000000009</c:v>
                      </c:pt>
                      <c:pt idx="8461">
                        <c:v>84.61</c:v>
                      </c:pt>
                      <c:pt idx="8462">
                        <c:v>84.62</c:v>
                      </c:pt>
                      <c:pt idx="8463">
                        <c:v>84.63</c:v>
                      </c:pt>
                      <c:pt idx="8464">
                        <c:v>84.64</c:v>
                      </c:pt>
                      <c:pt idx="8465">
                        <c:v>84.65</c:v>
                      </c:pt>
                      <c:pt idx="8466">
                        <c:v>84.66</c:v>
                      </c:pt>
                      <c:pt idx="8467">
                        <c:v>84.67</c:v>
                      </c:pt>
                      <c:pt idx="8468">
                        <c:v>84.68</c:v>
                      </c:pt>
                      <c:pt idx="8469">
                        <c:v>84.69</c:v>
                      </c:pt>
                      <c:pt idx="8470">
                        <c:v>84.7</c:v>
                      </c:pt>
                      <c:pt idx="8471">
                        <c:v>84.710000000000008</c:v>
                      </c:pt>
                      <c:pt idx="8472">
                        <c:v>84.72</c:v>
                      </c:pt>
                      <c:pt idx="8473">
                        <c:v>84.73</c:v>
                      </c:pt>
                      <c:pt idx="8474">
                        <c:v>84.74</c:v>
                      </c:pt>
                      <c:pt idx="8475">
                        <c:v>84.75</c:v>
                      </c:pt>
                      <c:pt idx="8476">
                        <c:v>84.76</c:v>
                      </c:pt>
                      <c:pt idx="8477">
                        <c:v>84.77</c:v>
                      </c:pt>
                      <c:pt idx="8478">
                        <c:v>84.78</c:v>
                      </c:pt>
                      <c:pt idx="8479">
                        <c:v>84.79</c:v>
                      </c:pt>
                      <c:pt idx="8480">
                        <c:v>84.8</c:v>
                      </c:pt>
                      <c:pt idx="8481">
                        <c:v>84.81</c:v>
                      </c:pt>
                      <c:pt idx="8482">
                        <c:v>84.820000000000007</c:v>
                      </c:pt>
                      <c:pt idx="8483">
                        <c:v>84.83</c:v>
                      </c:pt>
                      <c:pt idx="8484">
                        <c:v>84.84</c:v>
                      </c:pt>
                      <c:pt idx="8485">
                        <c:v>84.850000000000009</c:v>
                      </c:pt>
                      <c:pt idx="8486">
                        <c:v>84.86</c:v>
                      </c:pt>
                      <c:pt idx="8487">
                        <c:v>84.87</c:v>
                      </c:pt>
                      <c:pt idx="8488">
                        <c:v>84.88</c:v>
                      </c:pt>
                      <c:pt idx="8489">
                        <c:v>84.89</c:v>
                      </c:pt>
                      <c:pt idx="8490">
                        <c:v>84.9</c:v>
                      </c:pt>
                      <c:pt idx="8491">
                        <c:v>84.91</c:v>
                      </c:pt>
                      <c:pt idx="8492">
                        <c:v>84.92</c:v>
                      </c:pt>
                      <c:pt idx="8493">
                        <c:v>84.93</c:v>
                      </c:pt>
                      <c:pt idx="8494">
                        <c:v>84.94</c:v>
                      </c:pt>
                      <c:pt idx="8495">
                        <c:v>84.95</c:v>
                      </c:pt>
                      <c:pt idx="8496">
                        <c:v>84.960000000000008</c:v>
                      </c:pt>
                      <c:pt idx="8497">
                        <c:v>84.97</c:v>
                      </c:pt>
                      <c:pt idx="8498">
                        <c:v>84.98</c:v>
                      </c:pt>
                      <c:pt idx="8499">
                        <c:v>84.99</c:v>
                      </c:pt>
                      <c:pt idx="8500">
                        <c:v>85</c:v>
                      </c:pt>
                      <c:pt idx="8501">
                        <c:v>85.01</c:v>
                      </c:pt>
                      <c:pt idx="8502">
                        <c:v>85.02</c:v>
                      </c:pt>
                      <c:pt idx="8503">
                        <c:v>85.03</c:v>
                      </c:pt>
                      <c:pt idx="8504">
                        <c:v>85.04</c:v>
                      </c:pt>
                      <c:pt idx="8505">
                        <c:v>85.05</c:v>
                      </c:pt>
                      <c:pt idx="8506">
                        <c:v>85.06</c:v>
                      </c:pt>
                      <c:pt idx="8507">
                        <c:v>85.070000000000007</c:v>
                      </c:pt>
                      <c:pt idx="8508">
                        <c:v>85.08</c:v>
                      </c:pt>
                      <c:pt idx="8509">
                        <c:v>85.09</c:v>
                      </c:pt>
                      <c:pt idx="8510">
                        <c:v>85.100000000000009</c:v>
                      </c:pt>
                      <c:pt idx="8511">
                        <c:v>85.11</c:v>
                      </c:pt>
                      <c:pt idx="8512">
                        <c:v>85.12</c:v>
                      </c:pt>
                      <c:pt idx="8513">
                        <c:v>85.13</c:v>
                      </c:pt>
                      <c:pt idx="8514">
                        <c:v>85.14</c:v>
                      </c:pt>
                      <c:pt idx="8515">
                        <c:v>85.15</c:v>
                      </c:pt>
                      <c:pt idx="8516">
                        <c:v>85.16</c:v>
                      </c:pt>
                      <c:pt idx="8517">
                        <c:v>85.17</c:v>
                      </c:pt>
                      <c:pt idx="8518">
                        <c:v>85.18</c:v>
                      </c:pt>
                      <c:pt idx="8519">
                        <c:v>85.19</c:v>
                      </c:pt>
                      <c:pt idx="8520">
                        <c:v>85.2</c:v>
                      </c:pt>
                      <c:pt idx="8521">
                        <c:v>85.210000000000008</c:v>
                      </c:pt>
                      <c:pt idx="8522">
                        <c:v>85.22</c:v>
                      </c:pt>
                      <c:pt idx="8523">
                        <c:v>85.23</c:v>
                      </c:pt>
                      <c:pt idx="8524">
                        <c:v>85.24</c:v>
                      </c:pt>
                      <c:pt idx="8525">
                        <c:v>85.25</c:v>
                      </c:pt>
                      <c:pt idx="8526">
                        <c:v>85.26</c:v>
                      </c:pt>
                      <c:pt idx="8527">
                        <c:v>85.27</c:v>
                      </c:pt>
                      <c:pt idx="8528">
                        <c:v>85.28</c:v>
                      </c:pt>
                      <c:pt idx="8529">
                        <c:v>85.29</c:v>
                      </c:pt>
                      <c:pt idx="8530">
                        <c:v>85.3</c:v>
                      </c:pt>
                      <c:pt idx="8531">
                        <c:v>85.31</c:v>
                      </c:pt>
                      <c:pt idx="8532">
                        <c:v>85.320000000000007</c:v>
                      </c:pt>
                      <c:pt idx="8533">
                        <c:v>85.33</c:v>
                      </c:pt>
                      <c:pt idx="8534">
                        <c:v>85.34</c:v>
                      </c:pt>
                      <c:pt idx="8535">
                        <c:v>85.350000000000009</c:v>
                      </c:pt>
                      <c:pt idx="8536">
                        <c:v>85.36</c:v>
                      </c:pt>
                      <c:pt idx="8537">
                        <c:v>85.37</c:v>
                      </c:pt>
                      <c:pt idx="8538">
                        <c:v>85.38</c:v>
                      </c:pt>
                      <c:pt idx="8539">
                        <c:v>85.39</c:v>
                      </c:pt>
                      <c:pt idx="8540">
                        <c:v>85.4</c:v>
                      </c:pt>
                      <c:pt idx="8541">
                        <c:v>85.41</c:v>
                      </c:pt>
                      <c:pt idx="8542">
                        <c:v>85.42</c:v>
                      </c:pt>
                      <c:pt idx="8543">
                        <c:v>85.43</c:v>
                      </c:pt>
                      <c:pt idx="8544">
                        <c:v>85.44</c:v>
                      </c:pt>
                      <c:pt idx="8545">
                        <c:v>85.45</c:v>
                      </c:pt>
                      <c:pt idx="8546">
                        <c:v>85.460000000000008</c:v>
                      </c:pt>
                      <c:pt idx="8547">
                        <c:v>85.47</c:v>
                      </c:pt>
                      <c:pt idx="8548">
                        <c:v>85.48</c:v>
                      </c:pt>
                      <c:pt idx="8549">
                        <c:v>85.49</c:v>
                      </c:pt>
                      <c:pt idx="8550">
                        <c:v>85.5</c:v>
                      </c:pt>
                      <c:pt idx="8551">
                        <c:v>85.51</c:v>
                      </c:pt>
                      <c:pt idx="8552">
                        <c:v>85.52</c:v>
                      </c:pt>
                      <c:pt idx="8553">
                        <c:v>85.53</c:v>
                      </c:pt>
                      <c:pt idx="8554">
                        <c:v>85.54</c:v>
                      </c:pt>
                      <c:pt idx="8555">
                        <c:v>85.55</c:v>
                      </c:pt>
                      <c:pt idx="8556">
                        <c:v>85.56</c:v>
                      </c:pt>
                      <c:pt idx="8557">
                        <c:v>85.570000000000007</c:v>
                      </c:pt>
                      <c:pt idx="8558">
                        <c:v>85.58</c:v>
                      </c:pt>
                      <c:pt idx="8559">
                        <c:v>85.59</c:v>
                      </c:pt>
                      <c:pt idx="8560">
                        <c:v>85.600000000000009</c:v>
                      </c:pt>
                      <c:pt idx="8561">
                        <c:v>85.61</c:v>
                      </c:pt>
                      <c:pt idx="8562">
                        <c:v>85.62</c:v>
                      </c:pt>
                      <c:pt idx="8563">
                        <c:v>85.63</c:v>
                      </c:pt>
                      <c:pt idx="8564">
                        <c:v>85.64</c:v>
                      </c:pt>
                      <c:pt idx="8565">
                        <c:v>85.65</c:v>
                      </c:pt>
                      <c:pt idx="8566">
                        <c:v>85.66</c:v>
                      </c:pt>
                      <c:pt idx="8567">
                        <c:v>85.67</c:v>
                      </c:pt>
                      <c:pt idx="8568">
                        <c:v>85.68</c:v>
                      </c:pt>
                      <c:pt idx="8569">
                        <c:v>85.69</c:v>
                      </c:pt>
                      <c:pt idx="8570">
                        <c:v>85.7</c:v>
                      </c:pt>
                      <c:pt idx="8571">
                        <c:v>85.710000000000008</c:v>
                      </c:pt>
                      <c:pt idx="8572">
                        <c:v>85.72</c:v>
                      </c:pt>
                      <c:pt idx="8573">
                        <c:v>85.73</c:v>
                      </c:pt>
                      <c:pt idx="8574">
                        <c:v>85.74</c:v>
                      </c:pt>
                      <c:pt idx="8575">
                        <c:v>85.75</c:v>
                      </c:pt>
                      <c:pt idx="8576">
                        <c:v>85.76</c:v>
                      </c:pt>
                      <c:pt idx="8577">
                        <c:v>85.77</c:v>
                      </c:pt>
                      <c:pt idx="8578">
                        <c:v>85.78</c:v>
                      </c:pt>
                      <c:pt idx="8579">
                        <c:v>85.79</c:v>
                      </c:pt>
                      <c:pt idx="8580">
                        <c:v>85.8</c:v>
                      </c:pt>
                      <c:pt idx="8581">
                        <c:v>85.81</c:v>
                      </c:pt>
                      <c:pt idx="8582">
                        <c:v>85.820000000000007</c:v>
                      </c:pt>
                      <c:pt idx="8583">
                        <c:v>85.83</c:v>
                      </c:pt>
                      <c:pt idx="8584">
                        <c:v>85.84</c:v>
                      </c:pt>
                      <c:pt idx="8585">
                        <c:v>85.850000000000009</c:v>
                      </c:pt>
                      <c:pt idx="8586">
                        <c:v>85.86</c:v>
                      </c:pt>
                      <c:pt idx="8587">
                        <c:v>85.87</c:v>
                      </c:pt>
                      <c:pt idx="8588">
                        <c:v>85.88</c:v>
                      </c:pt>
                      <c:pt idx="8589">
                        <c:v>85.89</c:v>
                      </c:pt>
                      <c:pt idx="8590">
                        <c:v>85.9</c:v>
                      </c:pt>
                      <c:pt idx="8591">
                        <c:v>85.91</c:v>
                      </c:pt>
                      <c:pt idx="8592">
                        <c:v>85.92</c:v>
                      </c:pt>
                      <c:pt idx="8593">
                        <c:v>85.93</c:v>
                      </c:pt>
                      <c:pt idx="8594">
                        <c:v>85.94</c:v>
                      </c:pt>
                      <c:pt idx="8595">
                        <c:v>85.95</c:v>
                      </c:pt>
                      <c:pt idx="8596">
                        <c:v>85.960000000000008</c:v>
                      </c:pt>
                      <c:pt idx="8597">
                        <c:v>85.97</c:v>
                      </c:pt>
                      <c:pt idx="8598">
                        <c:v>85.98</c:v>
                      </c:pt>
                      <c:pt idx="8599">
                        <c:v>85.99</c:v>
                      </c:pt>
                      <c:pt idx="8600">
                        <c:v>86</c:v>
                      </c:pt>
                      <c:pt idx="8601">
                        <c:v>86.01</c:v>
                      </c:pt>
                      <c:pt idx="8602">
                        <c:v>86.02</c:v>
                      </c:pt>
                      <c:pt idx="8603">
                        <c:v>86.03</c:v>
                      </c:pt>
                      <c:pt idx="8604">
                        <c:v>86.04</c:v>
                      </c:pt>
                      <c:pt idx="8605">
                        <c:v>86.05</c:v>
                      </c:pt>
                      <c:pt idx="8606">
                        <c:v>86.06</c:v>
                      </c:pt>
                      <c:pt idx="8607">
                        <c:v>86.070000000000007</c:v>
                      </c:pt>
                      <c:pt idx="8608">
                        <c:v>86.08</c:v>
                      </c:pt>
                      <c:pt idx="8609">
                        <c:v>86.09</c:v>
                      </c:pt>
                      <c:pt idx="8610">
                        <c:v>86.100000000000009</c:v>
                      </c:pt>
                      <c:pt idx="8611">
                        <c:v>86.11</c:v>
                      </c:pt>
                      <c:pt idx="8612">
                        <c:v>86.12</c:v>
                      </c:pt>
                      <c:pt idx="8613">
                        <c:v>86.13</c:v>
                      </c:pt>
                      <c:pt idx="8614">
                        <c:v>86.14</c:v>
                      </c:pt>
                      <c:pt idx="8615">
                        <c:v>86.15</c:v>
                      </c:pt>
                      <c:pt idx="8616">
                        <c:v>86.16</c:v>
                      </c:pt>
                      <c:pt idx="8617">
                        <c:v>86.17</c:v>
                      </c:pt>
                      <c:pt idx="8618">
                        <c:v>86.18</c:v>
                      </c:pt>
                      <c:pt idx="8619">
                        <c:v>86.19</c:v>
                      </c:pt>
                      <c:pt idx="8620">
                        <c:v>86.2</c:v>
                      </c:pt>
                      <c:pt idx="8621">
                        <c:v>86.210000000000008</c:v>
                      </c:pt>
                      <c:pt idx="8622">
                        <c:v>86.22</c:v>
                      </c:pt>
                      <c:pt idx="8623">
                        <c:v>86.23</c:v>
                      </c:pt>
                      <c:pt idx="8624">
                        <c:v>86.24</c:v>
                      </c:pt>
                      <c:pt idx="8625">
                        <c:v>86.25</c:v>
                      </c:pt>
                      <c:pt idx="8626">
                        <c:v>86.26</c:v>
                      </c:pt>
                      <c:pt idx="8627">
                        <c:v>86.27</c:v>
                      </c:pt>
                      <c:pt idx="8628">
                        <c:v>86.28</c:v>
                      </c:pt>
                      <c:pt idx="8629">
                        <c:v>86.29</c:v>
                      </c:pt>
                      <c:pt idx="8630">
                        <c:v>86.3</c:v>
                      </c:pt>
                      <c:pt idx="8631">
                        <c:v>86.31</c:v>
                      </c:pt>
                      <c:pt idx="8632">
                        <c:v>86.320000000000007</c:v>
                      </c:pt>
                      <c:pt idx="8633">
                        <c:v>86.33</c:v>
                      </c:pt>
                      <c:pt idx="8634">
                        <c:v>86.34</c:v>
                      </c:pt>
                      <c:pt idx="8635">
                        <c:v>86.350000000000009</c:v>
                      </c:pt>
                      <c:pt idx="8636">
                        <c:v>86.36</c:v>
                      </c:pt>
                      <c:pt idx="8637">
                        <c:v>86.37</c:v>
                      </c:pt>
                      <c:pt idx="8638">
                        <c:v>86.38</c:v>
                      </c:pt>
                      <c:pt idx="8639">
                        <c:v>86.39</c:v>
                      </c:pt>
                      <c:pt idx="8640">
                        <c:v>86.4</c:v>
                      </c:pt>
                      <c:pt idx="8641">
                        <c:v>86.41</c:v>
                      </c:pt>
                      <c:pt idx="8642">
                        <c:v>86.42</c:v>
                      </c:pt>
                      <c:pt idx="8643">
                        <c:v>86.43</c:v>
                      </c:pt>
                      <c:pt idx="8644">
                        <c:v>86.44</c:v>
                      </c:pt>
                      <c:pt idx="8645">
                        <c:v>86.45</c:v>
                      </c:pt>
                      <c:pt idx="8646">
                        <c:v>86.460000000000008</c:v>
                      </c:pt>
                      <c:pt idx="8647">
                        <c:v>86.47</c:v>
                      </c:pt>
                      <c:pt idx="8648">
                        <c:v>86.48</c:v>
                      </c:pt>
                      <c:pt idx="8649">
                        <c:v>86.49</c:v>
                      </c:pt>
                      <c:pt idx="8650">
                        <c:v>86.5</c:v>
                      </c:pt>
                      <c:pt idx="8651">
                        <c:v>86.51</c:v>
                      </c:pt>
                      <c:pt idx="8652">
                        <c:v>86.52</c:v>
                      </c:pt>
                      <c:pt idx="8653">
                        <c:v>86.53</c:v>
                      </c:pt>
                      <c:pt idx="8654">
                        <c:v>86.54</c:v>
                      </c:pt>
                      <c:pt idx="8655">
                        <c:v>86.55</c:v>
                      </c:pt>
                      <c:pt idx="8656">
                        <c:v>86.56</c:v>
                      </c:pt>
                      <c:pt idx="8657">
                        <c:v>86.570000000000007</c:v>
                      </c:pt>
                      <c:pt idx="8658">
                        <c:v>86.58</c:v>
                      </c:pt>
                      <c:pt idx="8659">
                        <c:v>86.59</c:v>
                      </c:pt>
                      <c:pt idx="8660">
                        <c:v>86.600000000000009</c:v>
                      </c:pt>
                      <c:pt idx="8661">
                        <c:v>86.61</c:v>
                      </c:pt>
                      <c:pt idx="8662">
                        <c:v>86.62</c:v>
                      </c:pt>
                      <c:pt idx="8663">
                        <c:v>86.63</c:v>
                      </c:pt>
                      <c:pt idx="8664">
                        <c:v>86.64</c:v>
                      </c:pt>
                      <c:pt idx="8665">
                        <c:v>86.65</c:v>
                      </c:pt>
                      <c:pt idx="8666">
                        <c:v>86.66</c:v>
                      </c:pt>
                      <c:pt idx="8667">
                        <c:v>86.67</c:v>
                      </c:pt>
                      <c:pt idx="8668">
                        <c:v>86.68</c:v>
                      </c:pt>
                      <c:pt idx="8669">
                        <c:v>86.69</c:v>
                      </c:pt>
                      <c:pt idx="8670">
                        <c:v>86.7</c:v>
                      </c:pt>
                      <c:pt idx="8671">
                        <c:v>86.710000000000008</c:v>
                      </c:pt>
                      <c:pt idx="8672">
                        <c:v>86.72</c:v>
                      </c:pt>
                      <c:pt idx="8673">
                        <c:v>86.73</c:v>
                      </c:pt>
                      <c:pt idx="8674">
                        <c:v>86.74</c:v>
                      </c:pt>
                      <c:pt idx="8675">
                        <c:v>86.75</c:v>
                      </c:pt>
                      <c:pt idx="8676">
                        <c:v>86.76</c:v>
                      </c:pt>
                      <c:pt idx="8677">
                        <c:v>86.77</c:v>
                      </c:pt>
                      <c:pt idx="8678">
                        <c:v>86.78</c:v>
                      </c:pt>
                      <c:pt idx="8679">
                        <c:v>86.79</c:v>
                      </c:pt>
                      <c:pt idx="8680">
                        <c:v>86.8</c:v>
                      </c:pt>
                      <c:pt idx="8681">
                        <c:v>86.81</c:v>
                      </c:pt>
                      <c:pt idx="8682">
                        <c:v>86.820000000000007</c:v>
                      </c:pt>
                      <c:pt idx="8683">
                        <c:v>86.83</c:v>
                      </c:pt>
                      <c:pt idx="8684">
                        <c:v>86.84</c:v>
                      </c:pt>
                      <c:pt idx="8685">
                        <c:v>86.850000000000009</c:v>
                      </c:pt>
                      <c:pt idx="8686">
                        <c:v>86.86</c:v>
                      </c:pt>
                      <c:pt idx="8687">
                        <c:v>86.87</c:v>
                      </c:pt>
                      <c:pt idx="8688">
                        <c:v>86.88</c:v>
                      </c:pt>
                      <c:pt idx="8689">
                        <c:v>86.89</c:v>
                      </c:pt>
                      <c:pt idx="8690">
                        <c:v>86.9</c:v>
                      </c:pt>
                      <c:pt idx="8691">
                        <c:v>86.91</c:v>
                      </c:pt>
                      <c:pt idx="8692">
                        <c:v>86.92</c:v>
                      </c:pt>
                      <c:pt idx="8693">
                        <c:v>86.93</c:v>
                      </c:pt>
                      <c:pt idx="8694">
                        <c:v>86.94</c:v>
                      </c:pt>
                      <c:pt idx="8695">
                        <c:v>86.95</c:v>
                      </c:pt>
                      <c:pt idx="8696">
                        <c:v>86.960000000000008</c:v>
                      </c:pt>
                      <c:pt idx="8697">
                        <c:v>86.97</c:v>
                      </c:pt>
                      <c:pt idx="8698">
                        <c:v>86.98</c:v>
                      </c:pt>
                      <c:pt idx="8699">
                        <c:v>86.99</c:v>
                      </c:pt>
                      <c:pt idx="8700">
                        <c:v>87</c:v>
                      </c:pt>
                      <c:pt idx="8701">
                        <c:v>87.01</c:v>
                      </c:pt>
                      <c:pt idx="8702">
                        <c:v>87.02</c:v>
                      </c:pt>
                      <c:pt idx="8703">
                        <c:v>87.03</c:v>
                      </c:pt>
                      <c:pt idx="8704">
                        <c:v>87.04</c:v>
                      </c:pt>
                      <c:pt idx="8705">
                        <c:v>87.05</c:v>
                      </c:pt>
                      <c:pt idx="8706">
                        <c:v>87.06</c:v>
                      </c:pt>
                      <c:pt idx="8707">
                        <c:v>87.070000000000007</c:v>
                      </c:pt>
                      <c:pt idx="8708">
                        <c:v>87.08</c:v>
                      </c:pt>
                      <c:pt idx="8709">
                        <c:v>87.09</c:v>
                      </c:pt>
                      <c:pt idx="8710">
                        <c:v>87.100000000000009</c:v>
                      </c:pt>
                      <c:pt idx="8711">
                        <c:v>87.11</c:v>
                      </c:pt>
                      <c:pt idx="8712">
                        <c:v>87.12</c:v>
                      </c:pt>
                      <c:pt idx="8713">
                        <c:v>87.13</c:v>
                      </c:pt>
                      <c:pt idx="8714">
                        <c:v>87.14</c:v>
                      </c:pt>
                      <c:pt idx="8715">
                        <c:v>87.15</c:v>
                      </c:pt>
                      <c:pt idx="8716">
                        <c:v>87.16</c:v>
                      </c:pt>
                      <c:pt idx="8717">
                        <c:v>87.17</c:v>
                      </c:pt>
                      <c:pt idx="8718">
                        <c:v>87.18</c:v>
                      </c:pt>
                      <c:pt idx="8719">
                        <c:v>87.19</c:v>
                      </c:pt>
                      <c:pt idx="8720">
                        <c:v>87.2</c:v>
                      </c:pt>
                      <c:pt idx="8721">
                        <c:v>87.210000000000008</c:v>
                      </c:pt>
                      <c:pt idx="8722">
                        <c:v>87.22</c:v>
                      </c:pt>
                      <c:pt idx="8723">
                        <c:v>87.23</c:v>
                      </c:pt>
                      <c:pt idx="8724">
                        <c:v>87.24</c:v>
                      </c:pt>
                      <c:pt idx="8725">
                        <c:v>87.25</c:v>
                      </c:pt>
                      <c:pt idx="8726">
                        <c:v>87.26</c:v>
                      </c:pt>
                      <c:pt idx="8727">
                        <c:v>87.27</c:v>
                      </c:pt>
                      <c:pt idx="8728">
                        <c:v>87.28</c:v>
                      </c:pt>
                      <c:pt idx="8729">
                        <c:v>87.29</c:v>
                      </c:pt>
                      <c:pt idx="8730">
                        <c:v>87.3</c:v>
                      </c:pt>
                      <c:pt idx="8731">
                        <c:v>87.31</c:v>
                      </c:pt>
                      <c:pt idx="8732">
                        <c:v>87.320000000000007</c:v>
                      </c:pt>
                      <c:pt idx="8733">
                        <c:v>87.33</c:v>
                      </c:pt>
                      <c:pt idx="8734">
                        <c:v>87.34</c:v>
                      </c:pt>
                      <c:pt idx="8735">
                        <c:v>87.350000000000009</c:v>
                      </c:pt>
                      <c:pt idx="8736">
                        <c:v>87.36</c:v>
                      </c:pt>
                      <c:pt idx="8737">
                        <c:v>87.37</c:v>
                      </c:pt>
                      <c:pt idx="8738">
                        <c:v>87.38</c:v>
                      </c:pt>
                      <c:pt idx="8739">
                        <c:v>87.39</c:v>
                      </c:pt>
                      <c:pt idx="8740">
                        <c:v>87.4</c:v>
                      </c:pt>
                      <c:pt idx="8741">
                        <c:v>87.41</c:v>
                      </c:pt>
                      <c:pt idx="8742">
                        <c:v>87.42</c:v>
                      </c:pt>
                      <c:pt idx="8743">
                        <c:v>87.43</c:v>
                      </c:pt>
                      <c:pt idx="8744">
                        <c:v>87.44</c:v>
                      </c:pt>
                      <c:pt idx="8745">
                        <c:v>87.45</c:v>
                      </c:pt>
                      <c:pt idx="8746">
                        <c:v>87.460000000000008</c:v>
                      </c:pt>
                      <c:pt idx="8747">
                        <c:v>87.47</c:v>
                      </c:pt>
                      <c:pt idx="8748">
                        <c:v>87.48</c:v>
                      </c:pt>
                      <c:pt idx="8749">
                        <c:v>87.49</c:v>
                      </c:pt>
                      <c:pt idx="8750">
                        <c:v>87.5</c:v>
                      </c:pt>
                      <c:pt idx="8751">
                        <c:v>87.51</c:v>
                      </c:pt>
                      <c:pt idx="8752">
                        <c:v>87.52</c:v>
                      </c:pt>
                      <c:pt idx="8753">
                        <c:v>87.53</c:v>
                      </c:pt>
                      <c:pt idx="8754">
                        <c:v>87.54</c:v>
                      </c:pt>
                      <c:pt idx="8755">
                        <c:v>87.55</c:v>
                      </c:pt>
                      <c:pt idx="8756">
                        <c:v>87.56</c:v>
                      </c:pt>
                      <c:pt idx="8757">
                        <c:v>87.570000000000007</c:v>
                      </c:pt>
                      <c:pt idx="8758">
                        <c:v>87.58</c:v>
                      </c:pt>
                      <c:pt idx="8759">
                        <c:v>87.59</c:v>
                      </c:pt>
                      <c:pt idx="8760">
                        <c:v>87.600000000000009</c:v>
                      </c:pt>
                      <c:pt idx="8761">
                        <c:v>87.61</c:v>
                      </c:pt>
                      <c:pt idx="8762">
                        <c:v>87.62</c:v>
                      </c:pt>
                      <c:pt idx="8763">
                        <c:v>87.63</c:v>
                      </c:pt>
                      <c:pt idx="8764">
                        <c:v>87.64</c:v>
                      </c:pt>
                      <c:pt idx="8765">
                        <c:v>87.65</c:v>
                      </c:pt>
                      <c:pt idx="8766">
                        <c:v>87.66</c:v>
                      </c:pt>
                      <c:pt idx="8767">
                        <c:v>87.67</c:v>
                      </c:pt>
                      <c:pt idx="8768">
                        <c:v>87.68</c:v>
                      </c:pt>
                      <c:pt idx="8769">
                        <c:v>87.69</c:v>
                      </c:pt>
                      <c:pt idx="8770">
                        <c:v>87.7</c:v>
                      </c:pt>
                      <c:pt idx="8771">
                        <c:v>87.710000000000008</c:v>
                      </c:pt>
                      <c:pt idx="8772">
                        <c:v>87.72</c:v>
                      </c:pt>
                      <c:pt idx="8773">
                        <c:v>87.73</c:v>
                      </c:pt>
                      <c:pt idx="8774">
                        <c:v>87.74</c:v>
                      </c:pt>
                      <c:pt idx="8775">
                        <c:v>87.75</c:v>
                      </c:pt>
                      <c:pt idx="8776">
                        <c:v>87.76</c:v>
                      </c:pt>
                      <c:pt idx="8777">
                        <c:v>87.77</c:v>
                      </c:pt>
                      <c:pt idx="8778">
                        <c:v>87.78</c:v>
                      </c:pt>
                      <c:pt idx="8779">
                        <c:v>87.79</c:v>
                      </c:pt>
                      <c:pt idx="8780">
                        <c:v>87.8</c:v>
                      </c:pt>
                      <c:pt idx="8781">
                        <c:v>87.81</c:v>
                      </c:pt>
                      <c:pt idx="8782">
                        <c:v>87.820000000000007</c:v>
                      </c:pt>
                      <c:pt idx="8783">
                        <c:v>87.83</c:v>
                      </c:pt>
                      <c:pt idx="8784">
                        <c:v>87.84</c:v>
                      </c:pt>
                      <c:pt idx="8785">
                        <c:v>87.850000000000009</c:v>
                      </c:pt>
                      <c:pt idx="8786">
                        <c:v>87.86</c:v>
                      </c:pt>
                      <c:pt idx="8787">
                        <c:v>87.87</c:v>
                      </c:pt>
                      <c:pt idx="8788">
                        <c:v>87.88</c:v>
                      </c:pt>
                      <c:pt idx="8789">
                        <c:v>87.89</c:v>
                      </c:pt>
                      <c:pt idx="8790">
                        <c:v>87.9</c:v>
                      </c:pt>
                      <c:pt idx="8791">
                        <c:v>87.91</c:v>
                      </c:pt>
                      <c:pt idx="8792">
                        <c:v>87.92</c:v>
                      </c:pt>
                      <c:pt idx="8793">
                        <c:v>87.93</c:v>
                      </c:pt>
                      <c:pt idx="8794">
                        <c:v>87.94</c:v>
                      </c:pt>
                      <c:pt idx="8795">
                        <c:v>87.95</c:v>
                      </c:pt>
                      <c:pt idx="8796">
                        <c:v>87.960000000000008</c:v>
                      </c:pt>
                      <c:pt idx="8797">
                        <c:v>87.97</c:v>
                      </c:pt>
                      <c:pt idx="8798">
                        <c:v>87.98</c:v>
                      </c:pt>
                      <c:pt idx="8799">
                        <c:v>87.99</c:v>
                      </c:pt>
                      <c:pt idx="8800">
                        <c:v>88</c:v>
                      </c:pt>
                      <c:pt idx="8801">
                        <c:v>88.01</c:v>
                      </c:pt>
                      <c:pt idx="8802">
                        <c:v>88.02</c:v>
                      </c:pt>
                      <c:pt idx="8803">
                        <c:v>88.03</c:v>
                      </c:pt>
                      <c:pt idx="8804">
                        <c:v>88.04</c:v>
                      </c:pt>
                      <c:pt idx="8805">
                        <c:v>88.05</c:v>
                      </c:pt>
                      <c:pt idx="8806">
                        <c:v>88.06</c:v>
                      </c:pt>
                      <c:pt idx="8807">
                        <c:v>88.070000000000007</c:v>
                      </c:pt>
                      <c:pt idx="8808">
                        <c:v>88.08</c:v>
                      </c:pt>
                      <c:pt idx="8809">
                        <c:v>88.09</c:v>
                      </c:pt>
                      <c:pt idx="8810">
                        <c:v>88.100000000000009</c:v>
                      </c:pt>
                      <c:pt idx="8811">
                        <c:v>88.11</c:v>
                      </c:pt>
                      <c:pt idx="8812">
                        <c:v>88.12</c:v>
                      </c:pt>
                      <c:pt idx="8813">
                        <c:v>88.13</c:v>
                      </c:pt>
                      <c:pt idx="8814">
                        <c:v>88.14</c:v>
                      </c:pt>
                      <c:pt idx="8815">
                        <c:v>88.15</c:v>
                      </c:pt>
                      <c:pt idx="8816">
                        <c:v>88.16</c:v>
                      </c:pt>
                      <c:pt idx="8817">
                        <c:v>88.17</c:v>
                      </c:pt>
                      <c:pt idx="8818">
                        <c:v>88.18</c:v>
                      </c:pt>
                      <c:pt idx="8819">
                        <c:v>88.19</c:v>
                      </c:pt>
                      <c:pt idx="8820">
                        <c:v>88.2</c:v>
                      </c:pt>
                      <c:pt idx="8821">
                        <c:v>88.210000000000008</c:v>
                      </c:pt>
                      <c:pt idx="8822">
                        <c:v>88.22</c:v>
                      </c:pt>
                      <c:pt idx="8823">
                        <c:v>88.23</c:v>
                      </c:pt>
                      <c:pt idx="8824">
                        <c:v>88.24</c:v>
                      </c:pt>
                      <c:pt idx="8825">
                        <c:v>88.25</c:v>
                      </c:pt>
                      <c:pt idx="8826">
                        <c:v>88.26</c:v>
                      </c:pt>
                      <c:pt idx="8827">
                        <c:v>88.27</c:v>
                      </c:pt>
                      <c:pt idx="8828">
                        <c:v>88.28</c:v>
                      </c:pt>
                      <c:pt idx="8829">
                        <c:v>88.29</c:v>
                      </c:pt>
                      <c:pt idx="8830">
                        <c:v>88.3</c:v>
                      </c:pt>
                      <c:pt idx="8831">
                        <c:v>88.31</c:v>
                      </c:pt>
                      <c:pt idx="8832">
                        <c:v>88.320000000000007</c:v>
                      </c:pt>
                      <c:pt idx="8833">
                        <c:v>88.33</c:v>
                      </c:pt>
                      <c:pt idx="8834">
                        <c:v>88.34</c:v>
                      </c:pt>
                      <c:pt idx="8835">
                        <c:v>88.350000000000009</c:v>
                      </c:pt>
                      <c:pt idx="8836">
                        <c:v>88.36</c:v>
                      </c:pt>
                      <c:pt idx="8837">
                        <c:v>88.37</c:v>
                      </c:pt>
                      <c:pt idx="8838">
                        <c:v>88.38</c:v>
                      </c:pt>
                      <c:pt idx="8839">
                        <c:v>88.39</c:v>
                      </c:pt>
                      <c:pt idx="8840">
                        <c:v>88.4</c:v>
                      </c:pt>
                      <c:pt idx="8841">
                        <c:v>88.41</c:v>
                      </c:pt>
                      <c:pt idx="8842">
                        <c:v>88.42</c:v>
                      </c:pt>
                      <c:pt idx="8843">
                        <c:v>88.43</c:v>
                      </c:pt>
                      <c:pt idx="8844">
                        <c:v>88.44</c:v>
                      </c:pt>
                      <c:pt idx="8845">
                        <c:v>88.45</c:v>
                      </c:pt>
                      <c:pt idx="8846">
                        <c:v>88.460000000000008</c:v>
                      </c:pt>
                      <c:pt idx="8847">
                        <c:v>88.47</c:v>
                      </c:pt>
                      <c:pt idx="8848">
                        <c:v>88.48</c:v>
                      </c:pt>
                      <c:pt idx="8849">
                        <c:v>88.49</c:v>
                      </c:pt>
                      <c:pt idx="8850">
                        <c:v>88.5</c:v>
                      </c:pt>
                      <c:pt idx="8851">
                        <c:v>88.51</c:v>
                      </c:pt>
                      <c:pt idx="8852">
                        <c:v>88.52</c:v>
                      </c:pt>
                      <c:pt idx="8853">
                        <c:v>88.53</c:v>
                      </c:pt>
                      <c:pt idx="8854">
                        <c:v>88.54</c:v>
                      </c:pt>
                      <c:pt idx="8855">
                        <c:v>88.55</c:v>
                      </c:pt>
                      <c:pt idx="8856">
                        <c:v>88.56</c:v>
                      </c:pt>
                      <c:pt idx="8857">
                        <c:v>88.570000000000007</c:v>
                      </c:pt>
                      <c:pt idx="8858">
                        <c:v>88.58</c:v>
                      </c:pt>
                      <c:pt idx="8859">
                        <c:v>88.59</c:v>
                      </c:pt>
                      <c:pt idx="8860">
                        <c:v>88.600000000000009</c:v>
                      </c:pt>
                      <c:pt idx="8861">
                        <c:v>88.61</c:v>
                      </c:pt>
                      <c:pt idx="8862">
                        <c:v>88.62</c:v>
                      </c:pt>
                      <c:pt idx="8863">
                        <c:v>88.63</c:v>
                      </c:pt>
                      <c:pt idx="8864">
                        <c:v>88.64</c:v>
                      </c:pt>
                      <c:pt idx="8865">
                        <c:v>88.65</c:v>
                      </c:pt>
                      <c:pt idx="8866">
                        <c:v>88.66</c:v>
                      </c:pt>
                      <c:pt idx="8867">
                        <c:v>88.67</c:v>
                      </c:pt>
                      <c:pt idx="8868">
                        <c:v>88.68</c:v>
                      </c:pt>
                      <c:pt idx="8869">
                        <c:v>88.69</c:v>
                      </c:pt>
                      <c:pt idx="8870">
                        <c:v>88.7</c:v>
                      </c:pt>
                      <c:pt idx="8871">
                        <c:v>88.710000000000008</c:v>
                      </c:pt>
                      <c:pt idx="8872">
                        <c:v>88.72</c:v>
                      </c:pt>
                      <c:pt idx="8873">
                        <c:v>88.73</c:v>
                      </c:pt>
                      <c:pt idx="8874">
                        <c:v>88.74</c:v>
                      </c:pt>
                      <c:pt idx="8875">
                        <c:v>88.75</c:v>
                      </c:pt>
                      <c:pt idx="8876">
                        <c:v>88.76</c:v>
                      </c:pt>
                      <c:pt idx="8877">
                        <c:v>88.77</c:v>
                      </c:pt>
                      <c:pt idx="8878">
                        <c:v>88.78</c:v>
                      </c:pt>
                      <c:pt idx="8879">
                        <c:v>88.79</c:v>
                      </c:pt>
                      <c:pt idx="8880">
                        <c:v>88.8</c:v>
                      </c:pt>
                      <c:pt idx="8881">
                        <c:v>88.81</c:v>
                      </c:pt>
                      <c:pt idx="8882">
                        <c:v>88.820000000000007</c:v>
                      </c:pt>
                      <c:pt idx="8883">
                        <c:v>88.83</c:v>
                      </c:pt>
                      <c:pt idx="8884">
                        <c:v>88.84</c:v>
                      </c:pt>
                      <c:pt idx="8885">
                        <c:v>88.850000000000009</c:v>
                      </c:pt>
                      <c:pt idx="8886">
                        <c:v>88.86</c:v>
                      </c:pt>
                      <c:pt idx="8887">
                        <c:v>88.87</c:v>
                      </c:pt>
                      <c:pt idx="8888">
                        <c:v>88.88</c:v>
                      </c:pt>
                      <c:pt idx="8889">
                        <c:v>88.89</c:v>
                      </c:pt>
                      <c:pt idx="8890">
                        <c:v>88.9</c:v>
                      </c:pt>
                      <c:pt idx="8891">
                        <c:v>88.91</c:v>
                      </c:pt>
                      <c:pt idx="8892">
                        <c:v>88.92</c:v>
                      </c:pt>
                      <c:pt idx="8893">
                        <c:v>88.93</c:v>
                      </c:pt>
                      <c:pt idx="8894">
                        <c:v>88.94</c:v>
                      </c:pt>
                      <c:pt idx="8895">
                        <c:v>88.95</c:v>
                      </c:pt>
                      <c:pt idx="8896">
                        <c:v>88.960000000000008</c:v>
                      </c:pt>
                      <c:pt idx="8897">
                        <c:v>88.97</c:v>
                      </c:pt>
                      <c:pt idx="8898">
                        <c:v>88.98</c:v>
                      </c:pt>
                      <c:pt idx="8899">
                        <c:v>88.99</c:v>
                      </c:pt>
                      <c:pt idx="8900">
                        <c:v>89</c:v>
                      </c:pt>
                      <c:pt idx="8901">
                        <c:v>89.01</c:v>
                      </c:pt>
                      <c:pt idx="8902">
                        <c:v>89.02</c:v>
                      </c:pt>
                      <c:pt idx="8903">
                        <c:v>89.03</c:v>
                      </c:pt>
                      <c:pt idx="8904">
                        <c:v>89.04</c:v>
                      </c:pt>
                      <c:pt idx="8905">
                        <c:v>89.05</c:v>
                      </c:pt>
                      <c:pt idx="8906">
                        <c:v>89.06</c:v>
                      </c:pt>
                      <c:pt idx="8907">
                        <c:v>89.070000000000007</c:v>
                      </c:pt>
                      <c:pt idx="8908">
                        <c:v>89.08</c:v>
                      </c:pt>
                      <c:pt idx="8909">
                        <c:v>89.09</c:v>
                      </c:pt>
                      <c:pt idx="8910">
                        <c:v>89.100000000000009</c:v>
                      </c:pt>
                      <c:pt idx="8911">
                        <c:v>89.11</c:v>
                      </c:pt>
                      <c:pt idx="8912">
                        <c:v>89.12</c:v>
                      </c:pt>
                      <c:pt idx="8913">
                        <c:v>89.13</c:v>
                      </c:pt>
                      <c:pt idx="8914">
                        <c:v>89.14</c:v>
                      </c:pt>
                      <c:pt idx="8915">
                        <c:v>89.15</c:v>
                      </c:pt>
                      <c:pt idx="8916">
                        <c:v>89.16</c:v>
                      </c:pt>
                      <c:pt idx="8917">
                        <c:v>89.17</c:v>
                      </c:pt>
                      <c:pt idx="8918">
                        <c:v>89.18</c:v>
                      </c:pt>
                      <c:pt idx="8919">
                        <c:v>89.19</c:v>
                      </c:pt>
                      <c:pt idx="8920">
                        <c:v>89.2</c:v>
                      </c:pt>
                      <c:pt idx="8921">
                        <c:v>89.210000000000008</c:v>
                      </c:pt>
                      <c:pt idx="8922">
                        <c:v>89.22</c:v>
                      </c:pt>
                      <c:pt idx="8923">
                        <c:v>89.23</c:v>
                      </c:pt>
                      <c:pt idx="8924">
                        <c:v>89.24</c:v>
                      </c:pt>
                      <c:pt idx="8925">
                        <c:v>89.25</c:v>
                      </c:pt>
                      <c:pt idx="8926">
                        <c:v>89.26</c:v>
                      </c:pt>
                      <c:pt idx="8927">
                        <c:v>89.27</c:v>
                      </c:pt>
                      <c:pt idx="8928">
                        <c:v>89.28</c:v>
                      </c:pt>
                      <c:pt idx="8929">
                        <c:v>89.29</c:v>
                      </c:pt>
                      <c:pt idx="8930">
                        <c:v>89.3</c:v>
                      </c:pt>
                      <c:pt idx="8931">
                        <c:v>89.31</c:v>
                      </c:pt>
                      <c:pt idx="8932">
                        <c:v>89.320000000000007</c:v>
                      </c:pt>
                      <c:pt idx="8933">
                        <c:v>89.33</c:v>
                      </c:pt>
                      <c:pt idx="8934">
                        <c:v>89.34</c:v>
                      </c:pt>
                      <c:pt idx="8935">
                        <c:v>89.350000000000009</c:v>
                      </c:pt>
                      <c:pt idx="8936">
                        <c:v>89.36</c:v>
                      </c:pt>
                      <c:pt idx="8937">
                        <c:v>89.37</c:v>
                      </c:pt>
                      <c:pt idx="8938">
                        <c:v>89.38</c:v>
                      </c:pt>
                      <c:pt idx="8939">
                        <c:v>89.39</c:v>
                      </c:pt>
                      <c:pt idx="8940">
                        <c:v>89.4</c:v>
                      </c:pt>
                      <c:pt idx="8941">
                        <c:v>89.41</c:v>
                      </c:pt>
                      <c:pt idx="8942">
                        <c:v>89.42</c:v>
                      </c:pt>
                      <c:pt idx="8943">
                        <c:v>89.43</c:v>
                      </c:pt>
                      <c:pt idx="8944">
                        <c:v>89.44</c:v>
                      </c:pt>
                      <c:pt idx="8945">
                        <c:v>89.45</c:v>
                      </c:pt>
                      <c:pt idx="8946">
                        <c:v>89.460000000000008</c:v>
                      </c:pt>
                      <c:pt idx="8947">
                        <c:v>89.47</c:v>
                      </c:pt>
                      <c:pt idx="8948">
                        <c:v>89.48</c:v>
                      </c:pt>
                      <c:pt idx="8949">
                        <c:v>89.49</c:v>
                      </c:pt>
                      <c:pt idx="8950">
                        <c:v>89.5</c:v>
                      </c:pt>
                      <c:pt idx="8951">
                        <c:v>89.51</c:v>
                      </c:pt>
                      <c:pt idx="8952">
                        <c:v>89.52</c:v>
                      </c:pt>
                      <c:pt idx="8953">
                        <c:v>89.53</c:v>
                      </c:pt>
                      <c:pt idx="8954">
                        <c:v>89.54</c:v>
                      </c:pt>
                      <c:pt idx="8955">
                        <c:v>89.55</c:v>
                      </c:pt>
                      <c:pt idx="8956">
                        <c:v>89.56</c:v>
                      </c:pt>
                      <c:pt idx="8957">
                        <c:v>89.570000000000007</c:v>
                      </c:pt>
                      <c:pt idx="8958">
                        <c:v>89.58</c:v>
                      </c:pt>
                      <c:pt idx="8959">
                        <c:v>89.59</c:v>
                      </c:pt>
                      <c:pt idx="8960">
                        <c:v>89.600000000000009</c:v>
                      </c:pt>
                      <c:pt idx="8961">
                        <c:v>89.61</c:v>
                      </c:pt>
                      <c:pt idx="8962">
                        <c:v>89.62</c:v>
                      </c:pt>
                      <c:pt idx="8963">
                        <c:v>89.63</c:v>
                      </c:pt>
                      <c:pt idx="8964">
                        <c:v>89.64</c:v>
                      </c:pt>
                      <c:pt idx="8965">
                        <c:v>89.65</c:v>
                      </c:pt>
                      <c:pt idx="8966">
                        <c:v>89.66</c:v>
                      </c:pt>
                      <c:pt idx="8967">
                        <c:v>89.67</c:v>
                      </c:pt>
                      <c:pt idx="8968">
                        <c:v>89.68</c:v>
                      </c:pt>
                      <c:pt idx="8969">
                        <c:v>89.69</c:v>
                      </c:pt>
                      <c:pt idx="8970">
                        <c:v>89.7</c:v>
                      </c:pt>
                      <c:pt idx="8971">
                        <c:v>89.710000000000008</c:v>
                      </c:pt>
                      <c:pt idx="8972">
                        <c:v>89.72</c:v>
                      </c:pt>
                      <c:pt idx="8973">
                        <c:v>89.73</c:v>
                      </c:pt>
                      <c:pt idx="8974">
                        <c:v>89.74</c:v>
                      </c:pt>
                      <c:pt idx="8975">
                        <c:v>89.75</c:v>
                      </c:pt>
                      <c:pt idx="8976">
                        <c:v>89.76</c:v>
                      </c:pt>
                      <c:pt idx="8977">
                        <c:v>89.77</c:v>
                      </c:pt>
                      <c:pt idx="8978">
                        <c:v>89.78</c:v>
                      </c:pt>
                      <c:pt idx="8979">
                        <c:v>89.79</c:v>
                      </c:pt>
                      <c:pt idx="8980">
                        <c:v>89.8</c:v>
                      </c:pt>
                      <c:pt idx="8981">
                        <c:v>89.81</c:v>
                      </c:pt>
                      <c:pt idx="8982">
                        <c:v>89.820000000000007</c:v>
                      </c:pt>
                      <c:pt idx="8983">
                        <c:v>89.83</c:v>
                      </c:pt>
                      <c:pt idx="8984">
                        <c:v>89.84</c:v>
                      </c:pt>
                      <c:pt idx="8985">
                        <c:v>89.850000000000009</c:v>
                      </c:pt>
                      <c:pt idx="8986">
                        <c:v>89.86</c:v>
                      </c:pt>
                      <c:pt idx="8987">
                        <c:v>89.87</c:v>
                      </c:pt>
                      <c:pt idx="8988">
                        <c:v>89.88</c:v>
                      </c:pt>
                      <c:pt idx="8989">
                        <c:v>89.89</c:v>
                      </c:pt>
                      <c:pt idx="8990">
                        <c:v>89.9</c:v>
                      </c:pt>
                      <c:pt idx="8991">
                        <c:v>89.91</c:v>
                      </c:pt>
                      <c:pt idx="8992">
                        <c:v>89.92</c:v>
                      </c:pt>
                      <c:pt idx="8993">
                        <c:v>89.93</c:v>
                      </c:pt>
                      <c:pt idx="8994">
                        <c:v>89.94</c:v>
                      </c:pt>
                      <c:pt idx="8995">
                        <c:v>89.95</c:v>
                      </c:pt>
                      <c:pt idx="8996">
                        <c:v>89.960000000000008</c:v>
                      </c:pt>
                      <c:pt idx="8997">
                        <c:v>89.97</c:v>
                      </c:pt>
                      <c:pt idx="8998">
                        <c:v>89.98</c:v>
                      </c:pt>
                      <c:pt idx="8999">
                        <c:v>89.99</c:v>
                      </c:pt>
                      <c:pt idx="9000">
                        <c:v>90</c:v>
                      </c:pt>
                      <c:pt idx="9001">
                        <c:v>90.01</c:v>
                      </c:pt>
                      <c:pt idx="9002">
                        <c:v>90.02</c:v>
                      </c:pt>
                      <c:pt idx="9003">
                        <c:v>90.03</c:v>
                      </c:pt>
                      <c:pt idx="9004">
                        <c:v>90.04</c:v>
                      </c:pt>
                      <c:pt idx="9005">
                        <c:v>90.05</c:v>
                      </c:pt>
                      <c:pt idx="9006">
                        <c:v>90.06</c:v>
                      </c:pt>
                      <c:pt idx="9007">
                        <c:v>90.070000000000007</c:v>
                      </c:pt>
                      <c:pt idx="9008">
                        <c:v>90.08</c:v>
                      </c:pt>
                      <c:pt idx="9009">
                        <c:v>90.09</c:v>
                      </c:pt>
                      <c:pt idx="9010">
                        <c:v>90.100000000000009</c:v>
                      </c:pt>
                      <c:pt idx="9011">
                        <c:v>90.11</c:v>
                      </c:pt>
                      <c:pt idx="9012">
                        <c:v>90.12</c:v>
                      </c:pt>
                      <c:pt idx="9013">
                        <c:v>90.13</c:v>
                      </c:pt>
                      <c:pt idx="9014">
                        <c:v>90.14</c:v>
                      </c:pt>
                      <c:pt idx="9015">
                        <c:v>90.15</c:v>
                      </c:pt>
                      <c:pt idx="9016">
                        <c:v>90.16</c:v>
                      </c:pt>
                      <c:pt idx="9017">
                        <c:v>90.17</c:v>
                      </c:pt>
                      <c:pt idx="9018">
                        <c:v>90.18</c:v>
                      </c:pt>
                      <c:pt idx="9019">
                        <c:v>90.19</c:v>
                      </c:pt>
                      <c:pt idx="9020">
                        <c:v>90.2</c:v>
                      </c:pt>
                      <c:pt idx="9021">
                        <c:v>90.210000000000008</c:v>
                      </c:pt>
                      <c:pt idx="9022">
                        <c:v>90.22</c:v>
                      </c:pt>
                      <c:pt idx="9023">
                        <c:v>90.23</c:v>
                      </c:pt>
                      <c:pt idx="9024">
                        <c:v>90.24</c:v>
                      </c:pt>
                      <c:pt idx="9025">
                        <c:v>90.25</c:v>
                      </c:pt>
                      <c:pt idx="9026">
                        <c:v>90.26</c:v>
                      </c:pt>
                      <c:pt idx="9027">
                        <c:v>90.27</c:v>
                      </c:pt>
                      <c:pt idx="9028">
                        <c:v>90.28</c:v>
                      </c:pt>
                      <c:pt idx="9029">
                        <c:v>90.29</c:v>
                      </c:pt>
                      <c:pt idx="9030">
                        <c:v>90.3</c:v>
                      </c:pt>
                      <c:pt idx="9031">
                        <c:v>90.31</c:v>
                      </c:pt>
                      <c:pt idx="9032">
                        <c:v>90.320000000000007</c:v>
                      </c:pt>
                      <c:pt idx="9033">
                        <c:v>90.33</c:v>
                      </c:pt>
                      <c:pt idx="9034">
                        <c:v>90.34</c:v>
                      </c:pt>
                      <c:pt idx="9035">
                        <c:v>90.350000000000009</c:v>
                      </c:pt>
                      <c:pt idx="9036">
                        <c:v>90.36</c:v>
                      </c:pt>
                      <c:pt idx="9037">
                        <c:v>90.37</c:v>
                      </c:pt>
                      <c:pt idx="9038">
                        <c:v>90.38</c:v>
                      </c:pt>
                      <c:pt idx="9039">
                        <c:v>90.39</c:v>
                      </c:pt>
                      <c:pt idx="9040">
                        <c:v>90.4</c:v>
                      </c:pt>
                      <c:pt idx="9041">
                        <c:v>90.41</c:v>
                      </c:pt>
                      <c:pt idx="9042">
                        <c:v>90.42</c:v>
                      </c:pt>
                      <c:pt idx="9043">
                        <c:v>90.43</c:v>
                      </c:pt>
                      <c:pt idx="9044">
                        <c:v>90.44</c:v>
                      </c:pt>
                      <c:pt idx="9045">
                        <c:v>90.45</c:v>
                      </c:pt>
                      <c:pt idx="9046">
                        <c:v>90.460000000000008</c:v>
                      </c:pt>
                      <c:pt idx="9047">
                        <c:v>90.47</c:v>
                      </c:pt>
                      <c:pt idx="9048">
                        <c:v>90.48</c:v>
                      </c:pt>
                      <c:pt idx="9049">
                        <c:v>90.49</c:v>
                      </c:pt>
                      <c:pt idx="9050">
                        <c:v>90.5</c:v>
                      </c:pt>
                      <c:pt idx="9051">
                        <c:v>90.51</c:v>
                      </c:pt>
                      <c:pt idx="9052">
                        <c:v>90.52</c:v>
                      </c:pt>
                      <c:pt idx="9053">
                        <c:v>90.53</c:v>
                      </c:pt>
                      <c:pt idx="9054">
                        <c:v>90.54</c:v>
                      </c:pt>
                      <c:pt idx="9055">
                        <c:v>90.55</c:v>
                      </c:pt>
                      <c:pt idx="9056">
                        <c:v>90.56</c:v>
                      </c:pt>
                      <c:pt idx="9057">
                        <c:v>90.570000000000007</c:v>
                      </c:pt>
                      <c:pt idx="9058">
                        <c:v>90.58</c:v>
                      </c:pt>
                      <c:pt idx="9059">
                        <c:v>90.59</c:v>
                      </c:pt>
                      <c:pt idx="9060">
                        <c:v>90.600000000000009</c:v>
                      </c:pt>
                      <c:pt idx="9061">
                        <c:v>90.61</c:v>
                      </c:pt>
                      <c:pt idx="9062">
                        <c:v>90.62</c:v>
                      </c:pt>
                      <c:pt idx="9063">
                        <c:v>90.63</c:v>
                      </c:pt>
                      <c:pt idx="9064">
                        <c:v>90.64</c:v>
                      </c:pt>
                      <c:pt idx="9065">
                        <c:v>90.65</c:v>
                      </c:pt>
                      <c:pt idx="9066">
                        <c:v>90.66</c:v>
                      </c:pt>
                      <c:pt idx="9067">
                        <c:v>90.67</c:v>
                      </c:pt>
                      <c:pt idx="9068">
                        <c:v>90.68</c:v>
                      </c:pt>
                      <c:pt idx="9069">
                        <c:v>90.69</c:v>
                      </c:pt>
                      <c:pt idx="9070">
                        <c:v>90.7</c:v>
                      </c:pt>
                      <c:pt idx="9071">
                        <c:v>90.710000000000008</c:v>
                      </c:pt>
                      <c:pt idx="9072">
                        <c:v>90.72</c:v>
                      </c:pt>
                      <c:pt idx="9073">
                        <c:v>90.73</c:v>
                      </c:pt>
                      <c:pt idx="9074">
                        <c:v>90.74</c:v>
                      </c:pt>
                      <c:pt idx="9075">
                        <c:v>90.75</c:v>
                      </c:pt>
                      <c:pt idx="9076">
                        <c:v>90.76</c:v>
                      </c:pt>
                      <c:pt idx="9077">
                        <c:v>90.77</c:v>
                      </c:pt>
                      <c:pt idx="9078">
                        <c:v>90.78</c:v>
                      </c:pt>
                      <c:pt idx="9079">
                        <c:v>90.79</c:v>
                      </c:pt>
                      <c:pt idx="9080">
                        <c:v>90.8</c:v>
                      </c:pt>
                      <c:pt idx="9081">
                        <c:v>90.81</c:v>
                      </c:pt>
                      <c:pt idx="9082">
                        <c:v>90.820000000000007</c:v>
                      </c:pt>
                      <c:pt idx="9083">
                        <c:v>90.83</c:v>
                      </c:pt>
                      <c:pt idx="9084">
                        <c:v>90.84</c:v>
                      </c:pt>
                      <c:pt idx="9085">
                        <c:v>90.850000000000009</c:v>
                      </c:pt>
                      <c:pt idx="9086">
                        <c:v>90.86</c:v>
                      </c:pt>
                      <c:pt idx="9087">
                        <c:v>90.87</c:v>
                      </c:pt>
                      <c:pt idx="9088">
                        <c:v>90.88</c:v>
                      </c:pt>
                      <c:pt idx="9089">
                        <c:v>90.89</c:v>
                      </c:pt>
                      <c:pt idx="9090">
                        <c:v>90.9</c:v>
                      </c:pt>
                      <c:pt idx="9091">
                        <c:v>90.91</c:v>
                      </c:pt>
                      <c:pt idx="9092">
                        <c:v>90.92</c:v>
                      </c:pt>
                      <c:pt idx="9093">
                        <c:v>90.93</c:v>
                      </c:pt>
                      <c:pt idx="9094">
                        <c:v>90.94</c:v>
                      </c:pt>
                      <c:pt idx="9095">
                        <c:v>90.95</c:v>
                      </c:pt>
                      <c:pt idx="9096">
                        <c:v>90.960000000000008</c:v>
                      </c:pt>
                      <c:pt idx="9097">
                        <c:v>90.97</c:v>
                      </c:pt>
                      <c:pt idx="9098">
                        <c:v>90.98</c:v>
                      </c:pt>
                      <c:pt idx="9099">
                        <c:v>90.99</c:v>
                      </c:pt>
                      <c:pt idx="9100">
                        <c:v>91</c:v>
                      </c:pt>
                      <c:pt idx="9101">
                        <c:v>91.01</c:v>
                      </c:pt>
                      <c:pt idx="9102">
                        <c:v>91.02</c:v>
                      </c:pt>
                      <c:pt idx="9103">
                        <c:v>91.03</c:v>
                      </c:pt>
                      <c:pt idx="9104">
                        <c:v>91.04</c:v>
                      </c:pt>
                      <c:pt idx="9105">
                        <c:v>91.05</c:v>
                      </c:pt>
                      <c:pt idx="9106">
                        <c:v>91.06</c:v>
                      </c:pt>
                      <c:pt idx="9107">
                        <c:v>91.070000000000007</c:v>
                      </c:pt>
                      <c:pt idx="9108">
                        <c:v>91.08</c:v>
                      </c:pt>
                      <c:pt idx="9109">
                        <c:v>91.09</c:v>
                      </c:pt>
                      <c:pt idx="9110">
                        <c:v>91.100000000000009</c:v>
                      </c:pt>
                      <c:pt idx="9111">
                        <c:v>91.11</c:v>
                      </c:pt>
                      <c:pt idx="9112">
                        <c:v>91.12</c:v>
                      </c:pt>
                      <c:pt idx="9113">
                        <c:v>91.13</c:v>
                      </c:pt>
                      <c:pt idx="9114">
                        <c:v>91.14</c:v>
                      </c:pt>
                      <c:pt idx="9115">
                        <c:v>91.15</c:v>
                      </c:pt>
                      <c:pt idx="9116">
                        <c:v>91.16</c:v>
                      </c:pt>
                      <c:pt idx="9117">
                        <c:v>91.17</c:v>
                      </c:pt>
                      <c:pt idx="9118">
                        <c:v>91.18</c:v>
                      </c:pt>
                      <c:pt idx="9119">
                        <c:v>91.19</c:v>
                      </c:pt>
                      <c:pt idx="9120">
                        <c:v>91.2</c:v>
                      </c:pt>
                      <c:pt idx="9121">
                        <c:v>91.210000000000008</c:v>
                      </c:pt>
                      <c:pt idx="9122">
                        <c:v>91.22</c:v>
                      </c:pt>
                      <c:pt idx="9123">
                        <c:v>91.23</c:v>
                      </c:pt>
                      <c:pt idx="9124">
                        <c:v>91.24</c:v>
                      </c:pt>
                      <c:pt idx="9125">
                        <c:v>91.25</c:v>
                      </c:pt>
                      <c:pt idx="9126">
                        <c:v>91.26</c:v>
                      </c:pt>
                      <c:pt idx="9127">
                        <c:v>91.27</c:v>
                      </c:pt>
                      <c:pt idx="9128">
                        <c:v>91.28</c:v>
                      </c:pt>
                      <c:pt idx="9129">
                        <c:v>91.29</c:v>
                      </c:pt>
                      <c:pt idx="9130">
                        <c:v>91.3</c:v>
                      </c:pt>
                      <c:pt idx="9131">
                        <c:v>91.31</c:v>
                      </c:pt>
                      <c:pt idx="9132">
                        <c:v>91.320000000000007</c:v>
                      </c:pt>
                      <c:pt idx="9133">
                        <c:v>91.33</c:v>
                      </c:pt>
                      <c:pt idx="9134">
                        <c:v>91.34</c:v>
                      </c:pt>
                      <c:pt idx="9135">
                        <c:v>91.350000000000009</c:v>
                      </c:pt>
                      <c:pt idx="9136">
                        <c:v>91.36</c:v>
                      </c:pt>
                      <c:pt idx="9137">
                        <c:v>91.37</c:v>
                      </c:pt>
                      <c:pt idx="9138">
                        <c:v>91.38</c:v>
                      </c:pt>
                      <c:pt idx="9139">
                        <c:v>91.39</c:v>
                      </c:pt>
                      <c:pt idx="9140">
                        <c:v>91.4</c:v>
                      </c:pt>
                      <c:pt idx="9141">
                        <c:v>91.41</c:v>
                      </c:pt>
                      <c:pt idx="9142">
                        <c:v>91.42</c:v>
                      </c:pt>
                      <c:pt idx="9143">
                        <c:v>91.43</c:v>
                      </c:pt>
                      <c:pt idx="9144">
                        <c:v>91.44</c:v>
                      </c:pt>
                      <c:pt idx="9145">
                        <c:v>91.45</c:v>
                      </c:pt>
                      <c:pt idx="9146">
                        <c:v>91.460000000000008</c:v>
                      </c:pt>
                      <c:pt idx="9147">
                        <c:v>91.47</c:v>
                      </c:pt>
                      <c:pt idx="9148">
                        <c:v>91.48</c:v>
                      </c:pt>
                      <c:pt idx="9149">
                        <c:v>91.49</c:v>
                      </c:pt>
                      <c:pt idx="9150">
                        <c:v>91.5</c:v>
                      </c:pt>
                      <c:pt idx="9151">
                        <c:v>91.51</c:v>
                      </c:pt>
                      <c:pt idx="9152">
                        <c:v>91.52</c:v>
                      </c:pt>
                      <c:pt idx="9153">
                        <c:v>91.53</c:v>
                      </c:pt>
                      <c:pt idx="9154">
                        <c:v>91.54</c:v>
                      </c:pt>
                      <c:pt idx="9155">
                        <c:v>91.55</c:v>
                      </c:pt>
                      <c:pt idx="9156">
                        <c:v>91.56</c:v>
                      </c:pt>
                      <c:pt idx="9157">
                        <c:v>91.570000000000007</c:v>
                      </c:pt>
                      <c:pt idx="9158">
                        <c:v>91.58</c:v>
                      </c:pt>
                      <c:pt idx="9159">
                        <c:v>91.59</c:v>
                      </c:pt>
                      <c:pt idx="9160">
                        <c:v>91.600000000000009</c:v>
                      </c:pt>
                      <c:pt idx="9161">
                        <c:v>91.61</c:v>
                      </c:pt>
                      <c:pt idx="9162">
                        <c:v>91.62</c:v>
                      </c:pt>
                      <c:pt idx="9163">
                        <c:v>91.63</c:v>
                      </c:pt>
                      <c:pt idx="9164">
                        <c:v>91.64</c:v>
                      </c:pt>
                      <c:pt idx="9165">
                        <c:v>91.65</c:v>
                      </c:pt>
                      <c:pt idx="9166">
                        <c:v>91.66</c:v>
                      </c:pt>
                      <c:pt idx="9167">
                        <c:v>91.67</c:v>
                      </c:pt>
                      <c:pt idx="9168">
                        <c:v>91.68</c:v>
                      </c:pt>
                      <c:pt idx="9169">
                        <c:v>91.69</c:v>
                      </c:pt>
                      <c:pt idx="9170">
                        <c:v>91.7</c:v>
                      </c:pt>
                      <c:pt idx="9171">
                        <c:v>91.710000000000008</c:v>
                      </c:pt>
                      <c:pt idx="9172">
                        <c:v>91.72</c:v>
                      </c:pt>
                      <c:pt idx="9173">
                        <c:v>91.73</c:v>
                      </c:pt>
                      <c:pt idx="9174">
                        <c:v>91.74</c:v>
                      </c:pt>
                      <c:pt idx="9175">
                        <c:v>91.75</c:v>
                      </c:pt>
                      <c:pt idx="9176">
                        <c:v>91.76</c:v>
                      </c:pt>
                      <c:pt idx="9177">
                        <c:v>91.77</c:v>
                      </c:pt>
                      <c:pt idx="9178">
                        <c:v>91.78</c:v>
                      </c:pt>
                      <c:pt idx="9179">
                        <c:v>91.79</c:v>
                      </c:pt>
                      <c:pt idx="9180">
                        <c:v>91.8</c:v>
                      </c:pt>
                      <c:pt idx="9181">
                        <c:v>91.81</c:v>
                      </c:pt>
                      <c:pt idx="9182">
                        <c:v>91.820000000000007</c:v>
                      </c:pt>
                      <c:pt idx="9183">
                        <c:v>91.83</c:v>
                      </c:pt>
                      <c:pt idx="9184">
                        <c:v>91.84</c:v>
                      </c:pt>
                      <c:pt idx="9185">
                        <c:v>91.850000000000009</c:v>
                      </c:pt>
                      <c:pt idx="9186">
                        <c:v>91.86</c:v>
                      </c:pt>
                      <c:pt idx="9187">
                        <c:v>91.87</c:v>
                      </c:pt>
                      <c:pt idx="9188">
                        <c:v>91.88</c:v>
                      </c:pt>
                      <c:pt idx="9189">
                        <c:v>91.89</c:v>
                      </c:pt>
                      <c:pt idx="9190">
                        <c:v>91.9</c:v>
                      </c:pt>
                      <c:pt idx="9191">
                        <c:v>91.91</c:v>
                      </c:pt>
                      <c:pt idx="9192">
                        <c:v>91.92</c:v>
                      </c:pt>
                      <c:pt idx="9193">
                        <c:v>91.93</c:v>
                      </c:pt>
                      <c:pt idx="9194">
                        <c:v>91.94</c:v>
                      </c:pt>
                      <c:pt idx="9195">
                        <c:v>91.95</c:v>
                      </c:pt>
                      <c:pt idx="9196">
                        <c:v>91.960000000000008</c:v>
                      </c:pt>
                      <c:pt idx="9197">
                        <c:v>91.97</c:v>
                      </c:pt>
                      <c:pt idx="9198">
                        <c:v>91.98</c:v>
                      </c:pt>
                      <c:pt idx="9199">
                        <c:v>91.99</c:v>
                      </c:pt>
                      <c:pt idx="9200">
                        <c:v>92</c:v>
                      </c:pt>
                      <c:pt idx="9201">
                        <c:v>92.01</c:v>
                      </c:pt>
                      <c:pt idx="9202">
                        <c:v>92.02</c:v>
                      </c:pt>
                      <c:pt idx="9203">
                        <c:v>92.03</c:v>
                      </c:pt>
                      <c:pt idx="9204">
                        <c:v>92.04</c:v>
                      </c:pt>
                      <c:pt idx="9205">
                        <c:v>92.05</c:v>
                      </c:pt>
                      <c:pt idx="9206">
                        <c:v>92.06</c:v>
                      </c:pt>
                      <c:pt idx="9207">
                        <c:v>92.070000000000007</c:v>
                      </c:pt>
                      <c:pt idx="9208">
                        <c:v>92.08</c:v>
                      </c:pt>
                      <c:pt idx="9209">
                        <c:v>92.09</c:v>
                      </c:pt>
                      <c:pt idx="9210">
                        <c:v>92.100000000000009</c:v>
                      </c:pt>
                      <c:pt idx="9211">
                        <c:v>92.11</c:v>
                      </c:pt>
                      <c:pt idx="9212">
                        <c:v>92.12</c:v>
                      </c:pt>
                      <c:pt idx="9213">
                        <c:v>92.13</c:v>
                      </c:pt>
                      <c:pt idx="9214">
                        <c:v>92.14</c:v>
                      </c:pt>
                      <c:pt idx="9215">
                        <c:v>92.15</c:v>
                      </c:pt>
                      <c:pt idx="9216">
                        <c:v>92.16</c:v>
                      </c:pt>
                      <c:pt idx="9217">
                        <c:v>92.17</c:v>
                      </c:pt>
                      <c:pt idx="9218">
                        <c:v>92.18</c:v>
                      </c:pt>
                      <c:pt idx="9219">
                        <c:v>92.19</c:v>
                      </c:pt>
                      <c:pt idx="9220">
                        <c:v>92.2</c:v>
                      </c:pt>
                      <c:pt idx="9221">
                        <c:v>92.210000000000008</c:v>
                      </c:pt>
                      <c:pt idx="9222">
                        <c:v>92.22</c:v>
                      </c:pt>
                      <c:pt idx="9223">
                        <c:v>92.23</c:v>
                      </c:pt>
                      <c:pt idx="9224">
                        <c:v>92.24</c:v>
                      </c:pt>
                      <c:pt idx="9225">
                        <c:v>92.25</c:v>
                      </c:pt>
                      <c:pt idx="9226">
                        <c:v>92.26</c:v>
                      </c:pt>
                      <c:pt idx="9227">
                        <c:v>92.27</c:v>
                      </c:pt>
                      <c:pt idx="9228">
                        <c:v>92.28</c:v>
                      </c:pt>
                      <c:pt idx="9229">
                        <c:v>92.29</c:v>
                      </c:pt>
                      <c:pt idx="9230">
                        <c:v>92.3</c:v>
                      </c:pt>
                      <c:pt idx="9231">
                        <c:v>92.31</c:v>
                      </c:pt>
                      <c:pt idx="9232">
                        <c:v>92.320000000000007</c:v>
                      </c:pt>
                      <c:pt idx="9233">
                        <c:v>92.33</c:v>
                      </c:pt>
                      <c:pt idx="9234">
                        <c:v>92.34</c:v>
                      </c:pt>
                      <c:pt idx="9235">
                        <c:v>92.350000000000009</c:v>
                      </c:pt>
                      <c:pt idx="9236">
                        <c:v>92.36</c:v>
                      </c:pt>
                      <c:pt idx="9237">
                        <c:v>92.37</c:v>
                      </c:pt>
                      <c:pt idx="9238">
                        <c:v>92.38</c:v>
                      </c:pt>
                      <c:pt idx="9239">
                        <c:v>92.39</c:v>
                      </c:pt>
                      <c:pt idx="9240">
                        <c:v>92.4</c:v>
                      </c:pt>
                      <c:pt idx="9241">
                        <c:v>92.41</c:v>
                      </c:pt>
                      <c:pt idx="9242">
                        <c:v>92.42</c:v>
                      </c:pt>
                      <c:pt idx="9243">
                        <c:v>92.43</c:v>
                      </c:pt>
                      <c:pt idx="9244">
                        <c:v>92.44</c:v>
                      </c:pt>
                      <c:pt idx="9245">
                        <c:v>92.45</c:v>
                      </c:pt>
                      <c:pt idx="9246">
                        <c:v>92.460000000000008</c:v>
                      </c:pt>
                      <c:pt idx="9247">
                        <c:v>92.47</c:v>
                      </c:pt>
                      <c:pt idx="9248">
                        <c:v>92.48</c:v>
                      </c:pt>
                      <c:pt idx="9249">
                        <c:v>92.49</c:v>
                      </c:pt>
                      <c:pt idx="9250">
                        <c:v>92.5</c:v>
                      </c:pt>
                      <c:pt idx="9251">
                        <c:v>92.51</c:v>
                      </c:pt>
                      <c:pt idx="9252">
                        <c:v>92.52</c:v>
                      </c:pt>
                      <c:pt idx="9253">
                        <c:v>92.53</c:v>
                      </c:pt>
                      <c:pt idx="9254">
                        <c:v>92.54</c:v>
                      </c:pt>
                      <c:pt idx="9255">
                        <c:v>92.55</c:v>
                      </c:pt>
                      <c:pt idx="9256">
                        <c:v>92.56</c:v>
                      </c:pt>
                      <c:pt idx="9257">
                        <c:v>92.570000000000007</c:v>
                      </c:pt>
                      <c:pt idx="9258">
                        <c:v>92.58</c:v>
                      </c:pt>
                      <c:pt idx="9259">
                        <c:v>92.59</c:v>
                      </c:pt>
                      <c:pt idx="9260">
                        <c:v>92.600000000000009</c:v>
                      </c:pt>
                      <c:pt idx="9261">
                        <c:v>92.61</c:v>
                      </c:pt>
                      <c:pt idx="9262">
                        <c:v>92.62</c:v>
                      </c:pt>
                      <c:pt idx="9263">
                        <c:v>92.63</c:v>
                      </c:pt>
                      <c:pt idx="9264">
                        <c:v>92.64</c:v>
                      </c:pt>
                      <c:pt idx="9265">
                        <c:v>92.65</c:v>
                      </c:pt>
                      <c:pt idx="9266">
                        <c:v>92.66</c:v>
                      </c:pt>
                      <c:pt idx="9267">
                        <c:v>92.67</c:v>
                      </c:pt>
                      <c:pt idx="9268">
                        <c:v>92.68</c:v>
                      </c:pt>
                      <c:pt idx="9269">
                        <c:v>92.69</c:v>
                      </c:pt>
                      <c:pt idx="9270">
                        <c:v>92.7</c:v>
                      </c:pt>
                      <c:pt idx="9271">
                        <c:v>92.710000000000008</c:v>
                      </c:pt>
                      <c:pt idx="9272">
                        <c:v>92.72</c:v>
                      </c:pt>
                      <c:pt idx="9273">
                        <c:v>92.73</c:v>
                      </c:pt>
                      <c:pt idx="9274">
                        <c:v>92.74</c:v>
                      </c:pt>
                      <c:pt idx="9275">
                        <c:v>92.75</c:v>
                      </c:pt>
                      <c:pt idx="9276">
                        <c:v>92.76</c:v>
                      </c:pt>
                      <c:pt idx="9277">
                        <c:v>92.77</c:v>
                      </c:pt>
                      <c:pt idx="9278">
                        <c:v>92.78</c:v>
                      </c:pt>
                      <c:pt idx="9279">
                        <c:v>92.79</c:v>
                      </c:pt>
                      <c:pt idx="9280">
                        <c:v>92.8</c:v>
                      </c:pt>
                      <c:pt idx="9281">
                        <c:v>92.81</c:v>
                      </c:pt>
                      <c:pt idx="9282">
                        <c:v>92.820000000000007</c:v>
                      </c:pt>
                      <c:pt idx="9283">
                        <c:v>92.83</c:v>
                      </c:pt>
                      <c:pt idx="9284">
                        <c:v>92.84</c:v>
                      </c:pt>
                      <c:pt idx="9285">
                        <c:v>92.850000000000009</c:v>
                      </c:pt>
                      <c:pt idx="9286">
                        <c:v>92.86</c:v>
                      </c:pt>
                      <c:pt idx="9287">
                        <c:v>92.87</c:v>
                      </c:pt>
                      <c:pt idx="9288">
                        <c:v>92.88</c:v>
                      </c:pt>
                      <c:pt idx="9289">
                        <c:v>92.89</c:v>
                      </c:pt>
                      <c:pt idx="9290">
                        <c:v>92.9</c:v>
                      </c:pt>
                      <c:pt idx="9291">
                        <c:v>92.91</c:v>
                      </c:pt>
                      <c:pt idx="9292">
                        <c:v>92.92</c:v>
                      </c:pt>
                      <c:pt idx="9293">
                        <c:v>92.93</c:v>
                      </c:pt>
                      <c:pt idx="9294">
                        <c:v>92.94</c:v>
                      </c:pt>
                      <c:pt idx="9295">
                        <c:v>92.95</c:v>
                      </c:pt>
                      <c:pt idx="9296">
                        <c:v>92.960000000000008</c:v>
                      </c:pt>
                      <c:pt idx="9297">
                        <c:v>92.97</c:v>
                      </c:pt>
                      <c:pt idx="9298">
                        <c:v>92.98</c:v>
                      </c:pt>
                      <c:pt idx="9299">
                        <c:v>92.99</c:v>
                      </c:pt>
                      <c:pt idx="9300">
                        <c:v>93</c:v>
                      </c:pt>
                      <c:pt idx="9301">
                        <c:v>93.01</c:v>
                      </c:pt>
                      <c:pt idx="9302">
                        <c:v>93.02</c:v>
                      </c:pt>
                      <c:pt idx="9303">
                        <c:v>93.03</c:v>
                      </c:pt>
                      <c:pt idx="9304">
                        <c:v>93.04</c:v>
                      </c:pt>
                      <c:pt idx="9305">
                        <c:v>93.05</c:v>
                      </c:pt>
                      <c:pt idx="9306">
                        <c:v>93.06</c:v>
                      </c:pt>
                      <c:pt idx="9307">
                        <c:v>93.070000000000007</c:v>
                      </c:pt>
                      <c:pt idx="9308">
                        <c:v>93.08</c:v>
                      </c:pt>
                      <c:pt idx="9309">
                        <c:v>93.09</c:v>
                      </c:pt>
                      <c:pt idx="9310">
                        <c:v>93.100000000000009</c:v>
                      </c:pt>
                      <c:pt idx="9311">
                        <c:v>93.11</c:v>
                      </c:pt>
                      <c:pt idx="9312">
                        <c:v>93.12</c:v>
                      </c:pt>
                      <c:pt idx="9313">
                        <c:v>93.13</c:v>
                      </c:pt>
                      <c:pt idx="9314">
                        <c:v>93.14</c:v>
                      </c:pt>
                      <c:pt idx="9315">
                        <c:v>93.15</c:v>
                      </c:pt>
                      <c:pt idx="9316">
                        <c:v>93.16</c:v>
                      </c:pt>
                      <c:pt idx="9317">
                        <c:v>93.17</c:v>
                      </c:pt>
                      <c:pt idx="9318">
                        <c:v>93.18</c:v>
                      </c:pt>
                      <c:pt idx="9319">
                        <c:v>93.19</c:v>
                      </c:pt>
                      <c:pt idx="9320">
                        <c:v>93.2</c:v>
                      </c:pt>
                      <c:pt idx="9321">
                        <c:v>93.210000000000008</c:v>
                      </c:pt>
                      <c:pt idx="9322">
                        <c:v>93.22</c:v>
                      </c:pt>
                      <c:pt idx="9323">
                        <c:v>93.23</c:v>
                      </c:pt>
                      <c:pt idx="9324">
                        <c:v>93.24</c:v>
                      </c:pt>
                      <c:pt idx="9325">
                        <c:v>93.25</c:v>
                      </c:pt>
                      <c:pt idx="9326">
                        <c:v>93.26</c:v>
                      </c:pt>
                      <c:pt idx="9327">
                        <c:v>93.27</c:v>
                      </c:pt>
                      <c:pt idx="9328">
                        <c:v>93.28</c:v>
                      </c:pt>
                      <c:pt idx="9329">
                        <c:v>93.29</c:v>
                      </c:pt>
                      <c:pt idx="9330">
                        <c:v>93.3</c:v>
                      </c:pt>
                      <c:pt idx="9331">
                        <c:v>93.31</c:v>
                      </c:pt>
                      <c:pt idx="9332">
                        <c:v>93.320000000000007</c:v>
                      </c:pt>
                      <c:pt idx="9333">
                        <c:v>93.33</c:v>
                      </c:pt>
                      <c:pt idx="9334">
                        <c:v>93.34</c:v>
                      </c:pt>
                      <c:pt idx="9335">
                        <c:v>93.350000000000009</c:v>
                      </c:pt>
                      <c:pt idx="9336">
                        <c:v>93.36</c:v>
                      </c:pt>
                      <c:pt idx="9337">
                        <c:v>93.37</c:v>
                      </c:pt>
                      <c:pt idx="9338">
                        <c:v>93.38</c:v>
                      </c:pt>
                      <c:pt idx="9339">
                        <c:v>93.39</c:v>
                      </c:pt>
                      <c:pt idx="9340">
                        <c:v>93.4</c:v>
                      </c:pt>
                      <c:pt idx="9341">
                        <c:v>93.41</c:v>
                      </c:pt>
                      <c:pt idx="9342">
                        <c:v>93.42</c:v>
                      </c:pt>
                      <c:pt idx="9343">
                        <c:v>93.43</c:v>
                      </c:pt>
                      <c:pt idx="9344">
                        <c:v>93.44</c:v>
                      </c:pt>
                      <c:pt idx="9345">
                        <c:v>93.45</c:v>
                      </c:pt>
                      <c:pt idx="9346">
                        <c:v>93.460000000000008</c:v>
                      </c:pt>
                      <c:pt idx="9347">
                        <c:v>93.47</c:v>
                      </c:pt>
                      <c:pt idx="9348">
                        <c:v>93.48</c:v>
                      </c:pt>
                      <c:pt idx="9349">
                        <c:v>93.49</c:v>
                      </c:pt>
                      <c:pt idx="9350">
                        <c:v>93.5</c:v>
                      </c:pt>
                      <c:pt idx="9351">
                        <c:v>93.51</c:v>
                      </c:pt>
                      <c:pt idx="9352">
                        <c:v>93.52</c:v>
                      </c:pt>
                      <c:pt idx="9353">
                        <c:v>93.53</c:v>
                      </c:pt>
                      <c:pt idx="9354">
                        <c:v>93.54</c:v>
                      </c:pt>
                      <c:pt idx="9355">
                        <c:v>93.55</c:v>
                      </c:pt>
                      <c:pt idx="9356">
                        <c:v>93.56</c:v>
                      </c:pt>
                      <c:pt idx="9357">
                        <c:v>93.570000000000007</c:v>
                      </c:pt>
                      <c:pt idx="9358">
                        <c:v>93.58</c:v>
                      </c:pt>
                      <c:pt idx="9359">
                        <c:v>93.59</c:v>
                      </c:pt>
                      <c:pt idx="9360">
                        <c:v>93.600000000000009</c:v>
                      </c:pt>
                      <c:pt idx="9361">
                        <c:v>93.61</c:v>
                      </c:pt>
                      <c:pt idx="9362">
                        <c:v>93.62</c:v>
                      </c:pt>
                      <c:pt idx="9363">
                        <c:v>93.63</c:v>
                      </c:pt>
                      <c:pt idx="9364">
                        <c:v>93.64</c:v>
                      </c:pt>
                      <c:pt idx="9365">
                        <c:v>93.65</c:v>
                      </c:pt>
                      <c:pt idx="9366">
                        <c:v>93.66</c:v>
                      </c:pt>
                      <c:pt idx="9367">
                        <c:v>93.67</c:v>
                      </c:pt>
                      <c:pt idx="9368">
                        <c:v>93.68</c:v>
                      </c:pt>
                      <c:pt idx="9369">
                        <c:v>93.69</c:v>
                      </c:pt>
                      <c:pt idx="9370">
                        <c:v>93.7</c:v>
                      </c:pt>
                      <c:pt idx="9371">
                        <c:v>93.710000000000008</c:v>
                      </c:pt>
                      <c:pt idx="9372">
                        <c:v>93.72</c:v>
                      </c:pt>
                      <c:pt idx="9373">
                        <c:v>93.73</c:v>
                      </c:pt>
                      <c:pt idx="9374">
                        <c:v>93.74</c:v>
                      </c:pt>
                      <c:pt idx="9375">
                        <c:v>93.75</c:v>
                      </c:pt>
                      <c:pt idx="9376">
                        <c:v>93.76</c:v>
                      </c:pt>
                      <c:pt idx="9377">
                        <c:v>93.77</c:v>
                      </c:pt>
                      <c:pt idx="9378">
                        <c:v>93.78</c:v>
                      </c:pt>
                      <c:pt idx="9379">
                        <c:v>93.79</c:v>
                      </c:pt>
                      <c:pt idx="9380">
                        <c:v>93.8</c:v>
                      </c:pt>
                      <c:pt idx="9381">
                        <c:v>93.81</c:v>
                      </c:pt>
                      <c:pt idx="9382">
                        <c:v>93.820000000000007</c:v>
                      </c:pt>
                      <c:pt idx="9383">
                        <c:v>93.83</c:v>
                      </c:pt>
                      <c:pt idx="9384">
                        <c:v>93.84</c:v>
                      </c:pt>
                      <c:pt idx="9385">
                        <c:v>93.850000000000009</c:v>
                      </c:pt>
                      <c:pt idx="9386">
                        <c:v>93.86</c:v>
                      </c:pt>
                      <c:pt idx="9387">
                        <c:v>93.87</c:v>
                      </c:pt>
                      <c:pt idx="9388">
                        <c:v>93.88</c:v>
                      </c:pt>
                      <c:pt idx="9389">
                        <c:v>93.89</c:v>
                      </c:pt>
                      <c:pt idx="9390">
                        <c:v>93.9</c:v>
                      </c:pt>
                      <c:pt idx="9391">
                        <c:v>93.91</c:v>
                      </c:pt>
                      <c:pt idx="9392">
                        <c:v>93.92</c:v>
                      </c:pt>
                      <c:pt idx="9393">
                        <c:v>93.93</c:v>
                      </c:pt>
                      <c:pt idx="9394">
                        <c:v>93.94</c:v>
                      </c:pt>
                      <c:pt idx="9395">
                        <c:v>93.95</c:v>
                      </c:pt>
                      <c:pt idx="9396">
                        <c:v>93.960000000000008</c:v>
                      </c:pt>
                      <c:pt idx="9397">
                        <c:v>93.97</c:v>
                      </c:pt>
                      <c:pt idx="9398">
                        <c:v>93.98</c:v>
                      </c:pt>
                      <c:pt idx="9399">
                        <c:v>93.99</c:v>
                      </c:pt>
                      <c:pt idx="9400">
                        <c:v>94</c:v>
                      </c:pt>
                      <c:pt idx="9401">
                        <c:v>94.01</c:v>
                      </c:pt>
                      <c:pt idx="9402">
                        <c:v>94.02</c:v>
                      </c:pt>
                      <c:pt idx="9403">
                        <c:v>94.03</c:v>
                      </c:pt>
                      <c:pt idx="9404">
                        <c:v>94.04</c:v>
                      </c:pt>
                      <c:pt idx="9405">
                        <c:v>94.05</c:v>
                      </c:pt>
                      <c:pt idx="9406">
                        <c:v>94.06</c:v>
                      </c:pt>
                      <c:pt idx="9407">
                        <c:v>94.070000000000007</c:v>
                      </c:pt>
                      <c:pt idx="9408">
                        <c:v>94.08</c:v>
                      </c:pt>
                      <c:pt idx="9409">
                        <c:v>94.09</c:v>
                      </c:pt>
                      <c:pt idx="9410">
                        <c:v>94.100000000000009</c:v>
                      </c:pt>
                      <c:pt idx="9411">
                        <c:v>94.11</c:v>
                      </c:pt>
                      <c:pt idx="9412">
                        <c:v>94.12</c:v>
                      </c:pt>
                      <c:pt idx="9413">
                        <c:v>94.13</c:v>
                      </c:pt>
                      <c:pt idx="9414">
                        <c:v>94.14</c:v>
                      </c:pt>
                      <c:pt idx="9415">
                        <c:v>94.15</c:v>
                      </c:pt>
                      <c:pt idx="9416">
                        <c:v>94.16</c:v>
                      </c:pt>
                      <c:pt idx="9417">
                        <c:v>94.17</c:v>
                      </c:pt>
                      <c:pt idx="9418">
                        <c:v>94.18</c:v>
                      </c:pt>
                      <c:pt idx="9419">
                        <c:v>94.19</c:v>
                      </c:pt>
                      <c:pt idx="9420">
                        <c:v>94.2</c:v>
                      </c:pt>
                      <c:pt idx="9421">
                        <c:v>94.210000000000008</c:v>
                      </c:pt>
                      <c:pt idx="9422">
                        <c:v>94.22</c:v>
                      </c:pt>
                      <c:pt idx="9423">
                        <c:v>94.23</c:v>
                      </c:pt>
                      <c:pt idx="9424">
                        <c:v>94.24</c:v>
                      </c:pt>
                      <c:pt idx="9425">
                        <c:v>94.25</c:v>
                      </c:pt>
                      <c:pt idx="9426">
                        <c:v>94.26</c:v>
                      </c:pt>
                      <c:pt idx="9427">
                        <c:v>94.27</c:v>
                      </c:pt>
                      <c:pt idx="9428">
                        <c:v>94.28</c:v>
                      </c:pt>
                      <c:pt idx="9429">
                        <c:v>94.29</c:v>
                      </c:pt>
                      <c:pt idx="9430">
                        <c:v>94.3</c:v>
                      </c:pt>
                      <c:pt idx="9431">
                        <c:v>94.31</c:v>
                      </c:pt>
                      <c:pt idx="9432">
                        <c:v>94.320000000000007</c:v>
                      </c:pt>
                      <c:pt idx="9433">
                        <c:v>94.33</c:v>
                      </c:pt>
                      <c:pt idx="9434">
                        <c:v>94.34</c:v>
                      </c:pt>
                      <c:pt idx="9435">
                        <c:v>94.350000000000009</c:v>
                      </c:pt>
                      <c:pt idx="9436">
                        <c:v>94.36</c:v>
                      </c:pt>
                      <c:pt idx="9437">
                        <c:v>94.37</c:v>
                      </c:pt>
                      <c:pt idx="9438">
                        <c:v>94.38</c:v>
                      </c:pt>
                      <c:pt idx="9439">
                        <c:v>94.39</c:v>
                      </c:pt>
                      <c:pt idx="9440">
                        <c:v>94.4</c:v>
                      </c:pt>
                      <c:pt idx="9441">
                        <c:v>94.41</c:v>
                      </c:pt>
                      <c:pt idx="9442">
                        <c:v>94.42</c:v>
                      </c:pt>
                      <c:pt idx="9443">
                        <c:v>94.43</c:v>
                      </c:pt>
                      <c:pt idx="9444">
                        <c:v>94.44</c:v>
                      </c:pt>
                      <c:pt idx="9445">
                        <c:v>94.45</c:v>
                      </c:pt>
                      <c:pt idx="9446">
                        <c:v>94.460000000000008</c:v>
                      </c:pt>
                      <c:pt idx="9447">
                        <c:v>94.47</c:v>
                      </c:pt>
                      <c:pt idx="9448">
                        <c:v>94.48</c:v>
                      </c:pt>
                      <c:pt idx="9449">
                        <c:v>94.49</c:v>
                      </c:pt>
                      <c:pt idx="9450">
                        <c:v>94.5</c:v>
                      </c:pt>
                      <c:pt idx="9451">
                        <c:v>94.51</c:v>
                      </c:pt>
                      <c:pt idx="9452">
                        <c:v>94.52</c:v>
                      </c:pt>
                      <c:pt idx="9453">
                        <c:v>94.53</c:v>
                      </c:pt>
                      <c:pt idx="9454">
                        <c:v>94.54</c:v>
                      </c:pt>
                      <c:pt idx="9455">
                        <c:v>94.55</c:v>
                      </c:pt>
                      <c:pt idx="9456">
                        <c:v>94.56</c:v>
                      </c:pt>
                      <c:pt idx="9457">
                        <c:v>94.570000000000007</c:v>
                      </c:pt>
                      <c:pt idx="9458">
                        <c:v>94.58</c:v>
                      </c:pt>
                      <c:pt idx="9459">
                        <c:v>94.59</c:v>
                      </c:pt>
                      <c:pt idx="9460">
                        <c:v>94.600000000000009</c:v>
                      </c:pt>
                      <c:pt idx="9461">
                        <c:v>94.61</c:v>
                      </c:pt>
                      <c:pt idx="9462">
                        <c:v>94.62</c:v>
                      </c:pt>
                      <c:pt idx="9463">
                        <c:v>94.63</c:v>
                      </c:pt>
                      <c:pt idx="9464">
                        <c:v>94.64</c:v>
                      </c:pt>
                      <c:pt idx="9465">
                        <c:v>94.65</c:v>
                      </c:pt>
                      <c:pt idx="9466">
                        <c:v>94.66</c:v>
                      </c:pt>
                      <c:pt idx="9467">
                        <c:v>94.67</c:v>
                      </c:pt>
                      <c:pt idx="9468">
                        <c:v>94.68</c:v>
                      </c:pt>
                      <c:pt idx="9469">
                        <c:v>94.69</c:v>
                      </c:pt>
                      <c:pt idx="9470">
                        <c:v>94.7</c:v>
                      </c:pt>
                      <c:pt idx="9471">
                        <c:v>94.710000000000008</c:v>
                      </c:pt>
                      <c:pt idx="9472">
                        <c:v>94.72</c:v>
                      </c:pt>
                      <c:pt idx="9473">
                        <c:v>94.73</c:v>
                      </c:pt>
                      <c:pt idx="9474">
                        <c:v>94.74</c:v>
                      </c:pt>
                      <c:pt idx="9475">
                        <c:v>94.75</c:v>
                      </c:pt>
                      <c:pt idx="9476">
                        <c:v>94.76</c:v>
                      </c:pt>
                      <c:pt idx="9477">
                        <c:v>94.77</c:v>
                      </c:pt>
                      <c:pt idx="9478">
                        <c:v>94.78</c:v>
                      </c:pt>
                      <c:pt idx="9479">
                        <c:v>94.79</c:v>
                      </c:pt>
                      <c:pt idx="9480">
                        <c:v>94.8</c:v>
                      </c:pt>
                      <c:pt idx="9481">
                        <c:v>94.81</c:v>
                      </c:pt>
                      <c:pt idx="9482">
                        <c:v>94.820000000000007</c:v>
                      </c:pt>
                      <c:pt idx="9483">
                        <c:v>94.83</c:v>
                      </c:pt>
                      <c:pt idx="9484">
                        <c:v>94.84</c:v>
                      </c:pt>
                      <c:pt idx="9485">
                        <c:v>94.850000000000009</c:v>
                      </c:pt>
                      <c:pt idx="9486">
                        <c:v>94.86</c:v>
                      </c:pt>
                      <c:pt idx="9487">
                        <c:v>94.87</c:v>
                      </c:pt>
                      <c:pt idx="9488">
                        <c:v>94.88</c:v>
                      </c:pt>
                      <c:pt idx="9489">
                        <c:v>94.89</c:v>
                      </c:pt>
                      <c:pt idx="9490">
                        <c:v>94.9</c:v>
                      </c:pt>
                      <c:pt idx="9491">
                        <c:v>94.91</c:v>
                      </c:pt>
                      <c:pt idx="9492">
                        <c:v>94.92</c:v>
                      </c:pt>
                      <c:pt idx="9493">
                        <c:v>94.93</c:v>
                      </c:pt>
                      <c:pt idx="9494">
                        <c:v>94.94</c:v>
                      </c:pt>
                      <c:pt idx="9495">
                        <c:v>94.95</c:v>
                      </c:pt>
                      <c:pt idx="9496">
                        <c:v>94.960000000000008</c:v>
                      </c:pt>
                      <c:pt idx="9497">
                        <c:v>94.97</c:v>
                      </c:pt>
                      <c:pt idx="9498">
                        <c:v>94.98</c:v>
                      </c:pt>
                      <c:pt idx="9499">
                        <c:v>94.99</c:v>
                      </c:pt>
                      <c:pt idx="9500">
                        <c:v>95</c:v>
                      </c:pt>
                      <c:pt idx="9501">
                        <c:v>95.01</c:v>
                      </c:pt>
                      <c:pt idx="9502">
                        <c:v>95.02</c:v>
                      </c:pt>
                      <c:pt idx="9503">
                        <c:v>95.03</c:v>
                      </c:pt>
                      <c:pt idx="9504">
                        <c:v>95.04</c:v>
                      </c:pt>
                      <c:pt idx="9505">
                        <c:v>95.05</c:v>
                      </c:pt>
                      <c:pt idx="9506">
                        <c:v>95.06</c:v>
                      </c:pt>
                      <c:pt idx="9507">
                        <c:v>95.070000000000007</c:v>
                      </c:pt>
                      <c:pt idx="9508">
                        <c:v>95.08</c:v>
                      </c:pt>
                      <c:pt idx="9509">
                        <c:v>95.09</c:v>
                      </c:pt>
                      <c:pt idx="9510">
                        <c:v>95.100000000000009</c:v>
                      </c:pt>
                      <c:pt idx="9511">
                        <c:v>95.11</c:v>
                      </c:pt>
                      <c:pt idx="9512">
                        <c:v>95.12</c:v>
                      </c:pt>
                      <c:pt idx="9513">
                        <c:v>95.13</c:v>
                      </c:pt>
                      <c:pt idx="9514">
                        <c:v>95.14</c:v>
                      </c:pt>
                      <c:pt idx="9515">
                        <c:v>95.15</c:v>
                      </c:pt>
                      <c:pt idx="9516">
                        <c:v>95.16</c:v>
                      </c:pt>
                      <c:pt idx="9517">
                        <c:v>95.17</c:v>
                      </c:pt>
                      <c:pt idx="9518">
                        <c:v>95.18</c:v>
                      </c:pt>
                      <c:pt idx="9519">
                        <c:v>95.19</c:v>
                      </c:pt>
                      <c:pt idx="9520">
                        <c:v>95.2</c:v>
                      </c:pt>
                      <c:pt idx="9521">
                        <c:v>95.210000000000008</c:v>
                      </c:pt>
                      <c:pt idx="9522">
                        <c:v>95.22</c:v>
                      </c:pt>
                      <c:pt idx="9523">
                        <c:v>95.23</c:v>
                      </c:pt>
                      <c:pt idx="9524">
                        <c:v>95.24</c:v>
                      </c:pt>
                      <c:pt idx="9525">
                        <c:v>95.25</c:v>
                      </c:pt>
                      <c:pt idx="9526">
                        <c:v>95.26</c:v>
                      </c:pt>
                      <c:pt idx="9527">
                        <c:v>95.27</c:v>
                      </c:pt>
                      <c:pt idx="9528">
                        <c:v>95.28</c:v>
                      </c:pt>
                      <c:pt idx="9529">
                        <c:v>95.29</c:v>
                      </c:pt>
                      <c:pt idx="9530">
                        <c:v>95.3</c:v>
                      </c:pt>
                      <c:pt idx="9531">
                        <c:v>95.31</c:v>
                      </c:pt>
                      <c:pt idx="9532">
                        <c:v>95.320000000000007</c:v>
                      </c:pt>
                      <c:pt idx="9533">
                        <c:v>95.33</c:v>
                      </c:pt>
                      <c:pt idx="9534">
                        <c:v>95.34</c:v>
                      </c:pt>
                      <c:pt idx="9535">
                        <c:v>95.350000000000009</c:v>
                      </c:pt>
                      <c:pt idx="9536">
                        <c:v>95.36</c:v>
                      </c:pt>
                      <c:pt idx="9537">
                        <c:v>95.37</c:v>
                      </c:pt>
                      <c:pt idx="9538">
                        <c:v>95.38</c:v>
                      </c:pt>
                      <c:pt idx="9539">
                        <c:v>95.39</c:v>
                      </c:pt>
                      <c:pt idx="9540">
                        <c:v>95.4</c:v>
                      </c:pt>
                      <c:pt idx="9541">
                        <c:v>95.41</c:v>
                      </c:pt>
                      <c:pt idx="9542">
                        <c:v>95.42</c:v>
                      </c:pt>
                      <c:pt idx="9543">
                        <c:v>95.43</c:v>
                      </c:pt>
                      <c:pt idx="9544">
                        <c:v>95.44</c:v>
                      </c:pt>
                      <c:pt idx="9545">
                        <c:v>95.45</c:v>
                      </c:pt>
                      <c:pt idx="9546">
                        <c:v>95.460000000000008</c:v>
                      </c:pt>
                      <c:pt idx="9547">
                        <c:v>95.47</c:v>
                      </c:pt>
                      <c:pt idx="9548">
                        <c:v>95.48</c:v>
                      </c:pt>
                      <c:pt idx="9549">
                        <c:v>95.49</c:v>
                      </c:pt>
                      <c:pt idx="9550">
                        <c:v>95.5</c:v>
                      </c:pt>
                      <c:pt idx="9551">
                        <c:v>95.51</c:v>
                      </c:pt>
                      <c:pt idx="9552">
                        <c:v>95.52</c:v>
                      </c:pt>
                      <c:pt idx="9553">
                        <c:v>95.53</c:v>
                      </c:pt>
                      <c:pt idx="9554">
                        <c:v>95.54</c:v>
                      </c:pt>
                      <c:pt idx="9555">
                        <c:v>95.55</c:v>
                      </c:pt>
                      <c:pt idx="9556">
                        <c:v>95.56</c:v>
                      </c:pt>
                      <c:pt idx="9557">
                        <c:v>95.570000000000007</c:v>
                      </c:pt>
                      <c:pt idx="9558">
                        <c:v>95.58</c:v>
                      </c:pt>
                      <c:pt idx="9559">
                        <c:v>95.59</c:v>
                      </c:pt>
                      <c:pt idx="9560">
                        <c:v>95.600000000000009</c:v>
                      </c:pt>
                      <c:pt idx="9561">
                        <c:v>95.61</c:v>
                      </c:pt>
                      <c:pt idx="9562">
                        <c:v>95.62</c:v>
                      </c:pt>
                      <c:pt idx="9563">
                        <c:v>95.63</c:v>
                      </c:pt>
                      <c:pt idx="9564">
                        <c:v>95.64</c:v>
                      </c:pt>
                      <c:pt idx="9565">
                        <c:v>95.65</c:v>
                      </c:pt>
                      <c:pt idx="9566">
                        <c:v>95.66</c:v>
                      </c:pt>
                      <c:pt idx="9567">
                        <c:v>95.67</c:v>
                      </c:pt>
                      <c:pt idx="9568">
                        <c:v>95.68</c:v>
                      </c:pt>
                      <c:pt idx="9569">
                        <c:v>95.69</c:v>
                      </c:pt>
                      <c:pt idx="9570">
                        <c:v>95.7</c:v>
                      </c:pt>
                      <c:pt idx="9571">
                        <c:v>95.710000000000008</c:v>
                      </c:pt>
                      <c:pt idx="9572">
                        <c:v>95.72</c:v>
                      </c:pt>
                      <c:pt idx="9573">
                        <c:v>95.73</c:v>
                      </c:pt>
                      <c:pt idx="9574">
                        <c:v>95.740000000000009</c:v>
                      </c:pt>
                      <c:pt idx="9575">
                        <c:v>95.75</c:v>
                      </c:pt>
                      <c:pt idx="9576">
                        <c:v>95.76</c:v>
                      </c:pt>
                      <c:pt idx="9577">
                        <c:v>95.77</c:v>
                      </c:pt>
                      <c:pt idx="9578">
                        <c:v>95.78</c:v>
                      </c:pt>
                      <c:pt idx="9579">
                        <c:v>95.79</c:v>
                      </c:pt>
                      <c:pt idx="9580">
                        <c:v>95.8</c:v>
                      </c:pt>
                      <c:pt idx="9581">
                        <c:v>95.81</c:v>
                      </c:pt>
                      <c:pt idx="9582">
                        <c:v>95.820000000000007</c:v>
                      </c:pt>
                      <c:pt idx="9583">
                        <c:v>95.83</c:v>
                      </c:pt>
                      <c:pt idx="9584">
                        <c:v>95.84</c:v>
                      </c:pt>
                      <c:pt idx="9585">
                        <c:v>95.850000000000009</c:v>
                      </c:pt>
                      <c:pt idx="9586">
                        <c:v>95.86</c:v>
                      </c:pt>
                      <c:pt idx="9587">
                        <c:v>95.87</c:v>
                      </c:pt>
                      <c:pt idx="9588">
                        <c:v>95.88</c:v>
                      </c:pt>
                      <c:pt idx="9589">
                        <c:v>95.89</c:v>
                      </c:pt>
                      <c:pt idx="9590">
                        <c:v>95.9</c:v>
                      </c:pt>
                      <c:pt idx="9591">
                        <c:v>95.91</c:v>
                      </c:pt>
                      <c:pt idx="9592">
                        <c:v>95.92</c:v>
                      </c:pt>
                      <c:pt idx="9593">
                        <c:v>95.93</c:v>
                      </c:pt>
                      <c:pt idx="9594">
                        <c:v>95.94</c:v>
                      </c:pt>
                      <c:pt idx="9595">
                        <c:v>95.95</c:v>
                      </c:pt>
                      <c:pt idx="9596">
                        <c:v>95.960000000000008</c:v>
                      </c:pt>
                      <c:pt idx="9597">
                        <c:v>95.97</c:v>
                      </c:pt>
                      <c:pt idx="9598">
                        <c:v>95.98</c:v>
                      </c:pt>
                      <c:pt idx="9599">
                        <c:v>95.990000000000009</c:v>
                      </c:pt>
                      <c:pt idx="9600">
                        <c:v>96</c:v>
                      </c:pt>
                      <c:pt idx="9601">
                        <c:v>96.01</c:v>
                      </c:pt>
                      <c:pt idx="9602">
                        <c:v>96.02</c:v>
                      </c:pt>
                      <c:pt idx="9603">
                        <c:v>96.03</c:v>
                      </c:pt>
                      <c:pt idx="9604">
                        <c:v>96.04</c:v>
                      </c:pt>
                      <c:pt idx="9605">
                        <c:v>96.05</c:v>
                      </c:pt>
                      <c:pt idx="9606">
                        <c:v>96.06</c:v>
                      </c:pt>
                      <c:pt idx="9607">
                        <c:v>96.070000000000007</c:v>
                      </c:pt>
                      <c:pt idx="9608">
                        <c:v>96.08</c:v>
                      </c:pt>
                      <c:pt idx="9609">
                        <c:v>96.09</c:v>
                      </c:pt>
                      <c:pt idx="9610">
                        <c:v>96.100000000000009</c:v>
                      </c:pt>
                      <c:pt idx="9611">
                        <c:v>96.11</c:v>
                      </c:pt>
                      <c:pt idx="9612">
                        <c:v>96.12</c:v>
                      </c:pt>
                      <c:pt idx="9613">
                        <c:v>96.13</c:v>
                      </c:pt>
                      <c:pt idx="9614">
                        <c:v>96.14</c:v>
                      </c:pt>
                      <c:pt idx="9615">
                        <c:v>96.15</c:v>
                      </c:pt>
                      <c:pt idx="9616">
                        <c:v>96.16</c:v>
                      </c:pt>
                      <c:pt idx="9617">
                        <c:v>96.17</c:v>
                      </c:pt>
                      <c:pt idx="9618">
                        <c:v>96.18</c:v>
                      </c:pt>
                      <c:pt idx="9619">
                        <c:v>96.19</c:v>
                      </c:pt>
                      <c:pt idx="9620">
                        <c:v>96.2</c:v>
                      </c:pt>
                      <c:pt idx="9621">
                        <c:v>96.210000000000008</c:v>
                      </c:pt>
                      <c:pt idx="9622">
                        <c:v>96.22</c:v>
                      </c:pt>
                      <c:pt idx="9623">
                        <c:v>96.23</c:v>
                      </c:pt>
                      <c:pt idx="9624">
                        <c:v>96.240000000000009</c:v>
                      </c:pt>
                      <c:pt idx="9625">
                        <c:v>96.25</c:v>
                      </c:pt>
                      <c:pt idx="9626">
                        <c:v>96.26</c:v>
                      </c:pt>
                      <c:pt idx="9627">
                        <c:v>96.27</c:v>
                      </c:pt>
                      <c:pt idx="9628">
                        <c:v>96.28</c:v>
                      </c:pt>
                      <c:pt idx="9629">
                        <c:v>96.29</c:v>
                      </c:pt>
                      <c:pt idx="9630">
                        <c:v>96.3</c:v>
                      </c:pt>
                      <c:pt idx="9631">
                        <c:v>96.31</c:v>
                      </c:pt>
                      <c:pt idx="9632">
                        <c:v>96.320000000000007</c:v>
                      </c:pt>
                      <c:pt idx="9633">
                        <c:v>96.33</c:v>
                      </c:pt>
                      <c:pt idx="9634">
                        <c:v>96.34</c:v>
                      </c:pt>
                      <c:pt idx="9635">
                        <c:v>96.350000000000009</c:v>
                      </c:pt>
                      <c:pt idx="9636">
                        <c:v>96.36</c:v>
                      </c:pt>
                      <c:pt idx="9637">
                        <c:v>96.37</c:v>
                      </c:pt>
                      <c:pt idx="9638">
                        <c:v>96.38</c:v>
                      </c:pt>
                      <c:pt idx="9639">
                        <c:v>96.39</c:v>
                      </c:pt>
                      <c:pt idx="9640">
                        <c:v>96.4</c:v>
                      </c:pt>
                      <c:pt idx="9641">
                        <c:v>96.41</c:v>
                      </c:pt>
                      <c:pt idx="9642">
                        <c:v>96.42</c:v>
                      </c:pt>
                      <c:pt idx="9643">
                        <c:v>96.43</c:v>
                      </c:pt>
                      <c:pt idx="9644">
                        <c:v>96.44</c:v>
                      </c:pt>
                      <c:pt idx="9645">
                        <c:v>96.45</c:v>
                      </c:pt>
                      <c:pt idx="9646">
                        <c:v>96.460000000000008</c:v>
                      </c:pt>
                      <c:pt idx="9647">
                        <c:v>96.47</c:v>
                      </c:pt>
                      <c:pt idx="9648">
                        <c:v>96.48</c:v>
                      </c:pt>
                      <c:pt idx="9649">
                        <c:v>96.490000000000009</c:v>
                      </c:pt>
                      <c:pt idx="9650">
                        <c:v>96.5</c:v>
                      </c:pt>
                      <c:pt idx="9651">
                        <c:v>96.51</c:v>
                      </c:pt>
                      <c:pt idx="9652">
                        <c:v>96.52</c:v>
                      </c:pt>
                      <c:pt idx="9653">
                        <c:v>96.53</c:v>
                      </c:pt>
                      <c:pt idx="9654">
                        <c:v>96.54</c:v>
                      </c:pt>
                      <c:pt idx="9655">
                        <c:v>96.55</c:v>
                      </c:pt>
                      <c:pt idx="9656">
                        <c:v>96.56</c:v>
                      </c:pt>
                      <c:pt idx="9657">
                        <c:v>96.570000000000007</c:v>
                      </c:pt>
                      <c:pt idx="9658">
                        <c:v>96.58</c:v>
                      </c:pt>
                      <c:pt idx="9659">
                        <c:v>96.59</c:v>
                      </c:pt>
                      <c:pt idx="9660">
                        <c:v>96.600000000000009</c:v>
                      </c:pt>
                      <c:pt idx="9661">
                        <c:v>96.61</c:v>
                      </c:pt>
                      <c:pt idx="9662">
                        <c:v>96.62</c:v>
                      </c:pt>
                      <c:pt idx="9663">
                        <c:v>96.63</c:v>
                      </c:pt>
                      <c:pt idx="9664">
                        <c:v>96.64</c:v>
                      </c:pt>
                      <c:pt idx="9665">
                        <c:v>96.65</c:v>
                      </c:pt>
                      <c:pt idx="9666">
                        <c:v>96.66</c:v>
                      </c:pt>
                      <c:pt idx="9667">
                        <c:v>96.67</c:v>
                      </c:pt>
                      <c:pt idx="9668">
                        <c:v>96.68</c:v>
                      </c:pt>
                      <c:pt idx="9669">
                        <c:v>96.69</c:v>
                      </c:pt>
                      <c:pt idx="9670">
                        <c:v>96.7</c:v>
                      </c:pt>
                      <c:pt idx="9671">
                        <c:v>96.710000000000008</c:v>
                      </c:pt>
                      <c:pt idx="9672">
                        <c:v>96.72</c:v>
                      </c:pt>
                      <c:pt idx="9673">
                        <c:v>96.73</c:v>
                      </c:pt>
                      <c:pt idx="9674">
                        <c:v>96.740000000000009</c:v>
                      </c:pt>
                      <c:pt idx="9675">
                        <c:v>96.75</c:v>
                      </c:pt>
                      <c:pt idx="9676">
                        <c:v>96.76</c:v>
                      </c:pt>
                      <c:pt idx="9677">
                        <c:v>96.77</c:v>
                      </c:pt>
                      <c:pt idx="9678">
                        <c:v>96.78</c:v>
                      </c:pt>
                      <c:pt idx="9679">
                        <c:v>96.79</c:v>
                      </c:pt>
                      <c:pt idx="9680">
                        <c:v>96.8</c:v>
                      </c:pt>
                      <c:pt idx="9681">
                        <c:v>96.81</c:v>
                      </c:pt>
                      <c:pt idx="9682">
                        <c:v>96.820000000000007</c:v>
                      </c:pt>
                      <c:pt idx="9683">
                        <c:v>96.83</c:v>
                      </c:pt>
                      <c:pt idx="9684">
                        <c:v>96.84</c:v>
                      </c:pt>
                      <c:pt idx="9685">
                        <c:v>96.850000000000009</c:v>
                      </c:pt>
                      <c:pt idx="9686">
                        <c:v>96.86</c:v>
                      </c:pt>
                      <c:pt idx="9687">
                        <c:v>96.87</c:v>
                      </c:pt>
                      <c:pt idx="9688">
                        <c:v>96.88</c:v>
                      </c:pt>
                      <c:pt idx="9689">
                        <c:v>96.89</c:v>
                      </c:pt>
                      <c:pt idx="9690">
                        <c:v>96.9</c:v>
                      </c:pt>
                      <c:pt idx="9691">
                        <c:v>96.91</c:v>
                      </c:pt>
                      <c:pt idx="9692">
                        <c:v>96.92</c:v>
                      </c:pt>
                      <c:pt idx="9693">
                        <c:v>96.93</c:v>
                      </c:pt>
                      <c:pt idx="9694">
                        <c:v>96.94</c:v>
                      </c:pt>
                      <c:pt idx="9695">
                        <c:v>96.95</c:v>
                      </c:pt>
                      <c:pt idx="9696">
                        <c:v>96.960000000000008</c:v>
                      </c:pt>
                      <c:pt idx="9697">
                        <c:v>96.97</c:v>
                      </c:pt>
                      <c:pt idx="9698">
                        <c:v>96.98</c:v>
                      </c:pt>
                      <c:pt idx="9699">
                        <c:v>96.990000000000009</c:v>
                      </c:pt>
                      <c:pt idx="9700">
                        <c:v>97</c:v>
                      </c:pt>
                      <c:pt idx="9701">
                        <c:v>97.01</c:v>
                      </c:pt>
                      <c:pt idx="9702">
                        <c:v>97.02</c:v>
                      </c:pt>
                      <c:pt idx="9703">
                        <c:v>97.03</c:v>
                      </c:pt>
                      <c:pt idx="9704">
                        <c:v>97.04</c:v>
                      </c:pt>
                      <c:pt idx="9705">
                        <c:v>97.05</c:v>
                      </c:pt>
                      <c:pt idx="9706">
                        <c:v>97.06</c:v>
                      </c:pt>
                      <c:pt idx="9707">
                        <c:v>97.070000000000007</c:v>
                      </c:pt>
                      <c:pt idx="9708">
                        <c:v>97.08</c:v>
                      </c:pt>
                      <c:pt idx="9709">
                        <c:v>97.09</c:v>
                      </c:pt>
                      <c:pt idx="9710">
                        <c:v>97.100000000000009</c:v>
                      </c:pt>
                      <c:pt idx="9711">
                        <c:v>97.11</c:v>
                      </c:pt>
                      <c:pt idx="9712">
                        <c:v>97.12</c:v>
                      </c:pt>
                      <c:pt idx="9713">
                        <c:v>97.13</c:v>
                      </c:pt>
                      <c:pt idx="9714">
                        <c:v>97.14</c:v>
                      </c:pt>
                      <c:pt idx="9715">
                        <c:v>97.15</c:v>
                      </c:pt>
                      <c:pt idx="9716">
                        <c:v>97.16</c:v>
                      </c:pt>
                      <c:pt idx="9717">
                        <c:v>97.17</c:v>
                      </c:pt>
                      <c:pt idx="9718">
                        <c:v>97.18</c:v>
                      </c:pt>
                      <c:pt idx="9719">
                        <c:v>97.19</c:v>
                      </c:pt>
                      <c:pt idx="9720">
                        <c:v>97.2</c:v>
                      </c:pt>
                      <c:pt idx="9721">
                        <c:v>97.210000000000008</c:v>
                      </c:pt>
                      <c:pt idx="9722">
                        <c:v>97.22</c:v>
                      </c:pt>
                      <c:pt idx="9723">
                        <c:v>97.23</c:v>
                      </c:pt>
                      <c:pt idx="9724">
                        <c:v>97.240000000000009</c:v>
                      </c:pt>
                      <c:pt idx="9725">
                        <c:v>97.25</c:v>
                      </c:pt>
                      <c:pt idx="9726">
                        <c:v>97.26</c:v>
                      </c:pt>
                      <c:pt idx="9727">
                        <c:v>97.27</c:v>
                      </c:pt>
                      <c:pt idx="9728">
                        <c:v>97.28</c:v>
                      </c:pt>
                      <c:pt idx="9729">
                        <c:v>97.29</c:v>
                      </c:pt>
                      <c:pt idx="9730">
                        <c:v>97.3</c:v>
                      </c:pt>
                      <c:pt idx="9731">
                        <c:v>97.31</c:v>
                      </c:pt>
                      <c:pt idx="9732">
                        <c:v>97.320000000000007</c:v>
                      </c:pt>
                      <c:pt idx="9733">
                        <c:v>97.33</c:v>
                      </c:pt>
                      <c:pt idx="9734">
                        <c:v>97.34</c:v>
                      </c:pt>
                      <c:pt idx="9735">
                        <c:v>97.350000000000009</c:v>
                      </c:pt>
                      <c:pt idx="9736">
                        <c:v>97.36</c:v>
                      </c:pt>
                      <c:pt idx="9737">
                        <c:v>97.37</c:v>
                      </c:pt>
                      <c:pt idx="9738">
                        <c:v>97.38</c:v>
                      </c:pt>
                      <c:pt idx="9739">
                        <c:v>97.39</c:v>
                      </c:pt>
                      <c:pt idx="9740">
                        <c:v>97.4</c:v>
                      </c:pt>
                      <c:pt idx="9741">
                        <c:v>97.41</c:v>
                      </c:pt>
                      <c:pt idx="9742">
                        <c:v>97.42</c:v>
                      </c:pt>
                      <c:pt idx="9743">
                        <c:v>97.43</c:v>
                      </c:pt>
                      <c:pt idx="9744">
                        <c:v>97.44</c:v>
                      </c:pt>
                      <c:pt idx="9745">
                        <c:v>97.45</c:v>
                      </c:pt>
                      <c:pt idx="9746">
                        <c:v>97.460000000000008</c:v>
                      </c:pt>
                      <c:pt idx="9747">
                        <c:v>97.47</c:v>
                      </c:pt>
                      <c:pt idx="9748">
                        <c:v>97.48</c:v>
                      </c:pt>
                      <c:pt idx="9749">
                        <c:v>97.490000000000009</c:v>
                      </c:pt>
                      <c:pt idx="9750">
                        <c:v>97.5</c:v>
                      </c:pt>
                      <c:pt idx="9751">
                        <c:v>97.51</c:v>
                      </c:pt>
                      <c:pt idx="9752">
                        <c:v>97.52</c:v>
                      </c:pt>
                      <c:pt idx="9753">
                        <c:v>97.53</c:v>
                      </c:pt>
                      <c:pt idx="9754">
                        <c:v>97.54</c:v>
                      </c:pt>
                      <c:pt idx="9755">
                        <c:v>97.55</c:v>
                      </c:pt>
                      <c:pt idx="9756">
                        <c:v>97.56</c:v>
                      </c:pt>
                      <c:pt idx="9757">
                        <c:v>97.570000000000007</c:v>
                      </c:pt>
                      <c:pt idx="9758">
                        <c:v>97.58</c:v>
                      </c:pt>
                      <c:pt idx="9759">
                        <c:v>97.59</c:v>
                      </c:pt>
                      <c:pt idx="9760">
                        <c:v>97.600000000000009</c:v>
                      </c:pt>
                      <c:pt idx="9761">
                        <c:v>97.61</c:v>
                      </c:pt>
                      <c:pt idx="9762">
                        <c:v>97.62</c:v>
                      </c:pt>
                      <c:pt idx="9763">
                        <c:v>97.63</c:v>
                      </c:pt>
                      <c:pt idx="9764">
                        <c:v>97.64</c:v>
                      </c:pt>
                      <c:pt idx="9765">
                        <c:v>97.65</c:v>
                      </c:pt>
                      <c:pt idx="9766">
                        <c:v>97.66</c:v>
                      </c:pt>
                      <c:pt idx="9767">
                        <c:v>97.67</c:v>
                      </c:pt>
                      <c:pt idx="9768">
                        <c:v>97.68</c:v>
                      </c:pt>
                      <c:pt idx="9769">
                        <c:v>97.69</c:v>
                      </c:pt>
                      <c:pt idx="9770">
                        <c:v>97.7</c:v>
                      </c:pt>
                      <c:pt idx="9771">
                        <c:v>97.710000000000008</c:v>
                      </c:pt>
                      <c:pt idx="9772">
                        <c:v>97.72</c:v>
                      </c:pt>
                      <c:pt idx="9773">
                        <c:v>97.73</c:v>
                      </c:pt>
                      <c:pt idx="9774">
                        <c:v>97.740000000000009</c:v>
                      </c:pt>
                      <c:pt idx="9775">
                        <c:v>97.75</c:v>
                      </c:pt>
                      <c:pt idx="9776">
                        <c:v>97.76</c:v>
                      </c:pt>
                      <c:pt idx="9777">
                        <c:v>97.77</c:v>
                      </c:pt>
                      <c:pt idx="9778">
                        <c:v>97.78</c:v>
                      </c:pt>
                      <c:pt idx="9779">
                        <c:v>97.79</c:v>
                      </c:pt>
                      <c:pt idx="9780">
                        <c:v>97.8</c:v>
                      </c:pt>
                      <c:pt idx="9781">
                        <c:v>97.81</c:v>
                      </c:pt>
                      <c:pt idx="9782">
                        <c:v>97.820000000000007</c:v>
                      </c:pt>
                      <c:pt idx="9783">
                        <c:v>97.83</c:v>
                      </c:pt>
                      <c:pt idx="9784">
                        <c:v>97.84</c:v>
                      </c:pt>
                      <c:pt idx="9785">
                        <c:v>97.850000000000009</c:v>
                      </c:pt>
                      <c:pt idx="9786">
                        <c:v>97.86</c:v>
                      </c:pt>
                      <c:pt idx="9787">
                        <c:v>97.87</c:v>
                      </c:pt>
                      <c:pt idx="9788">
                        <c:v>97.88</c:v>
                      </c:pt>
                      <c:pt idx="9789">
                        <c:v>97.89</c:v>
                      </c:pt>
                      <c:pt idx="9790">
                        <c:v>97.9</c:v>
                      </c:pt>
                      <c:pt idx="9791">
                        <c:v>97.91</c:v>
                      </c:pt>
                      <c:pt idx="9792">
                        <c:v>97.92</c:v>
                      </c:pt>
                      <c:pt idx="9793">
                        <c:v>97.93</c:v>
                      </c:pt>
                      <c:pt idx="9794">
                        <c:v>97.94</c:v>
                      </c:pt>
                      <c:pt idx="9795">
                        <c:v>97.95</c:v>
                      </c:pt>
                      <c:pt idx="9796">
                        <c:v>97.960000000000008</c:v>
                      </c:pt>
                      <c:pt idx="9797">
                        <c:v>97.97</c:v>
                      </c:pt>
                      <c:pt idx="9798">
                        <c:v>97.98</c:v>
                      </c:pt>
                      <c:pt idx="9799">
                        <c:v>97.990000000000009</c:v>
                      </c:pt>
                      <c:pt idx="9800">
                        <c:v>98</c:v>
                      </c:pt>
                      <c:pt idx="9801">
                        <c:v>98.01</c:v>
                      </c:pt>
                      <c:pt idx="9802">
                        <c:v>98.02</c:v>
                      </c:pt>
                      <c:pt idx="9803">
                        <c:v>98.03</c:v>
                      </c:pt>
                      <c:pt idx="9804">
                        <c:v>98.04</c:v>
                      </c:pt>
                      <c:pt idx="9805">
                        <c:v>98.05</c:v>
                      </c:pt>
                      <c:pt idx="9806">
                        <c:v>98.06</c:v>
                      </c:pt>
                      <c:pt idx="9807">
                        <c:v>98.070000000000007</c:v>
                      </c:pt>
                      <c:pt idx="9808">
                        <c:v>98.08</c:v>
                      </c:pt>
                      <c:pt idx="9809">
                        <c:v>98.09</c:v>
                      </c:pt>
                      <c:pt idx="9810">
                        <c:v>98.100000000000009</c:v>
                      </c:pt>
                      <c:pt idx="9811">
                        <c:v>98.11</c:v>
                      </c:pt>
                      <c:pt idx="9812">
                        <c:v>98.12</c:v>
                      </c:pt>
                      <c:pt idx="9813">
                        <c:v>98.13</c:v>
                      </c:pt>
                      <c:pt idx="9814">
                        <c:v>98.14</c:v>
                      </c:pt>
                      <c:pt idx="9815">
                        <c:v>98.15</c:v>
                      </c:pt>
                      <c:pt idx="9816">
                        <c:v>98.16</c:v>
                      </c:pt>
                      <c:pt idx="9817">
                        <c:v>98.17</c:v>
                      </c:pt>
                      <c:pt idx="9818">
                        <c:v>98.18</c:v>
                      </c:pt>
                      <c:pt idx="9819">
                        <c:v>98.19</c:v>
                      </c:pt>
                      <c:pt idx="9820">
                        <c:v>98.2</c:v>
                      </c:pt>
                      <c:pt idx="9821">
                        <c:v>98.210000000000008</c:v>
                      </c:pt>
                      <c:pt idx="9822">
                        <c:v>98.22</c:v>
                      </c:pt>
                      <c:pt idx="9823">
                        <c:v>98.23</c:v>
                      </c:pt>
                      <c:pt idx="9824">
                        <c:v>98.240000000000009</c:v>
                      </c:pt>
                      <c:pt idx="9825">
                        <c:v>98.25</c:v>
                      </c:pt>
                      <c:pt idx="9826">
                        <c:v>98.26</c:v>
                      </c:pt>
                      <c:pt idx="9827">
                        <c:v>98.27</c:v>
                      </c:pt>
                      <c:pt idx="9828">
                        <c:v>98.28</c:v>
                      </c:pt>
                      <c:pt idx="9829">
                        <c:v>98.29</c:v>
                      </c:pt>
                      <c:pt idx="9830">
                        <c:v>98.3</c:v>
                      </c:pt>
                      <c:pt idx="9831">
                        <c:v>98.31</c:v>
                      </c:pt>
                      <c:pt idx="9832">
                        <c:v>98.320000000000007</c:v>
                      </c:pt>
                      <c:pt idx="9833">
                        <c:v>98.33</c:v>
                      </c:pt>
                      <c:pt idx="9834">
                        <c:v>98.34</c:v>
                      </c:pt>
                      <c:pt idx="9835">
                        <c:v>98.350000000000009</c:v>
                      </c:pt>
                      <c:pt idx="9836">
                        <c:v>98.36</c:v>
                      </c:pt>
                      <c:pt idx="9837">
                        <c:v>98.37</c:v>
                      </c:pt>
                      <c:pt idx="9838">
                        <c:v>98.38</c:v>
                      </c:pt>
                      <c:pt idx="9839">
                        <c:v>98.39</c:v>
                      </c:pt>
                      <c:pt idx="9840">
                        <c:v>98.4</c:v>
                      </c:pt>
                      <c:pt idx="9841">
                        <c:v>98.41</c:v>
                      </c:pt>
                      <c:pt idx="9842">
                        <c:v>98.42</c:v>
                      </c:pt>
                      <c:pt idx="9843">
                        <c:v>98.43</c:v>
                      </c:pt>
                      <c:pt idx="9844">
                        <c:v>98.44</c:v>
                      </c:pt>
                      <c:pt idx="9845">
                        <c:v>98.45</c:v>
                      </c:pt>
                      <c:pt idx="9846">
                        <c:v>98.460000000000008</c:v>
                      </c:pt>
                      <c:pt idx="9847">
                        <c:v>98.47</c:v>
                      </c:pt>
                      <c:pt idx="9848">
                        <c:v>98.48</c:v>
                      </c:pt>
                      <c:pt idx="9849">
                        <c:v>98.490000000000009</c:v>
                      </c:pt>
                      <c:pt idx="9850">
                        <c:v>98.5</c:v>
                      </c:pt>
                      <c:pt idx="9851">
                        <c:v>98.51</c:v>
                      </c:pt>
                      <c:pt idx="9852">
                        <c:v>98.52</c:v>
                      </c:pt>
                      <c:pt idx="9853">
                        <c:v>98.53</c:v>
                      </c:pt>
                      <c:pt idx="9854">
                        <c:v>98.54</c:v>
                      </c:pt>
                      <c:pt idx="9855">
                        <c:v>98.55</c:v>
                      </c:pt>
                      <c:pt idx="9856">
                        <c:v>98.56</c:v>
                      </c:pt>
                      <c:pt idx="9857">
                        <c:v>98.570000000000007</c:v>
                      </c:pt>
                      <c:pt idx="9858">
                        <c:v>98.58</c:v>
                      </c:pt>
                      <c:pt idx="9859">
                        <c:v>98.59</c:v>
                      </c:pt>
                      <c:pt idx="9860">
                        <c:v>98.600000000000009</c:v>
                      </c:pt>
                      <c:pt idx="9861">
                        <c:v>98.61</c:v>
                      </c:pt>
                      <c:pt idx="9862">
                        <c:v>98.62</c:v>
                      </c:pt>
                      <c:pt idx="9863">
                        <c:v>98.63</c:v>
                      </c:pt>
                      <c:pt idx="9864">
                        <c:v>98.64</c:v>
                      </c:pt>
                      <c:pt idx="9865">
                        <c:v>98.65</c:v>
                      </c:pt>
                      <c:pt idx="9866">
                        <c:v>98.66</c:v>
                      </c:pt>
                      <c:pt idx="9867">
                        <c:v>98.67</c:v>
                      </c:pt>
                      <c:pt idx="9868">
                        <c:v>98.68</c:v>
                      </c:pt>
                      <c:pt idx="9869">
                        <c:v>98.69</c:v>
                      </c:pt>
                      <c:pt idx="9870">
                        <c:v>98.7</c:v>
                      </c:pt>
                      <c:pt idx="9871">
                        <c:v>98.710000000000008</c:v>
                      </c:pt>
                      <c:pt idx="9872">
                        <c:v>98.72</c:v>
                      </c:pt>
                      <c:pt idx="9873">
                        <c:v>98.73</c:v>
                      </c:pt>
                      <c:pt idx="9874">
                        <c:v>98.740000000000009</c:v>
                      </c:pt>
                      <c:pt idx="9875">
                        <c:v>98.75</c:v>
                      </c:pt>
                      <c:pt idx="9876">
                        <c:v>98.76</c:v>
                      </c:pt>
                      <c:pt idx="9877">
                        <c:v>98.77</c:v>
                      </c:pt>
                      <c:pt idx="9878">
                        <c:v>98.78</c:v>
                      </c:pt>
                      <c:pt idx="9879">
                        <c:v>98.79</c:v>
                      </c:pt>
                      <c:pt idx="9880">
                        <c:v>98.8</c:v>
                      </c:pt>
                      <c:pt idx="9881">
                        <c:v>98.81</c:v>
                      </c:pt>
                      <c:pt idx="9882">
                        <c:v>98.820000000000007</c:v>
                      </c:pt>
                      <c:pt idx="9883">
                        <c:v>98.83</c:v>
                      </c:pt>
                      <c:pt idx="9884">
                        <c:v>98.84</c:v>
                      </c:pt>
                      <c:pt idx="9885">
                        <c:v>98.850000000000009</c:v>
                      </c:pt>
                      <c:pt idx="9886">
                        <c:v>98.86</c:v>
                      </c:pt>
                      <c:pt idx="9887">
                        <c:v>98.87</c:v>
                      </c:pt>
                      <c:pt idx="9888">
                        <c:v>98.88</c:v>
                      </c:pt>
                      <c:pt idx="9889">
                        <c:v>98.89</c:v>
                      </c:pt>
                      <c:pt idx="9890">
                        <c:v>98.9</c:v>
                      </c:pt>
                      <c:pt idx="9891">
                        <c:v>98.91</c:v>
                      </c:pt>
                      <c:pt idx="9892">
                        <c:v>98.92</c:v>
                      </c:pt>
                      <c:pt idx="9893">
                        <c:v>98.93</c:v>
                      </c:pt>
                      <c:pt idx="9894">
                        <c:v>98.94</c:v>
                      </c:pt>
                      <c:pt idx="9895">
                        <c:v>98.95</c:v>
                      </c:pt>
                      <c:pt idx="9896">
                        <c:v>98.960000000000008</c:v>
                      </c:pt>
                      <c:pt idx="9897">
                        <c:v>98.97</c:v>
                      </c:pt>
                      <c:pt idx="9898">
                        <c:v>98.98</c:v>
                      </c:pt>
                      <c:pt idx="9899">
                        <c:v>98.990000000000009</c:v>
                      </c:pt>
                      <c:pt idx="9900">
                        <c:v>99</c:v>
                      </c:pt>
                      <c:pt idx="9901">
                        <c:v>99.01</c:v>
                      </c:pt>
                      <c:pt idx="9902">
                        <c:v>99.02</c:v>
                      </c:pt>
                      <c:pt idx="9903">
                        <c:v>99.03</c:v>
                      </c:pt>
                      <c:pt idx="9904">
                        <c:v>99.04</c:v>
                      </c:pt>
                      <c:pt idx="9905">
                        <c:v>99.05</c:v>
                      </c:pt>
                      <c:pt idx="9906">
                        <c:v>99.06</c:v>
                      </c:pt>
                      <c:pt idx="9907">
                        <c:v>99.070000000000007</c:v>
                      </c:pt>
                      <c:pt idx="9908">
                        <c:v>99.08</c:v>
                      </c:pt>
                      <c:pt idx="9909">
                        <c:v>99.09</c:v>
                      </c:pt>
                      <c:pt idx="9910">
                        <c:v>99.100000000000009</c:v>
                      </c:pt>
                      <c:pt idx="9911">
                        <c:v>99.11</c:v>
                      </c:pt>
                      <c:pt idx="9912">
                        <c:v>99.12</c:v>
                      </c:pt>
                      <c:pt idx="9913">
                        <c:v>99.13</c:v>
                      </c:pt>
                      <c:pt idx="9914">
                        <c:v>99.14</c:v>
                      </c:pt>
                      <c:pt idx="9915">
                        <c:v>99.15</c:v>
                      </c:pt>
                      <c:pt idx="9916">
                        <c:v>99.16</c:v>
                      </c:pt>
                      <c:pt idx="9917">
                        <c:v>99.17</c:v>
                      </c:pt>
                      <c:pt idx="9918">
                        <c:v>99.18</c:v>
                      </c:pt>
                      <c:pt idx="9919">
                        <c:v>99.19</c:v>
                      </c:pt>
                      <c:pt idx="9920">
                        <c:v>99.2</c:v>
                      </c:pt>
                      <c:pt idx="9921">
                        <c:v>99.210000000000008</c:v>
                      </c:pt>
                      <c:pt idx="9922">
                        <c:v>99.22</c:v>
                      </c:pt>
                      <c:pt idx="9923">
                        <c:v>99.23</c:v>
                      </c:pt>
                      <c:pt idx="9924">
                        <c:v>99.240000000000009</c:v>
                      </c:pt>
                      <c:pt idx="9925">
                        <c:v>99.25</c:v>
                      </c:pt>
                      <c:pt idx="9926">
                        <c:v>99.26</c:v>
                      </c:pt>
                      <c:pt idx="9927">
                        <c:v>99.27</c:v>
                      </c:pt>
                      <c:pt idx="9928">
                        <c:v>99.28</c:v>
                      </c:pt>
                      <c:pt idx="9929">
                        <c:v>99.29</c:v>
                      </c:pt>
                      <c:pt idx="9930">
                        <c:v>99.3</c:v>
                      </c:pt>
                      <c:pt idx="9931">
                        <c:v>99.31</c:v>
                      </c:pt>
                      <c:pt idx="9932">
                        <c:v>99.320000000000007</c:v>
                      </c:pt>
                      <c:pt idx="9933">
                        <c:v>99.33</c:v>
                      </c:pt>
                      <c:pt idx="9934">
                        <c:v>99.34</c:v>
                      </c:pt>
                      <c:pt idx="9935">
                        <c:v>99.350000000000009</c:v>
                      </c:pt>
                      <c:pt idx="9936">
                        <c:v>99.36</c:v>
                      </c:pt>
                      <c:pt idx="9937">
                        <c:v>99.37</c:v>
                      </c:pt>
                      <c:pt idx="9938">
                        <c:v>99.38</c:v>
                      </c:pt>
                      <c:pt idx="9939">
                        <c:v>99.39</c:v>
                      </c:pt>
                      <c:pt idx="9940">
                        <c:v>99.4</c:v>
                      </c:pt>
                      <c:pt idx="9941">
                        <c:v>99.41</c:v>
                      </c:pt>
                      <c:pt idx="9942">
                        <c:v>99.42</c:v>
                      </c:pt>
                      <c:pt idx="9943">
                        <c:v>99.43</c:v>
                      </c:pt>
                      <c:pt idx="9944">
                        <c:v>99.44</c:v>
                      </c:pt>
                      <c:pt idx="9945">
                        <c:v>99.45</c:v>
                      </c:pt>
                      <c:pt idx="9946">
                        <c:v>99.460000000000008</c:v>
                      </c:pt>
                      <c:pt idx="9947">
                        <c:v>99.47</c:v>
                      </c:pt>
                      <c:pt idx="9948">
                        <c:v>99.48</c:v>
                      </c:pt>
                      <c:pt idx="9949">
                        <c:v>99.490000000000009</c:v>
                      </c:pt>
                      <c:pt idx="9950">
                        <c:v>99.5</c:v>
                      </c:pt>
                      <c:pt idx="9951">
                        <c:v>99.51</c:v>
                      </c:pt>
                      <c:pt idx="9952">
                        <c:v>99.52</c:v>
                      </c:pt>
                      <c:pt idx="9953">
                        <c:v>99.53</c:v>
                      </c:pt>
                      <c:pt idx="9954">
                        <c:v>99.54</c:v>
                      </c:pt>
                      <c:pt idx="9955">
                        <c:v>99.55</c:v>
                      </c:pt>
                      <c:pt idx="9956">
                        <c:v>99.56</c:v>
                      </c:pt>
                      <c:pt idx="9957">
                        <c:v>99.570000000000007</c:v>
                      </c:pt>
                      <c:pt idx="9958">
                        <c:v>99.58</c:v>
                      </c:pt>
                      <c:pt idx="9959">
                        <c:v>99.59</c:v>
                      </c:pt>
                      <c:pt idx="9960">
                        <c:v>99.600000000000009</c:v>
                      </c:pt>
                      <c:pt idx="9961">
                        <c:v>99.61</c:v>
                      </c:pt>
                      <c:pt idx="9962">
                        <c:v>99.62</c:v>
                      </c:pt>
                      <c:pt idx="9963">
                        <c:v>99.63</c:v>
                      </c:pt>
                      <c:pt idx="9964">
                        <c:v>99.64</c:v>
                      </c:pt>
                      <c:pt idx="9965">
                        <c:v>99.65</c:v>
                      </c:pt>
                      <c:pt idx="9966">
                        <c:v>99.66</c:v>
                      </c:pt>
                      <c:pt idx="9967">
                        <c:v>99.67</c:v>
                      </c:pt>
                      <c:pt idx="9968">
                        <c:v>99.68</c:v>
                      </c:pt>
                      <c:pt idx="9969">
                        <c:v>99.69</c:v>
                      </c:pt>
                      <c:pt idx="9970">
                        <c:v>99.7</c:v>
                      </c:pt>
                      <c:pt idx="9971">
                        <c:v>99.710000000000008</c:v>
                      </c:pt>
                      <c:pt idx="9972">
                        <c:v>99.72</c:v>
                      </c:pt>
                      <c:pt idx="9973">
                        <c:v>99.73</c:v>
                      </c:pt>
                      <c:pt idx="9974">
                        <c:v>99.740000000000009</c:v>
                      </c:pt>
                      <c:pt idx="9975">
                        <c:v>99.75</c:v>
                      </c:pt>
                      <c:pt idx="9976">
                        <c:v>99.76</c:v>
                      </c:pt>
                      <c:pt idx="9977">
                        <c:v>99.77</c:v>
                      </c:pt>
                      <c:pt idx="9978">
                        <c:v>99.78</c:v>
                      </c:pt>
                      <c:pt idx="9979">
                        <c:v>99.79</c:v>
                      </c:pt>
                      <c:pt idx="9980">
                        <c:v>99.8</c:v>
                      </c:pt>
                      <c:pt idx="9981">
                        <c:v>99.81</c:v>
                      </c:pt>
                      <c:pt idx="9982">
                        <c:v>99.820000000000007</c:v>
                      </c:pt>
                      <c:pt idx="9983">
                        <c:v>99.83</c:v>
                      </c:pt>
                      <c:pt idx="9984">
                        <c:v>99.84</c:v>
                      </c:pt>
                      <c:pt idx="9985">
                        <c:v>99.850000000000009</c:v>
                      </c:pt>
                      <c:pt idx="9986">
                        <c:v>99.86</c:v>
                      </c:pt>
                      <c:pt idx="9987">
                        <c:v>99.87</c:v>
                      </c:pt>
                      <c:pt idx="9988">
                        <c:v>99.88</c:v>
                      </c:pt>
                      <c:pt idx="9989">
                        <c:v>99.89</c:v>
                      </c:pt>
                      <c:pt idx="9990">
                        <c:v>99.9</c:v>
                      </c:pt>
                      <c:pt idx="9991">
                        <c:v>99.91</c:v>
                      </c:pt>
                      <c:pt idx="9992">
                        <c:v>99.92</c:v>
                      </c:pt>
                      <c:pt idx="9993">
                        <c:v>99.93</c:v>
                      </c:pt>
                      <c:pt idx="9994">
                        <c:v>99.94</c:v>
                      </c:pt>
                      <c:pt idx="9995">
                        <c:v>99.95</c:v>
                      </c:pt>
                      <c:pt idx="9996">
                        <c:v>99.960000000000008</c:v>
                      </c:pt>
                      <c:pt idx="9997">
                        <c:v>99.97</c:v>
                      </c:pt>
                      <c:pt idx="9998">
                        <c:v>99.98</c:v>
                      </c:pt>
                      <c:pt idx="9999">
                        <c:v>99.990000000000009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Pos!$D$2:$D$10001</c15:sqref>
                        </c15:formulaRef>
                      </c:ext>
                    </c:extLst>
                    <c:numCache>
                      <c:formatCode>General</c:formatCode>
                      <c:ptCount val="10000"/>
                      <c:pt idx="0">
                        <c:v>0.78301201446615842</c:v>
                      </c:pt>
                      <c:pt idx="1">
                        <c:v>0.78240907220433076</c:v>
                      </c:pt>
                      <c:pt idx="2">
                        <c:v>0.7811275837688284</c:v>
                      </c:pt>
                      <c:pt idx="3">
                        <c:v>0.77917416238248705</c:v>
                      </c:pt>
                      <c:pt idx="4">
                        <c:v>0.77655586178610225</c:v>
                      </c:pt>
                      <c:pt idx="5">
                        <c:v>0.77328016556287582</c:v>
                      </c:pt>
                      <c:pt idx="6">
                        <c:v>0.76935497723688651</c:v>
                      </c:pt>
                      <c:pt idx="7">
                        <c:v>0.76478861115645902</c:v>
                      </c:pt>
                      <c:pt idx="8">
                        <c:v>0.75958978416242284</c:v>
                      </c:pt>
                      <c:pt idx="9">
                        <c:v>0.75376760803048914</c:v>
                      </c:pt>
                      <c:pt idx="10">
                        <c:v>0.74733158266640809</c:v>
                      </c:pt>
                      <c:pt idx="11">
                        <c:v>0.74029159002231015</c:v>
                      </c:pt>
                      <c:pt idx="12">
                        <c:v>0.73265788869277448</c:v>
                      </c:pt>
                      <c:pt idx="13">
                        <c:v>0.72444110913978743</c:v>
                      </c:pt>
                      <c:pt idx="14">
                        <c:v>0.71565224948695438</c:v>
                      </c:pt>
                      <c:pt idx="15">
                        <c:v>0.70630267181516704</c:v>
                      </c:pt>
                      <c:pt idx="16">
                        <c:v>0.6964040988845065</c:v>
                      </c:pt>
                      <c:pt idx="17">
                        <c:v>0.6859686112005261</c:v>
                      </c:pt>
                      <c:pt idx="18">
                        <c:v>0.67500864433726737</c:v>
                      </c:pt>
                      <c:pt idx="19">
                        <c:v>0.6635369864244961</c:v>
                      </c:pt>
                      <c:pt idx="20">
                        <c:v>0.65156677570270749</c:v>
                      </c:pt>
                      <c:pt idx="21">
                        <c:v>0.6391114980465088</c:v>
                      </c:pt>
                      <c:pt idx="22">
                        <c:v>0.62618498435505432</c:v>
                      </c:pt>
                      <c:pt idx="23">
                        <c:v>0.61280140770730129</c:v>
                      </c:pt>
                      <c:pt idx="24">
                        <c:v>0.59897528017998758</c:v>
                      </c:pt>
                      <c:pt idx="25">
                        <c:v>0.58472144922739566</c:v>
                      </c:pt>
                      <c:pt idx="26">
                        <c:v>0.57005509352415684</c:v>
                      </c:pt>
                      <c:pt idx="27">
                        <c:v>0.5549917181755476</c:v>
                      </c:pt>
                      <c:pt idx="28">
                        <c:v>0.53954714920388724</c:v>
                      </c:pt>
                      <c:pt idx="29">
                        <c:v>0.52373752722476385</c:v>
                      </c:pt>
                      <c:pt idx="30">
                        <c:v>0.5075793002327974</c:v>
                      </c:pt>
                      <c:pt idx="31">
                        <c:v>0.49108921542349088</c:v>
                      </c:pt>
                      <c:pt idx="32">
                        <c:v>0.4742843099853179</c:v>
                      </c:pt>
                      <c:pt idx="33">
                        <c:v>0.4571819008045106</c:v>
                      </c:pt>
                      <c:pt idx="34">
                        <c:v>0.43979957303395312</c:v>
                      </c:pt>
                      <c:pt idx="35">
                        <c:v>0.42215516748707888</c:v>
                      </c:pt>
                      <c:pt idx="36">
                        <c:v>0.40426676682762291</c:v>
                      </c:pt>
                      <c:pt idx="37">
                        <c:v>0.38615268053642121</c:v>
                      </c:pt>
                      <c:pt idx="38">
                        <c:v>0.36783142864706109</c:v>
                      </c:pt>
                      <c:pt idx="39">
                        <c:v>0.34932172425298808</c:v>
                      </c:pt>
                      <c:pt idx="40">
                        <c:v>0.33064245479957699</c:v>
                      </c:pt>
                      <c:pt idx="41">
                        <c:v>0.31181266218556158</c:v>
                      </c:pt>
                      <c:pt idx="42">
                        <c:v>0.29285152170900219</c:v>
                      </c:pt>
                      <c:pt idx="43">
                        <c:v>0.27377831990356671</c:v>
                      </c:pt>
                      <c:pt idx="44">
                        <c:v>0.25461243132118999</c:v>
                      </c:pt>
                      <c:pt idx="45">
                        <c:v>0.23537329432709331</c:v>
                      </c:pt>
                      <c:pt idx="46">
                        <c:v>0.21608038598258569</c:v>
                      </c:pt>
                      <c:pt idx="47">
                        <c:v>0.19675319609995851</c:v>
                      </c:pt>
                      <c:pt idx="48">
                        <c:v>0.1774112005620351</c:v>
                      </c:pt>
                      <c:pt idx="49">
                        <c:v>0.15807383400649089</c:v>
                      </c:pt>
                      <c:pt idx="50">
                        <c:v>0.13876046198184031</c:v>
                      </c:pt>
                      <c:pt idx="51">
                        <c:v>0.11949035268792579</c:v>
                      </c:pt>
                      <c:pt idx="52">
                        <c:v>0.10028264841882679</c:v>
                      </c:pt>
                      <c:pt idx="53">
                        <c:v>8.1156336830238415E-2</c:v>
                      </c:pt>
                      <c:pt idx="54">
                        <c:v>6.2130222156557273E-2</c:v>
                      </c:pt>
                      <c:pt idx="55">
                        <c:v>4.3222896505105142E-2</c:v>
                      </c:pt>
                      <c:pt idx="56">
                        <c:v>2.4452711356117471E-2</c:v>
                      </c:pt>
                      <c:pt idx="57">
                        <c:v>5.8377493972932614E-3</c:v>
                      </c:pt>
                      <c:pt idx="58">
                        <c:v>-1.260420317912978E-2</c:v>
                      </c:pt>
                      <c:pt idx="59">
                        <c:v>-3.0855683790658561E-2</c:v>
                      </c:pt>
                      <c:pt idx="60">
                        <c:v>-4.889957986689529E-2</c:v>
                      </c:pt>
                      <c:pt idx="61">
                        <c:v>-6.671915442046919E-2</c:v>
                      </c:pt>
                      <c:pt idx="62">
                        <c:v>-8.4298070671778511E-2</c:v>
                      </c:pt>
                      <c:pt idx="63">
                        <c:v>-0.10162041561838341</c:v>
                      </c:pt>
                      <c:pt idx="64">
                        <c:v>-0.1186707224463337</c:v>
                      </c:pt>
                      <c:pt idx="65">
                        <c:v>-0.13543399168795001</c:v>
                      </c:pt>
                      <c:pt idx="66">
                        <c:v>-0.15189571103850241</c:v>
                      </c:pt>
                      <c:pt idx="67">
                        <c:v>-0.16804187375283769</c:v>
                      </c:pt>
                      <c:pt idx="68">
                        <c:v>-0.18385899555215171</c:v>
                      </c:pt>
                      <c:pt idx="69">
                        <c:v>-0.19933412998077091</c:v>
                      </c:pt>
                      <c:pt idx="70">
                        <c:v>-0.21445488216286671</c:v>
                      </c:pt>
                      <c:pt idx="71">
                        <c:v>-0.22920942091941621</c:v>
                      </c:pt>
                      <c:pt idx="72">
                        <c:v>-0.24358648921635551</c:v>
                      </c:pt>
                      <c:pt idx="73">
                        <c:v>-0.25757541292563862</c:v>
                      </c:pt>
                      <c:pt idx="74">
                        <c:v>-0.27116610789174478</c:v>
                      </c:pt>
                      <c:pt idx="75">
                        <c:v>-0.28434908530698039</c:v>
                      </c:pt>
                      <c:pt idx="76">
                        <c:v>-0.29711545540957301</c:v>
                      </c:pt>
                      <c:pt idx="77">
                        <c:v>-0.30945692952903248</c:v>
                      </c:pt>
                      <c:pt idx="78">
                        <c:v>-0.32136582051339579</c:v>
                      </c:pt>
                      <c:pt idx="79">
                        <c:v>-0.33283504158276211</c:v>
                      </c:pt>
                      <c:pt idx="80">
                        <c:v>-0.34385810366283659</c:v>
                      </c:pt>
                      <c:pt idx="81">
                        <c:v>-0.35442911126099153</c:v>
                      </c:pt>
                      <c:pt idx="82">
                        <c:v>-0.36454275695553051</c:v>
                      </c:pt>
                      <c:pt idx="83">
                        <c:v>-0.37419431457637048</c:v>
                      </c:pt>
                      <c:pt idx="84">
                        <c:v>-0.38337963116214002</c:v>
                      </c:pt>
                      <c:pt idx="85">
                        <c:v>-0.39209511778472278</c:v>
                      </c:pt>
                      <c:pt idx="86">
                        <c:v>-0.40033773933748562</c:v>
                      </c:pt>
                      <c:pt idx="87">
                        <c:v>-0.40810500338777977</c:v>
                      </c:pt>
                      <c:pt idx="88">
                        <c:v>-0.41539494819778822</c:v>
                      </c:pt>
                      <c:pt idx="89">
                        <c:v>-0.42220613002036828</c:v>
                      </c:pt>
                      <c:pt idx="90">
                        <c:v>-0.42853760977820621</c:v>
                      </c:pt>
                      <c:pt idx="91">
                        <c:v>-0.43438893923534799</c:v>
                      </c:pt>
                      <c:pt idx="92">
                        <c:v>-0.43976014677002218</c:v>
                      </c:pt>
                      <c:pt idx="93">
                        <c:v>-0.44465172285659549</c:v>
                      </c:pt>
                      <c:pt idx="94">
                        <c:v>-0.44906460536257292</c:v>
                      </c:pt>
                      <c:pt idx="95">
                        <c:v>-0.45300016476376143</c:v>
                      </c:pt>
                      <c:pt idx="96">
                        <c:v>-0.45646018937709443</c:v>
                      </c:pt>
                      <c:pt idx="97">
                        <c:v>-0.45944687070623919</c:v>
                      </c:pt>
                      <c:pt idx="98">
                        <c:v>-0.46196278898997778</c:v>
                      </c:pt>
                      <c:pt idx="99">
                        <c:v>-0.46401089903756398</c:v>
                      </c:pt>
                      <c:pt idx="100">
                        <c:v>-0.46559451642884259</c:v>
                      </c:pt>
                      <c:pt idx="101">
                        <c:v>-0.46671730414994922</c:v>
                      </c:pt>
                      <c:pt idx="102">
                        <c:v>-0.46738325972795969</c:v>
                      </c:pt>
                      <c:pt idx="103">
                        <c:v>-0.46759670291998778</c:v>
                      </c:pt>
                      <c:pt idx="104">
                        <c:v>-0.46736226400402608</c:v>
                      </c:pt>
                      <c:pt idx="105">
                        <c:v>-0.46668487271035719</c:v>
                      </c:pt>
                      <c:pt idx="106">
                        <c:v>-0.46556974782370908</c:v>
                      </c:pt>
                      <c:pt idx="107">
                        <c:v>-0.46402238747757463</c:v>
                      </c:pt>
                      <c:pt idx="108">
                        <c:v>-0.46204856015333012</c:v>
                      </c:pt>
                      <c:pt idx="109">
                        <c:v>-0.45965429638806637</c:v>
                      </c:pt>
                      <c:pt idx="110">
                        <c:v>-0.45684588118644581</c:v>
                      </c:pt>
                      <c:pt idx="111">
                        <c:v>-0.45362984712351562</c:v>
                      </c:pt>
                      <c:pt idx="112">
                        <c:v>-0.45001296811729702</c:v>
                      </c:pt>
                      <c:pt idx="113">
                        <c:v>-0.44600225384221981</c:v>
                      </c:pt>
                      <c:pt idx="114">
                        <c:v>-0.44160494474712908</c:v>
                      </c:pt>
                      <c:pt idx="115">
                        <c:v>-0.43682850763473591</c:v>
                      </c:pt>
                      <c:pt idx="116">
                        <c:v>-0.43168063175305638</c:v>
                      </c:pt>
                      <c:pt idx="117">
                        <c:v>-0.42616922534365642</c:v>
                      </c:pt>
                      <c:pt idx="118">
                        <c:v>-0.42030241258640799</c:v>
                      </c:pt>
                      <c:pt idx="119">
                        <c:v>-0.4140885308760493</c:v>
                      </c:pt>
                      <c:pt idx="120">
                        <c:v>-0.40753612836210729</c:v>
                      </c:pt>
                      <c:pt idx="121">
                        <c:v>-0.40065396168076728</c:v>
                      </c:pt>
                      <c:pt idx="122">
                        <c:v>-0.39345099380504012</c:v>
                      </c:pt>
                      <c:pt idx="123">
                        <c:v>-0.3859363919381093</c:v>
                      </c:pt>
                      <c:pt idx="124">
                        <c:v>-0.37811952537405957</c:v>
                      </c:pt>
                      <c:pt idx="125">
                        <c:v>-0.37000996325026653</c:v>
                      </c:pt>
                      <c:pt idx="126">
                        <c:v>-0.36161747211657641</c:v>
                      </c:pt>
                      <c:pt idx="127">
                        <c:v>-0.35295201324801062</c:v>
                      </c:pt>
                      <c:pt idx="128">
                        <c:v>-0.34402373963005078</c:v>
                      </c:pt>
                      <c:pt idx="129">
                        <c:v>-0.33484299254860228</c:v>
                      </c:pt>
                      <c:pt idx="130">
                        <c:v>-0.32542029772043068</c:v>
                      </c:pt>
                      <c:pt idx="131">
                        <c:v>-0.31576636090420229</c:v>
                      </c:pt>
                      <c:pt idx="132">
                        <c:v>-0.30589206293717253</c:v>
                      </c:pt>
                      <c:pt idx="133">
                        <c:v>-0.29580845414803197</c:v>
                      </c:pt>
                      <c:pt idx="134">
                        <c:v>-0.28552674810234607</c:v>
                      </c:pt>
                      <c:pt idx="135">
                        <c:v>-0.27505831464339991</c:v>
                      </c:pt>
                      <c:pt idx="136">
                        <c:v>-0.26441467219798531</c:v>
                      </c:pt>
                      <c:pt idx="137">
                        <c:v>-0.25360747932369548</c:v>
                      </c:pt>
                      <c:pt idx="138">
                        <c:v>-0.24264852548157381</c:v>
                      </c:pt>
                      <c:pt idx="139">
                        <c:v>-0.23154972102537999</c:v>
                      </c:pt>
                      <c:pt idx="140">
                        <c:v>-0.22032308640629741</c:v>
                      </c:pt>
                      <c:pt idx="141">
                        <c:v>-0.20898074059945659</c:v>
                      </c:pt>
                      <c:pt idx="142">
                        <c:v>-0.1975348887662027</c:v>
                      </c:pt>
                      <c:pt idx="143">
                        <c:v>-0.1859978091734473</c:v>
                      </c:pt>
                      <c:pt idx="144">
                        <c:v>-0.17438183939873231</c:v>
                      </c:pt>
                      <c:pt idx="145">
                        <c:v>-0.16269936185663461</c:v>
                      </c:pt>
                      <c:pt idx="146">
                        <c:v>-0.15096278868891</c:v>
                      </c:pt>
                      <c:pt idx="147">
                        <c:v>-0.13918454606712771</c:v>
                      </c:pt>
                      <c:pt idx="148">
                        <c:v>-0.12737705796255411</c:v>
                      </c:pt>
                      <c:pt idx="149">
                        <c:v>-0.1155527294435332</c:v>
                      </c:pt>
                      <c:pt idx="150">
                        <c:v>-0.10372392956566789</c:v>
                      </c:pt>
                      <c:pt idx="151">
                        <c:v>-9.1902973924529285E-2</c:v>
                      </c:pt>
                      <c:pt idx="152">
                        <c:v>-8.010210694456972E-2</c:v>
                      </c:pt>
                      <c:pt idx="153">
                        <c:v>-6.8333483981130927E-2</c:v>
                      </c:pt>
                      <c:pt idx="154">
                        <c:v>-5.6609153315144177E-2</c:v>
                      </c:pt>
                      <c:pt idx="155">
                        <c:v>-4.4941038122054383E-2</c:v>
                      </c:pt>
                      <c:pt idx="156">
                        <c:v>-3.3340918497834687E-2</c:v>
                      </c:pt>
                      <c:pt idx="157">
                        <c:v>-2.1820413625604249E-2</c:v>
                      </c:pt>
                      <c:pt idx="158">
                        <c:v>-1.03909641663011E-2</c:v>
                      </c:pt>
                      <c:pt idx="159">
                        <c:v>9.3618504384962767E-4</c:v>
                      </c:pt>
                      <c:pt idx="160">
                        <c:v>1.2150001907709851E-2</c:v>
                      </c:pt>
                      <c:pt idx="161">
                        <c:v>2.3239683514128199E-2</c:v>
                      </c:pt>
                      <c:pt idx="162">
                        <c:v>3.4194672040688649E-2</c:v>
                      </c:pt>
                      <c:pt idx="163">
                        <c:v>4.5004670038926817E-2</c:v>
                      </c:pt>
                      <c:pt idx="164">
                        <c:v>5.5659655032423858E-2</c:v>
                      </c:pt>
                      <c:pt idx="165">
                        <c:v>6.6149893362597065E-2</c:v>
                      </c:pt>
                      <c:pt idx="166">
                        <c:v>7.6465953221824992E-2</c:v>
                      </c:pt>
                      <c:pt idx="167">
                        <c:v>8.6598716818883412E-2</c:v>
                      </c:pt>
                      <c:pt idx="168">
                        <c:v>9.6539391627362844E-2</c:v>
                      </c:pt>
                      <c:pt idx="169">
                        <c:v>0.10627952067379309</c:v>
                      </c:pt>
                      <c:pt idx="170">
                        <c:v>0.1158109918285597</c:v>
                      </c:pt>
                      <c:pt idx="171">
                        <c:v>0.12512604606929881</c:v>
                      </c:pt>
                      <c:pt idx="172">
                        <c:v>0.1342172846932114</c:v>
                      </c:pt>
                      <c:pt idx="173">
                        <c:v>0.1430776754616632</c:v>
                      </c:pt>
                      <c:pt idx="174">
                        <c:v>0.15170055766739579</c:v>
                      </c:pt>
                      <c:pt idx="175">
                        <c:v>0.16007964612164269</c:v>
                      </c:pt>
                      <c:pt idx="176">
                        <c:v>0.1682090340653826</c:v>
                      </c:pt>
                      <c:pt idx="177">
                        <c:v>0.1760831950157688</c:v>
                      </c:pt>
                      <c:pt idx="178">
                        <c:v>0.1836969835654258</c:v>
                      </c:pt>
                      <c:pt idx="179">
                        <c:v>0.1910456351587429</c:v>
                      </c:pt>
                      <c:pt idx="180">
                        <c:v>0.19812476487545971</c:v>
                      </c:pt>
                      <c:pt idx="181">
                        <c:v>0.20493036525767741</c:v>
                      </c:pt>
                      <c:pt idx="182">
                        <c:v>0.21145880322192129</c:v>
                      </c:pt>
                      <c:pt idx="183">
                        <c:v>0.21770681610295331</c:v>
                      </c:pt>
                      <c:pt idx="184">
                        <c:v>0.22367150688067641</c:v>
                      </c:pt>
                      <c:pt idx="185">
                        <c:v>0.22935033864561241</c:v>
                      </c:pt>
                      <c:pt idx="186">
                        <c:v>0.2347411283621158</c:v>
                      </c:pt>
                      <c:pt idx="187">
                        <c:v>0.23984203999157641</c:v>
                      </c:pt>
                      <c:pt idx="188">
                        <c:v>0.24465157704046239</c:v>
                      </c:pt>
                      <c:pt idx="189">
                        <c:v>0.24916857460004629</c:v>
                      </c:pt>
                      <c:pt idx="190">
                        <c:v>0.25339219094609239</c:v>
                      </c:pt>
                      <c:pt idx="191">
                        <c:v>0.25732189876763839</c:v>
                      </c:pt>
                      <c:pt idx="192">
                        <c:v>0.26095747609427827</c:v>
                      </c:pt>
                      <c:pt idx="193">
                        <c:v>0.26429899699104958</c:v>
                      </c:pt>
                      <c:pt idx="194">
                        <c:v>0.26734682208916932</c:v>
                      </c:pt>
                      <c:pt idx="195">
                        <c:v>0.27010158901944858</c:v>
                      </c:pt>
                      <c:pt idx="196">
                        <c:v>0.27256420281327842</c:v>
                      </c:pt>
                      <c:pt idx="197">
                        <c:v>0.27473582633363047</c:v>
                      </c:pt>
                      <c:pt idx="198">
                        <c:v>0.27661787079559808</c:v>
                      </c:pt>
                      <c:pt idx="199">
                        <c:v>0.27821198643263478</c:v>
                      </c:pt>
                      <c:pt idx="200">
                        <c:v>0.27952005336087221</c:v>
                      </c:pt>
                      <c:pt idx="201">
                        <c:v>0.28054417268975129</c:v>
                      </c:pt>
                      <c:pt idx="202">
                        <c:v>0.28128665792272628</c:v>
                      </c:pt>
                      <c:pt idx="203">
                        <c:v>0.28175002668703503</c:v>
                      </c:pt>
                      <c:pt idx="204">
                        <c:v>0.28193699282652762</c:v>
                      </c:pt>
                      <c:pt idx="205">
                        <c:v>0.28185045888635207</c:v>
                      </c:pt>
                      <c:pt idx="206">
                        <c:v>0.28149350901294973</c:v>
                      </c:pt>
                      <c:pt idx="207">
                        <c:v>0.28086940228737889</c:v>
                      </c:pt>
                      <c:pt idx="208">
                        <c:v>0.27998156650450601</c:v>
                      </c:pt>
                      <c:pt idx="209">
                        <c:v>0.27883359240511402</c:v>
                      </c:pt>
                      <c:pt idx="210">
                        <c:v>0.2774292283625619</c:v>
                      </c:pt>
                      <c:pt idx="211">
                        <c:v>0.27577237552028788</c:v>
                      </c:pt>
                      <c:pt idx="212">
                        <c:v>0.27386708337126953</c:v>
                      </c:pt>
                      <c:pt idx="213">
                        <c:v>0.27171754576556162</c:v>
                      </c:pt>
                      <c:pt idx="214">
                        <c:v>0.26932809732726171</c:v>
                      </c:pt>
                      <c:pt idx="215">
                        <c:v>0.26670321025776922</c:v>
                      </c:pt>
                      <c:pt idx="216">
                        <c:v>0.26384749149801262</c:v>
                      </c:pt>
                      <c:pt idx="217">
                        <c:v>0.26076568021848251</c:v>
                      </c:pt>
                      <c:pt idx="218">
                        <c:v>0.25746264560243559</c:v>
                      </c:pt>
                      <c:pt idx="219">
                        <c:v>0.25394338488456408</c:v>
                      </c:pt>
                      <c:pt idx="220">
                        <c:v>0.25021302160477188</c:v>
                      </c:pt>
                      <c:pt idx="221">
                        <c:v>0.24627680403450011</c:v>
                      </c:pt>
                      <c:pt idx="222">
                        <c:v>0.24214010373127479</c:v>
                      </c:pt>
                      <c:pt idx="223">
                        <c:v>0.23780841417587989</c:v>
                      </c:pt>
                      <c:pt idx="224">
                        <c:v>0.23328734944572729</c:v>
                      </c:pt>
                      <c:pt idx="225">
                        <c:v>0.2285826428776683</c:v>
                      </c:pt>
                      <c:pt idx="226">
                        <c:v>0.22370014567361399</c:v>
                      </c:pt>
                      <c:pt idx="227">
                        <c:v>0.21864582540293659</c:v>
                      </c:pt>
                      <c:pt idx="228">
                        <c:v>0.2134257643566731</c:v>
                      </c:pt>
                      <c:pt idx="229">
                        <c:v>0.20804615771005569</c:v>
                      </c:pt>
                      <c:pt idx="230">
                        <c:v>0.20251331145180551</c:v>
                      </c:pt>
                      <c:pt idx="231">
                        <c:v>0.19683364004096141</c:v>
                      </c:pt>
                      <c:pt idx="232">
                        <c:v>0.1910136637547028</c:v>
                      </c:pt>
                      <c:pt idx="233">
                        <c:v>0.18506000569368711</c:v>
                      </c:pt>
                      <c:pt idx="234">
                        <c:v>0.17897938841478889</c:v>
                      </c:pt>
                      <c:pt idx="235">
                        <c:v>0.17277863016478009</c:v>
                      </c:pt>
                      <c:pt idx="236">
                        <c:v>0.16646464069240499</c:v>
                      </c:pt>
                      <c:pt idx="237">
                        <c:v>0.16004441662041191</c:v>
                      </c:pt>
                      <c:pt idx="238">
                        <c:v>0.15352503636341139</c:v>
                      </c:pt>
                      <c:pt idx="239">
                        <c:v>0.1469136545818466</c:v>
                      </c:pt>
                      <c:pt idx="240">
                        <c:v>0.1402174961668893</c:v>
                      </c:pt>
                      <c:pt idx="241">
                        <c:v>0.13344384975565099</c:v>
                      </c:pt>
                      <c:pt idx="242">
                        <c:v>0.12660006078068159</c:v>
                      </c:pt>
                      <c:pt idx="243">
                        <c:v>0.1196935240622804</c:v>
                      </c:pt>
                      <c:pt idx="244">
                        <c:v>0.1127316759566442</c:v>
                      </c:pt>
                      <c:pt idx="245">
                        <c:v>0.1057219860772311</c:v>
                      </c:pt>
                      <c:pt idx="246">
                        <c:v>9.8671948610972032E-2</c:v>
                      </c:pt>
                      <c:pt idx="247">
                        <c:v>9.158907325498461E-2</c:v>
                      </c:pt>
                      <c:pt idx="248">
                        <c:v>8.4480875803292901E-2</c:v>
                      </c:pt>
                      <c:pt idx="249">
                        <c:v>7.7354868416604966E-2</c:v>
                      </c:pt>
                      <c:pt idx="250">
                        <c:v>7.0218549611529429E-2</c:v>
                      </c:pt>
                      <c:pt idx="251">
                        <c:v>6.3079394008566644E-2</c:v>
                      </c:pt>
                      <c:pt idx="252">
                        <c:v>5.5944841880895019E-2</c:v>
                      </c:pt>
                      <c:pt idx="253">
                        <c:v>4.8822288548252553E-2</c:v>
                      </c:pt>
                      <c:pt idx="254">
                        <c:v>4.1719073662176753E-2</c:v>
                      </c:pt>
                      <c:pt idx="255">
                        <c:v>3.4642470430376902E-2</c:v>
                      </c:pt>
                      <c:pt idx="256">
                        <c:v>2.7599674829208831E-2</c:v>
                      </c:pt>
                      <c:pt idx="257">
                        <c:v>2.059779485393361E-2</c:v>
                      </c:pt>
                      <c:pt idx="258">
                        <c:v>1.364383985681791E-2</c:v>
                      </c:pt>
                      <c:pt idx="259">
                        <c:v>6.7447100230442003E-3</c:v>
                      </c:pt>
                      <c:pt idx="260">
                        <c:v>-9.2813966051318999E-5</c:v>
                      </c:pt>
                      <c:pt idx="261">
                        <c:v>-6.8620810337644304E-3</c:v>
                      </c:pt>
                      <c:pt idx="262">
                        <c:v>-1.355657952544647E-2</c:v>
                      </c:pt>
                      <c:pt idx="263">
                        <c:v>-2.0169946696779711E-2</c:v>
                      </c:pt>
                      <c:pt idx="264">
                        <c:v>-2.66959778291362E-2</c:v>
                      </c:pt>
                      <c:pt idx="265">
                        <c:v>-3.3128634930539053E-2</c:v>
                      </c:pt>
                      <c:pt idx="266">
                        <c:v>-3.946205498341334E-2</c:v>
                      </c:pt>
                      <c:pt idx="267">
                        <c:v>-4.5690557703211537E-2</c:v>
                      </c:pt>
                      <c:pt idx="268">
                        <c:v>-5.1808652775227233E-2</c:v>
                      </c:pt>
                      <c:pt idx="269">
                        <c:v>-5.7811046540304403E-2</c:v>
                      </c:pt>
                      <c:pt idx="270">
                        <c:v>-6.3692648103814309E-2</c:v>
                      </c:pt>
                      <c:pt idx="271">
                        <c:v>-6.9448574846060582E-2</c:v>
                      </c:pt>
                      <c:pt idx="272">
                        <c:v>-7.5074157316235041E-2</c:v>
                      </c:pt>
                      <c:pt idx="273">
                        <c:v>-8.0564943496081745E-2</c:v>
                      </c:pt>
                      <c:pt idx="274">
                        <c:v>-8.5916702423582444E-2</c:v>
                      </c:pt>
                      <c:pt idx="275">
                        <c:v>-9.1125427171098367E-2</c:v>
                      </c:pt>
                      <c:pt idx="276">
                        <c:v>-9.6187337176606949E-2</c:v>
                      </c:pt>
                      <c:pt idx="277">
                        <c:v>-0.101098879930765</c:v>
                      </c:pt>
                      <c:pt idx="278">
                        <c:v>-0.1058567320266231</c:v>
                      </c:pt>
                      <c:pt idx="279">
                        <c:v>-0.1104577995827495</c:v>
                      </c:pt>
                      <c:pt idx="280">
                        <c:v>-0.1148992180543805</c:v>
                      </c:pt>
                      <c:pt idx="281">
                        <c:v>-0.11917835145085549</c:v>
                      </c:pt>
                      <c:pt idx="282">
                        <c:v>-0.1232927909810891</c:v>
                      </c:pt>
                      <c:pt idx="283">
                        <c:v>-0.12724035315208951</c:v>
                      </c:pt>
                      <c:pt idx="284">
                        <c:v>-0.13101907734853449</c:v>
                      </c:pt>
                      <c:pt idx="285">
                        <c:v>-0.1346272229241918</c:v>
                      </c:pt>
                      <c:pt idx="286">
                        <c:v>-0.13806326583841741</c:v>
                      </c:pt>
                      <c:pt idx="287">
                        <c:v>-0.14132589487314171</c:v>
                      </c:pt>
                      <c:pt idx="288">
                        <c:v>-0.1444140074676028</c:v>
                      </c:pt>
                      <c:pt idx="289">
                        <c:v>-0.147326705209608</c:v>
                      </c:pt>
                      <c:pt idx="290">
                        <c:v>-0.150063289023289</c:v>
                      </c:pt>
                      <c:pt idx="291">
                        <c:v>-0.15262325409416869</c:v>
                      </c:pt>
                      <c:pt idx="292">
                        <c:v>-0.15500628457285251</c:v>
                      </c:pt>
                      <c:pt idx="293">
                        <c:v>-0.15721224809881759</c:v>
                      </c:pt>
                      <c:pt idx="294">
                        <c:v>-0.15924119018559271</c:v>
                      </c:pt>
                      <c:pt idx="295">
                        <c:v>-0.1610933285081011</c:v>
                      </c:pt>
                      <c:pt idx="296">
                        <c:v>-0.16276904713209869</c:v>
                      </c:pt>
                      <c:pt idx="297">
                        <c:v>-0.16426889072448481</c:v>
                      </c:pt>
                      <c:pt idx="298">
                        <c:v>-0.16559355878180659</c:v>
                      </c:pt>
                      <c:pt idx="299">
                        <c:v>-0.1667438999125414</c:v>
                      </c:pt>
                      <c:pt idx="300">
                        <c:v>-0.16772090620674049</c:v>
                      </c:pt>
                      <c:pt idx="301">
                        <c:v>-0.16852570772437109</c:v>
                      </c:pt>
                      <c:pt idx="302">
                        <c:v>-0.1691595671312314</c:v>
                      </c:pt>
                      <c:pt idx="303">
                        <c:v>-0.16962387450865271</c:v>
                      </c:pt>
                      <c:pt idx="304">
                        <c:v>-0.16992014236037289</c:v>
                      </c:pt>
                      <c:pt idx="305">
                        <c:v>-0.17005000083699029</c:v>
                      </c:pt>
                      <c:pt idx="306">
                        <c:v>-0.1700151931953223</c:v>
                      </c:pt>
                      <c:pt idx="307">
                        <c:v>-0.16981757150681739</c:v>
                      </c:pt>
                      <c:pt idx="308">
                        <c:v>-0.1694590926259357</c:v>
                      </c:pt>
                      <c:pt idx="309">
                        <c:v>-0.16894181442615469</c:v>
                      </c:pt>
                      <c:pt idx="310">
                        <c:v>-0.16826789230799749</c:v>
                      </c:pt>
                      <c:pt idx="311">
                        <c:v>-0.167439575980249</c:v>
                      </c:pt>
                      <c:pt idx="312">
                        <c:v>-0.1664592065123521</c:v>
                      </c:pt>
                      <c:pt idx="313">
                        <c:v>-0.16532921365289319</c:v>
                      </c:pt>
                      <c:pt idx="314">
                        <c:v>-0.16405211340609999</c:v>
                      </c:pt>
                      <c:pt idx="315">
                        <c:v>-0.16263050585544311</c:v>
                      </c:pt>
                      <c:pt idx="316">
                        <c:v>-0.1610670732207444</c:v>
                      </c:pt>
                      <c:pt idx="317">
                        <c:v>-0.159364578132698</c:v>
                      </c:pt>
                      <c:pt idx="318">
                        <c:v>-0.1575258621064074</c:v>
                      </c:pt>
                      <c:pt idx="319">
                        <c:v>-0.1555538441934671</c:v>
                      </c:pt>
                      <c:pt idx="320">
                        <c:v>-0.15345151979026539</c:v>
                      </c:pt>
                      <c:pt idx="321">
                        <c:v>-0.15122195957859511</c:v>
                      </c:pt>
                      <c:pt idx="322">
                        <c:v>-0.14886830857331729</c:v>
                      </c:pt>
                      <c:pt idx="323">
                        <c:v>-0.14639378525076041</c:v>
                      </c:pt>
                      <c:pt idx="324">
                        <c:v>-0.14380168073074079</c:v>
                      </c:pt>
                      <c:pt idx="325">
                        <c:v>-0.14109535798458361</c:v>
                      </c:pt>
                      <c:pt idx="326">
                        <c:v>-0.13827825104128411</c:v>
                      </c:pt>
                      <c:pt idx="327">
                        <c:v>-0.1353538641640078</c:v>
                      </c:pt>
                      <c:pt idx="328">
                        <c:v>-0.13232577096944079</c:v>
                      </c:pt>
                      <c:pt idx="329">
                        <c:v>-0.12919761346310801</c:v>
                      </c:pt>
                      <c:pt idx="330">
                        <c:v>-0.12597310096462899</c:v>
                      </c:pt>
                      <c:pt idx="331">
                        <c:v>-0.1226560088979933</c:v>
                      </c:pt>
                      <c:pt idx="332">
                        <c:v>-0.11925017742328289</c:v>
                      </c:pt>
                      <c:pt idx="333">
                        <c:v>-0.11575950988785801</c:v>
                      </c:pt>
                      <c:pt idx="334">
                        <c:v>-0.11218797107678349</c:v>
                      </c:pt>
                      <c:pt idx="335">
                        <c:v>-0.108539585244276</c:v>
                      </c:pt>
                      <c:pt idx="336">
                        <c:v>-0.1048184339100765</c:v>
                      </c:pt>
                      <c:pt idx="337">
                        <c:v>-0.1010286534069621</c:v>
                      </c:pt>
                      <c:pt idx="338">
                        <c:v>-9.7174432168038241E-2</c:v>
                      </c:pt>
                      <c:pt idx="339">
                        <c:v>-9.3260007744980625E-2</c:v>
                      </c:pt>
                      <c:pt idx="340">
                        <c:v>-8.9289663551017043E-2</c:v>
                      </c:pt>
                      <c:pt idx="341">
                        <c:v>-8.5267725325114119E-2</c:v>
                      </c:pt>
                      <c:pt idx="342">
                        <c:v>-8.1198557316541103E-2</c:v>
                      </c:pt>
                      <c:pt idx="343">
                        <c:v>-7.7086558191705012E-2</c:v>
                      </c:pt>
                      <c:pt idx="344">
                        <c:v>-7.2936156667860422E-2</c:v>
                      </c:pt>
                      <c:pt idx="345">
                        <c:v>-6.8751806880957819E-2</c:v>
                      </c:pt>
                      <c:pt idx="346">
                        <c:v>-6.4537983497511206E-2</c:v>
                      </c:pt>
                      <c:pt idx="347">
                        <c:v>-6.0299176582882877E-2</c:v>
                      </c:pt>
                      <c:pt idx="348">
                        <c:v>-5.6039886240804138E-2</c:v>
                      </c:pt>
                      <c:pt idx="349">
                        <c:v>-5.1764617041242279E-2</c:v>
                      </c:pt>
                      <c:pt idx="350">
                        <c:v>-4.7477872255876033E-2</c:v>
                      </c:pt>
                      <c:pt idx="351">
                        <c:v>-4.3184147922417718E-2</c:v>
                      </c:pt>
                      <c:pt idx="352">
                        <c:v>-3.8887926760838458E-2</c:v>
                      </c:pt>
                      <c:pt idx="353">
                        <c:v>-3.4593671966151297E-2</c:v>
                      </c:pt>
                      <c:pt idx="354">
                        <c:v>-3.03058209038282E-2</c:v>
                      </c:pt>
                      <c:pt idx="355">
                        <c:v>-2.602877873509786E-2</c:v>
                      </c:pt>
                      <c:pt idx="356">
                        <c:v>-2.1766912000355739E-2</c:v>
                      </c:pt>
                      <c:pt idx="357">
                        <c:v>-1.7524542189623439E-2</c:v>
                      </c:pt>
                      <c:pt idx="358">
                        <c:v>-1.330593932951033E-2</c:v>
                      </c:pt>
                      <c:pt idx="359">
                        <c:v>-9.115315616366193E-3</c:v>
                      </c:pt>
                      <c:pt idx="360">
                        <c:v>-4.9568191253300054E-3</c:v>
                      </c:pt>
                      <c:pt idx="361">
                        <c:v>-8.3452762475598528E-4</c:v>
                      </c:pt>
                      <c:pt idx="362">
                        <c:v>3.247557474971679E-3</c:v>
                      </c:pt>
                      <c:pt idx="363">
                        <c:v>7.2855170099149517E-3</c:v>
                      </c:pt>
                      <c:pt idx="364">
                        <c:v>1.1275519760947121E-2</c:v>
                      </c:pt>
                      <c:pt idx="365">
                        <c:v>1.5213827935732539E-2</c:v>
                      </c:pt>
                      <c:pt idx="366">
                        <c:v>1.909680240938607E-2</c:v>
                      </c:pt>
                      <c:pt idx="367">
                        <c:v>2.2920907700387249E-2</c:v>
                      </c:pt>
                      <c:pt idx="368">
                        <c:v>2.6682716660046402E-2</c:v>
                      </c:pt>
                      <c:pt idx="369">
                        <c:v>3.037891485564545E-2</c:v>
                      </c:pt>
                      <c:pt idx="370">
                        <c:v>3.400630462941432E-2</c:v>
                      </c:pt>
                      <c:pt idx="371">
                        <c:v>3.7561808817599379E-2</c:v>
                      </c:pt>
                      <c:pt idx="372">
                        <c:v>4.1042474116142702E-2</c:v>
                      </c:pt>
                      <c:pt idx="373">
                        <c:v>4.4445474081787333E-2</c:v>
                      </c:pt>
                      <c:pt idx="374">
                        <c:v>4.7768111759838701E-2</c:v>
                      </c:pt>
                      <c:pt idx="375">
                        <c:v>5.1007821932223363E-2</c:v>
                      </c:pt>
                      <c:pt idx="376">
                        <c:v>5.4162172981973233E-2</c:v>
                      </c:pt>
                      <c:pt idx="377">
                        <c:v>5.7228868372711593E-2</c:v>
                      </c:pt>
                      <c:pt idx="378">
                        <c:v>6.0205747744186661E-2</c:v>
                      </c:pt>
                      <c:pt idx="379">
                        <c:v>6.3090787627308118E-2</c:v>
                      </c:pt>
                      <c:pt idx="380">
                        <c:v>6.5882101784510358E-2</c:v>
                      </c:pt>
                      <c:pt idx="381">
                        <c:v>6.8577941183560143E-2</c:v>
                      </c:pt>
                      <c:pt idx="382">
                        <c:v>7.1176693615119746E-2</c:v>
                      </c:pt>
                      <c:pt idx="383">
                        <c:v>7.3676882966475635E-2</c:v>
                      </c:pt>
                      <c:pt idx="384">
                        <c:v>7.607716816580358E-2</c:v>
                      </c:pt>
                      <c:pt idx="385">
                        <c:v>7.8376341813168868E-2</c:v>
                      </c:pt>
                      <c:pt idx="386">
                        <c:v>8.0573328516138118E-2</c:v>
                      </c:pt>
                      <c:pt idx="387">
                        <c:v>8.2667182949380108E-2</c:v>
                      </c:pt>
                      <c:pt idx="388">
                        <c:v>8.4657087658972757E-2</c:v>
                      </c:pt>
                      <c:pt idx="389">
                        <c:v>8.6542350633278586E-2</c:v>
                      </c:pt>
                      <c:pt idx="390">
                        <c:v>8.8322402663204638E-2</c:v>
                      </c:pt>
                      <c:pt idx="391">
                        <c:v>8.999679451542475E-2</c:v>
                      </c:pt>
                      <c:pt idx="392">
                        <c:v>9.1565193942700143E-2</c:v>
                      </c:pt>
                      <c:pt idx="393">
                        <c:v>9.3027382555782592E-2</c:v>
                      </c:pt>
                      <c:pt idx="394">
                        <c:v>9.4383252581540858E-2</c:v>
                      </c:pt>
                      <c:pt idx="395">
                        <c:v>9.563280353189689E-2</c:v>
                      </c:pt>
                      <c:pt idx="396">
                        <c:v>9.6776138807905102E-2</c:v>
                      </c:pt>
                      <c:pt idx="397">
                        <c:v>9.7813462262867787E-2</c:v>
                      </c:pt>
                      <c:pt idx="398">
                        <c:v>9.8745074747742648E-2</c:v>
                      </c:pt>
                      <c:pt idx="399">
                        <c:v>9.9571370661287323E-2</c:v>
                      </c:pt>
                      <c:pt idx="400">
                        <c:v>0.1002928345264042</c:v>
                      </c:pt>
                      <c:pt idx="401">
                        <c:v>0.1009100376130035</c:v>
                      </c:pt>
                      <c:pt idx="402">
                        <c:v>0.1014236346264154</c:v>
                      </c:pt>
                      <c:pt idx="403">
                        <c:v>0.10183436047895281</c:v>
                      </c:pt>
                      <c:pt idx="404">
                        <c:v>0.10214302716068779</c:v>
                      </c:pt>
                      <c:pt idx="405">
                        <c:v>0.10235052072384709</c:v>
                      </c:pt>
                      <c:pt idx="406">
                        <c:v>0.1024577983934977</c:v>
                      </c:pt>
                      <c:pt idx="407">
                        <c:v>0.1024658858153763</c:v>
                      </c:pt>
                      <c:pt idx="408">
                        <c:v>0.1023758744498498</c:v>
                      </c:pt>
                      <c:pt idx="409">
                        <c:v>0.102188919119081</c:v>
                      </c:pt>
                      <c:pt idx="410">
                        <c:v>0.1019062357125448</c:v>
                      </c:pt>
                      <c:pt idx="411">
                        <c:v>0.1015290990541038</c:v>
                      </c:pt>
                      <c:pt idx="412">
                        <c:v>0.1010588409319239</c:v>
                      </c:pt>
                      <c:pt idx="413">
                        <c:v>0.1004968482906187</c:v>
                      </c:pt>
                      <c:pt idx="414">
                        <c:v>9.9844561583158783E-2</c:v>
                      </c:pt>
                      <c:pt idx="415">
                        <c:v>9.9103473278290166E-2</c:v>
                      </c:pt>
                      <c:pt idx="416">
                        <c:v>9.8275126517495107E-2</c:v>
                      </c:pt>
                      <c:pt idx="417">
                        <c:v>9.736111391390051E-2</c:v>
                      </c:pt>
                      <c:pt idx="418">
                        <c:v>9.6363076484020441E-2</c:v>
                      </c:pt>
                      <c:pt idx="419">
                        <c:v>9.5282702701811842E-2</c:v>
                      </c:pt>
                      <c:pt idx="420">
                        <c:v>9.4121727663244226E-2</c:v>
                      </c:pt>
                      <c:pt idx="421">
                        <c:v>9.2881932348438473E-2</c:v>
                      </c:pt>
                      <c:pt idx="422">
                        <c:v>9.1565142967436092E-2</c:v>
                      </c:pt>
                      <c:pt idx="423">
                        <c:v>9.0173230374808538E-2</c:v>
                      </c:pt>
                      <c:pt idx="424">
                        <c:v>8.8708109537633043E-2</c:v>
                      </c:pt>
                      <c:pt idx="425">
                        <c:v>8.717173904082906E-2</c:v>
                      </c:pt>
                      <c:pt idx="426">
                        <c:v>8.5566120613494862E-2</c:v>
                      </c:pt>
                      <c:pt idx="427">
                        <c:v>8.3893298659683382E-2</c:v>
                      </c:pt>
                      <c:pt idx="428">
                        <c:v>8.215535977703059E-2</c:v>
                      </c:pt>
                      <c:pt idx="429">
                        <c:v>8.0354432246783875E-2</c:v>
                      </c:pt>
                      <c:pt idx="430">
                        <c:v>7.8492685479080268E-2</c:v>
                      </c:pt>
                      <c:pt idx="431">
                        <c:v>7.6572329397774724E-2</c:v>
                      </c:pt>
                      <c:pt idx="432">
                        <c:v>7.4595613749730866E-2</c:v>
                      </c:pt>
                      <c:pt idx="433">
                        <c:v>7.2564827324235165E-2</c:v>
                      </c:pt>
                      <c:pt idx="434">
                        <c:v>7.0482297069091218E-2</c:v>
                      </c:pt>
                      <c:pt idx="435">
                        <c:v>6.8350387090960391E-2</c:v>
                      </c:pt>
                      <c:pt idx="436">
                        <c:v>6.6171497528657183E-2</c:v>
                      </c:pt>
                      <c:pt idx="437">
                        <c:v>6.394806328934273E-2</c:v>
                      </c:pt>
                      <c:pt idx="438">
                        <c:v>6.1682552638899033E-2</c:v>
                      </c:pt>
                      <c:pt idx="439">
                        <c:v>5.9377465639181469E-2</c:v>
                      </c:pt>
                      <c:pt idx="440">
                        <c:v>5.7035332426331083E-2</c:v>
                      </c:pt>
                      <c:pt idx="441">
                        <c:v>5.4658711325871377E-2</c:v>
                      </c:pt>
                      <c:pt idx="442">
                        <c:v>5.2250186801887102E-2</c:v>
                      </c:pt>
                      <c:pt idx="443">
                        <c:v>4.9812367239197138E-2</c:v>
                      </c:pt>
                      <c:pt idx="444">
                        <c:v>4.734788255904198E-2</c:v>
                      </c:pt>
                      <c:pt idx="445">
                        <c:v>4.4859381670430687E-2</c:v>
                      </c:pt>
                      <c:pt idx="446">
                        <c:v>4.2349529760875457E-2</c:v>
                      </c:pt>
                      <c:pt idx="447">
                        <c:v>3.9821005431828378E-2</c:v>
                      </c:pt>
                      <c:pt idx="448">
                        <c:v>3.7276497685635172E-2</c:v>
                      </c:pt>
                      <c:pt idx="449">
                        <c:v>3.4718702772305182E-2</c:v>
                      </c:pt>
                      <c:pt idx="450">
                        <c:v>3.2150320905773667E-2</c:v>
                      </c:pt>
                      <c:pt idx="451">
                        <c:v>2.9574052860660879E-2</c:v>
                      </c:pt>
                      <c:pt idx="452">
                        <c:v>2.6992596461739932E-2</c:v>
                      </c:pt>
                      <c:pt idx="453">
                        <c:v>2.4408642979452499E-2</c:v>
                      </c:pt>
                      <c:pt idx="454">
                        <c:v>2.1824873445807021E-2</c:v>
                      </c:pt>
                      <c:pt idx="455">
                        <c:v>1.9243954905893638E-2</c:v>
                      </c:pt>
                      <c:pt idx="456">
                        <c:v>1.6668536620996269E-2</c:v>
                      </c:pt>
                      <c:pt idx="457">
                        <c:v>1.4101246239917171E-2</c:v>
                      </c:pt>
                      <c:pt idx="458">
                        <c:v>1.1544685955617541E-2</c:v>
                      </c:pt>
                      <c:pt idx="459">
                        <c:v>9.0014286646304866E-3</c:v>
                      </c:pt>
                      <c:pt idx="460">
                        <c:v>6.4740141469034427E-3</c:v>
                      </c:pt>
                      <c:pt idx="461">
                        <c:v>3.9649452838049241E-3</c:v>
                      </c:pt>
                      <c:pt idx="462">
                        <c:v>1.4766843319340571E-3</c:v>
                      </c:pt>
                      <c:pt idx="463">
                        <c:v>-9.8835072982607721E-4</c:v>
                      </c:pt>
                      <c:pt idx="464">
                        <c:v>-3.4277897629475139E-3</c:v>
                      </c:pt>
                      <c:pt idx="465">
                        <c:v>-5.8393139250048909E-3</c:v>
                      </c:pt>
                      <c:pt idx="466">
                        <c:v>-8.2206590025694463E-3</c:v>
                      </c:pt>
                      <c:pt idx="467">
                        <c:v>-1.056961860604343E-2</c:v>
                      </c:pt>
                      <c:pt idx="468">
                        <c:v>-1.288404721207074E-2</c:v>
                      </c:pt>
                      <c:pt idx="469">
                        <c:v>-1.5161863040147531E-2</c:v>
                      </c:pt>
                      <c:pt idx="470">
                        <c:v>-1.7401050751109929E-2</c:v>
                      </c:pt>
                      <c:pt idx="471">
                        <c:v>-1.9599663956345829E-2</c:v>
                      </c:pt>
                      <c:pt idx="472">
                        <c:v>-2.1755827527801992E-2</c:v>
                      </c:pt>
                      <c:pt idx="473">
                        <c:v>-2.3867739700175711E-2</c:v>
                      </c:pt>
                      <c:pt idx="474">
                        <c:v>-2.5933673958032592E-2</c:v>
                      </c:pt>
                      <c:pt idx="475">
                        <c:v>-2.795198070200727E-2</c:v>
                      </c:pt>
                      <c:pt idx="476">
                        <c:v>-2.992108868967723E-2</c:v>
                      </c:pt>
                      <c:pt idx="477">
                        <c:v>-3.1839506248169197E-2</c:v>
                      </c:pt>
                      <c:pt idx="478">
                        <c:v>-3.3705822257022192E-2</c:v>
                      </c:pt>
                      <c:pt idx="479">
                        <c:v>-3.5518706901303043E-2</c:v>
                      </c:pt>
                      <c:pt idx="480">
                        <c:v>-3.727691219641726E-2</c:v>
                      </c:pt>
                      <c:pt idx="481">
                        <c:v>-3.8979272287488022E-2</c:v>
                      </c:pt>
                      <c:pt idx="482">
                        <c:v>-4.0624703527555581E-2</c:v>
                      </c:pt>
                      <c:pt idx="483">
                        <c:v>-4.2212204340191121E-2</c:v>
                      </c:pt>
                      <c:pt idx="484">
                        <c:v>-4.3740854873391542E-2</c:v>
                      </c:pt>
                      <c:pt idx="485">
                        <c:v>-4.5209816452825589E-2</c:v>
                      </c:pt>
                      <c:pt idx="486">
                        <c:v>-4.6618330843631407E-2</c:v>
                      </c:pt>
                      <c:pt idx="487">
                        <c:v>-4.7965719331005387E-2</c:v>
                      </c:pt>
                      <c:pt idx="488">
                        <c:v>-4.9251381630757422E-2</c:v>
                      </c:pt>
                      <c:pt idx="489">
                        <c:v>-5.0474794641859708E-2</c:v>
                      </c:pt>
                      <c:pt idx="490">
                        <c:v>-5.163551105374152E-2</c:v>
                      </c:pt>
                      <c:pt idx="491">
                        <c:v>-5.2733157821708433E-2</c:v>
                      </c:pt>
                      <c:pt idx="492">
                        <c:v>-5.3767434524368468E-2</c:v>
                      </c:pt>
                      <c:pt idx="493">
                        <c:v>-5.4738111617331858E-2</c:v>
                      </c:pt>
                      <c:pt idx="494">
                        <c:v>-5.5645028597719089E-2</c:v>
                      </c:pt>
                      <c:pt idx="495">
                        <c:v>-5.648809209415518E-2</c:v>
                      </c:pt>
                      <c:pt idx="496">
                        <c:v>-5.7267273896951243E-2</c:v>
                      </c:pt>
                      <c:pt idx="497">
                        <c:v>-5.7982608943078197E-2</c:v>
                      </c:pt>
                      <c:pt idx="498">
                        <c:v>-5.8634193270324458E-2</c:v>
                      </c:pt>
                      <c:pt idx="499">
                        <c:v>-5.9222181954701962E-2</c:v>
                      </c:pt>
                      <c:pt idx="500">
                        <c:v>-5.9746787044730063E-2</c:v>
                      </c:pt>
                      <c:pt idx="501">
                        <c:v>-6.0208275505683501E-2</c:v>
                      </c:pt>
                      <c:pt idx="502">
                        <c:v>-6.0606967186255099E-2</c:v>
                      </c:pt>
                      <c:pt idx="503">
                        <c:v>-6.0943232819351337E-2</c:v>
                      </c:pt>
                      <c:pt idx="504">
                        <c:v>-6.1217492067926343E-2</c:v>
                      </c:pt>
                      <c:pt idx="505">
                        <c:v>-6.1430211625870382E-2</c:v>
                      </c:pt>
                      <c:pt idx="506">
                        <c:v>-6.1581903383011539E-2</c:v>
                      </c:pt>
                      <c:pt idx="507">
                        <c:v>-6.1673122662275023E-2</c:v>
                      </c:pt>
                      <c:pt idx="508">
                        <c:v>-6.170446653598307E-2</c:v>
                      </c:pt>
                      <c:pt idx="509">
                        <c:v>-6.1676572227175423E-2</c:v>
                      </c:pt>
                      <c:pt idx="510">
                        <c:v>-6.1590115600702391E-2</c:v>
                      </c:pt>
                      <c:pt idx="511">
                        <c:v>-6.1445809747694403E-2</c:v>
                      </c:pt>
                      <c:pt idx="512">
                        <c:v>-6.1244403665856449E-2</c:v>
                      </c:pt>
                      <c:pt idx="513">
                        <c:v>-6.0986681036883338E-2</c:v>
                      </c:pt>
                      <c:pt idx="514">
                        <c:v>-6.0673459101150379E-2</c:v>
                      </c:pt>
                      <c:pt idx="515">
                        <c:v>-6.0305587628716011E-2</c:v>
                      </c:pt>
                      <c:pt idx="516">
                        <c:v>-5.9883947984586863E-2</c:v>
                      </c:pt>
                      <c:pt idx="517">
                        <c:v>-5.9409452285148573E-2</c:v>
                      </c:pt>
                      <c:pt idx="518">
                        <c:v>-5.8883042641671907E-2</c:v>
                      </c:pt>
                      <c:pt idx="519">
                        <c:v>-5.830569048586319E-2</c:v>
                      </c:pt>
                      <c:pt idx="520">
                        <c:v>-5.7678395971557619E-2</c:v>
                      </c:pt>
                      <c:pt idx="521">
                        <c:v>-5.7002187445851067E-2</c:v>
                      </c:pt>
                      <c:pt idx="522">
                        <c:v>-5.6278120982246917E-2</c:v>
                      </c:pt>
                      <c:pt idx="523">
                        <c:v>-5.550727996775378E-2</c:v>
                      </c:pt>
                      <c:pt idx="524">
                        <c:v>-5.4690774735323758E-2</c:v>
                      </c:pt>
                      <c:pt idx="525">
                        <c:v>-5.3829742232560519E-2</c:v>
                      </c:pt>
                      <c:pt idx="526">
                        <c:v>-5.2925345717269513E-2</c:v>
                      </c:pt>
                      <c:pt idx="527">
                        <c:v>-5.1978774470156933E-2</c:v>
                      </c:pt>
                      <c:pt idx="528">
                        <c:v>-5.0991243514819588E-2</c:v>
                      </c:pt>
                      <c:pt idx="529">
                        <c:v>-4.9963993335103249E-2</c:v>
                      </c:pt>
                      <c:pt idx="530">
                        <c:v>-4.8898289579943278E-2</c:v>
                      </c:pt>
                      <c:pt idx="531">
                        <c:v>-4.7795422745927657E-2</c:v>
                      </c:pt>
                      <c:pt idx="532">
                        <c:v>-4.6656707828056129E-2</c:v>
                      </c:pt>
                      <c:pt idx="533">
                        <c:v>-4.5483483929481913E-2</c:v>
                      </c:pt>
                      <c:pt idx="534">
                        <c:v>-4.4277113821435531E-2</c:v>
                      </c:pt>
                      <c:pt idx="535">
                        <c:v>-4.3038983445021023E-2</c:v>
                      </c:pt>
                      <c:pt idx="536">
                        <c:v>-4.1770501347143961E-2</c:v>
                      </c:pt>
                      <c:pt idx="537">
                        <c:v>-4.0473098043478838E-2</c:v>
                      </c:pt>
                      <c:pt idx="538">
                        <c:v>-3.914822530209093E-2</c:v>
                      </c:pt>
                      <c:pt idx="539">
                        <c:v>-3.7797355342102421E-2</c:v>
                      </c:pt>
                      <c:pt idx="540">
                        <c:v>-3.642197994261287E-2</c:v>
                      </c:pt>
                      <c:pt idx="541">
                        <c:v>-3.5023609457955511E-2</c:v>
                      </c:pt>
                      <c:pt idx="542">
                        <c:v>-3.360377173627168E-2</c:v>
                      </c:pt>
                      <c:pt idx="543">
                        <c:v>-3.2164010939324632E-2</c:v>
                      </c:pt>
                      <c:pt idx="544">
                        <c:v>-3.070588626242295E-2</c:v>
                      </c:pt>
                      <c:pt idx="545">
                        <c:v>-2.9230970554289651E-2</c:v>
                      </c:pt>
                      <c:pt idx="546">
                        <c:v>-2.7740848837677631E-2</c:v>
                      </c:pt>
                      <c:pt idx="547">
                        <c:v>-2.623711673250113E-2</c:v>
                      </c:pt>
                      <c:pt idx="548">
                        <c:v>-2.4721378784187929E-2</c:v>
                      </c:pt>
                      <c:pt idx="549">
                        <c:v>-2.3195246700894508E-2</c:v>
                      </c:pt>
                      <c:pt idx="550">
                        <c:v>-2.1660337504105561E-2</c:v>
                      </c:pt>
                      <c:pt idx="551">
                        <c:v>-2.0118271598012459E-2</c:v>
                      </c:pt>
                      <c:pt idx="552">
                        <c:v>-1.8570670763857461E-2</c:v>
                      </c:pt>
                      <c:pt idx="553">
                        <c:v>-1.7019156086205769E-2</c:v>
                      </c:pt>
                      <c:pt idx="554">
                        <c:v>-1.5465345818792329E-2</c:v>
                      </c:pt>
                      <c:pt idx="555">
                        <c:v>-1.391085319823936E-2</c:v>
                      </c:pt>
                      <c:pt idx="556">
                        <c:v>-1.235728421449969E-2</c:v>
                      </c:pt>
                      <c:pt idx="557">
                        <c:v>-1.080623534737513E-2</c:v>
                      </c:pt>
                      <c:pt idx="558">
                        <c:v>-9.2592912788770684E-3</c:v>
                      </c:pt>
                      <c:pt idx="559">
                        <c:v>-7.7180225915332102E-3</c:v>
                      </c:pt>
                      <c:pt idx="560">
                        <c:v>-6.1839834629905518E-3</c:v>
                      </c:pt>
                      <c:pt idx="561">
                        <c:v>-4.6587093674423201E-3</c:v>
                      </c:pt>
                      <c:pt idx="562">
                        <c:v>-3.143714794478301E-3</c:v>
                      </c:pt>
                      <c:pt idx="563">
                        <c:v>-1.6404909959667939E-3</c:v>
                      </c:pt>
                      <c:pt idx="564">
                        <c:v>-1.5050377147878111E-4</c:v>
                      </c:pt>
                      <c:pt idx="565">
                        <c:v>1.3248086974002749E-3</c:v>
                      </c:pt>
                      <c:pt idx="566">
                        <c:v>2.7840379537806509E-3</c:v>
                      </c:pt>
                      <c:pt idx="567">
                        <c:v>4.2258073034448082E-3</c:v>
                      </c:pt>
                      <c:pt idx="568">
                        <c:v>5.6487737747362337E-3</c:v>
                      </c:pt>
                      <c:pt idx="569">
                        <c:v>7.0516299914938716E-3</c:v>
                      </c:pt>
                      <c:pt idx="570">
                        <c:v>8.4331059507024627E-3</c:v>
                      </c:pt>
                      <c:pt idx="571">
                        <c:v>9.7919706971516095E-3</c:v>
                      </c:pt>
                      <c:pt idx="572">
                        <c:v>1.112703388804606E-2</c:v>
                      </c:pt>
                      <c:pt idx="573">
                        <c:v>1.243714724123909E-2</c:v>
                      </c:pt>
                      <c:pt idx="574">
                        <c:v>1.3721205861513489E-2</c:v>
                      </c:pt>
                      <c:pt idx="575">
                        <c:v>1.497814944013876E-2</c:v>
                      </c:pt>
                      <c:pt idx="576">
                        <c:v>1.620696332375526E-2</c:v>
                      </c:pt>
                      <c:pt idx="577">
                        <c:v>1.7406679449496261E-2</c:v>
                      </c:pt>
                      <c:pt idx="578">
                        <c:v>1.8576377144123021E-2</c:v>
                      </c:pt>
                      <c:pt idx="579">
                        <c:v>1.971518378582772E-2</c:v>
                      </c:pt>
                      <c:pt idx="580">
                        <c:v>2.0822275328240269E-2</c:v>
                      </c:pt>
                      <c:pt idx="581">
                        <c:v>2.1896876687048771E-2</c:v>
                      </c:pt>
                      <c:pt idx="582">
                        <c:v>2.2938261990503719E-2</c:v>
                      </c:pt>
                      <c:pt idx="583">
                        <c:v>2.3945754695924259E-2</c:v>
                      </c:pt>
                      <c:pt idx="584">
                        <c:v>2.4918727575132211E-2</c:v>
                      </c:pt>
                      <c:pt idx="585">
                        <c:v>2.585660257253343E-2</c:v>
                      </c:pt>
                      <c:pt idx="586">
                        <c:v>2.675885054029976E-2</c:v>
                      </c:pt>
                      <c:pt idx="587">
                        <c:v>2.7624990855815702E-2</c:v>
                      </c:pt>
                      <c:pt idx="588">
                        <c:v>2.8454590927194649E-2</c:v>
                      </c:pt>
                      <c:pt idx="589">
                        <c:v>2.9247265593272578E-2</c:v>
                      </c:pt>
                      <c:pt idx="590">
                        <c:v>3.000267642501845E-2</c:v>
                      </c:pt>
                      <c:pt idx="591">
                        <c:v>3.0720530935778149E-2</c:v>
                      </c:pt>
                      <c:pt idx="592">
                        <c:v>3.1400581708175973E-2</c:v>
                      </c:pt>
                      <c:pt idx="593">
                        <c:v>3.2042625445835783E-2</c:v>
                      </c:pt>
                      <c:pt idx="594">
                        <c:v>3.2646501958356763E-2</c:v>
                      </c:pt>
                      <c:pt idx="595">
                        <c:v>3.3212093088173231E-2</c:v>
                      </c:pt>
                      <c:pt idx="596">
                        <c:v>3.3739321588055732E-2</c:v>
                      </c:pt>
                      <c:pt idx="597">
                        <c:v>3.422814995806138E-2</c:v>
                      </c:pt>
                      <c:pt idx="598">
                        <c:v>3.4678579250723998E-2</c:v>
                      </c:pt>
                      <c:pt idx="599">
                        <c:v>3.5090647853181847E-2</c:v>
                      </c:pt>
                      <c:pt idx="600">
                        <c:v>3.5464430254785469E-2</c:v>
                      </c:pt>
                      <c:pt idx="601">
                        <c:v>3.5800035808495952E-2</c:v>
                      </c:pt>
                      <c:pt idx="602">
                        <c:v>3.6097607494099113E-2</c:v>
                      </c:pt>
                      <c:pt idx="603">
                        <c:v>3.6357320690905838E-2</c:v>
                      </c:pt>
                      <c:pt idx="604">
                        <c:v>3.6579381967203083E-2</c:v>
                      </c:pt>
                      <c:pt idx="605">
                        <c:v>3.6764027893257271E-2</c:v>
                      </c:pt>
                      <c:pt idx="606">
                        <c:v>3.6911523884164091E-2</c:v>
                      </c:pt>
                      <c:pt idx="607">
                        <c:v>3.7022163078286638E-2</c:v>
                      </c:pt>
                      <c:pt idx="608">
                        <c:v>3.7096265256433933E-2</c:v>
                      </c:pt>
                      <c:pt idx="609">
                        <c:v>3.7134175806310378E-2</c:v>
                      </c:pt>
                      <c:pt idx="610">
                        <c:v>3.7136264736118967E-2</c:v>
                      </c:pt>
                      <c:pt idx="611">
                        <c:v>3.7102925740532679E-2</c:v>
                      </c:pt>
                      <c:pt idx="612">
                        <c:v>3.7034575321567072E-2</c:v>
                      </c:pt>
                      <c:pt idx="613">
                        <c:v>3.6931651966194842E-2</c:v>
                      </c:pt>
                      <c:pt idx="614">
                        <c:v>3.6794615381853281E-2</c:v>
                      </c:pt>
                      <c:pt idx="615">
                        <c:v>3.6623945790305042E-2</c:v>
                      </c:pt>
                      <c:pt idx="616">
                        <c:v>3.6420143279636122E-2</c:v>
                      </c:pt>
                      <c:pt idx="617">
                        <c:v>3.618372721351229E-2</c:v>
                      </c:pt>
                      <c:pt idx="618">
                        <c:v>3.5915235696174441E-2</c:v>
                      </c:pt>
                      <c:pt idx="619">
                        <c:v>3.5615225091040037E-2</c:v>
                      </c:pt>
                      <c:pt idx="620">
                        <c:v>3.5284269590195892E-2</c:v>
                      </c:pt>
                      <c:pt idx="621">
                        <c:v>3.4922960831522201E-2</c:v>
                      </c:pt>
                      <c:pt idx="622">
                        <c:v>3.4531907559685097E-2</c:v>
                      </c:pt>
                      <c:pt idx="623">
                        <c:v>3.4111735326774147E-2</c:v>
                      </c:pt>
                      <c:pt idx="624">
                        <c:v>3.3663086227953297E-2</c:v>
                      </c:pt>
                      <c:pt idx="625">
                        <c:v>3.3186618667132559E-2</c:v>
                      </c:pt>
                      <c:pt idx="626">
                        <c:v>3.2683007147365863E-2</c:v>
                      </c:pt>
                      <c:pt idx="627">
                        <c:v>3.2152942080430617E-2</c:v>
                      </c:pt>
                      <c:pt idx="628">
                        <c:v>3.1597129609855577E-2</c:v>
                      </c:pt>
                      <c:pt idx="629">
                        <c:v>3.1016291441530609E-2</c:v>
                      </c:pt>
                      <c:pt idx="630">
                        <c:v>3.0411164675962801E-2</c:v>
                      </c:pt>
                      <c:pt idx="631">
                        <c:v>2.9782501636229041E-2</c:v>
                      </c:pt>
                      <c:pt idx="632">
                        <c:v>2.9131069685722679E-2</c:v>
                      </c:pt>
                      <c:pt idx="633">
                        <c:v>2.8457651029895569E-2</c:v>
                      </c:pt>
                      <c:pt idx="634">
                        <c:v>2.776304249636069E-2</c:v>
                      </c:pt>
                      <c:pt idx="635">
                        <c:v>2.7048055287932301E-2</c:v>
                      </c:pt>
                      <c:pt idx="636">
                        <c:v>2.6313514703451241E-2</c:v>
                      </c:pt>
                      <c:pt idx="637">
                        <c:v>2.5560259821557161E-2</c:v>
                      </c:pt>
                      <c:pt idx="638">
                        <c:v>2.478914314293492E-2</c:v>
                      </c:pt>
                      <c:pt idx="639">
                        <c:v>2.400103018696443E-2</c:v>
                      </c:pt>
                      <c:pt idx="640">
                        <c:v>2.3196799039147651E-2</c:v>
                      </c:pt>
                      <c:pt idx="641">
                        <c:v>2.2377339846162251E-2</c:v>
                      </c:pt>
                      <c:pt idx="642">
                        <c:v>2.1543554255900571E-2</c:v>
                      </c:pt>
                      <c:pt idx="643">
                        <c:v>2.0696354800379329E-2</c:v>
                      </c:pt>
                      <c:pt idx="644">
                        <c:v>1.983666421996072E-2</c:v>
                      </c:pt>
                      <c:pt idx="645">
                        <c:v>1.8965414727888281E-2</c:v>
                      </c:pt>
                      <c:pt idx="646">
                        <c:v>1.8083547214716261E-2</c:v>
                      </c:pt>
                      <c:pt idx="647">
                        <c:v>1.7192010392795529E-2</c:v>
                      </c:pt>
                      <c:pt idx="648">
                        <c:v>1.629175988154925E-2</c:v>
                      </c:pt>
                      <c:pt idx="649">
                        <c:v>1.5383757234855539E-2</c:v>
                      </c:pt>
                      <c:pt idx="650">
                        <c:v>1.446896891240774E-2</c:v>
                      </c:pt>
                      <c:pt idx="651">
                        <c:v>1.354836519747679E-2</c:v>
                      </c:pt>
                      <c:pt idx="652">
                        <c:v>1.262291906402143E-2</c:v>
                      </c:pt>
                      <c:pt idx="653">
                        <c:v>1.1693604996599201E-2</c:v>
                      </c:pt>
                      <c:pt idx="654">
                        <c:v>1.0761397766999539E-2</c:v>
                      </c:pt>
                      <c:pt idx="655">
                        <c:v>9.8272711719625157E-3</c:v>
                      </c:pt>
                      <c:pt idx="656">
                        <c:v>8.8921967367515085E-3</c:v>
                      </c:pt>
                      <c:pt idx="657">
                        <c:v>7.9571423897089044E-3</c:v>
                      </c:pt>
                      <c:pt idx="658">
                        <c:v>7.023071113247739E-3</c:v>
                      </c:pt>
                      <c:pt idx="659">
                        <c:v>6.0909395770056161E-3</c:v>
                      </c:pt>
                      <c:pt idx="660">
                        <c:v>5.1616967591200276E-3</c:v>
                      </c:pt>
                      <c:pt idx="661">
                        <c:v>4.2362825617577602E-3</c:v>
                      </c:pt>
                      <c:pt idx="662">
                        <c:v>3.31562642716753E-3</c:v>
                      </c:pt>
                      <c:pt idx="663">
                        <c:v>2.400645960597368E-3</c:v>
                      </c:pt>
                      <c:pt idx="664">
                        <c:v>1.4922455664512339E-3</c:v>
                      </c:pt>
                      <c:pt idx="665">
                        <c:v>5.9131510403133739E-4</c:v>
                      </c:pt>
                      <c:pt idx="666">
                        <c:v>-3.0127143086112551E-4</c:v>
                      </c:pt>
                      <c:pt idx="667">
                        <c:v>-1.1846571923156289E-3</c:v>
                      </c:pt>
                      <c:pt idx="668">
                        <c:v>-2.058003732717899E-3</c:v>
                      </c:pt>
                      <c:pt idx="669">
                        <c:v>-2.9204922074121341E-3</c:v>
                      </c:pt>
                      <c:pt idx="670">
                        <c:v>-3.7713245301280009E-3</c:v>
                      </c:pt>
                      <c:pt idx="671">
                        <c:v>-4.6097244739831591E-3</c:v>
                      </c:pt>
                      <c:pt idx="672">
                        <c:v>-5.4349387132179112E-3</c:v>
                      </c:pt>
                      <c:pt idx="673">
                        <c:v>-6.2462378011987696E-3</c:v>
                      </c:pt>
                      <c:pt idx="674">
                        <c:v>-7.0429170806404042E-3</c:v>
                      </c:pt>
                      <c:pt idx="675">
                        <c:v>-7.8242975224394832E-3</c:v>
                      </c:pt>
                      <c:pt idx="676">
                        <c:v>-8.589726489975703E-3</c:v>
                      </c:pt>
                      <c:pt idx="677">
                        <c:v>-9.338578426228655E-3</c:v>
                      </c:pt>
                      <c:pt idx="678">
                        <c:v>-1.007025546155816E-2</c:v>
                      </c:pt>
                      <c:pt idx="679">
                        <c:v>-1.07841879405173E-2</c:v>
                      </c:pt>
                      <c:pt idx="680">
                        <c:v>-1.147983486658735E-2</c:v>
                      </c:pt>
                      <c:pt idx="681">
                        <c:v>-1.2156684264254239E-2</c:v>
                      </c:pt>
                      <c:pt idx="682">
                        <c:v>-1.2814253458374289E-2</c:v>
                      </c:pt>
                      <c:pt idx="683">
                        <c:v>-1.345208927129736E-2</c:v>
                      </c:pt>
                      <c:pt idx="684">
                        <c:v>-1.4069768138728849E-2</c:v>
                      </c:pt>
                      <c:pt idx="685">
                        <c:v>-1.46668961458139E-2</c:v>
                      </c:pt>
                      <c:pt idx="686">
                        <c:v>-1.524310898540392E-2</c:v>
                      </c:pt>
                      <c:pt idx="687">
                        <c:v>-1.5798071840933021E-2</c:v>
                      </c:pt>
                      <c:pt idx="688">
                        <c:v>-1.6331479196761929E-2</c:v>
                      </c:pt>
                      <c:pt idx="689">
                        <c:v>-1.6843054579257881E-2</c:v>
                      </c:pt>
                      <c:pt idx="690">
                        <c:v>-1.7332550232255269E-2</c:v>
                      </c:pt>
                      <c:pt idx="691">
                        <c:v>-1.7799746730884979E-2</c:v>
                      </c:pt>
                      <c:pt idx="692">
                        <c:v>-1.824445253806484E-2</c:v>
                      </c:pt>
                      <c:pt idx="693">
                        <c:v>-1.866650350821368E-2</c:v>
                      </c:pt>
                      <c:pt idx="694">
                        <c:v>-1.9065762342979319E-2</c:v>
                      </c:pt>
                      <c:pt idx="695">
                        <c:v>-1.9442118003954428E-2</c:v>
                      </c:pt>
                      <c:pt idx="696">
                        <c:v>-1.9795485087501868E-2</c:v>
                      </c:pt>
                      <c:pt idx="697">
                        <c:v>-2.0125803166906861E-2</c:v>
                      </c:pt>
                      <c:pt idx="698">
                        <c:v>-2.043303610713414E-2</c:v>
                      </c:pt>
                      <c:pt idx="699">
                        <c:v>-2.0717171357478709E-2</c:v>
                      </c:pt>
                      <c:pt idx="700">
                        <c:v>-2.0978219227370729E-2</c:v>
                      </c:pt>
                      <c:pt idx="701">
                        <c:v>-2.1216212150522142E-2</c:v>
                      </c:pt>
                      <c:pt idx="702">
                        <c:v>-2.1431203942490391E-2</c:v>
                      </c:pt>
                      <c:pt idx="703">
                        <c:v>-2.1623269056581702E-2</c:v>
                      </c:pt>
                      <c:pt idx="704">
                        <c:v>-2.1792501842826911E-2</c:v>
                      </c:pt>
                      <c:pt idx="705">
                        <c:v>-2.1939015814536431E-2</c:v>
                      </c:pt>
                      <c:pt idx="706">
                        <c:v>-2.2062942926682649E-2</c:v>
                      </c:pt>
                      <c:pt idx="707">
                        <c:v>-2.2164432870068938E-2</c:v>
                      </c:pt>
                      <c:pt idx="708">
                        <c:v>-2.2243652384927121E-2</c:v>
                      </c:pt>
                      <c:pt idx="709">
                        <c:v>-2.2300784597244539E-2</c:v>
                      </c:pt>
                      <c:pt idx="710">
                        <c:v>-2.23360283807587E-2</c:v>
                      </c:pt>
                      <c:pt idx="711">
                        <c:v>-2.234959774717777E-2</c:v>
                      </c:pt>
                      <c:pt idx="712">
                        <c:v>-2.2341721266790449E-2</c:v>
                      </c:pt>
                      <c:pt idx="713">
                        <c:v>-2.2312641521223291E-2</c:v>
                      </c:pt>
                      <c:pt idx="714">
                        <c:v>-2.2262614589691639E-2</c:v>
                      </c:pt>
                      <c:pt idx="715">
                        <c:v>-2.2191909569674779E-2</c:v>
                      </c:pt>
                      <c:pt idx="716">
                        <c:v>-2.2100808132530871E-2</c:v>
                      </c:pt>
                      <c:pt idx="717">
                        <c:v>-2.198960411415575E-2</c:v>
                      </c:pt>
                      <c:pt idx="718">
                        <c:v>-2.185860314038671E-2</c:v>
                      </c:pt>
                      <c:pt idx="719">
                        <c:v>-2.1708122286459221E-2</c:v>
                      </c:pt>
                      <c:pt idx="720">
                        <c:v>-2.1538489769446549E-2</c:v>
                      </c:pt>
                      <c:pt idx="721">
                        <c:v>-2.135004467225134E-2</c:v>
                      </c:pt>
                      <c:pt idx="722">
                        <c:v>-2.1143136697377749E-2</c:v>
                      </c:pt>
                      <c:pt idx="723">
                        <c:v>-2.091812594839567E-2</c:v>
                      </c:pt>
                      <c:pt idx="724">
                        <c:v>-2.0675382736716631E-2</c:v>
                      </c:pt>
                      <c:pt idx="725">
                        <c:v>-2.041528741103767E-2</c:v>
                      </c:pt>
                      <c:pt idx="726">
                        <c:v>-2.013823020657594E-2</c:v>
                      </c:pt>
                      <c:pt idx="727">
                        <c:v>-1.984461111101431E-2</c:v>
                      </c:pt>
                      <c:pt idx="728">
                        <c:v>-1.9534839743910529E-2</c:v>
                      </c:pt>
                      <c:pt idx="729">
                        <c:v>-1.9209335246186111E-2</c:v>
                      </c:pt>
                      <c:pt idx="730">
                        <c:v>-1.8868526176214089E-2</c:v>
                      </c:pt>
                      <c:pt idx="731">
                        <c:v>-1.8512850408958208E-2</c:v>
                      </c:pt>
                      <c:pt idx="732">
                        <c:v>-1.814275503459082E-2</c:v>
                      </c:pt>
                      <c:pt idx="733">
                        <c:v>-1.7758696253020661E-2</c:v>
                      </c:pt>
                      <c:pt idx="734">
                        <c:v>-1.7361139260808539E-2</c:v>
                      </c:pt>
                      <c:pt idx="735">
                        <c:v>-1.6950558127022172E-2</c:v>
                      </c:pt>
                      <c:pt idx="736">
                        <c:v>-1.652743565469519E-2</c:v>
                      </c:pt>
                      <c:pt idx="737">
                        <c:v>-1.6092263224694921E-2</c:v>
                      </c:pt>
                      <c:pt idx="738">
                        <c:v>-1.5645540618980519E-2</c:v>
                      </c:pt>
                      <c:pt idx="739">
                        <c:v>-1.518777582043075E-2</c:v>
                      </c:pt>
                      <c:pt idx="740">
                        <c:v>-1.471948478665332E-2</c:v>
                      </c:pt>
                      <c:pt idx="741">
                        <c:v>-1.424119119543725E-2</c:v>
                      </c:pt>
                      <c:pt idx="742">
                        <c:v>-1.375342615978771E-2</c:v>
                      </c:pt>
                      <c:pt idx="743">
                        <c:v>-1.325672791077448E-2</c:v>
                      </c:pt>
                      <c:pt idx="744">
                        <c:v>-1.275164144673719E-2</c:v>
                      </c:pt>
                      <c:pt idx="745">
                        <c:v>-1.223871814771561E-2</c:v>
                      </c:pt>
                      <c:pt idx="746">
                        <c:v>-1.1718515354305299E-2</c:v>
                      </c:pt>
                      <c:pt idx="747">
                        <c:v>-1.119159591048563E-2</c:v>
                      </c:pt>
                      <c:pt idx="748">
                        <c:v>-1.0658527670311601E-2</c:v>
                      </c:pt>
                      <c:pt idx="749">
                        <c:v>-1.011988296870913E-2</c:v>
                      </c:pt>
                      <c:pt idx="750">
                        <c:v>-9.5762380569630202E-3</c:v>
                      </c:pt>
                      <c:pt idx="751">
                        <c:v>-9.0281725038256714E-3</c:v>
                      </c:pt>
                      <c:pt idx="752">
                        <c:v>-8.4762685635122216E-3</c:v>
                      </c:pt>
                      <c:pt idx="753">
                        <c:v>-7.921110512169368E-3</c:v>
                      </c:pt>
                      <c:pt idx="754">
                        <c:v>-7.3632839547170996E-3</c:v>
                      </c:pt>
                      <c:pt idx="755">
                        <c:v>-6.8033751042566584E-3</c:v>
                      </c:pt>
                      <c:pt idx="756">
                        <c:v>-6.2419700365154334E-3</c:v>
                      </c:pt>
                      <c:pt idx="757">
                        <c:v>-5.6796539220525721E-3</c:v>
                      </c:pt>
                      <c:pt idx="758">
                        <c:v>-5.1170102391857163E-3</c:v>
                      </c:pt>
                      <c:pt idx="759">
                        <c:v>-4.5546199708043876E-3</c:v>
                      </c:pt>
                      <c:pt idx="760">
                        <c:v>-3.9930607884177266E-3</c:v>
                      </c:pt>
                      <c:pt idx="761">
                        <c:v>-3.432906226941871E-3</c:v>
                      </c:pt>
                      <c:pt idx="762">
                        <c:v>-2.8747248538520702E-3</c:v>
                      </c:pt>
                      <c:pt idx="763">
                        <c:v>-2.3190794364262692E-3</c:v>
                      </c:pt>
                      <c:pt idx="764">
                        <c:v>-1.7665261108669641E-3</c:v>
                      </c:pt>
                      <c:pt idx="765">
                        <c:v>-1.2176135571279709E-3</c:v>
                      </c:pt>
                      <c:pt idx="766">
                        <c:v>-6.7288218327023848E-4</c:v>
                      </c:pt>
                      <c:pt idx="767">
                        <c:v>-1.3286332315040809E-4</c:v>
                      </c:pt>
                      <c:pt idx="768">
                        <c:v>4.0192154881507289E-4</c:v>
                      </c:pt>
                      <c:pt idx="769">
                        <c:v>9.3096158215541188E-4</c:v>
                      </c:pt>
                      <c:pt idx="770">
                        <c:v>1.4537572905752979E-3</c:v>
                      </c:pt>
                      <c:pt idx="771">
                        <c:v>1.9698212645143901E-3</c:v>
                      </c:pt>
                      <c:pt idx="772">
                        <c:v>2.478678852803784E-3</c:v>
                      </c:pt>
                      <c:pt idx="773">
                        <c:v>2.979868810384674E-3</c:v>
                      </c:pt>
                      <c:pt idx="774">
                        <c:v>3.4729439092687588E-3</c:v>
                      </c:pt>
                      <c:pt idx="775">
                        <c:v>3.9574715101567456E-3</c:v>
                      </c:pt>
                      <c:pt idx="776">
                        <c:v>4.4330340923885011E-3</c:v>
                      </c:pt>
                      <c:pt idx="777">
                        <c:v>4.8992297401673048E-3</c:v>
                      </c:pt>
                      <c:pt idx="778">
                        <c:v>5.3556725832900028E-3</c:v>
                      </c:pt>
                      <c:pt idx="779">
                        <c:v>5.801993190909854E-3</c:v>
                      </c:pt>
                      <c:pt idx="780">
                        <c:v>6.237838917166171E-3</c:v>
                      </c:pt>
                      <c:pt idx="781">
                        <c:v>6.6628741978269944E-3</c:v>
                      </c:pt>
                      <c:pt idx="782">
                        <c:v>7.0767807974091018E-3</c:v>
                      </c:pt>
                      <c:pt idx="783">
                        <c:v>7.4792580065543082E-3</c:v>
                      </c:pt>
                      <c:pt idx="784">
                        <c:v>7.8700227897609294E-3</c:v>
                      </c:pt>
                      <c:pt idx="785">
                        <c:v>8.2488098838767281E-3</c:v>
                      </c:pt>
                      <c:pt idx="786">
                        <c:v>8.6153718480688809E-3</c:v>
                      </c:pt>
                      <c:pt idx="787">
                        <c:v>8.9694790662805824E-3</c:v>
                      </c:pt>
                      <c:pt idx="788">
                        <c:v>9.310919703468569E-3</c:v>
                      </c:pt>
                      <c:pt idx="789">
                        <c:v>9.6394996171879736E-3</c:v>
                      </c:pt>
                      <c:pt idx="790">
                        <c:v>9.9550422263458612E-3</c:v>
                      </c:pt>
                      <c:pt idx="791">
                        <c:v>1.0257388339182071E-2</c:v>
                      </c:pt>
                      <c:pt idx="792">
                        <c:v>1.0546395942754871E-2</c:v>
                      </c:pt>
                      <c:pt idx="793">
                        <c:v>1.082193995640599E-2</c:v>
                      </c:pt>
                      <c:pt idx="794">
                        <c:v>1.108391195185463E-2</c:v>
                      </c:pt>
                      <c:pt idx="795">
                        <c:v>1.1332219842721151E-2</c:v>
                      </c:pt>
                      <c:pt idx="796">
                        <c:v>1.156678754640832E-2</c:v>
                      </c:pt>
                      <c:pt idx="797">
                        <c:v>1.178755462136946E-2</c:v>
                      </c:pt>
                      <c:pt idx="798">
                        <c:v>1.199447588286799E-2</c:v>
                      </c:pt>
                      <c:pt idx="799">
                        <c:v>1.2187521000384021E-2</c:v>
                      </c:pt>
                      <c:pt idx="800">
                        <c:v>1.236667407984542E-2</c:v>
                      </c:pt>
                      <c:pt idx="801">
                        <c:v>1.253193323385886E-2</c:v>
                      </c:pt>
                      <c:pt idx="802">
                        <c:v>1.2683310143089091E-2</c:v>
                      </c:pt>
                      <c:pt idx="803">
                        <c:v>1.2820829611879161E-2</c:v>
                      </c:pt>
                      <c:pt idx="804">
                        <c:v>1.2944529121129649E-2</c:v>
                      </c:pt>
                      <c:pt idx="805">
                        <c:v>1.305445838135039E-2</c:v>
                      </c:pt>
                      <c:pt idx="806">
                        <c:v>1.315067888867918E-2</c:v>
                      </c:pt>
                      <c:pt idx="807">
                        <c:v>1.323326348651401E-2</c:v>
                      </c:pt>
                      <c:pt idx="808">
                        <c:v>1.330229593524563E-2</c:v>
                      </c:pt>
                      <c:pt idx="809">
                        <c:v>1.335787049239389E-2</c:v>
                      </c:pt>
                      <c:pt idx="810">
                        <c:v>1.340009150525635E-2</c:v>
                      </c:pt>
                      <c:pt idx="811">
                        <c:v>1.342907301796618E-2</c:v>
                      </c:pt>
                      <c:pt idx="812">
                        <c:v>1.344493839463414E-2</c:v>
                      </c:pt>
                      <c:pt idx="813">
                        <c:v>1.3447819960017159E-2</c:v>
                      </c:pt>
                      <c:pt idx="814">
                        <c:v>1.343785865891587E-2</c:v>
                      </c:pt>
                      <c:pt idx="815">
                        <c:v>1.3415203735257959E-2</c:v>
                      </c:pt>
                      <c:pt idx="816">
                        <c:v>1.3380012431575361E-2</c:v>
                      </c:pt>
                      <c:pt idx="817">
                        <c:v>1.333244970933337E-2</c:v>
                      </c:pt>
                      <c:pt idx="818">
                        <c:v>1.3272687990320831E-2</c:v>
                      </c:pt>
                      <c:pt idx="819">
                        <c:v>1.320090691906519E-2</c:v>
                      </c:pt>
                      <c:pt idx="820">
                        <c:v>1.3117293145995751E-2</c:v>
                      </c:pt>
                      <c:pt idx="821">
                        <c:v>1.302204013084593E-2</c:v>
                      </c:pt>
                      <c:pt idx="822">
                        <c:v>1.2915347965561911E-2</c:v>
                      </c:pt>
                      <c:pt idx="823">
                        <c:v>1.2797423215772539E-2</c:v>
                      </c:pt>
                      <c:pt idx="824">
                        <c:v>1.2668478779676791E-2</c:v>
                      </c:pt>
                      <c:pt idx="825">
                        <c:v>1.252873376301983E-2</c:v>
                      </c:pt>
                      <c:pt idx="826">
                        <c:v>1.237841336866034E-2</c:v>
                      </c:pt>
                      <c:pt idx="827">
                        <c:v>1.2217748799080431E-2</c:v>
                      </c:pt>
                      <c:pt idx="828">
                        <c:v>1.2046977170056679E-2</c:v>
                      </c:pt>
                      <c:pt idx="829">
                        <c:v>1.186634143359702E-2</c:v>
                      </c:pt>
                      <c:pt idx="830">
                        <c:v>1.167609030815556E-2</c:v>
                      </c:pt>
                      <c:pt idx="831">
                        <c:v>1.147647821406432E-2</c:v>
                      </c:pt>
                      <c:pt idx="832">
                        <c:v>1.126776521207018E-2</c:v>
                      </c:pt>
                      <c:pt idx="833">
                        <c:v>1.1050216942835509E-2</c:v>
                      </c:pt>
                      <c:pt idx="834">
                        <c:v>1.0824104565252179E-2</c:v>
                      </c:pt>
                      <c:pt idx="835">
                        <c:v>1.0589704691432561E-2</c:v>
                      </c:pt>
                      <c:pt idx="836">
                        <c:v>1.034729931627428E-2</c:v>
                      </c:pt>
                      <c:pt idx="837">
                        <c:v>1.0097175739551229E-2</c:v>
                      </c:pt>
                      <c:pt idx="838">
                        <c:v>9.8396264785562612E-3</c:v>
                      </c:pt>
                      <c:pt idx="839">
                        <c:v>9.5749491694153022E-3</c:v>
                      </c:pt>
                      <c:pt idx="840">
                        <c:v>9.3034464553041415E-3</c:v>
                      </c:pt>
                      <c:pt idx="841">
                        <c:v>9.0254258599259084E-3</c:v>
                      </c:pt>
                      <c:pt idx="842">
                        <c:v>8.7411996447523295E-3</c:v>
                      </c:pt>
                      <c:pt idx="843">
                        <c:v>8.4510846486879065E-3</c:v>
                      </c:pt>
                      <c:pt idx="844">
                        <c:v>8.1554021089878716E-3</c:v>
                      </c:pt>
                      <c:pt idx="845">
                        <c:v>7.8544774624409452E-3</c:v>
                      </c:pt>
                      <c:pt idx="846">
                        <c:v>7.5486401260181878E-3</c:v>
                      </c:pt>
                      <c:pt idx="847">
                        <c:v>7.2382232563877958E-3</c:v>
                      </c:pt>
                      <c:pt idx="848">
                        <c:v>6.92356348789818E-3</c:v>
                      </c:pt>
                      <c:pt idx="849">
                        <c:v>6.6050006488407023E-3</c:v>
                      </c:pt>
                      <c:pt idx="850">
                        <c:v>6.2828774560100258E-3</c:v>
                      </c:pt>
                      <c:pt idx="851">
                        <c:v>5.9575391877927956E-3</c:v>
                      </c:pt>
                      <c:pt idx="852">
                        <c:v>5.6293333362196366E-3</c:v>
                      </c:pt>
                      <c:pt idx="853">
                        <c:v>5.2986092386226027E-3</c:v>
                      </c:pt>
                      <c:pt idx="854">
                        <c:v>4.9657176897365124E-3</c:v>
                      </c:pt>
                      <c:pt idx="855">
                        <c:v>4.6310105352768442E-3</c:v>
                      </c:pt>
                      <c:pt idx="856">
                        <c:v>4.2948402482063421E-3</c:v>
                      </c:pt>
                      <c:pt idx="857">
                        <c:v>3.9575594890810563E-3</c:v>
                      </c:pt>
                      <c:pt idx="858">
                        <c:v>3.6195206520214409E-3</c:v>
                      </c:pt>
                      <c:pt idx="859">
                        <c:v>3.2810753980072739E-3</c:v>
                      </c:pt>
                      <c:pt idx="860">
                        <c:v>2.9425741773274811E-3</c:v>
                      </c:pt>
                      <c:pt idx="861">
                        <c:v>2.604365743134831E-3</c:v>
                      </c:pt>
                      <c:pt idx="862">
                        <c:v>2.2667966581587269E-3</c:v>
                      </c:pt>
                      <c:pt idx="863">
                        <c:v>1.930210796715375E-3</c:v>
                      </c:pt>
                      <c:pt idx="864">
                        <c:v>1.5949488442218141E-3</c:v>
                      </c:pt>
                      <c:pt idx="865">
                        <c:v>1.2613477964724951E-3</c:v>
                      </c:pt>
                      <c:pt idx="866">
                        <c:v>9.2974046096686589E-4</c:v>
                      </c:pt>
                      <c:pt idx="867">
                        <c:v>6.0045496259161205E-4</c:v>
                      </c:pt>
                      <c:pt idx="868">
                        <c:v>2.7381425595407618E-4</c:v>
                      </c:pt>
                      <c:pt idx="869">
                        <c:v>-4.986435335738765E-5</c:v>
                      </c:pt>
                      <c:pt idx="870">
                        <c:v>-3.702696763550733E-4</c:v>
                      </c:pt>
                      <c:pt idx="871">
                        <c:v>-6.8709709490086832E-4</c:v>
                      </c:pt>
                      <c:pt idx="872">
                        <c:v>-1.00004900052594E-3</c:v>
                      </c:pt>
                      <c:pt idx="873">
                        <c:v>-1.3088352158156741E-3</c:v>
                      </c:pt>
                      <c:pt idx="874">
                        <c:v>-1.6131733964618209E-3</c:v>
                      </c:pt>
                      <c:pt idx="875">
                        <c:v>-1.912789412207488E-3</c:v>
                      </c:pt>
                      <c:pt idx="876">
                        <c:v>-2.2074177050434118E-3</c:v>
                      </c:pt>
                      <c:pt idx="877">
                        <c:v>-2.4968016231624399E-3</c:v>
                      </c:pt>
                      <c:pt idx="878">
                        <c:v>-2.780693729337503E-3</c:v>
                      </c:pt>
                      <c:pt idx="879">
                        <c:v>-3.0588560825531509E-3</c:v>
                      </c:pt>
                      <c:pt idx="880">
                        <c:v>-3.3310604918981648E-3</c:v>
                      </c:pt>
                      <c:pt idx="881">
                        <c:v>-3.5970887419064439E-3</c:v>
                      </c:pt>
                      <c:pt idx="882">
                        <c:v>-3.8567327887199698E-3</c:v>
                      </c:pt>
                      <c:pt idx="883">
                        <c:v>-4.109794926635971E-3</c:v>
                      </c:pt>
                      <c:pt idx="884">
                        <c:v>-4.3560879247924369E-3</c:v>
                      </c:pt>
                      <c:pt idx="885">
                        <c:v>-4.5954351339361019E-3</c:v>
                      </c:pt>
                      <c:pt idx="886">
                        <c:v>-4.8276705634061508E-3</c:v>
                      </c:pt>
                      <c:pt idx="887">
                        <c:v>-5.0526389286537727E-3</c:v>
                      </c:pt>
                      <c:pt idx="888">
                        <c:v>-5.2701956697981849E-3</c:v>
                      </c:pt>
                      <c:pt idx="889">
                        <c:v>-5.4802069418968778E-3</c:v>
                      </c:pt>
                      <c:pt idx="890">
                        <c:v>-5.6825495777740424E-3</c:v>
                      </c:pt>
                      <c:pt idx="891">
                        <c:v>-5.8771110244120756E-3</c:v>
                      </c:pt>
                      <c:pt idx="892">
                        <c:v>-6.0637892540599241E-3</c:v>
                      </c:pt>
                      <c:pt idx="893">
                        <c:v>-6.242492651350324E-3</c:v>
                      </c:pt>
                      <c:pt idx="894">
                        <c:v>-6.41313987784475E-3</c:v>
                      </c:pt>
                      <c:pt idx="895">
                        <c:v>-6.5756597155376866E-3</c:v>
                      </c:pt>
                      <c:pt idx="896">
                        <c:v>-6.7299908909525096E-3</c:v>
                      </c:pt>
                      <c:pt idx="897">
                        <c:v>-6.8760818815448571E-3</c:v>
                      </c:pt>
                      <c:pt idx="898">
                        <c:v>-7.0138907062014559E-3</c:v>
                      </c:pt>
                      <c:pt idx="899">
                        <c:v>-7.1433847016754573E-3</c:v>
                      </c:pt>
                      <c:pt idx="900">
                        <c:v>-7.2645402868407134E-3</c:v>
                      </c:pt>
                      <c:pt idx="901">
                        <c:v>-7.3773427166687836E-3</c:v>
                      </c:pt>
                      <c:pt idx="902">
                        <c:v>-7.4817858278419377E-3</c:v>
                      </c:pt>
                      <c:pt idx="903">
                        <c:v>-7.5778717779072993E-3</c:v>
                      </c:pt>
                      <c:pt idx="904">
                        <c:v>-7.6656107798537274E-3</c:v>
                      </c:pt>
                      <c:pt idx="905">
                        <c:v>-7.7450208339554317E-3</c:v>
                      </c:pt>
                      <c:pt idx="906">
                        <c:v>-7.8161274586744725E-3</c:v>
                      </c:pt>
                      <c:pt idx="907">
                        <c:v>-7.8789634223468859E-3</c:v>
                      </c:pt>
                      <c:pt idx="908">
                        <c:v>-7.9335684772994224E-3</c:v>
                      </c:pt>
                      <c:pt idx="909">
                        <c:v>-7.9799890979518912E-3</c:v>
                      </c:pt>
                      <c:pt idx="910">
                        <c:v>-8.0182782243575813E-3</c:v>
                      </c:pt>
                      <c:pt idx="911">
                        <c:v>-8.0484950125218214E-3</c:v>
                      </c:pt>
                      <c:pt idx="912">
                        <c:v>-8.0707045927169048E-3</c:v>
                      </c:pt>
                      <c:pt idx="913">
                        <c:v>-8.0849778368820152E-3</c:v>
                      </c:pt>
                      <c:pt idx="914">
                        <c:v>-8.091391136060163E-3</c:v>
                      </c:pt>
                      <c:pt idx="915">
                        <c:v>-8.0900261886828837E-3</c:v>
                      </c:pt>
                      <c:pt idx="916">
                        <c:v>-8.0809698003671653E-3</c:v>
                      </c:pt>
                      <c:pt idx="917">
                        <c:v>-8.0643136957406821E-3</c:v>
                      </c:pt>
                      <c:pt idx="918">
                        <c:v>-8.0401543426612734E-3</c:v>
                      </c:pt>
                      <c:pt idx="919">
                        <c:v>-8.0085927890463145E-3</c:v>
                      </c:pt>
                      <c:pt idx="920">
                        <c:v>-7.9697345123786803E-3</c:v>
                      </c:pt>
                      <c:pt idx="921">
                        <c:v>-7.9236892818094415E-3</c:v>
                      </c:pt>
                      <c:pt idx="922">
                        <c:v>-7.8705710326344557E-3</c:v>
                      </c:pt>
                      <c:pt idx="923">
                        <c:v>-7.8104977527843752E-3</c:v>
                      </c:pt>
                      <c:pt idx="924">
                        <c:v>-7.743591380835595E-3</c:v>
                      </c:pt>
                      <c:pt idx="925">
                        <c:v>-7.6699777149250841E-3</c:v>
                      </c:pt>
                      <c:pt idx="926">
                        <c:v>-7.5897863318355758E-3</c:v>
                      </c:pt>
                      <c:pt idx="927">
                        <c:v>-7.5031505154103941E-3</c:v>
                      </c:pt>
                      <c:pt idx="928">
                        <c:v>-7.4102071933596341E-3</c:v>
                      </c:pt>
                      <c:pt idx="929">
                        <c:v>-7.311096881432725E-3</c:v>
                      </c:pt>
                      <c:pt idx="930">
                        <c:v>-7.2059636338574571E-3</c:v>
                      </c:pt>
                      <c:pt idx="931">
                        <c:v>-7.0949549988814026E-3</c:v>
                      </c:pt>
                      <c:pt idx="932">
                        <c:v>-6.9782219782012749E-3</c:v>
                      </c:pt>
                      <c:pt idx="933">
                        <c:v>-6.8559189890266964E-3</c:v>
                      </c:pt>
                      <c:pt idx="934">
                        <c:v>-6.7282038274994894E-3</c:v>
                      </c:pt>
                      <c:pt idx="935">
                        <c:v>-6.5952376321766542E-3</c:v>
                      </c:pt>
                      <c:pt idx="936">
                        <c:v>-6.4571848462856053E-3</c:v>
                      </c:pt>
                      <c:pt idx="937">
                        <c:v>-6.3142131774727214E-3</c:v>
                      </c:pt>
                      <c:pt idx="938">
                        <c:v>-6.1664935537922927E-3</c:v>
                      </c:pt>
                      <c:pt idx="939">
                        <c:v>-6.0142000747199637E-3</c:v>
                      </c:pt>
                      <c:pt idx="940">
                        <c:v>-5.8575099560245628E-3</c:v>
                      </c:pt>
                      <c:pt idx="941">
                        <c:v>-5.6966034673924483E-3</c:v>
                      </c:pt>
                      <c:pt idx="942">
                        <c:v>-5.5316638617696296E-3</c:v>
                      </c:pt>
                      <c:pt idx="943">
                        <c:v>-5.362877295467759E-3</c:v>
                      </c:pt>
                      <c:pt idx="944">
                        <c:v>-5.1904327381697996E-3</c:v>
                      </c:pt>
                      <c:pt idx="945">
                        <c:v>-5.0145218720690377E-3</c:v>
                      </c:pt>
                      <c:pt idx="946">
                        <c:v>-4.8353389794807237E-3</c:v>
                      </c:pt>
                      <c:pt idx="947">
                        <c:v>-4.6530808183758094E-3</c:v>
                      </c:pt>
                      <c:pt idx="948">
                        <c:v>-4.4679464854041799E-3</c:v>
                      </c:pt>
                      <c:pt idx="949">
                        <c:v>-4.2801372660937554E-3</c:v>
                      </c:pt>
                      <c:pt idx="950">
                        <c:v>-4.0898564720362324E-3</c:v>
                      </c:pt>
                      <c:pt idx="951">
                        <c:v>-3.8973092649953731E-3</c:v>
                      </c:pt>
                      <c:pt idx="952">
                        <c:v>-3.702702467999548E-3</c:v>
                      </c:pt>
                      <c:pt idx="953">
                        <c:v>-3.5062443636064019E-3</c:v>
                      </c:pt>
                      <c:pt idx="954">
                        <c:v>-3.308144479650802E-3</c:v>
                      </c:pt>
                      <c:pt idx="955">
                        <c:v>-3.1086133629103811E-3</c:v>
                      </c:pt>
                      <c:pt idx="956">
                        <c:v>-2.907862341238895E-3</c:v>
                      </c:pt>
                      <c:pt idx="957">
                        <c:v>-2.7061032748336329E-3</c:v>
                      </c:pt>
                      <c:pt idx="958">
                        <c:v>-2.503548297408413E-3</c:v>
                      </c:pt>
                      <c:pt idx="959">
                        <c:v>-2.3004095481465609E-3</c:v>
                      </c:pt>
                      <c:pt idx="960">
                        <c:v>-2.0968988954023059E-3</c:v>
                      </c:pt>
                      <c:pt idx="961">
                        <c:v>-1.893227653204024E-3</c:v>
                      </c:pt>
                      <c:pt idx="962">
                        <c:v>-1.6896062916908121E-3</c:v>
                      </c:pt>
                      <c:pt idx="963">
                        <c:v>-1.4862441426814229E-3</c:v>
                      </c:pt>
                      <c:pt idx="964">
                        <c:v>-1.2833491016319479E-3</c:v>
                      </c:pt>
                      <c:pt idx="965">
                        <c:v>-1.081127327287285E-3</c:v>
                      </c:pt>
                      <c:pt idx="966">
                        <c:v>-8.7978294036686387E-4</c:v>
                      </c:pt>
                      <c:pt idx="967">
                        <c:v>-6.7951772265183456E-4</c:v>
                      </c:pt>
                      <c:pt idx="968">
                        <c:v>-4.8053081785574321E-4</c:v>
                      </c:pt>
                      <c:pt idx="969">
                        <c:v>-2.8301843566368601E-4</c:v>
                      </c:pt>
                      <c:pt idx="970">
                        <c:v>-8.7173560318096663E-5</c:v>
                      </c:pt>
                      <c:pt idx="971">
                        <c:v>1.068143348891091E-4</c:v>
                      </c:pt>
                      <c:pt idx="972">
                        <c:v>2.9875956588887287E-4</c:v>
                      </c:pt>
                      <c:pt idx="973">
                        <c:v>4.8848050757980069E-4</c:v>
                      </c:pt>
                      <c:pt idx="974">
                        <c:v>6.7579985380573806E-4</c:v>
                      </c:pt>
                      <c:pt idx="975">
                        <c:v>8.6054486638399328E-4</c:v>
                      </c:pt>
                      <c:pt idx="976">
                        <c:v>1.042547612070722E-3</c:v>
                      </c:pt>
                      <c:pt idx="977">
                        <c:v>1.2216451864269569E-3</c:v>
                      </c:pt>
                      <c:pt idx="978">
                        <c:v>1.397679923632594E-3</c:v>
                      </c:pt>
                      <c:pt idx="979">
                        <c:v>1.570499591386639E-3</c:v>
                      </c:pt>
                      <c:pt idx="980">
                        <c:v>1.7399575701297701E-3</c:v>
                      </c:pt>
                      <c:pt idx="981">
                        <c:v>1.9059130159276791E-3</c:v>
                      </c:pt>
                      <c:pt idx="982">
                        <c:v>2.068231006459512E-3</c:v>
                      </c:pt>
                      <c:pt idx="983">
                        <c:v>2.2267826696675129E-3</c:v>
                      </c:pt>
                      <c:pt idx="984">
                        <c:v>2.3814452947355869E-3</c:v>
                      </c:pt>
                      <c:pt idx="985">
                        <c:v>2.5321024251790431E-3</c:v>
                      </c:pt>
                      <c:pt idx="986">
                        <c:v>2.6786439339430662E-3</c:v>
                      </c:pt>
                      <c:pt idx="987">
                        <c:v>2.820966080521221E-3</c:v>
                      </c:pt>
                      <c:pt idx="988">
                        <c:v>2.9589715502193661E-3</c:v>
                      </c:pt>
                      <c:pt idx="989">
                        <c:v>3.0925694758007962E-3</c:v>
                      </c:pt>
                      <c:pt idx="990">
                        <c:v>3.2216754418563391E-3</c:v>
                      </c:pt>
                      <c:pt idx="991">
                        <c:v>3.3462114723472589E-3</c:v>
                      </c:pt>
                      <c:pt idx="992">
                        <c:v>3.4661060018680578E-3</c:v>
                      </c:pt>
                      <c:pt idx="993">
                        <c:v>3.581293831269497E-3</c:v>
                      </c:pt>
                      <c:pt idx="994">
                        <c:v>3.6917160683698561E-3</c:v>
                      </c:pt>
                      <c:pt idx="995">
                        <c:v>3.7973200545629231E-3</c:v>
                      </c:pt>
                      <c:pt idx="996">
                        <c:v>3.898059278203597E-3</c:v>
                      </c:pt>
                      <c:pt idx="997">
                        <c:v>3.9938932757183562E-3</c:v>
                      </c:pt>
                      <c:pt idx="998">
                        <c:v>4.0847875214423514E-3</c:v>
                      </c:pt>
                      <c:pt idx="999">
                        <c:v>4.1707133072346999E-3</c:v>
                      </c:pt>
                      <c:pt idx="1000">
                        <c:v>4.2516476129606092E-3</c:v>
                      </c:pt>
                      <c:pt idx="1001">
                        <c:v>4.3275729689591794E-3</c:v>
                      </c:pt>
                      <c:pt idx="1002">
                        <c:v>4.3984773116354046E-3</c:v>
                      </c:pt>
                      <c:pt idx="1003">
                        <c:v>4.4643538333251909E-3</c:v>
                      </c:pt>
                      <c:pt idx="1004">
                        <c:v>4.5252008275834298E-3</c:v>
                      </c:pt>
                      <c:pt idx="1005">
                        <c:v>4.5810215310365231E-3</c:v>
                      </c:pt>
                      <c:pt idx="1006">
                        <c:v>4.6318239629239448E-3</c:v>
                      </c:pt>
                      <c:pt idx="1007">
                        <c:v>4.6776207634261959E-3</c:v>
                      </c:pt>
                      <c:pt idx="1008">
                        <c:v>4.7184290318425708E-3</c:v>
                      </c:pt>
                      <c:pt idx="1009">
                        <c:v>4.7542701656386518E-3</c:v>
                      </c:pt>
                      <c:pt idx="1010">
                        <c:v>4.7851697013331614E-3</c:v>
                      </c:pt>
                      <c:pt idx="1011">
                        <c:v>4.8111571581360858E-3</c:v>
                      </c:pt>
                      <c:pt idx="1012">
                        <c:v>4.8322658851857299E-3</c:v>
                      </c:pt>
                      <c:pt idx="1013">
                        <c:v>4.8485329131625976E-3</c:v>
                      </c:pt>
                      <c:pt idx="1014">
                        <c:v>4.859998810982466E-3</c:v>
                      </c:pt>
                      <c:pt idx="1015">
                        <c:v>4.8667075481915682E-3</c:v>
                      </c:pt>
                      <c:pt idx="1016">
                        <c:v>4.8687063636033831E-3</c:v>
                      </c:pt>
                      <c:pt idx="1017">
                        <c:v>4.866045640630038E-3</c:v>
                      </c:pt>
                      <c:pt idx="1018">
                        <c:v>4.8587787896730511E-3</c:v>
                      </c:pt>
                      <c:pt idx="1019">
                        <c:v>4.8469621378481086E-3</c:v>
                      </c:pt>
                      <c:pt idx="1020">
                        <c:v>4.8306548262282579E-3</c:v>
                      </c:pt>
                      <c:pt idx="1021">
                        <c:v>4.8099187146996413E-3</c:v>
                      </c:pt>
                      <c:pt idx="1022">
                        <c:v>4.7848182944347888E-3</c:v>
                      </c:pt>
                      <c:pt idx="1023">
                        <c:v>4.7554206079011103E-3</c:v>
                      </c:pt>
                      <c:pt idx="1024">
                        <c:v>4.7217951762373823E-3</c:v>
                      </c:pt>
                      <c:pt idx="1025">
                        <c:v>4.6840139337494136E-3</c:v>
                      </c:pt>
                      <c:pt idx="1026">
                        <c:v>4.6421511691985056E-3</c:v>
                      </c:pt>
                      <c:pt idx="1027">
                        <c:v>4.5962834734830536E-3</c:v>
                      </c:pt>
                      <c:pt idx="1028">
                        <c:v>4.5464896932459371E-3</c:v>
                      </c:pt>
                      <c:pt idx="1029">
                        <c:v>4.4928508898777458E-3</c:v>
                      </c:pt>
                      <c:pt idx="1030">
                        <c:v>4.4354503033302677E-3</c:v>
                      </c:pt>
                      <c:pt idx="1031">
                        <c:v>4.3743733201045678E-3</c:v>
                      </c:pt>
                      <c:pt idx="1032">
                        <c:v>4.3097074447361128E-3</c:v>
                      </c:pt>
                      <c:pt idx="1033">
                        <c:v>4.2415422740636364E-3</c:v>
                      </c:pt>
                      <c:pt idx="1034">
                        <c:v>4.1699694735408263E-3</c:v>
                      </c:pt>
                      <c:pt idx="1035">
                        <c:v>4.095082754829899E-3</c:v>
                      </c:pt>
                      <c:pt idx="1036">
                        <c:v>4.0169778539035656E-3</c:v>
                      </c:pt>
                      <c:pt idx="1037">
                        <c:v>3.9357525088773481E-3</c:v>
                      </c:pt>
                      <c:pt idx="1038">
                        <c:v>3.851506436797499E-3</c:v>
                      </c:pt>
                      <c:pt idx="1039">
                        <c:v>3.7643413086202739E-3</c:v>
                      </c:pt>
                      <c:pt idx="1040">
                        <c:v>3.6743607216367879E-3</c:v>
                      </c:pt>
                      <c:pt idx="1041">
                        <c:v>3.581670168622984E-3</c:v>
                      </c:pt>
                      <c:pt idx="1042">
                        <c:v>3.4863770030266368E-3</c:v>
                      </c:pt>
                      <c:pt idx="1043">
                        <c:v>3.3885903995425578E-3</c:v>
                      </c:pt>
                      <c:pt idx="1044">
                        <c:v>3.288421309471456E-3</c:v>
                      </c:pt>
                      <c:pt idx="1045">
                        <c:v>3.1859824103097518E-3</c:v>
                      </c:pt>
                      <c:pt idx="1046">
                        <c:v>3.0813880490734311E-3</c:v>
                      </c:pt>
                      <c:pt idx="1047">
                        <c:v>2.974754178918433E-3</c:v>
                      </c:pt>
                      <c:pt idx="1048">
                        <c:v>2.866198288687177E-3</c:v>
                      </c:pt>
                      <c:pt idx="1049">
                        <c:v>2.7558393250769289E-3</c:v>
                      </c:pt>
                      <c:pt idx="1050">
                        <c:v>2.6437976071977988E-3</c:v>
                      </c:pt>
                      <c:pt idx="1051">
                        <c:v>2.5301947333616469E-3</c:v>
                      </c:pt>
                      <c:pt idx="1052">
                        <c:v>2.4151534800168758E-3</c:v>
                      </c:pt>
                      <c:pt idx="1053">
                        <c:v>2.2987976928212999E-3</c:v>
                      </c:pt>
                      <c:pt idx="1054">
                        <c:v>2.1812521699197248E-3</c:v>
                      </c:pt>
                      <c:pt idx="1055">
                        <c:v>2.0626425375687221E-3</c:v>
                      </c:pt>
                      <c:pt idx="1056">
                        <c:v>1.943095118325671E-3</c:v>
                      </c:pt>
                      <c:pt idx="1057">
                        <c:v>1.8227367920907759E-3</c:v>
                      </c:pt>
                      <c:pt idx="1058">
                        <c:v>1.7016948503615001E-3</c:v>
                      </c:pt>
                      <c:pt idx="1059">
                        <c:v>1.5800968441251101E-3</c:v>
                      </c:pt>
                      <c:pt idx="1060">
                        <c:v>1.458070425878942E-3</c:v>
                      </c:pt>
                      <c:pt idx="1061">
                        <c:v>1.335743186327281E-3</c:v>
                      </c:pt>
                      <c:pt idx="1062">
                        <c:v>1.213242486357865E-3</c:v>
                      </c:pt>
                      <c:pt idx="1063">
                        <c:v>1.090695284951691E-3</c:v>
                      </c:pt>
                      <c:pt idx="1064">
                        <c:v>9.6822796372305405E-4</c:v>
                      </c:pt>
                      <c:pt idx="1065">
                        <c:v>8.4596614882566628E-4</c:v>
                      </c:pt>
                      <c:pt idx="1066">
                        <c:v>7.2403453099330892E-4</c:v>
                      </c:pt>
                      <c:pt idx="1067">
                        <c:v>6.0255668450896879E-4</c:v>
                      </c:pt>
                      <c:pt idx="1068">
                        <c:v>4.8165488591640678E-4</c:v>
                      </c:pt>
                      <c:pt idx="1069">
                        <c:v>3.6144993330081479E-4</c:v>
                      </c:pt>
                      <c:pt idx="1070">
                        <c:v>2.4206096697170461E-4</c:v>
                      </c:pt>
                      <c:pt idx="1071">
                        <c:v>1.2360529238040959E-4</c:v>
                      </c:pt>
                      <c:pt idx="1072">
                        <c:v>6.1982060974215554E-6</c:v>
                      </c:pt>
                      <c:pt idx="1073">
                        <c:v>-1.100471743382199E-4</c:v>
                      </c:pt>
                      <c:pt idx="1074">
                        <c:v>-2.250200759064893E-4</c:v>
                      </c:pt>
                      <c:pt idx="1075">
                        <c:v>-3.3861223016500919E-4</c:v>
                      </c:pt>
                      <c:pt idx="1076">
                        <c:v>-4.5071802714603761E-4</c:v>
                      </c:pt>
                      <c:pt idx="1077">
                        <c:v>-5.6123466239618996E-4</c:v>
                      </c:pt>
                      <c:pt idx="1078">
                        <c:v>-6.7006227650680521E-4</c:v>
                      </c:pt>
                      <c:pt idx="1079">
                        <c:v>-7.7710408653056888E-4</c:v>
                      </c:pt>
                      <c:pt idx="1080">
                        <c:v>-8.822665087324709E-4</c:v>
                      </c:pt>
                      <c:pt idx="1081">
                        <c:v>-9.8545927217963966E-4</c:v>
                      </c:pt>
                      <c:pt idx="1082">
                        <c:v>-1.086595522733873E-3</c:v>
                      </c:pt>
                      <c:pt idx="1083">
                        <c:v>-1.185591917074512E-3</c:v>
                      </c:pt>
                      <c:pt idx="1084">
                        <c:v>-1.2823687064428329E-3</c:v>
                      </c:pt>
                      <c:pt idx="1085">
                        <c:v>-1.3768498098680169E-3</c:v>
                      </c:pt>
                      <c:pt idx="1086">
                        <c:v>-1.4689628767012169E-3</c:v>
                      </c:pt>
                      <c:pt idx="1087">
                        <c:v>-1.558639338354637E-3</c:v>
                      </c:pt>
                      <c:pt idx="1088">
                        <c:v>-1.6458144492106481E-3</c:v>
                      </c:pt>
                      <c:pt idx="1089">
                        <c:v>-1.7304273167353861E-3</c:v>
                      </c:pt>
                      <c:pt idx="1090">
                        <c:v>-1.8124209208980661E-3</c:v>
                      </c:pt>
                      <c:pt idx="1091">
                        <c:v>-1.8917421230643409E-3</c:v>
                      </c:pt>
                      <c:pt idx="1092">
                        <c:v>-1.9683416645952709E-3</c:v>
                      </c:pt>
                      <c:pt idx="1093">
                        <c:v>-2.042174155445269E-3</c:v>
                      </c:pt>
                      <c:pt idx="1094">
                        <c:v>-2.1131980531107178E-3</c:v>
                      </c:pt>
                      <c:pt idx="1095">
                        <c:v>-2.181375632336014E-3</c:v>
                      </c:pt>
                      <c:pt idx="1096">
                        <c:v>-2.2466729460341689E-3</c:v>
                      </c:pt>
                      <c:pt idx="1097">
                        <c:v>-2.3090597779268731E-3</c:v>
                      </c:pt>
                      <c:pt idx="1098">
                        <c:v>-2.368509587449497E-3</c:v>
                      </c:pt>
                      <c:pt idx="1099">
                        <c:v>-2.4249994475051499E-3</c:v>
                      </c:pt>
                      <c:pt idx="1100">
                        <c:v>-2.4785099756825801E-3</c:v>
                      </c:pt>
                      <c:pt idx="1101">
                        <c:v>-2.5290252595802972E-3</c:v>
                      </c:pt>
                      <c:pt idx="1102">
                        <c:v>-2.576532776899414E-3</c:v>
                      </c:pt>
                      <c:pt idx="1103">
                        <c:v>-2.6210233109840962E-3</c:v>
                      </c:pt>
                      <c:pt idx="1104">
                        <c:v>-2.6624908624973431E-3</c:v>
                      </c:pt>
                      <c:pt idx="1105">
                        <c:v>-2.7009325579244112E-3</c:v>
                      </c:pt>
                      <c:pt idx="1106">
                        <c:v>-2.7363485555945231E-3</c:v>
                      </c:pt>
                      <c:pt idx="1107">
                        <c:v>-2.768741949903892E-3</c:v>
                      </c:pt>
                      <c:pt idx="1108">
                        <c:v>-2.7981186744111511E-3</c:v>
                      </c:pt>
                      <c:pt idx="1109">
                        <c:v>-2.8244874044578072E-3</c:v>
                      </c:pt>
                      <c:pt idx="1110">
                        <c:v>-2.8478594599436751E-3</c:v>
                      </c:pt>
                      <c:pt idx="1111">
                        <c:v>-2.868248708859651E-3</c:v>
                      </c:pt>
                      <c:pt idx="1112">
                        <c:v>-2.8856714721479191E-3</c:v>
                      </c:pt>
                      <c:pt idx="1113">
                        <c:v>-2.90014643042346E-3</c:v>
                      </c:pt>
                      <c:pt idx="1114">
                        <c:v>-2.9116945330506E-3</c:v>
                      </c:pt>
                      <c:pt idx="1115">
                        <c:v>-2.9203389100251409E-3</c:v>
                      </c:pt>
                      <c:pt idx="1116">
                        <c:v>-2.926104787066086E-3</c:v>
                      </c:pt>
                      <c:pt idx="1117">
                        <c:v>-2.9290194042720721E-3</c:v>
                      </c:pt>
                      <c:pt idx="1118">
                        <c:v>-2.929111938646835E-3</c:v>
                      </c:pt>
                      <c:pt idx="1119">
                        <c:v>-2.9264134307454728E-3</c:v>
                      </c:pt>
                      <c:pt idx="1120">
                        <c:v>-2.9209567156394879E-3</c:v>
                      </c:pt>
                      <c:pt idx="1121">
                        <c:v>-2.9127763583446449E-3</c:v>
                      </c:pt>
                      <c:pt idx="1122">
                        <c:v>-2.901908593800971E-3</c:v>
                      </c:pt>
                      <c:pt idx="1123">
                        <c:v>-2.888391271440366E-3</c:v>
                      </c:pt>
                      <c:pt idx="1124">
                        <c:v>-2.8722638043239138E-3</c:v>
                      </c:pt>
                      <c:pt idx="1125">
                        <c:v>-2.853567122779004E-3</c:v>
                      </c:pt>
                      <c:pt idx="1126">
                        <c:v>-2.8323436324160498E-3</c:v>
                      </c:pt>
                      <c:pt idx="1127">
                        <c:v>-2.808637176356417E-3</c:v>
                      </c:pt>
                      <c:pt idx="1128">
                        <c:v>-2.782493001457392E-3</c:v>
                      </c:pt>
                      <c:pt idx="1129">
                        <c:v>-2.7539577282773699E-3</c:v>
                      </c:pt>
                      <c:pt idx="1130">
                        <c:v>-2.7230793244847522E-3</c:v>
                      </c:pt>
                      <c:pt idx="1131">
                        <c:v>-2.6899070813780411E-3</c:v>
                      </c:pt>
                      <c:pt idx="1132">
                        <c:v>-2.6544915931524761E-3</c:v>
                      </c:pt>
                      <c:pt idx="1133">
                        <c:v>-2.616884738520342E-3</c:v>
                      </c:pt>
                      <c:pt idx="1134">
                        <c:v>-2.5771396642681891E-3</c:v>
                      </c:pt>
                      <c:pt idx="1135">
                        <c:v>-2.5353107703148382E-3</c:v>
                      </c:pt>
                      <c:pt idx="1136">
                        <c:v>-2.491453695819006E-3</c:v>
                      </c:pt>
                      <c:pt idx="1137">
                        <c:v>-2.4456253058751931E-3</c:v>
                      </c:pt>
                      <c:pt idx="1138">
                        <c:v>-2.39788367833094E-3</c:v>
                      </c:pt>
                      <c:pt idx="1139">
                        <c:v>-2.3482880902573342E-3</c:v>
                      </c:pt>
                      <c:pt idx="1140">
                        <c:v>-2.296899003608925E-3</c:v>
                      </c:pt>
                      <c:pt idx="1141">
                        <c:v>-2.2437780496167379E-3</c:v>
                      </c:pt>
                      <c:pt idx="1142">
                        <c:v>-2.1889880114714781E-3</c:v>
                      </c:pt>
                      <c:pt idx="1143">
                        <c:v>-2.1325928048704489E-3</c:v>
                      </c:pt>
                      <c:pt idx="1144">
                        <c:v>-2.0746574560231638E-3</c:v>
                      </c:pt>
                      <c:pt idx="1145">
                        <c:v>-2.0152480767352331E-3</c:v>
                      </c:pt>
                      <c:pt idx="1146">
                        <c:v>-1.9544318362190809E-3</c:v>
                      </c:pt>
                      <c:pt idx="1147">
                        <c:v>-1.8922769293111519E-3</c:v>
                      </c:pt>
                      <c:pt idx="1148">
                        <c:v>-1.8288525408110569E-3</c:v>
                      </c:pt>
                      <c:pt idx="1149">
                        <c:v>-1.764228805694919E-3</c:v>
                      </c:pt>
                      <c:pt idx="1150">
                        <c:v>-1.698476764995154E-3</c:v>
                      </c:pt>
                      <c:pt idx="1151">
                        <c:v>-1.631668317181065E-3</c:v>
                      </c:pt>
                      <c:pt idx="1152">
                        <c:v>-1.563876164917494E-3</c:v>
                      </c:pt>
                      <c:pt idx="1153">
                        <c:v>-1.495173757123389E-3</c:v>
                      </c:pt>
                      <c:pt idx="1154">
                        <c:v>-1.4256352262978301E-3</c:v>
                      </c:pt>
                      <c:pt idx="1155">
                        <c:v>-1.3553353211259E-3</c:v>
                      </c:pt>
                      <c:pt idx="1156">
                        <c:v>-1.284349334422945E-3</c:v>
                      </c:pt>
                      <c:pt idx="1157">
                        <c:v>-1.2127530265206841E-3</c:v>
                      </c:pt>
                      <c:pt idx="1158">
                        <c:v>-1.140622544242778E-3</c:v>
                      </c:pt>
                      <c:pt idx="1159">
                        <c:v>-1.068034335660682E-3</c:v>
                      </c:pt>
                      <c:pt idx="1160">
                        <c:v>-9.9506506086187354E-4</c:v>
                      </c:pt>
                      <c:pt idx="1161">
                        <c:v>-9.2179149900208394E-4</c:v>
                      </c:pt>
                      <c:pt idx="1162">
                        <c:v>-8.4829045195040692E-4</c:v>
                      </c:pt>
                      <c:pt idx="1163">
                        <c:v>-7.7463864487092794E-4</c:v>
                      </c:pt>
                      <c:pt idx="1164">
                        <c:v>-7.0091262411577147E-4</c:v>
                      </c:pt>
                      <c:pt idx="1165">
                        <c:v>-6.2718865283363382E-4</c:v>
                      </c:pt>
                      <c:pt idx="1166">
                        <c:v>-5.5354260472284262E-4</c:v>
                      </c:pt>
                      <c:pt idx="1167">
                        <c:v>-4.8004985637997282E-4</c:v>
                      </c:pt>
                      <c:pt idx="1168">
                        <c:v>-4.0678517871230218E-4</c:v>
                      </c:pt>
                      <c:pt idx="1169">
                        <c:v>-3.3382262789784922E-4</c:v>
                      </c:pt>
                      <c:pt idx="1170">
                        <c:v>-2.6123543638543849E-4</c:v>
                      </c:pt>
                      <c:pt idx="1171">
                        <c:v>-1.890959044346652E-4</c:v>
                      </c:pt>
                      <c:pt idx="1172">
                        <c:v>-1.1747529269713139E-4</c:v>
                      </c:pt>
                      <c:pt idx="1173">
                        <c:v>-4.6443716338522397E-5</c:v>
                      </c:pt>
                      <c:pt idx="1174">
                        <c:v>2.3929958804317839E-5</c:v>
                      </c:pt>
                      <c:pt idx="1175">
                        <c:v>9.3578217547833796E-5</c:v>
                      </c:pt>
                      <c:pt idx="1176">
                        <c:v>1.6243499369650809E-4</c:v>
                      </c:pt>
                      <c:pt idx="1177">
                        <c:v>2.3043576493520971E-4</c:v>
                      </c:pt>
                      <c:pt idx="1178">
                        <c:v>2.9751764384650911E-4</c:v>
                      </c:pt>
                      <c:pt idx="1179">
                        <c:v>3.6361946464420509E-4</c:v>
                      </c:pt>
                      <c:pt idx="1180">
                        <c:v>4.2868186524190588E-4</c:v>
                      </c:pt>
                      <c:pt idx="1181">
                        <c:v>4.9264736430524485E-4</c:v>
                      </c:pt>
                      <c:pt idx="1182">
                        <c:v>5.5546043296839673E-4</c:v>
                      </c:pt>
                      <c:pt idx="1183">
                        <c:v>6.1706756093110268E-4</c:v>
                      </c:pt>
                      <c:pt idx="1184">
                        <c:v>6.7741731668835223E-4</c:v>
                      </c:pt>
                      <c:pt idx="1185">
                        <c:v>7.364604016836902E-4</c:v>
                      </c:pt>
                      <c:pt idx="1186">
                        <c:v>7.9414969821672355E-4</c:v>
                      </c:pt>
                      <c:pt idx="1187">
                        <c:v>8.5044031097592898E-4</c:v>
                      </c:pt>
                      <c:pt idx="1188">
                        <c:v>9.052896021091569E-4</c:v>
                      </c:pt>
                      <c:pt idx="1189">
                        <c:v>9.5865721978592093E-4</c:v>
                      </c:pt>
                      <c:pt idx="1190">
                        <c:v>1.0105051202469351E-3</c:v>
                      </c:pt>
                      <c:pt idx="1191">
                        <c:v>1.0607975833777259E-3</c:v>
                      </c:pt>
                      <c:pt idx="1192">
                        <c:v>1.109501221882848E-3</c:v>
                      </c:pt>
                      <c:pt idx="1193">
                        <c:v>1.1565849841777059E-3</c:v>
                      </c:pt>
                      <c:pt idx="1194">
                        <c:v>1.2020201511515271E-3</c:v>
                      </c:pt>
                      <c:pt idx="1195">
                        <c:v>1.245780326992677E-3</c:v>
                      </c:pt>
                      <c:pt idx="1196">
                        <c:v>1.287841424300704E-3</c:v>
                      </c:pt>
                      <c:pt idx="1197">
                        <c:v>1.3281816437424659E-3</c:v>
                      </c:pt>
                      <c:pt idx="1198">
                        <c:v>1.3667814485388639E-3</c:v>
                      </c:pt>
                      <c:pt idx="1199">
                        <c:v>1.4036235340957809E-3</c:v>
                      </c:pt>
                      <c:pt idx="1200">
                        <c:v>1.438692793117272E-3</c:v>
                      </c:pt>
                      <c:pt idx="1201">
                        <c:v>1.4719762765598339E-3</c:v>
                      </c:pt>
                      <c:pt idx="1202">
                        <c:v>1.503463150804655E-3</c:v>
                      </c:pt>
                      <c:pt idx="1203">
                        <c:v>1.5331446514395431E-3</c:v>
                      </c:pt>
                      <c:pt idx="1204">
                        <c:v>1.5610140340533831E-3</c:v>
                      </c:pt>
                      <c:pt idx="1205">
                        <c:v>1.587066522454093E-3</c:v>
                      </c:pt>
                      <c:pt idx="1206">
                        <c:v>1.6112992547253819E-3</c:v>
                      </c:pt>
                      <c:pt idx="1207">
                        <c:v>1.633711227538836E-3</c:v>
                      </c:pt>
                      <c:pt idx="1208">
                        <c:v>1.654303239135438E-3</c:v>
                      </c:pt>
                      <c:pt idx="1209">
                        <c:v>1.6730778313850639E-3</c:v>
                      </c:pt>
                      <c:pt idx="1210">
                        <c:v>1.690039231323708E-3</c:v>
                      </c:pt>
                      <c:pt idx="1211">
                        <c:v>1.7051932925560181E-3</c:v>
                      </c:pt>
                      <c:pt idx="1212">
                        <c:v>1.7185474368960731E-3</c:v>
                      </c:pt>
                      <c:pt idx="1213">
                        <c:v>1.7301105966013659E-3</c:v>
                      </c:pt>
                      <c:pt idx="1214">
                        <c:v>1.7398931575347389E-3</c:v>
                      </c:pt>
                      <c:pt idx="1215">
                        <c:v>1.7479069035662451E-3</c:v>
                      </c:pt>
                      <c:pt idx="1216">
                        <c:v>1.75416496250196E-3</c:v>
                      </c:pt>
                      <c:pt idx="1217">
                        <c:v>1.758681753800004E-3</c:v>
                      </c:pt>
                      <c:pt idx="1218">
                        <c:v>1.7614729383053931E-3</c:v>
                      </c:pt>
                      <c:pt idx="1219">
                        <c:v>1.762555370205539E-3</c:v>
                      </c:pt>
                      <c:pt idx="1220">
                        <c:v>1.761947051377073E-3</c:v>
                      </c:pt>
                      <c:pt idx="1221">
                        <c:v>1.7596670882628141E-3</c:v>
                      </c:pt>
                      <c:pt idx="1222">
                        <c:v>1.75573565138526E-3</c:v>
                      </c:pt>
                      <c:pt idx="1223">
                        <c:v>1.7501739375702461E-3</c:v>
                      </c:pt>
                      <c:pt idx="1224">
                        <c:v>1.7430041349217481E-3</c:v>
                      </c:pt>
                      <c:pt idx="1225">
                        <c:v>1.7342493905564279E-3</c:v>
                      </c:pt>
                      <c:pt idx="1226">
                        <c:v>1.7239337810747259E-3</c:v>
                      </c:pt>
                      <c:pt idx="1227">
                        <c:v>1.7120822857143801E-3</c:v>
                      </c:pt>
                      <c:pt idx="1228">
                        <c:v>1.6987207621024609E-3</c:v>
                      </c:pt>
                      <c:pt idx="1229">
                        <c:v>1.6838759244935759E-3</c:v>
                      </c:pt>
                      <c:pt idx="1230">
                        <c:v>1.667575324355033E-3</c:v>
                      </c:pt>
                      <c:pt idx="1231">
                        <c:v>1.6498473331348149E-3</c:v>
                      </c:pt>
                      <c:pt idx="1232">
                        <c:v>1.630721127025152E-3</c:v>
                      </c:pt>
                      <c:pt idx="1233">
                        <c:v>1.61022667351375E-3</c:v>
                      </c:pt>
                      <c:pt idx="1234">
                        <c:v>1.588394719496265E-3</c:v>
                      </c:pt>
                      <c:pt idx="1235">
                        <c:v>1.5652567807076701E-3</c:v>
                      </c:pt>
                      <c:pt idx="1236">
                        <c:v>1.5408451322169029E-3</c:v>
                      </c:pt>
                      <c:pt idx="1237">
                        <c:v>1.5151927997183951E-3</c:v>
                      </c:pt>
                      <c:pt idx="1238">
                        <c:v>1.4883335513464181E-3</c:v>
                      </c:pt>
                      <c:pt idx="1239">
                        <c:v>1.4603018897328731E-3</c:v>
                      </c:pt>
                      <c:pt idx="1240">
                        <c:v>1.4311330440270689E-3</c:v>
                      </c:pt>
                      <c:pt idx="1241">
                        <c:v>1.4008629615965781E-3</c:v>
                      </c:pt>
                      <c:pt idx="1242">
                        <c:v>1.3695282991313281E-3</c:v>
                      </c:pt>
                      <c:pt idx="1243">
                        <c:v>1.3371664128795501E-3</c:v>
                      </c:pt>
                      <c:pt idx="1244">
                        <c:v>1.3038153477524181E-3</c:v>
                      </c:pt>
                      <c:pt idx="1245">
                        <c:v>1.2695138250457751E-3</c:v>
                      </c:pt>
                      <c:pt idx="1246">
                        <c:v>1.2343012285407321E-3</c:v>
                      </c:pt>
                      <c:pt idx="1247">
                        <c:v>1.1982175887608451E-3</c:v>
                      </c:pt>
                      <c:pt idx="1248">
                        <c:v>1.161303565181619E-3</c:v>
                      </c:pt>
                      <c:pt idx="1249">
                        <c:v>1.123600426207914E-3</c:v>
                      </c:pt>
                      <c:pt idx="1250">
                        <c:v>1.0851500267564599E-3</c:v>
                      </c:pt>
                      <c:pt idx="1251">
                        <c:v>1.045994783303848E-3</c:v>
                      </c:pt>
                      <c:pt idx="1252">
                        <c:v>1.0061776462848349E-3</c:v>
                      </c:pt>
                      <c:pt idx="1253">
                        <c:v>9.6574206975135314E-4</c:v>
                      </c:pt>
                      <c:pt idx="1254">
                        <c:v>9.2473197822888833E-4</c:v>
                      </c:pt>
                      <c:pt idx="1255">
                        <c:v>8.8319173073396473E-4</c:v>
                      </c:pt>
                      <c:pt idx="1256">
                        <c:v>8.4116608194389044E-4</c:v>
                      </c:pt>
                      <c:pt idx="1257">
                        <c:v>7.9870014053703758E-4</c:v>
                      </c:pt>
                      <c:pt idx="1258">
                        <c:v>7.5583932474980269E-4</c:v>
                      </c:pt>
                      <c:pt idx="1259">
                        <c:v>7.1262931522276694E-4</c:v>
                      </c:pt>
                      <c:pt idx="1260">
                        <c:v>6.6911600523539944E-4</c:v>
                      </c:pt>
                      <c:pt idx="1261">
                        <c:v>6.2534544845390999E-4</c:v>
                      </c:pt>
                      <c:pt idx="1262">
                        <c:v>5.8136380434149412E-4</c:v>
                      </c:pt>
                      <c:pt idx="1263">
                        <c:v>5.3721728140345695E-4</c:v>
                      </c:pt>
                      <c:pt idx="1264">
                        <c:v>4.9295207846117837E-4</c:v>
                      </c:pt>
                      <c:pt idx="1265">
                        <c:v>4.4861432416973561E-4</c:v>
                      </c:pt>
                      <c:pt idx="1266">
                        <c:v>4.042500150116074E-4</c:v>
                      </c:pt>
                      <c:pt idx="1267">
                        <c:v>3.599049520158362E-4</c:v>
                      </c:pt>
                      <c:pt idx="1268">
                        <c:v>3.1562467646618458E-4</c:v>
                      </c:pt>
                      <c:pt idx="1269">
                        <c:v>2.714544048741653E-4</c:v>
                      </c:pt>
                      <c:pt idx="1270">
                        <c:v>2.274389635024761E-4</c:v>
                      </c:pt>
                      <c:pt idx="1271">
                        <c:v>1.836227227323549E-4</c:v>
                      </c:pt>
                      <c:pt idx="1272">
                        <c:v>1.4004953157313409E-4</c:v>
                      </c:pt>
                      <c:pt idx="1273">
                        <c:v>9.676265261548076E-5</c:v>
                      </c:pt>
                      <c:pt idx="1274">
                        <c:v>5.3804697729632082E-5</c:v>
                      </c:pt>
                      <c:pt idx="1275">
                        <c:v>1.1217564808579001E-5</c:v>
                      </c:pt>
                      <c:pt idx="1276">
                        <c:v>-3.0957624149181579E-5</c:v>
                      </c:pt>
                      <c:pt idx="1277">
                        <c:v>-7.2680583328662394E-5</c:v>
                      </c:pt>
                      <c:pt idx="1278">
                        <c:v>-1.13911921480103E-4</c:v>
                      </c:pt>
                      <c:pt idx="1279">
                        <c:v>-1.5461319812524419E-4</c:v>
                      </c:pt>
                      <c:pt idx="1280">
                        <c:v>-1.9474697733354719E-4</c:v>
                      </c:pt>
                      <c:pt idx="1281">
                        <c:v>-2.3427687882854919E-4</c:v>
                      </c:pt>
                      <c:pt idx="1282">
                        <c:v>-2.731676262018793E-4</c:v>
                      </c:pt>
                      <c:pt idx="1283">
                        <c:v>-3.1138509203117382E-4</c:v>
                      </c:pt>
                      <c:pt idx="1284">
                        <c:v>-3.4889633971762509E-4</c:v>
                      </c:pt>
                      <c:pt idx="1285">
                        <c:v>-3.8566966188122479E-4</c:v>
                      </c:pt>
                      <c:pt idx="1286">
                        <c:v>-4.2167461517324641E-4</c:v>
                      </c:pt>
                      <c:pt idx="1287">
                        <c:v>-4.5688205138993152E-4</c:v>
                      </c:pt>
                      <c:pt idx="1288">
                        <c:v>-4.9126414479455942E-4</c:v>
                      </c:pt>
                      <c:pt idx="1289">
                        <c:v>-5.2479441558044937E-4</c:v>
                      </c:pt>
                      <c:pt idx="1290">
                        <c:v>-5.5744774943182528E-4</c:v>
                      </c:pt>
                      <c:pt idx="1291">
                        <c:v>-5.8920041316488285E-4</c:v>
                      </c:pt>
                      <c:pt idx="1292">
                        <c:v>-6.2003006645605554E-4</c:v>
                      </c:pt>
                      <c:pt idx="1293">
                        <c:v>-6.4991576968914135E-4</c:v>
                      </c:pt>
                      <c:pt idx="1294">
                        <c:v>-6.7883798797714547E-4</c:v>
                      </c:pt>
                      <c:pt idx="1295">
                        <c:v>-7.0677859143770678E-4</c:v>
                      </c:pt>
                      <c:pt idx="1296">
                        <c:v>-7.3372085182388843E-4</c:v>
                      </c:pt>
                      <c:pt idx="1297">
                        <c:v>-7.5964943563310895E-4</c:v>
                      </c:pt>
                      <c:pt idx="1298">
                        <c:v>-7.8455039383737793E-4</c:v>
                      </c:pt>
                      <c:pt idx="1299">
                        <c:v>-8.0841114839658819E-4</c:v>
                      </c:pt>
                      <c:pt idx="1300">
                        <c:v>-8.3122047573408638E-4</c:v>
                      </c:pt>
                      <c:pt idx="1301">
                        <c:v>-8.5296848736907301E-4</c:v>
                      </c:pt>
                      <c:pt idx="1302">
                        <c:v>-8.7364660791435834E-4</c:v>
                      </c:pt>
                      <c:pt idx="1303">
                        <c:v>-8.9324755065996989E-4</c:v>
                      </c:pt>
                      <c:pt idx="1304">
                        <c:v>-9.1176529097306892E-4</c:v>
                      </c:pt>
                      <c:pt idx="1305">
                        <c:v>-9.291950377527385E-4</c:v>
                      </c:pt>
                      <c:pt idx="1306">
                        <c:v>-9.4553320318424951E-4</c:v>
                      </c:pt>
                      <c:pt idx="1307">
                        <c:v>-9.6077737104120048E-4</c:v>
                      </c:pt>
                      <c:pt idx="1308">
                        <c:v>-9.7492626378617724E-4</c:v>
                      </c:pt>
                      <c:pt idx="1309">
                        <c:v>-9.8797970871997674E-4</c:v>
                      </c:pt>
                      <c:pt idx="1310">
                        <c:v>-9.9993860342760879E-4</c:v>
                      </c:pt>
                      <c:pt idx="1311">
                        <c:v>-1.010804880765004E-3</c:v>
                      </c:pt>
                      <c:pt idx="1312">
                        <c:v>-1.0205814736242459E-3</c:v>
                      </c:pt>
                      <c:pt idx="1313">
                        <c:v>-1.029272279707303E-3</c:v>
                      </c:pt>
                      <c:pt idx="1314">
                        <c:v>-1.0368821265285711E-3</c:v>
                      </c:pt>
                      <c:pt idx="1315">
                        <c:v>-1.0434167368551679E-3</c:v>
                      </c:pt>
                      <c:pt idx="1316">
                        <c:v>-1.048882694781162E-3</c:v>
                      </c:pt>
                      <c:pt idx="1317">
                        <c:v>-1.0532874126177409E-3</c:v>
                      </c:pt>
                      <c:pt idx="1318">
                        <c:v>-1.056639098765676E-3</c:v>
                      </c:pt>
                      <c:pt idx="1319">
                        <c:v>-1.058946726720157E-3</c:v>
                      </c:pt>
                      <c:pt idx="1320">
                        <c:v>-1.0602200053402341E-3</c:v>
                      </c:pt>
                      <c:pt idx="1321">
                        <c:v>-1.0604693504971091E-3</c:v>
                      </c:pt>
                      <c:pt idx="1322">
                        <c:v>-1.059705858196403E-3</c:v>
                      </c:pt>
                      <c:pt idx="1323">
                        <c:v>-1.05794127925029E-3</c:v>
                      </c:pt>
                      <c:pt idx="1324">
                        <c:v>-1.055187995555758E-3</c:v>
                      </c:pt>
                      <c:pt idx="1325">
                        <c:v>-1.051458998015551E-3</c:v>
                      </c:pt>
                      <c:pt idx="1326">
                        <c:v>-1.046767866118748E-3</c:v>
                      </c:pt>
                      <c:pt idx="1327">
                        <c:v>-1.0411287491785611E-3</c:v>
                      </c:pt>
                      <c:pt idx="1328">
                        <c:v>-1.0345563492060079E-3</c:v>
                      </c:pt>
                      <c:pt idx="1329">
                        <c:v>-1.027065905379752E-3</c:v>
                      </c:pt>
                      <c:pt idx="1330">
                        <c:v>-1.0186731800547551E-3</c:v>
                      </c:pt>
                      <c:pt idx="1331">
                        <c:v>-1.009394446235698E-3</c:v>
                      </c:pt>
                      <c:pt idx="1332">
                        <c:v>-9.9924647642533741E-4</c:v>
                      </c:pt>
                      <c:pt idx="1333">
                        <c:v>-9.8824653274342676E-4</c:v>
                      </c:pt>
                      <c:pt idx="1334">
                        <c:v>-9.7641235819847507E-4</c:v>
                      </c:pt>
                      <c:pt idx="1335">
                        <c:v>-9.6376216898272046E-4</c:v>
                      </c:pt>
                      <c:pt idx="1336">
                        <c:v>-9.5031464765007372E-4</c:v>
                      </c:pt>
                      <c:pt idx="1337">
                        <c:v>-9.3608893702792526E-4</c:v>
                      </c:pt>
                      <c:pt idx="1338">
                        <c:v>-9.2110463470627317E-4</c:v>
                      </c:pt>
                      <c:pt idx="1339">
                        <c:v>-9.0538178794182596E-4</c:v>
                      </c:pt>
                      <c:pt idx="1340">
                        <c:v>-8.8894088881077027E-4</c:v>
                      </c:pt>
                      <c:pt idx="1341">
                        <c:v>-8.7180286944138984E-4</c:v>
                      </c:pt>
                      <c:pt idx="1342">
                        <c:v>-8.5398909715715308E-4</c:v>
                      </c:pt>
                      <c:pt idx="1343">
                        <c:v>-8.3552136936170961E-4</c:v>
                      </c:pt>
                      <c:pt idx="1344">
                        <c:v>-8.1642190800006013E-4</c:v>
                      </c:pt>
                      <c:pt idx="1345">
                        <c:v>-7.9671335343429344E-4</c:v>
                      </c:pt>
                      <c:pt idx="1346">
                        <c:v>-7.7641875757818006E-4</c:v>
                      </c:pt>
                      <c:pt idx="1347">
                        <c:v>-7.5556157614216693E-4</c:v>
                      </c:pt>
                      <c:pt idx="1348">
                        <c:v>-7.3416565984913947E-4</c:v>
                      </c:pt>
                      <c:pt idx="1349">
                        <c:v>-7.1225524449129577E-4</c:v>
                      </c:pt>
                      <c:pt idx="1350">
                        <c:v>-6.8985493970976795E-4</c:v>
                      </c:pt>
                      <c:pt idx="1351">
                        <c:v>-6.6698971639111634E-4</c:v>
                      </c:pt>
                      <c:pt idx="1352">
                        <c:v>-6.4368489258802362E-4</c:v>
                      </c:pt>
                      <c:pt idx="1353">
                        <c:v>-6.1996611788602777E-4</c:v>
                      </c:pt>
                      <c:pt idx="1354">
                        <c:v>-5.9585935615286882E-4</c:v>
                      </c:pt>
                      <c:pt idx="1355">
                        <c:v>-5.7139086662271181E-4</c:v>
                      </c:pt>
                      <c:pt idx="1356">
                        <c:v>-5.4658718328358955E-4</c:v>
                      </c:pt>
                      <c:pt idx="1357">
                        <c:v>-5.2147509255270766E-4</c:v>
                      </c:pt>
                      <c:pt idx="1358">
                        <c:v>-4.9608160924063363E-4</c:v>
                      </c:pt>
                      <c:pt idx="1359">
                        <c:v>-4.7043395082209898E-4</c:v>
                      </c:pt>
                      <c:pt idx="1360">
                        <c:v>-4.4455951004733192E-4</c:v>
                      </c:pt>
                      <c:pt idx="1361">
                        <c:v>-4.1848582594410658E-4</c:v>
                      </c:pt>
                      <c:pt idx="1362">
                        <c:v>-3.922405532762374E-4</c:v>
                      </c:pt>
                      <c:pt idx="1363">
                        <c:v>-3.6585143053938582E-4</c:v>
                      </c:pt>
                      <c:pt idx="1364">
                        <c:v>-3.3934624658968289E-4</c:v>
                      </c:pt>
                      <c:pt idx="1365">
                        <c:v>-3.1275280601401168E-4</c:v>
                      </c:pt>
                      <c:pt idx="1366">
                        <c:v>-2.8609889336391159E-4</c:v>
                      </c:pt>
                      <c:pt idx="1367">
                        <c:v>-2.5941223638638891E-4</c:v>
                      </c:pt>
                      <c:pt idx="1368">
                        <c:v>-2.3272046839586561E-4</c:v>
                      </c:pt>
                      <c:pt idx="1369">
                        <c:v>-2.0605108994074849E-4</c:v>
                      </c:pt>
                      <c:pt idx="1370">
                        <c:v>-1.7943142992616501E-4</c:v>
                      </c:pt>
                      <c:pt idx="1371">
                        <c:v>-1.528886063615309E-4</c:v>
                      </c:pt>
                      <c:pt idx="1372">
                        <c:v>-1.264494869065131E-4</c:v>
                      </c:pt>
                      <c:pt idx="1373">
                        <c:v>-1.001406493935881E-4</c:v>
                      </c:pt>
                      <c:pt idx="1374">
                        <c:v>-7.3988342507369875E-5</c:v>
                      </c:pt>
                      <c:pt idx="1375">
                        <c:v>-4.8018446802353369E-5</c:v>
                      </c:pt>
                      <c:pt idx="1376">
                        <c:v>-2.2256436240201919E-5</c:v>
                      </c:pt>
                      <c:pt idx="1377">
                        <c:v>3.2726595740949169E-6</c:v>
                      </c:pt>
                      <c:pt idx="1378">
                        <c:v>2.854429228107743E-5</c:v>
                      </c:pt>
                      <c:pt idx="1379">
                        <c:v>5.3534430609242822E-5</c:v>
                      </c:pt>
                      <c:pt idx="1380">
                        <c:v>7.8219595005431323E-5</c:v>
                      </c:pt>
                      <c:pt idx="1381">
                        <c:v>1.02576890895046E-4</c:v>
                      </c:pt>
                      <c:pt idx="1382">
                        <c:v>1.2658404042212231E-4</c:v>
                      </c:pt>
                      <c:pt idx="1383">
                        <c:v>1.502194125290857E-4</c:v>
                      </c:pt>
                      <c:pt idx="1384">
                        <c:v>1.7346205124658761E-4</c:v>
                      </c:pt>
                      <c:pt idx="1385">
                        <c:v>1.9629170207536431E-4</c:v>
                      </c:pt>
                      <c:pt idx="1386">
                        <c:v>2.1868883635438419E-4</c:v>
                      </c:pt>
                      <c:pt idx="1387">
                        <c:v>2.40634673523009E-4</c:v>
                      </c:pt>
                      <c:pt idx="1388">
                        <c:v>2.6211120119823959E-4</c:v>
                      </c:pt>
                      <c:pt idx="1389">
                        <c:v>2.8310119300275501E-4</c:v>
                      </c:pt>
                      <c:pt idx="1390">
                        <c:v>3.0358822409388411E-4</c:v>
                      </c:pt>
                      <c:pt idx="1391">
                        <c:v>3.2355668435866291E-4</c:v>
                      </c:pt>
                      <c:pt idx="1392">
                        <c:v>3.429917892550558E-4</c:v>
                      </c:pt>
                      <c:pt idx="1393">
                        <c:v>3.6187958829467693E-4</c:v>
                      </c:pt>
                      <c:pt idx="1394">
                        <c:v>3.8020697117696319E-4</c:v>
                      </c:pt>
                      <c:pt idx="1395">
                        <c:v>3.979616715996876E-4</c:v>
                      </c:pt>
                      <c:pt idx="1396">
                        <c:v>4.1513226878495363E-4</c:v>
                      </c:pt>
                      <c:pt idx="1397">
                        <c:v>4.3170818677355847E-4</c:v>
                      </c:pt>
                      <c:pt idx="1398">
                        <c:v>4.4767969155408909E-4</c:v>
                      </c:pt>
                      <c:pt idx="1399">
                        <c:v>4.6303788610545292E-4</c:v>
                      </c:pt>
                      <c:pt idx="1400">
                        <c:v>4.7777470344359058E-4</c:v>
                      </c:pt>
                      <c:pt idx="1401">
                        <c:v>4.9188289777388628E-4</c:v>
                      </c:pt>
                      <c:pt idx="1402">
                        <c:v>5.0535603386087807E-4</c:v>
                      </c:pt>
                      <c:pt idx="1403">
                        <c:v>5.1818847473575347E-4</c:v>
                      </c:pt>
                      <c:pt idx="1404">
                        <c:v>5.3037536787007991E-4</c:v>
                      </c:pt>
                      <c:pt idx="1405">
                        <c:v>5.4191262995094923E-4</c:v>
                      </c:pt>
                      <c:pt idx="1406">
                        <c:v>5.5279693039821641E-4</c:v>
                      </c:pt>
                      <c:pt idx="1407">
                        <c:v>5.6302567376900455E-4</c:v>
                      </c:pt>
                      <c:pt idx="1408">
                        <c:v>5.7259698119764633E-4</c:v>
                      </c:pt>
                      <c:pt idx="1409">
                        <c:v>5.8150967102125345E-4</c:v>
                      </c:pt>
                      <c:pt idx="1410">
                        <c:v>5.8976323874164102E-4</c:v>
                      </c:pt>
                      <c:pt idx="1411">
                        <c:v>5.9735783647386247E-4</c:v>
                      </c:pt>
                      <c:pt idx="1412">
                        <c:v>6.0429425202974474E-4</c:v>
                      </c:pt>
                      <c:pt idx="1413">
                        <c:v>6.1057388778192198E-4</c:v>
                      </c:pt>
                      <c:pt idx="1414">
                        <c:v>6.1619873944971509E-4</c:v>
                      </c:pt>
                      <c:pt idx="1415">
                        <c:v>6.2117137494305491E-4</c:v>
                      </c:pt>
                      <c:pt idx="1416">
                        <c:v>6.2549491339442323E-4</c:v>
                      </c:pt>
                      <c:pt idx="1417">
                        <c:v>6.2917300450164376E-4</c:v>
                      </c:pt>
                      <c:pt idx="1418">
                        <c:v>6.3220980829624873E-4</c:v>
                      </c:pt>
                      <c:pt idx="1419">
                        <c:v>6.3460997544334248E-4</c:v>
                      </c:pt>
                      <c:pt idx="1420">
                        <c:v>6.363786281692543E-4</c:v>
                      </c:pt>
                      <c:pt idx="1421">
                        <c:v>6.3752134190312576E-4</c:v>
                      </c:pt>
                      <c:pt idx="1422">
                        <c:v>6.3804412770778157E-4</c:v>
                      </c:pt>
                      <c:pt idx="1423">
                        <c:v>6.3795341556411732E-4</c:v>
                      </c:pt>
                      <c:pt idx="1424">
                        <c:v>6.3725603856173204E-4</c:v>
                      </c:pt>
                      <c:pt idx="1425">
                        <c:v>6.3595921803680938E-4</c:v>
                      </c:pt>
                      <c:pt idx="1426">
                        <c:v>6.3407054968644494E-4</c:v>
                      </c:pt>
                      <c:pt idx="1427">
                        <c:v>6.3159799067675473E-4</c:v>
                      </c:pt>
                      <c:pt idx="1428">
                        <c:v>6.2854984775034687E-4</c:v>
                      </c:pt>
                      <c:pt idx="1429">
                        <c:v>6.2493476632720108E-4</c:v>
                      </c:pt>
                      <c:pt idx="1430">
                        <c:v>6.2076172058169181E-4</c:v>
                      </c:pt>
                      <c:pt idx="1431">
                        <c:v>6.1604000446765226E-4</c:v>
                      </c:pt>
                      <c:pt idx="1432">
                        <c:v>6.1077922365293091E-4</c:v>
                      </c:pt>
                      <c:pt idx="1433">
                        <c:v>6.0498928831507809E-4</c:v>
                      </c:pt>
                      <c:pt idx="1434">
                        <c:v>5.9868040674058347E-4</c:v>
                      </c:pt>
                      <c:pt idx="1435">
                        <c:v>5.9186307966161127E-4</c:v>
                      </c:pt>
                      <c:pt idx="1436">
                        <c:v>5.8454809525647908E-4</c:v>
                      </c:pt>
                      <c:pt idx="1437">
                        <c:v>5.7674652473325635E-4</c:v>
                      </c:pt>
                      <c:pt idx="1438">
                        <c:v>5.6846971840991396E-4</c:v>
                      </c:pt>
                      <c:pt idx="1439">
                        <c:v>5.5972930219940311E-4</c:v>
                      </c:pt>
                      <c:pt idx="1440">
                        <c:v>5.5053717440400527E-4</c:v>
                      </c:pt>
                      <c:pt idx="1441">
                        <c:v>5.4090550272020482E-4</c:v>
                      </c:pt>
                      <c:pt idx="1442">
                        <c:v>5.3084672135330366E-4</c:v>
                      </c:pt>
                      <c:pt idx="1443">
                        <c:v>5.2037352813996023E-4</c:v>
                      </c:pt>
                      <c:pt idx="1444">
                        <c:v>5.0949888157677669E-4</c:v>
                      </c:pt>
                      <c:pt idx="1445">
                        <c:v>4.9823599765414189E-4</c:v>
                      </c:pt>
                      <c:pt idx="1446">
                        <c:v>4.8659834639639299E-4</c:v>
                      </c:pt>
                      <c:pt idx="1447">
                        <c:v>4.745996480123954E-4</c:v>
                      </c:pt>
                      <c:pt idx="1448">
                        <c:v>4.6225386856445222E-4</c:v>
                      </c:pt>
                      <c:pt idx="1449">
                        <c:v>4.4957521506822469E-4</c:v>
                      </c:pt>
                      <c:pt idx="1450">
                        <c:v>4.3657812994190209E-4</c:v>
                      </c:pt>
                      <c:pt idx="1451">
                        <c:v>4.2327728472919818E-4</c:v>
                      </c:pt>
                      <c:pt idx="1452">
                        <c:v>4.0968757302787298E-4</c:v>
                      </c:pt>
                      <c:pt idx="1453">
                        <c:v>3.9582410256309411E-4</c:v>
                      </c:pt>
                      <c:pt idx="1454">
                        <c:v>3.8170218635331639E-4</c:v>
                      </c:pt>
                      <c:pt idx="1455">
                        <c:v>3.6733733292498258E-4</c:v>
                      </c:pt>
                      <c:pt idx="1456">
                        <c:v>3.5274523554172242E-4</c:v>
                      </c:pt>
                      <c:pt idx="1457">
                        <c:v>3.3794176042295808E-4</c:v>
                      </c:pt>
                      <c:pt idx="1458">
                        <c:v>3.2294293393682051E-4</c:v>
                      </c:pt>
                      <c:pt idx="1459">
                        <c:v>3.07764928761931E-4</c:v>
                      </c:pt>
                      <c:pt idx="1460">
                        <c:v>2.9242404902267779E-4</c:v>
                      </c:pt>
                      <c:pt idx="1461">
                        <c:v>2.7693671441248108E-4</c:v>
                      </c:pt>
                      <c:pt idx="1462">
                        <c:v>2.6131944332934463E-4</c:v>
                      </c:pt>
                      <c:pt idx="1463">
                        <c:v>2.4558883505759478E-4</c:v>
                      </c:pt>
                      <c:pt idx="1464">
                        <c:v>2.2976155103894029E-4</c:v>
                      </c:pt>
                      <c:pt idx="1465">
                        <c:v>2.1385429528515619E-4</c:v>
                      </c:pt>
                      <c:pt idx="1466">
                        <c:v>1.9788379399293229E-4</c:v>
                      </c:pt>
                      <c:pt idx="1467">
                        <c:v>1.8186677442963041E-4</c:v>
                      </c:pt>
                      <c:pt idx="1468">
                        <c:v>1.6581994316605989E-4</c:v>
                      </c:pt>
                      <c:pt idx="1469">
                        <c:v>1.4975996373918491E-4</c:v>
                      </c:pt>
                      <c:pt idx="1470">
                        <c:v>1.337034338337625E-4</c:v>
                      </c:pt>
                      <c:pt idx="1471">
                        <c:v>1.176668620773035E-4</c:v>
                      </c:pt>
                      <c:pt idx="1472">
                        <c:v>1.016666445473304E-4</c:v>
                      </c:pt>
                      <c:pt idx="1473">
                        <c:v>8.5719041093660888E-5</c:v>
                      </c:pt>
                      <c:pt idx="1474">
                        <c:v>6.9840151581384755E-5</c:v>
                      </c:pt>
                      <c:pt idx="1475">
                        <c:v>5.404589216225888E-5</c:v>
                      </c:pt>
                      <c:pt idx="1476">
                        <c:v>3.835197168347433E-5</c:v>
                      </c:pt>
                      <c:pt idx="1477">
                        <c:v>2.277386834296189E-5</c:v>
                      </c:pt>
                      <c:pt idx="1478">
                        <c:v>7.3268066999901262E-6</c:v>
                      </c:pt>
                      <c:pt idx="1479">
                        <c:v>-7.9742648517576876E-6</c:v>
                      </c:pt>
                      <c:pt idx="1480">
                        <c:v>-2.311469604369373E-5</c:v>
                      </c:pt>
                      <c:pt idx="1481">
                        <c:v>-3.8080156022468723E-5</c:v>
                      </c:pt>
                      <c:pt idx="1482">
                        <c:v>-5.2856653872912612E-5</c:v>
                      </c:pt>
                      <c:pt idx="1483">
                        <c:v>-6.7430558280314552E-5</c:v>
                      </c:pt>
                      <c:pt idx="1484">
                        <c:v>-8.1788616244235623E-5</c:v>
                      </c:pt>
                      <c:pt idx="1485">
                        <c:v>-9.5917970761812986E-5</c:v>
                      </c:pt>
                      <c:pt idx="1486">
                        <c:v>-1.0980617740524709E-4</c:v>
                      </c:pt>
                      <c:pt idx="1487">
                        <c:v>-1.2344121972541881E-4</c:v>
                      </c:pt>
                      <c:pt idx="1488">
                        <c:v>-1.368115234210101E-4</c:v>
                      </c:pt>
                      <c:pt idx="1489">
                        <c:v>-1.4990596922083901E-4</c:v>
                      </c:pt>
                      <c:pt idx="1490">
                        <c:v>-1.627139044353033E-4</c:v>
                      </c:pt>
                      <c:pt idx="1491">
                        <c:v>-1.7522515314163871E-4</c:v>
                      </c:pt>
                      <c:pt idx="1492">
                        <c:v>-1.8743002497657849E-4</c:v>
                      </c:pt>
                      <c:pt idx="1493">
                        <c:v>-1.9931932251891359E-4</c:v>
                      </c:pt>
                      <c:pt idx="1494">
                        <c:v>-2.108843472536595E-4</c:v>
                      </c:pt>
                      <c:pt idx="1495">
                        <c:v>-2.2211690411843221E-4</c:v>
                      </c:pt>
                      <c:pt idx="1496">
                        <c:v>-2.3300930464159191E-4</c:v>
                      </c:pt>
                      <c:pt idx="1497">
                        <c:v>-2.435543686906092E-4</c:v>
                      </c:pt>
                      <c:pt idx="1498">
                        <c:v>-2.5374542485735849E-4</c:v>
                      </c:pt>
                      <c:pt idx="1499">
                        <c:v>-2.6357630951554168E-4</c:v>
                      </c:pt>
                      <c:pt idx="1500">
                        <c:v>-2.7304136459302977E-4</c:v>
                      </c:pt>
                      <c:pt idx="1501">
                        <c:v>-2.8213543410948592E-4</c:v>
                      </c:pt>
                      <c:pt idx="1502">
                        <c:v>-2.908538595364052E-4</c:v>
                      </c:pt>
                      <c:pt idx="1503">
                        <c:v>-2.9919247404315428E-4</c:v>
                      </c:pt>
                      <c:pt idx="1504">
                        <c:v>-3.0714759569832608E-4</c:v>
                      </c:pt>
                      <c:pt idx="1505">
                        <c:v>-3.1471601970088842E-4</c:v>
                      </c:pt>
                      <c:pt idx="1506">
                        <c:v>-3.2189500972004648E-4</c:v>
                      </c:pt>
                      <c:pt idx="1507">
                        <c:v>-3.2868228842658682E-4</c:v>
                      </c:pt>
                      <c:pt idx="1508">
                        <c:v>-3.3507602730147522E-4</c:v>
                      </c:pt>
                      <c:pt idx="1509">
                        <c:v>-3.410748358098454E-4</c:v>
                      </c:pt>
                      <c:pt idx="1510">
                        <c:v>-3.4667775003013179E-4</c:v>
                      </c:pt>
                      <c:pt idx="1511">
                        <c:v>-3.5188422082888887E-4</c:v>
                      </c:pt>
                      <c:pt idx="1512">
                        <c:v>-3.5669410167200199E-4</c:v>
                      </c:pt>
                      <c:pt idx="1513">
                        <c:v>-3.6110763616227531E-4</c:v>
                      </c:pt>
                      <c:pt idx="1514">
                        <c:v>-3.6512544539218022E-4</c:v>
                      </c:pt>
                      <c:pt idx="1515">
                        <c:v>-3.6874851519829122E-4</c:v>
                      </c:pt>
                      <c:pt idx="1516">
                        <c:v>-3.7197818340139181E-4</c:v>
                      </c:pt>
                      <c:pt idx="1517">
                        <c:v>-3.7481612711275661E-4</c:v>
                      </c:pt>
                      <c:pt idx="1518">
                        <c:v>-3.7726435018320962E-4</c:v>
                      </c:pt>
                      <c:pt idx="1519">
                        <c:v>-3.7932517086698123E-4</c:v>
                      </c:pt>
                      <c:pt idx="1520">
                        <c:v>-3.8100120976737448E-4</c:v>
                      </c:pt>
                      <c:pt idx="1521">
                        <c:v>-3.8229537812575022E-4</c:v>
                      </c:pt>
                      <c:pt idx="1522">
                        <c:v>-3.8321086650937818E-4</c:v>
                      </c:pt>
                      <c:pt idx="1523">
                        <c:v>-3.8375113394749138E-4</c:v>
                      </c:pt>
                      <c:pt idx="1524">
                        <c:v>-3.8391989755826131E-4</c:v>
                      </c:pt>
                      <c:pt idx="1525">
                        <c:v>-3.8372112270262671E-4</c:v>
                      </c:pt>
                      <c:pt idx="1526">
                        <c:v>-3.8315901369396338E-4</c:v>
                      </c:pt>
                      <c:pt idx="1527">
                        <c:v>-3.8223800508544988E-4</c:v>
                      </c:pt>
                      <c:pt idx="1528">
                        <c:v>-3.8096275354989391E-4</c:v>
                      </c:pt>
                      <c:pt idx="1529">
                        <c:v>-3.7933813035965922E-4</c:v>
                      </c:pt>
                      <c:pt idx="1530">
                        <c:v>-3.7736921446729582E-4</c:v>
                      </c:pt>
                      <c:pt idx="1531">
                        <c:v>-3.7506128618059061E-4</c:v>
                      </c:pt>
                      <c:pt idx="1532">
                        <c:v>-3.7241982141905352E-4</c:v>
                      </c:pt>
                      <c:pt idx="1533">
                        <c:v>-3.6945048653241593E-4</c:v>
                      </c:pt>
                      <c:pt idx="1534">
                        <c:v>-3.6615913365558282E-4</c:v>
                      </c:pt>
                      <c:pt idx="1535">
                        <c:v>-3.625517965687095E-4</c:v>
                      </c:pt>
                      <c:pt idx="1536">
                        <c:v>-3.5863468702569429E-4</c:v>
                      </c:pt>
                      <c:pt idx="1537">
                        <c:v>-3.5441419150946258E-4</c:v>
                      </c:pt>
                      <c:pt idx="1538">
                        <c:v>-3.4989686836798341E-4</c:v>
                      </c:pt>
                      <c:pt idx="1539">
                        <c:v>-3.4508944528102091E-4</c:v>
                      </c:pt>
                      <c:pt idx="1540">
                        <c:v>-3.3999881700428589E-4</c:v>
                      </c:pt>
                      <c:pt idx="1541">
                        <c:v>-3.3463204333482522E-4</c:v>
                      </c:pt>
                      <c:pt idx="1542">
                        <c:v>-3.2899634723928682E-4</c:v>
                      </c:pt>
                      <c:pt idx="1543">
                        <c:v>-3.2309911308509611E-4</c:v>
                      </c:pt>
                      <c:pt idx="1544">
                        <c:v>-3.1694788491358911E-4</c:v>
                      </c:pt>
                      <c:pt idx="1545">
                        <c:v>-3.1055036469374801E-4</c:v>
                      </c:pt>
                      <c:pt idx="1546">
                        <c:v>-3.0391441049543318E-4</c:v>
                      </c:pt>
                      <c:pt idx="1547">
                        <c:v>-2.9704803452183082E-4</c:v>
                      </c:pt>
                      <c:pt idx="1548">
                        <c:v>-2.8995940094224539E-4</c:v>
                      </c:pt>
                      <c:pt idx="1549">
                        <c:v>-2.8265682346836771E-4</c:v>
                      </c:pt>
                      <c:pt idx="1550">
                        <c:v>-2.7514876261969202E-4</c:v>
                      </c:pt>
                      <c:pt idx="1551">
                        <c:v>-2.6744382262677152E-4</c:v>
                      </c:pt>
                      <c:pt idx="1552">
                        <c:v>-2.5955074792460549E-4</c:v>
                      </c:pt>
                      <c:pt idx="1553">
                        <c:v>-2.5147841919239279E-4</c:v>
                      </c:pt>
                      <c:pt idx="1554">
                        <c:v>-2.4323584890032019E-4</c:v>
                      </c:pt>
                      <c:pt idx="1555">
                        <c:v>-2.348321763288063E-4</c:v>
                      </c:pt>
                      <c:pt idx="1556">
                        <c:v>-2.2627666203075671E-4</c:v>
                      </c:pt>
                      <c:pt idx="1557">
                        <c:v>-2.1757868171270669E-4</c:v>
                      </c:pt>
                      <c:pt idx="1558">
                        <c:v>-2.087477195163662E-4</c:v>
                      </c:pt>
                      <c:pt idx="1559">
                        <c:v>-1.9979336068786131E-4</c:v>
                      </c:pt>
                      <c:pt idx="1560">
                        <c:v>-1.907252836278023E-4</c:v>
                      </c:pt>
                      <c:pt idx="1561">
                        <c:v>-1.8155325132135399E-4</c:v>
                      </c:pt>
                      <c:pt idx="1562">
                        <c:v>-1.7228710215338341E-4</c:v>
                      </c:pt>
                      <c:pt idx="1563">
                        <c:v>-1.6293674011977241E-4</c:v>
                      </c:pt>
                      <c:pt idx="1564">
                        <c:v>-1.53512124451776E-4</c:v>
                      </c:pt>
                      <c:pt idx="1565">
                        <c:v>-1.4402325867607751E-4</c:v>
                      </c:pt>
                      <c:pt idx="1566">
                        <c:v>-1.3448017913864161E-4</c:v>
                      </c:pt>
                      <c:pt idx="1567">
                        <c:v>-1.248929430258572E-4</c:v>
                      </c:pt>
                      <c:pt idx="1568">
                        <c:v>-1.15271615921362E-4</c:v>
                      </c:pt>
                      <c:pt idx="1569">
                        <c:v>-1.056262589417035E-4</c:v>
                      </c:pt>
                      <c:pt idx="1570">
                        <c:v>-9.5966915498284911E-5</c:v>
                      </c:pt>
                      <c:pt idx="1571">
                        <c:v>-8.6303597736984045E-5</c:v>
                      </c:pt>
                      <c:pt idx="1572">
                        <c:v>-7.6646272710302837E-5</c:v>
                      </c:pt>
                      <c:pt idx="1573">
                        <c:v>-6.7004848340028987E-5</c:v>
                      </c:pt>
                      <c:pt idx="1574">
                        <c:v>-5.7389159230856062E-5</c:v>
                      </c:pt>
                      <c:pt idx="1575">
                        <c:v>-4.7808952397567631E-5</c:v>
                      </c:pt>
                      <c:pt idx="1576">
                        <c:v>-3.8273872969899457E-5</c:v>
                      </c:pt>
                      <c:pt idx="1577">
                        <c:v>-2.879344994023276E-5</c:v>
                      </c:pt>
                      <c:pt idx="1578">
                        <c:v>-1.9377082019826689E-5</c:v>
                      </c:pt>
                      <c:pt idx="1579">
                        <c:v>-1.003402366921011E-5</c:v>
                      </c:pt>
                      <c:pt idx="1580">
                        <c:v>-7.7337136783692528E-7</c:v>
                      </c:pt>
                      <c:pt idx="1581">
                        <c:v>8.3959498129097873E-6</c:v>
                      </c:pt>
                      <c:pt idx="1582">
                        <c:v>1.7465199270935229E-5</c:v>
                      </c:pt>
                      <c:pt idx="1583">
                        <c:v>2.642583350844406E-5</c:v>
                      </c:pt>
                      <c:pt idx="1584">
                        <c:v>3.526951828282149E-5</c:v>
                      </c:pt>
                      <c:pt idx="1585">
                        <c:v>4.398814021849741E-5</c:v>
                      </c:pt>
                      <c:pt idx="1586">
                        <c:v>5.2573817828222041E-5</c:v>
                      </c:pt>
                      <c:pt idx="1587">
                        <c:v>6.101891189600454E-5</c:v>
                      </c:pt>
                      <c:pt idx="1588">
                        <c:v>6.9316035178047404E-5</c:v>
                      </c:pt>
                      <c:pt idx="1589">
                        <c:v>7.745806138245419E-5</c:v>
                      </c:pt>
                      <c:pt idx="1590">
                        <c:v>8.5438133393206709E-5</c:v>
                      </c:pt>
                      <c:pt idx="1591">
                        <c:v>9.3249670708843988E-5</c:v>
                      </c:pt>
                      <c:pt idx="1592">
                        <c:v>1.008863760713679E-4</c:v>
                      </c:pt>
                      <c:pt idx="1593">
                        <c:v>1.083422412662858E-4</c:v>
                      </c:pt>
                      <c:pt idx="1594">
                        <c:v>1.156115520799153E-4</c:v>
                      </c:pt>
                      <c:pt idx="1595">
                        <c:v>1.226888924056835E-4</c:v>
                      </c:pt>
                      <c:pt idx="1596">
                        <c:v>1.2956914749647939E-4</c:v>
                      </c:pt>
                      <c:pt idx="1597">
                        <c:v>1.3624750636560549E-4</c:v>
                      </c:pt>
                      <c:pt idx="1598">
                        <c:v>1.427194633441578E-4</c:v>
                      </c:pt>
                      <c:pt idx="1599">
                        <c:v>1.4898081880793251E-4</c:v>
                      </c:pt>
                      <c:pt idx="1600">
                        <c:v>1.5502767909197359E-4</c:v>
                      </c:pt>
                      <c:pt idx="1601">
                        <c:v>1.6085645561574031E-4</c:v>
                      </c:pt>
                      <c:pt idx="1602">
                        <c:v>1.664638632464872E-4</c:v>
                      </c:pt>
                      <c:pt idx="1603">
                        <c:v>1.718469179327988E-4</c:v>
                      </c:pt>
                      <c:pt idx="1604">
                        <c:v>1.7700293364421559E-4</c:v>
                      </c:pt>
                      <c:pt idx="1605">
                        <c:v>1.8192951865662031E-4</c:v>
                      </c:pt>
                      <c:pt idx="1606">
                        <c:v>1.8662457122633469E-4</c:v>
                      </c:pt>
                      <c:pt idx="1607">
                        <c:v>1.9108627469888059E-4</c:v>
                      </c:pt>
                      <c:pt idx="1608">
                        <c:v>1.9531309210080839E-4</c:v>
                      </c:pt>
                      <c:pt idx="1609">
                        <c:v>1.9930376026519161E-4</c:v>
                      </c:pt>
                      <c:pt idx="1610">
                        <c:v>2.0305728354298261E-4</c:v>
                      </c:pt>
                      <c:pt idx="1611">
                        <c:v>2.0657292715370971E-4</c:v>
                      </c:pt>
                      <c:pt idx="1612">
                        <c:v>2.0985021022976061E-4</c:v>
                      </c:pt>
                      <c:pt idx="1613">
                        <c:v>2.1288889860879401E-4</c:v>
                      </c:pt>
                      <c:pt idx="1614">
                        <c:v>2.156889974287943E-4</c:v>
                      </c:pt>
                      <c:pt idx="1615">
                        <c:v>2.182507435796111E-4</c:v>
                      </c:pt>
                      <c:pt idx="1616">
                        <c:v>2.205745980639548E-4</c:v>
                      </c:pt>
                      <c:pt idx="1617">
                        <c:v>2.2266123831936359E-4</c:v>
                      </c:pt>
                      <c:pt idx="1618">
                        <c:v>2.2451155055085891E-4</c:v>
                      </c:pt>
                      <c:pt idx="1619">
                        <c:v>2.26126622121881E-4</c:v>
                      </c:pt>
                      <c:pt idx="1620">
                        <c:v>2.2750773404850861E-4</c:v>
                      </c:pt>
                      <c:pt idx="1621">
                        <c:v>2.2865635363919851E-4</c:v>
                      </c:pt>
                      <c:pt idx="1622">
                        <c:v>2.2957412731902999E-4</c:v>
                      </c:pt>
                      <c:pt idx="1623">
                        <c:v>2.3026287367413389E-4</c:v>
                      </c:pt>
                      <c:pt idx="1624">
                        <c:v>2.307245767482483E-4</c:v>
                      </c:pt>
                      <c:pt idx="1625">
                        <c:v>2.3096137961954019E-4</c:v>
                      </c:pt>
                      <c:pt idx="1626">
                        <c:v>2.309755782818195E-4</c:v>
                      </c:pt>
                      <c:pt idx="1627">
                        <c:v>2.307696158501154E-4</c:v>
                      </c:pt>
                      <c:pt idx="1628">
                        <c:v>2.303460771063737E-4</c:v>
                      </c:pt>
                      <c:pt idx="1629">
                        <c:v>2.297076833967581E-4</c:v>
                      </c:pt>
                      <c:pt idx="1630">
                        <c:v>2.2885728788773341E-4</c:v>
                      </c:pt>
                      <c:pt idx="1631">
                        <c:v>2.277978711838653E-4</c:v>
                      </c:pt>
                      <c:pt idx="1632">
                        <c:v>2.265325373060469E-4</c:v>
                      </c:pt>
                      <c:pt idx="1633">
                        <c:v>2.250645100247767E-4</c:v>
                      </c:pt>
                      <c:pt idx="1634">
                        <c:v>2.2339712953912529E-4</c:v>
                      </c:pt>
                      <c:pt idx="1635">
                        <c:v>2.2153384948822409E-4</c:v>
                      </c:pt>
                      <c:pt idx="1636">
                        <c:v>2.194782342785174E-4</c:v>
                      </c:pt>
                      <c:pt idx="1637">
                        <c:v>2.1723395670660239E-4</c:v>
                      </c:pt>
                      <c:pt idx="1638">
                        <c:v>2.1480479585439671E-4</c:v>
                      </c:pt>
                      <c:pt idx="1639">
                        <c:v>2.1219463523047599E-4</c:v>
                      </c:pt>
                      <c:pt idx="1640">
                        <c:v>2.094074611289273E-4</c:v>
                      </c:pt>
                      <c:pt idx="1641">
                        <c:v>2.064473611747735E-4</c:v>
                      </c:pt>
                      <c:pt idx="1642">
                        <c:v>2.0331852302319969E-4</c:v>
                      </c:pt>
                      <c:pt idx="1643">
                        <c:v>2.0002523317819509E-4</c:v>
                      </c:pt>
                      <c:pt idx="1644">
                        <c:v>1.9657187589509101E-4</c:v>
                      </c:pt>
                      <c:pt idx="1645">
                        <c:v>1.929629321306409E-4</c:v>
                      </c:pt>
                      <c:pt idx="1646">
                        <c:v>1.892029785038038E-4</c:v>
                      </c:pt>
                      <c:pt idx="1647">
                        <c:v>1.8529668623036799E-4</c:v>
                      </c:pt>
                      <c:pt idx="1648">
                        <c:v>1.8124881999475651E-4</c:v>
                      </c:pt>
                      <c:pt idx="1649">
                        <c:v>1.7706423672308571E-4</c:v>
                      </c:pt>
                      <c:pt idx="1650">
                        <c:v>1.7274788422245009E-4</c:v>
                      </c:pt>
                      <c:pt idx="1651">
                        <c:v>1.6830479965279239E-4</c:v>
                      </c:pt>
                      <c:pt idx="1652">
                        <c:v>1.6374010779937221E-4</c:v>
                      </c:pt>
                      <c:pt idx="1653">
                        <c:v>1.590590191157285E-4</c:v>
                      </c:pt>
                      <c:pt idx="1654">
                        <c:v>1.5426682750940761E-4</c:v>
                      </c:pt>
                      <c:pt idx="1655">
                        <c:v>1.493689078450627E-4</c:v>
                      </c:pt>
                      <c:pt idx="1656">
                        <c:v>1.443707131424382E-4</c:v>
                      </c:pt>
                      <c:pt idx="1657">
                        <c:v>1.39277771449566E-4</c:v>
                      </c:pt>
                      <c:pt idx="1658">
                        <c:v>1.340956823747416E-4</c:v>
                      </c:pt>
                      <c:pt idx="1659">
                        <c:v>1.2883011326407051E-4</c:v>
                      </c:pt>
                      <c:pt idx="1660">
                        <c:v>1.2348679501480899E-4</c:v>
                      </c:pt>
                      <c:pt idx="1661">
                        <c:v>1.180715175182524E-4</c:v>
                      </c:pt>
                      <c:pt idx="1662">
                        <c:v>1.1259012472945379E-4</c:v>
                      </c:pt>
                      <c:pt idx="1663">
                        <c:v>1.070485093646755E-4</c:v>
                      </c:pt>
                      <c:pt idx="1664">
                        <c:v>1.0145260723104969E-4</c:v>
                      </c:pt>
                      <c:pt idx="1665">
                        <c:v>9.5808391196523175E-5</c:v>
                      </c:pt>
                      <c:pt idx="1666">
                        <c:v>9.0121864811585164E-5</c:v>
                      </c:pt>
                      <c:pt idx="1667">
                        <c:v>8.4399055597744375E-5</c:v>
                      </c:pt>
                      <c:pt idx="1668">
                        <c:v>7.8646008020951002E-5</c:v>
                      </c:pt>
                      <c:pt idx="1669">
                        <c:v>7.2868776171263838E-5</c:v>
                      </c:pt>
                      <c:pt idx="1670">
                        <c:v>6.7073416173086471E-5</c:v>
                      </c:pt>
                      <c:pt idx="1671">
                        <c:v>6.1265978352891665E-5</c:v>
                      </c:pt>
                      <c:pt idx="1672">
                        <c:v>5.5452499194045357E-5</c:v>
                      </c:pt>
                      <c:pt idx="1673">
                        <c:v>4.9638993110387452E-5</c:v>
                      </c:pt>
                      <c:pt idx="1674">
                        <c:v>4.3831444072469058E-5</c:v>
                      </c:pt>
                      <c:pt idx="1675">
                        <c:v>3.8035797121857207E-5</c:v>
                      </c:pt>
                      <c:pt idx="1676">
                        <c:v>3.225794981046958E-5</c:v>
                      </c:pt>
                      <c:pt idx="1677">
                        <c:v>2.650374360300229E-5</c:v>
                      </c:pt>
                      <c:pt idx="1678">
                        <c:v>2.0778955281287491E-5</c:v>
                      </c:pt>
                      <c:pt idx="1679">
                        <c:v>1.508928838997585E-5</c:v>
                      </c:pt>
                      <c:pt idx="1680">
                        <c:v>9.440364763075538E-6</c:v>
                      </c:pt>
                      <c:pt idx="1681">
                        <c:v>3.8377161707704719E-6</c:v>
                      </c:pt>
                      <c:pt idx="1682">
                        <c:v>-1.713223874549206E-6</c:v>
                      </c:pt>
                      <c:pt idx="1683">
                        <c:v>-7.207128114809728E-6</c:v>
                      </c:pt>
                      <c:pt idx="1684">
                        <c:v>-1.2638783308225779E-5</c:v>
                      </c:pt>
                      <c:pt idx="1685">
                        <c:v>-1.8003097720914839E-5</c:v>
                      </c:pt>
                      <c:pt idx="1686">
                        <c:v>-2.3295108313992828E-5</c:v>
                      </c:pt>
                      <c:pt idx="1687">
                        <c:v>-2.8509987593894509E-5</c:v>
                      </c:pt>
                      <c:pt idx="1688">
                        <c:v>-3.3643050095741787E-5</c:v>
                      </c:pt>
                      <c:pt idx="1689">
                        <c:v>-3.8689758472003887E-5</c:v>
                      </c:pt>
                      <c:pt idx="1690">
                        <c:v>-4.3645729161178803E-5</c:v>
                      </c:pt>
                      <c:pt idx="1691">
                        <c:v>-4.8506737614029297E-5</c:v>
                      </c:pt>
                      <c:pt idx="1692">
                        <c:v>-5.3268723057724757E-5</c:v>
                      </c:pt>
                      <c:pt idx="1693">
                        <c:v>-5.7927792781327107E-5</c:v>
                      </c:pt>
                      <c:pt idx="1694">
                        <c:v>-6.2480225929163559E-5</c:v>
                      </c:pt>
                      <c:pt idx="1695">
                        <c:v>-6.6922476791776952E-5</c:v>
                      </c:pt>
                      <c:pt idx="1696">
                        <c:v>-7.1251177587509666E-5</c:v>
                      </c:pt>
                      <c:pt idx="1697">
                        <c:v>-7.5463140730947938E-5</c:v>
                      </c:pt>
                      <c:pt idx="1698">
                        <c:v>-7.9555360587780656E-5</c:v>
                      </c:pt>
                      <c:pt idx="1699">
                        <c:v>-8.3525014718870122E-5</c:v>
                      </c:pt>
                      <c:pt idx="1700">
                        <c:v>-8.7369464619489756E-5</c:v>
                      </c:pt>
                      <c:pt idx="1701">
                        <c:v>-9.1086255962832325E-5</c:v>
                      </c:pt>
                      <c:pt idx="1702">
                        <c:v>-9.4673118359806066E-5</c:v>
                      </c:pt>
                      <c:pt idx="1703">
                        <c:v>-9.8127964650142661E-5</c:v>
                      </c:pt>
                      <c:pt idx="1704">
                        <c:v>-1.0144888974236639E-4</c:v>
                      </c:pt>
                      <c:pt idx="1705">
                        <c:v>-1.0463416902289581E-4</c:v>
                      </c:pt>
                      <c:pt idx="1706">
                        <c:v>-1.076822563567656E-4</c:v>
                      </c:pt>
                      <c:pt idx="1707">
                        <c:v>-1.105917817046578E-4</c:v>
                      </c:pt>
                      <c:pt idx="1708">
                        <c:v>-1.1336154838281329E-4</c:v>
                      </c:pt>
                      <c:pt idx="1709">
                        <c:v>-1.1599052999409439E-4</c:v>
                      </c:pt>
                      <c:pt idx="1710">
                        <c:v>-1.184778670598644E-4</c:v>
                      </c:pt>
                      <c:pt idx="1711">
                        <c:v>-1.208228633835412E-4</c:v>
                      </c:pt>
                      <c:pt idx="1712">
                        <c:v>-1.2302498217756609E-4</c:v>
                      </c:pt>
                      <c:pt idx="1713">
                        <c:v>-1.250838419861748E-4</c:v>
                      </c:pt>
                      <c:pt idx="1714">
                        <c:v>-1.2699921243672461E-4</c:v>
                      </c:pt>
                      <c:pt idx="1715">
                        <c:v>-1.2877100985239509E-4</c:v>
                      </c:pt>
                      <c:pt idx="1716">
                        <c:v>-1.303992927589627E-4</c:v>
                      </c:pt>
                      <c:pt idx="1717">
                        <c:v>-1.3188425731785141E-4</c:v>
                      </c:pt>
                      <c:pt idx="1718">
                        <c:v>-1.3322623271701489E-4</c:v>
                      </c:pt>
                      <c:pt idx="1719">
                        <c:v>-1.3442567655026389E-4</c:v>
                      </c:pt>
                      <c:pt idx="1720">
                        <c:v>-1.35483170214449E-4</c:v>
                      </c:pt>
                      <c:pt idx="1721">
                        <c:v>-1.3639941435257609E-4</c:v>
                      </c:pt>
                      <c:pt idx="1722">
                        <c:v>-1.3717522436927529E-4</c:v>
                      </c:pt>
                      <c:pt idx="1723">
                        <c:v>-1.3781152604329291E-4</c:v>
                      </c:pt>
                      <c:pt idx="1724">
                        <c:v>-1.3830935125970809E-4</c:v>
                      </c:pt>
                      <c:pt idx="1725">
                        <c:v>-1.3866983388245629E-4</c:v>
                      </c:pt>
                      <c:pt idx="1726">
                        <c:v>-1.3889420578550271E-4</c:v>
                      </c:pt>
                      <c:pt idx="1727">
                        <c:v>-1.389837930586517E-4</c:v>
                      </c:pt>
                      <c:pt idx="1728">
                        <c:v>-1.3894001240153289E-4</c:v>
                      </c:pt>
                      <c:pt idx="1729">
                        <c:v>-1.387643677167874E-4</c:v>
                      </c:pt>
                      <c:pt idx="1730">
                        <c:v>-1.3845844691092371E-4</c:v>
                      </c:pt>
                      <c:pt idx="1731">
                        <c:v>-1.3802391890873651E-4</c:v>
                      </c:pt>
                      <c:pt idx="1732">
                        <c:v>-1.374625308845931E-4</c:v>
                      </c:pt>
                      <c:pt idx="1733">
                        <c:v>-1.3677610571135419E-4</c:v>
                      </c:pt>
                      <c:pt idx="1734">
                        <c:v>-1.359665396251711E-4</c:v>
                      </c:pt>
                      <c:pt idx="1735">
                        <c:v>-1.350358001019714E-4</c:v>
                      </c:pt>
                      <c:pt idx="1736">
                        <c:v>-1.339859239390908E-4</c:v>
                      </c:pt>
                      <c:pt idx="1737">
                        <c:v>-1.3281901553325399E-4</c:v>
                      </c:pt>
                      <c:pt idx="1738">
                        <c:v>-1.3153724534400551E-4</c:v>
                      </c:pt>
                      <c:pt idx="1739">
                        <c:v>-1.3014284852968949E-4</c:v>
                      </c:pt>
                      <c:pt idx="1740">
                        <c:v>-1.286381237412898E-4</c:v>
                      </c:pt>
                      <c:pt idx="1741">
                        <c:v>-1.2702543205776699E-4</c:v>
                      </c:pt>
                      <c:pt idx="1742">
                        <c:v>-1.2530719604508811E-4</c:v>
                      </c:pt>
                      <c:pt idx="1743">
                        <c:v>-1.2348589891988479E-4</c:v>
                      </c:pt>
                      <c:pt idx="1744">
                        <c:v>-1.215640837975923E-4</c:v>
                      </c:pt>
                      <c:pt idx="1745">
                        <c:v>-1.195443530041119E-4</c:v>
                      </c:pt>
                      <c:pt idx="1746">
                        <c:v>-1.174293674293787E-4</c:v>
                      </c:pt>
                      <c:pt idx="1747">
                        <c:v>-1.152218459008367E-4</c:v>
                      </c:pt>
                      <c:pt idx="1748">
                        <c:v>-1.129245645546109E-4</c:v>
                      </c:pt>
                      <c:pt idx="1749">
                        <c:v>-1.105403561822303E-4</c:v>
                      </c:pt>
                      <c:pt idx="1750">
                        <c:v>-1.08072109530986E-4</c:v>
                      </c:pt>
                      <c:pt idx="1751">
                        <c:v>-1.0552276853648921E-4</c:v>
                      </c:pt>
                      <c:pt idx="1752">
                        <c:v>-1.028953314666832E-4</c:v>
                      </c:pt>
                      <c:pt idx="1753">
                        <c:v>-1.001928499574026E-4</c:v>
                      </c:pt>
                      <c:pt idx="1754">
                        <c:v>-9.7418427920690183E-5</c:v>
                      </c:pt>
                      <c:pt idx="1755">
                        <c:v>-9.4575220308279671E-5</c:v>
                      </c:pt>
                      <c:pt idx="1756">
                        <c:v>-9.1666431714108296E-5</c:v>
                      </c:pt>
                      <c:pt idx="1757">
                        <c:v>-8.8695314801242125E-5</c:v>
                      </c:pt>
                      <c:pt idx="1758">
                        <c:v>-8.5665168540349226E-5</c:v>
                      </c:pt>
                      <c:pt idx="1759">
                        <c:v>-8.2579336248631569E-5</c:v>
                      </c:pt>
                      <c:pt idx="1760">
                        <c:v>-7.9441203420071614E-5</c:v>
                      </c:pt>
                      <c:pt idx="1761">
                        <c:v>-7.6254195339878786E-5</c:v>
                      </c:pt>
                      <c:pt idx="1762">
                        <c:v>-7.3021774478057089E-5</c:v>
                      </c:pt>
                      <c:pt idx="1763">
                        <c:v>-6.9747437659181758E-5</c:v>
                      </c:pt>
                      <c:pt idx="1764">
                        <c:v>-6.6434713007596833E-5</c:v>
                      </c:pt>
                      <c:pt idx="1765">
                        <c:v>-6.3087156669441879E-5</c:v>
                      </c:pt>
                      <c:pt idx="1766">
                        <c:v>-5.9708349315040067E-5</c:v>
                      </c:pt>
                      <c:pt idx="1767">
                        <c:v>-5.6301892427320087E-5</c:v>
                      </c:pt>
                      <c:pt idx="1768">
                        <c:v>-5.2871404384044617E-5</c:v>
                      </c:pt>
                      <c:pt idx="1769">
                        <c:v>-4.9420516343591728E-5</c:v>
                      </c:pt>
                      <c:pt idx="1770">
                        <c:v>-4.5952867946013072E-5</c:v>
                      </c:pt>
                      <c:pt idx="1771">
                        <c:v>-4.2472102842895701E-5</c:v>
                      </c:pt>
                      <c:pt idx="1772">
                        <c:v>-3.8981864071303771E-5</c:v>
                      </c:pt>
                      <c:pt idx="1773">
                        <c:v>-3.5485789288642132E-5</c:v>
                      </c:pt>
                      <c:pt idx="1774">
                        <c:v>-3.1987505886764517E-5</c:v>
                      </c:pt>
                      <c:pt idx="1775">
                        <c:v>-2.8490626004942419E-5</c:v>
                      </c:pt>
                      <c:pt idx="1776">
                        <c:v>-2.4998741462422161E-5</c:v>
                      </c:pt>
                      <c:pt idx="1777">
                        <c:v>-2.1515418632332721E-5</c:v>
                      </c:pt>
                      <c:pt idx="1778">
                        <c:v>-1.8044193279396999E-5</c:v>
                      </c:pt>
                      <c:pt idx="1779">
                        <c:v>-1.4588565384616279E-5</c:v>
                      </c:pt>
                      <c:pt idx="1780">
                        <c:v>-1.11519939803919E-5</c:v>
                      </c:pt>
                      <c:pt idx="1781">
                        <c:v>-7.7378920199014023E-6</c:v>
                      </c:pt>
                      <c:pt idx="1782">
                        <c:v>-4.3496213044532457E-6</c:v>
                      </c:pt>
                      <c:pt idx="1783">
                        <c:v>-9.9048749249679248E-7</c:v>
                      </c:pt>
                      <c:pt idx="1784">
                        <c:v>2.3362647864613779E-6</c:v>
                      </c:pt>
                      <c:pt idx="1785">
                        <c:v>5.6274566902769503E-6</c:v>
                      </c:pt>
                      <c:pt idx="1786">
                        <c:v>8.8799797728541357E-6</c:v>
                      </c:pt>
                      <c:pt idx="1787">
                        <c:v>1.209080042197294E-5</c:v>
                      </c:pt>
                      <c:pt idx="1788">
                        <c:v>1.525696410608659E-5</c:v>
                      </c:pt>
                      <c:pt idx="1789">
                        <c:v>1.8375599411203919E-5</c:v>
                      </c:pt>
                      <c:pt idx="1790">
                        <c:v>2.14439218502142E-5</c:v>
                      </c:pt>
                      <c:pt idx="1791">
                        <c:v>2.4459237428559039E-5</c:v>
                      </c:pt>
                      <c:pt idx="1792">
                        <c:v>2.741894595169601E-5</c:v>
                      </c:pt>
                      <c:pt idx="1793">
                        <c:v>3.0320544061469078E-5</c:v>
                      </c:pt>
                      <c:pt idx="1794">
                        <c:v>3.3161627990320393E-5</c:v>
                      </c:pt>
                      <c:pt idx="1795">
                        <c:v>3.5939896024082983E-5</c:v>
                      </c:pt>
                      <c:pt idx="1796">
                        <c:v>3.8653150666002973E-5</c:v>
                      </c:pt>
                      <c:pt idx="1797">
                        <c:v>4.1299300496589057E-5</c:v>
                      </c:pt>
                      <c:pt idx="1798">
                        <c:v>4.3876361725864673E-5</c:v>
                      </c:pt>
                      <c:pt idx="1799">
                        <c:v>4.6382459436519032E-5</c:v>
                      </c:pt>
                      <c:pt idx="1800">
                        <c:v>4.881582851849227E-5</c:v>
                      </c:pt>
                      <c:pt idx="1801">
                        <c:v>5.1174814297404193E-5</c:v>
                      </c:pt>
                      <c:pt idx="1802">
                        <c:v>5.3457872861174527E-5</c:v>
                      </c:pt>
                      <c:pt idx="1803">
                        <c:v>5.5663571091013528E-5</c:v>
                      </c:pt>
                      <c:pt idx="1804">
                        <c:v>5.7790586404722443E-5</c:v>
                      </c:pt>
                      <c:pt idx="1805">
                        <c:v>5.9837706221969281E-5</c:v>
                      </c:pt>
                      <c:pt idx="1806">
                        <c:v>6.1803827162741572E-5</c:v>
                      </c:pt>
                      <c:pt idx="1807">
                        <c:v>6.3687953991728932E-5</c:v>
                      </c:pt>
                      <c:pt idx="1808">
                        <c:v>6.5489198322684144E-5</c:v>
                      </c:pt>
                      <c:pt idx="1809">
                        <c:v>6.7206777098092167E-5</c:v>
                      </c:pt>
                      <c:pt idx="1810">
                        <c:v>6.8840010860558179E-5</c:v>
                      </c:pt>
                      <c:pt idx="1811">
                        <c:v>7.0388321833257924E-5</c:v>
                      </c:pt>
                      <c:pt idx="1812">
                        <c:v>7.1851231827614194E-5</c:v>
                      </c:pt>
                      <c:pt idx="1813">
                        <c:v>7.3228359996985426E-5</c:v>
                      </c:pt>
                      <c:pt idx="1814">
                        <c:v>7.4519420455643591E-5</c:v>
                      </c:pt>
                      <c:pt idx="1815">
                        <c:v>7.5724219782631475E-5</c:v>
                      </c:pt>
                      <c:pt idx="1816">
                        <c:v>7.6842654430235054E-5</c:v>
                      </c:pt>
                      <c:pt idx="1817">
                        <c:v>7.7874708056822762E-5</c:v>
                      </c:pt>
                      <c:pt idx="1818">
                        <c:v>7.8820448803606645E-5</c:v>
                      </c:pt>
                      <c:pt idx="1819">
                        <c:v>7.9680026534588176E-5</c:v>
                      </c:pt>
                      <c:pt idx="1820">
                        <c:v>8.0453670058447377E-5</c:v>
                      </c:pt>
                      <c:pt idx="1821">
                        <c:v>8.1141684350546163E-5</c:v>
                      </c:pt>
                      <c:pt idx="1822">
                        <c:v>8.174444779242545E-5</c:v>
                      </c:pt>
                      <c:pt idx="1823">
                        <c:v>8.2262409445319601E-5</c:v>
                      </c:pt>
                      <c:pt idx="1824">
                        <c:v>8.2696086373182324E-5</c:v>
                      </c:pt>
                      <c:pt idx="1825">
                        <c:v>8.3046061029611449E-5</c:v>
                      </c:pt>
                      <c:pt idx="1826">
                        <c:v>8.3312978721841532E-5</c:v>
                      </c:pt>
                      <c:pt idx="1827">
                        <c:v>8.3497545163661939E-5</c:v>
                      </c:pt>
                      <c:pt idx="1828">
                        <c:v>8.3600524127755546E-5</c:v>
                      </c:pt>
                      <c:pt idx="1829">
                        <c:v>8.3622735206492752E-5</c:v>
                      </c:pt>
                      <c:pt idx="1830">
                        <c:v>8.3565051688742144E-5</c:v>
                      </c:pt>
                      <c:pt idx="1831">
                        <c:v>8.3428398558726781E-5</c:v>
                      </c:pt>
                      <c:pt idx="1832">
                        <c:v>8.3213750621410776E-5</c:v>
                      </c:pt>
                      <c:pt idx="1833">
                        <c:v>8.2922130757350385E-5</c:v>
                      </c:pt>
                      <c:pt idx="1834">
                        <c:v>8.2554608308393332E-5</c:v>
                      </c:pt>
                      <c:pt idx="1835">
                        <c:v>8.2112297594084564E-5</c:v>
                      </c:pt>
                      <c:pt idx="1836">
                        <c:v>8.159635655714348E-5</c:v>
                      </c:pt>
                      <c:pt idx="1837">
                        <c:v>8.1007985534922841E-5</c:v>
                      </c:pt>
                      <c:pt idx="1838">
                        <c:v>8.0348426152376446E-5</c:v>
                      </c:pt>
                      <c:pt idx="1839">
                        <c:v>7.9618960330728848E-5</c:v>
                      </c:pt>
                      <c:pt idx="1840">
                        <c:v>7.882090940481108E-5</c:v>
                      </c:pt>
                      <c:pt idx="1841">
                        <c:v>7.7955633340859448E-5</c:v>
                      </c:pt>
                      <c:pt idx="1842">
                        <c:v>7.7024530045530944E-5</c:v>
                      </c:pt>
                      <c:pt idx="1843">
                        <c:v>7.6029034755940557E-5</c:v>
                      </c:pt>
                      <c:pt idx="1844">
                        <c:v>7.4970619499683738E-5</c:v>
                      </c:pt>
                      <c:pt idx="1845">
                        <c:v>7.3850792613116423E-5</c:v>
                      </c:pt>
                      <c:pt idx="1846">
                        <c:v>7.267109830554759E-5</c:v>
                      </c:pt>
                      <c:pt idx="1847">
                        <c:v>7.1433116256577165E-5</c:v>
                      </c:pt>
                      <c:pt idx="1848">
                        <c:v>7.013846123345464E-5</c:v>
                      </c:pt>
                      <c:pt idx="1849">
                        <c:v>6.8788782715162723E-5</c:v>
                      </c:pt>
                      <c:pt idx="1850">
                        <c:v>6.7385764509860237E-5</c:v>
                      </c:pt>
                      <c:pt idx="1851">
                        <c:v>6.5931124352398092E-5</c:v>
                      </c:pt>
                      <c:pt idx="1852">
                        <c:v>6.4426613468822544E-5</c:v>
                      </c:pt>
                      <c:pt idx="1853">
                        <c:v>6.2874016095112068E-5</c:v>
                      </c:pt>
                      <c:pt idx="1854">
                        <c:v>6.1275148937860673E-5</c:v>
                      </c:pt>
                      <c:pt idx="1855">
                        <c:v>5.9631860565163657E-5</c:v>
                      </c:pt>
                      <c:pt idx="1856">
                        <c:v>5.7946030716696992E-5</c:v>
                      </c:pt>
                      <c:pt idx="1857">
                        <c:v>5.6219569522709312E-5</c:v>
                      </c:pt>
                      <c:pt idx="1858">
                        <c:v>5.4454416622595842E-5</c:v>
                      </c:pt>
                      <c:pt idx="1859">
                        <c:v>5.2652540174645543E-5</c:v>
                      </c:pt>
                      <c:pt idx="1860">
                        <c:v>5.0815935749636611E-5</c:v>
                      </c:pt>
                      <c:pt idx="1861">
                        <c:v>4.8946625102074617E-5</c:v>
                      </c:pt>
                      <c:pt idx="1862">
                        <c:v>4.7046654814028253E-5</c:v>
                      </c:pt>
                      <c:pt idx="1863">
                        <c:v>4.5118094807774428E-5</c:v>
                      </c:pt>
                      <c:pt idx="1864">
                        <c:v>4.3163036724696363E-5</c:v>
                      </c:pt>
                      <c:pt idx="1865">
                        <c:v>4.1183592169195957E-5</c:v>
                      </c:pt>
                      <c:pt idx="1866">
                        <c:v>3.9181890817659313E-5</c:v>
                      </c:pt>
                      <c:pt idx="1867">
                        <c:v>3.7160078393814962E-5</c:v>
                      </c:pt>
                      <c:pt idx="1868">
                        <c:v>3.5120314513152178E-5</c:v>
                      </c:pt>
                      <c:pt idx="1869">
                        <c:v>3.3064770400278437E-5</c:v>
                      </c:pt>
                      <c:pt idx="1870">
                        <c:v>3.0995626484390858E-5</c:v>
                      </c:pt>
                      <c:pt idx="1871">
                        <c:v>2.89150698791793E-5</c:v>
                      </c:pt>
                      <c:pt idx="1872">
                        <c:v>2.682529175467396E-5</c:v>
                      </c:pt>
                      <c:pt idx="1873">
                        <c:v>2.4728484609574631E-5</c:v>
                      </c:pt>
                      <c:pt idx="1874">
                        <c:v>2.2626839453654639E-5</c:v>
                      </c:pt>
                      <c:pt idx="1875">
                        <c:v>2.052254291071675E-5</c:v>
                      </c:pt>
                      <c:pt idx="1876">
                        <c:v>1.8417774253454701E-5</c:v>
                      </c:pt>
                      <c:pt idx="1877">
                        <c:v>1.631470238229649E-5</c:v>
                      </c:pt>
                      <c:pt idx="1878">
                        <c:v>1.421548276094874E-5</c:v>
                      </c:pt>
                      <c:pt idx="1879">
                        <c:v>1.212225432193232E-5</c:v>
                      </c:pt>
                      <c:pt idx="1880">
                        <c:v>1.00371363557736E-5</c:v>
                      </c:pt>
                      <c:pt idx="1881">
                        <c:v>7.9622253979076639E-6</c:v>
                      </c:pt>
                      <c:pt idx="1882">
                        <c:v>5.8995921274821482E-6</c:v>
                      </c:pt>
                      <c:pt idx="1883">
                        <c:v>3.8512782923963262E-6</c:v>
                      </c:pt>
                      <c:pt idx="1884">
                        <c:v>1.819293674855062E-6</c:v>
                      </c:pt>
                      <c:pt idx="1885">
                        <c:v>-1.9438688842053399E-7</c:v>
                      </c:pt>
                      <c:pt idx="1886">
                        <c:v>-2.187826417415609E-6</c:v>
                      </c:pt>
                      <c:pt idx="1887">
                        <c:v>-4.1591286179567742E-6</c:v>
                      </c:pt>
                      <c:pt idx="1888">
                        <c:v>-6.106440615677419E-6</c:v>
                      </c:pt>
                      <c:pt idx="1889">
                        <c:v>-8.0279555823346619E-6</c:v>
                      </c:pt>
                      <c:pt idx="1890">
                        <c:v>-9.921915242608837E-6</c:v>
                      </c:pt>
                      <c:pt idx="1891">
                        <c:v>-1.1786612250331741E-5</c:v>
                      </c:pt>
                      <c:pt idx="1892">
                        <c:v>-1.3620392423882299E-5</c:v>
                      </c:pt>
                      <c:pt idx="1893">
                        <c:v>-1.542165683140414E-5</c:v>
                      </c:pt>
                      <c:pt idx="1894">
                        <c:v>-1.7188863717497001E-5</c:v>
                      </c:pt>
                      <c:pt idx="1895">
                        <c:v>-1.892053026404546E-5</c:v>
                      </c:pt>
                      <c:pt idx="1896">
                        <c:v>-2.061523417895457E-5</c:v>
                      </c:pt>
                      <c:pt idx="1897">
                        <c:v>-2.2271615107652229E-5</c:v>
                      </c:pt>
                      <c:pt idx="1898">
                        <c:v>-2.388837586342989E-5</c:v>
                      </c:pt>
                      <c:pt idx="1899">
                        <c:v>-2.5464283473794032E-5</c:v>
                      </c:pt>
                      <c:pt idx="1900">
                        <c:v>-2.6998170041257159E-5</c:v>
                      </c:pt>
                      <c:pt idx="1901">
                        <c:v>-2.8488933418139001E-5</c:v>
                      </c:pt>
                      <c:pt idx="1902">
                        <c:v>-2.9935537696131039E-5</c:v>
                      </c:pt>
                      <c:pt idx="1903">
                        <c:v>-3.1337013512556737E-5</c:v>
                      </c:pt>
                      <c:pt idx="1904">
                        <c:v>-3.2692458176371773E-5</c:v>
                      </c:pt>
                      <c:pt idx="1905">
                        <c:v>-3.4001035618044472E-5</c:v>
                      </c:pt>
                      <c:pt idx="1906">
                        <c:v>-3.5261976168510439E-5</c:v>
                      </c:pt>
                      <c:pt idx="1907">
                        <c:v>-3.6474576173388829E-5</c:v>
                      </c:pt>
                      <c:pt idx="1908">
                        <c:v>-3.7638197449575469E-5</c:v>
                      </c:pt>
                      <c:pt idx="1909">
                        <c:v>-3.8752266592195718E-5</c:v>
                      </c:pt>
                      <c:pt idx="1910">
                        <c:v>-3.9816274140697237E-5</c:v>
                      </c:pt>
                      <c:pt idx="1911">
                        <c:v>-4.082977361355522E-5</c:v>
                      </c:pt>
                      <c:pt idx="1912">
                        <c:v>-4.1792380421707823E-5</c:v>
                      </c:pt>
                      <c:pt idx="1913">
                        <c:v>-4.2703770671354642E-5</c:v>
                      </c:pt>
                      <c:pt idx="1914">
                        <c:v>-4.3563679867217668E-5</c:v>
                      </c:pt>
                      <c:pt idx="1915">
                        <c:v>-4.4371901527677481E-5</c:v>
                      </c:pt>
                      <c:pt idx="1916">
                        <c:v>-4.5128285723486407E-5</c:v>
                      </c:pt>
                      <c:pt idx="1917">
                        <c:v>-4.5832737551881593E-5</c:v>
                      </c:pt>
                      <c:pt idx="1918">
                        <c:v>-4.6485215557991432E-5</c:v>
                      </c:pt>
                      <c:pt idx="1919">
                        <c:v>-4.708573011538395E-5</c:v>
                      </c:pt>
                      <c:pt idx="1920">
                        <c:v>-4.7634341777464198E-5</c:v>
                      </c:pt>
                      <c:pt idx="1921">
                        <c:v>-4.813115961120414E-5</c:v>
                      </c:pt>
                      <c:pt idx="1922">
                        <c:v>-4.8576339524358691E-5</c:v>
                      </c:pt>
                      <c:pt idx="1923">
                        <c:v>-4.8970082596926261E-5</c:v>
                      </c:pt>
                      <c:pt idx="1924">
                        <c:v>-4.9312633427117512E-5</c:v>
                      </c:pt>
                      <c:pt idx="1925">
                        <c:v>-4.9604278501535549E-5</c:v>
                      </c:pt>
                      <c:pt idx="1926">
                        <c:v>-4.9845344598639203E-5</c:v>
                      </c:pt>
                      <c:pt idx="1927">
                        <c:v>-5.0036197233859663E-5</c:v>
                      </c:pt>
                      <c:pt idx="1928">
                        <c:v>-5.0177239153995202E-5</c:v>
                      </c:pt>
                      <c:pt idx="1929">
                        <c:v>-5.0268908887694172E-5</c:v>
                      </c:pt>
                      <c:pt idx="1930">
                        <c:v>-5.0311679358004571E-5</c:v>
                      </c:pt>
                      <c:pt idx="1931">
                        <c:v>-5.0306056562076761E-5</c:v>
                      </c:pt>
                      <c:pt idx="1932">
                        <c:v>-5.0252578322209728E-5</c:v>
                      </c:pt>
                      <c:pt idx="1933">
                        <c:v>-5.0151813111502528E-5</c:v>
                      </c:pt>
                      <c:pt idx="1934">
                        <c:v>-5.0004358956443783E-5</c:v>
                      </c:pt>
                      <c:pt idx="1935">
                        <c:v>-4.9810842417834159E-5</c:v>
                      </c:pt>
                      <c:pt idx="1936">
                        <c:v>-4.9571917650514018E-5</c:v>
                      </c:pt>
                      <c:pt idx="1937">
                        <c:v>-4.9288265541451918E-5</c:v>
                      </c:pt>
                      <c:pt idx="1938">
                        <c:v>-4.8960592924864133E-5</c:v>
                      </c:pt>
                      <c:pt idx="1939">
                        <c:v>-4.8589631872171968E-5</c:v>
                      </c:pt>
                      <c:pt idx="1940">
                        <c:v>-4.8176139053786939E-5</c:v>
                      </c:pt>
                      <c:pt idx="1941">
                        <c:v>-4.7720895168930183E-5</c:v>
                      </c:pt>
                      <c:pt idx="1942">
                        <c:v>-4.7224704438970101E-5</c:v>
                      </c:pt>
                      <c:pt idx="1943">
                        <c:v>-4.6688394159091763E-5</c:v>
                      </c:pt>
                      <c:pt idx="1944">
                        <c:v>-4.6112814302494773E-5</c:v>
                      </c:pt>
                      <c:pt idx="1945">
                        <c:v>-4.5498837170786237E-5</c:v>
                      </c:pt>
                      <c:pt idx="1946">
                        <c:v>-4.4847357083748522E-5</c:v>
                      </c:pt>
                      <c:pt idx="1947">
                        <c:v>-4.4159290101275903E-5</c:v>
                      </c:pt>
                      <c:pt idx="1948">
                        <c:v>-4.3435573769938747E-5</c:v>
                      </c:pt>
                      <c:pt idx="1949">
                        <c:v>-4.2677166886402177E-5</c:v>
                      </c:pt>
                      <c:pt idx="1950">
                        <c:v>-4.1885049269750372E-5</c:v>
                      </c:pt>
                      <c:pt idx="1951">
                        <c:v>-4.1060221534691081E-5</c:v>
                      </c:pt>
                      <c:pt idx="1952">
                        <c:v>-4.0203704857610973E-5</c:v>
                      </c:pt>
                      <c:pt idx="1953">
                        <c:v>-3.9316540727518067E-5</c:v>
                      </c:pt>
                      <c:pt idx="1954">
                        <c:v>-3.8399790674078263E-5</c:v>
                      </c:pt>
                      <c:pt idx="1955">
                        <c:v>-3.7454535965163822E-5</c:v>
                      </c:pt>
                      <c:pt idx="1956">
                        <c:v>-3.6481877266647602E-5</c:v>
                      </c:pt>
                      <c:pt idx="1957">
                        <c:v>-3.548293425754286E-5</c:v>
                      </c:pt>
                      <c:pt idx="1958">
                        <c:v>-3.4458845194025222E-5</c:v>
                      </c:pt>
                      <c:pt idx="1959">
                        <c:v>-3.3410766416377093E-5</c:v>
                      </c:pt>
                      <c:pt idx="1960">
                        <c:v>-3.233987179344229E-5</c:v>
                      </c:pt>
                      <c:pt idx="1961">
                        <c:v>-3.1247352099797161E-5</c:v>
                      </c:pt>
                      <c:pt idx="1962">
                        <c:v>-3.013441432147526E-5</c:v>
                      </c:pt>
                      <c:pt idx="1963">
                        <c:v>-2.900228088679656E-5</c:v>
                      </c:pt>
                      <c:pt idx="1964">
                        <c:v>-2.7852188819551039E-5</c:v>
                      </c:pt>
                      <c:pt idx="1965">
                        <c:v>-2.668538881255395E-5</c:v>
                      </c:pt>
                      <c:pt idx="1966">
                        <c:v>-2.5503144220339091E-5</c:v>
                      </c:pt>
                      <c:pt idx="1967">
                        <c:v>-2.4306729970549729E-5</c:v>
                      </c:pt>
                      <c:pt idx="1968">
                        <c:v>-2.3097431394362591E-5</c:v>
                      </c:pt>
                      <c:pt idx="1969">
                        <c:v>-2.18765429770571E-5</c:v>
                      </c:pt>
                      <c:pt idx="1970">
                        <c:v>-2.064536703063563E-5</c:v>
                      </c:pt>
                      <c:pt idx="1971">
                        <c:v>-1.9405212291124189E-5</c:v>
                      </c:pt>
                      <c:pt idx="1972">
                        <c:v>-1.8157392443957779E-5</c:v>
                      </c:pt>
                      <c:pt idx="1973">
                        <c:v>-1.6903224581522481E-5</c:v>
                      </c:pt>
                      <c:pt idx="1974">
                        <c:v>-1.564402759763617E-5</c:v>
                      </c:pt>
                      <c:pt idx="1975">
                        <c:v>-1.4381120524346879E-5</c:v>
                      </c:pt>
                      <c:pt idx="1976">
                        <c:v>-1.3115820817048141E-5</c:v>
                      </c:pt>
                      <c:pt idx="1977">
                        <c:v>-1.184944259442005E-5</c:v>
                      </c:pt>
                      <c:pt idx="1978">
                        <c:v>-1.058329484021345E-5</c:v>
                      </c:pt>
                      <c:pt idx="1979">
                        <c:v>-9.3186795742949962E-6</c:v>
                      </c:pt>
                      <c:pt idx="1980">
                        <c:v>-8.0568900007516791E-6</c:v>
                      </c:pt>
                      <c:pt idx="1981">
                        <c:v>-6.7992086411562559E-6</c:v>
                      </c:pt>
                      <c:pt idx="1982">
                        <c:v>-5.5469054612984051E-6</c:v>
                      </c:pt>
                      <c:pt idx="1983">
                        <c:v>-4.301235999895575E-6</c:v>
                      </c:pt>
                      <c:pt idx="1984">
                        <c:v>-3.0634395078560009E-6</c:v>
                      </c:pt>
                      <c:pt idx="1985">
                        <c:v>-1.8347371067101669E-6</c:v>
                      </c:pt>
                      <c:pt idx="1986">
                        <c:v>-6.1632997478946025E-7</c:v>
                      </c:pt>
                      <c:pt idx="1987">
                        <c:v>5.9060243040131916E-7</c:v>
                      </c:pt>
                      <c:pt idx="1988">
                        <c:v>1.78490410531663E-6</c:v>
                      </c:pt>
                      <c:pt idx="1989">
                        <c:v>2.9654441809845151E-6</c:v>
                      </c:pt>
                      <c:pt idx="1990">
                        <c:v>4.1311185433535111E-6</c:v>
                      </c:pt>
                      <c:pt idx="1991">
                        <c:v>5.2808513860105322E-6</c:v>
                      </c:pt>
                      <c:pt idx="1992">
                        <c:v>6.4135966883179734E-6</c:v>
                      </c:pt>
                      <c:pt idx="1993">
                        <c:v>7.5283396124849862E-6</c:v>
                      </c:pt>
                      <c:pt idx="1994">
                        <c:v>8.62409781363067E-6</c:v>
                      </c:pt>
                      <c:pt idx="1995">
                        <c:v>9.6999226574361673E-6</c:v>
                      </c:pt>
                      <c:pt idx="1996">
                        <c:v>1.075490034060188E-5</c:v>
                      </c:pt>
                      <c:pt idx="1997">
                        <c:v>1.178815290995001E-5</c:v>
                      </c:pt>
                      <c:pt idx="1998">
                        <c:v>1.2798839176690439E-5</c:v>
                      </c:pt>
                      <c:pt idx="1999">
                        <c:v>1.3786155523027519E-5</c:v>
                      </c:pt>
                      <c:pt idx="2000">
                        <c:v>1.474933659901405E-5</c:v>
                      </c:pt>
                      <c:pt idx="2001">
                        <c:v>1.5687655908250711E-5</c:v>
                      </c:pt>
                      <c:pt idx="2002">
                        <c:v>1.6600426281739979E-5</c:v>
                      </c:pt>
                      <c:pt idx="2003">
                        <c:v>1.7487000239938691E-5</c:v>
                      </c:pt>
                      <c:pt idx="2004">
                        <c:v>1.834677024372605E-5</c:v>
                      </c:pt>
                      <c:pt idx="2005">
                        <c:v>1.917916883572913E-5</c:v>
                      </c:pt>
                      <c:pt idx="2006">
                        <c:v>1.998366867408295E-5</c:v>
                      </c:pt>
                      <c:pt idx="2007">
                        <c:v>2.0759782461392119E-5</c:v>
                      </c:pt>
                      <c:pt idx="2008">
                        <c:v>2.1507062772235661E-5</c:v>
                      </c:pt>
                      <c:pt idx="2009">
                        <c:v>2.2225101783177781E-5</c:v>
                      </c:pt>
                      <c:pt idx="2010">
                        <c:v>2.291353090977082E-5</c:v>
                      </c:pt>
                      <c:pt idx="2011">
                        <c:v>2.3572020355547448E-5</c:v>
                      </c:pt>
                      <c:pt idx="2012">
                        <c:v>2.4200278578454611E-5</c:v>
                      </c:pt>
                      <c:pt idx="2013">
                        <c:v>2.479805168059027E-5</c:v>
                      </c:pt>
                      <c:pt idx="2014">
                        <c:v>2.5365122727458691E-5</c:v>
                      </c:pt>
                      <c:pt idx="2015">
                        <c:v>2.5901311003254069E-5</c:v>
                      </c:pt>
                      <c:pt idx="2016">
                        <c:v>2.6406471208940449E-5</c:v>
                      </c:pt>
                      <c:pt idx="2017">
                        <c:v>2.688049261006292E-5</c:v>
                      </c:pt>
                      <c:pt idx="2018">
                        <c:v>2.73232981413688E-5</c:v>
                      </c:pt>
                      <c:pt idx="2019">
                        <c:v>2.773484347537908E-5</c:v>
                      </c:pt>
                      <c:pt idx="2020">
                        <c:v>2.8115116062056021E-5</c:v>
                      </c:pt>
                      <c:pt idx="2021">
                        <c:v>2.846413414667786E-5</c:v>
                      </c:pt>
                      <c:pt idx="2022">
                        <c:v>2.8781945772908429E-5</c:v>
                      </c:pt>
                      <c:pt idx="2023">
                        <c:v>2.906862777790799E-5</c:v>
                      </c:pt>
                      <c:pt idx="2024">
                        <c:v>2.9324284786102252E-5</c:v>
                      </c:pt>
                      <c:pt idx="2025">
                        <c:v>2.9549048207975278E-5</c:v>
                      </c:pt>
                      <c:pt idx="2026">
                        <c:v>2.974307524993172E-5</c:v>
                      </c:pt>
                      <c:pt idx="2027">
                        <c:v>2.9906547940922929E-5</c:v>
                      </c:pt>
                      <c:pt idx="2028">
                        <c:v>3.0039672181133611E-5</c:v>
                      </c:pt>
                      <c:pt idx="2029">
                        <c:v>3.0142676817591471E-5</c:v>
                      </c:pt>
                      <c:pt idx="2030">
                        <c:v>3.0215812751099001E-5</c:v>
                      </c:pt>
                      <c:pt idx="2031">
                        <c:v>3.02593520783903E-5</c:v>
                      </c:pt>
                      <c:pt idx="2032">
                        <c:v>3.027358727290055E-5</c:v>
                      </c:pt>
                      <c:pt idx="2033">
                        <c:v>3.025883040699818E-5</c:v>
                      </c:pt>
                      <c:pt idx="2034">
                        <c:v>3.0215412417982568E-5</c:v>
                      </c:pt>
                      <c:pt idx="2035">
                        <c:v>3.0143682419589251E-5</c:v>
                      </c:pt>
                      <c:pt idx="2036">
                        <c:v>3.0044007060184901E-5</c:v>
                      </c:pt>
                      <c:pt idx="2037">
                        <c:v>2.991676992827105E-5</c:v>
                      </c:pt>
                      <c:pt idx="2038">
                        <c:v>2.9762371005363411E-5</c:v>
                      </c:pt>
                      <c:pt idx="2039">
                        <c:v>2.9581226165766681E-5</c:v>
                      </c:pt>
                      <c:pt idx="2040">
                        <c:v>2.9373766722238831E-5</c:v>
                      </c:pt>
                      <c:pt idx="2041">
                        <c:v>2.9140439016028279E-5</c:v>
                      </c:pt>
                      <c:pt idx="2042">
                        <c:v>2.8881704049283639E-5</c:v>
                      </c:pt>
                      <c:pt idx="2043">
                        <c:v>2.8598037157380261E-5</c:v>
                      </c:pt>
                      <c:pt idx="2044">
                        <c:v>2.828992771828054E-5</c:v>
                      </c:pt>
                      <c:pt idx="2045">
                        <c:v>2.7957878895659901E-5</c:v>
                      </c:pt>
                      <c:pt idx="2046">
                        <c:v>2.7602407412173379E-5</c:v>
                      </c:pt>
                      <c:pt idx="2047">
                        <c:v>2.722404334893426E-5</c:v>
                      </c:pt>
                      <c:pt idx="2048">
                        <c:v>2.6823329967001849E-5</c:v>
                      </c:pt>
                      <c:pt idx="2049">
                        <c:v>2.6400823546460361E-5</c:v>
                      </c:pt>
                      <c:pt idx="2050">
                        <c:v>2.5957093238489089E-5</c:v>
                      </c:pt>
                      <c:pt idx="2051">
                        <c:v>2.5492720925698729E-5</c:v>
                      </c:pt>
                      <c:pt idx="2052">
                        <c:v>2.5008301085931732E-5</c:v>
                      </c:pt>
                      <c:pt idx="2053">
                        <c:v>2.4504440654685041E-5</c:v>
                      </c:pt>
                      <c:pt idx="2054">
                        <c:v>2.398175888133896E-5</c:v>
                      </c:pt>
                      <c:pt idx="2055">
                        <c:v>2.3440887174433129E-5</c:v>
                      </c:pt>
                      <c:pt idx="2056">
                        <c:v>2.2882468931345749E-5</c:v>
                      </c:pt>
                      <c:pt idx="2057">
                        <c:v>2.2307159347883821E-5</c:v>
                      </c:pt>
                      <c:pt idx="2058">
                        <c:v>2.1715625203494581E-5</c:v>
                      </c:pt>
                      <c:pt idx="2059">
                        <c:v>2.11085446180446E-5</c:v>
                      </c:pt>
                      <c:pt idx="2060">
                        <c:v>2.0486606776392711E-5</c:v>
                      </c:pt>
                      <c:pt idx="2061">
                        <c:v>1.9850511617298851E-5</c:v>
                      </c:pt>
                      <c:pt idx="2062">
                        <c:v>1.9200969483550848E-5</c:v>
                      </c:pt>
                      <c:pt idx="2063">
                        <c:v>1.8538700730577781E-5</c:v>
                      </c:pt>
                      <c:pt idx="2064">
                        <c:v>1.7864435291203619E-5</c:v>
                      </c:pt>
                      <c:pt idx="2065">
                        <c:v>1.7178912194638771E-5</c:v>
                      </c:pt>
                      <c:pt idx="2066">
                        <c:v>1.648287903822511E-5</c:v>
                      </c:pt>
                      <c:pt idx="2067">
                        <c:v>1.577709141092497E-5</c:v>
                      </c:pt>
                      <c:pt idx="2068">
                        <c:v>1.5062312267998351E-5</c:v>
                      </c:pt>
                      <c:pt idx="2069">
                        <c:v>1.433931125678127E-5</c:v>
                      </c:pt>
                      <c:pt idx="2070">
                        <c:v>1.3608863993958999E-5</c:v>
                      </c:pt>
                      <c:pt idx="2071">
                        <c:v>1.2871751295187481E-5</c:v>
                      </c:pt>
                      <c:pt idx="2072">
                        <c:v>1.212875835838343E-5</c:v>
                      </c:pt>
                      <c:pt idx="2073">
                        <c:v>1.1380673902450531E-5</c:v>
                      </c:pt>
                      <c:pt idx="2074">
                        <c:v>1.0628289263651251E-5</c:v>
                      </c:pt>
                      <c:pt idx="2075">
                        <c:v>9.8723974522429259E-6</c:v>
                      </c:pt>
                      <c:pt idx="2076">
                        <c:v>9.11379217240241E-6</c:v>
                      </c:pt>
                      <c:pt idx="2077">
                        <c:v>8.3532668088235286E-6</c:v>
                      </c:pt>
                      <c:pt idx="2078">
                        <c:v>7.5916133837249004E-6</c:v>
                      </c:pt>
                      <c:pt idx="2079">
                        <c:v>6.8296214883041524E-6</c:v>
                      </c:pt>
                      <c:pt idx="2080">
                        <c:v>6.0680771929622284E-6</c:v>
                      </c:pt>
                      <c:pt idx="2081">
                        <c:v>5.3077619408592614E-6</c:v>
                      </c:pt>
                      <c:pt idx="2082">
                        <c:v>4.5494514295606512E-6</c:v>
                      </c:pt>
                      <c:pt idx="2083">
                        <c:v>3.7939144857147481E-6</c:v>
                      </c:pt>
                      <c:pt idx="2084">
                        <c:v>3.0419119377998689E-6</c:v>
                      </c:pt>
                      <c:pt idx="2085">
                        <c:v>2.2941954920907758E-6</c:v>
                      </c:pt>
                      <c:pt idx="2086">
                        <c:v>1.5515066170151429E-6</c:v>
                      </c:pt>
                      <c:pt idx="2087">
                        <c:v>8.1457544107924402E-7</c:v>
                      </c:pt>
                      <c:pt idx="2088">
                        <c:v>8.4119669502271882E-8</c:v>
                      </c:pt>
                      <c:pt idx="2089">
                        <c:v>-6.3915647539651575E-7</c:v>
                      </c:pt>
                      <c:pt idx="2090">
                        <c:v>-1.354563285113361E-6</c:v>
                      </c:pt>
                      <c:pt idx="2091">
                        <c:v>-2.0614265624220802E-6</c:v>
                      </c:pt>
                      <c:pt idx="2092">
                        <c:v>-2.7590885808005072E-6</c:v>
                      </c:pt>
                      <c:pt idx="2093">
                        <c:v>-3.4469090014860249E-6</c:v>
                      </c:pt>
                      <c:pt idx="2094">
                        <c:v>-4.1242657440904461E-6</c:v>
                      </c:pt>
                      <c:pt idx="2095">
                        <c:v>-4.7905558069876704E-6</c:v>
                      </c:pt>
                      <c:pt idx="2096">
                        <c:v>-5.4451960340342538E-6</c:v>
                      </c:pt>
                      <c:pt idx="2097">
                        <c:v>-6.0876238245060844E-6</c:v>
                      </c:pt>
                      <c:pt idx="2098">
                        <c:v>-6.7172977835260288E-6</c:v>
                      </c:pt>
                      <c:pt idx="2099">
                        <c:v>-7.3336983106347273E-6</c:v>
                      </c:pt>
                      <c:pt idx="2100">
                        <c:v>-7.9363281245647115E-6</c:v>
                      </c:pt>
                      <c:pt idx="2101">
                        <c:v>-8.5247127226937751E-6</c:v>
                      </c:pt>
                      <c:pt idx="2102">
                        <c:v>-9.0984007740756592E-6</c:v>
                      </c:pt>
                      <c:pt idx="2103">
                        <c:v>-9.6569644453809104E-6</c:v>
                      </c:pt>
                      <c:pt idx="2104">
                        <c:v>-1.019999965949744E-5</c:v>
                      </c:pt>
                      <c:pt idx="2105">
                        <c:v>-1.0727126286987501E-5</c:v>
                      </c:pt>
                      <c:pt idx="2106">
                        <c:v>-1.123798827099316E-5</c:v>
                      </c:pt>
                      <c:pt idx="2107">
                        <c:v>-1.173225368662525E-5</c:v>
                      </c:pt>
                      <c:pt idx="2108">
                        <c:v>-1.22096147362329E-5</c:v>
                      </c:pt>
                      <c:pt idx="2109">
                        <c:v>-1.2669787682373189E-5</c:v>
                      </c:pt>
                      <c:pt idx="2110">
                        <c:v>-1.311251272063234E-5</c:v>
                      </c:pt>
                      <c:pt idx="2111">
                        <c:v>-1.3537553794809501E-5</c:v>
                      </c:pt>
                      <c:pt idx="2112">
                        <c:v>-1.394469835729012E-5</c:v>
                      </c:pt>
                      <c:pt idx="2113">
                        <c:v>-1.4333757077726139E-5</c:v>
                      </c:pt>
                      <c:pt idx="2114">
                        <c:v>-1.4704563503402509E-5</c:v>
                      </c:pt>
                      <c:pt idx="2115">
                        <c:v>-1.5056973674903849E-5</c:v>
                      </c:pt>
                      <c:pt idx="2116">
                        <c:v>-1.5390865700897849E-5</c:v>
                      </c:pt>
                      <c:pt idx="2117">
                        <c:v>-1.570613929601555E-5</c:v>
                      </c:pt>
                      <c:pt idx="2118">
                        <c:v>-1.6002715285941961E-5</c:v>
                      </c:pt>
                      <c:pt idx="2119">
                        <c:v>-1.6280535083934921E-5</c:v>
                      </c:pt>
                      <c:pt idx="2120">
                        <c:v>-1.6539560143039769E-5</c:v>
                      </c:pt>
                      <c:pt idx="2121">
                        <c:v>-1.6779771388313431E-5</c:v>
                      </c:pt>
                      <c:pt idx="2122">
                        <c:v>-1.7001168633342339E-5</c:v>
                      </c:pt>
                      <c:pt idx="2123">
                        <c:v>-1.7203769985315052E-5</c:v>
                      </c:pt>
                      <c:pt idx="2124">
                        <c:v>-1.7387611242821232E-5</c:v>
                      </c:pt>
                      <c:pt idx="2125">
                        <c:v>-1.7552745290445031E-5</c:v>
                      </c:pt>
                      <c:pt idx="2126">
                        <c:v>-1.769924149408223E-5</c:v>
                      </c:pt>
                      <c:pt idx="2127">
                        <c:v>-1.782718510073195E-5</c:v>
                      </c:pt>
                      <c:pt idx="2128">
                        <c:v>-1.7936676646327489E-5</c:v>
                      </c:pt>
                      <c:pt idx="2129">
                        <c:v>-1.8027831374935951E-5</c:v>
                      </c:pt>
                      <c:pt idx="2130">
                        <c:v>-1.810077867241588E-5</c:v>
                      </c:pt>
                      <c:pt idx="2131">
                        <c:v>-1.8155661517350031E-5</c:v>
                      </c:pt>
                      <c:pt idx="2132">
                        <c:v>-1.8192635951784778E-5</c:v>
                      </c:pt>
                      <c:pt idx="2133">
                        <c:v>-1.8211870574003582E-5</c:v>
                      </c:pt>
                      <c:pt idx="2134">
                        <c:v>-1.8213546055246789E-5</c:v>
                      </c:pt>
                      <c:pt idx="2135">
                        <c:v>-1.8197854681964479E-5</c:v>
                      </c:pt>
                      <c:pt idx="2136">
                        <c:v>-1.816499992485435E-5</c:v>
                      </c:pt>
                      <c:pt idx="2137">
                        <c:v>-1.8115196035600959E-5</c:v>
                      </c:pt>
                      <c:pt idx="2138">
                        <c:v>-1.8048667671894251E-5</c:v>
                      </c:pt>
                      <c:pt idx="2139">
                        <c:v>-1.7965649550967831E-5</c:v>
                      </c:pt>
                      <c:pt idx="2140">
                        <c:v>-1.7866386131567152E-5</c:v>
                      </c:pt>
                      <c:pt idx="2141">
                        <c:v>-1.7751131323932878E-5</c:v>
                      </c:pt>
                      <c:pt idx="2142">
                        <c:v>-1.7620148227071101E-5</c:v>
                      </c:pt>
                      <c:pt idx="2143">
                        <c:v>-1.7473708892282738E-5</c:v>
                      </c:pt>
                      <c:pt idx="2144">
                        <c:v>-1.7312094111636791E-5</c:v>
                      </c:pt>
                      <c:pt idx="2145">
                        <c:v>-1.713559322980818E-5</c:v>
                      </c:pt>
                      <c:pt idx="2146">
                        <c:v>-1.6944503977449619E-5</c:v>
                      </c:pt>
                      <c:pt idx="2147">
                        <c:v>-1.6739132324046181E-5</c:v>
                      </c:pt>
                      <c:pt idx="2148">
                        <c:v>-1.6519792347993771E-5</c:v>
                      </c:pt>
                      <c:pt idx="2149">
                        <c:v>-1.6286806121472861E-5</c:v>
                      </c:pt>
                      <c:pt idx="2150">
                        <c:v>-1.604050360753108E-5</c:v>
                      </c:pt>
                      <c:pt idx="2151">
                        <c:v>-1.5781222566672219E-5</c:v>
                      </c:pt>
                      <c:pt idx="2152">
                        <c:v>-1.550930847015122E-5</c:v>
                      </c:pt>
                      <c:pt idx="2153">
                        <c:v>-1.522511441710753E-5</c:v>
                      </c:pt>
                      <c:pt idx="2154">
                        <c:v>-1.492900105263901E-5</c:v>
                      </c:pt>
                      <c:pt idx="2155">
                        <c:v>-1.462133648390111E-5</c:v>
                      </c:pt>
                      <c:pt idx="2156">
                        <c:v>-1.430249619134859E-5</c:v>
                      </c:pt>
                      <c:pt idx="2157">
                        <c:v>-1.397286293227494E-5</c:v>
                      </c:pt>
                      <c:pt idx="2158">
                        <c:v>-1.3632826633894061E-5</c:v>
                      </c:pt>
                      <c:pt idx="2159">
                        <c:v>-1.3282784273300129E-5</c:v>
                      </c:pt>
                      <c:pt idx="2160">
                        <c:v>-1.29231397417835E-5</c:v>
                      </c:pt>
                      <c:pt idx="2161">
                        <c:v>-1.2554303691121881E-5</c:v>
                      </c:pt>
                      <c:pt idx="2162">
                        <c:v>-1.217669335965349E-5</c:v>
                      </c:pt>
                      <c:pt idx="2163">
                        <c:v>-1.179073237612612E-5</c:v>
                      </c:pt>
                      <c:pt idx="2164">
                        <c:v>-1.13968505395368E-5</c:v>
                      </c:pt>
                      <c:pt idx="2165">
                        <c:v>-1.099548357340984E-5</c:v>
                      </c:pt>
                      <c:pt idx="2166">
                        <c:v>-1.05870728532028E-5</c:v>
                      </c:pt>
                      <c:pt idx="2167">
                        <c:v>-1.01720651057942E-5</c:v>
                      </c:pt>
                      <c:pt idx="2168">
                        <c:v>-9.7509120802742505E-6</c:v>
                      </c:pt>
                      <c:pt idx="2169">
                        <c:v>-9.3240701895315424E-6</c:v>
                      </c:pt>
                      <c:pt idx="2170">
                        <c:v>-8.8920001224211337E-6</c:v>
                      </c:pt>
                      <c:pt idx="2171">
                        <c:v>-8.4551664265663533E-6</c:v>
                      </c:pt>
                      <c:pt idx="2172">
                        <c:v>-8.0140370621484635E-6</c:v>
                      </c:pt>
                      <c:pt idx="2173">
                        <c:v>-7.5690829273017323E-6</c:v>
                      </c:pt>
                      <c:pt idx="2174">
                        <c:v>-7.120777356021242E-6</c:v>
                      </c:pt>
                      <c:pt idx="2175">
                        <c:v>-6.6695955897483227E-6</c:v>
                      </c:pt>
                      <c:pt idx="2176">
                        <c:v>-6.2160142240644594E-6</c:v>
                      </c:pt>
                      <c:pt idx="2177">
                        <c:v>-5.7605106321644741E-6</c:v>
                      </c:pt>
                      <c:pt idx="2178">
                        <c:v>-5.3035623670189082E-6</c:v>
                      </c:pt>
                      <c:pt idx="2179">
                        <c:v>-4.8456465443434626E-6</c:v>
                      </c:pt>
                      <c:pt idx="2180">
                        <c:v>-4.38723920870093E-6</c:v>
                      </c:pt>
                      <c:pt idx="2181">
                        <c:v>-3.9288146852343641E-6</c:v>
                      </c:pt>
                      <c:pt idx="2182">
                        <c:v>-3.470844919688226E-6</c:v>
                      </c:pt>
                      <c:pt idx="2183">
                        <c:v>-3.0137988095165919E-6</c:v>
                      </c:pt>
                      <c:pt idx="2184">
                        <c:v>-2.5581415289851561E-6</c:v>
                      </c:pt>
                      <c:pt idx="2185">
                        <c:v>-2.104333851263232E-6</c:v>
                      </c:pt>
                      <c:pt idx="2186">
                        <c:v>-1.6528314705738789E-6</c:v>
                      </c:pt>
                      <c:pt idx="2187">
                        <c:v>-1.2040843275001249E-6</c:v>
                      </c:pt>
                      <c:pt idx="2188">
                        <c:v>-7.5853594057000696E-7</c:v>
                      </c:pt>
                      <c:pt idx="2189">
                        <c:v>-3.1662274722527619E-7</c:v>
                      </c:pt>
                      <c:pt idx="2190">
                        <c:v>1.212265427496242E-7</c:v>
                      </c:pt>
                      <c:pt idx="2191">
                        <c:v>5.5459157832562276E-7</c:v>
                      </c:pt>
                      <c:pt idx="2192">
                        <c:v>9.8306097992504528E-7</c:v>
                      </c:pt>
                      <c:pt idx="2193">
                        <c:v>1.4062329308819E-6</c:v>
                      </c:pt>
                      <c:pt idx="2194">
                        <c:v>1.823715744979235E-6</c:v>
                      </c:pt>
                      <c:pt idx="2195">
                        <c:v>2.2351284075043859E-6</c:v>
                      </c:pt>
                      <c:pt idx="2196">
                        <c:v>2.6401010874451029E-6</c:v>
                      </c:pt>
                      <c:pt idx="2197">
                        <c:v>3.0382756186243091E-6</c:v>
                      </c:pt>
                      <c:pt idx="2198">
                        <c:v>3.429305947783079E-6</c:v>
                      </c:pt>
                      <c:pt idx="2199">
                        <c:v>3.812858547821802E-6</c:v>
                      </c:pt>
                      <c:pt idx="2200">
                        <c:v>4.1886127946551102E-6</c:v>
                      </c:pt>
                      <c:pt idx="2201">
                        <c:v>4.5562613063582322E-6</c:v>
                      </c:pt>
                      <c:pt idx="2202">
                        <c:v>4.9155102435357507E-6</c:v>
                      </c:pt>
                      <c:pt idx="2203">
                        <c:v>5.2660795700992609E-6</c:v>
                      </c:pt>
                      <c:pt idx="2204">
                        <c:v>5.6077032738899657E-6</c:v>
                      </c:pt>
                      <c:pt idx="2205">
                        <c:v>5.9401295468441449E-6</c:v>
                      </c:pt>
                      <c:pt idx="2206">
                        <c:v>6.2631209246572132E-6</c:v>
                      </c:pt>
                      <c:pt idx="2207">
                        <c:v>6.5764543861609532E-6</c:v>
                      </c:pt>
                      <c:pt idx="2208">
                        <c:v>6.8799214128727973E-6</c:v>
                      </c:pt>
                      <c:pt idx="2209">
                        <c:v>7.1733280094265047E-6</c:v>
                      </c:pt>
                      <c:pt idx="2210">
                        <c:v>7.4564946858317734E-6</c:v>
                      </c:pt>
                      <c:pt idx="2211">
                        <c:v>7.729256402728466E-6</c:v>
                      </c:pt>
                      <c:pt idx="2212">
                        <c:v>7.9914624810250885E-6</c:v>
                      </c:pt>
                      <c:pt idx="2213">
                        <c:v>8.2429764775044562E-6</c:v>
                      </c:pt>
                      <c:pt idx="2214">
                        <c:v>8.4836760281691131E-6</c:v>
                      </c:pt>
                      <c:pt idx="2215">
                        <c:v>8.7134526612672556E-6</c:v>
                      </c:pt>
                      <c:pt idx="2216">
                        <c:v>8.932211582088374E-6</c:v>
                      </c:pt>
                      <c:pt idx="2217">
                        <c:v>9.1398714317567178E-6</c:v>
                      </c:pt>
                      <c:pt idx="2218">
                        <c:v>9.3363640223555347E-6</c:v>
                      </c:pt>
                      <c:pt idx="2219">
                        <c:v>9.5216340508147348E-6</c:v>
                      </c:pt>
                      <c:pt idx="2220">
                        <c:v>9.6956387940621933E-6</c:v>
                      </c:pt>
                      <c:pt idx="2221">
                        <c:v>9.8583477879920407E-6</c:v>
                      </c:pt>
                      <c:pt idx="2222">
                        <c:v>1.000974249283063E-5</c:v>
                      </c:pt>
                      <c:pt idx="2223">
                        <c:v>1.014981594748943E-5</c:v>
                      </c:pt>
                      <c:pt idx="2224">
                        <c:v>1.027857241548342E-5</c:v>
                      </c:pt>
                      <c:pt idx="2225">
                        <c:v>1.039602702495612E-5</c:v>
                      </c:pt>
                      <c:pt idx="2226">
                        <c:v>1.0502205405301329E-5</c:v>
                      </c:pt>
                      <c:pt idx="2227">
                        <c:v>1.059714332279768E-5</c:v>
                      </c:pt>
                      <c:pt idx="2228">
                        <c:v>1.0680886317579911E-5</c:v>
                      </c:pt>
                      <c:pt idx="2229">
                        <c:v>1.075348934416222E-5</c:v>
                      </c:pt>
                      <c:pt idx="2230">
                        <c:v>1.0815016417603931E-5</c:v>
                      </c:pt>
                      <c:pt idx="2231">
                        <c:v>1.086554026726542E-5</c:v>
                      </c:pt>
                      <c:pt idx="2232">
                        <c:v>1.090514199995057E-5</c:v>
                      </c:pt>
                      <c:pt idx="2233">
                        <c:v>1.0933910774063881E-5</c:v>
                      </c:pt>
                      <c:pt idx="2234">
                        <c:v>1.0951943486234661E-5</c:v>
                      </c:pt>
                      <c:pt idx="2235">
                        <c:v>1.095934447167461E-5</c:v>
                      </c:pt>
                      <c:pt idx="2236">
                        <c:v>1.095622521934287E-5</c:v>
                      </c:pt>
                      <c:pt idx="2237">
                        <c:v>1.094270410279426E-5</c:v>
                      </c:pt>
                      <c:pt idx="2238">
                        <c:v>1.0918906127384969E-5</c:v>
                      </c:pt>
                      <c:pt idx="2239">
                        <c:v>1.0884962694306719E-5</c:v>
                      </c:pt>
                      <c:pt idx="2240">
                        <c:v>1.0841011381716701E-5</c:v>
                      </c:pt>
                      <c:pt idx="2241">
                        <c:v>1.0787195743029929E-5</c:v>
                      </c:pt>
                      <c:pt idx="2242">
                        <c:v>1.0723665122241591E-5</c:v>
                      </c:pt>
                      <c:pt idx="2243">
                        <c:v>1.065057448595556E-5</c:v>
                      </c:pt>
                      <c:pt idx="2244">
                        <c:v>1.0568084271608131E-5</c:v>
                      </c:pt>
                      <c:pt idx="2245">
                        <c:v>1.0476360251200161E-5</c:v>
                      </c:pt>
                      <c:pt idx="2246">
                        <c:v>1.0375573409681401E-5</c:v>
                      </c:pt>
                      <c:pt idx="2247">
                        <c:v>1.0265899836976881E-5</c:v>
                      </c:pt>
                      <c:pt idx="2248">
                        <c:v>1.014752063249886E-5</c:v>
                      </c:pt>
                      <c:pt idx="2249">
                        <c:v>1.0020621820860399E-5</c:v>
                      </c:pt>
                      <c:pt idx="2250">
                        <c:v>9.885394277388305E-6</c:v>
                      </c:pt>
                      <c:pt idx="2251">
                        <c:v>9.7420336619354616E-6</c:v>
                      </c:pt>
                      <c:pt idx="2252">
                        <c:v>9.5907403594072491E-6</c:v>
                      </c:pt>
                      <c:pt idx="2253">
                        <c:v>9.4317194253497004E-6</c:v>
                      </c:pt>
                      <c:pt idx="2254">
                        <c:v>9.2651805348975904E-6</c:v>
                      </c:pt>
                      <c:pt idx="2255">
                        <c:v>9.0913379333471208E-6</c:v>
                      </c:pt>
                      <c:pt idx="2256">
                        <c:v>8.9104103866036495E-6</c:v>
                      </c:pt>
                      <c:pt idx="2257">
                        <c:v>8.7226211297557906E-6</c:v>
                      </c:pt>
                      <c:pt idx="2258">
                        <c:v>8.5281978120493931E-6</c:v>
                      </c:pt>
                      <c:pt idx="2259">
                        <c:v>8.3273724365674295E-6</c:v>
                      </c:pt>
                      <c:pt idx="2260">
                        <c:v>8.1203812929781906E-6</c:v>
                      </c:pt>
                      <c:pt idx="2261">
                        <c:v>7.9074648817820741E-6</c:v>
                      </c:pt>
                      <c:pt idx="2262">
                        <c:v>7.6888678285687419E-6</c:v>
                      </c:pt>
                      <c:pt idx="2263">
                        <c:v>7.4648387868973873E-6</c:v>
                      </c:pt>
                      <c:pt idx="2264">
                        <c:v>7.2356303285213908E-6</c:v>
                      </c:pt>
                      <c:pt idx="2265">
                        <c:v>7.001498819803364E-6</c:v>
                      </c:pt>
                      <c:pt idx="2266">
                        <c:v>6.7627042832989823E-6</c:v>
                      </c:pt>
                      <c:pt idx="2267">
                        <c:v>6.5195102436315096E-6</c:v>
                      </c:pt>
                      <c:pt idx="2268">
                        <c:v>6.2721835569331363E-6</c:v>
                      </c:pt>
                      <c:pt idx="2269">
                        <c:v>6.0209942232821292E-6</c:v>
                      </c:pt>
                      <c:pt idx="2270">
                        <c:v>5.766215181736473E-6</c:v>
                      </c:pt>
                      <c:pt idx="2271">
                        <c:v>5.5081220877214442E-6</c:v>
                      </c:pt>
                      <c:pt idx="2272">
                        <c:v>5.2469930727117281E-6</c:v>
                      </c:pt>
                      <c:pt idx="2273">
                        <c:v>4.9831084863062264E-6</c:v>
                      </c:pt>
                      <c:pt idx="2274">
                        <c:v>4.7167506209733267E-6</c:v>
                      </c:pt>
                      <c:pt idx="2275">
                        <c:v>4.4482034199084986E-6</c:v>
                      </c:pt>
                      <c:pt idx="2276">
                        <c:v>4.1777521686079217E-6</c:v>
                      </c:pt>
                      <c:pt idx="2277">
                        <c:v>3.9056831709274853E-6</c:v>
                      </c:pt>
                      <c:pt idx="2278">
                        <c:v>3.632283410542382E-6</c:v>
                      </c:pt>
                      <c:pt idx="2279">
                        <c:v>3.3578401988714091E-6</c:v>
                      </c:pt>
                      <c:pt idx="2280">
                        <c:v>3.0826408106660478E-6</c:v>
                      </c:pt>
                      <c:pt idx="2281">
                        <c:v>2.8069721085889568E-6</c:v>
                      </c:pt>
                      <c:pt idx="2282">
                        <c:v>2.531120158221975E-6</c:v>
                      </c:pt>
                      <c:pt idx="2283">
                        <c:v>2.2553698350491211E-6</c:v>
                      </c:pt>
                      <c:pt idx="2284">
                        <c:v>1.9800044250452362E-6</c:v>
                      </c:pt>
                      <c:pt idx="2285">
                        <c:v>1.7053052205830319E-6</c:v>
                      </c:pt>
                      <c:pt idx="2286">
                        <c:v>1.431551113431602E-6</c:v>
                      </c:pt>
                      <c:pt idx="2287">
                        <c:v>1.1590181866649901E-6</c:v>
                      </c:pt>
                      <c:pt idx="2288">
                        <c:v>8.8797930733906445E-7</c:v>
                      </c:pt>
                      <c:pt idx="2289">
                        <c:v>6.1870372180468728E-7</c:v>
                      </c:pt>
                      <c:pt idx="2290">
                        <c:v>3.5145665553790911E-7</c:v>
                      </c:pt>
                      <c:pt idx="2291">
                        <c:v>8.6498919346640276E-8</c:v>
                      </c:pt>
                      <c:pt idx="2292">
                        <c:v>-1.7591347620736579E-7</c:v>
                      </c:pt>
                      <c:pt idx="2293">
                        <c:v>-4.3552969637454351E-7</c:v>
                      </c:pt>
                      <c:pt idx="2294">
                        <c:v>-6.9210444603338744E-7</c:v>
                      </c:pt>
                      <c:pt idx="2295">
                        <c:v>-9.4539832008346613E-7</c:v>
                      </c:pt>
                      <c:pt idx="2296">
                        <c:v>-1.1951781388254159E-6</c:v>
                      </c:pt>
                      <c:pt idx="2297">
                        <c:v>-1.4412172668323251E-6</c:v>
                      </c:pt>
                      <c:pt idx="2298">
                        <c:v>-1.6832959139227401E-6</c:v>
                      </c:pt>
                      <c:pt idx="2299">
                        <c:v>-1.921201416956636E-6</c:v>
                      </c:pt>
                      <c:pt idx="2300">
                        <c:v>-2.154728501306616E-6</c:v>
                      </c:pt>
                      <c:pt idx="2301">
                        <c:v>-2.3836795209820258E-6</c:v>
                      </c:pt>
                      <c:pt idx="2302">
                        <c:v>-2.607864676529669E-6</c:v>
                      </c:pt>
                      <c:pt idx="2303">
                        <c:v>-2.8271022099760351E-6</c:v>
                      </c:pt>
                      <c:pt idx="2304">
                        <c:v>-3.041218576225278E-6</c:v>
                      </c:pt>
                      <c:pt idx="2305">
                        <c:v>-3.250048590486014E-6</c:v>
                      </c:pt>
                      <c:pt idx="2306">
                        <c:v>-3.4534355514448691E-6</c:v>
                      </c:pt>
                      <c:pt idx="2307">
                        <c:v>-3.6512313400719508E-6</c:v>
                      </c:pt>
                      <c:pt idx="2308">
                        <c:v>-3.8432964940877428E-6</c:v>
                      </c:pt>
                      <c:pt idx="2309">
                        <c:v>-4.0295002582818646E-6</c:v>
                      </c:pt>
                      <c:pt idx="2310">
                        <c:v>-4.2097206110192624E-6</c:v>
                      </c:pt>
                      <c:pt idx="2311">
                        <c:v>-4.3838442674165988E-6</c:v>
                      </c:pt>
                      <c:pt idx="2312">
                        <c:v>-4.5517666598128158E-6</c:v>
                      </c:pt>
                      <c:pt idx="2313">
                        <c:v>-4.7133918962878589E-6</c:v>
                      </c:pt>
                      <c:pt idx="2314">
                        <c:v>-4.8686326981137143E-6</c:v>
                      </c:pt>
                      <c:pt idx="2315">
                        <c:v>-5.0174103171352734E-6</c:v>
                      </c:pt>
                      <c:pt idx="2316">
                        <c:v>-5.1596544341892606E-6</c:v>
                      </c:pt>
                      <c:pt idx="2317">
                        <c:v>-5.2953030397649796E-6</c:v>
                      </c:pt>
                      <c:pt idx="2318">
                        <c:v>-5.4243022981982154E-6</c:v>
                      </c:pt>
                      <c:pt idx="2319">
                        <c:v>-5.546606396765663E-6</c:v>
                      </c:pt>
                      <c:pt idx="2320">
                        <c:v>-5.6621773811075543E-6</c:v>
                      </c:pt>
                      <c:pt idx="2321">
                        <c:v>-5.7709849784615828E-6</c:v>
                      </c:pt>
                      <c:pt idx="2322">
                        <c:v>-5.8730064102239298E-6</c:v>
                      </c:pt>
                      <c:pt idx="2323">
                        <c:v>-5.9682261953843752E-6</c:v>
                      </c:pt>
                      <c:pt idx="2324">
                        <c:v>-6.0566359463895127E-6</c:v>
                      </c:pt>
                      <c:pt idx="2325">
                        <c:v>-6.1382341589929229E-6</c:v>
                      </c:pt>
                      <c:pt idx="2326">
                        <c:v>-6.213025997634934E-6</c:v>
                      </c:pt>
                      <c:pt idx="2327">
                        <c:v>-6.2810230778704689E-6</c:v>
                      </c:pt>
                      <c:pt idx="2328">
                        <c:v>-6.3422432473279583E-6</c:v>
                      </c:pt>
                      <c:pt idx="2329">
                        <c:v>-6.3967103666313189E-6</c:v>
                      </c:pt>
                      <c:pt idx="2330">
                        <c:v>-6.4444540916598652E-6</c:v>
                      </c:pt>
                      <c:pt idx="2331">
                        <c:v>-6.4855096584491783E-6</c:v>
                      </c:pt>
                      <c:pt idx="2332">
                        <c:v>-6.5199176719596014E-6</c:v>
                      </c:pt>
                      <c:pt idx="2333">
                        <c:v>-6.547723899848165E-6</c:v>
                      </c:pt>
                      <c:pt idx="2334">
                        <c:v>-6.5689790722859283E-6</c:v>
                      </c:pt>
                      <c:pt idx="2335">
                        <c:v>-6.5837386887599562E-6</c:v>
                      </c:pt>
                      <c:pt idx="2336">
                        <c:v>-6.5920628326897574E-6</c:v>
                      </c:pt>
                      <c:pt idx="2337">
                        <c:v>-6.5940159945752964E-6</c:v>
                      </c:pt>
                      <c:pt idx="2338">
                        <c:v>-6.589666904276126E-6</c:v>
                      </c:pt>
                      <c:pt idx="2339">
                        <c:v>-6.5790883729009169E-6</c:v>
                      </c:pt>
                      <c:pt idx="2340">
                        <c:v>-6.5623571446652229E-6</c:v>
                      </c:pt>
                      <c:pt idx="2341">
                        <c:v>-6.5395537589523914E-6</c:v>
                      </c:pt>
                      <c:pt idx="2342">
                        <c:v>-6.5107624226907417E-6</c:v>
                      </c:pt>
                      <c:pt idx="2343">
                        <c:v>-6.476070893039796E-6</c:v>
                      </c:pt>
                      <c:pt idx="2344">
                        <c:v>-6.4355703702599101E-6</c:v>
                      </c:pt>
                      <c:pt idx="2345">
                        <c:v>-6.3893554005258823E-6</c:v>
                      </c:pt>
                      <c:pt idx="2346">
                        <c:v>-6.3375237883344071E-6</c:v>
                      </c:pt>
                      <c:pt idx="2347">
                        <c:v>-6.2801765180517624E-6</c:v>
                      </c:pt>
                      <c:pt idx="2348">
                        <c:v>-6.2174176840486673E-6</c:v>
                      </c:pt>
                      <c:pt idx="2349">
                        <c:v>-6.149354428779639E-6</c:v>
                      </c:pt>
                      <c:pt idx="2350">
                        <c:v>-6.0760968880790967E-6</c:v>
                      </c:pt>
                      <c:pt idx="2351">
                        <c:v>-5.9977581428729373E-6</c:v>
                      </c:pt>
                      <c:pt idx="2352">
                        <c:v>-5.9144541764379919E-6</c:v>
                      </c:pt>
                      <c:pt idx="2353">
                        <c:v>-5.8263038362844679E-6</c:v>
                      </c:pt>
                      <c:pt idx="2354">
                        <c:v>-5.7334287996915456E-6</c:v>
                      </c:pt>
                      <c:pt idx="2355">
                        <c:v>-5.6359535418880334E-6</c:v>
                      </c:pt>
                      <c:pt idx="2356">
                        <c:v>-5.534005305845853E-6</c:v>
                      </c:pt>
                      <c:pt idx="2357">
                        <c:v>-5.4277140726367299E-6</c:v>
                      </c:pt>
                      <c:pt idx="2358">
                        <c:v>-5.31721253129913E-6</c:v>
                      </c:pt>
                      <c:pt idx="2359">
                        <c:v>-5.2026360471667223E-6</c:v>
                      </c:pt>
                      <c:pt idx="2360">
                        <c:v>-5.0841226276263963E-6</c:v>
                      </c:pt>
                      <c:pt idx="2361">
                        <c:v>-4.9618128842990799E-6</c:v>
                      </c:pt>
                      <c:pt idx="2362">
                        <c:v>-4.835849990672267E-6</c:v>
                      </c:pt>
                      <c:pt idx="2363">
                        <c:v>-4.7063796342588202E-6</c:v>
                      </c:pt>
                      <c:pt idx="2364">
                        <c:v>-4.5735499624088231E-6</c:v>
                      </c:pt>
                      <c:pt idx="2365">
                        <c:v>-4.437511520965126E-6</c:v>
                      </c:pt>
                      <c:pt idx="2366">
                        <c:v>-4.2984171850223076E-6</c:v>
                      </c:pt>
                      <c:pt idx="2367">
                        <c:v>-4.1564220811234047E-6</c:v>
                      </c:pt>
                      <c:pt idx="2368">
                        <c:v>-4.0116835003160754E-6</c:v>
                      </c:pt>
                      <c:pt idx="2369">
                        <c:v>-3.8643608015731967E-6</c:v>
                      </c:pt>
                      <c:pt idx="2370">
                        <c:v>-3.7146153051795031E-6</c:v>
                      </c:pt>
                      <c:pt idx="2371">
                        <c:v>-3.5626101757805359E-6</c:v>
                      </c:pt>
                      <c:pt idx="2372">
                        <c:v>-3.40851029489104E-6</c:v>
                      </c:pt>
                      <c:pt idx="2373">
                        <c:v>-3.2524821227591761E-6</c:v>
                      </c:pt>
                      <c:pt idx="2374">
                        <c:v>-3.0946935495893278E-6</c:v>
                      </c:pt>
                      <c:pt idx="2375">
                        <c:v>-2.9353137362246831E-6</c:v>
                      </c:pt>
                      <c:pt idx="2376">
                        <c:v>-2.7745129444945129E-6</c:v>
                      </c:pt>
                      <c:pt idx="2377">
                        <c:v>-2.6124623575337512E-6</c:v>
                      </c:pt>
                      <c:pt idx="2378">
                        <c:v>-2.449333890473897E-6</c:v>
                      </c:pt>
                      <c:pt idx="2379">
                        <c:v>-2.2852999920067609E-6</c:v>
                      </c:pt>
                      <c:pt idx="2380">
                        <c:v>-2.1205334374047771E-6</c:v>
                      </c:pt>
                      <c:pt idx="2381">
                        <c:v>-1.9552071136729222E-6</c:v>
                      </c:pt>
                      <c:pt idx="2382">
                        <c:v>-1.7894937975830979E-6</c:v>
                      </c:pt>
                      <c:pt idx="2383">
                        <c:v>-1.623565927417896E-6</c:v>
                      </c:pt>
                      <c:pt idx="2384">
                        <c:v>-1.4575953693141661E-6</c:v>
                      </c:pt>
                      <c:pt idx="2385">
                        <c:v>-1.29175317915852E-6</c:v>
                      </c:pt>
                      <c:pt idx="2386">
                        <c:v>-1.1262093610364651E-6</c:v>
                      </c:pt>
                      <c:pt idx="2387">
                        <c:v>-9.6113262328007363E-7</c:v>
                      </c:pt>
                      <c:pt idx="2388">
                        <c:v>-7.9669013319394612E-7</c:v>
                      </c:pt>
                      <c:pt idx="2389">
                        <c:v>-6.3304727156289232E-7</c:v>
                      </c:pt>
                      <c:pt idx="2390">
                        <c:v>-4.7036738806430192E-7</c:v>
                      </c:pt>
                      <c:pt idx="2391">
                        <c:v>-3.0881155871232121E-7</c:v>
                      </c:pt>
                      <c:pt idx="2392">
                        <c:v>-1.4853834646025051E-7</c:v>
                      </c:pt>
                      <c:pt idx="2393">
                        <c:v>1.029643392019325E-8</c:v>
                      </c:pt>
                      <c:pt idx="2394">
                        <c:v>1.6753994558995791E-7</c:v>
                      </c:pt>
                      <c:pt idx="2395">
                        <c:v>3.2304255295195148E-7</c:v>
                      </c:pt>
                      <c:pt idx="2396">
                        <c:v>4.7665803749027072E-7</c:v>
                      </c:pt>
                      <c:pt idx="2397">
                        <c:v>6.2824380514893757E-7</c:v>
                      </c:pt>
                      <c:pt idx="2398">
                        <c:v>7.7766108431805871E-7</c:v>
                      </c:pt>
                      <c:pt idx="2399">
                        <c:v>9.2477511354804287E-7</c:v>
                      </c:pt>
                      <c:pt idx="2400">
                        <c:v>1.069455318184866E-6</c:v>
                      </c:pt>
                      <c:pt idx="2401">
                        <c:v>1.211575475185074E-6</c:v>
                      </c:pt>
                      <c:pt idx="2402">
                        <c:v>1.3510138654501581E-6</c:v>
                      </c:pt>
                      <c:pt idx="2403">
                        <c:v>1.487653413099523E-6</c:v>
                      </c:pt>
                      <c:pt idx="2404">
                        <c:v>1.621381811186011E-6</c:v>
                      </c:pt>
                      <c:pt idx="2405">
                        <c:v>1.7520916334502909E-6</c:v>
                      </c:pt>
                      <c:pt idx="2406">
                        <c:v>1.8796804317947259E-6</c:v>
                      </c:pt>
                      <c:pt idx="2407">
                        <c:v>2.0040508192581261E-6</c:v>
                      </c:pt>
                      <c:pt idx="2408">
                        <c:v>2.1251105383587219E-6</c:v>
                      </c:pt>
                      <c:pt idx="2409">
                        <c:v>2.242772514770944E-6</c:v>
                      </c:pt>
                      <c:pt idx="2410">
                        <c:v>2.3569548963934641E-6</c:v>
                      </c:pt>
                      <c:pt idx="2411">
                        <c:v>2.467581077955314E-6</c:v>
                      </c:pt>
                      <c:pt idx="2412">
                        <c:v>2.5745797113997238E-6</c:v>
                      </c:pt>
                      <c:pt idx="2413">
                        <c:v>2.6778847023682768E-6</c:v>
                      </c:pt>
                      <c:pt idx="2414">
                        <c:v>2.7774351931927139E-6</c:v>
                      </c:pt>
                      <c:pt idx="2415">
                        <c:v>2.873175532879507E-6</c:v>
                      </c:pt>
                      <c:pt idx="2416">
                        <c:v>2.9650552346466642E-6</c:v>
                      </c:pt>
                      <c:pt idx="2417">
                        <c:v>3.05302892163975E-6</c:v>
                      </c:pt>
                      <c:pt idx="2418">
                        <c:v>3.1370562615171649E-6</c:v>
                      </c:pt>
                      <c:pt idx="2419">
                        <c:v>3.2171018906510811E-6</c:v>
                      </c:pt>
                      <c:pt idx="2420">
                        <c:v>3.2931353287390681E-6</c:v>
                      </c:pt>
                      <c:pt idx="2421">
                        <c:v>3.3651308846651542E-6</c:v>
                      </c:pt>
                      <c:pt idx="2422">
                        <c:v>3.4330675544822828E-6</c:v>
                      </c:pt>
                      <c:pt idx="2423">
                        <c:v>3.4969289124184518E-6</c:v>
                      </c:pt>
                      <c:pt idx="2424">
                        <c:v>3.556702995825499E-6</c:v>
                      </c:pt>
                      <c:pt idx="2425">
                        <c:v>3.6123821850051978E-6</c:v>
                      </c:pt>
                      <c:pt idx="2426">
                        <c:v>3.6639630788488698E-6</c:v>
                      </c:pt>
                      <c:pt idx="2427">
                        <c:v>3.711446367225508E-6</c:v>
                      </c:pt>
                      <c:pt idx="2428">
                        <c:v>3.7548367010424618E-6</c:v>
                      </c:pt>
                      <c:pt idx="2429">
                        <c:v>3.794142560884155E-6</c:v>
                      </c:pt>
                      <c:pt idx="2430">
                        <c:v>3.8293761251098176E-6</c:v>
                      </c:pt>
                      <c:pt idx="2431">
                        <c:v>3.8605531382592666E-6</c:v>
                      </c:pt>
                      <c:pt idx="2432">
                        <c:v>3.8876927805778134E-6</c:v>
                      </c:pt>
                      <c:pt idx="2433">
                        <c:v>3.9108175394266701E-6</c:v>
                      </c:pt>
                      <c:pt idx="2434">
                        <c:v>3.9299530832956617E-6</c:v>
                      </c:pt>
                      <c:pt idx="2435">
                        <c:v>3.94512813908072E-6</c:v>
                      </c:pt>
                      <c:pt idx="2436">
                        <c:v>3.9563743732286693E-6</c:v>
                      </c:pt>
                      <c:pt idx="2437">
                        <c:v>3.9637262772888596E-6</c:v>
                      </c:pt>
                      <c:pt idx="2438">
                        <c:v>3.9672210583449261E-6</c:v>
                      </c:pt>
                      <c:pt idx="2439">
                        <c:v>3.9668985347302814E-6</c:v>
                      </c:pt>
                      <c:pt idx="2440">
                        <c:v>3.9628010373597542E-6</c:v>
                      </c:pt>
                      <c:pt idx="2441">
                        <c:v>3.9549733169372517E-6</c:v>
                      </c:pt>
                      <c:pt idx="2442">
                        <c:v>3.9434624572253896E-6</c:v>
                      </c:pt>
                      <c:pt idx="2443">
                        <c:v>3.9283177944897757E-6</c:v>
                      </c:pt>
                      <c:pt idx="2444">
                        <c:v>3.9095908431571506E-6</c:v>
                      </c:pt>
                      <c:pt idx="2445">
                        <c:v>3.8873352276549564E-6</c:v>
                      </c:pt>
                      <c:pt idx="2446">
                        <c:v>3.8616066203293132E-6</c:v>
                      </c:pt>
                      <c:pt idx="2447">
                        <c:v>3.832462685270994E-6</c:v>
                      </c:pt>
                      <c:pt idx="2448">
                        <c:v>3.7999630278135178E-6</c:v>
                      </c:pt>
                      <c:pt idx="2449">
                        <c:v>3.7641691494067779E-6</c:v>
                      </c:pt>
                      <c:pt idx="2450">
                        <c:v>3.7251444075112729E-6</c:v>
                      </c:pt>
                      <c:pt idx="2451">
                        <c:v>3.6829539801057809E-6</c:v>
                      </c:pt>
                      <c:pt idx="2452">
                        <c:v>3.6376648343526478E-6</c:v>
                      </c:pt>
                      <c:pt idx="2453">
                        <c:v>3.5893456989218341E-6</c:v>
                      </c:pt>
                      <c:pt idx="2454">
                        <c:v>3.5380670394379051E-6</c:v>
                      </c:pt>
                      <c:pt idx="2455">
                        <c:v>3.4839010364816502E-6</c:v>
                      </c:pt>
                      <c:pt idx="2456">
                        <c:v>3.426921565553522E-6</c:v>
                      </c:pt>
                      <c:pt idx="2457">
                        <c:v>3.3672041783854329E-6</c:v>
                      </c:pt>
                      <c:pt idx="2458">
                        <c:v>3.3048260849749411E-6</c:v>
                      </c:pt>
                      <c:pt idx="2459">
                        <c:v>3.2398661357094059E-6</c:v>
                      </c:pt>
                      <c:pt idx="2460">
                        <c:v>3.1724048029458518E-6</c:v>
                      </c:pt>
                      <c:pt idx="2461">
                        <c:v>3.1025241614196881E-6</c:v>
                      </c:pt>
                      <c:pt idx="2462">
                        <c:v>3.0303078668658519E-6</c:v>
                      </c:pt>
                      <c:pt idx="2463">
                        <c:v>2.9558411322551012E-6</c:v>
                      </c:pt>
                      <c:pt idx="2464">
                        <c:v>2.8792107010706718E-6</c:v>
                      </c:pt>
                      <c:pt idx="2465">
                        <c:v>2.8005048170807969E-6</c:v>
                      </c:pt>
                      <c:pt idx="2466">
                        <c:v>2.7198131900960099E-6</c:v>
                      </c:pt>
                      <c:pt idx="2467">
                        <c:v>2.6372269572397588E-6</c:v>
                      </c:pt>
                      <c:pt idx="2468">
                        <c:v>2.5528386393047769E-6</c:v>
                      </c:pt>
                      <c:pt idx="2469">
                        <c:v>2.4667420918146339E-6</c:v>
                      </c:pt>
                      <c:pt idx="2470">
                        <c:v>2.379032450461379E-6</c:v>
                      </c:pt>
                      <c:pt idx="2471">
                        <c:v>2.2898060706452552E-6</c:v>
                      </c:pt>
                      <c:pt idx="2472">
                        <c:v>2.1991604608975311E-6</c:v>
                      </c:pt>
                      <c:pt idx="2473">
                        <c:v>2.107194210028622E-6</c:v>
                      </c:pt>
                      <c:pt idx="2474">
                        <c:v>2.0140069079017291E-6</c:v>
                      </c:pt>
                      <c:pt idx="2475">
                        <c:v>1.919699059796253E-6</c:v>
                      </c:pt>
                      <c:pt idx="2476">
                        <c:v>1.8243719943838839E-6</c:v>
                      </c:pt>
                      <c:pt idx="2477">
                        <c:v>1.7281277654054349E-6</c:v>
                      </c:pt>
                      <c:pt idx="2478">
                        <c:v>1.6310690471939059E-6</c:v>
                      </c:pt>
                      <c:pt idx="2479">
                        <c:v>1.5332990242521899E-6</c:v>
                      </c:pt>
                      <c:pt idx="2480">
                        <c:v>1.4349212751491659E-6</c:v>
                      </c:pt>
                      <c:pt idx="2481">
                        <c:v>1.3360396510566209E-6</c:v>
                      </c:pt>
                      <c:pt idx="2482">
                        <c:v>1.2367581492993551E-6</c:v>
                      </c:pt>
                      <c:pt idx="2483">
                        <c:v>1.1371807823430531E-6</c:v>
                      </c:pt>
                      <c:pt idx="2484">
                        <c:v>1.037411442691397E-6</c:v>
                      </c:pt>
                      <c:pt idx="2485">
                        <c:v>9.3755376420373495E-7</c:v>
                      </c:pt>
                      <c:pt idx="2486">
                        <c:v>8.3771098038545183E-7</c:v>
                      </c:pt>
                      <c:pt idx="2487">
                        <c:v>7.3798578023588623E-7</c:v>
                      </c:pt>
                      <c:pt idx="2488">
                        <c:v>6.3848016226748839E-7</c:v>
                      </c:pt>
                      <c:pt idx="2489">
                        <c:v>5.3929528733297397E-7</c:v>
                      </c:pt>
                      <c:pt idx="2490">
                        <c:v>4.405313309178216E-7</c:v>
                      </c:pt>
                      <c:pt idx="2491">
                        <c:v>3.4228733556622638E-7</c:v>
                      </c:pt>
                      <c:pt idx="2492">
                        <c:v>2.4466106411770869E-7</c:v>
                      </c:pt>
                      <c:pt idx="2493">
                        <c:v>1.4774885443424561E-7</c:v>
                      </c:pt>
                      <c:pt idx="2494">
                        <c:v>5.1645476292932597E-8</c:v>
                      </c:pt>
                      <c:pt idx="2495">
                        <c:v>-4.3556008887398381E-8</c:v>
                      </c:pt>
                      <c:pt idx="2496">
                        <c:v>-1.3776438483223809E-7</c:v>
                      </c:pt>
                      <c:pt idx="2497">
                        <c:v>-2.3089041307527919E-7</c:v>
                      </c:pt>
                      <c:pt idx="2498">
                        <c:v>-3.2284696089004459E-7</c:v>
                      </c:pt>
                      <c:pt idx="2499">
                        <c:v>-4.135491239055527E-7</c:v>
                      </c:pt>
                      <c:pt idx="2500">
                        <c:v>-5.0291434285855632E-7</c:v>
                      </c:pt>
                      <c:pt idx="2501">
                        <c:v>-5.9086251396928425E-7</c:v>
                      </c:pt>
                      <c:pt idx="2502">
                        <c:v>-6.7731609246974826E-7</c:v>
                      </c:pt>
                      <c:pt idx="2503">
                        <c:v>-7.6220018885877656E-7</c:v>
                      </c:pt>
                      <c:pt idx="2504">
                        <c:v>-8.4544265750324179E-7</c:v>
                      </c:pt>
                      <c:pt idx="2505">
                        <c:v>-9.269741772580217E-7</c:v>
                      </c:pt>
                      <c:pt idx="2506">
                        <c:v>-1.0067283238251831E-6</c:v>
                      </c:pt>
                      <c:pt idx="2507">
                        <c:v>-1.0846416336319669E-6</c:v>
                      </c:pt>
                      <c:pt idx="2508">
                        <c:v>-1.1606536590580629E-6</c:v>
                      </c:pt>
                      <c:pt idx="2509">
                        <c:v>-1.2347070148995681E-6</c:v>
                      </c:pt>
                      <c:pt idx="2510">
                        <c:v>-1.3067474160162329E-6</c:v>
                      </c:pt>
                      <c:pt idx="2511">
                        <c:v>-1.376723706160155E-6</c:v>
                      </c:pt>
                      <c:pt idx="2512">
                        <c:v>-1.444587878043381E-6</c:v>
                      </c:pt>
                      <c:pt idx="2513">
                        <c:v>-1.5102950847545511E-6</c:v>
                      </c:pt>
                      <c:pt idx="2514">
                        <c:v>-1.5738036426886471E-6</c:v>
                      </c:pt>
                      <c:pt idx="2515">
                        <c:v>-1.6350750262039381E-6</c:v>
                      </c:pt>
                      <c:pt idx="2516">
                        <c:v>-1.694073854270528E-6</c:v>
                      </c:pt>
                      <c:pt idx="2517">
                        <c:v>-1.750767869420369E-6</c:v>
                      </c:pt>
                      <c:pt idx="2518">
                        <c:v>-1.805127909350811E-6</c:v>
                      </c:pt>
                      <c:pt idx="2519">
                        <c:v>-1.8571278715757791E-6</c:v>
                      </c:pt>
                      <c:pt idx="2520">
                        <c:v>-1.9067446715520161E-6</c:v>
                      </c:pt>
                      <c:pt idx="2521">
                        <c:v>-1.9539581947428882E-6</c:v>
                      </c:pt>
                      <c:pt idx="2522">
                        <c:v>-1.998751243108051E-6</c:v>
                      </c:pt>
                      <c:pt idx="2523">
                        <c:v>-2.041109476532294E-6</c:v>
                      </c:pt>
                      <c:pt idx="2524">
                        <c:v>-2.0810213497261422E-6</c:v>
                      </c:pt>
                      <c:pt idx="2525">
                        <c:v>-2.118478045145239E-6</c:v>
                      </c:pt>
                      <c:pt idx="2526">
                        <c:v>-2.1534734024861322E-6</c:v>
                      </c:pt>
                      <c:pt idx="2527">
                        <c:v>-2.1860038453211159E-6</c:v>
                      </c:pt>
                      <c:pt idx="2528">
                        <c:v>-2.2160683054366141E-6</c:v>
                      </c:pt>
                      <c:pt idx="2529">
                        <c:v>-2.2436681454345171E-6</c:v>
                      </c:pt>
                      <c:pt idx="2530">
                        <c:v>-2.2688070801495958E-6</c:v>
                      </c:pt>
                      <c:pt idx="2531">
                        <c:v>-2.291491097421635E-6</c:v>
                      </c:pt>
                      <c:pt idx="2532">
                        <c:v>-2.3117283787459968E-6</c:v>
                      </c:pt>
                      <c:pt idx="2533">
                        <c:v>-2.3295292203043508E-6</c:v>
                      </c:pt>
                      <c:pt idx="2534">
                        <c:v>-2.344905954853697E-6</c:v>
                      </c:pt>
                      <c:pt idx="2535">
                        <c:v>-2.3578728749233599E-6</c:v>
                      </c:pt>
                      <c:pt idx="2536">
                        <c:v>-2.3684461577388271E-6</c:v>
                      </c:pt>
                      <c:pt idx="2537">
                        <c:v>-2.376643792256855E-6</c:v>
                      </c:pt>
                      <c:pt idx="2538">
                        <c:v>-2.3824855086599882E-6</c:v>
                      </c:pt>
                      <c:pt idx="2539">
                        <c:v>-2.3859927106196119E-6</c:v>
                      </c:pt>
                      <c:pt idx="2540">
                        <c:v>-2.3871884105958028E-6</c:v>
                      </c:pt>
                      <c:pt idx="2541">
                        <c:v>-2.3860971684001949E-6</c:v>
                      </c:pt>
                      <c:pt idx="2542">
                        <c:v>-2.3827450332049098E-6</c:v>
                      </c:pt>
                      <c:pt idx="2543">
                        <c:v>-2.377159489136118E-6</c:v>
                      </c:pt>
                      <c:pt idx="2544">
                        <c:v>-2.3693694045470529E-6</c:v>
                      </c:pt>
                      <c:pt idx="2545">
                        <c:v>-2.3594049850206329E-6</c:v>
                      </c:pt>
                      <c:pt idx="2546">
                        <c:v>-2.3472977301082601E-6</c:v>
                      </c:pt>
                      <c:pt idx="2547">
                        <c:v>-2.3330803937684661E-6</c:v>
                      </c:pt>
                      <c:pt idx="2548">
                        <c:v>-2.3167869484271651E-6</c:v>
                      </c:pt>
                      <c:pt idx="2549">
                        <c:v>-2.2984525525413751E-6</c:v>
                      </c:pt>
                      <c:pt idx="2550">
                        <c:v>-2.2781135215097382E-6</c:v>
                      </c:pt>
                      <c:pt idx="2551">
                        <c:v>-2.2558073017372611E-6</c:v>
                      </c:pt>
                      <c:pt idx="2552">
                        <c:v>-2.231572447628219E-6</c:v>
                      </c:pt>
                      <c:pt idx="2553">
                        <c:v>-2.205448601249976E-6</c:v>
                      </c:pt>
                      <c:pt idx="2554">
                        <c:v>-2.1774764743833568E-6</c:v>
                      </c:pt>
                      <c:pt idx="2555">
                        <c:v>-2.1476978326497949E-6</c:v>
                      </c:pt>
                      <c:pt idx="2556">
                        <c:v>-2.1161554813851238E-6</c:v>
                      </c:pt>
                      <c:pt idx="2557">
                        <c:v>-2.082893252911582E-6</c:v>
                      </c:pt>
                      <c:pt idx="2558">
                        <c:v>-2.047955994846069E-6</c:v>
                      </c:pt>
                      <c:pt idx="2559">
                        <c:v>-2.0113895590723449E-6</c:v>
                      </c:pt>
                      <c:pt idx="2560">
                        <c:v>-1.9732407909980729E-6</c:v>
                      </c:pt>
                      <c:pt idx="2561">
                        <c:v>-1.9335575187159358E-6</c:v>
                      </c:pt>
                      <c:pt idx="2562">
                        <c:v>-1.8923885416879029E-6</c:v>
                      </c:pt>
                      <c:pt idx="2563">
                        <c:v>-1.8497836185779239E-6</c:v>
                      </c:pt>
                      <c:pt idx="2564">
                        <c:v>-1.8057934538661431E-6</c:v>
                      </c:pt>
                      <c:pt idx="2565">
                        <c:v>-1.760469682890125E-6</c:v>
                      </c:pt>
                      <c:pt idx="2566">
                        <c:v>-1.713864854974213E-6</c:v>
                      </c:pt>
                      <c:pt idx="2567">
                        <c:v>-1.6660324143266189E-6</c:v>
                      </c:pt>
                      <c:pt idx="2568">
                        <c:v>-1.617026678406285E-6</c:v>
                      </c:pt>
                      <c:pt idx="2569">
                        <c:v>-1.5669028134854301E-6</c:v>
                      </c:pt>
                      <c:pt idx="2570">
                        <c:v>-1.5157168071618409E-6</c:v>
                      </c:pt>
                      <c:pt idx="2571">
                        <c:v>-1.463525437603424E-6</c:v>
                      </c:pt>
                      <c:pt idx="2572">
                        <c:v>-1.4103862393403E-6</c:v>
                      </c:pt>
                      <c:pt idx="2573">
                        <c:v>-1.356357465452017E-6</c:v>
                      </c:pt>
                      <c:pt idx="2574">
                        <c:v>-1.3014980460329399E-6</c:v>
                      </c:pt>
                      <c:pt idx="2575">
                        <c:v>-1.2458675428540129E-6</c:v>
                      </c:pt>
                      <c:pt idx="2576">
                        <c:v>-1.189526100176408E-6</c:v>
                      </c:pt>
                      <c:pt idx="2577">
                        <c:v>-1.1325343917092081E-6</c:v>
                      </c:pt>
                      <c:pt idx="2578">
                        <c:v>-1.074953563740532E-6</c:v>
                      </c:pt>
                      <c:pt idx="2579">
                        <c:v>-1.0168451745084509E-6</c:v>
                      </c:pt>
                      <c:pt idx="2580">
                        <c:v>-9.5827112991443028E-7</c:v>
                      </c:pt>
                      <c:pt idx="2581">
                        <c:v>-8.9929361571823305E-7</c:v>
                      </c:pt>
                      <c:pt idx="2582">
                        <c:v>-8.3997502638658948E-7</c:v>
                      </c:pt>
                      <c:pt idx="2583">
                        <c:v>-7.803778908014427E-7</c:v>
                      </c:pt>
                      <c:pt idx="2584">
                        <c:v>-7.2056479506563385E-7</c:v>
                      </c:pt>
                      <c:pt idx="2585">
                        <c:v>-6.6059830267138643E-7</c:v>
                      </c:pt>
                      <c:pt idx="2586">
                        <c:v>-6.0054087232583657E-7</c:v>
                      </c:pt>
                      <c:pt idx="2587">
                        <c:v>-5.4045477375112754E-7</c:v>
                      </c:pt>
                      <c:pt idx="2588">
                        <c:v>-4.8040200179940952E-7</c:v>
                      </c:pt>
                      <c:pt idx="2589">
                        <c:v>-4.2044418924121818E-7</c:v>
                      </c:pt>
                      <c:pt idx="2590">
                        <c:v>-3.6064251860344243E-7</c:v>
                      </c:pt>
                      <c:pt idx="2591">
                        <c:v>-3.010576334442617E-7</c:v>
                      </c:pt>
                      <c:pt idx="2592">
                        <c:v>-2.4174954946384568E-7</c:v>
                      </c:pt>
                      <c:pt idx="2593">
                        <c:v>-1.8277756585553121E-7</c:v>
                      </c:pt>
                      <c:pt idx="2594">
                        <c:v>-1.2420017730561059E-7</c:v>
                      </c:pt>
                      <c:pt idx="2595">
                        <c:v>-6.6074987050336713E-8</c:v>
                      </c:pt>
                      <c:pt idx="2596">
                        <c:v>-8.4586213950095845E-9</c:v>
                      </c:pt>
                      <c:pt idx="2597">
                        <c:v>4.859335390597977E-8</c:v>
                      </c:pt>
                      <c:pt idx="2598">
                        <c:v>1.050265150189993E-7</c:v>
                      </c:pt>
                      <c:pt idx="2599">
                        <c:v>1.6078765877433621E-7</c:v>
                      </c:pt>
                      <c:pt idx="2600">
                        <c:v>2.1582487842157819E-7</c:v>
                      </c:pt>
                      <c:pt idx="2601">
                        <c:v>2.7008763605461648E-7</c:v>
                      </c:pt>
                      <c:pt idx="2602">
                        <c:v>3.235268313837932E-7</c:v>
                      </c:pt>
                      <c:pt idx="2603">
                        <c:v>3.7609486655777829E-7</c:v>
                      </c:pt>
                      <c:pt idx="2604">
                        <c:v>4.2774570676038692E-7</c:v>
                      </c:pt>
                      <c:pt idx="2605">
                        <c:v>4.7843493633829198E-7</c:v>
                      </c:pt>
                      <c:pt idx="2606">
                        <c:v>5.2811981024214993E-7</c:v>
                      </c:pt>
                      <c:pt idx="2607">
                        <c:v>5.7675930059515742E-7</c:v>
                      </c:pt>
                      <c:pt idx="2608">
                        <c:v>6.2431413823618406E-7</c:v>
                      </c:pt>
                      <c:pt idx="2609">
                        <c:v>6.7074684911455475E-7</c:v>
                      </c:pt>
                      <c:pt idx="2610">
                        <c:v>7.1602178545009631E-7</c:v>
                      </c:pt>
                      <c:pt idx="2611">
                        <c:v>7.6010515160340084E-7</c:v>
                      </c:pt>
                      <c:pt idx="2612">
                        <c:v>8.0296502463686305E-7</c:v>
                      </c:pt>
                      <c:pt idx="2613">
                        <c:v>8.4457136957947222E-7</c:v>
                      </c:pt>
                      <c:pt idx="2614">
                        <c:v>8.8489604944244962E-7</c:v>
                      </c:pt>
                      <c:pt idx="2615">
                        <c:v>9.2391283006479179E-7</c:v>
                      </c:pt>
                      <c:pt idx="2616">
                        <c:v>9.6159737989961607E-7</c:v>
                      </c:pt>
                      <c:pt idx="2617">
                        <c:v>9.9792726488234111E-7</c:v>
                      </c:pt>
                      <c:pt idx="2618">
                        <c:v>1.032881938550121E-6</c:v>
                      </c:pt>
                      <c:pt idx="2619">
                        <c:v>1.066442727609931E-6</c:v>
                      </c:pt>
                      <c:pt idx="2620">
                        <c:v>1.098592813176989E-6</c:v>
                      </c:pt>
                      <c:pt idx="2621">
                        <c:v>1.129317207928832E-6</c:v>
                      </c:pt>
                      <c:pt idx="2622">
                        <c:v>1.1586027294408731E-6</c:v>
                      </c:pt>
                      <c:pt idx="2623">
                        <c:v>1.1864379699879889E-6</c:v>
                      </c:pt>
                      <c:pt idx="2624">
                        <c:v>1.212813263112343E-6</c:v>
                      </c:pt>
                      <c:pt idx="2625">
                        <c:v>1.2377206472711451E-6</c:v>
                      </c:pt>
                      <c:pt idx="2626">
                        <c:v>1.261153826888566E-6</c:v>
                      </c:pt>
                      <c:pt idx="2627">
                        <c:v>1.2831081311434719E-6</c:v>
                      </c:pt>
                      <c:pt idx="2628">
                        <c:v>1.3035804708305789E-6</c:v>
                      </c:pt>
                      <c:pt idx="2629">
                        <c:v>1.322569293633841E-6</c:v>
                      </c:pt>
                      <c:pt idx="2630">
                        <c:v>1.340074538151015E-6</c:v>
                      </c:pt>
                      <c:pt idx="2631">
                        <c:v>1.3560975870049539E-6</c:v>
                      </c:pt>
                      <c:pt idx="2632">
                        <c:v>1.3706412193709489E-6</c:v>
                      </c:pt>
                      <c:pt idx="2633">
                        <c:v>1.38370956324139E-6</c:v>
                      </c:pt>
                      <c:pt idx="2634">
                        <c:v>1.395308047737608E-6</c:v>
                      </c:pt>
                      <c:pt idx="2635">
                        <c:v>1.405443355765679E-6</c:v>
                      </c:pt>
                      <c:pt idx="2636">
                        <c:v>1.4141233772970671E-6</c:v>
                      </c:pt>
                      <c:pt idx="2637">
                        <c:v>1.4213571635380671E-6</c:v>
                      </c:pt>
                      <c:pt idx="2638">
                        <c:v>1.4271548822315579E-6</c:v>
                      </c:pt>
                      <c:pt idx="2639">
                        <c:v>1.4315277743144391E-6</c:v>
                      </c:pt>
                      <c:pt idx="2640">
                        <c:v>1.4344881121308241E-6</c:v>
                      </c:pt>
                      <c:pt idx="2641">
                        <c:v>1.4360491593774459E-6</c:v>
                      </c:pt>
                      <c:pt idx="2642">
                        <c:v>1.436225132933061E-6</c:v>
                      </c:pt>
                      <c:pt idx="2643">
                        <c:v>1.435031166697498E-6</c:v>
                      </c:pt>
                      <c:pt idx="2644">
                        <c:v>1.432483277540129E-6</c:v>
                      </c:pt>
                      <c:pt idx="2645">
                        <c:v>1.4285983334308619E-6</c:v>
                      </c:pt>
                      <c:pt idx="2646">
                        <c:v>1.4233940237999371E-6</c:v>
                      </c:pt>
                      <c:pt idx="2647">
                        <c:v>1.416888832146487E-6</c:v>
                      </c:pt>
                      <c:pt idx="2648">
                        <c:v>1.4091020108894759E-6</c:v>
                      </c:pt>
                      <c:pt idx="2649">
                        <c:v>1.400053558429205E-6</c:v>
                      </c:pt>
                      <c:pt idx="2650">
                        <c:v>1.3897641983626891E-6</c:v>
                      </c:pt>
                      <c:pt idx="2651">
                        <c:v>1.3782553607725589E-6</c:v>
                      </c:pt>
                      <c:pt idx="2652">
                        <c:v>1.365549165486609E-6</c:v>
                      </c:pt>
                      <c:pt idx="2653">
                        <c:v>1.3516684071838849E-6</c:v>
                      </c:pt>
                      <c:pt idx="2654">
                        <c:v>1.336636542203826E-6</c:v>
                      </c:pt>
                      <c:pt idx="2655">
                        <c:v>1.320477676896959E-6</c:v>
                      </c:pt>
                      <c:pt idx="2656">
                        <c:v>1.303216557339809E-6</c:v>
                      </c:pt>
                      <c:pt idx="2657">
                        <c:v>1.28487856022263E-6</c:v>
                      </c:pt>
                      <c:pt idx="2658">
                        <c:v>1.2654896847065431E-6</c:v>
                      </c:pt>
                      <c:pt idx="2659">
                        <c:v>1.245076545037332E-6</c:v>
                      </c:pt>
                      <c:pt idx="2660">
                        <c:v>1.223666363694879E-6</c:v>
                      </c:pt>
                      <c:pt idx="2661">
                        <c:v>1.2012869648528711E-6</c:v>
                      </c:pt>
                      <c:pt idx="2662">
                        <c:v>1.1779667679196419E-6</c:v>
                      </c:pt>
                      <c:pt idx="2663">
                        <c:v>1.1537347809308581E-6</c:v>
                      </c:pt>
                      <c:pt idx="2664">
                        <c:v>1.128620593566146E-6</c:v>
                      </c:pt>
                      <c:pt idx="2665">
                        <c:v>1.1026543695656899E-6</c:v>
                      </c:pt>
                      <c:pt idx="2666">
                        <c:v>1.0758668383287E-6</c:v>
                      </c:pt>
                      <c:pt idx="2667">
                        <c:v>1.0482892854839429E-6</c:v>
                      </c:pt>
                      <c:pt idx="2668">
                        <c:v>1.019953542232746E-6</c:v>
                      </c:pt>
                      <c:pt idx="2669">
                        <c:v>9.9089197327644075E-7</c:v>
                      </c:pt>
                      <c:pt idx="2670">
                        <c:v>9.6113746315488617E-7</c:v>
                      </c:pt>
                      <c:pt idx="2671">
                        <c:v>9.3072340083722114E-7</c:v>
                      </c:pt>
                      <c:pt idx="2672">
                        <c:v>8.9968366242373127E-7</c:v>
                      </c:pt>
                      <c:pt idx="2673">
                        <c:v>8.6805259183544921E-7</c:v>
                      </c:pt>
                      <c:pt idx="2674">
                        <c:v>8.3586497938809401E-7</c:v>
                      </c:pt>
                      <c:pt idx="2675">
                        <c:v>8.0315603816657091E-7</c:v>
                      </c:pt>
                      <c:pt idx="2676">
                        <c:v>7.6996137813824606E-7</c:v>
                      </c:pt>
                      <c:pt idx="2677">
                        <c:v>7.3631697796469388E-7</c:v>
                      </c:pt>
                      <c:pt idx="2678">
                        <c:v>7.0225915449310901E-7</c:v>
                      </c:pt>
                      <c:pt idx="2679">
                        <c:v>6.6782452993253724E-7</c:v>
                      </c:pt>
                      <c:pt idx="2680">
                        <c:v>6.3304999674025746E-7</c:v>
                      </c:pt>
                      <c:pt idx="2681">
                        <c:v>5.9797268026788331E-7</c:v>
                      </c:pt>
                      <c:pt idx="2682">
                        <c:v>5.6262989923718908E-7</c:v>
                      </c:pt>
                      <c:pt idx="2683">
                        <c:v>5.2705912413683453E-7</c:v>
                      </c:pt>
                      <c:pt idx="2684">
                        <c:v>4.9129793365290759E-7</c:v>
                      </c:pt>
                      <c:pt idx="2685">
                        <c:v>4.553839692633546E-7</c:v>
                      </c:pt>
                      <c:pt idx="2686">
                        <c:v>4.1935488814741232E-7</c:v>
                      </c:pt>
                      <c:pt idx="2687">
                        <c:v>3.832483145756471E-7</c:v>
                      </c:pt>
                      <c:pt idx="2688">
                        <c:v>3.4710178996425252E-7</c:v>
                      </c:pt>
                      <c:pt idx="2689">
                        <c:v>3.1095272178931468E-7</c:v>
                      </c:pt>
                      <c:pt idx="2690">
                        <c:v>2.7483833157133481E-7</c:v>
                      </c:pt>
                      <c:pt idx="2691">
                        <c:v>2.3879560214920329E-7</c:v>
                      </c:pt>
                      <c:pt idx="2692">
                        <c:v>2.0286122447337929E-7</c:v>
                      </c:pt>
                      <c:pt idx="2693">
                        <c:v>1.670715441542859E-7</c:v>
                      </c:pt>
                      <c:pt idx="2694">
                        <c:v>1.3146250800698469E-7</c:v>
                      </c:pt>
                      <c:pt idx="2695">
                        <c:v>9.6069610837662646E-8</c:v>
                      </c:pt>
                      <c:pt idx="2696">
                        <c:v>6.0927842716704736E-8</c:v>
                      </c:pt>
                      <c:pt idx="2697">
                        <c:v>2.6071636984321999E-8</c:v>
                      </c:pt>
                      <c:pt idx="2698">
                        <c:v>-8.4651807690019754E-9</c:v>
                      </c:pt>
                      <c:pt idx="2699">
                        <c:v>-4.2649442509548322E-8</c:v>
                      </c:pt>
                      <c:pt idx="2700">
                        <c:v>-7.6448686123364814E-8</c:v>
                      </c:pt>
                      <c:pt idx="2701">
                        <c:v>-1.098312021119791E-7</c:v>
                      </c:pt>
                      <c:pt idx="2702">
                        <c:v>-1.4276607840800279E-7</c:v>
                      </c:pt>
                      <c:pt idx="2703">
                        <c:v>-1.7522324310900281E-7</c:v>
                      </c:pt>
                      <c:pt idx="2704">
                        <c:v>-2.0717350494116631E-7</c:v>
                      </c:pt>
                      <c:pt idx="2705">
                        <c:v>-2.3858859127935628E-7</c:v>
                      </c:pt>
                      <c:pt idx="2706">
                        <c:v>-2.6944118356512928E-7</c:v>
                      </c:pt>
                      <c:pt idx="2707">
                        <c:v>-2.9970494998214891E-7</c:v>
                      </c:pt>
                      <c:pt idx="2708">
                        <c:v>-3.2935457526551438E-7</c:v>
                      </c:pt>
                      <c:pt idx="2709">
                        <c:v>-3.5836578754077888E-7</c:v>
                      </c:pt>
                      <c:pt idx="2710">
                        <c:v>-3.867153821078943E-7</c:v>
                      </c:pt>
                      <c:pt idx="2711">
                        <c:v>-4.1438124210445228E-7</c:v>
                      </c:pt>
                      <c:pt idx="2712">
                        <c:v>-4.4134235600404271E-7</c:v>
                      </c:pt>
                      <c:pt idx="2713">
                        <c:v>-4.6757883192468411E-7</c:v>
                      </c:pt>
                      <c:pt idx="2714">
                        <c:v>-4.9307190874348195E-7</c:v>
                      </c:pt>
                      <c:pt idx="2715">
                        <c:v>-5.1780396403350388E-7</c:v>
                      </c:pt>
                      <c:pt idx="2716">
                        <c:v>-5.4175851885867004E-7</c:v>
                      </c:pt>
                      <c:pt idx="2717">
                        <c:v>-5.6492023948215712E-7</c:v>
                      </c:pt>
                      <c:pt idx="2718">
                        <c:v>-5.8727493606171472E-7</c:v>
                      </c:pt>
                      <c:pt idx="2719">
                        <c:v>-6.088095584243157E-7</c:v>
                      </c:pt>
                      <c:pt idx="2720">
                        <c:v>-6.2951218902820474E-7</c:v>
                      </c:pt>
                      <c:pt idx="2721">
                        <c:v>-6.493720332373568E-7</c:v>
                      </c:pt>
                      <c:pt idx="2722">
                        <c:v>-6.6837940704741021E-7</c:v>
                      </c:pt>
                      <c:pt idx="2723">
                        <c:v>-6.8652572241555959E-7</c:v>
                      </c:pt>
                      <c:pt idx="2724">
                        <c:v>-7.0380347035921876E-7</c:v>
                      </c:pt>
                      <c:pt idx="2725">
                        <c:v>-7.2020620199833161E-7</c:v>
                      </c:pt>
                      <c:pt idx="2726">
                        <c:v>-7.3572850772549893E-7</c:v>
                      </c:pt>
                      <c:pt idx="2727">
                        <c:v>-7.5036599469512187E-7</c:v>
                      </c:pt>
                      <c:pt idx="2728">
                        <c:v>-7.6411526282899581E-7</c:v>
                      </c:pt>
                      <c:pt idx="2729">
                        <c:v>-7.7697387953909755E-7</c:v>
                      </c:pt>
                      <c:pt idx="2730">
                        <c:v>-7.8894035337149682E-7</c:v>
                      </c:pt>
                      <c:pt idx="2731">
                        <c:v>-8.0001410677518994E-7</c:v>
                      </c:pt>
                      <c:pt idx="2732">
                        <c:v>-8.1019544819952506E-7</c:v>
                      </c:pt>
                      <c:pt idx="2733">
                        <c:v>-8.1948554372052553E-7</c:v>
                      </c:pt>
                      <c:pt idx="2734">
                        <c:v>-8.2788638839266034E-7</c:v>
                      </c:pt>
                      <c:pt idx="2735">
                        <c:v>-8.3540077751688866E-7</c:v>
                      </c:pt>
                      <c:pt idx="2736">
                        <c:v>-8.4203227800829037E-7</c:v>
                      </c:pt>
                      <c:pt idx="2737">
                        <c:v>-8.4778520003849633E-7</c:v>
                      </c:pt>
                      <c:pt idx="2738">
                        <c:v>-8.5266456911785142E-7</c:v>
                      </c:pt>
                      <c:pt idx="2739">
                        <c:v>-8.5667609877145611E-7</c:v>
                      </c:pt>
                      <c:pt idx="2740">
                        <c:v>-8.5982616395101984E-7</c:v>
                      </c:pt>
                      <c:pt idx="2741">
                        <c:v>-8.6212177531142381E-7</c:v>
                      </c:pt>
                      <c:pt idx="2742">
                        <c:v>-8.6357055446689345E-7</c:v>
                      </c:pt>
                      <c:pt idx="2743">
                        <c:v>-8.6418071032718229E-7</c:v>
                      </c:pt>
                      <c:pt idx="2744">
                        <c:v>-8.6396101659892074E-7</c:v>
                      </c:pt>
                      <c:pt idx="2745">
                        <c:v>-8.6292079052168458E-7</c:v>
                      </c:pt>
                      <c:pt idx="2746">
                        <c:v>-8.6106987289246449E-7</c:v>
                      </c:pt>
                      <c:pt idx="2747">
                        <c:v>-8.5841860941618844E-7</c:v>
                      </c:pt>
                      <c:pt idx="2748">
                        <c:v>-8.549778334039007E-7</c:v>
                      </c:pt>
                      <c:pt idx="2749">
                        <c:v>-8.5075884982431678E-7</c:v>
                      </c:pt>
                      <c:pt idx="2750">
                        <c:v>-8.4577342069885433E-7</c:v>
                      </c:pt>
                      <c:pt idx="2751">
                        <c:v>-8.4003375181501525E-7</c:v>
                      </c:pt>
                      <c:pt idx="2752">
                        <c:v>-8.3355248071837515E-7</c:v>
                      </c:pt>
                      <c:pt idx="2753">
                        <c:v>-8.2634266592934063E-7</c:v>
                      </c:pt>
                      <c:pt idx="2754">
                        <c:v>-8.1841777731770668E-7</c:v>
                      </c:pt>
                      <c:pt idx="2755">
                        <c:v>-8.097916875555654E-7</c:v>
                      </c:pt>
                      <c:pt idx="2756">
                        <c:v>-8.004786645579351E-7</c:v>
                      </c:pt>
                      <c:pt idx="2757">
                        <c:v>-7.904933648099282E-7</c:v>
                      </c:pt>
                      <c:pt idx="2758">
                        <c:v>-7.7985082747037219E-7</c:v>
                      </c:pt>
                      <c:pt idx="2759">
                        <c:v>-7.6856646913372031E-7</c:v>
                      </c:pt>
                      <c:pt idx="2760">
                        <c:v>-7.5665607912542696E-7</c:v>
                      </c:pt>
                      <c:pt idx="2761">
                        <c:v>-7.4413581520074798E-7</c:v>
                      </c:pt>
                      <c:pt idx="2762">
                        <c:v>-7.3102219951273628E-7</c:v>
                      </c:pt>
                      <c:pt idx="2763">
                        <c:v>-7.1733211471275813E-7</c:v>
                      </c:pt>
                      <c:pt idx="2764">
                        <c:v>-7.0308280004555487E-7</c:v>
                      </c:pt>
                      <c:pt idx="2765">
                        <c:v>-6.8829184730093504E-7</c:v>
                      </c:pt>
                      <c:pt idx="2766">
                        <c:v>-6.7297719648585262E-7</c:v>
                      </c:pt>
                      <c:pt idx="2767">
                        <c:v>-6.571571310832507E-7</c:v>
                      </c:pt>
                      <c:pt idx="2768">
                        <c:v>-6.4085027276838245E-7</c:v>
                      </c:pt>
                      <c:pt idx="2769">
                        <c:v>-6.2407557545847077E-7</c:v>
                      </c:pt>
                      <c:pt idx="2770">
                        <c:v>-6.0685231857848221E-7</c:v>
                      </c:pt>
                      <c:pt idx="2771">
                        <c:v>-5.8920009943293521E-7</c:v>
                      </c:pt>
                      <c:pt idx="2772">
                        <c:v>-5.7113882458299948E-7</c:v>
                      </c:pt>
                      <c:pt idx="2773">
                        <c:v>-5.5268870013723914E-7</c:v>
                      </c:pt>
                      <c:pt idx="2774">
                        <c:v>-5.3387022087537547E-7</c:v>
                      </c:pt>
                      <c:pt idx="2775">
                        <c:v>-5.1470415813532015E-7</c:v>
                      </c:pt>
                      <c:pt idx="2776">
                        <c:v>-4.9521154640586303E-7</c:v>
                      </c:pt>
                      <c:pt idx="2777">
                        <c:v>-4.7541366858005739E-7</c:v>
                      </c:pt>
                      <c:pt idx="2778">
                        <c:v>-4.5533203983666778E-7</c:v>
                      </c:pt>
                      <c:pt idx="2779">
                        <c:v>-4.349883901309976E-7</c:v>
                      </c:pt>
                      <c:pt idx="2780">
                        <c:v>-4.1440464528910698E-7</c:v>
                      </c:pt>
                      <c:pt idx="2781">
                        <c:v>-3.9360290671349819E-7</c:v>
                      </c:pt>
                      <c:pt idx="2782">
                        <c:v>-3.7260542972120868E-7</c:v>
                      </c:pt>
                      <c:pt idx="2783">
                        <c:v>-3.5143460054890909E-7</c:v>
                      </c:pt>
                      <c:pt idx="2784">
                        <c:v>-3.301129120725307E-7</c:v>
                      </c:pt>
                      <c:pt idx="2785">
                        <c:v>-3.0866293830092468E-7</c:v>
                      </c:pt>
                      <c:pt idx="2786">
                        <c:v>-2.871073077162193E-7</c:v>
                      </c:pt>
                      <c:pt idx="2787">
                        <c:v>-2.6546867554383138E-7</c:v>
                      </c:pt>
                      <c:pt idx="2788">
                        <c:v>-2.4376969504670161E-7</c:v>
                      </c:pt>
                      <c:pt idx="2789">
                        <c:v>-2.2203298794773849E-7</c:v>
                      </c:pt>
                      <c:pt idx="2790">
                        <c:v>-2.00281114093992E-7</c:v>
                      </c:pt>
                      <c:pt idx="2791">
                        <c:v>-1.785365404838721E-7</c:v>
                      </c:pt>
                      <c:pt idx="2792">
                        <c:v>-1.568216097860756E-7</c:v>
                      </c:pt>
                      <c:pt idx="2793">
                        <c:v>-1.3515850848497839E-7</c:v>
                      </c:pt>
                      <c:pt idx="2794">
                        <c:v>-1.1356923479194241E-7</c:v>
                      </c:pt>
                      <c:pt idx="2795">
                        <c:v>-9.2075566466451764E-8</c:v>
                      </c:pt>
                      <c:pt idx="2796">
                        <c:v>-7.0699028692688363E-8</c:v>
                      </c:pt>
                      <c:pt idx="2797">
                        <c:v>-4.9460862159727462E-8</c:v>
                      </c:pt>
                      <c:pt idx="2798">
                        <c:v>-2.8381991492855861E-8</c:v>
                      </c:pt>
                      <c:pt idx="2799">
                        <c:v>-7.4829941832424488E-9</c:v>
                      </c:pt>
                      <c:pt idx="2800">
                        <c:v>1.321592983917037E-8</c:v>
                      </c:pt>
                      <c:pt idx="2801">
                        <c:v>3.3694987847824338E-8</c:v>
                      </c:pt>
                      <c:pt idx="2802">
                        <c:v>5.3934823039363659E-8</c:v>
                      </c:pt>
                      <c:pt idx="2803">
                        <c:v>7.3916542199120431E-8</c:v>
                      </c:pt>
                      <c:pt idx="2804">
                        <c:v>9.3621742186687789E-8</c:v>
                      </c:pt>
                      <c:pt idx="2805">
                        <c:v>1.130325351233638E-7</c:v>
                      </c:pt>
                      <c:pt idx="2806">
                        <c:v>1.3213157217149809E-7</c:v>
                      </c:pt>
                      <c:pt idx="2807">
                        <c:v>1.5090206580489219E-7</c:v>
                      </c:pt>
                      <c:pt idx="2808">
                        <c:v>1.6932781047900779E-7</c:v>
                      </c:pt>
                      <c:pt idx="2809">
                        <c:v>1.873932016204977E-7</c:v>
                      </c:pt>
                      <c:pt idx="2810">
                        <c:v>2.0508325286622581E-7</c:v>
                      </c:pt>
                      <c:pt idx="2811">
                        <c:v>2.223836114935881E-7</c:v>
                      </c:pt>
                      <c:pt idx="2812">
                        <c:v>2.3928057199571869E-7</c:v>
                      </c:pt>
                      <c:pt idx="2813">
                        <c:v>2.5576108776708001E-7</c:v>
                      </c:pt>
                      <c:pt idx="2814">
                        <c:v>2.7181278087740868E-7</c:v>
                      </c:pt>
                      <c:pt idx="2815">
                        <c:v>2.8742394992404761E-7</c:v>
                      </c:pt>
                      <c:pt idx="2816">
                        <c:v>3.025835759648953E-7</c:v>
                      </c:pt>
                      <c:pt idx="2817">
                        <c:v>3.172813265465075E-7</c:v>
                      </c:pt>
                      <c:pt idx="2818">
                        <c:v>3.3150755785349662E-7</c:v>
                      </c:pt>
                      <c:pt idx="2819">
                        <c:v>3.4525331501685083E-7</c:v>
                      </c:pt>
                      <c:pt idx="2820">
                        <c:v>3.5851033063008741E-7</c:v>
                      </c:pt>
                      <c:pt idx="2821">
                        <c:v>3.7127102153244439E-7</c:v>
                      </c:pt>
                      <c:pt idx="2822">
                        <c:v>3.8352848392831608E-7</c:v>
                      </c:pt>
                      <c:pt idx="2823">
                        <c:v>3.9527648692153991E-7</c:v>
                      </c:pt>
                      <c:pt idx="2824">
                        <c:v>4.0650946455152482E-7</c:v>
                      </c:pt>
                      <c:pt idx="2825">
                        <c:v>4.1722250642589802E-7</c:v>
                      </c:pt>
                      <c:pt idx="2826">
                        <c:v>4.2741134705144608E-7</c:v>
                      </c:pt>
                      <c:pt idx="2827">
                        <c:v>4.3707235397074729E-7</c:v>
                      </c:pt>
                      <c:pt idx="2828">
                        <c:v>4.4620251481724632E-7</c:v>
                      </c:pt>
                      <c:pt idx="2829">
                        <c:v>4.5479942340524798E-7</c:v>
                      </c:pt>
                      <c:pt idx="2830">
                        <c:v>4.628612649746475E-7</c:v>
                      </c:pt>
                      <c:pt idx="2831">
                        <c:v>4.7038680071197482E-7</c:v>
                      </c:pt>
                      <c:pt idx="2832">
                        <c:v>4.7737535167059855E-7</c:v>
                      </c:pt>
                      <c:pt idx="2833">
                        <c:v>4.838267822128005E-7</c:v>
                      </c:pt>
                      <c:pt idx="2834">
                        <c:v>4.8974148309547731E-7</c:v>
                      </c:pt>
                      <c:pt idx="2835">
                        <c:v>4.951203543193839E-7</c:v>
                      </c:pt>
                      <c:pt idx="2836">
                        <c:v>4.9996478785879393E-7</c:v>
                      </c:pt>
                      <c:pt idx="2837">
                        <c:v>5.0427665038474977E-7</c:v>
                      </c:pt>
                      <c:pt idx="2838">
                        <c:v>5.0805826609045028E-7</c:v>
                      </c:pt>
                      <c:pt idx="2839">
                        <c:v>5.1131239972171872E-7</c:v>
                      </c:pt>
                      <c:pt idx="2840">
                        <c:v>5.1404223990942453E-7</c:v>
                      </c:pt>
                      <c:pt idx="2841">
                        <c:v>5.162513828937579E-7</c:v>
                      </c:pt>
                      <c:pt idx="2842">
                        <c:v>5.1794381672269451E-7</c:v>
                      </c:pt>
                      <c:pt idx="2843">
                        <c:v>5.1912390599898709E-7</c:v>
                      </c:pt>
                      <c:pt idx="2844">
                        <c:v>5.1979637724142892E-7</c:v>
                      </c:pt>
                      <c:pt idx="2845">
                        <c:v>5.1996630491718946E-7</c:v>
                      </c:pt>
                      <c:pt idx="2846">
                        <c:v>5.1963909819282866E-7</c:v>
                      </c:pt>
                      <c:pt idx="2847">
                        <c:v>5.1882048844205507E-7</c:v>
                      </c:pt>
                      <c:pt idx="2848">
                        <c:v>5.1751651753878793E-7</c:v>
                      </c:pt>
                      <c:pt idx="2849">
                        <c:v>5.1573352695431418E-7</c:v>
                      </c:pt>
                      <c:pt idx="2850">
                        <c:v>5.1347814766780709E-7</c:v>
                      </c:pt>
                      <c:pt idx="2851">
                        <c:v>5.1075729088989612E-7</c:v>
                      </c:pt>
                      <c:pt idx="2852">
                        <c:v>5.0757813958971505E-7</c:v>
                      </c:pt>
                      <c:pt idx="2853">
                        <c:v>5.0394814080678066E-7</c:v>
                      </c:pt>
                      <c:pt idx="2854">
                        <c:v>4.9987499872042377E-7</c:v>
                      </c:pt>
                      <c:pt idx="2855">
                        <c:v>4.9536666844118649E-7</c:v>
                      </c:pt>
                      <c:pt idx="2856">
                        <c:v>4.9043135048089926E-7</c:v>
                      </c:pt>
                      <c:pt idx="2857">
                        <c:v>4.8507748585087719E-7</c:v>
                      </c:pt>
                      <c:pt idx="2858">
                        <c:v>4.7931375173115113E-7</c:v>
                      </c:pt>
                      <c:pt idx="2859">
                        <c:v>4.7314905764766309E-7</c:v>
                      </c:pt>
                      <c:pt idx="2860">
                        <c:v>4.6659254208916552E-7</c:v>
                      </c:pt>
                      <c:pt idx="2861">
                        <c:v>4.5965356949108481E-7</c:v>
                      </c:pt>
                      <c:pt idx="2862">
                        <c:v>4.5234172750988679E-7</c:v>
                      </c:pt>
                      <c:pt idx="2863">
                        <c:v>4.4466682450862978E-7</c:v>
                      </c:pt>
                      <c:pt idx="2864">
                        <c:v>4.3663888717225761E-7</c:v>
                      </c:pt>
                      <c:pt idx="2865">
                        <c:v>4.2826815817000618E-7</c:v>
                      </c:pt>
                      <c:pt idx="2866">
                        <c:v>4.1956509378177693E-7</c:v>
                      </c:pt>
                      <c:pt idx="2867">
                        <c:v>4.1054036140585828E-7</c:v>
                      </c:pt>
                      <c:pt idx="2868">
                        <c:v>4.0120483686650071E-7</c:v>
                      </c:pt>
                      <c:pt idx="2869">
                        <c:v>3.9156960144189692E-7</c:v>
                      </c:pt>
                      <c:pt idx="2870">
                        <c:v>3.8164593853592512E-7</c:v>
                      </c:pt>
                      <c:pt idx="2871">
                        <c:v>3.7144532992048389E-7</c:v>
                      </c:pt>
                      <c:pt idx="2872">
                        <c:v>3.6097945147954221E-7</c:v>
                      </c:pt>
                      <c:pt idx="2873">
                        <c:v>3.5026016839074412E-7</c:v>
                      </c:pt>
                      <c:pt idx="2874">
                        <c:v>3.392995296861741E-7</c:v>
                      </c:pt>
                      <c:pt idx="2875">
                        <c:v>3.2810976213951938E-7</c:v>
                      </c:pt>
                      <c:pt idx="2876">
                        <c:v>3.167032634337706E-7</c:v>
                      </c:pt>
                      <c:pt idx="2877">
                        <c:v>3.0509259457030482E-7</c:v>
                      </c:pt>
                      <c:pt idx="2878">
                        <c:v>2.932904714875957E-7</c:v>
                      </c:pt>
                      <c:pt idx="2879">
                        <c:v>2.8130975586545468E-7</c:v>
                      </c:pt>
                      <c:pt idx="2880">
                        <c:v>2.6916344509837691E-7</c:v>
                      </c:pt>
                      <c:pt idx="2881">
                        <c:v>2.5686466142986769E-7</c:v>
                      </c:pt>
                      <c:pt idx="2882">
                        <c:v>2.4442664024737757E-7</c:v>
                      </c:pt>
                      <c:pt idx="2883">
                        <c:v>2.3186271754571299E-7</c:v>
                      </c:pt>
                      <c:pt idx="2884">
                        <c:v>2.19186316575018E-7</c:v>
                      </c:pt>
                      <c:pt idx="2885">
                        <c:v>2.0641093369684361E-7</c:v>
                      </c:pt>
                      <c:pt idx="2886">
                        <c:v>1.935501234801769E-7</c:v>
                      </c:pt>
                      <c:pt idx="2887">
                        <c:v>1.8061748307606119E-7</c:v>
                      </c:pt>
                      <c:pt idx="2888">
                        <c:v>1.67626635917221E-7</c:v>
                      </c:pt>
                      <c:pt idx="2889">
                        <c:v>1.5459121479529111E-7</c:v>
                      </c:pt>
                      <c:pt idx="2890">
                        <c:v>1.4152484437489549E-7</c:v>
                      </c:pt>
                      <c:pt idx="2891">
                        <c:v>1.284411232094987E-7</c:v>
                      </c:pt>
                      <c:pt idx="2892">
                        <c:v>1.1535360532905399E-7</c:v>
                      </c:pt>
                      <c:pt idx="2893">
                        <c:v>1.022757814746569E-7</c:v>
                      </c:pt>
                      <c:pt idx="2894">
                        <c:v>8.9221060058582977E-8</c:v>
                      </c:pt>
                      <c:pt idx="2895">
                        <c:v>7.6202747932538759E-8</c:v>
                      </c:pt>
                      <c:pt idx="2896">
                        <c:v>6.3234031048791588E-8</c:v>
                      </c:pt>
                      <c:pt idx="2897">
                        <c:v>5.0327955101370357E-8</c:v>
                      </c:pt>
                      <c:pt idx="2898">
                        <c:v>3.7497406235743118E-8</c:v>
                      </c:pt>
                      <c:pt idx="2899">
                        <c:v>2.4755091915879191E-8</c:v>
                      </c:pt>
                      <c:pt idx="2900">
                        <c:v>1.211352203756786E-8</c:v>
                      </c:pt>
                      <c:pt idx="2901">
                        <c:v>-4.1500962391283149E-10</c:v>
                      </c:pt>
                      <c:pt idx="2902">
                        <c:v>-1.281844354524622E-8</c:v>
                      </c:pt>
                      <c:pt idx="2903">
                        <c:v>-2.5084972081405349E-8</c:v>
                      </c:pt>
                      <c:pt idx="2904">
                        <c:v>-3.7203056505310498E-8</c:v>
                      </c:pt>
                      <c:pt idx="2905">
                        <c:v>-4.9161443382921941E-8</c:v>
                      </c:pt>
                      <c:pt idx="2906">
                        <c:v>-6.0949180209762405E-8</c:v>
                      </c:pt>
                      <c:pt idx="2907">
                        <c:v>-7.2555630239826883E-8</c:v>
                      </c:pt>
                      <c:pt idx="2908">
                        <c:v>-8.397048644264877E-8</c:v>
                      </c:pt>
                      <c:pt idx="2909">
                        <c:v>-9.5183784530082547E-8</c:v>
                      </c:pt>
                      <c:pt idx="2910">
                        <c:v>-1.061859150005936E-7</c:v>
                      </c:pt>
                      <c:pt idx="2911">
                        <c:v>-1.169676341548201E-7</c:v>
                      </c:pt>
                      <c:pt idx="2912">
                        <c:v>-1.2752007404336901E-7</c:v>
                      </c:pt>
                      <c:pt idx="2913">
                        <c:v>-1.3783475131449181E-7</c:v>
                      </c:pt>
                      <c:pt idx="2914">
                        <c:v>-1.4790357493648981E-7</c:v>
                      </c:pt>
                      <c:pt idx="2915">
                        <c:v>-1.577188527771468E-7</c:v>
                      </c:pt>
                      <c:pt idx="2916">
                        <c:v>-1.672732970296711E-7</c:v>
                      </c:pt>
                      <c:pt idx="2917">
                        <c:v>-1.7656002848211761E-7</c:v>
                      </c:pt>
                      <c:pt idx="2918">
                        <c:v>-1.8557257963455171E-7</c:v>
                      </c:pt>
                      <c:pt idx="2919">
                        <c:v>-1.9430489667545421E-7</c:v>
                      </c:pt>
                      <c:pt idx="2920">
                        <c:v>-2.0275134033580129E-7</c:v>
                      </c:pt>
                      <c:pt idx="2921">
                        <c:v>-2.1090668564632711E-7</c:v>
                      </c:pt>
                      <c:pt idx="2922">
                        <c:v>-2.1876612062963281E-7</c:v>
                      </c:pt>
                      <c:pt idx="2923">
                        <c:v>-2.2632524396538541E-7</c:v>
                      </c:pt>
                      <c:pt idx="2924">
                        <c:v>-2.3358006167245471E-7</c:v>
                      </c:pt>
                      <c:pt idx="2925">
                        <c:v>-2.4052698285723488E-7</c:v>
                      </c:pt>
                      <c:pt idx="2926">
                        <c:v>-2.4716281458256299E-7</c:v>
                      </c:pt>
                      <c:pt idx="2927">
                        <c:v>-2.5348475591574167E-7</c:v>
                      </c:pt>
                      <c:pt idx="2928">
                        <c:v>-2.5949039121845651E-7</c:v>
                      </c:pt>
                      <c:pt idx="2929">
                        <c:v>-2.6517768274441962E-7</c:v>
                      </c:pt>
                      <c:pt idx="2930">
                        <c:v>-2.7054496261366482E-7</c:v>
                      </c:pt>
                      <c:pt idx="2931">
                        <c:v>-2.7559092423429552E-7</c:v>
                      </c:pt>
                      <c:pt idx="2932">
                        <c:v>-2.8031461324438997E-7</c:v>
                      </c:pt>
                      <c:pt idx="2933">
                        <c:v>-2.8471541804749999E-7</c:v>
                      </c:pt>
                      <c:pt idx="2934">
                        <c:v>-2.8879306001575102E-7</c:v>
                      </c:pt>
                      <c:pt idx="2935">
                        <c:v>-2.9254758343420378E-7</c:v>
                      </c:pt>
                      <c:pt idx="2936">
                        <c:v>-2.9597934525933982E-7</c:v>
                      </c:pt>
                      <c:pt idx="2937">
                        <c:v>-2.9908900476323338E-7</c:v>
                      </c:pt>
                      <c:pt idx="2938">
                        <c:v>-3.0187751313285122E-7</c:v>
                      </c:pt>
                      <c:pt idx="2939">
                        <c:v>-3.0434610309156902E-7</c:v>
                      </c:pt>
                      <c:pt idx="2940">
                        <c:v>-3.064962786069404E-7</c:v>
                      </c:pt>
                      <c:pt idx="2941">
                        <c:v>-3.0832980474529708E-7</c:v>
                      </c:pt>
                      <c:pt idx="2942">
                        <c:v>-3.0984869772980181E-7</c:v>
                      </c:pt>
                      <c:pt idx="2943">
                        <c:v>-3.1105521525434249E-7</c:v>
                      </c:pt>
                      <c:pt idx="2944">
                        <c:v>-3.1195184710096121E-7</c:v>
                      </c:pt>
                      <c:pt idx="2945">
                        <c:v>-3.1254130610348751E-7</c:v>
                      </c:pt>
                      <c:pt idx="2946">
                        <c:v>-3.1282651949489081E-7</c:v>
                      </c:pt>
                      <c:pt idx="2947">
                        <c:v>-3.1281062067034281E-7</c:v>
                      </c:pt>
                      <c:pt idx="2948">
                        <c:v>-3.1249694139239468E-7</c:v>
                      </c:pt>
                      <c:pt idx="2949">
                        <c:v>-3.1188900445893389E-7</c:v>
                      </c:pt>
                      <c:pt idx="2950">
                        <c:v>-3.1099051684877649E-7</c:v>
                      </c:pt>
                      <c:pt idx="2951">
                        <c:v>-3.0980536335395231E-7</c:v>
                      </c:pt>
                      <c:pt idx="2952">
                        <c:v>-3.0833760070198109E-7</c:v>
                      </c:pt>
                      <c:pt idx="2953">
                        <c:v>-3.0659145216572879E-7</c:v>
                      </c:pt>
                      <c:pt idx="2954">
                        <c:v>-3.0457130265292909E-7</c:v>
                      </c:pt>
                      <c:pt idx="2955">
                        <c:v>-3.0228169426206139E-7</c:v>
                      </c:pt>
                      <c:pt idx="2956">
                        <c:v>-2.9972732228619028E-7</c:v>
                      </c:pt>
                      <c:pt idx="2957">
                        <c:v>-2.9691303164147781E-7</c:v>
                      </c:pt>
                      <c:pt idx="2958">
                        <c:v>-2.9384381369256178E-7</c:v>
                      </c:pt>
                      <c:pt idx="2959">
                        <c:v>-2.9052480344280859E-7</c:v>
                      </c:pt>
                      <c:pt idx="2960">
                        <c:v>-2.8696127705358732E-7</c:v>
                      </c:pt>
                      <c:pt idx="2961">
                        <c:v>-2.8315864965338361E-7</c:v>
                      </c:pt>
                      <c:pt idx="2962">
                        <c:v>-2.7912247339451729E-7</c:v>
                      </c:pt>
                      <c:pt idx="2963">
                        <c:v>-2.7485843571280771E-7</c:v>
                      </c:pt>
                      <c:pt idx="2964">
                        <c:v>-2.7037235774340639E-7</c:v>
                      </c:pt>
                      <c:pt idx="2965">
                        <c:v>-2.656701928445327E-7</c:v>
                      </c:pt>
                      <c:pt idx="2966">
                        <c:v>-2.607580251797793E-7</c:v>
                      </c:pt>
                      <c:pt idx="2967">
                        <c:v>-2.5564206830904052E-7</c:v>
                      </c:pt>
                      <c:pt idx="2968">
                        <c:v>-2.503286637381744E-7</c:v>
                      </c:pt>
                      <c:pt idx="2969">
                        <c:v>-2.4482427937784022E-7</c:v>
                      </c:pt>
                      <c:pt idx="2970">
                        <c:v>-2.3913550786291668E-7</c:v>
                      </c:pt>
                      <c:pt idx="2971">
                        <c:v>-2.332690646853385E-7</c:v>
                      </c:pt>
                      <c:pt idx="2972">
                        <c:v>-2.2723178609497251E-7</c:v>
                      </c:pt>
                      <c:pt idx="2973">
                        <c:v>-2.2103062672548209E-7</c:v>
                      </c:pt>
                      <c:pt idx="2974">
                        <c:v>-2.146726569048345E-7</c:v>
                      </c:pt>
                      <c:pt idx="2975">
                        <c:v>-2.081650596131683E-7</c:v>
                      </c:pt>
                      <c:pt idx="2976">
                        <c:v>-2.0151512705410309E-7</c:v>
                      </c:pt>
                      <c:pt idx="2977">
                        <c:v>-1.9473025680950229E-7</c:v>
                      </c:pt>
                      <c:pt idx="2978">
                        <c:v>-1.8781794755149049E-7</c:v>
                      </c:pt>
                      <c:pt idx="2979">
                        <c:v>-1.807857942900108E-7</c:v>
                      </c:pt>
                      <c:pt idx="2980">
                        <c:v>-1.7364148313855809E-7</c:v>
                      </c:pt>
                      <c:pt idx="2981">
                        <c:v>-1.663927855854006E-7</c:v>
                      </c:pt>
                      <c:pt idx="2982">
                        <c:v>-1.5904755226238259E-7</c:v>
                      </c:pt>
                      <c:pt idx="2983">
                        <c:v>-1.5161370620819579E-7</c:v>
                      </c:pt>
                      <c:pt idx="2984">
                        <c:v>-1.440992356279546E-7</c:v>
                      </c:pt>
                      <c:pt idx="2985">
                        <c:v>-1.365121861556412E-7</c:v>
                      </c:pt>
                      <c:pt idx="2986">
                        <c:v>-1.288606526309556E-7</c:v>
                      </c:pt>
                      <c:pt idx="2987">
                        <c:v>-1.2115277040670749E-7</c:v>
                      </c:pt>
                      <c:pt idx="2988">
                        <c:v>-1.133967062075018E-7</c:v>
                      </c:pt>
                      <c:pt idx="2989">
                        <c:v>-1.056006485648662E-7</c:v>
                      </c:pt>
                      <c:pt idx="2990">
                        <c:v>-9.7772797858268167E-8</c:v>
                      </c:pt>
                      <c:pt idx="2991">
                        <c:v>-8.9921355995226793E-8</c:v>
                      </c:pt>
                      <c:pt idx="2992">
                        <c:v>-8.2054515767509686E-8</c:v>
                      </c:pt>
                      <c:pt idx="2993">
                        <c:v>-7.4180449923918718E-8</c:v>
                      </c:pt>
                      <c:pt idx="2994">
                        <c:v>-6.6307300002786728E-8</c:v>
                      </c:pt>
                      <c:pt idx="2995">
                        <c:v>-5.8443164970455377E-8</c:v>
                      </c:pt>
                      <c:pt idx="2996">
                        <c:v>-5.0596089713923669E-8</c:v>
                      </c:pt>
                      <c:pt idx="2997">
                        <c:v>-4.2774053437950732E-8</c:v>
                      </c:pt>
                      <c:pt idx="2998">
                        <c:v>-3.4984958018236069E-8</c:v>
                      </c:pt>
                      <c:pt idx="2999">
                        <c:v>-2.7236616363507281E-8</c:v>
                      </c:pt>
                      <c:pt idx="3000">
                        <c:v>-1.9536740839821869E-8</c:v>
                      </c:pt>
                      <c:pt idx="3001">
                        <c:v>-1.189293181060748E-8</c:v>
                      </c:pt>
                      <c:pt idx="3002">
                        <c:v>-4.3126663459246331E-9</c:v>
                      </c:pt>
                      <c:pt idx="3003">
                        <c:v>3.19671284659033E-9</c:v>
                      </c:pt>
                      <c:pt idx="3004">
                        <c:v>1.0628008217356939E-8</c:v>
                      </c:pt>
                      <c:pt idx="3005">
                        <c:v>1.797417784701677E-8</c:v>
                      </c:pt>
                      <c:pt idx="3006">
                        <c:v>2.5228345546910159E-8</c:v>
                      </c:pt>
                      <c:pt idx="3007">
                        <c:v>3.2383810541866623E-8</c:v>
                      </c:pt>
                      <c:pt idx="3008">
                        <c:v>3.9434056691884873E-8</c:v>
                      </c:pt>
                      <c:pt idx="3009">
                        <c:v>4.6372761212294231E-8</c:v>
                      </c:pt>
                      <c:pt idx="3010">
                        <c:v>5.3193802855113631E-8</c:v>
                      </c:pt>
                      <c:pt idx="3011">
                        <c:v>5.9891269517839111E-8</c:v>
                      </c:pt>
                      <c:pt idx="3012">
                        <c:v>6.6459465249667626E-8</c:v>
                      </c:pt>
                      <c:pt idx="3013">
                        <c:v>7.2892916629012731E-8</c:v>
                      </c:pt>
                      <c:pt idx="3014">
                        <c:v>7.9186378490449626E-8</c:v>
                      </c:pt>
                      <c:pt idx="3015">
                        <c:v>8.5334838983176114E-8</c:v>
                      </c:pt>
                      <c:pt idx="3016">
                        <c:v>9.1333523947766757E-8</c:v>
                      </c:pt>
                      <c:pt idx="3017">
                        <c:v>9.7177900602215299E-8</c:v>
                      </c:pt>
                      <c:pt idx="3018">
                        <c:v>1.028636805326249E-7</c:v>
                      </c:pt>
                      <c:pt idx="3019">
                        <c:v>1.083868219886133E-7</c:v>
                      </c:pt>
                      <c:pt idx="3020">
                        <c:v>1.137435314875905E-7</c:v>
                      </c:pt>
                      <c:pt idx="3021">
                        <c:v>1.189302647365436E-7</c:v>
                      </c:pt>
                      <c:pt idx="3022">
                        <c:v>1.2394372688411711E-7</c:v>
                      </c:pt>
                      <c:pt idx="3023">
                        <c:v>1.287808721197868E-7</c:v>
                      </c:pt>
                      <c:pt idx="3024">
                        <c:v>1.3343890264078071E-7</c:v>
                      </c:pt>
                      <c:pt idx="3025">
                        <c:v>1.3791526701110981E-7</c:v>
                      </c:pt>
                      <c:pt idx="3026">
                        <c:v>1.4220765794041179E-7</c:v>
                      </c:pt>
                      <c:pt idx="3027">
                        <c:v>1.4631400951347521E-7</c:v>
                      </c:pt>
                      <c:pt idx="3028">
                        <c:v>1.5023249390419799E-7</c:v>
                      </c:pt>
                      <c:pt idx="3029">
                        <c:v>1.539615176102427E-7</c:v>
                      </c:pt>
                      <c:pt idx="3030">
                        <c:v>1.574997172469469E-7</c:v>
                      </c:pt>
                      <c:pt idx="3031">
                        <c:v>1.6084595494080011E-7</c:v>
                      </c:pt>
                      <c:pt idx="3032">
                        <c:v>1.6399931336454401E-7</c:v>
                      </c:pt>
                      <c:pt idx="3033">
                        <c:v>1.669590904569322E-7</c:v>
                      </c:pt>
                      <c:pt idx="3034">
                        <c:v>1.697247938710889E-7</c:v>
                      </c:pt>
                      <c:pt idx="3035">
                        <c:v>1.722961351959097E-7</c:v>
                      </c:pt>
                      <c:pt idx="3036">
                        <c:v>1.746730239949115E-7</c:v>
                      </c:pt>
                      <c:pt idx="3037">
                        <c:v>1.768555617067577E-7</c:v>
                      </c:pt>
                      <c:pt idx="3038">
                        <c:v>1.7884403545100219E-7</c:v>
                      </c:pt>
                      <c:pt idx="3039">
                        <c:v>1.806389117816725E-7</c:v>
                      </c:pt>
                      <c:pt idx="3040">
                        <c:v>1.8224083042993081E-7</c:v>
                      </c:pt>
                      <c:pt idx="3041">
                        <c:v>1.836505980754956E-7</c:v>
                      </c:pt>
                      <c:pt idx="3042">
                        <c:v>1.8486918218458681E-7</c:v>
                      </c:pt>
                      <c:pt idx="3043">
                        <c:v>1.8589770494990229E-7</c:v>
                      </c:pt>
                      <c:pt idx="3044">
                        <c:v>1.867374373657532E-7</c:v>
                      </c:pt>
                      <c:pt idx="3045">
                        <c:v>1.8738979346876331E-7</c:v>
                      </c:pt>
                      <c:pt idx="3046">
                        <c:v>1.878563247716811E-7</c:v>
                      </c:pt>
                      <c:pt idx="3047">
                        <c:v>1.881387149147547E-7</c:v>
                      </c:pt>
                      <c:pt idx="3048">
                        <c:v>1.8823877455596651E-7</c:v>
                      </c:pt>
                      <c:pt idx="3049">
                        <c:v>1.8815843651804731E-7</c:v>
                      </c:pt>
                      <c:pt idx="3050">
                        <c:v>1.8789975120681289E-7</c:v>
                      </c:pt>
                      <c:pt idx="3051">
                        <c:v>1.8746488231187889E-7</c:v>
                      </c:pt>
                      <c:pt idx="3052">
                        <c:v>1.8685610279732391E-7</c:v>
                      </c:pt>
                      <c:pt idx="3053">
                        <c:v>1.8607579118637339E-7</c:v>
                      </c:pt>
                      <c:pt idx="3054">
                        <c:v>1.8512642814073911E-7</c:v>
                      </c:pt>
                      <c:pt idx="3055">
                        <c:v>1.840105933318372E-7</c:v>
                      </c:pt>
                      <c:pt idx="3056">
                        <c:v>1.8273096259784101E-7</c:v>
                      </c:pt>
                      <c:pt idx="3057">
                        <c:v>1.8129030537733131E-7</c:v>
                      </c:pt>
                      <c:pt idx="3058">
                        <c:v>1.7969148240729531E-7</c:v>
                      </c:pt>
                      <c:pt idx="3059">
                        <c:v>1.7793744367037891E-7</c:v>
                      </c:pt>
                      <c:pt idx="3060">
                        <c:v>1.7603122657362831E-7</c:v>
                      </c:pt>
                      <c:pt idx="3061">
                        <c:v>1.7397595433854709E-7</c:v>
                      </c:pt>
                      <c:pt idx="3062">
                        <c:v>1.717748345800579E-7</c:v>
                      </c:pt>
                      <c:pt idx="3063">
                        <c:v>1.6943115805005861E-7</c:v>
                      </c:pt>
                      <c:pt idx="3064">
                        <c:v>1.6694829751953961E-7</c:v>
                      </c:pt>
                      <c:pt idx="3065">
                        <c:v>1.6432970677186461E-7</c:v>
                      </c:pt>
                      <c:pt idx="3066">
                        <c:v>1.6157891967867659E-7</c:v>
                      </c:pt>
                      <c:pt idx="3067">
                        <c:v>1.586995493290954E-7</c:v>
                      </c:pt>
                      <c:pt idx="3068">
                        <c:v>1.5569528718236371E-7</c:v>
                      </c:pt>
                      <c:pt idx="3069">
                        <c:v>1.5256990221383459E-7</c:v>
                      </c:pt>
                      <c:pt idx="3070">
                        <c:v>1.4932724002436609E-7</c:v>
                      </c:pt>
                      <c:pt idx="3071">
                        <c:v>1.4597122188345389E-7</c:v>
                      </c:pt>
                      <c:pt idx="3072">
                        <c:v>1.4250584367721269E-7</c:v>
                      </c:pt>
                      <c:pt idx="3073">
                        <c:v>1.389351747331844E-7</c:v>
                      </c:pt>
                      <c:pt idx="3074">
                        <c:v>1.3526335649522311E-7</c:v>
                      </c:pt>
                      <c:pt idx="3075">
                        <c:v>1.314946010231319E-7</c:v>
                      </c:pt>
                      <c:pt idx="3076">
                        <c:v>1.2763318929350429E-7</c:v>
                      </c:pt>
                      <c:pt idx="3077">
                        <c:v>1.2368346928009441E-7</c:v>
                      </c:pt>
                      <c:pt idx="3078">
                        <c:v>1.1964985379422339E-7</c:v>
                      </c:pt>
                      <c:pt idx="3079">
                        <c:v>1.1553681806805521E-7</c:v>
                      </c:pt>
                      <c:pt idx="3080">
                        <c:v>1.113488970660242E-7</c:v>
                      </c:pt>
                      <c:pt idx="3081">
                        <c:v>1.070906825123789E-7</c:v>
                      </c:pt>
                      <c:pt idx="3082">
                        <c:v>1.027668196254484E-7</c:v>
                      </c:pt>
                      <c:pt idx="3083">
                        <c:v>9.8382003552185898E-8</c:v>
                      </c:pt>
                      <c:pt idx="3084">
                        <c:v>9.3940975499326884E-8</c:v>
                      </c:pt>
                      <c:pt idx="3085">
                        <c:v>8.9448518560444333E-8</c:v>
                      </c:pt>
                      <c:pt idx="3086">
                        <c:v>8.4909453241166425E-8</c:v>
                      </c:pt>
                      <c:pt idx="3087">
                        <c:v>8.0328632687666484E-8</c:v>
                      </c:pt>
                      <c:pt idx="3088">
                        <c:v>7.5710937626472415E-8</c:v>
                      </c:pt>
                      <c:pt idx="3089">
                        <c:v>7.1061271026374588E-8</c:v>
                      </c:pt>
                      <c:pt idx="3090">
                        <c:v>6.6384552496059642E-8</c:v>
                      </c:pt>
                      <c:pt idx="3091">
                        <c:v>6.1685712433532693E-8</c:v>
                      </c:pt>
                      <c:pt idx="3092">
                        <c:v>5.696968594599828E-8</c:v>
                      </c:pt>
                      <c:pt idx="3093">
                        <c:v>5.224140656114397E-8</c:v>
                      </c:pt>
                      <c:pt idx="3094">
                        <c:v>4.7505799752849932E-8</c:v>
                      </c:pt>
                      <c:pt idx="3095">
                        <c:v>4.2767776306396418E-8</c:v>
                      </c:pt>
                      <c:pt idx="3096">
                        <c:v>3.8032225549887471E-8</c:v>
                      </c:pt>
                      <c:pt idx="3097">
                        <c:v>3.3304008480189133E-8</c:v>
                      </c:pt>
                      <c:pt idx="3098">
                        <c:v>2.8587950812898342E-8</c:v>
                      </c:pt>
                      <c:pt idx="3099">
                        <c:v>2.3888835986987831E-8</c:v>
                      </c:pt>
                      <c:pt idx="3100">
                        <c:v>1.9211398155457651E-8</c:v>
                      </c:pt>
                      <c:pt idx="3101">
                        <c:v>1.4560315193928569E-8</c:v>
                      </c:pt>
                      <c:pt idx="3102">
                        <c:v>9.9402017593745063E-9</c:v>
                      </c:pt>
                      <c:pt idx="3103">
                        <c:v>5.3556024311738639E-9</c:v>
                      </c:pt>
                      <c:pt idx="3104">
                        <c:v>8.1098496646251862E-10</c:v>
                      </c:pt>
                      <c:pt idx="3105">
                        <c:v>-3.6892662987836211E-9</c:v>
                      </c:pt>
                      <c:pt idx="3106">
                        <c:v>-8.1408568721806196E-9</c:v>
                      </c:pt>
                      <c:pt idx="3107">
                        <c:v>-1.2539588321171911E-8</c:v>
                      </c:pt>
                      <c:pt idx="3108">
                        <c:v>-1.688136425457165E-8</c:v>
                      </c:pt>
                      <c:pt idx="3109">
                        <c:v>-2.1162196042298771E-8</c:v>
                      </c:pt>
                      <c:pt idx="3110">
                        <c:v>-2.5378208247896101E-8</c:v>
                      </c:pt>
                      <c:pt idx="3111">
                        <c:v>-2.9525643750203609E-8</c:v>
                      </c:pt>
                      <c:pt idx="3112">
                        <c:v>-3.3600868532615457E-8</c:v>
                      </c:pt>
                      <c:pt idx="3113">
                        <c:v>-3.7600376120426797E-8</c:v>
                      </c:pt>
                      <c:pt idx="3114">
                        <c:v>-4.1520791649180187E-8</c:v>
                      </c:pt>
                      <c:pt idx="3115">
                        <c:v>-4.5358875549229569E-8</c:v>
                      </c:pt>
                      <c:pt idx="3116">
                        <c:v>-4.9111526834312992E-8</c:v>
                      </c:pt>
                      <c:pt idx="3117">
                        <c:v>-5.2775785984507728E-8</c:v>
                      </c:pt>
                      <c:pt idx="3118">
                        <c:v>-5.6348837416509958E-8</c:v>
                      </c:pt>
                      <c:pt idx="3119">
                        <c:v>-5.9828011536957226E-8</c:v>
                      </c:pt>
                      <c:pt idx="3120">
                        <c:v>-6.3210786377037527E-8</c:v>
                      </c:pt>
                      <c:pt idx="3121">
                        <c:v>-6.649478880945478E-8</c:v>
                      </c:pt>
                      <c:pt idx="3122">
                        <c:v>-6.9677795351287653E-8</c:v>
                      </c:pt>
                      <c:pt idx="3123">
                        <c:v>-7.2757732558936517E-8</c:v>
                      </c:pt>
                      <c:pt idx="3124">
                        <c:v>-7.573267702382664E-8</c:v>
                      </c:pt>
                      <c:pt idx="3125">
                        <c:v>-7.8600854979883477E-8</c:v>
                      </c:pt>
                      <c:pt idx="3126">
                        <c:v>-8.1360641536120429E-8</c:v>
                      </c:pt>
                      <c:pt idx="3127">
                        <c:v>-8.4010559549784349E-8</c:v>
                      </c:pt>
                      <c:pt idx="3128">
                        <c:v>-8.6549278157518117E-8</c:v>
                      </c:pt>
                      <c:pt idx="3129">
                        <c:v>-8.8975610983811606E-8</c:v>
                      </c:pt>
                      <c:pt idx="3130">
                        <c:v>-9.1288514047655266E-8</c:v>
                      </c:pt>
                      <c:pt idx="3131">
                        <c:v>-9.3487083389788487E-8</c:v>
                      </c:pt>
                      <c:pt idx="3132">
                        <c:v>-9.5570552444196537E-8</c:v>
                      </c:pt>
                      <c:pt idx="3133">
                        <c:v>-9.7538289178532045E-8</c:v>
                      </c:pt>
                      <c:pt idx="3134">
                        <c:v>-9.9389793029016088E-8</c:v>
                      </c:pt>
                      <c:pt idx="3135">
                        <c:v>-1.01124691655987E-7</c:v>
                      </c:pt>
                      <c:pt idx="3136">
                        <c:v>-1.027427375466495E-7</c:v>
                      </c:pt>
                      <c:pt idx="3137">
                        <c:v>-1.042438044917829E-7</c:v>
                      </c:pt>
                      <c:pt idx="3138">
                        <c:v>-1.0562788396313181E-7</c:v>
                      </c:pt>
                      <c:pt idx="3139">
                        <c:v>-1.068950814179398E-7</c:v>
                      </c:pt>
                      <c:pt idx="3140">
                        <c:v>-1.080456125566162E-7</c:v>
                      </c:pt>
                      <c:pt idx="3141">
                        <c:v>-1.09079799558901E-7</c:v>
                      </c:pt>
                      <c:pt idx="3142">
                        <c:v>-1.099980673229892E-7</c:v>
                      </c:pt>
                      <c:pt idx="3143">
                        <c:v>-1.108009397310347E-7</c:v>
                      </c:pt>
                      <c:pt idx="3144">
                        <c:v>-1.114890359632683E-7</c:v>
                      </c:pt>
                      <c:pt idx="3145">
                        <c:v>-1.120630668815323E-7</c:v>
                      </c:pt>
                      <c:pt idx="3146">
                        <c:v>-1.1252383150153731E-7</c:v>
                      </c:pt>
                      <c:pt idx="3147">
                        <c:v>-1.128722135714731E-7</c:v>
                      </c:pt>
                      <c:pt idx="3148">
                        <c:v>-1.1310917827282749E-7</c:v>
                      </c:pt>
                      <c:pt idx="3149">
                        <c:v>-1.1323576905739021E-7</c:v>
                      </c:pt>
                      <c:pt idx="3150">
                        <c:v>-1.132531046324517E-7</c:v>
                      </c:pt>
                      <c:pt idx="3151">
                        <c:v>-1.131623761042003E-7</c:v>
                      </c:pt>
                      <c:pt idx="3152">
                        <c:v>-1.1296484428723361E-7</c:v>
                      </c:pt>
                      <c:pt idx="3153">
                        <c:v>-1.126618371860135E-7</c:v>
                      </c:pt>
                      <c:pt idx="3154">
                        <c:v>-1.122547476519951E-7</c:v>
                      </c:pt>
                      <c:pt idx="3155">
                        <c:v>-1.117450312180543E-7</c:v>
                      </c:pt>
                      <c:pt idx="3156">
                        <c:v>-1.111342041097889E-7</c:v>
                      </c:pt>
                      <c:pt idx="3157">
                        <c:v>-1.104238414312369E-7</c:v>
                      </c:pt>
                      <c:pt idx="3158">
                        <c:v>-1.0961557552060931E-7</c:v>
                      </c:pt>
                      <c:pt idx="3159">
                        <c:v>-1.087110944697608E-7</c:v>
                      </c:pt>
                      <c:pt idx="3160">
                        <c:v>-1.0771214079933111E-7</c:v>
                      </c:pt>
                      <c:pt idx="3161">
                        <c:v>-1.066205102798382E-7</c:v>
                      </c:pt>
                      <c:pt idx="3162">
                        <c:v>-1.054380508874374E-7</c:v>
                      </c:pt>
                      <c:pt idx="3163">
                        <c:v>-1.041666618816716E-7</c:v>
                      </c:pt>
                      <c:pt idx="3164">
                        <c:v>-1.028082929912512E-7</c:v>
                      </c:pt>
                      <c:pt idx="3165">
                        <c:v>-1.013649436928166E-7</c:v>
                      </c:pt>
                      <c:pt idx="3166">
                        <c:v>-9.9838662566666289E-8</c:v>
                      </c:pt>
                      <c:pt idx="3167">
                        <c:v>-9.8231546712683195E-8</c:v>
                      </c:pt>
                      <c:pt idx="3168">
                        <c:v>-9.6545741209082377E-8</c:v>
                      </c:pt>
                      <c:pt idx="3169">
                        <c:v>-9.4783438596167712E-8</c:v>
                      </c:pt>
                      <c:pt idx="3170">
                        <c:v>-9.2946878367089269E-8</c:v>
                      </c:pt>
                      <c:pt idx="3171">
                        <c:v>-9.1038346447475643E-8</c:v>
                      </c:pt>
                      <c:pt idx="3172">
                        <c:v>-8.9060174645989969E-8</c:v>
                      </c:pt>
                      <c:pt idx="3173">
                        <c:v>-8.7014740058118344E-8</c:v>
                      </c:pt>
                      <c:pt idx="3174">
                        <c:v>-8.4904464405992334E-8</c:v>
                      </c:pt>
                      <c:pt idx="3175">
                        <c:v>-8.273181329767431E-8</c:v>
                      </c:pt>
                      <c:pt idx="3176">
                        <c:v>-8.0499295390110404E-8</c:v>
                      </c:pt>
                      <c:pt idx="3177">
                        <c:v>-7.8209461440957107E-8</c:v>
                      </c:pt>
                      <c:pt idx="3178">
                        <c:v>-7.5864903235489986E-8</c:v>
                      </c:pt>
                      <c:pt idx="3179">
                        <c:v>-7.3468252376103124E-8</c:v>
                      </c:pt>
                      <c:pt idx="3180">
                        <c:v>-7.1022178923178929E-8</c:v>
                      </c:pt>
                      <c:pt idx="3181">
                        <c:v>-6.8529389877585729E-8</c:v>
                      </c:pt>
                      <c:pt idx="3182">
                        <c:v>-6.5992627496555911E-8</c:v>
                      </c:pt>
                      <c:pt idx="3183">
                        <c:v>-6.3414667436341517E-8</c:v>
                      </c:pt>
                      <c:pt idx="3184">
                        <c:v>-6.0798316716687052E-8</c:v>
                      </c:pt>
                      <c:pt idx="3185">
                        <c:v>-5.8146411503867632E-8</c:v>
                      </c:pt>
                      <c:pt idx="3186">
                        <c:v>-5.5461814710824528E-8</c:v>
                      </c:pt>
                      <c:pt idx="3187">
                        <c:v>-5.2747413414648302E-8</c:v>
                      </c:pt>
                      <c:pt idx="3188">
                        <c:v>-5.000611609345817E-8</c:v>
                      </c:pt>
                      <c:pt idx="3189">
                        <c:v>-4.7240849686436798E-8</c:v>
                      </c:pt>
                      <c:pt idx="3190">
                        <c:v>-4.4454556482539272E-8</c:v>
                      </c:pt>
                      <c:pt idx="3191">
                        <c:v>-4.1650190845030548E-8</c:v>
                      </c:pt>
                      <c:pt idx="3192">
                        <c:v>-3.8830715780617601E-8</c:v>
                      </c:pt>
                      <c:pt idx="3193">
                        <c:v>-3.5999099363512103E-8</c:v>
                      </c:pt>
                      <c:pt idx="3194">
                        <c:v>-3.3158311026166748E-8</c:v>
                      </c:pt>
                      <c:pt idx="3195">
                        <c:v>-3.0311317729817032E-8</c:v>
                      </c:pt>
                      <c:pt idx="3196">
                        <c:v>-2.7461080029163979E-8</c:v>
                      </c:pt>
                      <c:pt idx="3197">
                        <c:v>-2.4610548046703169E-8</c:v>
                      </c:pt>
                      <c:pt idx="3198">
                        <c:v>-2.176265737316114E-8</c:v>
                      </c:pt>
                      <c:pt idx="3199">
                        <c:v>-1.8920324911359429E-8</c:v>
                      </c:pt>
                      <c:pt idx="3200">
                        <c:v>-1.6086444681575829E-8</c:v>
                      </c:pt>
                      <c:pt idx="3201">
                        <c:v>-1.326388360699339E-8</c:v>
                      </c:pt>
                      <c:pt idx="3202">
                        <c:v>-1.0455477298277721E-8</c:v>
                      </c:pt>
                      <c:pt idx="3203">
                        <c:v>-7.6640258565544592E-9</c:v>
                      </c:pt>
                      <c:pt idx="3204">
                        <c:v>-4.8922897141817864E-9</c:v>
                      </c:pt>
                      <c:pt idx="3205">
                        <c:v>-2.1429855326607522E-9</c:v>
                      </c:pt>
                      <c:pt idx="3206">
                        <c:v>5.8121782320017525E-10</c:v>
                      </c:pt>
                      <c:pt idx="3207">
                        <c:v>3.27770321608157E-9</c:v>
                      </c:pt>
                      <c:pt idx="3208">
                        <c:v>5.9439090536659637E-9</c:v>
                      </c:pt>
                      <c:pt idx="3209">
                        <c:v>8.5773329752271565E-9</c:v>
                      </c:pt>
                      <c:pt idx="3210">
                        <c:v>1.1175535390476241E-8</c:v>
                      </c:pt>
                      <c:pt idx="3211">
                        <c:v>1.373614285475651E-8</c:v>
                      </c:pt>
                      <c:pt idx="3212">
                        <c:v>1.6256851265679382E-8</c:v>
                      </c:pt>
                      <c:pt idx="3213">
                        <c:v>1.873542886747927E-8</c:v>
                      </c:pt>
                      <c:pt idx="3214">
                        <c:v>2.1169719050576188E-8</c:v>
                      </c:pt>
                      <c:pt idx="3215">
                        <c:v>2.355764293519978E-8</c:v>
                      </c:pt>
                      <c:pt idx="3216">
                        <c:v>2.5897201729299869E-8</c:v>
                      </c:pt>
                      <c:pt idx="3217">
                        <c:v>2.8186478852476261E-8</c:v>
                      </c:pt>
                      <c:pt idx="3218">
                        <c:v>3.0423641819186649E-8</c:v>
                      </c:pt>
                      <c:pt idx="3219">
                        <c:v>3.260694387603073E-8</c:v>
                      </c:pt>
                      <c:pt idx="3220">
                        <c:v>3.4734725389538291E-8</c:v>
                      </c:pt>
                      <c:pt idx="3221">
                        <c:v>3.6805414982467967E-8</c:v>
                      </c:pt>
                      <c:pt idx="3222">
                        <c:v>3.8817530418249153E-8</c:v>
                      </c:pt>
                      <c:pt idx="3223">
                        <c:v>4.0769679234779772E-8</c:v>
                      </c:pt>
                      <c:pt idx="3224">
                        <c:v>4.2660559130349287E-8</c:v>
                      </c:pt>
                      <c:pt idx="3225">
                        <c:v>4.4488958106016042E-8</c:v>
                      </c:pt>
                      <c:pt idx="3226">
                        <c:v>4.6253754370197033E-8</c:v>
                      </c:pt>
                      <c:pt idx="3227">
                        <c:v>4.7953916012683902E-8</c:v>
                      </c:pt>
                      <c:pt idx="3228">
                        <c:v>4.9588500456586633E-8</c:v>
                      </c:pt>
                      <c:pt idx="3229">
                        <c:v>5.1156653698032107E-8</c:v>
                      </c:pt>
                      <c:pt idx="3230">
                        <c:v>5.2657609344513577E-8</c:v>
                      </c:pt>
                      <c:pt idx="3231">
                        <c:v>5.4090687463928317E-8</c:v>
                      </c:pt>
                      <c:pt idx="3232">
                        <c:v>5.5455293257221182E-8</c:v>
                      </c:pt>
                      <c:pt idx="3233">
                        <c:v>5.6750915568452863E-8</c:v>
                      </c:pt>
                      <c:pt idx="3234">
                        <c:v>5.797712524674936E-8</c:v>
                      </c:pt>
                      <c:pt idx="3235">
                        <c:v>5.9133573375216291E-8</c:v>
                      </c:pt>
                      <c:pt idx="3236">
                        <c:v>6.0219989382370213E-8</c:v>
                      </c:pt>
                      <c:pt idx="3237">
                        <c:v>6.1236179051911348E-8</c:v>
                      </c:pt>
                      <c:pt idx="3238">
                        <c:v>6.2182022446896179E-8</c:v>
                      </c:pt>
                      <c:pt idx="3239">
                        <c:v>6.3057471764411575E-8</c:v>
                      </c:pt>
                      <c:pt idx="3240">
                        <c:v>6.386254913679009E-8</c:v>
                      </c:pt>
                      <c:pt idx="3241">
                        <c:v>6.4597344395173583E-8</c:v>
                      </c:pt>
                      <c:pt idx="3242">
                        <c:v>6.5262012810947752E-8</c:v>
                      </c:pt>
                      <c:pt idx="3243">
                        <c:v>6.5856772830099871E-8</c:v>
                      </c:pt>
                      <c:pt idx="3244">
                        <c:v>6.6381903814983402E-8</c:v>
                      </c:pt>
                      <c:pt idx="3245">
                        <c:v>6.6837743807314778E-8</c:v>
                      </c:pt>
                      <c:pt idx="3246">
                        <c:v>6.7224687325449114E-8</c:v>
                      </c:pt>
                      <c:pt idx="3247">
                        <c:v>6.7543183208116101E-8</c:v>
                      </c:pt>
                      <c:pt idx="3248">
                        <c:v>6.7793732515829498E-8</c:v>
                      </c:pt>
                      <c:pt idx="3249">
                        <c:v>6.797688650017773E-8</c:v>
                      </c:pt>
                      <c:pt idx="3250">
                        <c:v>6.8093244650093762E-8</c:v>
                      </c:pt>
                      <c:pt idx="3251">
                        <c:v>6.814345282304798E-8</c:v>
                      </c:pt>
                      <c:pt idx="3252">
                        <c:v>6.8128201467927325E-8</c:v>
                      </c:pt>
                      <c:pt idx="3253">
                        <c:v>6.8048223945120994E-8</c:v>
                      </c:pt>
                      <c:pt idx="3254">
                        <c:v>6.7904294948085452E-8</c:v>
                      </c:pt>
                      <c:pt idx="3255">
                        <c:v>6.7697229029399598E-8</c:v>
                      </c:pt>
                      <c:pt idx="3256">
                        <c:v>6.7427879233052299E-8</c:v>
                      </c:pt>
                      <c:pt idx="3257">
                        <c:v>6.709713583345474E-8</c:v>
                      </c:pt>
                      <c:pt idx="3258">
                        <c:v>6.670592518043216E-8</c:v>
                      </c:pt>
                      <c:pt idx="3259">
                        <c:v>6.6255208648256807E-8</c:v>
                      </c:pt>
                      <c:pt idx="3260">
                        <c:v>6.5745981685619592E-8</c:v>
                      </c:pt>
                      <c:pt idx="3261">
                        <c:v>6.5179272962330303E-8</c:v>
                      </c:pt>
                      <c:pt idx="3262">
                        <c:v>6.4556143607499099E-8</c:v>
                      </c:pt>
                      <c:pt idx="3263">
                        <c:v>6.387768653296541E-8</c:v>
                      </c:pt>
                      <c:pt idx="3264">
                        <c:v>6.3145025834849978E-8</c:v>
                      </c:pt>
                      <c:pt idx="3265">
                        <c:v>6.2359316265280877E-8</c:v>
                      </c:pt>
                      <c:pt idx="3266">
                        <c:v>6.1521742765632979E-8</c:v>
                      </c:pt>
                      <c:pt idx="3267">
                        <c:v>6.0633520051981609E-8</c:v>
                      </c:pt>
                      <c:pt idx="3268">
                        <c:v>5.9695892242940735E-8</c:v>
                      </c:pt>
                      <c:pt idx="3269">
                        <c:v>5.8710132519645048E-8</c:v>
                      </c:pt>
                      <c:pt idx="3270">
                        <c:v>5.7677542807300963E-8</c:v>
                      </c:pt>
                      <c:pt idx="3271">
                        <c:v>5.6599453467534458E-8</c:v>
                      </c:pt>
                      <c:pt idx="3272">
                        <c:v>5.547722299064856E-8</c:v>
                      </c:pt>
                      <c:pt idx="3273">
                        <c:v>5.4312237676928803E-8</c:v>
                      </c:pt>
                      <c:pt idx="3274">
                        <c:v>5.3105911296235388E-8</c:v>
                      </c:pt>
                      <c:pt idx="3275">
                        <c:v>5.1859684715339548E-8</c:v>
                      </c:pt>
                      <c:pt idx="3276">
                        <c:v>5.0575025482800938E-8</c:v>
                      </c:pt>
                      <c:pt idx="3277">
                        <c:v>4.9253427361582958E-8</c:v>
                      </c:pt>
                      <c:pt idx="3278">
                        <c:v>4.7896409800134158E-8</c:v>
                      </c:pt>
                      <c:pt idx="3279">
                        <c:v>4.6505517333249007E-8</c:v>
                      </c:pt>
                      <c:pt idx="3280">
                        <c:v>4.5082318904729147E-8</c:v>
                      </c:pt>
                      <c:pt idx="3281">
                        <c:v>4.3628407104606563E-8</c:v>
                      </c:pt>
                      <c:pt idx="3282">
                        <c:v>4.2145397314525352E-8</c:v>
                      </c:pt>
                      <c:pt idx="3283">
                        <c:v>4.0634926755766758E-8</c:v>
                      </c:pt>
                      <c:pt idx="3284">
                        <c:v>3.9098653435346768E-8</c:v>
                      </c:pt>
                      <c:pt idx="3285">
                        <c:v>3.7538254986590463E-8</c:v>
                      </c:pt>
                      <c:pt idx="3286">
                        <c:v>3.5955427401597961E-8</c:v>
                      </c:pt>
                      <c:pt idx="3287">
                        <c:v>3.4351883654080259E-8</c:v>
                      </c:pt>
                      <c:pt idx="3288">
                        <c:v>3.2729352212071627E-8</c:v>
                      </c:pt>
                      <c:pt idx="3289">
                        <c:v>3.1089575441108729E-8</c:v>
                      </c:pt>
                      <c:pt idx="3290">
                        <c:v>2.9434307899502121E-8</c:v>
                      </c:pt>
                      <c:pt idx="3291">
                        <c:v>2.7765314528398312E-8</c:v>
                      </c:pt>
                      <c:pt idx="3292">
                        <c:v>2.608436874033121E-8</c:v>
                      </c:pt>
                      <c:pt idx="3293">
                        <c:v>2.439325041095329E-8</c:v>
                      </c:pt>
                      <c:pt idx="3294">
                        <c:v>2.269374377961265E-8</c:v>
                      </c:pt>
                      <c:pt idx="3295">
                        <c:v>2.0987635265313458E-8</c:v>
                      </c:pt>
                      <c:pt idx="3296">
                        <c:v>1.927671120548992E-8</c:v>
                      </c:pt>
                      <c:pt idx="3297">
                        <c:v>1.7562755525749249E-8</c:v>
                      </c:pt>
                      <c:pt idx="3298">
                        <c:v>1.5847547349537491E-8</c:v>
                      </c:pt>
                      <c:pt idx="3299">
                        <c:v>1.4132858557264669E-8</c:v>
                      </c:pt>
                      <c:pt idx="3300">
                        <c:v>1.2420451305011821E-8</c:v>
                      </c:pt>
                      <c:pt idx="3301">
                        <c:v>1.071207551344271E-8</c:v>
                      </c:pt>
                      <c:pt idx="3302">
                        <c:v>9.0094663379044245E-9</c:v>
                      </c:pt>
                      <c:pt idx="3303">
                        <c:v>7.3143416310496767E-9</c:v>
                      </c:pt>
                      <c:pt idx="3304">
                        <c:v>5.6283994094622174E-9</c:v>
                      </c:pt>
                      <c:pt idx="3305">
                        <c:v>3.9533153359624533E-9</c:v>
                      </c:pt>
                      <c:pt idx="3306">
                        <c:v>2.2907402292396741E-9</c:v>
                      </c:pt>
                      <c:pt idx="3307">
                        <c:v>6.4229761241181966E-10</c:v>
                      </c:pt>
                      <c:pt idx="3308">
                        <c:v>-9.9041868806920653E-10</c:v>
                      </c:pt>
                      <c:pt idx="3309">
                        <c:v>-2.6058468819462238E-9</c:v>
                      </c:pt>
                      <c:pt idx="3310">
                        <c:v>-4.2024594823020161E-9</c:v>
                      </c:pt>
                      <c:pt idx="3311">
                        <c:v>-5.77876548989926E-9</c:v>
                      </c:pt>
                      <c:pt idx="3312">
                        <c:v>-7.3333124847760053E-9</c:v>
                      </c:pt>
                      <c:pt idx="3313">
                        <c:v>-8.8646886157674375E-9</c:v>
                      </c:pt>
                      <c:pt idx="3314">
                        <c:v>-1.03715244792578E-8</c:v>
                      </c:pt>
                      <c:pt idx="3315">
                        <c:v>-1.185249487919827E-8</c:v>
                      </c:pt>
                      <c:pt idx="3316">
                        <c:v>-1.3306320461148029E-8</c:v>
                      </c:pt>
                      <c:pt idx="3317">
                        <c:v>-1.473176921397606E-8</c:v>
                      </c:pt>
                      <c:pt idx="3318">
                        <c:v>-1.6127657833705692E-8</c:v>
                      </c:pt>
                      <c:pt idx="3319">
                        <c:v>-1.749285294484802E-8</c:v>
                      </c:pt>
                      <c:pt idx="3320">
                        <c:v>-1.8826272175565879E-8</c:v>
                      </c:pt>
                      <c:pt idx="3321">
                        <c:v>-2.012688508390422E-8</c:v>
                      </c:pt>
                      <c:pt idx="3322">
                        <c:v>-2.1393713933321951E-8</c:v>
                      </c:pt>
                      <c:pt idx="3323">
                        <c:v>-2.2625834316701851E-8</c:v>
                      </c:pt>
                      <c:pt idx="3324">
                        <c:v>-2.382237562899193E-8</c:v>
                      </c:pt>
                      <c:pt idx="3325">
                        <c:v>-2.4982521389599831E-8</c:v>
                      </c:pt>
                      <c:pt idx="3326">
                        <c:v>-2.6105509416546568E-8</c:v>
                      </c:pt>
                      <c:pt idx="3327">
                        <c:v>-2.7190631855353971E-8</c:v>
                      </c:pt>
                      <c:pt idx="3328">
                        <c:v>-2.8237235066464851E-8</c:v>
                      </c:pt>
                      <c:pt idx="3329">
                        <c:v>-2.92447193758576E-8</c:v>
                      </c:pt>
                      <c:pt idx="3330">
                        <c:v>-3.0212538694281122E-8</c:v>
                      </c:pt>
                      <c:pt idx="3331">
                        <c:v>-3.1140200011286023E-8</c:v>
                      </c:pt>
                      <c:pt idx="3332">
                        <c:v>-3.2027262770886628E-8</c:v>
                      </c:pt>
                      <c:pt idx="3333">
                        <c:v>-3.2873338136320723E-8</c:v>
                      </c:pt>
                      <c:pt idx="3334">
                        <c:v>-3.3678088151886137E-8</c:v>
                      </c:pt>
                      <c:pt idx="3335">
                        <c:v>-3.4441224810334837E-8</c:v>
                      </c:pt>
                      <c:pt idx="3336">
                        <c:v>-3.516250903468999E-8</c:v>
                      </c:pt>
                      <c:pt idx="3337">
                        <c:v>-3.5841749583668461E-8</c:v>
                      </c:pt>
                      <c:pt idx="3338">
                        <c:v>-3.6478801890143878E-8</c:v>
                      </c:pt>
                      <c:pt idx="3339">
                        <c:v>-3.7073566842240632E-8</c:v>
                      </c:pt>
                      <c:pt idx="3340">
                        <c:v>-3.7625989516739737E-8</c:v>
                      </c:pt>
                      <c:pt idx="3341">
                        <c:v>-3.813605787447293E-8</c:v>
                      </c:pt>
                      <c:pt idx="3342">
                        <c:v>-3.8603801427314568E-8</c:v>
                      </c:pt>
                      <c:pt idx="3343">
                        <c:v>-3.9029289886228121E-8</c:v>
                      </c:pt>
                      <c:pt idx="3344">
                        <c:v>-3.9412631799594141E-8</c:v>
                      </c:pt>
                      <c:pt idx="3345">
                        <c:v>-3.9753973190755639E-8</c:v>
                      </c:pt>
                      <c:pt idx="3346">
                        <c:v>-4.0053496203347419E-8</c:v>
                      </c:pt>
                      <c:pt idx="3347">
                        <c:v>-4.0311417762549841E-8</c:v>
                      </c:pt>
                      <c:pt idx="3348">
                        <c:v>-4.0527988259915468E-8</c:v>
                      </c:pt>
                      <c:pt idx="3349">
                        <c:v>-4.0703490268877342E-8</c:v>
                      </c:pt>
                      <c:pt idx="3350">
                        <c:v>-4.083823729745398E-8</c:v>
                      </c:pt>
                      <c:pt idx="3351">
                        <c:v>-4.0932572584030027E-8</c:v>
                      </c:pt>
                      <c:pt idx="3352">
                        <c:v>-4.0986867941420028E-8</c:v>
                      </c:pt>
                      <c:pt idx="3353">
                        <c:v>-4.1001522653718587E-8</c:v>
                      </c:pt>
                      <c:pt idx="3354">
                        <c:v>-4.097696242971128E-8</c:v>
                      </c:pt>
                      <c:pt idx="3355">
                        <c:v>-4.0913638415876E-8</c:v>
                      </c:pt>
                      <c:pt idx="3356">
                        <c:v>-4.0812026271246039E-8</c:v>
                      </c:pt>
                      <c:pt idx="3357">
                        <c:v>-4.0672625305646187E-8</c:v>
                      </c:pt>
                      <c:pt idx="3358">
                        <c:v>-4.0495957682051738E-8</c:v>
                      </c:pt>
                      <c:pt idx="3359">
                        <c:v>-4.0282567683073238E-8</c:v>
                      </c:pt>
                      <c:pt idx="3360">
                        <c:v>-4.0033021040833667E-8</c:v>
                      </c:pt>
                      <c:pt idx="3361">
                        <c:v>-3.9747904328789148E-8</c:v>
                      </c:pt>
                      <c:pt idx="3362">
                        <c:v>-3.9427824413365053E-8</c:v>
                      </c:pt>
                      <c:pt idx="3363">
                        <c:v>-3.9073407962620813E-8</c:v>
                      </c:pt>
                      <c:pt idx="3364">
                        <c:v>-3.8685301008549162E-8</c:v>
                      </c:pt>
                      <c:pt idx="3365">
                        <c:v>-3.826416855903909E-8</c:v>
                      </c:pt>
                      <c:pt idx="3366">
                        <c:v>-3.7810694255018977E-8</c:v>
                      </c:pt>
                      <c:pt idx="3367">
                        <c:v>-3.7325580067820331E-8</c:v>
                      </c:pt>
                      <c:pt idx="3368">
                        <c:v>-3.6809546031388643E-8</c:v>
                      </c:pt>
                      <c:pt idx="3369">
                        <c:v>-3.6263330003620442E-8</c:v>
                      </c:pt>
                      <c:pt idx="3370">
                        <c:v>-3.5687687450801613E-8</c:v>
                      </c:pt>
                      <c:pt idx="3371">
                        <c:v>-3.5083391248904151E-8</c:v>
                      </c:pt>
                      <c:pt idx="3372">
                        <c:v>-3.4451231495314513E-8</c:v>
                      </c:pt>
                      <c:pt idx="3373">
                        <c:v>-3.3792015324487493E-8</c:v>
                      </c:pt>
                      <c:pt idx="3374">
                        <c:v>-3.3106566720972462E-8</c:v>
                      </c:pt>
                      <c:pt idx="3375">
                        <c:v>-3.2395726323280262E-8</c:v>
                      </c:pt>
                      <c:pt idx="3376">
                        <c:v>-3.1660351212177753E-8</c:v>
                      </c:pt>
                      <c:pt idx="3377">
                        <c:v>-3.0901314677127198E-8</c:v>
                      </c:pt>
                      <c:pt idx="3378">
                        <c:v>-3.0119505954829171E-8</c:v>
                      </c:pt>
                      <c:pt idx="3379">
                        <c:v>-2.93158299340759E-8</c:v>
                      </c:pt>
                      <c:pt idx="3380">
                        <c:v>-2.8491206821484081E-8</c:v>
                      </c:pt>
                      <c:pt idx="3381">
                        <c:v>-2.7646571763035649E-8</c:v>
                      </c:pt>
                      <c:pt idx="3382">
                        <c:v>-2.678287441679604E-8</c:v>
                      </c:pt>
                      <c:pt idx="3383">
                        <c:v>-2.5901078472641148E-8</c:v>
                      </c:pt>
                      <c:pt idx="3384">
                        <c:v>-2.5002161115363981E-8</c:v>
                      </c:pt>
                      <c:pt idx="3385">
                        <c:v>-2.4087112428049041E-8</c:v>
                      </c:pt>
                      <c:pt idx="3386">
                        <c:v>-2.3156934733188949E-8</c:v>
                      </c:pt>
                      <c:pt idx="3387">
                        <c:v>-2.2212641869630919E-8</c:v>
                      </c:pt>
                      <c:pt idx="3388">
                        <c:v>-2.1255258404040721E-8</c:v>
                      </c:pt>
                      <c:pt idx="3389">
                        <c:v>-2.02858187762114E-8</c:v>
                      </c:pt>
                      <c:pt idx="3390">
                        <c:v>-1.9305366378168759E-8</c:v>
                      </c:pt>
                      <c:pt idx="3391">
                        <c:v>-1.8314952567693591E-8</c:v>
                      </c:pt>
                      <c:pt idx="3392">
                        <c:v>-1.7315635617480842E-8</c:v>
                      </c:pt>
                      <c:pt idx="3393">
                        <c:v>-1.6308479601789129E-8</c:v>
                      </c:pt>
                      <c:pt idx="3394">
                        <c:v>-1.5294553223068719E-8</c:v>
                      </c:pt>
                      <c:pt idx="3395">
                        <c:v>-1.4274928581601429E-8</c:v>
                      </c:pt>
                      <c:pt idx="3396">
                        <c:v>-1.32506798917844E-8</c:v>
                      </c:pt>
                      <c:pt idx="3397">
                        <c:v>-1.2222882149196929E-8</c:v>
                      </c:pt>
                      <c:pt idx="3398">
                        <c:v>-1.1192609753106619E-8</c:v>
                      </c:pt>
                      <c:pt idx="3399">
                        <c:v>-1.016093508951891E-8</c:v>
                      </c:pt>
                      <c:pt idx="3400">
                        <c:v>-9.1289270802777181E-9</c:v>
                      </c:pt>
                      <c:pt idx="3401">
                        <c:v>-8.0976497041333024E-9</c:v>
                      </c:pt>
                      <c:pt idx="3402">
                        <c:v>-7.0681604959661974E-9</c:v>
                      </c:pt>
                      <c:pt idx="3403">
                        <c:v>-6.0415090306646096E-9</c:v>
                      </c:pt>
                      <c:pt idx="3404">
                        <c:v>-5.0187353983431723E-9</c:v>
                      </c:pt>
                      <c:pt idx="3405">
                        <c:v>-4.0008686777734262E-9</c:v>
                      </c:pt>
                      <c:pt idx="3406">
                        <c:v>-2.9889254149847239E-9</c:v>
                      </c:pt>
                      <c:pt idx="3407">
                        <c:v>-1.9839081140569252E-9</c:v>
                      </c:pt>
                      <c:pt idx="3408">
                        <c:v>-9.8680374710615195E-10</c:v>
                      </c:pt>
                      <c:pt idx="3409">
                        <c:v>1.417709581743104E-12</c:v>
                      </c:pt>
                      <c:pt idx="3410">
                        <c:v>9.7980470644683923E-10</c:v>
                      </c:pt>
                      <c:pt idx="3411">
                        <c:v>1.9474255119284399E-9</c:v>
                      </c:pt>
                      <c:pt idx="3412">
                        <c:v>2.9033695576758621E-9</c:v>
                      </c:pt>
                      <c:pt idx="3413">
                        <c:v>3.8467487315463167E-9</c:v>
                      </c:pt>
                      <c:pt idx="3414">
                        <c:v>4.7766986125478346E-9</c:v>
                      </c:pt>
                      <c:pt idx="3415">
                        <c:v>5.6923796422623772E-9</c:v>
                      </c:pt>
                      <c:pt idx="3416">
                        <c:v>6.5929782276751806E-9</c:v>
                      </c:pt>
                      <c:pt idx="3417">
                        <c:v>7.477707770791439E-9</c:v>
                      </c:pt>
                      <c:pt idx="3418">
                        <c:v>8.345809620897027E-9</c:v>
                      </c:pt>
                      <c:pt idx="3419">
                        <c:v>9.1965539458138495E-9</c:v>
                      </c:pt>
                      <c:pt idx="3420">
                        <c:v>1.002924051904413E-8</c:v>
                      </c:pt>
                      <c:pt idx="3421">
                        <c:v>1.084319942023639E-8</c:v>
                      </c:pt>
                      <c:pt idx="3422">
                        <c:v>1.1637791646981311E-8</c:v>
                      </c:pt>
                      <c:pt idx="3423">
                        <c:v>1.241240963650789E-8</c:v>
                      </c:pt>
                      <c:pt idx="3424">
                        <c:v>1.3166477696442E-8</c:v>
                      </c:pt>
                      <c:pt idx="3425">
                        <c:v>1.389945234437036E-8</c:v>
                      </c:pt>
                      <c:pt idx="3426">
                        <c:v>1.4610822556521569E-8</c:v>
                      </c:pt>
                      <c:pt idx="3427">
                        <c:v>1.5300109926456851E-8</c:v>
                      </c:pt>
                      <c:pt idx="3428">
                        <c:v>1.5966868735209501E-8</c:v>
                      </c:pt>
                      <c:pt idx="3429">
                        <c:v>1.661068593485923E-8</c:v>
                      </c:pt>
                      <c:pt idx="3430">
                        <c:v>1.723118104803264E-8</c:v>
                      </c:pt>
                      <c:pt idx="3431">
                        <c:v>1.7828005986320661E-8</c:v>
                      </c:pt>
                      <c:pt idx="3432">
                        <c:v>1.8400844791062771E-8</c:v>
                      </c:pt>
                      <c:pt idx="3433">
                        <c:v>1.8949413300368579E-8</c:v>
                      </c:pt>
                      <c:pt idx="3434">
                        <c:v>1.9473458746647041E-8</c:v>
                      </c:pt>
                      <c:pt idx="3435">
                        <c:v>1.9972759289258961E-8</c:v>
                      </c:pt>
                      <c:pt idx="3436">
                        <c:v>2.044712348722434E-8</c:v>
                      </c:pt>
                      <c:pt idx="3437">
                        <c:v>2.089638971717541E-8</c:v>
                      </c:pt>
                      <c:pt idx="3438">
                        <c:v>2.1320425541976819E-8</c:v>
                      </c:pt>
                      <c:pt idx="3439">
                        <c:v>2.1719127035596541E-8</c:v>
                      </c:pt>
                      <c:pt idx="3440">
                        <c:v>2.2092418069957521E-8</c:v>
                      </c:pt>
                      <c:pt idx="3441">
                        <c:v>2.2440249569555609E-8</c:v>
                      </c:pt>
                      <c:pt idx="3442">
                        <c:v>2.2762598739680098E-8</c:v>
                      </c:pt>
                      <c:pt idx="3443">
                        <c:v>2.3059468274048939E-8</c:v>
                      </c:pt>
                      <c:pt idx="3444">
                        <c:v>2.3330885547605849E-8</c:v>
                      </c:pt>
                      <c:pt idx="3445">
                        <c:v>2.3576901800124261E-8</c:v>
                      </c:pt>
                      <c:pt idx="3446">
                        <c:v>2.3797591316100951E-8</c:v>
                      </c:pt>
                      <c:pt idx="3447">
                        <c:v>2.39930506062401E-8</c:v>
                      </c:pt>
                      <c:pt idx="3448">
                        <c:v>2.416339759557912E-8</c:v>
                      </c:pt>
                      <c:pt idx="3449">
                        <c:v>2.4308770823043279E-8</c:v>
                      </c:pt>
                      <c:pt idx="3450">
                        <c:v>2.4429328656911239E-8</c:v>
                      </c:pt>
                      <c:pt idx="3451">
                        <c:v>2.4525248530325729E-8</c:v>
                      </c:pt>
                      <c:pt idx="3452">
                        <c:v>2.459672620062432E-8</c:v>
                      </c:pt>
                      <c:pt idx="3453">
                        <c:v>2.4643975035871059E-8</c:v>
                      </c:pt>
                      <c:pt idx="3454">
                        <c:v>2.466722533155737E-8</c:v>
                      </c:pt>
                      <c:pt idx="3455">
                        <c:v>2.466672366000967E-8</c:v>
                      </c:pt>
                      <c:pt idx="3456">
                        <c:v>2.4642732254599851E-8</c:v>
                      </c:pt>
                      <c:pt idx="3457">
                        <c:v>2.4595528430403261E-8</c:v>
                      </c:pt>
                      <c:pt idx="3458">
                        <c:v>2.45254040424897E-8</c:v>
                      </c:pt>
                      <c:pt idx="3459">
                        <c:v>2.4432664982576351E-8</c:v>
                      </c:pt>
                      <c:pt idx="3460">
                        <c:v>2.431763071431704E-8</c:v>
                      </c:pt>
                      <c:pt idx="3461">
                        <c:v>2.4180633847051859E-8</c:v>
                      </c:pt>
                      <c:pt idx="3462">
                        <c:v>2.4022019747406611E-8</c:v>
                      </c:pt>
                      <c:pt idx="3463">
                        <c:v>2.3842146187706398E-8</c:v>
                      </c:pt>
                      <c:pt idx="3464">
                        <c:v>2.3641383029764711E-8</c:v>
                      </c:pt>
                      <c:pt idx="3465">
                        <c:v>2.3420111942223122E-8</c:v>
                      </c:pt>
                      <c:pt idx="3466">
                        <c:v>2.3178726149261529E-8</c:v>
                      </c:pt>
                      <c:pt idx="3467">
                        <c:v>2.291763020816488E-8</c:v>
                      </c:pt>
                      <c:pt idx="3468">
                        <c:v>2.2637239812927999E-8</c:v>
                      </c:pt>
                      <c:pt idx="3469">
                        <c:v>2.233798162081858E-8</c:v>
                      </c:pt>
                      <c:pt idx="3470">
                        <c:v>2.2020293098573891E-8</c:v>
                      </c:pt>
                      <c:pt idx="3471">
                        <c:v>2.1684622384715129E-8</c:v>
                      </c:pt>
                      <c:pt idx="3472">
                        <c:v>2.133142816429529E-8</c:v>
                      </c:pt>
                      <c:pt idx="3473">
                        <c:v>2.096117955227942E-8</c:v>
                      </c:pt>
                      <c:pt idx="3474">
                        <c:v>2.0574355981667001E-8</c:v>
                      </c:pt>
                      <c:pt idx="3475">
                        <c:v>2.0171447092420671E-8</c:v>
                      </c:pt>
                      <c:pt idx="3476">
                        <c:v>1.9752952617265469E-8</c:v>
                      </c:pt>
                      <c:pt idx="3477">
                        <c:v>1.931938226044917E-8</c:v>
                      </c:pt>
                      <c:pt idx="3478">
                        <c:v>1.887125556563179E-8</c:v>
                      </c:pt>
                      <c:pt idx="3479">
                        <c:v>1.8409101769174809E-8</c:v>
                      </c:pt>
                      <c:pt idx="3480">
                        <c:v>1.793345963525371E-8</c:v>
                      </c:pt>
                      <c:pt idx="3481">
                        <c:v>1.7444877269390371E-8</c:v>
                      </c:pt>
                      <c:pt idx="3482">
                        <c:v>1.6943911907212859E-8</c:v>
                      </c:pt>
                      <c:pt idx="3483">
                        <c:v>1.6431129675499281E-8</c:v>
                      </c:pt>
                      <c:pt idx="3484">
                        <c:v>1.5907105322823071E-8</c:v>
                      </c:pt>
                      <c:pt idx="3485">
                        <c:v>1.5372421917419121E-8</c:v>
                      </c:pt>
                      <c:pt idx="3486">
                        <c:v>1.482767051019985E-8</c:v>
                      </c:pt>
                      <c:pt idx="3487">
                        <c:v>1.427344976119628E-8</c:v>
                      </c:pt>
                      <c:pt idx="3488">
                        <c:v>1.371036552804215E-8</c:v>
                      </c:pt>
                      <c:pt idx="3489">
                        <c:v>1.313903041549245E-8</c:v>
                      </c:pt>
                      <c:pt idx="3490">
                        <c:v>1.2560063285334779E-8</c:v>
                      </c:pt>
                      <c:pt idx="3491">
                        <c:v>1.197408872644316E-8</c:v>
                      </c:pt>
                      <c:pt idx="3492">
                        <c:v>1.138173648510044E-8</c:v>
                      </c:pt>
                      <c:pt idx="3493">
                        <c:v>1.078364085609846E-8</c:v>
                      </c:pt>
                      <c:pt idx="3494">
                        <c:v>1.018044003551298E-8</c:v>
                      </c:pt>
                      <c:pt idx="3495">
                        <c:v>9.5727754364122675E-9</c:v>
                      </c:pt>
                      <c:pt idx="3496">
                        <c:v>8.961290969128407E-9</c:v>
                      </c:pt>
                      <c:pt idx="3497">
                        <c:v>8.3466322880598634E-9</c:v>
                      </c:pt>
                      <c:pt idx="3498">
                        <c:v>7.7294460073160179E-9</c:v>
                      </c:pt>
                      <c:pt idx="3499">
                        <c:v>7.1103788878182026E-9</c:v>
                      </c:pt>
                      <c:pt idx="3500">
                        <c:v>6.4900769987621121E-9</c:v>
                      </c:pt>
                      <c:pt idx="3501">
                        <c:v>5.8691848566207062E-9</c:v>
                      </c:pt>
                      <c:pt idx="3502">
                        <c:v>5.2483445450959918E-9</c:v>
                      </c:pt>
                      <c:pt idx="3503">
                        <c:v>4.6281948196474406E-9</c:v>
                      </c:pt>
                      <c:pt idx="3504">
                        <c:v>4.009370200397932E-9</c:v>
                      </c:pt>
                      <c:pt idx="3505">
                        <c:v>3.3925000573780181E-9</c:v>
                      </c:pt>
                      <c:pt idx="3506">
                        <c:v>2.7782076921786981E-9</c:v>
                      </c:pt>
                      <c:pt idx="3507">
                        <c:v>2.167109420166896E-9</c:v>
                      </c:pt>
                      <c:pt idx="3508">
                        <c:v>1.559813657476437E-9</c:v>
                      </c:pt>
                      <c:pt idx="3509">
                        <c:v>9.5692001699346971E-10</c:v>
                      </c:pt>
                      <c:pt idx="3510">
                        <c:v>3.5901841754586112E-10</c:v>
                      </c:pt>
                      <c:pt idx="3511">
                        <c:v>-2.3331178955291602E-10</c:v>
                      </c:pt>
                      <c:pt idx="3512">
                        <c:v>-8.19502672528504E-10</c:v>
                      </c:pt>
                      <c:pt idx="3513">
                        <c:v>-1.3989985457902721E-9</c:v>
                      </c:pt>
                      <c:pt idx="3514">
                        <c:v>-1.9712567673785302E-9</c:v>
                      </c:pt>
                      <c:pt idx="3515">
                        <c:v>-2.5357485035955891E-9</c:v>
                      </c:pt>
                      <c:pt idx="3516">
                        <c:v>-3.091959457379521E-9</c:v>
                      </c:pt>
                      <c:pt idx="3517">
                        <c:v>-3.6393905572243609E-9</c:v>
                      </c:pt>
                      <c:pt idx="3518">
                        <c:v>-4.1775586037106546E-9</c:v>
                      </c:pt>
                      <c:pt idx="3519">
                        <c:v>-4.7059968709613522E-9</c:v>
                      </c:pt>
                      <c:pt idx="3520">
                        <c:v>-5.2242556606570358E-9</c:v>
                      </c:pt>
                      <c:pt idx="3521">
                        <c:v>-5.7319028065331123E-9</c:v>
                      </c:pt>
                      <c:pt idx="3522">
                        <c:v>-6.2285241276278792E-9</c:v>
                      </c:pt>
                      <c:pt idx="3523">
                        <c:v>-6.7137238288608794E-9</c:v>
                      </c:pt>
                      <c:pt idx="3524">
                        <c:v>-7.1871248478776888E-9</c:v>
                      </c:pt>
                      <c:pt idx="3525">
                        <c:v>-7.6483691474507678E-9</c:v>
                      </c:pt>
                      <c:pt idx="3526">
                        <c:v>-8.097117953057162E-9</c:v>
                      </c:pt>
                      <c:pt idx="3527">
                        <c:v>-8.5330519356192519E-9</c:v>
                      </c:pt>
                      <c:pt idx="3528">
                        <c:v>-8.9558713397344955E-9</c:v>
                      </c:pt>
                      <c:pt idx="3529">
                        <c:v>-9.3652960580650448E-9</c:v>
                      </c:pt>
                      <c:pt idx="3530">
                        <c:v>-9.7610656528747131E-9</c:v>
                      </c:pt>
                      <c:pt idx="3531">
                        <c:v>-1.0142939326037259E-8</c:v>
                      </c:pt>
                      <c:pt idx="3532">
                        <c:v>-1.051069583913633E-8</c:v>
                      </c:pt>
                      <c:pt idx="3533">
                        <c:v>-1.0864133385561289E-8</c:v>
                      </c:pt>
                      <c:pt idx="3534">
                        <c:v>-1.120306941678007E-8</c:v>
                      </c:pt>
                      <c:pt idx="3535">
                        <c:v>-1.1527340425215581E-8</c:v>
                      </c:pt>
                      <c:pt idx="3536">
                        <c:v>-1.183680168638218E-8</c:v>
                      </c:pt>
                      <c:pt idx="3537">
                        <c:v>-1.2131326963129501E-8</c:v>
                      </c:pt>
                      <c:pt idx="3538">
                        <c:v>-1.241080817503366E-8</c:v>
                      </c:pt>
                      <c:pt idx="3539">
                        <c:v>-1.267515503611201E-8</c:v>
                      </c:pt>
                      <c:pt idx="3540">
                        <c:v>-1.2924294664168329E-8</c:v>
                      </c:pt>
                      <c:pt idx="3541">
                        <c:v>-1.315817116516365E-8</c:v>
                      </c:pt>
                      <c:pt idx="3542">
                        <c:v>-1.3376745196076779E-8</c:v>
                      </c:pt>
                      <c:pt idx="3543">
                        <c:v>-1.35799935097545E-8</c:v>
                      </c:pt>
                      <c:pt idx="3544">
                        <c:v>-1.376790848525646E-8</c:v>
                      </c:pt>
                      <c:pt idx="3545">
                        <c:v>-1.394049764718215E-8</c:v>
                      </c:pt>
                      <c:pt idx="3546">
                        <c:v>-1.409778317741617E-8</c:v>
                      </c:pt>
                      <c:pt idx="3547">
                        <c:v>-1.423980142265362E-8</c:v>
                      </c:pt>
                      <c:pt idx="3548">
                        <c:v>-1.43666024009637E-8</c:v>
                      </c:pt>
                      <c:pt idx="3549">
                        <c:v>-1.4478249310523851E-8</c:v>
                      </c:pt>
                      <c:pt idx="3550">
                        <c:v>-1.457481804350608E-8</c:v>
                      </c:pt>
                      <c:pt idx="3551">
                        <c:v>-1.4656396707923789E-8</c:v>
                      </c:pt>
                      <c:pt idx="3552">
                        <c:v>-1.472308516005585E-8</c:v>
                      </c:pt>
                      <c:pt idx="3553">
                        <c:v>-1.477499454985337E-8</c:v>
                      </c:pt>
                      <c:pt idx="3554">
                        <c:v>-1.481224688150807E-8</c:v>
                      </c:pt>
                      <c:pt idx="3555">
                        <c:v>-1.48349745911197E-8</c:v>
                      </c:pt>
                      <c:pt idx="3556">
                        <c:v>-1.484332014314814E-8</c:v>
                      </c:pt>
                      <c:pt idx="3557">
                        <c:v>-1.483743564707316E-8</c:v>
                      </c:pt>
                      <c:pt idx="3558">
                        <c:v>-1.4817482495416521E-8</c:v>
                      </c:pt>
                      <c:pt idx="3559">
                        <c:v>-1.478363102400718E-8</c:v>
                      </c:pt>
                      <c:pt idx="3560">
                        <c:v>-1.473606019509532E-8</c:v>
                      </c:pt>
                      <c:pt idx="3561">
                        <c:v>-1.4674957303645111E-8</c:v>
                      </c:pt>
                      <c:pt idx="3562">
                        <c:v>-1.4600517706864409E-8</c:v>
                      </c:pt>
                      <c:pt idx="3563">
                        <c:v>-1.451294457676174E-8</c:v>
                      </c:pt>
                      <c:pt idx="3564">
                        <c:v>-1.4412448675261251E-8</c:v>
                      </c:pt>
                      <c:pt idx="3565">
                        <c:v>-1.429924815115513E-8</c:v>
                      </c:pt>
                      <c:pt idx="3566">
                        <c:v>-1.417356835793575E-8</c:v>
                      </c:pt>
                      <c:pt idx="3567">
                        <c:v>-1.403564169132342E-8</c:v>
                      </c:pt>
                      <c:pt idx="3568">
                        <c:v>-1.388570744509529E-8</c:v>
                      </c:pt>
                      <c:pt idx="3569">
                        <c:v>-1.3724011683630899E-8</c:v>
                      </c:pt>
                      <c:pt idx="3570">
                        <c:v>-1.355080712941268E-8</c:v>
                      </c:pt>
                      <c:pt idx="3571">
                        <c:v>-1.3366353063568341E-8</c:v>
                      </c:pt>
                      <c:pt idx="3572">
                        <c:v>-1.3170915237406071E-8</c:v>
                      </c:pt>
                      <c:pt idx="3573">
                        <c:v>-1.2964765792785999E-8</c:v>
                      </c:pt>
                      <c:pt idx="3574">
                        <c:v>-1.2748183189080279E-8</c:v>
                      </c:pt>
                      <c:pt idx="3575">
                        <c:v>-1.2521452134408911E-8</c:v>
                      </c:pt>
                      <c:pt idx="3576">
                        <c:v>-1.228486351880002E-8</c:v>
                      </c:pt>
                      <c:pt idx="3577">
                        <c:v>-1.2038714346901741E-8</c:v>
                      </c:pt>
                      <c:pt idx="3578">
                        <c:v>-1.1783307667881929E-8</c:v>
                      </c:pt>
                      <c:pt idx="3579">
                        <c:v>-1.1518952500177599E-8</c:v>
                      </c:pt>
                      <c:pt idx="3580">
                        <c:v>-1.12459637488124E-8</c:v>
                      </c:pt>
                      <c:pt idx="3581">
                        <c:v>-1.0964662113071291E-8</c:v>
                      </c:pt>
                      <c:pt idx="3582">
                        <c:v>-1.067537398241665E-8</c:v>
                      </c:pt>
                      <c:pt idx="3583">
                        <c:v>-1.0378431318649649E-8</c:v>
                      </c:pt>
                      <c:pt idx="3584">
                        <c:v>-1.0074171522449749E-8</c:v>
                      </c:pt>
                      <c:pt idx="3585">
                        <c:v>-9.7629372825847207E-9</c:v>
                      </c:pt>
                      <c:pt idx="3586">
                        <c:v>-9.445076406240956E-9</c:v>
                      </c:pt>
                      <c:pt idx="3587">
                        <c:v>-9.1209416291208081E-9</c:v>
                      </c:pt>
                      <c:pt idx="3588">
                        <c:v>-8.7908904041360757E-9</c:v>
                      </c:pt>
                      <c:pt idx="3589">
                        <c:v>-8.455284667744413E-9</c:v>
                      </c:pt>
                      <c:pt idx="3590">
                        <c:v>-8.1144905831785113E-9</c:v>
                      </c:pt>
                      <c:pt idx="3591">
                        <c:v>-7.768878260053937E-9</c:v>
                      </c:pt>
                      <c:pt idx="3592">
                        <c:v>-7.4188214500611736E-9</c:v>
                      </c:pt>
                      <c:pt idx="3593">
                        <c:v>-7.0646972186735471E-9</c:v>
                      </c:pt>
                      <c:pt idx="3594">
                        <c:v>-6.7068855930463649E-9</c:v>
                      </c:pt>
                      <c:pt idx="3595">
                        <c:v>-6.3457691865020091E-9</c:v>
                      </c:pt>
                      <c:pt idx="3596">
                        <c:v>-5.9817328002272896E-9</c:v>
                      </c:pt>
                      <c:pt idx="3597">
                        <c:v>-5.6151630030259706E-9</c:v>
                      </c:pt>
                      <c:pt idx="3598">
                        <c:v>-5.2464476901955083E-9</c:v>
                      </c:pt>
                      <c:pt idx="3599">
                        <c:v>-4.8759756227894411E-9</c:v>
                      </c:pt>
                      <c:pt idx="3600">
                        <c:v>-4.5041359487270911E-9</c:v>
                      </c:pt>
                      <c:pt idx="3601">
                        <c:v>-4.1313177074001764E-9</c:v>
                      </c:pt>
                      <c:pt idx="3602">
                        <c:v>-3.7579093195877797E-9</c:v>
                      </c:pt>
                      <c:pt idx="3603">
                        <c:v>-3.3842980646488279E-9</c:v>
                      </c:pt>
                      <c:pt idx="3604">
                        <c:v>-3.0108695470937231E-9</c:v>
                      </c:pt>
                      <c:pt idx="3605">
                        <c:v>-2.6380071547688712E-9</c:v>
                      </c:pt>
                      <c:pt idx="3606">
                        <c:v>-2.266091510975597E-9</c:v>
                      </c:pt>
                      <c:pt idx="3607">
                        <c:v>-1.8954999229317961E-9</c:v>
                      </c:pt>
                      <c:pt idx="3608">
                        <c:v>-1.526605829057146E-9</c:v>
                      </c:pt>
                      <c:pt idx="3609">
                        <c:v>-1.1597782475887321E-9</c:v>
                      </c:pt>
                      <c:pt idx="3610">
                        <c:v>-7.9538122907152016E-10</c:v>
                      </c:pt>
                      <c:pt idx="3611">
                        <c:v>-4.3377331525585779E-10</c:v>
                      </c:pt>
                      <c:pt idx="3612">
                        <c:v>-7.5307006932349984E-11</c:v>
                      </c:pt>
                      <c:pt idx="3613">
                        <c:v>2.7967175682193968E-10</c:v>
                      </c:pt>
                      <c:pt idx="3614">
                        <c:v>6.3082410555627481E-10</c:v>
                      </c:pt>
                      <c:pt idx="3615">
                        <c:v>9.7781872817465431E-10</c:v>
                      </c:pt>
                      <c:pt idx="3616">
                        <c:v>1.320332345224871E-9</c:v>
                      </c:pt>
                      <c:pt idx="3617">
                        <c:v>1.658050160610611E-9</c:v>
                      </c:pt>
                      <c:pt idx="3618">
                        <c:v>1.9906662907177259E-9</c:v>
                      </c:pt>
                      <c:pt idx="3619">
                        <c:v>2.3178841690853629E-9</c:v>
                      </c:pt>
                      <c:pt idx="3620">
                        <c:v>2.6394169249157138E-9</c:v>
                      </c:pt>
                      <c:pt idx="3621">
                        <c:v>2.954987733881777E-9</c:v>
                      </c:pt>
                      <c:pt idx="3622">
                        <c:v>3.264330139877384E-9</c:v>
                      </c:pt>
                      <c:pt idx="3623">
                        <c:v>3.5671883465386299E-9</c:v>
                      </c:pt>
                      <c:pt idx="3624">
                        <c:v>3.8633174775675366E-9</c:v>
                      </c:pt>
                      <c:pt idx="3625">
                        <c:v>4.1524838050919866E-9</c:v>
                      </c:pt>
                      <c:pt idx="3626">
                        <c:v>4.4344649454998797E-9</c:v>
                      </c:pt>
                      <c:pt idx="3627">
                        <c:v>4.709050022400197E-9</c:v>
                      </c:pt>
                      <c:pt idx="3628">
                        <c:v>4.9760397965706511E-9</c:v>
                      </c:pt>
                      <c:pt idx="3629">
                        <c:v>5.2352467629647246E-9</c:v>
                      </c:pt>
                      <c:pt idx="3630">
                        <c:v>5.4864952150534573E-9</c:v>
                      </c:pt>
                      <c:pt idx="3631">
                        <c:v>5.7296212769832386E-9</c:v>
                      </c:pt>
                      <c:pt idx="3632">
                        <c:v>5.9644729042268572E-9</c:v>
                      </c:pt>
                      <c:pt idx="3633">
                        <c:v>6.1909098535907993E-9</c:v>
                      </c:pt>
                      <c:pt idx="3634">
                        <c:v>6.4088036236251939E-9</c:v>
                      </c:pt>
                      <c:pt idx="3635">
                        <c:v>6.6180373666489053E-9</c:v>
                      </c:pt>
                      <c:pt idx="3636">
                        <c:v>6.8185057737623448E-9</c:v>
                      </c:pt>
                      <c:pt idx="3637">
                        <c:v>7.0101149343617202E-9</c:v>
                      </c:pt>
                      <c:pt idx="3638">
                        <c:v>7.1927821718021354E-9</c:v>
                      </c:pt>
                      <c:pt idx="3639">
                        <c:v>7.3664358569701667E-9</c:v>
                      </c:pt>
                      <c:pt idx="3640">
                        <c:v>7.5310152016286537E-9</c:v>
                      </c:pt>
                      <c:pt idx="3641">
                        <c:v>7.6864700334774464E-9</c:v>
                      </c:pt>
                      <c:pt idx="3642">
                        <c:v>7.8327605549429504E-9</c:v>
                      </c:pt>
                      <c:pt idx="3643">
                        <c:v>7.9698570877587662E-9</c:v>
                      </c:pt>
                      <c:pt idx="3644">
                        <c:v>8.0977398054304446E-9</c:v>
                      </c:pt>
                      <c:pt idx="3645">
                        <c:v>8.2163984556946515E-9</c:v>
                      </c:pt>
                      <c:pt idx="3646">
                        <c:v>8.3258320750791283E-9</c:v>
                      </c:pt>
                      <c:pt idx="3647">
                        <c:v>8.426048697651991E-9</c:v>
                      </c:pt>
                      <c:pt idx="3648">
                        <c:v>8.5170650600114392E-9</c:v>
                      </c:pt>
                      <c:pt idx="3649">
                        <c:v>8.5989063045162702E-9</c:v>
                      </c:pt>
                      <c:pt idx="3650">
                        <c:v>8.6716056826899254E-9</c:v>
                      </c:pt>
                      <c:pt idx="3651">
                        <c:v>8.7352042606478145E-9</c:v>
                      </c:pt>
                      <c:pt idx="3652">
                        <c:v>8.7897506283029537E-9</c:v>
                      </c:pt>
                      <c:pt idx="3653">
                        <c:v>8.8353006139954369E-9</c:v>
                      </c:pt>
                      <c:pt idx="3654">
                        <c:v>8.8719170060715702E-9</c:v>
                      </c:pt>
                      <c:pt idx="3655">
                        <c:v>8.8996692828070451E-9</c:v>
                      </c:pt>
                      <c:pt idx="3656">
                        <c:v>8.9186333519292301E-9</c:v>
                      </c:pt>
                      <c:pt idx="3657">
                        <c:v>8.9288913008452696E-9</c:v>
                      </c:pt>
                      <c:pt idx="3658">
                        <c:v>8.9305311585285888E-9</c:v>
                      </c:pt>
                      <c:pt idx="3659">
                        <c:v>8.9236466698570017E-9</c:v>
                      </c:pt>
                      <c:pt idx="3660">
                        <c:v>8.9083370830321973E-9</c:v>
                      </c:pt>
                      <c:pt idx="3661">
                        <c:v>8.8847069505459027E-9</c:v>
                      </c:pt>
                      <c:pt idx="3662">
                        <c:v>8.8528659439914322E-9</c:v>
                      </c:pt>
                      <c:pt idx="3663">
                        <c:v>8.8129286828545672E-9</c:v>
                      </c:pt>
                      <c:pt idx="3664">
                        <c:v>8.7650145772551197E-9</c:v>
                      </c:pt>
                      <c:pt idx="3665">
                        <c:v>8.7092476844503842E-9</c:v>
                      </c:pt>
                      <c:pt idx="3666">
                        <c:v>8.6457565787584703E-9</c:v>
                      </c:pt>
                      <c:pt idx="3667">
                        <c:v>8.5746742344109048E-9</c:v>
                      </c:pt>
                      <c:pt idx="3668">
                        <c:v>8.4961379207026463E-9</c:v>
                      </c:pt>
                      <c:pt idx="3669">
                        <c:v>8.4102891086773215E-9</c:v>
                      </c:pt>
                      <c:pt idx="3670">
                        <c:v>8.3172733884617821E-9</c:v>
                      </c:pt>
                      <c:pt idx="3671">
                        <c:v>8.2172403962534084E-9</c:v>
                      </c:pt>
                      <c:pt idx="3672">
                        <c:v>8.110343749862027E-9</c:v>
                      </c:pt>
                      <c:pt idx="3673">
                        <c:v>7.9967409916233096E-9</c:v>
                      </c:pt>
                      <c:pt idx="3674">
                        <c:v>7.8765935374228183E-9</c:v>
                      </c:pt>
                      <c:pt idx="3675">
                        <c:v>7.7500666305085945E-9</c:v>
                      </c:pt>
                      <c:pt idx="3676">
                        <c:v>7.6173292987256095E-9</c:v>
                      </c:pt>
                      <c:pt idx="3677">
                        <c:v>7.4785543137672919E-9</c:v>
                      </c:pt>
                      <c:pt idx="3678">
                        <c:v>7.3339181510241456E-9</c:v>
                      </c:pt>
                      <c:pt idx="3679">
                        <c:v>7.1836009486001153E-9</c:v>
                      </c:pt>
                      <c:pt idx="3680">
                        <c:v>7.027786464081878E-9</c:v>
                      </c:pt>
                      <c:pt idx="3681">
                        <c:v>6.8666620276643146E-9</c:v>
                      </c:pt>
                      <c:pt idx="3682">
                        <c:v>6.7004184902729622E-9</c:v>
                      </c:pt>
                      <c:pt idx="3683">
                        <c:v>6.5292501653780846E-9</c:v>
                      </c:pt>
                      <c:pt idx="3684">
                        <c:v>6.3533547632509161E-9</c:v>
                      </c:pt>
                      <c:pt idx="3685">
                        <c:v>6.1729333164922017E-9</c:v>
                      </c:pt>
                      <c:pt idx="3686">
                        <c:v>5.9881900957444136E-9</c:v>
                      </c:pt>
                      <c:pt idx="3687">
                        <c:v>5.7993325145982857E-9</c:v>
                      </c:pt>
                      <c:pt idx="3688">
                        <c:v>5.6065710228058243E-9</c:v>
                      </c:pt>
                      <c:pt idx="3689">
                        <c:v>5.4101189870276954E-9</c:v>
                      </c:pt>
                      <c:pt idx="3690">
                        <c:v>5.2101925584606913E-9</c:v>
                      </c:pt>
                      <c:pt idx="3691">
                        <c:v>5.0070105268207116E-9</c:v>
                      </c:pt>
                      <c:pt idx="3692">
                        <c:v>4.8007941602856137E-9</c:v>
                      </c:pt>
                      <c:pt idx="3693">
                        <c:v>4.5917670311372496E-9</c:v>
                      </c:pt>
                      <c:pt idx="3694">
                        <c:v>4.3801548269825653E-9</c:v>
                      </c:pt>
                      <c:pt idx="3695">
                        <c:v>4.1661851475690553E-9</c:v>
                      </c:pt>
                      <c:pt idx="3696">
                        <c:v>3.9500872873516717E-9</c:v>
                      </c:pt>
                      <c:pt idx="3697">
                        <c:v>3.7320920041031967E-9</c:v>
                      </c:pt>
                      <c:pt idx="3698">
                        <c:v>3.5124312739991351E-9</c:v>
                      </c:pt>
                      <c:pt idx="3699">
                        <c:v>3.2913380337371152E-9</c:v>
                      </c:pt>
                      <c:pt idx="3700">
                        <c:v>3.0690459103779248E-9</c:v>
                      </c:pt>
                      <c:pt idx="3701">
                        <c:v>2.845788939719665E-9</c:v>
                      </c:pt>
                      <c:pt idx="3702">
                        <c:v>2.6218012741273701E-9</c:v>
                      </c:pt>
                      <c:pt idx="3703">
                        <c:v>2.39731688085033E-9</c:v>
                      </c:pt>
                      <c:pt idx="3704">
                        <c:v>2.1725692319545432E-9</c:v>
                      </c:pt>
                      <c:pt idx="3705">
                        <c:v>1.9477909870903161E-9</c:v>
                      </c:pt>
                      <c:pt idx="3706">
                        <c:v>1.7232136703907251E-9</c:v>
                      </c:pt>
                      <c:pt idx="3707">
                        <c:v>1.4990673428646171E-9</c:v>
                      </c:pt>
                      <c:pt idx="3708">
                        <c:v>1.275580271707508E-9</c:v>
                      </c:pt>
                      <c:pt idx="3709">
                        <c:v>1.0529785979950271E-9</c:v>
                      </c:pt>
                      <c:pt idx="3710">
                        <c:v>8.3148600425957572E-10</c:v>
                      </c:pt>
                      <c:pt idx="3711">
                        <c:v>6.1132338346876926E-10</c:v>
                      </c:pt>
                      <c:pt idx="3712">
                        <c:v>3.927085109365354E-10</c:v>
                      </c:pt>
                      <c:pt idx="3713">
                        <c:v>1.7585572069026049E-10</c:v>
                      </c:pt>
                      <c:pt idx="3714">
                        <c:v>-3.9024412195680862E-11</c:v>
                      </c:pt>
                      <c:pt idx="3715">
                        <c:v>-2.5172538182036E-10</c:v>
                      </c:pt>
                      <c:pt idx="3716">
                        <c:v>-4.6204505278712432E-10</c:v>
                      </c:pt>
                      <c:pt idx="3717">
                        <c:v>-6.6978595125484433E-10</c:v>
                      </c:pt>
                      <c:pt idx="3718">
                        <c:v>-8.7475554438107006E-10</c:v>
                      </c:pt>
                      <c:pt idx="3719">
                        <c:v>-1.076766506897613E-9</c:v>
                      </c:pt>
                      <c:pt idx="3720">
                        <c:v>-1.275636973643613E-9</c:v>
                      </c:pt>
                      <c:pt idx="3721">
                        <c:v>-1.471190776968425E-9</c:v>
                      </c:pt>
                      <c:pt idx="3722">
                        <c:v>-1.663257668017066E-9</c:v>
                      </c:pt>
                      <c:pt idx="3723">
                        <c:v>-1.8516735210127309E-9</c:v>
                      </c:pt>
                      <c:pt idx="3724">
                        <c:v>-2.0362805197644762E-9</c:v>
                      </c:pt>
                      <c:pt idx="3725">
                        <c:v>-2.2169273257442902E-9</c:v>
                      </c:pt>
                      <c:pt idx="3726">
                        <c:v>-2.3934692271957031E-9</c:v>
                      </c:pt>
                      <c:pt idx="3727">
                        <c:v>-2.5657682688632862E-9</c:v>
                      </c:pt>
                      <c:pt idx="3728">
                        <c:v>-2.7336933620532492E-9</c:v>
                      </c:pt>
                      <c:pt idx="3729">
                        <c:v>-2.897120374868928E-9</c:v>
                      </c:pt>
                      <c:pt idx="3730">
                        <c:v>-3.0559322025835532E-9</c:v>
                      </c:pt>
                      <c:pt idx="3731">
                        <c:v>-3.2100188182430231E-9</c:v>
                      </c:pt>
                      <c:pt idx="3732">
                        <c:v>-3.3592773037168351E-9</c:v>
                      </c:pt>
                      <c:pt idx="3733">
                        <c:v>-3.5036118615289161E-9</c:v>
                      </c:pt>
                      <c:pt idx="3734">
                        <c:v>-3.6429338079238769E-9</c:v>
                      </c:pt>
                      <c:pt idx="3735">
                        <c:v>-3.7771615477295554E-9</c:v>
                      </c:pt>
                      <c:pt idx="3736">
                        <c:v>-3.9062205316887453E-9</c:v>
                      </c:pt>
                      <c:pt idx="3737">
                        <c:v>-4.0300431970252046E-9</c:v>
                      </c:pt>
                      <c:pt idx="3738">
                        <c:v>-4.1485688921055921E-9</c:v>
                      </c:pt>
                      <c:pt idx="3739">
                        <c:v>-4.261743786140898E-9</c:v>
                      </c:pt>
                      <c:pt idx="3740">
                        <c:v>-4.3695207649473487E-9</c:v>
                      </c:pt>
                      <c:pt idx="3741">
                        <c:v>-4.471859313848844E-9</c:v>
                      </c:pt>
                      <c:pt idx="3742">
                        <c:v>-4.5687253888642799E-9</c:v>
                      </c:pt>
                      <c:pt idx="3743">
                        <c:v>-4.6600912773669779E-9</c:v>
                      </c:pt>
                      <c:pt idx="3744">
                        <c:v>-4.745935449438691E-9</c:v>
                      </c:pt>
                      <c:pt idx="3745">
                        <c:v>-4.8262424011683761E-9</c:v>
                      </c:pt>
                      <c:pt idx="3746">
                        <c:v>-4.9010024911605489E-9</c:v>
                      </c:pt>
                      <c:pt idx="3747">
                        <c:v>-4.9702117715237661E-9</c:v>
                      </c:pt>
                      <c:pt idx="3748">
                        <c:v>-5.0338718146017928E-9</c:v>
                      </c:pt>
                      <c:pt idx="3749">
                        <c:v>-5.0919895366979582E-9</c:v>
                      </c:pt>
                      <c:pt idx="3750">
                        <c:v>-5.1445770200161213E-9</c:v>
                      </c:pt>
                      <c:pt idx="3751">
                        <c:v>-5.1916513340052014E-9</c:v>
                      </c:pt>
                      <c:pt idx="3752">
                        <c:v>-5.2332343572532704E-9</c:v>
                      </c:pt>
                      <c:pt idx="3753">
                        <c:v>-5.2693526010217556E-9</c:v>
                      </c:pt>
                      <c:pt idx="3754">
                        <c:v>-5.3000370354510276E-9</c:v>
                      </c:pt>
                      <c:pt idx="3755">
                        <c:v>-5.3253229193996751E-9</c:v>
                      </c:pt>
                      <c:pt idx="3756">
                        <c:v>-5.3452496348050969E-9</c:v>
                      </c:pt>
                      <c:pt idx="3757">
                        <c:v>-5.3598605263725196E-9</c:v>
                      </c:pt>
                      <c:pt idx="3758">
                        <c:v>-5.3692027473120237E-9</c:v>
                      </c:pt>
                      <c:pt idx="3759">
                        <c:v>-5.373327111754299E-9</c:v>
                      </c:pt>
                      <c:pt idx="3760">
                        <c:v>-5.3722879543803168E-9</c:v>
                      </c:pt>
                      <c:pt idx="3761">
                        <c:v>-5.3661429977038128E-9</c:v>
                      </c:pt>
                      <c:pt idx="3762">
                        <c:v>-5.3549532273467224E-9</c:v>
                      </c:pt>
                      <c:pt idx="3763">
                        <c:v>-5.3387827755479324E-9</c:v>
                      </c:pt>
                      <c:pt idx="3764">
                        <c:v>-5.3176988130461404E-9</c:v>
                      </c:pt>
                      <c:pt idx="3765">
                        <c:v>-5.2917714493784377E-9</c:v>
                      </c:pt>
                      <c:pt idx="3766">
                        <c:v>-5.261073641539381E-9</c:v>
                      </c:pt>
                      <c:pt idx="3767">
                        <c:v>-5.2256811108503142E-9</c:v>
                      </c:pt>
                      <c:pt idx="3768">
                        <c:v>-5.1856722677970298E-9</c:v>
                      </c:pt>
                      <c:pt idx="3769">
                        <c:v>-5.1411281445071177E-9</c:v>
                      </c:pt>
                      <c:pt idx="3770">
                        <c:v>-5.0921323344550216E-9</c:v>
                      </c:pt>
                      <c:pt idx="3771">
                        <c:v>-5.0387709389062468E-9</c:v>
                      </c:pt>
                      <c:pt idx="3772">
                        <c:v>-4.9811325195403397E-9</c:v>
                      </c:pt>
                      <c:pt idx="3773">
                        <c:v>-4.9193080566287788E-9</c:v>
                      </c:pt>
                      <c:pt idx="3774">
                        <c:v>-4.8533909120857641E-9</c:v>
                      </c:pt>
                      <c:pt idx="3775">
                        <c:v>-4.7834767966599699E-9</c:v>
                      </c:pt>
                      <c:pt idx="3776">
                        <c:v>-4.7096637404943903E-9</c:v>
                      </c:pt>
                      <c:pt idx="3777">
                        <c:v>-4.6320520662464416E-9</c:v>
                      </c:pt>
                      <c:pt idx="3778">
                        <c:v>-4.5507443639361521E-9</c:v>
                      </c:pt>
                      <c:pt idx="3779">
                        <c:v>-4.4658454666722914E-9</c:v>
                      </c:pt>
                      <c:pt idx="3780">
                        <c:v>-4.377462426399515E-9</c:v>
                      </c:pt>
                      <c:pt idx="3781">
                        <c:v>-4.2857044888087422E-9</c:v>
                      </c:pt>
                      <c:pt idx="3782">
                        <c:v>-4.1906830665617118E-9</c:v>
                      </c:pt>
                      <c:pt idx="3783">
                        <c:v>-4.0925117099990102E-9</c:v>
                      </c:pt>
                      <c:pt idx="3784">
                        <c:v>-3.9913060745244964E-9</c:v>
                      </c:pt>
                      <c:pt idx="3785">
                        <c:v>-3.8871838838932303E-9</c:v>
                      </c:pt>
                      <c:pt idx="3786">
                        <c:v>-3.7802648886690118E-9</c:v>
                      </c:pt>
                      <c:pt idx="3787">
                        <c:v>-3.6706708191667578E-9</c:v>
                      </c:pt>
                      <c:pt idx="3788">
                        <c:v>-3.5585253322469288E-9</c:v>
                      </c:pt>
                      <c:pt idx="3789">
                        <c:v>-3.4439539513904458E-9</c:v>
                      </c:pt>
                      <c:pt idx="3790">
                        <c:v>-3.327083999546117E-9</c:v>
                      </c:pt>
                      <c:pt idx="3791">
                        <c:v>-3.2080445243144631E-9</c:v>
                      </c:pt>
                      <c:pt idx="3792">
                        <c:v>-3.0869662151042131E-9</c:v>
                      </c:pt>
                      <c:pt idx="3793">
                        <c:v>-2.963981311975092E-9</c:v>
                      </c:pt>
                      <c:pt idx="3794">
                        <c:v>-2.8392235059622442E-9</c:v>
                      </c:pt>
                      <c:pt idx="3795">
                        <c:v>-2.712827830757207E-9</c:v>
                      </c:pt>
                      <c:pt idx="3796">
                        <c:v>-2.584930545706657E-9</c:v>
                      </c:pt>
                      <c:pt idx="3797">
                        <c:v>-2.4556690101692602E-9</c:v>
                      </c:pt>
                      <c:pt idx="3798">
                        <c:v>-2.3251815493601631E-9</c:v>
                      </c:pt>
                      <c:pt idx="3799">
                        <c:v>-2.1936073118904539E-9</c:v>
                      </c:pt>
                      <c:pt idx="3800">
                        <c:v>-2.0610861192910769E-9</c:v>
                      </c:pt>
                      <c:pt idx="3801">
                        <c:v>-1.9277583078903831E-9</c:v>
                      </c:pt>
                      <c:pt idx="3802">
                        <c:v>-1.7937645634871121E-9</c:v>
                      </c:pt>
                      <c:pt idx="3803">
                        <c:v>-1.6592457493354759E-9</c:v>
                      </c:pt>
                      <c:pt idx="3804">
                        <c:v>-1.524342728021249E-9</c:v>
                      </c:pt>
                      <c:pt idx="3805">
                        <c:v>-1.3891961778758869E-9</c:v>
                      </c:pt>
                      <c:pt idx="3806">
                        <c:v>-1.2539464046292419E-9</c:v>
                      </c:pt>
                      <c:pt idx="3807">
                        <c:v>-1.11873314905094E-9</c:v>
                      </c:pt>
                      <c:pt idx="3808">
                        <c:v>-9.8369539138033652E-10</c:v>
                      </c:pt>
                      <c:pt idx="3809">
                        <c:v>-8.4897115337894002E-10</c:v>
                      </c:pt>
                      <c:pt idx="3810">
                        <c:v>-7.1469729887237239E-10</c:v>
                      </c:pt>
                      <c:pt idx="3811">
                        <c:v>-5.81009333671791E-10</c:v>
                      </c:pt>
                      <c:pt idx="3812">
                        <c:v>-4.4804120578450831E-10</c:v>
                      </c:pt>
                      <c:pt idx="3813">
                        <c:v>-3.1592510683039971E-10</c:v>
                      </c:pt>
                      <c:pt idx="3814">
                        <c:v>-1.8479127558426029E-10</c:v>
                      </c:pt>
                      <c:pt idx="3815">
                        <c:v>-5.4767804557395508E-11</c:v>
                      </c:pt>
                      <c:pt idx="3816">
                        <c:v>7.4019549476451856E-11</c:v>
                      </c:pt>
                      <c:pt idx="3817">
                        <c:v>2.01447550130347E-10</c:v>
                      </c:pt>
                      <c:pt idx="3818">
                        <c:v>3.2739566037289062E-10</c:v>
                      </c:pt>
                      <c:pt idx="3819">
                        <c:v>4.5174621499060091E-10</c:v>
                      </c:pt>
                      <c:pt idx="3820">
                        <c:v>5.7438458576334159E-10</c:v>
                      </c:pt>
                      <c:pt idx="3821">
                        <c:v>6.951993386127236E-10</c:v>
                      </c:pt>
                      <c:pt idx="3822">
                        <c:v>8.1408238203762823E-10</c:v>
                      </c:pt>
                      <c:pt idx="3823">
                        <c:v>9.3092910620466144E-10</c:v>
                      </c:pt>
                      <c:pt idx="3824">
                        <c:v>1.0456385121231709E-9</c:v>
                      </c:pt>
                      <c:pt idx="3825">
                        <c:v>1.1581133304005761E-9</c:v>
                      </c:pt>
                      <c:pt idx="3826">
                        <c:v>1.2682601291373249E-9</c:v>
                      </c:pt>
                      <c:pt idx="3827">
                        <c:v>1.3759894105974899E-9</c:v>
                      </c:pt>
                      <c:pt idx="3828">
                        <c:v>1.481215696359707E-9</c:v>
                      </c:pt>
                      <c:pt idx="3829">
                        <c:v>1.5838576007309961E-9</c:v>
                      </c:pt>
                      <c:pt idx="3830">
                        <c:v>1.6838378922797529E-9</c:v>
                      </c:pt>
                      <c:pt idx="3831">
                        <c:v>1.781083543421922E-9</c:v>
                      </c:pt>
                      <c:pt idx="3832">
                        <c:v>1.8755257680702869E-9</c:v>
                      </c:pt>
                      <c:pt idx="3833">
                        <c:v>1.967100047430753E-9</c:v>
                      </c:pt>
                      <c:pt idx="3834">
                        <c:v>2.0557461441046929E-9</c:v>
                      </c:pt>
                      <c:pt idx="3835">
                        <c:v>2.141408104726834E-9</c:v>
                      </c:pt>
                      <c:pt idx="3836">
                        <c:v>2.2240342514381531E-9</c:v>
                      </c:pt>
                      <c:pt idx="3837">
                        <c:v>2.3035771625577121E-9</c:v>
                      </c:pt>
                      <c:pt idx="3838">
                        <c:v>2.3799936428807051E-9</c:v>
                      </c:pt>
                      <c:pt idx="3839">
                        <c:v>2.45324468408695E-9</c:v>
                      </c:pt>
                      <c:pt idx="3840">
                        <c:v>2.523295415798253E-9</c:v>
                      </c:pt>
                      <c:pt idx="3841">
                        <c:v>2.590115047870315E-9</c:v>
                      </c:pt>
                      <c:pt idx="3842">
                        <c:v>2.653676804548778E-9</c:v>
                      </c:pt>
                      <c:pt idx="3843">
                        <c:v>2.7139578511563428E-9</c:v>
                      </c:pt>
                      <c:pt idx="3844">
                        <c:v>2.7709392140086839E-9</c:v>
                      </c:pt>
                      <c:pt idx="3845">
                        <c:v>2.824605694283357E-9</c:v>
                      </c:pt>
                      <c:pt idx="3846">
                        <c:v>2.874945776584535E-9</c:v>
                      </c:pt>
                      <c:pt idx="3847">
                        <c:v>2.921951532960064E-9</c:v>
                      </c:pt>
                      <c:pt idx="3848">
                        <c:v>2.965618523133416E-9</c:v>
                      </c:pt>
                      <c:pt idx="3849">
                        <c:v>3.0059456917142222E-9</c:v>
                      </c:pt>
                      <c:pt idx="3850">
                        <c:v>3.042935263145328E-9</c:v>
                      </c:pt>
                      <c:pt idx="3851">
                        <c:v>3.0765926351321511E-9</c:v>
                      </c:pt>
                      <c:pt idx="3852">
                        <c:v>3.1069262712830869E-9</c:v>
                      </c:pt>
                      <c:pt idx="3853">
                        <c:v>3.133947593666051E-9</c:v>
                      </c:pt>
                      <c:pt idx="3854">
                        <c:v>3.1576708759579539E-9</c:v>
                      </c:pt>
                      <c:pt idx="3855">
                        <c:v>3.1781131378298282E-9</c:v>
                      </c:pt>
                      <c:pt idx="3856">
                        <c:v>3.1952940411723162E-9</c:v>
                      </c:pt>
                      <c:pt idx="3857">
                        <c:v>3.2092357887233919E-9</c:v>
                      </c:pt>
                      <c:pt idx="3858">
                        <c:v>3.2199630256134998E-9</c:v>
                      </c:pt>
                      <c:pt idx="3859">
                        <c:v>3.2275027442934839E-9</c:v>
                      </c:pt>
                      <c:pt idx="3860">
                        <c:v>3.231884193257587E-9</c:v>
                      </c:pt>
                      <c:pt idx="3861">
                        <c:v>3.233138789918397E-9</c:v>
                      </c:pt>
                      <c:pt idx="3862">
                        <c:v>3.231300037933288E-9</c:v>
                      </c:pt>
                      <c:pt idx="3863">
                        <c:v>3.226403449223106E-9</c:v>
                      </c:pt>
                      <c:pt idx="3864">
                        <c:v>3.2184864708640769E-9</c:v>
                      </c:pt>
                      <c:pt idx="3865">
                        <c:v>3.2075884169740638E-9</c:v>
                      </c:pt>
                      <c:pt idx="3866">
                        <c:v>3.1937504056542309E-9</c:v>
                      </c:pt>
                      <c:pt idx="3867">
                        <c:v>3.177015300988174E-9</c:v>
                      </c:pt>
                      <c:pt idx="3868">
                        <c:v>3.157427660042354E-9</c:v>
                      </c:pt>
                      <c:pt idx="3869">
                        <c:v>3.1350336847557371E-9</c:v>
                      </c:pt>
                      <c:pt idx="3870">
                        <c:v>3.1098811785520422E-9</c:v>
                      </c:pt>
                      <c:pt idx="3871">
                        <c:v>3.0820195074569091E-9</c:v>
                      </c:pt>
                      <c:pt idx="3872">
                        <c:v>3.0514995654532508E-9</c:v>
                      </c:pt>
                      <c:pt idx="3873">
                        <c:v>3.0183737437637259E-9</c:v>
                      </c:pt>
                      <c:pt idx="3874">
                        <c:v>2.982695903707653E-9</c:v>
                      </c:pt>
                      <c:pt idx="3875">
                        <c:v>2.94452135274211E-9</c:v>
                      </c:pt>
                      <c:pt idx="3876">
                        <c:v>2.903906823265317E-9</c:v>
                      </c:pt>
                      <c:pt idx="3877">
                        <c:v>2.8609104537310101E-9</c:v>
                      </c:pt>
                      <c:pt idx="3878">
                        <c:v>2.8155917716004299E-9</c:v>
                      </c:pt>
                      <c:pt idx="3879">
                        <c:v>2.768011677638738E-9</c:v>
                      </c:pt>
                      <c:pt idx="3880">
                        <c:v>2.718232431051076E-9</c:v>
                      </c:pt>
                      <c:pt idx="3881">
                        <c:v>2.666317634944465E-9</c:v>
                      </c:pt>
                      <c:pt idx="3882">
                        <c:v>2.6123322215982169E-9</c:v>
                      </c:pt>
                      <c:pt idx="3883">
                        <c:v>2.556342437029357E-9</c:v>
                      </c:pt>
                      <c:pt idx="3884">
                        <c:v>2.498415824345469E-9</c:v>
                      </c:pt>
                      <c:pt idx="3885">
                        <c:v>2.4386212053901872E-9</c:v>
                      </c:pt>
                      <c:pt idx="3886">
                        <c:v>2.3770286602027861E-9</c:v>
                      </c:pt>
                      <c:pt idx="3887">
                        <c:v>2.3137095038367699E-9</c:v>
                      </c:pt>
                      <c:pt idx="3888">
                        <c:v>2.2487362601058519E-9</c:v>
                      </c:pt>
                      <c:pt idx="3889">
                        <c:v>2.1821826318579969E-9</c:v>
                      </c:pt>
                      <c:pt idx="3890">
                        <c:v>2.1141234674098379E-9</c:v>
                      </c:pt>
                      <c:pt idx="3891">
                        <c:v>2.0446347228137348E-9</c:v>
                      </c:pt>
                      <c:pt idx="3892">
                        <c:v>1.9737934196676372E-9</c:v>
                      </c:pt>
                      <c:pt idx="3893">
                        <c:v>1.901677598221575E-9</c:v>
                      </c:pt>
                      <c:pt idx="3894">
                        <c:v>1.8283662655817981E-9</c:v>
                      </c:pt>
                      <c:pt idx="3895">
                        <c:v>1.7539393388578569E-9</c:v>
                      </c:pt>
                      <c:pt idx="3896">
                        <c:v>1.678477583149104E-9</c:v>
                      </c:pt>
                      <c:pt idx="3897">
                        <c:v>1.602062544315018E-9</c:v>
                      </c:pt>
                      <c:pt idx="3898">
                        <c:v>1.5247764765254539E-9</c:v>
                      </c:pt>
                      <c:pt idx="3899">
                        <c:v>1.446702264636262E-9</c:v>
                      </c:pt>
                      <c:pt idx="3900">
                        <c:v>1.3679233414856691E-9</c:v>
                      </c:pt>
                      <c:pt idx="3901">
                        <c:v>1.288523600257165E-9</c:v>
                      </c:pt>
                      <c:pt idx="3902">
                        <c:v>1.2085873021012989E-9</c:v>
                      </c:pt>
                      <c:pt idx="3903">
                        <c:v>1.128198979256329E-9</c:v>
                      </c:pt>
                      <c:pt idx="3904">
                        <c:v>1.0474433339509959E-9</c:v>
                      </c:pt>
                      <c:pt idx="3905">
                        <c:v>9.6640513341605905E-10</c:v>
                      </c:pt>
                      <c:pt idx="3906">
                        <c:v>8.8516910136951205E-10</c:v>
                      </c:pt>
                      <c:pt idx="3907">
                        <c:v>8.0381980637658589E-10</c:v>
                      </c:pt>
                      <c:pt idx="3908">
                        <c:v>7.224415475196851E-10</c:v>
                      </c:pt>
                      <c:pt idx="3909">
                        <c:v>6.4111823784130311E-10</c:v>
                      </c:pt>
                      <c:pt idx="3910">
                        <c:v>5.5993328604950743E-10</c:v>
                      </c:pt>
                      <c:pt idx="3911">
                        <c:v>4.7896947699590678E-10</c:v>
                      </c:pt>
                      <c:pt idx="3912">
                        <c:v>3.9830885145460862E-10</c:v>
                      </c:pt>
                      <c:pt idx="3913">
                        <c:v>3.1803258574218581E-10</c:v>
                      </c:pt>
                      <c:pt idx="3914">
                        <c:v>2.3822087172822192E-10</c:v>
                      </c:pt>
                      <c:pt idx="3915">
                        <c:v>1.5895279778900761E-10</c:v>
                      </c:pt>
                      <c:pt idx="3916">
                        <c:v>8.0306231257844586E-11</c:v>
                      </c:pt>
                      <c:pt idx="3917">
                        <c:v>2.357702919539763E-12</c:v>
                      </c:pt>
                      <c:pt idx="3918">
                        <c:v>-7.4817705912493817E-11</c:v>
                      </c:pt>
                      <c:pt idx="3919">
                        <c:v>-1.511464732105324E-10</c:v>
                      </c:pt>
                      <c:pt idx="3920">
                        <c:v>-2.2655674243104321E-10</c:v>
                      </c:pt>
                      <c:pt idx="3921">
                        <c:v>-3.0097842461066309E-10</c:v>
                      </c:pt>
                      <c:pt idx="3922">
                        <c:v>-3.7434329589909819E-10</c:v>
                      </c:pt>
                      <c:pt idx="3923">
                        <c:v>-4.4658509009585167E-10</c:v>
                      </c:pt>
                      <c:pt idx="3924">
                        <c:v>-5.1763958579058252E-10</c:v>
                      </c:pt>
                      <c:pt idx="3925">
                        <c:v>-5.8744468774168319E-10</c:v>
                      </c:pt>
                      <c:pt idx="3926">
                        <c:v>-6.5594050216424049E-10</c:v>
                      </c:pt>
                      <c:pt idx="3927">
                        <c:v>-7.230694056394345E-10</c:v>
                      </c:pt>
                      <c:pt idx="3928">
                        <c:v>-7.8877610739823561E-10</c:v>
                      </c:pt>
                      <c:pt idx="3929">
                        <c:v>-8.5300770477641685E-10</c:v>
                      </c:pt>
                      <c:pt idx="3930">
                        <c:v>-9.1571373168133704E-10</c:v>
                      </c:pt>
                      <c:pt idx="3931">
                        <c:v>-9.7684619995716696E-10</c:v>
                      </c:pt>
                      <c:pt idx="3932">
                        <c:v>-1.036359633580968E-9</c:v>
                      </c:pt>
                      <c:pt idx="3933">
                        <c:v>-1.094211095667162E-9</c:v>
                      </c:pt>
                      <c:pt idx="3934">
                        <c:v>-1.1503602083044719E-9</c:v>
                      </c:pt>
                      <c:pt idx="3935">
                        <c:v>-1.204769165293557E-9</c:v>
                      </c:pt>
                      <c:pt idx="3936">
                        <c:v>-1.257402737898151E-9</c:v>
                      </c:pt>
                      <c:pt idx="3937">
                        <c:v>-1.3082282737640791E-9</c:v>
                      </c:pt>
                      <c:pt idx="3938">
                        <c:v>-1.357215689202381E-9</c:v>
                      </c:pt>
                      <c:pt idx="3939">
                        <c:v>-1.4043374550701009E-9</c:v>
                      </c:pt>
                      <c:pt idx="3940">
                        <c:v>-1.4495685765207461E-9</c:v>
                      </c:pt>
                      <c:pt idx="3941">
                        <c:v>-1.4928865669278101E-9</c:v>
                      </c:pt>
                      <c:pt idx="3942">
                        <c:v>-1.5342714163171091E-9</c:v>
                      </c:pt>
                      <c:pt idx="3943">
                        <c:v>-1.573705554672055E-9</c:v>
                      </c:pt>
                      <c:pt idx="3944">
                        <c:v>-1.61117381049858E-9</c:v>
                      </c:pt>
                      <c:pt idx="3945">
                        <c:v>-1.6466633650597061E-9</c:v>
                      </c:pt>
                      <c:pt idx="3946">
                        <c:v>-1.6801637027055571E-9</c:v>
                      </c:pt>
                      <c:pt idx="3947">
                        <c:v>-1.7116665577402779E-9</c:v>
                      </c:pt>
                      <c:pt idx="3948">
                        <c:v>-1.7411658582756501E-9</c:v>
                      </c:pt>
                      <c:pt idx="3949">
                        <c:v>-1.7686576675286411E-9</c:v>
                      </c:pt>
                      <c:pt idx="3950">
                        <c:v>-1.794140123023057E-9</c:v>
                      </c:pt>
                      <c:pt idx="3951">
                        <c:v>-1.817613374153054E-9</c:v>
                      </c:pt>
                      <c:pt idx="3952">
                        <c:v>-1.839079518562449E-9</c:v>
                      </c:pt>
                      <c:pt idx="3953">
                        <c:v>-1.858542537784958E-9</c:v>
                      </c:pt>
                      <c:pt idx="3954">
                        <c:v>-1.87600823257878E-9</c:v>
                      </c:pt>
                      <c:pt idx="3955">
                        <c:v>-1.8914841583729102E-9</c:v>
                      </c:pt>
                      <c:pt idx="3956">
                        <c:v>-1.904979561225164E-9</c:v>
                      </c:pt>
                      <c:pt idx="3957">
                        <c:v>-1.916505314669899E-9</c:v>
                      </c:pt>
                      <c:pt idx="3958">
                        <c:v>-1.9260738578091699E-9</c:v>
                      </c:pt>
                      <c:pt idx="3959">
                        <c:v>-1.933699134974747E-9</c:v>
                      </c:pt>
                      <c:pt idx="3960">
                        <c:v>-1.9393965372594411E-9</c:v>
                      </c:pt>
                      <c:pt idx="3961">
                        <c:v>-1.9431828461853718E-9</c:v>
                      </c:pt>
                      <c:pt idx="3962">
                        <c:v>-1.945076179744086E-9</c:v>
                      </c:pt>
                      <c:pt idx="3963">
                        <c:v>-1.945095941010035E-9</c:v>
                      </c:pt>
                      <c:pt idx="3964">
                        <c:v>-1.9432627694936831E-9</c:v>
                      </c:pt>
                      <c:pt idx="3965">
                        <c:v>-1.9395984953649631E-9</c:v>
                      </c:pt>
                      <c:pt idx="3966">
                        <c:v>-1.9341260966418959E-9</c:v>
                      </c:pt>
                      <c:pt idx="3967">
                        <c:v>-1.926869659402937E-9</c:v>
                      </c:pt>
                      <c:pt idx="3968">
                        <c:v>-1.9178543410457199E-9</c:v>
                      </c:pt>
                      <c:pt idx="3969">
                        <c:v>-1.9071063365796171E-9</c:v>
                      </c:pt>
                      <c:pt idx="3970">
                        <c:v>-1.8946528479048958E-9</c:v>
                      </c:pt>
                      <c:pt idx="3971">
                        <c:v>-1.8805220559979849E-9</c:v>
                      </c:pt>
                      <c:pt idx="3972">
                        <c:v>-1.8647430958901838E-9</c:v>
                      </c:pt>
                      <c:pt idx="3973">
                        <c:v>-1.84734603429716E-9</c:v>
                      </c:pt>
                      <c:pt idx="3974">
                        <c:v>-1.828361849727965E-9</c:v>
                      </c:pt>
                      <c:pt idx="3975">
                        <c:v>-1.8078224148760501E-9</c:v>
                      </c:pt>
                      <c:pt idx="3976">
                        <c:v>-1.785760481071168E-9</c:v>
                      </c:pt>
                      <c:pt idx="3977">
                        <c:v>-1.762209664549402E-9</c:v>
                      </c:pt>
                      <c:pt idx="3978">
                        <c:v>-1.737204434280182E-9</c:v>
                      </c:pt>
                      <c:pt idx="3979">
                        <c:v>-1.7107801010730611E-9</c:v>
                      </c:pt>
                      <c:pt idx="3980">
                        <c:v>-1.6829728076745789E-9</c:v>
                      </c:pt>
                      <c:pt idx="3981">
                        <c:v>-1.653819519555385E-9</c:v>
                      </c:pt>
                      <c:pt idx="3982">
                        <c:v>-1.6233580160809869E-9</c:v>
                      </c:pt>
                      <c:pt idx="3983">
                        <c:v>-1.5916268817562701E-9</c:v>
                      </c:pt>
                      <c:pt idx="3984">
                        <c:v>-1.55866549723286E-9</c:v>
                      </c:pt>
                      <c:pt idx="3985">
                        <c:v>-1.5245140297713899E-9</c:v>
                      </c:pt>
                      <c:pt idx="3986">
                        <c:v>-1.4892134228557699E-9</c:v>
                      </c:pt>
                      <c:pt idx="3987">
                        <c:v>-1.45280538466573E-9</c:v>
                      </c:pt>
                      <c:pt idx="3988">
                        <c:v>-1.4153323751245801E-9</c:v>
                      </c:pt>
                      <c:pt idx="3989">
                        <c:v>-1.3768375912536809E-9</c:v>
                      </c:pt>
                      <c:pt idx="3990">
                        <c:v>-1.3373649505812331E-9</c:v>
                      </c:pt>
                      <c:pt idx="3991">
                        <c:v>-1.2969590723725991E-9</c:v>
                      </c:pt>
                      <c:pt idx="3992">
                        <c:v>-1.2556652564700969E-9</c:v>
                      </c:pt>
                      <c:pt idx="3993">
                        <c:v>-1.2135294595533269E-9</c:v>
                      </c:pt>
                      <c:pt idx="3994">
                        <c:v>-1.17059826865663E-9</c:v>
                      </c:pt>
                      <c:pt idx="3995">
                        <c:v>-1.1269188718060641E-9</c:v>
                      </c:pt>
                      <c:pt idx="3996">
                        <c:v>-1.0825390256666029E-9</c:v>
                      </c:pt>
                      <c:pt idx="3997">
                        <c:v>-1.0375070201184839E-9</c:v>
                      </c:pt>
                      <c:pt idx="3998">
                        <c:v>-9.9187163971193215E-10</c:v>
                      </c:pt>
                      <c:pt idx="3999">
                        <c:v>-9.456821219789493E-10</c:v>
                      </c:pt>
                      <c:pt idx="4000">
                        <c:v>-8.9898811261112813E-10</c:v>
                      </c:pt>
                      <c:pt idx="4001">
                        <c:v>-8.5183961754332413E-10</c:v>
                      </c:pt>
                      <c:pt idx="4002">
                        <c:v>-8.0428695201217834E-10</c:v>
                      </c:pt>
                      <c:pt idx="4003">
                        <c:v>-7.563806866884762E-10</c:v>
                      </c:pt>
                      <c:pt idx="4004">
                        <c:v>-7.0817159101025874E-10</c:v>
                      </c:pt>
                      <c:pt idx="4005">
                        <c:v>-6.5971057387186944E-10</c:v>
                      </c:pt>
                      <c:pt idx="4006">
                        <c:v>-6.1104862184968796E-10</c:v>
                      </c:pt>
                      <c:pt idx="4007">
                        <c:v>-5.6223673516995733E-10</c:v>
                      </c:pt>
                      <c:pt idx="4008">
                        <c:v>-5.1332586164771296E-10</c:v>
                      </c:pt>
                      <c:pt idx="4009">
                        <c:v>-4.6436682884605302E-10</c:v>
                      </c:pt>
                      <c:pt idx="4010">
                        <c:v>-4.1541027472459332E-10</c:v>
                      </c:pt>
                      <c:pt idx="4011">
                        <c:v>-3.6650657706203089E-10</c:v>
                      </c:pt>
                      <c:pt idx="4012">
                        <c:v>-3.1770578195296112E-10</c:v>
                      </c:pt>
                      <c:pt idx="4013">
                        <c:v>-2.6905753168998299E-10</c:v>
                      </c:pt>
                      <c:pt idx="4014">
                        <c:v>-2.2061099235272E-10</c:v>
                      </c:pt>
                      <c:pt idx="4015">
                        <c:v>-1.7241478143026869E-10</c:v>
                      </c:pt>
                      <c:pt idx="4016">
                        <c:v>-1.2451689580978849E-10</c:v>
                      </c:pt>
                      <c:pt idx="4017">
                        <c:v>-7.6964640464067867E-11</c:v>
                      </c:pt>
                      <c:pt idx="4018">
                        <c:v>-2.9804558169043519E-11</c:v>
                      </c:pt>
                      <c:pt idx="4019">
                        <c:v>1.6917639419897719E-11</c:v>
                      </c:pt>
                      <c:pt idx="4020">
                        <c:v>6.3157139012071203E-11</c:v>
                      </c:pt>
                      <c:pt idx="4021">
                        <c:v>1.088700909337917E-10</c:v>
                      </c:pt>
                      <c:pt idx="4022">
                        <c:v>1.540136720884469E-10</c:v>
                      </c:pt>
                      <c:pt idx="4023">
                        <c:v>1.9854614633689871E-10</c:v>
                      </c:pt>
                      <c:pt idx="4024">
                        <c:v>2.4242692202737873E-10</c:v>
                      </c:pt>
                      <c:pt idx="4025">
                        <c:v>2.8561660642279068E-10</c:v>
                      </c:pt>
                      <c:pt idx="4026">
                        <c:v>3.2807705679150579E-10</c:v>
                      </c:pt>
                      <c:pt idx="4027">
                        <c:v>3.697714279507971E-10</c:v>
                      </c:pt>
                      <c:pt idx="4028">
                        <c:v>4.1066421607458378E-10</c:v>
                      </c:pt>
                      <c:pt idx="4029">
                        <c:v>4.507212986021016E-10</c:v>
                      </c:pt>
                      <c:pt idx="4030">
                        <c:v>4.8990997010826749E-10</c:v>
                      </c:pt>
                      <c:pt idx="4031">
                        <c:v>5.2819897402450319E-10</c:v>
                      </c:pt>
                      <c:pt idx="4032">
                        <c:v>5.6555853012518999E-10</c:v>
                      </c:pt>
                      <c:pt idx="4033">
                        <c:v>6.0196035772136909E-10</c:v>
                      </c:pt>
                      <c:pt idx="4034">
                        <c:v>6.3737769453268741E-10</c:v>
                      </c:pt>
                      <c:pt idx="4035">
                        <c:v>6.7178531123450627E-10</c:v>
                      </c:pt>
                      <c:pt idx="4036">
                        <c:v>7.0515952170583409E-10</c:v>
                      </c:pt>
                      <c:pt idx="4037">
                        <c:v>7.3747818902886114E-10</c:v>
                      </c:pt>
                      <c:pt idx="4038">
                        <c:v>7.687207273187612E-10</c:v>
                      </c:pt>
                      <c:pt idx="4039">
                        <c:v>7.9886809948620438E-10</c:v>
                      </c:pt>
                      <c:pt idx="4040">
                        <c:v>8.2790281105996931E-10</c:v>
                      </c:pt>
                      <c:pt idx="4041">
                        <c:v>8.5580890021919782E-10</c:v>
                      </c:pt>
                      <c:pt idx="4042">
                        <c:v>8.8257192420653948E-10</c:v>
                      </c:pt>
                      <c:pt idx="4043">
                        <c:v>9.0817894231306386E-10</c:v>
                      </c:pt>
                      <c:pt idx="4044">
                        <c:v>9.3261849564338671E-10</c:v>
                      </c:pt>
                      <c:pt idx="4045">
                        <c:v>9.5588058388587315E-10</c:v>
                      </c:pt>
                      <c:pt idx="4046">
                        <c:v>9.7795663932643482E-10</c:v>
                      </c:pt>
                      <c:pt idx="4047">
                        <c:v>9.9883949835660727E-10</c:v>
                      </c:pt>
                      <c:pt idx="4048">
                        <c:v>1.018523370735961E-9</c:v>
                      </c:pt>
                      <c:pt idx="4049">
                        <c:v>1.0370038068766641E-9</c:v>
                      </c:pt>
                      <c:pt idx="4050">
                        <c:v>1.054277663423181E-9</c:v>
                      </c:pt>
                      <c:pt idx="4051">
                        <c:v>1.070343067402837E-9</c:v>
                      </c:pt>
                      <c:pt idx="4052">
                        <c:v>1.085199379223915E-9</c:v>
                      </c:pt>
                      <c:pt idx="4053">
                        <c:v>1.098847154796168E-9</c:v>
                      </c:pt>
                      <c:pt idx="4054">
                        <c:v>1.111288107045016E-9</c:v>
                      </c:pt>
                      <c:pt idx="4055">
                        <c:v>1.122525067084568E-9</c:v>
                      </c:pt>
                      <c:pt idx="4056">
                        <c:v>1.132561945306825E-9</c:v>
                      </c:pt>
                      <c:pt idx="4057">
                        <c:v>1.1414036926343629E-9</c:v>
                      </c:pt>
                      <c:pt idx="4058">
                        <c:v>1.149056262171946E-9</c:v>
                      </c:pt>
                      <c:pt idx="4059">
                        <c:v>1.155526571479073E-9</c:v>
                      </c:pt>
                      <c:pt idx="4060">
                        <c:v>1.160822465670237E-9</c:v>
                      </c:pt>
                      <c:pt idx="4061">
                        <c:v>1.16495268153318E-9</c:v>
                      </c:pt>
                      <c:pt idx="4062">
                        <c:v>1.1679268128374749E-9</c:v>
                      </c:pt>
                      <c:pt idx="4063">
                        <c:v>1.169755276986903E-9</c:v>
                      </c:pt>
                      <c:pt idx="4064">
                        <c:v>1.170449283149145E-9</c:v>
                      </c:pt>
                      <c:pt idx="4065">
                        <c:v>1.1700208019756801E-9</c:v>
                      </c:pt>
                      <c:pt idx="4066">
                        <c:v>1.168482537003615E-9</c:v>
                      </c:pt>
                      <c:pt idx="4067">
                        <c:v>1.165847897809602E-9</c:v>
                      </c:pt>
                      <c:pt idx="4068">
                        <c:v>1.1621309749642659E-9</c:v>
                      </c:pt>
                      <c:pt idx="4069">
                        <c:v>1.157346516813895E-9</c:v>
                      </c:pt>
                      <c:pt idx="4070">
                        <c:v>1.151509908094615E-9</c:v>
                      </c:pt>
                      <c:pt idx="4071">
                        <c:v>1.144637150363226E-9</c:v>
                      </c:pt>
                      <c:pt idx="4072">
                        <c:v>1.1367448442082481E-9</c:v>
                      </c:pt>
                      <c:pt idx="4073">
                        <c:v>1.127850173185117E-9</c:v>
                      </c:pt>
                      <c:pt idx="4074">
                        <c:v>1.1179708894004829E-9</c:v>
                      </c:pt>
                      <c:pt idx="4075">
                        <c:v>1.107125300652756E-9</c:v>
                      </c:pt>
                      <c:pt idx="4076">
                        <c:v>1.095332259019625E-9</c:v>
                      </c:pt>
                      <c:pt idx="4077">
                        <c:v>1.082611150767843E-9</c:v>
                      </c:pt>
                      <c:pt idx="4078">
                        <c:v>1.068981887446977E-9</c:v>
                      </c:pt>
                      <c:pt idx="4079">
                        <c:v>1.054464898016412E-9</c:v>
                      </c:pt>
                      <c:pt idx="4080">
                        <c:v>1.0390811218446079E-9</c:v>
                      </c:pt>
                      <c:pt idx="4081">
                        <c:v>1.0228520024106021E-9</c:v>
                      </c:pt>
                      <c:pt idx="4082">
                        <c:v>1.005799481530703E-9</c:v>
                      </c:pt>
                      <c:pt idx="4083">
                        <c:v>9.8794599392836697E-10</c:v>
                      </c:pt>
                      <c:pt idx="4084">
                        <c:v>9.6931446196160304E-10</c:v>
                      </c:pt>
                      <c:pt idx="4085">
                        <c:v>9.4992829032116598E-10</c:v>
                      </c:pt>
                      <c:pt idx="4086">
                        <c:v>9.2981136051264713E-10</c:v>
                      </c:pt>
                      <c:pt idx="4087">
                        <c:v>9.089880249385054E-10</c:v>
                      </c:pt>
                      <c:pt idx="4088">
                        <c:v>8.874831003995978E-10</c:v>
                      </c:pt>
                      <c:pt idx="4089">
                        <c:v>8.6532186084180845E-10</c:v>
                      </c:pt>
                      <c:pt idx="4090">
                        <c:v>8.4253002918060069E-10</c:v>
                      </c:pt>
                      <c:pt idx="4091">
                        <c:v>8.1913376804581639E-10</c:v>
                      </c:pt>
                      <c:pt idx="4092">
                        <c:v>7.9515966929935615E-10</c:v>
                      </c:pt>
                      <c:pt idx="4093">
                        <c:v>7.7063474218997874E-10</c:v>
                      </c:pt>
                      <c:pt idx="4094">
                        <c:v>7.455864000235369E-10</c:v>
                      </c:pt>
                      <c:pt idx="4095">
                        <c:v>7.2004244524063642E-10</c:v>
                      </c:pt>
                      <c:pt idx="4096">
                        <c:v>6.9403105280943887E-10</c:v>
                      </c:pt>
                      <c:pt idx="4097">
                        <c:v>6.6758075185719947E-10</c:v>
                      </c:pt>
                      <c:pt idx="4098">
                        <c:v>6.4072040548192709E-10</c:v>
                      </c:pt>
                      <c:pt idx="4099">
                        <c:v>6.134791887021457E-10</c:v>
                      </c:pt>
                      <c:pt idx="4100">
                        <c:v>5.8588656452099897E-10</c:v>
                      </c:pt>
                      <c:pt idx="4101">
                        <c:v>5.5797225809948402E-10</c:v>
                      </c:pt>
                      <c:pt idx="4102">
                        <c:v>5.2976622905129423E-10</c:v>
                      </c:pt>
                      <c:pt idx="4103">
                        <c:v>5.0129864189019161E-10</c:v>
                      </c:pt>
                      <c:pt idx="4104">
                        <c:v>4.7259983467832858E-10</c:v>
                      </c:pt>
                      <c:pt idx="4105">
                        <c:v>4.4370028594234019E-10</c:v>
                      </c:pt>
                      <c:pt idx="4106">
                        <c:v>4.1463057993994192E-10</c:v>
                      </c:pt>
                      <c:pt idx="4107">
                        <c:v>3.8542137037631238E-10</c:v>
                      </c:pt>
                      <c:pt idx="4108">
                        <c:v>3.5610334268570721E-10</c:v>
                      </c:pt>
                      <c:pt idx="4109">
                        <c:v>3.2670717500694328E-10</c:v>
                      </c:pt>
                      <c:pt idx="4110">
                        <c:v>2.9726349799583169E-10</c:v>
                      </c:pt>
                      <c:pt idx="4111">
                        <c:v>2.6780285362907789E-10</c:v>
                      </c:pt>
                      <c:pt idx="4112">
                        <c:v>2.3835565316565639E-10</c:v>
                      </c:pt>
                      <c:pt idx="4113">
                        <c:v>2.0895213444067149E-10</c:v>
                      </c:pt>
                      <c:pt idx="4114">
                        <c:v>1.796223186751647E-10</c:v>
                      </c:pt>
                      <c:pt idx="4115">
                        <c:v>1.5039596699150441E-10</c:v>
                      </c:pt>
                      <c:pt idx="4116">
                        <c:v>1.2130253682947689E-10</c:v>
                      </c:pt>
                      <c:pt idx="4117">
                        <c:v>9.237113846122655E-11</c:v>
                      </c:pt>
                      <c:pt idx="4118">
                        <c:v>6.3630491804999024E-11</c:v>
                      </c:pt>
                      <c:pt idx="4119">
                        <c:v>3.510888373822158E-11</c:v>
                      </c:pt>
                      <c:pt idx="4120">
                        <c:v>6.834126108563167E-12</c:v>
                      </c:pt>
                      <c:pt idx="4121">
                        <c:v>-2.1166485360995209E-11</c:v>
                      </c:pt>
                      <c:pt idx="4122">
                        <c:v>-4.886621108195834E-11</c:v>
                      </c:pt>
                      <c:pt idx="4123">
                        <c:v>-7.6238906339440015E-11</c:v>
                      </c:pt>
                      <c:pt idx="4124">
                        <c:v>-1.03259058582915E-10</c:v>
                      </c:pt>
                      <c:pt idx="4125">
                        <c:v>-1.2990182309972731E-10</c:v>
                      </c:pt>
                      <c:pt idx="4126">
                        <c:v>-1.5614305691226249E-10</c:v>
                      </c:pt>
                      <c:pt idx="4127">
                        <c:v>-1.81959350751435E-10</c:v>
                      </c:pt>
                      <c:pt idx="4128">
                        <c:v>-2.0732805897119501E-10</c:v>
                      </c:pt>
                      <c:pt idx="4129">
                        <c:v>-2.3222732728245979E-10</c:v>
                      </c:pt>
                      <c:pt idx="4130">
                        <c:v>-2.5663611819869369E-10</c:v>
                      </c:pt>
                      <c:pt idx="4131">
                        <c:v>-2.8053423410065058E-10</c:v>
                      </c:pt>
                      <c:pt idx="4132">
                        <c:v>-3.0390233784333628E-10</c:v>
                      </c:pt>
                      <c:pt idx="4133">
                        <c:v>-3.2672197084397928E-10</c:v>
                      </c:pt>
                      <c:pt idx="4134">
                        <c:v>-3.4897556860654062E-10</c:v>
                      </c:pt>
                      <c:pt idx="4135">
                        <c:v>-3.7064647365455038E-10</c:v>
                      </c:pt>
                      <c:pt idx="4136">
                        <c:v>-3.9171894586096202E-10</c:v>
                      </c:pt>
                      <c:pt idx="4137">
                        <c:v>-4.1217817017988468E-10</c:v>
                      </c:pt>
                      <c:pt idx="4138">
                        <c:v>-4.3201026180173778E-10</c:v>
                      </c:pt>
                      <c:pt idx="4139">
                        <c:v>-4.5120226876906621E-10</c:v>
                      </c:pt>
                      <c:pt idx="4140">
                        <c:v>-4.6974217210599928E-10</c:v>
                      </c:pt>
                      <c:pt idx="4141">
                        <c:v>-4.8761888352900157E-10</c:v>
                      </c:pt>
                      <c:pt idx="4142">
                        <c:v>-5.0482224082073819E-10</c:v>
                      </c:pt>
                      <c:pt idx="4143">
                        <c:v>-5.2134300096274311E-10</c:v>
                      </c:pt>
                      <c:pt idx="4144">
                        <c:v>-5.3717283113415179E-10</c:v>
                      </c:pt>
                      <c:pt idx="4145">
                        <c:v>-5.5230429769596985E-10</c:v>
                      </c:pt>
                      <c:pt idx="4146">
                        <c:v>-5.6673085329025795E-10</c:v>
                      </c:pt>
                      <c:pt idx="4147">
                        <c:v>-5.8044682219286045E-10</c:v>
                      </c:pt>
                      <c:pt idx="4148">
                        <c:v>-5.9344738406628523E-10</c:v>
                      </c:pt>
                      <c:pt idx="4149">
                        <c:v>-6.0572855626582757E-10</c:v>
                      </c:pt>
                      <c:pt idx="4150">
                        <c:v>-6.1728717485765119E-10</c:v>
                      </c:pt>
                      <c:pt idx="4151">
                        <c:v>-6.2812087451104606E-10</c:v>
                      </c:pt>
                      <c:pt idx="4152">
                        <c:v>-6.3822806743013343E-10</c:v>
                      </c:pt>
                      <c:pt idx="4153">
                        <c:v>-6.4760792149126048E-10</c:v>
                      </c:pt>
                      <c:pt idx="4154">
                        <c:v>-6.562603377522367E-10</c:v>
                      </c:pt>
                      <c:pt idx="4155">
                        <c:v>-6.6418592749817065E-10</c:v>
                      </c:pt>
                      <c:pt idx="4156">
                        <c:v>-6.7138598898573287E-10</c:v>
                      </c:pt>
                      <c:pt idx="4157">
                        <c:v>-6.7786248404383399E-10</c:v>
                      </c:pt>
                      <c:pt idx="4158">
                        <c:v>-6.836180146831219E-10</c:v>
                      </c:pt>
                      <c:pt idx="4159">
                        <c:v>-6.8865579986055584E-10</c:v>
                      </c:pt>
                      <c:pt idx="4160">
                        <c:v>-6.9297965253762439E-10</c:v>
                      </c:pt>
                      <c:pt idx="4161">
                        <c:v>-6.9659395716224765E-10</c:v>
                      </c:pt>
                      <c:pt idx="4162">
                        <c:v>-6.9950364769502414E-10</c:v>
                      </c:pt>
                      <c:pt idx="4163">
                        <c:v>-7.0171418629010633E-10</c:v>
                      </c:pt>
                      <c:pt idx="4164">
                        <c:v>-7.0323154273001014E-10</c:v>
                      </c:pt>
                      <c:pt idx="4165">
                        <c:v>-7.0406217470205556E-10</c:v>
                      </c:pt>
                      <c:pt idx="4166">
                        <c:v>-7.0421300899188858E-10</c:v>
                      </c:pt>
                      <c:pt idx="4167">
                        <c:v>-7.0369142365708377E-10</c:v>
                      </c:pt>
                      <c:pt idx="4168">
                        <c:v>-7.0250523123087064E-10</c:v>
                      </c:pt>
                      <c:pt idx="4169">
                        <c:v>-7.0066266299311148E-10</c:v>
                      </c:pt>
                      <c:pt idx="4170">
                        <c:v>-6.9817235433248233E-10</c:v>
                      </c:pt>
                      <c:pt idx="4171">
                        <c:v>-6.9504333121085992E-10</c:v>
                      </c:pt>
                      <c:pt idx="4172">
                        <c:v>-6.9128499772800592E-10</c:v>
                      </c:pt>
                      <c:pt idx="4173">
                        <c:v>-6.8690712477213001E-10</c:v>
                      </c:pt>
                      <c:pt idx="4174">
                        <c:v>-6.8191983972969565E-10</c:v>
                      </c:pt>
                      <c:pt idx="4175">
                        <c:v>-6.7633361721611442E-10</c:v>
                      </c:pt>
                      <c:pt idx="4176">
                        <c:v>-6.7015927077795431E-10</c:v>
                      </c:pt>
                      <c:pt idx="4177">
                        <c:v>-6.6340794550676159E-10</c:v>
                      </c:pt>
                      <c:pt idx="4178">
                        <c:v>-6.5609111149502601E-10</c:v>
                      </c:pt>
                      <c:pt idx="4179">
                        <c:v>-6.4822055805585598E-10</c:v>
                      </c:pt>
                      <c:pt idx="4180">
                        <c:v>-6.3980838862020003E-10</c:v>
                      </c:pt>
                      <c:pt idx="4181">
                        <c:v>-6.3086701621832088E-10</c:v>
                      </c:pt>
                      <c:pt idx="4182">
                        <c:v>-6.2140915944635376E-10</c:v>
                      </c:pt>
                      <c:pt idx="4183">
                        <c:v>-6.1144783881393755E-10</c:v>
                      </c:pt>
                      <c:pt idx="4184">
                        <c:v>-6.0099637336503438E-10</c:v>
                      </c:pt>
                      <c:pt idx="4185">
                        <c:v>-5.9006837746147651E-10</c:v>
                      </c:pt>
                      <c:pt idx="4186">
                        <c:v>-5.7867775761701452E-10</c:v>
                      </c:pt>
                      <c:pt idx="4187">
                        <c:v>-5.6683870926953275E-10</c:v>
                      </c:pt>
                      <c:pt idx="4188">
                        <c:v>-5.5456571337939138E-10</c:v>
                      </c:pt>
                      <c:pt idx="4189">
                        <c:v>-5.4187353274407554E-10</c:v>
                      </c:pt>
                      <c:pt idx="4190">
                        <c:v>-5.2877720792160468E-10</c:v>
                      </c:pt>
                      <c:pt idx="4191">
                        <c:v>-5.1529205265970208E-10</c:v>
                      </c:pt>
                      <c:pt idx="4192">
                        <c:v>-5.0143364873215031E-10</c:v>
                      </c:pt>
                      <c:pt idx="4193">
                        <c:v>-4.872178400895973E-10</c:v>
                      </c:pt>
                      <c:pt idx="4194">
                        <c:v>-4.726607262391323E-10</c:v>
                      </c:pt>
                      <c:pt idx="4195">
                        <c:v>-4.5777865477395522E-10</c:v>
                      </c:pt>
                      <c:pt idx="4196">
                        <c:v>-4.4258821298329249E-10</c:v>
                      </c:pt>
                      <c:pt idx="4197">
                        <c:v>-4.2710621848085949E-10</c:v>
                      </c:pt>
                      <c:pt idx="4198">
                        <c:v>-4.1134970880050108E-10</c:v>
                      </c:pt>
                      <c:pt idx="4199">
                        <c:v>-3.9533592991700428E-10</c:v>
                      </c:pt>
                      <c:pt idx="4200">
                        <c:v>-3.7908232366050359E-10</c:v>
                      </c:pt>
                      <c:pt idx="4201">
                        <c:v>-3.6260651400384328E-10</c:v>
                      </c:pt>
                      <c:pt idx="4202">
                        <c:v>-3.459262922128992E-10</c:v>
                      </c:pt>
                      <c:pt idx="4203">
                        <c:v>-3.2905960086075409E-10</c:v>
                      </c:pt>
                      <c:pt idx="4204">
                        <c:v>-3.1202451671762708E-10</c:v>
                      </c:pt>
                      <c:pt idx="4205">
                        <c:v>-2.9483923253957669E-10</c:v>
                      </c:pt>
                      <c:pt idx="4206">
                        <c:v>-2.7752203778935752E-10</c:v>
                      </c:pt>
                      <c:pt idx="4207">
                        <c:v>-2.6009129833320762E-10</c:v>
                      </c:pt>
                      <c:pt idx="4208">
                        <c:v>-2.4256543516771739E-10</c:v>
                      </c:pt>
                      <c:pt idx="4209">
                        <c:v>-2.249629022402871E-10</c:v>
                      </c:pt>
                      <c:pt idx="4210">
                        <c:v>-2.0730216343565311E-10</c:v>
                      </c:pt>
                      <c:pt idx="4211">
                        <c:v>-1.8960166880948371E-10</c:v>
                      </c:pt>
                      <c:pt idx="4212">
                        <c:v>-1.7187983015807781E-10</c:v>
                      </c:pt>
                      <c:pt idx="4213">
                        <c:v>-1.5415499601977481E-10</c:v>
                      </c:pt>
                      <c:pt idx="4214">
                        <c:v>-1.364454262102352E-10</c:v>
                      </c:pt>
                      <c:pt idx="4215">
                        <c:v>-1.1876926599901891E-10</c:v>
                      </c:pt>
                      <c:pt idx="4216">
                        <c:v>-1.011445200394054E-10</c:v>
                      </c:pt>
                      <c:pt idx="4217">
                        <c:v>-8.3589026167072569E-11</c:v>
                      </c:pt>
                      <c:pt idx="4218">
                        <c:v>-6.6120429185561746E-11</c:v>
                      </c:pt>
                      <c:pt idx="4219">
                        <c:v>-4.8756154758689623E-11</c:v>
                      </c:pt>
                      <c:pt idx="4220">
                        <c:v>-3.151338353020991E-11</c:v>
                      </c:pt>
                      <c:pt idx="4221">
                        <c:v>-1.4409025591102299E-11</c:v>
                      </c:pt>
                      <c:pt idx="4222">
                        <c:v>2.5403045864744089E-12</c:v>
                      </c:pt>
                      <c:pt idx="4223">
                        <c:v>1.931831263169209E-11</c:v>
                      </c:pt>
                      <c:pt idx="4224">
                        <c:v>3.590904806014075E-11</c:v>
                      </c:pt>
                      <c:pt idx="4225">
                        <c:v>5.2296927251905131E-11</c:v>
                      </c:pt>
                      <c:pt idx="4226">
                        <c:v>6.846675551733109E-11</c:v>
                      </c:pt>
                      <c:pt idx="4227">
                        <c:v>8.4403748151349966E-11</c:v>
                      </c:pt>
                      <c:pt idx="4228">
                        <c:v>1.0009355038328519E-10</c:v>
                      </c:pt>
                      <c:pt idx="4229">
                        <c:v>1.155222561362385E-10</c:v>
                      </c:pt>
                      <c:pt idx="4230">
                        <c:v>1.306764255178572E-10</c:v>
                      </c:pt>
                      <c:pt idx="4231">
                        <c:v>1.45543100972434E-10</c:v>
                      </c:pt>
                      <c:pt idx="4232">
                        <c:v>1.601098220333333E-10</c:v>
                      </c:pt>
                      <c:pt idx="4233">
                        <c:v>1.7436463862339369E-10</c:v>
                      </c:pt>
                      <c:pt idx="4234">
                        <c:v>1.882961228609375E-10</c:v>
                      </c:pt>
                      <c:pt idx="4235">
                        <c:v>2.018933793384539E-10</c:v>
                      </c:pt>
                      <c:pt idx="4236">
                        <c:v>2.1514605385101279E-10</c:v>
                      </c:pt>
                      <c:pt idx="4237">
                        <c:v>2.2804434056145881E-10</c:v>
                      </c:pt>
                      <c:pt idx="4238">
                        <c:v>2.4057898759941098E-10</c:v>
                      </c:pt>
                      <c:pt idx="4239">
                        <c:v>2.5274130110093392E-10</c:v>
                      </c:pt>
                      <c:pt idx="4240">
                        <c:v>2.6452314770573222E-10</c:v>
                      </c:pt>
                      <c:pt idx="4241">
                        <c:v>2.759169555378153E-10</c:v>
                      </c:pt>
                      <c:pt idx="4242">
                        <c:v>2.8691571370519032E-10</c:v>
                      </c:pt>
                      <c:pt idx="4243">
                        <c:v>2.975129703626752E-10</c:v>
                      </c:pt>
                      <c:pt idx="4244">
                        <c:v>3.0770282939038921E-10</c:v>
                      </c:pt>
                      <c:pt idx="4245">
                        <c:v>3.1747994574826881E-10</c:v>
                      </c:pt>
                      <c:pt idx="4246">
                        <c:v>3.2683951957416438E-10</c:v>
                      </c:pt>
                      <c:pt idx="4247">
                        <c:v>3.3577728909987558E-10</c:v>
                      </c:pt>
                      <c:pt idx="4248">
                        <c:v>3.4428952246510151E-10</c:v>
                      </c:pt>
                      <c:pt idx="4249">
                        <c:v>3.5237300851483279E-10</c:v>
                      </c:pt>
                      <c:pt idx="4250">
                        <c:v>3.6002504666995999E-10</c:v>
                      </c:pt>
                      <c:pt idx="4251">
                        <c:v>3.6724343596465949E-10</c:v>
                      </c:pt>
                      <c:pt idx="4252">
                        <c:v>3.7402646334695562E-10</c:v>
                      </c:pt>
                      <c:pt idx="4253">
                        <c:v>3.803728913409031E-10</c:v>
                      </c:pt>
                      <c:pt idx="4254">
                        <c:v>3.8628194517019728E-10</c:v>
                      </c:pt>
                      <c:pt idx="4255">
                        <c:v>3.9175329944320972E-10</c:v>
                      </c:pt>
                      <c:pt idx="4256">
                        <c:v>3.9678706449928781E-10</c:v>
                      </c:pt>
                      <c:pt idx="4257">
                        <c:v>4.0138377251478649E-10</c:v>
                      </c:pt>
                      <c:pt idx="4258">
                        <c:v>4.0554436346541399E-10</c:v>
                      </c:pt>
                      <c:pt idx="4259">
                        <c:v>4.0927017103868569E-10</c:v>
                      </c:pt>
                      <c:pt idx="4260">
                        <c:v>4.125629085868264E-10</c:v>
                      </c:pt>
                      <c:pt idx="4261">
                        <c:v>4.1542465520639553E-10</c:v>
                      </c:pt>
                      <c:pt idx="4262">
                        <c:v>4.1785784202599738E-10</c:v>
                      </c:pt>
                      <c:pt idx="4263">
                        <c:v>4.198652387782436E-10</c:v>
                      </c:pt>
                      <c:pt idx="4264">
                        <c:v>4.2144994072605729E-10</c:v>
                      </c:pt>
                      <c:pt idx="4265">
                        <c:v>4.2261535600725729E-10</c:v>
                      </c:pt>
                      <c:pt idx="4266">
                        <c:v>4.2336519345434541E-10</c:v>
                      </c:pt>
                      <c:pt idx="4267">
                        <c:v>4.2370345093945359E-10</c:v>
                      </c:pt>
                      <c:pt idx="4268">
                        <c:v>4.236344042869229E-10</c:v>
                      </c:pt>
                      <c:pt idx="4269">
                        <c:v>4.2316259678835202E-10</c:v>
                      </c:pt>
                      <c:pt idx="4270">
                        <c:v>4.2229282934717452E-10</c:v>
                      </c:pt>
                      <c:pt idx="4271">
                        <c:v>4.210301512720022E-10</c:v>
                      </c:pt>
                      <c:pt idx="4272">
                        <c:v>4.1937985173004878E-10</c:v>
                      </c:pt>
                      <c:pt idx="4273">
                        <c:v>4.1734745186419371E-10</c:v>
                      </c:pt>
                      <c:pt idx="4274">
                        <c:v>4.1493869756955561E-10</c:v>
                      </c:pt>
                      <c:pt idx="4275">
                        <c:v>4.1215955291794942E-10</c:v>
                      </c:pt>
                      <c:pt idx="4276">
                        <c:v>4.0901619421141652E-10</c:v>
                      </c:pt>
                      <c:pt idx="4277">
                        <c:v>4.0551500463908481E-10</c:v>
                      </c:pt>
                      <c:pt idx="4278">
                        <c:v>4.0166256950511062E-10</c:v>
                      </c:pt>
                      <c:pt idx="4279">
                        <c:v>3.9746567198930518E-10</c:v>
                      </c:pt>
                      <c:pt idx="4280">
                        <c:v>3.9293128939651608E-10</c:v>
                      </c:pt>
                      <c:pt idx="4281">
                        <c:v>3.880665898456622E-10</c:v>
                      </c:pt>
                      <c:pt idx="4282">
                        <c:v>3.8287892934473979E-10</c:v>
                      </c:pt>
                      <c:pt idx="4283">
                        <c:v>3.7737584919434109E-10</c:v>
                      </c:pt>
                      <c:pt idx="4284">
                        <c:v>3.7156507365866772E-10</c:v>
                      </c:pt>
                      <c:pt idx="4285">
                        <c:v>3.6545450784055138E-10</c:v>
                      </c:pt>
                      <c:pt idx="4286">
                        <c:v>3.5905223569478239E-10</c:v>
                      </c:pt>
                      <c:pt idx="4287">
                        <c:v>3.5236651811289719E-10</c:v>
                      </c:pt>
                      <c:pt idx="4288">
                        <c:v>3.4540579101172338E-10</c:v>
                      </c:pt>
                      <c:pt idx="4289">
                        <c:v>3.3817866335809861E-10</c:v>
                      </c:pt>
                      <c:pt idx="4290">
                        <c:v>3.306939150627877E-10</c:v>
                      </c:pt>
                      <c:pt idx="4291">
                        <c:v>3.2296049467799459E-10</c:v>
                      </c:pt>
                      <c:pt idx="4292">
                        <c:v>3.1498751683483049E-10</c:v>
                      </c:pt>
                      <c:pt idx="4293">
                        <c:v>3.06784259359564E-10</c:v>
                      </c:pt>
                      <c:pt idx="4294">
                        <c:v>2.9836016001087022E-10</c:v>
                      </c:pt>
                      <c:pt idx="4295">
                        <c:v>2.897248127837719E-10</c:v>
                      </c:pt>
                      <c:pt idx="4296">
                        <c:v>2.8088796373034412E-10</c:v>
                      </c:pt>
                      <c:pt idx="4297">
                        <c:v>2.7185950625188217E-10</c:v>
                      </c:pt>
                      <c:pt idx="4298">
                        <c:v>2.6264947582239171E-10</c:v>
                      </c:pt>
                      <c:pt idx="4299">
                        <c:v>2.53268044108778E-10</c:v>
                      </c:pt>
                      <c:pt idx="4300">
                        <c:v>2.437255124587892E-10</c:v>
                      </c:pt>
                      <c:pt idx="4301">
                        <c:v>2.3403230473413458E-10</c:v>
                      </c:pt>
                      <c:pt idx="4302">
                        <c:v>2.2419895947222349E-10</c:v>
                      </c:pt>
                      <c:pt idx="4303">
                        <c:v>2.1423612136660989E-10</c:v>
                      </c:pt>
                      <c:pt idx="4304">
                        <c:v>2.0415453206271171E-10</c:v>
                      </c:pt>
                      <c:pt idx="4305">
                        <c:v>1.939650202720026E-10</c:v>
                      </c:pt>
                      <c:pt idx="4306">
                        <c:v>1.8367849121449051E-10</c:v>
                      </c:pt>
                      <c:pt idx="4307">
                        <c:v>1.733059154056207E-10</c:v>
                      </c:pt>
                      <c:pt idx="4308">
                        <c:v>1.6285831681043259E-10</c:v>
                      </c:pt>
                      <c:pt idx="4309">
                        <c:v>1.5234676039365341E-10</c:v>
                      </c:pt>
                      <c:pt idx="4310">
                        <c:v>1.417823391005509E-10</c:v>
                      </c:pt>
                      <c:pt idx="4311">
                        <c:v>1.3117616030894161E-10</c:v>
                      </c:pt>
                      <c:pt idx="4312">
                        <c:v>1.2053933179808289E-10</c:v>
                      </c:pt>
                      <c:pt idx="4313">
                        <c:v>1.098829472850825E-10</c:v>
                      </c:pt>
                      <c:pt idx="4314">
                        <c:v>9.9218071584033081E-11</c:v>
                      </c:pt>
                      <c:pt idx="4315">
                        <c:v>8.8555725446925229E-11</c:v>
                      </c:pt>
                      <c:pt idx="4316">
                        <c:v>7.7906870149275619E-11</c:v>
                      </c:pt>
                      <c:pt idx="4317">
                        <c:v>6.7282391886109777E-11</c:v>
                      </c:pt>
                      <c:pt idx="4318">
                        <c:v>5.6693086046624499E-11</c:v>
                      </c:pt>
                      <c:pt idx="4319">
                        <c:v>4.6149641437730761E-11</c:v>
                      </c:pt>
                      <c:pt idx="4320">
                        <c:v>3.5662624528026323E-11</c:v>
                      </c:pt>
                      <c:pt idx="4321">
                        <c:v>2.5242463784598891E-11</c:v>
                      </c:pt>
                      <c:pt idx="4322">
                        <c:v>1.4899434175051449E-11</c:v>
                      </c:pt>
                      <c:pt idx="4323">
                        <c:v>4.6436419070902724E-12</c:v>
                      </c:pt>
                      <c:pt idx="4324">
                        <c:v>-5.5149905232823062E-12</c:v>
                      </c:pt>
                      <c:pt idx="4325">
                        <c:v>-1.5566738905252489E-11</c:v>
                      </c:pt>
                      <c:pt idx="4326">
                        <c:v>-2.5502091440776949E-11</c:v>
                      </c:pt>
                      <c:pt idx="4327">
                        <c:v>-3.531176236128022E-11</c:v>
                      </c:pt>
                      <c:pt idx="4328">
                        <c:v>-4.4986704971518907E-11</c:v>
                      </c:pt>
                      <c:pt idx="4329">
                        <c:v>-5.4518124062422951E-11</c:v>
                      </c:pt>
                      <c:pt idx="4330">
                        <c:v>-6.3897487638412036E-11</c:v>
                      </c:pt>
                      <c:pt idx="4331">
                        <c:v>-7.3116537909412369E-11</c:v>
                      </c:pt>
                      <c:pt idx="4332">
                        <c:v>-8.2167301502372065E-11</c:v>
                      </c:pt>
                      <c:pt idx="4333">
                        <c:v>-9.10420988522321E-11</c:v>
                      </c:pt>
                      <c:pt idx="4334">
                        <c:v>-9.9733552737664984E-11</c:v>
                      </c:pt>
                      <c:pt idx="4335">
                        <c:v>-1.082345959324316E-10</c:v>
                      </c:pt>
                      <c:pt idx="4336">
                        <c:v>-1.165384779491377E-10</c:v>
                      </c:pt>
                      <c:pt idx="4337">
                        <c:v>-1.2463877085784701E-10</c:v>
                      </c:pt>
                      <c:pt idx="4338">
                        <c:v>-1.3252937416811251E-10</c:v>
                      </c:pt>
                      <c:pt idx="4339">
                        <c:v>-1.4020451876906469E-10</c:v>
                      </c:pt>
                      <c:pt idx="4340">
                        <c:v>-1.47658769928116E-10</c:v>
                      </c:pt>
                      <c:pt idx="4341">
                        <c:v>-1.548870293546827E-10</c:v>
                      </c:pt>
                      <c:pt idx="4342">
                        <c:v>-1.618845363412942E-10</c:v>
                      </c:pt>
                      <c:pt idx="4343">
                        <c:v>-1.6864686800009201E-10</c:v>
                      </c:pt>
                      <c:pt idx="4344">
                        <c:v>-1.751699386180341E-10</c:v>
                      </c:pt>
                      <c:pt idx="4345">
                        <c:v>-1.8144999815939979E-10</c:v>
                      </c:pt>
                      <c:pt idx="4346">
                        <c:v>-1.8748362994915551E-10</c:v>
                      </c:pt>
                      <c:pt idx="4347">
                        <c:v>-1.9326774757524691E-10</c:v>
                      </c:pt>
                      <c:pt idx="4348">
                        <c:v>-1.9879959105203401E-10</c:v>
                      </c:pt>
                      <c:pt idx="4349">
                        <c:v>-2.0407672229103201E-10</c:v>
                      </c:pt>
                      <c:pt idx="4350">
                        <c:v>-2.0909701992855309E-10</c:v>
                      </c:pt>
                      <c:pt idx="4351">
                        <c:v>-2.138586735625507E-10</c:v>
                      </c:pt>
                      <c:pt idx="4352">
                        <c:v>-2.1836017745385131E-10</c:v>
                      </c:pt>
                      <c:pt idx="4353">
                        <c:v>-2.2260032374864669E-10</c:v>
                      </c:pt>
                      <c:pt idx="4354">
                        <c:v>-2.2657819528090519E-10</c:v>
                      </c:pt>
                      <c:pt idx="4355">
                        <c:v>-2.3029315801421599E-10</c:v>
                      </c:pt>
                      <c:pt idx="4356">
                        <c:v>-2.3374485318325968E-10</c:v>
                      </c:pt>
                      <c:pt idx="4357">
                        <c:v>-2.3693318919516709E-10</c:v>
                      </c:pt>
                      <c:pt idx="4358">
                        <c:v>-2.3985833335041219E-10</c:v>
                      </c:pt>
                      <c:pt idx="4359">
                        <c:v>-2.4252070344225212E-10</c:v>
                      </c:pt>
                      <c:pt idx="4360">
                        <c:v>-2.449209592921068E-10</c:v>
                      </c:pt>
                      <c:pt idx="4361">
                        <c:v>-2.4705999427662301E-10</c:v>
                      </c:pt>
                      <c:pt idx="4362">
                        <c:v>-2.4893892689979868E-10</c:v>
                      </c:pt>
                      <c:pt idx="4363">
                        <c:v>-2.5055909246099492E-10</c:v>
                      </c:pt>
                      <c:pt idx="4364">
                        <c:v>-2.5192203486659941E-10</c:v>
                      </c:pt>
                      <c:pt idx="4365">
                        <c:v>-2.5302949862974611E-10</c:v>
                      </c:pt>
                      <c:pt idx="4366">
                        <c:v>-2.5388342109886652E-10</c:v>
                      </c:pt>
                      <c:pt idx="4367">
                        <c:v>-2.5448592495186828E-10</c:v>
                      </c:pt>
                      <c:pt idx="4368">
                        <c:v>-2.5483931098861432E-10</c:v>
                      </c:pt>
                      <c:pt idx="4369">
                        <c:v>-2.5494605124996008E-10</c:v>
                      </c:pt>
                      <c:pt idx="4370">
                        <c:v>-2.5480878248713318E-10</c:v>
                      </c:pt>
                      <c:pt idx="4371">
                        <c:v>-2.5443030000058292E-10</c:v>
                      </c:pt>
                      <c:pt idx="4372">
                        <c:v>-2.53813551862716E-10</c:v>
                      </c:pt>
                      <c:pt idx="4373">
                        <c:v>-2.5296163353422972E-10</c:v>
                      </c:pt>
                      <c:pt idx="4374">
                        <c:v>-2.5187778287900259E-10</c:v>
                      </c:pt>
                      <c:pt idx="4375">
                        <c:v>-2.5056537557784342E-10</c:v>
                      </c:pt>
                      <c:pt idx="4376">
                        <c:v>-2.4902792093683478E-10</c:v>
                      </c:pt>
                      <c:pt idx="4377">
                        <c:v>-2.4726905808154752E-10</c:v>
                      </c:pt>
                      <c:pt idx="4378">
                        <c:v>-2.4529255252414259E-10</c:v>
                      </c:pt>
                      <c:pt idx="4379">
                        <c:v>-2.4310229308629269E-10</c:v>
                      </c:pt>
                      <c:pt idx="4380">
                        <c:v>-2.4070228915704771E-10</c:v>
                      </c:pt>
                      <c:pt idx="4381">
                        <c:v>-2.3809666826119872E-10</c:v>
                      </c:pt>
                      <c:pt idx="4382">
                        <c:v>-2.3528967391040401E-10</c:v>
                      </c:pt>
                      <c:pt idx="4383">
                        <c:v>-2.322856637064667E-10</c:v>
                      </c:pt>
                      <c:pt idx="4384">
                        <c:v>-2.2908910766348851E-10</c:v>
                      </c:pt>
                      <c:pt idx="4385">
                        <c:v>-2.2570458671344419E-10</c:v>
                      </c:pt>
                      <c:pt idx="4386">
                        <c:v>-2.221367913578356E-10</c:v>
                      </c:pt>
                      <c:pt idx="4387">
                        <c:v>-2.1839052042666069E-10</c:v>
                      </c:pt>
                      <c:pt idx="4388">
                        <c:v>-2.144706799048418E-10</c:v>
                      </c:pt>
                      <c:pt idx="4389">
                        <c:v>-2.1038228178564469E-10</c:v>
                      </c:pt>
                      <c:pt idx="4390">
                        <c:v>-2.061304429103049E-10</c:v>
                      </c:pt>
                      <c:pt idx="4391">
                        <c:v>-2.0172038375334719E-10</c:v>
                      </c:pt>
                      <c:pt idx="4392">
                        <c:v>-1.9715742711354299E-10</c:v>
                      </c:pt>
                      <c:pt idx="4393">
                        <c:v>-1.9244699667144591E-10</c:v>
                      </c:pt>
                      <c:pt idx="4394">
                        <c:v>-1.8759461537578609E-10</c:v>
                      </c:pt>
                      <c:pt idx="4395">
                        <c:v>-1.8260590362266111E-10</c:v>
                      </c:pt>
                      <c:pt idx="4396">
                        <c:v>-1.7748657719355259E-10</c:v>
                      </c:pt>
                      <c:pt idx="4397">
                        <c:v>-1.7224244492044929E-10</c:v>
                      </c:pt>
                      <c:pt idx="4398">
                        <c:v>-1.668794060491784E-10</c:v>
                      </c:pt>
                      <c:pt idx="4399">
                        <c:v>-1.6140344727482431E-10</c:v>
                      </c:pt>
                      <c:pt idx="4400">
                        <c:v>-1.5582063942636771E-10</c:v>
                      </c:pt>
                      <c:pt idx="4401">
                        <c:v>-1.5013713378106101E-10</c:v>
                      </c:pt>
                      <c:pt idx="4402">
                        <c:v>-1.443591579926035E-10</c:v>
                      </c:pt>
                      <c:pt idx="4403">
                        <c:v>-1.3849301162094899E-10</c:v>
                      </c:pt>
                      <c:pt idx="4404">
                        <c:v>-1.3254506125530411E-10</c:v>
                      </c:pt>
                      <c:pt idx="4405">
                        <c:v>-1.265217352259679E-10</c:v>
                      </c:pt>
                      <c:pt idx="4406">
                        <c:v>-1.2042951790445119E-10</c:v>
                      </c:pt>
                      <c:pt idx="4407">
                        <c:v>-1.14274943595379E-10</c:v>
                      </c:pt>
                      <c:pt idx="4408">
                        <c:v>-1.0806459002760801E-10</c:v>
                      </c:pt>
                      <c:pt idx="4409">
                        <c:v>-1.0180507145585681E-10</c:v>
                      </c:pt>
                      <c:pt idx="4410">
                        <c:v>-9.5503031387988696E-11</c:v>
                      </c:pt>
                      <c:pt idx="4411">
                        <c:v>-8.9165134956636236E-11</c:v>
                      </c:pt>
                      <c:pt idx="4412">
                        <c:v>-8.2798060957524224E-11</c:v>
                      </c:pt>
                      <c:pt idx="4413">
                        <c:v>-7.640849358008036E-11</c:v>
                      </c:pt>
                      <c:pt idx="4414">
                        <c:v>-7.0003113858998927E-11</c:v>
                      </c:pt>
                      <c:pt idx="4415">
                        <c:v>-6.3588590878317368E-11</c:v>
                      </c:pt>
                      <c:pt idx="4416">
                        <c:v>-5.7171572762258758E-11</c:v>
                      </c:pt>
                      <c:pt idx="4417">
                        <c:v>-5.075867748928722E-11</c:v>
                      </c:pt>
                      <c:pt idx="4418">
                        <c:v>-4.4356483567839058E-11</c:v>
                      </c:pt>
                      <c:pt idx="4419">
                        <c:v>-3.7971520614015598E-11</c:v>
                      </c:pt>
                      <c:pt idx="4420">
                        <c:v>-3.1610259872805332E-11</c:v>
                      </c:pt>
                      <c:pt idx="4421">
                        <c:v>-2.5279104725395549E-11</c:v>
                      </c:pt>
                      <c:pt idx="4422">
                        <c:v>-1.8984381225850109E-11</c:v>
                      </c:pt>
                      <c:pt idx="4423">
                        <c:v>-1.273232871084393E-11</c:v>
                      </c:pt>
                      <c:pt idx="4424">
                        <c:v>-6.5290905260057287E-12</c:v>
                      </c:pt>
                      <c:pt idx="4425">
                        <c:v>-3.807049120077465E-13</c:v>
                      </c:pt>
                      <c:pt idx="4426">
                        <c:v>5.7069039068948889E-12</c:v>
                      </c:pt>
                      <c:pt idx="4427">
                        <c:v>1.172793439061786E-11</c:v>
                      </c:pt>
                      <c:pt idx="4428">
                        <c:v>1.767671606705387E-11</c:v>
                      </c:pt>
                      <c:pt idx="4429">
                        <c:v>2.3547717593648261E-11</c:v>
                      </c:pt>
                      <c:pt idx="4430">
                        <c:v>2.9335554460205241E-11</c:v>
                      </c:pt>
                      <c:pt idx="4431">
                        <c:v>3.5034996298795637E-11</c:v>
                      </c:pt>
                      <c:pt idx="4432">
                        <c:v>4.0640973769177979E-11</c:v>
                      </c:pt>
                      <c:pt idx="4433">
                        <c:v>4.6148584990624742E-11</c:v>
                      </c:pt>
                      <c:pt idx="4434">
                        <c:v>5.1553101494367917E-11</c:v>
                      </c:pt>
                      <c:pt idx="4435">
                        <c:v>5.684997367367206E-11</c:v>
                      </c:pt>
                      <c:pt idx="4436">
                        <c:v>6.2034835712082809E-11</c:v>
                      </c:pt>
                      <c:pt idx="4437">
                        <c:v>6.7103509973590427E-11</c:v>
                      </c:pt>
                      <c:pt idx="4438">
                        <c:v>7.2052010842135608E-11</c:v>
                      </c:pt>
                      <c:pt idx="4439">
                        <c:v>7.6876548001354878E-11</c:v>
                      </c:pt>
                      <c:pt idx="4440">
                        <c:v>8.1573529149103736E-11</c:v>
                      </c:pt>
                      <c:pt idx="4441">
                        <c:v>8.6139562144922061E-11</c:v>
                      </c:pt>
                      <c:pt idx="4442">
                        <c:v>9.0571456592162229E-11</c:v>
                      </c:pt>
                      <c:pt idx="4443">
                        <c:v>9.4866224860138896E-11</c:v>
                      </c:pt>
                      <c:pt idx="4444">
                        <c:v>9.9021082554969912E-11</c:v>
                      </c:pt>
                      <c:pt idx="4445">
                        <c:v>1.030334484512814E-10</c:v>
                      </c:pt>
                      <c:pt idx="4446">
                        <c:v>1.069009439000817E-10</c:v>
                      </c:pt>
                      <c:pt idx="4447">
                        <c:v>1.106213917311909E-10</c:v>
                      </c:pt>
                      <c:pt idx="4448">
                        <c:v>1.1419281467149819E-10</c:v>
                      </c:pt>
                      <c:pt idx="4449">
                        <c:v>1.1761343330295721E-10</c:v>
                      </c:pt>
                      <c:pt idx="4450">
                        <c:v>1.2088166358675029E-10</c:v>
                      </c:pt>
                      <c:pt idx="4451">
                        <c:v>1.2399611398213921E-10</c:v>
                      </c:pt>
                      <c:pt idx="4452">
                        <c:v>1.269555821905801E-10</c:v>
                      </c:pt>
                      <c:pt idx="4453">
                        <c:v>1.297590515572942E-10</c:v>
                      </c:pt>
                      <c:pt idx="4454">
                        <c:v>1.3240568716388739E-10</c:v>
                      </c:pt>
                      <c:pt idx="4455">
                        <c:v>1.3489483164673681E-10</c:v>
                      </c:pt>
                      <c:pt idx="4456">
                        <c:v>1.372260007766378E-10</c:v>
                      </c:pt>
                      <c:pt idx="4457">
                        <c:v>1.393988788357785E-10</c:v>
                      </c:pt>
                      <c:pt idx="4458">
                        <c:v>1.414133138282326E-10</c:v>
                      </c:pt>
                      <c:pt idx="4459">
                        <c:v>1.432693125601678E-10</c:v>
                      </c:pt>
                      <c:pt idx="4460">
                        <c:v>1.4496703562554321E-10</c:v>
                      </c:pt>
                      <c:pt idx="4461">
                        <c:v>1.4650679233241771E-10</c:v>
                      </c:pt>
                      <c:pt idx="4462">
                        <c:v>1.4788903560407499E-10</c:v>
                      </c:pt>
                      <c:pt idx="4463">
                        <c:v>1.491143568879545E-10</c:v>
                      </c:pt>
                      <c:pt idx="4464">
                        <c:v>1.5018348110393649E-10</c:v>
                      </c:pt>
                      <c:pt idx="4465">
                        <c:v>1.5109726166186889E-10</c:v>
                      </c:pt>
                      <c:pt idx="4466">
                        <c:v>1.5185667557628229E-10</c:v>
                      </c:pt>
                      <c:pt idx="4467">
                        <c:v>1.5246281870419501E-10</c:v>
                      </c:pt>
                      <c:pt idx="4468">
                        <c:v>1.529169011295982E-10</c:v>
                      </c:pt>
                      <c:pt idx="4469">
                        <c:v>1.532202427158151E-10</c:v>
                      </c:pt>
                      <c:pt idx="4470">
                        <c:v>1.5337426884434729E-10</c:v>
                      </c:pt>
                      <c:pt idx="4471">
                        <c:v>1.533805063561699E-10</c:v>
                      </c:pt>
                      <c:pt idx="4472">
                        <c:v>1.532405797086854E-10</c:v>
                      </c:pt>
                      <c:pt idx="4473">
                        <c:v>1.5295620735873011E-10</c:v>
                      </c:pt>
                      <c:pt idx="4474">
                        <c:v>1.525291983792039E-10</c:v>
                      </c:pt>
                      <c:pt idx="4475">
                        <c:v>1.519614493140221E-10</c:v>
                      </c:pt>
                      <c:pt idx="4476">
                        <c:v>1.5125494127328209E-10</c:v>
                      </c:pt>
                      <c:pt idx="4477">
                        <c:v>1.5041173726772689E-10</c:v>
                      </c:pt>
                      <c:pt idx="4478">
                        <c:v>1.4943397977887781E-10</c:v>
                      </c:pt>
                      <c:pt idx="4479">
                        <c:v>1.4832388855855661E-10</c:v>
                      </c:pt>
                      <c:pt idx="4480">
                        <c:v>1.4708375864901321E-10</c:v>
                      </c:pt>
                      <c:pt idx="4481">
                        <c:v>1.4571595861247019E-10</c:v>
                      </c:pt>
                      <c:pt idx="4482">
                        <c:v>1.4422292895663699E-10</c:v>
                      </c:pt>
                      <c:pt idx="4483">
                        <c:v>1.426071807407129E-10</c:v>
                      </c:pt>
                      <c:pt idx="4484">
                        <c:v>1.408712943444665E-10</c:v>
                      </c:pt>
                      <c:pt idx="4485">
                        <c:v>1.3901791838132799E-10</c:v>
                      </c:pt>
                      <c:pt idx="4486">
                        <c:v>1.3704976873491291E-10</c:v>
                      </c:pt>
                      <c:pt idx="4487">
                        <c:v>1.349696276971905E-10</c:v>
                      </c:pt>
                      <c:pt idx="4488">
                        <c:v>1.327803431854601E-10</c:v>
                      </c:pt>
                      <c:pt idx="4489">
                        <c:v>1.3048482801451681E-10</c:v>
                      </c:pt>
                      <c:pt idx="4490">
                        <c:v>1.2808605919984009E-10</c:v>
                      </c:pt>
                      <c:pt idx="4491">
                        <c:v>1.2558707726738449E-10</c:v>
                      </c:pt>
                      <c:pt idx="4492">
                        <c:v>1.2299098554545869E-10</c:v>
                      </c:pt>
                      <c:pt idx="4493">
                        <c:v>1.2030094941435151E-10</c:v>
                      </c:pt>
                      <c:pt idx="4494">
                        <c:v>1.175201954898952E-10</c:v>
                      </c:pt>
                      <c:pt idx="4495">
                        <c:v>1.146520107176799E-10</c:v>
                      </c:pt>
                      <c:pt idx="4496">
                        <c:v>1.116997413556439E-10</c:v>
                      </c:pt>
                      <c:pt idx="4497">
                        <c:v>1.086667918237623E-10</c:v>
                      </c:pt>
                      <c:pt idx="4498">
                        <c:v>1.055566234009575E-10</c:v>
                      </c:pt>
                      <c:pt idx="4499">
                        <c:v>1.0237275275078199E-10</c:v>
                      </c:pt>
                      <c:pt idx="4500">
                        <c:v>9.9118750259064752E-11</c:v>
                      </c:pt>
                      <c:pt idx="4501">
                        <c:v>9.5798238168666287E-11</c:v>
                      </c:pt>
                      <c:pt idx="4502">
                        <c:v>9.2414888498272868E-11</c:v>
                      </c:pt>
                      <c:pt idx="4503">
                        <c:v>8.8972420734402606E-11</c:v>
                      </c:pt>
                      <c:pt idx="4504">
                        <c:v>8.5474599287855042E-11</c:v>
                      </c:pt>
                      <c:pt idx="4505">
                        <c:v>8.1925230708225573E-11</c:v>
                      </c:pt>
                      <c:pt idx="4506">
                        <c:v>7.832816065233142E-11</c:v>
                      </c:pt>
                      <c:pt idx="4507">
                        <c:v>7.4687270604821065E-11</c:v>
                      </c:pt>
                      <c:pt idx="4508">
                        <c:v>7.1006474351616683E-11</c:v>
                      </c:pt>
                      <c:pt idx="4509">
                        <c:v>6.7289714209213723E-11</c:v>
                      </c:pt>
                      <c:pt idx="4510">
                        <c:v>6.3540957015253144E-11</c:v>
                      </c:pt>
                      <c:pt idx="4511">
                        <c:v>5.9764189888027557E-11</c:v>
                      </c:pt>
                      <c:pt idx="4512">
                        <c:v>5.5963415764953541E-11</c:v>
                      </c:pt>
                      <c:pt idx="4513">
                        <c:v>5.214264873209572E-11</c:v>
                      </c:pt>
                      <c:pt idx="4514">
                        <c:v>4.8305909158967928E-11</c:v>
                      </c:pt>
                      <c:pt idx="4515">
                        <c:v>4.4457218654759632E-11</c:v>
                      </c:pt>
                      <c:pt idx="4516">
                        <c:v>4.0600594863955881E-11</c:v>
                      </c:pt>
                      <c:pt idx="4517">
                        <c:v>3.6740046121001028E-11</c:v>
                      </c:pt>
                      <c:pt idx="4518">
                        <c:v>3.2879565985087713E-11</c:v>
                      </c:pt>
                      <c:pt idx="4519">
                        <c:v>2.9023127677597929E-11</c:v>
                      </c:pt>
                      <c:pt idx="4520">
                        <c:v>2.5174678445740191E-11</c:v>
                      </c:pt>
                      <c:pt idx="4521">
                        <c:v>2.1338133876944689E-11</c:v>
                      </c:pt>
                      <c:pt idx="4522">
                        <c:v>1.7517372189295391E-11</c:v>
                      </c:pt>
                      <c:pt idx="4523">
                        <c:v>1.371622852381737E-11</c:v>
                      </c:pt>
                      <c:pt idx="4524">
                        <c:v>9.9384892647854628E-12</c:v>
                      </c:pt>
                      <c:pt idx="4525">
                        <c:v>6.187886414264664E-12</c:v>
                      </c:pt>
                      <c:pt idx="4526">
                        <c:v>2.4680920471180359E-12</c:v>
                      </c:pt>
                      <c:pt idx="4527">
                        <c:v>-1.2172871277081159E-12</c:v>
                      </c:pt>
                      <c:pt idx="4528">
                        <c:v>-4.8647150742483023E-12</c:v>
                      </c:pt>
                      <c:pt idx="4529">
                        <c:v>-8.4707315802904896E-12</c:v>
                      </c:pt>
                      <c:pt idx="4530">
                        <c:v>-1.203195722811701E-11</c:v>
                      </c:pt>
                      <c:pt idx="4531">
                        <c:v>-1.554509816253418E-11</c:v>
                      </c:pt>
                      <c:pt idx="4532">
                        <c:v>-1.9006950634836419E-11</c:v>
                      </c:pt>
                      <c:pt idx="4533">
                        <c:v>-2.2414405302653259E-11</c:v>
                      </c:pt>
                      <c:pt idx="4534">
                        <c:v>-2.576445126730823E-11</c:v>
                      </c:pt>
                      <c:pt idx="4535">
                        <c:v>-2.9054179831950409E-11</c:v>
                      </c:pt>
                      <c:pt idx="4536">
                        <c:v>-3.228078796555848E-11</c:v>
                      </c:pt>
                      <c:pt idx="4537">
                        <c:v>-3.5441581459839258E-11</c:v>
                      </c:pt>
                      <c:pt idx="4538">
                        <c:v>-3.8533977768050107E-11</c:v>
                      </c:pt>
                      <c:pt idx="4539">
                        <c:v>-4.155550851683293E-11</c:v>
                      </c:pt>
                      <c:pt idx="4540">
                        <c:v>-4.4503821684335921E-11</c:v>
                      </c:pt>
                      <c:pt idx="4541">
                        <c:v>-4.7376683439958491E-11</c:v>
                      </c:pt>
                      <c:pt idx="4542">
                        <c:v>-5.0171979643334879E-11</c:v>
                      </c:pt>
                      <c:pt idx="4543">
                        <c:v>-5.2887717002279992E-11</c:v>
                      </c:pt>
                      <c:pt idx="4544">
                        <c:v>-5.5522023891600848E-11</c:v>
                      </c:pt>
                      <c:pt idx="4545">
                        <c:v>-5.8073150836784892E-11</c:v>
                      </c:pt>
                      <c:pt idx="4546">
                        <c:v>-6.0539470668622868E-11</c:v>
                      </c:pt>
                      <c:pt idx="4547">
                        <c:v>-6.2919478356858263E-11</c:v>
                      </c:pt>
                      <c:pt idx="4548">
                        <c:v>-6.5211790532791569E-11</c:v>
                      </c:pt>
                      <c:pt idx="4549">
                        <c:v>-6.741514471258407E-11</c:v>
                      </c:pt>
                      <c:pt idx="4550">
                        <c:v>-6.9528398234769959E-11</c:v>
                      </c:pt>
                      <c:pt idx="4551">
                        <c:v>-7.1550526926894929E-11</c:v>
                      </c:pt>
                      <c:pt idx="4552">
                        <c:v>-7.3480623517743207E-11</c:v>
                      </c:pt>
                      <c:pt idx="4553">
                        <c:v>-7.5317895812804211E-11</c:v>
                      </c:pt>
                      <c:pt idx="4554">
                        <c:v>-7.7061664651792998E-11</c:v>
                      </c:pt>
                      <c:pt idx="4555">
                        <c:v>-7.8711361667928346E-11</c:v>
                      </c:pt>
                      <c:pt idx="4556">
                        <c:v>-8.0266526869457008E-11</c:v>
                      </c:pt>
                      <c:pt idx="4557">
                        <c:v>-8.1726806064570523E-11</c:v>
                      </c:pt>
                      <c:pt idx="4558">
                        <c:v>-8.3091948151165791E-11</c:v>
                      </c:pt>
                      <c:pt idx="4559">
                        <c:v>-8.4361802293236277E-11</c:v>
                      </c:pt>
                      <c:pt idx="4560">
                        <c:v>-8.5536315005680412E-11</c:v>
                      </c:pt>
                      <c:pt idx="4561">
                        <c:v>-8.661552716924475E-11</c:v>
                      </c:pt>
                      <c:pt idx="4562">
                        <c:v>-8.7599570996950965E-11</c:v>
                      </c:pt>
                      <c:pt idx="4563">
                        <c:v>-8.8488666972989421E-11</c:v>
                      </c:pt>
                      <c:pt idx="4564">
                        <c:v>-8.9283120784353549E-11</c:v>
                      </c:pt>
                      <c:pt idx="4565">
                        <c:v>-8.9983320264767085E-11</c:v>
                      </c:pt>
                      <c:pt idx="4566">
                        <c:v>-9.0589732369486814E-11</c:v>
                      </c:pt>
                      <c:pt idx="4567">
                        <c:v>-9.1102900198528111E-11</c:v>
                      </c:pt>
                      <c:pt idx="4568">
                        <c:v>-9.1523440084669955E-11</c:v>
                      </c:pt>
                      <c:pt idx="4569">
                        <c:v>-9.1852038761259292E-11</c:v>
                      </c:pt>
                      <c:pt idx="4570">
                        <c:v>-9.2089450623481669E-11</c:v>
                      </c:pt>
                      <c:pt idx="4571">
                        <c:v>-9.2236495095226075E-11</c:v>
                      </c:pt>
                      <c:pt idx="4572">
                        <c:v>-9.229405411213524E-11</c:v>
                      </c:pt>
                      <c:pt idx="4573">
                        <c:v>-9.2263069729789034E-11</c:v>
                      </c:pt>
                      <c:pt idx="4574">
                        <c:v>-9.2144541864313302E-11</c:v>
                      </c:pt>
                      <c:pt idx="4575">
                        <c:v>-9.1939526170993916E-11</c:v>
                      </c:pt>
                      <c:pt idx="4576">
                        <c:v>-9.1649132064776971E-11</c:v>
                      </c:pt>
                      <c:pt idx="4577">
                        <c:v>-9.1274520884812015E-11</c:v>
                      </c:pt>
                      <c:pt idx="4578">
                        <c:v>-9.0816904203508893E-11</c:v>
                      </c:pt>
                      <c:pt idx="4579">
                        <c:v>-9.0277542278905657E-11</c:v>
                      </c:pt>
                      <c:pt idx="4580">
                        <c:v>-8.9657742647534761E-11</c:v>
                      </c:pt>
                      <c:pt idx="4581">
                        <c:v>-8.8958858853406214E-11</c:v>
                      </c:pt>
                      <c:pt idx="4582">
                        <c:v>-8.8182289307236266E-11</c:v>
                      </c:pt>
                      <c:pt idx="4583">
                        <c:v>-8.7329476268652707E-11</c:v>
                      </c:pt>
                      <c:pt idx="4584">
                        <c:v>-8.6401904942786645E-11</c:v>
                      </c:pt>
                      <c:pt idx="4585">
                        <c:v>-8.5401102681467694E-11</c:v>
                      </c:pt>
                      <c:pt idx="4586">
                        <c:v>-8.4328638278130547E-11</c:v>
                      </c:pt>
                      <c:pt idx="4587">
                        <c:v>-8.3186121344602929E-11</c:v>
                      </c:pt>
                      <c:pt idx="4588">
                        <c:v>-8.1975201757080984E-11</c:v>
                      </c:pt>
                      <c:pt idx="4589">
                        <c:v>-8.0697569157917169E-11</c:v>
                      </c:pt>
                      <c:pt idx="4590">
                        <c:v>-7.9354952499275637E-11</c:v>
                      </c:pt>
                      <c:pt idx="4591">
                        <c:v>-7.7949119614306433E-11</c:v>
                      </c:pt>
                      <c:pt idx="4592">
                        <c:v>-7.6481876801220313E-11</c:v>
                      </c:pt>
                      <c:pt idx="4593">
                        <c:v>-7.4955068405507086E-11</c:v>
                      </c:pt>
                      <c:pt idx="4594">
                        <c:v>-7.3370576385608024E-11</c:v>
                      </c:pt>
                      <c:pt idx="4595">
                        <c:v>-7.1730319847482614E-11</c:v>
                      </c:pt>
                      <c:pt idx="4596">
                        <c:v>-7.0036254533851711E-11</c:v>
                      </c:pt>
                      <c:pt idx="4597">
                        <c:v>-6.8290372254338017E-11</c:v>
                      </c:pt>
                      <c:pt idx="4598">
                        <c:v>-6.6494700243318105E-11</c:v>
                      </c:pt>
                      <c:pt idx="4599">
                        <c:v>-6.4651300433014024E-11</c:v>
                      </c:pt>
                      <c:pt idx="4600">
                        <c:v>-6.2762268630154064E-11</c:v>
                      </c:pt>
                      <c:pt idx="4601">
                        <c:v>-6.0829733585526717E-11</c:v>
                      </c:pt>
                      <c:pt idx="4602">
                        <c:v>-5.8855855946736202E-11</c:v>
                      </c:pt>
                      <c:pt idx="4603">
                        <c:v>-5.6842827085635642E-11</c:v>
                      </c:pt>
                      <c:pt idx="4604">
                        <c:v>-5.4792867793108823E-11</c:v>
                      </c:pt>
                      <c:pt idx="4605">
                        <c:v>-5.2708226835159088E-11</c:v>
                      </c:pt>
                      <c:pt idx="4606">
                        <c:v>-5.0591179365606068E-11</c:v>
                      </c:pt>
                      <c:pt idx="4607">
                        <c:v>-4.8444025192036332E-11</c:v>
                      </c:pt>
                      <c:pt idx="4608">
                        <c:v>-4.6269086893131278E-11</c:v>
                      </c:pt>
                      <c:pt idx="4609">
                        <c:v>-4.4068707786861218E-11</c:v>
                      </c:pt>
                      <c:pt idx="4610">
                        <c:v>-4.1845249750512311E-11</c:v>
                      </c:pt>
                      <c:pt idx="4611">
                        <c:v>-3.9601090894928359E-11</c:v>
                      </c:pt>
                      <c:pt idx="4612">
                        <c:v>-3.7338623096768962E-11</c:v>
                      </c:pt>
                      <c:pt idx="4613">
                        <c:v>-3.5060249393957848E-11</c:v>
                      </c:pt>
                      <c:pt idx="4614">
                        <c:v>-3.2768381250852262E-11</c:v>
                      </c:pt>
                      <c:pt idx="4615">
                        <c:v>-3.0465435700903201E-11</c:v>
                      </c:pt>
                      <c:pt idx="4616">
                        <c:v>-2.8153832375851561E-11</c:v>
                      </c:pt>
                      <c:pt idx="4617">
                        <c:v>-2.5835990431630731E-11</c:v>
                      </c:pt>
                      <c:pt idx="4618">
                        <c:v>-2.3514325382133659E-11</c:v>
                      </c:pt>
                      <c:pt idx="4619">
                        <c:v>-2.1191245853093339E-11</c:v>
                      </c:pt>
                      <c:pt idx="4620">
                        <c:v>-1.8869150269073328E-11</c:v>
                      </c:pt>
                      <c:pt idx="4621">
                        <c:v>-1.6550423487391049E-11</c:v>
                      </c:pt>
                      <c:pt idx="4622">
                        <c:v>-1.4237433393377131E-11</c:v>
                      </c:pt>
                      <c:pt idx="4623">
                        <c:v>-1.193252747195515E-11</c:v>
                      </c:pt>
                      <c:pt idx="4624">
                        <c:v>-9.6380293709079205E-12</c:v>
                      </c:pt>
                      <c:pt idx="4625">
                        <c:v>-7.3562354713982343E-12</c:v>
                      </c:pt>
                      <c:pt idx="4626">
                        <c:v>-5.0894114815892932E-12</c:v>
                      </c:pt>
                      <c:pt idx="4627">
                        <c:v>-2.8397890691125261E-12</c:v>
                      </c:pt>
                      <c:pt idx="4628">
                        <c:v>-6.0956254809638199E-13</c:v>
                      </c:pt>
                      <c:pt idx="4629">
                        <c:v>1.5991143638204829E-12</c:v>
                      </c:pt>
                      <c:pt idx="4630">
                        <c:v>3.7841317033640072E-12</c:v>
                      </c:pt>
                      <c:pt idx="4631">
                        <c:v>5.9434263197479344E-12</c:v>
                      </c:pt>
                      <c:pt idx="4632">
                        <c:v>8.0749848190618064E-12</c:v>
                      </c:pt>
                      <c:pt idx="4633">
                        <c:v>1.0176846381506399E-11</c:v>
                      </c:pt>
                      <c:pt idx="4634">
                        <c:v>1.224710543896766E-11</c:v>
                      </c:pt>
                      <c:pt idx="4635">
                        <c:v>1.428391420123717E-11</c:v>
                      </c:pt>
                      <c:pt idx="4636">
                        <c:v>1.628548502023183E-11</c:v>
                      </c:pt>
                      <c:pt idx="4637">
                        <c:v>1.8250092582507951E-11</c:v>
                      </c:pt>
                      <c:pt idx="4638">
                        <c:v>2.017607592162121E-11</c:v>
                      </c:pt>
                      <c:pt idx="4639">
                        <c:v>2.206184024294139E-11</c:v>
                      </c:pt>
                      <c:pt idx="4640">
                        <c:v>2.3905858554847889E-11</c:v>
                      </c:pt>
                      <c:pt idx="4641">
                        <c:v>2.5706673101418821E-11</c:v>
                      </c:pt>
                      <c:pt idx="4642">
                        <c:v>2.7462896593067231E-11</c:v>
                      </c:pt>
                      <c:pt idx="4643">
                        <c:v>2.9173213232892528E-11</c:v>
                      </c:pt>
                      <c:pt idx="4644">
                        <c:v>3.0836379537743457E-11</c:v>
                      </c:pt>
                      <c:pt idx="4645">
                        <c:v>3.2451224954411638E-11</c:v>
                      </c:pt>
                      <c:pt idx="4646">
                        <c:v>3.4016652272556298E-11</c:v>
                      </c:pt>
                      <c:pt idx="4647">
                        <c:v>3.5531637837300451E-11</c:v>
                      </c:pt>
                      <c:pt idx="4648">
                        <c:v>3.6995231565595951E-11</c:v>
                      </c:pt>
                      <c:pt idx="4649">
                        <c:v>3.8406556771686418E-11</c:v>
                      </c:pt>
                      <c:pt idx="4650">
                        <c:v>3.9764809808083472E-11</c:v>
                      </c:pt>
                      <c:pt idx="4651">
                        <c:v>4.1069259529542073E-11</c:v>
                      </c:pt>
                      <c:pt idx="4652">
                        <c:v>4.2319246588499902E-11</c:v>
                      </c:pt>
                      <c:pt idx="4653">
                        <c:v>4.3514182571343262E-11</c:v>
                      </c:pt>
                      <c:pt idx="4654">
                        <c:v>4.465354898570245E-11</c:v>
                      </c:pt>
                      <c:pt idx="4655">
                        <c:v>4.5736896109663547E-11</c:v>
                      </c:pt>
                      <c:pt idx="4656">
                        <c:v>4.6763841714453947E-11</c:v>
                      </c:pt>
                      <c:pt idx="4657">
                        <c:v>4.773406967265664E-11</c:v>
                      </c:pt>
                      <c:pt idx="4658">
                        <c:v>4.8647328464445438E-11</c:v>
                      </c:pt>
                      <c:pt idx="4659">
                        <c:v>4.950342959464352E-11</c:v>
                      </c:pt>
                      <c:pt idx="4660">
                        <c:v>5.0302245933612837E-11</c:v>
                      </c:pt>
                      <c:pt idx="4661">
                        <c:v>5.1043709995099952E-11</c:v>
                      </c:pt>
                      <c:pt idx="4662">
                        <c:v>5.1727812164126362E-11</c:v>
                      </c:pt>
                      <c:pt idx="4663">
                        <c:v>5.2354598887929213E-11</c:v>
                      </c:pt>
                      <c:pt idx="4664">
                        <c:v>5.2924170842723549E-11</c:v>
                      </c:pt>
                      <c:pt idx="4665">
                        <c:v>5.3436681088743673E-11</c:v>
                      </c:pt>
                      <c:pt idx="4666">
                        <c:v>5.3892333225613018E-11</c:v>
                      </c:pt>
                      <c:pt idx="4667">
                        <c:v>5.4291379559577883E-11</c:v>
                      </c:pt>
                      <c:pt idx="4668">
                        <c:v>5.4634119293562628E-11</c:v>
                      </c:pt>
                      <c:pt idx="4669">
                        <c:v>5.4920896750315943E-11</c:v>
                      </c:pt>
                      <c:pt idx="4670">
                        <c:v>5.5152099638190142E-11</c:v>
                      </c:pt>
                      <c:pt idx="4671">
                        <c:v>5.5328157368278167E-11</c:v>
                      </c:pt>
                      <c:pt idx="4672">
                        <c:v>5.5449539430764423E-11</c:v>
                      </c:pt>
                      <c:pt idx="4673">
                        <c:v>5.5516753837435887E-11</c:v>
                      </c:pt>
                      <c:pt idx="4674">
                        <c:v>5.5530345636335259E-11</c:v>
                      </c:pt>
                      <c:pt idx="4675">
                        <c:v>5.5490895503553733E-11</c:v>
                      </c:pt>
                      <c:pt idx="4676">
                        <c:v>5.5399018416144038E-11</c:v>
                      </c:pt>
                      <c:pt idx="4677">
                        <c:v>5.5255362409111753E-11</c:v>
                      </c:pt>
                      <c:pt idx="4678">
                        <c:v>5.5060607418409548E-11</c:v>
                      </c:pt>
                      <c:pt idx="4679">
                        <c:v>5.481546421083035E-11</c:v>
                      </c:pt>
                      <c:pt idx="4680">
                        <c:v>5.4520673400685801E-11</c:v>
                      </c:pt>
                      <c:pt idx="4681">
                        <c:v>5.4177004552161318E-11</c:v>
                      </c:pt>
                      <c:pt idx="4682">
                        <c:v>5.3785255365275052E-11</c:v>
                      </c:pt>
                      <c:pt idx="4683">
                        <c:v>5.334625094245202E-11</c:v>
                      </c:pt>
                      <c:pt idx="4684">
                        <c:v>5.2860843131839582E-11</c:v>
                      </c:pt>
                      <c:pt idx="4685">
                        <c:v>5.2329909942672159E-11</c:v>
                      </c:pt>
                      <c:pt idx="4686">
                        <c:v>5.1754355027223512E-11</c:v>
                      </c:pt>
                      <c:pt idx="4687">
                        <c:v>5.1135107223193392E-11</c:v>
                      </c:pt>
                      <c:pt idx="4688">
                        <c:v>5.0473120149741358E-11</c:v>
                      </c:pt>
                      <c:pt idx="4689">
                        <c:v>4.9769371849836849E-11</c:v>
                      </c:pt>
                      <c:pt idx="4690">
                        <c:v>4.9024864471111702E-11</c:v>
                      </c:pt>
                      <c:pt idx="4691">
                        <c:v>4.8240623977028947E-11</c:v>
                      </c:pt>
                      <c:pt idx="4692">
                        <c:v>4.7417699879874608E-11</c:v>
                      </c:pt>
                      <c:pt idx="4693">
                        <c:v>4.6557164986846778E-11</c:v>
                      </c:pt>
                      <c:pt idx="4694">
                        <c:v>4.566011515042522E-11</c:v>
                      </c:pt>
                      <c:pt idx="4695">
                        <c:v>4.4727669014135168E-11</c:v>
                      </c:pt>
                      <c:pt idx="4696">
                        <c:v>4.3760967744892002E-11</c:v>
                      </c:pt>
                      <c:pt idx="4697">
                        <c:v>4.2761174743230048E-11</c:v>
                      </c:pt>
                      <c:pt idx="4698">
                        <c:v>4.1729475322963799E-11</c:v>
                      </c:pt>
                      <c:pt idx="4699">
                        <c:v>4.0667076352127761E-11</c:v>
                      </c:pt>
                      <c:pt idx="4700">
                        <c:v>3.9575205847395393E-11</c:v>
                      </c:pt>
                      <c:pt idx="4701">
                        <c:v>3.8455112514685889E-11</c:v>
                      </c:pt>
                      <c:pt idx="4702">
                        <c:v>3.7308065229146981E-11</c:v>
                      </c:pt>
                      <c:pt idx="4703">
                        <c:v>3.6135352448323519E-11</c:v>
                      </c:pt>
                      <c:pt idx="4704">
                        <c:v>3.4938281552935699E-11</c:v>
                      </c:pt>
                      <c:pt idx="4705">
                        <c:v>3.3718178110445959E-11</c:v>
                      </c:pt>
                      <c:pt idx="4706">
                        <c:v>3.2476385057279622E-11</c:v>
                      </c:pt>
                      <c:pt idx="4707">
                        <c:v>3.1214261796378861E-11</c:v>
                      </c:pt>
                      <c:pt idx="4708">
                        <c:v>2.993318320759745E-11</c:v>
                      </c:pt>
                      <c:pt idx="4709">
                        <c:v>2.8634538569250451E-11</c:v>
                      </c:pt>
                      <c:pt idx="4710">
                        <c:v>2.7319730390020019E-11</c:v>
                      </c:pt>
                      <c:pt idx="4711">
                        <c:v>2.5990173151242099E-11</c:v>
                      </c:pt>
                      <c:pt idx="4712">
                        <c:v>2.4647291960527898E-11</c:v>
                      </c:pt>
                      <c:pt idx="4713">
                        <c:v>2.3292521118451649E-11</c:v>
                      </c:pt>
                      <c:pt idx="4714">
                        <c:v>2.19273026009502E-11</c:v>
                      </c:pt>
                      <c:pt idx="4715">
                        <c:v>2.055308446084472E-11</c:v>
                      </c:pt>
                      <c:pt idx="4716">
                        <c:v>1.917131915273909E-11</c:v>
                      </c:pt>
                      <c:pt idx="4717">
                        <c:v>1.778346178626351E-11</c:v>
                      </c:pt>
                      <c:pt idx="4718">
                        <c:v>1.6390968313371169E-11</c:v>
                      </c:pt>
                      <c:pt idx="4719">
                        <c:v>1.4995293656057921E-11</c:v>
                      </c:pt>
                      <c:pt idx="4720">
                        <c:v>1.359788978148616E-11</c:v>
                      </c:pt>
                      <c:pt idx="4721">
                        <c:v>1.2200203732061139E-11</c:v>
                      </c:pt>
                      <c:pt idx="4722">
                        <c:v>1.0803675618473961E-11</c:v>
                      </c:pt>
                      <c:pt idx="4723">
                        <c:v>9.4097365841969902E-12</c:v>
                      </c:pt>
                      <c:pt idx="4724">
                        <c:v>8.0198067502302132E-12</c:v>
                      </c:pt>
                      <c:pt idx="4725">
                        <c:v>6.6352931492078286E-12</c:v>
                      </c:pt>
                      <c:pt idx="4726">
                        <c:v>5.2575876581767343E-12</c:v>
                      </c:pt>
                      <c:pt idx="4727">
                        <c:v>3.8880649394919336E-12</c:v>
                      </c:pt>
                      <c:pt idx="4728">
                        <c:v>2.528080399341368E-12</c:v>
                      </c:pt>
                      <c:pt idx="4729">
                        <c:v>1.178968173367804E-12</c:v>
                      </c:pt>
                      <c:pt idx="4730">
                        <c:v>-1.5796085119506091E-13</c:v>
                      </c:pt>
                      <c:pt idx="4731">
                        <c:v>-1.4814209676675969E-12</c:v>
                      </c:pt>
                      <c:pt idx="4732">
                        <c:v>-2.7901535273607761E-12</c:v>
                      </c:pt>
                      <c:pt idx="4733">
                        <c:v>-4.0829287536348614E-12</c:v>
                      </c:pt>
                      <c:pt idx="4734">
                        <c:v>-5.3585474842893398E-12</c:v>
                      </c:pt>
                      <c:pt idx="4735">
                        <c:v>-6.6158428344268377E-12</c:v>
                      </c:pt>
                      <c:pt idx="4736">
                        <c:v>-7.8536817724595724E-12</c:v>
                      </c:pt>
                      <c:pt idx="4737">
                        <c:v>-9.0709666024415816E-12</c:v>
                      </c:pt>
                      <c:pt idx="4738">
                        <c:v>-1.0266636346556621E-11</c:v>
                      </c:pt>
                      <c:pt idx="4739">
                        <c:v>-1.1439668022216781E-11</c:v>
                      </c:pt>
                      <c:pt idx="4740">
                        <c:v>-1.258907780892276E-11</c:v>
                      </c:pt>
                      <c:pt idx="4741">
                        <c:v>-1.371392210075828E-11</c:v>
                      </c:pt>
                      <c:pt idx="4742">
                        <c:v>-1.481329844113014E-11</c:v>
                      </c:pt>
                      <c:pt idx="4743">
                        <c:v>-1.5886346337154591E-11</c:v>
                      </c:pt>
                      <c:pt idx="4744">
                        <c:v>-1.6932247951834441E-11</c:v>
                      </c:pt>
                      <c:pt idx="4745">
                        <c:v>-1.7950228672995451E-11</c:v>
                      </c:pt>
                      <c:pt idx="4746">
                        <c:v>-1.8939557558716189E-11</c:v>
                      </c:pt>
                      <c:pt idx="4747">
                        <c:v>-1.9899547659773491E-11</c:v>
                      </c:pt>
                      <c:pt idx="4748">
                        <c:v>-2.082955622039628E-11</c:v>
                      </c:pt>
                      <c:pt idx="4749">
                        <c:v>-2.172898475936307E-11</c:v>
                      </c:pt>
                      <c:pt idx="4750">
                        <c:v>-2.2597279034222919E-11</c:v>
                      </c:pt>
                      <c:pt idx="4751">
                        <c:v>-2.3433928892084799E-11</c:v>
                      </c:pt>
                      <c:pt idx="4752">
                        <c:v>-2.4238468011109559E-11</c:v>
                      </c:pt>
                      <c:pt idx="4753">
                        <c:v>-2.501047353744019E-11</c:v>
                      </c:pt>
                      <c:pt idx="4754">
                        <c:v>-2.574956562288305E-11</c:v>
                      </c:pt>
                      <c:pt idx="4755">
                        <c:v>-2.6455406869179541E-11</c:v>
                      </c:pt>
                      <c:pt idx="4756">
                        <c:v>-2.7127701685169801E-11</c:v>
                      </c:pt>
                      <c:pt idx="4757">
                        <c:v>-2.7766195563579512E-11</c:v>
                      </c:pt>
                      <c:pt idx="4758">
                        <c:v>-2.8370674284489969E-11</c:v>
                      </c:pt>
                      <c:pt idx="4759">
                        <c:v>-2.894096305287319E-11</c:v>
                      </c:pt>
                      <c:pt idx="4760">
                        <c:v>-2.9476925577770471E-11</c:v>
                      </c:pt>
                      <c:pt idx="4761">
                        <c:v>-2.9978463100897967E-11</c:v>
                      </c:pt>
                      <c:pt idx="4762">
                        <c:v>-3.0445513382518388E-11</c:v>
                      </c:pt>
                      <c:pt idx="4763">
                        <c:v>-3.087804965248744E-11</c:v>
                      </c:pt>
                      <c:pt idx="4764">
                        <c:v>-3.1276079534334538E-11</c:v>
                      </c:pt>
                      <c:pt idx="4765">
                        <c:v>-3.1639643950157587E-11</c:v>
                      </c:pt>
                      <c:pt idx="4766">
                        <c:v>-3.1968816013945427E-11</c:v>
                      </c:pt>
                      <c:pt idx="4767">
                        <c:v>-3.22636999207306E-11</c:v>
                      </c:pt>
                      <c:pt idx="4768">
                        <c:v>-3.2524429838718501E-11</c:v>
                      </c:pt>
                      <c:pt idx="4769">
                        <c:v>-3.2751168811189582E-11</c:v>
                      </c:pt>
                      <c:pt idx="4770">
                        <c:v>-3.2944107674617201E-11</c:v>
                      </c:pt>
                      <c:pt idx="4771">
                        <c:v>-3.3103463999010993E-11</c:v>
                      </c:pt>
                      <c:pt idx="4772">
                        <c:v>-3.3229481056040687E-11</c:v>
                      </c:pt>
                      <c:pt idx="4773">
                        <c:v>-3.3322426819980702E-11</c:v>
                      </c:pt>
                      <c:pt idx="4774">
                        <c:v>-3.3382593005998723E-11</c:v>
                      </c:pt>
                      <c:pt idx="4775">
                        <c:v>-3.3410294149737223E-11</c:v>
                      </c:pt>
                      <c:pt idx="4776">
                        <c:v>-3.34058667315561E-11</c:v>
                      </c:pt>
                      <c:pt idx="4777">
                        <c:v>-3.3369668348205232E-11</c:v>
                      </c:pt>
                      <c:pt idx="4778">
                        <c:v>-3.330207693407991E-11</c:v>
                      </c:pt>
                      <c:pt idx="4779">
                        <c:v>-3.3203490033594458E-11</c:v>
                      </c:pt>
                      <c:pt idx="4780">
                        <c:v>-3.307432412558659E-11</c:v>
                      </c:pt>
                      <c:pt idx="4781">
                        <c:v>-3.2915014000054153E-11</c:v>
                      </c:pt>
                      <c:pt idx="4782">
                        <c:v>-3.2726012186914318E-11</c:v>
                      </c:pt>
                      <c:pt idx="4783">
                        <c:v>-3.2507788435891007E-11</c:v>
                      </c:pt>
                      <c:pt idx="4784">
                        <c:v>-3.2260829246061553E-11</c:v>
                      </c:pt>
                      <c:pt idx="4785">
                        <c:v>-3.1985637443051933E-11</c:v>
                      </c:pt>
                      <c:pt idx="4786">
                        <c:v>-3.1682731801350593E-11</c:v>
                      </c:pt>
                      <c:pt idx="4787">
                        <c:v>-3.135264670873281E-11</c:v>
                      </c:pt>
                      <c:pt idx="4788">
                        <c:v>-3.0995931869341032E-11</c:v>
                      </c:pt>
                      <c:pt idx="4789">
                        <c:v>-3.0613152041559288E-11</c:v>
                      </c:pt>
                      <c:pt idx="4790">
                        <c:v>-3.0204886806469237E-11</c:v>
                      </c:pt>
                      <c:pt idx="4791">
                        <c:v>-2.9771730362352918E-11</c:v>
                      </c:pt>
                      <c:pt idx="4792">
                        <c:v>-2.9314291340449732E-11</c:v>
                      </c:pt>
                      <c:pt idx="4793">
                        <c:v>-2.8833192636958171E-11</c:v>
                      </c:pt>
                      <c:pt idx="4794">
                        <c:v>-2.8329071256115481E-11</c:v>
                      </c:pt>
                      <c:pt idx="4795">
                        <c:v>-2.780257815907644E-11</c:v>
                      </c:pt>
                      <c:pt idx="4796">
                        <c:v>-2.7254378113262959E-11</c:v>
                      </c:pt>
                      <c:pt idx="4797">
                        <c:v>-2.66851495368444E-11</c:v>
                      </c:pt>
                      <c:pt idx="4798">
                        <c:v>-2.6095584333076109E-11</c:v>
                      </c:pt>
                      <c:pt idx="4799">
                        <c:v>-2.5486387709310719E-11</c:v>
                      </c:pt>
                      <c:pt idx="4800">
                        <c:v>-2.485827797565853E-11</c:v>
                      </c:pt>
                      <c:pt idx="4801">
                        <c:v>-2.42119863184744E-11</c:v>
                      </c:pt>
                      <c:pt idx="4802">
                        <c:v>-2.3548256544093729E-11</c:v>
                      </c:pt>
                      <c:pt idx="4803">
                        <c:v>-2.2867844788537339E-11</c:v>
                      </c:pt>
                      <c:pt idx="4804">
                        <c:v>-2.217151918922449E-11</c:v>
                      </c:pt>
                      <c:pt idx="4805">
                        <c:v>-2.1460059515122921E-11</c:v>
                      </c:pt>
                      <c:pt idx="4806">
                        <c:v>-2.073425675214799E-11</c:v>
                      </c:pt>
                      <c:pt idx="4807">
                        <c:v>-1.999491264106636E-11</c:v>
                      </c:pt>
                      <c:pt idx="4808">
                        <c:v>-1.9242839165616771E-11</c:v>
                      </c:pt>
                      <c:pt idx="4809">
                        <c:v>-1.8478857989037411E-11</c:v>
                      </c:pt>
                      <c:pt idx="4810">
                        <c:v>-1.770379983769265E-11</c:v>
                      </c:pt>
                      <c:pt idx="4811">
                        <c:v>-1.691850383098638E-11</c:v>
                      </c:pt>
                      <c:pt idx="4812">
                        <c:v>-1.6123816757290072E-11</c:v>
                      </c:pt>
                      <c:pt idx="4813">
                        <c:v>-1.5320592296110802E-11</c:v>
                      </c:pt>
                      <c:pt idx="4814">
                        <c:v>-1.450969018725618E-11</c:v>
                      </c:pt>
                      <c:pt idx="4815">
                        <c:v>-1.3691975348264071E-11</c:v>
                      </c:pt>
                      <c:pt idx="4816">
                        <c:v>-1.286831694186484E-11</c:v>
                      </c:pt>
                      <c:pt idx="4817">
                        <c:v>-1.2039587395738739E-11</c:v>
                      </c:pt>
                      <c:pt idx="4818">
                        <c:v>-1.120666137728386E-11</c:v>
                      </c:pt>
                      <c:pt idx="4819">
                        <c:v>-1.0370414726582321E-11</c:v>
                      </c:pt>
                      <c:pt idx="4820">
                        <c:v>-9.5317233511459679E-12</c:v>
                      </c:pt>
                      <c:pt idx="4821">
                        <c:v>-8.6914620864280036E-12</c:v>
                      </c:pt>
                      <c:pt idx="4822">
                        <c:v>-7.8505035264374716E-12</c:v>
                      </c:pt>
                      <c:pt idx="4823">
                        <c:v>-7.0097168291146734E-12</c:v>
                      </c:pt>
                      <c:pt idx="4824">
                        <c:v>-6.1699665014110463E-12</c:v>
                      </c:pt>
                      <c:pt idx="4825">
                        <c:v>-5.3321111692424633E-12</c:v>
                      </c:pt>
                      <c:pt idx="4826">
                        <c:v>-4.497002337709784E-12</c:v>
                      </c:pt>
                      <c:pt idx="4827">
                        <c:v>-3.6654831471017947E-12</c:v>
                      </c:pt>
                      <c:pt idx="4828">
                        <c:v>-2.8383871303410829E-12</c:v>
                      </c:pt>
                      <c:pt idx="4829">
                        <c:v>-2.016536977549042E-12</c:v>
                      </c:pt>
                      <c:pt idx="4830">
                        <c:v>-1.200743313475534E-12</c:v>
                      </c:pt>
                      <c:pt idx="4831">
                        <c:v>-3.9180349347269952E-13</c:v>
                      </c:pt>
                      <c:pt idx="4832">
                        <c:v>4.094995763766237E-13</c:v>
                      </c:pt>
                      <c:pt idx="4833">
                        <c:v>1.2023985894633699E-12</c:v>
                      </c:pt>
                      <c:pt idx="4834">
                        <c:v>1.9861429538705081E-12</c:v>
                      </c:pt>
                      <c:pt idx="4835">
                        <c:v>2.7599998674532531E-12</c:v>
                      </c:pt>
                      <c:pt idx="4836">
                        <c:v>3.5232553479186022E-12</c:v>
                      </c:pt>
                      <c:pt idx="4837">
                        <c:v>4.275215213270617E-12</c:v>
                      </c:pt>
                      <c:pt idx="4838">
                        <c:v>5.0152060083387109E-12</c:v>
                      </c:pt>
                      <c:pt idx="4839">
                        <c:v>5.7425758734462648E-12</c:v>
                      </c:pt>
                      <c:pt idx="4840">
                        <c:v>6.4566953516383256E-12</c:v>
                      </c:pt>
                      <c:pt idx="4841">
                        <c:v>7.1569581312974588E-12</c:v>
                      </c:pt>
                      <c:pt idx="4842">
                        <c:v>7.84278172140405E-12</c:v>
                      </c:pt>
                      <c:pt idx="4843">
                        <c:v>8.5136080571320435E-12</c:v>
                      </c:pt>
                      <c:pt idx="4844">
                        <c:v>9.1689040339167361E-12</c:v>
                      </c:pt>
                      <c:pt idx="4845">
                        <c:v>9.8081619686150825E-12</c:v>
                      </c:pt>
                      <c:pt idx="4846">
                        <c:v>1.043089998683273E-11</c:v>
                      </c:pt>
                      <c:pt idx="4847">
                        <c:v>1.103666233598763E-11</c:v>
                      </c:pt>
                      <c:pt idx="4848">
                        <c:v>1.162501962411916E-11</c:v>
                      </c:pt>
                      <c:pt idx="4849">
                        <c:v>1.2195568984957931E-11</c:v>
                      </c:pt>
                      <c:pt idx="4850">
                        <c:v>1.274793417020765E-11</c:v>
                      </c:pt>
                      <c:pt idx="4851">
                        <c:v>1.3281765570434211E-11</c:v>
                      </c:pt>
                      <c:pt idx="4852">
                        <c:v>1.379674016640195E-11</c:v>
                      </c:pt>
                      <c:pt idx="4853">
                        <c:v>1.4292561413092221E-11</c:v>
                      </c:pt>
                      <c:pt idx="4854">
                        <c:v>1.476895905904478E-11</c:v>
                      </c:pt>
                      <c:pt idx="4855">
                        <c:v>1.5225688903995949E-11</c:v>
                      </c:pt>
                      <c:pt idx="4856">
                        <c:v>1.566253249815347E-11</c:v>
                      </c:pt>
                      <c:pt idx="4857">
                        <c:v>1.607929678673092E-11</c:v>
                      </c:pt>
                      <c:pt idx="4858">
                        <c:v>1.647581370363346E-11</c:v>
                      </c:pt>
                      <c:pt idx="4859">
                        <c:v>1.6851939718432728E-11</c:v>
                      </c:pt>
                      <c:pt idx="4860">
                        <c:v>1.720755534095881E-11</c:v>
                      </c:pt>
                      <c:pt idx="4861">
                        <c:v>1.75425645880003E-11</c:v>
                      </c:pt>
                      <c:pt idx="4862">
                        <c:v>1.7856894416727929E-11</c:v>
                      </c:pt>
                      <c:pt idx="4863">
                        <c:v>1.8150494129536931E-11</c:v>
                      </c:pt>
                      <c:pt idx="4864">
                        <c:v>1.8423334755055599E-11</c:v>
                      </c:pt>
                      <c:pt idx="4865">
                        <c:v>1.8675408410061999E-11</c:v>
                      </c:pt>
                      <c:pt idx="4866">
                        <c:v>1.8906727647028869E-11</c:v>
                      </c:pt>
                      <c:pt idx="4867">
                        <c:v>1.9117324791940079E-11</c:v>
                      </c:pt>
                      <c:pt idx="4868">
                        <c:v>1.9307251276915731E-11</c:v>
                      </c:pt>
                      <c:pt idx="4869">
                        <c:v>1.9476576972042631E-11</c:v>
                      </c:pt>
                      <c:pt idx="4870">
                        <c:v>1.9625389520628639E-11</c:v>
                      </c:pt>
                      <c:pt idx="4871">
                        <c:v>1.9753793681892611E-11</c:v>
                      </c:pt>
                      <c:pt idx="4872">
                        <c:v>1.9861910684867029E-11</c:v>
                      </c:pt>
                      <c:pt idx="4873">
                        <c:v>1.994987759702162E-11</c:v>
                      </c:pt>
                      <c:pt idx="4874">
                        <c:v>2.001784671083385E-11</c:v>
                      </c:pt>
                      <c:pt idx="4875">
                        <c:v>2.0065984951217732E-11</c:v>
                      </c:pt>
                      <c:pt idx="4876">
                        <c:v>2.0094473306397559E-11</c:v>
                      </c:pt>
                      <c:pt idx="4877">
                        <c:v>2.010350628446733E-11</c:v>
                      </c:pt>
                      <c:pt idx="4878">
                        <c:v>2.009329139752122E-11</c:v>
                      </c:pt>
                      <c:pt idx="4879">
                        <c:v>2.006404867487596E-11</c:v>
                      </c:pt>
                      <c:pt idx="4880">
                        <c:v>2.0016010206534051E-11</c:v>
                      </c:pt>
                      <c:pt idx="4881">
                        <c:v>1.9949419717664759E-11</c:v>
                      </c:pt>
                      <c:pt idx="4882">
                        <c:v>1.986453217450563E-11</c:v>
                      </c:pt>
                      <c:pt idx="4883">
                        <c:v>1.976161342172149E-11</c:v>
                      </c:pt>
                      <c:pt idx="4884">
                        <c:v>1.964093985089385E-11</c:v>
                      </c:pt>
                      <c:pt idx="4885">
                        <c:v>1.9502798099465919E-11</c:v>
                      </c:pt>
                      <c:pt idx="4886">
                        <c:v>1.934748477912745E-11</c:v>
                      </c:pt>
                      <c:pt idx="4887">
                        <c:v>1.917530623230644E-11</c:v>
                      </c:pt>
                      <c:pt idx="4888">
                        <c:v>1.8986578315128739E-11</c:v>
                      </c:pt>
                      <c:pt idx="4889">
                        <c:v>1.8781626204926081E-11</c:v>
                      </c:pt>
                      <c:pt idx="4890">
                        <c:v>1.856078423011643E-11</c:v>
                      </c:pt>
                      <c:pt idx="4891">
                        <c:v>1.8324395720045652E-11</c:v>
                      </c:pt>
                      <c:pt idx="4892">
                        <c:v>1.8072812872176579E-11</c:v>
                      </c:pt>
                      <c:pt idx="4893">
                        <c:v>1.78063966338306E-11</c:v>
                      </c:pt>
                      <c:pt idx="4894">
                        <c:v>1.752551659554635E-11</c:v>
                      </c:pt>
                      <c:pt idx="4895">
                        <c:v>1.7230550892997819E-11</c:v>
                      </c:pt>
                      <c:pt idx="4896">
                        <c:v>1.6921886114333901E-11</c:v>
                      </c:pt>
                      <c:pt idx="4897">
                        <c:v>1.659991720974645E-11</c:v>
                      </c:pt>
                      <c:pt idx="4898">
                        <c:v>1.6265047400055822E-11</c:v>
                      </c:pt>
                      <c:pt idx="4899">
                        <c:v>1.591768808111425E-11</c:v>
                      </c:pt>
                      <c:pt idx="4900">
                        <c:v>1.5558258720865811E-11</c:v>
                      </c:pt>
                      <c:pt idx="4901">
                        <c:v>1.5187186745985839E-11</c:v>
                      </c:pt>
                      <c:pt idx="4902">
                        <c:v>1.480490741511423E-11</c:v>
                      </c:pt>
                      <c:pt idx="4903">
                        <c:v>1.441186367584347E-11</c:v>
                      </c:pt>
                      <c:pt idx="4904">
                        <c:v>1.4008506002763869E-11</c:v>
                      </c:pt>
                      <c:pt idx="4905">
                        <c:v>1.35952922140743E-11</c:v>
                      </c:pt>
                      <c:pt idx="4906">
                        <c:v>1.317268726446131E-11</c:v>
                      </c:pt>
                      <c:pt idx="4907">
                        <c:v>1.274116301218077E-11</c:v>
                      </c:pt>
                      <c:pt idx="4908">
                        <c:v>1.230119795853692E-11</c:v>
                      </c:pt>
                      <c:pt idx="4909">
                        <c:v>1.185327695820476E-11</c:v>
                      </c:pt>
                      <c:pt idx="4910">
                        <c:v>1.139789089914117E-11</c:v>
                      </c:pt>
                      <c:pt idx="4911">
                        <c:v>1.093553635109968E-11</c:v>
                      </c:pt>
                      <c:pt idx="4912">
                        <c:v>1.0466715182092269E-11</c:v>
                      </c:pt>
                      <c:pt idx="4913">
                        <c:v>9.9919341424320513E-12</c:v>
                      </c:pt>
                      <c:pt idx="4914">
                        <c:v>9.5117044163048201E-12</c:v>
                      </c:pt>
                      <c:pt idx="4915">
                        <c:v>9.0265411411399815E-12</c:v>
                      </c:pt>
                      <c:pt idx="4916">
                        <c:v>8.5369628953555102E-12</c:v>
                      </c:pt>
                      <c:pt idx="4917">
                        <c:v>8.0434911553567307E-12</c:v>
                      </c:pt>
                      <c:pt idx="4918">
                        <c:v>7.546649722969147E-12</c:v>
                      </c:pt>
                      <c:pt idx="4919">
                        <c:v>7.0469641247828672E-12</c:v>
                      </c:pt>
                      <c:pt idx="4920">
                        <c:v>6.5449609851498973E-12</c:v>
                      </c:pt>
                      <c:pt idx="4921">
                        <c:v>6.0411673748505496E-12</c:v>
                      </c:pt>
                      <c:pt idx="4922">
                        <c:v>5.5361101376750747E-12</c:v>
                      </c:pt>
                      <c:pt idx="4923">
                        <c:v>5.0303151974183301E-12</c:v>
                      </c:pt>
                      <c:pt idx="4924">
                        <c:v>4.5243068479633674E-12</c:v>
                      </c:pt>
                      <c:pt idx="4925">
                        <c:v>4.0186070293284793E-12</c:v>
                      </c:pt>
                      <c:pt idx="4926">
                        <c:v>3.5137345927158451E-12</c:v>
                      </c:pt>
                      <c:pt idx="4927">
                        <c:v>3.010204557722036E-12</c:v>
                      </c:pt>
                      <c:pt idx="4928">
                        <c:v>2.508527364988615E-12</c:v>
                      </c:pt>
                      <c:pt idx="4929">
                        <c:v>2.0092081276495239E-12</c:v>
                      </c:pt>
                      <c:pt idx="4930">
                        <c:v>1.5127458849868779E-12</c:v>
                      </c:pt>
                      <c:pt idx="4931">
                        <c:v>1.019632861736485E-12</c:v>
                      </c:pt>
                      <c:pt idx="4932">
                        <c:v>5.3035373647428614E-13</c:v>
                      </c:pt>
                      <c:pt idx="4933">
                        <c:v>4.5384922502485308E-14</c:v>
                      </c:pt>
                      <c:pt idx="4934">
                        <c:v>-4.3480613541720302E-13</c:v>
                      </c:pt>
                      <c:pt idx="4935">
                        <c:v>-9.0976164520805011E-13</c:v>
                      </c:pt>
                      <c:pt idx="4936">
                        <c:v>-1.379034129336025E-12</c:v>
                      </c:pt>
                      <c:pt idx="4937">
                        <c:v>-1.8421870613481588E-12</c:v>
                      </c:pt>
                      <c:pt idx="4938">
                        <c:v>-2.298795474211203E-12</c:v>
                      </c:pt>
                      <c:pt idx="4939">
                        <c:v>-2.7484465377561841E-12</c:v>
                      </c:pt>
                      <c:pt idx="4940">
                        <c:v>-3.1907401027166621E-12</c:v>
                      </c:pt>
                      <c:pt idx="4941">
                        <c:v>-3.6252892090790081E-12</c:v>
                      </c:pt>
                      <c:pt idx="4942">
                        <c:v>-4.0517205566860221E-12</c:v>
                      </c:pt>
                      <c:pt idx="4943">
                        <c:v>-4.4696749362843857E-12</c:v>
                      </c:pt>
                      <c:pt idx="4944">
                        <c:v>-4.8788076194650228E-12</c:v>
                      </c:pt>
                      <c:pt idx="4945">
                        <c:v>-5.2787887062139629E-12</c:v>
                      </c:pt>
                      <c:pt idx="4946">
                        <c:v>-5.6693034290653843E-12</c:v>
                      </c:pt>
                      <c:pt idx="4947">
                        <c:v>-6.0500524131377831E-12</c:v>
                      </c:pt>
                      <c:pt idx="4948">
                        <c:v>-6.420751891605986E-12</c:v>
                      </c:pt>
                      <c:pt idx="4949">
                        <c:v>-6.7811338764601451E-12</c:v>
                      </c:pt>
                      <c:pt idx="4950">
                        <c:v>-7.1309462846781948E-12</c:v>
                      </c:pt>
                      <c:pt idx="4951">
                        <c:v>-7.4699530202211359E-12</c:v>
                      </c:pt>
                      <c:pt idx="4952">
                        <c:v>-7.7979340125329765E-12</c:v>
                      </c:pt>
                      <c:pt idx="4953">
                        <c:v>-8.1146852124901785E-12</c:v>
                      </c:pt>
                      <c:pt idx="4954">
                        <c:v>-8.4200185470060354E-12</c:v>
                      </c:pt>
                      <c:pt idx="4955">
                        <c:v>-8.7137618337261666E-12</c:v>
                      </c:pt>
                      <c:pt idx="4956">
                        <c:v>-8.9957586574897025E-12</c:v>
                      </c:pt>
                      <c:pt idx="4957">
                        <c:v>-9.265868210434659E-12</c:v>
                      </c:pt>
                      <c:pt idx="4958">
                        <c:v>-9.5239650978227018E-12</c:v>
                      </c:pt>
                      <c:pt idx="4959">
                        <c:v>-9.7699391118318487E-12</c:v>
                      </c:pt>
                      <c:pt idx="4960">
                        <c:v>-1.000369497571868E-11</c:v>
                      </c:pt>
                      <c:pt idx="4961">
                        <c:v>-1.022515206088923E-11</c:v>
                      </c:pt>
                      <c:pt idx="4962">
                        <c:v>-1.043424407952017E-11</c:v>
                      </c:pt>
                      <c:pt idx="4963">
                        <c:v>-1.0630918755468129E-11</c:v>
                      </c:pt>
                      <c:pt idx="4964">
                        <c:v>-1.081513747626425E-11</c:v>
                      </c:pt>
                      <c:pt idx="4965">
                        <c:v>-1.0986874929034621E-11</c:v>
                      </c:pt>
                      <c:pt idx="4966">
                        <c:v>-1.114611872320404E-11</c:v>
                      </c:pt>
                      <c:pt idx="4967">
                        <c:v>-1.1292869002834161E-11</c:v>
                      </c:pt>
                      <c:pt idx="4968">
                        <c:v>-1.142713805142147E-11</c:v>
                      </c:pt>
                      <c:pt idx="4969">
                        <c:v>-1.154894989192377E-11</c:v>
                      </c:pt>
                      <c:pt idx="4970">
                        <c:v>-1.1658339884717541E-11</c:v>
                      </c:pt>
                      <c:pt idx="4971">
                        <c:v>-1.175535432608755E-11</c:v>
                      </c:pt>
                      <c:pt idx="4972">
                        <c:v>-1.1840050049745561E-11</c:v>
                      </c:pt>
                      <c:pt idx="4973">
                        <c:v>-1.191249403373331E-11</c:v>
                      </c:pt>
                      <c:pt idx="4974">
                        <c:v>-1.1972763014922949E-11</c:v>
                      </c:pt>
                      <c:pt idx="4975">
                        <c:v>-1.202094311316111E-11</c:v>
                      </c:pt>
                      <c:pt idx="4976">
                        <c:v>-1.2057129466922591E-11</c:v>
                      </c:pt>
                      <c:pt idx="4977">
                        <c:v>-1.208142588215193E-11</c:v>
                      </c:pt>
                      <c:pt idx="4978">
                        <c:v>-1.2093944495765639E-11</c:v>
                      </c:pt>
                      <c:pt idx="4979">
                        <c:v>-1.2094805455082899E-11</c:v>
                      </c:pt>
                      <c:pt idx="4980">
                        <c:v>-1.208413661423094E-11</c:v>
                      </c:pt>
                      <c:pt idx="4981">
                        <c:v>-1.2062073248353509E-11</c:v>
                      </c:pt>
                      <c:pt idx="4982">
                        <c:v>-1.202875778622536E-11</c:v>
                      </c:pt>
                      <c:pt idx="4983">
                        <c:v>-1.198433956165173E-11</c:v>
                      </c:pt>
                      <c:pt idx="4984">
                        <c:v>-1.192897458380752E-11</c:v>
                      </c:pt>
                      <c:pt idx="4985">
                        <c:v>-1.186282532645239E-11</c:v>
                      </c:pt>
                      <c:pt idx="4986">
                        <c:v>-1.178606053574074E-11</c:v>
                      </c:pt>
                      <c:pt idx="4987">
                        <c:v>-1.16988550561397E-11</c:v>
                      </c:pt>
                      <c:pt idx="4988">
                        <c:v>-1.1601389673767581E-11</c:v>
                      </c:pt>
                      <c:pt idx="4989">
                        <c:v>-1.149385097627552E-11</c:v>
                      </c:pt>
                      <c:pt idx="4990">
                        <c:v>-1.137643122821986E-11</c:v>
                      </c:pt>
                      <c:pt idx="4991">
                        <c:v>-1.124932826070714E-11</c:v>
                      </c:pt>
                      <c:pt idx="4992">
                        <c:v>-1.111274537394485E-11</c:v>
                      </c:pt>
                      <c:pt idx="4993">
                        <c:v>-1.0966891251196361E-11</c:v>
                      </c:pt>
                      <c:pt idx="4994">
                        <c:v>-1.0811979882524251E-11</c:v>
                      </c:pt>
                      <c:pt idx="4995">
                        <c:v>-1.0648230496603539E-11</c:v>
                      </c:pt>
                      <c:pt idx="4996">
                        <c:v>-1.0475867498807721E-11</c:v>
                      </c:pt>
                      <c:pt idx="4997">
                        <c:v>-1.02951204137063E-11</c:v>
                      </c:pt>
                      <c:pt idx="4998">
                        <c:v>-1.010622383007116E-11</c:v>
                      </c:pt>
                      <c:pt idx="4999">
                        <c:v>-9.9094173464643127E-12</c:v>
                      </c:pt>
                      <c:pt idx="5000">
                        <c:v>-9.7049455154728201E-12</c:v>
                      </c:pt>
                      <c:pt idx="5001">
                        <c:v>-9.4930577846764407E-12</c:v>
                      </c:pt>
                      <c:pt idx="5002">
                        <c:v>-9.2740084324612421E-12</c:v>
                      </c:pt>
                      <c:pt idx="5003">
                        <c:v>-9.0480564968477598E-12</c:v>
                      </c:pt>
                      <c:pt idx="5004">
                        <c:v>-8.8154656955698223E-12</c:v>
                      </c:pt>
                      <c:pt idx="5005">
                        <c:v>-8.5765043357275439E-12</c:v>
                      </c:pt>
                      <c:pt idx="5006">
                        <c:v>-8.3314452114407068E-12</c:v>
                      </c:pt>
                      <c:pt idx="5007">
                        <c:v>-8.0805654880419972E-12</c:v>
                      </c:pt>
                      <c:pt idx="5008">
                        <c:v>-7.8241465714878868E-12</c:v>
                      </c:pt>
                      <c:pt idx="5009">
                        <c:v>-7.5624739618008374E-12</c:v>
                      </c:pt>
                      <c:pt idx="5010">
                        <c:v>-7.2958370895157128E-12</c:v>
                      </c:pt>
                      <c:pt idx="5011">
                        <c:v>-7.0245291342652832E-12</c:v>
                      </c:pt>
                      <c:pt idx="5012">
                        <c:v>-6.7488468248128731E-12</c:v>
                      </c:pt>
                      <c:pt idx="5013">
                        <c:v>-6.4690902200196041E-12</c:v>
                      </c:pt>
                      <c:pt idx="5014">
                        <c:v>-6.1855624704127172E-12</c:v>
                      </c:pt>
                      <c:pt idx="5015">
                        <c:v>-5.8985695602165143E-12</c:v>
                      </c:pt>
                      <c:pt idx="5016">
                        <c:v>-5.6084200298872436E-12</c:v>
                      </c:pt>
                      <c:pt idx="5017">
                        <c:v>-5.3154246793865924E-12</c:v>
                      </c:pt>
                      <c:pt idx="5018">
                        <c:v>-5.0198962526126967E-12</c:v>
                      </c:pt>
                      <c:pt idx="5019">
                        <c:v>-4.722149103591413E-12</c:v>
                      </c:pt>
                      <c:pt idx="5020">
                        <c:v>-4.4224988452075093E-12</c:v>
                      </c:pt>
                      <c:pt idx="5021">
                        <c:v>-4.1212619814291653E-12</c:v>
                      </c:pt>
                      <c:pt idx="5022">
                        <c:v>-3.8187555241366989E-12</c:v>
                      </c:pt>
                      <c:pt idx="5023">
                        <c:v>-3.5152965958299929E-12</c:v>
                      </c:pt>
                      <c:pt idx="5024">
                        <c:v>-3.2112020196231409E-12</c:v>
                      </c:pt>
                      <c:pt idx="5025">
                        <c:v>-2.9067878980717939E-12</c:v>
                      </c:pt>
                      <c:pt idx="5026">
                        <c:v>-2.6023691824960519E-12</c:v>
                      </c:pt>
                      <c:pt idx="5027">
                        <c:v>-2.2982592345661728E-12</c:v>
                      </c:pt>
                      <c:pt idx="5028">
                        <c:v>-1.99476938201084E-12</c:v>
                      </c:pt>
                      <c:pt idx="5029">
                        <c:v>-1.6922084703768531E-12</c:v>
                      </c:pt>
                      <c:pt idx="5030">
                        <c:v>-1.390882412837848E-12</c:v>
                      </c:pt>
                      <c:pt idx="5031">
                        <c:v>-1.0910937400828411E-12</c:v>
                      </c:pt>
                      <c:pt idx="5032">
                        <c:v>-7.9314115234738232E-13</c:v>
                      </c:pt>
                      <c:pt idx="5033">
                        <c:v>-4.9731907565797433E-13</c:v>
                      </c:pt>
                      <c:pt idx="5034">
                        <c:v>-2.0391722435321251E-13</c:v>
                      </c:pt>
                      <c:pt idx="5035">
                        <c:v>8.6779828076381378E-14</c:v>
                      </c:pt>
                      <c:pt idx="5036">
                        <c:v>3.7449306783318329E-13</c:v>
                      </c:pt>
                      <c:pt idx="5037">
                        <c:v>6.5894944739127987E-13</c:v>
                      </c:pt>
                      <c:pt idx="5038">
                        <c:v>9.3988227793855542E-13</c:v>
                      </c:pt>
                      <c:pt idx="5039">
                        <c:v>1.21703160589065E-12</c:v>
                      </c:pt>
                      <c:pt idx="5040">
                        <c:v>1.4901445717859949E-12</c:v>
                      </c:pt>
                      <c:pt idx="5041">
                        <c:v>1.758975749982443E-12</c:v>
                      </c:pt>
                      <c:pt idx="5042">
                        <c:v>2.0232874676974122E-12</c:v>
                      </c:pt>
                      <c:pt idx="5043">
                        <c:v>2.2828501020723901E-12</c:v>
                      </c:pt>
                      <c:pt idx="5044">
                        <c:v>2.5374423540768128E-12</c:v>
                      </c:pt>
                      <c:pt idx="5045">
                        <c:v>2.7868514982283141E-12</c:v>
                      </c:pt>
                      <c:pt idx="5046">
                        <c:v>3.030873607252428E-12</c:v>
                      </c:pt>
                      <c:pt idx="5047">
                        <c:v>3.2693137509836891E-12</c:v>
                      </c:pt>
                      <c:pt idx="5048">
                        <c:v>3.5019861689609679E-12</c:v>
                      </c:pt>
                      <c:pt idx="5049">
                        <c:v>3.728714416352073E-12</c:v>
                      </c:pt>
                      <c:pt idx="5050">
                        <c:v>3.9493314830119447E-12</c:v>
                      </c:pt>
                      <c:pt idx="5051">
                        <c:v>4.1636798856460203E-12</c:v>
                      </c:pt>
                      <c:pt idx="5052">
                        <c:v>4.3716117332231414E-12</c:v>
                      </c:pt>
                      <c:pt idx="5053">
                        <c:v>4.5729887659510213E-12</c:v>
                      </c:pt>
                      <c:pt idx="5054">
                        <c:v>4.7676823682876966E-12</c:v>
                      </c:pt>
                      <c:pt idx="5055">
                        <c:v>4.9555735566171643E-12</c:v>
                      </c:pt>
                      <c:pt idx="5056">
                        <c:v>5.1365529423715393E-12</c:v>
                      </c:pt>
                      <c:pt idx="5057">
                        <c:v>5.3105206715238226E-12</c:v>
                      </c:pt>
                      <c:pt idx="5058">
                        <c:v>5.4773863415048699E-12</c:v>
                      </c:pt>
                      <c:pt idx="5059">
                        <c:v>5.6370688967234258E-12</c:v>
                      </c:pt>
                      <c:pt idx="5060">
                        <c:v>5.789496503981719E-12</c:v>
                      </c:pt>
                      <c:pt idx="5061">
                        <c:v>5.93460640917729E-12</c:v>
                      </c:pt>
                      <c:pt idx="5062">
                        <c:v>6.0723447767680084E-12</c:v>
                      </c:pt>
                      <c:pt idx="5063">
                        <c:v>6.2026665135549447E-12</c:v>
                      </c:pt>
                      <c:pt idx="5064">
                        <c:v>6.3255350783997294E-12</c:v>
                      </c:pt>
                      <c:pt idx="5065">
                        <c:v>6.440922279533773E-12</c:v>
                      </c:pt>
                      <c:pt idx="5066">
                        <c:v>6.5488080611598849E-12</c:v>
                      </c:pt>
                      <c:pt idx="5067">
                        <c:v>6.6491802810571879E-12</c:v>
                      </c:pt>
                      <c:pt idx="5068">
                        <c:v>6.7420344809116618E-12</c:v>
                      </c:pt>
                      <c:pt idx="5069">
                        <c:v>6.8273736510807453E-12</c:v>
                      </c:pt>
                      <c:pt idx="5070">
                        <c:v>6.9052079914816802E-12</c:v>
                      </c:pt>
                      <c:pt idx="5071">
                        <c:v>6.9755546702551684E-12</c:v>
                      </c:pt>
                      <c:pt idx="5072">
                        <c:v>7.0384375818072936E-12</c:v>
                      </c:pt>
                      <c:pt idx="5073">
                        <c:v>7.0938871057722833E-12</c:v>
                      </c:pt>
                      <c:pt idx="5074">
                        <c:v>7.141939868364766E-12</c:v>
                      </c:pt>
                      <c:pt idx="5075">
                        <c:v>7.1826385075082079E-12</c:v>
                      </c:pt>
                      <c:pt idx="5076">
                        <c:v>7.2160314430306523E-12</c:v>
                      </c:pt>
                      <c:pt idx="5077">
                        <c:v>7.2421726531182822E-12</c:v>
                      </c:pt>
                      <c:pt idx="5078">
                        <c:v>7.2611214581057889E-12</c:v>
                      </c:pt>
                      <c:pt idx="5079">
                        <c:v>7.2729423125649147E-12</c:v>
                      </c:pt>
                      <c:pt idx="5080">
                        <c:v>7.2777046065299764E-12</c:v>
                      </c:pt>
                      <c:pt idx="5081">
                        <c:v>7.2754824765702653E-12</c:v>
                      </c:pt>
                      <c:pt idx="5082">
                        <c:v>7.2663546272883357E-12</c:v>
                      </c:pt>
                      <c:pt idx="5083">
                        <c:v>7.2504041636887671E-12</c:v>
                      </c:pt>
                      <c:pt idx="5084">
                        <c:v>7.2277184347272984E-12</c:v>
                      </c:pt>
                      <c:pt idx="5085">
                        <c:v>7.1983888882152594E-12</c:v>
                      </c:pt>
                      <c:pt idx="5086">
                        <c:v>7.1625109371199074E-12</c:v>
                      </c:pt>
                      <c:pt idx="5087">
                        <c:v>7.120183837170826E-12</c:v>
                      </c:pt>
                      <c:pt idx="5088">
                        <c:v>7.0715105755540179E-12</c:v>
                      </c:pt>
                      <c:pt idx="5089">
                        <c:v>7.0165977703518582E-12</c:v>
                      </c:pt>
                      <c:pt idx="5090">
                        <c:v>6.955555580270417E-12</c:v>
                      </c:pt>
                      <c:pt idx="5091">
                        <c:v>6.8884976240834663E-12</c:v>
                      </c:pt>
                      <c:pt idx="5092">
                        <c:v>6.8155409091196662E-12</c:v>
                      </c:pt>
                      <c:pt idx="5093">
                        <c:v>6.7368057680235242E-12</c:v>
                      </c:pt>
                      <c:pt idx="5094">
                        <c:v>6.6524158029352597E-12</c:v>
                      </c:pt>
                      <c:pt idx="5095">
                        <c:v>6.5624978361573307E-12</c:v>
                      </c:pt>
                      <c:pt idx="5096">
                        <c:v>6.4671818663101387E-12</c:v>
                      </c:pt>
                      <c:pt idx="5097">
                        <c:v>6.3666010289221542E-12</c:v>
                      </c:pt>
                      <c:pt idx="5098">
                        <c:v>6.2608915603579973E-12</c:v>
                      </c:pt>
                      <c:pt idx="5099">
                        <c:v>6.1501927639524803E-12</c:v>
                      </c:pt>
                      <c:pt idx="5100">
                        <c:v>6.0346469771983413E-12</c:v>
                      </c:pt>
                      <c:pt idx="5101">
                        <c:v>5.9143995388257686E-12</c:v>
                      </c:pt>
                      <c:pt idx="5102">
                        <c:v>5.789598754612832E-12</c:v>
                      </c:pt>
                      <c:pt idx="5103">
                        <c:v>5.6603958607803594E-12</c:v>
                      </c:pt>
                      <c:pt idx="5104">
                        <c:v>5.5269449838468266E-12</c:v>
                      </c:pt>
                      <c:pt idx="5105">
                        <c:v>5.3894030958579486E-12</c:v>
                      </c:pt>
                      <c:pt idx="5106">
                        <c:v>5.2479299639478316E-12</c:v>
                      </c:pt>
                      <c:pt idx="5107">
                        <c:v>5.1026880932462073E-12</c:v>
                      </c:pt>
                      <c:pt idx="5108">
                        <c:v>4.9538426622112802E-12</c:v>
                      </c:pt>
                      <c:pt idx="5109">
                        <c:v>4.8015614495409693E-12</c:v>
                      </c:pt>
                      <c:pt idx="5110">
                        <c:v>4.6460147518984278E-12</c:v>
                      </c:pt>
                      <c:pt idx="5111">
                        <c:v>4.4873752917738261E-12</c:v>
                      </c:pt>
                      <c:pt idx="5112">
                        <c:v>4.3258181149044157E-12</c:v>
                      </c:pt>
                      <c:pt idx="5113">
                        <c:v>4.1615204767711097E-12</c:v>
                      </c:pt>
                      <c:pt idx="5114">
                        <c:v>3.9946617177974678E-12</c:v>
                      </c:pt>
                      <c:pt idx="5115">
                        <c:v>3.8254231269855136E-12</c:v>
                      </c:pt>
                      <c:pt idx="5116">
                        <c:v>3.6539877938334063E-12</c:v>
                      </c:pt>
                      <c:pt idx="5117">
                        <c:v>3.480540448494324E-12</c:v>
                      </c:pt>
                      <c:pt idx="5118">
                        <c:v>3.3052672902459409E-12</c:v>
                      </c:pt>
                      <c:pt idx="5119">
                        <c:v>3.128355804458267E-12</c:v>
                      </c:pt>
                      <c:pt idx="5120">
                        <c:v>2.9499945683524828E-12</c:v>
                      </c:pt>
                      <c:pt idx="5121">
                        <c:v>2.7703730459598542E-12</c:v>
                      </c:pt>
                      <c:pt idx="5122">
                        <c:v>2.5896813727857469E-12</c:v>
                      </c:pt>
                      <c:pt idx="5123">
                        <c:v>2.4081101307959201E-12</c:v>
                      </c:pt>
                      <c:pt idx="5124">
                        <c:v>2.2258501144308459E-12</c:v>
                      </c:pt>
                      <c:pt idx="5125">
                        <c:v>2.0430920884452299E-12</c:v>
                      </c:pt>
                      <c:pt idx="5126">
                        <c:v>1.860026538456792E-12</c:v>
                      </c:pt>
                      <c:pt idx="5127">
                        <c:v>1.6768434151622009E-12</c:v>
                      </c:pt>
                      <c:pt idx="5128">
                        <c:v>1.493731873245326E-12</c:v>
                      </c:pt>
                      <c:pt idx="5129">
                        <c:v>1.310880006063597E-12</c:v>
                      </c:pt>
                      <c:pt idx="5130">
                        <c:v>1.128474577251489E-12</c:v>
                      </c:pt>
                      <c:pt idx="5131">
                        <c:v>9.4670075041800088E-13</c:v>
                      </c:pt>
                      <c:pt idx="5132">
                        <c:v>7.6574181814669116E-13</c:v>
                      </c:pt>
                      <c:pt idx="5133">
                        <c:v>5.8577893153226765E-13</c:v>
                      </c:pt>
                      <c:pt idx="5134">
                        <c:v>4.0699083149714812E-13</c:v>
                      </c:pt>
                      <c:pt idx="5135">
                        <c:v>2.2955358313222643E-13</c:v>
                      </c:pt>
                      <c:pt idx="5136">
                        <c:v>5.3640314299022787E-14</c:v>
                      </c:pt>
                      <c:pt idx="5137">
                        <c:v>-1.20579040285257E-13</c:v>
                      </c:pt>
                      <c:pt idx="5138">
                        <c:v>-2.9293798828917348E-13</c:v>
                      </c:pt>
                      <c:pt idx="5139">
                        <c:v>-4.6327372118259069E-13</c:v>
                      </c:pt>
                      <c:pt idx="5140">
                        <c:v>-6.3142734671196691E-13</c:v>
                      </c:pt>
                      <c:pt idx="5141">
                        <c:v>-7.9724411138672233E-13</c:v>
                      </c:pt>
                      <c:pt idx="5142">
                        <c:v>-9.6057361198039576E-13</c:v>
                      </c:pt>
                      <c:pt idx="5143">
                        <c:v>-1.121269995127895E-12</c:v>
                      </c:pt>
                      <c:pt idx="5144">
                        <c:v>-1.2791921441701421E-12</c:v>
                      </c:pt>
                      <c:pt idx="5145">
                        <c:v>-1.434203852485734E-12</c:v>
                      </c:pt>
                      <c:pt idx="5146">
                        <c:v>-1.5861739826341819E-12</c:v>
                      </c:pt>
                      <c:pt idx="5147">
                        <c:v>-1.734976610729015E-12</c:v>
                      </c:pt>
                      <c:pt idx="5148">
                        <c:v>-1.880491155555709E-12</c:v>
                      </c:pt>
                      <c:pt idx="5149">
                        <c:v>-2.0226024920478278E-12</c:v>
                      </c:pt>
                      <c:pt idx="5150">
                        <c:v>-2.161201048839327E-12</c:v>
                      </c:pt>
                      <c:pt idx="5151">
                        <c:v>-2.296182889709057E-12</c:v>
                      </c:pt>
                      <c:pt idx="5152">
                        <c:v>-2.4274497788416509E-12</c:v>
                      </c:pt>
                      <c:pt idx="5153">
                        <c:v>-2.5549092299289358E-12</c:v>
                      </c:pt>
                      <c:pt idx="5154">
                        <c:v>-2.6784745392384709E-12</c:v>
                      </c:pt>
                      <c:pt idx="5155">
                        <c:v>-2.798064802875484E-12</c:v>
                      </c:pt>
                      <c:pt idx="5156">
                        <c:v>-2.9136049185600032E-12</c:v>
                      </c:pt>
                      <c:pt idx="5157">
                        <c:v>-3.0250255723364109E-12</c:v>
                      </c:pt>
                      <c:pt idx="5158">
                        <c:v>-3.1322632107171379E-12</c:v>
                      </c:pt>
                      <c:pt idx="5159">
                        <c:v>-3.2352599988496261E-12</c:v>
                      </c:pt>
                      <c:pt idx="5160">
                        <c:v>-3.3339637653710791E-12</c:v>
                      </c:pt>
                      <c:pt idx="5161">
                        <c:v>-3.4283279346875558E-12</c:v>
                      </c:pt>
                      <c:pt idx="5162">
                        <c:v>-3.5183114474789561E-12</c:v>
                      </c:pt>
                      <c:pt idx="5163">
                        <c:v>-3.6038786702878479E-12</c:v>
                      </c:pt>
                      <c:pt idx="5164">
                        <c:v>-3.6849992951018873E-12</c:v>
                      </c:pt>
                      <c:pt idx="5165">
                        <c:v>-3.7616482298782484E-12</c:v>
                      </c:pt>
                      <c:pt idx="5166">
                        <c:v>-3.8338054809951628E-12</c:v>
                      </c:pt>
                      <c:pt idx="5167">
                        <c:v>-3.9014560286390054E-12</c:v>
                      </c:pt>
                      <c:pt idx="5168">
                        <c:v>-3.9645896961525552E-12</c:v>
                      </c:pt>
                      <c:pt idx="5169">
                        <c:v>-4.0232010143785048E-12</c:v>
                      </c:pt>
                      <c:pt idx="5170">
                        <c:v>-4.0772890820316558E-12</c:v>
                      </c:pt>
                      <c:pt idx="5171">
                        <c:v>-4.1268574231244986E-12</c:v>
                      </c:pt>
                      <c:pt idx="5172">
                        <c:v>-4.1719138424550513E-12</c:v>
                      </c:pt>
                      <c:pt idx="5173">
                        <c:v>-4.2124702801392072E-12</c:v>
                      </c:pt>
                      <c:pt idx="5174">
                        <c:v>-4.248542666139513E-12</c:v>
                      </c:pt>
                      <c:pt idx="5175">
                        <c:v>-4.2801507757011997E-12</c:v>
                      </c:pt>
                      <c:pt idx="5176">
                        <c:v>-4.3073180865608414E-12</c:v>
                      </c:pt>
                      <c:pt idx="5177">
                        <c:v>-4.3300716387397596E-12</c:v>
                      </c:pt>
                      <c:pt idx="5178">
                        <c:v>-4.3484418976759443E-12</c:v>
                      </c:pt>
                      <c:pt idx="5179">
                        <c:v>-4.3624626213850639E-12</c:v>
                      </c:pt>
                      <c:pt idx="5180">
                        <c:v>-4.3721707322719543E-12</c:v>
                      </c:pt>
                      <c:pt idx="5181">
                        <c:v>-4.3776061941428777E-12</c:v>
                      </c:pt>
                      <c:pt idx="5182">
                        <c:v>-4.3788118948925437E-12</c:v>
                      </c:pt>
                      <c:pt idx="5183">
                        <c:v>-4.3758335352626311E-12</c:v>
                      </c:pt>
                      <c:pt idx="5184">
                        <c:v>-4.3687195239882112E-12</c:v>
                      </c:pt>
                      <c:pt idx="5185">
                        <c:v>-4.3575208795678839E-12</c:v>
                      </c:pt>
                      <c:pt idx="5186">
                        <c:v>-4.3422911388119274E-12</c:v>
                      </c:pt>
                      <c:pt idx="5187">
                        <c:v>-4.323086272241867E-12</c:v>
                      </c:pt>
                      <c:pt idx="5188">
                        <c:v>-4.2999646063348807E-12</c:v>
                      </c:pt>
                      <c:pt idx="5189">
                        <c:v>-4.2729867525279056E-12</c:v>
                      </c:pt>
                      <c:pt idx="5190">
                        <c:v>-4.2422155428208978E-12</c:v>
                      </c:pt>
                      <c:pt idx="5191">
                        <c:v>-4.2077159717452283E-12</c:v>
                      </c:pt>
                      <c:pt idx="5192">
                        <c:v>-4.1695551443944283E-12</c:v>
                      </c:pt>
                      <c:pt idx="5193">
                        <c:v>-4.1278022301486871E-12</c:v>
                      </c:pt>
                      <c:pt idx="5194">
                        <c:v>-4.0825284216649381E-12</c:v>
                      </c:pt>
                      <c:pt idx="5195">
                        <c:v>-4.03380689864855E-12</c:v>
                      </c:pt>
                      <c:pt idx="5196">
                        <c:v>-3.9817127958731947E-12</c:v>
                      </c:pt>
                      <c:pt idx="5197">
                        <c:v>-3.9263231748714049E-12</c:v>
                      </c:pt>
                      <c:pt idx="5198">
                        <c:v>-3.8677169986820467E-12</c:v>
                      </c:pt>
                      <c:pt idx="5199">
                        <c:v>-3.8059751090091543E-12</c:v>
                      </c:pt>
                      <c:pt idx="5200">
                        <c:v>-3.7411802051224146E-12</c:v>
                      </c:pt>
                      <c:pt idx="5201">
                        <c:v>-3.6734168238135856E-12</c:v>
                      </c:pt>
                      <c:pt idx="5202">
                        <c:v>-3.6027713197121461E-12</c:v>
                      </c:pt>
                      <c:pt idx="5203">
                        <c:v>-3.529331845260298E-12</c:v>
                      </c:pt>
                      <c:pt idx="5204">
                        <c:v>-3.4531883296510702E-12</c:v>
                      </c:pt>
                      <c:pt idx="5205">
                        <c:v>-3.3744324560451341E-12</c:v>
                      </c:pt>
                      <c:pt idx="5206">
                        <c:v>-3.2931576363980132E-12</c:v>
                      </c:pt>
                      <c:pt idx="5207">
                        <c:v>-3.2094589832524342E-12</c:v>
                      </c:pt>
                      <c:pt idx="5208">
                        <c:v>-3.1234332778838469E-12</c:v>
                      </c:pt>
                      <c:pt idx="5209">
                        <c:v>-3.0351789342184131E-12</c:v>
                      </c:pt>
                      <c:pt idx="5210">
                        <c:v>-2.9447959579881521E-12</c:v>
                      </c:pt>
                      <c:pt idx="5211">
                        <c:v>-2.852385900630958E-12</c:v>
                      </c:pt>
                      <c:pt idx="5212">
                        <c:v>-2.7580518074973431E-12</c:v>
                      </c:pt>
                      <c:pt idx="5213">
                        <c:v>-2.6618981599787252E-12</c:v>
                      </c:pt>
                      <c:pt idx="5214">
                        <c:v>-2.564030811230182E-12</c:v>
                      </c:pt>
                      <c:pt idx="5215">
                        <c:v>-2.4645569152262899E-12</c:v>
                      </c:pt>
                      <c:pt idx="5216">
                        <c:v>-2.363584848947354E-12</c:v>
                      </c:pt>
                      <c:pt idx="5217">
                        <c:v>-2.2612241275644621E-12</c:v>
                      </c:pt>
                      <c:pt idx="5218">
                        <c:v>-2.1575853125551529E-12</c:v>
                      </c:pt>
                      <c:pt idx="5219">
                        <c:v>-2.0527799127533439E-12</c:v>
                      </c:pt>
                      <c:pt idx="5220">
                        <c:v>-1.946920278402093E-12</c:v>
                      </c:pt>
                      <c:pt idx="5221">
                        <c:v>-1.8401194883473651E-12</c:v>
                      </c:pt>
                      <c:pt idx="5222">
                        <c:v>-1.732491230576689E-12</c:v>
                      </c:pt>
                      <c:pt idx="5223">
                        <c:v>-1.624149676371716E-12</c:v>
                      </c:pt>
                      <c:pt idx="5224">
                        <c:v>-1.515209348406675E-12</c:v>
                      </c:pt>
                      <c:pt idx="5225">
                        <c:v>-1.405784983182639E-12</c:v>
                      </c:pt>
                      <c:pt idx="5226">
                        <c:v>-1.2959913882474239E-12</c:v>
                      </c:pt>
                      <c:pt idx="5227">
                        <c:v>-1.1859432947002889E-12</c:v>
                      </c:pt>
                      <c:pt idx="5228">
                        <c:v>-1.0757552055312779E-12</c:v>
                      </c:pt>
                      <c:pt idx="5229">
                        <c:v>-9.6554124038827827E-13</c:v>
                      </c:pt>
                      <c:pt idx="5230">
                        <c:v>-8.554149774040886E-13</c:v>
                      </c:pt>
                      <c:pt idx="5231">
                        <c:v>-7.4548929275017218E-13</c:v>
                      </c:pt>
                      <c:pt idx="5232">
                        <c:v>-6.3587619861010276E-13</c:v>
                      </c:pt>
                      <c:pt idx="5233">
                        <c:v>-5.2668668029181087E-13</c:v>
                      </c:pt>
                      <c:pt idx="5234">
                        <c:v>-4.1803053321099849E-13</c:v>
                      </c:pt>
                      <c:pt idx="5235">
                        <c:v>-3.1001620049100652E-13</c:v>
                      </c:pt>
                      <c:pt idx="5236">
                        <c:v>-2.027506119284447E-13</c:v>
                      </c:pt>
                      <c:pt idx="5237">
                        <c:v>-9.6339025072701549E-14</c:v>
                      </c:pt>
                      <c:pt idx="5238">
                        <c:v>9.1151308391759899E-15</c:v>
                      </c:pt>
                      <c:pt idx="5239">
                        <c:v>1.1351040736586169E-13</c:v>
                      </c:pt>
                      <c:pt idx="5240">
                        <c:v>2.1674748505248139E-13</c:v>
                      </c:pt>
                      <c:pt idx="5241">
                        <c:v>3.1872931664558169E-13</c:v>
                      </c:pt>
                      <c:pt idx="5242">
                        <c:v>4.1936126467686252E-13</c:v>
                      </c:pt>
                      <c:pt idx="5243">
                        <c:v>5.1855123279555401E-13</c:v>
                      </c:pt>
                      <c:pt idx="5244">
                        <c:v>6.1620979026862858E-13</c:v>
                      </c:pt>
                      <c:pt idx="5245">
                        <c:v>7.1225028911178988E-13</c:v>
                      </c:pt>
                      <c:pt idx="5246">
                        <c:v>8.0658897336121497E-13</c:v>
                      </c:pt>
                      <c:pt idx="5247">
                        <c:v>8.9914508004899176E-13</c:v>
                      </c:pt>
                      <c:pt idx="5248">
                        <c:v>9.8984093149628503E-13</c:v>
                      </c:pt>
                      <c:pt idx="5249">
                        <c:v>1.0786020185981439E-12</c:v>
                      </c:pt>
                      <c:pt idx="5250">
                        <c:v>1.1653570748307829E-12</c:v>
                      </c:pt>
                      <c:pt idx="5251">
                        <c:v>1.250038140773344E-12</c:v>
                      </c:pt>
                      <c:pt idx="5252">
                        <c:v>1.3325806189975311E-12</c:v>
                      </c:pt>
                      <c:pt idx="5253">
                        <c:v>1.4129233192401091E-12</c:v>
                      </c:pt>
                      <c:pt idx="5254">
                        <c:v>1.491008493836976E-12</c:v>
                      </c:pt>
                      <c:pt idx="5255">
                        <c:v>1.566781863456452E-12</c:v>
                      </c:pt>
                      <c:pt idx="5256">
                        <c:v>1.640192633232867E-12</c:v>
                      </c:pt>
                      <c:pt idx="5257">
                        <c:v>1.7111934994589739E-12</c:v>
                      </c:pt>
                      <c:pt idx="5258">
                        <c:v>1.7797406470537929E-12</c:v>
                      </c:pt>
                      <c:pt idx="5259">
                        <c:v>1.8457937380771181E-12</c:v>
                      </c:pt>
                      <c:pt idx="5260">
                        <c:v>1.9093158916137669E-12</c:v>
                      </c:pt>
                      <c:pt idx="5261">
                        <c:v>1.9702736554007029E-12</c:v>
                      </c:pt>
                      <c:pt idx="5262">
                        <c:v>2.028636969613811E-12</c:v>
                      </c:pt>
                      <c:pt idx="5263">
                        <c:v>2.0843791232729999E-12</c:v>
                      </c:pt>
                      <c:pt idx="5264">
                        <c:v>2.1374767037635728E-12</c:v>
                      </c:pt>
                      <c:pt idx="5265">
                        <c:v>2.1879095400008379E-12</c:v>
                      </c:pt>
                      <c:pt idx="5266">
                        <c:v>2.2356606397962249E-12</c:v>
                      </c:pt>
                      <c:pt idx="5267">
                        <c:v>2.2807161220045348E-12</c:v>
                      </c:pt>
                      <c:pt idx="5268">
                        <c:v>2.323065144051462E-12</c:v>
                      </c:pt>
                      <c:pt idx="5269">
                        <c:v>2.3626998254524059E-12</c:v>
                      </c:pt>
                      <c:pt idx="5270">
                        <c:v>2.3996151679422509E-12</c:v>
                      </c:pt>
                      <c:pt idx="5271">
                        <c:v>2.433808972839176E-12</c:v>
                      </c:pt>
                      <c:pt idx="5272">
                        <c:v>2.4652817562627831E-12</c:v>
                      </c:pt>
                      <c:pt idx="5273">
                        <c:v>2.4940366628193869E-12</c:v>
                      </c:pt>
                      <c:pt idx="5274">
                        <c:v>2.5200793783560409E-12</c:v>
                      </c:pt>
                      <c:pt idx="5275">
                        <c:v>2.5434180423682311E-12</c:v>
                      </c:pt>
                      <c:pt idx="5276">
                        <c:v>2.5640631606234791E-12</c:v>
                      </c:pt>
                      <c:pt idx="5277">
                        <c:v>2.5820275185399099E-12</c:v>
                      </c:pt>
                      <c:pt idx="5278">
                        <c:v>2.5973260958273302E-12</c:v>
                      </c:pt>
                      <c:pt idx="5279">
                        <c:v>2.6099759828666781E-12</c:v>
                      </c:pt>
                      <c:pt idx="5280">
                        <c:v>2.619996299266271E-12</c:v>
                      </c:pt>
                      <c:pt idx="5281">
                        <c:v>2.6274081149944691E-12</c:v>
                      </c:pt>
                      <c:pt idx="5282">
                        <c:v>2.6322343744463101E-12</c:v>
                      </c:pt>
                      <c:pt idx="5283">
                        <c:v>2.6344998237567601E-12</c:v>
                      </c:pt>
                      <c:pt idx="5284">
                        <c:v>2.6342309416282661E-12</c:v>
                      </c:pt>
                      <c:pt idx="5285">
                        <c:v>2.6314558738919518E-12</c:v>
                      </c:pt>
                      <c:pt idx="5286">
                        <c:v>2.626204371974038E-12</c:v>
                      </c:pt>
                      <c:pt idx="5287">
                        <c:v>2.6185077353899388E-12</c:v>
                      </c:pt>
                      <c:pt idx="5288">
                        <c:v>2.6083987583397849E-12</c:v>
                      </c:pt>
                      <c:pt idx="5289">
                        <c:v>2.5959116804303629E-12</c:v>
                      </c:pt>
                      <c:pt idx="5290">
                        <c:v>2.5810821415008781E-12</c:v>
                      </c:pt>
                      <c:pt idx="5291">
                        <c:v>2.5639471404832258E-12</c:v>
                      </c:pt>
                      <c:pt idx="5292">
                        <c:v>2.5445449981825578E-12</c:v>
                      </c:pt>
                      <c:pt idx="5293">
                        <c:v>2.5229153238206121E-12</c:v>
                      </c:pt>
                      <c:pt idx="5294">
                        <c:v>2.4990989851440062E-12</c:v>
                      </c:pt>
                      <c:pt idx="5295">
                        <c:v>2.4731380818610651E-12</c:v>
                      </c:pt>
                      <c:pt idx="5296">
                        <c:v>2.4450759221360018E-12</c:v>
                      </c:pt>
                      <c:pt idx="5297">
                        <c:v>2.414957001837013E-12</c:v>
                      </c:pt>
                      <c:pt idx="5298">
                        <c:v>2.3828269862066762E-12</c:v>
                      </c:pt>
                      <c:pt idx="5299">
                        <c:v>2.3487326935981639E-12</c:v>
                      </c:pt>
                      <c:pt idx="5300">
                        <c:v>2.312722080899431E-12</c:v>
                      </c:pt>
                      <c:pt idx="5301">
                        <c:v>2.2748442302514931E-12</c:v>
                      </c:pt>
                      <c:pt idx="5302">
                        <c:v>2.2351493366531579E-12</c:v>
                      </c:pt>
                      <c:pt idx="5303">
                        <c:v>2.1936886960365219E-12</c:v>
                      </c:pt>
                      <c:pt idx="5304">
                        <c:v>2.1505146933927242E-12</c:v>
                      </c:pt>
                      <c:pt idx="5305">
                        <c:v>2.1056807905275E-12</c:v>
                      </c:pt>
                      <c:pt idx="5306">
                        <c:v>2.059241513029966E-12</c:v>
                      </c:pt>
                      <c:pt idx="5307">
                        <c:v>2.011252436045403E-12</c:v>
                      </c:pt>
                      <c:pt idx="5308">
                        <c:v>1.9617701684560931E-12</c:v>
                      </c:pt>
                      <c:pt idx="5309">
                        <c:v>1.9108523350886981E-12</c:v>
                      </c:pt>
                      <c:pt idx="5310">
                        <c:v>1.8585575565869611E-12</c:v>
                      </c:pt>
                      <c:pt idx="5311">
                        <c:v>1.8049454266109949E-12</c:v>
                      </c:pt>
                      <c:pt idx="5312">
                        <c:v>1.750076486050727E-12</c:v>
                      </c:pt>
                      <c:pt idx="5313">
                        <c:v>1.6940121939702209E-12</c:v>
                      </c:pt>
                      <c:pt idx="5314">
                        <c:v>1.6368148950304071E-12</c:v>
                      </c:pt>
                      <c:pt idx="5315">
                        <c:v>1.578547783173463E-12</c:v>
                      </c:pt>
                      <c:pt idx="5316">
                        <c:v>1.51927486138648E-12</c:v>
                      </c:pt>
                      <c:pt idx="5317">
                        <c:v>1.459060897400889E-12</c:v>
                      </c:pt>
                      <c:pt idx="5318">
                        <c:v>1.397971375222833E-12</c:v>
                      </c:pt>
                      <c:pt idx="5319">
                        <c:v>1.336072442429993E-12</c:v>
                      </c:pt>
                      <c:pt idx="5320">
                        <c:v>1.273430853210951E-12</c:v>
                      </c:pt>
                      <c:pt idx="5321">
                        <c:v>1.2101139071646661E-12</c:v>
                      </c:pt>
                      <c:pt idx="5322">
                        <c:v>1.146189383917377E-12</c:v>
                      </c:pt>
                      <c:pt idx="5323">
                        <c:v>1.081725473656678E-12</c:v>
                      </c:pt>
                      <c:pt idx="5324">
                        <c:v>1.016790703720265E-12</c:v>
                      </c:pt>
                      <c:pt idx="5325">
                        <c:v>9.5145386141643092E-13</c:v>
                      </c:pt>
                      <c:pt idx="5326">
                        <c:v>8.8578391329020298E-13</c:v>
                      </c:pt>
                      <c:pt idx="5327">
                        <c:v>8.1984992108409562E-13</c:v>
                      </c:pt>
                      <c:pt idx="5328">
                        <c:v>7.5372095467612217E-13</c:v>
                      </c:pt>
                      <c:pt idx="5329">
                        <c:v>6.8746600230726564E-13</c:v>
                      </c:pt>
                      <c:pt idx="5330">
                        <c:v>6.2115387844042244E-13</c:v>
                      </c:pt>
                      <c:pt idx="5331">
                        <c:v>5.5485312961770446E-13</c:v>
                      </c:pt>
                      <c:pt idx="5332">
                        <c:v>4.8863193870324933E-13</c:v>
                      </c:pt>
                      <c:pt idx="5333">
                        <c:v>4.2255802792145929E-13</c:v>
                      </c:pt>
                      <c:pt idx="5334">
                        <c:v>3.5669856111299559E-13</c:v>
                      </c:pt>
                      <c:pt idx="5335">
                        <c:v>2.9112004564516822E-13</c:v>
                      </c:pt>
                      <c:pt idx="5336">
                        <c:v>2.2588823442036551E-13</c:v>
                      </c:pt>
                      <c:pt idx="5337">
                        <c:v>1.610680284329293E-13</c:v>
                      </c:pt>
                      <c:pt idx="5338">
                        <c:v>9.6723380325860568E-14</c:v>
                      </c:pt>
                      <c:pt idx="5339">
                        <c:v>3.291719939453248E-14</c:v>
                      </c:pt>
                      <c:pt idx="5340">
                        <c:v>-3.0288741517470201E-14</c:v>
                      </c:pt>
                      <c:pt idx="5341">
                        <c:v>-9.2833896797831831E-14</c:v>
                      </c:pt>
                      <c:pt idx="5342">
                        <c:v>-1.5465903609836461E-13</c:v>
                      </c:pt>
                      <c:pt idx="5343">
                        <c:v>-2.1570632921687649E-13</c:v>
                      </c:pt>
                      <c:pt idx="5344">
                        <c:v>-2.7591942744106782E-13</c:v>
                      </c:pt>
                      <c:pt idx="5345">
                        <c:v>-3.3524354099035838E-13</c:v>
                      </c:pt>
                      <c:pt idx="5346">
                        <c:v>-3.9362551221669412E-13</c:v>
                      </c:pt>
                      <c:pt idx="5347">
                        <c:v>-4.5101388425218628E-13</c:v>
                      </c:pt>
                      <c:pt idx="5348">
                        <c:v>-5.0735896482022675E-13</c:v>
                      </c:pt>
                      <c:pt idx="5349">
                        <c:v>-5.6261288495935031E-13</c:v>
                      </c:pt>
                      <c:pt idx="5350">
                        <c:v>-6.1672965244272568E-13</c:v>
                      </c:pt>
                      <c:pt idx="5351">
                        <c:v>-6.6966519970827835E-13</c:v>
                      </c:pt>
                      <c:pt idx="5352">
                        <c:v>-7.2137742615396192E-13</c:v>
                      </c:pt>
                      <c:pt idx="5353">
                        <c:v>-7.7182623468604293E-13</c:v>
                      </c:pt>
                      <c:pt idx="5354">
                        <c:v>-8.2097356244794681E-13</c:v>
                      </c:pt>
                      <c:pt idx="5355">
                        <c:v>-8.687834056925346E-13</c:v>
                      </c:pt>
                      <c:pt idx="5356">
                        <c:v>-9.1522183879936429E-13</c:v>
                      </c:pt>
                      <c:pt idx="5357">
                        <c:v>-9.6025702747564665E-13</c:v>
                      </c:pt>
                      <c:pt idx="5358">
                        <c:v>-1.0038592362135741E-12</c:v>
                      </c:pt>
                      <c:pt idx="5359">
                        <c:v>-1.0460008301151349E-12</c:v>
                      </c:pt>
                      <c:pt idx="5360">
                        <c:v>-1.0866562712265711E-12</c:v>
                      </c:pt>
                      <c:pt idx="5361">
                        <c:v>-1.1258021095591921E-12</c:v>
                      </c:pt>
                      <c:pt idx="5362">
                        <c:v>-1.163416969002102E-12</c:v>
                      </c:pt>
                      <c:pt idx="5363">
                        <c:v>-1.199481528362439E-12</c:v>
                      </c:pt>
                      <c:pt idx="5364">
                        <c:v>-1.2339784977942051E-12</c:v>
                      </c:pt>
                      <c:pt idx="5365">
                        <c:v>-1.2668925909010889E-12</c:v>
                      </c:pt>
                      <c:pt idx="5366">
                        <c:v>-1.2982104928199211E-12</c:v>
                      </c:pt>
                      <c:pt idx="5367">
                        <c:v>-1.327920824609835E-12</c:v>
                      </c:pt>
                      <c:pt idx="5368">
                        <c:v>-1.3560141042886099E-12</c:v>
                      </c:pt>
                      <c:pt idx="5369">
                        <c:v>-1.3824827048693989E-12</c:v>
                      </c:pt>
                      <c:pt idx="5370">
                        <c:v>-1.4073208097618429E-12</c:v>
                      </c:pt>
                      <c:pt idx="5371">
                        <c:v>-1.430524365907726E-12</c:v>
                      </c:pt>
                      <c:pt idx="5372">
                        <c:v>-1.4520910350250139E-12</c:v>
                      </c:pt>
                      <c:pt idx="5373">
                        <c:v>-1.4720201433348411E-12</c:v>
                      </c:pt>
                      <c:pt idx="5374">
                        <c:v>-1.4903126301432211E-12</c:v>
                      </c:pt>
                      <c:pt idx="5375">
                        <c:v>-1.5069709956442761E-12</c:v>
                      </c:pt>
                      <c:pt idx="5376">
                        <c:v>-1.5219992483027431E-12</c:v>
                      </c:pt>
                      <c:pt idx="5377">
                        <c:v>-1.535402852163013E-12</c:v>
                      </c:pt>
                      <c:pt idx="5378">
                        <c:v>-1.5471886744178339E-12</c:v>
                      </c:pt>
                      <c:pt idx="5379">
                        <c:v>-1.557364933553532E-12</c:v>
                      </c:pt>
                      <c:pt idx="5380">
                        <c:v>-1.5659411483701819E-12</c:v>
                      </c:pt>
                      <c:pt idx="5381">
                        <c:v>-1.5729280881541591E-12</c:v>
                      </c:pt>
                      <c:pt idx="5382">
                        <c:v>-1.5783377242581529E-12</c:v>
                      </c:pt>
                      <c:pt idx="5383">
                        <c:v>-1.582183183318992E-12</c:v>
                      </c:pt>
                      <c:pt idx="5384">
                        <c:v>-1.584478702318108E-12</c:v>
                      </c:pt>
                      <c:pt idx="5385">
                        <c:v>-1.585239585662243E-12</c:v>
                      </c:pt>
                      <c:pt idx="5386">
                        <c:v>-1.5844821644339111E-12</c:v>
                      </c:pt>
                      <c:pt idx="5387">
                        <c:v>-1.582223757932525E-12</c:v>
                      </c:pt>
                      <c:pt idx="5388">
                        <c:v>-1.5784826375977039E-12</c:v>
                      </c:pt>
                      <c:pt idx="5389">
                        <c:v>-1.5732779933769219E-12</c:v>
                      </c:pt>
                      <c:pt idx="5390">
                        <c:v>-1.566629902570272E-12</c:v>
                      </c:pt>
                      <c:pt idx="5391">
                        <c:v>-1.5585593011560719E-12</c:v>
                      </c:pt>
                      <c:pt idx="5392">
                        <c:v>-1.5490879575725421E-12</c:v>
                      </c:pt>
                      <c:pt idx="5393">
                        <c:v>-1.53823844890302E-12</c:v>
                      </c:pt>
                      <c:pt idx="5394">
                        <c:v>-1.526034139385712E-12</c:v>
                      </c:pt>
                      <c:pt idx="5395">
                        <c:v>-1.5124991611433901E-12</c:v>
                      </c:pt>
                      <c:pt idx="5396">
                        <c:v>-1.497658397004719E-12</c:v>
                      </c:pt>
                      <c:pt idx="5397">
                        <c:v>-1.4815374652664031E-12</c:v>
                      </c:pt>
                      <c:pt idx="5398">
                        <c:v>-1.464162706225285E-12</c:v>
                      </c:pt>
                      <c:pt idx="5399">
                        <c:v>-1.4455611702907899E-12</c:v>
                      </c:pt>
                      <c:pt idx="5400">
                        <c:v>-1.425760607471963E-12</c:v>
                      </c:pt>
                      <c:pt idx="5401">
                        <c:v>-1.404789458019424E-12</c:v>
                      </c:pt>
                      <c:pt idx="5402">
                        <c:v>-1.3826768439907129E-12</c:v>
                      </c:pt>
                      <c:pt idx="5403">
                        <c:v>-1.3594525614985509E-12</c:v>
                      </c:pt>
                      <c:pt idx="5404">
                        <c:v>-1.335147073394341E-12</c:v>
                      </c:pt>
                      <c:pt idx="5405">
                        <c:v>-1.3097915021355839E-12</c:v>
                      </c:pt>
                      <c:pt idx="5406">
                        <c:v>-1.2834176225840389E-12</c:v>
                      </c:pt>
                      <c:pt idx="5407">
                        <c:v>-1.2560578544816371E-12</c:v>
                      </c:pt>
                      <c:pt idx="5408">
                        <c:v>-1.2277452543557251E-12</c:v>
                      </c:pt>
                      <c:pt idx="5409">
                        <c:v>-1.1985135066098241E-12</c:v>
                      </c:pt>
                      <c:pt idx="5410">
                        <c:v>-1.168396913564994E-12</c:v>
                      </c:pt>
                      <c:pt idx="5411">
                        <c:v>-1.137430384226569E-12</c:v>
                      </c:pt>
                      <c:pt idx="5412">
                        <c:v>-1.105649421564281E-12</c:v>
                      </c:pt>
                      <c:pt idx="5413">
                        <c:v>-1.0730901081081511E-12</c:v>
                      </c:pt>
                      <c:pt idx="5414">
                        <c:v>-1.039789089678047E-12</c:v>
                      </c:pt>
                      <c:pt idx="5415">
                        <c:v>-1.0057835570845519E-12</c:v>
                      </c:pt>
                      <c:pt idx="5416">
                        <c:v>-9.7111122565698718E-13</c:v>
                      </c:pt>
                      <c:pt idx="5417">
                        <c:v>-9.3581031247639547E-13</c:v>
                      </c:pt>
                      <c:pt idx="5418">
                        <c:v>-8.9991951121237664E-13</c:v>
                      </c:pt>
                      <c:pt idx="5419">
                        <c:v>-8.6347796448746602E-13</c:v>
                      </c:pt>
                      <c:pt idx="5420">
                        <c:v>-8.2652523371443417E-13</c:v>
                      </c:pt>
                      <c:pt idx="5421">
                        <c:v>-7.8910126637808702E-13</c:v>
                      </c:pt>
                      <c:pt idx="5422">
                        <c:v>-7.5124636075625821E-13</c:v>
                      </c:pt>
                      <c:pt idx="5423">
                        <c:v>-7.1300112810072069E-13</c:v>
                      </c:pt>
                      <c:pt idx="5424">
                        <c:v>-6.7440645232239037E-13</c:v>
                      </c:pt>
                      <c:pt idx="5425">
                        <c:v>-6.3550344724911024E-13</c:v>
                      </c:pt>
                      <c:pt idx="5426">
                        <c:v>-5.9633341154959542E-13</c:v>
                      </c:pt>
                      <c:pt idx="5427">
                        <c:v>-5.5693778143760852E-13</c:v>
                      </c:pt>
                      <c:pt idx="5428">
                        <c:v>-5.1735808129443453E-13</c:v>
                      </c:pt>
                      <c:pt idx="5429">
                        <c:v>-4.7763587236678292E-13</c:v>
                      </c:pt>
                      <c:pt idx="5430">
                        <c:v>-4.3781269971815469E-13</c:v>
                      </c:pt>
                      <c:pt idx="5431">
                        <c:v>-3.9793003762837609E-13</c:v>
                      </c:pt>
                      <c:pt idx="5432">
                        <c:v>-3.5802923365300471E-13</c:v>
                      </c:pt>
                      <c:pt idx="5433">
                        <c:v>-3.1815145156865821E-13</c:v>
                      </c:pt>
                      <c:pt idx="5434">
                        <c:v>-2.783376134429152E-13</c:v>
                      </c:pt>
                      <c:pt idx="5435">
                        <c:v>-2.3862834107842287E-13</c:v>
                      </c:pt>
                      <c:pt idx="5436">
                        <c:v>-1.9906389708869759E-13</c:v>
                      </c:pt>
                      <c:pt idx="5437">
                        <c:v>-1.59684125870915E-13</c:v>
                      </c:pt>
                      <c:pt idx="5438">
                        <c:v>-1.2052839474407801E-13</c:v>
                      </c:pt>
                      <c:pt idx="5439">
                        <c:v>-8.1635535523899171E-14</c:v>
                      </c:pt>
                      <c:pt idx="5440">
                        <c:v>-4.3043786805504323E-14</c:v>
                      </c:pt>
                      <c:pt idx="5441">
                        <c:v>-4.7907372228834041E-15</c:v>
                      </c:pt>
                      <c:pt idx="5442">
                        <c:v>3.308673005002977E-14</c:v>
                      </c:pt>
                      <c:pt idx="5443">
                        <c:v>7.0552491298897377E-14</c:v>
                      </c:pt>
                      <c:pt idx="5444">
                        <c:v>1.0757123451856249E-13</c:v>
                      </c:pt>
                      <c:pt idx="5445">
                        <c:v>1.4410850967368359E-13</c:v>
                      </c:pt>
                      <c:pt idx="5446">
                        <c:v>1.8013077674286809E-13</c:v>
                      </c:pt>
                      <c:pt idx="5447">
                        <c:v>2.1560545133289379E-13</c:v>
                      </c:pt>
                      <c:pt idx="5448">
                        <c:v>2.5050094766512271E-13</c:v>
                      </c:pt>
                      <c:pt idx="5449">
                        <c:v>2.8478671875291499E-13</c:v>
                      </c:pt>
                      <c:pt idx="5450">
                        <c:v>3.184332936077971E-13</c:v>
                      </c:pt>
                      <c:pt idx="5451">
                        <c:v>3.514123113303928E-13</c:v>
                      </c:pt>
                      <c:pt idx="5452">
                        <c:v>3.8369655196362469E-13</c:v>
                      </c:pt>
                      <c:pt idx="5453">
                        <c:v>4.1525996400617949E-13</c:v>
                      </c:pt>
                      <c:pt idx="5454">
                        <c:v>4.4607768850620259E-13</c:v>
                      </c:pt>
                      <c:pt idx="5455">
                        <c:v>4.7612607967743229E-13</c:v>
                      </c:pt>
                      <c:pt idx="5456">
                        <c:v>5.0538272200218404E-13</c:v>
                      </c:pt>
                      <c:pt idx="5457">
                        <c:v>5.3382644380870986E-13</c:v>
                      </c:pt>
                      <c:pt idx="5458">
                        <c:v>5.6143732733183623E-13</c:v>
                      </c:pt>
                      <c:pt idx="5459">
                        <c:v>5.8819671528882568E-13</c:v>
                      </c:pt>
                      <c:pt idx="5460">
                        <c:v>6.1408721402338787E-13</c:v>
                      </c:pt>
                      <c:pt idx="5461">
                        <c:v>6.3909269329183332E-13</c:v>
                      </c:pt>
                      <c:pt idx="5462">
                        <c:v>6.6319828278549234E-13</c:v>
                      </c:pt>
                      <c:pt idx="5463">
                        <c:v>6.8639036550238539E-13</c:v>
                      </c:pt>
                      <c:pt idx="5464">
                        <c:v>7.0865656809961114E-13</c:v>
                      </c:pt>
                      <c:pt idx="5465">
                        <c:v>7.2998574837379197E-13</c:v>
                      </c:pt>
                      <c:pt idx="5466">
                        <c:v>7.5036798003302416E-13</c:v>
                      </c:pt>
                      <c:pt idx="5467">
                        <c:v>7.6979453493711808E-13</c:v>
                      </c:pt>
                      <c:pt idx="5468">
                        <c:v>7.8825786299521754E-13</c:v>
                      </c:pt>
                      <c:pt idx="5469">
                        <c:v>8.0575156992050174E-13</c:v>
                      </c:pt>
                      <c:pt idx="5470">
                        <c:v>8.2227039305035688E-13</c:v>
                      </c:pt>
                      <c:pt idx="5471">
                        <c:v>8.3781017544735743E-13</c:v>
                      </c:pt>
                      <c:pt idx="5472">
                        <c:v>8.5236783850183497E-13</c:v>
                      </c:pt>
                      <c:pt idx="5473">
                        <c:v>8.659413532597006E-13</c:v>
                      </c:pt>
                      <c:pt idx="5474">
                        <c:v>8.7852971070074447E-13</c:v>
                      </c:pt>
                      <c:pt idx="5475">
                        <c:v>8.9013289119278045E-13</c:v>
                      </c:pt>
                      <c:pt idx="5476">
                        <c:v>9.0075183334384154E-13</c:v>
                      </c:pt>
                      <c:pt idx="5477">
                        <c:v>9.103884024714731E-13</c:v>
                      </c:pt>
                      <c:pt idx="5478">
                        <c:v>9.1904535890200744E-13</c:v>
                      </c:pt>
                      <c:pt idx="5479">
                        <c:v>9.267263263056607E-13</c:v>
                      </c:pt>
                      <c:pt idx="5480">
                        <c:v>9.3343576026413231E-13</c:v>
                      </c:pt>
                      <c:pt idx="5481">
                        <c:v>9.3917891725707715E-13</c:v>
                      </c:pt>
                      <c:pt idx="5482">
                        <c:v>9.4396182424245159E-13</c:v>
                      </c:pt>
                      <c:pt idx="5483">
                        <c:v>9.4779124899219539E-13</c:v>
                      </c:pt>
                      <c:pt idx="5484">
                        <c:v>9.5067467133115015E-13</c:v>
                      </c:pt>
                      <c:pt idx="5485">
                        <c:v>9.5262025541181722E-13</c:v>
                      </c:pt>
                      <c:pt idx="5486">
                        <c:v>9.5363682314188552E-13</c:v>
                      </c:pt>
                      <c:pt idx="5487">
                        <c:v>9.5373382886465164E-13</c:v>
                      </c:pt>
                      <c:pt idx="5488">
                        <c:v>9.5292133537574718E-13</c:v>
                      </c:pt>
                      <c:pt idx="5489">
                        <c:v>9.5120999134184897E-13</c:v>
                      </c:pt>
                      <c:pt idx="5490">
                        <c:v>9.4861101016953829E-13</c:v>
                      </c:pt>
                      <c:pt idx="5491">
                        <c:v>9.4513615035473744E-13</c:v>
                      </c:pt>
                      <c:pt idx="5492">
                        <c:v>9.4079769732553553E-13</c:v>
                      </c:pt>
                      <c:pt idx="5493">
                        <c:v>9.3560844677381487E-13</c:v>
                      </c:pt>
                      <c:pt idx="5494">
                        <c:v>9.2958168945417838E-13</c:v>
                      </c:pt>
                      <c:pt idx="5495">
                        <c:v>9.2273119741219386E-13</c:v>
                      </c:pt>
                      <c:pt idx="5496">
                        <c:v>9.1507121158828071E-13</c:v>
                      </c:pt>
                      <c:pt idx="5497">
                        <c:v>9.066164307285131E-13</c:v>
                      </c:pt>
                      <c:pt idx="5498">
                        <c:v>8.9738200151978625E-13</c:v>
                      </c:pt>
                      <c:pt idx="5499">
                        <c:v>8.8738350985366778E-13</c:v>
                      </c:pt>
                      <c:pt idx="5500">
                        <c:v>8.7663697311148129E-13</c:v>
                      </c:pt>
                      <c:pt idx="5501">
                        <c:v>8.6515883335266884E-13</c:v>
                      </c:pt>
                      <c:pt idx="5502">
                        <c:v>8.5296595127908703E-13</c:v>
                      </c:pt>
                      <c:pt idx="5503">
                        <c:v>8.4007560084016698E-13</c:v>
                      </c:pt>
                      <c:pt idx="5504">
                        <c:v>8.2650546433717307E-13</c:v>
                      </c:pt>
                      <c:pt idx="5505">
                        <c:v>8.1227362788019746E-13</c:v>
                      </c:pt>
                      <c:pt idx="5506">
                        <c:v>7.9739857704773519E-13</c:v>
                      </c:pt>
                      <c:pt idx="5507">
                        <c:v>7.8189919259689778E-13</c:v>
                      </c:pt>
                      <c:pt idx="5508">
                        <c:v>7.6579474607194467E-13</c:v>
                      </c:pt>
                      <c:pt idx="5509">
                        <c:v>7.4910489515980032E-13</c:v>
                      </c:pt>
                      <c:pt idx="5510">
                        <c:v>7.3184967864397563E-13</c:v>
                      </c:pt>
                      <c:pt idx="5511">
                        <c:v>7.1404951081201032E-13</c:v>
                      </c:pt>
                      <c:pt idx="5512">
                        <c:v>6.9572517517749441E-13</c:v>
                      </c:pt>
                      <c:pt idx="5513">
                        <c:v>6.7689781738399808E-13</c:v>
                      </c:pt>
                      <c:pt idx="5514">
                        <c:v>6.575889371665184E-13</c:v>
                      </c:pt>
                      <c:pt idx="5515">
                        <c:v>6.3782037925523913E-13</c:v>
                      </c:pt>
                      <c:pt idx="5516">
                        <c:v>6.1761432311660719E-13</c:v>
                      </c:pt>
                      <c:pt idx="5517">
                        <c:v>5.9699327143818455E-13</c:v>
                      </c:pt>
                      <c:pt idx="5518">
                        <c:v>5.7598003727549312E-13</c:v>
                      </c:pt>
                      <c:pt idx="5519">
                        <c:v>5.5459772979262578E-13</c:v>
                      </c:pt>
                      <c:pt idx="5520">
                        <c:v>5.3286973854132E-13</c:v>
                      </c:pt>
                      <c:pt idx="5521">
                        <c:v>5.1081971623766555E-13</c:v>
                      </c:pt>
                      <c:pt idx="5522">
                        <c:v>4.8847156000990103E-13</c:v>
                      </c:pt>
                      <c:pt idx="5523">
                        <c:v>4.6584939110555572E-13</c:v>
                      </c:pt>
                      <c:pt idx="5524">
                        <c:v>4.4297753306109548E-13</c:v>
                      </c:pt>
                      <c:pt idx="5525">
                        <c:v>4.198804883516968E-13</c:v>
                      </c:pt>
                      <c:pt idx="5526">
                        <c:v>3.9658291355415751E-13</c:v>
                      </c:pt>
                      <c:pt idx="5527">
                        <c:v>3.7310959306968548E-13</c:v>
                      </c:pt>
                      <c:pt idx="5528">
                        <c:v>3.494854114677787E-13</c:v>
                      </c:pt>
                      <c:pt idx="5529">
                        <c:v>3.2573532452577621E-13</c:v>
                      </c:pt>
                      <c:pt idx="5530">
                        <c:v>3.0188432905160788E-13</c:v>
                      </c:pt>
                      <c:pt idx="5531">
                        <c:v>2.779574315895493E-13</c:v>
                      </c:pt>
                      <c:pt idx="5532">
                        <c:v>2.5397961611969881E-13</c:v>
                      </c:pt>
                      <c:pt idx="5533">
                        <c:v>2.299758108730514E-13</c:v>
                      </c:pt>
                      <c:pt idx="5534">
                        <c:v>2.0597085439268021E-13</c:v>
                      </c:pt>
                      <c:pt idx="5535">
                        <c:v>1.8198946098030991E-13</c:v>
                      </c:pt>
                      <c:pt idx="5536">
                        <c:v>1.580561856745525E-13</c:v>
                      </c:pt>
                      <c:pt idx="5537">
                        <c:v>1.3419538891305371E-13</c:v>
                      </c:pt>
                      <c:pt idx="5538">
                        <c:v>1.104312010356245E-13</c:v>
                      </c:pt>
                      <c:pt idx="5539">
                        <c:v>8.6787486788411166E-14</c:v>
                      </c:pt>
                      <c:pt idx="5540">
                        <c:v>6.3287809992044335E-14</c:v>
                      </c:pt>
                      <c:pt idx="5541">
                        <c:v>3.9955398536583512E-14</c:v>
                      </c:pt>
                      <c:pt idx="5542">
                        <c:v>1.681310986660703E-14</c:v>
                      </c:pt>
                      <c:pt idx="5543">
                        <c:v>-6.1166028833463459E-15</c:v>
                      </c:pt>
                      <c:pt idx="5544">
                        <c:v>-2.8811723944364907E-14</c:v>
                      </c:pt>
                      <c:pt idx="5545">
                        <c:v>-5.1250707006693398E-14</c:v>
                      </c:pt>
                      <c:pt idx="5546">
                        <c:v>-7.3412506202905214E-14</c:v>
                      </c:pt>
                      <c:pt idx="5547">
                        <c:v>-9.5276605839668708E-14</c:v>
                      </c:pt>
                      <c:pt idx="5548">
                        <c:v>-1.168230487442228E-13</c:v>
                      </c:pt>
                      <c:pt idx="5549">
                        <c:v>-1.3803246310058571E-13</c:v>
                      </c:pt>
                      <c:pt idx="5550">
                        <c:v>-1.5888608766090059E-13</c:v>
                      </c:pt>
                      <c:pt idx="5551">
                        <c:v>-1.793657952265704E-13</c:v>
                      </c:pt>
                      <c:pt idx="5552">
                        <c:v>-1.9945411430622389E-13</c:v>
                      </c:pt>
                      <c:pt idx="5553">
                        <c:v>-2.191342488687566E-13</c:v>
                      </c:pt>
                      <c:pt idx="5554">
                        <c:v>-2.3839009612282692E-13</c:v>
                      </c:pt>
                      <c:pt idx="5555">
                        <c:v>-2.572062622660199E-13</c:v>
                      </c:pt>
                      <c:pt idx="5556">
                        <c:v>-2.7556807616131069E-13</c:v>
                      </c:pt>
                      <c:pt idx="5557">
                        <c:v>-2.9346160091118858E-13</c:v>
                      </c:pt>
                      <c:pt idx="5558">
                        <c:v>-3.108736433132556E-13</c:v>
                      </c:pt>
                      <c:pt idx="5559">
                        <c:v>-3.2779176119511059E-13</c:v>
                      </c:pt>
                      <c:pt idx="5560">
                        <c:v>-3.4420426863925052E-13</c:v>
                      </c:pt>
                      <c:pt idx="5561">
                        <c:v>-3.6010023912245559E-13</c:v>
                      </c:pt>
                      <c:pt idx="5562">
                        <c:v>-3.7546950660605549E-13</c:v>
                      </c:pt>
                      <c:pt idx="5563">
                        <c:v>-3.9030266462689571E-13</c:v>
                      </c:pt>
                      <c:pt idx="5564">
                        <c:v>-4.0459106345006919E-13</c:v>
                      </c:pt>
                      <c:pt idx="5565">
                        <c:v>-4.183268053556591E-13</c:v>
                      </c:pt>
                      <c:pt idx="5566">
                        <c:v>-4.3150273814264138E-13</c:v>
                      </c:pt>
                      <c:pt idx="5567">
                        <c:v>-4.4411244694242972E-13</c:v>
                      </c:pt>
                      <c:pt idx="5568">
                        <c:v>-4.561502444438588E-13</c:v>
                      </c:pt>
                      <c:pt idx="5569">
                        <c:v>-4.6761115963860649E-13</c:v>
                      </c:pt>
                      <c:pt idx="5570">
                        <c:v>-4.7849092520391985E-13</c:v>
                      </c:pt>
                      <c:pt idx="5571">
                        <c:v>-4.8878596364463568E-13</c:v>
                      </c:pt>
                      <c:pt idx="5572">
                        <c:v>-4.9849337232193053E-13</c:v>
                      </c:pt>
                      <c:pt idx="5573">
                        <c:v>-5.0761090749953822E-13</c:v>
                      </c:pt>
                      <c:pt idx="5574">
                        <c:v>-5.1613696754122662E-13</c:v>
                      </c:pt>
                      <c:pt idx="5575">
                        <c:v>-5.2407057539461881E-13</c:v>
                      </c:pt>
                      <c:pt idx="5576">
                        <c:v>-5.3141136049700954E-13</c:v>
                      </c:pt>
                      <c:pt idx="5577">
                        <c:v>-5.381595402380964E-13</c:v>
                      </c:pt>
                      <c:pt idx="5578">
                        <c:v>-5.4431590111277946E-13</c:v>
                      </c:pt>
                      <c:pt idx="5579">
                        <c:v>-5.4988177969451088E-13</c:v>
                      </c:pt>
                      <c:pt idx="5580">
                        <c:v>-5.5485904355560839E-13</c:v>
                      </c:pt>
                      <c:pt idx="5581">
                        <c:v>-5.5925007225641731E-13</c:v>
                      </c:pt>
                      <c:pt idx="5582">
                        <c:v>-5.6305773851930334E-13</c:v>
                      </c:pt>
                      <c:pt idx="5583">
                        <c:v>-5.6628538969701661E-13</c:v>
                      </c:pt>
                      <c:pt idx="5584">
                        <c:v>-5.689368296375484E-13</c:v>
                      </c:pt>
                      <c:pt idx="5585">
                        <c:v>-5.7101630103954965E-13</c:v>
                      </c:pt>
                      <c:pt idx="5586">
                        <c:v>-5.7252846838374227E-13</c:v>
                      </c:pt>
                      <c:pt idx="5587">
                        <c:v>-5.7347840151639229E-13</c:v>
                      </c:pt>
                      <c:pt idx="5588">
                        <c:v>-5.738715599513235E-13</c:v>
                      </c:pt>
                      <c:pt idx="5589">
                        <c:v>-5.7371377794676312E-13</c:v>
                      </c:pt>
                      <c:pt idx="5590">
                        <c:v>-5.7301125040302488E-13</c:v>
                      </c:pt>
                      <c:pt idx="5591">
                        <c:v>-5.7177051961641686E-13</c:v>
                      </c:pt>
                      <c:pt idx="5592">
                        <c:v>-5.6999846291415648E-13</c:v>
                      </c:pt>
                      <c:pt idx="5593">
                        <c:v>-5.6770228118439959E-13</c:v>
                      </c:pt>
                      <c:pt idx="5594">
                        <c:v>-5.6488948830496602E-13</c:v>
                      </c:pt>
                      <c:pt idx="5595">
                        <c:v>-5.6156790146395469E-13</c:v>
                      </c:pt>
                      <c:pt idx="5596">
                        <c:v>-5.5774563235537071E-13</c:v>
                      </c:pt>
                      <c:pt idx="5597">
                        <c:v>-5.5343107922311327E-13</c:v>
                      </c:pt>
                      <c:pt idx="5598">
                        <c:v>-5.4863291971744339E-13</c:v>
                      </c:pt>
                      <c:pt idx="5599">
                        <c:v>-5.4336010451923299E-13</c:v>
                      </c:pt>
                      <c:pt idx="5600">
                        <c:v>-5.3762185167906824E-13</c:v>
                      </c:pt>
                      <c:pt idx="5601">
                        <c:v>-5.3142764161086534E-13</c:v>
                      </c:pt>
                      <c:pt idx="5602">
                        <c:v>-5.2478721267270347E-13</c:v>
                      </c:pt>
                      <c:pt idx="5603">
                        <c:v>-5.1771055726160669E-13</c:v>
                      </c:pt>
                      <c:pt idx="5604">
                        <c:v>-5.1020791834369691E-13</c:v>
                      </c:pt>
                      <c:pt idx="5605">
                        <c:v>-5.0228978633679337E-13</c:v>
                      </c:pt>
                      <c:pt idx="5606">
                        <c:v>-4.9396689625899055E-13</c:v>
                      </c:pt>
                      <c:pt idx="5607">
                        <c:v>-4.8525022505401171E-13</c:v>
                      </c:pt>
                      <c:pt idx="5608">
                        <c:v>-4.761509890026367E-13</c:v>
                      </c:pt>
                      <c:pt idx="5609">
                        <c:v>-4.6668064112846699E-13</c:v>
                      </c:pt>
                      <c:pt idx="5610">
                        <c:v>-4.5685086850655082E-13</c:v>
                      </c:pt>
                      <c:pt idx="5611">
                        <c:v>-4.4667358938432779E-13</c:v>
                      </c:pt>
                      <c:pt idx="5612">
                        <c:v>-4.3616095002630451E-13</c:v>
                      </c:pt>
                      <c:pt idx="5613">
                        <c:v>-4.2532532119663969E-13</c:v>
                      </c:pt>
                      <c:pt idx="5614">
                        <c:v>-4.1417929419725021E-13</c:v>
                      </c:pt>
                      <c:pt idx="5615">
                        <c:v>-4.0273567638373229E-13</c:v>
                      </c:pt>
                      <c:pt idx="5616">
                        <c:v>-3.9100748608612809E-13</c:v>
                      </c:pt>
                      <c:pt idx="5617">
                        <c:v>-3.7900794686780871E-13</c:v>
                      </c:pt>
                      <c:pt idx="5618">
                        <c:v>-3.6675048106160018E-13</c:v>
                      </c:pt>
                      <c:pt idx="5619">
                        <c:v>-3.5424870252995198E-13</c:v>
                      </c:pt>
                      <c:pt idx="5620">
                        <c:v>-3.4151640860289651E-13</c:v>
                      </c:pt>
                      <c:pt idx="5621">
                        <c:v>-3.2856757115584188E-13</c:v>
                      </c:pt>
                      <c:pt idx="5622">
                        <c:v>-3.1541632679721682E-13</c:v>
                      </c:pt>
                      <c:pt idx="5623">
                        <c:v>-3.0207696614488011E-13</c:v>
                      </c:pt>
                      <c:pt idx="5624">
                        <c:v>-2.8856392217889121E-13</c:v>
                      </c:pt>
                      <c:pt idx="5625">
                        <c:v>-2.7489175766674552E-13</c:v>
                      </c:pt>
                      <c:pt idx="5626">
                        <c:v>-2.6107515166683019E-13</c:v>
                      </c:pt>
                      <c:pt idx="5627">
                        <c:v>-2.4712888512411619E-13</c:v>
                      </c:pt>
                      <c:pt idx="5628">
                        <c:v>-2.330678255813204E-13</c:v>
                      </c:pt>
                      <c:pt idx="5629">
                        <c:v>-2.1890691103692639E-13</c:v>
                      </c:pt>
                      <c:pt idx="5630">
                        <c:v>-2.046611329904825E-13</c:v>
                      </c:pt>
                      <c:pt idx="5631">
                        <c:v>-1.90345518722828E-13</c:v>
                      </c:pt>
                      <c:pt idx="5632">
                        <c:v>-1.7597511286691019E-13</c:v>
                      </c:pt>
                      <c:pt idx="5633">
                        <c:v>-1.6156495833209681E-13</c:v>
                      </c:pt>
                      <c:pt idx="5634">
                        <c:v>-1.4713007665113381E-13</c:v>
                      </c:pt>
                      <c:pt idx="5635">
                        <c:v>-1.3268544782528359E-13</c:v>
                      </c:pt>
                      <c:pt idx="5636">
                        <c:v>-1.182459897481332E-13</c:v>
                      </c:pt>
                      <c:pt idx="5637">
                        <c:v>-1.038265372940093E-13</c:v>
                      </c:pt>
                      <c:pt idx="5638">
                        <c:v>-8.9441821160156752E-14</c:v>
                      </c:pt>
                      <c:pt idx="5639">
                        <c:v>-7.510644655556653E-14</c:v>
                      </c:pt>
                      <c:pt idx="5640">
                        <c:v>-6.0834871831962238E-14</c:v>
                      </c:pt>
                      <c:pt idx="5641">
                        <c:v>-4.6641387153852073E-14</c:v>
                      </c:pt>
                      <c:pt idx="5642">
                        <c:v>-3.2540093305773791E-14</c:v>
                      </c:pt>
                      <c:pt idx="5643">
                        <c:v>-1.8544880734937558E-14</c:v>
                      </c:pt>
                      <c:pt idx="5644">
                        <c:v>-4.6694089268735538E-15</c:v>
                      </c:pt>
                      <c:pt idx="5645">
                        <c:v>9.0729137897214456E-15</c:v>
                      </c:pt>
                      <c:pt idx="5646">
                        <c:v>2.2668949914805701E-14</c:v>
                      </c:pt>
                      <c:pt idx="5647">
                        <c:v>3.6105851834507918E-14</c:v>
                      </c:pt>
                      <c:pt idx="5648">
                        <c:v>4.9371080176516933E-14</c:v>
                      </c:pt>
                      <c:pt idx="5649">
                        <c:v>6.2452421380243642E-14</c:v>
                      </c:pt>
                      <c:pt idx="5650">
                        <c:v>7.5338004403287496E-14</c:v>
                      </c:pt>
                      <c:pt idx="5651">
                        <c:v>8.8016316491326358E-14</c:v>
                      </c:pt>
                      <c:pt idx="5652">
                        <c:v>1.004762179445712E-13</c:v>
                      </c:pt>
                      <c:pt idx="5653">
                        <c:v>1.1270695582036181E-13</c:v>
                      </c:pt>
                      <c:pt idx="5654">
                        <c:v>1.246981765186595E-13</c:v>
                      </c:pt>
                      <c:pt idx="5655">
                        <c:v>1.364399372040894E-13</c:v>
                      </c:pt>
                      <c:pt idx="5656">
                        <c:v>1.479227160261989E-13</c:v>
                      </c:pt>
                      <c:pt idx="5657">
                        <c:v>1.5913742110718499E-13</c:v>
                      </c:pt>
                      <c:pt idx="5658">
                        <c:v>1.700753982744513E-13</c:v>
                      </c:pt>
                      <c:pt idx="5659">
                        <c:v>1.8072843752344869E-13</c:v>
                      </c:pt>
                      <c:pt idx="5660">
                        <c:v>1.9108877820434151E-13</c:v>
                      </c:pt>
                      <c:pt idx="5661">
                        <c:v>2.0114911293435931E-13</c:v>
                      </c:pt>
                      <c:pt idx="5662">
                        <c:v>2.1090259024535969E-13</c:v>
                      </c:pt>
                      <c:pt idx="5663">
                        <c:v>2.2034281598433201E-13</c:v>
                      </c:pt>
                      <c:pt idx="5664">
                        <c:v>2.294638534919718E-13</c:v>
                      </c:pt>
                      <c:pt idx="5665">
                        <c:v>2.3826022259188182E-13</c:v>
                      </c:pt>
                      <c:pt idx="5666">
                        <c:v>2.4672689742992538E-13</c:v>
                      </c:pt>
                      <c:pt idx="5667">
                        <c:v>2.5485930320980448E-13</c:v>
                      </c:pt>
                      <c:pt idx="5668">
                        <c:v>2.6265331187724522E-13</c:v>
                      </c:pt>
                      <c:pt idx="5669">
                        <c:v>2.7010523681054039E-13</c:v>
                      </c:pt>
                      <c:pt idx="5670">
                        <c:v>2.77211826580599E-13</c:v>
                      </c:pt>
                      <c:pt idx="5671">
                        <c:v>2.8397025784802979E-13</c:v>
                      </c:pt>
                      <c:pt idx="5672">
                        <c:v>2.9037812746876698E-13</c:v>
                      </c:pt>
                      <c:pt idx="5673">
                        <c:v>2.964334438830953E-13</c:v>
                      </c:pt>
                      <c:pt idx="5674">
                        <c:v>3.0213461786552081E-13</c:v>
                      </c:pt>
                      <c:pt idx="5675">
                        <c:v>3.0748045271509119E-13</c:v>
                      </c:pt>
                      <c:pt idx="5676">
                        <c:v>3.1247013396689159E-13</c:v>
                      </c:pt>
                      <c:pt idx="5677">
                        <c:v>3.1710321870631652E-13</c:v>
                      </c:pt>
                      <c:pt idx="5678">
                        <c:v>3.2137962456760191E-13</c:v>
                      </c:pt>
                      <c:pt idx="5679">
                        <c:v>3.2529961849745709E-13</c:v>
                      </c:pt>
                      <c:pt idx="5680">
                        <c:v>3.2886380536336608E-13</c:v>
                      </c:pt>
                      <c:pt idx="5681">
                        <c:v>3.320731164841346E-13</c:v>
                      </c:pt>
                      <c:pt idx="5682">
                        <c:v>3.3492879815782079E-13</c:v>
                      </c:pt>
                      <c:pt idx="5683">
                        <c:v>3.3743240025894931E-13</c:v>
                      </c:pt>
                      <c:pt idx="5684">
                        <c:v>3.3958576497341998E-13</c:v>
                      </c:pt>
                      <c:pt idx="5685">
                        <c:v>3.41391015735215E-13</c:v>
                      </c:pt>
                      <c:pt idx="5686">
                        <c:v>3.42850546424614E-13</c:v>
                      </c:pt>
                      <c:pt idx="5687">
                        <c:v>3.4396701088240281E-13</c:v>
                      </c:pt>
                      <c:pt idx="5688">
                        <c:v>3.4474331278934928E-13</c:v>
                      </c:pt>
                      <c:pt idx="5689">
                        <c:v>3.4518259595448241E-13</c:v>
                      </c:pt>
                      <c:pt idx="5690">
                        <c:v>3.4528823504974959E-13</c:v>
                      </c:pt>
                      <c:pt idx="5691">
                        <c:v>3.450638268225414E-13</c:v>
                      </c:pt>
                      <c:pt idx="5692">
                        <c:v>3.4451318181121542E-13</c:v>
                      </c:pt>
                      <c:pt idx="5693">
                        <c:v>3.4364031658245022E-13</c:v>
                      </c:pt>
                      <c:pt idx="5694">
                        <c:v>3.4244944650277352E-13</c:v>
                      </c:pt>
                      <c:pt idx="5695">
                        <c:v>3.4094497905026569E-13</c:v>
                      </c:pt>
                      <c:pt idx="5696">
                        <c:v>3.3913150766611938E-13</c:v>
                      </c:pt>
                      <c:pt idx="5697">
                        <c:v>3.3701380613953269E-13</c:v>
                      </c:pt>
                      <c:pt idx="5698">
                        <c:v>3.3459682351346318E-13</c:v>
                      </c:pt>
                      <c:pt idx="5699">
                        <c:v>3.3188567949298209E-13</c:v>
                      </c:pt>
                      <c:pt idx="5700">
                        <c:v>3.2888566033248028E-13</c:v>
                      </c:pt>
                      <c:pt idx="5701">
                        <c:v>3.2560221517288649E-13</c:v>
                      </c:pt>
                      <c:pt idx="5702">
                        <c:v>3.2204095279521692E-13</c:v>
                      </c:pt>
                      <c:pt idx="5703">
                        <c:v>3.182076387524697E-13</c:v>
                      </c:pt>
                      <c:pt idx="5704">
                        <c:v>3.1410819283785251E-13</c:v>
                      </c:pt>
                      <c:pt idx="5705">
                        <c:v>3.0974868684402918E-13</c:v>
                      </c:pt>
                      <c:pt idx="5706">
                        <c:v>3.0513534256495451E-13</c:v>
                      </c:pt>
                      <c:pt idx="5707">
                        <c:v>3.0027452998947871E-13</c:v>
                      </c:pt>
                      <c:pt idx="5708">
                        <c:v>2.9517276563405882E-13</c:v>
                      </c:pt>
                      <c:pt idx="5709">
                        <c:v>2.8983671096043192E-13</c:v>
                      </c:pt>
                      <c:pt idx="5710">
                        <c:v>2.8427317082337048E-13</c:v>
                      </c:pt>
                      <c:pt idx="5711">
                        <c:v>2.784890918933257E-13</c:v>
                      </c:pt>
                      <c:pt idx="5712">
                        <c:v>2.724915609990807E-13</c:v>
                      </c:pt>
                      <c:pt idx="5713">
                        <c:v>2.66287803336359E-13</c:v>
                      </c:pt>
                      <c:pt idx="5714">
                        <c:v>2.5988518048959369E-13</c:v>
                      </c:pt>
                      <c:pt idx="5715">
                        <c:v>2.5329118821609522E-13</c:v>
                      </c:pt>
                      <c:pt idx="5716">
                        <c:v>2.4651345394402589E-13</c:v>
                      </c:pt>
                      <c:pt idx="5717">
                        <c:v>2.395597339385098E-13</c:v>
                      </c:pt>
                      <c:pt idx="5718">
                        <c:v>2.3243791009340128E-13</c:v>
                      </c:pt>
                      <c:pt idx="5719">
                        <c:v>2.251559863099126E-13</c:v>
                      </c:pt>
                      <c:pt idx="5720">
                        <c:v>2.1772208442727681E-13</c:v>
                      </c:pt>
                      <c:pt idx="5721">
                        <c:v>2.1014443967502481E-13</c:v>
                      </c:pt>
                      <c:pt idx="5722">
                        <c:v>2.024313956209256E-13</c:v>
                      </c:pt>
                      <c:pt idx="5723">
                        <c:v>1.9459139859374359E-13</c:v>
                      </c:pt>
                      <c:pt idx="5724">
                        <c:v>1.8663299156479109E-13</c:v>
                      </c:pt>
                      <c:pt idx="5725">
                        <c:v>1.7856480747759361E-13</c:v>
                      </c:pt>
                      <c:pt idx="5726">
                        <c:v>1.703955620202748E-13</c:v>
                      </c:pt>
                      <c:pt idx="5727">
                        <c:v>1.621340458406117E-13</c:v>
                      </c:pt>
                      <c:pt idx="5728">
                        <c:v>1.5378911620915179E-13</c:v>
                      </c:pt>
                      <c:pt idx="5729">
                        <c:v>1.453696881409606E-13</c:v>
                      </c:pt>
                      <c:pt idx="5730">
                        <c:v>1.368847249920768E-13</c:v>
                      </c:pt>
                      <c:pt idx="5731">
                        <c:v>1.283432285516129E-13</c:v>
                      </c:pt>
                      <c:pt idx="5732">
                        <c:v>1.1975422865552699E-13</c:v>
                      </c:pt>
                      <c:pt idx="5733">
                        <c:v>1.111267723527814E-13</c:v>
                      </c:pt>
                      <c:pt idx="5734">
                        <c:v>1.024699126590495E-13</c:v>
                      </c:pt>
                      <c:pt idx="5735">
                        <c:v>9.3792696937372419E-14</c:v>
                      </c:pt>
                      <c:pt idx="5736">
                        <c:v>8.5104154948839065E-14</c:v>
                      </c:pt>
                      <c:pt idx="5737">
                        <c:v>7.6413286620119911E-14</c:v>
                      </c:pt>
                      <c:pt idx="5738">
                        <c:v>6.7729049577507442E-14</c:v>
                      </c:pt>
                      <c:pt idx="5739">
                        <c:v>5.9060346499954928E-14</c:v>
                      </c:pt>
                      <c:pt idx="5740">
                        <c:v>5.0416012345809989E-14</c:v>
                      </c:pt>
                      <c:pt idx="5741">
                        <c:v>4.1804801509727317E-14</c:v>
                      </c:pt>
                      <c:pt idx="5742">
                        <c:v>3.3235374967644282E-14</c:v>
                      </c:pt>
                      <c:pt idx="5743">
                        <c:v>2.4716287468400359E-14</c:v>
                      </c:pt>
                      <c:pt idx="5744">
                        <c:v>1.6255974831250331E-14</c:v>
                      </c:pt>
                      <c:pt idx="5745">
                        <c:v>7.8627414081594149E-15</c:v>
                      </c:pt>
                      <c:pt idx="5746">
                        <c:v>-4.5525223062072156E-16</c:v>
                      </c:pt>
                      <c:pt idx="5747">
                        <c:v>-8.6900013302725579E-15</c:v>
                      </c:pt>
                      <c:pt idx="5748">
                        <c:v>-1.6833668648477909E-14</c:v>
                      </c:pt>
                      <c:pt idx="5749">
                        <c:v>-2.4878595761734229E-14</c:v>
                      </c:pt>
                      <c:pt idx="5750">
                        <c:v>-3.2817313929312841E-14</c:v>
                      </c:pt>
                      <c:pt idx="5751">
                        <c:v>-4.0642554465702879E-14</c:v>
                      </c:pt>
                      <c:pt idx="5752">
                        <c:v>-4.8347258575800567E-14</c:v>
                      </c:pt>
                      <c:pt idx="5753">
                        <c:v>-5.5924586610175672E-14</c:v>
                      </c:pt>
                      <c:pt idx="5754">
                        <c:v>-6.3367926701954251E-14</c:v>
                      </c:pt>
                      <c:pt idx="5755">
                        <c:v>-7.0670902750370064E-14</c:v>
                      </c:pt>
                      <c:pt idx="5756">
                        <c:v>-7.782738172066227E-14</c:v>
                      </c:pt>
                      <c:pt idx="5757">
                        <c:v>-8.4831480234404201E-14</c:v>
                      </c:pt>
                      <c:pt idx="5758">
                        <c:v>-9.1677570428800544E-14</c:v>
                      </c:pt>
                      <c:pt idx="5759">
                        <c:v>-9.8360285068533751E-14</c:v>
                      </c:pt>
                      <c:pt idx="5760">
                        <c:v>-1.0487452189826361E-13</c:v>
                      </c:pt>
                      <c:pt idx="5761">
                        <c:v>-1.112154472291895E-13</c:v>
                      </c:pt>
                      <c:pt idx="5762">
                        <c:v>-1.173784987575298E-13</c:v>
                      </c:pt>
                      <c:pt idx="5763">
                        <c:v>-1.23359387617956E-13</c:v>
                      </c:pt>
                      <c:pt idx="5764">
                        <c:v>-1.2915409967974189E-13</c:v>
                      </c:pt>
                      <c:pt idx="5765">
                        <c:v>-1.347588960979534E-13</c:v>
                      </c:pt>
                      <c:pt idx="5766">
                        <c:v>-1.40170313136603E-13</c:v>
                      </c:pt>
                      <c:pt idx="5767">
                        <c:v>-1.4538516128508121E-13</c:v>
                      </c:pt>
                      <c:pt idx="5768">
                        <c:v>-1.5040052369322969E-13</c:v>
                      </c:pt>
                      <c:pt idx="5769">
                        <c:v>-1.552137539542287E-13</c:v>
                      </c:pt>
                      <c:pt idx="5770">
                        <c:v>-1.598224732681917E-13</c:v>
                      </c:pt>
                      <c:pt idx="5771">
                        <c:v>-1.6422456702250379E-13</c:v>
                      </c:pt>
                      <c:pt idx="5772">
                        <c:v>-1.684181808280416E-13</c:v>
                      </c:pt>
                      <c:pt idx="5773">
                        <c:v>-1.7240171605275409E-13</c:v>
                      </c:pt>
                      <c:pt idx="5774">
                        <c:v>-1.7617382489660501E-13</c:v>
                      </c:pt>
                      <c:pt idx="5775">
                        <c:v>-1.7973340505353409E-13</c:v>
                      </c:pt>
                      <c:pt idx="5776">
                        <c:v>-1.8307959400755211E-13</c:v>
                      </c:pt>
                      <c:pt idx="5777">
                        <c:v>-1.8621176301122319E-13</c:v>
                      </c:pt>
                      <c:pt idx="5778">
                        <c:v>-1.8912951079534441E-13</c:v>
                      </c:pt>
                      <c:pt idx="5779">
                        <c:v>-1.9183265705898089E-13</c:v>
                      </c:pt>
                      <c:pt idx="5780">
                        <c:v>-1.943212357886829E-13</c:v>
                      </c:pt>
                      <c:pt idx="5781">
                        <c:v>-1.9659548845536661E-13</c:v>
                      </c:pt>
                      <c:pt idx="5782">
                        <c:v>-1.9865585713627401E-13</c:v>
                      </c:pt>
                      <c:pt idx="5783">
                        <c:v>-2.005029776081232E-13</c:v>
                      </c:pt>
                      <c:pt idx="5784">
                        <c:v>-2.021376724559638E-13</c:v>
                      </c:pt>
                      <c:pt idx="5785">
                        <c:v>-2.0356094424020499E-13</c:v>
                      </c:pt>
                      <c:pt idx="5786">
                        <c:v>-2.0477396876197919E-13</c:v>
                      </c:pt>
                      <c:pt idx="5787">
                        <c:v>-2.057780884644217E-13</c:v>
                      </c:pt>
                      <c:pt idx="5788">
                        <c:v>-2.0657480600454909E-13</c:v>
                      </c:pt>
                      <c:pt idx="5789">
                        <c:v>-2.0716577802735699E-13</c:v>
                      </c:pt>
                      <c:pt idx="5790">
                        <c:v>-2.0755280917040009E-13</c:v>
                      </c:pt>
                      <c:pt idx="5791">
                        <c:v>-2.0773784632368059E-13</c:v>
                      </c:pt>
                      <c:pt idx="5792">
                        <c:v>-2.0772297316601969E-13</c:v>
                      </c:pt>
                      <c:pt idx="5793">
                        <c:v>-2.075104049953529E-13</c:v>
                      </c:pt>
                      <c:pt idx="5794">
                        <c:v>-2.0710248386659671E-13</c:v>
                      </c:pt>
                      <c:pt idx="5795">
                        <c:v>-2.0650167404686671E-13</c:v>
                      </c:pt>
                      <c:pt idx="5796">
                        <c:v>-2.0571055779398051E-13</c:v>
                      </c:pt>
                      <c:pt idx="5797">
                        <c:v>-2.0473183146034051E-13</c:v>
                      </c:pt>
                      <c:pt idx="5798">
                        <c:v>-2.0356830192053419E-13</c:v>
                      </c:pt>
                      <c:pt idx="5799">
                        <c:v>-2.0222288331730221E-13</c:v>
                      </c:pt>
                      <c:pt idx="5800">
                        <c:v>-2.0069859411696599E-13</c:v>
                      </c:pt>
                      <c:pt idx="5801">
                        <c:v>-1.9899855446202771E-13</c:v>
                      </c:pt>
                      <c:pt idx="5802">
                        <c:v>-1.9712598380540809E-13</c:v>
                      </c:pt>
                      <c:pt idx="5803">
                        <c:v>-1.9508419880780619E-13</c:v>
                      </c:pt>
                      <c:pt idx="5804">
                        <c:v>-1.9287661147684291E-13</c:v>
                      </c:pt>
                      <c:pt idx="5805">
                        <c:v>-1.9050672752418061E-13</c:v>
                      </c:pt>
                      <c:pt idx="5806">
                        <c:v>-1.8797814491450699E-13</c:v>
                      </c:pt>
                      <c:pt idx="5807">
                        <c:v>-1.8529455257832511E-13</c:v>
                      </c:pt>
                      <c:pt idx="5808">
                        <c:v>-1.824597292588445E-13</c:v>
                      </c:pt>
                      <c:pt idx="5809">
                        <c:v>-1.7947754246189731E-13</c:v>
                      </c:pt>
                      <c:pt idx="5810">
                        <c:v>-1.7635194747681329E-13</c:v>
                      </c:pt>
                      <c:pt idx="5811">
                        <c:v>-1.730869864354368E-13</c:v>
                      </c:pt>
                      <c:pt idx="5812">
                        <c:v>-1.6968678737619609E-13</c:v>
                      </c:pt>
                      <c:pt idx="5813">
                        <c:v>-1.661555632800204E-13</c:v>
                      </c:pt>
                      <c:pt idx="5814">
                        <c:v>-1.6249761104523979E-13</c:v>
                      </c:pt>
                      <c:pt idx="5815">
                        <c:v>-1.5871731036922459E-13</c:v>
                      </c:pt>
                      <c:pt idx="5816">
                        <c:v>-1.5481912250543589E-13</c:v>
                      </c:pt>
                      <c:pt idx="5817">
                        <c:v>-1.508075888658282E-13</c:v>
                      </c:pt>
                      <c:pt idx="5818">
                        <c:v>-1.4668732943999531E-13</c:v>
                      </c:pt>
                      <c:pt idx="5819">
                        <c:v>-1.4246304100436989E-13</c:v>
                      </c:pt>
                      <c:pt idx="5820">
                        <c:v>-1.3813949509668941E-13</c:v>
                      </c:pt>
                      <c:pt idx="5821">
                        <c:v>-1.3372153573339201E-13</c:v>
                      </c:pt>
                      <c:pt idx="5822">
                        <c:v>-1.2921407684988E-13</c:v>
                      </c:pt>
                      <c:pt idx="5823">
                        <c:v>-1.2462209944651581E-13</c:v>
                      </c:pt>
                      <c:pt idx="5824">
                        <c:v>-1.199506484258828E-13</c:v>
                      </c:pt>
                      <c:pt idx="5825">
                        <c:v>-1.1520482910983669E-13</c:v>
                      </c:pt>
                      <c:pt idx="5826">
                        <c:v>-1.103898034280732E-13</c:v>
                      </c:pt>
                      <c:pt idx="5827">
                        <c:v>-1.0551078577293011E-13</c:v>
                      </c:pt>
                      <c:pt idx="5828">
                        <c:v>-1.005730385185522E-13</c:v>
                      </c:pt>
                      <c:pt idx="5829">
                        <c:v>-9.5581867205527113E-14</c:v>
                      </c:pt>
                      <c:pt idx="5830">
                        <c:v>-9.0542615395616269E-14</c:v>
                      </c:pt>
                      <c:pt idx="5831">
                        <c:v>-8.546065920419639E-14</c:v>
                      </c:pt>
                      <c:pt idx="5832">
                        <c:v>-8.0341401521181059E-14</c:v>
                      </c:pt>
                      <c:pt idx="5833">
                        <c:v>-7.5190265934360495E-14</c:v>
                      </c:pt>
                      <c:pt idx="5834">
                        <c:v>-7.0012690371833101E-14</c:v>
                      </c:pt>
                      <c:pt idx="5835">
                        <c:v>-6.4814120483206694E-14</c:v>
                      </c:pt>
                      <c:pt idx="5836">
                        <c:v>-5.9600002781582905E-14</c:v>
                      </c:pt>
                      <c:pt idx="5837">
                        <c:v>-5.4375777571090438E-14</c:v>
                      </c:pt>
                      <c:pt idx="5838">
                        <c:v>-4.914687168673838E-14</c:v>
                      </c:pt>
                      <c:pt idx="5839">
                        <c:v>-4.3918691075400051E-14</c:v>
                      </c:pt>
                      <c:pt idx="5840">
                        <c:v>-3.8696613248599612E-14</c:v>
                      </c:pt>
                      <c:pt idx="5841">
                        <c:v>-3.3485979639216329E-14</c:v>
                      </c:pt>
                      <c:pt idx="5842">
                        <c:v>-2.829208789544142E-14</c:v>
                      </c:pt>
                      <c:pt idx="5843">
                        <c:v>-2.3120184146323549E-14</c:v>
                      </c:pt>
                      <c:pt idx="5844">
                        <c:v>-1.7975455274006841E-14</c:v>
                      </c:pt>
                      <c:pt idx="5845">
                        <c:v>-1.286302122803582E-14</c:v>
                      </c:pt>
                      <c:pt idx="5846">
                        <c:v>-7.7879274173566076E-15</c:v>
                      </c:pt>
                      <c:pt idx="5847">
                        <c:v>-2.7551372153168031E-15</c:v>
                      </c:pt>
                      <c:pt idx="5848">
                        <c:v>2.230475387216974E-15</c:v>
                      </c:pt>
                      <c:pt idx="5849">
                        <c:v>7.1641329465212403E-15</c:v>
                      </c:pt>
                      <c:pt idx="5850">
                        <c:v>1.20411615151809E-14</c:v>
                      </c:pt>
                      <c:pt idx="5851">
                        <c:v>1.685699734369992E-14</c:v>
                      </c:pt>
                      <c:pt idx="5852">
                        <c:v>2.1607193304119251E-14</c:v>
                      </c:pt>
                      <c:pt idx="5853">
                        <c:v>2.6287425006840722E-14</c:v>
                      </c:pt>
                      <c:pt idx="5854">
                        <c:v>3.089349658383038E-14</c:v>
                      </c:pt>
                      <c:pt idx="5855">
                        <c:v>3.5421346113520063E-14</c:v>
                      </c:pt>
                      <c:pt idx="5856">
                        <c:v>3.9867050665016022E-14</c:v>
                      </c:pt>
                      <c:pt idx="5857">
                        <c:v>4.4226830941794012E-14</c:v>
                      </c:pt>
                      <c:pt idx="5858">
                        <c:v>4.8497055507529587E-14</c:v>
                      </c:pt>
                      <c:pt idx="5859">
                        <c:v>5.267424457959192E-14</c:v>
                      </c:pt>
                      <c:pt idx="5860">
                        <c:v>5.6755073378463699E-14</c:v>
                      </c:pt>
                      <c:pt idx="5861">
                        <c:v>6.0736375024264343E-14</c:v>
                      </c:pt>
                      <c:pt idx="5862">
                        <c:v>6.4615142974490463E-14</c:v>
                      </c:pt>
                      <c:pt idx="5863">
                        <c:v>6.8388533000004372E-14</c:v>
                      </c:pt>
                      <c:pt idx="5864">
                        <c:v>7.2053864699322824E-14</c:v>
                      </c:pt>
                      <c:pt idx="5865">
                        <c:v>7.5608622554041337E-14</c:v>
                      </c:pt>
                      <c:pt idx="5866">
                        <c:v>7.9050456531212454E-14</c:v>
                      </c:pt>
                      <c:pt idx="5867">
                        <c:v>8.2377182241201329E-14</c:v>
                      </c:pt>
                      <c:pt idx="5868">
                        <c:v>8.5586780662240971E-14</c:v>
                      </c:pt>
                      <c:pt idx="5869">
                        <c:v>8.8677397445474425E-14</c:v>
                      </c:pt>
                      <c:pt idx="5870">
                        <c:v>9.1647341816683599E-14</c:v>
                      </c:pt>
                      <c:pt idx="5871">
                        <c:v>9.4495085093150421E-14</c:v>
                      </c:pt>
                      <c:pt idx="5872">
                        <c:v>9.721925883623812E-14</c:v>
                      </c:pt>
                      <c:pt idx="5873">
                        <c:v>9.981865266207561E-14</c:v>
                      </c:pt>
                      <c:pt idx="5874">
                        <c:v>1.022922117345199E-13</c:v>
                      </c:pt>
                      <c:pt idx="5875">
                        <c:v>1.046390339659784E-13</c:v>
                      </c:pt>
                      <c:pt idx="5876">
                        <c:v>1.068583669529552E-13</c:v>
                      </c:pt>
                      <c:pt idx="5877">
                        <c:v>1.08949604674188E-13</c:v>
                      </c:pt>
                      <c:pt idx="5878">
                        <c:v>1.109122839800145E-13</c:v>
                      </c:pt>
                      <c:pt idx="5879">
                        <c:v>1.127460809021834E-13</c:v>
                      </c:pt>
                      <c:pt idx="5880">
                        <c:v>1.1445080681354609E-13</c:v>
                      </c:pt>
                      <c:pt idx="5881">
                        <c:v>1.1602640446719269E-13</c:v>
                      </c:pt>
                      <c:pt idx="5882">
                        <c:v>1.1747294394435239E-13</c:v>
                      </c:pt>
                      <c:pt idx="5883">
                        <c:v>1.1879061853998601E-13</c:v>
                      </c:pt>
                      <c:pt idx="5884">
                        <c:v>1.1997974061432941E-13</c:v>
                      </c:pt>
                      <c:pt idx="5885">
                        <c:v>1.210407374377769E-13</c:v>
                      </c:pt>
                      <c:pt idx="5886">
                        <c:v>1.2197414705543231E-13</c:v>
                      </c:pt>
                      <c:pt idx="5887">
                        <c:v>1.2278061419633969E-13</c:v>
                      </c:pt>
                      <c:pt idx="5888">
                        <c:v>1.2346088625098511E-13</c:v>
                      </c:pt>
                      <c:pt idx="5889">
                        <c:v>1.240158093389983E-13</c:v>
                      </c:pt>
                      <c:pt idx="5890">
                        <c:v>1.2444632448722389E-13</c:v>
                      </c:pt>
                      <c:pt idx="5891">
                        <c:v>1.247534639363982E-13</c:v>
                      </c:pt>
                      <c:pt idx="5892">
                        <c:v>1.249383475926378E-13</c:v>
                      </c:pt>
                      <c:pt idx="5893">
                        <c:v>1.250021796378246E-13</c:v>
                      </c:pt>
                      <c:pt idx="5894">
                        <c:v>1.2494624531074029E-13</c:v>
                      </c:pt>
                      <c:pt idx="5895">
                        <c:v>1.247719078685641E-13</c:v>
                      </c:pt>
                      <c:pt idx="5896">
                        <c:v>1.2448060573601419E-13</c:v>
                      </c:pt>
                      <c:pt idx="5897">
                        <c:v>1.2407384984712161E-13</c:v>
                      </c:pt>
                      <c:pt idx="5898">
                        <c:v>1.2355322118228309E-13</c:v>
                      </c:pt>
                      <c:pt idx="5899">
                        <c:v>1.2292036850096639E-13</c:v>
                      </c:pt>
                      <c:pt idx="5900">
                        <c:v>1.2217700626817771E-13</c:v>
                      </c:pt>
                      <c:pt idx="5901">
                        <c:v>1.2132491277062881E-13</c:v>
                      </c:pt>
                      <c:pt idx="5902">
                        <c:v>1.203659284164251E-13</c:v>
                      </c:pt>
                      <c:pt idx="5903">
                        <c:v>1.193019542101069E-13</c:v>
                      </c:pt>
                      <c:pt idx="5904">
                        <c:v>1.1813495039295949E-13</c:v>
                      </c:pt>
                      <c:pt idx="5905">
                        <c:v>1.1686693523678339E-13</c:v>
                      </c:pt>
                      <c:pt idx="5906">
                        <c:v>1.1549998397767871E-13</c:v>
                      </c:pt>
                      <c:pt idx="5907">
                        <c:v>1.1403622787493569E-13</c:v>
                      </c:pt>
                      <c:pt idx="5908">
                        <c:v>1.1247785337886099E-13</c:v>
                      </c:pt>
                      <c:pt idx="5909">
                        <c:v>1.108271013902374E-13</c:v>
                      </c:pt>
                      <c:pt idx="5910">
                        <c:v>1.09086266593195E-13</c:v>
                      </c:pt>
                      <c:pt idx="5911">
                        <c:v>1.0725769684252641E-13</c:v>
                      </c:pt>
                      <c:pt idx="5912">
                        <c:v>1.0534379258597569E-13</c:v>
                      </c:pt>
                      <c:pt idx="5913">
                        <c:v>1.0334700630165949E-13</c:v>
                      </c:pt>
                      <c:pt idx="5914">
                        <c:v>1.0126984193063399E-13</c:v>
                      </c:pt>
                      <c:pt idx="5915">
                        <c:v>9.911485428472155E-14</c:v>
                      </c:pt>
                      <c:pt idx="5916">
                        <c:v>9.6884648409936109E-14</c:v>
                      </c:pt>
                      <c:pt idx="5917">
                        <c:v>9.458187888629616E-14</c:v>
                      </c:pt>
                      <c:pt idx="5918">
                        <c:v>9.2209249045442498E-14</c:v>
                      </c:pt>
                      <c:pt idx="5919">
                        <c:v>8.9769510088333052E-14</c:v>
                      </c:pt>
                      <c:pt idx="5920">
                        <c:v>8.7265460086210948E-14</c:v>
                      </c:pt>
                      <c:pt idx="5921">
                        <c:v>8.4699942849224938E-14</c:v>
                      </c:pt>
                      <c:pt idx="5922">
                        <c:v>8.2075846648351859E-14</c:v>
                      </c:pt>
                      <c:pt idx="5923">
                        <c:v>7.9396102777705443E-14</c:v>
                      </c:pt>
                      <c:pt idx="5924">
                        <c:v>7.666368394586871E-14</c:v>
                      </c:pt>
                      <c:pt idx="5925">
                        <c:v>7.388160248649481E-14</c:v>
                      </c:pt>
                      <c:pt idx="5926">
                        <c:v>7.105290838024646E-14</c:v>
                      </c:pt>
                      <c:pt idx="5927">
                        <c:v>6.8180687081879245E-14</c:v>
                      </c:pt>
                      <c:pt idx="5928">
                        <c:v>6.5268057148200684E-14</c:v>
                      </c:pt>
                      <c:pt idx="5929">
                        <c:v>6.2318167664532995E-14</c:v>
                      </c:pt>
                      <c:pt idx="5930">
                        <c:v>5.9334195469255645E-14</c:v>
                      </c:pt>
                      <c:pt idx="5931">
                        <c:v>5.6319342177961762E-14</c:v>
                      </c:pt>
                      <c:pt idx="5932">
                        <c:v>5.3276831010646527E-14</c:v>
                      </c:pt>
                      <c:pt idx="5933">
                        <c:v>5.020990342734705E-14</c:v>
                      </c:pt>
                      <c:pt idx="5934">
                        <c:v>4.7121815579423207E-14</c:v>
                      </c:pt>
                      <c:pt idx="5935">
                        <c:v>4.4015834585530477E-14</c:v>
                      </c:pt>
                      <c:pt idx="5936">
                        <c:v>4.0895234643041129E-14</c:v>
                      </c:pt>
                      <c:pt idx="5937">
                        <c:v>3.7763292987314431E-14</c:v>
                      </c:pt>
                      <c:pt idx="5938">
                        <c:v>3.4623285712763669E-14</c:v>
                      </c:pt>
                      <c:pt idx="5939">
                        <c:v>3.1478483471029898E-14</c:v>
                      </c:pt>
                      <c:pt idx="5940">
                        <c:v>2.8332147062958508E-14</c:v>
                      </c:pt>
                      <c:pt idx="5941">
                        <c:v>2.5187522942127421E-14</c:v>
                      </c:pt>
                      <c:pt idx="5942">
                        <c:v>2.2047838648738069E-14</c:v>
                      </c:pt>
                      <c:pt idx="5943">
                        <c:v>1.8916298193507221E-14</c:v>
                      </c:pt>
                      <c:pt idx="5944">
                        <c:v>1.5796077411889401E-14</c:v>
                      </c:pt>
                      <c:pt idx="5945">
                        <c:v>1.269031930947403E-14</c:v>
                      </c:pt>
                      <c:pt idx="5946">
                        <c:v>9.6021294197730382E-15</c:v>
                      </c:pt>
                      <c:pt idx="5947">
                        <c:v>6.5345711957324761E-15</c:v>
                      </c:pt>
                      <c:pt idx="5948">
                        <c:v>3.4906614564076891E-15</c:v>
                      </c:pt>
                      <c:pt idx="5949">
                        <c:v>4.7336590997656125E-16</c:v>
                      </c:pt>
                      <c:pt idx="5950">
                        <c:v>-2.5144052260087731E-15</c:v>
                      </c:pt>
                      <c:pt idx="5951">
                        <c:v>-5.4698014867494193E-15</c:v>
                      </c:pt>
                      <c:pt idx="5952">
                        <c:v>-8.3900362849826877E-15</c:v>
                      </c:pt>
                      <c:pt idx="5953">
                        <c:v>-1.12723908794886E-14</c:v>
                      </c:pt>
                      <c:pt idx="5954">
                        <c:v>-1.411421816940087E-14</c:v>
                      </c:pt>
                      <c:pt idx="5955">
                        <c:v>-1.6912946297401019E-14</c:v>
                      </c:pt>
                      <c:pt idx="5956">
                        <c:v>-1.966608204618747E-14</c:v>
                      </c:pt>
                      <c:pt idx="5957">
                        <c:v>-2.2371214013886649E-14</c:v>
                      </c:pt>
                      <c:pt idx="5958">
                        <c:v>-2.502601555553037E-14</c:v>
                      </c:pt>
                      <c:pt idx="5959">
                        <c:v>-2.762824747924793E-14</c:v>
                      </c:pt>
                      <c:pt idx="5960">
                        <c:v>-3.0175760487409521E-14</c:v>
                      </c:pt>
                      <c:pt idx="5961">
                        <c:v>-3.2666497354674047E-14</c:v>
                      </c:pt>
                      <c:pt idx="5962">
                        <c:v>-3.5098494836525758E-14</c:v>
                      </c:pt>
                      <c:pt idx="5963">
                        <c:v>-3.7469885303719538E-14</c:v>
                      </c:pt>
                      <c:pt idx="5964">
                        <c:v>-3.9778898099769938E-14</c:v>
                      </c:pt>
                      <c:pt idx="5965">
                        <c:v>-4.2023860620415467E-14</c:v>
                      </c:pt>
                      <c:pt idx="5966">
                        <c:v>-4.4203199115748698E-14</c:v>
                      </c:pt>
                      <c:pt idx="5967">
                        <c:v>-4.6315439217431629E-14</c:v>
                      </c:pt>
                      <c:pt idx="5968">
                        <c:v>-4.835920619515948E-14</c:v>
                      </c:pt>
                      <c:pt idx="5969">
                        <c:v>-5.0333224948112912E-14</c:v>
                      </c:pt>
                      <c:pt idx="5970">
                        <c:v>-5.2236319738811259E-14</c:v>
                      </c:pt>
                      <c:pt idx="5971">
                        <c:v>-5.4067413678189169E-14</c:v>
                      </c:pt>
                      <c:pt idx="5972">
                        <c:v>-5.5825527972261408E-14</c:v>
                      </c:pt>
                      <c:pt idx="5973">
                        <c:v>-5.7509780941925039E-14</c:v>
                      </c:pt>
                      <c:pt idx="5974">
                        <c:v>-5.9119386828753716E-14</c:v>
                      </c:pt>
                      <c:pt idx="5975">
                        <c:v>-6.065365440071049E-14</c:v>
                      </c:pt>
                      <c:pt idx="5976">
                        <c:v>-6.211198537264218E-14</c:v>
                      </c:pt>
                      <c:pt idx="5977">
                        <c:v>-6.3493872657273983E-14</c:v>
                      </c:pt>
                      <c:pt idx="5978">
                        <c:v>-6.4798898463135348E-14</c:v>
                      </c:pt>
                      <c:pt idx="5979">
                        <c:v>-6.6026732256383674E-14</c:v>
                      </c:pt>
                      <c:pt idx="5980">
                        <c:v>-6.7177128603892205E-14</c:v>
                      </c:pt>
                      <c:pt idx="5981">
                        <c:v>-6.8249924915260884E-14</c:v>
                      </c:pt>
                      <c:pt idx="5982">
                        <c:v>-6.9245039101523204E-14</c:v>
                      </c:pt>
                      <c:pt idx="5983">
                        <c:v>-7.0162467168274335E-14</c:v>
                      </c:pt>
                      <c:pt idx="5984">
                        <c:v>-7.1002280760790085E-14</c:v>
                      </c:pt>
                      <c:pt idx="5985">
                        <c:v>-7.1764624678409362E-14</c:v>
                      </c:pt>
                      <c:pt idx="5986">
                        <c:v>-7.2449714374989914E-14</c:v>
                      </c:pt>
                      <c:pt idx="5987">
                        <c:v>-7.3057833461669598E-14</c:v>
                      </c:pt>
                      <c:pt idx="5988">
                        <c:v>-7.3589331227482411E-14</c:v>
                      </c:pt>
                      <c:pt idx="5989">
                        <c:v>-7.4044620192566848E-14</c:v>
                      </c:pt>
                      <c:pt idx="5990">
                        <c:v>-7.4424173707751918E-14</c:v>
                      </c:pt>
                      <c:pt idx="5991">
                        <c:v>-7.4728523613336812E-14</c:v>
                      </c:pt>
                      <c:pt idx="5992">
                        <c:v>-7.4958257968730741E-14</c:v>
                      </c:pt>
                      <c:pt idx="5993">
                        <c:v>-7.5114018863465113E-14</c:v>
                      </c:pt>
                      <c:pt idx="5994">
                        <c:v>-7.5196500318823938E-14</c:v>
                      </c:pt>
                      <c:pt idx="5995">
                        <c:v>-7.520644628804761E-14</c:v>
                      </c:pt>
                      <c:pt idx="5996">
                        <c:v>-7.514464876171661E-14</c:v>
                      </c:pt>
                      <c:pt idx="5997">
                        <c:v>-7.5011945983542409E-14</c:v>
                      </c:pt>
                      <c:pt idx="5998">
                        <c:v>-7.4809220780412117E-14</c:v>
                      </c:pt>
                      <c:pt idx="5999">
                        <c:v>-7.4537399009126034E-14</c:v>
                      </c:pt>
                      <c:pt idx="6000">
                        <c:v>-7.4197448120882502E-14</c:v>
                      </c:pt>
                      <c:pt idx="6001">
                        <c:v>-7.3790375843194977E-14</c:v>
                      </c:pt>
                      <c:pt idx="6002">
                        <c:v>-7.3317228977583966E-14</c:v>
                      </c:pt>
                      <c:pt idx="6003">
                        <c:v>-7.2779092310092847E-14</c:v>
                      </c:pt>
                      <c:pt idx="6004">
                        <c:v>-7.2177087630427156E-14</c:v>
                      </c:pt>
                      <c:pt idx="6005">
                        <c:v>-7.1512372854345314E-14</c:v>
                      </c:pt>
                      <c:pt idx="6006">
                        <c:v>-7.0786141242816197E-14</c:v>
                      </c:pt>
                      <c:pt idx="6007">
                        <c:v>-6.9999620710428691E-14</c:v>
                      </c:pt>
                      <c:pt idx="6008">
                        <c:v>-6.9154073214619712E-14</c:v>
                      </c:pt>
                      <c:pt idx="6009">
                        <c:v>-6.8250794216431911E-14</c:v>
                      </c:pt>
                      <c:pt idx="6010">
                        <c:v>-6.7291112202790502E-14</c:v>
                      </c:pt>
                      <c:pt idx="6011">
                        <c:v>-6.6276388259655463E-14</c:v>
                      </c:pt>
                      <c:pt idx="6012">
                        <c:v>-6.520801568490145E-14</c:v>
                      </c:pt>
                      <c:pt idx="6013">
                        <c:v>-6.4087419629380656E-14</c:v>
                      </c:pt>
                      <c:pt idx="6014">
                        <c:v>-6.2916056754333614E-14</c:v>
                      </c:pt>
                      <c:pt idx="6015">
                        <c:v>-6.1695414893186053E-14</c:v>
                      </c:pt>
                      <c:pt idx="6016">
                        <c:v>-6.0427012705702719E-14</c:v>
                      </c:pt>
                      <c:pt idx="6017">
                        <c:v>-5.9112399312571547E-14</c:v>
                      </c:pt>
                      <c:pt idx="6018">
                        <c:v>-5.7753153898681198E-14</c:v>
                      </c:pt>
                      <c:pt idx="6019">
                        <c:v>-5.6350885273677557E-14</c:v>
                      </c:pt>
                      <c:pt idx="6020">
                        <c:v>-5.4907231378800508E-14</c:v>
                      </c:pt>
                      <c:pt idx="6021">
                        <c:v>-5.342385872954547E-14</c:v>
                      </c:pt>
                      <c:pt idx="6022">
                        <c:v>-5.1902461784296471E-14</c:v>
                      </c:pt>
                      <c:pt idx="6023">
                        <c:v>-5.0344762229844322E-14</c:v>
                      </c:pt>
                      <c:pt idx="6024">
                        <c:v>-4.8752508175469799E-14</c:v>
                      </c:pt>
                      <c:pt idx="6025">
                        <c:v>-4.7127473248181678E-14</c:v>
                      </c:pt>
                      <c:pt idx="6026">
                        <c:v>-4.5471455582652852E-14</c:v>
                      </c:pt>
                      <c:pt idx="6027">
                        <c:v>-4.3786276700409021E-14</c:v>
                      </c:pt>
                      <c:pt idx="6028">
                        <c:v>-4.2073780273905688E-14</c:v>
                      </c:pt>
                      <c:pt idx="6029">
                        <c:v>-4.0335830772205932E-14</c:v>
                      </c:pt>
                      <c:pt idx="6030">
                        <c:v>-3.857431198616278E-14</c:v>
                      </c:pt>
                      <c:pt idx="6031">
                        <c:v>-3.6791125432119809E-14</c:v>
                      </c:pt>
                      <c:pt idx="6032">
                        <c:v>-3.4988188634341503E-14</c:v>
                      </c:pt>
                      <c:pt idx="6033">
                        <c:v>-3.3167433287549961E-14</c:v>
                      </c:pt>
                      <c:pt idx="6034">
                        <c:v>-3.1330803302099053E-14</c:v>
                      </c:pt>
                      <c:pt idx="6035">
                        <c:v>-2.9480252735470373E-14</c:v>
                      </c:pt>
                      <c:pt idx="6036">
                        <c:v>-2.7617743614848501E-14</c:v>
                      </c:pt>
                      <c:pt idx="6037">
                        <c:v>-2.5745243656658681E-14</c:v>
                      </c:pt>
                      <c:pt idx="6038">
                        <c:v>-2.3864723889913391E-14</c:v>
                      </c:pt>
                      <c:pt idx="6039">
                        <c:v>-2.1978156191207661E-14</c:v>
                      </c:pt>
                      <c:pt idx="6040">
                        <c:v>-2.008751074009169E-14</c:v>
                      </c:pt>
                      <c:pt idx="6041">
                        <c:v>-1.819475340436872E-14</c:v>
                      </c:pt>
                      <c:pt idx="6042">
                        <c:v>-1.630184306562402E-14</c:v>
                      </c:pt>
                      <c:pt idx="6043">
                        <c:v>-1.4410728895913429E-14</c:v>
                      </c:pt>
                      <c:pt idx="6044">
                        <c:v>-1.252334759715609E-14</c:v>
                      </c:pt>
                      <c:pt idx="6045">
                        <c:v>-1.064162061522138E-14</c:v>
                      </c:pt>
                      <c:pt idx="6046">
                        <c:v>-8.7674513410635279E-15</c:v>
                      </c:pt>
                      <c:pt idx="6047">
                        <c:v>-6.9027223115404007E-15</c:v>
                      </c:pt>
                      <c:pt idx="6048">
                        <c:v>-5.0492924227484727E-15</c:v>
                      </c:pt>
                      <c:pt idx="6049">
                        <c:v>-3.2089941687352889E-15</c:v>
                      </c:pt>
                      <c:pt idx="6050">
                        <c:v>-1.383630918414515E-15</c:v>
                      </c:pt>
                      <c:pt idx="6051">
                        <c:v>4.2502575659519252E-16</c:v>
                      </c:pt>
                      <c:pt idx="6052">
                        <c:v>2.2152386907509529E-15</c:v>
                      </c:pt>
                      <c:pt idx="6053">
                        <c:v>3.9853076578788663E-15</c:v>
                      </c:pt>
                      <c:pt idx="6054">
                        <c:v>5.7335718172932497E-15</c:v>
                      </c:pt>
                      <c:pt idx="6055">
                        <c:v>7.458412061555614E-15</c:v>
                      </c:pt>
                      <c:pt idx="6056">
                        <c:v>9.158253255330503E-15</c:v>
                      </c:pt>
                      <c:pt idx="6057">
                        <c:v>1.083156635548143E-14</c:v>
                      </c:pt>
                      <c:pt idx="6058">
                        <c:v>1.2476870403278591E-14</c:v>
                      </c:pt>
                      <c:pt idx="6059">
                        <c:v>1.409273438043972E-14</c:v>
                      </c:pt>
                      <c:pt idx="6060">
                        <c:v>1.567777892162313E-14</c:v>
                      </c:pt>
                      <c:pt idx="6061">
                        <c:v>1.7230677876917078E-14</c:v>
                      </c:pt>
                      <c:pt idx="6062">
                        <c:v>1.87501597188312E-14</c:v>
                      </c:pt>
                      <c:pt idx="6063">
                        <c:v>2.023500878934094E-14</c:v>
                      </c:pt>
                      <c:pt idx="6064">
                        <c:v>2.1684066383587319E-14</c:v>
                      </c:pt>
                      <c:pt idx="6065">
                        <c:v>2.3096231667823289E-14</c:v>
                      </c:pt>
                      <c:pt idx="6066">
                        <c:v>2.4470462430365201E-14</c:v>
                      </c:pt>
                      <c:pt idx="6067">
                        <c:v>2.5805775665284291E-14</c:v>
                      </c:pt>
                      <c:pt idx="6068">
                        <c:v>2.710124798969739E-14</c:v>
                      </c:pt>
                      <c:pt idx="6069">
                        <c:v>2.8356015896498622E-14</c:v>
                      </c:pt>
                      <c:pt idx="6070">
                        <c:v>2.9569275845432877E-14</c:v>
                      </c:pt>
                      <c:pt idx="6071">
                        <c:v>3.0740284196363909E-14</c:v>
                      </c:pt>
                      <c:pt idx="6072">
                        <c:v>3.1868356989532908E-14</c:v>
                      </c:pt>
                      <c:pt idx="6073">
                        <c:v>3.2952869578493987E-14</c:v>
                      </c:pt>
                      <c:pt idx="6074">
                        <c:v>3.3993256122233148E-14</c:v>
                      </c:pt>
                      <c:pt idx="6075">
                        <c:v>3.4989008943769723E-14</c:v>
                      </c:pt>
                      <c:pt idx="6076">
                        <c:v>3.593967776320329E-14</c:v>
                      </c:pt>
                      <c:pt idx="6077">
                        <c:v>3.6844868813833412E-14</c:v>
                      </c:pt>
                      <c:pt idx="6078">
                        <c:v>3.7704243850508819E-14</c:v>
                      </c:pt>
                      <c:pt idx="6079">
                        <c:v>3.8517519059837821E-14</c:v>
                      </c:pt>
                      <c:pt idx="6080">
                        <c:v>3.9284463882281489E-14</c:v>
                      </c:pt>
                      <c:pt idx="6081">
                        <c:v>4.0004899756441898E-14</c:v>
                      </c:pt>
                      <c:pt idx="6082">
                        <c:v>4.0678698796088832E-14</c:v>
                      </c:pt>
                      <c:pt idx="6083">
                        <c:v>4.1305782410566317E-14</c:v>
                      </c:pt>
                      <c:pt idx="6084">
                        <c:v>4.1886119879283408E-14</c:v>
                      </c:pt>
                      <c:pt idx="6085">
                        <c:v>4.2419726890929077E-14</c:v>
                      </c:pt>
                      <c:pt idx="6086">
                        <c:v>4.2906664057917428E-14</c:v>
                      </c:pt>
                      <c:pt idx="6087">
                        <c:v>4.334703541635598E-14</c:v>
                      </c:pt>
                      <c:pt idx="6088">
                        <c:v>4.3740986921522278E-14</c:v>
                      </c:pt>
                      <c:pt idx="6089">
                        <c:v>4.4088704948471357E-14</c:v>
                      </c:pt>
                      <c:pt idx="6090">
                        <c:v>4.4390414806931672E-14</c:v>
                      </c:pt>
                      <c:pt idx="6091">
                        <c:v>4.4646379279147727E-14</c:v>
                      </c:pt>
                      <c:pt idx="6092">
                        <c:v>4.4856897188741429E-14</c:v>
                      </c:pt>
                      <c:pt idx="6093">
                        <c:v>4.502230200802983E-14</c:v>
                      </c:pt>
                      <c:pt idx="6094">
                        <c:v>4.514296051055798E-14</c:v>
                      </c:pt>
                      <c:pt idx="6095">
                        <c:v>4.5219271474871597E-14</c:v>
                      </c:pt>
                      <c:pt idx="6096">
                        <c:v>4.5251664444792658E-14</c:v>
                      </c:pt>
                      <c:pt idx="6097">
                        <c:v>4.5240598550667161E-14</c:v>
                      </c:pt>
                      <c:pt idx="6098">
                        <c:v>4.5186561395233742E-14</c:v>
                      </c:pt>
                      <c:pt idx="6099">
                        <c:v>4.5090068006935123E-14</c:v>
                      </c:pt>
                      <c:pt idx="6100">
                        <c:v>4.4951659862648883E-14</c:v>
                      </c:pt>
                      <c:pt idx="6101">
                        <c:v>4.4771903980981131E-14</c:v>
                      </c:pt>
                      <c:pt idx="6102">
                        <c:v>4.4551392086428073E-14</c:v>
                      </c:pt>
                      <c:pt idx="6103">
                        <c:v>4.4290739843897218E-14</c:v>
                      </c:pt>
                      <c:pt idx="6104">
                        <c:v>4.3990586162278778E-14</c:v>
                      </c:pt>
                      <c:pt idx="6105">
                        <c:v>4.3651592564994802E-14</c:v>
                      </c:pt>
                      <c:pt idx="6106">
                        <c:v>4.3274442624715293E-14</c:v>
                      </c:pt>
                      <c:pt idx="6107">
                        <c:v>4.2859841458737147E-14</c:v>
                      </c:pt>
                      <c:pt idx="6108">
                        <c:v>4.2408515280878647E-14</c:v>
                      </c:pt>
                      <c:pt idx="6109">
                        <c:v>4.1921211005141041E-14</c:v>
                      </c:pt>
                      <c:pt idx="6110">
                        <c:v>4.1398695895854558E-14</c:v>
                      </c:pt>
                      <c:pt idx="6111">
                        <c:v>4.0841757258537207E-14</c:v>
                      </c:pt>
                      <c:pt idx="6112">
                        <c:v>4.025120216529225E-14</c:v>
                      </c:pt>
                      <c:pt idx="6113">
                        <c:v>3.9627857208208367E-14</c:v>
                      </c:pt>
                      <c:pt idx="6114">
                        <c:v>3.8972568273950909E-14</c:v>
                      </c:pt>
                      <c:pt idx="6115">
                        <c:v>3.8286200332525303E-14</c:v>
                      </c:pt>
                      <c:pt idx="6116">
                        <c:v>3.756963723305059E-14</c:v>
                      </c:pt>
                      <c:pt idx="6117">
                        <c:v>3.682378149932291E-14</c:v>
                      </c:pt>
                      <c:pt idx="6118">
                        <c:v>3.604955411794094E-14</c:v>
                      </c:pt>
                      <c:pt idx="6119">
                        <c:v>3.5247894311862182E-14</c:v>
                      </c:pt>
                      <c:pt idx="6120">
                        <c:v>3.4419759292394973E-14</c:v>
                      </c:pt>
                      <c:pt idx="6121">
                        <c:v>3.3566123982845651E-14</c:v>
                      </c:pt>
                      <c:pt idx="6122">
                        <c:v>3.2687980707320678E-14</c:v>
                      </c:pt>
                      <c:pt idx="6123">
                        <c:v>3.1786338838540417E-14</c:v>
                      </c:pt>
                      <c:pt idx="6124">
                        <c:v>3.0862224398906668E-14</c:v>
                      </c:pt>
                      <c:pt idx="6125">
                        <c:v>2.9916679609520679E-14</c:v>
                      </c:pt>
                      <c:pt idx="6126">
                        <c:v>2.8950762382371761E-14</c:v>
                      </c:pt>
                      <c:pt idx="6127">
                        <c:v>2.7965545751455251E-14</c:v>
                      </c:pt>
                      <c:pt idx="6128">
                        <c:v>2.6962117239165701E-14</c:v>
                      </c:pt>
                      <c:pt idx="6129">
                        <c:v>2.5941578154937909E-14</c:v>
                      </c:pt>
                      <c:pt idx="6130">
                        <c:v>2.4905042823776041E-14</c:v>
                      </c:pt>
                      <c:pt idx="6131">
                        <c:v>2.3853637742968501E-14</c:v>
                      </c:pt>
                      <c:pt idx="6132">
                        <c:v>2.2788500665969442E-14</c:v>
                      </c:pt>
                      <c:pt idx="6133">
                        <c:v>2.1710779613173411E-14</c:v>
                      </c:pt>
                      <c:pt idx="6134">
                        <c:v>2.0621631809952011E-14</c:v>
                      </c:pt>
                      <c:pt idx="6135">
                        <c:v>1.9522222553080061E-14</c:v>
                      </c:pt>
                      <c:pt idx="6136">
                        <c:v>1.84137240073271E-14</c:v>
                      </c:pt>
                      <c:pt idx="6137">
                        <c:v>1.729731393470917E-14</c:v>
                      </c:pt>
                      <c:pt idx="6138">
                        <c:v>1.6174174359526691E-14</c:v>
                      </c:pt>
                      <c:pt idx="6139">
                        <c:v>1.5045490172939049E-14</c:v>
                      </c:pt>
                      <c:pt idx="6140">
                        <c:v>1.391244768147505E-14</c:v>
                      </c:pt>
                      <c:pt idx="6141">
                        <c:v>1.2776233104373551E-14</c:v>
                      </c:pt>
                      <c:pt idx="6142">
                        <c:v>1.163803102523267E-14</c:v>
                      </c:pt>
                      <c:pt idx="6143">
                        <c:v>1.049902280387426E-14</c:v>
                      </c:pt>
                      <c:pt idx="6144">
                        <c:v>9.3603849548015573E-15</c:v>
                      </c:pt>
                      <c:pt idx="6145">
                        <c:v>8.2232874989654973E-15</c:v>
                      </c:pt>
                      <c:pt idx="6146">
                        <c:v>7.0888922958965399E-15</c:v>
                      </c:pt>
                      <c:pt idx="6147">
                        <c:v>5.9583513635116128E-15</c:v>
                      </c:pt>
                      <c:pt idx="6148">
                        <c:v>4.8328051931083264E-15</c:v>
                      </c:pt>
                      <c:pt idx="6149">
                        <c:v>3.7133810672044996E-15</c:v>
                      </c:pt>
                      <c:pt idx="6150">
                        <c:v>2.601191387937812E-15</c:v>
                      </c:pt>
                      <c:pt idx="6151">
                        <c:v>1.497332023791772E-15</c:v>
                      </c:pt>
                      <c:pt idx="6152">
                        <c:v>4.0288068233140699E-16</c:v>
                      </c:pt>
                      <c:pt idx="6153">
                        <c:v>-6.8110468345417756E-16</c:v>
                      </c:pt>
                      <c:pt idx="6154">
                        <c:v>-1.753587427780486E-15</c:v>
                      </c:pt>
                      <c:pt idx="6155">
                        <c:v>-2.8135537164716451E-15</c:v>
                      </c:pt>
                      <c:pt idx="6156">
                        <c:v>-3.8600139762191903E-15</c:v>
                      </c:pt>
                      <c:pt idx="6157">
                        <c:v>-4.8920042821307502E-15</c:v>
                      </c:pt>
                      <c:pt idx="6158">
                        <c:v>-5.9085876773547029E-15</c:v>
                      </c:pt>
                      <c:pt idx="6159">
                        <c:v>-6.9088554190328337E-15</c:v>
                      </c:pt>
                      <c:pt idx="6160">
                        <c:v>-7.8919281452867296E-15</c:v>
                      </c:pt>
                      <c:pt idx="6161">
                        <c:v>-8.8569569584623539E-15</c:v>
                      </c:pt>
                      <c:pt idx="6162">
                        <c:v>-9.803124420404093E-15</c:v>
                      </c:pt>
                      <c:pt idx="6163">
                        <c:v>-1.072964545609764E-14</c:v>
                      </c:pt>
                      <c:pt idx="6164">
                        <c:v>-1.1635768162638859E-14</c:v>
                      </c:pt>
                      <c:pt idx="6165">
                        <c:v>-1.252077452107265E-14</c:v>
                      </c:pt>
                      <c:pt idx="6166">
                        <c:v>-1.33839810093078E-14</c:v>
                      </c:pt>
                      <c:pt idx="6167">
                        <c:v>-1.422473911493533E-14</c:v>
                      </c:pt>
                      <c:pt idx="6168">
                        <c:v>-1.504243574742506E-14</c:v>
                      </c:pt>
                      <c:pt idx="6169">
                        <c:v>-1.583649354981684E-14</c:v>
                      </c:pt>
                      <c:pt idx="6170">
                        <c:v>-1.660637111064832E-14</c:v>
                      </c:pt>
                      <c:pt idx="6171">
                        <c:v>-1.7351563077497101E-14</c:v>
                      </c:pt>
                      <c:pt idx="6172">
                        <c:v>-1.8071600174090471E-14</c:v>
                      </c:pt>
                      <c:pt idx="6173">
                        <c:v>-1.876604912354148E-14</c:v>
                      </c:pt>
                      <c:pt idx="6174">
                        <c:v>-1.943451248080675E-14</c:v>
                      </c:pt>
                      <c:pt idx="6175">
                        <c:v>-2.00766283779864E-14</c:v>
                      </c:pt>
                      <c:pt idx="6176">
                        <c:v>-2.0692070186573661E-14</c:v>
                      </c:pt>
                      <c:pt idx="6177">
                        <c:v>-2.128054610120669E-14</c:v>
                      </c:pt>
                      <c:pt idx="6178">
                        <c:v>-2.18417986498775E-14</c:v>
                      </c:pt>
                      <c:pt idx="6179">
                        <c:v>-2.2375604135923991E-14</c:v>
                      </c:pt>
                      <c:pt idx="6180">
                        <c:v>-2.288177201742362E-14</c:v>
                      </c:pt>
                      <c:pt idx="6181">
                        <c:v>-2.3360144229890931E-14</c:v>
                      </c:pt>
                      <c:pt idx="6182">
                        <c:v>-2.3810594458379451E-14</c:v>
                      </c:pt>
                      <c:pt idx="6183">
                        <c:v>-2.423302736525539E-14</c:v>
                      </c:pt>
                      <c:pt idx="6184">
                        <c:v>-2.4627377780014739E-14</c:v>
                      </c:pt>
                      <c:pt idx="6185">
                        <c:v>-2.4993609857568771E-14</c:v>
                      </c:pt>
                      <c:pt idx="6186">
                        <c:v>-2.533171621143159E-14</c:v>
                      </c:pt>
                      <c:pt idx="6187">
                        <c:v>-2.5641717028182559E-14</c:v>
                      </c:pt>
                      <c:pt idx="6188">
                        <c:v>-2.592365916947785E-14</c:v>
                      </c:pt>
                      <c:pt idx="6189">
                        <c:v>-2.6177615267747449E-14</c:v>
                      </c:pt>
                      <c:pt idx="6190">
                        <c:v>-2.640368282149277E-14</c:v>
                      </c:pt>
                      <c:pt idx="6191">
                        <c:v>-2.6601983295876369E-14</c:v>
                      </c:pt>
                      <c:pt idx="6192">
                        <c:v>-2.6772661233998289E-14</c:v>
                      </c:pt>
                      <c:pt idx="6193">
                        <c:v>-2.6915883383935119E-14</c:v>
                      </c:pt>
                      <c:pt idx="6194">
                        <c:v>-2.7031837846250801E-14</c:v>
                      </c:pt>
                      <c:pt idx="6195">
                        <c:v>-2.7120733246295239E-14</c:v>
                      </c:pt>
                      <c:pt idx="6196">
                        <c:v>-2.7182797935191712E-14</c:v>
                      </c:pt>
                      <c:pt idx="6197">
                        <c:v>-2.7218279222954259E-14</c:v>
                      </c:pt>
                      <c:pt idx="6198">
                        <c:v>-2.7227442646719111E-14</c:v>
                      </c:pt>
                      <c:pt idx="6199">
                        <c:v>-2.7210571276584491E-14</c:v>
                      </c:pt>
                      <c:pt idx="6200">
                        <c:v>-2.7167965061061021E-14</c:v>
                      </c:pt>
                      <c:pt idx="6201">
                        <c:v>-2.7099940213627892E-14</c:v>
                      </c:pt>
                      <c:pt idx="6202">
                        <c:v>-2.7006828641389641E-14</c:v>
                      </c:pt>
                      <c:pt idx="6203">
                        <c:v>-2.6888977416320141E-14</c:v>
                      </c:pt>
                      <c:pt idx="6204">
                        <c:v>-2.6746748289083599E-14</c:v>
                      </c:pt>
                      <c:pt idx="6205">
                        <c:v>-2.658051724493619E-14</c:v>
                      </c:pt>
                      <c:pt idx="6206">
                        <c:v>-2.639067410073761E-14</c:v>
                      </c:pt>
                      <c:pt idx="6207">
                        <c:v>-2.617762214164552E-14</c:v>
                      </c:pt>
                      <c:pt idx="6208">
                        <c:v>-2.5941777795638239E-14</c:v>
                      </c:pt>
                      <c:pt idx="6209">
                        <c:v>-2.5683570343598511E-14</c:v>
                      </c:pt>
                      <c:pt idx="6210">
                        <c:v>-2.5403441662318869E-14</c:v>
                      </c:pt>
                      <c:pt idx="6211">
                        <c:v>-2.510184599743766E-14</c:v>
                      </c:pt>
                      <c:pt idx="6212">
                        <c:v>-2.4779249763011229E-14</c:v>
                      </c:pt>
                      <c:pt idx="6213">
                        <c:v>-2.4436131364147578E-14</c:v>
                      </c:pt>
                      <c:pt idx="6214">
                        <c:v>-2.407298103889422E-14</c:v>
                      </c:pt>
                      <c:pt idx="6215">
                        <c:v>-2.3690300715380781E-14</c:v>
                      </c:pt>
                      <c:pt idx="6216">
                        <c:v>-2.328860388006144E-14</c:v>
                      </c:pt>
                      <c:pt idx="6217">
                        <c:v>-2.286841545279722E-14</c:v>
                      </c:pt>
                      <c:pt idx="6218">
                        <c:v>-2.2430271664444761E-14</c:v>
                      </c:pt>
                      <c:pt idx="6219">
                        <c:v>-2.1974719932607341E-14</c:v>
                      </c:pt>
                      <c:pt idx="6220">
                        <c:v>-2.1502318731213859E-14</c:v>
                      </c:pt>
                      <c:pt idx="6221">
                        <c:v>-2.1013637449659992E-14</c:v>
                      </c:pt>
                      <c:pt idx="6222">
                        <c:v>-2.050925623735146E-14</c:v>
                      </c:pt>
                      <c:pt idx="6223">
                        <c:v>-1.9989765829631739E-14</c:v>
                      </c:pt>
                      <c:pt idx="6224">
                        <c:v>-1.945576735126526E-14</c:v>
                      </c:pt>
                      <c:pt idx="6225">
                        <c:v>-1.890787209385756E-14</c:v>
                      </c:pt>
                      <c:pt idx="6226">
                        <c:v>-1.834670126386468E-14</c:v>
                      </c:pt>
                      <c:pt idx="6227">
                        <c:v>-1.7772885698114519E-14</c:v>
                      </c:pt>
                      <c:pt idx="6228">
                        <c:v>-1.718706554408846E-14</c:v>
                      </c:pt>
                      <c:pt idx="6229">
                        <c:v>-1.6589889902547799E-14</c:v>
                      </c:pt>
                      <c:pt idx="6230">
                        <c:v>-1.5982016430456031E-14</c:v>
                      </c:pt>
                      <c:pt idx="6231">
                        <c:v>-1.5364110902532009E-14</c:v>
                      </c:pt>
                      <c:pt idx="6232">
                        <c:v>-1.473684673015781E-14</c:v>
                      </c:pt>
                      <c:pt idx="6233">
                        <c:v>-1.41009044367941E-14</c:v>
                      </c:pt>
                      <c:pt idx="6234">
                        <c:v>-1.345697108945543E-14</c:v>
                      </c:pt>
                      <c:pt idx="6235">
                        <c:v>-1.2805739686233299E-14</c:v>
                      </c:pt>
                      <c:pt idx="6236">
                        <c:v>-1.21479085002732E-14</c:v>
                      </c:pt>
                      <c:pt idx="6237">
                        <c:v>-1.1484180381035219E-14</c:v>
                      </c:pt>
                      <c:pt idx="6238">
                        <c:v>-1.0815262014083961E-14</c:v>
                      </c:pt>
                      <c:pt idx="6239">
                        <c:v>-1.014186314104594E-14</c:v>
                      </c:pt>
                      <c:pt idx="6240">
                        <c:v>-9.4646957417837708E-15</c:v>
                      </c:pt>
                      <c:pt idx="6241">
                        <c:v>-8.7844731811880963E-15</c:v>
                      </c:pt>
                      <c:pt idx="6242">
                        <c:v>-8.1019093233543171E-15</c:v>
                      </c:pt>
                      <c:pt idx="6243">
                        <c:v>-7.417717616235711E-15</c:v>
                      </c:pt>
                      <c:pt idx="6244">
                        <c:v>-6.7326101501697309E-15</c:v>
                      </c:pt>
                      <c:pt idx="6245">
                        <c:v>-6.0472966939528101E-15</c:v>
                      </c:pt>
                      <c:pt idx="6246">
                        <c:v>-5.3624837123717052E-15</c:v>
                      </c:pt>
                      <c:pt idx="6247">
                        <c:v>-4.678873369333409E-15</c:v>
                      </c:pt>
                      <c:pt idx="6248">
                        <c:v>-3.9971625208923452E-15</c:v>
                      </c:pt>
                      <c:pt idx="6249">
                        <c:v>-3.3180417026297E-15</c:v>
                      </c:pt>
                      <c:pt idx="6250">
                        <c:v>-2.642194115941717E-15</c:v>
                      </c:pt>
                      <c:pt idx="6251">
                        <c:v>-1.970294617864387E-15</c:v>
                      </c:pt>
                      <c:pt idx="6252">
                        <c:v>-1.3030087190928791E-15</c:v>
                      </c:pt>
                      <c:pt idx="6253">
                        <c:v>-6.4099159485320403E-16</c:v>
                      </c:pt>
                      <c:pt idx="6254">
                        <c:v>1.5112886771441799E-17</c:v>
                      </c:pt>
                      <c:pt idx="6255">
                        <c:v>6.6467311451980828E-16</c:v>
                      </c:pt>
                      <c:pt idx="6256">
                        <c:v>1.307070657216998E-15</c:v>
                      </c:pt>
                      <c:pt idx="6257">
                        <c:v>1.941701156374212E-15</c:v>
                      </c:pt>
                      <c:pt idx="6258">
                        <c:v>2.56797518401862E-15</c:v>
                      </c:pt>
                      <c:pt idx="6259">
                        <c:v>3.1853190618955251E-15</c:v>
                      </c:pt>
                      <c:pt idx="6260">
                        <c:v>3.7931756384073023E-15</c:v>
                      </c:pt>
                      <c:pt idx="6261">
                        <c:v>4.3910050199396873E-15</c:v>
                      </c:pt>
                      <c:pt idx="6262">
                        <c:v>4.9782852535047883E-15</c:v>
                      </c:pt>
                      <c:pt idx="6263">
                        <c:v>5.5545129579510078E-15</c:v>
                      </c:pt>
                      <c:pt idx="6264">
                        <c:v>6.1192039013449903E-15</c:v>
                      </c:pt>
                      <c:pt idx="6265">
                        <c:v>6.671893522447948E-15</c:v>
                      </c:pt>
                      <c:pt idx="6266">
                        <c:v>7.2121373946048148E-15</c:v>
                      </c:pt>
                      <c:pt idx="6267">
                        <c:v>7.7395116307208642E-15</c:v>
                      </c:pt>
                      <c:pt idx="6268">
                        <c:v>8.253613228397223E-15</c:v>
                      </c:pt>
                      <c:pt idx="6269">
                        <c:v>8.7540603546681618E-15</c:v>
                      </c:pt>
                      <c:pt idx="6270">
                        <c:v>9.2404925701732922E-15</c:v>
                      </c:pt>
                      <c:pt idx="6271">
                        <c:v>9.7125709929982708E-15</c:v>
                      </c:pt>
                      <c:pt idx="6272">
                        <c:v>1.01699784027647E-14</c:v>
                      </c:pt>
                      <c:pt idx="6273">
                        <c:v>1.0612419285945951E-14</c:v>
                      </c:pt>
                      <c:pt idx="6274">
                        <c:v>1.1039619823725781E-14</c:v>
                      </c:pt>
                      <c:pt idx="6275">
                        <c:v>1.145132782407473E-14</c:v>
                      </c:pt>
                      <c:pt idx="6276">
                        <c:v>1.1847312600020099E-14</c:v>
                      </c:pt>
                      <c:pt idx="6277">
                        <c:v>1.2227364796421029E-14</c:v>
                      </c:pt>
                      <c:pt idx="6278">
                        <c:v>1.259129616781682E-14</c:v>
                      </c:pt>
                      <c:pt idx="6279">
                        <c:v>1.293893931019527E-14</c:v>
                      </c:pt>
                      <c:pt idx="6280">
                        <c:v>1.327014734974532E-14</c:v>
                      </c:pt>
                      <c:pt idx="6281">
                        <c:v>1.358479359187419E-14</c:v>
                      </c:pt>
                      <c:pt idx="6282">
                        <c:v>1.388277113394689E-14</c:v>
                      </c:pt>
                      <c:pt idx="6283">
                        <c:v>1.4163992445336711E-14</c:v>
                      </c:pt>
                      <c:pt idx="6284">
                        <c:v>1.442838891851374E-14</c:v>
                      </c:pt>
                      <c:pt idx="6285">
                        <c:v>1.4675910394961522E-14</c:v>
                      </c:pt>
                      <c:pt idx="6286">
                        <c:v>1.4906524669778891E-14</c:v>
                      </c:pt>
                      <c:pt idx="6287">
                        <c:v>1.512021697883261E-14</c:v>
                      </c:pt>
                      <c:pt idx="6288">
                        <c:v>1.53169894723244E-14</c:v>
                      </c:pt>
                      <c:pt idx="6289">
                        <c:v>1.5496860678587081E-14</c:v>
                      </c:pt>
                      <c:pt idx="6290">
                        <c:v>1.565986496185534E-14</c:v>
                      </c:pt>
                      <c:pt idx="6291">
                        <c:v>1.5806051977652431E-14</c:v>
                      </c:pt>
                      <c:pt idx="6292">
                        <c:v>1.5935486129304209E-14</c:v>
                      </c:pt>
                      <c:pt idx="6293">
                        <c:v>1.6048246028937919E-14</c:v>
                      </c:pt>
                      <c:pt idx="6294">
                        <c:v>1.6144423966136031E-14</c:v>
                      </c:pt>
                      <c:pt idx="6295">
                        <c:v>1.6224125387217321E-14</c:v>
                      </c:pt>
                      <c:pt idx="6296">
                        <c:v>1.628746838788671E-14</c:v>
                      </c:pt>
                      <c:pt idx="6297">
                        <c:v>1.633458322175514E-14</c:v>
                      </c:pt>
                      <c:pt idx="6298">
                        <c:v>1.6365611826967679E-14</c:v>
                      </c:pt>
                      <c:pt idx="6299">
                        <c:v>1.638070737290521E-14</c:v>
                      </c:pt>
                      <c:pt idx="6300">
                        <c:v>1.6380033828639449E-14</c:v>
                      </c:pt>
                      <c:pt idx="6301">
                        <c:v>1.63637655545258E-14</c:v>
                      </c:pt>
                      <c:pt idx="6302">
                        <c:v>1.6332086918019651E-14</c:v>
                      </c:pt>
                      <c:pt idx="6303">
                        <c:v>1.6285191934497421E-14</c:v>
                      </c:pt>
                      <c:pt idx="6304">
                        <c:v>1.622328393355917E-14</c:v>
                      </c:pt>
                      <c:pt idx="6305">
                        <c:v>1.6146575250988581E-14</c:v>
                      </c:pt>
                      <c:pt idx="6306">
                        <c:v>1.6055286946247929E-14</c:v>
                      </c:pt>
                      <c:pt idx="6307">
                        <c:v>1.5949648545094701E-14</c:v>
                      </c:pt>
                      <c:pt idx="6308">
                        <c:v>1.582989780662782E-14</c:v>
                      </c:pt>
                      <c:pt idx="6309">
                        <c:v>1.5696280513801209E-14</c:v>
                      </c:pt>
                      <c:pt idx="6310">
                        <c:v>1.5549050286188921E-14</c:v>
                      </c:pt>
                      <c:pt idx="6311">
                        <c:v>1.538846841354725E-14</c:v>
                      </c:pt>
                      <c:pt idx="6312">
                        <c:v>1.521480370850077E-14</c:v>
                      </c:pt>
                      <c:pt idx="6313">
                        <c:v>1.5028332376478579E-14</c:v>
                      </c:pt>
                      <c:pt idx="6314">
                        <c:v>1.4829337900846799E-14</c:v>
                      </c:pt>
                      <c:pt idx="6315">
                        <c:v>1.4618110941032219E-14</c:v>
                      </c:pt>
                      <c:pt idx="6316">
                        <c:v>1.439494924129539E-14</c:v>
                      </c:pt>
                      <c:pt idx="6317">
                        <c:v>1.4160157547707941E-14</c:v>
                      </c:pt>
                      <c:pt idx="6318">
                        <c:v>1.391404753080516E-14</c:v>
                      </c:pt>
                      <c:pt idx="6319">
                        <c:v>1.365693771133139E-14</c:v>
                      </c:pt>
                      <c:pt idx="6320">
                        <c:v>1.338915338646621E-14</c:v>
                      </c:pt>
                      <c:pt idx="6321">
                        <c:v>1.3111026553912211E-14</c:v>
                      </c:pt>
                      <c:pt idx="6322">
                        <c:v>1.282289583125577E-14</c:v>
                      </c:pt>
                      <c:pt idx="6323">
                        <c:v>1.252510636805226E-14</c:v>
                      </c:pt>
                      <c:pt idx="6324">
                        <c:v>1.221800974816514E-14</c:v>
                      </c:pt>
                      <c:pt idx="6325">
                        <c:v>1.1901963879982299E-14</c:v>
                      </c:pt>
                      <c:pt idx="6326">
                        <c:v>1.1577332872254871E-14</c:v>
                      </c:pt>
                      <c:pt idx="6327">
                        <c:v>1.1244486893442111E-14</c:v>
                      </c:pt>
                      <c:pt idx="6328">
                        <c:v>1.090380201261055E-14</c:v>
                      </c:pt>
                      <c:pt idx="6329">
                        <c:v>1.055566002010849E-14</c:v>
                      </c:pt>
                      <c:pt idx="6330">
                        <c:v>1.0200448226441279E-14</c:v>
                      </c:pt>
                      <c:pt idx="6331">
                        <c:v>9.8385592379812052E-15</c:v>
                      </c:pt>
                      <c:pt idx="6332">
                        <c:v>9.4703907083597013E-15</c:v>
                      </c:pt>
                      <c:pt idx="6333">
                        <c:v>9.0963450646421929E-15</c:v>
                      </c:pt>
                      <c:pt idx="6334">
                        <c:v>8.7168292076122248E-15</c:v>
                      </c:pt>
                      <c:pt idx="6335">
                        <c:v>8.3322541857515001E-15</c:v>
                      </c:pt>
                      <c:pt idx="6336">
                        <c:v>7.943034842746558E-15</c:v>
                      </c:pt>
                      <c:pt idx="6337">
                        <c:v>7.5495894386173223E-15</c:v>
                      </c:pt>
                      <c:pt idx="6338">
                        <c:v>7.1523392448149513E-15</c:v>
                      </c:pt>
                      <c:pt idx="6339">
                        <c:v>6.7517081138766476E-15</c:v>
                      </c:pt>
                      <c:pt idx="6340">
                        <c:v>6.348122024493384E-15</c:v>
                      </c:pt>
                      <c:pt idx="6341">
                        <c:v>5.9420086030674343E-15</c:v>
                      </c:pt>
                      <c:pt idx="6342">
                        <c:v>5.5337966230800963E-15</c:v>
                      </c:pt>
                      <c:pt idx="6343">
                        <c:v>5.1239154837969128E-15</c:v>
                      </c:pt>
                      <c:pt idx="6344">
                        <c:v>4.7127946700649948E-15</c:v>
                      </c:pt>
                      <c:pt idx="6345">
                        <c:v>4.3008631951269361E-15</c:v>
                      </c:pt>
                      <c:pt idx="6346">
                        <c:v>3.8885490285642241E-15</c:v>
                      </c:pt>
                      <c:pt idx="6347">
                        <c:v>3.4762785116449119E-15</c:v>
                      </c:pt>
                      <c:pt idx="6348">
                        <c:v>3.0644757624794758E-15</c:v>
                      </c:pt>
                      <c:pt idx="6349">
                        <c:v>2.653562073519182E-15</c:v>
                      </c:pt>
                      <c:pt idx="6350">
                        <c:v>2.2439553040172859E-15</c:v>
                      </c:pt>
                      <c:pt idx="6351">
                        <c:v>1.836069270172047E-15</c:v>
                      </c:pt>
                      <c:pt idx="6352">
                        <c:v>1.430313135699607E-15</c:v>
                      </c:pt>
                      <c:pt idx="6353">
                        <c:v>1.0270908056410591E-15</c:v>
                      </c:pt>
                      <c:pt idx="6354">
                        <c:v>6.268003262002628E-16</c:v>
                      </c:pt>
                      <c:pt idx="6355">
                        <c:v>2.298332934128324E-16</c:v>
                      </c:pt>
                      <c:pt idx="6356">
                        <c:v>-1.634257266011E-16</c:v>
                      </c:pt>
                      <c:pt idx="6357">
                        <c:v>-5.5259976309614937E-16</c:v>
                      </c:pt>
                      <c:pt idx="6358">
                        <c:v>-9.3731998924880544E-16</c:v>
                      </c:pt>
                      <c:pt idx="6359">
                        <c:v>-1.317226251266163E-15</c:v>
                      </c:pt>
                      <c:pt idx="6360">
                        <c:v>-1.691967575644892E-15</c:v>
                      </c:pt>
                      <c:pt idx="6361">
                        <c:v>-2.0612026523120779E-15</c:v>
                      </c:pt>
                      <c:pt idx="6362">
                        <c:v>-2.424600291520213E-15</c:v>
                      </c:pt>
                      <c:pt idx="6363">
                        <c:v>-2.7818398525493301E-15</c:v>
                      </c:pt>
                      <c:pt idx="6364">
                        <c:v>-3.132611642444498E-15</c:v>
                      </c:pt>
                      <c:pt idx="6365">
                        <c:v>-3.4766172832148202E-15</c:v>
                      </c:pt>
                      <c:pt idx="6366">
                        <c:v>-3.8135700461258664E-15</c:v>
                      </c:pt>
                      <c:pt idx="6367">
                        <c:v>-4.1431951519305951E-15</c:v>
                      </c:pt>
                      <c:pt idx="6368">
                        <c:v>-4.4652300361126593E-15</c:v>
                      </c:pt>
                      <c:pt idx="6369">
                        <c:v>-4.7794245784326484E-15</c:v>
                      </c:pt>
                      <c:pt idx="6370">
                        <c:v>-5.0855412963100013E-15</c:v>
                      </c:pt>
                      <c:pt idx="6371">
                        <c:v>-5.3833555017988166E-15</c:v>
                      </c:pt>
                      <c:pt idx="6372">
                        <c:v>-5.6726554221506196E-15</c:v>
                      </c:pt>
                      <c:pt idx="6373">
                        <c:v>-5.9532422841861291E-15</c:v>
                      </c:pt>
                      <c:pt idx="6374">
                        <c:v>-6.2249303629220322E-15</c:v>
                      </c:pt>
                      <c:pt idx="6375">
                        <c:v>-6.4875469951234733E-15</c:v>
                      </c:pt>
                      <c:pt idx="6376">
                        <c:v>-6.7409325586553842E-15</c:v>
                      </c:pt>
                      <c:pt idx="6377">
                        <c:v>-6.9849404187170883E-15</c:v>
                      </c:pt>
                      <c:pt idx="6378">
                        <c:v>-7.2194368422303324E-15</c:v>
                      </c:pt>
                      <c:pt idx="6379">
                        <c:v>-7.444300881830908E-15</c:v>
                      </c:pt>
                      <c:pt idx="6380">
                        <c:v>-7.6594242310796778E-15</c:v>
                      </c:pt>
                      <c:pt idx="6381">
                        <c:v>-7.8647110526563232E-15</c:v>
                      </c:pt>
                      <c:pt idx="6382">
                        <c:v>-8.060077781437883E-15</c:v>
                      </c:pt>
                      <c:pt idx="6383">
                        <c:v>-8.2454529044734229E-15</c:v>
                      </c:pt>
                      <c:pt idx="6384">
                        <c:v>-8.4207767199726748E-15</c:v>
                      </c:pt>
                      <c:pt idx="6385">
                        <c:v>-8.5860010775029208E-15</c:v>
                      </c:pt>
                      <c:pt idx="6386">
                        <c:v>-8.7410891016513276E-15</c:v>
                      </c:pt>
                      <c:pt idx="6387">
                        <c:v>-8.8860149014537193E-15</c:v>
                      </c:pt>
                      <c:pt idx="6388">
                        <c:v>-9.020763267912542E-15</c:v>
                      </c:pt>
                      <c:pt idx="6389">
                        <c:v>-9.1453293619349488E-15</c:v>
                      </c:pt>
                      <c:pt idx="6390">
                        <c:v>-9.2597183950024778E-15</c:v>
                      </c:pt>
                      <c:pt idx="6391">
                        <c:v>-9.3639453048559535E-15</c:v>
                      </c:pt>
                      <c:pt idx="6392">
                        <c:v>-9.4580344284255933E-15</c:v>
                      </c:pt>
                      <c:pt idx="6393">
                        <c:v>-9.542019174168463E-15</c:v>
                      </c:pt>
                      <c:pt idx="6394">
                        <c:v>-9.6159416958917539E-15</c:v>
                      </c:pt>
                      <c:pt idx="6395">
                        <c:v>-9.6798525700384531E-15</c:v>
                      </c:pt>
                      <c:pt idx="6396">
                        <c:v>-9.7338104782993628E-15</c:v>
                      </c:pt>
                      <c:pt idx="6397">
                        <c:v>-9.7778818972843194E-15</c:v>
                      </c:pt>
                      <c:pt idx="6398">
                        <c:v>-9.812140796848634E-15</c:v>
                      </c:pt>
                      <c:pt idx="6399">
                        <c:v>-9.8366683485162308E-15</c:v>
                      </c:pt>
                      <c:pt idx="6400">
                        <c:v>-9.8515526452850494E-15</c:v>
                      </c:pt>
                      <c:pt idx="6401">
                        <c:v>-9.8568884339280558E-15</c:v>
                      </c:pt>
                      <c:pt idx="6402">
                        <c:v>-9.852776860732278E-15</c:v>
                      </c:pt>
                      <c:pt idx="6403">
                        <c:v>-9.8393252314383795E-15</c:v>
                      </c:pt>
                      <c:pt idx="6404">
                        <c:v>-9.8166467859615422E-15</c:v>
                      </c:pt>
                      <c:pt idx="6405">
                        <c:v>-9.7848604882922906E-15</c:v>
                      </c:pt>
                      <c:pt idx="6406">
                        <c:v>-9.7440908317917587E-15</c:v>
                      </c:pt>
                      <c:pt idx="6407">
                        <c:v>-9.694467659917125E-15</c:v>
                      </c:pt>
                      <c:pt idx="6408">
                        <c:v>-9.6361260022332548E-15</c:v>
                      </c:pt>
                      <c:pt idx="6409">
                        <c:v>-9.5692059253951805E-15</c:v>
                      </c:pt>
                      <c:pt idx="6410">
                        <c:v>-9.4938523986211498E-15</c:v>
                      </c:pt>
                      <c:pt idx="6411">
                        <c:v>-9.4102151730138464E-15</c:v>
                      </c:pt>
                      <c:pt idx="6412">
                        <c:v>-9.3184486739434005E-15</c:v>
                      </c:pt>
                      <c:pt idx="6413">
                        <c:v>-9.2187119055617273E-15</c:v>
                      </c:pt>
                      <c:pt idx="6414">
                        <c:v>-9.1111683663923604E-15</c:v>
                      </c:pt>
                      <c:pt idx="6415">
                        <c:v>-8.9959859748268517E-15</c:v>
                      </c:pt>
                      <c:pt idx="6416">
                        <c:v>-8.8733370032512852E-15</c:v>
                      </c:pt>
                      <c:pt idx="6417">
                        <c:v>-8.7433980194427956E-15</c:v>
                      </c:pt>
                      <c:pt idx="6418">
                        <c:v>-8.6063498338030637E-15</c:v>
                      </c:pt>
                      <c:pt idx="6419">
                        <c:v>-8.462377450933081E-15</c:v>
                      </c:pt>
                      <c:pt idx="6420">
                        <c:v>-8.3116700240132183E-15</c:v>
                      </c:pt>
                      <c:pt idx="6421">
                        <c:v>-8.1544208104291288E-15</c:v>
                      </c:pt>
                      <c:pt idx="6422">
                        <c:v>-7.9908271270638615E-15</c:v>
                      </c:pt>
                      <c:pt idx="6423">
                        <c:v>-7.8210903036880377E-15</c:v>
                      </c:pt>
                      <c:pt idx="6424">
                        <c:v>-7.6454156328995745E-15</c:v>
                      </c:pt>
                      <c:pt idx="6425">
                        <c:v>-7.4640123150926312E-15</c:v>
                      </c:pt>
                      <c:pt idx="6426">
                        <c:v>-7.2770933969932151E-15</c:v>
                      </c:pt>
                      <c:pt idx="6427">
                        <c:v>-7.0848757023577097E-15</c:v>
                      </c:pt>
                      <c:pt idx="6428">
                        <c:v>-6.8875797535063753E-15</c:v>
                      </c:pt>
                      <c:pt idx="6429">
                        <c:v>-6.6854296824620391E-15</c:v>
                      </c:pt>
                      <c:pt idx="6430">
                        <c:v>-6.4786531305525899E-15</c:v>
                      </c:pt>
                      <c:pt idx="6431">
                        <c:v>-6.2674811354578316E-15</c:v>
                      </c:pt>
                      <c:pt idx="6432">
                        <c:v>-6.0521480048024612E-15</c:v>
                      </c:pt>
                      <c:pt idx="6433">
                        <c:v>-5.8328911755202457E-15</c:v>
                      </c:pt>
                      <c:pt idx="6434">
                        <c:v>-5.609951058355719E-15</c:v>
                      </c:pt>
                      <c:pt idx="6435">
                        <c:v>-5.3835708670196313E-15</c:v>
                      </c:pt>
                      <c:pt idx="6436">
                        <c:v>-5.1539964316447706E-15</c:v>
                      </c:pt>
                      <c:pt idx="6437">
                        <c:v>-4.9214759963629753E-15</c:v>
                      </c:pt>
                      <c:pt idx="6438">
                        <c:v>-4.6862600009535456E-15</c:v>
                      </c:pt>
                      <c:pt idx="6439">
                        <c:v>-4.4486008466862529E-15</c:v>
                      </c:pt>
                      <c:pt idx="6440">
                        <c:v>-4.2087526466227499E-15</c:v>
                      </c:pt>
                      <c:pt idx="6441">
                        <c:v>-3.9669709607968446E-15</c:v>
                      </c:pt>
                      <c:pt idx="6442">
                        <c:v>-3.7235125168348534E-15</c:v>
                      </c:pt>
                      <c:pt idx="6443">
                        <c:v>-3.4786349167324571E-15</c:v>
                      </c:pt>
                      <c:pt idx="6444">
                        <c:v>-3.2325963306217869E-15</c:v>
                      </c:pt>
                      <c:pt idx="6445">
                        <c:v>-2.9856551785111262E-15</c:v>
                      </c:pt>
                      <c:pt idx="6446">
                        <c:v>-2.7380698010877461E-15</c:v>
                      </c:pt>
                      <c:pt idx="6447">
                        <c:v>-2.490098120793454E-15</c:v>
                      </c:pt>
                      <c:pt idx="6448">
                        <c:v>-2.241997294477202E-15</c:v>
                      </c:pt>
                      <c:pt idx="6449">
                        <c:v>-1.994023359034167E-15</c:v>
                      </c:pt>
                      <c:pt idx="6450">
                        <c:v>-1.746430871498143E-15</c:v>
                      </c:pt>
                      <c:pt idx="6451">
                        <c:v>-1.4994725451481641E-15</c:v>
                      </c:pt>
                      <c:pt idx="6452">
                        <c:v>-1.2533988832181419E-15</c:v>
                      </c:pt>
                      <c:pt idx="6453">
                        <c:v>-1.0084578118602279E-15</c:v>
                      </c:pt>
                      <c:pt idx="6454">
                        <c:v>-7.6489431403242917E-16</c:v>
                      </c:pt>
                      <c:pt idx="6455">
                        <c:v>-5.2295006599102676E-16</c:v>
                      </c:pt>
                      <c:pt idx="6456">
                        <c:v>-2.8286307807686042E-16</c:v>
                      </c:pt>
                      <c:pt idx="6457">
                        <c:v>-4.4867341473569763E-17</c:v>
                      </c:pt>
                      <c:pt idx="6458">
                        <c:v>1.9080751742397229E-16</c:v>
                      </c:pt>
                      <c:pt idx="6459">
                        <c:v>4.239365734132847E-16</c:v>
                      </c:pt>
                      <c:pt idx="6460">
                        <c:v>6.5429992810726307E-16</c:v>
                      </c:pt>
                      <c:pt idx="6461">
                        <c:v>8.8168302328265544E-16</c:v>
                      </c:pt>
                      <c:pt idx="6462">
                        <c:v>1.10587694053128E-15</c:v>
                      </c:pt>
                      <c:pt idx="6463">
                        <c:v>1.3266786858869871E-15</c:v>
                      </c:pt>
                      <c:pt idx="6464">
                        <c:v>1.5438914581883051E-15</c:v>
                      </c:pt>
                      <c:pt idx="6465">
                        <c:v>1.757324900040443E-15</c:v>
                      </c:pt>
                      <c:pt idx="6466">
                        <c:v>1.9667953303659171E-15</c:v>
                      </c:pt>
                      <c:pt idx="6467">
                        <c:v>2.1721259576377631E-15</c:v>
                      </c:pt>
                      <c:pt idx="6468">
                        <c:v>2.373147073023147E-15</c:v>
                      </c:pt>
                      <c:pt idx="6469">
                        <c:v>2.5696962227997279E-15</c:v>
                      </c:pt>
                      <c:pt idx="6470">
                        <c:v>2.7616183595358812E-15</c:v>
                      </c:pt>
                      <c:pt idx="6471">
                        <c:v>2.948765971662757E-15</c:v>
                      </c:pt>
                      <c:pt idx="6472">
                        <c:v>3.1309991912168061E-15</c:v>
                      </c:pt>
                      <c:pt idx="6473">
                        <c:v>3.3081858796574559E-15</c:v>
                      </c:pt>
                      <c:pt idx="6474">
                        <c:v>3.480201691810417E-15</c:v>
                      </c:pt>
                      <c:pt idx="6475">
                        <c:v>3.6469301181296252E-15</c:v>
                      </c:pt>
                      <c:pt idx="6476">
                        <c:v>3.8082625055905993E-15</c:v>
                      </c:pt>
                      <c:pt idx="6477">
                        <c:v>3.9640980576752169E-15</c:v>
                      </c:pt>
                      <c:pt idx="6478">
                        <c:v>4.1143438140213776E-15</c:v>
                      </c:pt>
                      <c:pt idx="6479">
                        <c:v>4.2589146104322733E-15</c:v>
                      </c:pt>
                      <c:pt idx="6480">
                        <c:v>4.3977330200565582E-15</c:v>
                      </c:pt>
                      <c:pt idx="6481">
                        <c:v>4.5307292766523831E-15</c:v>
                      </c:pt>
                      <c:pt idx="6482">
                        <c:v>4.6578411809391087E-15</c:v>
                      </c:pt>
                      <c:pt idx="6483">
                        <c:v>4.779013991137253E-15</c:v>
                      </c:pt>
                      <c:pt idx="6484">
                        <c:v>4.8942002988652532E-15</c:v>
                      </c:pt>
                      <c:pt idx="6485">
                        <c:v>5.0033598916284741E-15</c:v>
                      </c:pt>
                      <c:pt idx="6486">
                        <c:v>5.1064596031987764E-15</c:v>
                      </c:pt>
                      <c:pt idx="6487">
                        <c:v>5.203473153215679E-15</c:v>
                      </c:pt>
                      <c:pt idx="6488">
                        <c:v>5.2943809773825773E-15</c:v>
                      </c:pt>
                      <c:pt idx="6489">
                        <c:v>5.3791700496489934E-15</c:v>
                      </c:pt>
                      <c:pt idx="6490">
                        <c:v>5.457833697776571E-15</c:v>
                      </c:pt>
                      <c:pt idx="6491">
                        <c:v>5.5303714136916984E-15</c:v>
                      </c:pt>
                      <c:pt idx="6492">
                        <c:v>5.5967886600088142E-15</c:v>
                      </c:pt>
                      <c:pt idx="6493">
                        <c:v>5.6570966740857703E-15</c:v>
                      </c:pt>
                      <c:pt idx="6494">
                        <c:v>5.7113122709398091E-15</c:v>
                      </c:pt>
                      <c:pt idx="6495">
                        <c:v>5.7594576463065133E-15</c:v>
                      </c:pt>
                      <c:pt idx="6496">
                        <c:v>5.8015601810671926E-15</c:v>
                      </c:pt>
                      <c:pt idx="6497">
                        <c:v>5.8376522482107989E-15</c:v>
                      </c:pt>
                      <c:pt idx="6498">
                        <c:v>5.8677710234203109E-15</c:v>
                      </c:pt>
                      <c:pt idx="6499">
                        <c:v>5.8919583002946418E-15</c:v>
                      </c:pt>
                      <c:pt idx="6500">
                        <c:v>5.9102603111309669E-15</c:v>
                      </c:pt>
                      <c:pt idx="6501">
                        <c:v>5.9227275540986621E-15</c:v>
                      </c:pt>
                      <c:pt idx="6502">
                        <c:v>5.9294146275368491E-15</c:v>
                      </c:pt>
                      <c:pt idx="6503">
                        <c:v>5.9303800720069741E-15</c:v>
                      </c:pt>
                      <c:pt idx="6504">
                        <c:v>5.925686220623717E-15</c:v>
                      </c:pt>
                      <c:pt idx="6505">
                        <c:v>5.9153990580810643E-15</c:v>
                      </c:pt>
                      <c:pt idx="6506">
                        <c:v>5.8995880886793463E-15</c:v>
                      </c:pt>
                      <c:pt idx="6507">
                        <c:v>5.8783262135497629E-15</c:v>
                      </c:pt>
                      <c:pt idx="6508">
                        <c:v>5.8516896171626917E-15</c:v>
                      </c:pt>
                      <c:pt idx="6509">
                        <c:v>5.8197576630982821E-15</c:v>
                      </c:pt>
                      <c:pt idx="6510">
                        <c:v>5.7826127989525203E-15</c:v>
                      </c:pt>
                      <c:pt idx="6511">
                        <c:v>5.7403404701480956E-15</c:v>
                      </c:pt>
                      <c:pt idx="6512">
                        <c:v>5.6930290423236193E-15</c:v>
                      </c:pt>
                      <c:pt idx="6513">
                        <c:v>5.6407697318786908E-15</c:v>
                      </c:pt>
                      <c:pt idx="6514">
                        <c:v>5.5836565441670374E-15</c:v>
                      </c:pt>
                      <c:pt idx="6515">
                        <c:v>5.521786218748189E-15</c:v>
                      </c:pt>
                      <c:pt idx="6516">
                        <c:v>5.4552581810337073E-15</c:v>
                      </c:pt>
                      <c:pt idx="6517">
                        <c:v>5.3841744995977039E-15</c:v>
                      </c:pt>
                      <c:pt idx="6518">
                        <c:v>5.3086398483654489E-15</c:v>
                      </c:pt>
                      <c:pt idx="6519">
                        <c:v>5.2287614728399899E-15</c:v>
                      </c:pt>
                      <c:pt idx="6520">
                        <c:v>5.1446491594904722E-15</c:v>
                      </c:pt>
                      <c:pt idx="6521">
                        <c:v>5.0564152073919559E-15</c:v>
                      </c:pt>
                      <c:pt idx="6522">
                        <c:v>4.964174401185002E-15</c:v>
                      </c:pt>
                      <c:pt idx="6523">
                        <c:v>4.8680439844096317E-15</c:v>
                      </c:pt>
                      <c:pt idx="6524">
                        <c:v>4.7681436322690278E-15</c:v>
                      </c:pt>
                      <c:pt idx="6525">
                        <c:v>4.6645954228771944E-15</c:v>
                      </c:pt>
                      <c:pt idx="6526">
                        <c:v>4.5575238060698777E-15</c:v>
                      </c:pt>
                      <c:pt idx="6527">
                        <c:v>4.4470555688727108E-15</c:v>
                      </c:pt>
                      <c:pt idx="6528">
                        <c:v>4.333319796761173E-15</c:v>
                      </c:pt>
                      <c:pt idx="6529">
                        <c:v>4.2164478298861537E-15</c:v>
                      </c:pt>
                      <c:pt idx="6530">
                        <c:v>4.0965732134855752E-15</c:v>
                      </c:pt>
                      <c:pt idx="6531">
                        <c:v>3.9738316417628523E-15</c:v>
                      </c:pt>
                      <c:pt idx="6532">
                        <c:v>3.8483608945776178E-15</c:v>
                      </c:pt>
                      <c:pt idx="6533">
                        <c:v>3.7203007663572502E-15</c:v>
                      </c:pt>
                      <c:pt idx="6534">
                        <c:v>3.5897929867207184E-15</c:v>
                      </c:pt>
                      <c:pt idx="6535">
                        <c:v>3.4569811323834511E-15</c:v>
                      </c:pt>
                      <c:pt idx="6536">
                        <c:v>3.3220105299912831E-15</c:v>
                      </c:pt>
                      <c:pt idx="6537">
                        <c:v>3.1850281496295769E-15</c:v>
                      </c:pt>
                      <c:pt idx="6538">
                        <c:v>3.0461824888312478E-15</c:v>
                      </c:pt>
                      <c:pt idx="6539">
                        <c:v>2.905623447006946E-15</c:v>
                      </c:pt>
                      <c:pt idx="6540">
                        <c:v>2.7635021903130382E-15</c:v>
                      </c:pt>
                      <c:pt idx="6541">
                        <c:v>2.6199710070577299E-15</c:v>
                      </c:pt>
                      <c:pt idx="6542">
                        <c:v>2.4751831538462412E-15</c:v>
                      </c:pt>
                      <c:pt idx="6543">
                        <c:v>2.3292926927519329E-15</c:v>
                      </c:pt>
                      <c:pt idx="6544">
                        <c:v>2.1824543198848699E-15</c:v>
                      </c:pt>
                      <c:pt idx="6545">
                        <c:v>2.0348231858180772E-15</c:v>
                      </c:pt>
                      <c:pt idx="6546">
                        <c:v>1.8865547084134479E-15</c:v>
                      </c:pt>
                      <c:pt idx="6547">
                        <c:v>1.737804378656957E-15</c:v>
                      </c:pt>
                      <c:pt idx="6548">
                        <c:v>1.5887275601935541E-15</c:v>
                      </c:pt>
                      <c:pt idx="6549">
                        <c:v>1.439479283313076E-15</c:v>
                      </c:pt>
                      <c:pt idx="6550">
                        <c:v>1.2902140341923669E-15</c:v>
                      </c:pt>
                      <c:pt idx="6551">
                        <c:v>1.1410855402630731E-15</c:v>
                      </c:pt>
                      <c:pt idx="6552">
                        <c:v>9.9224655260558364E-16</c:v>
                      </c:pt>
                      <c:pt idx="6553">
                        <c:v>8.4384862631651236E-16</c:v>
                      </c:pt>
                      <c:pt idx="6554">
                        <c:v>6.9604189982572487E-16</c:v>
                      </c:pt>
                      <c:pt idx="6555">
                        <c:v>5.4897487415604932E-16</c:v>
                      </c:pt>
                      <c:pt idx="6556">
                        <c:v>4.027941931352417E-16</c:v>
                      </c:pt>
                      <c:pt idx="6557">
                        <c:v>2.5764442557984632E-16</c:v>
                      </c:pt>
                      <c:pt idx="6558">
                        <c:v>1.136678504578653E-16</c:v>
                      </c:pt>
                      <c:pt idx="6559">
                        <c:v>-2.8995753965294991E-17</c:v>
                      </c:pt>
                      <c:pt idx="6560">
                        <c:v>-1.7020931601192159E-16</c:v>
                      </c:pt>
                      <c:pt idx="6561">
                        <c:v>-3.0983867055778892E-16</c:v>
                      </c:pt>
                      <c:pt idx="6562">
                        <c:v>-4.477527521488095E-16</c:v>
                      </c:pt>
                      <c:pt idx="6563">
                        <c:v>-5.8382378039128625E-16</c:v>
                      </c:pt>
                      <c:pt idx="6564">
                        <c:v>-7.179274367816309E-16</c:v>
                      </c:pt>
                      <c:pt idx="6565">
                        <c:v>-8.4994303219143144E-16</c:v>
                      </c:pt>
                      <c:pt idx="6566">
                        <c:v>-9.797536642929366E-16</c:v>
                      </c:pt>
                      <c:pt idx="6567">
                        <c:v>-1.107246364267322E-15</c:v>
                      </c:pt>
                      <c:pt idx="6568">
                        <c:v>-1.232312232209022E-15</c:v>
                      </c:pt>
                      <c:pt idx="6569">
                        <c:v>-1.3548465607171491E-15</c:v>
                      </c:pt>
                      <c:pt idx="6570">
                        <c:v>-1.4747489462399159E-15</c:v>
                      </c:pt>
                      <c:pt idx="6571">
                        <c:v>-1.591923387813983E-15</c:v>
                      </c:pt>
                      <c:pt idx="6572">
                        <c:v>-1.7062783729313979E-15</c:v>
                      </c:pt>
                      <c:pt idx="6573">
                        <c:v>-1.817726950342933E-15</c:v>
                      </c:pt>
                      <c:pt idx="6574">
                        <c:v>-1.9261867896919301E-15</c:v>
                      </c:pt>
                      <c:pt idx="6575">
                        <c:v>-2.0315802279609162E-15</c:v>
                      </c:pt>
                      <c:pt idx="6576">
                        <c:v>-2.1338343027920219E-15</c:v>
                      </c:pt>
                      <c:pt idx="6577">
                        <c:v>-2.23288077282574E-15</c:v>
                      </c:pt>
                      <c:pt idx="6578">
                        <c:v>-2.328656125284975E-15</c:v>
                      </c:pt>
                      <c:pt idx="6579">
                        <c:v>-2.4211015711023719E-15</c:v>
                      </c:pt>
                      <c:pt idx="6580">
                        <c:v>-2.5101630279715601E-15</c:v>
                      </c:pt>
                      <c:pt idx="6581">
                        <c:v>-2.5957910917643341E-15</c:v>
                      </c:pt>
                      <c:pt idx="6582">
                        <c:v>-2.677940996827891E-15</c:v>
                      </c:pt>
                      <c:pt idx="6583">
                        <c:v>-2.7565725657329221E-15</c:v>
                      </c:pt>
                      <c:pt idx="6584">
                        <c:v>-2.831650149102607E-15</c:v>
                      </c:pt>
                      <c:pt idx="6585">
                        <c:v>-2.9031425561966941E-15</c:v>
                      </c:pt>
                      <c:pt idx="6586">
                        <c:v>-2.9710229769761871E-15</c:v>
                      </c:pt>
                      <c:pt idx="6587">
                        <c:v>-3.035268896402606E-15</c:v>
                      </c:pt>
                      <c:pt idx="6588">
                        <c:v>-3.0958620017650039E-15</c:v>
                      </c:pt>
                      <c:pt idx="6589">
                        <c:v>-3.1527880838446541E-15</c:v>
                      </c:pt>
                      <c:pt idx="6590">
                        <c:v>-3.2060369327494099E-15</c:v>
                      </c:pt>
                      <c:pt idx="6591">
                        <c:v>-3.2556022292564511E-15</c:v>
                      </c:pt>
                      <c:pt idx="6592">
                        <c:v>-3.301481432508262E-15</c:v>
                      </c:pt>
                      <c:pt idx="6593">
                        <c:v>-3.3436756648990888E-15</c:v>
                      </c:pt>
                      <c:pt idx="6594">
                        <c:v>-3.3821895949834409E-15</c:v>
                      </c:pt>
                      <c:pt idx="6595">
                        <c:v>-3.4170313192164529E-15</c:v>
                      </c:pt>
                      <c:pt idx="6596">
                        <c:v>-3.448212243316238E-15</c:v>
                      </c:pt>
                      <c:pt idx="6597">
                        <c:v>-3.4757469640062959E-15</c:v>
                      </c:pt>
                      <c:pt idx="6598">
                        <c:v>-3.4996531518632778E-15</c:v>
                      </c:pt>
                      <c:pt idx="6599">
                        <c:v>-3.5199514359520929E-15</c:v>
                      </c:pt>
                      <c:pt idx="6600">
                        <c:v>-3.536665290888311E-15</c:v>
                      </c:pt>
                      <c:pt idx="6601">
                        <c:v>-3.5498209269144609E-15</c:v>
                      </c:pt>
                      <c:pt idx="6602">
                        <c:v>-3.5594471835261361E-15</c:v>
                      </c:pt>
                      <c:pt idx="6603">
                        <c:v>-3.5655754271240031E-15</c:v>
                      </c:pt>
                      <c:pt idx="6604">
                        <c:v>-3.5682394531091271E-15</c:v>
                      </c:pt>
                      <c:pt idx="6605">
                        <c:v>-3.5674753927760001E-15</c:v>
                      </c:pt>
                      <c:pt idx="6606">
                        <c:v>-3.5633216252930084E-15</c:v>
                      </c:pt>
                      <c:pt idx="6607">
                        <c:v>-3.5558186949948358E-15</c:v>
                      </c:pt>
                      <c:pt idx="6608">
                        <c:v>-3.545009234145164E-15</c:v>
                      </c:pt>
                      <c:pt idx="6609">
                        <c:v>-3.5309378912613339E-15</c:v>
                      </c:pt>
                      <c:pt idx="6610">
                        <c:v>-3.5136512650278101E-15</c:v>
                      </c:pt>
                      <c:pt idx="6611">
                        <c:v>-3.4931978437596291E-15</c:v>
                      </c:pt>
                      <c:pt idx="6612">
                        <c:v>-3.469627950315409E-15</c:v>
                      </c:pt>
                      <c:pt idx="6613">
                        <c:v>-3.442993692297606E-15</c:v>
                      </c:pt>
                      <c:pt idx="6614">
                        <c:v>-3.4133489173203921E-15</c:v>
                      </c:pt>
                      <c:pt idx="6615">
                        <c:v>-3.380749173071167E-15</c:v>
                      </c:pt>
                      <c:pt idx="6616">
                        <c:v>-3.345251671839145E-15</c:v>
                      </c:pt>
                      <c:pt idx="6617">
                        <c:v>-3.3069152591387218E-15</c:v>
                      </c:pt>
                      <c:pt idx="6618">
                        <c:v>-3.2658003860124271E-15</c:v>
                      </c:pt>
                      <c:pt idx="6619">
                        <c:v>-3.22196908455913E-15</c:v>
                      </c:pt>
                      <c:pt idx="6620">
                        <c:v>-3.17548494620132E-15</c:v>
                      </c:pt>
                      <c:pt idx="6621">
                        <c:v>-3.126413102178092E-15</c:v>
                      </c:pt>
                      <c:pt idx="6622">
                        <c:v>-3.0748202057257888E-15</c:v>
                      </c:pt>
                      <c:pt idx="6623">
                        <c:v>-3.0207744153941251E-15</c:v>
                      </c:pt>
                      <c:pt idx="6624">
                        <c:v>-2.9643453789338819E-15</c:v>
                      </c:pt>
                      <c:pt idx="6625">
                        <c:v>-2.9056042171847051E-15</c:v>
                      </c:pt>
                      <c:pt idx="6626">
                        <c:v>-2.8446235073962981E-15</c:v>
                      </c:pt>
                      <c:pt idx="6627">
                        <c:v>-2.781477265417332E-15</c:v>
                      </c:pt>
                      <c:pt idx="6628">
                        <c:v>-2.71624092620109E-15</c:v>
                      </c:pt>
                      <c:pt idx="6629">
                        <c:v>-2.6489913220935752E-15</c:v>
                      </c:pt>
                      <c:pt idx="6630">
                        <c:v>-2.579806658389747E-15</c:v>
                      </c:pt>
                      <c:pt idx="6631">
                        <c:v>-2.5087664856716431E-15</c:v>
                      </c:pt>
                      <c:pt idx="6632">
                        <c:v>-2.4359516684755912E-15</c:v>
                      </c:pt>
                      <c:pt idx="6633">
                        <c:v>-2.361444349867228E-15</c:v>
                      </c:pt>
                      <c:pt idx="6634">
                        <c:v>-2.2853279115463271E-15</c:v>
                      </c:pt>
                      <c:pt idx="6635">
                        <c:v>-2.2076869291466958E-15</c:v>
                      </c:pt>
                      <c:pt idx="6636">
                        <c:v>-2.128607122439822E-15</c:v>
                      </c:pt>
                      <c:pt idx="6637">
                        <c:v>-2.048175300203725E-15</c:v>
                      </c:pt>
                      <c:pt idx="6638">
                        <c:v>-1.9664792995679832E-15</c:v>
                      </c:pt>
                      <c:pt idx="6639">
                        <c:v>-1.8836079196982128E-15</c:v>
                      </c:pt>
                      <c:pt idx="6640">
                        <c:v>-1.7996508497417449E-15</c:v>
                      </c:pt>
                      <c:pt idx="6641">
                        <c:v>-1.714698591005667E-15</c:v>
                      </c:pt>
                      <c:pt idx="6642">
                        <c:v>-1.628842373398495E-15</c:v>
                      </c:pt>
                      <c:pt idx="6643">
                        <c:v>-1.5421740662216799E-15</c:v>
                      </c:pt>
                      <c:pt idx="6644">
                        <c:v>-1.454786083449236E-15</c:v>
                      </c:pt>
                      <c:pt idx="6645">
                        <c:v>-1.3667712836889111E-15</c:v>
                      </c:pt>
                      <c:pt idx="6646">
                        <c:v>-1.2782228650728941E-15</c:v>
                      </c:pt>
                      <c:pt idx="6647">
                        <c:v>-1.1892342553701671E-15</c:v>
                      </c:pt>
                      <c:pt idx="6648">
                        <c:v>-1.0998989976648321E-15</c:v>
                      </c:pt>
                      <c:pt idx="6649">
                        <c:v>-1.010310631988863E-15</c:v>
                      </c:pt>
                      <c:pt idx="6650">
                        <c:v>-9.2056257333556861E-16</c:v>
                      </c:pt>
                      <c:pt idx="6651">
                        <c:v>-8.3074798652183931E-16</c:v>
                      </c:pt>
                      <c:pt idx="6652">
                        <c:v>-7.4095965839920053E-16</c:v>
                      </c:pt>
                      <c:pt idx="6653">
                        <c:v>-6.5128986794200429E-16</c:v>
                      </c:pt>
                      <c:pt idx="6654">
                        <c:v>-5.6183025477124903E-16</c:v>
                      </c:pt>
                      <c:pt idx="6655">
                        <c:v>-4.726716866859017E-16</c:v>
                      </c:pt>
                      <c:pt idx="6656">
                        <c:v>-3.8390412679699939E-16</c:v>
                      </c:pt>
                      <c:pt idx="6657">
                        <c:v>-2.9561650086586142E-16</c:v>
                      </c:pt>
                      <c:pt idx="6658">
                        <c:v>-2.078965654568834E-16</c:v>
                      </c:pt>
                      <c:pt idx="6659">
                        <c:v>-1.208307775139544E-16</c:v>
                      </c:pt>
                      <c:pt idx="6660">
                        <c:v>-3.4504165971083517E-17</c:v>
                      </c:pt>
                      <c:pt idx="6661">
                        <c:v>5.0999794008359462E-17</c:v>
                      </c:pt>
                      <c:pt idx="6662">
                        <c:v>1.3559930357306649E-16</c:v>
                      </c:pt>
                      <c:pt idx="6663">
                        <c:v>2.1921435894215389E-16</c:v>
                      </c:pt>
                      <c:pt idx="6664">
                        <c:v>3.0176686583166972E-16</c:v>
                      </c:pt>
                      <c:pt idx="6665">
                        <c:v>3.831807490297291E-16</c:v>
                      </c:pt>
                      <c:pt idx="6666">
                        <c:v>4.6338205663238777E-16</c:v>
                      </c:pt>
                      <c:pt idx="6667">
                        <c:v>5.4229905848377683E-16</c:v>
                      </c:pt>
                      <c:pt idx="6668">
                        <c:v>6.1986233840077024E-16</c:v>
                      </c:pt>
                      <c:pt idx="6669">
                        <c:v>6.960048798074413E-16</c:v>
                      </c:pt>
                      <c:pt idx="6670">
                        <c:v>7.7066214444133195E-16</c:v>
                      </c:pt>
                      <c:pt idx="6671">
                        <c:v>8.4377214384362824E-16</c:v>
                      </c:pt>
                      <c:pt idx="6672">
                        <c:v>9.1527550338962544E-16</c:v>
                      </c:pt>
                      <c:pt idx="6673">
                        <c:v>9.851155186672863E-16</c:v>
                      </c:pt>
                      <c:pt idx="6674">
                        <c:v>1.0532382040569301E-15</c:v>
                      </c:pt>
                      <c:pt idx="6675">
                        <c:v>1.119592333422167E-15</c:v>
                      </c:pt>
                      <c:pt idx="6676">
                        <c:v>1.184129472864991E-15</c:v>
                      </c:pt>
                      <c:pt idx="6677">
                        <c:v>1.2468040055561051E-15</c:v>
                      </c:pt>
                      <c:pt idx="6678">
                        <c:v>1.307573148695479E-15</c:v>
                      </c:pt>
                      <c:pt idx="6679">
                        <c:v>1.366396962709668E-15</c:v>
                      </c:pt>
                      <c:pt idx="6680">
                        <c:v>1.4232383528407549E-15</c:v>
                      </c:pt>
                      <c:pt idx="6681">
                        <c:v>1.478063063325615E-15</c:v>
                      </c:pt>
                      <c:pt idx="6682">
                        <c:v>1.5308396644075689E-15</c:v>
                      </c:pt>
                      <c:pt idx="6683">
                        <c:v>1.5815395324669191E-15</c:v>
                      </c:pt>
                      <c:pt idx="6684">
                        <c:v>1.6301368235911091E-15</c:v>
                      </c:pt>
                      <c:pt idx="6685">
                        <c:v>1.6766084409426781E-15</c:v>
                      </c:pt>
                      <c:pt idx="6686">
                        <c:v>1.7209339963165349E-15</c:v>
                      </c:pt>
                      <c:pt idx="6687">
                        <c:v>1.7630957663025349E-15</c:v>
                      </c:pt>
                      <c:pt idx="6688">
                        <c:v>1.8030786434988379E-15</c:v>
                      </c:pt>
                      <c:pt idx="6689">
                        <c:v>1.8408700832391231E-15</c:v>
                      </c:pt>
                      <c:pt idx="6690">
                        <c:v>1.8764600463142238E-15</c:v>
                      </c:pt>
                      <c:pt idx="6691">
                        <c:v>1.9098409381826709E-15</c:v>
                      </c:pt>
                      <c:pt idx="6692">
                        <c:v>1.941007545172473E-15</c:v>
                      </c:pt>
                      <c:pt idx="6693">
                        <c:v>1.969956968179718E-15</c:v>
                      </c:pt>
                      <c:pt idx="6694">
                        <c:v>1.9966885543723759E-15</c:v>
                      </c:pt>
                      <c:pt idx="6695">
                        <c:v>2.0212038274016901E-15</c:v>
                      </c:pt>
                      <c:pt idx="6696">
                        <c:v>2.04350641661599E-15</c:v>
                      </c:pt>
                      <c:pt idx="6697">
                        <c:v>2.063601985761509E-15</c:v>
                      </c:pt>
                      <c:pt idx="6698">
                        <c:v>2.0814981616371459E-15</c:v>
                      </c:pt>
                      <c:pt idx="6699">
                        <c:v>2.0972044631523472E-15</c:v>
                      </c:pt>
                      <c:pt idx="6700">
                        <c:v>2.110732231215007E-15</c:v>
                      </c:pt>
                      <c:pt idx="6701">
                        <c:v>2.1220945598493821E-15</c:v>
                      </c:pt>
                      <c:pt idx="6702">
                        <c:v>2.1313062289172949E-15</c:v>
                      </c:pt>
                      <c:pt idx="6703">
                        <c:v>2.1383836387837409E-15</c:v>
                      </c:pt>
                      <c:pt idx="6704">
                        <c:v>2.1433447472350439E-15</c:v>
                      </c:pt>
                      <c:pt idx="6705">
                        <c:v>2.146209008922786E-15</c:v>
                      </c:pt>
                      <c:pt idx="6706">
                        <c:v>2.1469973175696951E-15</c:v>
                      </c:pt>
                      <c:pt idx="6707">
                        <c:v>2.1457319511353348E-15</c:v>
                      </c:pt>
                      <c:pt idx="6708">
                        <c:v>2.1424365201008701E-15</c:v>
                      </c:pt>
                      <c:pt idx="6709">
                        <c:v>2.137135918992073E-15</c:v>
                      </c:pt>
                      <c:pt idx="6710">
                        <c:v>2.1298562812202299E-15</c:v>
                      </c:pt>
                      <c:pt idx="6711">
                        <c:v>2.1206249372804782E-15</c:v>
                      </c:pt>
                      <c:pt idx="6712">
                        <c:v>2.10947037630836E-15</c:v>
                      </c:pt>
                      <c:pt idx="6713">
                        <c:v>2.0964222109562492E-15</c:v>
                      </c:pt>
                      <c:pt idx="6714">
                        <c:v>2.0815111455143909E-15</c:v>
                      </c:pt>
                      <c:pt idx="6715">
                        <c:v>2.064768947165508E-15</c:v>
                      </c:pt>
                      <c:pt idx="6716">
                        <c:v>2.0462284202271718E-15</c:v>
                      </c:pt>
                      <c:pt idx="6717">
                        <c:v>2.025923383204518E-15</c:v>
                      </c:pt>
                      <c:pt idx="6718">
                        <c:v>2.003888648446143E-15</c:v>
                      </c:pt>
                      <c:pt idx="6719">
                        <c:v>1.9801600041680529E-15</c:v>
                      </c:pt>
                      <c:pt idx="6720">
                        <c:v>1.9547741985862939E-15</c:v>
                      </c:pt>
                      <c:pt idx="6721">
                        <c:v>1.9277689258778172E-15</c:v>
                      </c:pt>
                      <c:pt idx="6722">
                        <c:v>1.8991828136690991E-15</c:v>
                      </c:pt>
                      <c:pt idx="6723">
                        <c:v>1.8690554117378271E-15</c:v>
                      </c:pt>
                      <c:pt idx="6724">
                        <c:v>1.8374271816008548E-15</c:v>
                      </c:pt>
                      <c:pt idx="6725">
                        <c:v>1.8043394866517459E-15</c:v>
                      </c:pt>
                      <c:pt idx="6726">
                        <c:v>1.769834582507403E-15</c:v>
                      </c:pt>
                      <c:pt idx="6727">
                        <c:v>1.73395560722044E-15</c:v>
                      </c:pt>
                      <c:pt idx="6728">
                        <c:v>1.6967465710153979E-15</c:v>
                      </c:pt>
                      <c:pt idx="6729">
                        <c:v>1.658252345213255E-15</c:v>
                      </c:pt>
                      <c:pt idx="6730">
                        <c:v>1.6185186500143219E-15</c:v>
                      </c:pt>
                      <c:pt idx="6731">
                        <c:v>1.577592040823592E-15</c:v>
                      </c:pt>
                      <c:pt idx="6732">
                        <c:v>1.535519892815344E-15</c:v>
                      </c:pt>
                      <c:pt idx="6733">
                        <c:v>1.4923503834518171E-15</c:v>
                      </c:pt>
                      <c:pt idx="6734">
                        <c:v>1.44813247268997E-15</c:v>
                      </c:pt>
                      <c:pt idx="6735">
                        <c:v>1.402915880634896E-15</c:v>
                      </c:pt>
                      <c:pt idx="6736">
                        <c:v>1.356751062419707E-15</c:v>
                      </c:pt>
                      <c:pt idx="6737">
                        <c:v>1.309689180123065E-15</c:v>
                      </c:pt>
                      <c:pt idx="6738">
                        <c:v>1.261782071559592E-15</c:v>
                      </c:pt>
                      <c:pt idx="6739">
                        <c:v>1.2130822158120191E-15</c:v>
                      </c:pt>
                      <c:pt idx="6740">
                        <c:v>1.163642695404112E-15</c:v>
                      </c:pt>
                      <c:pt idx="6741">
                        <c:v>1.1135171550446891E-15</c:v>
                      </c:pt>
                      <c:pt idx="6742">
                        <c:v>1.062759756907543E-15</c:v>
                      </c:pt>
                      <c:pt idx="6743">
                        <c:v>1.011425132445871E-15</c:v>
                      </c:pt>
                      <c:pt idx="6744">
                        <c:v>9.5956833077042625E-16</c:v>
                      </c:pt>
                      <c:pt idx="6745">
                        <c:v>9.0724476365713949E-16</c:v>
                      </c:pt>
                      <c:pt idx="6746">
                        <c:v>8.5451014728119447E-16</c:v>
                      </c:pt>
                      <c:pt idx="6747">
                        <c:v>8.014204408054003E-16</c:v>
                      </c:pt>
                      <c:pt idx="6748">
                        <c:v>7.4803178198309162E-16</c:v>
                      </c:pt>
                      <c:pt idx="6749">
                        <c:v>6.9440041996572737E-16</c:v>
                      </c:pt>
                      <c:pt idx="6750">
                        <c:v>6.4058264552979293E-16</c:v>
                      </c:pt>
                      <c:pt idx="6751">
                        <c:v>5.8663471896903814E-16</c:v>
                      </c:pt>
                      <c:pt idx="6752">
                        <c:v>5.326127959164548E-16</c:v>
                      </c:pt>
                      <c:pt idx="6753">
                        <c:v>4.7857285138656877E-16</c:v>
                      </c:pt>
                      <c:pt idx="6754">
                        <c:v>4.2457060234630988E-16</c:v>
                      </c:pt>
                      <c:pt idx="6755">
                        <c:v>3.706614291385301E-16</c:v>
                      </c:pt>
                      <c:pt idx="6756">
                        <c:v>3.1690029609807932E-16</c:v>
                      </c:pt>
                      <c:pt idx="6757">
                        <c:v>2.6334167171208588E-16</c:v>
                      </c:pt>
                      <c:pt idx="6758">
                        <c:v>2.100394486815447E-16</c:v>
                      </c:pt>
                      <c:pt idx="6759">
                        <c:v>1.5704686425056489E-16</c:v>
                      </c:pt>
                      <c:pt idx="6760">
                        <c:v>1.044164211706488E-16</c:v>
                      </c:pt>
                      <c:pt idx="6761">
                        <c:v>5.2199809665305608E-17</c:v>
                      </c:pt>
                      <c:pt idx="6762">
                        <c:v>4.478307613848205E-19</c:v>
                      </c:pt>
                      <c:pt idx="6763">
                        <c:v>-5.0789678657662868E-17</c:v>
                      </c:pt>
                      <c:pt idx="6764">
                        <c:v>-1.014639187269519E-16</c:v>
                      </c:pt>
                      <c:pt idx="6765">
                        <c:v>-1.5152719706629419E-16</c:v>
                      </c:pt>
                      <c:pt idx="6766">
                        <c:v>-2.0093299651569759E-16</c:v>
                      </c:pt>
                      <c:pt idx="6767">
                        <c:v>-2.4963603983448088E-16</c:v>
                      </c:pt>
                      <c:pt idx="6768">
                        <c:v>-2.9759235107577572E-16</c:v>
                      </c:pt>
                      <c:pt idx="6769">
                        <c:v>-3.4475931337285372E-16</c:v>
                      </c:pt>
                      <c:pt idx="6770">
                        <c:v>-3.9109572289406399E-16</c:v>
                      </c:pt>
                      <c:pt idx="6771">
                        <c:v>-4.3656183874817522E-16</c:v>
                      </c:pt>
                      <c:pt idx="6772">
                        <c:v>-4.8111942865099137E-16</c:v>
                      </c:pt>
                      <c:pt idx="6773">
                        <c:v>-5.247318101885144E-16</c:v>
                      </c:pt>
                      <c:pt idx="6774">
                        <c:v>-5.6736388754225159E-16</c:v>
                      </c:pt>
                      <c:pt idx="6775">
                        <c:v>-6.0898218357314477E-16</c:v>
                      </c:pt>
                      <c:pt idx="6776">
                        <c:v>-6.4955486718715077E-16</c:v>
                      </c:pt>
                      <c:pt idx="6777">
                        <c:v>-6.8905177594007755E-16</c:v>
                      </c:pt>
                      <c:pt idx="6778">
                        <c:v>-7.2744443386688181E-16</c:v>
                      </c:pt>
                      <c:pt idx="6779">
                        <c:v>-7.6470606455138927E-16</c:v>
                      </c:pt>
                      <c:pt idx="6780">
                        <c:v>-8.0081159948334383E-16</c:v>
                      </c:pt>
                      <c:pt idx="6781">
                        <c:v>-8.3573768177812125E-16</c:v>
                      </c:pt>
                      <c:pt idx="6782">
                        <c:v>-8.6946266536141332E-16</c:v>
                      </c:pt>
                      <c:pt idx="6783">
                        <c:v>-9.0196660975084574E-16</c:v>
                      </c:pt>
                      <c:pt idx="6784">
                        <c:v>-9.3323127058997995E-16</c:v>
                      </c:pt>
                      <c:pt idx="6785">
                        <c:v>-9.6324008611467942E-16</c:v>
                      </c:pt>
                      <c:pt idx="6786">
                        <c:v>-9.9197815975533906E-16</c:v>
                      </c:pt>
                      <c:pt idx="6787">
                        <c:v>-1.0194322390977201E-15</c:v>
                      </c:pt>
                      <c:pt idx="6788">
                        <c:v>-1.0455906914439091E-15</c:v>
                      </c:pt>
                      <c:pt idx="6789">
                        <c:v>-1.070443476231989E-15</c:v>
                      </c:pt>
                      <c:pt idx="6790">
                        <c:v>-1.093982114585221E-15</c:v>
                      </c:pt>
                      <c:pt idx="6791">
                        <c:v>-1.116199656275545E-15</c:v>
                      </c:pt>
                      <c:pt idx="6792">
                        <c:v>-1.1370906443929999E-15</c:v>
                      </c:pt>
                      <c:pt idx="6793">
                        <c:v>-1.156651078021153E-15</c:v>
                      </c:pt>
                      <c:pt idx="6794">
                        <c:v>-1.174878373221617E-15</c:v>
                      </c:pt>
                      <c:pt idx="6795">
                        <c:v>-1.1917713226334709E-15</c:v>
                      </c:pt>
                      <c:pt idx="6796">
                        <c:v>-1.2073300539911599E-15</c:v>
                      </c:pt>
                      <c:pt idx="6797">
                        <c:v>-1.221555987862852E-15</c:v>
                      </c:pt>
                      <c:pt idx="6798">
                        <c:v>-1.234451794904271E-15</c:v>
                      </c:pt>
                      <c:pt idx="6799">
                        <c:v>-1.2460213529153641E-15</c:v>
                      </c:pt>
                      <c:pt idx="6800">
                        <c:v>-1.2562697039775219E-15</c:v>
                      </c:pt>
                      <c:pt idx="6801">
                        <c:v>-1.265203011935884E-15</c:v>
                      </c:pt>
                      <c:pt idx="6802">
                        <c:v>-1.2728285204778549E-15</c:v>
                      </c:pt>
                      <c:pt idx="6803">
                        <c:v>-1.2791545120423081E-15</c:v>
                      </c:pt>
                      <c:pt idx="6804">
                        <c:v>-1.28419026777628E-15</c:v>
                      </c:pt>
                      <c:pt idx="6805">
                        <c:v>-1.2879460287372961E-15</c:v>
                      </c:pt>
                      <c:pt idx="6806">
                        <c:v>-1.2904329585181159E-15</c:v>
                      </c:pt>
                      <c:pt idx="6807">
                        <c:v>-1.291663107449942E-15</c:v>
                      </c:pt>
                      <c:pt idx="6808">
                        <c:v>-1.291649378516941E-15</c:v>
                      </c:pt>
                      <c:pt idx="6809">
                        <c:v>-1.2904054950922881E-15</c:v>
                      </c:pt>
                      <c:pt idx="6810">
                        <c:v>-1.287945970581887E-15</c:v>
                      </c:pt>
                      <c:pt idx="6811">
                        <c:v>-1.284286080038238E-15</c:v>
                      </c:pt>
                      <c:pt idx="6812">
                        <c:v>-1.2794418337828261E-15</c:v>
                      </c:pt>
                      <c:pt idx="6813">
                        <c:v>-1.2734299530515919E-15</c:v>
                      </c:pt>
                      <c:pt idx="6814">
                        <c:v>-1.266267847654539E-15</c:v>
                      </c:pt>
                      <c:pt idx="6815">
                        <c:v>-1.257973595617797E-15</c:v>
                      </c:pt>
                      <c:pt idx="6816">
                        <c:v>-1.2485659247540259E-15</c:v>
                      </c:pt>
                      <c:pt idx="6817">
                        <c:v>-1.238064196086003E-15</c:v>
                      </c:pt>
                      <c:pt idx="6818">
                        <c:v>-1.226488389028323E-15</c:v>
                      </c:pt>
                      <c:pt idx="6819">
                        <c:v>-1.213859088212833E-15</c:v>
                      </c:pt>
                      <c:pt idx="6820">
                        <c:v>-1.2001974718264939E-15</c:v>
                      </c:pt>
                      <c:pt idx="6821">
                        <c:v>-1.1855253013145401E-15</c:v>
                      </c:pt>
                      <c:pt idx="6822">
                        <c:v>-1.169864912287214E-15</c:v>
                      </c:pt>
                      <c:pt idx="6823">
                        <c:v>-1.153239206456478E-15</c:v>
                      </c:pt>
                      <c:pt idx="6824">
                        <c:v>-1.135671644418822E-15</c:v>
                      </c:pt>
                      <c:pt idx="6825">
                        <c:v>-1.1171862390908051E-15</c:v>
                      </c:pt>
                      <c:pt idx="6826">
                        <c:v>-1.0978075495990331E-15</c:v>
                      </c:pt>
                      <c:pt idx="6827">
                        <c:v>-1.0775606754201719E-15</c:v>
                      </c:pt>
                      <c:pt idx="6828">
                        <c:v>-1.0564712505654671E-15</c:v>
                      </c:pt>
                      <c:pt idx="6829">
                        <c:v>-1.0345654376035699E-15</c:v>
                      </c:pt>
                      <c:pt idx="6830">
                        <c:v>-1.0118699213166651E-15</c:v>
                      </c:pt>
                      <c:pt idx="6831">
                        <c:v>-9.8841190178924764E-16</c:v>
                      </c:pt>
                      <c:pt idx="6832">
                        <c:v>-9.6421908673482216E-16</c:v>
                      </c:pt>
                      <c:pt idx="6833">
                        <c:v>-9.3931968287211881E-16</c:v>
                      </c:pt>
                      <c:pt idx="6834">
                        <c:v>-9.1374238617318319E-16</c:v>
                      </c:pt>
                      <c:pt idx="6835">
                        <c:v>-8.875163708162566E-16</c:v>
                      </c:pt>
                      <c:pt idx="6836">
                        <c:v>-8.6067127668841153E-16</c:v>
                      </c:pt>
                      <c:pt idx="6837">
                        <c:v>-8.3323719529778623E-16</c:v>
                      </c:pt>
                      <c:pt idx="6838">
                        <c:v>-8.052446539709697E-16</c:v>
                      </c:pt>
                      <c:pt idx="6839">
                        <c:v>-7.7672459822594283E-16</c:v>
                      </c:pt>
                      <c:pt idx="6840">
                        <c:v>-7.477083722311335E-16</c:v>
                      </c:pt>
                      <c:pt idx="6841">
                        <c:v>-7.1822769727735462E-16</c:v>
                      </c:pt>
                      <c:pt idx="6842">
                        <c:v>-6.8831464820946333E-16</c:v>
                      </c:pt>
                      <c:pt idx="6843">
                        <c:v>-6.5800162778501815E-16</c:v>
                      </c:pt>
                      <c:pt idx="6844">
                        <c:v>-6.2732133894525428E-16</c:v>
                      </c:pt>
                      <c:pt idx="6845">
                        <c:v>-5.963067550054115E-16</c:v>
                      </c:pt>
                      <c:pt idx="6846">
                        <c:v>-5.6499108779137173E-16</c:v>
                      </c:pt>
                      <c:pt idx="6847">
                        <c:v>-5.3340775376848285E-16</c:v>
                      </c:pt>
                      <c:pt idx="6848">
                        <c:v>-5.0159033822851016E-16</c:v>
                      </c:pt>
                      <c:pt idx="6849">
                        <c:v>-4.695725576206041E-16</c:v>
                      </c:pt>
                      <c:pt idx="6850">
                        <c:v>-4.373882201278582E-16</c:v>
                      </c:pt>
                      <c:pt idx="6851">
                        <c:v>-4.0507118461172609E-16</c:v>
                      </c:pt>
                      <c:pt idx="6852">
                        <c:v>-3.7265531805975458E-16</c:v>
                      </c:pt>
                      <c:pt idx="6853">
                        <c:v>-3.4017445168932211E-16</c:v>
                      </c:pt>
                      <c:pt idx="6854">
                        <c:v>-3.0766233587380252E-16</c:v>
                      </c:pt>
                      <c:pt idx="6855">
                        <c:v>-2.751525940691123E-16</c:v>
                      </c:pt>
                      <c:pt idx="6856">
                        <c:v>-2.426786759302849E-16</c:v>
                      </c:pt>
                      <c:pt idx="6857">
                        <c:v>-2.1027380981821089E-16</c:v>
                      </c:pt>
                      <c:pt idx="6858">
                        <c:v>-1.779709549023521E-16</c:v>
                      </c:pt>
                      <c:pt idx="6859">
                        <c:v>-1.4580275307323731E-16</c:v>
                      </c:pt>
                      <c:pt idx="6860">
                        <c:v>-1.1380148088272061E-16</c:v>
                      </c:pt>
                      <c:pt idx="6861">
                        <c:v>-8.1999001731666533E-17</c:v>
                      </c:pt>
                      <c:pt idx="6862">
                        <c:v>-5.0426718526189739E-17</c:v>
                      </c:pt>
                      <c:pt idx="6863">
                        <c:v>-1.911552702371058E-17</c:v>
                      </c:pt>
                      <c:pt idx="6864">
                        <c:v>1.1904229915171981E-17</c:v>
                      </c:pt>
                      <c:pt idx="6865">
                        <c:v>4.2602806953987112E-17</c:v>
                      </c:pt>
                      <c:pt idx="6866">
                        <c:v>7.295109958133195E-17</c:v>
                      </c:pt>
                      <c:pt idx="6867">
                        <c:v>1.029206858847433E-16</c:v>
                      </c:pt>
                      <c:pt idx="6868">
                        <c:v>1.3248386660786121E-16</c:v>
                      </c:pt>
                      <c:pt idx="6869">
                        <c:v>1.6161370331084471E-16</c:v>
                      </c:pt>
                      <c:pt idx="6870">
                        <c:v>1.902840544670397E-16</c:v>
                      </c:pt>
                      <c:pt idx="6871">
                        <c:v>2.184696093403977E-16</c:v>
                      </c:pt>
                      <c:pt idx="6872">
                        <c:v>2.4614591950499038E-16</c:v>
                      </c:pt>
                      <c:pt idx="6873">
                        <c:v>2.7328942788085002E-16</c:v>
                      </c:pt>
                      <c:pt idx="6874">
                        <c:v>2.998774951783128E-16</c:v>
                      </c:pt>
                      <c:pt idx="6875">
                        <c:v>3.2588842365933138E-16</c:v>
                      </c:pt>
                      <c:pt idx="6876">
                        <c:v>3.5130147814136141E-16</c:v>
                      </c:pt>
                      <c:pt idx="6877">
                        <c:v>3.7609690418847961E-16</c:v>
                      </c:pt>
                      <c:pt idx="6878">
                        <c:v>4.0025594345158221E-16</c:v>
                      </c:pt>
                      <c:pt idx="6879">
                        <c:v>4.237608461377446E-16</c:v>
                      </c:pt>
                      <c:pt idx="6880">
                        <c:v>4.4659488060855988E-16</c:v>
                      </c:pt>
                      <c:pt idx="6881">
                        <c:v>4.6874234012343836E-16</c:v>
                      </c:pt>
                      <c:pt idx="6882">
                        <c:v>4.9018854676318168E-16</c:v>
                      </c:pt>
                      <c:pt idx="6883">
                        <c:v>5.1091985258549128E-16</c:v>
                      </c:pt>
                      <c:pt idx="6884">
                        <c:v>5.309236380816794E-16</c:v>
                      </c:pt>
                      <c:pt idx="6885">
                        <c:v>5.5018830801844312E-16</c:v>
                      </c:pt>
                      <c:pt idx="6886">
                        <c:v>5.6870328476550957E-16</c:v>
                      </c:pt>
                      <c:pt idx="6887">
                        <c:v>5.8645899922224147E-16</c:v>
                      </c:pt>
                      <c:pt idx="6888">
                        <c:v>6.0344687947064706E-16</c:v>
                      </c:pt>
                      <c:pt idx="6889">
                        <c:v>6.1965933729349437E-16</c:v>
                      </c:pt>
                      <c:pt idx="6890">
                        <c:v>6.3508975270672009E-16</c:v>
                      </c:pt>
                      <c:pt idx="6891">
                        <c:v>6.4973245666520368E-16</c:v>
                      </c:pt>
                      <c:pt idx="6892">
                        <c:v>6.6358271210821049E-16</c:v>
                      </c:pt>
                      <c:pt idx="6893">
                        <c:v>6.7663669351718248E-16</c:v>
                      </c:pt>
                      <c:pt idx="6894">
                        <c:v>6.8889146516434415E-16</c:v>
                      </c:pt>
                      <c:pt idx="6895">
                        <c:v>7.0034495823291484E-16</c:v>
                      </c:pt>
                      <c:pt idx="6896">
                        <c:v>7.1099594699227301E-16</c:v>
                      </c:pt>
                      <c:pt idx="6897">
                        <c:v>7.2084402421189952E-16</c:v>
                      </c:pt>
                      <c:pt idx="6898">
                        <c:v>7.298895759965091E-16</c:v>
                      </c:pt>
                      <c:pt idx="6899">
                        <c:v>7.381337562221919E-16</c:v>
                      </c:pt>
                      <c:pt idx="6900">
                        <c:v>7.4557846075007938E-16</c:v>
                      </c:pt>
                      <c:pt idx="6901">
                        <c:v>7.522263015877483E-16</c:v>
                      </c:pt>
                      <c:pt idx="6902">
                        <c:v>7.5808058116273441E-16</c:v>
                      </c:pt>
                      <c:pt idx="6903">
                        <c:v>7.6314526686435772E-16</c:v>
                      </c:pt>
                      <c:pt idx="6904">
                        <c:v>7.6742496600079958E-16</c:v>
                      </c:pt>
                      <c:pt idx="6905">
                        <c:v>7.7092490130884046E-16</c:v>
                      </c:pt>
                      <c:pt idx="6906">
                        <c:v>7.7365088714217259E-16</c:v>
                      </c:pt>
                      <c:pt idx="6907">
                        <c:v>7.7560930645246255E-16</c:v>
                      </c:pt>
                      <c:pt idx="6908">
                        <c:v>7.7680708866493291E-16</c:v>
                      </c:pt>
                      <c:pt idx="6909">
                        <c:v>7.7725168853666968E-16</c:v>
                      </c:pt>
                      <c:pt idx="6910">
                        <c:v>7.7695106607242626E-16</c:v>
                      </c:pt>
                      <c:pt idx="6911">
                        <c:v>7.7591366755850661E-16</c:v>
                      </c:pt>
                      <c:pt idx="6912">
                        <c:v>7.7414840776097102E-16</c:v>
                      </c:pt>
                      <c:pt idx="6913">
                        <c:v>7.7166465332004946E-16</c:v>
                      </c:pt>
                      <c:pt idx="6914">
                        <c:v>7.6847220735817024E-16</c:v>
                      </c:pt>
                      <c:pt idx="6915">
                        <c:v>7.6458129530482656E-16</c:v>
                      </c:pt>
                      <c:pt idx="6916">
                        <c:v>7.6000255192739531E-16</c:v>
                      </c:pt>
                      <c:pt idx="6917">
                        <c:v>7.5474700954346769E-16</c:v>
                      </c:pt>
                      <c:pt idx="6918">
                        <c:v>7.4882608737720453E-16</c:v>
                      </c:pt>
                      <c:pt idx="6919">
                        <c:v>7.4225158200952661E-16</c:v>
                      </c:pt>
                      <c:pt idx="6920">
                        <c:v>7.3503565886029745E-16</c:v>
                      </c:pt>
                      <c:pt idx="6921">
                        <c:v>7.2719084462974235E-16</c:v>
                      </c:pt>
                      <c:pt idx="6922">
                        <c:v>7.1873002061600052E-16</c:v>
                      </c:pt>
                      <c:pt idx="6923">
                        <c:v>7.0966641681672744E-16</c:v>
                      </c:pt>
                      <c:pt idx="6924">
                        <c:v>7.0001360671480824E-16</c:v>
                      </c:pt>
                      <c:pt idx="6925">
                        <c:v>6.8978550264063461E-16</c:v>
                      </c:pt>
                      <c:pt idx="6926">
                        <c:v>6.7899635159845402E-16</c:v>
                      </c:pt>
                      <c:pt idx="6927">
                        <c:v>6.676607314387295E-16</c:v>
                      </c:pt>
                      <c:pt idx="6928">
                        <c:v>6.5579354725578277E-16</c:v>
                      </c:pt>
                      <c:pt idx="6929">
                        <c:v>6.4341002788740785E-16</c:v>
                      </c:pt>
                      <c:pt idx="6930">
                        <c:v>6.3052572239231161E-16</c:v>
                      </c:pt>
                      <c:pt idx="6931">
                        <c:v>6.1715649638137206E-16</c:v>
                      </c:pt>
                      <c:pt idx="6932">
                        <c:v>6.0331852808075326E-16</c:v>
                      </c:pt>
                      <c:pt idx="6933">
                        <c:v>5.8902830400678994E-16</c:v>
                      </c:pt>
                      <c:pt idx="6934">
                        <c:v>5.7430261413707709E-16</c:v>
                      </c:pt>
                      <c:pt idx="6935">
                        <c:v>5.5915854646716834E-16</c:v>
                      </c:pt>
                      <c:pt idx="6936">
                        <c:v>5.4361348084786448E-16</c:v>
                      </c:pt>
                      <c:pt idx="6937">
                        <c:v>5.27685082005392E-16</c:v>
                      </c:pt>
                      <c:pt idx="6938">
                        <c:v>5.1139129165519789E-16</c:v>
                      </c:pt>
                      <c:pt idx="6939">
                        <c:v>4.9475031962768393E-16</c:v>
                      </c:pt>
                      <c:pt idx="6940">
                        <c:v>4.7778063393539437E-16</c:v>
                      </c:pt>
                      <c:pt idx="6941">
                        <c:v>4.6050094971974466E-16</c:v>
                      </c:pt>
                      <c:pt idx="6942">
                        <c:v>4.4293021702754809E-16</c:v>
                      </c:pt>
                      <c:pt idx="6943">
                        <c:v>4.2508760737805E-16</c:v>
                      </c:pt>
                      <c:pt idx="6944">
                        <c:v>4.0699249909321028E-16</c:v>
                      </c:pt>
                      <c:pt idx="6945">
                        <c:v>3.8866446137545962E-16</c:v>
                      </c:pt>
                      <c:pt idx="6946">
                        <c:v>3.7012323713013162E-16</c:v>
                      </c:pt>
                      <c:pt idx="6947">
                        <c:v>3.513887245404728E-16</c:v>
                      </c:pt>
                      <c:pt idx="6948">
                        <c:v>3.3248095741660089E-16</c:v>
                      </c:pt>
                      <c:pt idx="6949">
                        <c:v>3.1342008435073829E-16</c:v>
                      </c:pt>
                      <c:pt idx="6950">
                        <c:v>2.9422634672287879E-16</c:v>
                      </c:pt>
                      <c:pt idx="6951">
                        <c:v>2.7492005561273719E-16</c:v>
                      </c:pt>
                      <c:pt idx="6952">
                        <c:v>2.5552156768372188E-16</c:v>
                      </c:pt>
                      <c:pt idx="6953">
                        <c:v>2.3605126011562791E-16</c:v>
                      </c:pt>
                      <c:pt idx="6954">
                        <c:v>2.165295046724567E-16</c:v>
                      </c:pt>
                      <c:pt idx="6955">
                        <c:v>1.9697664099954321E-16</c:v>
                      </c:pt>
                      <c:pt idx="6956">
                        <c:v>1.7741294925353479E-16</c:v>
                      </c:pt>
                      <c:pt idx="6957">
                        <c:v>1.5785862217540661E-16</c:v>
                      </c:pt>
                      <c:pt idx="6958">
                        <c:v>1.3833373672260991E-16</c:v>
                      </c:pt>
                      <c:pt idx="6959">
                        <c:v>1.1885822538240599E-16</c:v>
                      </c:pt>
                      <c:pt idx="6960">
                        <c:v>9.9451847292889962E-17</c:v>
                      </c:pt>
                      <c:pt idx="6961">
                        <c:v>8.0134159300407665E-17</c:v>
                      </c:pt>
                      <c:pt idx="6962">
                        <c:v>6.0924487085765976E-17</c:v>
                      </c:pt>
                      <c:pt idx="6963">
                        <c:v>4.1841896491756991E-17</c:v>
                      </c:pt>
                      <c:pt idx="6964">
                        <c:v>2.290516518496753E-17</c:v>
                      </c:pt>
                      <c:pt idx="6965">
                        <c:v>4.132754784237974E-18</c:v>
                      </c:pt>
                      <c:pt idx="6966">
                        <c:v>-1.445721641470418E-17</c:v>
                      </c:pt>
                      <c:pt idx="6967">
                        <c:v>-3.2846999991229849E-17</c:v>
                      </c:pt>
                      <c:pt idx="6968">
                        <c:v>-5.1019243105122377E-17</c:v>
                      </c:pt>
                      <c:pt idx="6969">
                        <c:v>-6.8957013237976244E-17</c:v>
                      </c:pt>
                      <c:pt idx="6970">
                        <c:v>-8.6643821858033923E-17</c:v>
                      </c:pt>
                      <c:pt idx="6971">
                        <c:v>-1.040636469031728E-16</c:v>
                      </c:pt>
                      <c:pt idx="6972">
                        <c:v>-1.2120095398457731E-16</c:v>
                      </c:pt>
                      <c:pt idx="6973">
                        <c:v>-1.3804071622132519E-16</c:v>
                      </c:pt>
                      <c:pt idx="6974">
                        <c:v>-1.54568432624895E-16</c:v>
                      </c:pt>
                      <c:pt idx="6975">
                        <c:v>-1.707701449631521E-16</c:v>
                      </c:pt>
                      <c:pt idx="6976">
                        <c:v>-1.8663245304170049E-16</c:v>
                      </c:pt>
                      <c:pt idx="6977">
                        <c:v>-2.0214252835221571E-16</c:v>
                      </c:pt>
                      <c:pt idx="6978">
                        <c:v>-2.1728812604747221E-16</c:v>
                      </c:pt>
                      <c:pt idx="6979">
                        <c:v>-2.3205759521317419E-16</c:v>
                      </c:pt>
                      <c:pt idx="6980">
                        <c:v>-2.4643988741879479E-16</c:v>
                      </c:pt>
                      <c:pt idx="6981">
                        <c:v>-2.60424563539753E-16</c:v>
                      </c:pt>
                      <c:pt idx="6982">
                        <c:v>-2.7400179885428681E-16</c:v>
                      </c:pt>
                      <c:pt idx="6983">
                        <c:v>-2.8716238643002188E-16</c:v>
                      </c:pt>
                      <c:pt idx="6984">
                        <c:v>-2.9989773882480301E-16</c:v>
                      </c:pt>
                      <c:pt idx="6985">
                        <c:v>-3.1219988813717172E-16</c:v>
                      </c:pt>
                      <c:pt idx="6986">
                        <c:v>-3.2406148445192909E-16</c:v>
                      </c:pt>
                      <c:pt idx="6987">
                        <c:v>-3.3547579273523521E-16</c:v>
                      </c:pt>
                      <c:pt idx="6988">
                        <c:v>-3.464366882424939E-16</c:v>
                      </c:pt>
                      <c:pt idx="6989">
                        <c:v>-3.5693865051127612E-16</c:v>
                      </c:pt>
                      <c:pt idx="6990">
                        <c:v>-3.6697675601798288E-16</c:v>
                      </c:pt>
                      <c:pt idx="6991">
                        <c:v>-3.7654666958474311E-16</c:v>
                      </c:pt>
                      <c:pt idx="6992">
                        <c:v>-3.8564463462872419E-16</c:v>
                      </c:pt>
                      <c:pt idx="6993">
                        <c:v>-3.9426746235097339E-16</c:v>
                      </c:pt>
                      <c:pt idx="6994">
                        <c:v>-4.0241251996700102E-16</c:v>
                      </c:pt>
                      <c:pt idx="6995">
                        <c:v>-4.1007771808423149E-16</c:v>
                      </c:pt>
                      <c:pt idx="6996">
                        <c:v>-4.1726149733419571E-16</c:v>
                      </c:pt>
                      <c:pt idx="6997">
                        <c:v>-4.2396281436926239E-16</c:v>
                      </c:pt>
                      <c:pt idx="6998">
                        <c:v>-4.3018112733437339E-16</c:v>
                      </c:pt>
                      <c:pt idx="6999">
                        <c:v>-4.3591638092387598E-16</c:v>
                      </c:pt>
                      <c:pt idx="7000">
                        <c:v>-4.4116899113316079E-16</c:v>
                      </c:pt>
                      <c:pt idx="7001">
                        <c:v>-4.4593982981219257E-16</c:v>
                      </c:pt>
                      <c:pt idx="7002">
                        <c:v>-4.5023020912602966E-16</c:v>
                      </c:pt>
                      <c:pt idx="7003">
                        <c:v>-4.5404186602329788E-16</c:v>
                      </c:pt>
                      <c:pt idx="7004">
                        <c:v>-4.5737694680974553E-16</c:v>
                      </c:pt>
                      <c:pt idx="7005">
                        <c:v>-4.6023799191866594E-16</c:v>
                      </c:pt>
                      <c:pt idx="7006">
                        <c:v>-4.6262792096457362E-16</c:v>
                      </c:pt>
                      <c:pt idx="7007">
                        <c:v>-4.6455001815991885E-16</c:v>
                      </c:pt>
                      <c:pt idx="7008">
                        <c:v>-4.6600791816810034E-16</c:v>
                      </c:pt>
                      <c:pt idx="7009">
                        <c:v>-4.6700559245846822E-16</c:v>
                      </c:pt>
                      <c:pt idx="7010">
                        <c:v>-4.6754733622136796E-16</c:v>
                      </c:pt>
                      <c:pt idx="7011">
                        <c:v>-4.6763775589320319E-16</c:v>
                      </c:pt>
                      <c:pt idx="7012">
                        <c:v>-4.6728175733314384E-16</c:v>
                      </c:pt>
                      <c:pt idx="7013">
                        <c:v>-4.6648453468452428E-16</c:v>
                      </c:pt>
                      <c:pt idx="7014">
                        <c:v>-4.6525155994539212E-16</c:v>
                      </c:pt>
                      <c:pt idx="7015">
                        <c:v>-4.6358857326394283E-16</c:v>
                      </c:pt>
                      <c:pt idx="7016">
                        <c:v>-4.6150157396594438E-16</c:v>
                      </c:pt>
                      <c:pt idx="7017">
                        <c:v>-4.5899681231269705E-16</c:v>
                      </c:pt>
                      <c:pt idx="7018">
                        <c:v>-4.5608078197981158E-16</c:v>
                      </c:pt>
                      <c:pt idx="7019">
                        <c:v>-4.5276021323888878E-16</c:v>
                      </c:pt>
                      <c:pt idx="7020">
                        <c:v>-4.4904206681649938E-16</c:v>
                      </c:pt>
                      <c:pt idx="7021">
                        <c:v>-4.4493352839755171E-16</c:v>
                      </c:pt>
                      <c:pt idx="7022">
                        <c:v>-4.4044200373304969E-16</c:v>
                      </c:pt>
                      <c:pt idx="7023">
                        <c:v>-4.3557511430601388E-16</c:v>
                      </c:pt>
                      <c:pt idx="7024">
                        <c:v>-4.3034069350342691E-16</c:v>
                      </c:pt>
                      <c:pt idx="7025">
                        <c:v>-4.247467832367165E-16</c:v>
                      </c:pt>
                      <c:pt idx="7026">
                        <c:v>-4.1880163094892618E-16</c:v>
                      </c:pt>
                      <c:pt idx="7027">
                        <c:v>-4.1251368694248601E-16</c:v>
                      </c:pt>
                      <c:pt idx="7028">
                        <c:v>-4.0589160195848069E-16</c:v>
                      </c:pt>
                      <c:pt idx="7029">
                        <c:v>-3.9894422493587198E-16</c:v>
                      </c:pt>
                      <c:pt idx="7030">
                        <c:v>-3.9168060087702649E-16</c:v>
                      </c:pt>
                      <c:pt idx="7031">
                        <c:v>-3.8410996874525268E-16</c:v>
                      </c:pt>
                      <c:pt idx="7032">
                        <c:v>-3.7624175931966442E-16</c:v>
                      </c:pt>
                      <c:pt idx="7033">
                        <c:v>-3.68085592932955E-16</c:v>
                      </c:pt>
                      <c:pt idx="7034">
                        <c:v>-3.5965127701910522E-16</c:v>
                      </c:pt>
                      <c:pt idx="7035">
                        <c:v>-3.5094880340002569E-16</c:v>
                      </c:pt>
                      <c:pt idx="7036">
                        <c:v>-3.4198834524228592E-16</c:v>
                      </c:pt>
                      <c:pt idx="7037">
                        <c:v>-3.3278025361889498E-16</c:v>
                      </c:pt>
                      <c:pt idx="7038">
                        <c:v>-3.2333505361461781E-16</c:v>
                      </c:pt>
                      <c:pt idx="7039">
                        <c:v>-3.1366343991779939E-16</c:v>
                      </c:pt>
                      <c:pt idx="7040">
                        <c:v>-3.0377627184695462E-16</c:v>
                      </c:pt>
                      <c:pt idx="7041">
                        <c:v>-2.9368456776538532E-16</c:v>
                      </c:pt>
                      <c:pt idx="7042">
                        <c:v>-2.833994988433869E-16</c:v>
                      </c:pt>
                      <c:pt idx="7043">
                        <c:v>-2.729323821339816E-16</c:v>
                      </c:pt>
                      <c:pt idx="7044">
                        <c:v>-2.6229467293417402E-16</c:v>
                      </c:pt>
                      <c:pt idx="7045">
                        <c:v>-2.5149795641126089E-16</c:v>
                      </c:pt>
                      <c:pt idx="7046">
                        <c:v>-2.405539384805377E-16</c:v>
                      </c:pt>
                      <c:pt idx="7047">
                        <c:v>-2.2947443592771561E-16</c:v>
                      </c:pt>
                      <c:pt idx="7048">
                        <c:v>-2.1827136577697809E-16</c:v>
                      </c:pt>
                      <c:pt idx="7049">
                        <c:v>-2.0695673391297951E-16</c:v>
                      </c:pt>
                      <c:pt idx="7050">
                        <c:v>-1.955426229715965E-16</c:v>
                      </c:pt>
                      <c:pt idx="7051">
                        <c:v>-1.840411795223793E-16</c:v>
                      </c:pt>
                      <c:pt idx="7052">
                        <c:v>-1.724646005716414E-16</c:v>
                      </c:pt>
                      <c:pt idx="7053">
                        <c:v>-1.608251194221609E-16</c:v>
                      </c:pt>
                      <c:pt idx="7054">
                        <c:v>-1.491349909321536E-16</c:v>
                      </c:pt>
                      <c:pt idx="7055">
                        <c:v>-1.374064762214116E-16</c:v>
                      </c:pt>
                      <c:pt idx="7056">
                        <c:v>-1.256518268787425E-16</c:v>
                      </c:pt>
                      <c:pt idx="7057">
                        <c:v>-1.1388326872991759E-16</c:v>
                      </c:pt>
                      <c:pt idx="7058">
                        <c:v>-1.021129852296353E-16</c:v>
                      </c:pt>
                      <c:pt idx="7059">
                        <c:v>-9.0353100545342626E-17</c:v>
                      </c:pt>
                      <c:pt idx="7060">
                        <c:v>-7.8615662404689062E-17</c:v>
                      </c:pt>
                      <c:pt idx="7061">
                        <c:v>-6.6912624780562582E-17</c:v>
                      </c:pt>
                      <c:pt idx="7062">
                        <c:v>-5.5255830490675658E-17</c:v>
                      </c:pt>
                      <c:pt idx="7063">
                        <c:v>-4.3656993790414333E-17</c:v>
                      </c:pt>
                      <c:pt idx="7064">
                        <c:v>-3.2127683038024143E-17</c:v>
                      </c:pt>
                      <c:pt idx="7065">
                        <c:v>-2.067930351276264E-17</c:v>
                      </c:pt>
                      <c:pt idx="7066">
                        <c:v>-9.3230804655041669E-18</c:v>
                      </c:pt>
                      <c:pt idx="7067">
                        <c:v>1.9299575191610991E-18</c:v>
                      </c:pt>
                      <c:pt idx="7068">
                        <c:v>1.3068994771410811E-17</c:v>
                      </c:pt>
                      <c:pt idx="7069">
                        <c:v>2.4083444320180121E-17</c:v>
                      </c:pt>
                      <c:pt idx="7070">
                        <c:v>3.4962963139582237E-17</c:v>
                      </c:pt>
                      <c:pt idx="7071">
                        <c:v>4.5697466787996261E-17</c:v>
                      </c:pt>
                      <c:pt idx="7072">
                        <c:v>5.62771433741405E-17</c:v>
                      </c:pt>
                      <c:pt idx="7073">
                        <c:v>6.6692466788495699E-17</c:v>
                      </c:pt>
                      <c:pt idx="7074">
                        <c:v>7.6934209142789406E-17</c:v>
                      </c:pt>
                      <c:pt idx="7075">
                        <c:v>8.6993452366262973E-17</c:v>
                      </c:pt>
                      <c:pt idx="7076">
                        <c:v>9.6861598911785369E-17</c:v>
                      </c:pt>
                      <c:pt idx="7077">
                        <c:v>1.0653038153183811E-16</c:v>
                      </c:pt>
                      <c:pt idx="7078">
                        <c:v>1.159918720895232E-16</c:v>
                      </c:pt>
                      <c:pt idx="7079">
                        <c:v>1.2523848937668801E-16</c:v>
                      </c:pt>
                      <c:pt idx="7080">
                        <c:v>1.342630059173476E-16</c:v>
                      </c:pt>
                      <c:pt idx="7081">
                        <c:v>1.4305855374152309E-16</c:v>
                      </c:pt>
                      <c:pt idx="7082">
                        <c:v>1.516186291206751E-16</c:v>
                      </c:pt>
                      <c:pt idx="7083">
                        <c:v>1.5993709626332519E-16</c:v>
                      </c:pt>
                      <c:pt idx="7084">
                        <c:v>1.680081899752575E-16</c:v>
                      </c:pt>
                      <c:pt idx="7085">
                        <c:v>1.758265172957241E-16</c:v>
                      </c:pt>
                      <c:pt idx="7086">
                        <c:v>1.8338705812704201E-16</c:v>
                      </c:pt>
                      <c:pt idx="7087">
                        <c:v>1.9068516488139041E-16</c:v>
                      </c:pt>
                      <c:pt idx="7088">
                        <c:v>1.9771656117395769E-16</c:v>
                      </c:pt>
                      <c:pt idx="7089">
                        <c:v>2.044773395978397E-16</c:v>
                      </c:pt>
                      <c:pt idx="7090">
                        <c:v>2.109639586204477E-16</c:v>
                      </c:pt>
                      <c:pt idx="7091">
                        <c:v>2.171732386468093E-16</c:v>
                      </c:pt>
                      <c:pt idx="7092">
                        <c:v>2.231023572988447E-16</c:v>
                      </c:pt>
                      <c:pt idx="7093">
                        <c:v>2.2874884396411231E-16</c:v>
                      </c:pt>
                      <c:pt idx="7094">
                        <c:v>2.3411057367067019E-16</c:v>
                      </c:pt>
                      <c:pt idx="7095">
                        <c:v>2.3918576034793151E-16</c:v>
                      </c:pt>
                      <c:pt idx="7096">
                        <c:v>2.4397294953543529E-16</c:v>
                      </c:pt>
                      <c:pt idx="7097">
                        <c:v>2.4847101060386428E-16</c:v>
                      </c:pt>
                      <c:pt idx="7098">
                        <c:v>2.5267912855349249E-16</c:v>
                      </c:pt>
                      <c:pt idx="7099">
                        <c:v>2.565967954564365E-16</c:v>
                      </c:pt>
                      <c:pt idx="7100">
                        <c:v>2.6022380160914798E-16</c:v>
                      </c:pt>
                      <c:pt idx="7101">
                        <c:v>2.63560226461331E-16</c:v>
                      </c:pt>
                      <c:pt idx="7102">
                        <c:v>2.666064293867747E-16</c:v>
                      </c:pt>
                      <c:pt idx="7103">
                        <c:v>2.6936304036013359E-16</c:v>
                      </c:pt>
                      <c:pt idx="7104">
                        <c:v>2.7183095060184511E-16</c:v>
                      </c:pt>
                      <c:pt idx="7105">
                        <c:v>2.7401130325127198E-16</c:v>
                      </c:pt>
                      <c:pt idx="7106">
                        <c:v>2.7590548412513359E-16</c:v>
                      </c:pt>
                      <c:pt idx="7107">
                        <c:v>2.7751511261527788E-16</c:v>
                      </c:pt>
                      <c:pt idx="7108">
                        <c:v>2.788420327762682E-16</c:v>
                      </c:pt>
                      <c:pt idx="7109">
                        <c:v>2.7988830464927072E-16</c:v>
                      </c:pt>
                      <c:pt idx="7110">
                        <c:v>2.8065619586450651E-16</c:v>
                      </c:pt>
                      <c:pt idx="7111">
                        <c:v>2.8114817356010691E-16</c:v>
                      </c:pt>
                      <c:pt idx="7112">
                        <c:v>2.8136689665033418E-16</c:v>
                      </c:pt>
                      <c:pt idx="7113">
                        <c:v>2.8131520847130681E-16</c:v>
                      </c:pt>
                      <c:pt idx="7114">
                        <c:v>2.8099612982725419E-16</c:v>
                      </c:pt>
                      <c:pt idx="7115">
                        <c:v>2.8041285245514831E-16</c:v>
                      </c:pt>
                      <c:pt idx="7116">
                        <c:v>2.7956873292036811E-16</c:v>
                      </c:pt>
                      <c:pt idx="7117">
                        <c:v>2.784672869508055E-16</c:v>
                      </c:pt>
                      <c:pt idx="7118">
                        <c:v>2.7711218421167072E-16</c:v>
                      </c:pt>
                      <c:pt idx="7119">
                        <c:v>2.7550724351812698E-16</c:v>
                      </c:pt>
                      <c:pt idx="7120">
                        <c:v>2.7365642847793789E-16</c:v>
                      </c:pt>
                      <c:pt idx="7121">
                        <c:v>2.7156384355155328E-16</c:v>
                      </c:pt>
                      <c:pt idx="7122">
                        <c:v>2.69233730512405E-16</c:v>
                      </c:pt>
                      <c:pt idx="7123">
                        <c:v>2.666704652859089E-16</c:v>
                      </c:pt>
                      <c:pt idx="7124">
                        <c:v>2.6387855514166741E-16</c:v>
                      </c:pt>
                      <c:pt idx="7125">
                        <c:v>2.6086263620948512E-16</c:v>
                      </c:pt>
                      <c:pt idx="7126">
                        <c:v>2.5762747128665099E-16</c:v>
                      </c:pt>
                      <c:pt idx="7127">
                        <c:v>2.5417794790073192E-16</c:v>
                      </c:pt>
                      <c:pt idx="7128">
                        <c:v>2.5051907658959549E-16</c:v>
                      </c:pt>
                      <c:pt idx="7129">
                        <c:v>2.4665598935826311E-16</c:v>
                      </c:pt>
                      <c:pt idx="7130">
                        <c:v>2.4259393827022298E-16</c:v>
                      </c:pt>
                      <c:pt idx="7131">
                        <c:v>2.3833829412966308E-16</c:v>
                      </c:pt>
                      <c:pt idx="7132">
                        <c:v>2.3389454521020102E-16</c:v>
                      </c:pt>
                      <c:pt idx="7133">
                        <c:v>2.2926829598511898E-16</c:v>
                      </c:pt>
                      <c:pt idx="7134">
                        <c:v>2.2446526581420128E-16</c:v>
                      </c:pt>
                      <c:pt idx="7135">
                        <c:v>2.1949128754284921E-16</c:v>
                      </c:pt>
                      <c:pt idx="7136">
                        <c:v>2.1435230596976301E-16</c:v>
                      </c:pt>
                      <c:pt idx="7137">
                        <c:v>2.0905437614101681E-16</c:v>
                      </c:pt>
                      <c:pt idx="7138">
                        <c:v>2.036036614300804E-16</c:v>
                      </c:pt>
                      <c:pt idx="7139">
                        <c:v>1.9800643136523351E-16</c:v>
                      </c:pt>
                      <c:pt idx="7140">
                        <c:v>1.922690591685475E-16</c:v>
                      </c:pt>
                      <c:pt idx="7141">
                        <c:v>1.8639801897328461E-16</c:v>
                      </c:pt>
                      <c:pt idx="7142">
                        <c:v>1.8039988268963309E-16</c:v>
                      </c:pt>
                      <c:pt idx="7143">
                        <c:v>1.7428131649238799E-16</c:v>
                      </c:pt>
                      <c:pt idx="7144">
                        <c:v>1.6804907690742399E-16</c:v>
                      </c:pt>
                      <c:pt idx="7145">
                        <c:v>1.617100064780014E-16</c:v>
                      </c:pt>
                      <c:pt idx="7146">
                        <c:v>1.5527102899596811E-16</c:v>
                      </c:pt>
                      <c:pt idx="7147">
                        <c:v>1.4873914428691459E-16</c:v>
                      </c:pt>
                      <c:pt idx="7148">
                        <c:v>1.421214225427499E-16</c:v>
                      </c:pt>
                      <c:pt idx="7149">
                        <c:v>1.3542499819972569E-16</c:v>
                      </c:pt>
                      <c:pt idx="7150">
                        <c:v>1.2865706336379891E-16</c:v>
                      </c:pt>
                      <c:pt idx="7151">
                        <c:v>1.2182486079027899E-16</c:v>
                      </c:pt>
                      <c:pt idx="7152">
                        <c:v>1.149356764283238E-16</c:v>
                      </c:pt>
                      <c:pt idx="7153">
                        <c:v>1.079968315456528E-16</c:v>
                      </c:pt>
                      <c:pt idx="7154">
                        <c:v>1.010156744525837E-16</c:v>
                      </c:pt>
                      <c:pt idx="7155">
                        <c:v>9.399957184862943E-17</c:v>
                      </c:pt>
                      <c:pt idx="7156">
                        <c:v>8.6955899818438102E-17</c:v>
                      </c:pt>
                      <c:pt idx="7157">
                        <c:v>7.9892034507765444E-17</c:v>
                      </c:pt>
                      <c:pt idx="7158">
                        <c:v>7.2815342512865834E-17</c:v>
                      </c:pt>
                      <c:pt idx="7159">
                        <c:v>6.5733171020241839E-17</c:v>
                      </c:pt>
                      <c:pt idx="7160">
                        <c:v>5.8652837735980784E-17</c:v>
                      </c:pt>
                      <c:pt idx="7161">
                        <c:v>5.1581620646469431E-17</c:v>
                      </c:pt>
                      <c:pt idx="7162">
                        <c:v>4.4526747654072528E-17</c:v>
                      </c:pt>
                      <c:pt idx="7163">
                        <c:v>3.749538613340725E-17</c:v>
                      </c:pt>
                      <c:pt idx="7164">
                        <c:v>3.0494632454494492E-17</c:v>
                      </c:pt>
                      <c:pt idx="7165">
                        <c:v>2.3531501520719999E-17</c:v>
                      </c:pt>
                      <c:pt idx="7166">
                        <c:v>1.6612916369295391E-17</c:v>
                      </c:pt>
                      <c:pt idx="7167">
                        <c:v>9.7456978826074901E-18</c:v>
                      </c:pt>
                      <c:pt idx="7168">
                        <c:v>2.9365546583447659E-18</c:v>
                      </c:pt>
                      <c:pt idx="7169">
                        <c:v>-3.8079269144779664E-18</c:v>
                      </c:pt>
                      <c:pt idx="7170">
                        <c:v>-1.048129232728748E-17</c:v>
                      </c:pt>
                      <c:pt idx="7171">
                        <c:v>-1.707722832653931E-17</c:v>
                      </c:pt>
                      <c:pt idx="7172">
                        <c:v>-2.3589571948274619E-17</c:v>
                      </c:pt>
                      <c:pt idx="7173">
                        <c:v>-3.0012319171343849E-17</c:v>
                      </c:pt>
                      <c:pt idx="7174">
                        <c:v>-3.6339633150753129E-17</c:v>
                      </c:pt>
                      <c:pt idx="7175">
                        <c:v>-4.2565851995116542E-17</c:v>
                      </c:pt>
                      <c:pt idx="7176">
                        <c:v>-4.8685496055027813E-17</c:v>
                      </c:pt>
                      <c:pt idx="7177">
                        <c:v>-5.4693274692607082E-17</c:v>
                      </c:pt>
                      <c:pt idx="7178">
                        <c:v>-6.0584092505619012E-17</c:v>
                      </c:pt>
                      <c:pt idx="7179">
                        <c:v>-6.6353054983094958E-17</c:v>
                      </c:pt>
                      <c:pt idx="7180">
                        <c:v>-7.1995473573450181E-17</c:v>
                      </c:pt>
                      <c:pt idx="7181">
                        <c:v>-7.7506870149497718E-17</c:v>
                      </c:pt>
                      <c:pt idx="7182">
                        <c:v>-8.288298085889246E-17</c:v>
                      </c:pt>
                      <c:pt idx="7183">
                        <c:v>-8.8119759352596902E-17</c:v>
                      </c:pt>
                      <c:pt idx="7184">
                        <c:v>-9.3213379387781295E-17</c:v>
                      </c:pt>
                      <c:pt idx="7185">
                        <c:v>-9.816023680552599E-17</c:v>
                      </c:pt>
                      <c:pt idx="7186">
                        <c:v>-1.029569508879286E-16</c:v>
                      </c:pt>
                      <c:pt idx="7187">
                        <c:v>-1.076003651027013E-16</c:v>
                      </c:pt>
                      <c:pt idx="7188">
                        <c:v>-1.1208754724727841E-16</c:v>
                      </c:pt>
                      <c:pt idx="7189">
                        <c:v>-1.164157890081953E-16</c:v>
                      </c:pt>
                      <c:pt idx="7190">
                        <c:v>-1.205826049545665E-16</c:v>
                      </c:pt>
                      <c:pt idx="7191">
                        <c:v>-1.245857309881869E-16</c:v>
                      </c:pt>
                      <c:pt idx="7192">
                        <c:v>-1.28423122275507E-16</c:v>
                      </c:pt>
                      <c:pt idx="7193">
                        <c:v>-1.3209295068958661E-16</c:v>
                      </c:pt>
                      <c:pt idx="7194">
                        <c:v>-1.3559360179277621E-16</c:v>
                      </c:pt>
                      <c:pt idx="7195">
                        <c:v>-1.3892367139306481E-16</c:v>
                      </c:pt>
                      <c:pt idx="7196">
                        <c:v>-1.420819617088708E-16</c:v>
                      </c:pt>
                      <c:pt idx="7197">
                        <c:v>-1.4506747717896989E-16</c:v>
                      </c:pt>
                      <c:pt idx="7198">
                        <c:v>-1.478794199553753E-16</c:v>
                      </c:pt>
                      <c:pt idx="7199">
                        <c:v>-1.505171851180231E-16</c:v>
                      </c:pt>
                      <c:pt idx="7200">
                        <c:v>-1.5298035565099199E-16</c:v>
                      </c:pt>
                      <c:pt idx="7201">
                        <c:v>-1.5526869722005641E-16</c:v>
                      </c:pt>
                      <c:pt idx="7202">
                        <c:v>-1.5738215279164751E-16</c:v>
                      </c:pt>
                      <c:pt idx="7203">
                        <c:v>-1.593208371329063E-16</c:v>
                      </c:pt>
                      <c:pt idx="7204">
                        <c:v>-1.6108503123182859E-16</c:v>
                      </c:pt>
                      <c:pt idx="7205">
                        <c:v>-1.626751766757555E-16</c:v>
                      </c:pt>
                      <c:pt idx="7206">
                        <c:v>-1.6409187002509971E-16</c:v>
                      </c:pt>
                      <c:pt idx="7207">
                        <c:v>-1.653358572177463E-16</c:v>
                      </c:pt>
                      <c:pt idx="7208">
                        <c:v>-1.6640802803784141E-16</c:v>
                      </c:pt>
                      <c:pt idx="7209">
                        <c:v>-1.6730941068065259E-16</c:v>
                      </c:pt>
                      <c:pt idx="7210">
                        <c:v>-1.6804116644289979E-16</c:v>
                      </c:pt>
                      <c:pt idx="7211">
                        <c:v>-1.6860458456562129E-16</c:v>
                      </c:pt>
                      <c:pt idx="7212">
                        <c:v>-1.690010772539329E-16</c:v>
                      </c:pt>
                      <c:pt idx="7213">
                        <c:v>-1.692321748953024E-16</c:v>
                      </c:pt>
                      <c:pt idx="7214">
                        <c:v>-1.6929952149506129E-16</c:v>
                      </c:pt>
                      <c:pt idx="7215">
                        <c:v>-1.69204870344882E-16</c:v>
                      </c:pt>
                      <c:pt idx="7216">
                        <c:v>-1.689500799368293E-16</c:v>
                      </c:pt>
                      <c:pt idx="7217">
                        <c:v>-1.6853711013252491E-16</c:v>
                      </c:pt>
                      <c:pt idx="7218">
                        <c:v>-1.679680185937809E-16</c:v>
                      </c:pt>
                      <c:pt idx="7219">
                        <c:v>-1.6724495747793921E-16</c:v>
                      </c:pt>
                      <c:pt idx="7220">
                        <c:v>-1.663701703980456E-16</c:v>
                      </c:pt>
                      <c:pt idx="7221">
                        <c:v>-1.6534598964497031E-16</c:v>
                      </c:pt>
                      <c:pt idx="7222">
                        <c:v>-1.6417483366560821E-16</c:v>
                      </c:pt>
                      <c:pt idx="7223">
                        <c:v>-1.6285920478847301E-16</c:v>
                      </c:pt>
                      <c:pt idx="7224">
                        <c:v>-1.614016871853285E-16</c:v>
                      </c:pt>
                      <c:pt idx="7225">
                        <c:v>-1.598049450548811E-16</c:v>
                      </c:pt>
                      <c:pt idx="7226">
                        <c:v>-1.5807172101231459E-16</c:v>
                      </c:pt>
                      <c:pt idx="7227">
                        <c:v>-1.562048346661599E-16</c:v>
                      </c:pt>
                      <c:pt idx="7228">
                        <c:v>-1.542071813621443E-16</c:v>
                      </c:pt>
                      <c:pt idx="7229">
                        <c:v>-1.5208173107190421E-16</c:v>
                      </c:pt>
                      <c:pt idx="7230">
                        <c:v>-1.498315274029679E-16</c:v>
                      </c:pt>
                      <c:pt idx="7231">
                        <c:v>-1.474596867051803E-16</c:v>
                      </c:pt>
                      <c:pt idx="7232">
                        <c:v>-1.4496939724786021E-16</c:v>
                      </c:pt>
                      <c:pt idx="7233">
                        <c:v>-1.423639184411365E-16</c:v>
                      </c:pt>
                      <c:pt idx="7234">
                        <c:v>-1.3964658007463259E-16</c:v>
                      </c:pt>
                      <c:pt idx="7235">
                        <c:v>-1.368207815464246E-16</c:v>
                      </c:pt>
                      <c:pt idx="7236">
                        <c:v>-1.338899910553391E-16</c:v>
                      </c:pt>
                      <c:pt idx="7237">
                        <c:v>-1.3085774472999301E-16</c:v>
                      </c:pt>
                      <c:pt idx="7238">
                        <c:v>-1.277276456687461E-16</c:v>
                      </c:pt>
                      <c:pt idx="7239">
                        <c:v>-1.2450336286538729E-16</c:v>
                      </c:pt>
                      <c:pt idx="7240">
                        <c:v>-1.211886299968081E-16</c:v>
                      </c:pt>
                      <c:pt idx="7241">
                        <c:v>-1.1778724404996701E-16</c:v>
                      </c:pt>
                      <c:pt idx="7242">
                        <c:v>-1.143030637672496E-16</c:v>
                      </c:pt>
                      <c:pt idx="7243">
                        <c:v>-1.107400078910257E-16</c:v>
                      </c:pt>
                      <c:pt idx="7244">
                        <c:v>-1.0710205319006939E-16</c:v>
                      </c:pt>
                      <c:pt idx="7245">
                        <c:v>-1.033932322527326E-16</c:v>
                      </c:pt>
                      <c:pt idx="7246">
                        <c:v>-9.9617631034042831E-17</c:v>
                      </c:pt>
                      <c:pt idx="7247">
                        <c:v>-9.5779386146066898E-17</c:v>
                      </c:pt>
                      <c:pt idx="7248">
                        <c:v>-9.1882681883616862E-17</c:v>
                      </c:pt>
                      <c:pt idx="7249">
                        <c:v>-8.7931746979743176E-17</c:v>
                      </c:pt>
                      <c:pt idx="7250">
                        <c:v>-8.3930851088098721E-17</c:v>
                      </c:pt>
                      <c:pt idx="7251">
                        <c:v>-7.9884300991987565E-17</c:v>
                      </c:pt>
                      <c:pt idx="7252">
                        <c:v>-7.5796436542361078E-17</c:v>
                      </c:pt>
                      <c:pt idx="7253">
                        <c:v>-7.167162632979575E-17</c:v>
                      </c:pt>
                      <c:pt idx="7254">
                        <c:v>-6.7514263098094194E-17</c:v>
                      </c:pt>
                      <c:pt idx="7255">
                        <c:v>-6.3328758909439352E-17</c:v>
                      </c:pt>
                      <c:pt idx="7256">
                        <c:v>-5.9119540073734061E-17</c:v>
                      </c:pt>
                      <c:pt idx="7257">
                        <c:v>-5.4891041856967922E-17</c:v>
                      </c:pt>
                      <c:pt idx="7258">
                        <c:v>-5.0647702985572787E-17</c:v>
                      </c:pt>
                      <c:pt idx="7259">
                        <c:v>-4.6393959965918191E-17</c:v>
                      </c:pt>
                      <c:pt idx="7260">
                        <c:v>-4.2134241240028491E-17</c:v>
                      </c:pt>
                      <c:pt idx="7261">
                        <c:v>-3.7872961200091201E-17</c:v>
                      </c:pt>
                      <c:pt idx="7262">
                        <c:v>-3.3614514086146069E-17</c:v>
                      </c:pt>
                      <c:pt idx="7263">
                        <c:v>-2.936326779255798E-17</c:v>
                      </c:pt>
                      <c:pt idx="7264">
                        <c:v>-2.5123557609859721E-17</c:v>
                      </c:pt>
                      <c:pt idx="7265">
                        <c:v>-2.0899679929799589E-17</c:v>
                      </c:pt>
                      <c:pt idx="7266">
                        <c:v>-1.6695885941709149E-17</c:v>
                      </c:pt>
                      <c:pt idx="7267">
                        <c:v>-1.251637534902218E-17</c:v>
                      </c:pt>
                      <c:pt idx="7268">
                        <c:v>-8.3652901349566242E-18</c:v>
                      </c:pt>
                      <c:pt idx="7269">
                        <c:v>-4.2467084062226842E-18</c:v>
                      </c:pt>
                      <c:pt idx="7270">
                        <c:v>-1.6463834344685849E-19</c:v>
                      </c:pt>
                      <c:pt idx="7271">
                        <c:v>3.876987713347771E-18</c:v>
                      </c:pt>
                      <c:pt idx="7272">
                        <c:v>7.8743190168489871E-18</c:v>
                      </c:pt>
                      <c:pt idx="7273">
                        <c:v>1.182359197547796E-17</c:v>
                      </c:pt>
                      <c:pt idx="7274">
                        <c:v>1.5721135501777558E-17</c:v>
                      </c:pt>
                      <c:pt idx="7275">
                        <c:v>1.9563376122186319E-17</c:v>
                      </c:pt>
                      <c:pt idx="7276">
                        <c:v>2.334684282534086E-17</c:v>
                      </c:pt>
                      <c:pt idx="7277">
                        <c:v>2.7068171628043529E-17</c:v>
                      </c:pt>
                      <c:pt idx="7278">
                        <c:v>3.0724109839725401E-17</c:v>
                      </c:pt>
                      <c:pt idx="7279">
                        <c:v>3.4311520008082478E-17</c:v>
                      </c:pt>
                      <c:pt idx="7280">
                        <c:v>3.7827383530905069E-17</c:v>
                      </c:pt>
                      <c:pt idx="7281">
                        <c:v>4.1268803921083768E-17</c:v>
                      </c:pt>
                      <c:pt idx="7282">
                        <c:v>4.4633009714079058E-17</c:v>
                      </c:pt>
                      <c:pt idx="7283">
                        <c:v>4.7917357009573679E-17</c:v>
                      </c:pt>
                      <c:pt idx="7284">
                        <c:v>5.1119331641339008E-17</c:v>
                      </c:pt>
                      <c:pt idx="7285">
                        <c:v>5.4236550971637863E-17</c:v>
                      </c:pt>
                      <c:pt idx="7286">
                        <c:v>5.726676530912049E-17</c:v>
                      </c:pt>
                      <c:pt idx="7287">
                        <c:v>6.0207858951363229E-17</c:v>
                      </c:pt>
                      <c:pt idx="7288">
                        <c:v>6.3057850855582305E-17</c:v>
                      </c:pt>
                      <c:pt idx="7289">
                        <c:v>6.5814894943461202E-17</c:v>
                      </c:pt>
                      <c:pt idx="7290">
                        <c:v>6.847728004813415E-17</c:v>
                      </c:pt>
                      <c:pt idx="7291">
                        <c:v>7.104342951354153E-17</c:v>
                      </c:pt>
                      <c:pt idx="7292">
                        <c:v>7.3511900458471131E-17</c:v>
                      </c:pt>
                      <c:pt idx="7293">
                        <c:v>7.5881382719339111E-17</c:v>
                      </c:pt>
                      <c:pt idx="7294">
                        <c:v>7.8150697487766649E-17</c:v>
                      </c:pt>
                      <c:pt idx="7295">
                        <c:v>8.0318795660397975E-17</c:v>
                      </c:pt>
                      <c:pt idx="7296">
                        <c:v>8.238475592003753E-17</c:v>
                      </c:pt>
                      <c:pt idx="7297">
                        <c:v>8.4347782568361697E-17</c:v>
                      </c:pt>
                      <c:pt idx="7298">
                        <c:v>8.6207203131669866E-17</c:v>
                      </c:pt>
                      <c:pt idx="7299">
                        <c:v>8.7962465761919337E-17</c:v>
                      </c:pt>
                      <c:pt idx="7300">
                        <c:v>8.9613136456211562E-17</c:v>
                      </c:pt>
                      <c:pt idx="7301">
                        <c:v>9.1158896118211899E-17</c:v>
                      </c:pt>
                      <c:pt idx="7302">
                        <c:v>9.2599537485533117E-17</c:v>
                      </c:pt>
                      <c:pt idx="7303">
                        <c:v>9.3934961947072377E-17</c:v>
                      </c:pt>
                      <c:pt idx="7304">
                        <c:v>9.5165176274361351E-17</c:v>
                      </c:pt>
                      <c:pt idx="7305">
                        <c:v>9.6290289290649943E-17</c:v>
                      </c:pt>
                      <c:pt idx="7306">
                        <c:v>9.7310508501079445E-17</c:v>
                      </c:pt>
                      <c:pt idx="7307">
                        <c:v>9.8226136706582463E-17</c:v>
                      </c:pt>
                      <c:pt idx="7308">
                        <c:v>9.9037568623463528E-17</c:v>
                      </c:pt>
                      <c:pt idx="7309">
                        <c:v>9.9745287529536583E-17</c:v>
                      </c:pt>
                      <c:pt idx="7310">
                        <c:v>1.003498619566675E-16</c:v>
                      </c:pt>
                      <c:pt idx="7311">
                        <c:v>1.008519424482396E-16</c:v>
                      </c:pt>
                      <c:pt idx="7312">
                        <c:v>1.012522583987234E-16</c:v>
                      </c:pt>
                      <c:pt idx="7313">
                        <c:v>1.015516149909622E-16</c:v>
                      </c:pt>
                      <c:pt idx="7314">
                        <c:v>1.017508902452342E-16</c:v>
                      </c:pt>
                      <c:pt idx="7315">
                        <c:v>1.0185103219239181E-16</c:v>
                      </c:pt>
                      <c:pt idx="7316">
                        <c:v>1.018530561816604E-16</c:v>
                      </c:pt>
                      <c:pt idx="7317">
                        <c:v>1.017580423318063E-16</c:v>
                      </c:pt>
                      <c:pt idx="7318">
                        <c:v>1.0156713313255531E-16</c:v>
                      </c:pt>
                      <c:pt idx="7319">
                        <c:v>1.012815312012342E-16</c:v>
                      </c:pt>
                      <c:pt idx="7320">
                        <c:v>1.009024971977221E-16</c:v>
                      </c:pt>
                      <c:pt idx="7321">
                        <c:v>1.004313478989259E-16</c:v>
                      </c:pt>
                      <c:pt idx="7322">
                        <c:v>9.9869454432129204E-17</c:v>
                      </c:pt>
                      <c:pt idx="7323">
                        <c:v>9.9218240664762974E-17</c:v>
                      </c:pt>
                      <c:pt idx="7324">
                        <c:v>9.8479181746409706E-17</c:v>
                      </c:pt>
                      <c:pt idx="7325">
                        <c:v>9.7653802797140656E-17</c:v>
                      </c:pt>
                      <c:pt idx="7326">
                        <c:v>9.6743677734753948E-17</c:v>
                      </c:pt>
                      <c:pt idx="7327">
                        <c:v>9.5750428231936172E-17</c:v>
                      </c:pt>
                      <c:pt idx="7328">
                        <c:v>9.4675722793031934E-17</c:v>
                      </c:pt>
                      <c:pt idx="7329">
                        <c:v>9.3521275938863022E-17</c:v>
                      </c:pt>
                      <c:pt idx="7330">
                        <c:v>9.2288847486871446E-17</c:v>
                      </c:pt>
                      <c:pt idx="7331">
                        <c:v>9.0980241912935403E-17</c:v>
                      </c:pt>
                      <c:pt idx="7332">
                        <c:v>8.9597307780368582E-17</c:v>
                      </c:pt>
                      <c:pt idx="7333">
                        <c:v>8.8141937220900146E-17</c:v>
                      </c:pt>
                      <c:pt idx="7334">
                        <c:v>8.661606545195691E-17</c:v>
                      </c:pt>
                      <c:pt idx="7335">
                        <c:v>8.5021670314228401E-17</c:v>
                      </c:pt>
                      <c:pt idx="7336">
                        <c:v>8.336077181322515E-17</c:v>
                      </c:pt>
                      <c:pt idx="7337">
                        <c:v>8.1635431648596603E-17</c:v>
                      </c:pt>
                      <c:pt idx="7338">
                        <c:v>7.9847752715080822E-17</c:v>
                      </c:pt>
                      <c:pt idx="7339">
                        <c:v>7.7999878559179694E-17</c:v>
                      </c:pt>
                      <c:pt idx="7340">
                        <c:v>7.6093992776236708E-17</c:v>
                      </c:pt>
                      <c:pt idx="7341">
                        <c:v>7.4132318333030187E-17</c:v>
                      </c:pt>
                      <c:pt idx="7342">
                        <c:v>7.2117116801831379E-17</c:v>
                      </c:pt>
                      <c:pt idx="7343">
                        <c:v>7.0050687492742059E-17</c:v>
                      </c:pt>
                      <c:pt idx="7344">
                        <c:v>6.7935366472053914E-17</c:v>
                      </c:pt>
                      <c:pt idx="7345">
                        <c:v>6.5773525455519484E-17</c:v>
                      </c:pt>
                      <c:pt idx="7346">
                        <c:v>6.3567570566698159E-17</c:v>
                      </c:pt>
                      <c:pt idx="7347">
                        <c:v>6.1319940951709494E-17</c:v>
                      </c:pt>
                      <c:pt idx="7348">
                        <c:v>5.9033107243226234E-17</c:v>
                      </c:pt>
                      <c:pt idx="7349">
                        <c:v>5.6709569867984563E-17</c:v>
                      </c:pt>
                      <c:pt idx="7350">
                        <c:v>5.4351857193508442E-17</c:v>
                      </c:pt>
                      <c:pt idx="7351">
                        <c:v>5.1962523511397851E-17</c:v>
                      </c:pt>
                      <c:pt idx="7352">
                        <c:v>4.9544146856050069E-17</c:v>
                      </c:pt>
                      <c:pt idx="7353">
                        <c:v>4.7099326659240671E-17</c:v>
                      </c:pt>
                      <c:pt idx="7354">
                        <c:v>4.4630681242693513E-17</c:v>
                      </c:pt>
                      <c:pt idx="7355">
                        <c:v>4.2140845152164367E-17</c:v>
                      </c:pt>
                      <c:pt idx="7356">
                        <c:v>3.9632466338233632E-17</c:v>
                      </c:pt>
                      <c:pt idx="7357">
                        <c:v>3.7108203190486749E-17</c:v>
                      </c:pt>
                      <c:pt idx="7358">
                        <c:v>3.4570721433122799E-17</c:v>
                      </c:pt>
                      <c:pt idx="7359">
                        <c:v>3.2022690891449872E-17</c:v>
                      </c:pt>
                      <c:pt idx="7360">
                        <c:v>2.9466782140095618E-17</c:v>
                      </c:pt>
                      <c:pt idx="7361">
                        <c:v>2.69056630447947E-17</c:v>
                      </c:pt>
                      <c:pt idx="7362">
                        <c:v>2.4341995210857799E-17</c:v>
                      </c:pt>
                      <c:pt idx="7363">
                        <c:v>2.1778430352407511E-17</c:v>
                      </c:pt>
                      <c:pt idx="7364">
                        <c:v>1.921760659724472E-17</c:v>
                      </c:pt>
                      <c:pt idx="7365">
                        <c:v>1.6662144743077311E-17</c:v>
                      </c:pt>
                      <c:pt idx="7366">
                        <c:v>1.4114644481416E-17</c:v>
                      </c:pt>
                      <c:pt idx="7367">
                        <c:v>1.1577680605890519E-17</c:v>
                      </c:pt>
                      <c:pt idx="7368">
                        <c:v>9.0537992222322497E-18</c:v>
                      </c:pt>
                      <c:pt idx="7369">
                        <c:v>6.5455139771737763E-18</c:v>
                      </c:pt>
                      <c:pt idx="7370">
                        <c:v>4.0553023237996043E-18</c:v>
                      </c:pt>
                      <c:pt idx="7371">
                        <c:v>1.5856018406690329E-18</c:v>
                      </c:pt>
                      <c:pt idx="7372">
                        <c:v>-8.6119337809013201E-19</c:v>
                      </c:pt>
                      <c:pt idx="7373">
                        <c:v>-3.282736244941204E-18</c:v>
                      </c:pt>
                      <c:pt idx="7374">
                        <c:v>-5.676730096903659E-18</c:v>
                      </c:pt>
                      <c:pt idx="7375">
                        <c:v>-8.040931993698827E-18</c:v>
                      </c:pt>
                      <c:pt idx="7376">
                        <c:v>-1.0373155880907E-17</c:v>
                      </c:pt>
                      <c:pt idx="7377">
                        <c:v>-1.2671275604066689E-17</c:v>
                      </c:pt>
                      <c:pt idx="7378">
                        <c:v>-1.493322776038728E-17</c:v>
                      </c:pt>
                      <c:pt idx="7379">
                        <c:v>-1.7157014375873259E-17</c:v>
                      </c:pt>
                      <c:pt idx="7380">
                        <c:v>-1.9340705396826109E-17</c:v>
                      </c:pt>
                      <c:pt idx="7381">
                        <c:v>-2.148244098582811E-17</c:v>
                      </c:pt>
                      <c:pt idx="7382">
                        <c:v>-2.358043361357835E-17</c:v>
                      </c:pt>
                      <c:pt idx="7383">
                        <c:v>-2.5632969939410689E-17</c:v>
                      </c:pt>
                      <c:pt idx="7384">
                        <c:v>-2.7638412474535E-17</c:v>
                      </c:pt>
                      <c:pt idx="7385">
                        <c:v>-2.9595201023587982E-17</c:v>
                      </c:pt>
                      <c:pt idx="7386">
                        <c:v>-3.1501853901435168E-17</c:v>
                      </c:pt>
                      <c:pt idx="7387">
                        <c:v>-3.335696892368751E-17</c:v>
                      </c:pt>
                      <c:pt idx="7388">
                        <c:v>-3.5159224170716283E-17</c:v>
                      </c:pt>
                      <c:pt idx="7389">
                        <c:v>-3.6907378526558553E-17</c:v>
                      </c:pt>
                      <c:pt idx="7390">
                        <c:v>-3.8600271995298948E-17</c:v>
                      </c:pt>
                      <c:pt idx="7391">
                        <c:v>-4.0236825799085091E-17</c:v>
                      </c:pt>
                      <c:pt idx="7392">
                        <c:v>-4.1816042263094062E-17</c:v>
                      </c:pt>
                      <c:pt idx="7393">
                        <c:v>-4.3337004494099189E-17</c:v>
                      </c:pt>
                      <c:pt idx="7394">
                        <c:v>-4.4798875860500348E-17</c:v>
                      </c:pt>
                      <c:pt idx="7395">
                        <c:v>-4.6200899282746978E-17</c:v>
                      </c:pt>
                      <c:pt idx="7396">
                        <c:v>-4.754239634410851E-17</c:v>
                      </c:pt>
                      <c:pt idx="7397">
                        <c:v>-4.8822766232768263E-17</c:v>
                      </c:pt>
                      <c:pt idx="7398">
                        <c:v>-5.0041484526948809E-17</c:v>
                      </c:pt>
                      <c:pt idx="7399">
                        <c:v>-5.1198101835565301E-17</c:v>
                      </c:pt>
                      <c:pt idx="7400">
                        <c:v>-5.2292242307557393E-17</c:v>
                      </c:pt>
                      <c:pt idx="7401">
                        <c:v>-5.3323602023460998E-17</c:v>
                      </c:pt>
                      <c:pt idx="7402">
                        <c:v>-5.429194728329089E-17</c:v>
                      </c:pt>
                      <c:pt idx="7403">
                        <c:v>-5.5197112804998122E-17</c:v>
                      </c:pt>
                      <c:pt idx="7404">
                        <c:v>-5.6038999847938496E-17</c:v>
                      </c:pt>
                      <c:pt idx="7405">
                        <c:v>-5.6817574275851189E-17</c:v>
                      </c:pt>
                      <c:pt idx="7406">
                        <c:v>-5.7532864573749546E-17</c:v>
                      </c:pt>
                      <c:pt idx="7407">
                        <c:v>-5.8184959832897872E-17</c:v>
                      </c:pt>
                      <c:pt idx="7408">
                        <c:v>-5.8774007717803692E-17</c:v>
                      </c:pt>
                      <c:pt idx="7409">
                        <c:v>-5.9300212428682681E-17</c:v>
                      </c:pt>
                      <c:pt idx="7410">
                        <c:v>-5.9763832672344189E-17</c:v>
                      </c:pt>
                      <c:pt idx="7411">
                        <c:v>-6.0165179653860954E-17</c:v>
                      </c:pt>
                      <c:pt idx="7412">
                        <c:v>-6.0504615100629135E-17</c:v>
                      </c:pt>
                      <c:pt idx="7413">
                        <c:v>-6.0782549329665207E-17</c:v>
                      </c:pt>
                      <c:pt idx="7414">
                        <c:v>-6.0999439368119156E-17</c:v>
                      </c:pt>
                      <c:pt idx="7415">
                        <c:v>-6.1155787136022806E-17</c:v>
                      </c:pt>
                      <c:pt idx="7416">
                        <c:v>-6.1252137699334162E-17</c:v>
                      </c:pt>
                      <c:pt idx="7417">
                        <c:v>-6.1289077600271875E-17</c:v>
                      </c:pt>
                      <c:pt idx="7418">
                        <c:v>-6.1267233270864067E-17</c:v>
                      </c:pt>
                      <c:pt idx="7419">
                        <c:v>-6.1187269534526362E-17</c:v>
                      </c:pt>
                      <c:pt idx="7420">
                        <c:v>-6.1049888199355301E-17</c:v>
                      </c:pt>
                      <c:pt idx="7421">
                        <c:v>-6.0855826745682997E-17</c:v>
                      </c:pt>
                      <c:pt idx="7422">
                        <c:v>-6.0605857109305513E-17</c:v>
                      </c:pt>
                      <c:pt idx="7423">
                        <c:v>-6.0300784560668813E-17</c:v>
                      </c:pt>
                      <c:pt idx="7424">
                        <c:v>-5.9941446679198084E-17</c:v>
                      </c:pt>
                      <c:pt idx="7425">
                        <c:v>-5.9528712420867428E-17</c:v>
                      </c:pt>
                      <c:pt idx="7426">
                        <c:v>-5.9063481276090878E-17</c:v>
                      </c:pt>
                      <c:pt idx="7427">
                        <c:v>-5.8546682514007966E-17</c:v>
                      </c:pt>
                      <c:pt idx="7428">
                        <c:v>-5.7979274508313588E-17</c:v>
                      </c:pt>
                      <c:pt idx="7429">
                        <c:v>-5.7362244138924721E-17</c:v>
                      </c:pt>
                      <c:pt idx="7430">
                        <c:v>-5.669660626295059E-17</c:v>
                      </c:pt>
                      <c:pt idx="7431">
                        <c:v>-5.5983403247732943E-17</c:v>
                      </c:pt>
                      <c:pt idx="7432">
                        <c:v>-5.5223704558086412E-17</c:v>
                      </c:pt>
                      <c:pt idx="7433">
                        <c:v>-5.4418606389292507E-17</c:v>
                      </c:pt>
                      <c:pt idx="7434">
                        <c:v>-5.3569231336952357E-17</c:v>
                      </c:pt>
                      <c:pt idx="7435">
                        <c:v>-5.2676728094454249E-17</c:v>
                      </c:pt>
                      <c:pt idx="7436">
                        <c:v>-5.1742271168492742E-17</c:v>
                      </c:pt>
                      <c:pt idx="7437">
                        <c:v>-5.0767060602938583E-17</c:v>
                      </c:pt>
                      <c:pt idx="7438">
                        <c:v>-4.9752321701284098E-17</c:v>
                      </c:pt>
                      <c:pt idx="7439">
                        <c:v>-4.8699304737867558E-17</c:v>
                      </c:pt>
                      <c:pt idx="7440">
                        <c:v>-4.760928464824647E-17</c:v>
                      </c:pt>
                      <c:pt idx="7441">
                        <c:v>-4.6483560689270198E-17</c:v>
                      </c:pt>
                      <c:pt idx="7442">
                        <c:v>-4.5323456059698957E-17</c:v>
                      </c:pt>
                      <c:pt idx="7443">
                        <c:v>-4.4130317472656842E-17</c:v>
                      </c:pt>
                      <c:pt idx="7444">
                        <c:v>-4.2905514671596198E-17</c:v>
                      </c:pt>
                      <c:pt idx="7445">
                        <c:v>-4.1650439882089143E-17</c:v>
                      </c:pt>
                      <c:pt idx="7446">
                        <c:v>-4.0366507192332319E-17</c:v>
                      </c:pt>
                      <c:pt idx="7447">
                        <c:v>-3.905515185596932E-17</c:v>
                      </c:pt>
                      <c:pt idx="7448">
                        <c:v>-3.7717829511558807E-17</c:v>
                      </c:pt>
                      <c:pt idx="7449">
                        <c:v>-3.6356015313888657E-17</c:v>
                      </c:pt>
                      <c:pt idx="7450">
                        <c:v>-3.4971202973075593E-17</c:v>
                      </c:pt>
                      <c:pt idx="7451">
                        <c:v>-3.3564903698417262E-17</c:v>
                      </c:pt>
                      <c:pt idx="7452">
                        <c:v>-3.2138645044741202E-17</c:v>
                      </c:pt>
                      <c:pt idx="7453">
                        <c:v>-3.0693969660040121E-17</c:v>
                      </c:pt>
                      <c:pt idx="7454">
                        <c:v>-2.9232433934094992E-17</c:v>
                      </c:pt>
                      <c:pt idx="7455">
                        <c:v>-2.7755606548711521E-17</c:v>
                      </c:pt>
                      <c:pt idx="7456">
                        <c:v>-2.626506693119056E-17</c:v>
                      </c:pt>
                      <c:pt idx="7457">
                        <c:v>-2.4762403613601761E-17</c:v>
                      </c:pt>
                      <c:pt idx="7458">
                        <c:v>-2.324921250126376E-17</c:v>
                      </c:pt>
                      <c:pt idx="7459">
                        <c:v>-2.172709505481967E-17</c:v>
                      </c:pt>
                      <c:pt idx="7460">
                        <c:v>-2.0197656391105199E-17</c:v>
                      </c:pt>
                      <c:pt idx="7461">
                        <c:v>-1.866250330878409E-17</c:v>
                      </c:pt>
                      <c:pt idx="7462">
                        <c:v>-1.712324224553013E-17</c:v>
                      </c:pt>
                      <c:pt idx="7463">
                        <c:v>-1.5581477174247831E-17</c:v>
                      </c:pt>
                      <c:pt idx="7464">
                        <c:v>-1.403880744636361E-17</c:v>
                      </c:pt>
                      <c:pt idx="7465">
                        <c:v>-1.2496825590944491E-17</c:v>
                      </c:pt>
                      <c:pt idx="7466">
                        <c:v>-1.095711507873752E-17</c:v>
                      </c:pt>
                      <c:pt idx="7467">
                        <c:v>-9.4212480607725346E-18</c:v>
                      </c:pt>
                      <c:pt idx="7468">
                        <c:v>-7.8907830914645688E-18</c:v>
                      </c:pt>
                      <c:pt idx="7469">
                        <c:v>-6.3672628463873604E-18</c:v>
                      </c:pt>
                      <c:pt idx="7470">
                        <c:v>-4.8522118451156598E-18</c:v>
                      </c:pt>
                      <c:pt idx="7471">
                        <c:v>-3.3471341896406722E-18</c:v>
                      </c:pt>
                      <c:pt idx="7472">
                        <c:v>-1.8535113287873039E-18</c:v>
                      </c:pt>
                      <c:pt idx="7473">
                        <c:v>-3.7279985909361369E-19</c:v>
                      </c:pt>
                      <c:pt idx="7474">
                        <c:v>1.09357062758936E-18</c:v>
                      </c:pt>
                      <c:pt idx="7475">
                        <c:v>2.5441996398035899E-18</c:v>
                      </c:pt>
                      <c:pt idx="7476">
                        <c:v>3.9777178157160102E-18</c:v>
                      </c:pt>
                      <c:pt idx="7477">
                        <c:v>5.3927888766274849E-18</c:v>
                      </c:pt>
                      <c:pt idx="7478">
                        <c:v>6.7881114958763273E-18</c:v>
                      </c:pt>
                      <c:pt idx="7479">
                        <c:v>8.1624210747971975E-18</c:v>
                      </c:pt>
                      <c:pt idx="7480">
                        <c:v>9.5144914180305034E-18</c:v>
                      </c:pt>
                      <c:pt idx="7481">
                        <c:v>1.0843136301100249E-17</c:v>
                      </c:pt>
                      <c:pt idx="7482">
                        <c:v>1.214721092383464E-17</c:v>
                      </c:pt>
                      <c:pt idx="7483">
                        <c:v>1.3425613244042769E-17</c:v>
                      </c:pt>
                      <c:pt idx="7484">
                        <c:v>1.4677285186565811E-17</c:v>
                      </c:pt>
                      <c:pt idx="7485">
                        <c:v>1.5901213723638679E-17</c:v>
                      </c:pt>
                      <c:pt idx="7486">
                        <c:v>1.709643182340937E-17</c:v>
                      </c:pt>
                      <c:pt idx="7487">
                        <c:v>1.8262019264228709E-17</c:v>
                      </c:pt>
                      <c:pt idx="7488">
                        <c:v>1.9397103313234161E-17</c:v>
                      </c:pt>
                      <c:pt idx="7489">
                        <c:v>2.0500859268655042E-17</c:v>
                      </c:pt>
                      <c:pt idx="7490">
                        <c:v>2.1572510866037259E-17</c:v>
                      </c:pt>
                      <c:pt idx="7491">
                        <c:v>2.2611330549551639E-17</c:v>
                      </c:pt>
                      <c:pt idx="7492">
                        <c:v>2.3616639610309671E-17</c:v>
                      </c:pt>
                      <c:pt idx="7493">
                        <c:v>2.458780819443594E-17</c:v>
                      </c:pt>
                      <c:pt idx="7494">
                        <c:v>2.5524255184456921E-17</c:v>
                      </c:pt>
                      <c:pt idx="7495">
                        <c:v>2.642544795829072E-17</c:v>
                      </c:pt>
                      <c:pt idx="7496">
                        <c:v>2.729090203079132E-17</c:v>
                      </c:pt>
                      <c:pt idx="7497">
                        <c:v>2.8120180583520017E-17</c:v>
                      </c:pt>
                      <c:pt idx="7498">
                        <c:v>2.8912893888959211E-17</c:v>
                      </c:pt>
                      <c:pt idx="7499">
                        <c:v>2.9668698635934753E-17</c:v>
                      </c:pt>
                      <c:pt idx="7500">
                        <c:v>3.0387297163522128E-17</c:v>
                      </c:pt>
                      <c:pt idx="7501">
                        <c:v>3.1068436611095628E-17</c:v>
                      </c:pt>
                      <c:pt idx="7502">
                        <c:v>3.1711907992535139E-17</c:v>
                      </c:pt>
                      <c:pt idx="7503">
                        <c:v>3.2317545202906E-17</c:v>
                      </c:pt>
                      <c:pt idx="7504">
                        <c:v>3.2885223966089642E-17</c:v>
                      </c:pt>
                      <c:pt idx="7505">
                        <c:v>3.34148607320411E-17</c:v>
                      </c:pt>
                      <c:pt idx="7506">
                        <c:v>3.3906411532353407E-17</c:v>
                      </c:pt>
                      <c:pt idx="7507">
                        <c:v>3.4359870802849552E-17</c:v>
                      </c:pt>
                      <c:pt idx="7508">
                        <c:v>3.4775270181814482E-17</c:v>
                      </c:pt>
                      <c:pt idx="7509">
                        <c:v>3.5152677292362029E-17</c:v>
                      </c:pt>
                      <c:pt idx="7510">
                        <c:v>3.5492194517185471E-17</c:v>
                      </c:pt>
                      <c:pt idx="7511">
                        <c:v>3.579395777370315E-17</c:v>
                      </c:pt>
                      <c:pt idx="7512">
                        <c:v>3.6058135297245147E-17</c:v>
                      </c:pt>
                      <c:pt idx="7513">
                        <c:v>3.6284926439540838E-17</c:v>
                      </c:pt>
                      <c:pt idx="7514">
                        <c:v>3.6474560489331519E-17</c:v>
                      </c:pt>
                      <c:pt idx="7515">
                        <c:v>3.6627295521420267E-17</c:v>
                      </c:pt>
                      <c:pt idx="7516">
                        <c:v>3.6743417279948799E-17</c:v>
                      </c:pt>
                      <c:pt idx="7517">
                        <c:v>3.6823238101102959E-17</c:v>
                      </c:pt>
                      <c:pt idx="7518">
                        <c:v>3.6867095879842398E-17</c:v>
                      </c:pt>
                      <c:pt idx="7519">
                        <c:v>3.6875353084620422E-17</c:v>
                      </c:pt>
                      <c:pt idx="7520">
                        <c:v>3.6848395823389177E-17</c:v>
                      </c:pt>
                      <c:pt idx="7521">
                        <c:v>3.6786632963528368E-17</c:v>
                      </c:pt>
                      <c:pt idx="7522">
                        <c:v>3.6690495307638227E-17</c:v>
                      </c:pt>
                      <c:pt idx="7523">
                        <c:v>3.6560434826465298E-17</c:v>
                      </c:pt>
                      <c:pt idx="7524">
                        <c:v>3.6396923949541093E-17</c:v>
                      </c:pt>
                      <c:pt idx="7525">
                        <c:v>3.6200454913439858E-17</c:v>
                      </c:pt>
                      <c:pt idx="7526">
                        <c:v>3.5971539166909903E-17</c:v>
                      </c:pt>
                      <c:pt idx="7527">
                        <c:v>3.5710706831485897E-17</c:v>
                      </c:pt>
                      <c:pt idx="7528">
                        <c:v>3.5418506215582648E-17</c:v>
                      </c:pt>
                      <c:pt idx="7529">
                        <c:v>3.5095503379492268E-17</c:v>
                      </c:pt>
                      <c:pt idx="7530">
                        <c:v>3.4742281748148961E-17</c:v>
                      </c:pt>
                      <c:pt idx="7531">
                        <c:v>3.435944176802833E-17</c:v>
                      </c:pt>
                      <c:pt idx="7532">
                        <c:v>3.3947600604089679E-17</c:v>
                      </c:pt>
                      <c:pt idx="7533">
                        <c:v>3.3507391872236191E-17</c:v>
                      </c:pt>
                      <c:pt idx="7534">
                        <c:v>3.3039465402421811E-17</c:v>
                      </c:pt>
                      <c:pt idx="7535">
                        <c:v>3.2544487027218823E-17</c:v>
                      </c:pt>
                      <c:pt idx="7536">
                        <c:v>3.2023138390389513E-17</c:v>
                      </c:pt>
                      <c:pt idx="7537">
                        <c:v>3.1476116769821038E-17</c:v>
                      </c:pt>
                      <c:pt idx="7538">
                        <c:v>3.0904134909047137E-17</c:v>
                      </c:pt>
                      <c:pt idx="7539">
                        <c:v>3.0307920851465108E-17</c:v>
                      </c:pt>
                      <c:pt idx="7540">
                        <c:v>2.9688217771383998E-17</c:v>
                      </c:pt>
                      <c:pt idx="7541">
                        <c:v>2.9045783796020592E-17</c:v>
                      </c:pt>
                      <c:pt idx="7542">
                        <c:v>2.8381391812693837E-17</c:v>
                      </c:pt>
                      <c:pt idx="7543">
                        <c:v>2.7695829255604291E-17</c:v>
                      </c:pt>
                      <c:pt idx="7544">
                        <c:v>2.6989897866772209E-17</c:v>
                      </c:pt>
                      <c:pt idx="7545">
                        <c:v>2.6264413425983229E-17</c:v>
                      </c:pt>
                      <c:pt idx="7546">
                        <c:v>2.5520205444901339E-17</c:v>
                      </c:pt>
                      <c:pt idx="7547">
                        <c:v>2.475811682082023E-17</c:v>
                      </c:pt>
                      <c:pt idx="7548">
                        <c:v>2.397900344596169E-17</c:v>
                      </c:pt>
                      <c:pt idx="7549">
                        <c:v>2.3183733768645289E-17</c:v>
                      </c:pt>
                      <c:pt idx="7550">
                        <c:v>2.237318830309055E-17</c:v>
                      </c:pt>
                      <c:pt idx="7551">
                        <c:v>2.1548259085172761E-17</c:v>
                      </c:pt>
                      <c:pt idx="7552">
                        <c:v>2.0709849071902739E-17</c:v>
                      </c:pt>
                      <c:pt idx="7553">
                        <c:v>1.9858871482990879E-17</c:v>
                      </c:pt>
                      <c:pt idx="7554">
                        <c:v>1.899624908340961E-17</c:v>
                      </c:pt>
                      <c:pt idx="7555">
                        <c:v>1.8122913406409499E-17</c:v>
                      </c:pt>
                      <c:pt idx="7556">
                        <c:v>1.7239803917033959E-17</c:v>
                      </c:pt>
                      <c:pt idx="7557">
                        <c:v>1.6347867116777109E-17</c:v>
                      </c:pt>
                      <c:pt idx="7558">
                        <c:v>1.5448055590541159E-17</c:v>
                      </c:pt>
                      <c:pt idx="7559">
                        <c:v>1.4541326997657181E-17</c:v>
                      </c:pt>
                      <c:pt idx="7560">
                        <c:v>1.362864300927307E-17</c:v>
                      </c:pt>
                      <c:pt idx="7561">
                        <c:v>1.271096819491068E-17</c:v>
                      </c:pt>
                      <c:pt idx="7562">
                        <c:v>1.17892688615129E-17</c:v>
                      </c:pt>
                      <c:pt idx="7563">
                        <c:v>1.086451184880531E-17</c:v>
                      </c:pt>
                      <c:pt idx="7564">
                        <c:v>9.9376632851653366E-18</c:v>
                      </c:pt>
                      <c:pt idx="7565">
                        <c:v>9.0096873086955034E-18</c:v>
                      </c:pt>
                      <c:pt idx="7566">
                        <c:v>8.0815447584739429E-18</c:v>
                      </c:pt>
                      <c:pt idx="7567">
                        <c:v>7.1541918413406456E-18</c:v>
                      </c:pt>
                      <c:pt idx="7568">
                        <c:v>6.2285787798538733E-18</c:v>
                      </c:pt>
                      <c:pt idx="7569">
                        <c:v>5.3056484472584176E-18</c:v>
                      </c:pt>
                      <c:pt idx="7570">
                        <c:v>4.3863349955124917E-18</c:v>
                      </c:pt>
                      <c:pt idx="7571">
                        <c:v>3.4715624825871134E-18</c:v>
                      </c:pt>
                      <c:pt idx="7572">
                        <c:v>2.5622435052772781E-18</c:v>
                      </c:pt>
                      <c:pt idx="7573">
                        <c:v>1.6592778438539491E-18</c:v>
                      </c:pt>
                      <c:pt idx="7574">
                        <c:v>7.6355112486633632E-19</c:v>
                      </c:pt>
                      <c:pt idx="7575">
                        <c:v>-1.24066491693937E-19</c:v>
                      </c:pt>
                      <c:pt idx="7576">
                        <c:v>-1.0027215947287349E-18</c:v>
                      </c:pt>
                      <c:pt idx="7577">
                        <c:v>-1.8715787679091329E-18</c:v>
                      </c:pt>
                      <c:pt idx="7578">
                        <c:v>-2.729821793354903E-18</c:v>
                      </c:pt>
                      <c:pt idx="7579">
                        <c:v>-3.5766548075842928E-18</c:v>
                      </c:pt>
                      <c:pt idx="7580">
                        <c:v>-4.4113034045680747E-18</c:v>
                      </c:pt>
                      <c:pt idx="7581">
                        <c:v>-5.2330156809821829E-18</c:v>
                      </c:pt>
                      <c:pt idx="7582">
                        <c:v>-6.041063219175066E-18</c:v>
                      </c:pt>
                      <c:pt idx="7583">
                        <c:v>-6.8347420037383269E-18</c:v>
                      </c:pt>
                      <c:pt idx="7584">
                        <c:v>-7.6133732680302644E-18</c:v>
                      </c:pt>
                      <c:pt idx="7585">
                        <c:v>-8.3763042674115443E-18</c:v>
                      </c:pt>
                      <c:pt idx="7586">
                        <c:v>-9.1229089764984281E-18</c:v>
                      </c:pt>
                      <c:pt idx="7587">
                        <c:v>-9.852588708168156E-18</c:v>
                      </c:pt>
                      <c:pt idx="7588">
                        <c:v>-1.056477265260769E-17</c:v>
                      </c:pt>
                      <c:pt idx="7589">
                        <c:v>-1.1258918335196819E-17</c:v>
                      </c:pt>
                      <c:pt idx="7590">
                        <c:v>-1.19345119925303E-17</c:v>
                      </c:pt>
                      <c:pt idx="7591">
                        <c:v>-1.259106886643595E-17</c:v>
                      </c:pt>
                      <c:pt idx="7592">
                        <c:v>-1.3228133416337261E-17</c:v>
                      </c:pt>
                      <c:pt idx="7593">
                        <c:v>-1.384527945081702E-17</c:v>
                      </c:pt>
                      <c:pt idx="7594">
                        <c:v>-1.4442110179774549E-17</c:v>
                      </c:pt>
                      <c:pt idx="7595">
                        <c:v>-1.5018258188998659E-17</c:v>
                      </c:pt>
                      <c:pt idx="7596">
                        <c:v>-1.5573385339480951E-17</c:v>
                      </c:pt>
                      <c:pt idx="7597">
                        <c:v>-1.6107182594205369E-17</c:v>
                      </c:pt>
                      <c:pt idx="7598">
                        <c:v>-1.6619369775584161E-17</c:v>
                      </c:pt>
                      <c:pt idx="7599">
                        <c:v>-1.7109695257054229E-17</c:v>
                      </c:pt>
                      <c:pt idx="7600">
                        <c:v>-1.7577935592745751E-17</c:v>
                      </c:pt>
                      <c:pt idx="7601">
                        <c:v>-1.8023895089387511E-17</c:v>
                      </c:pt>
                      <c:pt idx="7602">
                        <c:v>-1.8447405324944199E-17</c:v>
                      </c:pt>
                      <c:pt idx="7603">
                        <c:v>-1.8848324618670429E-17</c:v>
                      </c:pt>
                      <c:pt idx="7604">
                        <c:v>-1.9226537457480891E-17</c:v>
                      </c:pt>
                      <c:pt idx="7605">
                        <c:v>-1.9581953883690838E-17</c:v>
                      </c:pt>
                      <c:pt idx="7606">
                        <c:v>-1.99145088492772E-17</c:v>
                      </c:pt>
                      <c:pt idx="7607">
                        <c:v>-2.0224161541875251E-17</c:v>
                      </c:pt>
                      <c:pt idx="7608">
                        <c:v>-2.0510894687768341E-17</c:v>
                      </c:pt>
                      <c:pt idx="7609">
                        <c:v>-2.077471383708101E-17</c:v>
                      </c:pt>
                      <c:pt idx="7610">
                        <c:v>-2.1015646636338791E-17</c:v>
                      </c:pt>
                      <c:pt idx="7611">
                        <c:v>-2.123374209345607E-17</c:v>
                      </c:pt>
                      <c:pt idx="7612">
                        <c:v>-2.1429069840062361E-17</c:v>
                      </c:pt>
                      <c:pt idx="7613">
                        <c:v>-2.1601719395896421E-17</c:v>
                      </c:pt>
                      <c:pt idx="7614">
                        <c:v>-2.175179943979549E-17</c:v>
                      </c:pt>
                      <c:pt idx="7615">
                        <c:v>-2.1879437091536319E-17</c:v>
                      </c:pt>
                      <c:pt idx="7616">
                        <c:v>-2.1984777208521129E-17</c:v>
                      </c:pt>
                      <c:pt idx="7617">
                        <c:v>-2.206798170098733E-17</c:v>
                      </c:pt>
                      <c:pt idx="7618">
                        <c:v>-2.2129228869081169E-17</c:v>
                      </c:pt>
                      <c:pt idx="7619">
                        <c:v>-2.2168712764791281E-17</c:v>
                      </c:pt>
                      <c:pt idx="7620">
                        <c:v>-2.2186642581355799E-17</c:v>
                      </c:pt>
                      <c:pt idx="7621">
                        <c:v>-2.2183242072370739E-17</c:v>
                      </c:pt>
                      <c:pt idx="7622">
                        <c:v>-2.2158749002431591E-17</c:v>
                      </c:pt>
                      <c:pt idx="7623">
                        <c:v>-2.211341463072592E-17</c:v>
                      </c:pt>
                      <c:pt idx="7624">
                        <c:v>-2.204750322858998E-17</c:v>
                      </c:pt>
                      <c:pt idx="7625">
                        <c:v>-2.196129163162551E-17</c:v>
                      </c:pt>
                      <c:pt idx="7626">
                        <c:v>-2.1855068826567911E-17</c:v>
                      </c:pt>
                      <c:pt idx="7627">
                        <c:v>-2.1729135572692361E-17</c:v>
                      </c:pt>
                      <c:pt idx="7628">
                        <c:v>-2.1583804057153591E-17</c:v>
                      </c:pt>
                      <c:pt idx="7629">
                        <c:v>-2.1419397583279361E-17</c:v>
                      </c:pt>
                      <c:pt idx="7630">
                        <c:v>-2.1236250290470919E-17</c:v>
                      </c:pt>
                      <c:pt idx="7631">
                        <c:v>-2.103470690402475E-17</c:v>
                      </c:pt>
                      <c:pt idx="7632">
                        <c:v>-2.081512251287395E-17</c:v>
                      </c:pt>
                      <c:pt idx="7633">
                        <c:v>-2.057786237294352E-17</c:v>
                      </c:pt>
                      <c:pt idx="7634">
                        <c:v>-2.0323301733554149E-17</c:v>
                      </c:pt>
                      <c:pt idx="7635">
                        <c:v>-2.005182568407185E-17</c:v>
                      </c:pt>
                      <c:pt idx="7636">
                        <c:v>-1.976382901778599E-17</c:v>
                      </c:pt>
                      <c:pt idx="7637">
                        <c:v>-1.945971610982805E-17</c:v>
                      </c:pt>
                      <c:pt idx="7638">
                        <c:v>-1.9139900805810929E-17</c:v>
                      </c:pt>
                      <c:pt idx="7639">
                        <c:v>-1.8804806317740819E-17</c:v>
                      </c:pt>
                      <c:pt idx="7640">
                        <c:v>-1.8454865123712189E-17</c:v>
                      </c:pt>
                      <c:pt idx="7641">
                        <c:v>-1.809051886783021E-17</c:v>
                      </c:pt>
                      <c:pt idx="7642">
                        <c:v>-1.771221825682951E-17</c:v>
                      </c:pt>
                      <c:pt idx="7643">
                        <c:v>-1.7320422949879219E-17</c:v>
                      </c:pt>
                      <c:pt idx="7644">
                        <c:v>-1.6915601438138299E-17</c:v>
                      </c:pt>
                      <c:pt idx="7645">
                        <c:v>-1.6498230910721119E-17</c:v>
                      </c:pt>
                      <c:pt idx="7646">
                        <c:v>-1.606879710388608E-17</c:v>
                      </c:pt>
                      <c:pt idx="7647">
                        <c:v>-1.562779413039801E-17</c:v>
                      </c:pt>
                      <c:pt idx="7648">
                        <c:v>-1.5175724286230361E-17</c:v>
                      </c:pt>
                      <c:pt idx="7649">
                        <c:v>-1.471309783199388E-17</c:v>
                      </c:pt>
                      <c:pt idx="7650">
                        <c:v>-1.424043274670616E-17</c:v>
                      </c:pt>
                      <c:pt idx="7651">
                        <c:v>-1.375825445180593E-17</c:v>
                      </c:pt>
                      <c:pt idx="7652">
                        <c:v>-1.3267095503592281E-17</c:v>
                      </c:pt>
                      <c:pt idx="7653">
                        <c:v>-1.2767495252568911E-17</c:v>
                      </c:pt>
                      <c:pt idx="7654">
                        <c:v>-1.225999946851585E-17</c:v>
                      </c:pt>
                      <c:pt idx="7655">
                        <c:v>-1.1745159930403971E-17</c:v>
                      </c:pt>
                      <c:pt idx="7656">
                        <c:v>-1.122353398064346E-17</c:v>
                      </c:pt>
                      <c:pt idx="7657">
                        <c:v>-1.0695684043476121E-17</c:v>
                      </c:pt>
                      <c:pt idx="7658">
                        <c:v>-1.0162177107679001E-17</c:v>
                      </c:pt>
                      <c:pt idx="7659">
                        <c:v>-9.6235841740786234E-18</c:v>
                      </c:pt>
                      <c:pt idx="7660">
                        <c:v>-9.0804796687429378E-18</c:v>
                      </c:pt>
                      <c:pt idx="7661">
                        <c:v>-8.533440823009979E-18</c:v>
                      </c:pt>
                      <c:pt idx="7662">
                        <c:v>-7.983047021878276E-18</c:v>
                      </c:pt>
                      <c:pt idx="7663">
                        <c:v>-7.4298791225674916E-18</c:v>
                      </c:pt>
                      <c:pt idx="7664">
                        <c:v>-6.8745187453607787E-18</c:v>
                      </c:pt>
                      <c:pt idx="7665">
                        <c:v>-6.3175475391310881E-18</c:v>
                      </c:pt>
                      <c:pt idx="7666">
                        <c:v>-5.7595464241862897E-18</c:v>
                      </c:pt>
                      <c:pt idx="7667">
                        <c:v>-5.2010948153253919E-18</c:v>
                      </c:pt>
                      <c:pt idx="7668">
                        <c:v>-4.6427698282136831E-18</c:v>
                      </c:pt>
                      <c:pt idx="7669">
                        <c:v>-4.0851454723394599E-18</c:v>
                      </c:pt>
                      <c:pt idx="7670">
                        <c:v>-3.5287918340119213E-18</c:v>
                      </c:pt>
                      <c:pt idx="7671">
                        <c:v>-2.97427425297338E-18</c:v>
                      </c:pt>
                      <c:pt idx="7672">
                        <c:v>-2.4221524962901148E-18</c:v>
                      </c:pt>
                      <c:pt idx="7673">
                        <c:v>-1.8729799332748699E-18</c:v>
                      </c:pt>
                      <c:pt idx="7674">
                        <c:v>-1.327302715239403E-18</c:v>
                      </c:pt>
                      <c:pt idx="7675">
                        <c:v>-7.8565896385011426E-19</c:v>
                      </c:pt>
                      <c:pt idx="7676">
                        <c:v>-2.4857797189583298E-19</c:v>
                      </c:pt>
                      <c:pt idx="7677">
                        <c:v>2.8342057983216569E-19</c:v>
                      </c:pt>
                      <c:pt idx="7678">
                        <c:v>8.0982738588163422E-19</c:v>
                      </c:pt>
                      <c:pt idx="7679">
                        <c:v>1.330144256163069E-18</c:v>
                      </c:pt>
                      <c:pt idx="7680">
                        <c:v>1.843884829261274E-18</c:v>
                      </c:pt>
                      <c:pt idx="7681">
                        <c:v>2.3505752557857491E-18</c:v>
                      </c:pt>
                      <c:pt idx="7682">
                        <c:v>2.8497548486946969E-18</c:v>
                      </c:pt>
                      <c:pt idx="7683">
                        <c:v>3.340976697765673E-18</c:v>
                      </c:pt>
                      <c:pt idx="7684">
                        <c:v>3.8238082455811038E-18</c:v>
                      </c:pt>
                      <c:pt idx="7685">
                        <c:v>4.2978318226636519E-18</c:v>
                      </c:pt>
                      <c:pt idx="7686">
                        <c:v>4.7626451396703701E-18</c:v>
                      </c:pt>
                      <c:pt idx="7687">
                        <c:v>5.2178617348205239E-18</c:v>
                      </c:pt>
                      <c:pt idx="7688">
                        <c:v>5.6631113750213008E-18</c:v>
                      </c:pt>
                      <c:pt idx="7689">
                        <c:v>6.0980404094875524E-18</c:v>
                      </c:pt>
                      <c:pt idx="7690">
                        <c:v>6.5223120749168358E-18</c:v>
                      </c:pt>
                      <c:pt idx="7691">
                        <c:v>6.9356067516318964E-18</c:v>
                      </c:pt>
                      <c:pt idx="7692">
                        <c:v>7.337622170402741E-18</c:v>
                      </c:pt>
                      <c:pt idx="7693">
                        <c:v>7.7280735699617298E-18</c:v>
                      </c:pt>
                      <c:pt idx="7694">
                        <c:v>8.1066938055650462E-18</c:v>
                      </c:pt>
                      <c:pt idx="7695">
                        <c:v>8.4732334092340297E-18</c:v>
                      </c:pt>
                      <c:pt idx="7696">
                        <c:v>8.8274606026073292E-18</c:v>
                      </c:pt>
                      <c:pt idx="7697">
                        <c:v>9.1691612636413384E-18</c:v>
                      </c:pt>
                      <c:pt idx="7698">
                        <c:v>9.4981388486411007E-18</c:v>
                      </c:pt>
                      <c:pt idx="7699">
                        <c:v>9.8142142713745846E-18</c:v>
                      </c:pt>
                      <c:pt idx="7700">
                        <c:v>1.011722574127193E-17</c:v>
                      </c:pt>
                      <c:pt idx="7701">
                        <c:v>1.040702856290558E-17</c:v>
                      </c:pt>
                      <c:pt idx="7702">
                        <c:v>1.0683494899179E-17</c:v>
                      </c:pt>
                      <c:pt idx="7703">
                        <c:v>1.0946513500808759E-17</c:v>
                      </c:pt>
                      <c:pt idx="7704">
                        <c:v>1.1195989404844019E-17</c:v>
                      </c:pt>
                      <c:pt idx="7705">
                        <c:v>1.143184360510703E-17</c:v>
                      </c:pt>
                      <c:pt idx="7706">
                        <c:v>1.1654012697539671E-17</c:v>
                      </c:pt>
                      <c:pt idx="7707">
                        <c:v>1.186244850351348E-17</c:v>
                      </c:pt>
                      <c:pt idx="7708">
                        <c:v>1.205711767423389E-17</c:v>
                      </c:pt>
                      <c:pt idx="7709">
                        <c:v>1.223800127938306E-17</c:v>
                      </c:pt>
                      <c:pt idx="7710">
                        <c:v>1.24050943831527E-17</c:v>
                      </c:pt>
                      <c:pt idx="7711">
                        <c:v>1.255840561080092E-17</c:v>
                      </c:pt>
                      <c:pt idx="7712">
                        <c:v>1.269795670881689E-17</c:v>
                      </c:pt>
                      <c:pt idx="7713">
                        <c:v>1.2823782101698959E-17</c:v>
                      </c:pt>
                      <c:pt idx="7714">
                        <c:v>1.293592844827127E-17</c:v>
                      </c:pt>
                      <c:pt idx="7715">
                        <c:v>1.3034454200329371E-17</c:v>
                      </c:pt>
                      <c:pt idx="7716">
                        <c:v>1.31194291662836E-17</c:v>
                      </c:pt>
                      <c:pt idx="7717">
                        <c:v>1.319093408229725E-17</c:v>
                      </c:pt>
                      <c:pt idx="7718">
                        <c:v>1.324906019325195E-17</c:v>
                      </c:pt>
                      <c:pt idx="7719">
                        <c:v>1.329390884567259E-17</c:v>
                      </c:pt>
                      <c:pt idx="7720">
                        <c:v>1.3325591094545399E-17</c:v>
                      </c:pt>
                      <c:pt idx="7721">
                        <c:v>1.334422732573752E-17</c:v>
                      </c:pt>
                      <c:pt idx="7722">
                        <c:v>1.334994689550455E-17</c:v>
                      </c:pt>
                      <c:pt idx="7723">
                        <c:v>1.3342887788331021E-17</c:v>
                      </c:pt>
                      <c:pt idx="7724">
                        <c:v>1.3323196294108799E-17</c:v>
                      </c:pt>
                      <c:pt idx="7725">
                        <c:v>1.329102670541101E-17</c:v>
                      </c:pt>
                      <c:pt idx="7726">
                        <c:v>1.3246541035372281E-17</c:v>
                      </c:pt>
                      <c:pt idx="7727">
                        <c:v>1.318990875643747E-17</c:v>
                      </c:pt>
                      <c:pt idx="7728">
                        <c:v>1.312130655999708E-17</c:v>
                      </c:pt>
                      <c:pt idx="7729">
                        <c:v>1.3040918136689089E-17</c:v>
                      </c:pt>
                      <c:pt idx="7730">
                        <c:v>1.2948933976911671E-17</c:v>
                      </c:pt>
                      <c:pt idx="7731">
                        <c:v>1.284555119086941E-17</c:v>
                      </c:pt>
                      <c:pt idx="7732">
                        <c:v>1.2730973347262889E-17</c:v>
                      </c:pt>
                      <c:pt idx="7733">
                        <c:v>1.260541032952841E-17</c:v>
                      </c:pt>
                      <c:pt idx="7734">
                        <c:v>1.2469078208349279E-17</c:v>
                      </c:pt>
                      <c:pt idx="7735">
                        <c:v>1.232219912899229E-17</c:v>
                      </c:pt>
                      <c:pt idx="7736">
                        <c:v>1.2165001211861521E-17</c:v>
                      </c:pt>
                      <c:pt idx="7737">
                        <c:v>1.1997718464533109E-17</c:v>
                      </c:pt>
                      <c:pt idx="7738">
                        <c:v>1.182059070341427E-17</c:v>
                      </c:pt>
                      <c:pt idx="7739">
                        <c:v>1.163386348307032E-17</c:v>
                      </c:pt>
                      <c:pt idx="7740">
                        <c:v>1.143778803119447E-17</c:v>
                      </c:pt>
                      <c:pt idx="7741">
                        <c:v>1.123262118712945E-17</c:v>
                      </c:pt>
                      <c:pt idx="7742">
                        <c:v>1.101862534182272E-17</c:v>
                      </c:pt>
                      <c:pt idx="7743">
                        <c:v>1.079606837708624E-17</c:v>
                      </c:pt>
                      <c:pt idx="7744">
                        <c:v>1.0565223602028401E-17</c:v>
                      </c:pt>
                      <c:pt idx="7745">
                        <c:v>1.032636968456765E-17</c:v>
                      </c:pt>
                      <c:pt idx="7746">
                        <c:v>1.007979057598254E-17</c:v>
                      </c:pt>
                      <c:pt idx="7747">
                        <c:v>9.8257754265165907E-18</c:v>
                      </c:pt>
                      <c:pt idx="7748">
                        <c:v>9.5646184901517944E-18</c:v>
                      </c:pt>
                      <c:pt idx="7749">
                        <c:v>9.296619016774149E-18</c:v>
                      </c:pt>
                      <c:pt idx="7750">
                        <c:v>9.0220811300611237E-18</c:v>
                      </c:pt>
                      <c:pt idx="7751">
                        <c:v>8.7413136895856504E-18</c:v>
                      </c:pt>
                      <c:pt idx="7752">
                        <c:v>8.4546301357576359E-18</c:v>
                      </c:pt>
                      <c:pt idx="7753">
                        <c:v>8.1623483164106975E-18</c:v>
                      </c:pt>
                      <c:pt idx="7754">
                        <c:v>7.8647902940120326E-18</c:v>
                      </c:pt>
                      <c:pt idx="7755">
                        <c:v>7.5622821326538435E-18</c:v>
                      </c:pt>
                      <c:pt idx="7756">
                        <c:v>7.2551536641884553E-18</c:v>
                      </c:pt>
                      <c:pt idx="7757">
                        <c:v>6.9437382330725777E-18</c:v>
                      </c:pt>
                      <c:pt idx="7758">
                        <c:v>6.6283724196743743E-18</c:v>
                      </c:pt>
                      <c:pt idx="7759">
                        <c:v>6.3093957420240591E-18</c:v>
                      </c:pt>
                      <c:pt idx="7760">
                        <c:v>5.9871503361884589E-18</c:v>
                      </c:pt>
                      <c:pt idx="7761">
                        <c:v>5.6619806156498959E-18</c:v>
                      </c:pt>
                      <c:pt idx="7762">
                        <c:v>5.3342329102831086E-18</c:v>
                      </c:pt>
                      <c:pt idx="7763">
                        <c:v>5.0042550857253282E-18</c:v>
                      </c:pt>
                      <c:pt idx="7764">
                        <c:v>4.6723961441059481E-18</c:v>
                      </c:pt>
                      <c:pt idx="7765">
                        <c:v>4.3390058073165022E-18</c:v>
                      </c:pt>
                      <c:pt idx="7766">
                        <c:v>4.0044340841490558E-18</c:v>
                      </c:pt>
                      <c:pt idx="7767">
                        <c:v>3.6690308228047883E-18</c:v>
                      </c:pt>
                      <c:pt idx="7768">
                        <c:v>3.33314525043422E-18</c:v>
                      </c:pt>
                      <c:pt idx="7769">
                        <c:v>2.9971255014847771E-18</c:v>
                      </c:pt>
                      <c:pt idx="7770">
                        <c:v>2.6613181367714098E-18</c:v>
                      </c:pt>
                      <c:pt idx="7771">
                        <c:v>2.326067655289625E-18</c:v>
                      </c:pt>
                      <c:pt idx="7772">
                        <c:v>1.9917160008689972E-18</c:v>
                      </c:pt>
                      <c:pt idx="7773">
                        <c:v>1.658602065843201E-18</c:v>
                      </c:pt>
                      <c:pt idx="7774">
                        <c:v>1.3270611939775511E-18</c:v>
                      </c:pt>
                      <c:pt idx="7775">
                        <c:v>9.9742468490326246E-19</c:v>
                      </c:pt>
                      <c:pt idx="7776">
                        <c:v>6.7001930236076434E-19</c:v>
                      </c:pt>
                      <c:pt idx="7777">
                        <c:v>3.4516678851962118E-19</c:v>
                      </c:pt>
                      <c:pt idx="7778">
                        <c:v>2.318338664513181E-20</c:v>
                      </c:pt>
                      <c:pt idx="7779">
                        <c:v>-2.956206256584099E-19</c:v>
                      </c:pt>
                      <c:pt idx="7780">
                        <c:v>-6.1094139046242253E-19</c:v>
                      </c:pt>
                      <c:pt idx="7781">
                        <c:v>-9.2248190868713504E-19</c:v>
                      </c:pt>
                      <c:pt idx="7782">
                        <c:v>-1.2299524624114749E-18</c:v>
                      </c:pt>
                      <c:pt idx="7783">
                        <c:v>-1.5330710184233951E-18</c:v>
                      </c:pt>
                      <c:pt idx="7784">
                        <c:v>-1.8315636112138631E-18</c:v>
                      </c:pt>
                      <c:pt idx="7785">
                        <c:v>-2.1251647037517201E-18</c:v>
                      </c:pt>
                      <c:pt idx="7786">
                        <c:v>-2.4136175245290732E-18</c:v>
                      </c:pt>
                      <c:pt idx="7787">
                        <c:v>-2.6966743795156891E-18</c:v>
                      </c:pt>
                      <c:pt idx="7788">
                        <c:v>-2.974096937814803E-18</c:v>
                      </c:pt>
                      <c:pt idx="7789">
                        <c:v>-3.2456564900090709E-18</c:v>
                      </c:pt>
                      <c:pt idx="7790">
                        <c:v>-3.5111341783325164E-18</c:v>
                      </c:pt>
                      <c:pt idx="7791">
                        <c:v>-3.7703211980192193E-18</c:v>
                      </c:pt>
                      <c:pt idx="7792">
                        <c:v>-4.0230189693406082E-18</c:v>
                      </c:pt>
                      <c:pt idx="7793">
                        <c:v>-4.2690392800497294E-18</c:v>
                      </c:pt>
                      <c:pt idx="7794">
                        <c:v>-4.5082043981299599E-18</c:v>
                      </c:pt>
                      <c:pt idx="7795">
                        <c:v>-4.7403471549436882E-18</c:v>
                      </c:pt>
                      <c:pt idx="7796">
                        <c:v>-4.9653109990466902E-18</c:v>
                      </c:pt>
                      <c:pt idx="7797">
                        <c:v>-5.1829500211363114E-18</c:v>
                      </c:pt>
                      <c:pt idx="7798">
                        <c:v>-5.3931289507562177E-18</c:v>
                      </c:pt>
                      <c:pt idx="7799">
                        <c:v>-5.5957231255641587E-18</c:v>
                      </c:pt>
                      <c:pt idx="7800">
                        <c:v>-5.790618434122799E-18</c:v>
                      </c:pt>
                      <c:pt idx="7801">
                        <c:v>-5.9777112333228223E-18</c:v>
                      </c:pt>
                      <c:pt idx="7802">
                        <c:v>-6.1569082416951029E-18</c:v>
                      </c:pt>
                      <c:pt idx="7803">
                        <c:v>-6.3281264099895097E-18</c:v>
                      </c:pt>
                      <c:pt idx="7804">
                        <c:v>-6.491292770512725E-18</c:v>
                      </c:pt>
                      <c:pt idx="7805">
                        <c:v>-6.6463442668302921E-18</c:v>
                      </c:pt>
                      <c:pt idx="7806">
                        <c:v>-6.7932275655111047E-18</c:v>
                      </c:pt>
                      <c:pt idx="7807">
                        <c:v>-6.9318988516779656E-18</c:v>
                      </c:pt>
                      <c:pt idx="7808">
                        <c:v>-7.0623236101776495E-18</c:v>
                      </c:pt>
                      <c:pt idx="7809">
                        <c:v>-7.1844763942338706E-18</c:v>
                      </c:pt>
                      <c:pt idx="7810">
                        <c:v>-7.2983405834636579E-18</c:v>
                      </c:pt>
                      <c:pt idx="7811">
                        <c:v>-7.4039081331615315E-18</c:v>
                      </c:pt>
                      <c:pt idx="7812">
                        <c:v>-7.5011793167393084E-18</c:v>
                      </c:pt>
                      <c:pt idx="7813">
                        <c:v>-7.590162463199422E-18</c:v>
                      </c:pt>
                      <c:pt idx="7814">
                        <c:v>-7.6708736914800053E-18</c:v>
                      </c:pt>
                      <c:pt idx="7815">
                        <c:v>-7.7433366434623129E-18</c:v>
                      </c:pt>
                      <c:pt idx="7816">
                        <c:v>-7.8075822173709979E-18</c:v>
                      </c:pt>
                      <c:pt idx="7817">
                        <c:v>-7.863648303218888E-18</c:v>
                      </c:pt>
                      <c:pt idx="7818">
                        <c:v>-7.9115795218603098E-18</c:v>
                      </c:pt>
                      <c:pt idx="7819">
                        <c:v>-7.9514269691215835E-18</c:v>
                      </c:pt>
                      <c:pt idx="7820">
                        <c:v>-7.9832479663622843E-18</c:v>
                      </c:pt>
                      <c:pt idx="7821">
                        <c:v>-8.0071058187057614E-18</c:v>
                      </c:pt>
                      <c:pt idx="7822">
                        <c:v>-8.0230695820496989E-18</c:v>
                      </c:pt>
                      <c:pt idx="7823">
                        <c:v>-8.0312138398327434E-18</c:v>
                      </c:pt>
                      <c:pt idx="7824">
                        <c:v>-8.0316184903938889E-18</c:v>
                      </c:pt>
                      <c:pt idx="7825">
                        <c:v>-8.0243685456187609E-18</c:v>
                      </c:pt>
                      <c:pt idx="7826">
                        <c:v>-8.0095539414179815E-18</c:v>
                      </c:pt>
                      <c:pt idx="7827">
                        <c:v>-7.9872693604353905E-18</c:v>
                      </c:pt>
                      <c:pt idx="7828">
                        <c:v>-7.9576140672343538E-18</c:v>
                      </c:pt>
                      <c:pt idx="7829">
                        <c:v>-7.9206917560622069E-18</c:v>
                      </c:pt>
                      <c:pt idx="7830">
                        <c:v>-7.8766104111464058E-18</c:v>
                      </c:pt>
                      <c:pt idx="7831">
                        <c:v>-7.8254821793334244E-18</c:v>
                      </c:pt>
                      <c:pt idx="7832">
                        <c:v>-7.7674232547443518E-18</c:v>
                      </c:pt>
                      <c:pt idx="7833">
                        <c:v>-7.7025537749866669E-18</c:v>
                      </c:pt>
                      <c:pt idx="7834">
                        <c:v>-7.6309977283381688E-18</c:v>
                      </c:pt>
                      <c:pt idx="7835">
                        <c:v>-7.5528828712017324E-18</c:v>
                      </c:pt>
                      <c:pt idx="7836">
                        <c:v>-7.4683406550184772E-18</c:v>
                      </c:pt>
                      <c:pt idx="7837">
                        <c:v>-7.3775061617301254E-18</c:v>
                      </c:pt>
                      <c:pt idx="7838">
                        <c:v>-7.2805180467938911E-18</c:v>
                      </c:pt>
                      <c:pt idx="7839">
                        <c:v>-7.1775184886705984E-18</c:v>
                      </c:pt>
                      <c:pt idx="7840">
                        <c:v>-7.0686531436487064E-18</c:v>
                      </c:pt>
                      <c:pt idx="7841">
                        <c:v>-6.9540711048062458E-18</c:v>
                      </c:pt>
                      <c:pt idx="7842">
                        <c:v>-6.8339248638746587E-18</c:v>
                      </c:pt>
                      <c:pt idx="7843">
                        <c:v>-6.7083702747428356E-18</c:v>
                      </c:pt>
                      <c:pt idx="7844">
                        <c:v>-6.57756651731725E-18</c:v>
                      </c:pt>
                      <c:pt idx="7845">
                        <c:v>-6.4416760604569142E-18</c:v>
                      </c:pt>
                      <c:pt idx="7846">
                        <c:v>-6.3008646227117416E-18</c:v>
                      </c:pt>
                      <c:pt idx="7847">
                        <c:v>-6.155301129611004E-18</c:v>
                      </c:pt>
                      <c:pt idx="7848">
                        <c:v>-6.0051576662857761E-18</c:v>
                      </c:pt>
                      <c:pt idx="7849">
                        <c:v>-5.8506094242597291E-18</c:v>
                      </c:pt>
                      <c:pt idx="7850">
                        <c:v>-5.6918346412890612E-18</c:v>
                      </c:pt>
                      <c:pt idx="7851">
                        <c:v>-5.5290145332155379E-18</c:v>
                      </c:pt>
                      <c:pt idx="7852">
                        <c:v>-5.362333216859119E-18</c:v>
                      </c:pt>
                      <c:pt idx="7853">
                        <c:v>-5.1919776230765631E-18</c:v>
                      </c:pt>
                      <c:pt idx="7854">
                        <c:v>-5.0181373992001467E-18</c:v>
                      </c:pt>
                      <c:pt idx="7855">
                        <c:v>-4.8410048001768632E-18</c:v>
                      </c:pt>
                      <c:pt idx="7856">
                        <c:v>-4.6607745678336508E-18</c:v>
                      </c:pt>
                      <c:pt idx="7857">
                        <c:v>-4.4776437978173582E-18</c:v>
                      </c:pt>
                      <c:pt idx="7858">
                        <c:v>-4.2918117938643847E-18</c:v>
                      </c:pt>
                      <c:pt idx="7859">
                        <c:v>-4.1034799091865147E-18</c:v>
                      </c:pt>
                      <c:pt idx="7860">
                        <c:v>-3.9128513748826884E-18</c:v>
                      </c:pt>
                      <c:pt idx="7861">
                        <c:v>-3.7201311154056113E-18</c:v>
                      </c:pt>
                      <c:pt idx="7862">
                        <c:v>-3.5255255512405288E-18</c:v>
                      </c:pt>
                      <c:pt idx="7863">
                        <c:v>-3.3292423890832201E-18</c:v>
                      </c:pt>
                      <c:pt idx="7864">
                        <c:v>-3.1314903999101691E-18</c:v>
                      </c:pt>
                      <c:pt idx="7865">
                        <c:v>-2.932479185472391E-18</c:v>
                      </c:pt>
                      <c:pt idx="7866">
                        <c:v>-2.7324189338372912E-18</c:v>
                      </c:pt>
                      <c:pt idx="7867">
                        <c:v>-2.5315201647284819E-18</c:v>
                      </c:pt>
                      <c:pt idx="7868">
                        <c:v>-2.329993465504792E-18</c:v>
                      </c:pt>
                      <c:pt idx="7869">
                        <c:v>-2.1280492187204279E-18</c:v>
                      </c:pt>
                      <c:pt idx="7870">
                        <c:v>-1.9258973222896812E-18</c:v>
                      </c:pt>
                      <c:pt idx="7871">
                        <c:v>-1.7237469033692789E-18</c:v>
                      </c:pt>
                      <c:pt idx="7872">
                        <c:v>-1.5218060271246331E-18</c:v>
                      </c:pt>
                      <c:pt idx="7873">
                        <c:v>-1.3202814016224089E-18</c:v>
                      </c:pt>
                      <c:pt idx="7874">
                        <c:v>-1.119378080130371E-18</c:v>
                      </c:pt>
                      <c:pt idx="7875">
                        <c:v>-9.1929916214784717E-19</c:v>
                      </c:pt>
                      <c:pt idx="7876">
                        <c:v>-7.2024549452231556E-19</c:v>
                      </c:pt>
                      <c:pt idx="7877">
                        <c:v>-5.2241537401587678E-19</c:v>
                      </c:pt>
                      <c:pt idx="7878">
                        <c:v>-3.2600425269922802E-19</c:v>
                      </c:pt>
                      <c:pt idx="7879">
                        <c:v>-1.312044475470166E-19</c:v>
                      </c:pt>
                      <c:pt idx="7880">
                        <c:v>6.1795144418604631E-20</c:v>
                      </c:pt>
                      <c:pt idx="7881">
                        <c:v>2.528093241023279E-19</c:v>
                      </c:pt>
                      <c:pt idx="7882">
                        <c:v>4.4165686013748604E-19</c:v>
                      </c:pt>
                      <c:pt idx="7883">
                        <c:v>6.2816074927521089E-19</c:v>
                      </c:pt>
                      <c:pt idx="7884">
                        <c:v>8.1214846617150931E-19</c:v>
                      </c:pt>
                      <c:pt idx="7885">
                        <c:v>9.9345220144749962E-19</c:v>
                      </c:pt>
                      <c:pt idx="7886">
                        <c:v>1.171909086982782E-18</c:v>
                      </c:pt>
                      <c:pt idx="7887">
                        <c:v>1.3473614074696561E-18</c:v>
                      </c:pt>
                      <c:pt idx="7888">
                        <c:v>1.5196567973554371E-18</c:v>
                      </c:pt>
                      <c:pt idx="7889">
                        <c:v>1.688648422391292E-18</c:v>
                      </c:pt>
                      <c:pt idx="7890">
                        <c:v>1.8541951451040489E-18</c:v>
                      </c:pt>
                      <c:pt idx="7891">
                        <c:v>2.0161616736196921E-18</c:v>
                      </c:pt>
                      <c:pt idx="7892">
                        <c:v>2.174418693369519E-18</c:v>
                      </c:pt>
                      <c:pt idx="7893">
                        <c:v>2.3288429813205018E-18</c:v>
                      </c:pt>
                      <c:pt idx="7894">
                        <c:v>2.4793175024938939E-18</c:v>
                      </c:pt>
                      <c:pt idx="7895">
                        <c:v>2.6257314886385331E-18</c:v>
                      </c:pt>
                      <c:pt idx="7896">
                        <c:v>2.7679804990449619E-18</c:v>
                      </c:pt>
                      <c:pt idx="7897">
                        <c:v>2.9059664636013311E-18</c:v>
                      </c:pt>
                      <c:pt idx="7898">
                        <c:v>3.0395977082982498E-18</c:v>
                      </c:pt>
                      <c:pt idx="7899">
                        <c:v>3.1687889634968548E-18</c:v>
                      </c:pt>
                      <c:pt idx="7900">
                        <c:v>3.2934613553872589E-18</c:v>
                      </c:pt>
                      <c:pt idx="7901">
                        <c:v>3.413542381151144E-18</c:v>
                      </c:pt>
                      <c:pt idx="7902">
                        <c:v>3.5289658684475793E-18</c:v>
                      </c:pt>
                      <c:pt idx="7903">
                        <c:v>3.6396719199249888E-18</c:v>
                      </c:pt>
                      <c:pt idx="7904">
                        <c:v>3.7456068435400344E-18</c:v>
                      </c:pt>
                      <c:pt idx="7905">
                        <c:v>3.8467230695468087E-18</c:v>
                      </c:pt>
                      <c:pt idx="7906">
                        <c:v>3.9429790550790318E-18</c:v>
                      </c:pt>
                      <c:pt idx="7907">
                        <c:v>4.0343391773074566E-18</c:v>
                      </c:pt>
                      <c:pt idx="7908">
                        <c:v>4.120773616206997E-18</c:v>
                      </c:pt>
                      <c:pt idx="7909">
                        <c:v>4.2022582280067717E-18</c:v>
                      </c:pt>
                      <c:pt idx="7910">
                        <c:v>4.2787744104245153E-18</c:v>
                      </c:pt>
                      <c:pt idx="7911">
                        <c:v>4.3503089608152059E-18</c:v>
                      </c:pt>
                      <c:pt idx="7912">
                        <c:v>4.4168539283709168E-18</c:v>
                      </c:pt>
                      <c:pt idx="7913">
                        <c:v>4.4784064615126311E-18</c:v>
                      </c:pt>
                      <c:pt idx="7914">
                        <c:v>4.5349686516130972E-18</c:v>
                      </c:pt>
                      <c:pt idx="7915">
                        <c:v>4.5865473741678103E-18</c:v>
                      </c:pt>
                      <c:pt idx="7916">
                        <c:v>4.6331541285126747E-18</c:v>
                      </c:pt>
                      <c:pt idx="7917">
                        <c:v>4.6748048771522303E-18</c:v>
                      </c:pt>
                      <c:pt idx="7918">
                        <c:v>4.7115198857196922E-18</c:v>
                      </c:pt>
                      <c:pt idx="7919">
                        <c:v>4.7433235645455793E-18</c:v>
                      </c:pt>
                      <c:pt idx="7920">
                        <c:v>4.7702443127526807E-18</c:v>
                      </c:pt>
                      <c:pt idx="7921">
                        <c:v>4.7923143657339297E-18</c:v>
                      </c:pt>
                      <c:pt idx="7922">
                        <c:v>4.8095696468022201E-18</c:v>
                      </c:pt>
                      <c:pt idx="7923">
                        <c:v>4.8220496237273001E-18</c:v>
                      </c:pt>
                      <c:pt idx="7924">
                        <c:v>4.8297971707956639E-18</c:v>
                      </c:pt>
                      <c:pt idx="7925">
                        <c:v>4.832858436949552E-18</c:v>
                      </c:pt>
                      <c:pt idx="7926">
                        <c:v>4.831282720473767E-18</c:v>
                      </c:pt>
                      <c:pt idx="7927">
                        <c:v>4.8251223506136273E-18</c:v>
                      </c:pt>
                      <c:pt idx="7928">
                        <c:v>4.8144325764166068E-18</c:v>
                      </c:pt>
                      <c:pt idx="7929">
                        <c:v>4.7992714630023823E-18</c:v>
                      </c:pt>
                      <c:pt idx="7930">
                        <c:v>4.7796997953745418E-18</c:v>
                      </c:pt>
                      <c:pt idx="7931">
                        <c:v>4.7557809897997641E-18</c:v>
                      </c:pt>
                      <c:pt idx="7932">
                        <c:v>4.7275810126926967E-18</c:v>
                      </c:pt>
                      <c:pt idx="7933">
                        <c:v>4.6951683068594793E-18</c:v>
                      </c:pt>
                      <c:pt idx="7934">
                        <c:v>4.6586137248714212E-18</c:v>
                      </c:pt>
                      <c:pt idx="7935">
                        <c:v>4.6179904692629019E-18</c:v>
                      </c:pt>
                      <c:pt idx="7936">
                        <c:v>4.5733740391725563E-18</c:v>
                      </c:pt>
                      <c:pt idx="7937">
                        <c:v>4.5248421829789127E-18</c:v>
                      </c:pt>
                      <c:pt idx="7938">
                        <c:v>4.4724748564195651E-18</c:v>
                      </c:pt>
                      <c:pt idx="7939">
                        <c:v>4.4163541856227127E-18</c:v>
                      </c:pt>
                      <c:pt idx="7940">
                        <c:v>4.3565644344336833E-18</c:v>
                      </c:pt>
                      <c:pt idx="7941">
                        <c:v>4.2931919753704872E-18</c:v>
                      </c:pt>
                      <c:pt idx="7942">
                        <c:v>4.2263252635095373E-18</c:v>
                      </c:pt>
                      <c:pt idx="7943">
                        <c:v>4.1560548125714323E-18</c:v>
                      </c:pt>
                      <c:pt idx="7944">
                        <c:v>4.0824731724553859E-18</c:v>
                      </c:pt>
                      <c:pt idx="7945">
                        <c:v>4.0056749074559632E-18</c:v>
                      </c:pt>
                      <c:pt idx="7946">
                        <c:v>3.9257565743925732E-18</c:v>
                      </c:pt>
                      <c:pt idx="7947">
                        <c:v>3.8428166998781539E-18</c:v>
                      </c:pt>
                      <c:pt idx="7948">
                        <c:v>3.7569557559678673E-18</c:v>
                      </c:pt>
                      <c:pt idx="7949">
                        <c:v>3.6682761334418103E-18</c:v>
                      </c:pt>
                      <c:pt idx="7950">
                        <c:v>3.5768821119994447E-18</c:v>
                      </c:pt>
                      <c:pt idx="7951">
                        <c:v>3.4828798266768398E-18</c:v>
                      </c:pt>
                      <c:pt idx="7952">
                        <c:v>3.3863772298304019E-18</c:v>
                      </c:pt>
                      <c:pt idx="7953">
                        <c:v>3.2874840480777959E-18</c:v>
                      </c:pt>
                      <c:pt idx="7954">
                        <c:v>3.1863117336365151E-18</c:v>
                      </c:pt>
                      <c:pt idx="7955">
                        <c:v>3.082973409549846E-18</c:v>
                      </c:pt>
                      <c:pt idx="7956">
                        <c:v>2.977583808355246E-18</c:v>
                      </c:pt>
                      <c:pt idx="7957">
                        <c:v>2.8702592038111508E-18</c:v>
                      </c:pt>
                      <c:pt idx="7958">
                        <c:v>2.7611173353629101E-18</c:v>
                      </c:pt>
                      <c:pt idx="7959">
                        <c:v>2.6502773251017191E-18</c:v>
                      </c:pt>
                      <c:pt idx="7960">
                        <c:v>2.5378595870436002E-18</c:v>
                      </c:pt>
                      <c:pt idx="7961">
                        <c:v>2.4239857286233139E-18</c:v>
                      </c:pt>
                      <c:pt idx="7962">
                        <c:v>2.3087784443808389E-18</c:v>
                      </c:pt>
                      <c:pt idx="7963">
                        <c:v>2.1923614018879971E-18</c:v>
                      </c:pt>
                      <c:pt idx="7964">
                        <c:v>2.0748591200389021E-18</c:v>
                      </c:pt>
                      <c:pt idx="7965">
                        <c:v>1.9563968399047331E-18</c:v>
                      </c:pt>
                      <c:pt idx="7966">
                        <c:v>1.8371003884201961E-18</c:v>
                      </c:pt>
                      <c:pt idx="7967">
                        <c:v>1.717096035243573E-18</c:v>
                      </c:pt>
                      <c:pt idx="7968">
                        <c:v>1.5965103432003121E-18</c:v>
                      </c:pt>
                      <c:pt idx="7969">
                        <c:v>1.475470012777203E-18</c:v>
                      </c:pt>
                      <c:pt idx="7970">
                        <c:v>1.3541017212020001E-18</c:v>
                      </c:pt>
                      <c:pt idx="7971">
                        <c:v>1.2325319566952379E-18</c:v>
                      </c:pt>
                      <c:pt idx="7972">
                        <c:v>1.1108868485291179E-18</c:v>
                      </c:pt>
                      <c:pt idx="7973">
                        <c:v>9.8929199357728369E-19</c:v>
                      </c:pt>
                      <c:pt idx="7974">
                        <c:v>8.6787228007987114E-19</c:v>
                      </c:pt>
                      <c:pt idx="7975">
                        <c:v>7.4675170937392628E-19</c:v>
                      </c:pt>
                      <c:pt idx="7976">
                        <c:v>6.2605321637814462E-19</c:v>
                      </c:pt>
                      <c:pt idx="7977">
                        <c:v>5.0589848963184291E-19</c:v>
                      </c:pt>
                      <c:pt idx="7978">
                        <c:v>3.8640779170644959E-19</c:v>
                      </c:pt>
                      <c:pt idx="7979">
                        <c:v>2.6769978081907658E-19</c:v>
                      </c:pt>
                      <c:pt idx="7980">
                        <c:v>1.4989133447057999E-19</c:v>
                      </c:pt>
                      <c:pt idx="7981">
                        <c:v>3.309737593186365E-20</c:v>
                      </c:pt>
                      <c:pt idx="7982">
                        <c:v>-8.256929561093153E-20</c:v>
                      </c:pt>
                      <c:pt idx="7983">
                        <c:v>-1.9699817046367439E-19</c:v>
                      </c:pt>
                      <c:pt idx="7984">
                        <c:v>-3.1008118861781838E-19</c:v>
                      </c:pt>
                      <c:pt idx="7985">
                        <c:v>-4.2171289399123759E-19</c:v>
                      </c:pt>
                      <c:pt idx="7986">
                        <c:v>-5.3179058202133841E-19</c:v>
                      </c:pt>
                      <c:pt idx="7987">
                        <c:v>-6.4021443995064701E-19</c:v>
                      </c:pt>
                      <c:pt idx="7988">
                        <c:v>-7.4688767919157519E-19</c:v>
                      </c:pt>
                      <c:pt idx="7989">
                        <c:v>-8.5171665921504201E-19</c:v>
                      </c:pt>
                      <c:pt idx="7990">
                        <c:v>-9.5461100245228114E-19</c:v>
                      </c:pt>
                      <c:pt idx="7991">
                        <c:v>-1.055483699766706E-18</c:v>
                      </c:pt>
                      <c:pt idx="7992">
                        <c:v>-1.154251206110792E-18</c:v>
                      </c:pt>
                      <c:pt idx="7993">
                        <c:v>-1.250833526044027E-18</c:v>
                      </c:pt>
                      <c:pt idx="7994">
                        <c:v>-1.3451542888612129E-18</c:v>
                      </c:pt>
                      <c:pt idx="7995">
                        <c:v>-1.4371408131419601E-18</c:v>
                      </c:pt>
                      <c:pt idx="7996">
                        <c:v>-1.526724160601558E-18</c:v>
                      </c:pt>
                      <c:pt idx="7997">
                        <c:v>-1.613839179194811E-18</c:v>
                      </c:pt>
                      <c:pt idx="7998">
                        <c:v>-1.6984245354910169E-18</c:v>
                      </c:pt>
                      <c:pt idx="7999">
                        <c:v>-1.7804227364026748E-18</c:v>
                      </c:pt>
                      <c:pt idx="8000">
                        <c:v>-1.859780140424E-18</c:v>
                      </c:pt>
                      <c:pt idx="8001">
                        <c:v>-1.936446958589869E-18</c:v>
                      </c:pt>
                      <c:pt idx="8002">
                        <c:v>-2.0103772454369231E-18</c:v>
                      </c:pt>
                      <c:pt idx="8003">
                        <c:v>-2.0815288802993542E-18</c:v>
                      </c:pt>
                      <c:pt idx="8004">
                        <c:v>-2.1498635393326611E-18</c:v>
                      </c:pt>
                      <c:pt idx="8005">
                        <c:v>-2.2153466587068161E-18</c:v>
                      </c:pt>
                      <c:pt idx="8006">
                        <c:v>-2.2779473894607362E-18</c:v>
                      </c:pt>
                      <c:pt idx="8007">
                        <c:v>-2.3376385445482559E-18</c:v>
                      </c:pt>
                      <c:pt idx="8008">
                        <c:v>-2.3943965386498051E-18</c:v>
                      </c:pt>
                      <c:pt idx="8009">
                        <c:v>-2.44820132135092E-18</c:v>
                      </c:pt>
                      <c:pt idx="8010">
                        <c:v>-2.4990363043208849E-18</c:v>
                      </c:pt>
                      <c:pt idx="8011">
                        <c:v>-2.5468882831439862E-18</c:v>
                      </c:pt>
                      <c:pt idx="8012">
                        <c:v>-2.5917473544751651E-18</c:v>
                      </c:pt>
                      <c:pt idx="8013">
                        <c:v>-2.6336068291991899E-18</c:v>
                      </c:pt>
                      <c:pt idx="8014">
                        <c:v>-2.6724631422825961E-18</c:v>
                      </c:pt>
                      <c:pt idx="8015">
                        <c:v>-2.7083157600019671E-18</c:v>
                      </c:pt>
                      <c:pt idx="8016">
                        <c:v>-2.7411670852314331E-18</c:v>
                      </c:pt>
                      <c:pt idx="8017">
                        <c:v>-2.7710223614565962E-18</c:v>
                      </c:pt>
                      <c:pt idx="8018">
                        <c:v>-2.797889576168796E-18</c:v>
                      </c:pt>
                      <c:pt idx="8019">
                        <c:v>-2.8217793642697531E-18</c:v>
                      </c:pt>
                      <c:pt idx="8020">
                        <c:v>-2.8427049120921932E-18</c:v>
                      </c:pt>
                      <c:pt idx="8021">
                        <c:v>-2.8606818626089129E-18</c:v>
                      </c:pt>
                      <c:pt idx="8022">
                        <c:v>-2.8757282223702659E-18</c:v>
                      </c:pt>
                      <c:pt idx="8023">
                        <c:v>-2.8878642706685729E-18</c:v>
                      </c:pt>
                      <c:pt idx="8024">
                        <c:v>-2.8971124713877641E-18</c:v>
                      </c:pt>
                      <c:pt idx="8025">
                        <c:v>-2.903497387949622E-18</c:v>
                      </c:pt>
                      <c:pt idx="8026">
                        <c:v>-2.9070456017209149E-18</c:v>
                      </c:pt>
                      <c:pt idx="8027">
                        <c:v>-2.9077856341954179E-18</c:v>
                      </c:pt>
                      <c:pt idx="8028">
                        <c:v>-2.9057478732127341E-18</c:v>
                      </c:pt>
                      <c:pt idx="8029">
                        <c:v>-2.9009645034230579E-18</c:v>
                      </c:pt>
                      <c:pt idx="8030">
                        <c:v>-2.8934694411533842E-18</c:v>
                      </c:pt>
                      <c:pt idx="8031">
                        <c:v>-2.8832982737762022E-18</c:v>
                      </c:pt>
                      <c:pt idx="8032">
                        <c:v>-2.8704882036286092E-18</c:v>
                      </c:pt>
                      <c:pt idx="8033">
                        <c:v>-2.855077996475978E-18</c:v>
                      </c:pt>
                      <c:pt idx="8034">
                        <c:v>-2.8371079344627241E-18</c:v>
                      </c:pt>
                      <c:pt idx="8035">
                        <c:v>-2.816619773442585E-18</c:v>
                      </c:pt>
                      <c:pt idx="8036">
                        <c:v>-2.7936567045316929E-18</c:v>
                      </c:pt>
                      <c:pt idx="8037">
                        <c:v>-2.7682633196824461E-18</c:v>
                      </c:pt>
                      <c:pt idx="8038">
                        <c:v>-2.7404855810331291E-18</c:v>
                      </c:pt>
                      <c:pt idx="8039">
                        <c:v>-2.7103707937469169E-18</c:v>
                      </c:pt>
                      <c:pt idx="8040">
                        <c:v>-2.6779675820194341E-18</c:v>
                      </c:pt>
                      <c:pt idx="8041">
                        <c:v>-2.643325867898882E-18</c:v>
                      </c:pt>
                      <c:pt idx="8042">
                        <c:v>-2.606496852535248E-18</c:v>
                      </c:pt>
                      <c:pt idx="8043">
                        <c:v>-2.567532999450758E-18</c:v>
                      </c:pt>
                      <c:pt idx="8044">
                        <c:v>-2.526488019401447E-18</c:v>
                      </c:pt>
                      <c:pt idx="8045">
                        <c:v>-2.4834168563859571E-18</c:v>
                      </c:pt>
                      <c:pt idx="8046">
                        <c:v>-2.4383756743457921E-18</c:v>
                      </c:pt>
                      <c:pt idx="8047">
                        <c:v>-2.391421844093456E-18</c:v>
                      </c:pt>
                      <c:pt idx="8048">
                        <c:v>-2.3426139300042689E-18</c:v>
                      </c:pt>
                      <c:pt idx="8049">
                        <c:v>-2.292011676010748E-18</c:v>
                      </c:pt>
                      <c:pt idx="8050">
                        <c:v>-2.2396759904426588E-18</c:v>
                      </c:pt>
                      <c:pt idx="8051">
                        <c:v>-2.1856689292717531E-18</c:v>
                      </c:pt>
                      <c:pt idx="8052">
                        <c:v>-2.130053677332256E-18</c:v>
                      </c:pt>
                      <c:pt idx="8053">
                        <c:v>-2.07289452710974E-18</c:v>
                      </c:pt>
                      <c:pt idx="8054">
                        <c:v>-2.014256854716366E-18</c:v>
                      </c:pt>
                      <c:pt idx="8055">
                        <c:v>-1.9542070926944959E-18</c:v>
                      </c:pt>
                      <c:pt idx="8056">
                        <c:v>-1.8928126993244209E-18</c:v>
                      </c:pt>
                      <c:pt idx="8057">
                        <c:v>-1.830142124145738E-18</c:v>
                      </c:pt>
                      <c:pt idx="8058">
                        <c:v>-1.766264769436605E-18</c:v>
                      </c:pt>
                      <c:pt idx="8059">
                        <c:v>-1.7012509474353109E-18</c:v>
                      </c:pt>
                      <c:pt idx="8060">
                        <c:v>-1.635171833131491E-18</c:v>
                      </c:pt>
                      <c:pt idx="8061">
                        <c:v>-1.5680994124928729E-18</c:v>
                      </c:pt>
                      <c:pt idx="8062">
                        <c:v>-1.500106426040797E-18</c:v>
                      </c:pt>
                      <c:pt idx="8063">
                        <c:v>-1.431266307732305E-18</c:v>
                      </c:pt>
                      <c:pt idx="8064">
                        <c:v>-1.361653119149146E-18</c:v>
                      </c:pt>
                      <c:pt idx="8065">
                        <c:v>-1.2913414790424829E-18</c:v>
                      </c:pt>
                      <c:pt idx="8066">
                        <c:v>-1.2204064883253811E-18</c:v>
                      </c:pt>
                      <c:pt idx="8067">
                        <c:v>-1.148923650648436E-18</c:v>
                      </c:pt>
                      <c:pt idx="8068">
                        <c:v>-1.0769687887405039E-18</c:v>
                      </c:pt>
                      <c:pt idx="8069">
                        <c:v>-1.004617956732847E-18</c:v>
                      </c:pt>
                      <c:pt idx="8070">
                        <c:v>-9.3194734872867448E-19</c:v>
                      </c:pt>
                      <c:pt idx="8071">
                        <c:v>-8.5903320391709291E-19</c:v>
                      </c:pt>
                      <c:pt idx="8072">
                        <c:v>-7.8595170856323799E-19</c:v>
                      </c:pt>
                      <c:pt idx="8073">
                        <c:v>-7.1277889523988781E-19</c:v>
                      </c:pt>
                      <c:pt idx="8074">
                        <c:v>-6.3959053969738228E-19</c:v>
                      </c:pt>
                      <c:pt idx="8075">
                        <c:v>-5.6646205578856369E-19</c:v>
                      </c:pt>
                      <c:pt idx="8076">
                        <c:v>-4.934683888956651E-19</c:v>
                      </c:pt>
                      <c:pt idx="8077">
                        <c:v>-4.2068390831690562E-19</c:v>
                      </c:pt>
                      <c:pt idx="8078">
                        <c:v>-3.4818229909204139E-19</c:v>
                      </c:pt>
                      <c:pt idx="8079">
                        <c:v>-2.760364537529461E-19</c:v>
                      </c:pt>
                      <c:pt idx="8080">
                        <c:v>-2.043183644946842E-19</c:v>
                      </c:pt>
                      <c:pt idx="8081">
                        <c:v>-1.3309901626332051E-19</c:v>
                      </c:pt>
                      <c:pt idx="8082">
                        <c:v>-6.2448281259909691E-20</c:v>
                      </c:pt>
                      <c:pt idx="8083">
                        <c:v>7.5651846507375392E-21</c:v>
                      </c:pt>
                      <c:pt idx="8084">
                        <c:v>7.6874043140735909E-20</c:v>
                      </c:pt>
                      <c:pt idx="8085">
                        <c:v>1.454123717602764E-19</c:v>
                      </c:pt>
                      <c:pt idx="8086">
                        <c:v>2.1311575896414101E-19</c:v>
                      </c:pt>
                      <c:pt idx="8087">
                        <c:v>2.7992139539060578E-19</c:v>
                      </c:pt>
                      <c:pt idx="8088">
                        <c:v>3.4576816097877991E-19</c:v>
                      </c:pt>
                      <c:pt idx="8089">
                        <c:v>4.1059670754282979E-19</c:v>
                      </c:pt>
                      <c:pt idx="8090">
                        <c:v>4.7434953644322723E-19</c:v>
                      </c:pt>
                      <c:pt idx="8091">
                        <c:v>5.3697107103411604E-19</c:v>
                      </c:pt>
                      <c:pt idx="8092">
                        <c:v>5.9840772359427374E-19</c:v>
                      </c:pt>
                      <c:pt idx="8093">
                        <c:v>6.5860795648754561E-19</c:v>
                      </c:pt>
                      <c:pt idx="8094">
                        <c:v>7.1752233733733753E-19</c:v>
                      </c:pt>
                      <c:pt idx="8095">
                        <c:v>7.7510358803693523E-19</c:v>
                      </c:pt>
                      <c:pt idx="8096">
                        <c:v>8.3130662745725405E-19</c:v>
                      </c:pt>
                      <c:pt idx="8097">
                        <c:v>8.8608860775789764E-19</c:v>
                      </c:pt>
                      <c:pt idx="8098">
                        <c:v>9.3940894424401748E-19</c:v>
                      </c:pt>
                      <c:pt idx="8099">
                        <c:v>9.9122933875623453E-19</c:v>
                      </c:pt>
                      <c:pt idx="8100">
                        <c:v>1.041513796620336E-18</c:v>
                      </c:pt>
                      <c:pt idx="8101">
                        <c:v>1.0902286372231569E-18</c:v>
                      </c:pt>
                      <c:pt idx="8102">
                        <c:v>1.137342498322431E-18</c:v>
                      </c:pt>
                      <c:pt idx="8103">
                        <c:v>1.1828263342344491E-18</c:v>
                      </c:pt>
                      <c:pt idx="8104">
                        <c:v>1.226653408079604E-18</c:v>
                      </c:pt>
                      <c:pt idx="8105">
                        <c:v>1.268799278303185E-18</c:v>
                      </c:pt>
                      <c:pt idx="8106">
                        <c:v>1.30924177971776E-18</c:v>
                      </c:pt>
                      <c:pt idx="8107">
                        <c:v>1.3479609993453429E-18</c:v>
                      </c:pt>
                      <c:pt idx="8108">
                        <c:v>1.3849392473654799E-18</c:v>
                      </c:pt>
                      <c:pt idx="8109">
                        <c:v>1.4201610234987559E-18</c:v>
                      </c:pt>
                      <c:pt idx="8110">
                        <c:v>1.4536129791767851E-18</c:v>
                      </c:pt>
                      <c:pt idx="8111">
                        <c:v>1.485283875870443E-18</c:v>
                      </c:pt>
                      <c:pt idx="8112">
                        <c:v>1.515164539960711E-18</c:v>
                      </c:pt>
                      <c:pt idx="8113">
                        <c:v>1.543247814549988E-18</c:v>
                      </c:pt>
                      <c:pt idx="8114">
                        <c:v>1.5695285086211039E-18</c:v>
                      </c:pt>
                      <c:pt idx="8115">
                        <c:v>1.594003343954095E-18</c:v>
                      </c:pt>
                      <c:pt idx="8116">
                        <c:v>1.6166709002155741E-18</c:v>
                      </c:pt>
                      <c:pt idx="8117">
                        <c:v>1.637531558631971E-18</c:v>
                      </c:pt>
                      <c:pt idx="8118">
                        <c:v>1.6565874446535721E-18</c:v>
                      </c:pt>
                      <c:pt idx="8119">
                        <c:v>1.6738423700088439E-18</c:v>
                      </c:pt>
                      <c:pt idx="8120">
                        <c:v>1.689301774536974E-18</c:v>
                      </c:pt>
                      <c:pt idx="8121">
                        <c:v>1.7029726681717281E-18</c:v>
                      </c:pt>
                      <c:pt idx="8122">
                        <c:v>1.714863573434189E-18</c:v>
                      </c:pt>
                      <c:pt idx="8123">
                        <c:v>1.724984468771136E-18</c:v>
                      </c:pt>
                      <c:pt idx="8124">
                        <c:v>1.7333467330539929E-18</c:v>
                      </c:pt>
                      <c:pt idx="8125">
                        <c:v>1.7399630915298221E-18</c:v>
                      </c:pt>
                      <c:pt idx="8126">
                        <c:v>1.7448475634883851E-18</c:v>
                      </c:pt>
                      <c:pt idx="8127">
                        <c:v>1.7480154118823229E-18</c:v>
                      </c:pt>
                      <c:pt idx="8128">
                        <c:v>1.749483095107764E-18</c:v>
                      </c:pt>
                      <c:pt idx="8129">
                        <c:v>1.749268221121815E-18</c:v>
                      </c:pt>
                      <c:pt idx="8130">
                        <c:v>1.747389504042447E-18</c:v>
                      </c:pt>
                      <c:pt idx="8131">
                        <c:v>1.7438667233436948E-18</c:v>
                      </c:pt>
                      <c:pt idx="8132">
                        <c:v>1.7387206857269558E-18</c:v>
                      </c:pt>
                      <c:pt idx="8133">
                        <c:v>1.731973189716517E-18</c:v>
                      </c:pt>
                      <c:pt idx="8134">
                        <c:v>1.7236469929953219E-18</c:v>
                      </c:pt>
                      <c:pt idx="8135">
                        <c:v>1.713765782465296E-18</c:v>
                      </c:pt>
                      <c:pt idx="8136">
                        <c:v>1.7023541469854411E-18</c:v>
                      </c:pt>
                      <c:pt idx="8137">
                        <c:v>1.689437552711205E-18</c:v>
                      </c:pt>
                      <c:pt idx="8138">
                        <c:v>1.6750423209302229E-18</c:v>
                      </c:pt>
                      <c:pt idx="8139">
                        <c:v>1.6591956082619749E-18</c:v>
                      </c:pt>
                      <c:pt idx="8140">
                        <c:v>1.641925389064361E-18</c:v>
                      </c:pt>
                      <c:pt idx="8141">
                        <c:v>1.62326043986628E-18</c:v>
                      </c:pt>
                      <c:pt idx="8142">
                        <c:v>1.603230325624306E-18</c:v>
                      </c:pt>
                      <c:pt idx="8143">
                        <c:v>1.581865387583233E-18</c:v>
                      </c:pt>
                      <c:pt idx="8144">
                        <c:v>1.5591967325028149E-18</c:v>
                      </c:pt>
                      <c:pt idx="8145">
                        <c:v>1.535256222999991E-18</c:v>
                      </c:pt>
                      <c:pt idx="8146">
                        <c:v>1.510076468744781E-18</c:v>
                      </c:pt>
                      <c:pt idx="8147">
                        <c:v>1.483690818238809E-18</c:v>
                      </c:pt>
                      <c:pt idx="8148">
                        <c:v>1.4561333509001689E-18</c:v>
                      </c:pt>
                      <c:pt idx="8149">
                        <c:v>1.4274388691761921E-18</c:v>
                      </c:pt>
                      <c:pt idx="8150">
                        <c:v>1.3976428904035941E-18</c:v>
                      </c:pt>
                      <c:pt idx="8151">
                        <c:v>1.3667816381408409E-18</c:v>
                      </c:pt>
                      <c:pt idx="8152">
                        <c:v>1.334892032700123E-18</c:v>
                      </c:pt>
                      <c:pt idx="8153">
                        <c:v>1.302011680616643E-18</c:v>
                      </c:pt>
                      <c:pt idx="8154">
                        <c:v>1.2681788628021141E-18</c:v>
                      </c:pt>
                      <c:pt idx="8155">
                        <c:v>1.233432521142885E-18</c:v>
                      </c:pt>
                      <c:pt idx="8156">
                        <c:v>1.1978122433176949E-18</c:v>
                      </c:pt>
                      <c:pt idx="8157">
                        <c:v>1.161358245629066E-18</c:v>
                      </c:pt>
                      <c:pt idx="8158">
                        <c:v>1.1241113536590641E-18</c:v>
                      </c:pt>
                      <c:pt idx="8159">
                        <c:v>1.0861129805838649E-18</c:v>
                      </c:pt>
                      <c:pt idx="8160">
                        <c:v>1.047405103002518E-18</c:v>
                      </c:pt>
                      <c:pt idx="8161">
                        <c:v>1.0080302341600721E-18</c:v>
                      </c:pt>
                      <c:pt idx="8162">
                        <c:v>9.6803139446946565E-19</c:v>
                      </c:pt>
                      <c:pt idx="8163">
                        <c:v>9.2745207926461646E-19</c:v>
                      </c:pt>
                      <c:pt idx="8164">
                        <c:v>8.8633622374041925E-19</c:v>
                      </c:pt>
                      <c:pt idx="8165">
                        <c:v>8.4472816506664892E-19</c:v>
                      </c:pt>
                      <c:pt idx="8166">
                        <c:v>8.0267260168578886E-19</c:v>
                      </c:pt>
                      <c:pt idx="8167">
                        <c:v>7.6021454983521067E-19</c:v>
                      </c:pt>
                      <c:pt idx="8168">
                        <c:v>7.1739929735979775E-19</c:v>
                      </c:pt>
                      <c:pt idx="8169">
                        <c:v>6.7427235490657072E-19</c:v>
                      </c:pt>
                      <c:pt idx="8170">
                        <c:v>6.3087940461973347E-19</c:v>
                      </c:pt>
                      <c:pt idx="8171">
                        <c:v>5.8726624647946733E-19</c:v>
                      </c:pt>
                      <c:pt idx="8172">
                        <c:v>5.4347874244875505E-19</c:v>
                      </c:pt>
                      <c:pt idx="8173">
                        <c:v>4.9956275861738249E-19</c:v>
                      </c:pt>
                      <c:pt idx="8174">
                        <c:v>4.5556410555148352E-19</c:v>
                      </c:pt>
                      <c:pt idx="8175">
                        <c:v>4.1152847707417679E-19</c:v>
                      </c:pt>
                      <c:pt idx="8176">
                        <c:v>3.6750138772321848E-19</c:v>
                      </c:pt>
                      <c:pt idx="8177">
                        <c:v>3.2352810914222871E-19</c:v>
                      </c:pt>
                      <c:pt idx="8178">
                        <c:v>2.7965360567742042E-19</c:v>
                      </c:pt>
                      <c:pt idx="8179">
                        <c:v>2.3592246946211312E-19</c:v>
                      </c:pt>
                      <c:pt idx="8180">
                        <c:v>1.9237885527693891E-19</c:v>
                      </c:pt>
                      <c:pt idx="8181">
                        <c:v>1.4906641548236029E-19</c:v>
                      </c:pt>
                      <c:pt idx="8182">
                        <c:v>1.060282353220497E-19</c:v>
                      </c:pt>
                      <c:pt idx="8183">
                        <c:v>6.3306768895797017E-20</c:v>
                      </c:pt>
                      <c:pt idx="8184">
                        <c:v>2.094377610047255E-20</c:v>
                      </c:pt>
                      <c:pt idx="8185">
                        <c:v>-2.1019739166053349E-20</c:v>
                      </c:pt>
                      <c:pt idx="8186">
                        <c:v>-6.2543589251710793E-20</c:v>
                      </c:pt>
                      <c:pt idx="8187">
                        <c:v>-1.035884611669829E-19</c:v>
                      </c:pt>
                      <c:pt idx="8188">
                        <c:v>-1.4411597290278601E-19</c:v>
                      </c:pt>
                      <c:pt idx="8189">
                        <c:v>-1.8408872739463961E-19</c:v>
                      </c:pt>
                      <c:pt idx="8190">
                        <c:v>-2.234703638896215E-19</c:v>
                      </c:pt>
                      <c:pt idx="8191">
                        <c:v>-2.6222560649291462E-19</c:v>
                      </c:pt>
                      <c:pt idx="8192">
                        <c:v>-3.003203096862621E-19</c:v>
                      </c:pt>
                      <c:pt idx="8193">
                        <c:v>-3.3772150063065991E-19</c:v>
                      </c:pt>
                      <c:pt idx="8194">
                        <c:v>-3.743974180877355E-19</c:v>
                      </c:pt>
                      <c:pt idx="8195">
                        <c:v>-4.103175478156699E-19</c:v>
                      </c:pt>
                      <c:pt idx="8196">
                        <c:v>-4.4545265431737216E-19</c:v>
                      </c:pt>
                      <c:pt idx="8197">
                        <c:v>-4.7977480884501061E-19</c:v>
                      </c:pt>
                      <c:pt idx="8198">
                        <c:v>-5.1325741358721487E-19</c:v>
                      </c:pt>
                      <c:pt idx="8199">
                        <c:v>-5.4587522199004504E-19</c:v>
                      </c:pt>
                      <c:pt idx="8200">
                        <c:v>-5.7760435518979782E-19</c:v>
                      </c:pt>
                      <c:pt idx="8201">
                        <c:v>-6.0842231455726042E-19</c:v>
                      </c:pt>
                      <c:pt idx="8202">
                        <c:v>-6.3830799038027946E-19</c:v>
                      </c:pt>
                      <c:pt idx="8203">
                        <c:v>-6.672416667344441E-19</c:v>
                      </c:pt>
                      <c:pt idx="8204">
                        <c:v>-6.9520502261411546E-19</c:v>
                      </c:pt>
                      <c:pt idx="8205">
                        <c:v>-7.221811294206979E-19</c:v>
                      </c:pt>
                      <c:pt idx="8206">
                        <c:v>-7.4815444492473563E-19</c:v>
                      </c:pt>
                      <c:pt idx="8207">
                        <c:v>-7.7311080383906432E-19</c:v>
                      </c:pt>
                      <c:pt idx="8208">
                        <c:v>-7.9703740515997504E-19</c:v>
                      </c:pt>
                      <c:pt idx="8209">
                        <c:v>-8.1992279645035651E-19</c:v>
                      </c:pt>
                      <c:pt idx="8210">
                        <c:v>-8.4175685525381842E-19</c:v>
                      </c:pt>
                      <c:pt idx="8211">
                        <c:v>-8.6253076784470404E-19</c:v>
                      </c:pt>
                      <c:pt idx="8212">
                        <c:v>-8.8223700552972337E-19</c:v>
                      </c:pt>
                      <c:pt idx="8213">
                        <c:v>-9.0086929872767017E-19</c:v>
                      </c:pt>
                      <c:pt idx="8214">
                        <c:v>-9.1842260906281434E-19</c:v>
                      </c:pt>
                      <c:pt idx="8215">
                        <c:v>-9.3489309971327112E-19</c:v>
                      </c:pt>
                      <c:pt idx="8216">
                        <c:v>-9.5027810426017441E-19</c:v>
                      </c:pt>
                      <c:pt idx="8217">
                        <c:v>-9.6457609428643998E-19</c:v>
                      </c:pt>
                      <c:pt idx="8218">
                        <c:v>-9.7778664597304669E-19</c:v>
                      </c:pt>
                      <c:pt idx="8219">
                        <c:v>-9.8991040594059088E-19</c:v>
                      </c:pt>
                      <c:pt idx="8220">
                        <c:v>-1.000949056578686E-18</c:v>
                      </c:pt>
                      <c:pt idx="8221">
                        <c:v>-1.010905281101373E-18</c:v>
                      </c:pt>
                      <c:pt idx="8222">
                        <c:v>-1.0197827285584281E-18</c:v>
                      </c:pt>
                      <c:pt idx="8223">
                        <c:v>-1.0275859790239999E-18</c:v>
                      </c:pt>
                      <c:pt idx="8224">
                        <c:v>-1.0343205091722951E-18</c:v>
                      </c:pt>
                      <c:pt idx="8225">
                        <c:v>-1.0399926584386671E-18</c:v>
                      </c:pt>
                      <c:pt idx="8226">
                        <c:v>-1.04460959594959E-18</c:v>
                      </c:pt>
                      <c:pt idx="8227">
                        <c:v>-1.0481792883909281E-18</c:v>
                      </c:pt>
                      <c:pt idx="8228">
                        <c:v>-1.0507104689668281E-18</c:v>
                      </c:pt>
                      <c:pt idx="8229">
                        <c:v>-1.0522126075851009E-18</c:v>
                      </c:pt>
                      <c:pt idx="8230">
                        <c:v>-1.0526958823864081E-18</c:v>
                      </c:pt>
                      <c:pt idx="8231">
                        <c:v>-1.0521711527163549E-18</c:v>
                      </c:pt>
                      <c:pt idx="8232">
                        <c:v>-1.0506499336201679E-18</c:v>
                      </c:pt>
                      <c:pt idx="8233">
                        <c:v>-1.0481443719204439E-18</c:v>
                      </c:pt>
                      <c:pt idx="8234">
                        <c:v>-1.0446672239187061E-18</c:v>
                      </c:pt>
                      <c:pt idx="8235">
                        <c:v>-1.040231834742272E-18</c:v>
                      </c:pt>
                      <c:pt idx="8236">
                        <c:v>-1.0348521193383051E-18</c:v>
                      </c:pt>
                      <c:pt idx="8237">
                        <c:v>-1.028542545098293E-18</c:v>
                      </c:pt>
                      <c:pt idx="8238">
                        <c:v>-1.021318116077763E-18</c:v>
                      </c:pt>
                      <c:pt idx="8239">
                        <c:v>-1.013194358758143E-18</c:v>
                      </c:pt>
                      <c:pt idx="8240">
                        <c:v>-1.0041873092812899E-18</c:v>
                      </c:pt>
                      <c:pt idx="8241">
                        <c:v>-9.9431350207081489E-19</c:v>
                      </c:pt>
                      <c:pt idx="8242">
                        <c:v>-9.8358995973998564E-19</c:v>
                      </c:pt>
                      <c:pt idx="8243">
                        <c:v>-9.7203418417241972E-19</c:v>
                      </c:pt>
                      <c:pt idx="8244">
                        <c:v>-9.5966414864927993E-19</c:v>
                      </c:pt>
                      <c:pt idx="8245">
                        <c:v>-9.4649829088619254E-19</c:v>
                      </c:pt>
                      <c:pt idx="8246">
                        <c:v>-9.3255550683401768E-19</c:v>
                      </c:pt>
                      <c:pt idx="8247">
                        <c:v>-9.1785514508920547E-19</c:v>
                      </c:pt>
                      <c:pt idx="8248">
                        <c:v>-9.0241700175411397E-19</c:v>
                      </c:pt>
                      <c:pt idx="8249">
                        <c:v>-8.8626131558304885E-19</c:v>
                      </c:pt>
                      <c:pt idx="8250">
                        <c:v>-8.694087632463797E-19</c:v>
                      </c:pt>
                      <c:pt idx="8251">
                        <c:v>-8.5188045454529514E-19</c:v>
                      </c:pt>
                      <c:pt idx="8252">
                        <c:v>-8.3369792740891681E-19</c:v>
                      </c:pt>
                      <c:pt idx="8253">
                        <c:v>-8.1488314250867982E-19</c:v>
                      </c:pt>
                      <c:pt idx="8254">
                        <c:v>-7.9545847732879689E-19</c:v>
                      </c:pt>
                      <c:pt idx="8255">
                        <c:v>-7.7544671953609315E-19</c:v>
                      </c:pt>
                      <c:pt idx="8256">
                        <c:v>-7.5487105950052656E-19</c:v>
                      </c:pt>
                      <c:pt idx="8257">
                        <c:v>-7.3375508182566475E-19</c:v>
                      </c:pt>
                      <c:pt idx="8258">
                        <c:v>-7.1212275575758174E-19</c:v>
                      </c:pt>
                      <c:pt idx="8259">
                        <c:v>-6.8999842435220559E-19</c:v>
                      </c:pt>
                      <c:pt idx="8260">
                        <c:v>-6.6740679229338786E-19</c:v>
                      </c:pt>
                      <c:pt idx="8261">
                        <c:v>-6.4437291226584729E-19</c:v>
                      </c:pt>
                      <c:pt idx="8262">
                        <c:v>-6.2092216980248246E-19</c:v>
                      </c:pt>
                      <c:pt idx="8263">
                        <c:v>-5.97080266539758E-19</c:v>
                      </c:pt>
                      <c:pt idx="8264">
                        <c:v>-5.728732018293564E-19</c:v>
                      </c:pt>
                      <c:pt idx="8265">
                        <c:v>-5.4832725267202537E-19</c:v>
                      </c:pt>
                      <c:pt idx="8266">
                        <c:v>-5.2346895195353271E-19</c:v>
                      </c:pt>
                      <c:pt idx="8267">
                        <c:v>-4.9832506498044993E-19</c:v>
                      </c:pt>
                      <c:pt idx="8268">
                        <c:v>-4.7292256432974261E-19</c:v>
                      </c:pt>
                      <c:pt idx="8269">
                        <c:v>-4.4728860304165966E-19</c:v>
                      </c:pt>
                      <c:pt idx="8270">
                        <c:v>-4.2145048620193629E-19</c:v>
                      </c:pt>
                      <c:pt idx="8271">
                        <c:v>-3.9543564097576118E-19</c:v>
                      </c:pt>
                      <c:pt idx="8272">
                        <c:v>-3.6927158516942582E-19</c:v>
                      </c:pt>
                      <c:pt idx="8273">
                        <c:v>-3.4298589441149648E-19</c:v>
                      </c:pt>
                      <c:pt idx="8274">
                        <c:v>-3.1660616805897171E-19</c:v>
                      </c:pt>
                      <c:pt idx="8275">
                        <c:v>-2.901599939457379E-19</c:v>
                      </c:pt>
                      <c:pt idx="8276">
                        <c:v>-2.6367491210371188E-19</c:v>
                      </c:pt>
                      <c:pt idx="8277">
                        <c:v>-2.3717837759729419E-19</c:v>
                      </c:pt>
                      <c:pt idx="8278">
                        <c:v>-2.1069772262098379E-19</c:v>
                      </c:pt>
                      <c:pt idx="8279">
                        <c:v>-1.842601180197819E-19</c:v>
                      </c:pt>
                      <c:pt idx="8280">
                        <c:v>-1.5789253439713471E-19</c:v>
                      </c:pt>
                      <c:pt idx="8281">
                        <c:v>-1.3162170298217601E-19</c:v>
                      </c:pt>
                      <c:pt idx="8282">
                        <c:v>-1.0547407643297669E-19</c:v>
                      </c:pt>
                      <c:pt idx="8283">
                        <c:v>-7.947578975259083E-20</c:v>
                      </c:pt>
                      <c:pt idx="8284">
                        <c:v>-5.3652621499727783E-20</c:v>
                      </c:pt>
                      <c:pt idx="8285">
                        <c:v>-2.8029955473054709E-20</c:v>
                      </c:pt>
                      <c:pt idx="8286">
                        <c:v>-2.6327430481509372E-21</c:v>
                      </c:pt>
                      <c:pt idx="8287">
                        <c:v>2.2514533657596221E-20</c:v>
                      </c:pt>
                      <c:pt idx="8288">
                        <c:v>4.7387897620281877E-20</c:v>
                      </c:pt>
                      <c:pt idx="8289">
                        <c:v>7.1963911579518967E-20</c:v>
                      </c:pt>
                      <c:pt idx="8290">
                        <c:v>9.6219711384183591E-20</c:v>
                      </c:pt>
                      <c:pt idx="8291">
                        <c:v>1.2013303786311071E-19</c:v>
                      </c:pt>
                      <c:pt idx="8292">
                        <c:v>1.4368226707921459E-19</c:v>
                      </c:pt>
                      <c:pt idx="8293">
                        <c:v>1.6684643883587839E-19</c:v>
                      </c:pt>
                      <c:pt idx="8294">
                        <c:v>1.896052833153617E-19</c:v>
                      </c:pt>
                      <c:pt idx="8295">
                        <c:v>2.1193924574239119E-19</c:v>
                      </c:pt>
                      <c:pt idx="8296">
                        <c:v>2.3382950897626798E-19</c:v>
                      </c:pt>
                      <c:pt idx="8297">
                        <c:v>2.5525801395226972E-19</c:v>
                      </c:pt>
                      <c:pt idx="8298">
                        <c:v>2.7620747790327888E-19</c:v>
                      </c:pt>
                      <c:pt idx="8299">
                        <c:v>2.9666141030972979E-19</c:v>
                      </c:pt>
                      <c:pt idx="8300">
                        <c:v>3.1660412653971471E-19</c:v>
                      </c:pt>
                      <c:pt idx="8301">
                        <c:v>3.3602075915532612E-19</c:v>
                      </c:pt>
                      <c:pt idx="8302">
                        <c:v>3.5489726687833998E-19</c:v>
                      </c:pt>
                      <c:pt idx="8303">
                        <c:v>3.732204412204653E-19</c:v>
                      </c:pt>
                      <c:pt idx="8304">
                        <c:v>3.9097791080027371E-19</c:v>
                      </c:pt>
                      <c:pt idx="8305">
                        <c:v>4.0815814338204129E-19</c:v>
                      </c:pt>
                      <c:pt idx="8306">
                        <c:v>4.2475044568599562E-19</c:v>
                      </c:pt>
                      <c:pt idx="8307">
                        <c:v>4.4074496103277025E-19</c:v>
                      </c:pt>
                      <c:pt idx="8308">
                        <c:v>4.5613266489719821E-19</c:v>
                      </c:pt>
                      <c:pt idx="8309">
                        <c:v>4.7090535845949841E-19</c:v>
                      </c:pt>
                      <c:pt idx="8310">
                        <c:v>4.8505566025093327E-19</c:v>
                      </c:pt>
                      <c:pt idx="8311">
                        <c:v>4.9857699600401878E-19</c:v>
                      </c:pt>
                      <c:pt idx="8312">
                        <c:v>5.1146358682365588E-19</c:v>
                      </c:pt>
                      <c:pt idx="8313">
                        <c:v>5.2371043580565087E-19</c:v>
                      </c:pt>
                      <c:pt idx="8314">
                        <c:v>5.3531331323520161E-19</c:v>
                      </c:pt>
                      <c:pt idx="8315">
                        <c:v>5.4626874050345686E-19</c:v>
                      </c:pt>
                      <c:pt idx="8316">
                        <c:v>5.5657397288611678E-19</c:v>
                      </c:pt>
                      <c:pt idx="8317">
                        <c:v>5.662269813297113E-19</c:v>
                      </c:pt>
                      <c:pt idx="8318">
                        <c:v>5.7522643339484472E-19</c:v>
                      </c:pt>
                      <c:pt idx="8319">
                        <c:v>5.8357167350578557E-19</c:v>
                      </c:pt>
                      <c:pt idx="8320">
                        <c:v>5.9126270265580111E-19</c:v>
                      </c:pt>
                      <c:pt idx="8321">
                        <c:v>5.983001577161496E-19</c:v>
                      </c:pt>
                      <c:pt idx="8322">
                        <c:v>6.0468529049370863E-19</c:v>
                      </c:pt>
                      <c:pt idx="8323">
                        <c:v>6.1041994667904282E-19</c:v>
                      </c:pt>
                      <c:pt idx="8324">
                        <c:v>6.1550654482069967E-19</c:v>
                      </c:pt>
                      <c:pt idx="8325">
                        <c:v>6.1994805545712303E-19</c:v>
                      </c:pt>
                      <c:pt idx="8326">
                        <c:v>6.2374798052905344E-19</c:v>
                      </c:pt>
                      <c:pt idx="8327">
                        <c:v>6.2691033318873927E-19</c:v>
                      </c:pt>
                      <c:pt idx="8328">
                        <c:v>6.2943961811315205E-19</c:v>
                      </c:pt>
                      <c:pt idx="8329">
                        <c:v>6.3134081241875626E-19</c:v>
                      </c:pt>
                      <c:pt idx="8330">
                        <c:v>6.3261934726620136E-19</c:v>
                      </c:pt>
                      <c:pt idx="8331">
                        <c:v>6.3328109023186387E-19</c:v>
                      </c:pt>
                      <c:pt idx="8332">
                        <c:v>6.3333232851288265E-19</c:v>
                      </c:pt>
                      <c:pt idx="8333">
                        <c:v>6.3277975302054752E-19</c:v>
                      </c:pt>
                      <c:pt idx="8334">
                        <c:v>6.3163044340553103E-19</c:v>
                      </c:pt>
                      <c:pt idx="8335">
                        <c:v>6.298918540467127E-19</c:v>
                      </c:pt>
                      <c:pt idx="8336">
                        <c:v>6.2757180102345311E-19</c:v>
                      </c:pt>
                      <c:pt idx="8337">
                        <c:v>6.2467845007964993E-19</c:v>
                      </c:pt>
                      <c:pt idx="8338">
                        <c:v>6.2122030557627166E-19</c:v>
                      </c:pt>
                      <c:pt idx="8339">
                        <c:v>6.1720620041779169E-19</c:v>
                      </c:pt>
                      <c:pt idx="8340">
                        <c:v>6.1264528692716838E-19</c:v>
                      </c:pt>
                      <c:pt idx="8341">
                        <c:v>6.0754702863340977E-19</c:v>
                      </c:pt>
                      <c:pt idx="8342">
                        <c:v>6.0192119292589663E-19</c:v>
                      </c:pt>
                      <c:pt idx="8343">
                        <c:v>5.957778445205669E-19</c:v>
                      </c:pt>
                      <c:pt idx="8344">
                        <c:v>5.8912733967401608E-19</c:v>
                      </c:pt>
                      <c:pt idx="8345">
                        <c:v>5.8198032107421599E-19</c:v>
                      </c:pt>
                      <c:pt idx="8346">
                        <c:v>5.74347713329281E-19</c:v>
                      </c:pt>
                      <c:pt idx="8347">
                        <c:v>5.6624071896959504E-19</c:v>
                      </c:pt>
                      <c:pt idx="8348">
                        <c:v>5.5767081487347237E-19</c:v>
                      </c:pt>
                      <c:pt idx="8349">
                        <c:v>5.4864974902227999E-19</c:v>
                      </c:pt>
                      <c:pt idx="8350">
                        <c:v>5.391895374875317E-19</c:v>
                      </c:pt>
                      <c:pt idx="8351">
                        <c:v>5.2930246155041044E-19</c:v>
                      </c:pt>
                      <c:pt idx="8352">
                        <c:v>5.190010648526946E-19</c:v>
                      </c:pt>
                      <c:pt idx="8353">
                        <c:v>5.0829815047795108E-19</c:v>
                      </c:pt>
                      <c:pt idx="8354">
                        <c:v>4.9720677786258443E-19</c:v>
                      </c:pt>
                      <c:pt idx="8355">
                        <c:v>4.8574025943809686E-19</c:v>
                      </c:pt>
                      <c:pt idx="8356">
                        <c:v>4.7391215690824234E-19</c:v>
                      </c:pt>
                      <c:pt idx="8357">
                        <c:v>4.617362770694084E-19</c:v>
                      </c:pt>
                      <c:pt idx="8358">
                        <c:v>4.4922666708547256E-19</c:v>
                      </c:pt>
                      <c:pt idx="8359">
                        <c:v>4.3639760913534126E-19</c:v>
                      </c:pt>
                      <c:pt idx="8360">
                        <c:v>4.2326361435644449E-19</c:v>
                      </c:pt>
                      <c:pt idx="8361">
                        <c:v>4.0983941601471288E-19</c:v>
                      </c:pt>
                      <c:pt idx="8362">
                        <c:v>3.9613996183902201E-19</c:v>
                      </c:pt>
                      <c:pt idx="8363">
                        <c:v>3.821804054661862E-19</c:v>
                      </c:pt>
                      <c:pt idx="8364">
                        <c:v>3.679760969510744E-19</c:v>
                      </c:pt>
                      <c:pt idx="8365">
                        <c:v>3.5354257230558839E-19</c:v>
                      </c:pt>
                      <c:pt idx="8366">
                        <c:v>3.3889554203944579E-19</c:v>
                      </c:pt>
                      <c:pt idx="8367">
                        <c:v>3.2405087868541522E-19</c:v>
                      </c:pt>
                      <c:pt idx="8368">
                        <c:v>3.0902460330139758E-19</c:v>
                      </c:pt>
                      <c:pt idx="8369">
                        <c:v>2.9383287095173668E-19</c:v>
                      </c:pt>
                      <c:pt idx="8370">
                        <c:v>2.7849195517934422E-19</c:v>
                      </c:pt>
                      <c:pt idx="8371">
                        <c:v>2.6301823149154371E-19</c:v>
                      </c:pt>
                      <c:pt idx="8372">
                        <c:v>2.4742815988978751E-19</c:v>
                      </c:pt>
                      <c:pt idx="8373">
                        <c:v>2.3173826648506351E-19</c:v>
                      </c:pt>
                      <c:pt idx="8374">
                        <c:v>2.1596512424822049E-19</c:v>
                      </c:pt>
                      <c:pt idx="8375">
                        <c:v>2.0012533295345819E-19</c:v>
                      </c:pt>
                      <c:pt idx="8376">
                        <c:v>1.842354983819516E-19</c:v>
                      </c:pt>
                      <c:pt idx="8377">
                        <c:v>1.683122108585069E-19</c:v>
                      </c:pt>
                      <c:pt idx="8378">
                        <c:v>1.523720232030078E-19</c:v>
                      </c:pt>
                      <c:pt idx="8379">
                        <c:v>1.364314281830997E-19</c:v>
                      </c:pt>
                      <c:pt idx="8380">
                        <c:v>1.205068355607972E-19</c:v>
                      </c:pt>
                      <c:pt idx="8381">
                        <c:v>1.046145488302476E-19</c:v>
                      </c:pt>
                      <c:pt idx="8382">
                        <c:v>8.8770741747813209E-20</c:v>
                      </c:pt>
                      <c:pt idx="8383">
                        <c:v>7.299143475893981E-20</c:v>
                      </c:pt>
                      <c:pt idx="8384">
                        <c:v>5.7292471427736577E-20</c:v>
                      </c:pt>
                      <c:pt idx="8385">
                        <c:v>4.1689494978354287E-20</c:v>
                      </c:pt>
                      <c:pt idx="8386">
                        <c:v>2.619792505516986E-20</c:v>
                      </c:pt>
                      <c:pt idx="8387">
                        <c:v>1.083293481102419E-20</c:v>
                      </c:pt>
                      <c:pt idx="8388">
                        <c:v>-4.3905715702266771E-21</c:v>
                      </c:pt>
                      <c:pt idx="8389">
                        <c:v>-1.9457980812060581E-20</c:v>
                      </c:pt>
                      <c:pt idx="8390">
                        <c:v>-3.4354991842078389E-20</c:v>
                      </c:pt>
                      <c:pt idx="8391">
                        <c:v>-4.9067636350004471E-20</c:v>
                      </c:pt>
                      <c:pt idx="8392">
                        <c:v>-6.3582298512148839E-20</c:v>
                      </c:pt>
                      <c:pt idx="8393">
                        <c:v>-7.7885733794315624E-20</c:v>
                      </c:pt>
                      <c:pt idx="8394">
                        <c:v>-9.1965086750174749E-20</c:v>
                      </c:pt>
                      <c:pt idx="8395">
                        <c:v>-1.058079077387839E-19</c:v>
                      </c:pt>
                      <c:pt idx="8396">
                        <c:v>-1.194021684919497E-19</c:v>
                      </c:pt>
                      <c:pt idx="8397">
                        <c:v>-1.3273627646938219E-19</c:v>
                      </c:pt>
                      <c:pt idx="8398">
                        <c:v>-1.4579908794827549E-19</c:v>
                      </c:pt>
                      <c:pt idx="8399">
                        <c:v>-1.5857991980059E-19</c:v>
                      </c:pt>
                      <c:pt idx="8400">
                        <c:v>-1.710685599223445E-19</c:v>
                      </c:pt>
                      <c:pt idx="8401">
                        <c:v>-1.832552762852404E-19</c:v>
                      </c:pt>
                      <c:pt idx="8402">
                        <c:v>-1.9513082459208641E-19</c:v>
                      </c:pt>
                      <c:pt idx="8403">
                        <c:v>-2.0668645452559359E-19</c:v>
                      </c:pt>
                      <c:pt idx="8404">
                        <c:v>-2.1791391458832969E-19</c:v>
                      </c:pt>
                      <c:pt idx="8405">
                        <c:v>-2.2880545554241879E-19</c:v>
                      </c:pt>
                      <c:pt idx="8406">
                        <c:v>-2.3935383246424081E-19</c:v>
                      </c:pt>
                      <c:pt idx="8407">
                        <c:v>-2.4955230543937431E-19</c:v>
                      </c:pt>
                      <c:pt idx="8408">
                        <c:v>-2.5939463893052888E-19</c:v>
                      </c:pt>
                      <c:pt idx="8409">
                        <c:v>-2.6887509985930689E-19</c:v>
                      </c:pt>
                      <c:pt idx="8410">
                        <c:v>-2.7798845445007679E-19</c:v>
                      </c:pt>
                      <c:pt idx="8411">
                        <c:v>-2.8672996389101418E-19</c:v>
                      </c:pt>
                      <c:pt idx="8412">
                        <c:v>-2.9509537887440609E-19</c:v>
                      </c:pt>
                      <c:pt idx="8413">
                        <c:v>-3.030809330829833E-19</c:v>
                      </c:pt>
                      <c:pt idx="8414">
                        <c:v>-3.1068333569605781E-19</c:v>
                      </c:pt>
                      <c:pt idx="8415">
                        <c:v>-3.1789976299190898E-19</c:v>
                      </c:pt>
                      <c:pt idx="8416">
                        <c:v>-3.2472784912832551E-19</c:v>
                      </c:pt>
                      <c:pt idx="8417">
                        <c:v>-3.3116567618579522E-19</c:v>
                      </c:pt>
                      <c:pt idx="8418">
                        <c:v>-3.3721176355986349E-19</c:v>
                      </c:pt>
                      <c:pt idx="8419">
                        <c:v>-3.4286505679213999E-19</c:v>
                      </c:pt>
                      <c:pt idx="8420">
                        <c:v>-3.481249159291212E-19</c:v>
                      </c:pt>
                      <c:pt idx="8421">
                        <c:v>-3.5299110349923599E-19</c:v>
                      </c:pt>
                      <c:pt idx="8422">
                        <c:v>-3.5746377219755498E-19</c:v>
                      </c:pt>
                      <c:pt idx="8423">
                        <c:v>-3.6154345236660698E-19</c:v>
                      </c:pt>
                      <c:pt idx="8424">
                        <c:v>-3.652310393598637E-19</c:v>
                      </c:pt>
                      <c:pt idx="8425">
                        <c:v>-3.6852778087180621E-19</c:v>
                      </c:pt>
                      <c:pt idx="8426">
                        <c:v>-3.7143526431543148E-19</c:v>
                      </c:pt>
                      <c:pt idx="8427">
                        <c:v>-3.7395540432411989E-19</c:v>
                      </c:pt>
                      <c:pt idx="8428">
                        <c:v>-3.7609043045049322E-19</c:v>
                      </c:pt>
                      <c:pt idx="8429">
                        <c:v>-3.7784287513001668E-19</c:v>
                      </c:pt>
                      <c:pt idx="8430">
                        <c:v>-3.7921556197160671E-19</c:v>
                      </c:pt>
                      <c:pt idx="8431">
                        <c:v>-3.8021159443197322E-19</c:v>
                      </c:pt>
                      <c:pt idx="8432">
                        <c:v>-3.808343449238938E-19</c:v>
                      </c:pt>
                      <c:pt idx="8433">
                        <c:v>-3.810874444026324E-19</c:v>
                      </c:pt>
                      <c:pt idx="8434">
                        <c:v>-3.8097477246755142E-19</c:v>
                      </c:pt>
                      <c:pt idx="8435">
                        <c:v>-3.8050044800944331E-19</c:v>
                      </c:pt>
                      <c:pt idx="8436">
                        <c:v>-3.7966882042685528E-19</c:v>
                      </c:pt>
                      <c:pt idx="8437">
                        <c:v>-3.7848446142773108E-19</c:v>
                      </c:pt>
                      <c:pt idx="8438">
                        <c:v>-3.769521574256211E-19</c:v>
                      </c:pt>
                      <c:pt idx="8439">
                        <c:v>-3.7507690253261262E-19</c:v>
                      </c:pt>
                      <c:pt idx="8440">
                        <c:v>-3.7286389214439751E-19</c:v>
                      </c:pt>
                      <c:pt idx="8441">
                        <c:v>-3.70318517106054E-19</c:v>
                      </c:pt>
                      <c:pt idx="8442">
                        <c:v>-3.674463584407514E-19</c:v>
                      </c:pt>
                      <c:pt idx="8443">
                        <c:v>-3.6425318261741711E-19</c:v>
                      </c:pt>
                      <c:pt idx="8444">
                        <c:v>-3.6074493732753909E-19</c:v>
                      </c:pt>
                      <c:pt idx="8445">
                        <c:v>-3.5692774773583461E-19</c:v>
                      </c:pt>
                      <c:pt idx="8446">
                        <c:v>-3.5280791316470548E-19</c:v>
                      </c:pt>
                      <c:pt idx="8447">
                        <c:v>-3.483919041675378E-19</c:v>
                      </c:pt>
                      <c:pt idx="8448">
                        <c:v>-3.4368635994224202E-19</c:v>
                      </c:pt>
                      <c:pt idx="8449">
                        <c:v>-3.3869808603276259E-19</c:v>
                      </c:pt>
                      <c:pt idx="8450">
                        <c:v>-3.3343405226333291E-19</c:v>
                      </c:pt>
                      <c:pt idx="8451">
                        <c:v>-3.279013908481999E-19</c:v>
                      </c:pt>
                      <c:pt idx="8452">
                        <c:v>-3.2210739461733561E-19</c:v>
                      </c:pt>
                      <c:pt idx="8453">
                        <c:v>-3.1605951529803872E-19</c:v>
                      </c:pt>
                      <c:pt idx="8454">
                        <c:v>-3.0976536179146008E-19</c:v>
                      </c:pt>
                      <c:pt idx="8455">
                        <c:v>-3.0323269838328522E-19</c:v>
                      </c:pt>
                      <c:pt idx="8456">
                        <c:v>-2.9646944282850101E-19</c:v>
                      </c:pt>
                      <c:pt idx="8457">
                        <c:v>-2.8948366425145152E-19</c:v>
                      </c:pt>
                      <c:pt idx="8458">
                        <c:v>-2.8228358080424751E-19</c:v>
                      </c:pt>
                      <c:pt idx="8459">
                        <c:v>-2.7487755702875081E-19</c:v>
                      </c:pt>
                      <c:pt idx="8460">
                        <c:v>-2.672741008709287E-19</c:v>
                      </c:pt>
                      <c:pt idx="8461">
                        <c:v>-2.5948186029877049E-19</c:v>
                      </c:pt>
                      <c:pt idx="8462">
                        <c:v>-2.515096194797589E-19</c:v>
                      </c:pt>
                      <c:pt idx="8463">
                        <c:v>-2.4336629447783718E-19</c:v>
                      </c:pt>
                      <c:pt idx="8464">
                        <c:v>-2.350609284339421E-19</c:v>
                      </c:pt>
                      <c:pt idx="8465">
                        <c:v>-2.2660268620038459E-19</c:v>
                      </c:pt>
                      <c:pt idx="8466">
                        <c:v>-2.1800084840314322E-19</c:v>
                      </c:pt>
                      <c:pt idx="8467">
                        <c:v>-2.092648049129547E-19</c:v>
                      </c:pt>
                      <c:pt idx="8468">
                        <c:v>-2.0040404771094961E-19</c:v>
                      </c:pt>
                      <c:pt idx="8469">
                        <c:v>-1.9142816314074779E-19</c:v>
                      </c:pt>
                      <c:pt idx="8470">
                        <c:v>-1.823468235447702E-19</c:v>
                      </c:pt>
                      <c:pt idx="8471">
                        <c:v>-1.731697782884588E-19</c:v>
                      </c:pt>
                      <c:pt idx="8472">
                        <c:v>-1.6390684418209161E-19</c:v>
                      </c:pt>
                      <c:pt idx="8473">
                        <c:v>-1.5456789531530741E-19</c:v>
                      </c:pt>
                      <c:pt idx="8474">
                        <c:v>-1.451628523261493E-19</c:v>
                      </c:pt>
                      <c:pt idx="8475">
                        <c:v>-1.357016711304072E-19</c:v>
                      </c:pt>
                      <c:pt idx="8476">
                        <c:v>-1.261943311441412E-19</c:v>
                      </c:pt>
                      <c:pt idx="8477">
                        <c:v>-1.166508230358407E-19</c:v>
                      </c:pt>
                      <c:pt idx="8478">
                        <c:v>-1.070811360499767E-19</c:v>
                      </c:pt>
                      <c:pt idx="8479">
                        <c:v>-9.7495244948651581E-20</c:v>
                      </c:pt>
                      <c:pt idx="8480">
                        <c:v>-8.790309662066038E-20</c:v>
                      </c:pt>
                      <c:pt idx="8481">
                        <c:v>-7.8314596412354904E-20</c:v>
                      </c:pt>
                      <c:pt idx="8482">
                        <c:v>-6.8739594236795918E-20</c:v>
                      </c:pt>
                      <c:pt idx="8483">
                        <c:v>-5.9187870520799452E-20</c:v>
                      </c:pt>
                      <c:pt idx="8484">
                        <c:v>-4.9669122051543398E-20</c:v>
                      </c:pt>
                      <c:pt idx="8485">
                        <c:v>-4.0192947786062051E-20</c:v>
                      </c:pt>
                      <c:pt idx="8486">
                        <c:v>-3.0768834688231342E-20</c:v>
                      </c:pt>
                      <c:pt idx="8487">
                        <c:v>-2.1406143657994228E-20</c:v>
                      </c:pt>
                      <c:pt idx="8488">
                        <c:v>-1.2114095618763819E-20</c:v>
                      </c:pt>
                      <c:pt idx="8489">
                        <c:v>-2.9017578268449652E-21</c:v>
                      </c:pt>
                      <c:pt idx="8490">
                        <c:v>6.2219695323200708E-21</c:v>
                      </c:pt>
                      <c:pt idx="8491">
                        <c:v>1.5248366399260861E-20</c:v>
                      </c:pt>
                      <c:pt idx="8492">
                        <c:v>2.4168905486443329E-20</c:v>
                      </c:pt>
                      <c:pt idx="8493">
                        <c:v>3.2975264456431211E-20</c:v>
                      </c:pt>
                      <c:pt idx="8494">
                        <c:v>4.1659337577817467E-20</c:v>
                      </c:pt>
                      <c:pt idx="8495">
                        <c:v>5.0213246806259618E-20</c:v>
                      </c:pt>
                      <c:pt idx="8496">
                        <c:v>5.8629352242665213E-20</c:v>
                      </c:pt>
                      <c:pt idx="8497">
                        <c:v>6.6900261924092222E-20</c:v>
                      </c:pt>
                      <c:pt idx="8498">
                        <c:v>7.5018840907399415E-20</c:v>
                      </c:pt>
                      <c:pt idx="8499">
                        <c:v>8.2978219610282937E-20</c:v>
                      </c:pt>
                      <c:pt idx="8500">
                        <c:v>9.0771801379171678E-20</c:v>
                      </c:pt>
                      <c:pt idx="8501">
                        <c:v>9.8393269258534286E-20</c:v>
                      </c:pt>
                      <c:pt idx="8502">
                        <c:v>1.058365919413325E-19</c:v>
                      </c:pt>
                      <c:pt idx="8503">
                        <c:v>1.1309602888569309E-19</c:v>
                      </c:pt>
                      <c:pt idx="8504">
                        <c:v>1.201661345882772E-19</c:v>
                      </c:pt>
                      <c:pt idx="8505">
                        <c:v>1.2704176201010081E-19</c:v>
                      </c:pt>
                      <c:pt idx="8506">
                        <c:v>1.3371806515637289E-19</c:v>
                      </c:pt>
                      <c:pt idx="8507">
                        <c:v>1.4019050081636369E-19</c:v>
                      </c:pt>
                      <c:pt idx="8508">
                        <c:v>1.464548294757591E-19</c:v>
                      </c:pt>
                      <c:pt idx="8509">
                        <c:v>1.5250711541778939E-19</c:v>
                      </c:pt>
                      <c:pt idx="8510">
                        <c:v>1.583437260351493E-19</c:v>
                      </c:pt>
                      <c:pt idx="8511">
                        <c:v>1.6396133037894129E-19</c:v>
                      </c:pt>
                      <c:pt idx="8512">
                        <c:v>1.693568969753818E-19</c:v>
                      </c:pt>
                      <c:pt idx="8513">
                        <c:v>1.745276909450726E-19</c:v>
                      </c:pt>
                      <c:pt idx="8514">
                        <c:v>1.7947127046334189E-19</c:v>
                      </c:pt>
                      <c:pt idx="8515">
                        <c:v>1.841854826036159E-19</c:v>
                      </c:pt>
                      <c:pt idx="8516">
                        <c:v>1.8866845860872231E-19</c:v>
                      </c:pt>
                      <c:pt idx="8517">
                        <c:v>1.929186086376813E-19</c:v>
                      </c:pt>
                      <c:pt idx="8518">
                        <c:v>1.9693461603773721E-19</c:v>
                      </c:pt>
                      <c:pt idx="8519">
                        <c:v>2.007154311930462E-19</c:v>
                      </c:pt>
                      <c:pt idx="8520">
                        <c:v>2.0426026500304619E-19</c:v>
                      </c:pt>
                      <c:pt idx="8521">
                        <c:v>2.075685820438606E-19</c:v>
                      </c:pt>
                      <c:pt idx="8522">
                        <c:v>2.1064009346728519E-19</c:v>
                      </c:pt>
                      <c:pt idx="8523">
                        <c:v>2.134747496911367E-19</c:v>
                      </c:pt>
                      <c:pt idx="8524">
                        <c:v>2.160727329348373E-19</c:v>
                      </c:pt>
                      <c:pt idx="8525">
                        <c:v>2.184344496529837E-19</c:v>
                      </c:pt>
                      <c:pt idx="8526">
                        <c:v>2.2056052291832192E-19</c:v>
                      </c:pt>
                      <c:pt idx="8527">
                        <c:v>2.22451784804138E-19</c:v>
                      </c:pt>
                      <c:pt idx="8528">
                        <c:v>2.2410926881359562E-19</c:v>
                      </c:pt>
                      <c:pt idx="8529">
                        <c:v>2.255342024014952E-19</c:v>
                      </c:pt>
                      <c:pt idx="8530">
                        <c:v>2.267279996309461E-19</c:v>
                      </c:pt>
                      <c:pt idx="8531">
                        <c:v>2.2769225400447682E-19</c:v>
                      </c:pt>
                      <c:pt idx="8532">
                        <c:v>2.284287315057808E-19</c:v>
                      </c:pt>
                      <c:pt idx="8533">
                        <c:v>2.2893936388464548E-19</c:v>
                      </c:pt>
                      <c:pt idx="8534">
                        <c:v>2.2922624221398432E-19</c:v>
                      </c:pt>
                      <c:pt idx="8535">
                        <c:v>2.2929161074373249E-19</c:v>
                      </c:pt>
                      <c:pt idx="8536">
                        <c:v>2.2913786107253279E-19</c:v>
                      </c:pt>
                      <c:pt idx="8537">
                        <c:v>2.287675266537354E-19</c:v>
                      </c:pt>
                      <c:pt idx="8538">
                        <c:v>2.2818327764814382E-19</c:v>
                      </c:pt>
                      <c:pt idx="8539">
                        <c:v>2.2738791613163389E-19</c:v>
                      </c:pt>
                      <c:pt idx="8540">
                        <c:v>2.2638437166150861E-19</c:v>
                      </c:pt>
                      <c:pt idx="8541">
                        <c:v>2.2517569720130528E-19</c:v>
                      </c:pt>
                      <c:pt idx="8542">
                        <c:v>2.237650653996256E-19</c:v>
                      </c:pt>
                      <c:pt idx="8543">
                        <c:v>2.2215576521463749E-19</c:v>
                      </c:pt>
                      <c:pt idx="8544">
                        <c:v>2.2035119887201451E-19</c:v>
                      </c:pt>
                      <c:pt idx="8545">
                        <c:v>2.183548791404904E-19</c:v>
                      </c:pt>
                      <c:pt idx="8546">
                        <c:v>2.1617042690580011E-19</c:v>
                      </c:pt>
                      <c:pt idx="8547">
                        <c:v>2.1380156902057619E-19</c:v>
                      </c:pt>
                      <c:pt idx="8548">
                        <c:v>2.1125213640486511E-19</c:v>
                      </c:pt>
                      <c:pt idx="8549">
                        <c:v>2.0852606236946119E-19</c:v>
                      </c:pt>
                      <c:pt idx="8550">
                        <c:v>2.0562738113168691E-19</c:v>
                      </c:pt>
                      <c:pt idx="8551">
                        <c:v>2.025602264916515E-19</c:v>
                      </c:pt>
                      <c:pt idx="8552">
                        <c:v>1.993288306350874E-19</c:v>
                      </c:pt>
                      <c:pt idx="8553">
                        <c:v>1.9593752302772301E-19</c:v>
                      </c:pt>
                      <c:pt idx="8554">
                        <c:v>1.923907293654104E-19</c:v>
                      </c:pt>
                      <c:pt idx="8555">
                        <c:v>1.8869297054331469E-19</c:v>
                      </c:pt>
                      <c:pt idx="8556">
                        <c:v>1.848488616077061E-19</c:v>
                      </c:pt>
                      <c:pt idx="8557">
                        <c:v>1.8086311065383189E-19</c:v>
                      </c:pt>
                      <c:pt idx="8558">
                        <c:v>1.7674051763398129E-19</c:v>
                      </c:pt>
                      <c:pt idx="8559">
                        <c:v>1.7248597304076419E-19</c:v>
                      </c:pt>
                      <c:pt idx="8560">
                        <c:v>1.681044564318621E-19</c:v>
                      </c:pt>
                      <c:pt idx="8561">
                        <c:v>1.636010347640957E-19</c:v>
                      </c:pt>
                      <c:pt idx="8562">
                        <c:v>1.5898086050637261E-19</c:v>
                      </c:pt>
                      <c:pt idx="8563">
                        <c:v>1.5424916950361309E-19</c:v>
                      </c:pt>
                      <c:pt idx="8564">
                        <c:v>1.4941127856567289E-19</c:v>
                      </c:pt>
                      <c:pt idx="8565">
                        <c:v>1.4447258275837499E-19</c:v>
                      </c:pt>
                      <c:pt idx="8566">
                        <c:v>1.394385523764643E-19</c:v>
                      </c:pt>
                      <c:pt idx="8567">
                        <c:v>1.3431472958123459E-19</c:v>
                      </c:pt>
                      <c:pt idx="8568">
                        <c:v>1.2910672468929911E-19</c:v>
                      </c:pt>
                      <c:pt idx="8569">
                        <c:v>1.238202121015865E-19</c:v>
                      </c:pt>
                      <c:pt idx="8570">
                        <c:v>1.1846092586586609E-19</c:v>
                      </c:pt>
                      <c:pt idx="8571">
                        <c:v>1.130346548691189E-19</c:v>
                      </c:pt>
                      <c:pt idx="8572">
                        <c:v>1.075472376598556E-19</c:v>
                      </c:pt>
                      <c:pt idx="8573">
                        <c:v>1.020045569040047E-19</c:v>
                      </c:pt>
                      <c:pt idx="8574">
                        <c:v>9.6412533481549106E-20</c:v>
                      </c:pt>
                      <c:pt idx="8575">
                        <c:v>9.077712023454219E-20</c:v>
                      </c:pt>
                      <c:pt idx="8576">
                        <c:v>8.5104295380576832E-20</c:v>
                      </c:pt>
                      <c:pt idx="8577">
                        <c:v>7.9400055609015502E-20</c:v>
                      </c:pt>
                      <c:pt idx="8578">
                        <c:v>7.3670408880450917E-20</c:v>
                      </c:pt>
                      <c:pt idx="8579">
                        <c:v>6.7921366952814455E-20</c:v>
                      </c:pt>
                      <c:pt idx="8580">
                        <c:v>6.2158937660380178E-20</c:v>
                      </c:pt>
                      <c:pt idx="8581">
                        <c:v>5.6389116974186791E-20</c:v>
                      </c:pt>
                      <c:pt idx="8582">
                        <c:v>5.0617880875330861E-20</c:v>
                      </c:pt>
                      <c:pt idx="8583">
                        <c:v>4.485117707371514E-20</c:v>
                      </c:pt>
                      <c:pt idx="8584">
                        <c:v>3.9094916607531778E-20</c:v>
                      </c:pt>
                      <c:pt idx="8585">
                        <c:v>3.3354965359614418E-20</c:v>
                      </c:pt>
                      <c:pt idx="8586">
                        <c:v>2.7637135528263458E-20</c:v>
                      </c:pt>
                      <c:pt idx="8587">
                        <c:v>2.1947177090959301E-20</c:v>
                      </c:pt>
                      <c:pt idx="8588">
                        <c:v>1.6290769299954529E-20</c:v>
                      </c:pt>
                      <c:pt idx="8589">
                        <c:v>1.067351224898262E-20</c:v>
                      </c:pt>
                      <c:pt idx="8590">
                        <c:v>5.1009185502682721E-21</c:v>
                      </c:pt>
                      <c:pt idx="8591">
                        <c:v>-4.215948393613207E-22</c:v>
                      </c:pt>
                      <c:pt idx="8592">
                        <c:v>-5.8887146051419497E-21</c:v>
                      </c:pt>
                      <c:pt idx="8593">
                        <c:v>-1.129523883669005E-20</c:v>
                      </c:pt>
                      <c:pt idx="8594">
                        <c:v>-1.6636084530041781E-20</c:v>
                      </c:pt>
                      <c:pt idx="8595">
                        <c:v>-2.1906294795321419E-20</c:v>
                      </c:pt>
                      <c:pt idx="8596">
                        <c:v>-2.710104573713792E-20</c:v>
                      </c:pt>
                      <c:pt idx="8597">
                        <c:v>-3.2215652977767082E-20</c:v>
                      </c:pt>
                      <c:pt idx="8598">
                        <c:v>-3.724557779456297E-20</c:v>
                      </c:pt>
                      <c:pt idx="8599">
                        <c:v>-4.2186432846151567E-20</c:v>
                      </c:pt>
                      <c:pt idx="8600">
                        <c:v>-4.7033987464413592E-20</c:v>
                      </c:pt>
                      <c:pt idx="8601">
                        <c:v>-5.1784172491930097E-20</c:v>
                      </c:pt>
                      <c:pt idx="8602">
                        <c:v>-5.6433084648035407E-20</c:v>
                      </c:pt>
                      <c:pt idx="8603">
                        <c:v>-6.0976990409055801E-20</c:v>
                      </c:pt>
                      <c:pt idx="8604">
                        <c:v>-6.5412329392003039E-20</c:v>
                      </c:pt>
                      <c:pt idx="8605">
                        <c:v>-6.9735717233938926E-20</c:v>
                      </c:pt>
                      <c:pt idx="8606">
                        <c:v>-7.3943947962562072E-20</c:v>
                      </c:pt>
                      <c:pt idx="8607">
                        <c:v>-7.8033995856821302E-20</c:v>
                      </c:pt>
                      <c:pt idx="8608">
                        <c:v>-8.2003016799510873E-20</c:v>
                      </c:pt>
                      <c:pt idx="8609">
                        <c:v>-8.5848349127226894E-20</c:v>
                      </c:pt>
                      <c:pt idx="8610">
                        <c:v>-8.9567513985660379E-20</c:v>
                      </c:pt>
                      <c:pt idx="8611">
                        <c:v>-9.3158215201911042E-20</c:v>
                      </c:pt>
                      <c:pt idx="8612">
                        <c:v>-9.661833868772797E-20</c:v>
                      </c:pt>
                      <c:pt idx="8613">
                        <c:v>-9.9945951390605399E-20</c:v>
                      </c:pt>
                      <c:pt idx="8614">
                        <c:v>-1.03139299812435E-19</c:v>
                      </c:pt>
                      <c:pt idx="8615">
                        <c:v>-1.061968081171853E-19</c:v>
                      </c:pt>
                      <c:pt idx="8616">
                        <c:v>-1.0911707585200181E-19</c:v>
                      </c:pt>
                      <c:pt idx="8617">
                        <c:v>-1.1189887530740529E-19</c:v>
                      </c:pt>
                      <c:pt idx="8618">
                        <c:v>-1.1454114854443201E-19</c:v>
                      </c:pt>
                      <c:pt idx="8619">
                        <c:v>-1.170430041178073E-19</c:v>
                      </c:pt>
                      <c:pt idx="8620">
                        <c:v>-1.194037135255401E-19</c:v>
                      </c:pt>
                      <c:pt idx="8621">
                        <c:v>-1.2162270741628051E-19</c:v>
                      </c:pt>
                      <c:pt idx="8622">
                        <c:v>-1.2369957158641341E-19</c:v>
                      </c:pt>
                      <c:pt idx="8623">
                        <c:v>-1.256340427994502E-19</c:v>
                      </c:pt>
                      <c:pt idx="8624">
                        <c:v>-1.274260044601205E-19</c:v>
                      </c:pt>
                      <c:pt idx="8625">
                        <c:v>-1.2907548217590461E-19</c:v>
                      </c:pt>
                      <c:pt idx="8626">
                        <c:v>-1.305826392378894E-19</c:v>
                      </c:pt>
                      <c:pt idx="8627">
                        <c:v>-1.319477720525844E-19</c:v>
                      </c:pt>
                      <c:pt idx="8628">
                        <c:v>-1.331713055553099E-19</c:v>
                      </c:pt>
                      <c:pt idx="8629">
                        <c:v>-1.3425378863455061E-19</c:v>
                      </c:pt>
                      <c:pt idx="8630">
                        <c:v>-1.3519588959561969E-19</c:v>
                      </c:pt>
                      <c:pt idx="8631">
                        <c:v>-1.359983916901305E-19</c:v>
                      </c:pt>
                      <c:pt idx="8632">
                        <c:v>-1.366621887362698E-19</c:v>
                      </c:pt>
                      <c:pt idx="8633">
                        <c:v>-1.371882808528314E-19</c:v>
                      </c:pt>
                      <c:pt idx="8634">
                        <c:v>-1.375777703279589E-19</c:v>
                      </c:pt>
                      <c:pt idx="8635">
                        <c:v>-1.378318576413431E-19</c:v>
                      </c:pt>
                      <c:pt idx="8636">
                        <c:v>-1.379518376562692E-19</c:v>
                      </c:pt>
                      <c:pt idx="8637">
                        <c:v>-1.379390959955668E-19</c:v>
                      </c:pt>
                      <c:pt idx="8638">
                        <c:v>-1.377951056129477E-19</c:v>
                      </c:pt>
                      <c:pt idx="8639">
                        <c:v>-1.375214235687647E-19</c:v>
                      </c:pt>
                      <c:pt idx="8640">
                        <c:v>-1.371196880166301E-19</c:v>
                      </c:pt>
                      <c:pt idx="8641">
                        <c:v>-1.365916154047615E-19</c:v>
                      </c:pt>
                      <c:pt idx="8642">
                        <c:v>-1.3593899789340939E-19</c:v>
                      </c:pt>
                      <c:pt idx="8643">
                        <c:v>-1.351637009872009E-19</c:v>
                      </c:pt>
                      <c:pt idx="8644">
                        <c:v>-1.342676613787922E-19</c:v>
                      </c:pt>
                      <c:pt idx="8645">
                        <c:v>-1.332528849978685E-19</c:v>
                      </c:pt>
                      <c:pt idx="8646">
                        <c:v>-1.3212144525728811E-19</c:v>
                      </c:pt>
                      <c:pt idx="8647">
                        <c:v>-1.3087548148599929E-19</c:v>
                      </c:pt>
                      <c:pt idx="8648">
                        <c:v>-1.295171975363932E-19</c:v>
                      </c:pt>
                      <c:pt idx="8649">
                        <c:v>-1.2804886055190829E-19</c:v>
                      </c:pt>
                      <c:pt idx="8650">
                        <c:v>-1.2647279987900101E-19</c:v>
                      </c:pt>
                      <c:pt idx="8651">
                        <c:v>-1.247914061061498E-19</c:v>
                      </c:pt>
                      <c:pt idx="8652">
                        <c:v>-1.2300713021121509E-19</c:v>
                      </c:pt>
                      <c:pt idx="8653">
                        <c:v>-1.2112248279740651E-19</c:v>
                      </c:pt>
                      <c:pt idx="8654">
                        <c:v>-1.191400333972181E-19</c:v>
                      </c:pt>
                      <c:pt idx="8655">
                        <c:v>-1.1706240982301561E-19</c:v>
                      </c:pt>
                      <c:pt idx="8656">
                        <c:v>-1.148922975424509E-19</c:v>
                      </c:pt>
                      <c:pt idx="8657">
                        <c:v>-1.1263243905681181E-19</c:v>
                      </c:pt>
                      <c:pt idx="8658">
                        <c:v>-1.1028563326012979E-19</c:v>
                      </c:pt>
                      <c:pt idx="8659">
                        <c:v>-1.078547347573466E-19</c:v>
                      </c:pt>
                      <c:pt idx="8660">
                        <c:v>-1.053426531200771E-19</c:v>
                      </c:pt>
                      <c:pt idx="8661">
                        <c:v>-1.027523520591952E-19</c:v>
                      </c:pt>
                      <c:pt idx="8662">
                        <c:v>-1.000868484942888E-19</c:v>
                      </c:pt>
                      <c:pt idx="8663">
                        <c:v>-9.7349211501052927E-20</c:v>
                      </c:pt>
                      <c:pt idx="8664">
                        <c:v>-9.4542561118857864E-20</c:v>
                      </c:pt>
                      <c:pt idx="8665">
                        <c:v>-9.1670067002136112E-20</c:v>
                      </c:pt>
                      <c:pt idx="8666">
                        <c:v>-8.8734946900709659E-20</c:v>
                      </c:pt>
                      <c:pt idx="8667">
                        <c:v>-8.5740464955863663E-20</c:v>
                      </c:pt>
                      <c:pt idx="8668">
                        <c:v>-8.268992980074772E-20</c:v>
                      </c:pt>
                      <c:pt idx="8669">
                        <c:v>-7.9586692455596804E-20</c:v>
                      </c:pt>
                      <c:pt idx="8670">
                        <c:v>-7.6434144010117761E-20</c:v>
                      </c:pt>
                      <c:pt idx="8671">
                        <c:v>-7.3235713087743662E-20</c:v>
                      </c:pt>
                      <c:pt idx="8672">
                        <c:v>-6.999486308810159E-20</c:v>
                      </c:pt>
                      <c:pt idx="8673">
                        <c:v>-6.6715089206597166E-20</c:v>
                      </c:pt>
                      <c:pt idx="8674">
                        <c:v>-6.3399915232008504E-20</c:v>
                      </c:pt>
                      <c:pt idx="8675">
                        <c:v>-6.005289012491017E-20</c:v>
                      </c:pt>
                      <c:pt idx="8676">
                        <c:v>-5.6677584382383521E-20</c:v>
                      </c:pt>
                      <c:pt idx="8677">
                        <c:v>-5.3277586195916418E-20</c:v>
                      </c:pt>
                      <c:pt idx="8678">
                        <c:v>-4.9856497411968002E-20</c:v>
                      </c:pt>
                      <c:pt idx="8679">
                        <c:v>-4.6417929306258482E-20</c:v>
                      </c:pt>
                      <c:pt idx="8680">
                        <c:v>-4.2965498184841798E-20</c:v>
                      </c:pt>
                      <c:pt idx="8681">
                        <c:v>-3.9502820826722369E-20</c:v>
                      </c:pt>
                      <c:pt idx="8682">
                        <c:v>-3.6033509784388812E-20</c:v>
                      </c:pt>
                      <c:pt idx="8683">
                        <c:v>-3.2561168560155128E-20</c:v>
                      </c:pt>
                      <c:pt idx="8684">
                        <c:v>-2.9089386677360588E-20</c:v>
                      </c:pt>
                      <c:pt idx="8685">
                        <c:v>-2.562173466702943E-20</c:v>
                      </c:pt>
                      <c:pt idx="8686">
                        <c:v>-2.2161758991039131E-20</c:v>
                      </c:pt>
                      <c:pt idx="8687">
                        <c:v>-1.8712976924181591E-20</c:v>
                      </c:pt>
                      <c:pt idx="8688">
                        <c:v>-1.5278871417937961E-20</c:v>
                      </c:pt>
                      <c:pt idx="8689">
                        <c:v>-1.1862885969021571E-20</c:v>
                      </c:pt>
                      <c:pt idx="8690">
                        <c:v>-8.4684195165740977E-21</c:v>
                      </c:pt>
                      <c:pt idx="8691">
                        <c:v>-5.0988213912853447E-21</c:v>
                      </c:pt>
                      <c:pt idx="8692">
                        <c:v>-1.7573863402043959E-21</c:v>
                      </c:pt>
                      <c:pt idx="8693">
                        <c:v>1.5526503496865049E-21</c:v>
                      </c:pt>
                      <c:pt idx="8694">
                        <c:v>4.8281176063690623E-21</c:v>
                      </c:pt>
                      <c:pt idx="8695">
                        <c:v>8.0659131840999502E-21</c:v>
                      </c:pt>
                      <c:pt idx="8696">
                        <c:v>1.126300810991343E-20</c:v>
                      </c:pt>
                      <c:pt idx="8697">
                        <c:v>1.4416450945041511E-20</c:v>
                      </c:pt>
                      <c:pt idx="8698">
                        <c:v>1.7523371842294449E-20</c:v>
                      </c:pt>
                      <c:pt idx="8699">
                        <c:v>2.0580986381408551E-20</c:v>
                      </c:pt>
                      <c:pt idx="8700">
                        <c:v>2.3586599166204579E-20</c:v>
                      </c:pt>
                      <c:pt idx="8701">
                        <c:v>2.6537607168624361E-20</c:v>
                      </c:pt>
                      <c:pt idx="8702">
                        <c:v>2.9431502806477417E-20</c:v>
                      </c:pt>
                      <c:pt idx="8703">
                        <c:v>3.2265876743587918E-20</c:v>
                      </c:pt>
                      <c:pt idx="8704">
                        <c:v>3.5038420402503548E-20</c:v>
                      </c:pt>
                      <c:pt idx="8705">
                        <c:v>3.7746928182303609E-20</c:v>
                      </c:pt>
                      <c:pt idx="8706">
                        <c:v>4.0389299375462791E-20</c:v>
                      </c:pt>
                      <c:pt idx="8707">
                        <c:v>4.2963539780023778E-20</c:v>
                      </c:pt>
                      <c:pt idx="8708">
                        <c:v>4.5467763005122358E-20</c:v>
                      </c:pt>
                      <c:pt idx="8709">
                        <c:v>4.7900191469912587E-20</c:v>
                      </c:pt>
                      <c:pt idx="8710">
                        <c:v>5.0259157097872828E-20</c:v>
                      </c:pt>
                      <c:pt idx="8711">
                        <c:v>5.2543101710322077E-20</c:v>
                      </c:pt>
                      <c:pt idx="8712">
                        <c:v>5.4750577124961437E-20</c:v>
                      </c:pt>
                      <c:pt idx="8713">
                        <c:v>5.6880244966769218E-20</c:v>
                      </c:pt>
                      <c:pt idx="8714">
                        <c:v>5.8930876200594349E-20</c:v>
                      </c:pt>
                      <c:pt idx="8715">
                        <c:v>6.0901350396155792E-20</c:v>
                      </c:pt>
                      <c:pt idx="8716">
                        <c:v>6.2790654737733605E-20</c:v>
                      </c:pt>
                      <c:pt idx="8717">
                        <c:v>6.4597882792312788E-20</c:v>
                      </c:pt>
                      <c:pt idx="8718">
                        <c:v>6.6322233050944711E-20</c:v>
                      </c:pt>
                      <c:pt idx="8719">
                        <c:v>6.7963007259566558E-20</c:v>
                      </c:pt>
                      <c:pt idx="8720">
                        <c:v>6.9519608556141212E-20</c:v>
                      </c:pt>
                      <c:pt idx="8721">
                        <c:v>7.0991539432058102E-20</c:v>
                      </c:pt>
                      <c:pt idx="8722">
                        <c:v>7.2378399536279467E-20</c:v>
                      </c:pt>
                      <c:pt idx="8723">
                        <c:v>7.3679883341273975E-20</c:v>
                      </c:pt>
                      <c:pt idx="8724">
                        <c:v>7.4895777690129227E-20</c:v>
                      </c:pt>
                      <c:pt idx="8725">
                        <c:v>7.6025959244408254E-20</c:v>
                      </c:pt>
                      <c:pt idx="8726">
                        <c:v>7.7070391852373421E-20</c:v>
                      </c:pt>
                      <c:pt idx="8727">
                        <c:v>7.8029123857044054E-20</c:v>
                      </c:pt>
                      <c:pt idx="8728">
                        <c:v>7.8902285363286993E-20</c:v>
                      </c:pt>
                      <c:pt idx="8729">
                        <c:v>7.9690085482705714E-20</c:v>
                      </c:pt>
                      <c:pt idx="8730">
                        <c:v>8.0392809574480038E-20</c:v>
                      </c:pt>
                      <c:pt idx="8731">
                        <c:v>8.1010816499662323E-20</c:v>
                      </c:pt>
                      <c:pt idx="8732">
                        <c:v>8.1544535905455864E-20</c:v>
                      </c:pt>
                      <c:pt idx="8733">
                        <c:v>8.1994465555197358E-20</c:v>
                      </c:pt>
                      <c:pt idx="8734">
                        <c:v>8.2361168718513272E-20</c:v>
                      </c:pt>
                      <c:pt idx="8735">
                        <c:v>8.2645271635058922E-20</c:v>
                      </c:pt>
                      <c:pt idx="8736">
                        <c:v>8.2847461063901629E-20</c:v>
                      </c:pt>
                      <c:pt idx="8737">
                        <c:v>8.296848192928742E-20</c:v>
                      </c:pt>
                      <c:pt idx="8738">
                        <c:v>8.3009135072113467E-20</c:v>
                      </c:pt>
                      <c:pt idx="8739">
                        <c:v>8.2970275114939006E-20</c:v>
                      </c:pt>
                      <c:pt idx="8740">
                        <c:v>8.2852808446893979E-20</c:v>
                      </c:pt>
                      <c:pt idx="8741">
                        <c:v>8.2657691333281672E-20</c:v>
                      </c:pt>
                      <c:pt idx="8742">
                        <c:v>8.2385928153151359E-20</c:v>
                      </c:pt>
                      <c:pt idx="8743">
                        <c:v>8.2038569766577678E-20</c:v>
                      </c:pt>
                      <c:pt idx="8744">
                        <c:v>8.1616712011846042E-20</c:v>
                      </c:pt>
                      <c:pt idx="8745">
                        <c:v>8.112149433126733E-20</c:v>
                      </c:pt>
                      <c:pt idx="8746">
                        <c:v>8.0554098522893877E-20</c:v>
                      </c:pt>
                      <c:pt idx="8747">
                        <c:v>7.9915747613996876E-20</c:v>
                      </c:pt>
                      <c:pt idx="8748">
                        <c:v>7.9207704850850933E-20</c:v>
                      </c:pt>
                      <c:pt idx="8749">
                        <c:v>7.8431272798128704E-20</c:v>
                      </c:pt>
                      <c:pt idx="8750">
                        <c:v>7.758779253999214E-20</c:v>
                      </c:pt>
                      <c:pt idx="8751">
                        <c:v>7.6678642973983096E-20</c:v>
                      </c:pt>
                      <c:pt idx="8752">
                        <c:v>7.5705240187749584E-20</c:v>
                      </c:pt>
                      <c:pt idx="8753">
                        <c:v>7.4669036907878065E-20</c:v>
                      </c:pt>
                      <c:pt idx="8754">
                        <c:v>7.3571522009318752E-20</c:v>
                      </c:pt>
                      <c:pt idx="8755">
                        <c:v>7.2414220073287591E-20</c:v>
                      </c:pt>
                      <c:pt idx="8756">
                        <c:v>7.119869098105213E-20</c:v>
                      </c:pt>
                      <c:pt idx="8757">
                        <c:v>6.9926529530653086E-20</c:v>
                      </c:pt>
                      <c:pt idx="8758">
                        <c:v>6.8599365063392368E-20</c:v>
                      </c:pt>
                      <c:pt idx="8759">
                        <c:v>6.7218861086790795E-20</c:v>
                      </c:pt>
                      <c:pt idx="8760">
                        <c:v>6.5786714880874042E-20</c:v>
                      </c:pt>
                      <c:pt idx="8761">
                        <c:v>6.4304657074642932E-20</c:v>
                      </c:pt>
                      <c:pt idx="8762">
                        <c:v>6.2774451180046506E-20</c:v>
                      </c:pt>
                      <c:pt idx="8763">
                        <c:v>6.1197893071147604E-20</c:v>
                      </c:pt>
                      <c:pt idx="8764">
                        <c:v>5.9576810396609295E-20</c:v>
                      </c:pt>
                      <c:pt idx="8765">
                        <c:v>5.7913061914515839E-20</c:v>
                      </c:pt>
                      <c:pt idx="8766">
                        <c:v>5.6208536739022939E-20</c:v>
                      </c:pt>
                      <c:pt idx="8767">
                        <c:v>5.4465153489435158E-20</c:v>
                      </c:pt>
                      <c:pt idx="8768">
                        <c:v>5.2684859333104119E-20</c:v>
                      </c:pt>
                      <c:pt idx="8769">
                        <c:v>5.0869628914627358E-20</c:v>
                      </c:pt>
                      <c:pt idx="8770">
                        <c:v>4.9021463164918939E-20</c:v>
                      </c:pt>
                      <c:pt idx="8771">
                        <c:v>4.7142387984880092E-20</c:v>
                      </c:pt>
                      <c:pt idx="8772">
                        <c:v>4.523445279962117E-20</c:v>
                      </c:pt>
                      <c:pt idx="8773">
                        <c:v>4.3299728980357459E-20</c:v>
                      </c:pt>
                      <c:pt idx="8774">
                        <c:v>4.1340308132545042E-20</c:v>
                      </c:pt>
                      <c:pt idx="8775">
                        <c:v>3.93583002498871E-20</c:v>
                      </c:pt>
                      <c:pt idx="8776">
                        <c:v>3.7355831735319218E-20</c:v>
                      </c:pt>
                      <c:pt idx="8777">
                        <c:v>3.5335043291291568E-20</c:v>
                      </c:pt>
                      <c:pt idx="8778">
                        <c:v>3.329808768287093E-20</c:v>
                      </c:pt>
                      <c:pt idx="8779">
                        <c:v>3.124712737863029E-20</c:v>
                      </c:pt>
                      <c:pt idx="8780">
                        <c:v>2.9184332075176833E-20</c:v>
                      </c:pt>
                      <c:pt idx="8781">
                        <c:v>2.7111876112630777E-20</c:v>
                      </c:pt>
                      <c:pt idx="8782">
                        <c:v>2.5031935789239119E-20</c:v>
                      </c:pt>
                      <c:pt idx="8783">
                        <c:v>2.2946686584418061E-20</c:v>
                      </c:pt>
                      <c:pt idx="8784">
                        <c:v>2.0858300300436631E-20</c:v>
                      </c:pt>
                      <c:pt idx="8785">
                        <c:v>1.8768942133806831E-20</c:v>
                      </c:pt>
                      <c:pt idx="8786">
                        <c:v>1.6680767688232369E-20</c:v>
                      </c:pt>
                      <c:pt idx="8787">
                        <c:v>1.4595919941534649E-20</c:v>
                      </c:pt>
                      <c:pt idx="8788">
                        <c:v>1.251652617973988E-20</c:v>
                      </c:pt>
                      <c:pt idx="8789">
                        <c:v>1.044469491170378E-20</c:v>
                      </c:pt>
                      <c:pt idx="8790">
                        <c:v>8.3825127782011728E-21</c:v>
                      </c:pt>
                      <c:pt idx="8791">
                        <c:v>6.3320414695589308E-21</c:v>
                      </c:pt>
                      <c:pt idx="8792">
                        <c:v>4.2953146659520283E-21</c:v>
                      </c:pt>
                      <c:pt idx="8793">
                        <c:v>2.274335014713153E-21</c:v>
                      </c:pt>
                      <c:pt idx="8794">
                        <c:v>2.7107115855532252E-22</c:v>
                      </c:pt>
                      <c:pt idx="8795">
                        <c:v>-1.7125451712776871E-21</c:v>
                      </c:pt>
                      <c:pt idx="8796">
                        <c:v>-3.6746219834865733E-21</c:v>
                      </c:pt>
                      <c:pt idx="8797">
                        <c:v>-5.6133097637024663E-21</c:v>
                      </c:pt>
                      <c:pt idx="8798">
                        <c:v>-7.5268041074385632E-21</c:v>
                      </c:pt>
                      <c:pt idx="8799">
                        <c:v>-9.4133482370966807E-21</c:v>
                      </c:pt>
                      <c:pt idx="8800">
                        <c:v>-1.1271235391843461E-20</c:v>
                      </c:pt>
                      <c:pt idx="8801">
                        <c:v>-1.30988110799841E-20</c:v>
                      </c:pt>
                      <c:pt idx="8802">
                        <c:v>-1.4894475184345769E-20</c:v>
                      </c:pt>
                      <c:pt idx="8803">
                        <c:v>-1.6656683912139531E-20</c:v>
                      </c:pt>
                      <c:pt idx="8804">
                        <c:v>-1.838395158178867E-20</c:v>
                      </c:pt>
                      <c:pt idx="8805">
                        <c:v>-2.0074852240247921E-20</c:v>
                      </c:pt>
                      <c:pt idx="8806">
                        <c:v>-2.1728021105543931E-20</c:v>
                      </c:pt>
                      <c:pt idx="8807">
                        <c:v>-2.3342155830199871E-20</c:v>
                      </c:pt>
                      <c:pt idx="8808">
                        <c:v>-2.4916017582665329E-20</c:v>
                      </c:pt>
                      <c:pt idx="8809">
                        <c:v>-2.644843194475242E-20</c:v>
                      </c:pt>
                      <c:pt idx="8810">
                        <c:v>-2.7938289624464228E-20</c:v>
                      </c:pt>
                      <c:pt idx="8811">
                        <c:v>-2.9384546984673601E-20</c:v>
                      </c:pt>
                      <c:pt idx="8812">
                        <c:v>-3.0786226389295758E-20</c:v>
                      </c:pt>
                      <c:pt idx="8813">
                        <c:v>-3.2142416369725842E-20</c:v>
                      </c:pt>
                      <c:pt idx="8814">
                        <c:v>-3.3452271615399353E-20</c:v>
                      </c:pt>
                      <c:pt idx="8815">
                        <c:v>-3.4715012793397229E-20</c:v>
                      </c:pt>
                      <c:pt idx="8816">
                        <c:v>-3.5929926203005231E-20</c:v>
                      </c:pt>
                      <c:pt idx="8817">
                        <c:v>-3.7096363272085839E-20</c:v>
                      </c:pt>
                      <c:pt idx="8818">
                        <c:v>-3.8213739902998601E-20</c:v>
                      </c:pt>
                      <c:pt idx="8819">
                        <c:v>-3.9281535676580681E-20</c:v>
                      </c:pt>
                      <c:pt idx="8820">
                        <c:v>-4.0299292923498288E-20</c:v>
                      </c:pt>
                      <c:pt idx="8821">
                        <c:v>-4.1266615672772022E-20</c:v>
                      </c:pt>
                      <c:pt idx="8822">
                        <c:v>-4.218316848803405E-20</c:v>
                      </c:pt>
                      <c:pt idx="8823">
                        <c:v>-4.3048675202349108E-20</c:v>
                      </c:pt>
                      <c:pt idx="8824">
                        <c:v>-4.3862917562884248E-20</c:v>
                      </c:pt>
                      <c:pt idx="8825">
                        <c:v>-4.4625733797035788E-20</c:v>
                      </c:pt>
                      <c:pt idx="8826">
                        <c:v>-4.5337017111635582E-20</c:v>
                      </c:pt>
                      <c:pt idx="8827">
                        <c:v>-4.5996714137135302E-20</c:v>
                      </c:pt>
                      <c:pt idx="8828">
                        <c:v>-4.660482332847073E-20</c:v>
                      </c:pt>
                      <c:pt idx="8829">
                        <c:v>-4.7161393334313939E-20</c:v>
                      </c:pt>
                      <c:pt idx="8830">
                        <c:v>-4.7666521346150883E-20</c:v>
                      </c:pt>
                      <c:pt idx="8831">
                        <c:v>-4.8120351438347981E-20</c:v>
                      </c:pt>
                      <c:pt idx="8832">
                        <c:v>-4.8523072909987218E-20</c:v>
                      </c:pt>
                      <c:pt idx="8833">
                        <c:v>-4.8874918638766049E-20</c:v>
                      </c:pt>
                      <c:pt idx="8834">
                        <c:v>-4.9176163456758379E-20</c:v>
                      </c:pt>
                      <c:pt idx="8835">
                        <c:v>-4.9427122557149497E-20</c:v>
                      </c:pt>
                      <c:pt idx="8836">
                        <c:v>-4.9628149940471307E-20</c:v>
                      </c:pt>
                      <c:pt idx="8837">
                        <c:v>-4.9779636908044692E-20</c:v>
                      </c:pt>
                      <c:pt idx="8838">
                        <c:v>-4.9882010609595121E-20</c:v>
                      </c:pt>
                      <c:pt idx="8839">
                        <c:v>-4.9935732651183479E-20</c:v>
                      </c:pt>
                      <c:pt idx="8840">
                        <c:v>-4.9941297768683822E-20</c:v>
                      </c:pt>
                      <c:pt idx="8841">
                        <c:v>-4.9899232571204783E-20</c:v>
                      </c:pt>
                      <c:pt idx="8842">
                        <c:v>-4.9810094357885379E-20</c:v>
                      </c:pt>
                      <c:pt idx="8843">
                        <c:v>-4.96744700106123E-20</c:v>
                      </c:pt>
                      <c:pt idx="8844">
                        <c:v>-4.9492974964250122E-20</c:v>
                      </c:pt>
                      <c:pt idx="8845">
                        <c:v>-4.9266252255068583E-20</c:v>
                      </c:pt>
                      <c:pt idx="8846">
                        <c:v>-4.8994971647139981E-20</c:v>
                      </c:pt>
                      <c:pt idx="8847">
                        <c:v>-4.8679828835582288E-20</c:v>
                      </c:pt>
                      <c:pt idx="8848">
                        <c:v>-4.8321544724670428E-20</c:v>
                      </c:pt>
                      <c:pt idx="8849">
                        <c:v>-4.7920864778017577E-20</c:v>
                      </c:pt>
                      <c:pt idx="8850">
                        <c:v>-4.7478558437228098E-20</c:v>
                      </c:pt>
                      <c:pt idx="8851">
                        <c:v>-4.6995418604712861E-20</c:v>
                      </c:pt>
                      <c:pt idx="8852">
                        <c:v>-4.6472261185660448E-20</c:v>
                      </c:pt>
                      <c:pt idx="8853">
                        <c:v>-4.5909924683537659E-20</c:v>
                      </c:pt>
                      <c:pt idx="8854">
                        <c:v>-4.5309269842968081E-20</c:v>
                      </c:pt>
                      <c:pt idx="8855">
                        <c:v>-4.4671179333296623E-20</c:v>
                      </c:pt>
                      <c:pt idx="8856">
                        <c:v>-4.3996557465791481E-20</c:v>
                      </c:pt>
                      <c:pt idx="8857">
                        <c:v>-4.328632993706229E-20</c:v>
                      </c:pt>
                      <c:pt idx="8858">
                        <c:v>-4.254144359102033E-20</c:v>
                      </c:pt>
                      <c:pt idx="8859">
                        <c:v>-4.1762866191528661E-20</c:v>
                      </c:pt>
                      <c:pt idx="8860">
                        <c:v>-4.0951586197787489E-20</c:v>
                      </c:pt>
                      <c:pt idx="8861">
                        <c:v>-4.0108612534478269E-20</c:v>
                      </c:pt>
                      <c:pt idx="8862">
                        <c:v>-3.9234974348723522E-20</c:v>
                      </c:pt>
                      <c:pt idx="8863">
                        <c:v>-3.8331720746116792E-20</c:v>
                      </c:pt>
                      <c:pt idx="8864">
                        <c:v>-3.7399920498199107E-20</c:v>
                      </c:pt>
                      <c:pt idx="8865">
                        <c:v>-3.6440661714118402E-20</c:v>
                      </c:pt>
                      <c:pt idx="8866">
                        <c:v>-3.5455051469526589E-20</c:v>
                      </c:pt>
                      <c:pt idx="8867">
                        <c:v>-3.4444215386166173E-20</c:v>
                      </c:pt>
                      <c:pt idx="8868">
                        <c:v>-3.340929715616815E-20</c:v>
                      </c:pt>
                      <c:pt idx="8869">
                        <c:v>-3.2351458005482831E-20</c:v>
                      </c:pt>
                      <c:pt idx="8870">
                        <c:v>-3.1271876091595462E-20</c:v>
                      </c:pt>
                      <c:pt idx="8871">
                        <c:v>-3.0171745831221418E-20</c:v>
                      </c:pt>
                      <c:pt idx="8872">
                        <c:v>-2.9052277154388358E-20</c:v>
                      </c:pt>
                      <c:pt idx="8873">
                        <c:v>-2.7914694682017377E-20</c:v>
                      </c:pt>
                      <c:pt idx="8874">
                        <c:v>-2.6760236824853041E-20</c:v>
                      </c:pt>
                      <c:pt idx="8875">
                        <c:v>-2.5590154802342081E-20</c:v>
                      </c:pt>
                      <c:pt idx="8876">
                        <c:v>-2.4405711580842979E-20</c:v>
                      </c:pt>
                      <c:pt idx="8877">
                        <c:v>-2.3208180731314109E-20</c:v>
                      </c:pt>
                      <c:pt idx="8878">
                        <c:v>-2.1998845207412889E-20</c:v>
                      </c:pt>
                      <c:pt idx="8879">
                        <c:v>-2.0778996045704849E-20</c:v>
                      </c:pt>
                      <c:pt idx="8880">
                        <c:v>-1.9549930990449981E-20</c:v>
                      </c:pt>
                      <c:pt idx="8881">
                        <c:v>-1.831295304611386E-20</c:v>
                      </c:pt>
                      <c:pt idx="8882">
                        <c:v>-1.7069368961589809E-20</c:v>
                      </c:pt>
                      <c:pt idx="8883">
                        <c:v>-1.5820487650604329E-20</c:v>
                      </c:pt>
                      <c:pt idx="8884">
                        <c:v>-1.4567618553591831E-20</c:v>
                      </c:pt>
                      <c:pt idx="8885">
                        <c:v>-1.3312069946847009E-20</c:v>
                      </c:pt>
                      <c:pt idx="8886">
                        <c:v>-1.2055147205246219E-20</c:v>
                      </c:pt>
                      <c:pt idx="8887">
                        <c:v>-1.0798151025458541E-20</c:v>
                      </c:pt>
                      <c:pt idx="8888">
                        <c:v>-9.5423756168844352E-21</c:v>
                      </c:pt>
                      <c:pt idx="8889">
                        <c:v>-8.2891068679923977E-21</c:v>
                      </c:pt>
                      <c:pt idx="8890">
                        <c:v>-7.0396204960237406E-21</c:v>
                      </c:pt>
                      <c:pt idx="8891">
                        <c:v>-5.7951801882801747E-21</c:v>
                      </c:pt>
                      <c:pt idx="8892">
                        <c:v>-4.557035743391419E-21</c:v>
                      </c:pt>
                      <c:pt idx="8893">
                        <c:v>-3.3264212210684911E-21</c:v>
                      </c:pt>
                      <c:pt idx="8894">
                        <c:v>-2.1045531089077622E-21</c:v>
                      </c:pt>
                      <c:pt idx="8895">
                        <c:v>-8.9262851472181957E-22</c:v>
                      </c:pt>
                      <c:pt idx="8896">
                        <c:v>3.081766070819385E-22</c:v>
                      </c:pt>
                      <c:pt idx="8897">
                        <c:v>1.496709186914665E-21</c:v>
                      </c:pt>
                      <c:pt idx="8898">
                        <c:v>2.6718407210923942E-21</c:v>
                      </c:pt>
                      <c:pt idx="8899">
                        <c:v>3.8324688948418569E-21</c:v>
                      </c:pt>
                      <c:pt idx="8900">
                        <c:v>4.9775191398953693E-21</c:v>
                      </c:pt>
                      <c:pt idx="8901">
                        <c:v>6.105946119555164E-21</c:v>
                      </c:pt>
                      <c:pt idx="8902">
                        <c:v>7.2167351348046338E-21</c:v>
                      </c:pt>
                      <c:pt idx="8903">
                        <c:v>8.3089034453394203E-21</c:v>
                      </c:pt>
                      <c:pt idx="8904">
                        <c:v>9.3815015000799036E-21</c:v>
                      </c:pt>
                      <c:pt idx="8905">
                        <c:v>1.0433614072252441E-20</c:v>
                      </c:pt>
                      <c:pt idx="8906">
                        <c:v>1.146436129476828E-20</c:v>
                      </c:pt>
                      <c:pt idx="8907">
                        <c:v>1.247289959228136E-20</c:v>
                      </c:pt>
                      <c:pt idx="8908">
                        <c:v>1.345842250696316E-20</c:v>
                      </c:pt>
                      <c:pt idx="8909">
                        <c:v>1.4420161415781222E-20</c:v>
                      </c:pt>
                      <c:pt idx="8910">
                        <c:v>1.5357386137663741E-20</c:v>
                      </c:pt>
                      <c:pt idx="8911">
                        <c:v>1.6269405429760851E-20</c:v>
                      </c:pt>
                      <c:pt idx="8912">
                        <c:v>1.7155567372666991E-20</c:v>
                      </c:pt>
                      <c:pt idx="8913">
                        <c:v>1.8015259645109061E-20</c:v>
                      </c:pt>
                      <c:pt idx="8914">
                        <c:v>1.8847909689454189E-20</c:v>
                      </c:pt>
                      <c:pt idx="8915">
                        <c:v>1.9652984769858249E-20</c:v>
                      </c:pt>
                      <c:pt idx="8916">
                        <c:v>2.0429991925729141E-20</c:v>
                      </c:pt>
                      <c:pt idx="8917">
                        <c:v>2.1178477823631089E-20</c:v>
                      </c:pt>
                      <c:pt idx="8918">
                        <c:v>2.189802851145585E-20</c:v>
                      </c:pt>
                      <c:pt idx="8919">
                        <c:v>2.2588269079183579E-20</c:v>
                      </c:pt>
                      <c:pt idx="8920">
                        <c:v>2.3248863231083181E-20</c:v>
                      </c:pt>
                      <c:pt idx="8921">
                        <c:v>2.3879512774666329E-20</c:v>
                      </c:pt>
                      <c:pt idx="8922">
                        <c:v>2.4479957032110011E-20</c:v>
                      </c:pt>
                      <c:pt idx="8923">
                        <c:v>2.5049972180269191E-20</c:v>
                      </c:pt>
                      <c:pt idx="8924">
                        <c:v>2.5589370525636659E-20</c:v>
                      </c:pt>
                      <c:pt idx="8925">
                        <c:v>2.6097999720950681E-20</c:v>
                      </c:pt>
                      <c:pt idx="8926">
                        <c:v>2.6575741930284511E-20</c:v>
                      </c:pt>
                      <c:pt idx="8927">
                        <c:v>2.7022512949610999E-20</c:v>
                      </c:pt>
                      <c:pt idx="8928">
                        <c:v>2.7438261289944247E-20</c:v>
                      </c:pt>
                      <c:pt idx="8929">
                        <c:v>2.7822967230116913E-20</c:v>
                      </c:pt>
                      <c:pt idx="8930">
                        <c:v>2.8176641846309361E-20</c:v>
                      </c:pt>
                      <c:pt idx="8931">
                        <c:v>2.8499326025264668E-20</c:v>
                      </c:pt>
                      <c:pt idx="8932">
                        <c:v>2.8791089468042912E-20</c:v>
                      </c:pt>
                      <c:pt idx="8933">
                        <c:v>2.9052029690933328E-20</c:v>
                      </c:pt>
                      <c:pt idx="8934">
                        <c:v>2.9282271029905981E-20</c:v>
                      </c:pt>
                      <c:pt idx="8935">
                        <c:v>2.9481963654685761E-20</c:v>
                      </c:pt>
                      <c:pt idx="8936">
                        <c:v>2.9651282598178078E-20</c:v>
                      </c:pt>
                      <c:pt idx="8937">
                        <c:v>2.9790426806613658E-20</c:v>
                      </c:pt>
                      <c:pt idx="8938">
                        <c:v>2.9899618215323859E-20</c:v>
                      </c:pt>
                      <c:pt idx="8939">
                        <c:v>2.9979100854638711E-20</c:v>
                      </c:pt>
                      <c:pt idx="8940">
                        <c:v>3.0029139989892942E-20</c:v>
                      </c:pt>
                      <c:pt idx="8941">
                        <c:v>3.0050021299020093E-20</c:v>
                      </c:pt>
                      <c:pt idx="8942">
                        <c:v>3.0042050090698999E-20</c:v>
                      </c:pt>
                      <c:pt idx="8943">
                        <c:v>3.0005550565453698E-20</c:v>
                      </c:pt>
                      <c:pt idx="8944">
                        <c:v>2.9940865121578752E-20</c:v>
                      </c:pt>
                      <c:pt idx="8945">
                        <c:v>2.9848353707182119E-20</c:v>
                      </c:pt>
                      <c:pt idx="8946">
                        <c:v>2.9728393219098868E-20</c:v>
                      </c:pt>
                      <c:pt idx="8947">
                        <c:v>2.9581376948862378E-20</c:v>
                      </c:pt>
                      <c:pt idx="8948">
                        <c:v>2.9407714075384717E-20</c:v>
                      </c:pt>
                      <c:pt idx="8949">
                        <c:v>2.9207829203469173E-20</c:v>
                      </c:pt>
                      <c:pt idx="8950">
                        <c:v>2.8982161946760612E-20</c:v>
                      </c:pt>
                      <c:pt idx="8951">
                        <c:v>2.8731166553264051E-20</c:v>
                      </c:pt>
                      <c:pt idx="8952">
                        <c:v>2.8455311571090627E-20</c:v>
                      </c:pt>
                      <c:pt idx="8953">
                        <c:v>2.8155079551667901E-20</c:v>
                      </c:pt>
                      <c:pt idx="8954">
                        <c:v>2.7830966787256442E-20</c:v>
                      </c:pt>
                      <c:pt idx="8955">
                        <c:v>2.7483483079254112E-20</c:v>
                      </c:pt>
                      <c:pt idx="8956">
                        <c:v>2.711315153344633E-20</c:v>
                      </c:pt>
                      <c:pt idx="8957">
                        <c:v>2.6720508378109341E-20</c:v>
                      </c:pt>
                      <c:pt idx="8958">
                        <c:v>2.630610280060213E-20</c:v>
                      </c:pt>
                      <c:pt idx="8959">
                        <c:v>2.5870496797934799E-20</c:v>
                      </c:pt>
                      <c:pt idx="8960">
                        <c:v>2.5414265036651949E-20</c:v>
                      </c:pt>
                      <c:pt idx="8961">
                        <c:v>2.4937994717256379E-20</c:v>
                      </c:pt>
                      <c:pt idx="8962">
                        <c:v>2.444228543839476E-20</c:v>
                      </c:pt>
                      <c:pt idx="8963">
                        <c:v>2.392774905600293E-20</c:v>
                      </c:pt>
                      <c:pt idx="8964">
                        <c:v>2.33950095326699E-20</c:v>
                      </c:pt>
                      <c:pt idx="8965">
                        <c:v>2.284470277258396E-20</c:v>
                      </c:pt>
                      <c:pt idx="8966">
                        <c:v>2.2277476437559351E-20</c:v>
                      </c:pt>
                      <c:pt idx="8967">
                        <c:v>2.1693989739835721E-20</c:v>
                      </c:pt>
                      <c:pt idx="8968">
                        <c:v>2.1094913207569309E-20</c:v>
                      </c:pt>
                      <c:pt idx="8969">
                        <c:v>2.0480928419205999E-20</c:v>
                      </c:pt>
                      <c:pt idx="8970">
                        <c:v>1.985272770320724E-20</c:v>
                      </c:pt>
                      <c:pt idx="8971">
                        <c:v>1.9211013799994339E-20</c:v>
                      </c:pt>
                      <c:pt idx="8972">
                        <c:v>1.8556499483255919E-20</c:v>
                      </c:pt>
                      <c:pt idx="8973">
                        <c:v>1.7889907138236411E-20</c:v>
                      </c:pt>
                      <c:pt idx="8974">
                        <c:v>1.7211968295009791E-20</c:v>
                      </c:pt>
                      <c:pt idx="8975">
                        <c:v>1.6523423115132569E-20</c:v>
                      </c:pt>
                      <c:pt idx="8976">
                        <c:v>1.5825019830621249E-20</c:v>
                      </c:pt>
                      <c:pt idx="8977">
                        <c:v>1.5117514134533869E-20</c:v>
                      </c:pt>
                      <c:pt idx="8978">
                        <c:v>1.4401668523010491E-20</c:v>
                      </c:pt>
                      <c:pt idx="8979">
                        <c:v>1.367825158902604E-20</c:v>
                      </c:pt>
                      <c:pt idx="8980">
                        <c:v>1.294803726860382E-20</c:v>
                      </c:pt>
                      <c:pt idx="8981">
                        <c:v>1.2211804040692501E-20</c:v>
                      </c:pt>
                      <c:pt idx="8982">
                        <c:v>1.1470334082359911E-20</c:v>
                      </c:pt>
                      <c:pt idx="8983">
                        <c:v>1.07244123814006E-20</c:v>
                      </c:pt>
                      <c:pt idx="8984">
                        <c:v>9.974825808841189E-21</c:v>
                      </c:pt>
                      <c:pt idx="8985">
                        <c:v>9.2223621542945757E-21</c:v>
                      </c:pt>
                      <c:pt idx="8986">
                        <c:v>8.4678091274076335E-21</c:v>
                      </c:pt>
                      <c:pt idx="8987">
                        <c:v>7.7119533290288183E-21</c:v>
                      </c:pt>
                      <c:pt idx="8988">
                        <c:v>6.9555791960857847E-21</c:v>
                      </c:pt>
                      <c:pt idx="8989">
                        <c:v>6.199467924324808E-21</c:v>
                      </c:pt>
                      <c:pt idx="8990">
                        <c:v>5.4443963734703457E-21</c:v>
                      </c:pt>
                      <c:pt idx="8991">
                        <c:v>4.6911359594138393E-21</c:v>
                      </c:pt>
                      <c:pt idx="8992">
                        <c:v>3.9404515383466461E-21</c:v>
                      </c:pt>
                      <c:pt idx="8993">
                        <c:v>3.1931002877992631E-21</c:v>
                      </c:pt>
                      <c:pt idx="8994">
                        <c:v>2.4498305896786549E-21</c:v>
                      </c:pt>
                      <c:pt idx="8995">
                        <c:v>1.711380920436769E-21</c:v>
                      </c:pt>
                      <c:pt idx="8996">
                        <c:v>9.7847875351222703E-22</c:v>
                      </c:pt>
                      <c:pt idx="8997">
                        <c:v>2.518394791655786E-22</c:v>
                      </c:pt>
                      <c:pt idx="8998">
                        <c:v>-4.6783465328066295E-22</c:v>
                      </c:pt>
                      <c:pt idx="8999">
                        <c:v>-1.1798555658243311E-21</c:v>
                      </c:pt>
                      <c:pt idx="9000">
                        <c:v>-1.8835503500593259E-21</c:v>
                      </c:pt>
                      <c:pt idx="9001">
                        <c:v>-2.5782622287308101E-21</c:v>
                      </c:pt>
                      <c:pt idx="9002">
                        <c:v>-3.2633514762060802E-21</c:v>
                      </c:pt>
                      <c:pt idx="9003">
                        <c:v>-3.9381962937805574E-21</c:v>
                      </c:pt>
                      <c:pt idx="9004">
                        <c:v>-4.6021936359462623E-21</c:v>
                      </c:pt>
                      <c:pt idx="9005">
                        <c:v>-5.2547599841817547E-21</c:v>
                      </c:pt>
                      <c:pt idx="9006">
                        <c:v>-5.8953320650471068E-21</c:v>
                      </c:pt>
                      <c:pt idx="9007">
                        <c:v>-6.5233675098115597E-21</c:v>
                      </c:pt>
                      <c:pt idx="9008">
                        <c:v>-7.1383454531855262E-21</c:v>
                      </c:pt>
                      <c:pt idx="9009">
                        <c:v>-7.7397670691378419E-21</c:v>
                      </c:pt>
                      <c:pt idx="9010">
                        <c:v>-8.3271560421884803E-21</c:v>
                      </c:pt>
                      <c:pt idx="9011">
                        <c:v>-8.9000589729850645E-21</c:v>
                      </c:pt>
                      <c:pt idx="9012">
                        <c:v>-9.4580457173973618E-21</c:v>
                      </c:pt>
                      <c:pt idx="9013">
                        <c:v>-1.00007096587909E-20</c:v>
                      </c:pt>
                      <c:pt idx="9014">
                        <c:v>-1.0527667913563459E-20</c:v>
                      </c:pt>
                      <c:pt idx="9015">
                        <c:v>-1.1038561470452521E-20</c:v>
                      </c:pt>
                      <c:pt idx="9016">
                        <c:v>-1.1533055264520981E-20</c:v>
                      </c:pt>
                      <c:pt idx="9017">
                        <c:v>-1.201083818715984E-20</c:v>
                      </c:pt>
                      <c:pt idx="9018">
                        <c:v>-1.247162303376674E-20</c:v>
                      </c:pt>
                      <c:pt idx="9019">
                        <c:v>-1.2915146391214611E-20</c:v>
                      </c:pt>
                      <c:pt idx="9020">
                        <c:v>-1.3341168467487871E-20</c:v>
                      </c:pt>
                      <c:pt idx="9021">
                        <c:v>-1.3749472866223291E-20</c:v>
                      </c:pt>
                      <c:pt idx="9022">
                        <c:v>-1.4139866309208661E-20</c:v>
                      </c:pt>
                      <c:pt idx="9023">
                        <c:v>-1.451217831010664E-20</c:v>
                      </c:pt>
                      <c:pt idx="9024">
                        <c:v>-1.486626080296022E-20</c:v>
                      </c:pt>
                      <c:pt idx="9025">
                        <c:v>-1.5201987729213689E-20</c:v>
                      </c:pt>
                      <c:pt idx="9026">
                        <c:v>-1.551925458716984E-20</c:v>
                      </c:pt>
                      <c:pt idx="9027">
                        <c:v>-1.5817977947937729E-20</c:v>
                      </c:pt>
                      <c:pt idx="9028">
                        <c:v>-1.6098094942034499E-20</c:v>
                      </c:pt>
                      <c:pt idx="9029">
                        <c:v>-1.6359562720875619E-20</c:v>
                      </c:pt>
                      <c:pt idx="9030">
                        <c:v>-1.66023578974156E-20</c:v>
                      </c:pt>
                      <c:pt idx="9031">
                        <c:v>-1.6826475970221849E-20</c:v>
                      </c:pt>
                      <c:pt idx="9032">
                        <c:v>-1.703193073519229E-20</c:v>
                      </c:pt>
                      <c:pt idx="9033">
                        <c:v>-1.7218753689110081E-20</c:v>
                      </c:pt>
                      <c:pt idx="9034">
                        <c:v>-1.738699342908085E-20</c:v>
                      </c:pt>
                      <c:pt idx="9035">
                        <c:v>-1.753671505178937E-20</c:v>
                      </c:pt>
                      <c:pt idx="9036">
                        <c:v>-1.7667999556356869E-20</c:v>
                      </c:pt>
                      <c:pt idx="9037">
                        <c:v>-1.7780943254364079E-20</c:v>
                      </c:pt>
                      <c:pt idx="9038">
                        <c:v>-1.7875657190415178E-20</c:v>
                      </c:pt>
                      <c:pt idx="9039">
                        <c:v>-1.7952266576359341E-20</c:v>
                      </c:pt>
                      <c:pt idx="9040">
                        <c:v>-1.8010910242035429E-20</c:v>
                      </c:pt>
                      <c:pt idx="9041">
                        <c:v>-1.8051740105117039E-20</c:v>
                      </c:pt>
                      <c:pt idx="9042">
                        <c:v>-1.807492066234175E-20</c:v>
                      </c:pt>
                      <c:pt idx="9043">
                        <c:v>-1.8080628504098429E-20</c:v>
                      </c:pt>
                      <c:pt idx="9044">
                        <c:v>-1.8069051854019221E-20</c:v>
                      </c:pt>
                      <c:pt idx="9045">
                        <c:v>-1.8040390134902519E-20</c:v>
                      </c:pt>
                      <c:pt idx="9046">
                        <c:v>-1.7994853561948961E-20</c:v>
                      </c:pt>
                      <c:pt idx="9047">
                        <c:v>-1.793266276396674E-20</c:v>
                      </c:pt>
                      <c:pt idx="9048">
                        <c:v>-1.785404843285923E-20</c:v>
                      </c:pt>
                      <c:pt idx="9049">
                        <c:v>-1.7759251001384401E-20</c:v>
                      </c:pt>
                      <c:pt idx="9050">
                        <c:v>-1.7648520348845759E-20</c:v>
                      </c:pt>
                      <c:pt idx="9051">
                        <c:v>-1.7522115534067109E-20</c:v>
                      </c:pt>
                      <c:pt idx="9052">
                        <c:v>-1.73803045546946E-20</c:v>
                      </c:pt>
                      <c:pt idx="9053">
                        <c:v>-1.722336413158858E-20</c:v>
                      </c:pt>
                      <c:pt idx="9054">
                        <c:v>-1.7051579516796419E-20</c:v>
                      </c:pt>
                      <c:pt idx="9055">
                        <c:v>-1.6865244323344561E-20</c:v>
                      </c:pt>
                      <c:pt idx="9056">
                        <c:v>-1.666466037486246E-20</c:v>
                      </c:pt>
                      <c:pt idx="9057">
                        <c:v>-1.645013757284432E-20</c:v>
                      </c:pt>
                      <c:pt idx="9058">
                        <c:v>-1.622199377917266E-20</c:v>
                      </c:pt>
                      <c:pt idx="9059">
                        <c:v>-1.5980554711368101E-20</c:v>
                      </c:pt>
                      <c:pt idx="9060">
                        <c:v>-1.5726153847915471E-20</c:v>
                      </c:pt>
                      <c:pt idx="9061">
                        <c:v>-1.5459132340897961E-20</c:v>
                      </c:pt>
                      <c:pt idx="9062">
                        <c:v>-1.517983893310609E-20</c:v>
                      </c:pt>
                      <c:pt idx="9063">
                        <c:v>-1.488862987676076E-20</c:v>
                      </c:pt>
                      <c:pt idx="9064">
                        <c:v>-1.4585868850938121E-20</c:v>
                      </c:pt>
                      <c:pt idx="9065">
                        <c:v>-1.4271926874848171E-20</c:v>
                      </c:pt>
                      <c:pt idx="9066">
                        <c:v>-1.3947182214109981E-20</c:v>
                      </c:pt>
                      <c:pt idx="9067">
                        <c:v>-1.3612020277280189E-20</c:v>
                      </c:pt>
                      <c:pt idx="9068">
                        <c:v>-1.326683349996186E-20</c:v>
                      </c:pt>
                      <c:pt idx="9069">
                        <c:v>-1.2912021213953139E-20</c:v>
                      </c:pt>
                      <c:pt idx="9070">
                        <c:v>-1.2547989499041281E-20</c:v>
                      </c:pt>
                      <c:pt idx="9071">
                        <c:v>-1.217515101521693E-20</c:v>
                      </c:pt>
                      <c:pt idx="9072">
                        <c:v>-1.179392481327671E-20</c:v>
                      </c:pt>
                      <c:pt idx="9073">
                        <c:v>-1.140473612197782E-20</c:v>
                      </c:pt>
                      <c:pt idx="9074">
                        <c:v>-1.100801611016821E-20</c:v>
                      </c:pt>
                      <c:pt idx="9075">
                        <c:v>-1.060420162251385E-20</c:v>
                      </c:pt>
                      <c:pt idx="9076">
                        <c:v>-1.019373488773574E-20</c:v>
                      </c:pt>
                      <c:pt idx="9077">
                        <c:v>-9.7770631985187476E-21</c:v>
                      </c:pt>
                      <c:pt idx="9078">
                        <c:v>-9.3546385625150934E-21</c:v>
                      </c:pt>
                      <c:pt idx="9079">
                        <c:v>-8.9269173241851748E-21</c:v>
                      </c:pt>
                      <c:pt idx="9080">
                        <c:v>-8.4943597574360298E-21</c:v>
                      </c:pt>
                      <c:pt idx="9081">
                        <c:v>-8.0574296293629925E-21</c:v>
                      </c:pt>
                      <c:pt idx="9082">
                        <c:v>-7.6165937356364276E-21</c:v>
                      </c:pt>
                      <c:pt idx="9083">
                        <c:v>-7.1723214083686532E-21</c:v>
                      </c:pt>
                      <c:pt idx="9084">
                        <c:v>-6.7250839975602912E-21</c:v>
                      </c:pt>
                      <c:pt idx="9085">
                        <c:v>-6.2753543274848359E-21</c:v>
                      </c:pt>
                      <c:pt idx="9086">
                        <c:v>-5.8236061296161853E-21</c:v>
                      </c:pt>
                      <c:pt idx="9087">
                        <c:v>-5.37031345393951E-21</c:v>
                      </c:pt>
                      <c:pt idx="9088">
                        <c:v>-4.9159500607041659E-21</c:v>
                      </c:pt>
                      <c:pt idx="9089">
                        <c:v>-4.4609887948774093E-21</c:v>
                      </c:pt>
                      <c:pt idx="9090">
                        <c:v>-4.0059009457415662E-21</c:v>
                      </c:pt>
                      <c:pt idx="9091">
                        <c:v>-3.5511555942438653E-21</c:v>
                      </c:pt>
                      <c:pt idx="9092">
                        <c:v>-3.0972189508268111E-21</c:v>
                      </c:pt>
                      <c:pt idx="9093">
                        <c:v>-2.6445536866353449E-21</c:v>
                      </c:pt>
                      <c:pt idx="9094">
                        <c:v>-2.1936182610184991E-21</c:v>
                      </c:pt>
                      <c:pt idx="9095">
                        <c:v>-1.7448662483809802E-21</c:v>
                      </c:pt>
                      <c:pt idx="9096">
                        <c:v>-1.298745667457506E-21</c:v>
                      </c:pt>
                      <c:pt idx="9097">
                        <c:v>-8.5569831608104884E-22</c:v>
                      </c:pt>
                      <c:pt idx="9098">
                        <c:v>-4.1615911456273989E-22</c:v>
                      </c:pt>
                      <c:pt idx="9099">
                        <c:v>1.9444539272419461E-23</c:v>
                      </c:pt>
                      <c:pt idx="9100">
                        <c:v>4.5069340038054512E-22</c:v>
                      </c:pt>
                      <c:pt idx="9101">
                        <c:v>8.7717698919412569E-22</c:v>
                      </c:pt>
                      <c:pt idx="9102">
                        <c:v>1.298494183886293E-21</c:v>
                      </c:pt>
                      <c:pt idx="9103">
                        <c:v>1.714253789494329E-21</c:v>
                      </c:pt>
                      <c:pt idx="9104">
                        <c:v>2.1240750813360501E-21</c:v>
                      </c:pt>
                      <c:pt idx="9105">
                        <c:v>2.5275883203080299E-21</c:v>
                      </c:pt>
                      <c:pt idx="9106">
                        <c:v>2.9244352378568429E-21</c:v>
                      </c:pt>
                      <c:pt idx="9107">
                        <c:v>3.3142694885622961E-21</c:v>
                      </c:pt>
                      <c:pt idx="9108">
                        <c:v>3.696757068550661E-21</c:v>
                      </c:pt>
                      <c:pt idx="9109">
                        <c:v>4.0715766981158389E-21</c:v>
                      </c:pt>
                      <c:pt idx="9110">
                        <c:v>4.4384201671880719E-21</c:v>
                      </c:pt>
                      <c:pt idx="9111">
                        <c:v>4.796992642550711E-21</c:v>
                      </c:pt>
                      <c:pt idx="9112">
                        <c:v>5.1470129359102829E-21</c:v>
                      </c:pt>
                      <c:pt idx="9113">
                        <c:v>5.4882137322194391E-21</c:v>
                      </c:pt>
                      <c:pt idx="9114">
                        <c:v>5.8203417778868541E-21</c:v>
                      </c:pt>
                      <c:pt idx="9115">
                        <c:v>6.1431580287724129E-21</c:v>
                      </c:pt>
                      <c:pt idx="9116">
                        <c:v>6.4564377581180507E-21</c:v>
                      </c:pt>
                      <c:pt idx="9117">
                        <c:v>6.7599706248165257E-21</c:v>
                      </c:pt>
                      <c:pt idx="9118">
                        <c:v>7.053560702666015E-21</c:v>
                      </c:pt>
                      <c:pt idx="9119">
                        <c:v>7.3370264714892463E-21</c:v>
                      </c:pt>
                      <c:pt idx="9120">
                        <c:v>7.6102007712409568E-21</c:v>
                      </c:pt>
                      <c:pt idx="9121">
                        <c:v>7.872930720410355E-21</c:v>
                      </c:pt>
                      <c:pt idx="9122">
                        <c:v>8.1250776002637272E-21</c:v>
                      </c:pt>
                      <c:pt idx="9123">
                        <c:v>8.3665167066438156E-21</c:v>
                      </c:pt>
                      <c:pt idx="9124">
                        <c:v>8.5971371711964753E-21</c:v>
                      </c:pt>
                      <c:pt idx="9125">
                        <c:v>8.8168417540958133E-21</c:v>
                      </c:pt>
                      <c:pt idx="9126">
                        <c:v>9.0255466104160943E-21</c:v>
                      </c:pt>
                      <c:pt idx="9127">
                        <c:v>9.2231810324735199E-21</c:v>
                      </c:pt>
                      <c:pt idx="9128">
                        <c:v>9.4096871705097147E-21</c:v>
                      </c:pt>
                      <c:pt idx="9129">
                        <c:v>9.5850197341969433E-21</c:v>
                      </c:pt>
                      <c:pt idx="9130">
                        <c:v>9.7491456774840006E-21</c:v>
                      </c:pt>
                      <c:pt idx="9131">
                        <c:v>9.9020438693415606E-21</c:v>
                      </c:pt>
                      <c:pt idx="9132">
                        <c:v>1.004370475297865E-20</c:v>
                      </c:pt>
                      <c:pt idx="9133">
                        <c:v>1.017412999608914E-20</c:v>
                      </c:pt>
                      <c:pt idx="9134">
                        <c:v>1.0293332134669929E-20</c:v>
                      </c:pt>
                      <c:pt idx="9135">
                        <c:v>1.0401334212884959E-20</c:v>
                      </c:pt>
                      <c:pt idx="9136">
                        <c:v>1.0498169421400491E-20</c:v>
                      </c:pt>
                      <c:pt idx="9137">
                        <c:v>1.058388073652143E-20</c:v>
                      </c:pt>
                      <c:pt idx="9138">
                        <c:v>1.06585205623458E-20</c:v>
                      </c:pt>
                      <c:pt idx="9139">
                        <c:v>1.072215037805505E-20</c:v>
                      </c:pt>
                      <c:pt idx="9140">
                        <c:v>1.077484039229537E-20</c:v>
                      </c:pt>
                      <c:pt idx="9141">
                        <c:v>1.08166692064803E-20</c:v>
                      </c:pt>
                      <c:pt idx="9142">
                        <c:v>1.0847723488662239E-20</c:v>
                      </c:pt>
                      <c:pt idx="9143">
                        <c:v>1.086809765946125E-20</c:v>
                      </c:pt>
                      <c:pt idx="9144">
                        <c:v>1.08778935913495E-20</c:v>
                      </c:pt>
                      <c:pt idx="9145">
                        <c:v>1.087722032240297E-20</c:v>
                      </c:pt>
                      <c:pt idx="9146">
                        <c:v>1.0866193785436841E-20</c:v>
                      </c:pt>
                      <c:pt idx="9147">
                        <c:v>1.084493655323934E-20</c:v>
                      </c:pt>
                      <c:pt idx="9148">
                        <c:v>1.081357760041918E-20</c:v>
                      </c:pt>
                      <c:pt idx="9149">
                        <c:v>1.077225208218E-20</c:v>
                      </c:pt>
                      <c:pt idx="9150">
                        <c:v>1.072110113013182E-20</c:v>
                      </c:pt>
                      <c:pt idx="9151">
                        <c:v>1.066027166505643E-20</c:v>
                      </c:pt>
                      <c:pt idx="9152">
                        <c:v>1.058991622634673E-20</c:v>
                      </c:pt>
                      <c:pt idx="9153">
                        <c:v>1.0510192817656221E-20</c:v>
                      </c:pt>
                      <c:pt idx="9154">
                        <c:v>1.0421264768117861E-20</c:v>
                      </c:pt>
                      <c:pt idx="9155">
                        <c:v>1.032330060831845E-20</c:v>
                      </c:pt>
                      <c:pt idx="9156">
                        <c:v>1.021647396006182E-20</c:v>
                      </c:pt>
                      <c:pt idx="9157">
                        <c:v>1.0100963438805861E-20</c:v>
                      </c:pt>
                      <c:pt idx="9158">
                        <c:v>9.9769525675256272E-21</c:v>
                      </c:pt>
                      <c:pt idx="9159">
                        <c:v>9.8446297006376742E-21</c:v>
                      </c:pt>
                      <c:pt idx="9160">
                        <c:v>9.7041879565182938E-21</c:v>
                      </c:pt>
                      <c:pt idx="9161">
                        <c:v>9.555825157058865E-21</c:v>
                      </c:pt>
                      <c:pt idx="9162">
                        <c:v>9.3997437726331169E-21</c:v>
                      </c:pt>
                      <c:pt idx="9163">
                        <c:v>9.2361508707972936E-21</c:v>
                      </c:pt>
                      <c:pt idx="9164">
                        <c:v>9.0652580670054117E-21</c:v>
                      </c:pt>
                      <c:pt idx="9165">
                        <c:v>8.8872814756061797E-21</c:v>
                      </c:pt>
                      <c:pt idx="9166">
                        <c:v>8.7024416593846245E-21</c:v>
                      </c:pt>
                      <c:pt idx="9167">
                        <c:v>8.5109635759221303E-21</c:v>
                      </c:pt>
                      <c:pt idx="9168">
                        <c:v>8.3130765190965394E-21</c:v>
                      </c:pt>
                      <c:pt idx="9169">
                        <c:v>8.1090140540682068E-21</c:v>
                      </c:pt>
                      <c:pt idx="9170">
                        <c:v>7.8990139441851874E-21</c:v>
                      </c:pt>
                      <c:pt idx="9171">
                        <c:v>7.6833180683123979E-21</c:v>
                      </c:pt>
                      <c:pt idx="9172">
                        <c:v>7.4621723271725709E-21</c:v>
                      </c:pt>
                      <c:pt idx="9173">
                        <c:v>7.2358265374147502E-21</c:v>
                      </c:pt>
                      <c:pt idx="9174">
                        <c:v>7.0045343122287022E-21</c:v>
                      </c:pt>
                      <c:pt idx="9175">
                        <c:v>6.7685529274607577E-21</c:v>
                      </c:pt>
                      <c:pt idx="9176">
                        <c:v>6.528143172327228E-21</c:v>
                      </c:pt>
                      <c:pt idx="9177">
                        <c:v>6.2835691839677713E-21</c:v>
                      </c:pt>
                      <c:pt idx="9178">
                        <c:v>6.0350982652386144E-21</c:v>
                      </c:pt>
                      <c:pt idx="9179">
                        <c:v>5.7830006853063887E-21</c:v>
                      </c:pt>
                      <c:pt idx="9180">
                        <c:v>5.5275494627710197E-21</c:v>
                      </c:pt>
                      <c:pt idx="9181">
                        <c:v>5.2690201312035972E-21</c:v>
                      </c:pt>
                      <c:pt idx="9182">
                        <c:v>5.0076904871806166E-21</c:v>
                      </c:pt>
                      <c:pt idx="9183">
                        <c:v>4.743840321026459E-21</c:v>
                      </c:pt>
                      <c:pt idx="9184">
                        <c:v>4.4777511306789412E-21</c:v>
                      </c:pt>
                      <c:pt idx="9185">
                        <c:v>4.2097058192425341E-21</c:v>
                      </c:pt>
                      <c:pt idx="9186">
                        <c:v>3.9399883769395577E-21</c:v>
                      </c:pt>
                      <c:pt idx="9187">
                        <c:v>3.6688835483515942E-21</c:v>
                      </c:pt>
                      <c:pt idx="9188">
                        <c:v>3.3966764859646503E-21</c:v>
                      </c:pt>
                      <c:pt idx="9189">
                        <c:v>3.1236523911803788E-21</c:v>
                      </c:pt>
                      <c:pt idx="9190">
                        <c:v>2.8500961440812009E-21</c:v>
                      </c:pt>
                      <c:pt idx="9191">
                        <c:v>2.5762919233529599E-21</c:v>
                      </c:pt>
                      <c:pt idx="9192">
                        <c:v>2.30252281787479E-21</c:v>
                      </c:pt>
                      <c:pt idx="9193">
                        <c:v>2.0290704315778381E-21</c:v>
                      </c:pt>
                      <c:pt idx="9194">
                        <c:v>1.7562144832571431E-21</c:v>
                      </c:pt>
                      <c:pt idx="9195">
                        <c:v>1.4842324030735421E-21</c:v>
                      </c:pt>
                      <c:pt idx="9196">
                        <c:v>1.2133989275599691E-21</c:v>
                      </c:pt>
                      <c:pt idx="9197">
                        <c:v>9.4398569495276609E-22</c:v>
                      </c:pt>
                      <c:pt idx="9198">
                        <c:v>6.7626084270357472E-22</c:v>
                      </c:pt>
                      <c:pt idx="9199">
                        <c:v>4.1048860905128152E-22</c:v>
                      </c:pt>
                      <c:pt idx="9200">
                        <c:v>1.4692894048088691E-22</c:v>
                      </c:pt>
                      <c:pt idx="9201">
                        <c:v>-1.141628930696251E-22</c:v>
                      </c:pt>
                      <c:pt idx="9202">
                        <c:v>-3.725366734887316E-22</c:v>
                      </c:pt>
                      <c:pt idx="9203">
                        <c:v>-6.2794759849524551E-22</c:v>
                      </c:pt>
                      <c:pt idx="9204">
                        <c:v>-8.801566327009864E-22</c:v>
                      </c:pt>
                      <c:pt idx="9205">
                        <c:v>-1.1289308441307689E-21</c:v>
                      </c:pt>
                      <c:pt idx="9206">
                        <c:v>-1.374043724692462E-21</c:v>
                      </c:pt>
                      <c:pt idx="9207">
                        <c:v>-1.6152754931916829E-21</c:v>
                      </c:pt>
                      <c:pt idx="9208">
                        <c:v>-1.8524133795939099E-21</c:v>
                      </c:pt>
                      <c:pt idx="9209">
                        <c:v>-2.0852518893712351E-21</c:v>
                      </c:pt>
                      <c:pt idx="9210">
                        <c:v>-2.3135930468758222E-21</c:v>
                      </c:pt>
                      <c:pt idx="9211">
                        <c:v>-2.5372466168471601E-21</c:v>
                      </c:pt>
                      <c:pt idx="9212">
                        <c:v>-2.7560303032906511E-21</c:v>
                      </c:pt>
                      <c:pt idx="9213">
                        <c:v>-2.9697699250977839E-21</c:v>
                      </c:pt>
                      <c:pt idx="9214">
                        <c:v>-3.1782995679680029E-21</c:v>
                      </c:pt>
                      <c:pt idx="9215">
                        <c:v>-3.3814617122961769E-21</c:v>
                      </c:pt>
                      <c:pt idx="9216">
                        <c:v>-3.5791073368934927E-21</c:v>
                      </c:pt>
                      <c:pt idx="9217">
                        <c:v>-3.7710959985226281E-21</c:v>
                      </c:pt>
                      <c:pt idx="9218">
                        <c:v>-3.9572958874073719E-21</c:v>
                      </c:pt>
                      <c:pt idx="9219">
                        <c:v>-4.1375838590136817E-21</c:v>
                      </c:pt>
                      <c:pt idx="9220">
                        <c:v>-4.3118454425486946E-21</c:v>
                      </c:pt>
                      <c:pt idx="9221">
                        <c:v>-4.4799748267642532E-21</c:v>
                      </c:pt>
                      <c:pt idx="9222">
                        <c:v>-4.6418748237847908E-21</c:v>
                      </c:pt>
                      <c:pt idx="9223">
                        <c:v>-4.7974568118068962E-21</c:v>
                      </c:pt>
                      <c:pt idx="9224">
                        <c:v>-4.9466406576364397E-21</c:v>
                      </c:pt>
                      <c:pt idx="9225">
                        <c:v>-5.0893546201372307E-21</c:v>
                      </c:pt>
                      <c:pt idx="9226">
                        <c:v>-5.2255352357665951E-21</c:v>
                      </c:pt>
                      <c:pt idx="9227">
                        <c:v>-5.3551271874576797E-21</c:v>
                      </c:pt>
                      <c:pt idx="9228">
                        <c:v>-5.4780831581952181E-21</c:v>
                      </c:pt>
                      <c:pt idx="9229">
                        <c:v>-5.5943636706788726E-21</c:v>
                      </c:pt>
                      <c:pt idx="9230">
                        <c:v>-5.7039369145464119E-21</c:v>
                      </c:pt>
                      <c:pt idx="9231">
                        <c:v>-5.8067785626469787E-21</c:v>
                      </c:pt>
                      <c:pt idx="9232">
                        <c:v>-5.9028715778938461E-21</c:v>
                      </c:pt>
                      <c:pt idx="9233">
                        <c:v>-5.992206012246068E-21</c:v>
                      </c:pt>
                      <c:pt idx="9234">
                        <c:v>-6.0747787993573704E-21</c:v>
                      </c:pt>
                      <c:pt idx="9235">
                        <c:v>-6.1505935424343071E-21</c:v>
                      </c:pt>
                      <c:pt idx="9236">
                        <c:v>-6.2196602988157031E-21</c:v>
                      </c:pt>
                      <c:pt idx="9237">
                        <c:v>-6.281995362754401E-21</c:v>
                      </c:pt>
                      <c:pt idx="9238">
                        <c:v>-6.3376210478366991E-21</c:v>
                      </c:pt>
                      <c:pt idx="9239">
                        <c:v>-6.3865654704167673E-21</c:v>
                      </c:pt>
                      <c:pt idx="9240">
                        <c:v>-6.4288623353791604E-21</c:v>
                      </c:pt>
                      <c:pt idx="9241">
                        <c:v>-6.4645507254624889E-21</c:v>
                      </c:pt>
                      <c:pt idx="9242">
                        <c:v>-6.493674895297517E-21</c:v>
                      </c:pt>
                      <c:pt idx="9243">
                        <c:v>-6.5162840712113788E-21</c:v>
                      </c:pt>
                      <c:pt idx="9244">
                        <c:v>-6.5324322577596082E-21</c:v>
                      </c:pt>
                      <c:pt idx="9245">
                        <c:v>-6.542178051831712E-21</c:v>
                      </c:pt>
                      <c:pt idx="9246">
                        <c:v>-6.5455844650698204E-21</c:v>
                      </c:pt>
                      <c:pt idx="9247">
                        <c:v>-6.5427187552242331E-21</c:v>
                      </c:pt>
                      <c:pt idx="9248">
                        <c:v>-6.5336522669473627E-21</c:v>
                      </c:pt>
                      <c:pt idx="9249">
                        <c:v>-6.518460282411479E-21</c:v>
                      </c:pt>
                      <c:pt idx="9250">
                        <c:v>-6.497221882010263E-21</c:v>
                      </c:pt>
                      <c:pt idx="9251">
                        <c:v>-6.4700198152860509E-21</c:v>
                      </c:pt>
                      <c:pt idx="9252">
                        <c:v>-6.4369403821019097E-21</c:v>
                      </c:pt>
                      <c:pt idx="9253">
                        <c:v>-6.3980733239616223E-21</c:v>
                      </c:pt>
                      <c:pt idx="9254">
                        <c:v>-6.3535117252659893E-21</c:v>
                      </c:pt>
                      <c:pt idx="9255">
                        <c:v>-6.3033519241827592E-21</c:v>
                      </c:pt>
                      <c:pt idx="9256">
                        <c:v>-6.2476934327027007E-21</c:v>
                      </c:pt>
                      <c:pt idx="9257">
                        <c:v>-6.1866388653573497E-21</c:v>
                      </c:pt>
                      <c:pt idx="9258">
                        <c:v>-6.120293875977625E-21</c:v>
                      </c:pt>
                      <c:pt idx="9259">
                        <c:v>-6.0487671017917341E-21</c:v>
                      </c:pt>
                      <c:pt idx="9260">
                        <c:v>-5.9721701140840852E-21</c:v>
                      </c:pt>
                      <c:pt idx="9261">
                        <c:v>-5.8906173745652558E-21</c:v>
                      </c:pt>
                      <c:pt idx="9262">
                        <c:v>-5.8042261965506954E-21</c:v>
                      </c:pt>
                      <c:pt idx="9263">
                        <c:v>-5.7131167099933748E-21</c:v>
                      </c:pt>
                      <c:pt idx="9264">
                        <c:v>-5.6174118293775413E-21</c:v>
                      </c:pt>
                      <c:pt idx="9265">
                        <c:v>-5.5172372234543058E-21</c:v>
                      </c:pt>
                      <c:pt idx="9266">
                        <c:v>-5.4127212857796861E-21</c:v>
                      </c:pt>
                      <c:pt idx="9267">
                        <c:v>-5.3039951050098099E-21</c:v>
                      </c:pt>
                      <c:pt idx="9268">
                        <c:v>-5.1911924339108451E-21</c:v>
                      </c:pt>
                      <c:pt idx="9269">
                        <c:v>-5.0744496560546492E-21</c:v>
                      </c:pt>
                      <c:pt idx="9270">
                        <c:v>-4.9539057491911798E-21</c:v>
                      </c:pt>
                      <c:pt idx="9271">
                        <c:v>-4.8297022443305748E-21</c:v>
                      </c:pt>
                      <c:pt idx="9272">
                        <c:v>-4.7019831795994703E-21</c:v>
                      </c:pt>
                      <c:pt idx="9273">
                        <c:v>-4.5708950479921994E-21</c:v>
                      </c:pt>
                      <c:pt idx="9274">
                        <c:v>-4.4365867382046566E-21</c:v>
                      </c:pt>
                      <c:pt idx="9275">
                        <c:v>-4.2992094677874003E-21</c:v>
                      </c:pt>
                      <c:pt idx="9276">
                        <c:v>-4.1589167079539069E-21</c:v>
                      </c:pt>
                      <c:pt idx="9277">
                        <c:v>-4.0158640994352466E-21</c:v>
                      </c:pt>
                      <c:pt idx="9278">
                        <c:v>-3.8702093588802644E-21</c:v>
                      </c:pt>
                      <c:pt idx="9279">
                        <c:v>-3.7221121753782631E-21</c:v>
                      </c:pt>
                      <c:pt idx="9280">
                        <c:v>-3.5717340967816347E-21</c:v>
                      </c:pt>
                      <c:pt idx="9281">
                        <c:v>-3.4192384056031956E-21</c:v>
                      </c:pt>
                      <c:pt idx="9282">
                        <c:v>-3.2647899843632582E-21</c:v>
                      </c:pt>
                      <c:pt idx="9283">
                        <c:v>-3.1085551703644379E-21</c:v>
                      </c:pt>
                      <c:pt idx="9284">
                        <c:v>-2.9507015999676861E-21</c:v>
                      </c:pt>
                      <c:pt idx="9285">
                        <c:v>-2.791398042558452E-21</c:v>
                      </c:pt>
                      <c:pt idx="9286">
                        <c:v>-2.6308142244754461E-21</c:v>
                      </c:pt>
                      <c:pt idx="9287">
                        <c:v>-2.4691206432793179E-21</c:v>
                      </c:pt>
                      <c:pt idx="9288">
                        <c:v>-2.306488372843051E-21</c:v>
                      </c:pt>
                      <c:pt idx="9289">
                        <c:v>-2.1430888598110349E-21</c:v>
                      </c:pt>
                      <c:pt idx="9290">
                        <c:v>-1.9790937120927839E-21</c:v>
                      </c:pt>
                      <c:pt idx="9291">
                        <c:v>-1.8146744801039728E-21</c:v>
                      </c:pt>
                      <c:pt idx="9292">
                        <c:v>-1.6500024315697411E-21</c:v>
                      </c:pt>
                      <c:pt idx="9293">
                        <c:v>-1.4852483207549409E-21</c:v>
                      </c:pt>
                      <c:pt idx="9294">
                        <c:v>-1.3205821530540661E-21</c:v>
                      </c:pt>
                      <c:pt idx="9295">
                        <c:v>-1.156172945924354E-21</c:v>
                      </c:pt>
                      <c:pt idx="9296">
                        <c:v>-9.9218848719024215E-22</c:v>
                      </c:pt>
                      <c:pt idx="9297">
                        <c:v>-8.2879509178314718E-22</c:v>
                      </c:pt>
                      <c:pt idx="9298">
                        <c:v>-6.661573580081386E-22</c:v>
                      </c:pt>
                      <c:pt idx="9299">
                        <c:v>-5.044379244474118E-22</c:v>
                      </c:pt>
                      <c:pt idx="9300">
                        <c:v>-3.4379722861972442E-22</c:v>
                      </c:pt>
                      <c:pt idx="9301">
                        <c:v>-1.8439326851537489E-22</c:v>
                      </c:pt>
                      <c:pt idx="9302">
                        <c:v>-2.638136811976902E-23</c:v>
                      </c:pt>
                      <c:pt idx="9303">
                        <c:v>1.3008605198695051E-22</c:v>
                      </c:pt>
                      <c:pt idx="9304">
                        <c:v>2.8485969787465908E-22</c:v>
                      </c:pt>
                      <c:pt idx="9305">
                        <c:v>4.3779361833318921E-22</c:v>
                      </c:pt>
                      <c:pt idx="9306">
                        <c:v>5.8874541276661618E-22</c:v>
                      </c:pt>
                      <c:pt idx="9307">
                        <c:v>7.3757642997137348E-22</c:v>
                      </c:pt>
                      <c:pt idx="9308">
                        <c:v>8.8415195692217033E-22</c:v>
                      </c:pt>
                      <c:pt idx="9309">
                        <c:v>1.028341396735993E-21</c:v>
                      </c:pt>
                      <c:pt idx="9310">
                        <c:v>1.170018435069823E-21</c:v>
                      </c:pt>
                      <c:pt idx="9311">
                        <c:v>1.3090611942747951E-21</c:v>
                      </c:pt>
                      <c:pt idx="9312">
                        <c:v>1.4453523747117621E-21</c:v>
                      </c:pt>
                      <c:pt idx="9313">
                        <c:v>1.5787793827170099E-21</c:v>
                      </c:pt>
                      <c:pt idx="9314">
                        <c:v>1.7092344447937449E-21</c:v>
                      </c:pt>
                      <c:pt idx="9315">
                        <c:v>1.836614707695533E-21</c:v>
                      </c:pt>
                      <c:pt idx="9316">
                        <c:v>1.960822324157025E-21</c:v>
                      </c:pt>
                      <c:pt idx="9317">
                        <c:v>2.081764524127371E-21</c:v>
                      </c:pt>
                      <c:pt idx="9318">
                        <c:v>2.1993536714392311E-21</c:v>
                      </c:pt>
                      <c:pt idx="9319">
                        <c:v>2.3135073059603901E-21</c:v>
                      </c:pt>
                      <c:pt idx="9320">
                        <c:v>2.4241481713460279E-21</c:v>
                      </c:pt>
                      <c:pt idx="9321">
                        <c:v>2.531204228607911E-21</c:v>
                      </c:pt>
                      <c:pt idx="9322">
                        <c:v>2.6346086558084299E-21</c:v>
                      </c:pt>
                      <c:pt idx="9323">
                        <c:v>2.734299834256873E-21</c:v>
                      </c:pt>
                      <c:pt idx="9324">
                        <c:v>2.830221321676923E-21</c:v>
                      </c:pt>
                      <c:pt idx="9325">
                        <c:v>2.922321812881662E-21</c:v>
                      </c:pt>
                      <c:pt idx="9326">
                        <c:v>3.0105550885643911E-21</c:v>
                      </c:pt>
                      <c:pt idx="9327">
                        <c:v>3.0948799528757281E-21</c:v>
                      </c:pt>
                      <c:pt idx="9328">
                        <c:v>3.175260160515344E-21</c:v>
                      </c:pt>
                      <c:pt idx="9329">
                        <c:v>3.2516643341176241E-21</c:v>
                      </c:pt>
                      <c:pt idx="9330">
                        <c:v>3.324065872752326E-21</c:v>
                      </c:pt>
                      <c:pt idx="9331">
                        <c:v>3.3924428524031318E-21</c:v>
                      </c:pt>
                      <c:pt idx="9332">
                        <c:v>3.4567779193070427E-21</c:v>
                      </c:pt>
                      <c:pt idx="9333">
                        <c:v>3.5170581770689649E-21</c:v>
                      </c:pt>
                      <c:pt idx="9334">
                        <c:v>3.5732750684753609E-21</c:v>
                      </c:pt>
                      <c:pt idx="9335">
                        <c:v>3.6254242529327017E-21</c:v>
                      </c:pt>
                      <c:pt idx="9336">
                        <c:v>3.6735054804661936E-21</c:v>
                      </c:pt>
                      <c:pt idx="9337">
                        <c:v>3.717522463193331E-21</c:v>
                      </c:pt>
                      <c:pt idx="9338">
                        <c:v>3.7574827451796628E-21</c:v>
                      </c:pt>
                      <c:pt idx="9339">
                        <c:v>3.7933975715558662E-21</c:v>
                      </c:pt>
                      <c:pt idx="9340">
                        <c:v>3.8252817577478397E-21</c:v>
                      </c:pt>
                      <c:pt idx="9341">
                        <c:v>3.8531535596333973E-21</c:v>
                      </c:pt>
                      <c:pt idx="9342">
                        <c:v>3.8770345453975637E-21</c:v>
                      </c:pt>
                      <c:pt idx="9343">
                        <c:v>3.8969494698103567E-21</c:v>
                      </c:pt>
                      <c:pt idx="9344">
                        <c:v>3.9129261515964033E-21</c:v>
                      </c:pt>
                      <c:pt idx="9345">
                        <c:v>3.9249953545105254E-21</c:v>
                      </c:pt>
                      <c:pt idx="9346">
                        <c:v>3.9331906726677557E-21</c:v>
                      </c:pt>
                      <c:pt idx="9347">
                        <c:v>3.9375484206145438E-21</c:v>
                      </c:pt>
                      <c:pt idx="9348">
                        <c:v>3.9381075285580552E-21</c:v>
                      </c:pt>
                      <c:pt idx="9349">
                        <c:v>3.9349094430990427E-21</c:v>
                      </c:pt>
                      <c:pt idx="9350">
                        <c:v>3.9279980337446489E-21</c:v>
                      </c:pt>
                      <c:pt idx="9351">
                        <c:v>3.9174195054014757E-21</c:v>
                      </c:pt>
                      <c:pt idx="9352">
                        <c:v>3.9032223169787707E-21</c:v>
                      </c:pt>
                      <c:pt idx="9353">
                        <c:v>3.8854571061567027E-21</c:v>
                      </c:pt>
                      <c:pt idx="9354">
                        <c:v>3.8641766203047073E-21</c:v>
                      </c:pt>
                      <c:pt idx="9355">
                        <c:v>3.8394356534632323E-21</c:v>
                      </c:pt>
                      <c:pt idx="9356">
                        <c:v>3.8112909892352058E-21</c:v>
                      </c:pt>
                      <c:pt idx="9357">
                        <c:v>3.7798013493683466E-21</c:v>
                      </c:pt>
                      <c:pt idx="9358">
                        <c:v>3.745027347746924E-21</c:v>
                      </c:pt>
                      <c:pt idx="9359">
                        <c:v>3.7070314494542331E-21</c:v>
                      </c:pt>
                      <c:pt idx="9360">
                        <c:v>3.6658779345133543E-21</c:v>
                      </c:pt>
                      <c:pt idx="9361">
                        <c:v>3.6216328658643169E-21</c:v>
                      </c:pt>
                      <c:pt idx="9362">
                        <c:v>3.5743640610914043E-21</c:v>
                      </c:pt>
                      <c:pt idx="9363">
                        <c:v>3.5241410673787033E-21</c:v>
                      </c:pt>
                      <c:pt idx="9364">
                        <c:v>3.4710351391336423E-21</c:v>
                      </c:pt>
                      <c:pt idx="9365">
                        <c:v>3.4151192176988822E-21</c:v>
                      </c:pt>
                      <c:pt idx="9366">
                        <c:v>3.356467912544219E-21</c:v>
                      </c:pt>
                      <c:pt idx="9367">
                        <c:v>3.2951574833222848E-21</c:v>
                      </c:pt>
                      <c:pt idx="9368">
                        <c:v>3.2312658221596982E-21</c:v>
                      </c:pt>
                      <c:pt idx="9369">
                        <c:v>3.1648724355544219E-21</c:v>
                      </c:pt>
                      <c:pt idx="9370">
                        <c:v>3.0960584252546028E-21</c:v>
                      </c:pt>
                      <c:pt idx="9371">
                        <c:v>3.024906467504534E-21</c:v>
                      </c:pt>
                      <c:pt idx="9372">
                        <c:v>2.9515007900592228E-21</c:v>
                      </c:pt>
                      <c:pt idx="9373">
                        <c:v>2.8759271463918281E-21</c:v>
                      </c:pt>
                      <c:pt idx="9374">
                        <c:v>2.7982727865459129E-21</c:v>
                      </c:pt>
                      <c:pt idx="9375">
                        <c:v>2.718626424116664E-21</c:v>
                      </c:pt>
                      <c:pt idx="9376">
                        <c:v>2.6370781988840601E-21</c:v>
                      </c:pt>
                      <c:pt idx="9377">
                        <c:v>2.5537196346631952E-21</c:v>
                      </c:pt>
                      <c:pt idx="9378">
                        <c:v>2.4686435919803521E-21</c:v>
                      </c:pt>
                      <c:pt idx="9379">
                        <c:v>2.381944215241563E-21</c:v>
                      </c:pt>
                      <c:pt idx="9380">
                        <c:v>2.2937168741014379E-21</c:v>
                      </c:pt>
                      <c:pt idx="9381">
                        <c:v>2.2040580988072259E-21</c:v>
                      </c:pt>
                      <c:pt idx="9382">
                        <c:v>2.113065509346738E-21</c:v>
                      </c:pt>
                      <c:pt idx="9383">
                        <c:v>2.020837738283866E-21</c:v>
                      </c:pt>
                      <c:pt idx="9384">
                        <c:v>1.9274743472355668E-21</c:v>
                      </c:pt>
                      <c:pt idx="9385">
                        <c:v>1.8330757369975151E-21</c:v>
                      </c:pt>
                      <c:pt idx="9386">
                        <c:v>1.7377430513905881E-21</c:v>
                      </c:pt>
                      <c:pt idx="9387">
                        <c:v>1.641578074960282E-21</c:v>
                      </c:pt>
                      <c:pt idx="9388">
                        <c:v>1.544683124720949E-21</c:v>
                      </c:pt>
                      <c:pt idx="9389">
                        <c:v>1.4471609361943821E-21</c:v>
                      </c:pt>
                      <c:pt idx="9390">
                        <c:v>1.349114544048755E-21</c:v>
                      </c:pt>
                      <c:pt idx="9391">
                        <c:v>1.2506471576980119E-21</c:v>
                      </c:pt>
                      <c:pt idx="9392">
                        <c:v>1.151862032267726E-21</c:v>
                      </c:pt>
                      <c:pt idx="9393">
                        <c:v>1.05286233539103E-21</c:v>
                      </c:pt>
                      <c:pt idx="9394">
                        <c:v>9.5375101032584308E-22</c:v>
                      </c:pt>
                      <c:pt idx="9395">
                        <c:v>8.546306359379674E-22</c:v>
                      </c:pt>
                      <c:pt idx="9396">
                        <c:v>7.556032841232066E-22</c:v>
                      </c:pt>
                      <c:pt idx="9397">
                        <c:v>6.5677037526644621E-22</c:v>
                      </c:pt>
                      <c:pt idx="9398">
                        <c:v>5.5823253237143973E-22</c:v>
                      </c:pt>
                      <c:pt idx="9399">
                        <c:v>4.6008943450505287E-22</c:v>
                      </c:pt>
                      <c:pt idx="9400">
                        <c:v>3.624396702187825E-22</c:v>
                      </c:pt>
                      <c:pt idx="9401">
                        <c:v>2.6538059161817288E-22</c:v>
                      </c:pt>
                      <c:pt idx="9402">
                        <c:v>1.690081697542295E-22</c:v>
                      </c:pt>
                      <c:pt idx="9403">
                        <c:v>7.3416852009201985E-23</c:v>
                      </c:pt>
                      <c:pt idx="9404">
                        <c:v>-2.1300577858373559E-23</c:v>
                      </c:pt>
                      <c:pt idx="9405">
                        <c:v>-1.150531363556459E-22</c:v>
                      </c:pt>
                      <c:pt idx="9406">
                        <c:v>-2.0775177295317671E-22</c:v>
                      </c:pt>
                      <c:pt idx="9407">
                        <c:v>-2.9930949822025541E-22</c:v>
                      </c:pt>
                      <c:pt idx="9408">
                        <c:v>-3.8964150681775548E-22</c:v>
                      </c:pt>
                      <c:pt idx="9409">
                        <c:v>-4.7866529479548739E-22</c:v>
                      </c:pt>
                      <c:pt idx="9410">
                        <c:v>-5.6630077067117268E-22</c:v>
                      </c:pt>
                      <c:pt idx="9411">
                        <c:v>-6.5247035982196627E-22</c:v>
                      </c:pt>
                      <c:pt idx="9412">
                        <c:v>-7.3709910174754404E-22</c:v>
                      </c:pt>
                      <c:pt idx="9413">
                        <c:v>-8.2011473982087977E-22</c:v>
                      </c:pt>
                      <c:pt idx="9414">
                        <c:v>-9.0144780318682617E-22</c:v>
                      </c:pt>
                      <c:pt idx="9415">
                        <c:v>-9.8103168052158212E-22</c:v>
                      </c:pt>
                      <c:pt idx="9416">
                        <c:v>-1.058802685418825E-21</c:v>
                      </c:pt>
                      <c:pt idx="9417">
                        <c:v>-1.1347001132229871E-21</c:v>
                      </c:pt>
                      <c:pt idx="9418">
                        <c:v>-1.208666289185743E-21</c:v>
                      </c:pt>
                      <c:pt idx="9419">
                        <c:v>-1.2806466078762939E-21</c:v>
                      </c:pt>
                      <c:pt idx="9420">
                        <c:v>-1.3505895638360679E-21</c:v>
                      </c:pt>
                      <c:pt idx="9421">
                        <c:v>-1.4184467735159199E-21</c:v>
                      </c:pt>
                      <c:pt idx="9422">
                        <c:v>-1.484172988597077E-21</c:v>
                      </c:pt>
                      <c:pt idx="9423">
                        <c:v>-1.547726100846234E-21</c:v>
                      </c:pt>
                      <c:pt idx="9424">
                        <c:v>-1.6090671387018439E-21</c:v>
                      </c:pt>
                      <c:pt idx="9425">
                        <c:v>-1.6681602558494679E-21</c:v>
                      </c:pt>
                      <c:pt idx="9426">
                        <c:v>-1.724972712075542E-21</c:v>
                      </c:pt>
                      <c:pt idx="9427">
                        <c:v>-1.779474846747276E-21</c:v>
                      </c:pt>
                      <c:pt idx="9428">
                        <c:v>-1.831640045294446E-21</c:v>
                      </c:pt>
                      <c:pt idx="9429">
                        <c:v>-1.8814446991136861E-21</c:v>
                      </c:pt>
                      <c:pt idx="9430">
                        <c:v>-1.928868159344796E-21</c:v>
                      </c:pt>
                      <c:pt idx="9431">
                        <c:v>-1.9738926849987991E-21</c:v>
                      </c:pt>
                      <c:pt idx="9432">
                        <c:v>-2.016503385942058E-21</c:v>
                      </c:pt>
                      <c:pt idx="9433">
                        <c:v>-2.056688161260595E-21</c:v>
                      </c:pt>
                      <c:pt idx="9434">
                        <c:v>-2.0944376335449459E-21</c:v>
                      </c:pt>
                      <c:pt idx="9435">
                        <c:v>-2.1297450796471201E-21</c:v>
                      </c:pt>
                      <c:pt idx="9436">
                        <c:v>-2.1626063584668211E-21</c:v>
                      </c:pt>
                      <c:pt idx="9437">
                        <c:v>-2.1930198363287811E-21</c:v>
                      </c:pt>
                      <c:pt idx="9438">
                        <c:v>-2.2209863105053581E-21</c:v>
                      </c:pt>
                      <c:pt idx="9439">
                        <c:v>-2.2465089314388372E-21</c:v>
                      </c:pt>
                      <c:pt idx="9440">
                        <c:v>-2.2695931241980879E-21</c:v>
                      </c:pt>
                      <c:pt idx="9441">
                        <c:v>-2.2902465096966361E-21</c:v>
                      </c:pt>
                      <c:pt idx="9442">
                        <c:v>-2.3084788261733641E-21</c:v>
                      </c:pt>
                      <c:pt idx="9443">
                        <c:v>-2.3243018514166349E-21</c:v>
                      </c:pt>
                      <c:pt idx="9444">
                        <c:v>-2.3377293261863539E-21</c:v>
                      </c:pt>
                      <c:pt idx="9445">
                        <c:v>-2.3487768792552949E-21</c:v>
                      </c:pt>
                      <c:pt idx="9446">
                        <c:v>-2.3574619544609438E-21</c:v>
                      </c:pt>
                      <c:pt idx="9447">
                        <c:v>-2.36380374012129E-21</c:v>
                      </c:pt>
                      <c:pt idx="9448">
                        <c:v>-2.3678231011307669E-21</c:v>
                      </c:pt>
                      <c:pt idx="9449">
                        <c:v>-2.369542514012493E-21</c:v>
                      </c:pt>
                      <c:pt idx="9450">
                        <c:v>-2.3689860051607789E-21</c:v>
                      </c:pt>
                      <c:pt idx="9451">
                        <c:v>-2.3661790924660521E-21</c:v>
                      </c:pt>
                      <c:pt idx="9452">
                        <c:v>-2.3611487304697212E-21</c:v>
                      </c:pt>
                      <c:pt idx="9453">
                        <c:v>-2.353923259153596E-21</c:v>
                      </c:pt>
                      <c:pt idx="9454">
                        <c:v>-2.3445323564235978E-21</c:v>
                      </c:pt>
                      <c:pt idx="9455">
                        <c:v>-2.333006994304636E-21</c:v>
                      </c:pt>
                      <c:pt idx="9456">
                        <c:v>-2.3193793988200202E-21</c:v>
                      </c:pt>
                      <c:pt idx="9457">
                        <c:v>-2.3036830134878329E-21</c:v>
                      </c:pt>
                      <c:pt idx="9458">
                        <c:v>-2.2859524663255329E-21</c:v>
                      </c:pt>
                      <c:pt idx="9459">
                        <c:v>-2.2662235402162848E-21</c:v>
                      </c:pt>
                      <c:pt idx="9460">
                        <c:v>-2.2445331464540749E-21</c:v>
                      </c:pt>
                      <c:pt idx="9461">
                        <c:v>-2.2209193012503251E-21</c:v>
                      </c:pt>
                      <c:pt idx="9462">
                        <c:v>-2.195421104953961E-21</c:v>
                      </c:pt>
                      <c:pt idx="9463">
                        <c:v>-2.1680787237085671E-21</c:v>
                      </c:pt>
                      <c:pt idx="9464">
                        <c:v>-2.1389333732445529E-21</c:v>
                      </c:pt>
                      <c:pt idx="9465">
                        <c:v>-2.108027304483285E-21</c:v>
                      </c:pt>
                      <c:pt idx="9466">
                        <c:v>-2.0754037906112229E-21</c:v>
                      </c:pt>
                      <c:pt idx="9467">
                        <c:v>-2.041107115266814E-21</c:v>
                      </c:pt>
                      <c:pt idx="9468">
                        <c:v>-2.0051825614743221E-21</c:v>
                      </c:pt>
                      <c:pt idx="9469">
                        <c:v>-1.9676764009475241E-21</c:v>
                      </c:pt>
                      <c:pt idx="9470">
                        <c:v>-1.9286358833864262E-21</c:v>
                      </c:pt>
                      <c:pt idx="9471">
                        <c:v>-1.8881092253892731E-21</c:v>
                      </c:pt>
                      <c:pt idx="9472">
                        <c:v>-1.8461455986041191E-21</c:v>
                      </c:pt>
                      <c:pt idx="9473">
                        <c:v>-1.802795116755551E-21</c:v>
                      </c:pt>
                      <c:pt idx="9474">
                        <c:v>-1.7581088211905911E-21</c:v>
                      </c:pt>
                      <c:pt idx="9475">
                        <c:v>-1.712138664603448E-21</c:v>
                      </c:pt>
                      <c:pt idx="9476">
                        <c:v>-1.664937492616993E-21</c:v>
                      </c:pt>
                      <c:pt idx="9477">
                        <c:v>-1.6165590229192379E-21</c:v>
                      </c:pt>
                      <c:pt idx="9478">
                        <c:v>-1.567057821677312E-21</c:v>
                      </c:pt>
                      <c:pt idx="9479">
                        <c:v>-1.5164892769778549E-21</c:v>
                      </c:pt>
                      <c:pt idx="9480">
                        <c:v>-1.46490956907185E-21</c:v>
                      </c:pt>
                      <c:pt idx="9481">
                        <c:v>-1.41237563723093E-21</c:v>
                      </c:pt>
                      <c:pt idx="9482">
                        <c:v>-1.3589451430592151E-21</c:v>
                      </c:pt>
                      <c:pt idx="9483">
                        <c:v>-1.3046764301337819E-21</c:v>
                      </c:pt>
                      <c:pt idx="9484">
                        <c:v>-1.2496284798844129E-21</c:v>
                      </c:pt>
                      <c:pt idx="9485">
                        <c:v>-1.1938608636627191E-21</c:v>
                      </c:pt>
                      <c:pt idx="9486">
                        <c:v>-1.1374336909798661E-21</c:v>
                      </c:pt>
                      <c:pt idx="9487">
                        <c:v>-1.080407553937241E-21</c:v>
                      </c:pt>
                      <c:pt idx="9488">
                        <c:v>-1.022843467905557E-21</c:v>
                      </c:pt>
                      <c:pt idx="9489">
                        <c:v>-9.6480280854655372E-22</c:v>
                      </c:pt>
                      <c:pt idx="9490">
                        <c:v>-9.0634724530670294E-22</c:v>
                      </c:pt>
                      <c:pt idx="9491">
                        <c:v>-8.4753867154646009E-22</c:v>
                      </c:pt>
                      <c:pt idx="9492">
                        <c:v>-7.8843913150200625E-22</c:v>
                      </c:pt>
                      <c:pt idx="9493">
                        <c:v>-7.2911074430771527E-22</c:v>
                      </c:pt>
                      <c:pt idx="9494">
                        <c:v>-6.6961562533778964E-22</c:v>
                      </c:pt>
                      <c:pt idx="9495">
                        <c:v>-6.1001580515020011E-22</c:v>
                      </c:pt>
                      <c:pt idx="9496">
                        <c:v>-5.5037314634665515E-22</c:v>
                      </c:pt>
                      <c:pt idx="9497">
                        <c:v>-4.9074925867828885E-22</c:v>
                      </c:pt>
                      <c:pt idx="9498">
                        <c:v>-4.3120541274925546E-22</c:v>
                      </c:pt>
                      <c:pt idx="9499">
                        <c:v>-3.7180245269095251E-22</c:v>
                      </c:pt>
                      <c:pt idx="9500">
                        <c:v>-3.1260070818365009E-22</c:v>
                      </c:pt>
                      <c:pt idx="9501">
                        <c:v>-2.5365990622541611E-22</c:v>
                      </c:pt>
                      <c:pt idx="9502">
                        <c:v>-1.950390830429143E-22</c:v>
                      </c:pt>
                      <c:pt idx="9503">
                        <c:v>-1.367964965532927E-22</c:v>
                      </c:pt>
                      <c:pt idx="9504">
                        <c:v>-7.8989539780438657E-23</c:v>
                      </c:pt>
                      <c:pt idx="9505">
                        <c:v>-2.167465562949924E-23</c:v>
                      </c:pt>
                      <c:pt idx="9506">
                        <c:v>3.5092746582854428E-23</c:v>
                      </c:pt>
                      <c:pt idx="9507">
                        <c:v>9.1258372453624513E-23</c:v>
                      </c:pt>
                      <c:pt idx="9508">
                        <c:v>1.4676912129716481E-22</c:v>
                      </c:pt>
                      <c:pt idx="9509">
                        <c:v>2.015731620650807E-22</c:v>
                      </c:pt>
                      <c:pt idx="9510">
                        <c:v>2.5562000603774899E-22</c:v>
                      </c:pt>
                      <c:pt idx="9511">
                        <c:v>3.088605759621567E-22</c:v>
                      </c:pt>
                      <c:pt idx="9512">
                        <c:v>3.6124727133629079E-22</c:v>
                      </c:pt>
                      <c:pt idx="9513">
                        <c:v>4.1273402955867628E-22</c:v>
                      </c:pt>
                      <c:pt idx="9514">
                        <c:v>4.6327638269835408E-22</c:v>
                      </c:pt>
                      <c:pt idx="9515">
                        <c:v>5.1283150965739057E-22</c:v>
                      </c:pt>
                      <c:pt idx="9516">
                        <c:v>5.6135828353969269E-22</c:v>
                      </c:pt>
                      <c:pt idx="9517">
                        <c:v>6.0881731406232138E-22</c:v>
                      </c:pt>
                      <c:pt idx="9518">
                        <c:v>6.551709848815201E-22</c:v>
                      </c:pt>
                      <c:pt idx="9519">
                        <c:v>7.0038348574101513E-22</c:v>
                      </c:pt>
                      <c:pt idx="9520">
                        <c:v>7.4442083937795357E-22</c:v>
                      </c:pt>
                      <c:pt idx="9521">
                        <c:v>7.8725092316065095E-22</c:v>
                      </c:pt>
                      <c:pt idx="9522">
                        <c:v>8.2884348546307266E-22</c:v>
                      </c:pt>
                      <c:pt idx="9523">
                        <c:v>8.6917015681496014E-22</c:v>
                      </c:pt>
                      <c:pt idx="9524">
                        <c:v>9.0820445589889822E-22</c:v>
                      </c:pt>
                      <c:pt idx="9525">
                        <c:v>9.4592179049692015E-22</c:v>
                      </c:pt>
                      <c:pt idx="9526">
                        <c:v>9.8229945352000566E-22</c:v>
                      </c:pt>
                      <c:pt idx="9527">
                        <c:v>1.0173166142818129E-21</c:v>
                      </c:pt>
                      <c:pt idx="9528">
                        <c:v>1.0509543052076631E-21</c:v>
                      </c:pt>
                      <c:pt idx="9529">
                        <c:v>1.0831954041905749E-21</c:v>
                      </c:pt>
                      <c:pt idx="9530">
                        <c:v>1.1140246128360339E-21</c:v>
                      </c:pt>
                      <c:pt idx="9531">
                        <c:v>1.1434284308524001E-21</c:v>
                      </c:pt>
                      <c:pt idx="9532">
                        <c:v>1.171395126865549E-21</c:v>
                      </c:pt>
                      <c:pt idx="9533">
                        <c:v>1.1979147059540329E-21</c:v>
                      </c:pt>
                      <c:pt idx="9534">
                        <c:v>1.2229788742110741E-21</c:v>
                      </c:pt>
                      <c:pt idx="9535">
                        <c:v>1.246581000654428E-21</c:v>
                      </c:pt>
                      <c:pt idx="9536">
                        <c:v>1.2687160768115169E-21</c:v>
                      </c:pt>
                      <c:pt idx="9537">
                        <c:v>1.2893806743136119E-21</c:v>
                      </c:pt>
                      <c:pt idx="9538">
                        <c:v>1.308572900835665E-21</c:v>
                      </c:pt>
                      <c:pt idx="9539">
                        <c:v>1.3262923547182019E-21</c:v>
                      </c:pt>
                      <c:pt idx="9540">
                        <c:v>1.3425400786055881E-21</c:v>
                      </c:pt>
                      <c:pt idx="9541">
                        <c:v>1.3573185124288871E-21</c:v>
                      </c:pt>
                      <c:pt idx="9542">
                        <c:v>1.3706314460551059E-21</c:v>
                      </c:pt>
                      <c:pt idx="9543">
                        <c:v>1.3824839719120251E-21</c:v>
                      </c:pt>
                      <c:pt idx="9544">
                        <c:v>1.3928824378873951E-21</c:v>
                      </c:pt>
                      <c:pt idx="9545">
                        <c:v>1.401834400785309E-21</c:v>
                      </c:pt>
                      <c:pt idx="9546">
                        <c:v>1.4093485806045899E-21</c:v>
                      </c:pt>
                      <c:pt idx="9547">
                        <c:v>1.4154348158874879E-21</c:v>
                      </c:pt>
                      <c:pt idx="9548">
                        <c:v>1.4201040203638021E-21</c:v>
                      </c:pt>
                      <c:pt idx="9549">
                        <c:v>1.4233681410953869E-21</c:v>
                      </c:pt>
                      <c:pt idx="9550">
                        <c:v>1.42524011830137E-21</c:v>
                      </c:pt>
                      <c:pt idx="9551">
                        <c:v>1.425733847020692E-21</c:v>
                      </c:pt>
                      <c:pt idx="9552">
                        <c:v>1.424864140742714E-21</c:v>
                      </c:pt>
                      <c:pt idx="9553">
                        <c:v>1.4226466971109951E-21</c:v>
                      </c:pt>
                      <c:pt idx="9554">
                        <c:v>1.4190980657790309E-21</c:v>
                      </c:pt>
                      <c:pt idx="9555">
                        <c:v>1.4142356184699761E-21</c:v>
                      </c:pt>
                      <c:pt idx="9556">
                        <c:v>1.4080775212663329E-21</c:v>
                      </c:pt>
                      <c:pt idx="9557">
                        <c:v>1.4006427091293041E-21</c:v>
                      </c:pt>
                      <c:pt idx="9558">
                        <c:v>1.3919508626219951E-21</c:v>
                      </c:pt>
                      <c:pt idx="9559">
                        <c:v>1.382022386785842E-21</c:v>
                      </c:pt>
                      <c:pt idx="9560">
                        <c:v>1.3708783920960981E-21</c:v>
                      </c:pt>
                      <c:pt idx="9561">
                        <c:v>1.3585406773989801E-21</c:v>
                      </c:pt>
                      <c:pt idx="9562">
                        <c:v>1.345031714712359E-21</c:v>
                      </c:pt>
                      <c:pt idx="9563">
                        <c:v>1.3303746357518541E-21</c:v>
                      </c:pt>
                      <c:pt idx="9564">
                        <c:v>1.3145932200258349E-21</c:v>
                      </c:pt>
                      <c:pt idx="9565">
                        <c:v>1.297711884327079E-21</c:v>
                      </c:pt>
                      <c:pt idx="9566">
                        <c:v>1.279755673433897E-21</c:v>
                      </c:pt>
                      <c:pt idx="9567">
                        <c:v>1.2607502518215999E-21</c:v>
                      </c:pt>
                      <c:pt idx="9568">
                        <c:v>1.2407218961749641E-21</c:v>
                      </c:pt>
                      <c:pt idx="9569">
                        <c:v>1.2196974884841229E-21</c:v>
                      </c:pt>
                      <c:pt idx="9570">
                        <c:v>1.1977045095008059E-21</c:v>
                      </c:pt>
                      <c:pt idx="9571">
                        <c:v>1.1747710323283671E-21</c:v>
                      </c:pt>
                      <c:pt idx="9572">
                        <c:v>1.1509257159178181E-21</c:v>
                      </c:pt>
                      <c:pt idx="9573">
                        <c:v>1.1261977982425201E-21</c:v>
                      </c:pt>
                      <c:pt idx="9574">
                        <c:v>1.100617088929461E-21</c:v>
                      </c:pt>
                      <c:pt idx="9575">
                        <c:v>1.0742139611273609E-21</c:v>
                      </c:pt>
                      <c:pt idx="9576">
                        <c:v>1.047019342402668E-21</c:v>
                      </c:pt>
                      <c:pt idx="9577">
                        <c:v>1.0190647044620089E-21</c:v>
                      </c:pt>
                      <c:pt idx="9578">
                        <c:v>9.9038205151188353E-22</c:v>
                      </c:pt>
                      <c:pt idx="9579">
                        <c:v>9.6100390707989022E-22</c:v>
                      </c:pt>
                      <c:pt idx="9580">
                        <c:v>9.3096329913635086E-22</c:v>
                      </c:pt>
                      <c:pt idx="9581">
                        <c:v>9.002937433719833E-22</c:v>
                      </c:pt>
                      <c:pt idx="9582">
                        <c:v>8.6902922450509396E-22</c:v>
                      </c:pt>
                      <c:pt idx="9583">
                        <c:v>8.3720417551062734E-22</c:v>
                      </c:pt>
                      <c:pt idx="9584">
                        <c:v>8.0485345468363349E-22</c:v>
                      </c:pt>
                      <c:pt idx="9585">
                        <c:v>7.7201232047051606E-22</c:v>
                      </c:pt>
                      <c:pt idx="9586">
                        <c:v>7.3871640402317213E-22</c:v>
                      </c:pt>
                      <c:pt idx="9587">
                        <c:v>7.0500167945168287E-22</c:v>
                      </c:pt>
                      <c:pt idx="9588">
                        <c:v>6.7090443177680193E-22</c:v>
                      </c:pt>
                      <c:pt idx="9589">
                        <c:v>6.3646122260014279E-22</c:v>
                      </c:pt>
                      <c:pt idx="9590">
                        <c:v>6.0170885353882221E-22</c:v>
                      </c:pt>
                      <c:pt idx="9591">
                        <c:v>5.6668432748617524E-22</c:v>
                      </c:pt>
                      <c:pt idx="9592">
                        <c:v>5.3142480778658215E-22</c:v>
                      </c:pt>
                      <c:pt idx="9593">
                        <c:v>4.9596757543090806E-22</c:v>
                      </c:pt>
                      <c:pt idx="9594">
                        <c:v>4.6034998439681401E-22</c:v>
                      </c:pt>
                      <c:pt idx="9595">
                        <c:v>4.2460941528051021E-22</c:v>
                      </c:pt>
                      <c:pt idx="9596">
                        <c:v>3.8878322738050922E-22</c:v>
                      </c:pt>
                      <c:pt idx="9597">
                        <c:v>3.529087094114434E-22</c:v>
                      </c:pt>
                      <c:pt idx="9598">
                        <c:v>3.1702302904007311E-22</c:v>
                      </c:pt>
                      <c:pt idx="9599">
                        <c:v>2.811631814484324E-22</c:v>
                      </c:pt>
                      <c:pt idx="9600">
                        <c:v>2.4536593714065011E-22</c:v>
                      </c:pt>
                      <c:pt idx="9601">
                        <c:v>2.0966778921758151E-22</c:v>
                      </c:pt>
                      <c:pt idx="9602">
                        <c:v>1.7410490035492951E-22</c:v>
                      </c:pt>
                      <c:pt idx="9603">
                        <c:v>1.3871304971981271E-22</c:v>
                      </c:pt>
                      <c:pt idx="9604">
                        <c:v>1.03527580072024E-22</c:v>
                      </c:pt>
                      <c:pt idx="9605">
                        <c:v>6.8583345290358418E-23</c:v>
                      </c:pt>
                      <c:pt idx="9606">
                        <c:v>3.3914658569947949E-23</c:v>
                      </c:pt>
                      <c:pt idx="9607">
                        <c:v>-4.4475846797932168E-25</c:v>
                      </c:pt>
                      <c:pt idx="9608">
                        <c:v>-3.4461825518340922E-23</c:v>
                      </c:pt>
                      <c:pt idx="9609">
                        <c:v>-6.8104151952934825E-23</c:v>
                      </c:pt>
                      <c:pt idx="9610">
                        <c:v>-1.013400835774603E-22</c:v>
                      </c:pt>
                      <c:pt idx="9611">
                        <c:v>-1.3413874757038031E-22</c:v>
                      </c:pt>
                      <c:pt idx="9612">
                        <c:v>-1.6647009540086279E-22</c:v>
                      </c:pt>
                      <c:pt idx="9613">
                        <c:v>-1.9830494353570469E-22</c:v>
                      </c:pt>
                      <c:pt idx="9614">
                        <c:v>-2.296150117592316E-22</c:v>
                      </c:pt>
                      <c:pt idx="9615">
                        <c:v>-2.6037295894569798E-22</c:v>
                      </c:pt>
                      <c:pt idx="9616">
                        <c:v>-2.9055241613975448E-22</c:v>
                      </c:pt>
                      <c:pt idx="9617">
                        <c:v>-3.2012801681978719E-22</c:v>
                      </c:pt>
                      <c:pt idx="9618">
                        <c:v>-3.4907542423416889E-22</c:v>
                      </c:pt>
                      <c:pt idx="9619">
                        <c:v>-3.7737135572315101E-22</c:v>
                      </c:pt>
                      <c:pt idx="9620">
                        <c:v>-4.0499360395717151E-22</c:v>
                      </c:pt>
                      <c:pt idx="9621">
                        <c:v>-4.3192105504050985E-22</c:v>
                      </c:pt>
                      <c:pt idx="9622">
                        <c:v>-4.5813370345392023E-22</c:v>
                      </c:pt>
                      <c:pt idx="9623">
                        <c:v>-4.8361266382520272E-22</c:v>
                      </c:pt>
                      <c:pt idx="9624">
                        <c:v>-5.0834017954024883E-22</c:v>
                      </c:pt>
                      <c:pt idx="9625">
                        <c:v>-5.3229962822519046E-22</c:v>
                      </c:pt>
                      <c:pt idx="9626">
                        <c:v>-5.5547552415013278E-22</c:v>
                      </c:pt>
                      <c:pt idx="9627">
                        <c:v>-5.7785351762361118E-22</c:v>
                      </c:pt>
                      <c:pt idx="9628">
                        <c:v>-5.9942039146472013E-22</c:v>
                      </c:pt>
                      <c:pt idx="9629">
                        <c:v>-6.201640546571451E-22</c:v>
                      </c:pt>
                      <c:pt idx="9630">
                        <c:v>-6.4007353330477628E-22</c:v>
                      </c:pt>
                      <c:pt idx="9631">
                        <c:v>-6.5913895902476497E-22</c:v>
                      </c:pt>
                      <c:pt idx="9632">
                        <c:v>-6.7735155492509678E-22</c:v>
                      </c:pt>
                      <c:pt idx="9633">
                        <c:v>-6.9470361932856022E-22</c:v>
                      </c:pt>
                      <c:pt idx="9634">
                        <c:v>-7.1118850741458474E-22</c:v>
                      </c:pt>
                      <c:pt idx="9635">
                        <c:v>-7.2680061095846788E-22</c:v>
                      </c:pt>
                      <c:pt idx="9636">
                        <c:v>-7.4153533635818936E-22</c:v>
                      </c:pt>
                      <c:pt idx="9637">
                        <c:v>-7.5538908114178439E-22</c:v>
                      </c:pt>
                      <c:pt idx="9638">
                        <c:v>-7.6835920915504438E-22</c:v>
                      </c:pt>
                      <c:pt idx="9639">
                        <c:v>-7.8044402463077504E-22</c:v>
                      </c:pt>
                      <c:pt idx="9640">
                        <c:v>-7.9164274534250531E-22</c:v>
                      </c:pt>
                      <c:pt idx="9641">
                        <c:v>-8.0195547504463299E-22</c:v>
                      </c:pt>
                      <c:pt idx="9642">
                        <c:v>-8.113831753989558E-22</c:v>
                      </c:pt>
                      <c:pt idx="9643">
                        <c:v>-8.1992763758375254E-22</c:v>
                      </c:pt>
                      <c:pt idx="9644">
                        <c:v>-8.2759145377608119E-22</c:v>
                      </c:pt>
                      <c:pt idx="9645">
                        <c:v>-8.3437798869131804E-22</c:v>
                      </c:pt>
                      <c:pt idx="9646">
                        <c:v>-8.4029135135578611E-22</c:v>
                      </c:pt>
                      <c:pt idx="9647">
                        <c:v>-8.4533636727853378E-22</c:v>
                      </c:pt>
                      <c:pt idx="9648">
                        <c:v>-8.4951855117828763E-22</c:v>
                      </c:pt>
                      <c:pt idx="9649">
                        <c:v>-8.5284408040872581E-22</c:v>
                      </c:pt>
                      <c:pt idx="9650">
                        <c:v>-8.5531976921383166E-22</c:v>
                      </c:pt>
                      <c:pt idx="9651">
                        <c:v>-8.5695304393010448E-22</c:v>
                      </c:pt>
                      <c:pt idx="9652">
                        <c:v>-8.5775191923907806E-22</c:v>
                      </c:pt>
                      <c:pt idx="9653">
                        <c:v>-8.5772497555803815E-22</c:v>
                      </c:pt>
                      <c:pt idx="9654">
                        <c:v>-8.5688133764165454E-22</c:v>
                      </c:pt>
                      <c:pt idx="9655">
                        <c:v>-8.5523065445164404E-22</c:v>
                      </c:pt>
                      <c:pt idx="9656">
                        <c:v>-8.5278308033530848E-22</c:v>
                      </c:pt>
                      <c:pt idx="9657">
                        <c:v>-8.4954925753833661E-22</c:v>
                      </c:pt>
                      <c:pt idx="9658">
                        <c:v>-8.4554030006102856E-22</c:v>
                      </c:pt>
                      <c:pt idx="9659">
                        <c:v>-8.4076777885176211E-22</c:v>
                      </c:pt>
                      <c:pt idx="9660">
                        <c:v>-8.3524370831629938E-22</c:v>
                      </c:pt>
                      <c:pt idx="9661">
                        <c:v>-8.2898053410669788E-22</c:v>
                      </c:pt>
                      <c:pt idx="9662">
                        <c:v>-8.2199112213959436E-22</c:v>
                      </c:pt>
                      <c:pt idx="9663">
                        <c:v>-8.142887487805252E-22</c:v>
                      </c:pt>
                      <c:pt idx="9664">
                        <c:v>-8.0588709211787426E-22</c:v>
                      </c:pt>
                      <c:pt idx="9665">
                        <c:v>-7.9680022423941546E-22</c:v>
                      </c:pt>
                      <c:pt idx="9666">
                        <c:v>-7.8704260441293831E-22</c:v>
                      </c:pt>
                      <c:pt idx="9667">
                        <c:v>-7.7662907306386E-22</c:v>
                      </c:pt>
                      <c:pt idx="9668">
                        <c:v>-7.655748464344125E-22</c:v>
                      </c:pt>
                      <c:pt idx="9669">
                        <c:v>-7.5389551180151995E-22</c:v>
                      </c:pt>
                      <c:pt idx="9670">
                        <c:v>-7.4160702312574601E-22</c:v>
                      </c:pt>
                      <c:pt idx="9671">
                        <c:v>-7.2872569699879309E-22</c:v>
                      </c:pt>
                      <c:pt idx="9672">
                        <c:v>-7.152682087542794E-22</c:v>
                      </c:pt>
                      <c:pt idx="9673">
                        <c:v>-7.0125158860503244E-22</c:v>
                      </c:pt>
                      <c:pt idx="9674">
                        <c:v>-6.8669321766994004E-22</c:v>
                      </c:pt>
                      <c:pt idx="9675">
                        <c:v>-6.7161082375460117E-22</c:v>
                      </c:pt>
                      <c:pt idx="9676">
                        <c:v>-6.5602247675206129E-22</c:v>
                      </c:pt>
                      <c:pt idx="9677">
                        <c:v>-6.3994658353507266E-22</c:v>
                      </c:pt>
                      <c:pt idx="9678">
                        <c:v>-6.2340188221408921E-22</c:v>
                      </c:pt>
                      <c:pt idx="9679">
                        <c:v>-6.0640743564416543E-22</c:v>
                      </c:pt>
                      <c:pt idx="9680">
                        <c:v>-5.8898262406902526E-22</c:v>
                      </c:pt>
                      <c:pt idx="9681">
                        <c:v>-5.7114713679987499E-22</c:v>
                      </c:pt>
                      <c:pt idx="9682">
                        <c:v>-5.5292096283688521E-22</c:v>
                      </c:pt>
                      <c:pt idx="9683">
                        <c:v>-5.3432438034919223E-22</c:v>
                      </c:pt>
                      <c:pt idx="9684">
                        <c:v>-5.1537794494282858E-22</c:v>
                      </c:pt>
                      <c:pt idx="9685">
                        <c:v>-4.9610247665599528E-22</c:v>
                      </c:pt>
                      <c:pt idx="9686">
                        <c:v>-4.7651904563403503E-22</c:v>
                      </c:pt>
                      <c:pt idx="9687">
                        <c:v>-4.5664895644907412E-22</c:v>
                      </c:pt>
                      <c:pt idx="9688">
                        <c:v>-4.3651373104236743E-22</c:v>
                      </c:pt>
                      <c:pt idx="9689">
                        <c:v>-4.1613509028052668E-22</c:v>
                      </c:pt>
                      <c:pt idx="9690">
                        <c:v>-3.9553493413031791E-22</c:v>
                      </c:pt>
                      <c:pt idx="9691">
                        <c:v>-3.7473532047014242E-22</c:v>
                      </c:pt>
                      <c:pt idx="9692">
                        <c:v>-3.537584425686638E-22</c:v>
                      </c:pt>
                      <c:pt idx="9693">
                        <c:v>-3.326266052758581E-22</c:v>
                      </c:pt>
                      <c:pt idx="9694">
                        <c:v>-3.1136219998214621E-22</c:v>
                      </c:pt>
                      <c:pt idx="9695">
                        <c:v>-2.8998767841432731E-22</c:v>
                      </c:pt>
                      <c:pt idx="9696">
                        <c:v>-2.6852552534984728E-22</c:v>
                      </c:pt>
                      <c:pt idx="9697">
                        <c:v>-2.469982303387179E-22</c:v>
                      </c:pt>
                      <c:pt idx="9698">
                        <c:v>-2.2542825853581168E-22</c:v>
                      </c:pt>
                      <c:pt idx="9699">
                        <c:v>-2.0383802075319939E-22</c:v>
                      </c:pt>
                      <c:pt idx="9700">
                        <c:v>-1.8224984285152489E-22</c:v>
                      </c:pt>
                      <c:pt idx="9701">
                        <c:v>-1.6068593459650671E-22</c:v>
                      </c:pt>
                      <c:pt idx="9702">
                        <c:v>-1.391683581129698E-22</c:v>
                      </c:pt>
                      <c:pt idx="9703">
                        <c:v>-1.1771899607396669E-22</c:v>
                      </c:pt>
                      <c:pt idx="9704">
                        <c:v>-9.6359519766649124E-23</c:v>
                      </c:pt>
                      <c:pt idx="9705">
                        <c:v>-7.5111357179699844E-23</c:v>
                      </c:pt>
                      <c:pt idx="9706">
                        <c:v>-5.3995661257844853E-23</c:v>
                      </c:pt>
                      <c:pt idx="9707">
                        <c:v>-3.3033278471619682E-23</c:v>
                      </c:pt>
                      <c:pt idx="9708">
                        <c:v>-1.2244717847545549E-23</c:v>
                      </c:pt>
                      <c:pt idx="9709">
                        <c:v>8.3498793968554924E-24</c:v>
                      </c:pt>
                      <c:pt idx="9710">
                        <c:v>2.8730769470392049E-23</c:v>
                      </c:pt>
                      <c:pt idx="9711">
                        <c:v>4.887863474227607E-23</c:v>
                      </c:pt>
                      <c:pt idx="9712">
                        <c:v>6.877461145900933E-23</c:v>
                      </c:pt>
                      <c:pt idx="9713">
                        <c:v>8.84003163187013E-23</c:v>
                      </c:pt>
                      <c:pt idx="9714">
                        <c:v>1.077378717834136E-22</c:v>
                      </c:pt>
                      <c:pt idx="9715">
                        <c:v>1.267699300184445E-22</c:v>
                      </c:pt>
                      <c:pt idx="9716">
                        <c:v>1.454796953562207E-22</c:v>
                      </c:pt>
                      <c:pt idx="9717">
                        <c:v>1.6385094519203629E-22</c:v>
                      </c:pt>
                      <c:pt idx="9718">
                        <c:v>1.818680492291038E-22</c:v>
                      </c:pt>
                      <c:pt idx="9719">
                        <c:v>1.995159870011421E-22</c:v>
                      </c:pt>
                      <c:pt idx="9720">
                        <c:v>2.167803636120078E-22</c:v>
                      </c:pt>
                      <c:pt idx="9721">
                        <c:v>2.3364742364355822E-22</c:v>
                      </c:pt>
                      <c:pt idx="9722">
                        <c:v>2.501040631945522E-22</c:v>
                      </c:pt>
                      <c:pt idx="9723">
                        <c:v>2.6613784002647261E-22</c:v>
                      </c:pt>
                      <c:pt idx="9724">
                        <c:v>2.8173698180228158E-22</c:v>
                      </c:pt>
                      <c:pt idx="9725">
                        <c:v>2.9689039241918089E-22</c:v>
                      </c:pt>
                      <c:pt idx="9726">
                        <c:v>3.1158765644556878E-22</c:v>
                      </c:pt>
                      <c:pt idx="9727">
                        <c:v>3.2581904168621292E-22</c:v>
                      </c:pt>
                      <c:pt idx="9728">
                        <c:v>3.395754999103598E-22</c:v>
                      </c:pt>
                      <c:pt idx="9729">
                        <c:v>3.5284866578816388E-22</c:v>
                      </c:pt>
                      <c:pt idx="9730">
                        <c:v>3.6563085409285761E-22</c:v>
                      </c:pt>
                      <c:pt idx="9731">
                        <c:v>3.7791505523416731E-22</c:v>
                      </c:pt>
                      <c:pt idx="9732">
                        <c:v>3.8969492919945278E-22</c:v>
                      </c:pt>
                      <c:pt idx="9733">
                        <c:v>4.0096479798681169E-22</c:v>
                      </c:pt>
                      <c:pt idx="9734">
                        <c:v>4.1171963662254338E-22</c:v>
                      </c:pt>
                      <c:pt idx="9735">
                        <c:v>4.219550628623833E-22</c:v>
                      </c:pt>
                      <c:pt idx="9736">
                        <c:v>4.31667325681785E-22</c:v>
                      </c:pt>
                      <c:pt idx="9737">
                        <c:v>4.4085329266644696E-22</c:v>
                      </c:pt>
                      <c:pt idx="9738">
                        <c:v>4.4951043641711735E-22</c:v>
                      </c:pt>
                      <c:pt idx="9739">
                        <c:v>4.5763682008800198E-22</c:v>
                      </c:pt>
                      <c:pt idx="9740">
                        <c:v>4.6523108217801011E-22</c:v>
                      </c:pt>
                      <c:pt idx="9741">
                        <c:v>4.7229242069758154E-22</c:v>
                      </c:pt>
                      <c:pt idx="9742">
                        <c:v>4.7882057683235364E-22</c:v>
                      </c:pt>
                      <c:pt idx="9743">
                        <c:v>4.8481581822497294E-22</c:v>
                      </c:pt>
                      <c:pt idx="9744">
                        <c:v>4.9027892199493862E-22</c:v>
                      </c:pt>
                      <c:pt idx="9745">
                        <c:v>4.9521115761277143E-22</c:v>
                      </c:pt>
                      <c:pt idx="9746">
                        <c:v>4.9961426974217256E-22</c:v>
                      </c:pt>
                      <c:pt idx="9747">
                        <c:v>5.0349046115883893E-22</c:v>
                      </c:pt>
                      <c:pt idx="9748">
                        <c:v>5.0684237584958882E-22</c:v>
                      </c:pt>
                      <c:pt idx="9749">
                        <c:v>5.096730823894383E-22</c:v>
                      </c:pt>
                      <c:pt idx="9750">
                        <c:v>5.1198605768739801E-22</c:v>
                      </c:pt>
                      <c:pt idx="9751">
                        <c:v>5.1378517118478468E-22</c:v>
                      </c:pt>
                      <c:pt idx="9752">
                        <c:v>5.1507466958137087E-22</c:v>
                      </c:pt>
                      <c:pt idx="9753">
                        <c:v>5.1585916215704841E-22</c:v>
                      </c:pt>
                      <c:pt idx="9754">
                        <c:v>5.1614360674716111E-22</c:v>
                      </c:pt>
                      <c:pt idx="9755">
                        <c:v>5.1593329642109141E-22</c:v>
                      </c:pt>
                      <c:pt idx="9756">
                        <c:v>5.1523384690411033E-22</c:v>
                      </c:pt>
                      <c:pt idx="9757">
                        <c:v>5.140511847729116E-22</c:v>
                      </c:pt>
                      <c:pt idx="9758">
                        <c:v>5.1239153644591658E-22</c:v>
                      </c:pt>
                      <c:pt idx="9759">
                        <c:v>5.1026141797958829E-22</c:v>
                      </c:pt>
                      <c:pt idx="9760">
                        <c:v>5.0766762567277914E-22</c:v>
                      </c:pt>
                      <c:pt idx="9761">
                        <c:v>5.0461722747162371E-22</c:v>
                      </c:pt>
                      <c:pt idx="9762">
                        <c:v>5.0111755515859255E-22</c:v>
                      </c:pt>
                      <c:pt idx="9763">
                        <c:v>4.9717619730060494E-22</c:v>
                      </c:pt>
                      <c:pt idx="9764">
                        <c:v>4.9280099292268831E-22</c:v>
                      </c:pt>
                      <c:pt idx="9765">
                        <c:v>4.8800002586603007E-22</c:v>
                      </c:pt>
                      <c:pt idx="9766">
                        <c:v>4.8278161978183259E-22</c:v>
                      </c:pt>
                      <c:pt idx="9767">
                        <c:v>4.771543337056742E-22</c:v>
                      </c:pt>
                      <c:pt idx="9768">
                        <c:v>4.7112695815129572E-22</c:v>
                      </c:pt>
                      <c:pt idx="9769">
                        <c:v>4.6470851165700681E-22</c:v>
                      </c:pt>
                      <c:pt idx="9770">
                        <c:v>4.5790823771344682E-22</c:v>
                      </c:pt>
                      <c:pt idx="9771">
                        <c:v>4.5073560199789604E-22</c:v>
                      </c:pt>
                      <c:pt idx="9772">
                        <c:v>4.4320028983655316E-22</c:v>
                      </c:pt>
                      <c:pt idx="9773">
                        <c:v>4.3531220381471101E-22</c:v>
                      </c:pt>
                      <c:pt idx="9774">
                        <c:v>4.2708146145284221E-22</c:v>
                      </c:pt>
                      <c:pt idx="9775">
                        <c:v>4.1851839286614348E-22</c:v>
                      </c:pt>
                      <c:pt idx="9776">
                        <c:v>4.0963353832531849E-22</c:v>
                      </c:pt>
                      <c:pt idx="9777">
                        <c:v>4.004376456374166E-22</c:v>
                      </c:pt>
                      <c:pt idx="9778">
                        <c:v>3.9094166726725321E-22</c:v>
                      </c:pt>
                      <c:pt idx="9779">
                        <c:v>3.8115675712269569E-22</c:v>
                      </c:pt>
                      <c:pt idx="9780">
                        <c:v>3.7109426693025331E-22</c:v>
                      </c:pt>
                      <c:pt idx="9781">
                        <c:v>3.6076574213155419E-22</c:v>
                      </c:pt>
                      <c:pt idx="9782">
                        <c:v>3.501829172359458E-22</c:v>
                      </c:pt>
                      <c:pt idx="9783">
                        <c:v>3.3935771056982609E-22</c:v>
                      </c:pt>
                      <c:pt idx="9784">
                        <c:v>3.283022183687653E-22</c:v>
                      </c:pt>
                      <c:pt idx="9785">
                        <c:v>3.1702870816588171E-22</c:v>
                      </c:pt>
                      <c:pt idx="9786">
                        <c:v>3.0554961143515941E-22</c:v>
                      </c:pt>
                      <c:pt idx="9787">
                        <c:v>2.9387751545717581E-22</c:v>
                      </c:pt>
                      <c:pt idx="9788">
                        <c:v>2.8202515438113209E-22</c:v>
                      </c:pt>
                      <c:pt idx="9789">
                        <c:v>2.7000539946523859E-22</c:v>
                      </c:pt>
                      <c:pt idx="9790">
                        <c:v>2.578312484853946E-22</c:v>
                      </c:pt>
                      <c:pt idx="9791">
                        <c:v>2.455158143100158E-22</c:v>
                      </c:pt>
                      <c:pt idx="9792">
                        <c:v>2.330723126469741E-22</c:v>
                      </c:pt>
                      <c:pt idx="9793">
                        <c:v>2.2051404897660899E-22</c:v>
                      </c:pt>
                      <c:pt idx="9794">
                        <c:v>2.0785440469260359E-22</c:v>
                      </c:pt>
                      <c:pt idx="9795">
                        <c:v>1.951068224802798E-22</c:v>
                      </c:pt>
                      <c:pt idx="9796">
                        <c:v>1.8228479096929659E-22</c:v>
                      </c:pt>
                      <c:pt idx="9797">
                        <c:v>1.6940182870502139E-22</c:v>
                      </c:pt>
                      <c:pt idx="9798">
                        <c:v>1.5647146748903181E-22</c:v>
                      </c:pt>
                      <c:pt idx="9799">
                        <c:v>1.435072351469348E-22</c:v>
                      </c:pt>
                      <c:pt idx="9800">
                        <c:v>1.305226377855302E-22</c:v>
                      </c:pt>
                      <c:pt idx="9801">
                        <c:v>1.1753114160873169E-22</c:v>
                      </c:pt>
                      <c:pt idx="9802">
                        <c:v>1.045461543650638E-22</c:v>
                      </c:pt>
                      <c:pt idx="9803">
                        <c:v>9.158100650414642E-23</c:v>
                      </c:pt>
                      <c:pt idx="9804">
                        <c:v>7.8648932123621385E-23</c:v>
                      </c:pt>
                      <c:pt idx="9805">
                        <c:v>6.5763049789530939E-23</c:v>
                      </c:pt>
                      <c:pt idx="9806">
                        <c:v>5.2936343316966778E-23</c:v>
                      </c:pt>
                      <c:pt idx="9807">
                        <c:v>4.0181642597994019E-23</c:v>
                      </c:pt>
                      <c:pt idx="9808">
                        <c:v>2.7511604565249811E-23</c:v>
                      </c:pt>
                      <c:pt idx="9809">
                        <c:v>1.49386943795034E-23</c:v>
                      </c:pt>
                      <c:pt idx="9810">
                        <c:v>2.475166928805756E-24</c:v>
                      </c:pt>
                      <c:pt idx="9811">
                        <c:v>-9.8669512743142942E-24</c:v>
                      </c:pt>
                      <c:pt idx="9812">
                        <c:v>-2.2075879713835319E-23</c:v>
                      </c:pt>
                      <c:pt idx="9813">
                        <c:v>-3.414010092687386E-23</c:v>
                      </c:pt>
                      <c:pt idx="9814">
                        <c:v>-4.6048376918997832E-23</c:v>
                      </c:pt>
                      <c:pt idx="9815">
                        <c:v>-5.7789764862487781E-23</c:v>
                      </c:pt>
                      <c:pt idx="9816">
                        <c:v>-6.9353632008959773E-23</c:v>
                      </c:pt>
                      <c:pt idx="9817">
                        <c:v>-8.0729669750720782E-23</c:v>
                      </c:pt>
                      <c:pt idx="9818">
                        <c:v>-9.1907906771547255E-23</c:v>
                      </c:pt>
                      <c:pt idx="9819">
                        <c:v>-1.028787212340466E-22</c:v>
                      </c:pt>
                      <c:pt idx="9820">
                        <c:v>-1.1363285195571459E-22</c:v>
                      </c:pt>
                      <c:pt idx="9821">
                        <c:v>-1.241614085336146E-22</c:v>
                      </c:pt>
                      <c:pt idx="9822">
                        <c:v>-1.344558803838447E-22</c:v>
                      </c:pt>
                      <c:pt idx="9823">
                        <c:v>-1.4450814466922909E-22</c:v>
                      </c:pt>
                      <c:pt idx="9824">
                        <c:v>-1.5431047309589081E-22</c:v>
                      </c:pt>
                      <c:pt idx="9825">
                        <c:v>-1.6385553756648749E-22</c:v>
                      </c:pt>
                      <c:pt idx="9826">
                        <c:v>-1.731364146857976E-22</c:v>
                      </c:pt>
                      <c:pt idx="9827">
                        <c:v>-1.8214658912041739E-22</c:v>
                      </c:pt>
                      <c:pt idx="9828">
                        <c:v>-1.908799558233347E-22</c:v>
                      </c:pt>
                      <c:pt idx="9829">
                        <c:v>-1.9933082113915911E-22</c:v>
                      </c:pt>
                      <c:pt idx="9830">
                        <c:v>-2.0749390281423501E-22</c:v>
                      </c:pt>
                      <c:pt idx="9831">
                        <c:v>-2.1536432894177021E-22</c:v>
                      </c:pt>
                      <c:pt idx="9832">
                        <c:v>-2.229376358778244E-22</c:v>
                      </c:pt>
                      <c:pt idx="9833">
                        <c:v>-2.3020976517122591E-22</c:v>
                      </c:pt>
                      <c:pt idx="9834">
                        <c:v>-2.3717705955447919E-22</c:v>
                      </c:pt>
                      <c:pt idx="9835">
                        <c:v>-2.4383625804880039E-22</c:v>
                      </c:pt>
                      <c:pt idx="9836">
                        <c:v>-2.5018449024041901E-22</c:v>
                      </c:pt>
                      <c:pt idx="9837">
                        <c:v>-2.5621926978947702E-22</c:v>
                      </c:pt>
                      <c:pt idx="9838">
                        <c:v>-2.6193848723631011E-22</c:v>
                      </c:pt>
                      <c:pt idx="9839">
                        <c:v>-2.6734040217273662E-22</c:v>
                      </c:pt>
                      <c:pt idx="9840">
                        <c:v>-2.7242363484840959E-22</c:v>
                      </c:pt>
                      <c:pt idx="9841">
                        <c:v>-2.7718715728381469E-22</c:v>
                      </c:pt>
                      <c:pt idx="9842">
                        <c:v>-2.8163028396300829E-22</c:v>
                      </c:pt>
                      <c:pt idx="9843">
                        <c:v>-2.8575266217906428E-22</c:v>
                      </c:pt>
                      <c:pt idx="9844">
                        <c:v>-2.8955426210579671E-22</c:v>
                      </c:pt>
                      <c:pt idx="9845">
                        <c:v>-2.930353666683342E-22</c:v>
                      </c:pt>
                      <c:pt idx="9846">
                        <c:v>-2.9619656128358038E-22</c:v>
                      </c:pt>
                      <c:pt idx="9847">
                        <c:v>-2.9903872354051252E-22</c:v>
                      </c:pt>
                      <c:pt idx="9848">
                        <c:v>-3.0156301288711448E-22</c:v>
                      </c:pt>
                      <c:pt idx="9849">
                        <c:v>-3.037708603884775E-22</c:v>
                      </c:pt>
                      <c:pt idx="9850">
                        <c:v>-3.0566395861693149E-22</c:v>
                      </c:pt>
                      <c:pt idx="9851">
                        <c:v>-3.0724425173142192E-22</c:v>
                      </c:pt>
                      <c:pt idx="9852">
                        <c:v>-3.085139257991465E-22</c:v>
                      </c:pt>
                      <c:pt idx="9853">
                        <c:v>-3.0947539940784649E-22</c:v>
                      </c:pt>
                      <c:pt idx="9854">
                        <c:v>-3.1013131461238781E-22</c:v>
                      </c:pt>
                      <c:pt idx="9855">
                        <c:v>-3.104845282540063E-22</c:v>
                      </c:pt>
                      <c:pt idx="9856">
                        <c:v>-3.1053810368530031E-22</c:v>
                      </c:pt>
                      <c:pt idx="9857">
                        <c:v>-3.1029530292850328E-22</c:v>
                      </c:pt>
                      <c:pt idx="9858">
                        <c:v>-3.0975957928882681E-22</c:v>
                      </c:pt>
                      <c:pt idx="9859">
                        <c:v>-3.0893457043903718E-22</c:v>
                      </c:pt>
                      <c:pt idx="9860">
                        <c:v>-3.078240919855363E-22</c:v>
                      </c:pt>
                      <c:pt idx="9861">
                        <c:v>-3.0643213152058988E-22</c:v>
                      </c:pt>
                      <c:pt idx="9862">
                        <c:v>-3.0476284315957958E-22</c:v>
                      </c:pt>
                      <c:pt idx="9863">
                        <c:v>-3.0282054255673208E-22</c:v>
                      </c:pt>
                      <c:pt idx="9864">
                        <c:v>-3.006097023872771E-22</c:v>
                      </c:pt>
                      <c:pt idx="9865">
                        <c:v>-2.981349482790082E-22</c:v>
                      </c:pt>
                      <c:pt idx="9866">
                        <c:v>-2.954010551711506E-22</c:v>
                      </c:pt>
                      <c:pt idx="9867">
                        <c:v>-2.9241294407401258E-22</c:v>
                      </c:pt>
                      <c:pt idx="9868">
                        <c:v>-2.8917567919857758E-22</c:v>
                      </c:pt>
                      <c:pt idx="9869">
                        <c:v>-2.8569446542130128E-22</c:v>
                      </c:pt>
                      <c:pt idx="9870">
                        <c:v>-2.8197464604594442E-22</c:v>
                      </c:pt>
                      <c:pt idx="9871">
                        <c:v>-2.7802170082122079E-22</c:v>
                      </c:pt>
                      <c:pt idx="9872">
                        <c:v>-2.7384124417042548E-22</c:v>
                      </c:pt>
                      <c:pt idx="9873">
                        <c:v>-2.6943902358698481E-22</c:v>
                      </c:pt>
                      <c:pt idx="9874">
                        <c:v>-2.6482091814853529E-22</c:v>
                      </c:pt>
                      <c:pt idx="9875">
                        <c:v>-2.599929371004582E-22</c:v>
                      </c:pt>
                      <c:pt idx="9876">
                        <c:v>-2.549612184596566E-22</c:v>
                      </c:pt>
                      <c:pt idx="9877">
                        <c:v>-2.4973202758886488E-22</c:v>
                      </c:pt>
                      <c:pt idx="9878">
                        <c:v>-2.4431175569213388E-22</c:v>
                      </c:pt>
                      <c:pt idx="9879">
                        <c:v>-2.3870691818320671E-22</c:v>
                      </c:pt>
                      <c:pt idx="9880">
                        <c:v>-2.3292415287926711E-22</c:v>
                      </c:pt>
                      <c:pt idx="9881">
                        <c:v>-2.269702179748605E-22</c:v>
                      </c:pt>
                      <c:pt idx="9882">
                        <c:v>-2.2085198975253791E-22</c:v>
                      </c:pt>
                      <c:pt idx="9883">
                        <c:v>-2.145764599895209E-22</c:v>
                      </c:pt>
                      <c:pt idx="9884">
                        <c:v>-2.0815073302264271E-22</c:v>
                      </c:pt>
                      <c:pt idx="9885">
                        <c:v>-2.0158202243713851E-22</c:v>
                      </c:pt>
                      <c:pt idx="9886">
                        <c:v>-1.9487764734855419E-22</c:v>
                      </c:pt>
                      <c:pt idx="9887">
                        <c:v>-1.8804502825071829E-22</c:v>
                      </c:pt>
                      <c:pt idx="9888">
                        <c:v>-1.810916824075806E-22</c:v>
                      </c:pt>
                      <c:pt idx="9889">
                        <c:v>-1.740252187700395E-22</c:v>
                      </c:pt>
                      <c:pt idx="9890">
                        <c:v>-1.668533324047124E-22</c:v>
                      </c:pt>
                      <c:pt idx="9891">
                        <c:v>-1.595837984252653E-22</c:v>
                      </c:pt>
                      <c:pt idx="9892">
                        <c:v>-1.5222446542210809E-22</c:v>
                      </c:pt>
                      <c:pt idx="9893">
                        <c:v>-1.4478324839151819E-22</c:v>
                      </c:pt>
                      <c:pt idx="9894">
                        <c:v>-1.372681211690633E-22</c:v>
                      </c:pt>
                      <c:pt idx="9895">
                        <c:v>-1.2968710837809151E-22</c:v>
                      </c:pt>
                      <c:pt idx="9896">
                        <c:v>-1.220482769080069E-22</c:v>
                      </c:pt>
                      <c:pt idx="9897">
                        <c:v>-1.143597269419542E-22</c:v>
                      </c:pt>
                      <c:pt idx="9898">
                        <c:v>-1.06629582557886E-22</c:v>
                      </c:pt>
                      <c:pt idx="9899">
                        <c:v>-9.8865981931201121E-23</c:v>
                      </c:pt>
                      <c:pt idx="9900">
                        <c:v>-9.1077067171210305E-23</c:v>
                      </c:pt>
                      <c:pt idx="9901">
                        <c:v>-8.3270973827031346E-23</c:v>
                      </c:pt>
                      <c:pt idx="9902">
                        <c:v>-7.5455820102785123E-23</c:v>
                      </c:pt>
                      <c:pt idx="9903">
                        <c:v>-6.7639695823709015E-23</c:v>
                      </c:pt>
                      <c:pt idx="9904">
                        <c:v>-5.9830651199067436E-23</c:v>
                      </c:pt>
                      <c:pt idx="9905">
                        <c:v>-5.2036685428848978E-23</c:v>
                      </c:pt>
                      <c:pt idx="9906">
                        <c:v>-4.4265735203696873E-23</c:v>
                      </c:pt>
                      <c:pt idx="9907">
                        <c:v>-3.6525663149549712E-23</c:v>
                      </c:pt>
                      <c:pt idx="9908">
                        <c:v>-2.882424626845901E-23</c:v>
                      </c:pt>
                      <c:pt idx="9909">
                        <c:v>-2.1169164429022341E-23</c:v>
                      </c:pt>
                      <c:pt idx="9910">
                        <c:v>-1.35679889592908E-23</c:v>
                      </c:pt>
                      <c:pt idx="9911">
                        <c:v>-6.0281713952692089E-24</c:v>
                      </c:pt>
                      <c:pt idx="9912">
                        <c:v>1.442967562533679E-24</c:v>
                      </c:pt>
                      <c:pt idx="9913">
                        <c:v>8.8382488330128344E-24</c:v>
                      </c:pt>
                      <c:pt idx="9914">
                        <c:v>1.6150645428719981E-23</c:v>
                      </c:pt>
                      <c:pt idx="9915">
                        <c:v>2.3373292572132471E-23</c:v>
                      </c:pt>
                      <c:pt idx="9916">
                        <c:v>3.0499497407645972E-23</c:v>
                      </c:pt>
                      <c:pt idx="9917">
                        <c:v>3.7522748265869392E-23</c:v>
                      </c:pt>
                      <c:pt idx="9918">
                        <c:v>4.4436723438895197E-23</c:v>
                      </c:pt>
                      <c:pt idx="9919">
                        <c:v>5.1235299429174158E-23</c:v>
                      </c:pt>
                      <c:pt idx="9920">
                        <c:v>5.7912558637660669E-23</c:v>
                      </c:pt>
                      <c:pt idx="9921">
                        <c:v>6.4462796460107872E-23</c:v>
                      </c:pt>
                      <c:pt idx="9922">
                        <c:v>7.0880527765313938E-23</c:v>
                      </c:pt>
                      <c:pt idx="9923">
                        <c:v>7.7160492732012291E-23</c:v>
                      </c:pt>
                      <c:pt idx="9924">
                        <c:v>8.3297662026099933E-23</c:v>
                      </c:pt>
                      <c:pt idx="9925">
                        <c:v>8.9287241303807489E-23</c:v>
                      </c:pt>
                      <c:pt idx="9926">
                        <c:v>9.5124675030898122E-23</c:v>
                      </c:pt>
                      <c:pt idx="9927">
                        <c:v>1.008056496123768E-22</c:v>
                      </c:pt>
                      <c:pt idx="9928">
                        <c:v>1.063260958315731E-22</c:v>
                      </c:pt>
                      <c:pt idx="9929">
                        <c:v>1.1168219060186121E-22</c:v>
                      </c:pt>
                      <c:pt idx="9930">
                        <c:v>1.1687035803853911E-22</c:v>
                      </c:pt>
                      <c:pt idx="9931">
                        <c:v>1.218872698625991E-22</c:v>
                      </c:pt>
                      <c:pt idx="9932">
                        <c:v>1.2672984515217749E-22</c:v>
                      </c:pt>
                      <c:pt idx="9933">
                        <c:v>1.3139524946124839E-22</c:v>
                      </c:pt>
                      <c:pt idx="9934">
                        <c:v>1.358808933290984E-22</c:v>
                      </c:pt>
                      <c:pt idx="9935">
                        <c:v>1.4018443020695169E-22</c:v>
                      </c:pt>
                      <c:pt idx="9936">
                        <c:v>1.4430375383215821E-22</c:v>
                      </c:pt>
                      <c:pt idx="9937">
                        <c:v>1.482369950824066E-22</c:v>
                      </c:pt>
                      <c:pt idx="9938">
                        <c:v>1.5198251834563289E-22</c:v>
                      </c:pt>
                      <c:pt idx="9939">
                        <c:v>1.555389174433313E-22</c:v>
                      </c:pt>
                      <c:pt idx="9940">
                        <c:v>1.589050111468371E-22</c:v>
                      </c:pt>
                      <c:pt idx="9941">
                        <c:v>1.620798383281455E-22</c:v>
                      </c:pt>
                      <c:pt idx="9942">
                        <c:v>1.6506265278755361E-22</c:v>
                      </c:pt>
                      <c:pt idx="9943">
                        <c:v>1.678529178017646E-22</c:v>
                      </c:pt>
                      <c:pt idx="9944">
                        <c:v>1.704503004363615E-22</c:v>
                      </c:pt>
                      <c:pt idx="9945">
                        <c:v>1.7285466566682389E-22</c:v>
                      </c:pt>
                      <c:pt idx="9946">
                        <c:v>1.7506607035206859E-22</c:v>
                      </c:pt>
                      <c:pt idx="9947">
                        <c:v>1.770847571038706E-22</c:v>
                      </c:pt>
                      <c:pt idx="9948">
                        <c:v>1.7891114809482549E-22</c:v>
                      </c:pt>
                      <c:pt idx="9949">
                        <c:v>1.8054583884595311E-22</c:v>
                      </c:pt>
                      <c:pt idx="9950">
                        <c:v>1.819895920339562E-22</c:v>
                      </c:pt>
                      <c:pt idx="9951">
                        <c:v>1.832433313558657E-22</c:v>
                      </c:pt>
                      <c:pt idx="9952">
                        <c:v>1.84308135487012E-22</c:v>
                      </c:pt>
                      <c:pt idx="9953">
                        <c:v>1.851852321657229E-22</c:v>
                      </c:pt>
                      <c:pt idx="9954">
                        <c:v>1.8587599243555179E-22</c:v>
                      </c:pt>
                      <c:pt idx="9955">
                        <c:v>1.863819250731385E-22</c:v>
                      </c:pt>
                      <c:pt idx="9956">
                        <c:v>1.867046712266157E-22</c:v>
                      </c:pt>
                      <c:pt idx="9957">
                        <c:v>1.8684599928650581E-22</c:v>
                      </c:pt>
                      <c:pt idx="9958">
                        <c:v>1.8680780000765049E-22</c:v>
                      </c:pt>
                      <c:pt idx="9959">
                        <c:v>1.8659208189740761E-22</c:v>
                      </c:pt>
                      <c:pt idx="9960">
                        <c:v>1.862009668819119E-22</c:v>
                      </c:pt>
                      <c:pt idx="9961">
                        <c:v>1.8563668625869191E-22</c:v>
                      </c:pt>
                      <c:pt idx="9962">
                        <c:v>1.8490157694052439E-22</c:v>
                      </c:pt>
                      <c:pt idx="9963">
                        <c:v>1.8399807799192339E-22</c:v>
                      </c:pt>
                      <c:pt idx="9964">
                        <c:v>1.8292872745629649E-22</c:v>
                      </c:pt>
                      <c:pt idx="9965">
                        <c:v>1.816961594685236E-22</c:v>
                      </c:pt>
                      <c:pt idx="9966">
                        <c:v>1.803031016445037E-22</c:v>
                      </c:pt>
                      <c:pt idx="9967">
                        <c:v>1.78752372736184E-22</c:v>
                      </c:pt>
                      <c:pt idx="9968">
                        <c:v>1.770468805377731E-22</c:v>
                      </c:pt>
                      <c:pt idx="9969">
                        <c:v>1.751896200260394E-22</c:v>
                      </c:pt>
                      <c:pt idx="9970">
                        <c:v>1.7318367171525189E-22</c:v>
                      </c:pt>
                      <c:pt idx="9971">
                        <c:v>1.7103220020501189E-22</c:v>
                      </c:pt>
                      <c:pt idx="9972">
                        <c:v>1.687384528972336E-22</c:v>
                      </c:pt>
                      <c:pt idx="9973">
                        <c:v>1.663057588568248E-22</c:v>
                      </c:pt>
                      <c:pt idx="9974">
                        <c:v>1.6373752778916311E-22</c:v>
                      </c:pt>
                      <c:pt idx="9975">
                        <c:v>1.6103724910628521E-22</c:v>
                      </c:pt>
                      <c:pt idx="9976">
                        <c:v>1.582084910527647E-22</c:v>
                      </c:pt>
                      <c:pt idx="9977">
                        <c:v>1.5525489986189269E-22</c:v>
                      </c:pt>
                      <c:pt idx="9978">
                        <c:v>1.5218019891210269E-22</c:v>
                      </c:pt>
                      <c:pt idx="9979">
                        <c:v>1.4898818785406639E-22</c:v>
                      </c:pt>
                      <c:pt idx="9980">
                        <c:v>1.4568274167879891E-22</c:v>
                      </c:pt>
                      <c:pt idx="9981">
                        <c:v>1.422678096978617E-22</c:v>
                      </c:pt>
                      <c:pt idx="9982">
                        <c:v>1.387474144078083E-22</c:v>
                      </c:pt>
                      <c:pt idx="9983">
                        <c:v>1.3512565021174181E-22</c:v>
                      </c:pt>
                      <c:pt idx="9984">
                        <c:v>1.3140668197271609E-22</c:v>
                      </c:pt>
                      <c:pt idx="9985">
                        <c:v>1.2759474337505599E-22</c:v>
                      </c:pt>
                      <c:pt idx="9986">
                        <c:v>1.2369413507166079E-22</c:v>
                      </c:pt>
                      <c:pt idx="9987">
                        <c:v>1.197092225974235E-22</c:v>
                      </c:pt>
                      <c:pt idx="9988">
                        <c:v>1.156444340311689E-22</c:v>
                      </c:pt>
                      <c:pt idx="9989">
                        <c:v>1.11504257390915E-22</c:v>
                      </c:pt>
                      <c:pt idx="9990">
                        <c:v>1.0729323774988449E-22</c:v>
                      </c:pt>
                      <c:pt idx="9991">
                        <c:v>1.030159740633367E-22</c:v>
                      </c:pt>
                      <c:pt idx="9992">
                        <c:v>9.8677115699103752E-23</c:v>
                      </c:pt>
                      <c:pt idx="9993">
                        <c:v>9.4281358667561335E-23</c:v>
                      </c:pt>
                      <c:pt idx="9994">
                        <c:v>8.9833441549690448E-23</c:v>
                      </c:pt>
                      <c:pt idx="9995">
                        <c:v>8.5338141124613902E-23</c:v>
                      </c:pt>
                      <c:pt idx="9996">
                        <c:v>8.0800267701343659E-23</c:v>
                      </c:pt>
                      <c:pt idx="9997">
                        <c:v>7.6224660161661209E-23</c:v>
                      </c:pt>
                      <c:pt idx="9998">
                        <c:v>7.16161807245445E-23</c:v>
                      </c:pt>
                      <c:pt idx="9999">
                        <c:v>6.6979709444809883E-23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778F-42E7-B821-BF89279E968E}"/>
                  </c:ext>
                </c:extLst>
              </c15:ser>
            </c15:filteredScatterSeries>
          </c:ext>
        </c:extLst>
      </c:scatterChart>
      <c:valAx>
        <c:axId val="38953713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95697776"/>
        <c:crosses val="autoZero"/>
        <c:crossBetween val="midCat"/>
      </c:valAx>
      <c:valAx>
        <c:axId val="595697776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角度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895371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Pos!$F$1</c:f>
              <c:strCache>
                <c:ptCount val="1"/>
                <c:pt idx="0">
                  <c:v>エラー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Pos!$F$2:$F$10001</c:f>
              <c:numCache>
                <c:formatCode>General</c:formatCode>
                <c:ptCount val="10000"/>
                <c:pt idx="0">
                  <c:v>0</c:v>
                </c:pt>
                <c:pt idx="1">
                  <c:v>3.5633242339239146E-5</c:v>
                </c:pt>
                <c:pt idx="2">
                  <c:v>1.4182788730976448E-4</c:v>
                </c:pt>
                <c:pt idx="3">
                  <c:v>3.173416115841432E-4</c:v>
                </c:pt>
                <c:pt idx="4">
                  <c:v>5.6069157768445788E-4</c:v>
                </c:pt>
                <c:pt idx="5">
                  <c:v>8.7016296936148763E-4</c:v>
                </c:pt>
                <c:pt idx="6">
                  <c:v>1.2438186421173114E-3</c:v>
                </c:pt>
                <c:pt idx="7">
                  <c:v>1.6795098145963028E-3</c:v>
                </c:pt>
                <c:pt idx="8">
                  <c:v>2.1748877219800455E-3</c:v>
                </c:pt>
                <c:pt idx="9">
                  <c:v>2.7274161484156512E-3</c:v>
                </c:pt>
                <c:pt idx="10">
                  <c:v>3.3343847519103909E-3</c:v>
                </c:pt>
                <c:pt idx="11">
                  <c:v>3.9929230920163761E-3</c:v>
                </c:pt>
                <c:pt idx="12">
                  <c:v>4.7000152680232166E-3</c:v>
                </c:pt>
                <c:pt idx="13">
                  <c:v>5.4525150732751548E-3</c:v>
                </c:pt>
                <c:pt idx="14">
                  <c:v>6.2471615696279015E-3</c:v>
                </c:pt>
                <c:pt idx="15">
                  <c:v>7.0805949849811478E-3</c:v>
                </c:pt>
                <c:pt idx="16">
                  <c:v>7.949372836253632E-3</c:v>
                </c:pt>
                <c:pt idx="17">
                  <c:v>8.8499861801293322E-3</c:v>
                </c:pt>
                <c:pt idx="18">
                  <c:v>9.778875894394301E-3</c:v>
                </c:pt>
                <c:pt idx="19">
                  <c:v>1.0732448893711055E-2</c:v>
                </c:pt>
                <c:pt idx="20">
                  <c:v>1.1707094185247624E-2</c:v>
                </c:pt>
                <c:pt idx="21">
                  <c:v>1.2699198671690004E-2</c:v>
                </c:pt>
                <c:pt idx="22">
                  <c:v>1.3705162611826749E-2</c:v>
                </c:pt>
                <c:pt idx="23">
                  <c:v>1.4721414652091092E-2</c:v>
                </c:pt>
                <c:pt idx="24">
                  <c:v>1.574442634618145E-2</c:v>
                </c:pt>
                <c:pt idx="25">
                  <c:v>1.6770726084144427E-2</c:v>
                </c:pt>
                <c:pt idx="26">
                  <c:v>1.7796912357074257E-2</c:v>
                </c:pt>
                <c:pt idx="27">
                  <c:v>1.8819666288850456E-2</c:v>
                </c:pt>
                <c:pt idx="28">
                  <c:v>1.9835763372069604E-2</c:v>
                </c:pt>
                <c:pt idx="29">
                  <c:v>2.0842084351501033E-2</c:v>
                </c:pt>
                <c:pt idx="30">
                  <c:v>2.1835625204975784E-2</c:v>
                </c:pt>
                <c:pt idx="31">
                  <c:v>2.2813506178555265E-2</c:v>
                </c:pt>
                <c:pt idx="32">
                  <c:v>2.3772979840093689E-2</c:v>
                </c:pt>
                <c:pt idx="33">
                  <c:v>2.4711438122819673E-2</c:v>
                </c:pt>
                <c:pt idx="34">
                  <c:v>2.5626418338310641E-2</c:v>
                </c:pt>
                <c:pt idx="35">
                  <c:v>2.6515608146097269E-2</c:v>
                </c:pt>
                <c:pt idx="36">
                  <c:v>2.7376849475113096E-2</c:v>
                </c:pt>
                <c:pt idx="37">
                  <c:v>2.8208141400163311E-2</c:v>
                </c:pt>
                <c:pt idx="38">
                  <c:v>2.9007641984514221E-2</c:v>
                </c:pt>
                <c:pt idx="39">
                  <c:v>2.9773669107479805E-2</c:v>
                </c:pt>
                <c:pt idx="40">
                  <c:v>3.0504700303464971E-2</c:v>
                </c:pt>
                <c:pt idx="41">
                  <c:v>3.1199371646212226E-2</c:v>
                </c:pt>
                <c:pt idx="42">
                  <c:v>3.1856475718955668E-2</c:v>
                </c:pt>
                <c:pt idx="43">
                  <c:v>3.2474958717695401E-2</c:v>
                </c:pt>
                <c:pt idx="44">
                  <c:v>3.3053916740847372E-2</c:v>
                </c:pt>
                <c:pt idx="45">
                  <c:v>3.3592591324005716E-2</c:v>
                </c:pt>
                <c:pt idx="46">
                  <c:v>3.4090364283428903E-2</c:v>
                </c:pt>
                <c:pt idx="47">
                  <c:v>3.4546751936090803E-2</c:v>
                </c:pt>
                <c:pt idx="48">
                  <c:v>3.4961398767661994E-2</c:v>
                </c:pt>
                <c:pt idx="49">
                  <c:v>3.5334070622586422E-2</c:v>
                </c:pt>
                <c:pt idx="50">
                  <c:v>3.5664647492464605E-2</c:v>
                </c:pt>
                <c:pt idx="51">
                  <c:v>3.5953115980235997E-2</c:v>
                </c:pt>
                <c:pt idx="52">
                  <c:v>3.6199561518151499E-2</c:v>
                </c:pt>
                <c:pt idx="53">
                  <c:v>3.6404160417273818E-2</c:v>
                </c:pt>
                <c:pt idx="54">
                  <c:v>3.6567171825220124E-2</c:v>
                </c:pt>
                <c:pt idx="55">
                  <c:v>3.6688929667115414E-2</c:v>
                </c:pt>
                <c:pt idx="56">
                  <c:v>3.6769834642284532E-2</c:v>
                </c:pt>
                <c:pt idx="57">
                  <c:v>3.6810346346103612E-2</c:v>
                </c:pt>
                <c:pt idx="58">
                  <c:v>3.6810975582727556E-2</c:v>
                </c:pt>
                <c:pt idx="59">
                  <c:v>3.6772276930146619E-2</c:v>
                </c:pt>
                <c:pt idx="60">
                  <c:v>3.6694841614266796E-2</c:v>
                </c:pt>
                <c:pt idx="61">
                  <c:v>3.6579290743542353E-2</c:v>
                </c:pt>
                <c:pt idx="62">
                  <c:v>3.642626895013952E-2</c:v>
                </c:pt>
                <c:pt idx="63">
                  <c:v>3.6236438477802016E-2</c:v>
                </c:pt>
                <c:pt idx="64">
                  <c:v>3.6010473750560712E-2</c:v>
                </c:pt>
                <c:pt idx="65">
                  <c:v>3.5749056450259109E-2</c:v>
                </c:pt>
                <c:pt idx="66">
                  <c:v>3.5452871124646179E-2</c:v>
                </c:pt>
                <c:pt idx="67">
                  <c:v>3.5122601341561005E-2</c:v>
                </c:pt>
                <c:pt idx="68">
                  <c:v>3.4758926398596984E-2</c:v>
                </c:pt>
                <c:pt idx="69">
                  <c:v>3.4362518591619901E-2</c:v>
                </c:pt>
                <c:pt idx="70">
                  <c:v>3.3934041039719309E-2</c:v>
                </c:pt>
                <c:pt idx="71">
                  <c:v>3.34741460586164E-2</c:v>
                </c:pt>
                <c:pt idx="72">
                  <c:v>3.2983474069308627E-2</c:v>
                </c:pt>
                <c:pt idx="73">
                  <c:v>3.246265302383422E-2</c:v>
                </c:pt>
                <c:pt idx="74">
                  <c:v>3.1912298325524224E-2</c:v>
                </c:pt>
                <c:pt idx="75">
                  <c:v>3.1333013217011374E-2</c:v>
                </c:pt>
                <c:pt idx="76">
                  <c:v>3.0725389605604059E-2</c:v>
                </c:pt>
                <c:pt idx="77">
                  <c:v>3.0090009292425057E-2</c:v>
                </c:pt>
                <c:pt idx="78">
                  <c:v>2.9427445568986188E-2</c:v>
                </c:pt>
                <c:pt idx="79">
                  <c:v>2.873826514259481E-2</c:v>
                </c:pt>
                <c:pt idx="80">
                  <c:v>2.8023030350206091E-2</c:v>
                </c:pt>
                <c:pt idx="81">
                  <c:v>2.7282301619004135E-2</c:v>
                </c:pt>
                <c:pt idx="82">
                  <c:v>2.6516640131132252E-2</c:v>
                </c:pt>
                <c:pt idx="83">
                  <c:v>2.5726610649567716E-2</c:v>
                </c:pt>
                <c:pt idx="84">
                  <c:v>2.4912784462131188E-2</c:v>
                </c:pt>
                <c:pt idx="85">
                  <c:v>2.407574240104271E-2</c:v>
                </c:pt>
                <c:pt idx="86">
                  <c:v>2.3216077896189291E-2</c:v>
                </c:pt>
                <c:pt idx="87">
                  <c:v>2.2334400021433776E-2</c:v>
                </c:pt>
                <c:pt idx="88">
                  <c:v>2.1431336494736108E-2</c:v>
                </c:pt>
                <c:pt idx="89">
                  <c:v>2.0507536594611797E-2</c:v>
                </c:pt>
                <c:pt idx="90">
                  <c:v>1.9563673957479211E-2</c:v>
                </c:pt>
                <c:pt idx="91">
                  <c:v>1.8600449222688276E-2</c:v>
                </c:pt>
                <c:pt idx="92">
                  <c:v>1.7618592494477003E-2</c:v>
                </c:pt>
                <c:pt idx="93">
                  <c:v>1.6618865592727516E-2</c:v>
                </c:pt>
                <c:pt idx="94">
                  <c:v>1.5602064067158194E-2</c:v>
                </c:pt>
                <c:pt idx="95">
                  <c:v>1.4569018952455159E-2</c:v>
                </c:pt>
                <c:pt idx="96">
                  <c:v>1.3520598244816995E-2</c:v>
                </c:pt>
                <c:pt idx="97">
                  <c:v>1.2457708083386199E-2</c:v>
                </c:pt>
                <c:pt idx="98">
                  <c:v>1.1381293623093092E-2</c:v>
                </c:pt>
                <c:pt idx="99">
                  <c:v>1.0292339588476085E-2</c:v>
                </c:pt>
                <c:pt idx="100">
                  <c:v>9.1918705010738955E-3</c:v>
                </c:pt>
                <c:pt idx="101">
                  <c:v>8.0809505759688038E-3</c:v>
                </c:pt>
                <c:pt idx="102">
                  <c:v>6.9606832859835377E-3</c:v>
                </c:pt>
                <c:pt idx="103">
                  <c:v>5.8322105948799274E-3</c:v>
                </c:pt>
                <c:pt idx="104">
                  <c:v>4.696711863652836E-3</c:v>
                </c:pt>
                <c:pt idx="105">
                  <c:v>3.5554024366454828E-3</c:v>
                </c:pt>
                <c:pt idx="106">
                  <c:v>2.4095319167192208E-3</c:v>
                </c:pt>
                <c:pt idx="107">
                  <c:v>1.2603821410739346E-3</c:v>
                </c:pt>
                <c:pt idx="108">
                  <c:v>1.0926487152929099E-4</c:v>
                </c:pt>
                <c:pt idx="109">
                  <c:v>-1.0424807848711248E-3</c:v>
                </c:pt>
                <c:pt idx="110">
                  <c:v>-2.1934912071944757E-3</c:v>
                </c:pt>
                <c:pt idx="111">
                  <c:v>-3.34238132444592E-3</c:v>
                </c:pt>
                <c:pt idx="112">
                  <c:v>-4.4877478909328139E-3</c:v>
                </c:pt>
                <c:pt idx="113">
                  <c:v>-5.628172950876531E-3</c:v>
                </c:pt>
                <c:pt idx="114">
                  <c:v>-6.7622274688518558E-3</c:v>
                </c:pt>
                <c:pt idx="115">
                  <c:v>-7.8884751017023191E-3</c:v>
                </c:pt>
                <c:pt idx="116">
                  <c:v>-9.0054760868264472E-3</c:v>
                </c:pt>
                <c:pt idx="117">
                  <c:v>-1.0111791221208033E-2</c:v>
                </c:pt>
                <c:pt idx="118">
                  <c:v>-1.1205985905210492E-2</c:v>
                </c:pt>
                <c:pt idx="119">
                  <c:v>-1.2286634225011528E-2</c:v>
                </c:pt>
                <c:pt idx="120">
                  <c:v>-1.335232304760503E-2</c:v>
                </c:pt>
                <c:pt idx="121">
                  <c:v>-1.4401656102533522E-2</c:v>
                </c:pt>
                <c:pt idx="122">
                  <c:v>-1.5433258024943664E-2</c:v>
                </c:pt>
                <c:pt idx="123">
                  <c:v>-1.6445778335151484E-2</c:v>
                </c:pt>
                <c:pt idx="124">
                  <c:v>-1.7437895330684905E-2</c:v>
                </c:pt>
                <c:pt idx="125">
                  <c:v>-1.8408319867713963E-2</c:v>
                </c:pt>
                <c:pt idx="126">
                  <c:v>-1.9355799009864116E-2</c:v>
                </c:pt>
                <c:pt idx="127">
                  <c:v>-2.0279119523660905E-2</c:v>
                </c:pt>
                <c:pt idx="128">
                  <c:v>-2.1177111201218013E-2</c:v>
                </c:pt>
                <c:pt idx="129">
                  <c:v>-2.2048649992285674E-2</c:v>
                </c:pt>
                <c:pt idx="130">
                  <c:v>-2.2892660929384689E-2</c:v>
                </c:pt>
                <c:pt idx="131">
                  <c:v>-2.3708120831445467E-2</c:v>
                </c:pt>
                <c:pt idx="132">
                  <c:v>-2.449406077317734E-2</c:v>
                </c:pt>
                <c:pt idx="133">
                  <c:v>-2.5249568309225756E-2</c:v>
                </c:pt>
                <c:pt idx="134">
                  <c:v>-2.5973789444106887E-2</c:v>
                </c:pt>
                <c:pt idx="135">
                  <c:v>-2.6665930340827815E-2</c:v>
                </c:pt>
                <c:pt idx="136">
                  <c:v>-2.7325258763094107E-2</c:v>
                </c:pt>
                <c:pt idx="137">
                  <c:v>-2.7951105247956493E-2</c:v>
                </c:pt>
                <c:pt idx="138">
                  <c:v>-2.854286400772002E-2</c:v>
                </c:pt>
                <c:pt idx="139">
                  <c:v>-2.9099993561867099E-2</c:v>
                </c:pt>
                <c:pt idx="140">
                  <c:v>-2.96220171016503E-2</c:v>
                </c:pt>
                <c:pt idx="141">
                  <c:v>-3.0108522591823006E-2</c:v>
                </c:pt>
                <c:pt idx="142">
                  <c:v>-3.0559162615763219E-2</c:v>
                </c:pt>
                <c:pt idx="143">
                  <c:v>-3.0973653971903103E-2</c:v>
                </c:pt>
                <c:pt idx="144">
                  <c:v>-3.1351777030966504E-2</c:v>
                </c:pt>
                <c:pt idx="145">
                  <c:v>-3.1693374864976087E-2</c:v>
                </c:pt>
                <c:pt idx="146">
                  <c:v>-3.1998352160340776E-2</c:v>
                </c:pt>
                <c:pt idx="147">
                  <c:v>-3.2266673928544015E-2</c:v>
                </c:pt>
                <c:pt idx="148">
                  <c:v>-3.2498364029028295E-2</c:v>
                </c:pt>
                <c:pt idx="149">
                  <c:v>-3.2693503519796607E-2</c:v>
                </c:pt>
                <c:pt idx="150">
                  <c:v>-3.28522288520261E-2</c:v>
                </c:pt>
                <c:pt idx="151">
                  <c:v>-3.2974729925604282E-2</c:v>
                </c:pt>
                <c:pt idx="152">
                  <c:v>-3.306124802295958E-2</c:v>
                </c:pt>
                <c:pt idx="153">
                  <c:v>-3.3112073638855211E-2</c:v>
                </c:pt>
                <c:pt idx="154">
                  <c:v>-3.3127544223958527E-2</c:v>
                </c:pt>
                <c:pt idx="155">
                  <c:v>-3.3108041859978551E-2</c:v>
                </c:pt>
                <c:pt idx="156">
                  <c:v>-3.3053990884002231E-2</c:v>
                </c:pt>
                <c:pt idx="157">
                  <c:v>-3.2965855479340132E-2</c:v>
                </c:pt>
                <c:pt idx="158">
                  <c:v>-3.2844137249741411E-2</c:v>
                </c:pt>
                <c:pt idx="159">
                  <c:v>-3.2689372793248524E-2</c:v>
                </c:pt>
                <c:pt idx="160">
                  <c:v>-3.2502131291254281E-2</c:v>
                </c:pt>
                <c:pt idx="161">
                  <c:v>-3.2283012127497283E-2</c:v>
                </c:pt>
                <c:pt idx="162">
                  <c:v>-3.2032642550812347E-2</c:v>
                </c:pt>
                <c:pt idx="163">
                  <c:v>-3.1751675394431661E-2</c:v>
                </c:pt>
                <c:pt idx="164">
                  <c:v>-3.1440786863541889E-2</c:v>
                </c:pt>
                <c:pt idx="165">
                  <c:v>-3.1100674401648064E-2</c:v>
                </c:pt>
                <c:pt idx="166">
                  <c:v>-3.0732054645079013E-2</c:v>
                </c:pt>
                <c:pt idx="167">
                  <c:v>-3.033566147372569E-2</c:v>
                </c:pt>
                <c:pt idx="168">
                  <c:v>-2.9912244164828197E-2</c:v>
                </c:pt>
                <c:pt idx="169">
                  <c:v>-2.9462565655342429E-2</c:v>
                </c:pt>
                <c:pt idx="170">
                  <c:v>-2.89874009171283E-2</c:v>
                </c:pt>
                <c:pt idx="171">
                  <c:v>-2.8487535447933074E-2</c:v>
                </c:pt>
                <c:pt idx="172">
                  <c:v>-2.7963763879890191E-2</c:v>
                </c:pt>
                <c:pt idx="173">
                  <c:v>-2.7416888706040601E-2</c:v>
                </c:pt>
                <c:pt idx="174">
                  <c:v>-2.6847719124220293E-2</c:v>
                </c:pt>
                <c:pt idx="175">
                  <c:v>-2.6257069996536625E-2</c:v>
                </c:pt>
                <c:pt idx="176">
                  <c:v>-2.5645760921615302E-2</c:v>
                </c:pt>
                <c:pt idx="177">
                  <c:v>-2.5014615415812208E-2</c:v>
                </c:pt>
                <c:pt idx="178">
                  <c:v>-2.4364460198692511E-2</c:v>
                </c:pt>
                <c:pt idx="179">
                  <c:v>-2.369612457725559E-2</c:v>
                </c:pt>
                <c:pt idx="180">
                  <c:v>-2.3010439922656195E-2</c:v>
                </c:pt>
                <c:pt idx="181">
                  <c:v>-2.2308239232534915E-2</c:v>
                </c:pt>
                <c:pt idx="182">
                  <c:v>-2.1590356771523794E-2</c:v>
                </c:pt>
                <c:pt idx="183">
                  <c:v>-2.0857627782042615E-2</c:v>
                </c:pt>
                <c:pt idx="184">
                  <c:v>-2.0110888257148296E-2</c:v>
                </c:pt>
                <c:pt idx="185">
                  <c:v>-1.93509747669392E-2</c:v>
                </c:pt>
                <c:pt idx="186">
                  <c:v>-1.857872432984542E-2</c:v>
                </c:pt>
                <c:pt idx="187">
                  <c:v>-1.77949743200711E-2</c:v>
                </c:pt>
                <c:pt idx="188">
                  <c:v>-1.7000562402456315E-2</c:v>
                </c:pt>
                <c:pt idx="189">
                  <c:v>-1.6196326486133894E-2</c:v>
                </c:pt>
                <c:pt idx="190">
                  <c:v>-1.5383104688530519E-2</c:v>
                </c:pt>
                <c:pt idx="191">
                  <c:v>-1.4561735301518802E-2</c:v>
                </c:pt>
                <c:pt idx="192">
                  <c:v>-1.3733056751852296E-2</c:v>
                </c:pt>
                <c:pt idx="193">
                  <c:v>-1.2897907548403281E-2</c:v>
                </c:pt>
                <c:pt idx="194">
                  <c:v>-1.2057126209179703E-2</c:v>
                </c:pt>
                <c:pt idx="195">
                  <c:v>-1.1211551161591837E-2</c:v>
                </c:pt>
                <c:pt idx="196">
                  <c:v>-1.0362020609994305E-2</c:v>
                </c:pt>
                <c:pt idx="197">
                  <c:v>-9.5093723651155093E-3</c:v>
                </c:pt>
                <c:pt idx="198">
                  <c:v>-8.654443630608688E-3</c:v>
                </c:pt>
                <c:pt idx="199">
                  <c:v>-7.7980707426065221E-3</c:v>
                </c:pt>
                <c:pt idx="200">
                  <c:v>-6.9410888588315456E-3</c:v>
                </c:pt>
                <c:pt idx="201">
                  <c:v>-6.0843315944945631E-3</c:v>
                </c:pt>
                <c:pt idx="202">
                  <c:v>-5.2286306029059038E-3</c:v>
                </c:pt>
                <c:pt idx="203">
                  <c:v>-4.3748150994049051E-3</c:v>
                </c:pt>
                <c:pt idx="204">
                  <c:v>-3.5237113279143473E-3</c:v>
                </c:pt>
                <c:pt idx="205">
                  <c:v>-2.6761419700855882E-3</c:v>
                </c:pt>
                <c:pt idx="206">
                  <c:v>-1.8329254976657827E-3</c:v>
                </c:pt>
                <c:pt idx="207">
                  <c:v>-9.9487546935700388E-4</c:v>
                </c:pt>
                <c:pt idx="208">
                  <c:v>-1.6279977404559665E-4</c:v>
                </c:pt>
                <c:pt idx="209">
                  <c:v>6.6250017713492815E-4</c:v>
                </c:pt>
                <c:pt idx="210">
                  <c:v>1.4802303069018086E-3</c:v>
                </c:pt>
                <c:pt idx="211">
                  <c:v>2.28960477255713E-3</c:v>
                </c:pt>
                <c:pt idx="212">
                  <c:v>3.0898469073746826E-3</c:v>
                </c:pt>
                <c:pt idx="213">
                  <c:v>3.8801901982228326E-3</c:v>
                </c:pt>
                <c:pt idx="214">
                  <c:v>4.6598792946287437E-3</c:v>
                </c:pt>
                <c:pt idx="215">
                  <c:v>5.4281710441614894E-3</c:v>
                </c:pt>
                <c:pt idx="216">
                  <c:v>6.1843355487224971E-3</c:v>
                </c:pt>
                <c:pt idx="217">
                  <c:v>6.9276572361043343E-3</c:v>
                </c:pt>
                <c:pt idx="218">
                  <c:v>7.657435940995605E-3</c:v>
                </c:pt>
                <c:pt idx="219">
                  <c:v>8.3729879894816062E-3</c:v>
                </c:pt>
                <c:pt idx="220">
                  <c:v>9.0736472810120927E-3</c:v>
                </c:pt>
                <c:pt idx="221">
                  <c:v>9.7587663617753062E-3</c:v>
                </c:pt>
                <c:pt idx="222">
                  <c:v>1.0427717483448201E-2</c:v>
                </c:pt>
                <c:pt idx="223">
                  <c:v>1.1079893641355282E-2</c:v>
                </c:pt>
                <c:pt idx="224">
                  <c:v>1.1714709586191419E-2</c:v>
                </c:pt>
                <c:pt idx="225">
                  <c:v>1.2331602803622999E-2</c:v>
                </c:pt>
                <c:pt idx="226">
                  <c:v>1.2930034456294093E-2</c:v>
                </c:pt>
                <c:pt idx="227">
                  <c:v>1.3509490282999997E-2</c:v>
                </c:pt>
                <c:pt idx="228">
                  <c:v>1.406948145008588E-2</c:v>
                </c:pt>
                <c:pt idx="229">
                  <c:v>1.4609545350436598E-2</c:v>
                </c:pt>
                <c:pt idx="230">
                  <c:v>1.5129246345779807E-2</c:v>
                </c:pt>
                <c:pt idx="231">
                  <c:v>1.5628176448398506E-2</c:v>
                </c:pt>
                <c:pt idx="232">
                  <c:v>1.6105955938751498E-2</c:v>
                </c:pt>
                <c:pt idx="233">
                  <c:v>1.6562233915924512E-2</c:v>
                </c:pt>
                <c:pt idx="234">
                  <c:v>1.6996688778271596E-2</c:v>
                </c:pt>
                <c:pt idx="235">
                  <c:v>1.7409028632058787E-2</c:v>
                </c:pt>
                <c:pt idx="236">
                  <c:v>1.7798991626387484E-2</c:v>
                </c:pt>
                <c:pt idx="237">
                  <c:v>1.8166346213133899E-2</c:v>
                </c:pt>
                <c:pt idx="238">
                  <c:v>1.8510891331118884E-2</c:v>
                </c:pt>
                <c:pt idx="239">
                  <c:v>1.8832456514176615E-2</c:v>
                </c:pt>
                <c:pt idx="240">
                  <c:v>1.9130901923262694E-2</c:v>
                </c:pt>
                <c:pt idx="241">
                  <c:v>1.9406118303178982E-2</c:v>
                </c:pt>
                <c:pt idx="242">
                  <c:v>1.9658026864939185E-2</c:v>
                </c:pt>
                <c:pt idx="243">
                  <c:v>1.9886579095216392E-2</c:v>
                </c:pt>
                <c:pt idx="244">
                  <c:v>2.0091756494706806E-2</c:v>
                </c:pt>
                <c:pt idx="245">
                  <c:v>2.0273570247638095E-2</c:v>
                </c:pt>
                <c:pt idx="246">
                  <c:v>2.0432060824987386E-2</c:v>
                </c:pt>
                <c:pt idx="247">
                  <c:v>2.0567297524310843E-2</c:v>
                </c:pt>
                <c:pt idx="248">
                  <c:v>2.0679377949378797E-2</c:v>
                </c:pt>
                <c:pt idx="249">
                  <c:v>2.0768427433080036E-2</c:v>
                </c:pt>
                <c:pt idx="250">
                  <c:v>2.0834598407286908E-2</c:v>
                </c:pt>
                <c:pt idx="251">
                  <c:v>2.0878069723578432E-2</c:v>
                </c:pt>
                <c:pt idx="252">
                  <c:v>2.0899045928881019E-2</c:v>
                </c:pt>
                <c:pt idx="253">
                  <c:v>2.0897756500217191E-2</c:v>
                </c:pt>
                <c:pt idx="254">
                  <c:v>2.0874455042849897E-2</c:v>
                </c:pt>
                <c:pt idx="255">
                  <c:v>2.0829418456170201E-2</c:v>
                </c:pt>
                <c:pt idx="256">
                  <c:v>2.0762946071703838E-2</c:v>
                </c:pt>
                <c:pt idx="257">
                  <c:v>2.0675358767601692E-2</c:v>
                </c:pt>
                <c:pt idx="258">
                  <c:v>2.056699806394522E-2</c:v>
                </c:pt>
                <c:pt idx="259">
                  <c:v>2.0438225203124081E-2</c:v>
                </c:pt>
                <c:pt idx="260">
                  <c:v>2.0289420219440222E-2</c:v>
                </c:pt>
                <c:pt idx="261">
                  <c:v>2.0120981001971006E-2</c:v>
                </c:pt>
                <c:pt idx="262">
                  <c:v>1.9933322354564523E-2</c:v>
                </c:pt>
                <c:pt idx="263">
                  <c:v>1.972687505666159E-2</c:v>
                </c:pt>
                <c:pt idx="264">
                  <c:v>1.9502084928446337E-2</c:v>
                </c:pt>
                <c:pt idx="265">
                  <c:v>1.9259411903598762E-2</c:v>
                </c:pt>
                <c:pt idx="266">
                  <c:v>1.8999329112696646E-2</c:v>
                </c:pt>
                <c:pt idx="267">
                  <c:v>1.8722321980059894E-2</c:v>
                </c:pt>
                <c:pt idx="268">
                  <c:v>1.8428887336571314E-2</c:v>
                </c:pt>
                <c:pt idx="269">
                  <c:v>1.8119532550743014E-2</c:v>
                </c:pt>
                <c:pt idx="270">
                  <c:v>1.7794774680013198E-2</c:v>
                </c:pt>
                <c:pt idx="271">
                  <c:v>1.7455139643995414E-2</c:v>
                </c:pt>
                <c:pt idx="272">
                  <c:v>1.7101161421107118E-2</c:v>
                </c:pt>
                <c:pt idx="273">
                  <c:v>1.6733381269740263E-2</c:v>
                </c:pt>
                <c:pt idx="274">
                  <c:v>1.6352346974859142E-2</c:v>
                </c:pt>
                <c:pt idx="275">
                  <c:v>1.5958612120642507E-2</c:v>
                </c:pt>
                <c:pt idx="276">
                  <c:v>1.5552735389535374E-2</c:v>
                </c:pt>
                <c:pt idx="277">
                  <c:v>1.5135279887821901E-2</c:v>
                </c:pt>
                <c:pt idx="278">
                  <c:v>1.4706812497603611E-2</c:v>
                </c:pt>
                <c:pt idx="279">
                  <c:v>1.4267903254840411E-2</c:v>
                </c:pt>
                <c:pt idx="280">
                  <c:v>1.3819124752910514E-2</c:v>
                </c:pt>
                <c:pt idx="281">
                  <c:v>1.3361051570955546E-2</c:v>
                </c:pt>
                <c:pt idx="282">
                  <c:v>1.28942597261089E-2</c:v>
                </c:pt>
                <c:pt idx="283">
                  <c:v>1.24193261485495E-2</c:v>
                </c:pt>
                <c:pt idx="284">
                  <c:v>1.1936828178193609E-2</c:v>
                </c:pt>
                <c:pt idx="285">
                  <c:v>1.1447343081725694E-2</c:v>
                </c:pt>
                <c:pt idx="286">
                  <c:v>1.0951447588571001E-2</c:v>
                </c:pt>
                <c:pt idx="287">
                  <c:v>1.0449717444347403E-2</c:v>
                </c:pt>
                <c:pt idx="288">
                  <c:v>9.9427269802735974E-3</c:v>
                </c:pt>
                <c:pt idx="289">
                  <c:v>9.4310486969832741E-3</c:v>
                </c:pt>
                <c:pt idx="290">
                  <c:v>8.9152528611776971E-3</c:v>
                </c:pt>
                <c:pt idx="291">
                  <c:v>8.3959071135562002E-3</c:v>
                </c:pt>
                <c:pt idx="292">
                  <c:v>7.8735760864813154E-3</c:v>
                </c:pt>
                <c:pt idx="293">
                  <c:v>7.3488210298816026E-3</c:v>
                </c:pt>
                <c:pt idx="294">
                  <c:v>6.8221994439451872E-3</c:v>
                </c:pt>
                <c:pt idx="295">
                  <c:v>6.294264717226411E-3</c:v>
                </c:pt>
                <c:pt idx="296">
                  <c:v>5.7655657688764905E-3</c:v>
                </c:pt>
                <c:pt idx="297">
                  <c:v>5.2366466937978917E-3</c:v>
                </c:pt>
                <c:pt idx="298">
                  <c:v>4.7080464096327101E-3</c:v>
                </c:pt>
                <c:pt idx="299">
                  <c:v>4.1802983046120012E-3</c:v>
                </c:pt>
                <c:pt idx="300">
                  <c:v>3.6539298854120217E-3</c:v>
                </c:pt>
                <c:pt idx="301">
                  <c:v>3.129462424296986E-3</c:v>
                </c:pt>
                <c:pt idx="302">
                  <c:v>2.6074106049685242E-3</c:v>
                </c:pt>
                <c:pt idx="303">
                  <c:v>2.0882821666652063E-3</c:v>
                </c:pt>
                <c:pt idx="304">
                  <c:v>1.5725775462198943E-3</c:v>
                </c:pt>
                <c:pt idx="305">
                  <c:v>1.0607895179010896E-3</c:v>
                </c:pt>
                <c:pt idx="306">
                  <c:v>5.5340283102389698E-4</c:v>
                </c:pt>
                <c:pt idx="307">
                  <c:v>5.0893845444904828E-5</c:v>
                </c:pt>
                <c:pt idx="308">
                  <c:v>-4.4626983480258731E-4</c:v>
                </c:pt>
                <c:pt idx="309">
                  <c:v>-9.3762972934960387E-4</c:v>
                </c:pt>
                <c:pt idx="310">
                  <c:v>-1.4227368502943982E-3</c:v>
                </c:pt>
                <c:pt idx="311">
                  <c:v>-1.9011520713390906E-3</c:v>
                </c:pt>
                <c:pt idx="312">
                  <c:v>-2.3724464965136915E-3</c:v>
                </c:pt>
                <c:pt idx="313">
                  <c:v>-2.8362018276415213E-3</c:v>
                </c:pt>
                <c:pt idx="314">
                  <c:v>-3.292010729607997E-3</c:v>
                </c:pt>
                <c:pt idx="315">
                  <c:v>-3.7394771924044168E-3</c:v>
                </c:pt>
                <c:pt idx="316">
                  <c:v>-4.1782168888485072E-3</c:v>
                </c:pt>
                <c:pt idx="317">
                  <c:v>-4.6078575268219957E-3</c:v>
                </c:pt>
                <c:pt idx="318">
                  <c:v>-5.0280391948096248E-3</c:v>
                </c:pt>
                <c:pt idx="319">
                  <c:v>-5.4384146994871096E-3</c:v>
                </c:pt>
                <c:pt idx="320">
                  <c:v>-5.83864989407612E-3</c:v>
                </c:pt>
                <c:pt idx="321">
                  <c:v>-6.2284239961685195E-3</c:v>
                </c:pt>
                <c:pt idx="322">
                  <c:v>-6.607429893715322E-3</c:v>
                </c:pt>
                <c:pt idx="323">
                  <c:v>-6.9753744378853177E-3</c:v>
                </c:pt>
                <c:pt idx="324">
                  <c:v>-7.3319787215120891E-3</c:v>
                </c:pt>
                <c:pt idx="325">
                  <c:v>-7.6769783418816073E-3</c:v>
                </c:pt>
                <c:pt idx="326">
                  <c:v>-8.0101236466486037E-3</c:v>
                </c:pt>
                <c:pt idx="327">
                  <c:v>-8.3311799617194204E-3</c:v>
                </c:pt>
                <c:pt idx="328">
                  <c:v>-8.639927799999586E-3</c:v>
                </c:pt>
                <c:pt idx="329">
                  <c:v>-8.9361630499728006E-3</c:v>
                </c:pt>
                <c:pt idx="330">
                  <c:v>-9.2196971431469932E-3</c:v>
                </c:pt>
                <c:pt idx="331">
                  <c:v>-9.4903571994960911E-3</c:v>
                </c:pt>
                <c:pt idx="332">
                  <c:v>-9.7479861501100079E-3</c:v>
                </c:pt>
                <c:pt idx="333">
                  <c:v>-9.992442836358098E-3</c:v>
                </c:pt>
                <c:pt idx="334">
                  <c:v>-1.0223602084980896E-2</c:v>
                </c:pt>
                <c:pt idx="335">
                  <c:v>-1.0441354758620597E-2</c:v>
                </c:pt>
                <c:pt idx="336">
                  <c:v>-1.0645607781411298E-2</c:v>
                </c:pt>
                <c:pt idx="337">
                  <c:v>-1.0836284139359692E-2</c:v>
                </c:pt>
                <c:pt idx="338">
                  <c:v>-1.1013322855361732E-2</c:v>
                </c:pt>
                <c:pt idx="339">
                  <c:v>-1.1176678938802725E-2</c:v>
                </c:pt>
                <c:pt idx="340">
                  <c:v>-1.1326323309810774E-2</c:v>
                </c:pt>
                <c:pt idx="341">
                  <c:v>-1.1462242698334388E-2</c:v>
                </c:pt>
                <c:pt idx="342">
                  <c:v>-1.1584439518326453E-2</c:v>
                </c:pt>
                <c:pt idx="343">
                  <c:v>-1.1692931717423083E-2</c:v>
                </c:pt>
                <c:pt idx="344">
                  <c:v>-1.1787752602601342E-2</c:v>
                </c:pt>
                <c:pt idx="345">
                  <c:v>-1.1868950642404827E-2</c:v>
                </c:pt>
                <c:pt idx="346">
                  <c:v>-1.1936589246407489E-2</c:v>
                </c:pt>
                <c:pt idx="347">
                  <c:v>-1.1990746522684573E-2</c:v>
                </c:pt>
                <c:pt idx="348">
                  <c:v>-1.2031515014124888E-2</c:v>
                </c:pt>
                <c:pt idx="349">
                  <c:v>-1.2059001414509288E-2</c:v>
                </c:pt>
                <c:pt idx="350">
                  <c:v>-1.2073326265329608E-2</c:v>
                </c:pt>
                <c:pt idx="351">
                  <c:v>-1.2074623634394856E-2</c:v>
                </c:pt>
                <c:pt idx="352">
                  <c:v>-1.2063040777315896E-2</c:v>
                </c:pt>
                <c:pt idx="353">
                  <c:v>-1.2038737783007E-2</c:v>
                </c:pt>
                <c:pt idx="354">
                  <c:v>-1.2001887204374138E-2</c:v>
                </c:pt>
                <c:pt idx="355">
                  <c:v>-1.1952673675399081E-2</c:v>
                </c:pt>
                <c:pt idx="356">
                  <c:v>-1.1891293515830282E-2</c:v>
                </c:pt>
                <c:pt idx="357">
                  <c:v>-1.181795432472563E-2</c:v>
                </c:pt>
                <c:pt idx="358">
                  <c:v>-1.173287456407766E-2</c:v>
                </c:pt>
                <c:pt idx="359">
                  <c:v>-1.1636283133760942E-2</c:v>
                </c:pt>
                <c:pt idx="360">
                  <c:v>-1.1528418939027441E-2</c:v>
                </c:pt>
                <c:pt idx="361">
                  <c:v>-1.1409530451757653E-2</c:v>
                </c:pt>
                <c:pt idx="362">
                  <c:v>-1.1279875266654048E-2</c:v>
                </c:pt>
                <c:pt idx="363">
                  <c:v>-1.113971965353059E-2</c:v>
                </c:pt>
                <c:pt idx="364">
                  <c:v>-1.0989338106822342E-2</c:v>
                </c:pt>
                <c:pt idx="365">
                  <c:v>-1.0829012893390187E-2</c:v>
                </c:pt>
                <c:pt idx="366">
                  <c:v>-1.0659033599657438E-2</c:v>
                </c:pt>
                <c:pt idx="367">
                  <c:v>-1.0479696679063951E-2</c:v>
                </c:pt>
                <c:pt idx="368">
                  <c:v>-1.029130500076474E-2</c:v>
                </c:pt>
                <c:pt idx="369">
                  <c:v>-1.0094167400452929E-2</c:v>
                </c:pt>
                <c:pt idx="370">
                  <c:v>-9.8885982341197012E-3</c:v>
                </c:pt>
                <c:pt idx="371">
                  <c:v>-9.6749169355069276E-3</c:v>
                </c:pt>
                <c:pt idx="372">
                  <c:v>-9.4534475779457713E-3</c:v>
                </c:pt>
                <c:pt idx="373">
                  <c:v>-9.2245184412105413E-3</c:v>
                </c:pt>
                <c:pt idx="374">
                  <c:v>-8.9884615839541451E-3</c:v>
                </c:pt>
                <c:pt idx="375">
                  <c:v>-8.7456124222276693E-3</c:v>
                </c:pt>
                <c:pt idx="376">
                  <c:v>-8.4963093145257809E-3</c:v>
                </c:pt>
                <c:pt idx="377">
                  <c:v>-8.2408931537362659E-3</c:v>
                </c:pt>
                <c:pt idx="378">
                  <c:v>-7.9797069663149409E-3</c:v>
                </c:pt>
                <c:pt idx="379">
                  <c:v>-7.7130955189465902E-3</c:v>
                </c:pt>
                <c:pt idx="380">
                  <c:v>-7.4414049329022888E-3</c:v>
                </c:pt>
                <c:pt idx="381">
                  <c:v>-7.1649823062475068E-3</c:v>
                </c:pt>
                <c:pt idx="382">
                  <c:v>-6.8841753440063991E-3</c:v>
                </c:pt>
                <c:pt idx="383">
                  <c:v>-6.5993319963473934E-3</c:v>
                </c:pt>
                <c:pt idx="384">
                  <c:v>-6.3108001048056139E-3</c:v>
                </c:pt>
                <c:pt idx="385">
                  <c:v>-6.0189270565279424E-3</c:v>
                </c:pt>
                <c:pt idx="386">
                  <c:v>-5.7240594464846722E-3</c:v>
                </c:pt>
                <c:pt idx="387">
                  <c:v>-5.426542747570165E-3</c:v>
                </c:pt>
                <c:pt idx="388">
                  <c:v>-5.1267209884814785E-3</c:v>
                </c:pt>
                <c:pt idx="389">
                  <c:v>-4.8249364392480704E-3</c:v>
                </c:pt>
                <c:pt idx="390">
                  <c:v>-4.5215293042655952E-3</c:v>
                </c:pt>
                <c:pt idx="391">
                  <c:v>-4.2168374226761868E-3</c:v>
                </c:pt>
                <c:pt idx="392">
                  <c:v>-3.9111959759246112E-3</c:v>
                </c:pt>
                <c:pt idx="393">
                  <c:v>-3.6049372023192056E-3</c:v>
                </c:pt>
                <c:pt idx="394">
                  <c:v>-3.2983901184219094E-3</c:v>
                </c:pt>
                <c:pt idx="395">
                  <c:v>-2.9918802470950412E-3</c:v>
                </c:pt>
                <c:pt idx="396">
                  <c:v>-2.6857293520366338E-3</c:v>
                </c:pt>
                <c:pt idx="397">
                  <c:v>-2.3802551786483994E-3</c:v>
                </c:pt>
                <c:pt idx="398">
                  <c:v>-2.0757712010884832E-3</c:v>
                </c:pt>
                <c:pt idx="399">
                  <c:v>-1.7725863753750987E-3</c:v>
                </c:pt>
                <c:pt idx="400">
                  <c:v>-1.4710048984269974E-3</c:v>
                </c:pt>
                <c:pt idx="401">
                  <c:v>-1.1713259729423109E-3</c:v>
                </c:pt>
                <c:pt idx="402">
                  <c:v>-8.7384357803753365E-4</c:v>
                </c:pt>
                <c:pt idx="403">
                  <c:v>-5.7884624559180475E-4</c:v>
                </c:pt>
                <c:pt idx="404">
                  <c:v>-2.8661684226292949E-4</c:v>
                </c:pt>
                <c:pt idx="405">
                  <c:v>2.5676428355020375E-6</c:v>
                </c:pt>
                <c:pt idx="406">
                  <c:v>2.8843630478052329E-4</c:v>
                </c:pt>
                <c:pt idx="407">
                  <c:v>5.7072452377428251E-4</c:v>
                </c:pt>
                <c:pt idx="408">
                  <c:v>8.4917416030179382E-4</c:v>
                </c:pt>
                <c:pt idx="409">
                  <c:v>1.1235337444303328E-3</c:v>
                </c:pt>
                <c:pt idx="410">
                  <c:v>1.3935586591396071E-3</c:v>
                </c:pt>
                <c:pt idx="411">
                  <c:v>1.6590113175573018E-3</c:v>
                </c:pt>
                <c:pt idx="412">
                  <c:v>1.9196613339468316E-3</c:v>
                </c:pt>
                <c:pt idx="413">
                  <c:v>2.1752856882813892E-3</c:v>
                </c:pt>
                <c:pt idx="414">
                  <c:v>2.4256688842175106E-3</c:v>
                </c:pt>
                <c:pt idx="415">
                  <c:v>2.6706031002679681E-3</c:v>
                </c:pt>
                <c:pt idx="416">
                  <c:v>2.9098883339585269E-3</c:v>
                </c:pt>
                <c:pt idx="417">
                  <c:v>3.1433325387443811E-3</c:v>
                </c:pt>
                <c:pt idx="418">
                  <c:v>3.3707517534508624E-3</c:v>
                </c:pt>
                <c:pt idx="419">
                  <c:v>3.591970223997723E-3</c:v>
                </c:pt>
                <c:pt idx="420">
                  <c:v>3.8068205171618019E-3</c:v>
                </c:pt>
                <c:pt idx="421">
                  <c:v>4.0151436261323253E-3</c:v>
                </c:pt>
                <c:pt idx="422">
                  <c:v>4.216789067610402E-3</c:v>
                </c:pt>
                <c:pt idx="423">
                  <c:v>4.4116149702132235E-3</c:v>
                </c:pt>
                <c:pt idx="424">
                  <c:v>4.599488153944245E-3</c:v>
                </c:pt>
                <c:pt idx="425">
                  <c:v>4.7802842005021523E-3</c:v>
                </c:pt>
                <c:pt idx="426">
                  <c:v>4.9538875142100952E-3</c:v>
                </c:pt>
                <c:pt idx="427">
                  <c:v>5.1201913733601029E-3</c:v>
                </c:pt>
                <c:pt idx="428">
                  <c:v>5.279097971784219E-3</c:v>
                </c:pt>
                <c:pt idx="429">
                  <c:v>5.4305184504778725E-3</c:v>
                </c:pt>
                <c:pt idx="430">
                  <c:v>5.5743729191231189E-3</c:v>
                </c:pt>
                <c:pt idx="431">
                  <c:v>5.7105904673790675E-3</c:v>
                </c:pt>
                <c:pt idx="432">
                  <c:v>5.8391091658272637E-3</c:v>
                </c:pt>
                <c:pt idx="433">
                  <c:v>5.9598760564870679E-3</c:v>
                </c:pt>
                <c:pt idx="434">
                  <c:v>6.0728471328387323E-3</c:v>
                </c:pt>
                <c:pt idx="435">
                  <c:v>6.1779873093181642E-3</c:v>
                </c:pt>
                <c:pt idx="436">
                  <c:v>6.2752703802749638E-3</c:v>
                </c:pt>
                <c:pt idx="437">
                  <c:v>6.3646789684117661E-3</c:v>
                </c:pt>
                <c:pt idx="438">
                  <c:v>6.4462044627524723E-3</c:v>
                </c:pt>
                <c:pt idx="439">
                  <c:v>6.519846946214658E-3</c:v>
                </c:pt>
                <c:pt idx="440">
                  <c:v>6.5856151128864393E-3</c:v>
                </c:pt>
                <c:pt idx="441">
                  <c:v>6.6435261751424599E-3</c:v>
                </c:pt>
                <c:pt idx="442">
                  <c:v>6.6936057607559982E-3</c:v>
                </c:pt>
                <c:pt idx="443">
                  <c:v>6.7358878001931161E-3</c:v>
                </c:pt>
                <c:pt idx="444">
                  <c:v>6.7704144043011227E-3</c:v>
                </c:pt>
                <c:pt idx="445">
                  <c:v>6.7972357326305313E-3</c:v>
                </c:pt>
                <c:pt idx="446">
                  <c:v>6.8164098526514796E-3</c:v>
                </c:pt>
                <c:pt idx="447">
                  <c:v>6.8280025901508654E-3</c:v>
                </c:pt>
                <c:pt idx="448">
                  <c:v>6.8320873711177621E-3</c:v>
                </c:pt>
                <c:pt idx="449">
                  <c:v>6.828745055445215E-3</c:v>
                </c:pt>
                <c:pt idx="450">
                  <c:v>6.8180637627943547E-3</c:v>
                </c:pt>
                <c:pt idx="451">
                  <c:v>6.8001386909874451E-3</c:v>
                </c:pt>
                <c:pt idx="452">
                  <c:v>6.7750719273067771E-3</c:v>
                </c:pt>
                <c:pt idx="453">
                  <c:v>6.7429722530939831E-3</c:v>
                </c:pt>
                <c:pt idx="454">
                  <c:v>6.7039549420553936E-3</c:v>
                </c:pt>
                <c:pt idx="455">
                  <c:v>6.6581415526879191E-3</c:v>
                </c:pt>
                <c:pt idx="456">
                  <c:v>6.6056597152491826E-3</c:v>
                </c:pt>
                <c:pt idx="457">
                  <c:v>6.54664291369891E-3</c:v>
                </c:pt>
                <c:pt idx="458">
                  <c:v>6.481230263049689E-3</c:v>
                </c:pt>
                <c:pt idx="459">
                  <c:v>6.4095662825582305E-3</c:v>
                </c:pt>
                <c:pt idx="460">
                  <c:v>6.3318006651959403E-3</c:v>
                </c:pt>
                <c:pt idx="461">
                  <c:v>6.2480880438331322E-3</c:v>
                </c:pt>
                <c:pt idx="462">
                  <c:v>6.1585877545698026E-3</c:v>
                </c:pt>
                <c:pt idx="463">
                  <c:v>6.063463597638789E-3</c:v>
                </c:pt>
                <c:pt idx="464">
                  <c:v>5.9628835963046849E-3</c:v>
                </c:pt>
                <c:pt idx="465">
                  <c:v>5.8570197541691002E-3</c:v>
                </c:pt>
                <c:pt idx="466">
                  <c:v>5.7460478112903116E-3</c:v>
                </c:pt>
                <c:pt idx="467">
                  <c:v>5.6301469995081481E-3</c:v>
                </c:pt>
                <c:pt idx="468">
                  <c:v>5.5094997973587669E-3</c:v>
                </c:pt>
                <c:pt idx="469">
                  <c:v>5.3842916849503181E-3</c:v>
                </c:pt>
                <c:pt idx="470">
                  <c:v>5.2547108991525242E-3</c:v>
                </c:pt>
                <c:pt idx="471">
                  <c:v>5.1209481894469201E-3</c:v>
                </c:pt>
                <c:pt idx="472">
                  <c:v>4.9831965747646895E-3</c:v>
                </c:pt>
                <c:pt idx="473">
                  <c:v>4.8416511016226398E-3</c:v>
                </c:pt>
                <c:pt idx="474">
                  <c:v>4.6965086038561199E-3</c:v>
                </c:pt>
                <c:pt idx="475">
                  <c:v>4.5479674642286798E-3</c:v>
                </c:pt>
                <c:pt idx="476">
                  <c:v>4.3962273781828001E-3</c:v>
                </c:pt>
                <c:pt idx="477">
                  <c:v>4.2414891199819005E-3</c:v>
                </c:pt>
                <c:pt idx="478">
                  <c:v>4.0839543114733097E-3</c:v>
                </c:pt>
                <c:pt idx="479">
                  <c:v>3.9238251936884912E-3</c:v>
                </c:pt>
                <c:pt idx="480">
                  <c:v>3.7613044014842174E-3</c:v>
                </c:pt>
                <c:pt idx="481">
                  <c:v>3.5965947414067397E-3</c:v>
                </c:pt>
                <c:pt idx="482">
                  <c:v>3.4298989729490068E-3</c:v>
                </c:pt>
                <c:pt idx="483">
                  <c:v>3.2614195933607648E-3</c:v>
                </c:pt>
                <c:pt idx="484">
                  <c:v>3.0913586261487741E-3</c:v>
                </c:pt>
                <c:pt idx="485">
                  <c:v>2.9199174134007244E-3</c:v>
                </c:pt>
                <c:pt idx="486">
                  <c:v>2.74729641204665E-3</c:v>
                </c:pt>
                <c:pt idx="487">
                  <c:v>2.5736949941656748E-3</c:v>
                </c:pt>
                <c:pt idx="488">
                  <c:v>2.3993112514310022E-3</c:v>
                </c:pt>
                <c:pt idx="489">
                  <c:v>2.2243418037775978E-3</c:v>
                </c:pt>
                <c:pt idx="490">
                  <c:v>2.0489816123705901E-3</c:v>
                </c:pt>
                <c:pt idx="491">
                  <c:v>1.8734237969380424E-3</c:v>
                </c:pt>
                <c:pt idx="492">
                  <c:v>1.6978594575306413E-3</c:v>
                </c:pt>
                <c:pt idx="493">
                  <c:v>1.5224775007611352E-3</c:v>
                </c:pt>
                <c:pt idx="494">
                  <c:v>1.347464470570367E-3</c:v>
                </c:pt>
                <c:pt idx="495">
                  <c:v>1.1730043835625203E-3</c:v>
                </c:pt>
                <c:pt idx="496">
                  <c:v>9.9927856894839462E-4</c:v>
                </c:pt>
                <c:pt idx="497">
                  <c:v>8.2646551313241695E-4</c:v>
                </c:pt>
                <c:pt idx="498">
                  <c:v>6.5474070897338782E-4</c:v>
                </c:pt>
                <c:pt idx="499">
                  <c:v>4.8427650975093467E-4</c:v>
                </c:pt>
                <c:pt idx="500">
                  <c:v>3.152419878653806E-4</c:v>
                </c:pt>
                <c:pt idx="501">
                  <c:v>1.4780279829927634E-4</c:v>
                </c:pt>
                <c:pt idx="502">
                  <c:v>-1.7878953134216335E-5</c:v>
                </c:pt>
                <c:pt idx="503">
                  <c:v>-1.8164483672637038E-4</c:v>
                </c:pt>
                <c:pt idx="504">
                  <c:v>-3.4334022096827593E-4</c:v>
                </c:pt>
                <c:pt idx="505">
                  <c:v>-5.0281438977470977E-4</c:v>
                </c:pt>
                <c:pt idx="506">
                  <c:v>-6.5992065481066536E-4</c:v>
                </c:pt>
                <c:pt idx="507">
                  <c:v>-8.1451646289124047E-4</c:v>
                </c:pt>
                <c:pt idx="508">
                  <c:v>-9.6646349842436502E-4</c:v>
                </c:pt>
                <c:pt idx="509">
                  <c:v>-1.1156277808639994E-3</c:v>
                </c:pt>
                <c:pt idx="510">
                  <c:v>-1.2618797571447848E-3</c:v>
                </c:pt>
                <c:pt idx="511">
                  <c:v>-1.4050943890600992E-3</c:v>
                </c:pt>
                <c:pt idx="512">
                  <c:v>-1.5451512355557084E-3</c:v>
                </c:pt>
                <c:pt idx="513">
                  <c:v>-1.6819345298996549E-3</c:v>
                </c:pt>
                <c:pt idx="514">
                  <c:v>-1.8153332516959789E-3</c:v>
                </c:pt>
                <c:pt idx="515">
                  <c:v>-1.9452411937085703E-3</c:v>
                </c:pt>
                <c:pt idx="516">
                  <c:v>-2.0715570234583203E-3</c:v>
                </c:pt>
                <c:pt idx="517">
                  <c:v>-2.1941843395625535E-3</c:v>
                </c:pt>
                <c:pt idx="518">
                  <c:v>-2.313031722782119E-3</c:v>
                </c:pt>
                <c:pt idx="519">
                  <c:v>-2.428012781747535E-3</c:v>
                </c:pt>
                <c:pt idx="520">
                  <c:v>-2.539046193332499E-3</c:v>
                </c:pt>
                <c:pt idx="521">
                  <c:v>-2.6460557376507821E-3</c:v>
                </c:pt>
                <c:pt idx="522">
                  <c:v>-2.7489703276510347E-3</c:v>
                </c:pt>
                <c:pt idx="523">
                  <c:v>-2.8477240332912893E-3</c:v>
                </c:pt>
                <c:pt idx="524">
                  <c:v>-2.9422561002728775E-3</c:v>
                </c:pt>
                <c:pt idx="525">
                  <c:v>-3.0325109633278641E-3</c:v>
                </c:pt>
                <c:pt idx="526">
                  <c:v>-3.1184382540464309E-3</c:v>
                </c:pt>
                <c:pt idx="527">
                  <c:v>-3.1999928032464195E-3</c:v>
                </c:pt>
                <c:pt idx="528">
                  <c:v>-3.2771346378861754E-3</c:v>
                </c:pt>
                <c:pt idx="529">
                  <c:v>-3.349828972533074E-3</c:v>
                </c:pt>
                <c:pt idx="530">
                  <c:v>-3.4180461954005995E-3</c:v>
                </c:pt>
                <c:pt idx="531">
                  <c:v>-3.4817618489801361E-3</c:v>
                </c:pt>
                <c:pt idx="532">
                  <c:v>-3.540956605293917E-3</c:v>
                </c:pt>
                <c:pt idx="533">
                  <c:v>-3.5956162358113247E-3</c:v>
                </c:pt>
                <c:pt idx="534">
                  <c:v>-3.6457315760684977E-3</c:v>
                </c:pt>
                <c:pt idx="535">
                  <c:v>-3.6912984850476921E-3</c:v>
                </c:pt>
                <c:pt idx="536">
                  <c:v>-3.7323177993759393E-3</c:v>
                </c:pt>
                <c:pt idx="537">
                  <c:v>-3.7687952824107182E-3</c:v>
                </c:pt>
                <c:pt idx="538">
                  <c:v>-3.8007415682926871E-3</c:v>
                </c:pt>
                <c:pt idx="539">
                  <c:v>-3.8281721010471892E-3</c:v>
                </c:pt>
                <c:pt idx="540">
                  <c:v>-3.8511070688294138E-3</c:v>
                </c:pt>
                <c:pt idx="541">
                  <c:v>-3.8695713334165605E-3</c:v>
                </c:pt>
                <c:pt idx="542">
                  <c:v>-3.8835943550503613E-3</c:v>
                </c:pt>
                <c:pt idx="543">
                  <c:v>-3.8932101127547442E-3</c:v>
                </c:pt>
                <c:pt idx="544">
                  <c:v>-3.8984570202464999E-3</c:v>
                </c:pt>
                <c:pt idx="545">
                  <c:v>-3.8993778375742694E-3</c:v>
                </c:pt>
                <c:pt idx="546">
                  <c:v>-3.8960195786245135E-3</c:v>
                </c:pt>
                <c:pt idx="547">
                  <c:v>-3.8884334146393369E-3</c:v>
                </c:pt>
                <c:pt idx="548">
                  <c:v>-3.8766745738978911E-3</c:v>
                </c:pt>
                <c:pt idx="549">
                  <c:v>-3.8608022377208222E-3</c:v>
                </c:pt>
                <c:pt idx="550">
                  <c:v>-3.840879432958591E-3</c:v>
                </c:pt>
                <c:pt idx="551">
                  <c:v>-3.8169729211368075E-3</c:v>
                </c:pt>
                <c:pt idx="552">
                  <c:v>-3.7891530844257407E-3</c:v>
                </c:pt>
                <c:pt idx="553">
                  <c:v>-3.7574938086162787E-3</c:v>
                </c:pt>
                <c:pt idx="554">
                  <c:v>-3.722072363283431E-3</c:v>
                </c:pt>
                <c:pt idx="555">
                  <c:v>-3.6829692793161999E-3</c:v>
                </c:pt>
                <c:pt idx="556">
                  <c:v>-3.6402682240096202E-3</c:v>
                </c:pt>
                <c:pt idx="557">
                  <c:v>-3.5940558738995505E-3</c:v>
                </c:pt>
                <c:pt idx="558">
                  <c:v>-3.5444217855359998E-3</c:v>
                </c:pt>
                <c:pt idx="559">
                  <c:v>-3.4914582643859396E-3</c:v>
                </c:pt>
                <c:pt idx="560">
                  <c:v>-3.4352602320559845E-3</c:v>
                </c:pt>
                <c:pt idx="561">
                  <c:v>-3.3759250920316116E-3</c:v>
                </c:pt>
                <c:pt idx="562">
                  <c:v>-3.31355259411886E-3</c:v>
                </c:pt>
                <c:pt idx="563">
                  <c:v>-3.2482446977870234E-3</c:v>
                </c:pt>
                <c:pt idx="564">
                  <c:v>-3.180105434595213E-3</c:v>
                </c:pt>
                <c:pt idx="565">
                  <c:v>-3.1092407698946048E-3</c:v>
                </c:pt>
                <c:pt idx="566">
                  <c:v>-3.035758463993747E-3</c:v>
                </c:pt>
                <c:pt idx="567">
                  <c:v>-2.9597679329633995E-3</c:v>
                </c:pt>
                <c:pt idx="568">
                  <c:v>-2.8813801092690099E-3</c:v>
                </c:pt>
                <c:pt idx="569">
                  <c:v>-2.8007073024019476E-3</c:v>
                </c:pt>
                <c:pt idx="570">
                  <c:v>-2.717863059684072E-3</c:v>
                </c:pt>
                <c:pt idx="571">
                  <c:v>-2.6329620274163309E-3</c:v>
                </c:pt>
                <c:pt idx="572">
                  <c:v>-2.5461198125319336E-3</c:v>
                </c:pt>
                <c:pt idx="573">
                  <c:v>-2.4574528449202273E-3</c:v>
                </c:pt>
                <c:pt idx="574">
                  <c:v>-2.3670782405705469E-3</c:v>
                </c:pt>
                <c:pt idx="575">
                  <c:v>-2.2751136656915562E-3</c:v>
                </c:pt>
                <c:pt idx="576">
                  <c:v>-2.1816772019478802E-3</c:v>
                </c:pt>
                <c:pt idx="577">
                  <c:v>-2.0868872129582005E-3</c:v>
                </c:pt>
                <c:pt idx="578">
                  <c:v>-1.9908622121856002E-3</c:v>
                </c:pt>
                <c:pt idx="579">
                  <c:v>-1.8937207323535907E-3</c:v>
                </c:pt>
                <c:pt idx="580">
                  <c:v>-1.7955811965104113E-3</c:v>
                </c:pt>
                <c:pt idx="581">
                  <c:v>-1.6965617908610009E-3</c:v>
                </c:pt>
                <c:pt idx="582">
                  <c:v>-1.5967803394799085E-3</c:v>
                </c:pt>
                <c:pt idx="583">
                  <c:v>-1.4963541810147016E-3</c:v>
                </c:pt>
                <c:pt idx="584">
                  <c:v>-1.3954000474809096E-3</c:v>
                </c:pt>
                <c:pt idx="585">
                  <c:v>-1.2940339452485114E-3</c:v>
                </c:pt>
                <c:pt idx="586">
                  <c:v>-1.1923710383112303E-3</c:v>
                </c:pt>
                <c:pt idx="587">
                  <c:v>-1.0905255339263703E-3</c:v>
                </c:pt>
                <c:pt idx="588">
                  <c:v>-9.8861057070902952E-4</c:v>
                </c:pt>
                <c:pt idx="589">
                  <c:v>-8.8673810925788896E-4</c:v>
                </c:pt>
                <c:pt idx="590">
                  <c:v>-7.8501882538542858E-4</c:v>
                </c:pt>
                <c:pt idx="591">
                  <c:v>-6.8356200602378778E-4</c:v>
                </c:pt>
                <c:pt idx="592">
                  <c:v>-5.824754478674192E-4</c:v>
                </c:pt>
                <c:pt idx="593">
                  <c:v>-4.8186535881675902E-4</c:v>
                </c:pt>
                <c:pt idx="594">
                  <c:v>-3.8183626227606196E-4</c:v>
                </c:pt>
                <c:pt idx="595">
                  <c:v>-2.8249090436090196E-4</c:v>
                </c:pt>
                <c:pt idx="596">
                  <c:v>-1.8393016406120094E-4</c:v>
                </c:pt>
                <c:pt idx="597">
                  <c:v>-8.6252966408299075E-5</c:v>
                </c:pt>
                <c:pt idx="598">
                  <c:v>1.0443801313719109E-5</c:v>
                </c:pt>
                <c:pt idx="599">
                  <c:v>1.0606537027414015E-4</c:v>
                </c:pt>
                <c:pt idx="600">
                  <c:v>2.0051916768183686E-4</c:v>
                </c:pt>
                <c:pt idx="601">
                  <c:v>2.93714891219439E-4</c:v>
                </c:pt>
                <c:pt idx="602">
                  <c:v>3.8556458029589263E-4</c:v>
                </c:pt>
                <c:pt idx="603">
                  <c:v>4.7598268409090871E-4</c:v>
                </c:pt>
                <c:pt idx="604">
                  <c:v>5.6488612636455826E-4</c:v>
                </c:pt>
                <c:pt idx="605">
                  <c:v>6.5219436701236672E-4</c:v>
                </c:pt>
                <c:pt idx="606">
                  <c:v>7.3782946034346708E-4</c:v>
                </c:pt>
                <c:pt idx="607">
                  <c:v>8.2171611006916223E-4</c:v>
                </c:pt>
                <c:pt idx="608">
                  <c:v>9.0378172098082993E-4</c:v>
                </c:pt>
                <c:pt idx="609">
                  <c:v>9.8395644731096715E-4</c:v>
                </c:pt>
                <c:pt idx="610">
                  <c:v>1.0621732377610188E-3</c:v>
                </c:pt>
                <c:pt idx="611">
                  <c:v>1.138367877193347E-3</c:v>
                </c:pt>
                <c:pt idx="612">
                  <c:v>1.2124790249762804E-3</c:v>
                </c:pt>
                <c:pt idx="613">
                  <c:v>1.2844482499831389E-3</c:v>
                </c:pt>
                <c:pt idx="614">
                  <c:v>1.3542200622388353E-3</c:v>
                </c:pt>
                <c:pt idx="615">
                  <c:v>1.421741941220557E-3</c:v>
                </c:pt>
                <c:pt idx="616">
                  <c:v>1.486964360808897E-3</c:v>
                </c:pt>
                <c:pt idx="617">
                  <c:v>1.5498408109005102E-3</c:v>
                </c:pt>
                <c:pt idx="618">
                  <c:v>1.6103278156861661E-3</c:v>
                </c:pt>
                <c:pt idx="619">
                  <c:v>1.6683849486051477E-3</c:v>
                </c:pt>
                <c:pt idx="620">
                  <c:v>1.7239748439892705E-3</c:v>
                </c:pt>
                <c:pt idx="621">
                  <c:v>1.777063205409414E-3</c:v>
                </c:pt>
                <c:pt idx="622">
                  <c:v>1.8276188107434199E-3</c:v>
                </c:pt>
                <c:pt idx="623">
                  <c:v>1.8756135139853455E-3</c:v>
                </c:pt>
                <c:pt idx="624">
                  <c:v>1.9210222438165378E-3</c:v>
                </c:pt>
                <c:pt idx="625">
                  <c:v>1.9638229989665038E-3</c:v>
                </c:pt>
                <c:pt idx="626">
                  <c:v>2.0039968403903971E-3</c:v>
                </c:pt>
                <c:pt idx="627">
                  <c:v>2.0415278802919205E-3</c:v>
                </c:pt>
                <c:pt idx="628">
                  <c:v>2.0764032680291034E-3</c:v>
                </c:pt>
                <c:pt idx="629">
                  <c:v>2.1086131729365319E-3</c:v>
                </c:pt>
                <c:pt idx="630">
                  <c:v>2.138150764103449E-3</c:v>
                </c:pt>
                <c:pt idx="631">
                  <c:v>2.165012187151847E-3</c:v>
                </c:pt>
                <c:pt idx="632">
                  <c:v>2.1891965380585292E-3</c:v>
                </c:pt>
                <c:pt idx="633">
                  <c:v>2.2107058340691509E-3</c:v>
                </c:pt>
                <c:pt idx="634">
                  <c:v>2.2295449817561E-3</c:v>
                </c:pt>
                <c:pt idx="635">
                  <c:v>2.2457217422749386E-3</c:v>
                </c:pt>
                <c:pt idx="636">
                  <c:v>2.2592466938753594E-3</c:v>
                </c:pt>
                <c:pt idx="637">
                  <c:v>2.2701331917263784E-3</c:v>
                </c:pt>
                <c:pt idx="638">
                  <c:v>2.2783973251220488E-3</c:v>
                </c:pt>
                <c:pt idx="639">
                  <c:v>2.2840578721287606E-3</c:v>
                </c:pt>
                <c:pt idx="640">
                  <c:v>2.2871362517465493E-3</c:v>
                </c:pt>
                <c:pt idx="641">
                  <c:v>2.2876564736547082E-3</c:v>
                </c:pt>
                <c:pt idx="642">
                  <c:v>2.2856450856145495E-3</c:v>
                </c:pt>
                <c:pt idx="643">
                  <c:v>2.2811311186079208E-3</c:v>
                </c:pt>
                <c:pt idx="644">
                  <c:v>2.2741460297892105E-3</c:v>
                </c:pt>
                <c:pt idx="645">
                  <c:v>2.2647236433336292E-3</c:v>
                </c:pt>
                <c:pt idx="646">
                  <c:v>2.2529000892628076E-3</c:v>
                </c:pt>
                <c:pt idx="647">
                  <c:v>2.2387137403386513E-3</c:v>
                </c:pt>
                <c:pt idx="648">
                  <c:v>2.2222051471072791E-3</c:v>
                </c:pt>
                <c:pt idx="649">
                  <c:v>2.2034169711876196E-3</c:v>
                </c:pt>
                <c:pt idx="650">
                  <c:v>2.1823939168942111E-3</c:v>
                </c:pt>
                <c:pt idx="651">
                  <c:v>2.1591826612866911E-3</c:v>
                </c:pt>
                <c:pt idx="652">
                  <c:v>2.1338317827419902E-3</c:v>
                </c:pt>
                <c:pt idx="653">
                  <c:v>2.1063916881449204E-3</c:v>
                </c:pt>
                <c:pt idx="654">
                  <c:v>2.0769145387915904E-3</c:v>
                </c:pt>
                <c:pt idx="655">
                  <c:v>2.0454541751072485E-3</c:v>
                </c:pt>
                <c:pt idx="656">
                  <c:v>2.01206604027321E-3</c:v>
                </c:pt>
                <c:pt idx="657">
                  <c:v>1.9768071028651978E-3</c:v>
                </c:pt>
                <c:pt idx="658">
                  <c:v>1.9397357786002153E-3</c:v>
                </c:pt>
                <c:pt idx="659">
                  <c:v>1.9009118512932077E-3</c:v>
                </c:pt>
                <c:pt idx="660">
                  <c:v>1.8603963931217316E-3</c:v>
                </c:pt>
                <c:pt idx="661">
                  <c:v>1.8182516843005311E-3</c:v>
                </c:pt>
                <c:pt idx="662">
                  <c:v>1.7745411322626133E-3</c:v>
                </c:pt>
                <c:pt idx="663">
                  <c:v>1.7293291904475361E-3</c:v>
                </c:pt>
                <c:pt idx="664">
                  <c:v>1.6826812767956187E-3</c:v>
                </c:pt>
                <c:pt idx="665">
                  <c:v>1.6346636920426864E-3</c:v>
                </c:pt>
                <c:pt idx="666">
                  <c:v>1.5853435379159699E-3</c:v>
                </c:pt>
                <c:pt idx="667">
                  <c:v>1.5347886353220832E-3</c:v>
                </c:pt>
                <c:pt idx="668">
                  <c:v>1.4830674426265951E-3</c:v>
                </c:pt>
                <c:pt idx="669">
                  <c:v>1.430248974112084E-3</c:v>
                </c:pt>
                <c:pt idx="670">
                  <c:v>1.3764027187113874E-3</c:v>
                </c:pt>
                <c:pt idx="671">
                  <c:v>1.3215985591025995E-3</c:v>
                </c:pt>
                <c:pt idx="672">
                  <c:v>1.265906691254221E-3</c:v>
                </c:pt>
                <c:pt idx="673">
                  <c:v>1.2093975445090729E-3</c:v>
                </c:pt>
                <c:pt idx="674">
                  <c:v>1.1521417022865971E-3</c:v>
                </c:pt>
                <c:pt idx="675">
                  <c:v>1.0942098234908567E-3</c:v>
                </c:pt>
                <c:pt idx="676">
                  <c:v>1.0356725647014051E-3</c:v>
                </c:pt>
                <c:pt idx="677">
                  <c:v>9.7660050322526722E-4</c:v>
                </c:pt>
                <c:pt idx="678">
                  <c:v>9.1706406108584861E-4</c:v>
                </c:pt>
                <c:pt idx="679">
                  <c:v>8.5713343002321359E-4</c:v>
                </c:pt>
                <c:pt idx="680">
                  <c:v>7.9687849757532035E-4</c:v>
                </c:pt>
                <c:pt idx="681">
                  <c:v>7.3636877430866693E-4</c:v>
                </c:pt>
                <c:pt idx="682">
                  <c:v>6.7567332226730129E-4</c:v>
                </c:pt>
                <c:pt idx="683">
                  <c:v>6.1486068469958355E-4</c:v>
                </c:pt>
                <c:pt idx="684">
                  <c:v>5.5399881712676902E-4</c:v>
                </c:pt>
                <c:pt idx="685">
                  <c:v>4.9315501981223898E-4</c:v>
                </c:pt>
                <c:pt idx="686">
                  <c:v>4.3239587168597028E-4</c:v>
                </c:pt>
                <c:pt idx="687">
                  <c:v>3.7178716577790892E-4</c:v>
                </c:pt>
                <c:pt idx="688">
                  <c:v>3.1139384621270937E-4</c:v>
                </c:pt>
                <c:pt idx="689">
                  <c:v>2.5127994681520965E-4</c:v>
                </c:pt>
                <c:pt idx="690">
                  <c:v>1.9150853136717071E-4</c:v>
                </c:pt>
                <c:pt idx="691">
                  <c:v>1.321416355668497E-4</c:v>
                </c:pt>
                <c:pt idx="692">
                  <c:v>7.3240210725840013E-5</c:v>
                </c:pt>
                <c:pt idx="693">
                  <c:v>1.4864069245720118E-5</c:v>
                </c:pt>
                <c:pt idx="694">
                  <c:v>-4.2928168091812408E-5</c:v>
                </c:pt>
                <c:pt idx="695">
                  <c:v>-1.0007912298531929E-4</c:v>
                </c:pt>
                <c:pt idx="696">
                  <c:v>-1.5653270859564139E-4</c:v>
                </c:pt>
                <c:pt idx="697">
                  <c:v>-2.1223417661872176E-4</c:v>
                </c:pt>
                <c:pt idx="698">
                  <c:v>-2.6713016242270113E-4</c:v>
                </c:pt>
                <c:pt idx="699">
                  <c:v>-3.2116872822546966E-4</c:v>
                </c:pt>
                <c:pt idx="700">
                  <c:v>-3.7429940429091133E-4</c:v>
                </c:pt>
                <c:pt idx="701">
                  <c:v>-4.2647322812345081E-4</c:v>
                </c:pt>
                <c:pt idx="702">
                  <c:v>-4.7764278164223045E-4</c:v>
                </c:pt>
                <c:pt idx="703">
                  <c:v>-5.2776222632195877E-4</c:v>
                </c:pt>
                <c:pt idx="704">
                  <c:v>-5.7678733628295856E-4</c:v>
                </c:pt>
                <c:pt idx="705">
                  <c:v>-6.2467552932514783E-4</c:v>
                </c:pt>
                <c:pt idx="706">
                  <c:v>-6.7138589588939049E-4</c:v>
                </c:pt>
                <c:pt idx="707">
                  <c:v>-7.1687922594571019E-4</c:v>
                </c:pt>
                <c:pt idx="708">
                  <c:v>-7.6111803379805276E-4</c:v>
                </c:pt>
                <c:pt idx="709">
                  <c:v>-8.0406658080690863E-4</c:v>
                </c:pt>
                <c:pt idx="710">
                  <c:v>-8.4569089602394912E-4</c:v>
                </c:pt>
                <c:pt idx="711">
                  <c:v>-8.8595879474279854E-4</c:v>
                </c:pt>
                <c:pt idx="712">
                  <c:v>-9.2483989496738167E-4</c:v>
                </c:pt>
                <c:pt idx="713">
                  <c:v>-9.6230563180211073E-4</c:v>
                </c:pt>
                <c:pt idx="714">
                  <c:v>-9.9832926977010822E-4</c:v>
                </c:pt>
                <c:pt idx="715">
                  <c:v>-1.0328859130690586E-3</c:v>
                </c:pt>
                <c:pt idx="716">
                  <c:v>-1.0659525137717597E-3</c:v>
                </c:pt>
                <c:pt idx="717">
                  <c:v>-1.0975078779867399E-3</c:v>
                </c:pt>
                <c:pt idx="718">
                  <c:v>-1.1275326699889884E-3</c:v>
                </c:pt>
                <c:pt idx="719">
                  <c:v>-1.1560094143397981E-3</c:v>
                </c:pt>
                <c:pt idx="720">
                  <c:v>-1.1829224960092193E-3</c:v>
                </c:pt>
                <c:pt idx="721">
                  <c:v>-1.2082581585225217E-3</c:v>
                </c:pt>
                <c:pt idx="722">
                  <c:v>-1.2320045001488304E-3</c:v>
                </c:pt>
                <c:pt idx="723">
                  <c:v>-1.2541514681569978E-3</c:v>
                </c:pt>
                <c:pt idx="724">
                  <c:v>-1.2746908511603525E-3</c:v>
                </c:pt>
                <c:pt idx="725">
                  <c:v>-1.2936162695757585E-3</c:v>
                </c:pt>
                <c:pt idx="726">
                  <c:v>-1.3109231642262076E-3</c:v>
                </c:pt>
                <c:pt idx="727">
                  <c:v>-1.3266087831121931E-3</c:v>
                </c:pt>
                <c:pt idx="728">
                  <c:v>-1.3406721663870684E-3</c:v>
                </c:pt>
                <c:pt idx="729">
                  <c:v>-1.3531141295620788E-3</c:v>
                </c:pt>
                <c:pt idx="730">
                  <c:v>-1.3639372449805107E-3</c:v>
                </c:pt>
                <c:pt idx="731">
                  <c:v>-1.3731458215911901E-3</c:v>
                </c:pt>
                <c:pt idx="732">
                  <c:v>-1.3807458830610506E-3</c:v>
                </c:pt>
                <c:pt idx="733">
                  <c:v>-1.3867451442619617E-3</c:v>
                </c:pt>
                <c:pt idx="734">
                  <c:v>-1.3911529861719597E-3</c:v>
                </c:pt>
                <c:pt idx="735">
                  <c:v>-1.3939804292335198E-3</c:v>
                </c:pt>
                <c:pt idx="736">
                  <c:v>-1.395240105206412E-3</c:v>
                </c:pt>
                <c:pt idx="737">
                  <c:v>-1.3949462275625012E-3</c:v>
                </c:pt>
                <c:pt idx="738">
                  <c:v>-1.393114560464509E-3</c:v>
                </c:pt>
                <c:pt idx="739">
                  <c:v>-1.3897623863756408E-3</c:v>
                </c:pt>
                <c:pt idx="740">
                  <c:v>-1.3849084723452105E-3</c:v>
                </c:pt>
                <c:pt idx="741">
                  <c:v>-1.3785730350205586E-3</c:v>
                </c:pt>
                <c:pt idx="742">
                  <c:v>-1.3707777044324691E-3</c:v>
                </c:pt>
                <c:pt idx="743">
                  <c:v>-1.3615454866034802E-3</c:v>
                </c:pt>
                <c:pt idx="744">
                  <c:v>-1.3509007250326107E-3</c:v>
                </c:pt>
                <c:pt idx="745">
                  <c:v>-1.3388690611058005E-3</c:v>
                </c:pt>
                <c:pt idx="746">
                  <c:v>-1.3254773934847208E-3</c:v>
                </c:pt>
                <c:pt idx="747">
                  <c:v>-1.3107538365293003E-3</c:v>
                </c:pt>
                <c:pt idx="748">
                  <c:v>-1.2947276778056804E-3</c:v>
                </c:pt>
                <c:pt idx="749">
                  <c:v>-1.2774293347350401E-3</c:v>
                </c:pt>
                <c:pt idx="750">
                  <c:v>-1.2588903104394106E-3</c:v>
                </c:pt>
                <c:pt idx="751">
                  <c:v>-1.2391431488385091E-3</c:v>
                </c:pt>
                <c:pt idx="752">
                  <c:v>-1.2182213890553264E-3</c:v>
                </c:pt>
                <c:pt idx="753">
                  <c:v>-1.1961595191845448E-3</c:v>
                </c:pt>
                <c:pt idx="754">
                  <c:v>-1.1729929294831392E-3</c:v>
                </c:pt>
                <c:pt idx="755">
                  <c:v>-1.1487578650386503E-3</c:v>
                </c:pt>
                <c:pt idx="756">
                  <c:v>-1.1234913779706174E-3</c:v>
                </c:pt>
                <c:pt idx="757">
                  <c:v>-1.0972312792252893E-3</c:v>
                </c:pt>
                <c:pt idx="758">
                  <c:v>-1.0700160900196263E-3</c:v>
                </c:pt>
                <c:pt idx="759">
                  <c:v>-1.0418849929878108E-3</c:v>
                </c:pt>
                <c:pt idx="760">
                  <c:v>-1.0128777830932592E-3</c:v>
                </c:pt>
                <c:pt idx="761">
                  <c:v>-9.8303481835706336E-4</c:v>
                </c:pt>
                <c:pt idx="762">
                  <c:v>-9.5239697046272699E-4</c:v>
                </c:pt>
                <c:pt idx="763">
                  <c:v>-9.2100557528968863E-4</c:v>
                </c:pt>
                <c:pt idx="764">
                  <c:v>-8.8890238343300541E-4</c:v>
                </c:pt>
                <c:pt idx="765">
                  <c:v>-8.5612951076528224E-4</c:v>
                </c:pt>
                <c:pt idx="766">
                  <c:v>-8.227293890899069E-4</c:v>
                </c:pt>
                <c:pt idx="767">
                  <c:v>-7.88744716944748E-4</c:v>
                </c:pt>
                <c:pt idx="768">
                  <c:v>-7.5421841060540392E-4</c:v>
                </c:pt>
                <c:pt idx="769">
                  <c:v>-7.19193555341125E-4</c:v>
                </c:pt>
                <c:pt idx="770">
                  <c:v>-6.8371335697421632E-4</c:v>
                </c:pt>
                <c:pt idx="771">
                  <c:v>-6.4782109379455223E-4</c:v>
                </c:pt>
                <c:pt idx="772">
                  <c:v>-6.115600688755701E-4</c:v>
                </c:pt>
                <c:pt idx="773">
                  <c:v>-5.7497356284234467E-4</c:v>
                </c:pt>
                <c:pt idx="774">
                  <c:v>-5.381047871379661E-4</c:v>
                </c:pt>
                <c:pt idx="775">
                  <c:v>-5.0099683783571105E-4</c:v>
                </c:pt>
                <c:pt idx="776">
                  <c:v>-4.6369265003852293E-4</c:v>
                </c:pt>
                <c:pt idx="777">
                  <c:v>-4.2623495291334778E-4</c:v>
                </c:pt>
                <c:pt idx="778">
                  <c:v>-3.8866622540156262E-4</c:v>
                </c:pt>
                <c:pt idx="779">
                  <c:v>-3.5102865264485588E-4</c:v>
                </c:pt>
                <c:pt idx="780">
                  <c:v>-3.133640831696682E-4</c:v>
                </c:pt>
                <c:pt idx="781">
                  <c:v>-2.7571398686685161E-4</c:v>
                </c:pt>
                <c:pt idx="782">
                  <c:v>-2.3811941380393574E-4</c:v>
                </c:pt>
                <c:pt idx="783">
                  <c:v>-2.0062095390717145E-4</c:v>
                </c:pt>
                <c:pt idx="784">
                  <c:v>-1.6325869754659113E-4</c:v>
                </c:pt>
                <c:pt idx="785">
                  <c:v>-1.260721970575843E-4</c:v>
                </c:pt>
                <c:pt idx="786">
                  <c:v>-8.9100429231240771E-5</c:v>
                </c:pt>
                <c:pt idx="787">
                  <c:v>-5.2381758803152906E-5</c:v>
                </c:pt>
                <c:pt idx="788">
                  <c:v>-1.5953902969933174E-5</c:v>
                </c:pt>
                <c:pt idx="789">
                  <c:v>2.0146103039999676E-5</c:v>
                </c:pt>
                <c:pt idx="790">
                  <c:v>5.5881939314415124E-5</c:v>
                </c:pt>
                <c:pt idx="791">
                  <c:v>9.1218033500367959E-5</c:v>
                </c:pt>
                <c:pt idx="792">
                  <c:v>1.261195919194779E-4</c:v>
                </c:pt>
                <c:pt idx="793">
                  <c:v>1.6055262953338333E-4</c:v>
                </c:pt>
                <c:pt idx="794">
                  <c:v>1.9448399874010154E-4</c:v>
                </c:pt>
                <c:pt idx="795">
                  <c:v>2.2788141698242698E-4</c:v>
                </c:pt>
                <c:pt idx="796">
                  <c:v>2.6071349315126557E-4</c:v>
                </c:pt>
                <c:pt idx="797">
                  <c:v>2.9294975276856865E-4</c:v>
                </c:pt>
                <c:pt idx="798">
                  <c:v>3.2456066193623997E-4</c:v>
                </c:pt>
                <c:pt idx="799">
                  <c:v>3.5551765003731875E-4</c:v>
                </c:pt>
                <c:pt idx="800">
                  <c:v>3.8579313117922953E-4</c:v>
                </c:pt>
                <c:pt idx="801">
                  <c:v>4.1536052436923036E-4</c:v>
                </c:pt>
                <c:pt idx="802">
                  <c:v>4.4419427241312003E-4</c:v>
                </c:pt>
                <c:pt idx="803">
                  <c:v>4.7226985953086921E-4</c:v>
                </c:pt>
                <c:pt idx="804">
                  <c:v>4.9956382768415013E-4</c:v>
                </c:pt>
                <c:pt idx="805">
                  <c:v>5.2605379161015965E-4</c:v>
                </c:pt>
                <c:pt idx="806">
                  <c:v>5.5171845256101089E-4</c:v>
                </c:pt>
                <c:pt idx="807">
                  <c:v>5.7653761074543015E-4</c:v>
                </c:pt>
                <c:pt idx="808">
                  <c:v>6.0049217647364928E-4</c:v>
                </c:pt>
                <c:pt idx="809">
                  <c:v>6.2356418000758009E-4</c:v>
                </c:pt>
                <c:pt idx="810">
                  <c:v>6.4573678011678112E-4</c:v>
                </c:pt>
                <c:pt idx="811">
                  <c:v>6.6699427134581969E-4</c:v>
                </c:pt>
                <c:pt idx="812">
                  <c:v>6.8732208999822998E-4</c:v>
                </c:pt>
                <c:pt idx="813">
                  <c:v>7.0670681884157059E-4</c:v>
                </c:pt>
                <c:pt idx="814">
                  <c:v>7.251361905437001E-4</c:v>
                </c:pt>
                <c:pt idx="815">
                  <c:v>7.4259908984776989E-4</c:v>
                </c:pt>
                <c:pt idx="816">
                  <c:v>7.590855544951508E-4</c:v>
                </c:pt>
                <c:pt idx="817">
                  <c:v>7.7458677491015933E-4</c:v>
                </c:pt>
                <c:pt idx="818">
                  <c:v>7.8909509265577028E-4</c:v>
                </c:pt>
                <c:pt idx="819">
                  <c:v>8.0260399767564938E-4</c:v>
                </c:pt>
                <c:pt idx="820">
                  <c:v>8.151081243373496E-4</c:v>
                </c:pt>
                <c:pt idx="821">
                  <c:v>8.2660324629060984E-4</c:v>
                </c:pt>
                <c:pt idx="822">
                  <c:v>8.3708627015880929E-4</c:v>
                </c:pt>
                <c:pt idx="823">
                  <c:v>8.4655522808217004E-4</c:v>
                </c:pt>
                <c:pt idx="824">
                  <c:v>8.5500926912799105E-4</c:v>
                </c:pt>
                <c:pt idx="825">
                  <c:v>8.6244864959145878E-4</c:v>
                </c:pt>
                <c:pt idx="826">
                  <c:v>8.6887472220645127E-4</c:v>
                </c:pt>
                <c:pt idx="827">
                  <c:v>8.74289924286141E-4</c:v>
                </c:pt>
                <c:pt idx="828">
                  <c:v>8.7869776481896977E-4</c:v>
                </c:pt>
                <c:pt idx="829">
                  <c:v>8.8210281054068064E-4</c:v>
                </c:pt>
                <c:pt idx="830">
                  <c:v>8.845106710080701E-4</c:v>
                </c:pt>
                <c:pt idx="831">
                  <c:v>8.8592798269974959E-4</c:v>
                </c:pt>
                <c:pt idx="832">
                  <c:v>8.8636239216794907E-4</c:v>
                </c:pt>
                <c:pt idx="833">
                  <c:v>8.8582253827070891E-4</c:v>
                </c:pt>
                <c:pt idx="834">
                  <c:v>8.8431803350894934E-4</c:v>
                </c:pt>
                <c:pt idx="835">
                  <c:v>8.8185944449848883E-4</c:v>
                </c:pt>
                <c:pt idx="836">
                  <c:v>8.7845827160432099E-4</c:v>
                </c:pt>
                <c:pt idx="837">
                  <c:v>8.7412692776795212E-4</c:v>
                </c:pt>
                <c:pt idx="838">
                  <c:v>8.6887871655594306E-4</c:v>
                </c:pt>
                <c:pt idx="839">
                  <c:v>8.6272780946135795E-4</c:v>
                </c:pt>
                <c:pt idx="840">
                  <c:v>8.556892224884094E-4</c:v>
                </c:pt>
                <c:pt idx="841">
                  <c:v>8.4777879205335735E-4</c:v>
                </c:pt>
                <c:pt idx="842">
                  <c:v>8.3901315023051336E-4</c:v>
                </c:pt>
                <c:pt idx="843">
                  <c:v>8.2940969937876294E-4</c:v>
                </c:pt>
                <c:pt idx="844">
                  <c:v>8.1898658618009129E-4</c:v>
                </c:pt>
                <c:pt idx="845">
                  <c:v>8.0776267512335312E-4</c:v>
                </c:pt>
                <c:pt idx="846">
                  <c:v>7.9575752146595659E-4</c:v>
                </c:pt>
                <c:pt idx="847">
                  <c:v>7.8299134370931125E-4</c:v>
                </c:pt>
                <c:pt idx="848">
                  <c:v>7.6948499561822932E-4</c:v>
                </c:pt>
                <c:pt idx="849">
                  <c:v>7.5525993782389438E-4</c:v>
                </c:pt>
                <c:pt idx="850">
                  <c:v>7.4033820903780367E-4</c:v>
                </c:pt>
                <c:pt idx="851">
                  <c:v>7.2474239691808131E-4</c:v>
                </c:pt>
                <c:pt idx="852">
                  <c:v>7.0849560861710112E-4</c:v>
                </c:pt>
                <c:pt idx="853">
                  <c:v>6.9162144104797929E-4</c:v>
                </c:pt>
                <c:pt idx="854">
                  <c:v>6.7414395090388806E-4</c:v>
                </c:pt>
                <c:pt idx="855">
                  <c:v>6.5608762446429242E-4</c:v>
                </c:pt>
                <c:pt idx="856">
                  <c:v>6.3747734722178259E-4</c:v>
                </c:pt>
                <c:pt idx="857">
                  <c:v>6.1833837336659238E-4</c:v>
                </c:pt>
                <c:pt idx="858">
                  <c:v>5.9869629515932506E-4</c:v>
                </c:pt>
                <c:pt idx="859">
                  <c:v>5.7857701222811982E-4</c:v>
                </c:pt>
                <c:pt idx="860">
                  <c:v>5.5800670082449327E-4</c:v>
                </c:pt>
                <c:pt idx="861">
                  <c:v>5.3701178306905274E-4</c:v>
                </c:pt>
                <c:pt idx="862">
                  <c:v>5.1561889622200917E-4</c:v>
                </c:pt>
                <c:pt idx="863">
                  <c:v>4.9385486201162284E-4</c:v>
                </c:pt>
                <c:pt idx="864">
                  <c:v>4.7174665605106275E-4</c:v>
                </c:pt>
                <c:pt idx="865">
                  <c:v>4.4932137737846217E-4</c:v>
                </c:pt>
                <c:pt idx="866">
                  <c:v>4.2660621814916491E-4</c:v>
                </c:pt>
                <c:pt idx="867">
                  <c:v>4.036284335141541E-4</c:v>
                </c:pt>
                <c:pt idx="868">
                  <c:v>3.8041531171242307E-4</c:v>
                </c:pt>
                <c:pt idx="869">
                  <c:v>3.5699414440932501E-4</c:v>
                </c:pt>
                <c:pt idx="870">
                  <c:v>3.3339219731110133E-4</c:v>
                </c:pt>
                <c:pt idx="871">
                  <c:v>3.0963668108159934E-4</c:v>
                </c:pt>
                <c:pt idx="872">
                  <c:v>2.8575472259333037E-4</c:v>
                </c:pt>
                <c:pt idx="873">
                  <c:v>2.6177333653860398E-4</c:v>
                </c:pt>
                <c:pt idx="874">
                  <c:v>2.377193974267002E-4</c:v>
                </c:pt>
                <c:pt idx="875">
                  <c:v>2.1361961199693291E-4</c:v>
                </c:pt>
                <c:pt idx="876">
                  <c:v>1.8950049206988429E-4</c:v>
                </c:pt>
                <c:pt idx="877">
                  <c:v>1.6538832786389514E-4</c:v>
                </c:pt>
                <c:pt idx="878">
                  <c:v>1.4130916180000899E-4</c:v>
                </c:pt>
                <c:pt idx="879">
                  <c:v>1.1728876281886396E-4</c:v>
                </c:pt>
                <c:pt idx="880">
                  <c:v>9.335260123354179E-5</c:v>
                </c:pt>
                <c:pt idx="881">
                  <c:v>6.952582413766303E-5</c:v>
                </c:pt>
                <c:pt idx="882">
                  <c:v>4.5833231391938928E-5</c:v>
                </c:pt>
                <c:pt idx="883">
                  <c:v>2.2299252209363133E-5</c:v>
                </c:pt>
                <c:pt idx="884">
                  <c:v>-1.0520776441260218E-6</c:v>
                </c:pt>
                <c:pt idx="885">
                  <c:v>-2.4197138011508145E-5</c:v>
                </c:pt>
                <c:pt idx="886">
                  <c:v>-4.7112745854201946E-5</c:v>
                </c:pt>
                <c:pt idx="887">
                  <c:v>-6.9776176091901603E-5</c:v>
                </c:pt>
                <c:pt idx="888">
                  <c:v>-9.2165181754887138E-5</c:v>
                </c:pt>
                <c:pt idx="889">
                  <c:v>-1.1425801343780545E-4</c:v>
                </c:pt>
                <c:pt idx="890">
                  <c:v>-1.3603343803733105E-4</c:v>
                </c:pt>
                <c:pt idx="891">
                  <c:v>-1.5747075676153348E-4</c:v>
                </c:pt>
                <c:pt idx="892">
                  <c:v>-1.7854982240117154E-4</c:v>
                </c:pt>
                <c:pt idx="893">
                  <c:v>-1.9925105584694177E-4</c:v>
                </c:pt>
                <c:pt idx="894">
                  <c:v>-2.1955546184698922E-4</c:v>
                </c:pt>
                <c:pt idx="895">
                  <c:v>-2.3944464399231011E-4</c:v>
                </c:pt>
                <c:pt idx="896">
                  <c:v>-2.5890081892288724E-4</c:v>
                </c:pt>
                <c:pt idx="897">
                  <c:v>-2.7790682974656103E-4</c:v>
                </c:pt>
                <c:pt idx="898">
                  <c:v>-2.9644615866279353E-4</c:v>
                </c:pt>
                <c:pt idx="899">
                  <c:v>-3.1450293878780046E-4</c:v>
                </c:pt>
                <c:pt idx="900">
                  <c:v>-3.3206196517403773E-4</c:v>
                </c:pt>
                <c:pt idx="901">
                  <c:v>-3.4910870502277702E-4</c:v>
                </c:pt>
                <c:pt idx="902">
                  <c:v>-3.6562930708140297E-4</c:v>
                </c:pt>
                <c:pt idx="903">
                  <c:v>-3.81610610230094E-4</c:v>
                </c:pt>
                <c:pt idx="904">
                  <c:v>-3.9704015125142152E-4</c:v>
                </c:pt>
                <c:pt idx="905">
                  <c:v>-4.1190617178345473E-4</c:v>
                </c:pt>
                <c:pt idx="906">
                  <c:v>-4.2619762445982295E-4</c:v>
                </c:pt>
                <c:pt idx="907">
                  <c:v>-4.3990417823214657E-4</c:v>
                </c:pt>
                <c:pt idx="908">
                  <c:v>-4.5301622288358451E-4</c:v>
                </c:pt>
                <c:pt idx="909">
                  <c:v>-4.6552487273098485E-4</c:v>
                </c:pt>
                <c:pt idx="910">
                  <c:v>-4.774219695216856E-4</c:v>
                </c:pt>
                <c:pt idx="911">
                  <c:v>-4.8870008453106087E-4</c:v>
                </c:pt>
                <c:pt idx="912">
                  <c:v>-4.993525198619328E-4</c:v>
                </c:pt>
                <c:pt idx="913">
                  <c:v>-5.0937330895625774E-4</c:v>
                </c:pt>
                <c:pt idx="914">
                  <c:v>-5.1875721632346338E-4</c:v>
                </c:pt>
                <c:pt idx="915">
                  <c:v>-5.2749973649355783E-4</c:v>
                </c:pt>
                <c:pt idx="916">
                  <c:v>-5.3559709220375035E-4</c:v>
                </c:pt>
                <c:pt idx="917">
                  <c:v>-5.4304623182746797E-4</c:v>
                </c:pt>
                <c:pt idx="918">
                  <c:v>-5.4984482605531688E-4</c:v>
                </c:pt>
                <c:pt idx="919">
                  <c:v>-5.5599126383897544E-4</c:v>
                </c:pt>
                <c:pt idx="920">
                  <c:v>-5.6148464760827788E-4</c:v>
                </c:pt>
                <c:pt idx="921">
                  <c:v>-5.6632478777378197E-4</c:v>
                </c:pt>
                <c:pt idx="922">
                  <c:v>-5.7051219652807465E-4</c:v>
                </c:pt>
                <c:pt idx="923">
                  <c:v>-5.7404808095678616E-4</c:v>
                </c:pt>
                <c:pt idx="924">
                  <c:v>-5.7693433547597803E-4</c:v>
                </c:pt>
                <c:pt idx="925">
                  <c:v>-5.791735336054581E-4</c:v>
                </c:pt>
                <c:pt idx="926">
                  <c:v>-5.8076891909834751E-4</c:v>
                </c:pt>
                <c:pt idx="927">
                  <c:v>-5.8172439643835051E-4</c:v>
                </c:pt>
                <c:pt idx="928">
                  <c:v>-5.8204452072119911E-4</c:v>
                </c:pt>
                <c:pt idx="929">
                  <c:v>-5.8173448693791836E-4</c:v>
                </c:pt>
                <c:pt idx="930">
                  <c:v>-5.8080011867509256E-4</c:v>
                </c:pt>
                <c:pt idx="931">
                  <c:v>-5.7924785625057627E-4</c:v>
                </c:pt>
                <c:pt idx="932">
                  <c:v>-5.7708474430185914E-4</c:v>
                </c:pt>
                <c:pt idx="933">
                  <c:v>-5.7431841884454399E-4</c:v>
                </c:pt>
                <c:pt idx="934">
                  <c:v>-5.7095709382065218E-4</c:v>
                </c:pt>
                <c:pt idx="935">
                  <c:v>-5.6700954715538723E-4</c:v>
                </c:pt>
                <c:pt idx="936">
                  <c:v>-5.6248510633967724E-4</c:v>
                </c:pt>
                <c:pt idx="937">
                  <c:v>-5.5739363356123971E-4</c:v>
                </c:pt>
                <c:pt idx="938">
                  <c:v>-5.5174551040092397E-4</c:v>
                </c:pt>
                <c:pt idx="939">
                  <c:v>-5.4555162211676698E-4</c:v>
                </c:pt>
                <c:pt idx="940">
                  <c:v>-5.3882334153402666E-4</c:v>
                </c:pt>
                <c:pt idx="941">
                  <c:v>-5.3157251256395147E-4</c:v>
                </c:pt>
                <c:pt idx="942">
                  <c:v>-5.2381143337067258E-4</c:v>
                </c:pt>
                <c:pt idx="943">
                  <c:v>-5.1555283920650102E-4</c:v>
                </c:pt>
                <c:pt idx="944">
                  <c:v>-5.06809884939694E-4</c:v>
                </c:pt>
                <c:pt idx="945">
                  <c:v>-4.975961272919412E-4</c:v>
                </c:pt>
                <c:pt idx="946">
                  <c:v>-4.879255068115252E-4</c:v>
                </c:pt>
                <c:pt idx="947">
                  <c:v>-4.7781232959863158E-4</c:v>
                </c:pt>
                <c:pt idx="948">
                  <c:v>-4.6727124880883032E-4</c:v>
                </c:pt>
                <c:pt idx="949">
                  <c:v>-4.5631724595399971E-4</c:v>
                </c:pt>
                <c:pt idx="950">
                  <c:v>-4.4496561202209042E-4</c:v>
                </c:pt>
                <c:pt idx="951">
                  <c:v>-4.3323192843920666E-4</c:v>
                </c:pt>
                <c:pt idx="952">
                  <c:v>-4.2113204789376388E-4</c:v>
                </c:pt>
                <c:pt idx="953">
                  <c:v>-4.0868207504477817E-4</c:v>
                </c:pt>
                <c:pt idx="954">
                  <c:v>-3.9589834713615966E-4</c:v>
                </c:pt>
                <c:pt idx="955">
                  <c:v>-3.8279741453946421E-4</c:v>
                </c:pt>
                <c:pt idx="956">
                  <c:v>-3.693960212425248E-4</c:v>
                </c:pt>
                <c:pt idx="957">
                  <c:v>-3.5571108531041876E-4</c:v>
                </c:pt>
                <c:pt idx="958">
                  <c:v>-3.4175967933559393E-4</c:v>
                </c:pt>
                <c:pt idx="959">
                  <c:v>-3.2755901089930126E-4</c:v>
                </c:pt>
                <c:pt idx="960">
                  <c:v>-3.1312640306693004E-4</c:v>
                </c:pt>
                <c:pt idx="961">
                  <c:v>-2.9847927493311093E-4</c:v>
                </c:pt>
                <c:pt idx="962">
                  <c:v>-2.8363512224154584E-4</c:v>
                </c:pt>
                <c:pt idx="963">
                  <c:v>-2.6861149809738688E-4</c:v>
                </c:pt>
                <c:pt idx="964">
                  <c:v>-2.5342599379013704E-4</c:v>
                </c:pt>
                <c:pt idx="965">
                  <c:v>-2.3809621974927404E-4</c:v>
                </c:pt>
                <c:pt idx="966">
                  <c:v>-2.226397866513291E-4</c:v>
                </c:pt>
                <c:pt idx="967">
                  <c:v>-2.0707428669392795E-4</c:v>
                </c:pt>
                <c:pt idx="968">
                  <c:v>-1.91417275058791E-4</c:v>
                </c:pt>
                <c:pt idx="969">
                  <c:v>-1.7568625157997082E-4</c:v>
                </c:pt>
                <c:pt idx="970">
                  <c:v>-1.598986426360312E-4</c:v>
                </c:pt>
                <c:pt idx="971">
                  <c:v>-1.4407178328023251E-4</c:v>
                </c:pt>
                <c:pt idx="972">
                  <c:v>-1.282228996303265E-4</c:v>
                </c:pt>
                <c:pt idx="973">
                  <c:v>-1.1236909152988569E-4</c:v>
                </c:pt>
                <c:pt idx="974">
                  <c:v>-9.6527315500302945E-5</c:v>
                </c:pt>
                <c:pt idx="975">
                  <c:v>-8.0714367996392243E-5</c:v>
                </c:pt>
                <c:pt idx="976">
                  <c:v>-6.4946868981955212E-5</c:v>
                </c:pt>
                <c:pt idx="977">
                  <c:v>-4.9241245840406082E-5</c:v>
                </c:pt>
                <c:pt idx="978">
                  <c:v>-3.36137176325796E-5</c:v>
                </c:pt>
                <c:pt idx="979">
                  <c:v>-1.8080279716854242E-5</c:v>
                </c:pt>
                <c:pt idx="980">
                  <c:v>-2.6566887440401766E-6</c:v>
                </c:pt>
                <c:pt idx="981">
                  <c:v>1.2641551961318966E-5</c:v>
                </c:pt>
                <c:pt idx="982">
                  <c:v>2.7799206618845957E-5</c:v>
                </c:pt>
                <c:pt idx="983">
                  <c:v>4.2801320801185176E-5</c:v>
                </c:pt>
                <c:pt idx="984">
                  <c:v>5.7633234820730862E-5</c:v>
                </c:pt>
                <c:pt idx="985">
                  <c:v>7.2280596684158984E-5</c:v>
                </c:pt>
                <c:pt idx="986">
                  <c:v>8.6729374606496013E-5</c:v>
                </c:pt>
                <c:pt idx="987">
                  <c:v>1.0096586907268703E-4</c:v>
                </c:pt>
                <c:pt idx="988">
                  <c:v>1.1497672444135297E-4</c:v>
                </c:pt>
                <c:pt idx="989">
                  <c:v>1.2874894008041296E-4</c:v>
                </c:pt>
                <c:pt idx="990">
                  <c:v>1.4226988102668085E-4</c:v>
                </c:pt>
                <c:pt idx="991">
                  <c:v>1.5552728816533527E-4</c:v>
                </c:pt>
                <c:pt idx="992">
                  <c:v>1.6850928791911895E-4</c:v>
                </c:pt>
                <c:pt idx="993">
                  <c:v>1.8120440144508629E-4</c:v>
                </c:pt>
                <c:pt idx="994">
                  <c:v>1.9360155333040781E-4</c:v>
                </c:pt>
                <c:pt idx="995">
                  <c:v>2.0569007978548607E-4</c:v>
                </c:pt>
                <c:pt idx="996">
                  <c:v>2.1745973632771379E-4</c:v>
                </c:pt>
                <c:pt idx="997">
                  <c:v>2.2890070495478398E-4</c:v>
                </c:pt>
                <c:pt idx="998">
                  <c:v>2.4000360080324518E-4</c:v>
                </c:pt>
                <c:pt idx="999">
                  <c:v>2.507594782895548E-4</c:v>
                </c:pt>
                <c:pt idx="1000">
                  <c:v>2.6115983673286698E-4</c:v>
                </c:pt>
                <c:pt idx="1001">
                  <c:v>2.7119662545894898E-4</c:v>
                </c:pt>
                <c:pt idx="1002">
                  <c:v>2.8086224838167091E-4</c:v>
                </c:pt>
                <c:pt idx="1003">
                  <c:v>2.9014956806563443E-4</c:v>
                </c:pt>
                <c:pt idx="1004">
                  <c:v>2.9905190926743852E-4</c:v>
                </c:pt>
                <c:pt idx="1005">
                  <c:v>3.0756306195827256E-4</c:v>
                </c:pt>
                <c:pt idx="1006">
                  <c:v>3.156772838289355E-4</c:v>
                </c:pt>
                <c:pt idx="1007">
                  <c:v>3.2338930227904066E-4</c:v>
                </c:pt>
                <c:pt idx="1008">
                  <c:v>3.3069431589244792E-4</c:v>
                </c:pt>
                <c:pt idx="1009">
                  <c:v>3.3758799540379442E-4</c:v>
                </c:pt>
                <c:pt idx="1010">
                  <c:v>3.4406648415837363E-4</c:v>
                </c:pt>
                <c:pt idx="1011">
                  <c:v>3.5012639806887222E-4</c:v>
                </c:pt>
                <c:pt idx="1012">
                  <c:v>3.557648250749083E-4</c:v>
                </c:pt>
                <c:pt idx="1013">
                  <c:v>3.609793241096922E-4</c:v>
                </c:pt>
                <c:pt idx="1014">
                  <c:v>3.657679235804373E-4</c:v>
                </c:pt>
                <c:pt idx="1015">
                  <c:v>3.7012911936532E-4</c:v>
                </c:pt>
                <c:pt idx="1016">
                  <c:v>3.7406187233788787E-4</c:v>
                </c:pt>
                <c:pt idx="1017">
                  <c:v>3.7756560542206823E-4</c:v>
                </c:pt>
                <c:pt idx="1018">
                  <c:v>3.8064020018754429E-4</c:v>
                </c:pt>
                <c:pt idx="1019">
                  <c:v>3.8328599299086632E-4</c:v>
                </c:pt>
                <c:pt idx="1020">
                  <c:v>3.8550377067273021E-4</c:v>
                </c:pt>
                <c:pt idx="1021">
                  <c:v>3.8729476581905384E-4</c:v>
                </c:pt>
                <c:pt idx="1022">
                  <c:v>3.8866065159334339E-4</c:v>
                </c:pt>
                <c:pt idx="1023">
                  <c:v>3.8960353615168346E-4</c:v>
                </c:pt>
                <c:pt idx="1024">
                  <c:v>3.901259566489873E-4</c:v>
                </c:pt>
                <c:pt idx="1025">
                  <c:v>3.9023087284686432E-4</c:v>
                </c:pt>
                <c:pt idx="1026">
                  <c:v>3.8992166033123901E-4</c:v>
                </c:pt>
                <c:pt idx="1027">
                  <c:v>3.8920210335473271E-4</c:v>
                </c:pt>
                <c:pt idx="1028">
                  <c:v>3.880763873099673E-4</c:v>
                </c:pt>
                <c:pt idx="1029">
                  <c:v>3.8654909084694534E-4</c:v>
                </c:pt>
                <c:pt idx="1030">
                  <c:v>3.846251776480434E-4</c:v>
                </c:pt>
                <c:pt idx="1031">
                  <c:v>3.8230998786748134E-4</c:v>
                </c:pt>
                <c:pt idx="1032">
                  <c:v>3.7960922925179327E-4</c:v>
                </c:pt>
                <c:pt idx="1033">
                  <c:v>3.7652896795096862E-4</c:v>
                </c:pt>
                <c:pt idx="1034">
                  <c:v>3.7307561903348468E-4</c:v>
                </c:pt>
                <c:pt idx="1035">
                  <c:v>3.6925593671684447E-4</c:v>
                </c:pt>
                <c:pt idx="1036">
                  <c:v>3.6507700432801505E-4</c:v>
                </c:pt>
                <c:pt idx="1037">
                  <c:v>3.6054622400547975E-4</c:v>
                </c:pt>
                <c:pt idx="1038">
                  <c:v>3.5567130615590543E-4</c:v>
                </c:pt>
                <c:pt idx="1039">
                  <c:v>3.5046025867922466E-4</c:v>
                </c:pt>
                <c:pt idx="1040">
                  <c:v>3.4492137597578717E-4</c:v>
                </c:pt>
                <c:pt idx="1041">
                  <c:v>3.3906322774722702E-4</c:v>
                </c:pt>
                <c:pt idx="1042">
                  <c:v>3.3289464760714481E-4</c:v>
                </c:pt>
                <c:pt idx="1043">
                  <c:v>3.2642472151348271E-4</c:v>
                </c:pt>
                <c:pt idx="1044">
                  <c:v>3.1966277603660614E-4</c:v>
                </c:pt>
                <c:pt idx="1045">
                  <c:v>3.1261836647665997E-4</c:v>
                </c:pt>
                <c:pt idx="1046">
                  <c:v>3.0530126484529805E-4</c:v>
                </c:pt>
                <c:pt idx="1047">
                  <c:v>2.9772144772379199E-4</c:v>
                </c:pt>
                <c:pt idx="1048">
                  <c:v>2.8988908401226697E-4</c:v>
                </c:pt>
                <c:pt idx="1049">
                  <c:v>2.8181452258392017E-4</c:v>
                </c:pt>
                <c:pt idx="1050">
                  <c:v>2.7350827985731007E-4</c:v>
                </c:pt>
                <c:pt idx="1051">
                  <c:v>2.6498102730188695E-4</c:v>
                </c:pt>
                <c:pt idx="1052">
                  <c:v>2.5624357888861084E-4</c:v>
                </c:pt>
                <c:pt idx="1053">
                  <c:v>2.4730687850021797E-4</c:v>
                </c:pt>
                <c:pt idx="1054">
                  <c:v>2.38181987315672E-4</c:v>
                </c:pt>
                <c:pt idx="1055">
                  <c:v>2.2888007117987177E-4</c:v>
                </c:pt>
                <c:pt idx="1056">
                  <c:v>2.1941238797482977E-4</c:v>
                </c:pt>
                <c:pt idx="1057">
                  <c:v>2.0979027500185685E-4</c:v>
                </c:pt>
                <c:pt idx="1058">
                  <c:v>2.0002513639325991E-4</c:v>
                </c:pt>
                <c:pt idx="1059">
                  <c:v>1.901284305599112E-4</c:v>
                </c:pt>
                <c:pt idx="1060">
                  <c:v>1.8011165769400207E-4</c:v>
                </c:pt>
                <c:pt idx="1061">
                  <c:v>1.6998634733405692E-4</c:v>
                </c:pt>
                <c:pt idx="1062">
                  <c:v>1.597640460088319E-4</c:v>
                </c:pt>
                <c:pt idx="1063">
                  <c:v>1.4945630496953689E-4</c:v>
                </c:pt>
                <c:pt idx="1064">
                  <c:v>1.3907466802494189E-4</c:v>
                </c:pt>
                <c:pt idx="1065">
                  <c:v>1.2863065948800004E-4</c:v>
                </c:pt>
                <c:pt idx="1066">
                  <c:v>1.18135772249761E-4</c:v>
                </c:pt>
                <c:pt idx="1067">
                  <c:v>1.076014559873936E-4</c:v>
                </c:pt>
                <c:pt idx="1068">
                  <c:v>9.7039105522045681E-5</c:v>
                </c:pt>
                <c:pt idx="1069">
                  <c:v>8.6460049332985731E-5</c:v>
                </c:pt>
                <c:pt idx="1070">
                  <c:v>7.5875538242945861E-5</c:v>
                </c:pt>
                <c:pt idx="1071">
                  <c:v>6.5296734281538845E-5</c:v>
                </c:pt>
                <c:pt idx="1072">
                  <c:v>5.4734699738441962E-5</c:v>
                </c:pt>
                <c:pt idx="1073">
                  <c:v>4.4200386416808101E-5</c:v>
                </c:pt>
                <c:pt idx="1074">
                  <c:v>3.3704625094437002E-5</c:v>
                </c:pt>
                <c:pt idx="1075">
                  <c:v>2.3258115203715315E-5</c:v>
                </c:pt>
                <c:pt idx="1076">
                  <c:v>1.287141473878347E-5</c:v>
                </c:pt>
                <c:pt idx="1077">
                  <c:v>2.5549303970360759E-6</c:v>
                </c:pt>
                <c:pt idx="1078">
                  <c:v>-7.6810920343235993E-6</c:v>
                </c:pt>
                <c:pt idx="1079">
                  <c:v>-1.7826577040459227E-5</c:v>
                </c:pt>
                <c:pt idx="1080">
                  <c:v>-2.7871628482121385E-5</c:v>
                </c:pt>
                <c:pt idx="1081">
                  <c:v>-3.7806538431434729E-5</c:v>
                </c:pt>
                <c:pt idx="1082">
                  <c:v>-4.7621795735988139E-5</c:v>
                </c:pt>
                <c:pt idx="1083">
                  <c:v>-5.7308094300532065E-5</c:v>
                </c:pt>
                <c:pt idx="1084">
                  <c:v>-6.6856341083915897E-5</c:v>
                </c:pt>
                <c:pt idx="1085">
                  <c:v>-7.6257663804801855E-5</c:v>
                </c:pt>
                <c:pt idx="1086">
                  <c:v>-8.5503418347363924E-5</c:v>
                </c:pt>
                <c:pt idx="1087">
                  <c:v>-9.4585195866728547E-5</c:v>
                </c:pt>
                <c:pt idx="1088">
                  <c:v>-1.0349482958524705E-4</c:v>
                </c:pt>
                <c:pt idx="1089">
                  <c:v>-1.1222440127843796E-4</c:v>
                </c:pt>
                <c:pt idx="1090">
                  <c:v>-1.2076624744340411E-4</c:v>
                </c:pt>
                <c:pt idx="1091">
                  <c:v>-1.2911296514926088E-4</c:v>
                </c:pt>
                <c:pt idx="1092">
                  <c:v>-1.3725741756312796E-4</c:v>
                </c:pt>
                <c:pt idx="1093">
                  <c:v>-1.4519273915139692E-4</c:v>
                </c:pt>
                <c:pt idx="1094">
                  <c:v>-1.5291234055314607E-4</c:v>
                </c:pt>
                <c:pt idx="1095">
                  <c:v>-1.604099131209129E-4</c:v>
                </c:pt>
                <c:pt idx="1096">
                  <c:v>-1.6767943313104601E-4</c:v>
                </c:pt>
                <c:pt idx="1097">
                  <c:v>-1.7471516565908496E-4</c:v>
                </c:pt>
                <c:pt idx="1098">
                  <c:v>-1.815116681200212E-4</c:v>
                </c:pt>
                <c:pt idx="1099">
                  <c:v>-1.8806379347401916E-4</c:v>
                </c:pt>
                <c:pt idx="1100">
                  <c:v>-1.9436669309425393E-4</c:v>
                </c:pt>
                <c:pt idx="1101">
                  <c:v>-2.0041581929915696E-4</c:v>
                </c:pt>
                <c:pt idx="1102">
                  <c:v>-2.0620692754991406E-4</c:v>
                </c:pt>
                <c:pt idx="1103">
                  <c:v>-2.1173607831061203E-4</c:v>
                </c:pt>
                <c:pt idx="1104">
                  <c:v>-2.169996385750733E-4</c:v>
                </c:pt>
                <c:pt idx="1105">
                  <c:v>-2.2199428306155997E-4</c:v>
                </c:pt>
                <c:pt idx="1106">
                  <c:v>-2.267169950747089E-4</c:v>
                </c:pt>
                <c:pt idx="1107">
                  <c:v>-2.3116506703877099E-4</c:v>
                </c:pt>
                <c:pt idx="1108">
                  <c:v>-2.3533610070440407E-4</c:v>
                </c:pt>
                <c:pt idx="1109">
                  <c:v>-2.3922800703050006E-4</c:v>
                </c:pt>
                <c:pt idx="1110">
                  <c:v>-2.4283900574405704E-4</c:v>
                </c:pt>
                <c:pt idx="1111">
                  <c:v>-2.4616762458408914E-4</c:v>
                </c:pt>
                <c:pt idx="1112">
                  <c:v>-2.4921269822883582E-4</c:v>
                </c:pt>
                <c:pt idx="1113">
                  <c:v>-2.5197336691251205E-4</c:v>
                </c:pt>
                <c:pt idx="1114">
                  <c:v>-2.5444907473688282E-4</c:v>
                </c:pt>
                <c:pt idx="1115">
                  <c:v>-2.5663956767960809E-4</c:v>
                </c:pt>
                <c:pt idx="1116">
                  <c:v>-2.5854489130538527E-4</c:v>
                </c:pt>
                <c:pt idx="1117">
                  <c:v>-2.6016538818495784E-4</c:v>
                </c:pt>
                <c:pt idx="1118">
                  <c:v>-2.61501695026443E-4</c:v>
                </c:pt>
                <c:pt idx="1119">
                  <c:v>-2.6255473952597986E-4</c:v>
                </c:pt>
                <c:pt idx="1120">
                  <c:v>-2.6332573694027792E-4</c:v>
                </c:pt>
                <c:pt idx="1121">
                  <c:v>-2.63816186392281E-4</c:v>
                </c:pt>
                <c:pt idx="1122">
                  <c:v>-2.640278669095511E-4</c:v>
                </c:pt>
                <c:pt idx="1123">
                  <c:v>-2.6396283320891242E-4</c:v>
                </c:pt>
                <c:pt idx="1124">
                  <c:v>-2.6362341122638079E-4</c:v>
                </c:pt>
                <c:pt idx="1125">
                  <c:v>-2.6301219340603118E-4</c:v>
                </c:pt>
                <c:pt idx="1126">
                  <c:v>-2.6213203375121882E-4</c:v>
                </c:pt>
                <c:pt idx="1127">
                  <c:v>-2.6098604264556107E-4</c:v>
                </c:pt>
                <c:pt idx="1128">
                  <c:v>-2.5957758145203191E-4</c:v>
                </c:pt>
                <c:pt idx="1129">
                  <c:v>-2.57910256896515E-4</c:v>
                </c:pt>
                <c:pt idx="1130">
                  <c:v>-2.5598791524463795E-4</c:v>
                </c:pt>
                <c:pt idx="1131">
                  <c:v>-2.5381463628036368E-4</c:v>
                </c:pt>
                <c:pt idx="1132">
                  <c:v>-2.513947270916311E-4</c:v>
                </c:pt>
                <c:pt idx="1133">
                  <c:v>-2.4873271567325914E-4</c:v>
                </c:pt>
                <c:pt idx="1134">
                  <c:v>-2.4583334435564121E-4</c:v>
                </c:pt>
                <c:pt idx="1135">
                  <c:v>-2.4270156306619188E-4</c:v>
                </c:pt>
                <c:pt idx="1136">
                  <c:v>-2.3934252243211105E-4</c:v>
                </c:pt>
                <c:pt idx="1137">
                  <c:v>-2.3576156673485709E-4</c:v>
                </c:pt>
                <c:pt idx="1138">
                  <c:v>-2.31964226722608E-4</c:v>
                </c:pt>
                <c:pt idx="1139">
                  <c:v>-2.2795621229011395E-4</c:v>
                </c:pt>
                <c:pt idx="1140">
                  <c:v>-2.2374340503628987E-4</c:v>
                </c:pt>
                <c:pt idx="1141">
                  <c:v>-2.1933185070476284E-4</c:v>
                </c:pt>
                <c:pt idx="1142">
                  <c:v>-2.1472775152093105E-4</c:v>
                </c:pt>
                <c:pt idx="1143">
                  <c:v>-2.0993745843014095E-4</c:v>
                </c:pt>
                <c:pt idx="1144">
                  <c:v>-2.0496746324835495E-4</c:v>
                </c:pt>
                <c:pt idx="1145">
                  <c:v>-1.9982439073310291E-4</c:v>
                </c:pt>
                <c:pt idx="1146">
                  <c:v>-1.945149905845068E-4</c:v>
                </c:pt>
                <c:pt idx="1147">
                  <c:v>-1.8904612938475097E-4</c:v>
                </c:pt>
                <c:pt idx="1148">
                  <c:v>-1.8342478248401808E-4</c:v>
                </c:pt>
                <c:pt idx="1149">
                  <c:v>-1.7765802584456501E-4</c:v>
                </c:pt>
                <c:pt idx="1150">
                  <c:v>-1.7175302784747408E-4</c:v>
                </c:pt>
                <c:pt idx="1151">
                  <c:v>-1.6571704107545999E-4</c:v>
                </c:pt>
                <c:pt idx="1152">
                  <c:v>-1.5955739407738688E-4</c:v>
                </c:pt>
                <c:pt idx="1153">
                  <c:v>-1.5328148312379803E-4</c:v>
                </c:pt>
                <c:pt idx="1154">
                  <c:v>-1.4689676396318295E-4</c:v>
                </c:pt>
                <c:pt idx="1155">
                  <c:v>-1.4041074358572413E-4</c:v>
                </c:pt>
                <c:pt idx="1156">
                  <c:v>-1.3383097200556516E-4</c:v>
                </c:pt>
                <c:pt idx="1157">
                  <c:v>-1.2716503406661698E-4</c:v>
                </c:pt>
                <c:pt idx="1158">
                  <c:v>-1.2042054128415291E-4</c:v>
                </c:pt>
                <c:pt idx="1159">
                  <c:v>-1.1360512372496118E-4</c:v>
                </c:pt>
                <c:pt idx="1160">
                  <c:v>-1.0672642194147213E-4</c:v>
                </c:pt>
                <c:pt idx="1161">
                  <c:v>-9.9792078959530994E-5</c:v>
                </c:pt>
                <c:pt idx="1162">
                  <c:v>-9.2809732335556033E-5</c:v>
                </c:pt>
                <c:pt idx="1163">
                  <c:v>-8.5787006283869188E-5</c:v>
                </c:pt>
                <c:pt idx="1164">
                  <c:v>-7.8731503886290619E-5</c:v>
                </c:pt>
                <c:pt idx="1165">
                  <c:v>-7.1650799390200119E-5</c:v>
                </c:pt>
                <c:pt idx="1166">
                  <c:v>-6.455243060078913E-5</c:v>
                </c:pt>
                <c:pt idx="1167">
                  <c:v>-5.7443891376680813E-5</c:v>
                </c:pt>
                <c:pt idx="1168">
                  <c:v>-5.0332624235259883E-5</c:v>
                </c:pt>
                <c:pt idx="1169">
                  <c:v>-4.3226013071736994E-5</c:v>
                </c:pt>
                <c:pt idx="1170">
                  <c:v>-3.6131376004288371E-5</c:v>
                </c:pt>
                <c:pt idx="1171">
                  <c:v>-2.9055958344797886E-5</c:v>
                </c:pt>
                <c:pt idx="1172">
                  <c:v>-2.2006925707421666E-5</c:v>
                </c:pt>
                <c:pt idx="1173">
                  <c:v>-1.4991357256213605E-5</c:v>
                </c:pt>
                <c:pt idx="1174">
                  <c:v>-8.0162391011389116E-6</c:v>
                </c:pt>
                <c:pt idx="1175">
                  <c:v>-1.0884578449892979E-6</c:v>
                </c:pt>
                <c:pt idx="1176">
                  <c:v>5.7852057102387056E-6</c:v>
                </c:pt>
                <c:pt idx="1177">
                  <c:v>1.2598082695352861E-5</c:v>
                </c:pt>
                <c:pt idx="1178">
                  <c:v>1.9343622137310047E-5</c:v>
                </c:pt>
                <c:pt idx="1179">
                  <c:v>2.601539675007041E-5</c:v>
                </c:pt>
                <c:pt idx="1180">
                  <c:v>3.2607108548591957E-5</c:v>
                </c:pt>
                <c:pt idx="1181">
                  <c:v>3.9112594280847705E-5</c:v>
                </c:pt>
                <c:pt idx="1182">
                  <c:v>4.5525830675336522E-5</c:v>
                </c:pt>
                <c:pt idx="1183">
                  <c:v>5.1840939497939289E-5</c:v>
                </c:pt>
                <c:pt idx="1184">
                  <c:v>5.8052192416903597E-5</c:v>
                </c:pt>
                <c:pt idx="1185">
                  <c:v>6.4154015671132492E-5</c:v>
                </c:pt>
                <c:pt idx="1186">
                  <c:v>7.0140994539002045E-5</c:v>
                </c:pt>
                <c:pt idx="1187">
                  <c:v>7.6007877605208671E-5</c:v>
                </c:pt>
                <c:pt idx="1188">
                  <c:v>8.1749580821868567E-5</c:v>
                </c:pt>
                <c:pt idx="1189">
                  <c:v>8.7361191363132472E-5</c:v>
                </c:pt>
                <c:pt idx="1190">
                  <c:v>9.2837971269071375E-5</c:v>
                </c:pt>
                <c:pt idx="1191">
                  <c:v>9.8175360879060509E-5</c:v>
                </c:pt>
                <c:pt idx="1192">
                  <c:v>1.033689820508064E-4</c:v>
                </c:pt>
                <c:pt idx="1193">
                  <c:v>1.0841464116561413E-4</c:v>
                </c:pt>
                <c:pt idx="1194">
                  <c:v>1.1330833191605194E-4</c:v>
                </c:pt>
                <c:pt idx="1195">
                  <c:v>1.1804623787848093E-4</c:v>
                </c:pt>
                <c:pt idx="1196">
                  <c:v>1.2262473486600507E-4</c:v>
                </c:pt>
                <c:pt idx="1197">
                  <c:v>1.270403930633407E-4</c:v>
                </c:pt>
                <c:pt idx="1198">
                  <c:v>1.3128997894325148E-4</c:v>
                </c:pt>
                <c:pt idx="1199">
                  <c:v>1.3537045696446009E-4</c:v>
                </c:pt>
                <c:pt idx="1200">
                  <c:v>1.3927899104968508E-4</c:v>
                </c:pt>
                <c:pt idx="1201">
                  <c:v>1.4301294584590299E-4</c:v>
                </c:pt>
                <c:pt idx="1202">
                  <c:v>1.4656988776675598E-4</c:v>
                </c:pt>
                <c:pt idx="1203">
                  <c:v>1.49947585818045E-4</c:v>
                </c:pt>
                <c:pt idx="1204">
                  <c:v>1.5314401220706307E-4</c:v>
                </c:pt>
                <c:pt idx="1205">
                  <c:v>1.5615734273654886E-4</c:v>
                </c:pt>
                <c:pt idx="1206">
                  <c:v>1.58985956985939E-4</c:v>
                </c:pt>
                <c:pt idx="1207">
                  <c:v>1.6162843828122601E-4</c:v>
                </c:pt>
                <c:pt idx="1208">
                  <c:v>1.6408357345395401E-4</c:v>
                </c:pt>
                <c:pt idx="1209">
                  <c:v>1.66350352392977E-4</c:v>
                </c:pt>
                <c:pt idx="1210">
                  <c:v>1.684279673903439E-4</c:v>
                </c:pt>
                <c:pt idx="1211">
                  <c:v>1.7031581228460816E-4</c:v>
                </c:pt>
                <c:pt idx="1212">
                  <c:v>1.7201348140257508E-4</c:v>
                </c:pt>
                <c:pt idx="1213">
                  <c:v>1.7352076830448007E-4</c:v>
                </c:pt>
                <c:pt idx="1214">
                  <c:v>1.7483766433364295E-4</c:v>
                </c:pt>
                <c:pt idx="1215">
                  <c:v>1.7596435697485205E-4</c:v>
                </c:pt>
                <c:pt idx="1216">
                  <c:v>1.7690122802445601E-4</c:v>
                </c:pt>
                <c:pt idx="1217">
                  <c:v>1.7764885157574794E-4</c:v>
                </c:pt>
                <c:pt idx="1218">
                  <c:v>1.7820799182325796E-4</c:v>
                </c:pt>
                <c:pt idx="1219">
                  <c:v>1.7857960068959583E-4</c:v>
                </c:pt>
                <c:pt idx="1220">
                  <c:v>1.7876481527973401E-4</c:v>
                </c:pt>
                <c:pt idx="1221">
                  <c:v>1.7876495516496089E-4</c:v>
                </c:pt>
                <c:pt idx="1222">
                  <c:v>1.7858151950240608E-4</c:v>
                </c:pt>
                <c:pt idx="1223">
                  <c:v>1.7821618399436003E-4</c:v>
                </c:pt>
                <c:pt idx="1224">
                  <c:v>1.776707976909671E-4</c:v>
                </c:pt>
                <c:pt idx="1225">
                  <c:v>1.7694737964210009E-4</c:v>
                </c:pt>
                <c:pt idx="1226">
                  <c:v>1.7604811540117195E-4</c:v>
                </c:pt>
                <c:pt idx="1227">
                  <c:v>1.7497535338940992E-4</c:v>
                </c:pt>
                <c:pt idx="1228">
                  <c:v>1.7373160112054103E-4</c:v>
                </c:pt>
                <c:pt idx="1229">
                  <c:v>1.7231952129575004E-4</c:v>
                </c:pt>
                <c:pt idx="1230">
                  <c:v>1.7074192777128414E-4</c:v>
                </c:pt>
                <c:pt idx="1231">
                  <c:v>1.6900178140348294E-4</c:v>
                </c:pt>
                <c:pt idx="1232">
                  <c:v>1.6710218577995406E-4</c:v>
                </c:pt>
                <c:pt idx="1233">
                  <c:v>1.65046382837623E-4</c:v>
                </c:pt>
                <c:pt idx="1234">
                  <c:v>1.6283774837708999E-4</c:v>
                </c:pt>
                <c:pt idx="1235">
                  <c:v>1.6047978747633202E-4</c:v>
                </c:pt>
                <c:pt idx="1236">
                  <c:v>1.5797612981102195E-4</c:v>
                </c:pt>
                <c:pt idx="1237">
                  <c:v>1.5533052488440088E-4</c:v>
                </c:pt>
                <c:pt idx="1238">
                  <c:v>1.5254683717654113E-4</c:v>
                </c:pt>
                <c:pt idx="1239">
                  <c:v>1.4962904121538904E-4</c:v>
                </c:pt>
                <c:pt idx="1240">
                  <c:v>1.4658121657536009E-4</c:v>
                </c:pt>
                <c:pt idx="1241">
                  <c:v>1.4340754281126698E-4</c:v>
                </c:pt>
                <c:pt idx="1242">
                  <c:v>1.4011229433219985E-4</c:v>
                </c:pt>
                <c:pt idx="1243">
                  <c:v>1.3669983522034395E-4</c:v>
                </c:pt>
                <c:pt idx="1244">
                  <c:v>1.3317461400225703E-4</c:v>
                </c:pt>
                <c:pt idx="1245">
                  <c:v>1.2954115837714489E-4</c:v>
                </c:pt>
                <c:pt idx="1246">
                  <c:v>1.2580406990772997E-4</c:v>
                </c:pt>
                <c:pt idx="1247">
                  <c:v>1.2196801868152407E-4</c:v>
                </c:pt>
                <c:pt idx="1248">
                  <c:v>1.1803773794441595E-4</c:v>
                </c:pt>
                <c:pt idx="1249">
                  <c:v>1.140180187168471E-4</c:v>
                </c:pt>
                <c:pt idx="1250">
                  <c:v>1.0991370439505715E-4</c:v>
                </c:pt>
                <c:pt idx="1251">
                  <c:v>1.0572968534363898E-4</c:v>
                </c:pt>
                <c:pt idx="1252">
                  <c:v>1.0147089348631509E-4</c:v>
                </c:pt>
                <c:pt idx="1253">
                  <c:v>9.7142296899492987E-5</c:v>
                </c:pt>
                <c:pt idx="1254">
                  <c:v>9.2748894413145246E-5</c:v>
                </c:pt>
                <c:pt idx="1255">
                  <c:v>8.8295710227636421E-5</c:v>
                </c:pt>
                <c:pt idx="1256">
                  <c:v>8.3787788548382505E-5</c:v>
                </c:pt>
                <c:pt idx="1257">
                  <c:v>7.9230188245017134E-5</c:v>
                </c:pt>
                <c:pt idx="1258">
                  <c:v>7.4627977541583124E-5</c:v>
                </c:pt>
                <c:pt idx="1259">
                  <c:v>6.9986228741115422E-5</c:v>
                </c:pt>
                <c:pt idx="1260">
                  <c:v>6.5310012991295278E-5</c:v>
                </c:pt>
                <c:pt idx="1261">
                  <c:v>6.0604395093773254E-5</c:v>
                </c:pt>
                <c:pt idx="1262">
                  <c:v>5.5874428365764004E-5</c:v>
                </c:pt>
                <c:pt idx="1263">
                  <c:v>5.1125149554942712E-5</c:v>
                </c:pt>
                <c:pt idx="1264">
                  <c:v>4.6361573815061085E-5</c:v>
                </c:pt>
                <c:pt idx="1265">
                  <c:v>4.158868974595757E-5</c:v>
                </c:pt>
                <c:pt idx="1266">
                  <c:v>3.6811454503084132E-5</c:v>
                </c:pt>
                <c:pt idx="1267">
                  <c:v>3.2034788978656291E-5</c:v>
                </c:pt>
                <c:pt idx="1268">
                  <c:v>2.7263573062592035E-5</c:v>
                </c:pt>
                <c:pt idx="1269">
                  <c:v>2.2502640984345607E-5</c:v>
                </c:pt>
                <c:pt idx="1270">
                  <c:v>1.7756776740871991E-5</c:v>
                </c:pt>
                <c:pt idx="1271">
                  <c:v>1.3030709614844887E-5</c:v>
                </c:pt>
                <c:pt idx="1272">
                  <c:v>8.3291097863493445E-6</c:v>
                </c:pt>
                <c:pt idx="1273">
                  <c:v>3.6565840422280935E-6</c:v>
                </c:pt>
                <c:pt idx="1274">
                  <c:v>-9.8232841345670613E-7</c:v>
                </c:pt>
                <c:pt idx="1275">
                  <c:v>-5.5831600445692897E-6</c:v>
                </c:pt>
                <c:pt idx="1276">
                  <c:v>-1.0141518959679778E-5</c:v>
                </c:pt>
                <c:pt idx="1277">
                  <c:v>-1.4653092779160816E-5</c:v>
                </c:pt>
                <c:pt idx="1278">
                  <c:v>-1.9113652387282859E-5</c:v>
                </c:pt>
                <c:pt idx="1279">
                  <c:v>-2.3519055567114261E-5</c:v>
                </c:pt>
                <c:pt idx="1280">
                  <c:v>-2.7865250516936495E-5</c:v>
                </c:pt>
                <c:pt idx="1281">
                  <c:v>-3.2148279243810683E-5</c:v>
                </c:pt>
                <c:pt idx="1282">
                  <c:v>-3.6364280832963078E-5</c:v>
                </c:pt>
                <c:pt idx="1283">
                  <c:v>-4.0509494589593389E-5</c:v>
                </c:pt>
                <c:pt idx="1284">
                  <c:v>-4.4580263052200109E-5</c:v>
                </c:pt>
                <c:pt idx="1285">
                  <c:v>-4.8573034874794293E-5</c:v>
                </c:pt>
                <c:pt idx="1286">
                  <c:v>-5.2484367576649424E-5</c:v>
                </c:pt>
                <c:pt idx="1287">
                  <c:v>-5.6310930156182933E-5</c:v>
                </c:pt>
                <c:pt idx="1288">
                  <c:v>-6.0049505570508967E-5</c:v>
                </c:pt>
                <c:pt idx="1289">
                  <c:v>-6.3696993076151499E-5</c:v>
                </c:pt>
                <c:pt idx="1290">
                  <c:v>-6.7250410431789014E-5</c:v>
                </c:pt>
                <c:pt idx="1291">
                  <c:v>-7.0706895961741346E-5</c:v>
                </c:pt>
                <c:pt idx="1292">
                  <c:v>-7.4063710476839062E-5</c:v>
                </c:pt>
                <c:pt idx="1293">
                  <c:v>-7.7318239056361235E-5</c:v>
                </c:pt>
                <c:pt idx="1294">
                  <c:v>-8.0467992686318645E-5</c:v>
                </c:pt>
                <c:pt idx="1295">
                  <c:v>-8.3510609755062487E-5</c:v>
                </c:pt>
                <c:pt idx="1296">
                  <c:v>-8.6443857407429736E-5</c:v>
                </c:pt>
                <c:pt idx="1297">
                  <c:v>-8.9265632754329124E-5</c:v>
                </c:pt>
                <c:pt idx="1298">
                  <c:v>-9.1973963940883896E-5</c:v>
                </c:pt>
                <c:pt idx="1299">
                  <c:v>-9.4567011069581495E-5</c:v>
                </c:pt>
                <c:pt idx="1300">
                  <c:v>-9.704306698273739E-5</c:v>
                </c:pt>
                <c:pt idx="1301">
                  <c:v>-9.9400557902108873E-5</c:v>
                </c:pt>
                <c:pt idx="1302">
                  <c:v>-1.016380439259985E-4</c:v>
                </c:pt>
                <c:pt idx="1303">
                  <c:v>-1.0375421938645373E-4</c:v>
                </c:pt>
                <c:pt idx="1304">
                  <c:v>-1.0574791306631375E-4</c:v>
                </c:pt>
                <c:pt idx="1305">
                  <c:v>-1.0761808827642618E-4</c:v>
                </c:pt>
                <c:pt idx="1306">
                  <c:v>-1.0936384279468204E-4</c:v>
                </c:pt>
                <c:pt idx="1307">
                  <c:v>-1.1098440866949815E-4</c:v>
                </c:pt>
                <c:pt idx="1308">
                  <c:v>-1.1247915188589315E-4</c:v>
                </c:pt>
                <c:pt idx="1309">
                  <c:v>-1.1384757189990345E-4</c:v>
                </c:pt>
                <c:pt idx="1310">
                  <c:v>-1.150893010385672E-4</c:v>
                </c:pt>
                <c:pt idx="1311">
                  <c:v>-1.1620410377026209E-4</c:v>
                </c:pt>
                <c:pt idx="1312">
                  <c:v>-1.1719187584650589E-4</c:v>
                </c:pt>
                <c:pt idx="1313">
                  <c:v>-1.1805264331618223E-4</c:v>
                </c:pt>
                <c:pt idx="1314">
                  <c:v>-1.1878656141620341E-4</c:v>
                </c:pt>
                <c:pt idx="1315">
                  <c:v>-1.1939391333754229E-4</c:v>
                </c:pt>
                <c:pt idx="1316">
                  <c:v>-1.1987510887445348E-4</c:v>
                </c:pt>
                <c:pt idx="1317">
                  <c:v>-1.2023068295213477E-4</c:v>
                </c:pt>
                <c:pt idx="1318">
                  <c:v>-1.2046129404191331E-4</c:v>
                </c:pt>
                <c:pt idx="1319">
                  <c:v>-1.2056772246197721E-4</c:v>
                </c:pt>
                <c:pt idx="1320">
                  <c:v>-1.2055086856923398E-4</c:v>
                </c:pt>
                <c:pt idx="1321">
                  <c:v>-1.2041175084353921E-4</c:v>
                </c:pt>
                <c:pt idx="1322">
                  <c:v>-1.2015150386693188E-4</c:v>
                </c:pt>
                <c:pt idx="1323">
                  <c:v>-1.1977137620233932E-4</c:v>
                </c:pt>
                <c:pt idx="1324">
                  <c:v>-1.192727281740095E-4</c:v>
                </c:pt>
                <c:pt idx="1325">
                  <c:v>-1.1865702955080352E-4</c:v>
                </c:pt>
                <c:pt idx="1326">
                  <c:v>-1.1792585714065062E-4</c:v>
                </c:pt>
                <c:pt idx="1327">
                  <c:v>-1.1708089229297766E-4</c:v>
                </c:pt>
                <c:pt idx="1328">
                  <c:v>-1.161239183165852E-4</c:v>
                </c:pt>
                <c:pt idx="1329">
                  <c:v>-1.1505681781643078E-4</c:v>
                </c:pt>
                <c:pt idx="1330">
                  <c:v>-1.1388156995007252E-4</c:v>
                </c:pt>
                <c:pt idx="1331">
                  <c:v>-1.1260024761001607E-4</c:v>
                </c:pt>
                <c:pt idx="1332">
                  <c:v>-1.1121501453263791E-4</c:v>
                </c:pt>
                <c:pt idx="1333">
                  <c:v>-1.0972812234068545E-4</c:v>
                </c:pt>
                <c:pt idx="1334">
                  <c:v>-1.081419075198767E-4</c:v>
                </c:pt>
                <c:pt idx="1335">
                  <c:v>-1.0645878833477986E-4</c:v>
                </c:pt>
                <c:pt idx="1336">
                  <c:v>-1.0468126168764022E-4</c:v>
                </c:pt>
                <c:pt idx="1337">
                  <c:v>-1.0281189992288682E-4</c:v>
                </c:pt>
                <c:pt idx="1338">
                  <c:v>-1.0085334758177828E-4</c:v>
                </c:pt>
                <c:pt idx="1339">
                  <c:v>-9.880831811167549E-5</c:v>
                </c:pt>
                <c:pt idx="1340">
                  <c:v>-9.6679590532095135E-5</c:v>
                </c:pt>
                <c:pt idx="1341">
                  <c:v>-9.4470006061112368E-5</c:v>
                </c:pt>
                <c:pt idx="1342">
                  <c:v>-9.2182464709176203E-5</c:v>
                </c:pt>
                <c:pt idx="1343">
                  <c:v>-8.981992183876525E-5</c:v>
                </c:pt>
                <c:pt idx="1344">
                  <c:v>-8.7385384699524018E-5</c:v>
                </c:pt>
                <c:pt idx="1345">
                  <c:v>-8.4881908937719987E-5</c:v>
                </c:pt>
                <c:pt idx="1346">
                  <c:v>-8.2312595085798639E-5</c:v>
                </c:pt>
                <c:pt idx="1347">
                  <c:v>-7.9680585037396508E-5</c:v>
                </c:pt>
                <c:pt idx="1348">
                  <c:v>-7.6989058508067278E-5</c:v>
                </c:pt>
                <c:pt idx="1349">
                  <c:v>-7.4241229488498581E-5</c:v>
                </c:pt>
                <c:pt idx="1350">
                  <c:v>-7.1440342691617793E-5</c:v>
                </c:pt>
                <c:pt idx="1351">
                  <c:v>-6.8589669999571967E-5</c:v>
                </c:pt>
                <c:pt idx="1352">
                  <c:v>-6.5692506911912084E-5</c:v>
                </c:pt>
                <c:pt idx="1353">
                  <c:v>-6.2752168999850476E-5</c:v>
                </c:pt>
                <c:pt idx="1354">
                  <c:v>-5.9771988370311939E-5</c:v>
                </c:pt>
                <c:pt idx="1355">
                  <c:v>-5.6755310142213257E-5</c:v>
                </c:pt>
                <c:pt idx="1356">
                  <c:v>-5.3705488939320809E-5</c:v>
                </c:pt>
                <c:pt idx="1357">
                  <c:v>-5.0625885404371779E-5</c:v>
                </c:pt>
                <c:pt idx="1358">
                  <c:v>-4.7519862733019021E-5</c:v>
                </c:pt>
                <c:pt idx="1359">
                  <c:v>-4.4390783238554797E-5</c:v>
                </c:pt>
                <c:pt idx="1360">
                  <c:v>-4.1242004942209981E-5</c:v>
                </c:pt>
                <c:pt idx="1361">
                  <c:v>-3.8076878200063512E-5</c:v>
                </c:pt>
                <c:pt idx="1362">
                  <c:v>-3.4898742364175128E-5</c:v>
                </c:pt>
                <c:pt idx="1363">
                  <c:v>-3.1710922482429318E-5</c:v>
                </c:pt>
                <c:pt idx="1364">
                  <c:v>-2.8516726042771879E-5</c:v>
                </c:pt>
                <c:pt idx="1365">
                  <c:v>-2.5319439760815971E-5</c:v>
                </c:pt>
                <c:pt idx="1366">
                  <c:v>-2.212232641573029E-5</c:v>
                </c:pt>
                <c:pt idx="1367">
                  <c:v>-1.8928621738793186E-5</c:v>
                </c:pt>
                <c:pt idx="1368">
                  <c:v>-1.5741531352920373E-5</c:v>
                </c:pt>
                <c:pt idx="1369">
                  <c:v>-1.2564227770899428E-5</c:v>
                </c:pt>
                <c:pt idx="1370">
                  <c:v>-9.399847450626813E-6</c:v>
                </c:pt>
                <c:pt idx="1371">
                  <c:v>-6.2514879131628665E-6</c:v>
                </c:pt>
                <c:pt idx="1372">
                  <c:v>-3.1222049234968065E-6</c:v>
                </c:pt>
                <c:pt idx="1373">
                  <c:v>-1.5009738196000277E-8</c:v>
                </c:pt>
                <c:pt idx="1374">
                  <c:v>3.0671335786118927E-6</c:v>
                </c:pt>
                <c:pt idx="1375">
                  <c:v>6.1213107705519157E-6</c:v>
                </c:pt>
                <c:pt idx="1376">
                  <c:v>9.1446599283199093E-6</c:v>
                </c:pt>
                <c:pt idx="1377">
                  <c:v>1.2134373958246696E-5</c:v>
                </c:pt>
                <c:pt idx="1378">
                  <c:v>1.5087702971458713E-5</c:v>
                </c:pt>
                <c:pt idx="1379">
                  <c:v>1.8001956596752175E-5</c:v>
                </c:pt>
                <c:pt idx="1380">
                  <c:v>2.0874506213196181E-5</c:v>
                </c:pt>
                <c:pt idx="1381">
                  <c:v>2.3702787100601694E-5</c:v>
                </c:pt>
                <c:pt idx="1382">
                  <c:v>2.6484300507563111E-5</c:v>
                </c:pt>
                <c:pt idx="1383">
                  <c:v>2.9216615635913219E-5</c:v>
                </c:pt>
                <c:pt idx="1384">
                  <c:v>3.1897371538126772E-5</c:v>
                </c:pt>
                <c:pt idx="1385">
                  <c:v>3.452427892834495E-5</c:v>
                </c:pt>
                <c:pt idx="1386">
                  <c:v>3.7095121906726179E-5</c:v>
                </c:pt>
                <c:pt idx="1387">
                  <c:v>3.9607759592866242E-5</c:v>
                </c:pt>
                <c:pt idx="1388">
                  <c:v>4.2060127670728008E-5</c:v>
                </c:pt>
                <c:pt idx="1389">
                  <c:v>4.4450239842894483E-5</c:v>
                </c:pt>
                <c:pt idx="1390">
                  <c:v>4.6776189192438816E-5</c:v>
                </c:pt>
                <c:pt idx="1391">
                  <c:v>4.9036149454295398E-5</c:v>
                </c:pt>
                <c:pt idx="1392">
                  <c:v>5.1228376192497622E-5</c:v>
                </c:pt>
                <c:pt idx="1393">
                  <c:v>5.335120788656339E-5</c:v>
                </c:pt>
                <c:pt idx="1394">
                  <c:v>5.5403066922460694E-5</c:v>
                </c:pt>
                <c:pt idx="1395">
                  <c:v>5.7382460492264899E-5</c:v>
                </c:pt>
                <c:pt idx="1396">
                  <c:v>5.9287981398322678E-5</c:v>
                </c:pt>
                <c:pt idx="1397">
                  <c:v>6.1118308765966117E-5</c:v>
                </c:pt>
                <c:pt idx="1398">
                  <c:v>6.2872208660950935E-5</c:v>
                </c:pt>
                <c:pt idx="1399">
                  <c:v>6.4548534613798482E-5</c:v>
                </c:pt>
                <c:pt idx="1400">
                  <c:v>6.6146228053105968E-5</c:v>
                </c:pt>
                <c:pt idx="1401">
                  <c:v>6.7664318642668669E-5</c:v>
                </c:pt>
                <c:pt idx="1402">
                  <c:v>6.9101924530122504E-5</c:v>
                </c:pt>
                <c:pt idx="1403">
                  <c:v>7.0458252501136287E-5</c:v>
                </c:pt>
                <c:pt idx="1404">
                  <c:v>7.1732598042922608E-5</c:v>
                </c:pt>
                <c:pt idx="1405">
                  <c:v>7.2924345319128308E-5</c:v>
                </c:pt>
                <c:pt idx="1406">
                  <c:v>7.4032967052791224E-5</c:v>
                </c:pt>
                <c:pt idx="1407">
                  <c:v>7.5058024322088585E-5</c:v>
                </c:pt>
                <c:pt idx="1408">
                  <c:v>7.599916626787321E-5</c:v>
                </c:pt>
                <c:pt idx="1409">
                  <c:v>7.685612971457381E-5</c:v>
                </c:pt>
                <c:pt idx="1410">
                  <c:v>7.7628738704720599E-5</c:v>
                </c:pt>
                <c:pt idx="1411">
                  <c:v>7.831690395080661E-5</c:v>
                </c:pt>
                <c:pt idx="1412">
                  <c:v>7.8920622202408909E-5</c:v>
                </c:pt>
                <c:pt idx="1413">
                  <c:v>7.9439975531919239E-5</c:v>
                </c:pt>
                <c:pt idx="1414">
                  <c:v>7.9875130541085296E-5</c:v>
                </c:pt>
                <c:pt idx="1415">
                  <c:v>8.022633748596623E-5</c:v>
                </c:pt>
                <c:pt idx="1416">
                  <c:v>8.0493929328390884E-5</c:v>
                </c:pt>
                <c:pt idx="1417">
                  <c:v>8.0678320707830778E-5</c:v>
                </c:pt>
                <c:pt idx="1418">
                  <c:v>8.0780006842052663E-5</c:v>
                </c:pt>
                <c:pt idx="1419">
                  <c:v>8.0799562354263955E-5</c:v>
                </c:pt>
                <c:pt idx="1420">
                  <c:v>8.0737640029891387E-5</c:v>
                </c:pt>
                <c:pt idx="1421">
                  <c:v>8.0594969504999849E-5</c:v>
                </c:pt>
                <c:pt idx="1422">
                  <c:v>8.0372355887648123E-5</c:v>
                </c:pt>
                <c:pt idx="1423">
                  <c:v>8.0070678314975597E-5</c:v>
                </c:pt>
                <c:pt idx="1424">
                  <c:v>7.9690888447186037E-5</c:v>
                </c:pt>
                <c:pt idx="1425">
                  <c:v>7.92340089010564E-5</c:v>
                </c:pt>
                <c:pt idx="1426">
                  <c:v>7.8701131624604259E-5</c:v>
                </c:pt>
                <c:pt idx="1427">
                  <c:v>7.8093416215422587E-5</c:v>
                </c:pt>
                <c:pt idx="1428">
                  <c:v>7.7412088185380341E-5</c:v>
                </c:pt>
                <c:pt idx="1429">
                  <c:v>7.6658437171899549E-5</c:v>
                </c:pt>
                <c:pt idx="1430">
                  <c:v>7.5833815101283212E-5</c:v>
                </c:pt>
                <c:pt idx="1431">
                  <c:v>7.4939634302490844E-5</c:v>
                </c:pt>
                <c:pt idx="1432">
                  <c:v>7.3977365577543091E-5</c:v>
                </c:pt>
                <c:pt idx="1433">
                  <c:v>7.2948536228401831E-5</c:v>
                </c:pt>
                <c:pt idx="1434">
                  <c:v>7.1854728042480896E-5</c:v>
                </c:pt>
                <c:pt idx="1435">
                  <c:v>7.0697575241342831E-5</c:v>
                </c:pt>
                <c:pt idx="1436">
                  <c:v>6.9478762393527854E-5</c:v>
                </c:pt>
                <c:pt idx="1437">
                  <c:v>6.8200022292716424E-5</c:v>
                </c:pt>
                <c:pt idx="1438">
                  <c:v>6.686313380710907E-5</c:v>
                </c:pt>
                <c:pt idx="1439">
                  <c:v>6.5469919698578653E-5</c:v>
                </c:pt>
                <c:pt idx="1440">
                  <c:v>6.4022244417016741E-5</c:v>
                </c:pt>
                <c:pt idx="1441">
                  <c:v>6.2522011870043653E-5</c:v>
                </c:pt>
                <c:pt idx="1442">
                  <c:v>6.0971163172973773E-5</c:v>
                </c:pt>
                <c:pt idx="1443">
                  <c:v>5.937167437930702E-5</c:v>
                </c:pt>
                <c:pt idx="1444">
                  <c:v>5.772555419437524E-5</c:v>
                </c:pt>
                <c:pt idx="1445">
                  <c:v>5.6034841677553391E-5</c:v>
                </c:pt>
                <c:pt idx="1446">
                  <c:v>5.4301603930338119E-5</c:v>
                </c:pt>
                <c:pt idx="1447">
                  <c:v>5.2527933777446879E-5</c:v>
                </c:pt>
                <c:pt idx="1448">
                  <c:v>5.0715947441392489E-5</c:v>
                </c:pt>
                <c:pt idx="1449">
                  <c:v>4.8867782211929416E-5</c:v>
                </c:pt>
                <c:pt idx="1450">
                  <c:v>4.6985594114803346E-5</c:v>
                </c:pt>
                <c:pt idx="1451">
                  <c:v>4.5071555581372292E-5</c:v>
                </c:pt>
                <c:pt idx="1452">
                  <c:v>4.3127853120009108E-5</c:v>
                </c:pt>
                <c:pt idx="1453">
                  <c:v>4.1156684994737402E-5</c:v>
                </c:pt>
                <c:pt idx="1454">
                  <c:v>3.916025890998259E-5</c:v>
                </c:pt>
                <c:pt idx="1455">
                  <c:v>3.7140789706497854E-5</c:v>
                </c:pt>
                <c:pt idx="1456">
                  <c:v>3.5100497068033367E-5</c:v>
                </c:pt>
                <c:pt idx="1457">
                  <c:v>3.3041603244469281E-5</c:v>
                </c:pt>
                <c:pt idx="1458">
                  <c:v>3.096633078983693E-5</c:v>
                </c:pt>
                <c:pt idx="1459">
                  <c:v>2.887690031988814E-5</c:v>
                </c:pt>
                <c:pt idx="1460">
                  <c:v>2.6775528289882475E-5</c:v>
                </c:pt>
                <c:pt idx="1461">
                  <c:v>2.4664424796471416E-5</c:v>
                </c:pt>
                <c:pt idx="1462">
                  <c:v>2.2545791403656376E-5</c:v>
                </c:pt>
                <c:pt idx="1463">
                  <c:v>2.0421818995096635E-5</c:v>
                </c:pt>
                <c:pt idx="1464">
                  <c:v>1.8294685657216034E-5</c:v>
                </c:pt>
                <c:pt idx="1465">
                  <c:v>1.616655459085037E-5</c:v>
                </c:pt>
                <c:pt idx="1466">
                  <c:v>1.4039572057206976E-5</c:v>
                </c:pt>
                <c:pt idx="1467">
                  <c:v>1.191586535695429E-5</c:v>
                </c:pt>
                <c:pt idx="1468">
                  <c:v>9.7975408470570013E-6</c:v>
                </c:pt>
                <c:pt idx="1469">
                  <c:v>7.6866819932146083E-6</c:v>
                </c:pt>
                <c:pt idx="1470">
                  <c:v>5.5853474642034954E-6</c:v>
                </c:pt>
                <c:pt idx="1471">
                  <c:v>3.495569265430401E-6</c:v>
                </c:pt>
                <c:pt idx="1472">
                  <c:v>1.4193509159864082E-6</c:v>
                </c:pt>
                <c:pt idx="1473">
                  <c:v>-6.4133433030441763E-7</c:v>
                </c:pt>
                <c:pt idx="1474">
                  <c:v>-2.6845452180386076E-6</c:v>
                </c:pt>
                <c:pt idx="1475">
                  <c:v>-4.7083741777116927E-6</c:v>
                </c:pt>
                <c:pt idx="1476">
                  <c:v>-6.7109489634613952E-6</c:v>
                </c:pt>
                <c:pt idx="1477">
                  <c:v>-8.6904342423964895E-6</c:v>
                </c:pt>
                <c:pt idx="1478">
                  <c:v>-1.0645033133216322E-5</c:v>
                </c:pt>
                <c:pt idx="1479">
                  <c:v>-1.2572988692332425E-5</c:v>
                </c:pt>
                <c:pt idx="1480">
                  <c:v>-1.447258534820731E-5</c:v>
                </c:pt>
                <c:pt idx="1481">
                  <c:v>-1.6342150281807523E-5</c:v>
                </c:pt>
                <c:pt idx="1482">
                  <c:v>-1.8180054751362049E-5</c:v>
                </c:pt>
                <c:pt idx="1483">
                  <c:v>-1.9984715362579503E-5</c:v>
                </c:pt>
                <c:pt idx="1484">
                  <c:v>-2.1754595282558661E-5</c:v>
                </c:pt>
                <c:pt idx="1485">
                  <c:v>-2.3488205395043017E-5</c:v>
                </c:pt>
                <c:pt idx="1486">
                  <c:v>-2.5184105399527727E-5</c:v>
                </c:pt>
                <c:pt idx="1487">
                  <c:v>-2.6840904851928862E-5</c:v>
                </c:pt>
                <c:pt idx="1488">
                  <c:v>-2.845726414450121E-5</c:v>
                </c:pt>
                <c:pt idx="1489">
                  <c:v>-3.0031895427776073E-5</c:v>
                </c:pt>
                <c:pt idx="1490">
                  <c:v>-3.1563563472938701E-5</c:v>
                </c:pt>
                <c:pt idx="1491">
                  <c:v>-3.305108647282191E-5</c:v>
                </c:pt>
                <c:pt idx="1492">
                  <c:v>-3.4493336782557595E-5</c:v>
                </c:pt>
                <c:pt idx="1493">
                  <c:v>-3.58892415999062E-5</c:v>
                </c:pt>
                <c:pt idx="1494">
                  <c:v>-3.7237783584707411E-5</c:v>
                </c:pt>
                <c:pt idx="1495">
                  <c:v>-3.8538001416757515E-5</c:v>
                </c:pt>
                <c:pt idx="1496">
                  <c:v>-3.9788990292728888E-5</c:v>
                </c:pt>
                <c:pt idx="1497">
                  <c:v>-4.0989902362380709E-5</c:v>
                </c:pt>
                <c:pt idx="1498">
                  <c:v>-4.21399471031743E-5</c:v>
                </c:pt>
                <c:pt idx="1499">
                  <c:v>-4.3238391634810704E-5</c:v>
                </c:pt>
                <c:pt idx="1500">
                  <c:v>-4.4284560972066012E-5</c:v>
                </c:pt>
                <c:pt idx="1501">
                  <c:v>-4.5277838218586182E-5</c:v>
                </c:pt>
                <c:pt idx="1502">
                  <c:v>-4.6217664698599691E-5</c:v>
                </c:pt>
                <c:pt idx="1503">
                  <c:v>-4.7103540031889703E-5</c:v>
                </c:pt>
                <c:pt idx="1504">
                  <c:v>-4.7935022146774412E-5</c:v>
                </c:pt>
                <c:pt idx="1505">
                  <c:v>-4.8711727234658183E-5</c:v>
                </c:pt>
                <c:pt idx="1506">
                  <c:v>-4.9433329648993906E-5</c:v>
                </c:pt>
                <c:pt idx="1507">
                  <c:v>-5.0099561742095367E-5</c:v>
                </c:pt>
                <c:pt idx="1508">
                  <c:v>-5.0710213650263585E-5</c:v>
                </c:pt>
                <c:pt idx="1509">
                  <c:v>-5.1265133017845698E-5</c:v>
                </c:pt>
                <c:pt idx="1510">
                  <c:v>-5.1764224668519399E-5</c:v>
                </c:pt>
                <c:pt idx="1511">
                  <c:v>-5.2207450221343303E-5</c:v>
                </c:pt>
                <c:pt idx="1512">
                  <c:v>-5.2594827652674197E-5</c:v>
                </c:pt>
                <c:pt idx="1513">
                  <c:v>-5.2926430804829975E-5</c:v>
                </c:pt>
                <c:pt idx="1514">
                  <c:v>-5.3202388843816219E-5</c:v>
                </c:pt>
                <c:pt idx="1515">
                  <c:v>-5.3422885665085668E-5</c:v>
                </c:pt>
                <c:pt idx="1516">
                  <c:v>-5.3588159249057005E-5</c:v>
                </c:pt>
                <c:pt idx="1517">
                  <c:v>-5.3698500968969731E-5</c:v>
                </c:pt>
                <c:pt idx="1518">
                  <c:v>-5.3754254849513712E-5</c:v>
                </c:pt>
                <c:pt idx="1519">
                  <c:v>-5.3755816780055106E-5</c:v>
                </c:pt>
                <c:pt idx="1520">
                  <c:v>-5.3703633681564304E-5</c:v>
                </c:pt>
                <c:pt idx="1521">
                  <c:v>-5.3598202629171496E-5</c:v>
                </c:pt>
                <c:pt idx="1522">
                  <c:v>-5.3440069932421267E-5</c:v>
                </c:pt>
                <c:pt idx="1523">
                  <c:v>-5.3229830173878875E-5</c:v>
                </c:pt>
                <c:pt idx="1524">
                  <c:v>-5.2968125206537113E-5</c:v>
                </c:pt>
                <c:pt idx="1525">
                  <c:v>-5.2655643112142889E-5</c:v>
                </c:pt>
                <c:pt idx="1526">
                  <c:v>-5.2293117124115062E-5</c:v>
                </c:pt>
                <c:pt idx="1527">
                  <c:v>-5.1881324510715269E-5</c:v>
                </c:pt>
                <c:pt idx="1528">
                  <c:v>-5.1421085426103861E-5</c:v>
                </c:pt>
                <c:pt idx="1529">
                  <c:v>-5.0913261727440317E-5</c:v>
                </c:pt>
                <c:pt idx="1530">
                  <c:v>-5.0358755759140404E-5</c:v>
                </c:pt>
                <c:pt idx="1531">
                  <c:v>-4.9758509108016439E-5</c:v>
                </c:pt>
                <c:pt idx="1532">
                  <c:v>-4.9113501328293971E-5</c:v>
                </c:pt>
                <c:pt idx="1533">
                  <c:v>-4.8424748641090617E-5</c:v>
                </c:pt>
                <c:pt idx="1534">
                  <c:v>-4.7693302605967701E-5</c:v>
                </c:pt>
                <c:pt idx="1535">
                  <c:v>-4.6920248769738199E-5</c:v>
                </c:pt>
                <c:pt idx="1536">
                  <c:v>-4.6106705291602433E-5</c:v>
                </c:pt>
                <c:pt idx="1537">
                  <c:v>-4.5253821548459777E-5</c:v>
                </c:pt>
                <c:pt idx="1538">
                  <c:v>-4.4362776719116318E-5</c:v>
                </c:pt>
                <c:pt idx="1539">
                  <c:v>-4.3434778351629315E-5</c:v>
                </c:pt>
                <c:pt idx="1540">
                  <c:v>-4.247106091445071E-5</c:v>
                </c:pt>
                <c:pt idx="1541">
                  <c:v>-4.1472884331521286E-5</c:v>
                </c:pt>
                <c:pt idx="1542">
                  <c:v>-4.0441532505646513E-5</c:v>
                </c:pt>
                <c:pt idx="1543">
                  <c:v>-3.9378311829405194E-5</c:v>
                </c:pt>
                <c:pt idx="1544">
                  <c:v>-3.8284549686990182E-5</c:v>
                </c:pt>
                <c:pt idx="1545">
                  <c:v>-3.7161592946401091E-5</c:v>
                </c:pt>
                <c:pt idx="1546">
                  <c:v>-3.6010806446085369E-5</c:v>
                </c:pt>
                <c:pt idx="1547">
                  <c:v>-3.4833571475349691E-5</c:v>
                </c:pt>
                <c:pt idx="1548">
                  <c:v>-3.3631284252295696E-5</c:v>
                </c:pt>
                <c:pt idx="1549">
                  <c:v>-3.2405354398133289E-5</c:v>
                </c:pt>
                <c:pt idx="1550">
                  <c:v>-3.1157203412576794E-5</c:v>
                </c:pt>
                <c:pt idx="1551">
                  <c:v>-2.9888263149331206E-5</c:v>
                </c:pt>
                <c:pt idx="1552">
                  <c:v>-2.8599974293958799E-5</c:v>
                </c:pt>
                <c:pt idx="1553">
                  <c:v>-2.7293784846470811E-5</c:v>
                </c:pt>
                <c:pt idx="1554">
                  <c:v>-2.597114860881182E-5</c:v>
                </c:pt>
                <c:pt idx="1555">
                  <c:v>-2.4633523679996698E-5</c:v>
                </c:pt>
                <c:pt idx="1556">
                  <c:v>-2.3282370958797193E-5</c:v>
                </c:pt>
                <c:pt idx="1557">
                  <c:v>-2.19191526568952E-5</c:v>
                </c:pt>
                <c:pt idx="1558">
                  <c:v>-2.0545330823426014E-5</c:v>
                </c:pt>
                <c:pt idx="1559">
                  <c:v>-1.9162365882619209E-5</c:v>
                </c:pt>
                <c:pt idx="1560">
                  <c:v>-1.7771715183014999E-5</c:v>
                </c:pt>
                <c:pt idx="1561">
                  <c:v>-1.6374831566265082E-5</c:v>
                </c:pt>
                <c:pt idx="1562">
                  <c:v>-1.4973161947970083E-5</c:v>
                </c:pt>
                <c:pt idx="1563">
                  <c:v>-1.356814592050489E-5</c:v>
                </c:pt>
                <c:pt idx="1564">
                  <c:v>-1.2161214372103898E-5</c:v>
                </c:pt>
                <c:pt idx="1565">
                  <c:v>-1.0753788127970204E-5</c:v>
                </c:pt>
                <c:pt idx="1566">
                  <c:v>-9.3472766133569118E-6</c:v>
                </c:pt>
                <c:pt idx="1567">
                  <c:v>-7.9430765366142063E-6</c:v>
                </c:pt>
                <c:pt idx="1568">
                  <c:v>-6.5425706001327147E-6</c:v>
                </c:pt>
                <c:pt idx="1569">
                  <c:v>-5.1471262332689787E-6</c:v>
                </c:pt>
                <c:pt idx="1570">
                  <c:v>-3.7580943527023008E-6</c:v>
                </c:pt>
                <c:pt idx="1571">
                  <c:v>-2.3768081492576027E-6</c:v>
                </c:pt>
                <c:pt idx="1572">
                  <c:v>-1.0045819031433118E-6</c:v>
                </c:pt>
                <c:pt idx="1573">
                  <c:v>3.572901718762022E-7</c:v>
                </c:pt>
                <c:pt idx="1574">
                  <c:v>1.7075350547278483E-6</c:v>
                </c:pt>
                <c:pt idx="1575">
                  <c:v>3.0449020119329535E-6</c:v>
                </c:pt>
                <c:pt idx="1576">
                  <c:v>4.3681636615076956E-6</c:v>
                </c:pt>
                <c:pt idx="1577">
                  <c:v>5.6761170034282994E-6</c:v>
                </c:pt>
                <c:pt idx="1578">
                  <c:v>6.9675844185615278E-6</c:v>
                </c:pt>
                <c:pt idx="1579">
                  <c:v>8.24141463230728E-6</c:v>
                </c:pt>
                <c:pt idx="1580">
                  <c:v>9.4964836438747713E-6</c:v>
                </c:pt>
                <c:pt idx="1581">
                  <c:v>1.0731695620795804E-5</c:v>
                </c:pt>
                <c:pt idx="1582">
                  <c:v>1.1945983757852488E-5</c:v>
                </c:pt>
                <c:pt idx="1583">
                  <c:v>1.3138311098617399E-5</c:v>
                </c:pt>
                <c:pt idx="1584">
                  <c:v>1.4307671320824655E-5</c:v>
                </c:pt>
                <c:pt idx="1585">
                  <c:v>1.545308948481662E-5</c:v>
                </c:pt>
                <c:pt idx="1586">
                  <c:v>1.6573622743227257E-5</c:v>
                </c:pt>
                <c:pt idx="1587">
                  <c:v>1.7668361012755861E-5</c:v>
                </c:pt>
                <c:pt idx="1588">
                  <c:v>1.8736427608692411E-5</c:v>
                </c:pt>
                <c:pt idx="1589">
                  <c:v>1.977697983855659E-5</c:v>
                </c:pt>
                <c:pt idx="1590">
                  <c:v>2.0789209558126897E-5</c:v>
                </c:pt>
                <c:pt idx="1591">
                  <c:v>2.1772343687617836E-5</c:v>
                </c:pt>
                <c:pt idx="1592">
                  <c:v>2.2725644689014416E-5</c:v>
                </c:pt>
                <c:pt idx="1593">
                  <c:v>2.3648411002608264E-5</c:v>
                </c:pt>
                <c:pt idx="1594">
                  <c:v>2.4539977444697585E-5</c:v>
                </c:pt>
                <c:pt idx="1595">
                  <c:v>2.5399715564892223E-5</c:v>
                </c:pt>
                <c:pt idx="1596">
                  <c:v>2.6227033965270624E-5</c:v>
                </c:pt>
                <c:pt idx="1597">
                  <c:v>2.7021378576893735E-5</c:v>
                </c:pt>
                <c:pt idx="1598">
                  <c:v>2.778223289931233E-5</c:v>
                </c:pt>
                <c:pt idx="1599">
                  <c:v>2.8509118198628966E-5</c:v>
                </c:pt>
                <c:pt idx="1600">
                  <c:v>2.9201593667474386E-5</c:v>
                </c:pt>
                <c:pt idx="1601">
                  <c:v>2.9859256544505962E-5</c:v>
                </c:pt>
                <c:pt idx="1602">
                  <c:v>3.0481742195614803E-5</c:v>
                </c:pt>
                <c:pt idx="1603">
                  <c:v>3.106872415571179E-5</c:v>
                </c:pt>
                <c:pt idx="1604">
                  <c:v>3.1619914132537512E-5</c:v>
                </c:pt>
                <c:pt idx="1605">
                  <c:v>3.2135061972066709E-5</c:v>
                </c:pt>
                <c:pt idx="1606">
                  <c:v>3.2613955585533493E-5</c:v>
                </c:pt>
                <c:pt idx="1607">
                  <c:v>3.3056420840332909E-5</c:v>
                </c:pt>
                <c:pt idx="1608">
                  <c:v>3.3462321411841097E-5</c:v>
                </c:pt>
                <c:pt idx="1609">
                  <c:v>3.3831558601193711E-5</c:v>
                </c:pt>
                <c:pt idx="1610">
                  <c:v>3.4164071114508183E-5</c:v>
                </c:pt>
                <c:pt idx="1611">
                  <c:v>3.4459834808249793E-5</c:v>
                </c:pt>
                <c:pt idx="1612">
                  <c:v>3.4718862399320185E-5</c:v>
                </c:pt>
                <c:pt idx="1613">
                  <c:v>3.4941203140102995E-5</c:v>
                </c:pt>
                <c:pt idx="1614">
                  <c:v>3.5126942460344374E-5</c:v>
                </c:pt>
                <c:pt idx="1615">
                  <c:v>3.5276201575950504E-5</c:v>
                </c:pt>
                <c:pt idx="1616">
                  <c:v>3.5389137064863619E-5</c:v>
                </c:pt>
                <c:pt idx="1617">
                  <c:v>3.5465940411370399E-5</c:v>
                </c:pt>
                <c:pt idx="1618">
                  <c:v>3.5506837520047789E-5</c:v>
                </c:pt>
                <c:pt idx="1619">
                  <c:v>3.5512088198397202E-5</c:v>
                </c:pt>
                <c:pt idx="1620">
                  <c:v>3.5481985610836294E-5</c:v>
                </c:pt>
                <c:pt idx="1621">
                  <c:v>3.5416855702779198E-5</c:v>
                </c:pt>
                <c:pt idx="1622">
                  <c:v>3.531705659947111E-5</c:v>
                </c:pt>
                <c:pt idx="1623">
                  <c:v>3.5182977973967084E-5</c:v>
                </c:pt>
                <c:pt idx="1624">
                  <c:v>3.5015040392563103E-5</c:v>
                </c:pt>
                <c:pt idx="1625">
                  <c:v>3.4813694632921896E-5</c:v>
                </c:pt>
                <c:pt idx="1626">
                  <c:v>3.4579420978164216E-5</c:v>
                </c:pt>
                <c:pt idx="1627">
                  <c:v>3.4312728487769802E-5</c:v>
                </c:pt>
                <c:pt idx="1628">
                  <c:v>3.4014154245825303E-5</c:v>
                </c:pt>
                <c:pt idx="1629">
                  <c:v>3.3684262587608204E-5</c:v>
                </c:pt>
                <c:pt idx="1630">
                  <c:v>3.3323644305614211E-5</c:v>
                </c:pt>
                <c:pt idx="1631">
                  <c:v>3.2932915835911885E-5</c:v>
                </c:pt>
                <c:pt idx="1632">
                  <c:v>3.2512718425595411E-5</c:v>
                </c:pt>
                <c:pt idx="1633">
                  <c:v>3.2063717282862996E-5</c:v>
                </c:pt>
                <c:pt idx="1634">
                  <c:v>3.1586600710684895E-5</c:v>
                </c:pt>
                <c:pt idx="1635">
                  <c:v>3.1082079223323985E-5</c:v>
                </c:pt>
                <c:pt idx="1636">
                  <c:v>3.0550884650499378E-5</c:v>
                </c:pt>
                <c:pt idx="1637">
                  <c:v>2.9993769225838485E-5</c:v>
                </c:pt>
                <c:pt idx="1638">
                  <c:v>2.9411504663766797E-5</c:v>
                </c:pt>
                <c:pt idx="1639">
                  <c:v>2.8804881224827705E-5</c:v>
                </c:pt>
                <c:pt idx="1640">
                  <c:v>2.8174706769814283E-5</c:v>
                </c:pt>
                <c:pt idx="1641">
                  <c:v>2.7521805804915005E-5</c:v>
                </c:pt>
                <c:pt idx="1642">
                  <c:v>2.6847018518675507E-5</c:v>
                </c:pt>
                <c:pt idx="1643">
                  <c:v>2.6151199810173101E-5</c:v>
                </c:pt>
                <c:pt idx="1644">
                  <c:v>2.5435218312820407E-5</c:v>
                </c:pt>
                <c:pt idx="1645">
                  <c:v>2.4699955411026405E-5</c:v>
                </c:pt>
                <c:pt idx="1646">
                  <c:v>2.3946304253061904E-5</c:v>
                </c:pt>
                <c:pt idx="1647">
                  <c:v>2.31751687612691E-5</c:v>
                </c:pt>
                <c:pt idx="1648">
                  <c:v>2.2387462638759321E-5</c:v>
                </c:pt>
                <c:pt idx="1649">
                  <c:v>2.1584108375739103E-5</c:v>
                </c:pt>
                <c:pt idx="1650">
                  <c:v>2.0766036255599188E-5</c:v>
                </c:pt>
                <c:pt idx="1651">
                  <c:v>1.9934183360776286E-5</c:v>
                </c:pt>
                <c:pt idx="1652">
                  <c:v>1.9089492581265917E-5</c:v>
                </c:pt>
                <c:pt idx="1653">
                  <c:v>1.8232911625638907E-5</c:v>
                </c:pt>
                <c:pt idx="1654">
                  <c:v>1.7365392034832203E-5</c:v>
                </c:pt>
                <c:pt idx="1655">
                  <c:v>1.6487888201941093E-5</c:v>
                </c:pt>
                <c:pt idx="1656">
                  <c:v>1.5601356395982484E-5</c:v>
                </c:pt>
                <c:pt idx="1657">
                  <c:v>1.4706753793657611E-5</c:v>
                </c:pt>
                <c:pt idx="1658">
                  <c:v>1.3805037517761908E-5</c:v>
                </c:pt>
                <c:pt idx="1659">
                  <c:v>1.2897163682825888E-5</c:v>
                </c:pt>
                <c:pt idx="1660">
                  <c:v>1.198408645217971E-5</c:v>
                </c:pt>
                <c:pt idx="1661">
                  <c:v>1.106675710289579E-5</c:v>
                </c:pt>
                <c:pt idx="1662">
                  <c:v>1.0146123102995307E-5</c:v>
                </c:pt>
                <c:pt idx="1663">
                  <c:v>9.2231271994438926E-6</c:v>
                </c:pt>
                <c:pt idx="1664">
                  <c:v>8.2987065188290987E-6</c:v>
                </c:pt>
                <c:pt idx="1665">
                  <c:v>7.3737916820773016E-6</c:v>
                </c:pt>
                <c:pt idx="1666">
                  <c:v>6.4493059323679995E-6</c:v>
                </c:pt>
                <c:pt idx="1667">
                  <c:v>5.5261642776411875E-6</c:v>
                </c:pt>
                <c:pt idx="1668">
                  <c:v>4.6052726502150145E-6</c:v>
                </c:pt>
                <c:pt idx="1669">
                  <c:v>3.687527080374335E-6</c:v>
                </c:pt>
                <c:pt idx="1670">
                  <c:v>2.7738128887915665E-6</c:v>
                </c:pt>
                <c:pt idx="1671">
                  <c:v>1.8650038955344449E-6</c:v>
                </c:pt>
                <c:pt idx="1672">
                  <c:v>9.6196164751973239E-7</c:v>
                </c:pt>
                <c:pt idx="1673">
                  <c:v>6.5534665266779287E-8</c:v>
                </c:pt>
                <c:pt idx="1674">
                  <c:v>-8.2344229209288576E-7</c:v>
                </c:pt>
                <c:pt idx="1675">
                  <c:v>-1.7041489402766117E-6</c:v>
                </c:pt>
                <c:pt idx="1676">
                  <c:v>-2.5757801642981357E-6</c:v>
                </c:pt>
                <c:pt idx="1677">
                  <c:v>-3.4375466901078098E-6</c:v>
                </c:pt>
                <c:pt idx="1678">
                  <c:v>-4.2886757365363847E-6</c:v>
                </c:pt>
                <c:pt idx="1679">
                  <c:v>-5.1284116445708496E-6</c:v>
                </c:pt>
                <c:pt idx="1680">
                  <c:v>-5.9560164832372692E-6</c:v>
                </c:pt>
                <c:pt idx="1681">
                  <c:v>-6.7707706337254339E-6</c:v>
                </c:pt>
                <c:pt idx="1682">
                  <c:v>-7.5719733502005314E-6</c:v>
                </c:pt>
                <c:pt idx="1683">
                  <c:v>-8.3589432962234914E-6</c:v>
                </c:pt>
                <c:pt idx="1684">
                  <c:v>-9.1310190581777615E-6</c:v>
                </c:pt>
                <c:pt idx="1685">
                  <c:v>-9.887559634249097E-6</c:v>
                </c:pt>
                <c:pt idx="1686">
                  <c:v>-1.0627944898096722E-5</c:v>
                </c:pt>
                <c:pt idx="1687">
                  <c:v>-1.1351576038501563E-5</c:v>
                </c:pt>
                <c:pt idx="1688">
                  <c:v>-1.2057875974317812E-5</c:v>
                </c:pt>
                <c:pt idx="1689">
                  <c:v>-1.2746289743094783E-5</c:v>
                </c:pt>
                <c:pt idx="1690">
                  <c:v>-1.3416284865107196E-5</c:v>
                </c:pt>
                <c:pt idx="1691">
                  <c:v>-1.4067351682574961E-5</c:v>
                </c:pt>
                <c:pt idx="1692">
                  <c:v>-1.469900367111937E-5</c:v>
                </c:pt>
                <c:pt idx="1693">
                  <c:v>-1.5310777727872403E-5</c:v>
                </c:pt>
                <c:pt idx="1694">
                  <c:v>-1.5902234432259586E-5</c:v>
                </c:pt>
                <c:pt idx="1695">
                  <c:v>-1.6472958281736716E-5</c:v>
                </c:pt>
                <c:pt idx="1696">
                  <c:v>-1.7022557900361265E-5</c:v>
                </c:pt>
                <c:pt idx="1697">
                  <c:v>-1.7550666224116246E-5</c:v>
                </c:pt>
                <c:pt idx="1698">
                  <c:v>-1.8056940658174581E-5</c:v>
                </c:pt>
                <c:pt idx="1699">
                  <c:v>-1.8541063208659577E-5</c:v>
                </c:pt>
                <c:pt idx="1700">
                  <c:v>-1.9002740590276434E-5</c:v>
                </c:pt>
                <c:pt idx="1701">
                  <c:v>-1.9441704306120294E-5</c:v>
                </c:pt>
                <c:pt idx="1702">
                  <c:v>-1.9857710704775978E-5</c:v>
                </c:pt>
                <c:pt idx="1703">
                  <c:v>-2.0250541010090443E-5</c:v>
                </c:pt>
                <c:pt idx="1704">
                  <c:v>-2.0620001326473195E-5</c:v>
                </c:pt>
                <c:pt idx="1705">
                  <c:v>-2.0965922620171302E-5</c:v>
                </c:pt>
                <c:pt idx="1706">
                  <c:v>-2.1288160674777103E-5</c:v>
                </c:pt>
                <c:pt idx="1707">
                  <c:v>-2.158659602358794E-5</c:v>
                </c:pt>
                <c:pt idx="1708">
                  <c:v>-2.1861133856358451E-5</c:v>
                </c:pt>
                <c:pt idx="1709">
                  <c:v>-2.2111703904341531E-5</c:v>
                </c:pt>
                <c:pt idx="1710">
                  <c:v>-2.2338260299767243E-5</c:v>
                </c:pt>
                <c:pt idx="1711">
                  <c:v>-2.2540781414147673E-5</c:v>
                </c:pt>
                <c:pt idx="1712">
                  <c:v>-2.271926967193292E-5</c:v>
                </c:pt>
                <c:pt idx="1713">
                  <c:v>-2.2873751343723263E-5</c:v>
                </c:pt>
                <c:pt idx="1714">
                  <c:v>-2.3004276316706846E-5</c:v>
                </c:pt>
                <c:pt idx="1715">
                  <c:v>-2.3110917841893283E-5</c:v>
                </c:pt>
                <c:pt idx="1716">
                  <c:v>-2.3193772264495807E-5</c:v>
                </c:pt>
                <c:pt idx="1717">
                  <c:v>-2.3252958728392303E-5</c:v>
                </c:pt>
                <c:pt idx="1718">
                  <c:v>-2.328861886469179E-5</c:v>
                </c:pt>
                <c:pt idx="1719">
                  <c:v>-2.3300916458342643E-5</c:v>
                </c:pt>
                <c:pt idx="1720">
                  <c:v>-2.3290037096149288E-5</c:v>
                </c:pt>
                <c:pt idx="1721">
                  <c:v>-2.3256187796454489E-5</c:v>
                </c:pt>
                <c:pt idx="1722">
                  <c:v>-2.3199596619404196E-5</c:v>
                </c:pt>
                <c:pt idx="1723">
                  <c:v>-2.3120512262251412E-5</c:v>
                </c:pt>
                <c:pt idx="1724">
                  <c:v>-2.3019203634151307E-5</c:v>
                </c:pt>
                <c:pt idx="1725">
                  <c:v>-2.2895959416982807E-5</c:v>
                </c:pt>
                <c:pt idx="1726">
                  <c:v>-2.2751087610163915E-5</c:v>
                </c:pt>
                <c:pt idx="1727">
                  <c:v>-2.2584915058178291E-5</c:v>
                </c:pt>
                <c:pt idx="1728">
                  <c:v>-2.2397786966170611E-5</c:v>
                </c:pt>
                <c:pt idx="1729">
                  <c:v>-2.2190066398712418E-5</c:v>
                </c:pt>
                <c:pt idx="1730">
                  <c:v>-2.1962133767478096E-5</c:v>
                </c:pt>
                <c:pt idx="1731">
                  <c:v>-2.1714386304412709E-5</c:v>
                </c:pt>
                <c:pt idx="1732">
                  <c:v>-2.1447237523272508E-5</c:v>
                </c:pt>
                <c:pt idx="1733">
                  <c:v>-2.1161116670256893E-5</c:v>
                </c:pt>
                <c:pt idx="1734">
                  <c:v>-2.0856468162292507E-5</c:v>
                </c:pt>
                <c:pt idx="1735">
                  <c:v>-2.0533751016363995E-5</c:v>
                </c:pt>
                <c:pt idx="1736">
                  <c:v>-2.0193438267898794E-5</c:v>
                </c:pt>
                <c:pt idx="1737">
                  <c:v>-1.9836016382256301E-5</c:v>
                </c:pt>
                <c:pt idx="1738">
                  <c:v>-1.9461984655985595E-5</c:v>
                </c:pt>
                <c:pt idx="1739">
                  <c:v>-1.9071854610656786E-5</c:v>
                </c:pt>
                <c:pt idx="1740">
                  <c:v>-1.8666149380674606E-5</c:v>
                </c:pt>
                <c:pt idx="1741">
                  <c:v>-1.8245403094846102E-5</c:v>
                </c:pt>
                <c:pt idx="1742">
                  <c:v>-1.7810160251175103E-5</c:v>
                </c:pt>
                <c:pt idx="1743">
                  <c:v>-1.7360975087826709E-5</c:v>
                </c:pt>
                <c:pt idx="1744">
                  <c:v>-1.689841094889499E-5</c:v>
                </c:pt>
                <c:pt idx="1745">
                  <c:v>-1.6423039647292788E-5</c:v>
                </c:pt>
                <c:pt idx="1746">
                  <c:v>-1.5935440824768808E-5</c:v>
                </c:pt>
                <c:pt idx="1747">
                  <c:v>-1.5436201309174794E-5</c:v>
                </c:pt>
                <c:pt idx="1748">
                  <c:v>-1.4925914469677307E-5</c:v>
                </c:pt>
                <c:pt idx="1749">
                  <c:v>-1.4405179572714197E-5</c:v>
                </c:pt>
                <c:pt idx="1750">
                  <c:v>-1.3874601135287391E-5</c:v>
                </c:pt>
                <c:pt idx="1751">
                  <c:v>-1.3334788281391962E-5</c:v>
                </c:pt>
                <c:pt idx="1752">
                  <c:v>-1.2786354095828081E-5</c:v>
                </c:pt>
                <c:pt idx="1753">
                  <c:v>-1.2229914983516018E-5</c:v>
                </c:pt>
                <c:pt idx="1754">
                  <c:v>-1.1666090028204001E-5</c:v>
                </c:pt>
                <c:pt idx="1755">
                  <c:v>-1.1095500355216828E-5</c:v>
                </c:pt>
                <c:pt idx="1756">
                  <c:v>-1.0518768497096631E-5</c:v>
                </c:pt>
                <c:pt idx="1757">
                  <c:v>-9.9365177644065658E-6</c:v>
                </c:pt>
                <c:pt idx="1758">
                  <c:v>-9.3493716193918835E-6</c:v>
                </c:pt>
                <c:pt idx="1759">
                  <c:v>-8.7579530568208518E-6</c:v>
                </c:pt>
                <c:pt idx="1760">
                  <c:v>-8.1628839893035991E-6</c:v>
                </c:pt>
                <c:pt idx="1761">
                  <c:v>-7.5647846384575438E-6</c:v>
                </c:pt>
                <c:pt idx="1762">
                  <c:v>-6.9642729359138428E-6</c:v>
                </c:pt>
                <c:pt idx="1763">
                  <c:v>-6.3619639280143011E-6</c:v>
                </c:pt>
                <c:pt idx="1764">
                  <c:v>-5.7584691904377037E-6</c:v>
                </c:pt>
                <c:pt idx="1765">
                  <c:v>-5.1543962521746663E-6</c:v>
                </c:pt>
                <c:pt idx="1766">
                  <c:v>-4.5503480258878552E-6</c:v>
                </c:pt>
                <c:pt idx="1767">
                  <c:v>-3.9469222506344415E-6</c:v>
                </c:pt>
                <c:pt idx="1768">
                  <c:v>-3.3447109419915301E-6</c:v>
                </c:pt>
                <c:pt idx="1769">
                  <c:v>-2.744299854559056E-6</c:v>
                </c:pt>
                <c:pt idx="1770">
                  <c:v>-2.1462679547597289E-6</c:v>
                </c:pt>
                <c:pt idx="1771">
                  <c:v>-1.551186903124663E-6</c:v>
                </c:pt>
                <c:pt idx="1772">
                  <c:v>-9.5962055184941036E-7</c:v>
                </c:pt>
                <c:pt idx="1773">
                  <c:v>-3.7212445123645525E-7</c:v>
                </c:pt>
                <c:pt idx="1774">
                  <c:v>2.1075462977255611E-7</c:v>
                </c:pt>
                <c:pt idx="1775">
                  <c:v>7.8847917094788131E-7</c:v>
                </c:pt>
                <c:pt idx="1776">
                  <c:v>1.3605213542782784E-6</c:v>
                </c:pt>
                <c:pt idx="1777">
                  <c:v>1.9263635042010048E-6</c:v>
                </c:pt>
                <c:pt idx="1778">
                  <c:v>2.4854985142007592E-6</c:v>
                </c:pt>
                <c:pt idx="1779">
                  <c:v>3.0374302588359938E-6</c:v>
                </c:pt>
                <c:pt idx="1780">
                  <c:v>3.5816739918849895E-6</c:v>
                </c:pt>
                <c:pt idx="1781">
                  <c:v>4.1177567287219697E-6</c:v>
                </c:pt>
                <c:pt idx="1782">
                  <c:v>4.6452176150015196E-6</c:v>
                </c:pt>
                <c:pt idx="1783">
                  <c:v>5.1636082793737678E-6</c:v>
                </c:pt>
                <c:pt idx="1784">
                  <c:v>5.67249317081306E-6</c:v>
                </c:pt>
                <c:pt idx="1785">
                  <c:v>6.1714498801197827E-6</c:v>
                </c:pt>
                <c:pt idx="1786">
                  <c:v>6.6600694467963926E-6</c:v>
                </c:pt>
                <c:pt idx="1787">
                  <c:v>7.1379566477023047E-6</c:v>
                </c:pt>
                <c:pt idx="1788">
                  <c:v>7.6047302720860703E-6</c:v>
                </c:pt>
                <c:pt idx="1789">
                  <c:v>8.0600233786903367E-6</c:v>
                </c:pt>
                <c:pt idx="1790">
                  <c:v>8.5034835367107E-6</c:v>
                </c:pt>
                <c:pt idx="1791">
                  <c:v>8.9347730508152826E-6</c:v>
                </c:pt>
                <c:pt idx="1792">
                  <c:v>9.3535691694129607E-6</c:v>
                </c:pt>
                <c:pt idx="1793">
                  <c:v>9.7595642757829962E-6</c:v>
                </c:pt>
                <c:pt idx="1794">
                  <c:v>1.0152466062880804E-5</c:v>
                </c:pt>
                <c:pt idx="1795">
                  <c:v>1.0531997692060911E-5</c:v>
                </c:pt>
                <c:pt idx="1796">
                  <c:v>1.0897897934162212E-5</c:v>
                </c:pt>
                <c:pt idx="1797">
                  <c:v>1.1249921294157998E-5</c:v>
                </c:pt>
                <c:pt idx="1798">
                  <c:v>1.1587838119221163E-5</c:v>
                </c:pt>
                <c:pt idx="1799">
                  <c:v>1.1911434690036026E-5</c:v>
                </c:pt>
                <c:pt idx="1800">
                  <c:v>1.2220513296278889E-5</c:v>
                </c:pt>
                <c:pt idx="1801">
                  <c:v>1.2514892293616062E-5</c:v>
                </c:pt>
                <c:pt idx="1802">
                  <c:v>1.2794406146875846E-5</c:v>
                </c:pt>
                <c:pt idx="1803">
                  <c:v>1.3058905454370308E-5</c:v>
                </c:pt>
                <c:pt idx="1804">
                  <c:v>1.330825695753596E-5</c:v>
                </c:pt>
                <c:pt idx="1805">
                  <c:v>1.3542343535155116E-5</c:v>
                </c:pt>
                <c:pt idx="1806">
                  <c:v>1.376106417862054E-5</c:v>
                </c:pt>
                <c:pt idx="1807">
                  <c:v>1.3964333954896259E-5</c:v>
                </c:pt>
                <c:pt idx="1808">
                  <c:v>1.4152083951478266E-5</c:v>
                </c:pt>
                <c:pt idx="1809">
                  <c:v>1.4324261207514325E-5</c:v>
                </c:pt>
                <c:pt idx="1810">
                  <c:v>1.4480828628219592E-5</c:v>
                </c:pt>
                <c:pt idx="1811">
                  <c:v>1.462176488569203E-5</c:v>
                </c:pt>
                <c:pt idx="1812">
                  <c:v>1.4747064303872942E-5</c:v>
                </c:pt>
                <c:pt idx="1813">
                  <c:v>1.4856736729584763E-5</c:v>
                </c:pt>
                <c:pt idx="1814">
                  <c:v>1.4950807388993767E-5</c:v>
                </c:pt>
                <c:pt idx="1815">
                  <c:v>1.5029316730697396E-5</c:v>
                </c:pt>
                <c:pt idx="1816">
                  <c:v>1.5092320253382058E-5</c:v>
                </c:pt>
                <c:pt idx="1817">
                  <c:v>1.5139888322953918E-5</c:v>
                </c:pt>
                <c:pt idx="1818">
                  <c:v>1.5172105973126755E-5</c:v>
                </c:pt>
                <c:pt idx="1819">
                  <c:v>1.5189072695845322E-5</c:v>
                </c:pt>
                <c:pt idx="1820">
                  <c:v>1.5190902217666362E-5</c:v>
                </c:pt>
                <c:pt idx="1821">
                  <c:v>1.5177722264948249E-5</c:v>
                </c:pt>
                <c:pt idx="1822">
                  <c:v>1.5149674316435609E-5</c:v>
                </c:pt>
                <c:pt idx="1823">
                  <c:v>1.5106913344664562E-5</c:v>
                </c:pt>
                <c:pt idx="1824">
                  <c:v>1.5049607546232708E-5</c:v>
                </c:pt>
                <c:pt idx="1825">
                  <c:v>1.4977938061148157E-5</c:v>
                </c:pt>
                <c:pt idx="1826">
                  <c:v>1.48920986818634E-5</c:v>
                </c:pt>
                <c:pt idx="1827">
                  <c:v>1.4792295552766034E-5</c:v>
                </c:pt>
                <c:pt idx="1828">
                  <c:v>1.4678746859175657E-5</c:v>
                </c:pt>
                <c:pt idx="1829">
                  <c:v>1.4551682507390451E-5</c:v>
                </c:pt>
                <c:pt idx="1830">
                  <c:v>1.4411343796043901E-5</c:v>
                </c:pt>
                <c:pt idx="1831">
                  <c:v>1.4257983079190355E-5</c:v>
                </c:pt>
                <c:pt idx="1832">
                  <c:v>1.4091863421139189E-5</c:v>
                </c:pt>
                <c:pt idx="1833">
                  <c:v>1.3913258243322181E-5</c:v>
                </c:pt>
                <c:pt idx="1834">
                  <c:v>1.3722450964296439E-5</c:v>
                </c:pt>
                <c:pt idx="1835">
                  <c:v>1.3519734632913438E-5</c:v>
                </c:pt>
                <c:pt idx="1836">
                  <c:v>1.3305411555942086E-5</c:v>
                </c:pt>
                <c:pt idx="1837">
                  <c:v>1.3079792917470819E-5</c:v>
                </c:pt>
                <c:pt idx="1838">
                  <c:v>1.2843198395216853E-5</c:v>
                </c:pt>
                <c:pt idx="1839">
                  <c:v>1.259595577112843E-5</c:v>
                </c:pt>
                <c:pt idx="1840">
                  <c:v>1.233840053580239E-5</c:v>
                </c:pt>
                <c:pt idx="1841">
                  <c:v>1.2070875490927108E-5</c:v>
                </c:pt>
                <c:pt idx="1842">
                  <c:v>1.1793730346544513E-5</c:v>
                </c:pt>
                <c:pt idx="1843">
                  <c:v>1.1507321315052443E-5</c:v>
                </c:pt>
                <c:pt idx="1844">
                  <c:v>1.1212010702997815E-5</c:v>
                </c:pt>
                <c:pt idx="1845">
                  <c:v>1.0908166499617653E-5</c:v>
                </c:pt>
                <c:pt idx="1846">
                  <c:v>1.0596161962985197E-5</c:v>
                </c:pt>
                <c:pt idx="1847">
                  <c:v>1.0276375206628213E-5</c:v>
                </c:pt>
                <c:pt idx="1848">
                  <c:v>9.9491887819453398E-6</c:v>
                </c:pt>
                <c:pt idx="1849">
                  <c:v>9.6149892618563717E-6</c:v>
                </c:pt>
                <c:pt idx="1850">
                  <c:v>9.2741668241316637E-6</c:v>
                </c:pt>
                <c:pt idx="1851">
                  <c:v>8.9271148329594707E-6</c:v>
                </c:pt>
                <c:pt idx="1852">
                  <c:v>8.5742294231936958E-6</c:v>
                </c:pt>
                <c:pt idx="1853">
                  <c:v>8.2159090840619231E-6</c:v>
                </c:pt>
                <c:pt idx="1854">
                  <c:v>7.8525542442159778E-6</c:v>
                </c:pt>
                <c:pt idx="1855">
                  <c:v>7.4845668597789227E-6</c:v>
                </c:pt>
                <c:pt idx="1856">
                  <c:v>7.1123500025927405E-6</c:v>
                </c:pt>
                <c:pt idx="1857">
                  <c:v>6.7363074517441424E-6</c:v>
                </c:pt>
                <c:pt idx="1858">
                  <c:v>6.3568432887692298E-6</c:v>
                </c:pt>
                <c:pt idx="1859">
                  <c:v>5.9743614944799943E-6</c:v>
                </c:pt>
                <c:pt idx="1860">
                  <c:v>5.5892655506684129E-6</c:v>
                </c:pt>
                <c:pt idx="1861">
                  <c:v>5.2019580450398322E-6</c:v>
                </c:pt>
                <c:pt idx="1862">
                  <c:v>4.8128402810379206E-6</c:v>
                </c:pt>
                <c:pt idx="1863">
                  <c:v>4.4223118913143424E-6</c:v>
                </c:pt>
                <c:pt idx="1864">
                  <c:v>4.0307704581239427E-6</c:v>
                </c:pt>
                <c:pt idx="1865">
                  <c:v>3.6386111361287854E-6</c:v>
                </c:pt>
                <c:pt idx="1866">
                  <c:v>3.2462262839470609E-6</c:v>
                </c:pt>
                <c:pt idx="1867">
                  <c:v>2.8540050997619791E-6</c:v>
                </c:pt>
                <c:pt idx="1868">
                  <c:v>2.4623332637136407E-6</c:v>
                </c:pt>
                <c:pt idx="1869">
                  <c:v>2.0715925866552501E-6</c:v>
                </c:pt>
                <c:pt idx="1870">
                  <c:v>1.6821606668196873E-6</c:v>
                </c:pt>
                <c:pt idx="1871">
                  <c:v>1.2944105517987458E-6</c:v>
                </c:pt>
                <c:pt idx="1872">
                  <c:v>9.0871041008379246E-7</c:v>
                </c:pt>
                <c:pt idx="1873">
                  <c:v>5.2542320805137974E-7</c:v>
                </c:pt>
                <c:pt idx="1874">
                  <c:v>1.4490639711939893E-7</c:v>
                </c:pt>
                <c:pt idx="1875">
                  <c:v>-2.3248839245748178E-7</c:v>
                </c:pt>
                <c:pt idx="1876">
                  <c:v>-6.0641564895346162E-7</c:v>
                </c:pt>
                <c:pt idx="1877">
                  <c:v>-9.765362675405284E-7</c:v>
                </c:pt>
                <c:pt idx="1878">
                  <c:v>-1.342517830436E-6</c:v>
                </c:pt>
                <c:pt idx="1879">
                  <c:v>-1.7040348776509883E-6</c:v>
                </c:pt>
                <c:pt idx="1880">
                  <c:v>-2.0607691680970909E-6</c:v>
                </c:pt>
                <c:pt idx="1881">
                  <c:v>-2.4124099320778796E-6</c:v>
                </c:pt>
                <c:pt idx="1882">
                  <c:v>-2.7586541137973708E-6</c:v>
                </c:pt>
                <c:pt idx="1883">
                  <c:v>-3.0992066040109214E-6</c:v>
                </c:pt>
                <c:pt idx="1884">
                  <c:v>-3.4337804633268794E-6</c:v>
                </c:pt>
                <c:pt idx="1885">
                  <c:v>-3.762097134054144E-6</c:v>
                </c:pt>
                <c:pt idx="1886">
                  <c:v>-4.0838866444264E-6</c:v>
                </c:pt>
                <c:pt idx="1887">
                  <c:v>-4.3988877999823531E-6</c:v>
                </c:pt>
                <c:pt idx="1888">
                  <c:v>-4.7068483658160709E-6</c:v>
                </c:pt>
                <c:pt idx="1889">
                  <c:v>-5.0075252389126824E-6</c:v>
                </c:pt>
                <c:pt idx="1890">
                  <c:v>-5.3006846085065782E-6</c:v>
                </c:pt>
                <c:pt idx="1891">
                  <c:v>-5.5861021070051956E-6</c:v>
                </c:pt>
                <c:pt idx="1892">
                  <c:v>-5.8635629497462109E-6</c:v>
                </c:pt>
                <c:pt idx="1893">
                  <c:v>-6.1328620646863616E-6</c:v>
                </c:pt>
                <c:pt idx="1894">
                  <c:v>-6.3938042100665737E-6</c:v>
                </c:pt>
                <c:pt idx="1895">
                  <c:v>-6.6462040832602895E-6</c:v>
                </c:pt>
                <c:pt idx="1896">
                  <c:v>-6.8898864159626651E-6</c:v>
                </c:pt>
                <c:pt idx="1897">
                  <c:v>-7.1246860625909692E-6</c:v>
                </c:pt>
                <c:pt idx="1898">
                  <c:v>-7.3504480736119552E-6</c:v>
                </c:pt>
                <c:pt idx="1899">
                  <c:v>-7.5670277618876007E-6</c:v>
                </c:pt>
                <c:pt idx="1900">
                  <c:v>-7.7742907553087391E-6</c:v>
                </c:pt>
                <c:pt idx="1901">
                  <c:v>-7.9721130411428687E-6</c:v>
                </c:pt>
                <c:pt idx="1902">
                  <c:v>-8.1603809980291597E-6</c:v>
                </c:pt>
                <c:pt idx="1903">
                  <c:v>-8.3389914186028487E-6</c:v>
                </c:pt>
                <c:pt idx="1904">
                  <c:v>-8.5078515201233828E-6</c:v>
                </c:pt>
                <c:pt idx="1905">
                  <c:v>-8.6668789475289102E-6</c:v>
                </c:pt>
                <c:pt idx="1906">
                  <c:v>-8.8160017618470684E-6</c:v>
                </c:pt>
                <c:pt idx="1907">
                  <c:v>-8.955158423376368E-6</c:v>
                </c:pt>
                <c:pt idx="1908">
                  <c:v>-9.0842977602311611E-6</c:v>
                </c:pt>
                <c:pt idx="1909">
                  <c:v>-9.2033789301038711E-6</c:v>
                </c:pt>
                <c:pt idx="1910">
                  <c:v>-9.3123713702707084E-6</c:v>
                </c:pt>
                <c:pt idx="1911">
                  <c:v>-9.4112547392447962E-6</c:v>
                </c:pt>
                <c:pt idx="1912">
                  <c:v>-9.5000188473134335E-6</c:v>
                </c:pt>
                <c:pt idx="1913">
                  <c:v>-9.5786635789075298E-6</c:v>
                </c:pt>
                <c:pt idx="1914">
                  <c:v>-9.6471988051372909E-6</c:v>
                </c:pt>
                <c:pt idx="1915">
                  <c:v>-9.7056442876511669E-6</c:v>
                </c:pt>
                <c:pt idx="1916">
                  <c:v>-9.754029572246763E-6</c:v>
                </c:pt>
                <c:pt idx="1917">
                  <c:v>-9.792393876370542E-6</c:v>
                </c:pt>
                <c:pt idx="1918">
                  <c:v>-9.8207859640300015E-6</c:v>
                </c:pt>
                <c:pt idx="1919">
                  <c:v>-9.839264017118584E-6</c:v>
                </c:pt>
                <c:pt idx="1920">
                  <c:v>-9.8478954947659551E-6</c:v>
                </c:pt>
                <c:pt idx="1921">
                  <c:v>-9.8467569859135077E-6</c:v>
                </c:pt>
                <c:pt idx="1922">
                  <c:v>-9.8359340554707357E-6</c:v>
                </c:pt>
                <c:pt idx="1923">
                  <c:v>-9.8155210806737814E-6</c:v>
                </c:pt>
                <c:pt idx="1924">
                  <c:v>-9.7856210819666879E-6</c:v>
                </c:pt>
                <c:pt idx="1925">
                  <c:v>-9.7463455458803863E-6</c:v>
                </c:pt>
                <c:pt idx="1926">
                  <c:v>-9.6978142413067428E-6</c:v>
                </c:pt>
                <c:pt idx="1927">
                  <c:v>-9.6401550298236776E-6</c:v>
                </c:pt>
                <c:pt idx="1928">
                  <c:v>-9.5735036680964856E-6</c:v>
                </c:pt>
                <c:pt idx="1929">
                  <c:v>-9.4980036056319228E-6</c:v>
                </c:pt>
                <c:pt idx="1930">
                  <c:v>-9.4138057767526669E-6</c:v>
                </c:pt>
                <c:pt idx="1931">
                  <c:v>-9.3210683861337726E-6</c:v>
                </c:pt>
                <c:pt idx="1932">
                  <c:v>-9.2199566887156008E-6</c:v>
                </c:pt>
                <c:pt idx="1933">
                  <c:v>-9.11064276605704E-6</c:v>
                </c:pt>
                <c:pt idx="1934">
                  <c:v>-8.9933052971110782E-6</c:v>
                </c:pt>
                <c:pt idx="1935">
                  <c:v>-8.868129323761976E-6</c:v>
                </c:pt>
                <c:pt idx="1936">
                  <c:v>-8.7353060132631E-6</c:v>
                </c:pt>
                <c:pt idx="1937">
                  <c:v>-8.5950324161851349E-6</c:v>
                </c:pt>
                <c:pt idx="1938">
                  <c:v>-8.4475112207248125E-6</c:v>
                </c:pt>
                <c:pt idx="1939">
                  <c:v>-8.292950503357108E-6</c:v>
                </c:pt>
                <c:pt idx="1940">
                  <c:v>-8.131563476609028E-6</c:v>
                </c:pt>
                <c:pt idx="1941">
                  <c:v>-7.9635682341947151E-6</c:v>
                </c:pt>
                <c:pt idx="1942">
                  <c:v>-7.7891874925468138E-6</c:v>
                </c:pt>
                <c:pt idx="1943">
                  <c:v>-7.6086483321226807E-6</c:v>
                </c:pt>
                <c:pt idx="1944">
                  <c:v>-7.4221819334392995E-6</c:v>
                </c:pt>
                <c:pt idx="1945">
                  <c:v>-7.2300233146821452E-6</c:v>
                </c:pt>
                <c:pt idx="1946">
                  <c:v>-7.0324110655304946E-6</c:v>
                </c:pt>
                <c:pt idx="1947">
                  <c:v>-6.8295870811765113E-6</c:v>
                </c:pt>
                <c:pt idx="1948">
                  <c:v>-6.6217962941948449E-6</c:v>
                </c:pt>
                <c:pt idx="1949">
                  <c:v>-6.4092864066992052E-6</c:v>
                </c:pt>
                <c:pt idx="1950">
                  <c:v>-6.1923076216744555E-6</c:v>
                </c:pt>
                <c:pt idx="1951">
                  <c:v>-5.9711123744857959E-6</c:v>
                </c:pt>
                <c:pt idx="1952">
                  <c:v>-5.7459550641251298E-6</c:v>
                </c:pt>
                <c:pt idx="1953">
                  <c:v>-5.5170917848655846E-6</c:v>
                </c:pt>
                <c:pt idx="1954">
                  <c:v>-5.2847800593279622E-6</c:v>
                </c:pt>
                <c:pt idx="1955">
                  <c:v>-5.0492785711852152E-6</c:v>
                </c:pt>
                <c:pt idx="1956">
                  <c:v>-4.8108469009457648E-6</c:v>
                </c:pt>
                <c:pt idx="1957">
                  <c:v>-4.5697452603700144E-6</c:v>
                </c:pt>
                <c:pt idx="1958">
                  <c:v>-4.3262342317258585E-6</c:v>
                </c:pt>
                <c:pt idx="1959">
                  <c:v>-4.0805745065372069E-6</c:v>
                </c:pt>
                <c:pt idx="1960">
                  <c:v>-3.8330266279066417E-6</c:v>
                </c:pt>
                <c:pt idx="1961">
                  <c:v>-3.5838507344901203E-6</c:v>
                </c:pt>
                <c:pt idx="1962">
                  <c:v>-3.3333063076321179E-6</c:v>
                </c:pt>
                <c:pt idx="1963">
                  <c:v>-3.0816519202714823E-6</c:v>
                </c:pt>
                <c:pt idx="1964">
                  <c:v>-2.8291449914337283E-6</c:v>
                </c:pt>
                <c:pt idx="1965">
                  <c:v>-2.5760415403414863E-6</c:v>
                </c:pt>
                <c:pt idx="1966">
                  <c:v>-2.3225959477044293E-6</c:v>
                </c:pt>
                <c:pt idx="1967">
                  <c:v>-2.0690607180786193E-6</c:v>
                </c:pt>
                <c:pt idx="1968">
                  <c:v>-1.8156862472708405E-6</c:v>
                </c:pt>
                <c:pt idx="1969">
                  <c:v>-1.5627205946377381E-6</c:v>
                </c:pt>
                <c:pt idx="1970">
                  <c:v>-1.3104092571129292E-6</c:v>
                </c:pt>
                <c:pt idx="1971">
                  <c:v>-1.0589949511012191E-6</c:v>
                </c:pt>
                <c:pt idx="1972">
                  <c:v>-8.0871739625656923E-7</c:v>
                </c:pt>
                <c:pt idx="1973">
                  <c:v>-5.5981310579697978E-7</c:v>
                </c:pt>
                <c:pt idx="1974">
                  <c:v>-3.125151803262182E-7</c:v>
                </c:pt>
                <c:pt idx="1975">
                  <c:v>-6.7053109214242383E-8</c:v>
                </c:pt>
                <c:pt idx="1976">
                  <c:v>1.7634742642802289E-7</c:v>
                </c:pt>
                <c:pt idx="1977">
                  <c:v>4.1746474051403997E-7</c:v>
                </c:pt>
                <c:pt idx="1978">
                  <c:v>6.5608132761097173E-7</c:v>
                </c:pt>
                <c:pt idx="1979">
                  <c:v>8.9198404059587054E-7</c:v>
                </c:pt>
                <c:pt idx="1980">
                  <c:v>1.1249642619667501E-6</c:v>
                </c:pt>
                <c:pt idx="1981">
                  <c:v>1.3548180714632094E-6</c:v>
                </c:pt>
                <c:pt idx="1982">
                  <c:v>1.5813464044641789E-6</c:v>
                </c:pt>
                <c:pt idx="1983">
                  <c:v>1.8043552070946117E-6</c:v>
                </c:pt>
                <c:pt idx="1984">
                  <c:v>2.0236555837880271E-6</c:v>
                </c:pt>
                <c:pt idx="1985">
                  <c:v>2.2390639377452681E-6</c:v>
                </c:pt>
                <c:pt idx="1986">
                  <c:v>2.4504021063139046E-6</c:v>
                </c:pt>
                <c:pt idx="1987">
                  <c:v>2.657497489236307E-6</c:v>
                </c:pt>
                <c:pt idx="1988">
                  <c:v>2.8601831694106428E-6</c:v>
                </c:pt>
                <c:pt idx="1989">
                  <c:v>3.0582980290604552E-6</c:v>
                </c:pt>
                <c:pt idx="1990">
                  <c:v>3.2516868571349338E-6</c:v>
                </c:pt>
                <c:pt idx="1991">
                  <c:v>3.4402004503445644E-6</c:v>
                </c:pt>
                <c:pt idx="1992">
                  <c:v>3.6236957092700859E-6</c:v>
                </c:pt>
                <c:pt idx="1993">
                  <c:v>3.8020357241320522E-6</c:v>
                </c:pt>
                <c:pt idx="1994">
                  <c:v>3.9750898571646312E-6</c:v>
                </c:pt>
                <c:pt idx="1995">
                  <c:v>4.1427338163578994E-6</c:v>
                </c:pt>
                <c:pt idx="1996">
                  <c:v>4.3048497216943266E-6</c:v>
                </c:pt>
                <c:pt idx="1997">
                  <c:v>4.4613261660375941E-6</c:v>
                </c:pt>
                <c:pt idx="1998">
                  <c:v>4.612058268424356E-6</c:v>
                </c:pt>
                <c:pt idx="1999">
                  <c:v>4.756947719985329E-6</c:v>
                </c:pt>
                <c:pt idx="2000">
                  <c:v>4.8959028235326403E-6</c:v>
                </c:pt>
                <c:pt idx="2001">
                  <c:v>5.0288385259962072E-6</c:v>
                </c:pt>
                <c:pt idx="2002">
                  <c:v>5.1556764444795114E-6</c:v>
                </c:pt>
                <c:pt idx="2003">
                  <c:v>5.2763448850728227E-6</c:v>
                </c:pt>
                <c:pt idx="2004">
                  <c:v>5.3907788549272324E-6</c:v>
                </c:pt>
                <c:pt idx="2005">
                  <c:v>5.498920067570514E-6</c:v>
                </c:pt>
                <c:pt idx="2006">
                  <c:v>5.6007169420334953E-6</c:v>
                </c:pt>
                <c:pt idx="2007">
                  <c:v>5.6961245946117082E-6</c:v>
                </c:pt>
                <c:pt idx="2008">
                  <c:v>5.7851048251167617E-6</c:v>
                </c:pt>
                <c:pt idx="2009">
                  <c:v>5.8676260950627404E-6</c:v>
                </c:pt>
                <c:pt idx="2010">
                  <c:v>5.9436635014818203E-6</c:v>
                </c:pt>
                <c:pt idx="2011">
                  <c:v>6.0131987429890306E-6</c:v>
                </c:pt>
                <c:pt idx="2012">
                  <c:v>6.0762200795205196E-6</c:v>
                </c:pt>
                <c:pt idx="2013">
                  <c:v>6.1327222873116884E-6</c:v>
                </c:pt>
                <c:pt idx="2014">
                  <c:v>6.1827066068251208E-6</c:v>
                </c:pt>
                <c:pt idx="2015">
                  <c:v>6.2261806842548311E-6</c:v>
                </c:pt>
                <c:pt idx="2016">
                  <c:v>6.2631585087053822E-6</c:v>
                </c:pt>
                <c:pt idx="2017">
                  <c:v>6.2936603427323607E-6</c:v>
                </c:pt>
                <c:pt idx="2018">
                  <c:v>6.3177126470669388E-6</c:v>
                </c:pt>
                <c:pt idx="2019">
                  <c:v>6.335348000486422E-6</c:v>
                </c:pt>
                <c:pt idx="2020">
                  <c:v>6.3466050140425576E-6</c:v>
                </c:pt>
                <c:pt idx="2021">
                  <c:v>6.3515282407736605E-6</c:v>
                </c:pt>
                <c:pt idx="2022">
                  <c:v>6.3501680786103408E-6</c:v>
                </c:pt>
                <c:pt idx="2023">
                  <c:v>6.3425806705382213E-6</c:v>
                </c:pt>
                <c:pt idx="2024">
                  <c:v>6.3288277985558795E-6</c:v>
                </c:pt>
                <c:pt idx="2025">
                  <c:v>6.3089767735412596E-6</c:v>
                </c:pt>
                <c:pt idx="2026">
                  <c:v>6.2831003203873909E-6</c:v>
                </c:pt>
                <c:pt idx="2027">
                  <c:v>6.2512764584568808E-6</c:v>
                </c:pt>
                <c:pt idx="2028">
                  <c:v>6.2135883795356818E-6</c:v>
                </c:pt>
                <c:pt idx="2029">
                  <c:v>6.1701243191597778E-6</c:v>
                </c:pt>
                <c:pt idx="2030">
                  <c:v>6.1209774265340809E-6</c:v>
                </c:pt>
                <c:pt idx="2031">
                  <c:v>6.0662456291790813E-6</c:v>
                </c:pt>
                <c:pt idx="2032">
                  <c:v>6.0060314947875008E-6</c:v>
                </c:pt>
                <c:pt idx="2033">
                  <c:v>5.940442089238851E-6</c:v>
                </c:pt>
                <c:pt idx="2034">
                  <c:v>5.8695888319571493E-6</c:v>
                </c:pt>
                <c:pt idx="2035">
                  <c:v>5.7935873481484503E-6</c:v>
                </c:pt>
                <c:pt idx="2036">
                  <c:v>5.7125573174705601E-6</c:v>
                </c:pt>
                <c:pt idx="2037">
                  <c:v>5.6266223211443408E-6</c:v>
                </c:pt>
                <c:pt idx="2038">
                  <c:v>5.5359096857557229E-6</c:v>
                </c:pt>
                <c:pt idx="2039">
                  <c:v>5.4405503250082426E-6</c:v>
                </c:pt>
                <c:pt idx="2040">
                  <c:v>5.3406785793658376E-6</c:v>
                </c:pt>
                <c:pt idx="2041">
                  <c:v>5.2364320538709198E-6</c:v>
                </c:pt>
                <c:pt idx="2042">
                  <c:v>5.1279514534334994E-6</c:v>
                </c:pt>
                <c:pt idx="2043">
                  <c:v>5.0153804176735673E-6</c:v>
                </c:pt>
                <c:pt idx="2044">
                  <c:v>4.8988653534104389E-6</c:v>
                </c:pt>
                <c:pt idx="2045">
                  <c:v>4.7785552663432614E-6</c:v>
                </c:pt>
                <c:pt idx="2046">
                  <c:v>4.6546015910316899E-6</c:v>
                </c:pt>
                <c:pt idx="2047">
                  <c:v>4.5271580212900085E-6</c:v>
                </c:pt>
                <c:pt idx="2048">
                  <c:v>4.39638033845076E-6</c:v>
                </c:pt>
                <c:pt idx="2049">
                  <c:v>4.2624262392888196E-6</c:v>
                </c:pt>
                <c:pt idx="2050">
                  <c:v>4.1254551651792208E-6</c:v>
                </c:pt>
                <c:pt idx="2051">
                  <c:v>3.9856281281805925E-6</c:v>
                </c:pt>
                <c:pt idx="2052">
                  <c:v>3.8431075398423811E-6</c:v>
                </c:pt>
                <c:pt idx="2053">
                  <c:v>3.6980570386541013E-6</c:v>
                </c:pt>
                <c:pt idx="2054">
                  <c:v>3.5506413180514408E-6</c:v>
                </c:pt>
                <c:pt idx="2055">
                  <c:v>3.4010259552284926E-6</c:v>
                </c:pt>
                <c:pt idx="2056">
                  <c:v>3.2493772398948114E-6</c:v>
                </c:pt>
                <c:pt idx="2057">
                  <c:v>3.0958620047788223E-6</c:v>
                </c:pt>
                <c:pt idx="2058">
                  <c:v>2.9406474569014494E-6</c:v>
                </c:pt>
                <c:pt idx="2059">
                  <c:v>2.7839010081968479E-6</c:v>
                </c:pt>
                <c:pt idx="2060">
                  <c:v>2.6257901106035502E-6</c:v>
                </c:pt>
                <c:pt idx="2061">
                  <c:v>2.4664820896427927E-6</c:v>
                </c:pt>
                <c:pt idx="2062">
                  <c:v>2.3061439819308274E-6</c:v>
                </c:pt>
                <c:pt idx="2063">
                  <c:v>2.1449423720741522E-6</c:v>
                </c:pt>
                <c:pt idx="2064">
                  <c:v>1.9830432332717679E-6</c:v>
                </c:pt>
                <c:pt idx="2065">
                  <c:v>1.8206117696129713E-6</c:v>
                </c:pt>
                <c:pt idx="2066">
                  <c:v>1.6578122591616894E-6</c:v>
                </c:pt>
                <c:pt idx="2067">
                  <c:v>1.4948079017941902E-6</c:v>
                </c:pt>
                <c:pt idx="2068">
                  <c:v>1.3317606666446471E-6</c:v>
                </c:pt>
                <c:pt idx="2069">
                  <c:v>1.1688311444386598E-6</c:v>
                </c:pt>
                <c:pt idx="2070">
                  <c:v>1.0061784012137086E-6</c:v>
                </c:pt>
                <c:pt idx="2071">
                  <c:v>8.4395983502172891E-7</c:v>
                </c:pt>
                <c:pt idx="2072">
                  <c:v>6.8233103619765995E-7</c:v>
                </c:pt>
                <c:pt idx="2073">
                  <c:v>5.2144564899048072E-7</c:v>
                </c:pt>
                <c:pt idx="2074">
                  <c:v>3.6145523866836013E-7</c:v>
                </c:pt>
                <c:pt idx="2075">
                  <c:v>2.0250916009175098E-7</c:v>
                </c:pt>
                <c:pt idx="2076">
                  <c:v>4.4754430173919637E-8</c:v>
                </c:pt>
                <c:pt idx="2077">
                  <c:v>-1.1166439636384061E-7</c:v>
                </c:pt>
                <c:pt idx="2078">
                  <c:v>-2.6660534732842023E-7</c:v>
                </c:pt>
                <c:pt idx="2079">
                  <c:v>-4.1992915021616034E-7</c:v>
                </c:pt>
                <c:pt idx="2080">
                  <c:v>-5.7149934594915887E-7</c:v>
                </c:pt>
                <c:pt idx="2081">
                  <c:v>-7.211823970655438E-7</c:v>
                </c:pt>
                <c:pt idx="2082">
                  <c:v>-8.6884779536440363E-7</c:v>
                </c:pt>
                <c:pt idx="2083">
                  <c:v>-1.0143681618103607E-6</c:v>
                </c:pt>
                <c:pt idx="2084">
                  <c:v>-1.157619345953056E-6</c:v>
                </c:pt>
                <c:pt idx="2085">
                  <c:v>-1.2984805182564352E-6</c:v>
                </c:pt>
                <c:pt idx="2086">
                  <c:v>-1.4368342610741095E-6</c:v>
                </c:pt>
                <c:pt idx="2087">
                  <c:v>-1.5725666530339254E-6</c:v>
                </c:pt>
                <c:pt idx="2088">
                  <c:v>-1.7055673512723123E-6</c:v>
                </c:pt>
                <c:pt idx="2089">
                  <c:v>-1.835729667761886E-6</c:v>
                </c:pt>
                <c:pt idx="2090">
                  <c:v>-1.9629506429891782E-6</c:v>
                </c:pt>
                <c:pt idx="2091">
                  <c:v>-2.087131112930902E-6</c:v>
                </c:pt>
                <c:pt idx="2092">
                  <c:v>-2.2081757751774866E-6</c:v>
                </c:pt>
                <c:pt idx="2093">
                  <c:v>-2.3259932471934513E-6</c:v>
                </c:pt>
                <c:pt idx="2094">
                  <c:v>-2.4404961223803643E-6</c:v>
                </c:pt>
                <c:pt idx="2095">
                  <c:v>-2.5516010206350085E-6</c:v>
                </c:pt>
                <c:pt idx="2096">
                  <c:v>-2.6592286355553403E-6</c:v>
                </c:pt>
                <c:pt idx="2097">
                  <c:v>-2.7633037760258286E-6</c:v>
                </c:pt>
                <c:pt idx="2098">
                  <c:v>-2.8637554040415919E-6</c:v>
                </c:pt>
                <c:pt idx="2099">
                  <c:v>-2.960516667986224E-6</c:v>
                </c:pt>
                <c:pt idx="2100">
                  <c:v>-3.0535249320415519E-6</c:v>
                </c:pt>
                <c:pt idx="2101">
                  <c:v>-3.1427217997631076E-6</c:v>
                </c:pt>
                <c:pt idx="2102">
                  <c:v>-3.2280531350931571E-6</c:v>
                </c:pt>
                <c:pt idx="2103">
                  <c:v>-3.3094690773308123E-6</c:v>
                </c:pt>
                <c:pt idx="2104">
                  <c:v>-3.3869240527049221E-6</c:v>
                </c:pt>
                <c:pt idx="2105">
                  <c:v>-3.4603767816626147E-6</c:v>
                </c:pt>
                <c:pt idx="2106">
                  <c:v>-3.5297902817833101E-6</c:v>
                </c:pt>
                <c:pt idx="2107">
                  <c:v>-3.5951318655815834E-6</c:v>
                </c:pt>
                <c:pt idx="2108">
                  <c:v>-3.6563731354794273E-6</c:v>
                </c:pt>
                <c:pt idx="2109">
                  <c:v>-3.713489972918784E-6</c:v>
                </c:pt>
                <c:pt idx="2110">
                  <c:v>-3.7664625262650274E-6</c:v>
                </c:pt>
                <c:pt idx="2111">
                  <c:v>-3.815275190735852E-6</c:v>
                </c:pt>
                <c:pt idx="2112">
                  <c:v>-3.8599165870426373E-6</c:v>
                </c:pt>
                <c:pt idx="2113">
                  <c:v>-3.9003795357909059E-6</c:v>
                </c:pt>
                <c:pt idx="2114">
                  <c:v>-3.9366610269256755E-6</c:v>
                </c:pt>
                <c:pt idx="2115">
                  <c:v>-3.9687621857459239E-6</c:v>
                </c:pt>
                <c:pt idx="2116">
                  <c:v>-3.9966882361420291E-6</c:v>
                </c:pt>
                <c:pt idx="2117">
                  <c:v>-4.0204484587305836E-6</c:v>
                </c:pt>
                <c:pt idx="2118">
                  <c:v>-4.0400561455744655E-6</c:v>
                </c:pt>
                <c:pt idx="2119">
                  <c:v>-4.0555285529716804E-6</c:v>
                </c:pt>
                <c:pt idx="2120">
                  <c:v>-4.0668868477066688E-6</c:v>
                </c:pt>
                <c:pt idx="2121">
                  <c:v>-4.0741560538315988E-6</c:v>
                </c:pt>
                <c:pt idx="2122">
                  <c:v>-4.0773649918512011E-6</c:v>
                </c:pt>
                <c:pt idx="2123">
                  <c:v>-4.0765462186317498E-6</c:v>
                </c:pt>
                <c:pt idx="2124">
                  <c:v>-4.0717359616041393E-6</c:v>
                </c:pt>
                <c:pt idx="2125">
                  <c:v>-4.0629740510599207E-6</c:v>
                </c:pt>
                <c:pt idx="2126">
                  <c:v>-4.0503038481367996E-6</c:v>
                </c:pt>
                <c:pt idx="2127">
                  <c:v>-4.0337721732093611E-6</c:v>
                </c:pt>
                <c:pt idx="2128">
                  <c:v>-4.0134292267582286E-6</c:v>
                </c:pt>
                <c:pt idx="2129">
                  <c:v>-3.9893285120125794E-6</c:v>
                </c:pt>
                <c:pt idx="2130">
                  <c:v>-3.9615267525756908E-6</c:v>
                </c:pt>
                <c:pt idx="2131">
                  <c:v>-3.9300838078035887E-6</c:v>
                </c:pt>
                <c:pt idx="2132">
                  <c:v>-3.8950625872755797E-6</c:v>
                </c:pt>
                <c:pt idx="2133">
                  <c:v>-3.856528960489022E-6</c:v>
                </c:pt>
                <c:pt idx="2134">
                  <c:v>-3.8145516675807791E-6</c:v>
                </c:pt>
                <c:pt idx="2135">
                  <c:v>-3.7692022255642114E-6</c:v>
                </c:pt>
                <c:pt idx="2136">
                  <c:v>-3.7205548330183912E-6</c:v>
                </c:pt>
                <c:pt idx="2137">
                  <c:v>-3.6686862747326997E-6</c:v>
                </c:pt>
                <c:pt idx="2138">
                  <c:v>-3.6136758223791781E-6</c:v>
                </c:pt>
                <c:pt idx="2139">
                  <c:v>-3.5556051347321292E-6</c:v>
                </c:pt>
                <c:pt idx="2140">
                  <c:v>-3.4945581565220093E-6</c:v>
                </c:pt>
                <c:pt idx="2141">
                  <c:v>-3.4306210156843699E-6</c:v>
                </c:pt>
                <c:pt idx="2142">
                  <c:v>-3.3638819191051103E-6</c:v>
                </c:pt>
                <c:pt idx="2143">
                  <c:v>-3.2944310481914093E-6</c:v>
                </c:pt>
                <c:pt idx="2144">
                  <c:v>-3.2223604522729716E-6</c:v>
                </c:pt>
                <c:pt idx="2145">
                  <c:v>-3.1477639411751598E-6</c:v>
                </c:pt>
                <c:pt idx="2146">
                  <c:v>-3.0707369786436402E-6</c:v>
                </c:pt>
                <c:pt idx="2147">
                  <c:v>-2.9913765725317808E-6</c:v>
                </c:pt>
                <c:pt idx="2148">
                  <c:v>-2.9097811672144921E-6</c:v>
                </c:pt>
                <c:pt idx="2149">
                  <c:v>-2.8260505328155789E-6</c:v>
                </c:pt>
                <c:pt idx="2150">
                  <c:v>-2.7402856559421014E-6</c:v>
                </c:pt>
                <c:pt idx="2151">
                  <c:v>-2.6525886301827714E-6</c:v>
                </c:pt>
                <c:pt idx="2152">
                  <c:v>-2.56306254496264E-6</c:v>
                </c:pt>
                <c:pt idx="2153">
                  <c:v>-2.4718113760113091E-6</c:v>
                </c:pt>
                <c:pt idx="2154">
                  <c:v>-2.3789398754850705E-6</c:v>
                </c:pt>
                <c:pt idx="2155">
                  <c:v>-2.2845534616713301E-6</c:v>
                </c:pt>
                <c:pt idx="2156">
                  <c:v>-2.1887581098700905E-6</c:v>
                </c:pt>
                <c:pt idx="2157">
                  <c:v>-2.0916602429375395E-6</c:v>
                </c:pt>
                <c:pt idx="2158">
                  <c:v>-1.9933666235298809E-6</c:v>
                </c:pt>
                <c:pt idx="2159">
                  <c:v>-1.89398424453271E-6</c:v>
                </c:pt>
                <c:pt idx="2160">
                  <c:v>-1.7936202241519896E-6</c:v>
                </c:pt>
                <c:pt idx="2161">
                  <c:v>-1.6923816973748113E-6</c:v>
                </c:pt>
                <c:pt idx="2162">
                  <c:v>-1.5903757120477803E-6</c:v>
                </c:pt>
                <c:pt idx="2163">
                  <c:v>-1.4877091232745703E-6</c:v>
                </c:pt>
                <c:pt idx="2164">
                  <c:v>-1.384488491265471E-6</c:v>
                </c:pt>
                <c:pt idx="2165">
                  <c:v>-1.28081997899808E-6</c:v>
                </c:pt>
                <c:pt idx="2166">
                  <c:v>-1.1768092497072305E-6</c:v>
                </c:pt>
                <c:pt idx="2167">
                  <c:v>-1.0725613704353605E-6</c:v>
                </c:pt>
                <c:pt idx="2168">
                  <c:v>-9.6818071132720916E-7</c:v>
                </c:pt>
                <c:pt idx="2169">
                  <c:v>-8.6377085110813596E-7</c:v>
                </c:pt>
                <c:pt idx="2170">
                  <c:v>-7.5943448108385279E-7</c:v>
                </c:pt>
                <c:pt idx="2171">
                  <c:v>-6.5527331320392526E-7</c:v>
                </c:pt>
                <c:pt idx="2172">
                  <c:v>-5.5138798773375846E-7</c:v>
                </c:pt>
                <c:pt idx="2173">
                  <c:v>-4.4787798428804473E-7</c:v>
                </c:pt>
                <c:pt idx="2174">
                  <c:v>-3.4484153464279273E-7</c:v>
                </c:pt>
                <c:pt idx="2175">
                  <c:v>-2.4237553684557328E-7</c:v>
                </c:pt>
                <c:pt idx="2176">
                  <c:v>-1.4057547235632552E-7</c:v>
                </c:pt>
                <c:pt idx="2177">
                  <c:v>-3.9535323835107276E-8</c:v>
                </c:pt>
                <c:pt idx="2178">
                  <c:v>6.0652502820076098E-8</c:v>
                </c:pt>
                <c:pt idx="2179">
                  <c:v>1.5989725602941168E-7</c:v>
                </c:pt>
                <c:pt idx="2180">
                  <c:v>2.5810991287315849E-7</c:v>
                </c:pt>
                <c:pt idx="2181">
                  <c:v>3.552032508619036E-7</c:v>
                </c:pt>
                <c:pt idx="2182">
                  <c:v>4.5109191834259298E-7</c:v>
                </c:pt>
                <c:pt idx="2183">
                  <c:v>5.4569250109363306E-7</c:v>
                </c:pt>
                <c:pt idx="2184">
                  <c:v>6.389235876684793E-7</c:v>
                </c:pt>
                <c:pt idx="2185">
                  <c:v>7.3070583117228748E-7</c:v>
                </c:pt>
                <c:pt idx="2186">
                  <c:v>8.2096200938552662E-7</c:v>
                </c:pt>
                <c:pt idx="2187">
                  <c:v>9.0961708138429182E-7</c:v>
                </c:pt>
                <c:pt idx="2188">
                  <c:v>9.9659824181547312E-7</c:v>
                </c:pt>
                <c:pt idx="2189">
                  <c:v>1.0818349732187569E-6</c:v>
                </c:pt>
                <c:pt idx="2190">
                  <c:v>1.1652590945781429E-6</c:v>
                </c:pt>
                <c:pt idx="2191">
                  <c:v>1.2468048072944941E-6</c:v>
                </c:pt>
                <c:pt idx="2192">
                  <c:v>1.3264087394490564E-6</c:v>
                </c:pt>
                <c:pt idx="2193">
                  <c:v>1.4040099859086907E-6</c:v>
                </c:pt>
                <c:pt idx="2194">
                  <c:v>1.4795501467202202E-6</c:v>
                </c:pt>
                <c:pt idx="2195">
                  <c:v>1.5529733617011036E-6</c:v>
                </c:pt>
                <c:pt idx="2196">
                  <c:v>1.6242263431422984E-6</c:v>
                </c:pt>
                <c:pt idx="2197">
                  <c:v>1.6932584057754747E-6</c:v>
                </c:pt>
                <c:pt idx="2198">
                  <c:v>1.7600214921695427E-6</c:v>
                </c:pt>
                <c:pt idx="2199">
                  <c:v>1.8244701983947518E-6</c:v>
                </c:pt>
                <c:pt idx="2200">
                  <c:v>1.8865617932583765E-6</c:v>
                </c:pt>
                <c:pt idx="2201">
                  <c:v>1.9462562379727397E-6</c:v>
                </c:pt>
                <c:pt idx="2202">
                  <c:v>2.0035162009159898E-6</c:v>
                </c:pt>
                <c:pt idx="2203">
                  <c:v>2.0583070702626995E-6</c:v>
                </c:pt>
                <c:pt idx="2204">
                  <c:v>2.1105969642758187E-6</c:v>
                </c:pt>
                <c:pt idx="2205">
                  <c:v>2.1603567378423313E-6</c:v>
                </c:pt>
                <c:pt idx="2206">
                  <c:v>2.2075599868444967E-6</c:v>
                </c:pt>
                <c:pt idx="2207">
                  <c:v>2.2521830507493272E-6</c:v>
                </c:pt>
                <c:pt idx="2208">
                  <c:v>2.2942050099249912E-6</c:v>
                </c:pt>
                <c:pt idx="2209">
                  <c:v>2.3336076829754687E-6</c:v>
                </c:pt>
                <c:pt idx="2210">
                  <c:v>2.3703756200706221E-6</c:v>
                </c:pt>
                <c:pt idx="2211">
                  <c:v>2.404496093478514E-6</c:v>
                </c:pt>
                <c:pt idx="2212">
                  <c:v>2.4359590866294243E-6</c:v>
                </c:pt>
                <c:pt idx="2213">
                  <c:v>2.4647572789445738E-6</c:v>
                </c:pt>
                <c:pt idx="2214">
                  <c:v>2.4908860297801328E-6</c:v>
                </c:pt>
                <c:pt idx="2215">
                  <c:v>2.5143433588530263E-6</c:v>
                </c:pt>
                <c:pt idx="2216">
                  <c:v>2.5351299251890761E-6</c:v>
                </c:pt>
                <c:pt idx="2217">
                  <c:v>2.5532490016488227E-6</c:v>
                </c:pt>
                <c:pt idx="2218">
                  <c:v>2.5687064499797694E-6</c:v>
                </c:pt>
                <c:pt idx="2219">
                  <c:v>2.5815106911402091E-6</c:v>
                </c:pt>
                <c:pt idx="2220">
                  <c:v>2.5916726749761029E-6</c:v>
                </c:pt>
                <c:pt idx="2221">
                  <c:v>2.5992058464592662E-6</c:v>
                </c:pt>
                <c:pt idx="2222">
                  <c:v>2.6041261103680496E-6</c:v>
                </c:pt>
                <c:pt idx="2223">
                  <c:v>2.6064517940810625E-6</c:v>
                </c:pt>
                <c:pt idx="2224">
                  <c:v>2.6062036079420215E-6</c:v>
                </c:pt>
                <c:pt idx="2225">
                  <c:v>2.6034046035513653E-6</c:v>
                </c:pt>
                <c:pt idx="2226">
                  <c:v>2.5980801309045188E-6</c:v>
                </c:pt>
                <c:pt idx="2227">
                  <c:v>2.5902577919749437E-6</c:v>
                </c:pt>
                <c:pt idx="2228">
                  <c:v>2.5799673950101452E-6</c:v>
                </c:pt>
                <c:pt idx="2229">
                  <c:v>2.5672409044913417E-6</c:v>
                </c:pt>
                <c:pt idx="2230">
                  <c:v>2.5521123912636359E-6</c:v>
                </c:pt>
                <c:pt idx="2231">
                  <c:v>2.5346179800239429E-6</c:v>
                </c:pt>
                <c:pt idx="2232">
                  <c:v>2.5147957959136226E-6</c:v>
                </c:pt>
                <c:pt idx="2233">
                  <c:v>2.4926859088613461E-6</c:v>
                </c:pt>
                <c:pt idx="2234">
                  <c:v>2.4683302773268219E-6</c:v>
                </c:pt>
                <c:pt idx="2235">
                  <c:v>2.4417726902157773E-6</c:v>
                </c:pt>
                <c:pt idx="2236">
                  <c:v>2.4130587072980515E-6</c:v>
                </c:pt>
                <c:pt idx="2237">
                  <c:v>2.382235599354811E-6</c:v>
                </c:pt>
                <c:pt idx="2238">
                  <c:v>2.3493522860672246E-6</c:v>
                </c:pt>
                <c:pt idx="2239">
                  <c:v>2.3144592737727757E-6</c:v>
                </c:pt>
                <c:pt idx="2240">
                  <c:v>2.2776085910018486E-6</c:v>
                </c:pt>
                <c:pt idx="2241">
                  <c:v>2.2388537248192284E-6</c:v>
                </c:pt>
                <c:pt idx="2242">
                  <c:v>2.1982495545610454E-6</c:v>
                </c:pt>
                <c:pt idx="2243">
                  <c:v>2.1558522861124283E-6</c:v>
                </c:pt>
                <c:pt idx="2244">
                  <c:v>2.1117193846571896E-6</c:v>
                </c:pt>
                <c:pt idx="2245">
                  <c:v>2.0659095068328091E-6</c:v>
                </c:pt>
                <c:pt idx="2246">
                  <c:v>2.0184824334492361E-6</c:v>
                </c:pt>
                <c:pt idx="2247">
                  <c:v>1.9694989999370342E-6</c:v>
                </c:pt>
                <c:pt idx="2248">
                  <c:v>1.919021027244263E-6</c:v>
                </c:pt>
                <c:pt idx="2249">
                  <c:v>1.867111253017855E-6</c:v>
                </c:pt>
                <c:pt idx="2250">
                  <c:v>1.8138332615752478E-6</c:v>
                </c:pt>
                <c:pt idx="2251">
                  <c:v>1.7592514139500712E-6</c:v>
                </c:pt>
                <c:pt idx="2252">
                  <c:v>1.7034307771878048E-6</c:v>
                </c:pt>
                <c:pt idx="2253">
                  <c:v>1.6464370553996999E-6</c:v>
                </c:pt>
                <c:pt idx="2254">
                  <c:v>1.5883365189783792E-6</c:v>
                </c:pt>
                <c:pt idx="2255">
                  <c:v>1.5291959341525155E-6</c:v>
                </c:pt>
                <c:pt idx="2256">
                  <c:v>1.469082493726501E-6</c:v>
                </c:pt>
                <c:pt idx="2257">
                  <c:v>1.4080637469647982E-6</c:v>
                </c:pt>
                <c:pt idx="2258">
                  <c:v>1.3462075303555462E-6</c:v>
                </c:pt>
                <c:pt idx="2259">
                  <c:v>1.2835818979901889E-6</c:v>
                </c:pt>
                <c:pt idx="2260">
                  <c:v>1.2202550532930517E-6</c:v>
                </c:pt>
                <c:pt idx="2261">
                  <c:v>1.1562952809474581E-6</c:v>
                </c:pt>
                <c:pt idx="2262">
                  <c:v>1.0917708785301163E-6</c:v>
                </c:pt>
                <c:pt idx="2263">
                  <c:v>1.0267500899176829E-6</c:v>
                </c:pt>
                <c:pt idx="2264">
                  <c:v>9.6130103830907234E-7</c:v>
                </c:pt>
                <c:pt idx="2265">
                  <c:v>8.9549166114607705E-7</c:v>
                </c:pt>
                <c:pt idx="2266">
                  <c:v>8.2938964432788918E-7</c:v>
                </c:pt>
                <c:pt idx="2267">
                  <c:v>7.630623585527758E-7</c:v>
                </c:pt>
                <c:pt idx="2268">
                  <c:v>6.9657679595471966E-7</c:v>
                </c:pt>
                <c:pt idx="2269">
                  <c:v>6.299995073093897E-7</c:v>
                </c:pt>
                <c:pt idx="2270">
                  <c:v>5.6339654152403348E-7</c:v>
                </c:pt>
                <c:pt idx="2271">
                  <c:v>4.9683338423760802E-7</c:v>
                </c:pt>
                <c:pt idx="2272">
                  <c:v>4.3037489957037234E-7</c:v>
                </c:pt>
                <c:pt idx="2273">
                  <c:v>3.6408527150889578E-7</c:v>
                </c:pt>
                <c:pt idx="2274">
                  <c:v>2.9802794684857613E-7</c:v>
                </c:pt>
                <c:pt idx="2275">
                  <c:v>2.3226558016824315E-7</c:v>
                </c:pt>
                <c:pt idx="2276">
                  <c:v>1.6685997819846525E-7</c:v>
                </c:pt>
                <c:pt idx="2277">
                  <c:v>1.0187204849006962E-7</c:v>
                </c:pt>
                <c:pt idx="2278">
                  <c:v>3.7361746071363154E-8</c:v>
                </c:pt>
                <c:pt idx="2279">
                  <c:v>-2.6611976009960385E-8</c:v>
                </c:pt>
                <c:pt idx="2280">
                  <c:v>-8.9991215695259877E-8</c:v>
                </c:pt>
                <c:pt idx="2281">
                  <c:v>-1.5271916991729921E-7</c:v>
                </c:pt>
                <c:pt idx="2282">
                  <c:v>-2.1474017938019539E-7</c:v>
                </c:pt>
                <c:pt idx="2283">
                  <c:v>-2.7599977423455423E-7</c:v>
                </c:pt>
                <c:pt idx="2284">
                  <c:v>-3.364447161114821E-7</c:v>
                </c:pt>
                <c:pt idx="2285">
                  <c:v>-3.9602303953455099E-7</c:v>
                </c:pt>
                <c:pt idx="2286">
                  <c:v>-4.5468409162706999E-7</c:v>
                </c:pt>
                <c:pt idx="2287">
                  <c:v>-5.1237857025946815E-7</c:v>
                </c:pt>
                <c:pt idx="2288">
                  <c:v>-5.6905855978869895E-7</c:v>
                </c:pt>
                <c:pt idx="2289">
                  <c:v>-6.2467756643459489E-7</c:v>
                </c:pt>
                <c:pt idx="2290">
                  <c:v>-6.7919055057068275E-7</c:v>
                </c:pt>
                <c:pt idx="2291">
                  <c:v>-7.3255395820964896E-7</c:v>
                </c:pt>
                <c:pt idx="2292">
                  <c:v>-7.8472575063964657E-7</c:v>
                </c:pt>
                <c:pt idx="2293">
                  <c:v>-8.3566543161861258E-7</c:v>
                </c:pt>
                <c:pt idx="2294">
                  <c:v>-8.8533407398311308E-7</c:v>
                </c:pt>
                <c:pt idx="2295">
                  <c:v>-9.3369434331636508E-7</c:v>
                </c:pt>
                <c:pt idx="2296">
                  <c:v>-9.8071052054595258E-7</c:v>
                </c:pt>
                <c:pt idx="2297">
                  <c:v>-1.0263485226843328E-6</c:v>
                </c:pt>
                <c:pt idx="2298">
                  <c:v>-1.0705759213764083E-6</c:v>
                </c:pt>
                <c:pt idx="2299">
                  <c:v>-1.1133619599248458E-6</c:v>
                </c:pt>
                <c:pt idx="2300">
                  <c:v>-1.1546775692489699E-6</c:v>
                </c:pt>
                <c:pt idx="2301">
                  <c:v>-1.1944953801316687E-6</c:v>
                </c:pt>
                <c:pt idx="2302">
                  <c:v>-1.2327897357773264E-6</c:v>
                </c:pt>
                <c:pt idx="2303">
                  <c:v>-1.2695367012725813E-6</c:v>
                </c:pt>
                <c:pt idx="2304">
                  <c:v>-1.304714072100064E-6</c:v>
                </c:pt>
                <c:pt idx="2305">
                  <c:v>-1.3383013800877758E-6</c:v>
                </c:pt>
                <c:pt idx="2306">
                  <c:v>-1.3702798980706112E-6</c:v>
                </c:pt>
                <c:pt idx="2307">
                  <c:v>-1.4006326425493358E-6</c:v>
                </c:pt>
                <c:pt idx="2308">
                  <c:v>-1.4293443751938532E-6</c:v>
                </c:pt>
                <c:pt idx="2309">
                  <c:v>-1.4564016017133147E-6</c:v>
                </c:pt>
                <c:pt idx="2310">
                  <c:v>-1.4817925699534209E-6</c:v>
                </c:pt>
                <c:pt idx="2311">
                  <c:v>-1.505507265424592E-6</c:v>
                </c:pt>
                <c:pt idx="2312">
                  <c:v>-1.5275374060245129E-6</c:v>
                </c:pt>
                <c:pt idx="2313">
                  <c:v>-1.5478764341727362E-6</c:v>
                </c:pt>
                <c:pt idx="2314">
                  <c:v>-1.5665195083567726E-6</c:v>
                </c:pt>
                <c:pt idx="2315">
                  <c:v>-1.5834634924321773E-6</c:v>
                </c:pt>
                <c:pt idx="2316">
                  <c:v>-1.5987069428022817E-6</c:v>
                </c:pt>
                <c:pt idx="2317">
                  <c:v>-1.6122500959413866E-6</c:v>
                </c:pt>
                <c:pt idx="2318">
                  <c:v>-1.6240948518484406E-6</c:v>
                </c:pt>
                <c:pt idx="2319">
                  <c:v>-1.6342447583506135E-6</c:v>
                </c:pt>
                <c:pt idx="2320">
                  <c:v>-1.6427049920787752E-6</c:v>
                </c:pt>
                <c:pt idx="2321">
                  <c:v>-1.6494823392706694E-6</c:v>
                </c:pt>
                <c:pt idx="2322">
                  <c:v>-1.65458517512284E-6</c:v>
                </c:pt>
                <c:pt idx="2323">
                  <c:v>-1.6580234401964769E-6</c:v>
                </c:pt>
                <c:pt idx="2324">
                  <c:v>-1.6598086177173336E-6</c:v>
                </c:pt>
                <c:pt idx="2325">
                  <c:v>-1.6599537082882652E-6</c:v>
                </c:pt>
                <c:pt idx="2326">
                  <c:v>-1.6584732034236255E-6</c:v>
                </c:pt>
                <c:pt idx="2327">
                  <c:v>-1.6553830579880929E-6</c:v>
                </c:pt>
                <c:pt idx="2328">
                  <c:v>-1.6507006612948571E-6</c:v>
                </c:pt>
                <c:pt idx="2329">
                  <c:v>-1.64444480784467E-6</c:v>
                </c:pt>
                <c:pt idx="2330">
                  <c:v>-1.6366356658058449E-6</c:v>
                </c:pt>
                <c:pt idx="2331">
                  <c:v>-1.6272947451150486E-6</c:v>
                </c:pt>
                <c:pt idx="2332">
                  <c:v>-1.6164448641970508E-6</c:v>
                </c:pt>
                <c:pt idx="2333">
                  <c:v>-1.6041101160826317E-6</c:v>
                </c:pt>
                <c:pt idx="2334">
                  <c:v>-1.5903158334871778E-6</c:v>
                </c:pt>
                <c:pt idx="2335">
                  <c:v>-1.5750885529719918E-6</c:v>
                </c:pt>
                <c:pt idx="2336">
                  <c:v>-1.5584559772043622E-6</c:v>
                </c:pt>
                <c:pt idx="2337">
                  <c:v>-1.540446938555338E-6</c:v>
                </c:pt>
                <c:pt idx="2338">
                  <c:v>-1.5210913603947001E-6</c:v>
                </c:pt>
                <c:pt idx="2339">
                  <c:v>-1.500420217331278E-6</c:v>
                </c:pt>
                <c:pt idx="2340">
                  <c:v>-1.4784654966495867E-6</c:v>
                </c:pt>
                <c:pt idx="2341">
                  <c:v>-1.4552601563136963E-6</c:v>
                </c:pt>
                <c:pt idx="2342">
                  <c:v>-1.4308380856816675E-6</c:v>
                </c:pt>
                <c:pt idx="2343">
                  <c:v>-1.4052340628644376E-6</c:v>
                </c:pt>
                <c:pt idx="2344">
                  <c:v>-1.3784837123248437E-6</c:v>
                </c:pt>
                <c:pt idx="2345">
                  <c:v>-1.3506234637616405E-6</c:v>
                </c:pt>
                <c:pt idx="2346">
                  <c:v>-1.3216905082188329E-6</c:v>
                </c:pt>
                <c:pt idx="2347">
                  <c:v>-1.2917227545793993E-6</c:v>
                </c:pt>
                <c:pt idx="2348">
                  <c:v>-1.2607587864960268E-6</c:v>
                </c:pt>
                <c:pt idx="2349">
                  <c:v>-1.2288378189252223E-6</c:v>
                </c:pt>
                <c:pt idx="2350">
                  <c:v>-1.1959996528778286E-6</c:v>
                </c:pt>
                <c:pt idx="2351">
                  <c:v>-1.1622846322186396E-6</c:v>
                </c:pt>
                <c:pt idx="2352">
                  <c:v>-1.127733598688661E-6</c:v>
                </c:pt>
                <c:pt idx="2353">
                  <c:v>-1.0923878474310233E-6</c:v>
                </c:pt>
                <c:pt idx="2354">
                  <c:v>-1.0562890827490985E-6</c:v>
                </c:pt>
                <c:pt idx="2355">
                  <c:v>-1.0194793736042028E-6</c:v>
                </c:pt>
                <c:pt idx="2356">
                  <c:v>-9.8200110802788208E-7</c:v>
                </c:pt>
                <c:pt idx="2357">
                  <c:v>-9.4389695084235788E-7</c:v>
                </c:pt>
                <c:pt idx="2358">
                  <c:v>-9.0520979709264009E-7</c:v>
                </c:pt>
                <c:pt idx="2359">
                  <c:v>-8.6598272935914216E-7</c:v>
                </c:pt>
                <c:pt idx="2360">
                  <c:v>-8.2625897357491702E-7</c:v>
                </c:pt>
                <c:pt idx="2361">
                  <c:v>-7.8608185518790316E-7</c:v>
                </c:pt>
                <c:pt idx="2362">
                  <c:v>-7.4549475528777312E-7</c:v>
                </c:pt>
                <c:pt idx="2363">
                  <c:v>-7.0454106920306556E-7</c:v>
                </c:pt>
                <c:pt idx="2364">
                  <c:v>-6.6326416185791052E-7</c:v>
                </c:pt>
                <c:pt idx="2365">
                  <c:v>-6.2170732705547337E-7</c:v>
                </c:pt>
                <c:pt idx="2366">
                  <c:v>-5.7991374453148865E-7</c:v>
                </c:pt>
                <c:pt idx="2367">
                  <c:v>-5.3792644016648999E-7</c:v>
                </c:pt>
                <c:pt idx="2368">
                  <c:v>-4.957882435307248E-7</c:v>
                </c:pt>
                <c:pt idx="2369">
                  <c:v>-4.5354174836959034E-7</c:v>
                </c:pt>
                <c:pt idx="2370">
                  <c:v>-4.112292734201929E-7</c:v>
                </c:pt>
                <c:pt idx="2371">
                  <c:v>-3.688928228352003E-7</c:v>
                </c:pt>
                <c:pt idx="2372">
                  <c:v>-3.2657404804181025E-7</c:v>
                </c:pt>
                <c:pt idx="2373">
                  <c:v>-2.8431420997501217E-7</c:v>
                </c:pt>
                <c:pt idx="2374">
                  <c:v>-2.4215414195442695E-7</c:v>
                </c:pt>
                <c:pt idx="2375">
                  <c:v>-2.0013421435985794E-7</c:v>
                </c:pt>
                <c:pt idx="2376">
                  <c:v>-1.5829429815042214E-7</c:v>
                </c:pt>
                <c:pt idx="2377">
                  <c:v>-1.1667373104196093E-7</c:v>
                </c:pt>
                <c:pt idx="2378">
                  <c:v>-7.5311283160272927E-8</c:v>
                </c:pt>
                <c:pt idx="2379">
                  <c:v>-3.4245124647101646E-8</c:v>
                </c:pt>
                <c:pt idx="2380">
                  <c:v>6.4872067480209664E-9</c:v>
                </c:pt>
                <c:pt idx="2381">
                  <c:v>4.6848836507324281E-8</c:v>
                </c:pt>
                <c:pt idx="2382">
                  <c:v>8.6803583700578129E-8</c:v>
                </c:pt>
                <c:pt idx="2383">
                  <c:v>1.2631599005790714E-7</c:v>
                </c:pt>
                <c:pt idx="2384">
                  <c:v>1.6535134829594299E-7</c:v>
                </c:pt>
                <c:pt idx="2385">
                  <c:v>2.0387572979302889E-7</c:v>
                </c:pt>
                <c:pt idx="2386">
                  <c:v>2.4185600993633325E-7</c:v>
                </c:pt>
                <c:pt idx="2387">
                  <c:v>2.7925989424124791E-7</c:v>
                </c:pt>
                <c:pt idx="2388">
                  <c:v>3.1605594190793502E-7</c:v>
                </c:pt>
                <c:pt idx="2389">
                  <c:v>3.522135897007629E-7</c:v>
                </c:pt>
                <c:pt idx="2390">
                  <c:v>3.8770317304513784E-7</c:v>
                </c:pt>
                <c:pt idx="2391">
                  <c:v>4.2249594801237356E-7</c:v>
                </c:pt>
                <c:pt idx="2392">
                  <c:v>4.5656411053981393E-7</c:v>
                </c:pt>
                <c:pt idx="2393">
                  <c:v>4.8988081545466763E-7</c:v>
                </c:pt>
                <c:pt idx="2394">
                  <c:v>5.2242019409929911E-7</c:v>
                </c:pt>
                <c:pt idx="2395">
                  <c:v>5.5415737113625761E-7</c:v>
                </c:pt>
                <c:pt idx="2396">
                  <c:v>5.8506848000520801E-7</c:v>
                </c:pt>
                <c:pt idx="2397">
                  <c:v>6.1513067673023456E-7</c:v>
                </c:pt>
                <c:pt idx="2398">
                  <c:v>6.443221537785926E-7</c:v>
                </c:pt>
                <c:pt idx="2399">
                  <c:v>6.7262215101334439E-7</c:v>
                </c:pt>
                <c:pt idx="2400">
                  <c:v>7.0001096878021258E-7</c:v>
                </c:pt>
                <c:pt idx="2401">
                  <c:v>7.2646997518370322E-7</c:v>
                </c:pt>
                <c:pt idx="2402">
                  <c:v>7.5198161648727876E-7</c:v>
                </c:pt>
                <c:pt idx="2403">
                  <c:v>7.7652942392257421E-7</c:v>
                </c:pt>
                <c:pt idx="2404">
                  <c:v>8.0009801985595261E-7</c:v>
                </c:pt>
                <c:pt idx="2405">
                  <c:v>8.2267312382257338E-7</c:v>
                </c:pt>
                <c:pt idx="2406">
                  <c:v>8.4424155594491859E-7</c:v>
                </c:pt>
                <c:pt idx="2407">
                  <c:v>8.6479124058614527E-7</c:v>
                </c:pt>
                <c:pt idx="2408">
                  <c:v>8.8431120731985282E-7</c:v>
                </c:pt>
                <c:pt idx="2409">
                  <c:v>9.0279159285248726E-7</c:v>
                </c:pt>
                <c:pt idx="2410">
                  <c:v>9.2022363987841296E-7</c:v>
                </c:pt>
                <c:pt idx="2411">
                  <c:v>9.3659969617945454E-7</c:v>
                </c:pt>
                <c:pt idx="2412">
                  <c:v>9.5191321206695606E-7</c:v>
                </c:pt>
                <c:pt idx="2413">
                  <c:v>9.6615873693317216E-7</c:v>
                </c:pt>
                <c:pt idx="2414">
                  <c:v>9.7933191446182505E-7</c:v>
                </c:pt>
                <c:pt idx="2415">
                  <c:v>9.9142947749507597E-7</c:v>
                </c:pt>
                <c:pt idx="2416">
                  <c:v>1.0024492410048697E-6</c:v>
                </c:pt>
                <c:pt idx="2417">
                  <c:v>1.0123900948402911E-6</c:v>
                </c:pt>
                <c:pt idx="2418">
                  <c:v>1.0212519949290689E-6</c:v>
                </c:pt>
                <c:pt idx="2419">
                  <c:v>1.0290359539468279E-6</c:v>
                </c:pt>
                <c:pt idx="2420">
                  <c:v>1.035744030584257E-6</c:v>
                </c:pt>
                <c:pt idx="2421">
                  <c:v>1.041379318100567E-6</c:v>
                </c:pt>
                <c:pt idx="2422">
                  <c:v>1.0459459324113732E-6</c:v>
                </c:pt>
                <c:pt idx="2423">
                  <c:v>1.0494489984085711E-6</c:v>
                </c:pt>
                <c:pt idx="2424">
                  <c:v>1.051894636322125E-6</c:v>
                </c:pt>
                <c:pt idx="2425">
                  <c:v>1.0532899460515321E-6</c:v>
                </c:pt>
                <c:pt idx="2426">
                  <c:v>1.0536429920612329E-6</c:v>
                </c:pt>
                <c:pt idx="2427">
                  <c:v>1.0529627864416919E-6</c:v>
                </c:pt>
                <c:pt idx="2428">
                  <c:v>1.0512592718491592E-6</c:v>
                </c:pt>
                <c:pt idx="2429">
                  <c:v>1.0485433033758703E-6</c:v>
                </c:pt>
                <c:pt idx="2430">
                  <c:v>1.0448266292938849E-6</c:v>
                </c:pt>
                <c:pt idx="2431">
                  <c:v>1.040121871729152E-6</c:v>
                </c:pt>
                <c:pt idx="2432">
                  <c:v>1.03444250699318E-6</c:v>
                </c:pt>
                <c:pt idx="2433">
                  <c:v>1.027802843637355E-6</c:v>
                </c:pt>
                <c:pt idx="2434">
                  <c:v>1.0202180017379372E-6</c:v>
                </c:pt>
                <c:pt idx="2435">
                  <c:v>1.0117038909273278E-6</c:v>
                </c:pt>
                <c:pt idx="2436">
                  <c:v>1.0022771867993701E-6</c:v>
                </c:pt>
                <c:pt idx="2437">
                  <c:v>9.919553083166248E-7</c:v>
                </c:pt>
                <c:pt idx="2438">
                  <c:v>9.8075639429816999E-7</c:v>
                </c:pt>
                <c:pt idx="2439">
                  <c:v>9.6869927862317216E-7</c:v>
                </c:pt>
                <c:pt idx="2440">
                  <c:v>9.5580346578622571E-7</c:v>
                </c:pt>
                <c:pt idx="2441">
                  <c:v>9.4208910577807475E-7</c:v>
                </c:pt>
                <c:pt idx="2442">
                  <c:v>9.2757696837769338E-7</c:v>
                </c:pt>
                <c:pt idx="2443">
                  <c:v>9.1228841738776316E-7</c:v>
                </c:pt>
                <c:pt idx="2444">
                  <c:v>8.9624538468134852E-7</c:v>
                </c:pt>
                <c:pt idx="2445">
                  <c:v>8.7947034270811573E-7</c:v>
                </c:pt>
                <c:pt idx="2446">
                  <c:v>8.6198627855098811E-7</c:v>
                </c:pt>
                <c:pt idx="2447">
                  <c:v>8.438166661864243E-7</c:v>
                </c:pt>
                <c:pt idx="2448">
                  <c:v>8.24985439487143E-7</c:v>
                </c:pt>
                <c:pt idx="2449">
                  <c:v>8.0551696417759811E-7</c:v>
                </c:pt>
                <c:pt idx="2450">
                  <c:v>7.8543601095052862E-7</c:v>
                </c:pt>
                <c:pt idx="2451">
                  <c:v>7.6476772618094603E-7</c:v>
                </c:pt>
                <c:pt idx="2452">
                  <c:v>7.4353760577869019E-7</c:v>
                </c:pt>
                <c:pt idx="2453">
                  <c:v>7.21771465065137E-7</c:v>
                </c:pt>
                <c:pt idx="2454">
                  <c:v>6.994954122153231E-7</c:v>
                </c:pt>
                <c:pt idx="2455">
                  <c:v>6.7673581904074296E-7</c:v>
                </c:pt>
                <c:pt idx="2456">
                  <c:v>6.5351929332472593E-7</c:v>
                </c:pt>
                <c:pt idx="2457">
                  <c:v>6.2987265070554477E-7</c:v>
                </c:pt>
                <c:pt idx="2458">
                  <c:v>6.0582288599016594E-7</c:v>
                </c:pt>
                <c:pt idx="2459">
                  <c:v>5.8139714566918713E-7</c:v>
                </c:pt>
                <c:pt idx="2460">
                  <c:v>5.5662269951792906E-7</c:v>
                </c:pt>
                <c:pt idx="2461">
                  <c:v>5.3152691338748795E-7</c:v>
                </c:pt>
                <c:pt idx="2462">
                  <c:v>5.0613722095972394E-7</c:v>
                </c:pt>
                <c:pt idx="2463">
                  <c:v>4.8048109634776963E-7</c:v>
                </c:pt>
                <c:pt idx="2464">
                  <c:v>4.5458602720300001E-7</c:v>
                </c:pt>
                <c:pt idx="2465">
                  <c:v>4.2847948732288391E-7</c:v>
                </c:pt>
                <c:pt idx="2466">
                  <c:v>4.0218891008519536E-7</c:v>
                </c:pt>
                <c:pt idx="2467">
                  <c:v>3.7574166192407006E-7</c:v>
                </c:pt>
                <c:pt idx="2468">
                  <c:v>3.4916501583992996E-7</c:v>
                </c:pt>
                <c:pt idx="2469">
                  <c:v>3.2248612626679987E-7</c:v>
                </c:pt>
                <c:pt idx="2470">
                  <c:v>2.9573200262296586E-7</c:v>
                </c:pt>
                <c:pt idx="2471">
                  <c:v>2.6892948464310203E-7</c:v>
                </c:pt>
                <c:pt idx="2472">
                  <c:v>2.4210521792611909E-7</c:v>
                </c:pt>
                <c:pt idx="2473">
                  <c:v>2.1528562913103911E-7</c:v>
                </c:pt>
                <c:pt idx="2474">
                  <c:v>1.8849690202839801E-7</c:v>
                </c:pt>
                <c:pt idx="2475">
                  <c:v>1.6176495439219702E-7</c:v>
                </c:pt>
                <c:pt idx="2476">
                  <c:v>1.351154154940001E-7</c:v>
                </c:pt>
                <c:pt idx="2477">
                  <c:v>1.0857360184993908E-7</c:v>
                </c:pt>
                <c:pt idx="2478">
                  <c:v>8.2164497529655734E-8</c:v>
                </c:pt>
                <c:pt idx="2479">
                  <c:v>5.5912730790671142E-8</c:v>
                </c:pt>
                <c:pt idx="2480">
                  <c:v>2.9842554787275945E-8</c:v>
                </c:pt>
                <c:pt idx="2481">
                  <c:v>3.9778254463628694E-9</c:v>
                </c:pt>
                <c:pt idx="2482">
                  <c:v>-2.1658016410363851E-8</c:v>
                </c:pt>
                <c:pt idx="2483">
                  <c:v>-4.7041966164107036E-8</c:v>
                </c:pt>
                <c:pt idx="2484">
                  <c:v>-7.2151471974809095E-8</c:v>
                </c:pt>
                <c:pt idx="2485">
                  <c:v>-9.6964454527359854E-8</c:v>
                </c:pt>
                <c:pt idx="2486">
                  <c:v>-1.2145932365362098E-7</c:v>
                </c:pt>
                <c:pt idx="2487">
                  <c:v>-1.4561499464167394E-7</c:v>
                </c:pt>
                <c:pt idx="2488">
                  <c:v>-1.6941090515842002E-7</c:v>
                </c:pt>
                <c:pt idx="2489">
                  <c:v>-1.9282703016115266E-7</c:v>
                </c:pt>
                <c:pt idx="2490">
                  <c:v>-2.1584389650580043E-7</c:v>
                </c:pt>
                <c:pt idx="2491">
                  <c:v>-2.3844259762960367E-7</c:v>
                </c:pt>
                <c:pt idx="2492">
                  <c:v>-2.6060480613472594E-7</c:v>
                </c:pt>
                <c:pt idx="2493">
                  <c:v>-2.8231278720875629E-7</c:v>
                </c:pt>
                <c:pt idx="2494">
                  <c:v>-3.0354941049133217E-7</c:v>
                </c:pt>
                <c:pt idx="2495">
                  <c:v>-3.2429816099618042E-7</c:v>
                </c:pt>
                <c:pt idx="2496">
                  <c:v>-3.4454315003338605E-7</c:v>
                </c:pt>
                <c:pt idx="2497">
                  <c:v>-3.6426912519181916E-7</c:v>
                </c:pt>
                <c:pt idx="2498">
                  <c:v>-3.8346147944336445E-7</c:v>
                </c:pt>
                <c:pt idx="2499">
                  <c:v>-4.021062592110934E-7</c:v>
                </c:pt>
                <c:pt idx="2500">
                  <c:v>-4.2019017268937396E-7</c:v>
                </c:pt>
                <c:pt idx="2501">
                  <c:v>-4.3770059670888336E-7</c:v>
                </c:pt>
                <c:pt idx="2502">
                  <c:v>-4.5462558288458012E-7</c:v>
                </c:pt>
                <c:pt idx="2503">
                  <c:v>-4.7095386345422317E-7</c:v>
                </c:pt>
                <c:pt idx="2504">
                  <c:v>-4.8667485599640433E-7</c:v>
                </c:pt>
                <c:pt idx="2505">
                  <c:v>-5.0177866766296657E-7</c:v>
                </c:pt>
                <c:pt idx="2506">
                  <c:v>-5.1625609845308801E-7</c:v>
                </c:pt>
                <c:pt idx="2507">
                  <c:v>-5.3009864439120775E-7</c:v>
                </c:pt>
                <c:pt idx="2508">
                  <c:v>-5.4329849903110528E-7</c:v>
                </c:pt>
                <c:pt idx="2509">
                  <c:v>-5.5584855526378712E-7</c:v>
                </c:pt>
                <c:pt idx="2510">
                  <c:v>-5.6774240541264678E-7</c:v>
                </c:pt>
                <c:pt idx="2511">
                  <c:v>-5.7897434193184707E-7</c:v>
                </c:pt>
                <c:pt idx="2512">
                  <c:v>-5.8953935614149057E-7</c:v>
                </c:pt>
                <c:pt idx="2513">
                  <c:v>-5.9943313676560519E-7</c:v>
                </c:pt>
                <c:pt idx="2514">
                  <c:v>-6.0865206793210562E-7</c:v>
                </c:pt>
                <c:pt idx="2515">
                  <c:v>-6.1719322685157578E-7</c:v>
                </c:pt>
                <c:pt idx="2516">
                  <c:v>-6.250543797289006E-7</c:v>
                </c:pt>
                <c:pt idx="2517">
                  <c:v>-6.3223397846108881E-7</c:v>
                </c:pt>
                <c:pt idx="2518">
                  <c:v>-6.3873115479293894E-7</c:v>
                </c:pt>
                <c:pt idx="2519">
                  <c:v>-6.4454571670928756E-7</c:v>
                </c:pt>
                <c:pt idx="2520">
                  <c:v>-6.4967814096480463E-7</c:v>
                </c:pt>
                <c:pt idx="2521">
                  <c:v>-6.5412956709002437E-7</c:v>
                </c:pt>
                <c:pt idx="2522">
                  <c:v>-6.5790179110921592E-7</c:v>
                </c:pt>
                <c:pt idx="2523">
                  <c:v>-6.6099725643086692E-7</c:v>
                </c:pt>
                <c:pt idx="2524">
                  <c:v>-6.6341904636828604E-7</c:v>
                </c:pt>
                <c:pt idx="2525">
                  <c:v>-6.6517087564459897E-7</c:v>
                </c:pt>
                <c:pt idx="2526">
                  <c:v>-6.66257080348113E-7</c:v>
                </c:pt>
                <c:pt idx="2527">
                  <c:v>-6.6668260824862992E-7</c:v>
                </c:pt>
                <c:pt idx="2528">
                  <c:v>-6.6645300905598612E-7</c:v>
                </c:pt>
                <c:pt idx="2529">
                  <c:v>-6.6557442264982102E-7</c:v>
                </c:pt>
                <c:pt idx="2530">
                  <c:v>-6.6405356808563698E-7</c:v>
                </c:pt>
                <c:pt idx="2531">
                  <c:v>-6.6189773240935111E-7</c:v>
                </c:pt>
                <c:pt idx="2532">
                  <c:v>-6.5911475687125589E-7</c:v>
                </c:pt>
                <c:pt idx="2533">
                  <c:v>-6.5571302623677192E-7</c:v>
                </c:pt>
                <c:pt idx="2534">
                  <c:v>-6.5170145368156477E-7</c:v>
                </c:pt>
                <c:pt idx="2535">
                  <c:v>-6.4708946874839409E-7</c:v>
                </c:pt>
                <c:pt idx="2536">
                  <c:v>-6.4188700274411317E-7</c:v>
                </c:pt>
                <c:pt idx="2537">
                  <c:v>-6.3610447439463589E-7</c:v>
                </c:pt>
                <c:pt idx="2538">
                  <c:v>-6.297527762457972E-7</c:v>
                </c:pt>
                <c:pt idx="2539">
                  <c:v>-6.2284325830278103E-7</c:v>
                </c:pt>
                <c:pt idx="2540">
                  <c:v>-6.1538771361792988E-7</c:v>
                </c:pt>
                <c:pt idx="2541">
                  <c:v>-6.0739836265558199E-7</c:v>
                </c:pt>
                <c:pt idx="2542">
                  <c:v>-5.98887837482796E-7</c:v>
                </c:pt>
                <c:pt idx="2543">
                  <c:v>-5.8986916505978307E-7</c:v>
                </c:pt>
                <c:pt idx="2544">
                  <c:v>-5.8035575245779186E-7</c:v>
                </c:pt>
                <c:pt idx="2545">
                  <c:v>-5.7036136817364611E-7</c:v>
                </c:pt>
                <c:pt idx="2546">
                  <c:v>-5.59900127255955E-7</c:v>
                </c:pt>
                <c:pt idx="2547">
                  <c:v>-5.4898647330414127E-7</c:v>
                </c:pt>
                <c:pt idx="2548">
                  <c:v>-5.3763516183767716E-7</c:v>
                </c:pt>
                <c:pt idx="2549">
                  <c:v>-5.2586124276151494E-7</c:v>
                </c:pt>
                <c:pt idx="2550">
                  <c:v>-5.1368004287416095E-7</c:v>
                </c:pt>
                <c:pt idx="2551">
                  <c:v>-5.0110714903258382E-7</c:v>
                </c:pt>
                <c:pt idx="2552">
                  <c:v>-4.8815838992434692E-7</c:v>
                </c:pt>
                <c:pt idx="2553">
                  <c:v>-4.748498182837469E-7</c:v>
                </c:pt>
                <c:pt idx="2554">
                  <c:v>-4.6119769383506111E-7</c:v>
                </c:pt>
                <c:pt idx="2555">
                  <c:v>-4.472184648040259E-7</c:v>
                </c:pt>
                <c:pt idx="2556">
                  <c:v>-4.32928750502068E-7</c:v>
                </c:pt>
                <c:pt idx="2557">
                  <c:v>-4.18345323269336E-7</c:v>
                </c:pt>
                <c:pt idx="2558">
                  <c:v>-4.0348509128259799E-7</c:v>
                </c:pt>
                <c:pt idx="2559">
                  <c:v>-3.8836508018158684E-7</c:v>
                </c:pt>
                <c:pt idx="2560">
                  <c:v>-3.7300241513131789E-7</c:v>
                </c:pt>
                <c:pt idx="2561">
                  <c:v>-3.57414304160907E-7</c:v>
                </c:pt>
                <c:pt idx="2562">
                  <c:v>-3.4161801951164101E-7</c:v>
                </c:pt>
                <c:pt idx="2563">
                  <c:v>-3.25630880832495E-7</c:v>
                </c:pt>
                <c:pt idx="2564">
                  <c:v>-3.094702373999248E-7</c:v>
                </c:pt>
                <c:pt idx="2565">
                  <c:v>-2.9315345109052604E-7</c:v>
                </c:pt>
                <c:pt idx="2566">
                  <c:v>-2.7669787972560407E-7</c:v>
                </c:pt>
                <c:pt idx="2567">
                  <c:v>-2.601208589631219E-7</c:v>
                </c:pt>
                <c:pt idx="2568">
                  <c:v>-2.4343968657439405E-7</c:v>
                </c:pt>
                <c:pt idx="2569">
                  <c:v>-2.2667160583706983E-7</c:v>
                </c:pt>
                <c:pt idx="2570">
                  <c:v>-2.0983378821726506E-7</c:v>
                </c:pt>
                <c:pt idx="2571">
                  <c:v>-1.9294331828879091E-7</c:v>
                </c:pt>
                <c:pt idx="2572">
                  <c:v>-1.7601717739759604E-7</c:v>
                </c:pt>
                <c:pt idx="2573">
                  <c:v>-1.5907222757499798E-7</c:v>
                </c:pt>
                <c:pt idx="2574">
                  <c:v>-1.4212519720263306E-7</c:v>
                </c:pt>
                <c:pt idx="2575">
                  <c:v>-1.2519266438026904E-7</c:v>
                </c:pt>
                <c:pt idx="2576">
                  <c:v>-1.0829104327277605E-7</c:v>
                </c:pt>
                <c:pt idx="2577">
                  <c:v>-9.1436569385880125E-8</c:v>
                </c:pt>
                <c:pt idx="2578">
                  <c:v>-7.4645284493474025E-8</c:v>
                </c:pt>
                <c:pt idx="2579">
                  <c:v>-5.7933023603726913E-8</c:v>
                </c:pt>
                <c:pt idx="2580">
                  <c:v>-4.1315401243253882E-8</c:v>
                </c:pt>
                <c:pt idx="2581">
                  <c:v>-2.4807797335290128E-8</c:v>
                </c:pt>
                <c:pt idx="2582">
                  <c:v>-8.4253452782460137E-9</c:v>
                </c:pt>
                <c:pt idx="2583">
                  <c:v>7.8170811652311132E-9</c:v>
                </c:pt>
                <c:pt idx="2584">
                  <c:v>2.3904879786467775E-8</c:v>
                </c:pt>
                <c:pt idx="2585">
                  <c:v>3.9823731716881071E-8</c:v>
                </c:pt>
                <c:pt idx="2586">
                  <c:v>5.555961358865791E-8</c:v>
                </c:pt>
                <c:pt idx="2587">
                  <c:v>7.1098807247199533E-8</c:v>
                </c:pt>
                <c:pt idx="2588">
                  <c:v>8.6427911521235018E-8</c:v>
                </c:pt>
                <c:pt idx="2589">
                  <c:v>1.0153385223110413E-7</c:v>
                </c:pt>
                <c:pt idx="2590">
                  <c:v>1.1640389183505367E-7</c:v>
                </c:pt>
                <c:pt idx="2591">
                  <c:v>1.3102563844938617E-7</c:v>
                </c:pt>
                <c:pt idx="2592">
                  <c:v>1.4538705575601075E-7</c:v>
                </c:pt>
                <c:pt idx="2593">
                  <c:v>1.5947647064939168E-7</c:v>
                </c:pt>
                <c:pt idx="2594">
                  <c:v>1.7328258224865607E-7</c:v>
                </c:pt>
                <c:pt idx="2595">
                  <c:v>1.8679446824151382E-7</c:v>
                </c:pt>
                <c:pt idx="2596">
                  <c:v>2.0000159385396543E-7</c:v>
                </c:pt>
                <c:pt idx="2597">
                  <c:v>2.1289381719492618E-7</c:v>
                </c:pt>
                <c:pt idx="2598">
                  <c:v>2.2546139627270288E-7</c:v>
                </c:pt>
                <c:pt idx="2599">
                  <c:v>2.376949950991798E-7</c:v>
                </c:pt>
                <c:pt idx="2600">
                  <c:v>2.4958568829749552E-7</c:v>
                </c:pt>
                <c:pt idx="2601">
                  <c:v>2.61124966739146E-7</c:v>
                </c:pt>
                <c:pt idx="2602">
                  <c:v>2.7230474240812834E-7</c:v>
                </c:pt>
                <c:pt idx="2603">
                  <c:v>2.8311735157947269E-7</c:v>
                </c:pt>
                <c:pt idx="2604">
                  <c:v>2.935555591758284E-7</c:v>
                </c:pt>
                <c:pt idx="2605">
                  <c:v>3.0361256172725304E-7</c:v>
                </c:pt>
                <c:pt idx="2606">
                  <c:v>3.1328198980261774E-7</c:v>
                </c:pt>
                <c:pt idx="2607">
                  <c:v>3.2255791100466322E-7</c:v>
                </c:pt>
                <c:pt idx="2608">
                  <c:v>3.314348309585929E-7</c:v>
                </c:pt>
                <c:pt idx="2609">
                  <c:v>3.3990769538780205E-7</c:v>
                </c:pt>
                <c:pt idx="2610">
                  <c:v>3.4797189104285626E-7</c:v>
                </c:pt>
                <c:pt idx="2611">
                  <c:v>3.556232455828769E-7</c:v>
                </c:pt>
                <c:pt idx="2612">
                  <c:v>3.6285802806437911E-7</c:v>
                </c:pt>
                <c:pt idx="2613">
                  <c:v>3.6967294869657216E-7</c:v>
                </c:pt>
                <c:pt idx="2614">
                  <c:v>3.7606515796698453E-7</c:v>
                </c:pt>
                <c:pt idx="2615">
                  <c:v>3.8203224524282887E-7</c:v>
                </c:pt>
                <c:pt idx="2616">
                  <c:v>3.8757223728813073E-7</c:v>
                </c:pt>
                <c:pt idx="2617">
                  <c:v>3.9268359636102039E-7</c:v>
                </c:pt>
                <c:pt idx="2618">
                  <c:v>3.973652175571071E-7</c:v>
                </c:pt>
                <c:pt idx="2619">
                  <c:v>4.0161642584351328E-7</c:v>
                </c:pt>
                <c:pt idx="2620">
                  <c:v>4.0543697311861462E-7</c:v>
                </c:pt>
                <c:pt idx="2621">
                  <c:v>4.0882703463480411E-7</c:v>
                </c:pt>
                <c:pt idx="2622">
                  <c:v>4.1178720434509454E-7</c:v>
                </c:pt>
                <c:pt idx="2623">
                  <c:v>4.1431849117830133E-7</c:v>
                </c:pt>
                <c:pt idx="2624">
                  <c:v>4.1642231414113877E-7</c:v>
                </c:pt>
                <c:pt idx="2625">
                  <c:v>4.1810049725557342E-7</c:v>
                </c:pt>
                <c:pt idx="2626">
                  <c:v>4.1935526356480007E-7</c:v>
                </c:pt>
                <c:pt idx="2627">
                  <c:v>4.2018923010708754E-7</c:v>
                </c:pt>
                <c:pt idx="2628">
                  <c:v>4.2060540120612615E-7</c:v>
                </c:pt>
                <c:pt idx="2629">
                  <c:v>4.206071622018113E-7</c:v>
                </c:pt>
                <c:pt idx="2630">
                  <c:v>4.2019827274899724E-7</c:v>
                </c:pt>
                <c:pt idx="2631">
                  <c:v>4.193828597012458E-7</c:v>
                </c:pt>
                <c:pt idx="2632">
                  <c:v>4.1816540970876103E-7</c:v>
                </c:pt>
                <c:pt idx="2633">
                  <c:v>4.1655076154991556E-7</c:v>
                </c:pt>
                <c:pt idx="2634">
                  <c:v>4.1454409832790307E-7</c:v>
                </c:pt>
                <c:pt idx="2635">
                  <c:v>4.1215093899907722E-7</c:v>
                </c:pt>
                <c:pt idx="2636">
                  <c:v>4.0937713003285566E-7</c:v>
                </c:pt>
                <c:pt idx="2637">
                  <c:v>4.0622883700494172E-7</c:v>
                </c:pt>
                <c:pt idx="2638">
                  <c:v>4.0271253526050437E-7</c:v>
                </c:pt>
                <c:pt idx="2639">
                  <c:v>3.9883500089435161E-7</c:v>
                </c:pt>
                <c:pt idx="2640">
                  <c:v>3.9460330185281417E-7</c:v>
                </c:pt>
                <c:pt idx="2641">
                  <c:v>3.9002478740862616E-7</c:v>
                </c:pt>
                <c:pt idx="2642">
                  <c:v>3.8510707925703033E-7</c:v>
                </c:pt>
                <c:pt idx="2643">
                  <c:v>3.7985806115382708E-7</c:v>
                </c:pt>
                <c:pt idx="2644">
                  <c:v>3.742858691239989E-7</c:v>
                </c:pt>
                <c:pt idx="2645">
                  <c:v>3.6839888105060006E-7</c:v>
                </c:pt>
                <c:pt idx="2646">
                  <c:v>3.6220570600869294E-7</c:v>
                </c:pt>
                <c:pt idx="2647">
                  <c:v>3.5571517426486215E-7</c:v>
                </c:pt>
                <c:pt idx="2648">
                  <c:v>3.4893632653208493E-7</c:v>
                </c:pt>
                <c:pt idx="2649">
                  <c:v>3.4187840262461508E-7</c:v>
                </c:pt>
                <c:pt idx="2650">
                  <c:v>3.345508315455E-7</c:v>
                </c:pt>
                <c:pt idx="2651">
                  <c:v>3.2696321982188294E-7</c:v>
                </c:pt>
                <c:pt idx="2652">
                  <c:v>3.1912534078783896E-7</c:v>
                </c:pt>
                <c:pt idx="2653">
                  <c:v>3.1104712329619791E-7</c:v>
                </c:pt>
                <c:pt idx="2654">
                  <c:v>3.0273864111670501E-7</c:v>
                </c:pt>
                <c:pt idx="2655">
                  <c:v>2.9421010116967402E-7</c:v>
                </c:pt>
                <c:pt idx="2656">
                  <c:v>2.8547183263039215E-7</c:v>
                </c:pt>
                <c:pt idx="2657">
                  <c:v>2.7653427549813197E-7</c:v>
                </c:pt>
                <c:pt idx="2658">
                  <c:v>2.6740797011049596E-7</c:v>
                </c:pt>
                <c:pt idx="2659">
                  <c:v>2.5810354464311702E-7</c:v>
                </c:pt>
                <c:pt idx="2660">
                  <c:v>2.4863170529548804E-7</c:v>
                </c:pt>
                <c:pt idx="2661">
                  <c:v>2.3900322409385401E-7</c:v>
                </c:pt>
                <c:pt idx="2662">
                  <c:v>2.292289282350279E-7</c:v>
                </c:pt>
                <c:pt idx="2663">
                  <c:v>2.1931968878882655E-7</c:v>
                </c:pt>
                <c:pt idx="2664">
                  <c:v>2.0928641012955633E-7</c:v>
                </c:pt>
                <c:pt idx="2665">
                  <c:v>1.9914001813632829E-7</c:v>
                </c:pt>
                <c:pt idx="2666">
                  <c:v>1.8889145019790471E-7</c:v>
                </c:pt>
                <c:pt idx="2667">
                  <c:v>1.7855164406252692E-7</c:v>
                </c:pt>
                <c:pt idx="2668">
                  <c:v>1.6813152668086175E-7</c:v>
                </c:pt>
                <c:pt idx="2669">
                  <c:v>1.5764200430107732E-7</c:v>
                </c:pt>
                <c:pt idx="2670">
                  <c:v>1.4709395196624268E-7</c:v>
                </c:pt>
                <c:pt idx="2671">
                  <c:v>1.3649820267345379E-7</c:v>
                </c:pt>
                <c:pt idx="2672">
                  <c:v>1.2586553734199692E-7</c:v>
                </c:pt>
                <c:pt idx="2673">
                  <c:v>1.1520667518327204E-7</c:v>
                </c:pt>
                <c:pt idx="2674">
                  <c:v>1.0453226328769321E-7</c:v>
                </c:pt>
                <c:pt idx="2675">
                  <c:v>9.3852866907991556E-8</c:v>
                </c:pt>
                <c:pt idx="2676">
                  <c:v>8.3178960141575013E-8</c:v>
                </c:pt>
                <c:pt idx="2677">
                  <c:v>7.2520916381126608E-8</c:v>
                </c:pt>
                <c:pt idx="2678">
                  <c:v>6.1888999012390082E-8</c:v>
                </c:pt>
                <c:pt idx="2679">
                  <c:v>5.1293352726591494E-8</c:v>
                </c:pt>
                <c:pt idx="2680">
                  <c:v>4.0743994149102166E-8</c:v>
                </c:pt>
                <c:pt idx="2681">
                  <c:v>3.0250803483012489E-8</c:v>
                </c:pt>
                <c:pt idx="2682">
                  <c:v>1.982351631221208E-8</c:v>
                </c:pt>
                <c:pt idx="2683">
                  <c:v>9.4717149300233976E-9</c:v>
                </c:pt>
                <c:pt idx="2684">
                  <c:v>-7.9517899868661155E-10</c:v>
                </c:pt>
                <c:pt idx="2685">
                  <c:v>-1.0967912964504818E-8</c:v>
                </c:pt>
                <c:pt idx="2686">
                  <c:v>-2.1037410190692379E-8</c:v>
                </c:pt>
                <c:pt idx="2687">
                  <c:v>-3.0994778227856425E-8</c:v>
                </c:pt>
                <c:pt idx="2688">
                  <c:v>-4.0831314208135772E-8</c:v>
                </c:pt>
                <c:pt idx="2689">
                  <c:v>-5.0538513059036853E-8</c:v>
                </c:pt>
                <c:pt idx="2690">
                  <c:v>-6.010807354250864E-8</c:v>
                </c:pt>
                <c:pt idx="2691">
                  <c:v>-6.9531904424109065E-8</c:v>
                </c:pt>
                <c:pt idx="2692">
                  <c:v>-7.8802130524392792E-8</c:v>
                </c:pt>
                <c:pt idx="2693">
                  <c:v>-8.7911098405449695E-8</c:v>
                </c:pt>
                <c:pt idx="2694">
                  <c:v>-9.6851381890443496E-8</c:v>
                </c:pt>
                <c:pt idx="2695">
                  <c:v>-1.0561578728176189E-7</c:v>
                </c:pt>
                <c:pt idx="2696">
                  <c:v>-1.1419735825526709E-7</c:v>
                </c:pt>
                <c:pt idx="2697">
                  <c:v>-1.2258938040900242E-7</c:v>
                </c:pt>
                <c:pt idx="2698">
                  <c:v>-1.307853857786518E-7</c:v>
                </c:pt>
                <c:pt idx="2699">
                  <c:v>-1.387791566337409E-7</c:v>
                </c:pt>
                <c:pt idx="2700">
                  <c:v>-1.4656472964582142E-7</c:v>
                </c:pt>
                <c:pt idx="2701">
                  <c:v>-1.5413639907830432E-7</c:v>
                </c:pt>
                <c:pt idx="2702">
                  <c:v>-1.614887202020314E-7</c:v>
                </c:pt>
                <c:pt idx="2703">
                  <c:v>-1.6861651225422909E-7</c:v>
                </c:pt>
                <c:pt idx="2704">
                  <c:v>-1.7551486059248064E-7</c:v>
                </c:pt>
                <c:pt idx="2705">
                  <c:v>-1.8217912013878555E-7</c:v>
                </c:pt>
                <c:pt idx="2706">
                  <c:v>-1.8860491643655644E-7</c:v>
                </c:pt>
                <c:pt idx="2707">
                  <c:v>-1.9478814774977688E-7</c:v>
                </c:pt>
                <c:pt idx="2708">
                  <c:v>-2.0072498697155698E-7</c:v>
                </c:pt>
                <c:pt idx="2709">
                  <c:v>-2.0641188233231848E-7</c:v>
                </c:pt>
                <c:pt idx="2710">
                  <c:v>-2.1184555878537145E-7</c:v>
                </c:pt>
                <c:pt idx="2711">
                  <c:v>-2.1702301828486322E-7</c:v>
                </c:pt>
                <c:pt idx="2712">
                  <c:v>-2.2194154050269686E-7</c:v>
                </c:pt>
                <c:pt idx="2713">
                  <c:v>-2.2659868275640848E-7</c:v>
                </c:pt>
                <c:pt idx="2714">
                  <c:v>-2.3099227991934112E-7</c:v>
                </c:pt>
                <c:pt idx="2715">
                  <c:v>-2.3512044441925897E-7</c:v>
                </c:pt>
                <c:pt idx="2716">
                  <c:v>-2.3898156443408612E-7</c:v>
                </c:pt>
                <c:pt idx="2717">
                  <c:v>-2.4257430450060344E-7</c:v>
                </c:pt>
                <c:pt idx="2718">
                  <c:v>-2.4589760287189149E-7</c:v>
                </c:pt>
                <c:pt idx="2719">
                  <c:v>-2.4895067072937558E-7</c:v>
                </c:pt>
                <c:pt idx="2720">
                  <c:v>-2.5173299091775457E-7</c:v>
                </c:pt>
                <c:pt idx="2721">
                  <c:v>-2.5424431487119293E-7</c:v>
                </c:pt>
                <c:pt idx="2722">
                  <c:v>-2.5648466095196455E-7</c:v>
                </c:pt>
                <c:pt idx="2723">
                  <c:v>-2.5845431276067806E-7</c:v>
                </c:pt>
                <c:pt idx="2724">
                  <c:v>-2.6015381453479969E-7</c:v>
                </c:pt>
                <c:pt idx="2725">
                  <c:v>-2.6158397074504917E-7</c:v>
                </c:pt>
                <c:pt idx="2726">
                  <c:v>-2.6274584023572762E-7</c:v>
                </c:pt>
                <c:pt idx="2727">
                  <c:v>-2.6364073579499221E-7</c:v>
                </c:pt>
                <c:pt idx="2728">
                  <c:v>-2.6427021750438606E-7</c:v>
                </c:pt>
                <c:pt idx="2729">
                  <c:v>-2.6463609142139352E-7</c:v>
                </c:pt>
                <c:pt idx="2730">
                  <c:v>-2.6474040394432448E-7</c:v>
                </c:pt>
                <c:pt idx="2731">
                  <c:v>-2.6458543852988034E-7</c:v>
                </c:pt>
                <c:pt idx="2732">
                  <c:v>-2.6417371099841333E-7</c:v>
                </c:pt>
                <c:pt idx="2733">
                  <c:v>-2.6350796532477095E-7</c:v>
                </c:pt>
                <c:pt idx="2734">
                  <c:v>-2.6259116837164457E-7</c:v>
                </c:pt>
                <c:pt idx="2735">
                  <c:v>-2.6142650457656003E-7</c:v>
                </c:pt>
                <c:pt idx="2736">
                  <c:v>-2.6001737204842039E-7</c:v>
                </c:pt>
                <c:pt idx="2737">
                  <c:v>-2.5836737631213076E-7</c:v>
                </c:pt>
                <c:pt idx="2738">
                  <c:v>-2.5648032560101836E-7</c:v>
                </c:pt>
                <c:pt idx="2739">
                  <c:v>-2.5436022426991666E-7</c:v>
                </c:pt>
                <c:pt idx="2740">
                  <c:v>-2.5201126834088151E-7</c:v>
                </c:pt>
                <c:pt idx="2741">
                  <c:v>-2.4943783875639781E-7</c:v>
                </c:pt>
                <c:pt idx="2742">
                  <c:v>-2.4664449579808243E-7</c:v>
                </c:pt>
                <c:pt idx="2743">
                  <c:v>-2.4363597268933778E-7</c:v>
                </c:pt>
                <c:pt idx="2744">
                  <c:v>-2.4041716973160161E-7</c:v>
                </c:pt>
                <c:pt idx="2745">
                  <c:v>-2.3699314810388874E-7</c:v>
                </c:pt>
                <c:pt idx="2746">
                  <c:v>-2.3336912256682012E-7</c:v>
                </c:pt>
                <c:pt idx="2747">
                  <c:v>-2.2955045642061237E-7</c:v>
                </c:pt>
                <c:pt idx="2748">
                  <c:v>-2.2554265318514725E-7</c:v>
                </c:pt>
                <c:pt idx="2749">
                  <c:v>-2.2135135157207889E-7</c:v>
                </c:pt>
                <c:pt idx="2750">
                  <c:v>-2.1698231755175527E-7</c:v>
                </c:pt>
                <c:pt idx="2751">
                  <c:v>-2.1244143819827828E-7</c:v>
                </c:pt>
                <c:pt idx="2752">
                  <c:v>-2.0773471444684511E-7</c:v>
                </c:pt>
                <c:pt idx="2753">
                  <c:v>-2.0286825500485555E-7</c:v>
                </c:pt>
                <c:pt idx="2754">
                  <c:v>-1.9784826799642076E-7</c:v>
                </c:pt>
                <c:pt idx="2755">
                  <c:v>-1.9268105491378175E-7</c:v>
                </c:pt>
                <c:pt idx="2756">
                  <c:v>-1.8737300412191621E-7</c:v>
                </c:pt>
                <c:pt idx="2757">
                  <c:v>-1.8193058216203241E-7</c:v>
                </c:pt>
                <c:pt idx="2758">
                  <c:v>-1.7636032876038179E-7</c:v>
                </c:pt>
                <c:pt idx="2759">
                  <c:v>-1.7066884790427382E-7</c:v>
                </c:pt>
                <c:pt idx="2760">
                  <c:v>-1.6486280200226704E-7</c:v>
                </c:pt>
                <c:pt idx="2761">
                  <c:v>-1.5894890448829419E-7</c:v>
                </c:pt>
                <c:pt idx="2762">
                  <c:v>-1.5293391255785043E-7</c:v>
                </c:pt>
                <c:pt idx="2763">
                  <c:v>-1.4682462072525128E-7</c:v>
                </c:pt>
                <c:pt idx="2764">
                  <c:v>-1.4062785322648655E-7</c:v>
                </c:pt>
                <c:pt idx="2765">
                  <c:v>-1.3435045751107501E-7</c:v>
                </c:pt>
                <c:pt idx="2766">
                  <c:v>-1.2799929706953047E-7</c:v>
                </c:pt>
                <c:pt idx="2767">
                  <c:v>-1.2158124484064025E-7</c:v>
                </c:pt>
                <c:pt idx="2768">
                  <c:v>-1.1510317622227325E-7</c:v>
                </c:pt>
                <c:pt idx="2769">
                  <c:v>-1.0857196204164527E-7</c:v>
                </c:pt>
                <c:pt idx="2770">
                  <c:v>-1.0199446306213629E-7</c:v>
                </c:pt>
                <c:pt idx="2771">
                  <c:v>-9.537752149742418E-8</c:v>
                </c:pt>
                <c:pt idx="2772">
                  <c:v>-8.8727956438877388E-8</c:v>
                </c:pt>
                <c:pt idx="2773">
                  <c:v>-8.2052555780126318E-8</c:v>
                </c:pt>
                <c:pt idx="2774">
                  <c:v>-7.5358071100360274E-8</c:v>
                </c:pt>
                <c:pt idx="2775">
                  <c:v>-6.8651210754458405E-8</c:v>
                </c:pt>
                <c:pt idx="2776">
                  <c:v>-6.1938633634311371E-8</c:v>
                </c:pt>
                <c:pt idx="2777">
                  <c:v>-5.5226943845020847E-8</c:v>
                </c:pt>
                <c:pt idx="2778">
                  <c:v>-4.8522683652842867E-8</c:v>
                </c:pt>
                <c:pt idx="2779">
                  <c:v>-4.1832328611797841E-8</c:v>
                </c:pt>
                <c:pt idx="2780">
                  <c:v>-3.5162281448118778E-8</c:v>
                </c:pt>
                <c:pt idx="2781">
                  <c:v>-2.8518866166395926E-8</c:v>
                </c:pt>
                <c:pt idx="2782">
                  <c:v>-2.1908323507896487E-8</c:v>
                </c:pt>
                <c:pt idx="2783">
                  <c:v>-1.5336804672360808E-8</c:v>
                </c:pt>
                <c:pt idx="2784">
                  <c:v>-8.8103666535240767E-9</c:v>
                </c:pt>
                <c:pt idx="2785">
                  <c:v>-2.3349670981602264E-9</c:v>
                </c:pt>
                <c:pt idx="2786">
                  <c:v>4.0835411814870805E-9</c:v>
                </c:pt>
                <c:pt idx="2787">
                  <c:v>1.0439413691966382E-8</c:v>
                </c:pt>
                <c:pt idx="2788">
                  <c:v>1.6727020162418364E-8</c:v>
                </c:pt>
                <c:pt idx="2789">
                  <c:v>2.2940848298370504E-8</c:v>
                </c:pt>
                <c:pt idx="2790">
                  <c:v>2.9075508254910599E-8</c:v>
                </c:pt>
                <c:pt idx="2791">
                  <c:v>3.5125736813285793E-8</c:v>
                </c:pt>
                <c:pt idx="2792">
                  <c:v>4.1086401355653703E-8</c:v>
                </c:pt>
                <c:pt idx="2793">
                  <c:v>4.6952503511133993E-8</c:v>
                </c:pt>
                <c:pt idx="2794">
                  <c:v>5.2719183457011425E-8</c:v>
                </c:pt>
                <c:pt idx="2795">
                  <c:v>5.8381722306716424E-8</c:v>
                </c:pt>
                <c:pt idx="2796">
                  <c:v>6.3935546455997611E-8</c:v>
                </c:pt>
                <c:pt idx="2797">
                  <c:v>6.9376229987652998E-8</c:v>
                </c:pt>
                <c:pt idx="2798">
                  <c:v>7.4699498119079008E-8</c:v>
                </c:pt>
                <c:pt idx="2799">
                  <c:v>7.9901229681418741E-8</c:v>
                </c:pt>
                <c:pt idx="2800">
                  <c:v>8.4977460172337702E-8</c:v>
                </c:pt>
                <c:pt idx="2801">
                  <c:v>8.9924383594319878E-8</c:v>
                </c:pt>
                <c:pt idx="2802">
                  <c:v>9.473835506568157E-8</c:v>
                </c:pt>
                <c:pt idx="2803">
                  <c:v>9.941589319444719E-8</c:v>
                </c:pt>
                <c:pt idx="2804">
                  <c:v>1.0395368120578402E-7</c:v>
                </c:pt>
                <c:pt idx="2805">
                  <c:v>1.0834856936696801E-7</c:v>
                </c:pt>
                <c:pt idx="2806">
                  <c:v>1.1259757636942957E-7</c:v>
                </c:pt>
                <c:pt idx="2807">
                  <c:v>1.1669789021457834E-7</c:v>
                </c:pt>
                <c:pt idx="2808">
                  <c:v>1.2064687037191513E-7</c:v>
                </c:pt>
                <c:pt idx="2809">
                  <c:v>1.2444204787148608E-7</c:v>
                </c:pt>
                <c:pt idx="2810">
                  <c:v>1.2808112643259796E-7</c:v>
                </c:pt>
                <c:pt idx="2811">
                  <c:v>1.3156198351243899E-7</c:v>
                </c:pt>
                <c:pt idx="2812">
                  <c:v>1.3488267015882119E-7</c:v>
                </c:pt>
                <c:pt idx="2813">
                  <c:v>1.3804141199352522E-7</c:v>
                </c:pt>
                <c:pt idx="2814">
                  <c:v>1.4103660865729627E-7</c:v>
                </c:pt>
                <c:pt idx="2815">
                  <c:v>1.4386683404411253E-7</c:v>
                </c:pt>
                <c:pt idx="2816">
                  <c:v>1.4653083654429285E-7</c:v>
                </c:pt>
                <c:pt idx="2817">
                  <c:v>1.4902753796146283E-7</c:v>
                </c:pt>
                <c:pt idx="2818">
                  <c:v>1.5135603365474441E-7</c:v>
                </c:pt>
                <c:pt idx="2819">
                  <c:v>1.5351559090697559E-7</c:v>
                </c:pt>
                <c:pt idx="2820">
                  <c:v>1.555056491816615E-7</c:v>
                </c:pt>
                <c:pt idx="2821">
                  <c:v>1.5732581827137132E-7</c:v>
                </c:pt>
                <c:pt idx="2822">
                  <c:v>1.5897587733524329E-7</c:v>
                </c:pt>
                <c:pt idx="2823">
                  <c:v>1.6045577393802259E-7</c:v>
                </c:pt>
                <c:pt idx="2824">
                  <c:v>1.617656218705232E-7</c:v>
                </c:pt>
                <c:pt idx="2825">
                  <c:v>1.6290570008464542E-7</c:v>
                </c:pt>
                <c:pt idx="2826">
                  <c:v>1.6387645085775691E-7</c:v>
                </c:pt>
                <c:pt idx="2827">
                  <c:v>1.6467847718913459E-7</c:v>
                </c:pt>
                <c:pt idx="2828">
                  <c:v>1.6531254209620928E-7</c:v>
                </c:pt>
                <c:pt idx="2829">
                  <c:v>1.657795647072872E-7</c:v>
                </c:pt>
                <c:pt idx="2830">
                  <c:v>1.6608061903912703E-7</c:v>
                </c:pt>
                <c:pt idx="2831">
                  <c:v>1.6621693157825881E-7</c:v>
                </c:pt>
                <c:pt idx="2832">
                  <c:v>1.6618987844834848E-7</c:v>
                </c:pt>
                <c:pt idx="2833">
                  <c:v>1.6600098228023168E-7</c:v>
                </c:pt>
                <c:pt idx="2834">
                  <c:v>1.6565190967885301E-7</c:v>
                </c:pt>
                <c:pt idx="2835">
                  <c:v>1.6514446840542673E-7</c:v>
                </c:pt>
                <c:pt idx="2836">
                  <c:v>1.6448060472583611E-7</c:v>
                </c:pt>
                <c:pt idx="2837">
                  <c:v>1.6366239926728214E-7</c:v>
                </c:pt>
                <c:pt idx="2838">
                  <c:v>1.6269206427751203E-7</c:v>
                </c:pt>
                <c:pt idx="2839">
                  <c:v>1.6157194029637961E-7</c:v>
                </c:pt>
                <c:pt idx="2840">
                  <c:v>1.6030449269235527E-7</c:v>
                </c:pt>
                <c:pt idx="2841">
                  <c:v>1.5889230818391655E-7</c:v>
                </c:pt>
                <c:pt idx="2842">
                  <c:v>1.5733809079997054E-7</c:v>
                </c:pt>
                <c:pt idx="2843">
                  <c:v>1.5564465828812121E-7</c:v>
                </c:pt>
                <c:pt idx="2844">
                  <c:v>1.5381493909175097E-7</c:v>
                </c:pt>
                <c:pt idx="2845">
                  <c:v>1.518519670196011E-7</c:v>
                </c:pt>
                <c:pt idx="2846">
                  <c:v>1.4975887872545401E-7</c:v>
                </c:pt>
                <c:pt idx="2847">
                  <c:v>1.4753890890176072E-7</c:v>
                </c:pt>
                <c:pt idx="2848">
                  <c:v>1.4519538630698639E-7</c:v>
                </c:pt>
                <c:pt idx="2849">
                  <c:v>1.4273172997196118E-7</c:v>
                </c:pt>
                <c:pt idx="2850">
                  <c:v>1.4015144481974725E-7</c:v>
                </c:pt>
                <c:pt idx="2851">
                  <c:v>1.3745811748809253E-7</c:v>
                </c:pt>
                <c:pt idx="2852">
                  <c:v>1.3465541192251649E-7</c:v>
                </c:pt>
                <c:pt idx="2853">
                  <c:v>1.3174706541850923E-7</c:v>
                </c:pt>
                <c:pt idx="2854">
                  <c:v>1.2873688390414472E-7</c:v>
                </c:pt>
                <c:pt idx="2855">
                  <c:v>1.2562873803014772E-7</c:v>
                </c:pt>
                <c:pt idx="2856">
                  <c:v>1.2242655830395536E-7</c:v>
                </c:pt>
                <c:pt idx="2857">
                  <c:v>1.1913433116820324E-7</c:v>
                </c:pt>
                <c:pt idx="2858">
                  <c:v>1.1575609414944969E-7</c:v>
                </c:pt>
                <c:pt idx="2859">
                  <c:v>1.1229593219987953E-7</c:v>
                </c:pt>
                <c:pt idx="2860">
                  <c:v>1.0875797202577048E-7</c:v>
                </c:pt>
                <c:pt idx="2861">
                  <c:v>1.0514637907918668E-7</c:v>
                </c:pt>
                <c:pt idx="2862">
                  <c:v>1.0146535200846032E-7</c:v>
                </c:pt>
                <c:pt idx="2863">
                  <c:v>9.7719119133058961E-8</c:v>
                </c:pt>
                <c:pt idx="2864">
                  <c:v>9.3911933181811806E-8</c:v>
                </c:pt>
                <c:pt idx="2865">
                  <c:v>9.0048067638943334E-8</c:v>
                </c:pt>
                <c:pt idx="2866">
                  <c:v>8.6131811825137194E-8</c:v>
                </c:pt>
                <c:pt idx="2867">
                  <c:v>8.2167467391985219E-8</c:v>
                </c:pt>
                <c:pt idx="2868">
                  <c:v>7.8159342690920542E-8</c:v>
                </c:pt>
                <c:pt idx="2869">
                  <c:v>7.4111749804406502E-8</c:v>
                </c:pt>
                <c:pt idx="2870">
                  <c:v>7.0028999701235834E-8</c:v>
                </c:pt>
                <c:pt idx="2871">
                  <c:v>6.5915397972174418E-8</c:v>
                </c:pt>
                <c:pt idx="2872">
                  <c:v>6.1775240826564984E-8</c:v>
                </c:pt>
                <c:pt idx="2873">
                  <c:v>5.7612810808398636E-8</c:v>
                </c:pt>
                <c:pt idx="2874">
                  <c:v>5.3432373355616514E-8</c:v>
                </c:pt>
                <c:pt idx="2875">
                  <c:v>4.9238171995648496E-8</c:v>
                </c:pt>
                <c:pt idx="2876">
                  <c:v>4.5034424855065712E-8</c:v>
                </c:pt>
                <c:pt idx="2877">
                  <c:v>4.0825320165115143E-8</c:v>
                </c:pt>
                <c:pt idx="2878">
                  <c:v>3.6615013773838588E-8</c:v>
                </c:pt>
                <c:pt idx="2879">
                  <c:v>3.240762401480965E-8</c:v>
                </c:pt>
                <c:pt idx="2880">
                  <c:v>2.8207228608238017E-8</c:v>
                </c:pt>
                <c:pt idx="2881">
                  <c:v>2.4017861053586159E-8</c:v>
                </c:pt>
                <c:pt idx="2882">
                  <c:v>1.9843507192318686E-8</c:v>
                </c:pt>
                <c:pt idx="2883">
                  <c:v>1.5688101620013821E-8</c:v>
                </c:pt>
                <c:pt idx="2884">
                  <c:v>1.1555523848931669E-8</c:v>
                </c:pt>
                <c:pt idx="2885">
                  <c:v>7.4495961203238301E-9</c:v>
                </c:pt>
                <c:pt idx="2886">
                  <c:v>3.3740793254664904E-9</c:v>
                </c:pt>
                <c:pt idx="2887">
                  <c:v>-6.673301775471001E-10</c:v>
                </c:pt>
                <c:pt idx="2888">
                  <c:v>-4.6710027289891221E-9</c:v>
                </c:pt>
                <c:pt idx="2889">
                  <c:v>-8.6333791681800794E-9</c:v>
                </c:pt>
                <c:pt idx="2890">
                  <c:v>-1.2550973372334983E-8</c:v>
                </c:pt>
                <c:pt idx="2891">
                  <c:v>-1.6420374522265101E-8</c:v>
                </c:pt>
                <c:pt idx="2892">
                  <c:v>-2.0238250639008226E-8</c:v>
                </c:pt>
                <c:pt idx="2893">
                  <c:v>-2.400135049483239E-8</c:v>
                </c:pt>
                <c:pt idx="2894">
                  <c:v>-2.7706505887322601E-8</c:v>
                </c:pt>
                <c:pt idx="2895">
                  <c:v>-3.1350634822247304E-8</c:v>
                </c:pt>
                <c:pt idx="2896">
                  <c:v>-3.4930742709506693E-8</c:v>
                </c:pt>
                <c:pt idx="2897">
                  <c:v>-3.8443925005028202E-8</c:v>
                </c:pt>
                <c:pt idx="2898">
                  <c:v>-4.1887369402707811E-8</c:v>
                </c:pt>
                <c:pt idx="2899">
                  <c:v>-4.5258357124091801E-8</c:v>
                </c:pt>
                <c:pt idx="2900">
                  <c:v>-4.8554265518342878E-8</c:v>
                </c:pt>
                <c:pt idx="2901">
                  <c:v>-5.1772568967300334E-8</c:v>
                </c:pt>
                <c:pt idx="2902">
                  <c:v>-5.4910840974951297E-8</c:v>
                </c:pt>
                <c:pt idx="2903">
                  <c:v>-5.7966755324945506E-8</c:v>
                </c:pt>
                <c:pt idx="2904">
                  <c:v>-6.0938087409768385E-8</c:v>
                </c:pt>
                <c:pt idx="2905">
                  <c:v>-6.3822716058356074E-8</c:v>
                </c:pt>
                <c:pt idx="2906">
                  <c:v>-6.6618623635762566E-8</c:v>
                </c:pt>
                <c:pt idx="2907">
                  <c:v>-6.9323898073005339E-8</c:v>
                </c:pt>
                <c:pt idx="2908">
                  <c:v>-7.1936733269106551E-8</c:v>
                </c:pt>
                <c:pt idx="2909">
                  <c:v>-7.4455429747780255E-8</c:v>
                </c:pt>
                <c:pt idx="2910">
                  <c:v>-7.6878395564179091E-8</c:v>
                </c:pt>
                <c:pt idx="2911">
                  <c:v>-7.9204146791323656E-8</c:v>
                </c:pt>
                <c:pt idx="2912">
                  <c:v>-8.1431308026405116E-8</c:v>
                </c:pt>
                <c:pt idx="2913">
                  <c:v>-8.3558612913406233E-8</c:v>
                </c:pt>
                <c:pt idx="2914">
                  <c:v>-8.5584904012697359E-8</c:v>
                </c:pt>
                <c:pt idx="2915">
                  <c:v>-8.7509133013942386E-8</c:v>
                </c:pt>
                <c:pt idx="2916">
                  <c:v>-8.9330360956725582E-8</c:v>
                </c:pt>
                <c:pt idx="2917">
                  <c:v>-9.1047758123653051E-8</c:v>
                </c:pt>
                <c:pt idx="2918">
                  <c:v>-9.2660603382046377E-8</c:v>
                </c:pt>
                <c:pt idx="2919">
                  <c:v>-9.4168284416019065E-8</c:v>
                </c:pt>
                <c:pt idx="2920">
                  <c:v>-9.557029762653208E-8</c:v>
                </c:pt>
                <c:pt idx="2921">
                  <c:v>-9.6866246366332863E-8</c:v>
                </c:pt>
                <c:pt idx="2922">
                  <c:v>-9.8055841617114847E-8</c:v>
                </c:pt>
                <c:pt idx="2923">
                  <c:v>-9.9138900778862816E-8</c:v>
                </c:pt>
                <c:pt idx="2924">
                  <c:v>-1.0011534679199802E-7</c:v>
                </c:pt>
                <c:pt idx="2925">
                  <c:v>-1.0098520725974454E-7</c:v>
                </c:pt>
                <c:pt idx="2926">
                  <c:v>-1.0174861357152569E-7</c:v>
                </c:pt>
                <c:pt idx="2927">
                  <c:v>-1.024057999174949E-7</c:v>
                </c:pt>
                <c:pt idx="2928">
                  <c:v>-1.029571020846136E-7</c:v>
                </c:pt>
                <c:pt idx="2929">
                  <c:v>-1.0340295548091191E-7</c:v>
                </c:pt>
                <c:pt idx="2930">
                  <c:v>-1.0374389527655601E-7</c:v>
                </c:pt>
                <c:pt idx="2931">
                  <c:v>-1.0398055322397529E-7</c:v>
                </c:pt>
                <c:pt idx="2932">
                  <c:v>-1.0411365759897948E-7</c:v>
                </c:pt>
                <c:pt idx="2933">
                  <c:v>-1.0414403093671821E-7</c:v>
                </c:pt>
                <c:pt idx="2934">
                  <c:v>-1.0407258823022199E-7</c:v>
                </c:pt>
                <c:pt idx="2935">
                  <c:v>-1.0390033537296282E-7</c:v>
                </c:pt>
                <c:pt idx="2936">
                  <c:v>-1.0362836784917799E-7</c:v>
                </c:pt>
                <c:pt idx="2937">
                  <c:v>-1.0325786756654972E-7</c:v>
                </c:pt>
                <c:pt idx="2938">
                  <c:v>-1.027901023874188E-7</c:v>
                </c:pt>
                <c:pt idx="2939">
                  <c:v>-1.0222642347807101E-7</c:v>
                </c:pt>
                <c:pt idx="2940">
                  <c:v>-1.0156826236823103E-7</c:v>
                </c:pt>
                <c:pt idx="2941">
                  <c:v>-1.008171302792761E-7</c:v>
                </c:pt>
                <c:pt idx="2942">
                  <c:v>-9.9974615063452773E-8</c:v>
                </c:pt>
                <c:pt idx="2943">
                  <c:v>-9.9042379201233395E-8</c:v>
                </c:pt>
                <c:pt idx="2944">
                  <c:v>-9.80221571971355E-8</c:v>
                </c:pt>
                <c:pt idx="2945">
                  <c:v>-9.6915753379067834E-8</c:v>
                </c:pt>
                <c:pt idx="2946">
                  <c:v>-9.572504010726381E-8</c:v>
                </c:pt>
                <c:pt idx="2947">
                  <c:v>-9.4451954067586476E-8</c:v>
                </c:pt>
                <c:pt idx="2948">
                  <c:v>-9.309849509652933E-8</c:v>
                </c:pt>
                <c:pt idx="2949">
                  <c:v>-9.1666722548516693E-8</c:v>
                </c:pt>
                <c:pt idx="2950">
                  <c:v>-9.0158753431127102E-8</c:v>
                </c:pt>
                <c:pt idx="2951">
                  <c:v>-8.8576759761652118E-8</c:v>
                </c:pt>
                <c:pt idx="2952">
                  <c:v>-8.6922965596165792E-8</c:v>
                </c:pt>
                <c:pt idx="2953">
                  <c:v>-8.5199644626500668E-8</c:v>
                </c:pt>
                <c:pt idx="2954">
                  <c:v>-8.3409117242259791E-8</c:v>
                </c:pt>
                <c:pt idx="2955">
                  <c:v>-8.1553748508635399E-8</c:v>
                </c:pt>
                <c:pt idx="2956">
                  <c:v>-7.9635944514110189E-8</c:v>
                </c:pt>
                <c:pt idx="2957">
                  <c:v>-7.7658150315388623E-8</c:v>
                </c:pt>
                <c:pt idx="2958">
                  <c:v>-7.5622847155888118E-8</c:v>
                </c:pt>
                <c:pt idx="2959">
                  <c:v>-7.3532549187721777E-8</c:v>
                </c:pt>
                <c:pt idx="2960">
                  <c:v>-7.1389801037406218E-8</c:v>
                </c:pt>
                <c:pt idx="2961">
                  <c:v>-6.9197175446181971E-8</c:v>
                </c:pt>
                <c:pt idx="2962">
                  <c:v>-6.6957270215894387E-8</c:v>
                </c:pt>
                <c:pt idx="2963">
                  <c:v>-6.4672704468592309E-8</c:v>
                </c:pt>
                <c:pt idx="2964">
                  <c:v>-6.2346117891790693E-8</c:v>
                </c:pt>
                <c:pt idx="2965">
                  <c:v>-5.9980165983236191E-8</c:v>
                </c:pt>
                <c:pt idx="2966">
                  <c:v>-5.7577518630920206E-8</c:v>
                </c:pt>
                <c:pt idx="2967">
                  <c:v>-5.5140857262680707E-8</c:v>
                </c:pt>
                <c:pt idx="2968">
                  <c:v>-5.2672870684722895E-8</c:v>
                </c:pt>
                <c:pt idx="2969">
                  <c:v>-5.0176254946443706E-8</c:v>
                </c:pt>
                <c:pt idx="2970">
                  <c:v>-4.7653707691954986E-8</c:v>
                </c:pt>
                <c:pt idx="2971">
                  <c:v>-4.5107928330880278E-8</c:v>
                </c:pt>
                <c:pt idx="2972">
                  <c:v>-4.2541612934475077E-8</c:v>
                </c:pt>
                <c:pt idx="2973">
                  <c:v>-3.9957454079378208E-8</c:v>
                </c:pt>
                <c:pt idx="2974">
                  <c:v>-3.7358135655204095E-8</c:v>
                </c:pt>
                <c:pt idx="2975">
                  <c:v>-3.4746332081050702E-8</c:v>
                </c:pt>
                <c:pt idx="2976">
                  <c:v>-3.2124705832820416E-8</c:v>
                </c:pt>
                <c:pt idx="2977">
                  <c:v>-2.9495903511468597E-8</c:v>
                </c:pt>
                <c:pt idx="2978">
                  <c:v>-2.6862555123120204E-8</c:v>
                </c:pt>
                <c:pt idx="2979">
                  <c:v>-2.4227270361738386E-8</c:v>
                </c:pt>
                <c:pt idx="2980">
                  <c:v>-2.1592637231265201E-8</c:v>
                </c:pt>
                <c:pt idx="2981">
                  <c:v>-1.8961218796158087E-8</c:v>
                </c:pt>
                <c:pt idx="2982">
                  <c:v>-1.6335551398662681E-8</c:v>
                </c:pt>
                <c:pt idx="2983">
                  <c:v>-1.3718142685062013E-8</c:v>
                </c:pt>
                <c:pt idx="2984">
                  <c:v>-1.1111469226328322E-8</c:v>
                </c:pt>
                <c:pt idx="2985">
                  <c:v>-8.5179738515575113E-9</c:v>
                </c:pt>
                <c:pt idx="2986">
                  <c:v>-5.9400640336902122E-9</c:v>
                </c:pt>
                <c:pt idx="2987">
                  <c:v>-3.3801102244161878E-9</c:v>
                </c:pt>
                <c:pt idx="2988">
                  <c:v>-8.4044336808850882E-10</c:v>
                </c:pt>
                <c:pt idx="2989">
                  <c:v>1.6766468441871899E-9</c:v>
                </c:pt>
                <c:pt idx="2990">
                  <c:v>4.1689139727795853E-9</c:v>
                </c:pt>
                <c:pt idx="2991">
                  <c:v>6.6341565183983136E-9</c:v>
                </c:pt>
                <c:pt idx="2992">
                  <c:v>9.0702196282516838E-9</c:v>
                </c:pt>
                <c:pt idx="2993">
                  <c:v>1.1474996591193502E-8</c:v>
                </c:pt>
                <c:pt idx="2994">
                  <c:v>1.3846430670870703E-8</c:v>
                </c:pt>
                <c:pt idx="2995">
                  <c:v>1.6182517048891683E-8</c:v>
                </c:pt>
                <c:pt idx="2996">
                  <c:v>1.8481303428958865E-8</c:v>
                </c:pt>
                <c:pt idx="2997">
                  <c:v>2.0740891738863533E-8</c:v>
                </c:pt>
                <c:pt idx="2998">
                  <c:v>2.2959440147766137E-8</c:v>
                </c:pt>
                <c:pt idx="2999">
                  <c:v>2.5135163617169039E-8</c:v>
                </c:pt>
                <c:pt idx="3000">
                  <c:v>2.7266335311993077E-8</c:v>
                </c:pt>
                <c:pt idx="3001">
                  <c:v>2.9351287756666064E-8</c:v>
                </c:pt>
                <c:pt idx="3002">
                  <c:v>3.1388414286654037E-8</c:v>
                </c:pt>
                <c:pt idx="3003">
                  <c:v>3.3376169125611894E-8</c:v>
                </c:pt>
                <c:pt idx="3004">
                  <c:v>3.5313069081460891E-8</c:v>
                </c:pt>
                <c:pt idx="3005">
                  <c:v>3.7197694747870789E-8</c:v>
                </c:pt>
                <c:pt idx="3006">
                  <c:v>3.9028690319068588E-8</c:v>
                </c:pt>
                <c:pt idx="3007">
                  <c:v>4.0804764678809138E-8</c:v>
                </c:pt>
                <c:pt idx="3008">
                  <c:v>4.2524692649787118E-8</c:v>
                </c:pt>
                <c:pt idx="3009">
                  <c:v>4.418731495690593E-8</c:v>
                </c:pt>
                <c:pt idx="3010">
                  <c:v>4.5791538788692556E-8</c:v>
                </c:pt>
                <c:pt idx="3011">
                  <c:v>4.7336338509884879E-8</c:v>
                </c:pt>
                <c:pt idx="3012">
                  <c:v>4.882075552331221E-8</c:v>
                </c:pt>
                <c:pt idx="3013">
                  <c:v>5.024390005415542E-8</c:v>
                </c:pt>
                <c:pt idx="3014">
                  <c:v>5.1604948637073049E-8</c:v>
                </c:pt>
                <c:pt idx="3015">
                  <c:v>5.2903147740233247E-8</c:v>
                </c:pt>
                <c:pt idx="3016">
                  <c:v>5.4137810867858871E-8</c:v>
                </c:pt>
                <c:pt idx="3017">
                  <c:v>5.5308320130851149E-8</c:v>
                </c:pt>
                <c:pt idx="3018">
                  <c:v>5.6414126177828954E-8</c:v>
                </c:pt>
                <c:pt idx="3019">
                  <c:v>5.7454747484554081E-8</c:v>
                </c:pt>
                <c:pt idx="3020">
                  <c:v>5.8429770999118561E-8</c:v>
                </c:pt>
                <c:pt idx="3021">
                  <c:v>5.9338850922425985E-8</c:v>
                </c:pt>
                <c:pt idx="3022">
                  <c:v>6.0181709509128799E-8</c:v>
                </c:pt>
                <c:pt idx="3023">
                  <c:v>6.0958135780779111E-8</c:v>
                </c:pt>
                <c:pt idx="3024">
                  <c:v>6.1667985481644803E-8</c:v>
                </c:pt>
                <c:pt idx="3025">
                  <c:v>6.2311180944903593E-8</c:v>
                </c:pt>
                <c:pt idx="3026">
                  <c:v>6.2887710092235264E-8</c:v>
                </c:pt>
                <c:pt idx="3027">
                  <c:v>6.3397626010473499E-8</c:v>
                </c:pt>
                <c:pt idx="3028">
                  <c:v>6.3841045995655148E-8</c:v>
                </c:pt>
                <c:pt idx="3029">
                  <c:v>6.4218151508508148E-8</c:v>
                </c:pt>
                <c:pt idx="3030">
                  <c:v>6.4529186710848626E-8</c:v>
                </c:pt>
                <c:pt idx="3031">
                  <c:v>6.4774458137520446E-8</c:v>
                </c:pt>
                <c:pt idx="3032">
                  <c:v>6.4954333728823654E-8</c:v>
                </c:pt>
                <c:pt idx="3033">
                  <c:v>6.5069241446955635E-8</c:v>
                </c:pt>
                <c:pt idx="3034">
                  <c:v>6.511966903243319E-8</c:v>
                </c:pt>
                <c:pt idx="3035">
                  <c:v>6.5106162459829629E-8</c:v>
                </c:pt>
                <c:pt idx="3036">
                  <c:v>6.5029324871178207E-8</c:v>
                </c:pt>
                <c:pt idx="3037">
                  <c:v>6.4889816100221271E-8</c:v>
                </c:pt>
                <c:pt idx="3038">
                  <c:v>6.4688350347333671E-8</c:v>
                </c:pt>
                <c:pt idx="3039">
                  <c:v>6.4425696337464113E-8</c:v>
                </c:pt>
                <c:pt idx="3040">
                  <c:v>6.4102674745673011E-8</c:v>
                </c:pt>
                <c:pt idx="3041">
                  <c:v>6.37201580000701E-8</c:v>
                </c:pt>
                <c:pt idx="3042">
                  <c:v>6.3279068246222408E-8</c:v>
                </c:pt>
                <c:pt idx="3043">
                  <c:v>6.2780376140629013E-8</c:v>
                </c:pt>
                <c:pt idx="3044">
                  <c:v>6.2225100254412985E-8</c:v>
                </c:pt>
                <c:pt idx="3045">
                  <c:v>6.1614303870910792E-8</c:v>
                </c:pt>
                <c:pt idx="3046">
                  <c:v>6.094909539786101E-8</c:v>
                </c:pt>
                <c:pt idx="3047">
                  <c:v>6.0230625736429405E-8</c:v>
                </c:pt>
                <c:pt idx="3048">
                  <c:v>5.9460087273700806E-8</c:v>
                </c:pt>
                <c:pt idx="3049">
                  <c:v>5.8638712170971709E-8</c:v>
                </c:pt>
                <c:pt idx="3050">
                  <c:v>5.7767770506871296E-8</c:v>
                </c:pt>
                <c:pt idx="3051">
                  <c:v>5.6848569278523895E-8</c:v>
                </c:pt>
                <c:pt idx="3052">
                  <c:v>5.5882450488510994E-8</c:v>
                </c:pt>
                <c:pt idx="3053">
                  <c:v>5.4870789210016702E-8</c:v>
                </c:pt>
                <c:pt idx="3054">
                  <c:v>5.38149924116068E-8</c:v>
                </c:pt>
                <c:pt idx="3055">
                  <c:v>5.2716497102728192E-8</c:v>
                </c:pt>
                <c:pt idx="3056">
                  <c:v>5.1576768692560996E-8</c:v>
                </c:pt>
                <c:pt idx="3057">
                  <c:v>5.0397299233682994E-8</c:v>
                </c:pt>
                <c:pt idx="3058">
                  <c:v>4.9179605666164299E-8</c:v>
                </c:pt>
                <c:pt idx="3059">
                  <c:v>4.7925228288791205E-8</c:v>
                </c:pt>
                <c:pt idx="3060">
                  <c:v>4.6635729018044625E-8</c:v>
                </c:pt>
                <c:pt idx="3061">
                  <c:v>4.5312689217554417E-8</c:v>
                </c:pt>
                <c:pt idx="3062">
                  <c:v>4.3957708768173891E-8</c:v>
                </c:pt>
                <c:pt idx="3063">
                  <c:v>4.2572403941041321E-8</c:v>
                </c:pt>
                <c:pt idx="3064">
                  <c:v>4.1158405299759498E-8</c:v>
                </c:pt>
                <c:pt idx="3065">
                  <c:v>3.9717356524795997E-8</c:v>
                </c:pt>
                <c:pt idx="3066">
                  <c:v>3.8250912388694487E-8</c:v>
                </c:pt>
                <c:pt idx="3067">
                  <c:v>3.676073721933171E-8</c:v>
                </c:pt>
                <c:pt idx="3068">
                  <c:v>3.5248503079050988E-8</c:v>
                </c:pt>
                <c:pt idx="3069">
                  <c:v>3.3715888108754716E-8</c:v>
                </c:pt>
                <c:pt idx="3070">
                  <c:v>3.2164574930936895E-8</c:v>
                </c:pt>
                <c:pt idx="3071">
                  <c:v>3.0596248450523819E-8</c:v>
                </c:pt>
                <c:pt idx="3072">
                  <c:v>2.9012594945900677E-8</c:v>
                </c:pt>
                <c:pt idx="3073">
                  <c:v>2.741530001262459E-8</c:v>
                </c:pt>
                <c:pt idx="3074">
                  <c:v>2.5806046919111501E-8</c:v>
                </c:pt>
                <c:pt idx="3075">
                  <c:v>2.4186514824145588E-8</c:v>
                </c:pt>
                <c:pt idx="3076">
                  <c:v>2.25583777493246E-8</c:v>
                </c:pt>
                <c:pt idx="3077">
                  <c:v>2.0923302646014193E-8</c:v>
                </c:pt>
                <c:pt idx="3078">
                  <c:v>1.9282947338845506E-8</c:v>
                </c:pt>
                <c:pt idx="3079">
                  <c:v>1.7638960015928392E-8</c:v>
                </c:pt>
                <c:pt idx="3080">
                  <c:v>1.5992976717867605E-8</c:v>
                </c:pt>
                <c:pt idx="3081">
                  <c:v>1.4346620494071487E-8</c:v>
                </c:pt>
                <c:pt idx="3082">
                  <c:v>1.2701499788566802E-8</c:v>
                </c:pt>
                <c:pt idx="3083">
                  <c:v>1.1059207059173394E-8</c:v>
                </c:pt>
                <c:pt idx="3084">
                  <c:v>9.4213169684981703E-9</c:v>
                </c:pt>
                <c:pt idx="3085">
                  <c:v>7.7893857055945103E-9</c:v>
                </c:pt>
                <c:pt idx="3086">
                  <c:v>6.1649490002634434E-9</c:v>
                </c:pt>
                <c:pt idx="3087">
                  <c:v>4.5495211658661445E-9</c:v>
                </c:pt>
                <c:pt idx="3088">
                  <c:v>2.9445935096373278E-9</c:v>
                </c:pt>
                <c:pt idx="3089">
                  <c:v>1.3516337800878471E-9</c:v>
                </c:pt>
                <c:pt idx="3090">
                  <c:v>-2.2791623091344369E-10</c:v>
                </c:pt>
                <c:pt idx="3091">
                  <c:v>-1.7926403753742304E-9</c:v>
                </c:pt>
                <c:pt idx="3092">
                  <c:v>-3.3411506728415396E-9</c:v>
                </c:pt>
                <c:pt idx="3093">
                  <c:v>-4.8720872264853242E-9</c:v>
                </c:pt>
                <c:pt idx="3094">
                  <c:v>-6.3841205237834277E-9</c:v>
                </c:pt>
                <c:pt idx="3095">
                  <c:v>-7.8759512330983235E-9</c:v>
                </c:pt>
                <c:pt idx="3096">
                  <c:v>-9.3463121554511426E-9</c:v>
                </c:pt>
                <c:pt idx="3097">
                  <c:v>-1.0793968220136405E-8</c:v>
                </c:pt>
                <c:pt idx="3098">
                  <c:v>-1.2217718517551292E-8</c:v>
                </c:pt>
                <c:pt idx="3099">
                  <c:v>-1.3616396147067592E-8</c:v>
                </c:pt>
                <c:pt idx="3100">
                  <c:v>-1.4988869762509009E-8</c:v>
                </c:pt>
                <c:pt idx="3101">
                  <c:v>-1.6334043703500828E-8</c:v>
                </c:pt>
                <c:pt idx="3102">
                  <c:v>-1.7650859374229028E-8</c:v>
                </c:pt>
                <c:pt idx="3103">
                  <c:v>-1.893829531321072E-8</c:v>
                </c:pt>
                <c:pt idx="3104">
                  <c:v>-2.0195368726862419E-8</c:v>
                </c:pt>
                <c:pt idx="3105">
                  <c:v>-2.1421135042519744E-8</c:v>
                </c:pt>
                <c:pt idx="3106">
                  <c:v>-2.2614688698017764E-8</c:v>
                </c:pt>
                <c:pt idx="3107">
                  <c:v>-2.3775164499278878E-8</c:v>
                </c:pt>
                <c:pt idx="3108">
                  <c:v>-2.4901737434185597E-8</c:v>
                </c:pt>
                <c:pt idx="3109">
                  <c:v>-2.5993623049983504E-8</c:v>
                </c:pt>
                <c:pt idx="3110">
                  <c:v>-2.7050077726024148E-8</c:v>
                </c:pt>
                <c:pt idx="3111">
                  <c:v>-2.8070399839114808E-8</c:v>
                </c:pt>
                <c:pt idx="3112">
                  <c:v>-2.905392893308458E-8</c:v>
                </c:pt>
                <c:pt idx="3113">
                  <c:v>-3.0000046776660761E-8</c:v>
                </c:pt>
                <c:pt idx="3114">
                  <c:v>-3.0908177754579878E-8</c:v>
                </c:pt>
                <c:pt idx="3115">
                  <c:v>-3.1777787924361791E-8</c:v>
                </c:pt>
                <c:pt idx="3116">
                  <c:v>-3.2608386179124725E-8</c:v>
                </c:pt>
                <c:pt idx="3117">
                  <c:v>-3.3399523962539123E-8</c:v>
                </c:pt>
                <c:pt idx="3118">
                  <c:v>-3.4150795311213156E-8</c:v>
                </c:pt>
                <c:pt idx="3119">
                  <c:v>-3.4861837112548215E-8</c:v>
                </c:pt>
                <c:pt idx="3120">
                  <c:v>-3.55323285780482E-8</c:v>
                </c:pt>
                <c:pt idx="3121">
                  <c:v>-3.6161991374680971E-8</c:v>
                </c:pt>
                <c:pt idx="3122">
                  <c:v>-3.6750589969634151E-8</c:v>
                </c:pt>
                <c:pt idx="3123">
                  <c:v>-3.7297930633707096E-8</c:v>
                </c:pt>
                <c:pt idx="3124">
                  <c:v>-3.7803861989594321E-8</c:v>
                </c:pt>
                <c:pt idx="3125">
                  <c:v>-3.8268273996232474E-8</c:v>
                </c:pt>
                <c:pt idx="3126">
                  <c:v>-3.8691098588773816E-8</c:v>
                </c:pt>
                <c:pt idx="3127">
                  <c:v>-3.9072308421507166E-8</c:v>
                </c:pt>
                <c:pt idx="3128">
                  <c:v>-3.9411917599659436E-8</c:v>
                </c:pt>
                <c:pt idx="3129">
                  <c:v>-3.9709979959453992E-8</c:v>
                </c:pt>
                <c:pt idx="3130">
                  <c:v>-3.9966589892812637E-8</c:v>
                </c:pt>
                <c:pt idx="3131">
                  <c:v>-4.0181881165283101E-8</c:v>
                </c:pt>
                <c:pt idx="3132">
                  <c:v>-4.0356026392335453E-8</c:v>
                </c:pt>
                <c:pt idx="3133">
                  <c:v>-4.0489236841678152E-8</c:v>
                </c:pt>
                <c:pt idx="3134">
                  <c:v>-4.0581762007308302E-8</c:v>
                </c:pt>
                <c:pt idx="3135">
                  <c:v>-4.063388862316146E-8</c:v>
                </c:pt>
                <c:pt idx="3136">
                  <c:v>-4.0645939450464042E-8</c:v>
                </c:pt>
                <c:pt idx="3137">
                  <c:v>-4.0618274282417859E-8</c:v>
                </c:pt>
                <c:pt idx="3138">
                  <c:v>-4.0551287949407115E-8</c:v>
                </c:pt>
                <c:pt idx="3139">
                  <c:v>-4.044540976695662E-8</c:v>
                </c:pt>
                <c:pt idx="3140">
                  <c:v>-4.0301103539694733E-8</c:v>
                </c:pt>
                <c:pt idx="3141">
                  <c:v>-4.0118865569333781E-8</c:v>
                </c:pt>
                <c:pt idx="3142">
                  <c:v>-3.9899224887131326E-8</c:v>
                </c:pt>
                <c:pt idx="3143">
                  <c:v>-3.9642742159823097E-8</c:v>
                </c:pt>
                <c:pt idx="3144">
                  <c:v>-3.935000849206433E-8</c:v>
                </c:pt>
                <c:pt idx="3145">
                  <c:v>-3.902164545951802E-8</c:v>
                </c:pt>
                <c:pt idx="3146">
                  <c:v>-3.8658302710812207E-8</c:v>
                </c:pt>
                <c:pt idx="3147">
                  <c:v>-3.8260658802531469E-8</c:v>
                </c:pt>
                <c:pt idx="3148">
                  <c:v>-3.7829419163126011E-8</c:v>
                </c:pt>
                <c:pt idx="3149">
                  <c:v>-3.7365315073696507E-8</c:v>
                </c:pt>
                <c:pt idx="3150">
                  <c:v>-3.686910355688201E-8</c:v>
                </c:pt>
                <c:pt idx="3151">
                  <c:v>-3.6341565733674904E-8</c:v>
                </c:pt>
                <c:pt idx="3152">
                  <c:v>-3.5783506093032851E-8</c:v>
                </c:pt>
                <c:pt idx="3153">
                  <c:v>-3.519575123343683E-8</c:v>
                </c:pt>
                <c:pt idx="3154">
                  <c:v>-3.4579149633204806E-8</c:v>
                </c:pt>
                <c:pt idx="3155">
                  <c:v>-3.3934569232467151E-8</c:v>
                </c:pt>
                <c:pt idx="3156">
                  <c:v>-3.3262897381319445E-8</c:v>
                </c:pt>
                <c:pt idx="3157">
                  <c:v>-3.2565040270227188E-8</c:v>
                </c:pt>
                <c:pt idx="3158">
                  <c:v>-3.1841920513110976E-8</c:v>
                </c:pt>
                <c:pt idx="3159">
                  <c:v>-3.1094476993678127E-8</c:v>
                </c:pt>
                <c:pt idx="3160">
                  <c:v>-3.0323663758132044E-8</c:v>
                </c:pt>
                <c:pt idx="3161">
                  <c:v>-2.9530448734232906E-8</c:v>
                </c:pt>
                <c:pt idx="3162">
                  <c:v>-2.8715812390578469E-8</c:v>
                </c:pt>
                <c:pt idx="3163">
                  <c:v>-2.7880747449208603E-8</c:v>
                </c:pt>
                <c:pt idx="3164">
                  <c:v>-2.7026257322969268E-8</c:v>
                </c:pt>
                <c:pt idx="3165">
                  <c:v>-2.6153354501811405E-8</c:v>
                </c:pt>
                <c:pt idx="3166">
                  <c:v>-2.526306088937603E-8</c:v>
                </c:pt>
                <c:pt idx="3167">
                  <c:v>-2.4356405207851797E-8</c:v>
                </c:pt>
                <c:pt idx="3168">
                  <c:v>-2.3434422803157374E-8</c:v>
                </c:pt>
                <c:pt idx="3169">
                  <c:v>-2.249815418970724E-8</c:v>
                </c:pt>
                <c:pt idx="3170">
                  <c:v>-2.1548644558207824E-8</c:v>
                </c:pt>
                <c:pt idx="3171">
                  <c:v>-2.0586941807002126E-8</c:v>
                </c:pt>
                <c:pt idx="3172">
                  <c:v>-1.9614096652685284E-8</c:v>
                </c:pt>
                <c:pt idx="3173">
                  <c:v>-1.8631160493131611E-8</c:v>
                </c:pt>
                <c:pt idx="3174">
                  <c:v>-1.7639184578652301E-8</c:v>
                </c:pt>
                <c:pt idx="3175">
                  <c:v>-1.6639219606105233E-8</c:v>
                </c:pt>
                <c:pt idx="3176">
                  <c:v>-1.5632314517701923E-8</c:v>
                </c:pt>
                <c:pt idx="3177">
                  <c:v>-1.4619514507489975E-8</c:v>
                </c:pt>
                <c:pt idx="3178">
                  <c:v>-1.3601861902210636E-8</c:v>
                </c:pt>
                <c:pt idx="3179">
                  <c:v>-1.2580393147116898E-8</c:v>
                </c:pt>
                <c:pt idx="3180">
                  <c:v>-1.1556139005105282E-8</c:v>
                </c:pt>
                <c:pt idx="3181">
                  <c:v>-1.0530123975261121E-8</c:v>
                </c:pt>
                <c:pt idx="3182">
                  <c:v>-9.5033640455162412E-9</c:v>
                </c:pt>
                <c:pt idx="3183">
                  <c:v>-8.4768667790710014E-9</c:v>
                </c:pt>
                <c:pt idx="3184">
                  <c:v>-7.4516302957079111E-9</c:v>
                </c:pt>
                <c:pt idx="3185">
                  <c:v>-6.4286418169161405E-9</c:v>
                </c:pt>
                <c:pt idx="3186">
                  <c:v>-5.4088778870008019E-9</c:v>
                </c:pt>
                <c:pt idx="3187">
                  <c:v>-4.3933017209748819E-9</c:v>
                </c:pt>
                <c:pt idx="3188">
                  <c:v>-3.3828651204004374E-9</c:v>
                </c:pt>
                <c:pt idx="3189">
                  <c:v>-2.3785041906457603E-9</c:v>
                </c:pt>
                <c:pt idx="3190">
                  <c:v>-1.3811421848204747E-9</c:v>
                </c:pt>
                <c:pt idx="3191">
                  <c:v>-3.9168582118458872E-10</c:v>
                </c:pt>
                <c:pt idx="3192">
                  <c:v>5.8897393226978755E-10</c:v>
                </c:pt>
                <c:pt idx="3193">
                  <c:v>1.5599629318952094E-9</c:v>
                </c:pt>
                <c:pt idx="3194">
                  <c:v>2.5204246793120608E-9</c:v>
                </c:pt>
                <c:pt idx="3195">
                  <c:v>3.4695208868446834E-9</c:v>
                </c:pt>
                <c:pt idx="3196">
                  <c:v>4.4064321182590594E-9</c:v>
                </c:pt>
                <c:pt idx="3197">
                  <c:v>5.3303581695149141E-9</c:v>
                </c:pt>
                <c:pt idx="3198">
                  <c:v>6.2405191865714193E-9</c:v>
                </c:pt>
                <c:pt idx="3199">
                  <c:v>7.136156185878411E-9</c:v>
                </c:pt>
                <c:pt idx="3200">
                  <c:v>8.0165307534696819E-9</c:v>
                </c:pt>
                <c:pt idx="3201">
                  <c:v>8.8809269182856514E-9</c:v>
                </c:pt>
                <c:pt idx="3202">
                  <c:v>9.7286504238557714E-9</c:v>
                </c:pt>
                <c:pt idx="3203">
                  <c:v>1.0559029837388681E-8</c:v>
                </c:pt>
                <c:pt idx="3204">
                  <c:v>1.137141682995723E-8</c:v>
                </c:pt>
                <c:pt idx="3205">
                  <c:v>1.2165186958337409E-8</c:v>
                </c:pt>
                <c:pt idx="3206">
                  <c:v>1.2939739392548499E-8</c:v>
                </c:pt>
                <c:pt idx="3207">
                  <c:v>1.3694497585926695E-8</c:v>
                </c:pt>
                <c:pt idx="3208">
                  <c:v>1.4428909776009849E-8</c:v>
                </c:pt>
                <c:pt idx="3209">
                  <c:v>1.5142449314806368E-8</c:v>
                </c:pt>
                <c:pt idx="3210">
                  <c:v>1.5834614494026641E-8</c:v>
                </c:pt>
                <c:pt idx="3211">
                  <c:v>1.6504929085240193E-8</c:v>
                </c:pt>
                <c:pt idx="3212">
                  <c:v>1.7152942927616746E-8</c:v>
                </c:pt>
                <c:pt idx="3213">
                  <c:v>1.7778231451893513E-8</c:v>
                </c:pt>
                <c:pt idx="3214">
                  <c:v>1.8380396359954768E-8</c:v>
                </c:pt>
                <c:pt idx="3215">
                  <c:v>1.8959065460636831E-8</c:v>
                </c:pt>
                <c:pt idx="3216">
                  <c:v>1.9513893215159892E-8</c:v>
                </c:pt>
                <c:pt idx="3217">
                  <c:v>2.0044559992949702E-8</c:v>
                </c:pt>
                <c:pt idx="3218">
                  <c:v>2.0550773145712878E-8</c:v>
                </c:pt>
                <c:pt idx="3219">
                  <c:v>2.1032266457388826E-8</c:v>
                </c:pt>
                <c:pt idx="3220">
                  <c:v>2.1488800300836073E-8</c:v>
                </c:pt>
                <c:pt idx="3221">
                  <c:v>2.1920161501516319E-8</c:v>
                </c:pt>
                <c:pt idx="3222">
                  <c:v>2.2326163462826644E-8</c:v>
                </c:pt>
                <c:pt idx="3223">
                  <c:v>2.2706646219625822E-8</c:v>
                </c:pt>
                <c:pt idx="3224">
                  <c:v>2.3061475753508102E-8</c:v>
                </c:pt>
                <c:pt idx="3225">
                  <c:v>2.3390544679008521E-8</c:v>
                </c:pt>
                <c:pt idx="3226">
                  <c:v>2.3693771636038099E-8</c:v>
                </c:pt>
                <c:pt idx="3227">
                  <c:v>2.3971101053789397E-8</c:v>
                </c:pt>
                <c:pt idx="3228">
                  <c:v>2.4222503397112397E-8</c:v>
                </c:pt>
                <c:pt idx="3229">
                  <c:v>2.4447974230075076E-8</c:v>
                </c:pt>
                <c:pt idx="3230">
                  <c:v>2.4647534761363367E-8</c:v>
                </c:pt>
                <c:pt idx="3231">
                  <c:v>2.4821231540240547E-8</c:v>
                </c:pt>
                <c:pt idx="3232">
                  <c:v>2.4969135081279343E-8</c:v>
                </c:pt>
                <c:pt idx="3233">
                  <c:v>2.5091341414994501E-8</c:v>
                </c:pt>
                <c:pt idx="3234">
                  <c:v>2.5187969570363009E-8</c:v>
                </c:pt>
                <c:pt idx="3235">
                  <c:v>2.525916353840662E-8</c:v>
                </c:pt>
                <c:pt idx="3236">
                  <c:v>2.5305089946597282E-8</c:v>
                </c:pt>
                <c:pt idx="3237">
                  <c:v>2.532593888316527E-8</c:v>
                </c:pt>
                <c:pt idx="3238">
                  <c:v>2.5321923097999084E-8</c:v>
                </c:pt>
                <c:pt idx="3239">
                  <c:v>2.5293277468225036E-8</c:v>
                </c:pt>
                <c:pt idx="3240">
                  <c:v>2.5240258729235343E-8</c:v>
                </c:pt>
                <c:pt idx="3241">
                  <c:v>2.5163145138924622E-8</c:v>
                </c:pt>
                <c:pt idx="3242">
                  <c:v>2.5062235520907364E-8</c:v>
                </c:pt>
                <c:pt idx="3243">
                  <c:v>2.4937849464012553E-8</c:v>
                </c:pt>
                <c:pt idx="3244">
                  <c:v>2.4790326236558459E-8</c:v>
                </c:pt>
                <c:pt idx="3245">
                  <c:v>2.4620024747921926E-8</c:v>
                </c:pt>
                <c:pt idx="3246">
                  <c:v>2.4427322560097924E-8</c:v>
                </c:pt>
                <c:pt idx="3247">
                  <c:v>2.4212615726752614E-8</c:v>
                </c:pt>
                <c:pt idx="3248">
                  <c:v>2.3976317795629887E-8</c:v>
                </c:pt>
                <c:pt idx="3249">
                  <c:v>2.3718859751908666E-8</c:v>
                </c:pt>
                <c:pt idx="3250">
                  <c:v>2.3440689349483731E-8</c:v>
                </c:pt>
                <c:pt idx="3251">
                  <c:v>2.3142269942520427E-8</c:v>
                </c:pt>
                <c:pt idx="3252">
                  <c:v>2.2824080483986578E-8</c:v>
                </c:pt>
                <c:pt idx="3253">
                  <c:v>2.2486614805190735E-8</c:v>
                </c:pt>
                <c:pt idx="3254">
                  <c:v>2.2130381176973591E-8</c:v>
                </c:pt>
                <c:pt idx="3255">
                  <c:v>2.1755900821766306E-8</c:v>
                </c:pt>
                <c:pt idx="3256">
                  <c:v>2.1363708486656094E-8</c:v>
                </c:pt>
                <c:pt idx="3257">
                  <c:v>2.0954350971181642E-8</c:v>
                </c:pt>
                <c:pt idx="3258">
                  <c:v>2.052838649801647E-8</c:v>
                </c:pt>
                <c:pt idx="3259">
                  <c:v>2.0086384817124421E-8</c:v>
                </c:pt>
                <c:pt idx="3260">
                  <c:v>1.9628925602530318E-8</c:v>
                </c:pt>
                <c:pt idx="3261">
                  <c:v>1.9156598363010318E-8</c:v>
                </c:pt>
                <c:pt idx="3262">
                  <c:v>1.8670001425892565E-8</c:v>
                </c:pt>
                <c:pt idx="3263">
                  <c:v>1.8169741772027105E-8</c:v>
                </c:pt>
                <c:pt idx="3264">
                  <c:v>1.7656433725244848E-8</c:v>
                </c:pt>
                <c:pt idx="3265">
                  <c:v>1.7130698940534809E-8</c:v>
                </c:pt>
                <c:pt idx="3266">
                  <c:v>1.6593165028158483E-8</c:v>
                </c:pt>
                <c:pt idx="3267">
                  <c:v>1.6044465702048919E-8</c:v>
                </c:pt>
                <c:pt idx="3268">
                  <c:v>1.5485239345649214E-8</c:v>
                </c:pt>
                <c:pt idx="3269">
                  <c:v>1.4916128550492748E-8</c:v>
                </c:pt>
                <c:pt idx="3270">
                  <c:v>1.433778018523315E-8</c:v>
                </c:pt>
                <c:pt idx="3271">
                  <c:v>1.375084344341445E-8</c:v>
                </c:pt>
                <c:pt idx="3272">
                  <c:v>1.3155969979614457E-8</c:v>
                </c:pt>
                <c:pt idx="3273">
                  <c:v>1.255381336021404E-8</c:v>
                </c:pt>
                <c:pt idx="3274">
                  <c:v>1.1945028052648241E-8</c:v>
                </c:pt>
                <c:pt idx="3275">
                  <c:v>1.1330269065172157E-8</c:v>
                </c:pt>
                <c:pt idx="3276">
                  <c:v>1.0710190573614526E-8</c:v>
                </c:pt>
                <c:pt idx="3277">
                  <c:v>1.0085446645546266E-8</c:v>
                </c:pt>
                <c:pt idx="3278">
                  <c:v>9.4566890676569552E-9</c:v>
                </c:pt>
                <c:pt idx="3279">
                  <c:v>8.8245679402655913E-9</c:v>
                </c:pt>
                <c:pt idx="3280">
                  <c:v>8.1897305998523642E-9</c:v>
                </c:pt>
                <c:pt idx="3281">
                  <c:v>7.5528206477364548E-9</c:v>
                </c:pt>
                <c:pt idx="3282">
                  <c:v>6.9144780858555425E-9</c:v>
                </c:pt>
                <c:pt idx="3283">
                  <c:v>6.2753380078747629E-9</c:v>
                </c:pt>
                <c:pt idx="3284">
                  <c:v>5.6360306229074483E-9</c:v>
                </c:pt>
                <c:pt idx="3285">
                  <c:v>4.9971808371979479E-9</c:v>
                </c:pt>
                <c:pt idx="3286">
                  <c:v>4.3594060631870597E-9</c:v>
                </c:pt>
                <c:pt idx="3287">
                  <c:v>3.723318363854598E-9</c:v>
                </c:pt>
                <c:pt idx="3288">
                  <c:v>3.0895214970892585E-9</c:v>
                </c:pt>
                <c:pt idx="3289">
                  <c:v>2.4586118545147901E-9</c:v>
                </c:pt>
                <c:pt idx="3290">
                  <c:v>1.8311770791216968E-9</c:v>
                </c:pt>
                <c:pt idx="3291">
                  <c:v>1.2077962490571749E-9</c:v>
                </c:pt>
                <c:pt idx="3292">
                  <c:v>5.890390756049519E-10</c:v>
                </c:pt>
                <c:pt idx="3293">
                  <c:v>-2.4534661882760468E-11</c:v>
                </c:pt>
                <c:pt idx="3294">
                  <c:v>-6.323754426148819E-10</c:v>
                </c:pt>
                <c:pt idx="3295">
                  <c:v>-1.2339443131408329E-9</c:v>
                </c:pt>
                <c:pt idx="3296">
                  <c:v>-1.8287135099227121E-9</c:v>
                </c:pt>
                <c:pt idx="3297">
                  <c:v>-2.4161669502198177E-9</c:v>
                </c:pt>
                <c:pt idx="3298">
                  <c:v>-2.9958001458393187E-9</c:v>
                </c:pt>
                <c:pt idx="3299">
                  <c:v>-3.5671213147876488E-9</c:v>
                </c:pt>
                <c:pt idx="3300">
                  <c:v>-4.1296511360236272E-9</c:v>
                </c:pt>
                <c:pt idx="3301">
                  <c:v>-4.682923477532299E-9</c:v>
                </c:pt>
                <c:pt idx="3302">
                  <c:v>-5.2264852091286221E-9</c:v>
                </c:pt>
                <c:pt idx="3303">
                  <c:v>-5.7598974302863599E-9</c:v>
                </c:pt>
                <c:pt idx="3304">
                  <c:v>-6.2827346701667904E-9</c:v>
                </c:pt>
                <c:pt idx="3305">
                  <c:v>-6.79458605555627E-9</c:v>
                </c:pt>
                <c:pt idx="3306">
                  <c:v>-7.295055226012608E-9</c:v>
                </c:pt>
                <c:pt idx="3307">
                  <c:v>-7.7837605495205622E-9</c:v>
                </c:pt>
                <c:pt idx="3308">
                  <c:v>-8.2603353046192381E-9</c:v>
                </c:pt>
                <c:pt idx="3309">
                  <c:v>-8.7244282721630547E-9</c:v>
                </c:pt>
                <c:pt idx="3310">
                  <c:v>-9.1757032925412631E-9</c:v>
                </c:pt>
                <c:pt idx="3311">
                  <c:v>-9.6138402300051161E-9</c:v>
                </c:pt>
                <c:pt idx="3312">
                  <c:v>-1.0038534234680416E-8</c:v>
                </c:pt>
                <c:pt idx="3313">
                  <c:v>-1.044949718729191E-8</c:v>
                </c:pt>
                <c:pt idx="3314">
                  <c:v>-1.0846456329886624E-8</c:v>
                </c:pt>
                <c:pt idx="3315">
                  <c:v>-1.12291552999392E-8</c:v>
                </c:pt>
                <c:pt idx="3316">
                  <c:v>-1.1597353903483147E-8</c:v>
                </c:pt>
                <c:pt idx="3317">
                  <c:v>-1.1950828736116524E-8</c:v>
                </c:pt>
                <c:pt idx="3318">
                  <c:v>-1.228937243090579E-8</c:v>
                </c:pt>
                <c:pt idx="3319">
                  <c:v>-1.261279408621578E-8</c:v>
                </c:pt>
                <c:pt idx="3320">
                  <c:v>-1.2920919762802846E-8</c:v>
                </c:pt>
                <c:pt idx="3321">
                  <c:v>-1.3213591273419653E-8</c:v>
                </c:pt>
                <c:pt idx="3322">
                  <c:v>-1.3490667816496228E-8</c:v>
                </c:pt>
                <c:pt idx="3323">
                  <c:v>-1.3752024347366055E-8</c:v>
                </c:pt>
                <c:pt idx="3324">
                  <c:v>-1.3997552904026072E-8</c:v>
                </c:pt>
                <c:pt idx="3325">
                  <c:v>-1.4227161558144996E-8</c:v>
                </c:pt>
                <c:pt idx="3326">
                  <c:v>-1.4440775209996363E-8</c:v>
                </c:pt>
                <c:pt idx="3327">
                  <c:v>-1.4638334452431372E-8</c:v>
                </c:pt>
                <c:pt idx="3328">
                  <c:v>-1.4819796611633602E-8</c:v>
                </c:pt>
                <c:pt idx="3329">
                  <c:v>-1.4985134523724155E-8</c:v>
                </c:pt>
                <c:pt idx="3330">
                  <c:v>-1.5134337599134941E-8</c:v>
                </c:pt>
                <c:pt idx="3331">
                  <c:v>-1.526741051185966E-8</c:v>
                </c:pt>
                <c:pt idx="3332">
                  <c:v>-1.5384374176607403E-8</c:v>
                </c:pt>
                <c:pt idx="3333">
                  <c:v>-1.5485264573096719E-8</c:v>
                </c:pt>
                <c:pt idx="3334">
                  <c:v>-1.5570133192419478E-8</c:v>
                </c:pt>
                <c:pt idx="3335">
                  <c:v>-1.5639046663195299E-8</c:v>
                </c:pt>
                <c:pt idx="3336">
                  <c:v>-1.5692086445946661E-8</c:v>
                </c:pt>
                <c:pt idx="3337">
                  <c:v>-1.5729349040074403E-8</c:v>
                </c:pt>
                <c:pt idx="3338">
                  <c:v>-1.575094470536162E-8</c:v>
                </c:pt>
                <c:pt idx="3339">
                  <c:v>-1.5756998917220747E-8</c:v>
                </c:pt>
                <c:pt idx="3340">
                  <c:v>-1.5747650005772242E-8</c:v>
                </c:pt>
                <c:pt idx="3341">
                  <c:v>-1.5723051083823781E-8</c:v>
                </c:pt>
                <c:pt idx="3342">
                  <c:v>-1.568336804857599E-8</c:v>
                </c:pt>
                <c:pt idx="3343">
                  <c:v>-1.5628780207881823E-8</c:v>
                </c:pt>
                <c:pt idx="3344">
                  <c:v>-1.5559479756846048E-8</c:v>
                </c:pt>
                <c:pt idx="3345">
                  <c:v>-1.5475670771477413E-8</c:v>
                </c:pt>
                <c:pt idx="3346">
                  <c:v>-1.5377570939649944E-8</c:v>
                </c:pt>
                <c:pt idx="3347">
                  <c:v>-1.5265408480498976E-8</c:v>
                </c:pt>
                <c:pt idx="3348">
                  <c:v>-1.5139423911863883E-8</c:v>
                </c:pt>
                <c:pt idx="3349">
                  <c:v>-1.4999868672872941E-8</c:v>
                </c:pt>
                <c:pt idx="3350">
                  <c:v>-1.4847005265336994E-8</c:v>
                </c:pt>
                <c:pt idx="3351">
                  <c:v>-1.4681106916307234E-8</c:v>
                </c:pt>
                <c:pt idx="3352">
                  <c:v>-1.4502456207469315E-8</c:v>
                </c:pt>
                <c:pt idx="3353">
                  <c:v>-1.4311346557962912E-8</c:v>
                </c:pt>
                <c:pt idx="3354">
                  <c:v>-1.4108080122166518E-8</c:v>
                </c:pt>
                <c:pt idx="3355">
                  <c:v>-1.3892968209530402E-8</c:v>
                </c:pt>
                <c:pt idx="3356">
                  <c:v>-1.3666331007689462E-8</c:v>
                </c:pt>
                <c:pt idx="3357">
                  <c:v>-1.3428496387711199E-8</c:v>
                </c:pt>
                <c:pt idx="3358">
                  <c:v>-1.3179800678978178E-8</c:v>
                </c:pt>
                <c:pt idx="3359">
                  <c:v>-1.2920587417840782E-8</c:v>
                </c:pt>
                <c:pt idx="3360">
                  <c:v>-1.2651207179621349E-8</c:v>
                </c:pt>
                <c:pt idx="3361">
                  <c:v>-1.2372017273697179E-8</c:v>
                </c:pt>
                <c:pt idx="3362">
                  <c:v>-1.2083380969584518E-8</c:v>
                </c:pt>
                <c:pt idx="3363">
                  <c:v>-1.1785667587294321E-8</c:v>
                </c:pt>
                <c:pt idx="3364">
                  <c:v>-1.1479251787641704E-8</c:v>
                </c:pt>
                <c:pt idx="3365">
                  <c:v>-1.1164513173761147E-8</c:v>
                </c:pt>
                <c:pt idx="3366">
                  <c:v>-1.084183620486709E-8</c:v>
                </c:pt>
                <c:pt idx="3367">
                  <c:v>-1.0511608868997702E-8</c:v>
                </c:pt>
                <c:pt idx="3368">
                  <c:v>-1.0174223668514322E-8</c:v>
                </c:pt>
                <c:pt idx="3369">
                  <c:v>-9.830075701374571E-9</c:v>
                </c:pt>
                <c:pt idx="3370">
                  <c:v>-9.4795637234344513E-9</c:v>
                </c:pt>
                <c:pt idx="3371">
                  <c:v>-9.1230879756089815E-9</c:v>
                </c:pt>
                <c:pt idx="3372">
                  <c:v>-8.7610517713793835E-9</c:v>
                </c:pt>
                <c:pt idx="3373">
                  <c:v>-8.3938596292833721E-9</c:v>
                </c:pt>
                <c:pt idx="3374">
                  <c:v>-8.0219170585030278E-9</c:v>
                </c:pt>
                <c:pt idx="3375">
                  <c:v>-7.6456309994389822E-9</c:v>
                </c:pt>
                <c:pt idx="3376">
                  <c:v>-7.2654084778698799E-9</c:v>
                </c:pt>
                <c:pt idx="3377">
                  <c:v>-6.8816563603655993E-9</c:v>
                </c:pt>
                <c:pt idx="3378">
                  <c:v>-6.4947817679515286E-9</c:v>
                </c:pt>
                <c:pt idx="3379">
                  <c:v>-6.1051902625273321E-9</c:v>
                </c:pt>
                <c:pt idx="3380">
                  <c:v>-5.713287136190042E-9</c:v>
                </c:pt>
                <c:pt idx="3381">
                  <c:v>-5.3194755872865903E-9</c:v>
                </c:pt>
                <c:pt idx="3382">
                  <c:v>-4.9241567802674E-9</c:v>
                </c:pt>
                <c:pt idx="3383">
                  <c:v>-4.52773023608936E-9</c:v>
                </c:pt>
                <c:pt idx="3384">
                  <c:v>-4.130592222752878E-9</c:v>
                </c:pt>
                <c:pt idx="3385">
                  <c:v>-3.7331363658638822E-9</c:v>
                </c:pt>
                <c:pt idx="3386">
                  <c:v>-3.3357527054962808E-9</c:v>
                </c:pt>
                <c:pt idx="3387">
                  <c:v>-2.9388278649129212E-9</c:v>
                </c:pt>
                <c:pt idx="3388">
                  <c:v>-2.5427441117100397E-9</c:v>
                </c:pt>
                <c:pt idx="3389">
                  <c:v>-2.1478794218072686E-9</c:v>
                </c:pt>
                <c:pt idx="3390">
                  <c:v>-1.754607215000532E-9</c:v>
                </c:pt>
                <c:pt idx="3391">
                  <c:v>-1.3632953189592114E-9</c:v>
                </c:pt>
                <c:pt idx="3392">
                  <c:v>-9.7430682715812077E-10</c:v>
                </c:pt>
                <c:pt idx="3393">
                  <c:v>-5.8799918794805932E-10</c:v>
                </c:pt>
                <c:pt idx="3394">
                  <c:v>-2.0472363511145995E-10</c:v>
                </c:pt>
                <c:pt idx="3395">
                  <c:v>1.7517503919139005E-10</c:v>
                </c:pt>
                <c:pt idx="3396">
                  <c:v>5.5135814615357735E-10</c:v>
                </c:pt>
                <c:pt idx="3397">
                  <c:v>9.2349375017382253E-10</c:v>
                </c:pt>
                <c:pt idx="3398">
                  <c:v>1.2912574178023999E-9</c:v>
                </c:pt>
                <c:pt idx="3399">
                  <c:v>1.6543313996170014E-9</c:v>
                </c:pt>
                <c:pt idx="3400">
                  <c:v>2.0124061300008603E-9</c:v>
                </c:pt>
                <c:pt idx="3401">
                  <c:v>2.3651792700770996E-9</c:v>
                </c:pt>
                <c:pt idx="3402">
                  <c:v>2.7123568449485802E-9</c:v>
                </c:pt>
                <c:pt idx="3403">
                  <c:v>3.0536523666749698E-9</c:v>
                </c:pt>
                <c:pt idx="3404">
                  <c:v>3.3887890492933904E-9</c:v>
                </c:pt>
                <c:pt idx="3405">
                  <c:v>3.7174975656690773E-9</c:v>
                </c:pt>
                <c:pt idx="3406">
                  <c:v>4.0395175611538367E-9</c:v>
                </c:pt>
                <c:pt idx="3407">
                  <c:v>4.3545981494446889E-9</c:v>
                </c:pt>
                <c:pt idx="3408">
                  <c:v>4.6624968349070584E-9</c:v>
                </c:pt>
                <c:pt idx="3409">
                  <c:v>4.9629809685888792E-9</c:v>
                </c:pt>
                <c:pt idx="3410">
                  <c:v>5.2558270744149748E-9</c:v>
                </c:pt>
                <c:pt idx="3411">
                  <c:v>5.5408211536382785E-9</c:v>
                </c:pt>
                <c:pt idx="3412">
                  <c:v>5.8177589678248427E-9</c:v>
                </c:pt>
                <c:pt idx="3413">
                  <c:v>6.0864460778320416E-9</c:v>
                </c:pt>
                <c:pt idx="3414">
                  <c:v>6.3466975272879514E-9</c:v>
                </c:pt>
                <c:pt idx="3415">
                  <c:v>6.5983388354633325E-9</c:v>
                </c:pt>
                <c:pt idx="3416">
                  <c:v>6.8412051904953779E-9</c:v>
                </c:pt>
                <c:pt idx="3417">
                  <c:v>7.0751418401758838E-9</c:v>
                </c:pt>
                <c:pt idx="3418">
                  <c:v>7.3000042366513726E-9</c:v>
                </c:pt>
                <c:pt idx="3419">
                  <c:v>7.5156586008335926E-9</c:v>
                </c:pt>
                <c:pt idx="3420">
                  <c:v>7.7219804637213737E-9</c:v>
                </c:pt>
                <c:pt idx="3421">
                  <c:v>7.9188560693340557E-9</c:v>
                </c:pt>
                <c:pt idx="3422">
                  <c:v>8.1061817540211425E-9</c:v>
                </c:pt>
                <c:pt idx="3423">
                  <c:v>8.2838645215681932E-9</c:v>
                </c:pt>
                <c:pt idx="3424">
                  <c:v>8.4518210383415876E-9</c:v>
                </c:pt>
                <c:pt idx="3425">
                  <c:v>8.6099788230577643E-9</c:v>
                </c:pt>
                <c:pt idx="3426">
                  <c:v>8.7582751901390391E-9</c:v>
                </c:pt>
                <c:pt idx="3427">
                  <c:v>8.8966580543621613E-9</c:v>
                </c:pt>
                <c:pt idx="3428">
                  <c:v>9.0250848219490956E-9</c:v>
                </c:pt>
                <c:pt idx="3429">
                  <c:v>9.1435238089259714E-9</c:v>
                </c:pt>
                <c:pt idx="3430">
                  <c:v>9.251952635595852E-9</c:v>
                </c:pt>
                <c:pt idx="3431">
                  <c:v>9.3503591482265005E-9</c:v>
                </c:pt>
                <c:pt idx="3432">
                  <c:v>9.4387414262742701E-9</c:v>
                </c:pt>
                <c:pt idx="3433">
                  <c:v>9.5171068751817703E-9</c:v>
                </c:pt>
                <c:pt idx="3434">
                  <c:v>9.585472736280717E-9</c:v>
                </c:pt>
                <c:pt idx="3435">
                  <c:v>9.643865682419509E-9</c:v>
                </c:pt>
                <c:pt idx="3436">
                  <c:v>9.6923223868073215E-9</c:v>
                </c:pt>
                <c:pt idx="3437">
                  <c:v>9.7308881786314667E-9</c:v>
                </c:pt>
                <c:pt idx="3438">
                  <c:v>9.7596180044563694E-9</c:v>
                </c:pt>
                <c:pt idx="3439">
                  <c:v>9.7785756987852057E-9</c:v>
                </c:pt>
                <c:pt idx="3440">
                  <c:v>9.7878343395490832E-9</c:v>
                </c:pt>
                <c:pt idx="3441">
                  <c:v>9.7874754683074397E-9</c:v>
                </c:pt>
                <c:pt idx="3442">
                  <c:v>9.7775890627908316E-9</c:v>
                </c:pt>
                <c:pt idx="3443">
                  <c:v>9.7582740400151898E-9</c:v>
                </c:pt>
                <c:pt idx="3444">
                  <c:v>9.7296371808387402E-9</c:v>
                </c:pt>
                <c:pt idx="3445">
                  <c:v>9.6917935849017208E-9</c:v>
                </c:pt>
                <c:pt idx="3446">
                  <c:v>9.64486610277173E-9</c:v>
                </c:pt>
                <c:pt idx="3447">
                  <c:v>9.5889852999626587E-9</c:v>
                </c:pt>
                <c:pt idx="3448">
                  <c:v>9.5242892870679619E-9</c:v>
                </c:pt>
                <c:pt idx="3449">
                  <c:v>9.45092352742384E-9</c:v>
                </c:pt>
                <c:pt idx="3450">
                  <c:v>9.3690405116915303E-9</c:v>
                </c:pt>
                <c:pt idx="3451">
                  <c:v>9.2787996328541206E-9</c:v>
                </c:pt>
                <c:pt idx="3452">
                  <c:v>9.1803665959397388E-9</c:v>
                </c:pt>
                <c:pt idx="3453">
                  <c:v>9.0739142503122597E-9</c:v>
                </c:pt>
                <c:pt idx="3454">
                  <c:v>8.9596209592261621E-9</c:v>
                </c:pt>
                <c:pt idx="3455">
                  <c:v>8.8376715031416806E-9</c:v>
                </c:pt>
                <c:pt idx="3456">
                  <c:v>8.7082561874375385E-9</c:v>
                </c:pt>
                <c:pt idx="3457">
                  <c:v>8.5715710416212877E-9</c:v>
                </c:pt>
                <c:pt idx="3458">
                  <c:v>8.4278167791030211E-9</c:v>
                </c:pt>
                <c:pt idx="3459">
                  <c:v>8.2771996267028487E-9</c:v>
                </c:pt>
                <c:pt idx="3460">
                  <c:v>8.1199306937809074E-9</c:v>
                </c:pt>
                <c:pt idx="3461">
                  <c:v>7.9562249917822096E-9</c:v>
                </c:pt>
                <c:pt idx="3462">
                  <c:v>7.7863023252217392E-9</c:v>
                </c:pt>
                <c:pt idx="3463">
                  <c:v>7.6103862799407368E-9</c:v>
                </c:pt>
                <c:pt idx="3464">
                  <c:v>7.4287043068349999E-9</c:v>
                </c:pt>
                <c:pt idx="3465">
                  <c:v>7.241487125305E-9</c:v>
                </c:pt>
                <c:pt idx="3466">
                  <c:v>7.0489691123770911E-9</c:v>
                </c:pt>
                <c:pt idx="3467">
                  <c:v>6.8513871246044995E-9</c:v>
                </c:pt>
                <c:pt idx="3468">
                  <c:v>6.6489810840453977E-9</c:v>
                </c:pt>
                <c:pt idx="3469">
                  <c:v>6.4419929982827302E-9</c:v>
                </c:pt>
                <c:pt idx="3470">
                  <c:v>6.2306674127270286E-9</c:v>
                </c:pt>
                <c:pt idx="3471">
                  <c:v>6.0152509643770486E-9</c:v>
                </c:pt>
                <c:pt idx="3472">
                  <c:v>5.7959913707521724E-9</c:v>
                </c:pt>
                <c:pt idx="3473">
                  <c:v>5.5731381861151686E-9</c:v>
                </c:pt>
                <c:pt idx="3474">
                  <c:v>5.3469423280352897E-9</c:v>
                </c:pt>
                <c:pt idx="3475">
                  <c:v>5.1176552631246399E-9</c:v>
                </c:pt>
                <c:pt idx="3476">
                  <c:v>4.8855289628257591E-9</c:v>
                </c:pt>
                <c:pt idx="3477">
                  <c:v>4.6508165188840594E-9</c:v>
                </c:pt>
                <c:pt idx="3478">
                  <c:v>4.4137703105358626E-9</c:v>
                </c:pt>
                <c:pt idx="3479">
                  <c:v>4.1746431641594599E-9</c:v>
                </c:pt>
                <c:pt idx="3480">
                  <c:v>3.9336873990164395E-9</c:v>
                </c:pt>
                <c:pt idx="3481">
                  <c:v>3.6911549793808419E-9</c:v>
                </c:pt>
                <c:pt idx="3482">
                  <c:v>3.44729677530307E-9</c:v>
                </c:pt>
                <c:pt idx="3483">
                  <c:v>3.2023625979877881E-9</c:v>
                </c:pt>
                <c:pt idx="3484">
                  <c:v>2.9566012332707311E-9</c:v>
                </c:pt>
                <c:pt idx="3485">
                  <c:v>2.710259585652429E-9</c:v>
                </c:pt>
                <c:pt idx="3486">
                  <c:v>2.4635832649884301E-9</c:v>
                </c:pt>
                <c:pt idx="3487">
                  <c:v>2.2168153968148997E-9</c:v>
                </c:pt>
                <c:pt idx="3488">
                  <c:v>1.9701973206651592E-9</c:v>
                </c:pt>
                <c:pt idx="3489">
                  <c:v>1.7239679573428492E-9</c:v>
                </c:pt>
                <c:pt idx="3490">
                  <c:v>1.4783631780248403E-9</c:v>
                </c:pt>
                <c:pt idx="3491">
                  <c:v>1.2336165080591411E-9</c:v>
                </c:pt>
                <c:pt idx="3492">
                  <c:v>9.899582794670388E-10</c:v>
                </c:pt>
                <c:pt idx="3493">
                  <c:v>7.4761567522075033E-10</c:v>
                </c:pt>
                <c:pt idx="3494">
                  <c:v>5.0681233359991988E-10</c:v>
                </c:pt>
                <c:pt idx="3495">
                  <c:v>2.6776829034471949E-10</c:v>
                </c:pt>
                <c:pt idx="3496">
                  <c:v>3.070003711199989E-11</c:v>
                </c:pt>
                <c:pt idx="3497">
                  <c:v>-2.0418008038115113E-10</c:v>
                </c:pt>
                <c:pt idx="3498">
                  <c:v>-4.3666379172902063E-10</c:v>
                </c:pt>
                <c:pt idx="3499">
                  <c:v>-6.6654693536230845E-10</c:v>
                </c:pt>
                <c:pt idx="3500">
                  <c:v>-8.9363026185434854E-10</c:v>
                </c:pt>
                <c:pt idx="3501">
                  <c:v>-1.1177186750458785E-9</c:v>
                </c:pt>
                <c:pt idx="3502">
                  <c:v>-1.3386217970872057E-9</c:v>
                </c:pt>
                <c:pt idx="3503">
                  <c:v>-1.5561544136392285E-9</c:v>
                </c:pt>
                <c:pt idx="3504">
                  <c:v>-1.7701363546890238E-9</c:v>
                </c:pt>
                <c:pt idx="3505">
                  <c:v>-1.9803921436053424E-9</c:v>
                </c:pt>
                <c:pt idx="3506">
                  <c:v>-2.1867521903631602E-9</c:v>
                </c:pt>
                <c:pt idx="3507">
                  <c:v>-2.3890518647877765E-9</c:v>
                </c:pt>
                <c:pt idx="3508">
                  <c:v>-2.587132113155321E-9</c:v>
                </c:pt>
                <c:pt idx="3509">
                  <c:v>-2.7808393973191783E-9</c:v>
                </c:pt>
                <c:pt idx="3510">
                  <c:v>-2.9700261772381108E-9</c:v>
                </c:pt>
                <c:pt idx="3511">
                  <c:v>-3.1545504932616781E-9</c:v>
                </c:pt>
                <c:pt idx="3512">
                  <c:v>-3.3342762021460562E-9</c:v>
                </c:pt>
                <c:pt idx="3513">
                  <c:v>-3.5090733113650856E-9</c:v>
                </c:pt>
                <c:pt idx="3514">
                  <c:v>-3.6788177452746969E-9</c:v>
                </c:pt>
                <c:pt idx="3515">
                  <c:v>-3.8433913199945939E-9</c:v>
                </c:pt>
                <c:pt idx="3516">
                  <c:v>-4.0026820377531955E-9</c:v>
                </c:pt>
                <c:pt idx="3517">
                  <c:v>-4.1565845894132259E-9</c:v>
                </c:pt>
                <c:pt idx="3518">
                  <c:v>-4.3049993995992419E-9</c:v>
                </c:pt>
                <c:pt idx="3519">
                  <c:v>-4.4478332118013123E-9</c:v>
                </c:pt>
                <c:pt idx="3520">
                  <c:v>-4.5849992148416748E-9</c:v>
                </c:pt>
                <c:pt idx="3521">
                  <c:v>-4.7164170435758776E-9</c:v>
                </c:pt>
                <c:pt idx="3522">
                  <c:v>-4.8420124316047451E-9</c:v>
                </c:pt>
                <c:pt idx="3523">
                  <c:v>-4.9617174040128286E-9</c:v>
                </c:pt>
                <c:pt idx="3524">
                  <c:v>-5.0754707879424028E-9</c:v>
                </c:pt>
                <c:pt idx="3525">
                  <c:v>-5.1832175975829715E-9</c:v>
                </c:pt>
                <c:pt idx="3526">
                  <c:v>-5.2849088477747772E-9</c:v>
                </c:pt>
                <c:pt idx="3527">
                  <c:v>-5.3805020181733661E-9</c:v>
                </c:pt>
                <c:pt idx="3528">
                  <c:v>-5.4699618348269447E-9</c:v>
                </c:pt>
                <c:pt idx="3529">
                  <c:v>-5.5532581494544832E-9</c:v>
                </c:pt>
                <c:pt idx="3530">
                  <c:v>-5.6303675777134063E-9</c:v>
                </c:pt>
                <c:pt idx="3531">
                  <c:v>-5.7012731232637784E-9</c:v>
                </c:pt>
                <c:pt idx="3532">
                  <c:v>-5.7659636749904425E-9</c:v>
                </c:pt>
                <c:pt idx="3533">
                  <c:v>-5.8244344876041188E-9</c:v>
                </c:pt>
                <c:pt idx="3534">
                  <c:v>-5.8766868692780618E-9</c:v>
                </c:pt>
                <c:pt idx="3535">
                  <c:v>-5.9227281865720137E-9</c:v>
                </c:pt>
                <c:pt idx="3536">
                  <c:v>-5.9625719646427035E-9</c:v>
                </c:pt>
                <c:pt idx="3537">
                  <c:v>-5.9962370835989266E-9</c:v>
                </c:pt>
                <c:pt idx="3538">
                  <c:v>-6.0237490686768557E-9</c:v>
                </c:pt>
                <c:pt idx="3539">
                  <c:v>-6.0451383672976461E-9</c:v>
                </c:pt>
                <c:pt idx="3540">
                  <c:v>-6.060441497291643E-9</c:v>
                </c:pt>
                <c:pt idx="3541">
                  <c:v>-6.0697009585801813E-9</c:v>
                </c:pt>
                <c:pt idx="3542">
                  <c:v>-6.0729639084452106E-9</c:v>
                </c:pt>
                <c:pt idx="3543">
                  <c:v>-6.0702835973329035E-9</c:v>
                </c:pt>
                <c:pt idx="3544">
                  <c:v>-6.0617183473001903E-9</c:v>
                </c:pt>
                <c:pt idx="3545">
                  <c:v>-6.0473315149649704E-9</c:v>
                </c:pt>
                <c:pt idx="3546">
                  <c:v>-6.0271915509642534E-9</c:v>
                </c:pt>
                <c:pt idx="3547">
                  <c:v>-6.001372267137158E-9</c:v>
                </c:pt>
                <c:pt idx="3548">
                  <c:v>-5.9699517573273075E-9</c:v>
                </c:pt>
                <c:pt idx="3549">
                  <c:v>-5.9330133026922853E-9</c:v>
                </c:pt>
                <c:pt idx="3550">
                  <c:v>-5.8906442649470986E-9</c:v>
                </c:pt>
                <c:pt idx="3551">
                  <c:v>-5.8429370756077288E-9</c:v>
                </c:pt>
                <c:pt idx="3552">
                  <c:v>-5.7899883246836887E-9</c:v>
                </c:pt>
                <c:pt idx="3553">
                  <c:v>-5.7318983915720887E-9</c:v>
                </c:pt>
                <c:pt idx="3554">
                  <c:v>-5.6687722845590521E-9</c:v>
                </c:pt>
                <c:pt idx="3555">
                  <c:v>-5.6007183585410885E-9</c:v>
                </c:pt>
                <c:pt idx="3556">
                  <c:v>-5.527849130104732E-9</c:v>
                </c:pt>
                <c:pt idx="3557">
                  <c:v>-5.4502807485728638E-9</c:v>
                </c:pt>
                <c:pt idx="3558">
                  <c:v>-5.3681330107051034E-9</c:v>
                </c:pt>
                <c:pt idx="3559">
                  <c:v>-5.2815285871010109E-9</c:v>
                </c:pt>
                <c:pt idx="3560">
                  <c:v>-5.1905936810763454E-9</c:v>
                </c:pt>
                <c:pt idx="3561">
                  <c:v>-5.0954572337637594E-9</c:v>
                </c:pt>
                <c:pt idx="3562">
                  <c:v>-4.9962514513340707E-9</c:v>
                </c:pt>
                <c:pt idx="3563">
                  <c:v>-4.893111323214533E-9</c:v>
                </c:pt>
                <c:pt idx="3564">
                  <c:v>-4.7861737977890486E-9</c:v>
                </c:pt>
                <c:pt idx="3565">
                  <c:v>-4.6755785033161551E-9</c:v>
                </c:pt>
                <c:pt idx="3566">
                  <c:v>-4.5614679050032306E-9</c:v>
                </c:pt>
                <c:pt idx="3567">
                  <c:v>-4.4439857883808838E-9</c:v>
                </c:pt>
                <c:pt idx="3568">
                  <c:v>-4.3232781771742283E-9</c:v>
                </c:pt>
                <c:pt idx="3569">
                  <c:v>-4.1994926892438231E-9</c:v>
                </c:pt>
                <c:pt idx="3570">
                  <c:v>-4.0727791065331719E-9</c:v>
                </c:pt>
                <c:pt idx="3571">
                  <c:v>-3.9432879397586579E-9</c:v>
                </c:pt>
                <c:pt idx="3572">
                  <c:v>-3.8111715401418313E-9</c:v>
                </c:pt>
                <c:pt idx="3573">
                  <c:v>-3.6765829846129433E-9</c:v>
                </c:pt>
                <c:pt idx="3574">
                  <c:v>-3.5396766206565529E-9</c:v>
                </c:pt>
                <c:pt idx="3575">
                  <c:v>-3.4006076066555572E-9</c:v>
                </c:pt>
                <c:pt idx="3576">
                  <c:v>-3.2595314473274599E-9</c:v>
                </c:pt>
                <c:pt idx="3577">
                  <c:v>-3.1166045238473991E-9</c:v>
                </c:pt>
                <c:pt idx="3578">
                  <c:v>-2.9719830655395825E-9</c:v>
                </c:pt>
                <c:pt idx="3579">
                  <c:v>-2.8258241162449787E-9</c:v>
                </c:pt>
                <c:pt idx="3580">
                  <c:v>-2.6782843879345969E-9</c:v>
                </c:pt>
                <c:pt idx="3581">
                  <c:v>-2.5295203326306798E-9</c:v>
                </c:pt>
                <c:pt idx="3582">
                  <c:v>-2.3796884338277352E-9</c:v>
                </c:pt>
                <c:pt idx="3583">
                  <c:v>-2.228944607581395E-9</c:v>
                </c:pt>
                <c:pt idx="3584">
                  <c:v>-2.0774440459218799E-9</c:v>
                </c:pt>
                <c:pt idx="3585">
                  <c:v>-1.9253416140016999E-9</c:v>
                </c:pt>
                <c:pt idx="3586">
                  <c:v>-1.7727908029605587E-9</c:v>
                </c:pt>
                <c:pt idx="3587">
                  <c:v>-1.6199445695583848E-9</c:v>
                </c:pt>
                <c:pt idx="3588">
                  <c:v>-1.4669545102413078E-9</c:v>
                </c:pt>
                <c:pt idx="3589">
                  <c:v>-1.3139709235286182E-9</c:v>
                </c:pt>
                <c:pt idx="3590">
                  <c:v>-1.1611426508686914E-9</c:v>
                </c:pt>
                <c:pt idx="3591">
                  <c:v>-1.0086171404201654E-9</c:v>
                </c:pt>
                <c:pt idx="3592">
                  <c:v>-8.5654017900919479E-10</c:v>
                </c:pt>
                <c:pt idx="3593">
                  <c:v>-7.0505551466505019E-10</c:v>
                </c:pt>
                <c:pt idx="3594">
                  <c:v>-5.5430503622033483E-10</c:v>
                </c:pt>
                <c:pt idx="3595">
                  <c:v>-4.0442873316680509E-10</c:v>
                </c:pt>
                <c:pt idx="3596">
                  <c:v>-2.5556443610814275E-10</c:v>
                </c:pt>
                <c:pt idx="3597">
                  <c:v>-1.0784756018972802E-10</c:v>
                </c:pt>
                <c:pt idx="3598">
                  <c:v>3.8588926120861614E-11</c:v>
                </c:pt>
                <c:pt idx="3599">
                  <c:v>1.8361419555763773E-10</c:v>
                </c:pt>
                <c:pt idx="3600">
                  <c:v>3.2710047388061906E-10</c:v>
                </c:pt>
                <c:pt idx="3601">
                  <c:v>4.6892250415670008E-10</c:v>
                </c:pt>
                <c:pt idx="3602">
                  <c:v>6.0895778364132761E-10</c:v>
                </c:pt>
                <c:pt idx="3603">
                  <c:v>7.470863517214334E-10</c:v>
                </c:pt>
                <c:pt idx="3604">
                  <c:v>8.8319201601217471E-10</c:v>
                </c:pt>
                <c:pt idx="3605">
                  <c:v>1.017161130548188E-9</c:v>
                </c:pt>
                <c:pt idx="3606">
                  <c:v>1.1488832556685001E-9</c:v>
                </c:pt>
                <c:pt idx="3607">
                  <c:v>1.2782511458197056E-9</c:v>
                </c:pt>
                <c:pt idx="3608">
                  <c:v>1.4051609532018739E-9</c:v>
                </c:pt>
                <c:pt idx="3609">
                  <c:v>1.5295123139448187E-9</c:v>
                </c:pt>
                <c:pt idx="3610">
                  <c:v>1.6512077614665723E-9</c:v>
                </c:pt>
                <c:pt idx="3611">
                  <c:v>1.7701540202991811E-9</c:v>
                </c:pt>
                <c:pt idx="3612">
                  <c:v>1.8862610723378883E-9</c:v>
                </c:pt>
                <c:pt idx="3613">
                  <c:v>1.9994422149507781E-9</c:v>
                </c:pt>
                <c:pt idx="3614">
                  <c:v>2.1096149997262004E-9</c:v>
                </c:pt>
                <c:pt idx="3615">
                  <c:v>2.2167003871316643E-9</c:v>
                </c:pt>
                <c:pt idx="3616">
                  <c:v>2.3206227814378547E-9</c:v>
                </c:pt>
                <c:pt idx="3617">
                  <c:v>2.4213109457357004E-9</c:v>
                </c:pt>
                <c:pt idx="3618">
                  <c:v>2.5186970213264684E-9</c:v>
                </c:pt>
                <c:pt idx="3619">
                  <c:v>2.6127174260903705E-9</c:v>
                </c:pt>
                <c:pt idx="3620">
                  <c:v>2.703311745910003E-9</c:v>
                </c:pt>
                <c:pt idx="3621">
                  <c:v>2.7904243929743222E-9</c:v>
                </c:pt>
                <c:pt idx="3622">
                  <c:v>2.874003035635289E-9</c:v>
                </c:pt>
                <c:pt idx="3623">
                  <c:v>2.9539991287740062E-9</c:v>
                </c:pt>
                <c:pt idx="3624">
                  <c:v>3.0303688792379277E-9</c:v>
                </c:pt>
                <c:pt idx="3625">
                  <c:v>3.1030718706975548E-9</c:v>
                </c:pt>
                <c:pt idx="3626">
                  <c:v>3.1720716777082004E-9</c:v>
                </c:pt>
                <c:pt idx="3627">
                  <c:v>3.2373358043671702E-9</c:v>
                </c:pt>
                <c:pt idx="3628">
                  <c:v>3.2988356136355703E-9</c:v>
                </c:pt>
                <c:pt idx="3629">
                  <c:v>3.3565468023814135E-9</c:v>
                </c:pt>
                <c:pt idx="3630">
                  <c:v>3.4104486457420269E-9</c:v>
                </c:pt>
                <c:pt idx="3631">
                  <c:v>3.460524564283257E-9</c:v>
                </c:pt>
                <c:pt idx="3632">
                  <c:v>3.5067615714389193E-9</c:v>
                </c:pt>
                <c:pt idx="3633">
                  <c:v>3.5491507106378902E-9</c:v>
                </c:pt>
                <c:pt idx="3634">
                  <c:v>3.5876869277996981E-9</c:v>
                </c:pt>
                <c:pt idx="3635">
                  <c:v>3.6223686012456597E-9</c:v>
                </c:pt>
                <c:pt idx="3636">
                  <c:v>3.6531983943718297E-9</c:v>
                </c:pt>
                <c:pt idx="3637">
                  <c:v>3.6801824335024646E-9</c:v>
                </c:pt>
                <c:pt idx="3638">
                  <c:v>3.7033304754891876E-9</c:v>
                </c:pt>
                <c:pt idx="3639">
                  <c:v>3.7226561769163E-9</c:v>
                </c:pt>
                <c:pt idx="3640">
                  <c:v>3.7381763547368689E-9</c:v>
                </c:pt>
                <c:pt idx="3641">
                  <c:v>3.7499116808865846E-9</c:v>
                </c:pt>
                <c:pt idx="3642">
                  <c:v>3.7578862574272785E-9</c:v>
                </c:pt>
                <c:pt idx="3643">
                  <c:v>3.7621278486502078E-9</c:v>
                </c:pt>
                <c:pt idx="3644">
                  <c:v>3.7626671048859889E-9</c:v>
                </c:pt>
                <c:pt idx="3645">
                  <c:v>3.7595385536683355E-9</c:v>
                </c:pt>
                <c:pt idx="3646">
                  <c:v>3.7527793615460688E-9</c:v>
                </c:pt>
                <c:pt idx="3647">
                  <c:v>3.7424303075407137E-9</c:v>
                </c:pt>
                <c:pt idx="3648">
                  <c:v>3.728535304626339E-9</c:v>
                </c:pt>
                <c:pt idx="3649">
                  <c:v>3.7111411346862635E-9</c:v>
                </c:pt>
                <c:pt idx="3650">
                  <c:v>3.6902976191184311E-9</c:v>
                </c:pt>
                <c:pt idx="3651">
                  <c:v>3.6660574480675461E-9</c:v>
                </c:pt>
                <c:pt idx="3652">
                  <c:v>3.6384760014918206E-9</c:v>
                </c:pt>
                <c:pt idx="3653">
                  <c:v>3.6076117173233948E-9</c:v>
                </c:pt>
                <c:pt idx="3654">
                  <c:v>3.5735253415417684E-9</c:v>
                </c:pt>
                <c:pt idx="3655">
                  <c:v>3.5362801697440172E-9</c:v>
                </c:pt>
                <c:pt idx="3656">
                  <c:v>3.4959423921993594E-9</c:v>
                </c:pt>
                <c:pt idx="3657">
                  <c:v>3.4525803213143812E-9</c:v>
                </c:pt>
                <c:pt idx="3658">
                  <c:v>3.4062645000875248E-9</c:v>
                </c:pt>
                <c:pt idx="3659">
                  <c:v>3.3570678035568278E-9</c:v>
                </c:pt>
                <c:pt idx="3660">
                  <c:v>3.3050653113837074E-9</c:v>
                </c:pt>
                <c:pt idx="3661">
                  <c:v>3.2503337297204454E-9</c:v>
                </c:pt>
                <c:pt idx="3662">
                  <c:v>3.1929523609595374E-9</c:v>
                </c:pt>
                <c:pt idx="3663">
                  <c:v>3.1330016247631434E-9</c:v>
                </c:pt>
                <c:pt idx="3664">
                  <c:v>3.0705643486260141E-9</c:v>
                </c:pt>
                <c:pt idx="3665">
                  <c:v>3.0057243880880768E-9</c:v>
                </c:pt>
                <c:pt idx="3666">
                  <c:v>2.9385676838351978E-9</c:v>
                </c:pt>
                <c:pt idx="3667">
                  <c:v>2.8691812039896813E-9</c:v>
                </c:pt>
                <c:pt idx="3668">
                  <c:v>2.7976534355455375E-9</c:v>
                </c:pt>
                <c:pt idx="3669">
                  <c:v>2.724074315746722E-9</c:v>
                </c:pt>
                <c:pt idx="3670">
                  <c:v>2.6485348256774804E-9</c:v>
                </c:pt>
                <c:pt idx="3671">
                  <c:v>2.5711265793586385E-9</c:v>
                </c:pt>
                <c:pt idx="3672">
                  <c:v>2.491942740846493E-9</c:v>
                </c:pt>
                <c:pt idx="3673">
                  <c:v>2.411077160940815E-9</c:v>
                </c:pt>
                <c:pt idx="3674">
                  <c:v>2.3286242872474366E-9</c:v>
                </c:pt>
                <c:pt idx="3675">
                  <c:v>2.2446794037402228E-9</c:v>
                </c:pt>
                <c:pt idx="3676">
                  <c:v>2.1593380898345094E-9</c:v>
                </c:pt>
                <c:pt idx="3677">
                  <c:v>2.0726966755648769E-9</c:v>
                </c:pt>
                <c:pt idx="3678">
                  <c:v>1.9848516947025434E-9</c:v>
                </c:pt>
                <c:pt idx="3679">
                  <c:v>1.8959001124063432E-9</c:v>
                </c:pt>
                <c:pt idx="3680">
                  <c:v>1.8059387733324052E-9</c:v>
                </c:pt>
                <c:pt idx="3681">
                  <c:v>1.7150649578189967E-9</c:v>
                </c:pt>
                <c:pt idx="3682">
                  <c:v>1.6233754928706093E-9</c:v>
                </c:pt>
                <c:pt idx="3683">
                  <c:v>1.530967526802313E-9</c:v>
                </c:pt>
                <c:pt idx="3684">
                  <c:v>1.4379376371111308E-9</c:v>
                </c:pt>
                <c:pt idx="3685">
                  <c:v>1.344382269411515E-9</c:v>
                </c:pt>
                <c:pt idx="3686">
                  <c:v>1.2503975092671821E-9</c:v>
                </c:pt>
                <c:pt idx="3687">
                  <c:v>1.1560787422631639E-9</c:v>
                </c:pt>
                <c:pt idx="3688">
                  <c:v>1.0615212017496072E-9</c:v>
                </c:pt>
                <c:pt idx="3689">
                  <c:v>9.6681918404014227E-10</c:v>
                </c:pt>
                <c:pt idx="3690">
                  <c:v>8.7206581867099317E-10</c:v>
                </c:pt>
                <c:pt idx="3691">
                  <c:v>7.773543931462368E-10</c:v>
                </c:pt>
                <c:pt idx="3692">
                  <c:v>6.8277656945486959E-10</c:v>
                </c:pt>
                <c:pt idx="3693">
                  <c:v>5.8842282164992389E-10</c:v>
                </c:pt>
                <c:pt idx="3694">
                  <c:v>4.9438342937204282E-10</c:v>
                </c:pt>
                <c:pt idx="3695">
                  <c:v>4.0074680788472293E-10</c:v>
                </c:pt>
                <c:pt idx="3696">
                  <c:v>3.076002818579689E-10</c:v>
                </c:pt>
                <c:pt idx="3697">
                  <c:v>2.1502975039415999E-10</c:v>
                </c:pt>
                <c:pt idx="3698">
                  <c:v>1.2312046394620559E-10</c:v>
                </c:pt>
                <c:pt idx="3699">
                  <c:v>3.1955138570033667E-11</c:v>
                </c:pt>
                <c:pt idx="3700">
                  <c:v>-5.8384152998505358E-11</c:v>
                </c:pt>
                <c:pt idx="3701">
                  <c:v>-1.4781719663252244E-10</c:v>
                </c:pt>
                <c:pt idx="3702">
                  <c:v>-2.3626573943283999E-10</c:v>
                </c:pt>
                <c:pt idx="3703">
                  <c:v>-3.2365259051471518E-10</c:v>
                </c:pt>
                <c:pt idx="3704">
                  <c:v>-4.0990282840727903E-10</c:v>
                </c:pt>
                <c:pt idx="3705">
                  <c:v>-4.9494300706520281E-10</c:v>
                </c:pt>
                <c:pt idx="3706">
                  <c:v>-5.7870202405806204E-10</c:v>
                </c:pt>
                <c:pt idx="3707">
                  <c:v>-6.6110998703554078E-10</c:v>
                </c:pt>
                <c:pt idx="3708">
                  <c:v>-7.4209963022204294E-10</c:v>
                </c:pt>
                <c:pt idx="3709">
                  <c:v>-8.2160539580343213E-10</c:v>
                </c:pt>
                <c:pt idx="3710">
                  <c:v>-8.9956362174652294E-10</c:v>
                </c:pt>
                <c:pt idx="3711">
                  <c:v>-9.759132807941661E-10</c:v>
                </c:pt>
                <c:pt idx="3712">
                  <c:v>-1.050594939027293E-9</c:v>
                </c:pt>
                <c:pt idx="3713">
                  <c:v>-1.1235515975949498E-9</c:v>
                </c:pt>
                <c:pt idx="3714">
                  <c:v>-1.1947286419252652E-9</c:v>
                </c:pt>
                <c:pt idx="3715">
                  <c:v>-1.2640732313603215E-9</c:v>
                </c:pt>
                <c:pt idx="3716">
                  <c:v>-1.3315352385202858E-9</c:v>
                </c:pt>
                <c:pt idx="3717">
                  <c:v>-1.3970667406819161E-9</c:v>
                </c:pt>
                <c:pt idx="3718">
                  <c:v>-1.4606219504435924E-9</c:v>
                </c:pt>
                <c:pt idx="3719">
                  <c:v>-1.5221576965978787E-9</c:v>
                </c:pt>
                <c:pt idx="3720">
                  <c:v>-1.5816330118262516E-9</c:v>
                </c:pt>
                <c:pt idx="3721">
                  <c:v>-1.6390092704162637E-9</c:v>
                </c:pt>
                <c:pt idx="3722">
                  <c:v>-1.6942506538727693E-9</c:v>
                </c:pt>
                <c:pt idx="3723">
                  <c:v>-1.7473230569661682E-9</c:v>
                </c:pt>
                <c:pt idx="3724">
                  <c:v>-1.7981955419708716E-9</c:v>
                </c:pt>
                <c:pt idx="3725">
                  <c:v>-1.8468390119573744E-9</c:v>
                </c:pt>
                <c:pt idx="3726">
                  <c:v>-1.8932273211259878E-9</c:v>
                </c:pt>
                <c:pt idx="3727">
                  <c:v>-1.9373362702135826E-9</c:v>
                </c:pt>
                <c:pt idx="3728">
                  <c:v>-1.979144594750192E-9</c:v>
                </c:pt>
                <c:pt idx="3729">
                  <c:v>-2.0186331713647433E-9</c:v>
                </c:pt>
                <c:pt idx="3730">
                  <c:v>-2.0557853286832381E-9</c:v>
                </c:pt>
                <c:pt idx="3731">
                  <c:v>-2.0905869305210461E-9</c:v>
                </c:pt>
                <c:pt idx="3732">
                  <c:v>-2.1230261203221318E-9</c:v>
                </c:pt>
                <c:pt idx="3733">
                  <c:v>-2.1530936150045873E-9</c:v>
                </c:pt>
                <c:pt idx="3734">
                  <c:v>-2.1807824379761084E-9</c:v>
                </c:pt>
                <c:pt idx="3735">
                  <c:v>-2.2060878684679581E-9</c:v>
                </c:pt>
                <c:pt idx="3736">
                  <c:v>-2.2290080512746681E-9</c:v>
                </c:pt>
                <c:pt idx="3737">
                  <c:v>-2.249542935434822E-9</c:v>
                </c:pt>
                <c:pt idx="3738">
                  <c:v>-2.2676946504866158E-9</c:v>
                </c:pt>
                <c:pt idx="3739">
                  <c:v>-2.2834684321344722E-9</c:v>
                </c:pt>
                <c:pt idx="3740">
                  <c:v>-2.2968709887223892E-9</c:v>
                </c:pt>
                <c:pt idx="3741">
                  <c:v>-2.3079119706769138E-9</c:v>
                </c:pt>
                <c:pt idx="3742">
                  <c:v>-2.3166024367238492E-9</c:v>
                </c:pt>
                <c:pt idx="3743">
                  <c:v>-2.3229560900743401E-9</c:v>
                </c:pt>
                <c:pt idx="3744">
                  <c:v>-2.3269890657738807E-9</c:v>
                </c:pt>
                <c:pt idx="3745">
                  <c:v>-2.3287188243717632E-9</c:v>
                </c:pt>
                <c:pt idx="3746">
                  <c:v>-2.3281659267201918E-9</c:v>
                </c:pt>
                <c:pt idx="3747">
                  <c:v>-2.3253516955537873E-9</c:v>
                </c:pt>
                <c:pt idx="3748">
                  <c:v>-2.3203007567163928E-9</c:v>
                </c:pt>
                <c:pt idx="3749">
                  <c:v>-2.3130385791153746E-9</c:v>
                </c:pt>
                <c:pt idx="3750">
                  <c:v>-2.3035935613909522E-9</c:v>
                </c:pt>
                <c:pt idx="3751">
                  <c:v>-2.2919950056349458E-9</c:v>
                </c:pt>
                <c:pt idx="3752">
                  <c:v>-2.2782746387759867E-9</c:v>
                </c:pt>
                <c:pt idx="3753">
                  <c:v>-2.2624659085538398E-9</c:v>
                </c:pt>
                <c:pt idx="3754">
                  <c:v>-2.2446037187044882E-9</c:v>
                </c:pt>
                <c:pt idx="3755">
                  <c:v>-2.2247249365131498E-9</c:v>
                </c:pt>
                <c:pt idx="3756">
                  <c:v>-2.2028675634055681E-9</c:v>
                </c:pt>
                <c:pt idx="3757">
                  <c:v>-2.17907201036664E-9</c:v>
                </c:pt>
                <c:pt idx="3758">
                  <c:v>-2.1533792602393971E-9</c:v>
                </c:pt>
                <c:pt idx="3759">
                  <c:v>-2.1258323563024829E-9</c:v>
                </c:pt>
                <c:pt idx="3760">
                  <c:v>-2.0964755550965472E-9</c:v>
                </c:pt>
                <c:pt idx="3761">
                  <c:v>-2.0653545853018772E-9</c:v>
                </c:pt>
                <c:pt idx="3762">
                  <c:v>-2.0325161254020684E-9</c:v>
                </c:pt>
                <c:pt idx="3763">
                  <c:v>-1.9980083876295947E-9</c:v>
                </c:pt>
                <c:pt idx="3764">
                  <c:v>-1.9618810319558947E-9</c:v>
                </c:pt>
                <c:pt idx="3765">
                  <c:v>-1.924184077181032E-9</c:v>
                </c:pt>
                <c:pt idx="3766">
                  <c:v>-1.884968917871769E-9</c:v>
                </c:pt>
                <c:pt idx="3767">
                  <c:v>-1.8442884496725204E-9</c:v>
                </c:pt>
                <c:pt idx="3768">
                  <c:v>-1.802195748006389E-9</c:v>
                </c:pt>
                <c:pt idx="3769">
                  <c:v>-1.7587451860775842E-9</c:v>
                </c:pt>
                <c:pt idx="3770">
                  <c:v>-1.7139919955048061E-9</c:v>
                </c:pt>
                <c:pt idx="3771">
                  <c:v>-1.6679916019874158E-9</c:v>
                </c:pt>
                <c:pt idx="3772">
                  <c:v>-1.6208009565861232E-9</c:v>
                </c:pt>
                <c:pt idx="3773">
                  <c:v>-1.5724770887962243E-9</c:v>
                </c:pt>
                <c:pt idx="3774">
                  <c:v>-1.5230776555106973E-9</c:v>
                </c:pt>
                <c:pt idx="3775">
                  <c:v>-1.472660932499526E-9</c:v>
                </c:pt>
                <c:pt idx="3776">
                  <c:v>-1.4212854705901703E-9</c:v>
                </c:pt>
                <c:pt idx="3777">
                  <c:v>-1.3690105269132338E-9</c:v>
                </c:pt>
                <c:pt idx="3778">
                  <c:v>-1.3158952729536239E-9</c:v>
                </c:pt>
                <c:pt idx="3779">
                  <c:v>-1.2619992220400245E-9</c:v>
                </c:pt>
                <c:pt idx="3780">
                  <c:v>-1.2073826551699149E-9</c:v>
                </c:pt>
                <c:pt idx="3781">
                  <c:v>-1.1521051579337334E-9</c:v>
                </c:pt>
                <c:pt idx="3782">
                  <c:v>-1.0962268205954062E-9</c:v>
                </c:pt>
                <c:pt idx="3783">
                  <c:v>-1.0398078826244733E-9</c:v>
                </c:pt>
                <c:pt idx="3784">
                  <c:v>-9.8290804306769507E-10</c:v>
                </c:pt>
                <c:pt idx="3785">
                  <c:v>-9.2558743530371607E-10</c:v>
                </c:pt>
                <c:pt idx="3786">
                  <c:v>-8.6790593565343705E-10</c:v>
                </c:pt>
                <c:pt idx="3787">
                  <c:v>-8.0992280438858699E-10</c:v>
                </c:pt>
                <c:pt idx="3788">
                  <c:v>-7.5169776950185322E-10</c:v>
                </c:pt>
                <c:pt idx="3789">
                  <c:v>-6.932892235081884E-10</c:v>
                </c:pt>
                <c:pt idx="3790">
                  <c:v>-6.3475608373159982E-10</c:v>
                </c:pt>
                <c:pt idx="3791">
                  <c:v>-5.7615654385424816E-10</c:v>
                </c:pt>
                <c:pt idx="3792">
                  <c:v>-5.1754815775598577E-10</c:v>
                </c:pt>
                <c:pt idx="3793">
                  <c:v>-4.5898814555600909E-10</c:v>
                </c:pt>
                <c:pt idx="3794">
                  <c:v>-4.0053314483364603E-10</c:v>
                </c:pt>
                <c:pt idx="3795">
                  <c:v>-3.422387402267658E-10</c:v>
                </c:pt>
                <c:pt idx="3796">
                  <c:v>-2.8416076993909624E-10</c:v>
                </c:pt>
                <c:pt idx="3797">
                  <c:v>-2.2635308021393105E-10</c:v>
                </c:pt>
                <c:pt idx="3798">
                  <c:v>-1.6886972150609577E-10</c:v>
                </c:pt>
                <c:pt idx="3799">
                  <c:v>-1.1176337082580579E-10</c:v>
                </c:pt>
                <c:pt idx="3800">
                  <c:v>-5.5086530692156316E-11</c:v>
                </c:pt>
                <c:pt idx="3801">
                  <c:v>1.1099352769173519E-12</c:v>
                </c:pt>
                <c:pt idx="3802">
                  <c:v>5.6776045039595838E-11</c:v>
                </c:pt>
                <c:pt idx="3803">
                  <c:v>1.1186227246811137E-10</c:v>
                </c:pt>
                <c:pt idx="3804">
                  <c:v>1.6632067448259823E-10</c:v>
                </c:pt>
                <c:pt idx="3805">
                  <c:v>2.2010424020203676E-10</c:v>
                </c:pt>
                <c:pt idx="3806">
                  <c:v>2.7316657142890014E-10</c:v>
                </c:pt>
                <c:pt idx="3807">
                  <c:v>3.2546322663082197E-10</c:v>
                </c:pt>
                <c:pt idx="3808">
                  <c:v>3.7695006538104303E-10</c:v>
                </c:pt>
                <c:pt idx="3809">
                  <c:v>4.2758503245260908E-10</c:v>
                </c:pt>
                <c:pt idx="3810">
                  <c:v>4.7732660911018097E-10</c:v>
                </c:pt>
                <c:pt idx="3811">
                  <c:v>5.2613481568893698E-10</c:v>
                </c:pt>
                <c:pt idx="3812">
                  <c:v>5.7397099061272297E-10</c:v>
                </c:pt>
                <c:pt idx="3813">
                  <c:v>6.2079778905506676E-10</c:v>
                </c:pt>
                <c:pt idx="3814">
                  <c:v>6.6657895707065784E-10</c:v>
                </c:pt>
                <c:pt idx="3815">
                  <c:v>7.1127999134042882E-10</c:v>
                </c:pt>
                <c:pt idx="3816">
                  <c:v>7.5486724196297539E-10</c:v>
                </c:pt>
                <c:pt idx="3817">
                  <c:v>7.9730923297733786E-10</c:v>
                </c:pt>
                <c:pt idx="3818">
                  <c:v>8.3857520454363707E-10</c:v>
                </c:pt>
                <c:pt idx="3819">
                  <c:v>8.7863587271871332E-10</c:v>
                </c:pt>
                <c:pt idx="3820">
                  <c:v>9.1746374222847623E-10</c:v>
                </c:pt>
                <c:pt idx="3821">
                  <c:v>9.5503286115510073E-10</c:v>
                </c:pt>
                <c:pt idx="3822">
                  <c:v>9.9131812850531792E-10</c:v>
                </c:pt>
                <c:pt idx="3823">
                  <c:v>1.0262967081202026E-9</c:v>
                </c:pt>
                <c:pt idx="3824">
                  <c:v>1.0599466638961359E-9</c:v>
                </c:pt>
                <c:pt idx="3825">
                  <c:v>1.092247701252779E-9</c:v>
                </c:pt>
                <c:pt idx="3826">
                  <c:v>1.1231812392485751E-9</c:v>
                </c:pt>
                <c:pt idx="3827">
                  <c:v>1.1527299243277222E-9</c:v>
                </c:pt>
                <c:pt idx="3828">
                  <c:v>1.1808781399760524E-9</c:v>
                </c:pt>
                <c:pt idx="3829">
                  <c:v>1.2076116248754326E-9</c:v>
                </c:pt>
                <c:pt idx="3830">
                  <c:v>1.2329179758858404E-9</c:v>
                </c:pt>
                <c:pt idx="3831">
                  <c:v>1.2567854823180176E-9</c:v>
                </c:pt>
                <c:pt idx="3832">
                  <c:v>1.2792048433904919E-9</c:v>
                </c:pt>
                <c:pt idx="3833">
                  <c:v>1.300167995694166E-9</c:v>
                </c:pt>
                <c:pt idx="3834">
                  <c:v>1.319667825409144E-9</c:v>
                </c:pt>
                <c:pt idx="3835">
                  <c:v>1.3376995424198365E-9</c:v>
                </c:pt>
                <c:pt idx="3836">
                  <c:v>1.3542592754295669E-9</c:v>
                </c:pt>
                <c:pt idx="3837">
                  <c:v>1.3693447730527722E-9</c:v>
                </c:pt>
                <c:pt idx="3838">
                  <c:v>1.3829551022605093E-9</c:v>
                </c:pt>
                <c:pt idx="3839">
                  <c:v>1.3950912315619096E-9</c:v>
                </c:pt>
                <c:pt idx="3840">
                  <c:v>1.4057551674601209E-9</c:v>
                </c:pt>
                <c:pt idx="3841">
                  <c:v>1.4149501977058109E-9</c:v>
                </c:pt>
                <c:pt idx="3842">
                  <c:v>1.4226815752278047E-9</c:v>
                </c:pt>
                <c:pt idx="3843">
                  <c:v>1.4289553112890985E-9</c:v>
                </c:pt>
                <c:pt idx="3844">
                  <c:v>1.4337791857131442E-9</c:v>
                </c:pt>
                <c:pt idx="3845">
                  <c:v>1.4371619774003779E-9</c:v>
                </c:pt>
                <c:pt idx="3846">
                  <c:v>1.4391142458299101E-9</c:v>
                </c:pt>
                <c:pt idx="3847">
                  <c:v>1.4396474439284739E-9</c:v>
                </c:pt>
                <c:pt idx="3848">
                  <c:v>1.4387743599406289E-9</c:v>
                </c:pt>
                <c:pt idx="3849">
                  <c:v>1.4365092230002871E-9</c:v>
                </c:pt>
                <c:pt idx="3850">
                  <c:v>1.4328671393741888E-9</c:v>
                </c:pt>
                <c:pt idx="3851">
                  <c:v>1.4278650798635671E-9</c:v>
                </c:pt>
                <c:pt idx="3852">
                  <c:v>1.4215203105817179E-9</c:v>
                </c:pt>
                <c:pt idx="3853">
                  <c:v>1.4138519292904109E-9</c:v>
                </c:pt>
                <c:pt idx="3854">
                  <c:v>1.4048799562280651E-9</c:v>
                </c:pt>
                <c:pt idx="3855">
                  <c:v>1.3946250881046749E-9</c:v>
                </c:pt>
                <c:pt idx="3856">
                  <c:v>1.3831095594055999E-9</c:v>
                </c:pt>
                <c:pt idx="3857">
                  <c:v>1.3703566685688072E-9</c:v>
                </c:pt>
                <c:pt idx="3858">
                  <c:v>1.3563903013606399E-9</c:v>
                </c:pt>
                <c:pt idx="3859">
                  <c:v>1.341235561732784E-9</c:v>
                </c:pt>
                <c:pt idx="3860">
                  <c:v>1.3249184007984021E-9</c:v>
                </c:pt>
                <c:pt idx="3861">
                  <c:v>1.307465576258751E-9</c:v>
                </c:pt>
                <c:pt idx="3862">
                  <c:v>1.2889049423459639E-9</c:v>
                </c:pt>
                <c:pt idx="3863">
                  <c:v>1.2692649601263979E-9</c:v>
                </c:pt>
                <c:pt idx="3864">
                  <c:v>1.2485748715237299E-9</c:v>
                </c:pt>
                <c:pt idx="3865">
                  <c:v>1.2268648709988669E-9</c:v>
                </c:pt>
                <c:pt idx="3866">
                  <c:v>1.2041656088253321E-9</c:v>
                </c:pt>
                <c:pt idx="3867">
                  <c:v>1.1805084693240219E-9</c:v>
                </c:pt>
                <c:pt idx="3868">
                  <c:v>1.155925624932E-9</c:v>
                </c:pt>
                <c:pt idx="3869">
                  <c:v>1.1304496441373986E-9</c:v>
                </c:pt>
                <c:pt idx="3870">
                  <c:v>1.104113874603703E-9</c:v>
                </c:pt>
                <c:pt idx="3871">
                  <c:v>1.076951936227944E-9</c:v>
                </c:pt>
                <c:pt idx="3872">
                  <c:v>1.048998100569773E-9</c:v>
                </c:pt>
                <c:pt idx="3873">
                  <c:v>1.0202870024202749E-9</c:v>
                </c:pt>
                <c:pt idx="3874">
                  <c:v>9.9085379381552802E-10</c:v>
                </c:pt>
                <c:pt idx="3875">
                  <c:v>9.6073418546613425E-10</c:v>
                </c:pt>
                <c:pt idx="3876">
                  <c:v>9.2996359853011398E-10</c:v>
                </c:pt>
                <c:pt idx="3877">
                  <c:v>8.9857820237075284E-10</c:v>
                </c:pt>
                <c:pt idx="3878">
                  <c:v>8.6661472975956667E-10</c:v>
                </c:pt>
                <c:pt idx="3879">
                  <c:v>8.3410918063170894E-10</c:v>
                </c:pt>
                <c:pt idx="3880">
                  <c:v>8.0109874434900405E-10</c:v>
                </c:pt>
                <c:pt idx="3881">
                  <c:v>7.6762005717350497E-10</c:v>
                </c:pt>
                <c:pt idx="3882">
                  <c:v>7.337103453532472E-10</c:v>
                </c:pt>
                <c:pt idx="3883">
                  <c:v>6.994064579024897E-10</c:v>
                </c:pt>
                <c:pt idx="3884">
                  <c:v>6.6474567494297217E-10</c:v>
                </c:pt>
                <c:pt idx="3885">
                  <c:v>6.2976496102292905E-10</c:v>
                </c:pt>
                <c:pt idx="3886">
                  <c:v>5.9450143905713132E-10</c:v>
                </c:pt>
                <c:pt idx="3887">
                  <c:v>5.5899219759422773E-10</c:v>
                </c:pt>
                <c:pt idx="3888">
                  <c:v>5.2327387558572823E-10</c:v>
                </c:pt>
                <c:pt idx="3889">
                  <c:v>4.8738369007585879E-10</c:v>
                </c:pt>
                <c:pt idx="3890">
                  <c:v>4.5135779907134759E-10</c:v>
                </c:pt>
                <c:pt idx="3891">
                  <c:v>4.1523266181219999E-10</c:v>
                </c:pt>
                <c:pt idx="3892">
                  <c:v>3.7904440052292096E-10</c:v>
                </c:pt>
                <c:pt idx="3893">
                  <c:v>3.4282871723943425E-10</c:v>
                </c:pt>
                <c:pt idx="3894">
                  <c:v>3.0662136579324419E-10</c:v>
                </c:pt>
                <c:pt idx="3895">
                  <c:v>2.7045740267668089E-10</c:v>
                </c:pt>
                <c:pt idx="3896">
                  <c:v>2.3437154833733509E-10</c:v>
                </c:pt>
                <c:pt idx="3897">
                  <c:v>1.9839821569049798E-10</c:v>
                </c:pt>
                <c:pt idx="3898">
                  <c:v>1.6257142797193196E-10</c:v>
                </c:pt>
                <c:pt idx="3899">
                  <c:v>1.2692462600751988E-10</c:v>
                </c:pt>
                <c:pt idx="3900">
                  <c:v>9.1490698042083009E-11</c:v>
                </c:pt>
                <c:pt idx="3901">
                  <c:v>5.6302343223815859E-11</c:v>
                </c:pt>
                <c:pt idx="3902">
                  <c:v>2.1391436549501139E-11</c:v>
                </c:pt>
                <c:pt idx="3903">
                  <c:v>-1.3210939323503001E-11</c:v>
                </c:pt>
                <c:pt idx="3904">
                  <c:v>-4.7473462261579985E-11</c:v>
                </c:pt>
                <c:pt idx="3905">
                  <c:v>-8.1366313525210094E-11</c:v>
                </c:pt>
                <c:pt idx="3906">
                  <c:v>-1.1486014414325893E-10</c:v>
                </c:pt>
                <c:pt idx="3907">
                  <c:v>-1.4792592846173501E-10</c:v>
                </c:pt>
                <c:pt idx="3908">
                  <c:v>-1.8053559378093099E-10</c:v>
                </c:pt>
                <c:pt idx="3909">
                  <c:v>-2.1266153863969404E-10</c:v>
                </c:pt>
                <c:pt idx="3910">
                  <c:v>-2.4427726013247288E-10</c:v>
                </c:pt>
                <c:pt idx="3911">
                  <c:v>-2.7535664770986335E-10</c:v>
                </c:pt>
                <c:pt idx="3912">
                  <c:v>-3.0587449691877257E-10</c:v>
                </c:pt>
                <c:pt idx="3913">
                  <c:v>-3.3580668871498489E-10</c:v>
                </c:pt>
                <c:pt idx="3914">
                  <c:v>-3.6512936816119471E-10</c:v>
                </c:pt>
                <c:pt idx="3915">
                  <c:v>-3.9381967597225785E-10</c:v>
                </c:pt>
                <c:pt idx="3916">
                  <c:v>-4.2185603445695391E-10</c:v>
                </c:pt>
                <c:pt idx="3917">
                  <c:v>-4.4921687758593375E-10</c:v>
                </c:pt>
                <c:pt idx="3918">
                  <c:v>-4.758822660326478E-10</c:v>
                </c:pt>
                <c:pt idx="3919">
                  <c:v>-5.0183261398424318E-10</c:v>
                </c:pt>
                <c:pt idx="3920">
                  <c:v>-5.27049523684797E-10</c:v>
                </c:pt>
                <c:pt idx="3921">
                  <c:v>-5.5151539700262984E-10</c:v>
                </c:pt>
                <c:pt idx="3922">
                  <c:v>-5.7521337829683293E-10</c:v>
                </c:pt>
                <c:pt idx="3923">
                  <c:v>-5.9812773957029926E-10</c:v>
                </c:pt>
                <c:pt idx="3924">
                  <c:v>-6.2024359765333806E-10</c:v>
                </c:pt>
                <c:pt idx="3925">
                  <c:v>-6.41546962587811E-10</c:v>
                </c:pt>
                <c:pt idx="3926">
                  <c:v>-6.6202478411622697E-10</c:v>
                </c:pt>
                <c:pt idx="3927">
                  <c:v>-6.8166488522697996E-10</c:v>
                </c:pt>
                <c:pt idx="3928">
                  <c:v>-7.0045611579825125E-10</c:v>
                </c:pt>
                <c:pt idx="3929">
                  <c:v>-7.1838806018452815E-10</c:v>
                </c:pt>
                <c:pt idx="3930">
                  <c:v>-7.3545151997097033E-10</c:v>
                </c:pt>
                <c:pt idx="3931">
                  <c:v>-7.5163810654312863E-10</c:v>
                </c:pt>
                <c:pt idx="3932">
                  <c:v>-7.6694027572383311E-10</c:v>
                </c:pt>
                <c:pt idx="3933">
                  <c:v>-7.8135147139665179E-10</c:v>
                </c:pt>
                <c:pt idx="3934">
                  <c:v>-7.9486615605975299E-10</c:v>
                </c:pt>
                <c:pt idx="3935">
                  <c:v>-8.0747961727841847E-10</c:v>
                </c:pt>
                <c:pt idx="3936">
                  <c:v>-8.1918810514036953E-10</c:v>
                </c:pt>
                <c:pt idx="3937">
                  <c:v>-8.299885235525277E-10</c:v>
                </c:pt>
                <c:pt idx="3938">
                  <c:v>-8.3987934071055947E-10</c:v>
                </c:pt>
                <c:pt idx="3939">
                  <c:v>-8.4885927704869009E-10</c:v>
                </c:pt>
                <c:pt idx="3940">
                  <c:v>-8.5692832258509226E-10</c:v>
                </c:pt>
                <c:pt idx="3941">
                  <c:v>-8.6408730890747688E-10</c:v>
                </c:pt>
                <c:pt idx="3942">
                  <c:v>-8.7033747909373188E-10</c:v>
                </c:pt>
                <c:pt idx="3943">
                  <c:v>-8.7568172090899956E-10</c:v>
                </c:pt>
                <c:pt idx="3944">
                  <c:v>-8.8012313341824069E-10</c:v>
                </c:pt>
                <c:pt idx="3945">
                  <c:v>-8.8366625609549389E-10</c:v>
                </c:pt>
                <c:pt idx="3946">
                  <c:v>-8.8631574239424899E-10</c:v>
                </c:pt>
                <c:pt idx="3947">
                  <c:v>-8.880778068639038E-10</c:v>
                </c:pt>
                <c:pt idx="3948">
                  <c:v>-8.8895878369115404E-10</c:v>
                </c:pt>
                <c:pt idx="3949">
                  <c:v>-8.8896634779951134E-10</c:v>
                </c:pt>
                <c:pt idx="3950">
                  <c:v>-8.8810873559006288E-10</c:v>
                </c:pt>
                <c:pt idx="3951">
                  <c:v>-8.8639496294715648E-10</c:v>
                </c:pt>
                <c:pt idx="3952">
                  <c:v>-8.8383459724229053E-10</c:v>
                </c:pt>
                <c:pt idx="3953">
                  <c:v>-8.8043841562868579E-10</c:v>
                </c:pt>
                <c:pt idx="3954">
                  <c:v>-8.7621739613999569E-10</c:v>
                </c:pt>
                <c:pt idx="3955">
                  <c:v>-8.7118359433484119E-10</c:v>
                </c:pt>
                <c:pt idx="3956">
                  <c:v>-8.6534968586989235E-10</c:v>
                </c:pt>
                <c:pt idx="3957">
                  <c:v>-8.5872850730009217E-10</c:v>
                </c:pt>
                <c:pt idx="3958">
                  <c:v>-8.5133426047294294E-10</c:v>
                </c:pt>
                <c:pt idx="3959">
                  <c:v>-8.4318160579234534E-10</c:v>
                </c:pt>
                <c:pt idx="3960">
                  <c:v>-8.3428530892234539E-10</c:v>
                </c:pt>
                <c:pt idx="3961">
                  <c:v>-8.2466110710096305E-10</c:v>
                </c:pt>
                <c:pt idx="3962">
                  <c:v>-8.1432546363339297E-10</c:v>
                </c:pt>
                <c:pt idx="3963">
                  <c:v>-8.0329498775945488E-10</c:v>
                </c:pt>
                <c:pt idx="3964">
                  <c:v>-7.9158696322519402E-10</c:v>
                </c:pt>
                <c:pt idx="3965">
                  <c:v>-7.7921920924277686E-10</c:v>
                </c:pt>
                <c:pt idx="3966">
                  <c:v>-7.6621016205917894E-10</c:v>
                </c:pt>
                <c:pt idx="3967">
                  <c:v>-7.5257840002056206E-10</c:v>
                </c:pt>
                <c:pt idx="3968">
                  <c:v>-7.3834316648855503E-10</c:v>
                </c:pt>
                <c:pt idx="3969">
                  <c:v>-7.2352389225183002E-10</c:v>
                </c:pt>
                <c:pt idx="3970">
                  <c:v>-7.0814060485779411E-10</c:v>
                </c:pt>
                <c:pt idx="3971">
                  <c:v>-6.9221344855398809E-10</c:v>
                </c:pt>
                <c:pt idx="3972">
                  <c:v>-6.7576331328782705E-10</c:v>
                </c:pt>
                <c:pt idx="3973">
                  <c:v>-6.5881113032183094E-10</c:v>
                </c:pt>
                <c:pt idx="3974">
                  <c:v>-6.4137805495886413E-10</c:v>
                </c:pt>
                <c:pt idx="3975">
                  <c:v>-6.2348542620336196E-10</c:v>
                </c:pt>
                <c:pt idx="3976">
                  <c:v>-6.0515539158647487E-10</c:v>
                </c:pt>
                <c:pt idx="3977">
                  <c:v>-5.8640964369213813E-10</c:v>
                </c:pt>
                <c:pt idx="3978">
                  <c:v>-5.672705983042531E-10</c:v>
                </c:pt>
                <c:pt idx="3979">
                  <c:v>-5.4776035128897E-10</c:v>
                </c:pt>
                <c:pt idx="3980">
                  <c:v>-5.2790152208829392E-10</c:v>
                </c:pt>
                <c:pt idx="3981">
                  <c:v>-5.0771676422947913E-10</c:v>
                </c:pt>
                <c:pt idx="3982">
                  <c:v>-4.8722883028081101E-10</c:v>
                </c:pt>
                <c:pt idx="3983">
                  <c:v>-4.6646019210463893E-10</c:v>
                </c:pt>
                <c:pt idx="3984">
                  <c:v>-4.4543421486073902E-10</c:v>
                </c:pt>
                <c:pt idx="3985">
                  <c:v>-4.2417344391965201E-10</c:v>
                </c:pt>
                <c:pt idx="3986">
                  <c:v>-4.0270088891967389E-10</c:v>
                </c:pt>
                <c:pt idx="3987">
                  <c:v>-3.8103975310474E-10</c:v>
                </c:pt>
                <c:pt idx="3988">
                  <c:v>-3.5921227412850313E-10</c:v>
                </c:pt>
                <c:pt idx="3989">
                  <c:v>-3.3724178420114614E-10</c:v>
                </c:pt>
                <c:pt idx="3990">
                  <c:v>-3.1515088420267193E-10</c:v>
                </c:pt>
                <c:pt idx="3991">
                  <c:v>-2.9296217110709206E-10</c:v>
                </c:pt>
                <c:pt idx="3992">
                  <c:v>-2.70698188098991E-10</c:v>
                </c:pt>
                <c:pt idx="3993">
                  <c:v>-2.4838137458875697E-10</c:v>
                </c:pt>
                <c:pt idx="3994">
                  <c:v>-2.2603390515399499E-10</c:v>
                </c:pt>
                <c:pt idx="3995">
                  <c:v>-2.0367786154567305E-10</c:v>
                </c:pt>
                <c:pt idx="3996">
                  <c:v>-1.8133484962943914E-10</c:v>
                </c:pt>
                <c:pt idx="3997">
                  <c:v>-1.5902683766728492E-10</c:v>
                </c:pt>
                <c:pt idx="3998">
                  <c:v>-1.3677499634052906E-10</c:v>
                </c:pt>
                <c:pt idx="3999">
                  <c:v>-1.1460064838646737E-10</c:v>
                </c:pt>
                <c:pt idx="4000">
                  <c:v>-9.2524331092273038E-11</c:v>
                </c:pt>
                <c:pt idx="4001">
                  <c:v>-7.0566746450231839E-11</c:v>
                </c:pt>
                <c:pt idx="4002">
                  <c:v>-4.8748490394902804E-11</c:v>
                </c:pt>
                <c:pt idx="4003">
                  <c:v>-2.7088783211109348E-11</c:v>
                </c:pt>
                <c:pt idx="4004">
                  <c:v>-5.607864092941912E-12</c:v>
                </c:pt>
                <c:pt idx="4005">
                  <c:v>1.5675498820849905E-11</c:v>
                </c:pt>
                <c:pt idx="4006">
                  <c:v>3.6742390086802282E-11</c:v>
                </c:pt>
                <c:pt idx="4007">
                  <c:v>5.7573793390867138E-11</c:v>
                </c:pt>
                <c:pt idx="4008">
                  <c:v>7.8152524781386362E-11</c:v>
                </c:pt>
                <c:pt idx="4009">
                  <c:v>9.8460391323782391E-11</c:v>
                </c:pt>
                <c:pt idx="4010">
                  <c:v>1.1848012305698937E-10</c:v>
                </c:pt>
                <c:pt idx="4011">
                  <c:v>1.3819541687650652E-10</c:v>
                </c:pt>
                <c:pt idx="4012">
                  <c:v>1.5758975844196606E-10</c:v>
                </c:pt>
                <c:pt idx="4013">
                  <c:v>1.7664713069883159E-10</c:v>
                </c:pt>
                <c:pt idx="4014">
                  <c:v>1.9535238853441669E-10</c:v>
                </c:pt>
                <c:pt idx="4015">
                  <c:v>2.136906334017651E-10</c:v>
                </c:pt>
                <c:pt idx="4016">
                  <c:v>2.3164736423672454E-10</c:v>
                </c:pt>
                <c:pt idx="4017">
                  <c:v>2.4920873850404545E-10</c:v>
                </c:pt>
                <c:pt idx="4018">
                  <c:v>2.6636138823181581E-10</c:v>
                </c:pt>
                <c:pt idx="4019">
                  <c:v>2.8309245714005726E-10</c:v>
                </c:pt>
                <c:pt idx="4020">
                  <c:v>2.9938996985900469E-10</c:v>
                </c:pt>
                <c:pt idx="4021">
                  <c:v>3.1524175685466777E-10</c:v>
                </c:pt>
                <c:pt idx="4022">
                  <c:v>3.3063693184023582E-10</c:v>
                </c:pt>
                <c:pt idx="4023">
                  <c:v>3.4556437053511758E-10</c:v>
                </c:pt>
                <c:pt idx="4024">
                  <c:v>3.6001463004333142E-10</c:v>
                </c:pt>
                <c:pt idx="4025">
                  <c:v>3.7397764829180903E-10</c:v>
                </c:pt>
                <c:pt idx="4026">
                  <c:v>3.8744477222661057E-10</c:v>
                </c:pt>
                <c:pt idx="4027">
                  <c:v>4.0040712114325228E-10</c:v>
                </c:pt>
                <c:pt idx="4028">
                  <c:v>4.1285739056177368E-10</c:v>
                </c:pt>
                <c:pt idx="4029">
                  <c:v>4.2478788018143282E-10</c:v>
                </c:pt>
                <c:pt idx="4030">
                  <c:v>4.3619229541743407E-10</c:v>
                </c:pt>
                <c:pt idx="4031">
                  <c:v>4.4706432810176511E-10</c:v>
                </c:pt>
                <c:pt idx="4032">
                  <c:v>4.5739823438476864E-10</c:v>
                </c:pt>
                <c:pt idx="4033">
                  <c:v>4.6718930040341381E-10</c:v>
                </c:pt>
                <c:pt idx="4034">
                  <c:v>4.7643319650652424E-10</c:v>
                </c:pt>
                <c:pt idx="4035">
                  <c:v>4.8512588536377452E-10</c:v>
                </c:pt>
                <c:pt idx="4036">
                  <c:v>4.9326430599660008E-10</c:v>
                </c:pt>
                <c:pt idx="4037">
                  <c:v>5.008455022574827E-10</c:v>
                </c:pt>
                <c:pt idx="4038">
                  <c:v>5.0786774846736319E-10</c:v>
                </c:pt>
                <c:pt idx="4039">
                  <c:v>5.1432912029410751E-10</c:v>
                </c:pt>
                <c:pt idx="4040">
                  <c:v>5.2022906198571729E-10</c:v>
                </c:pt>
                <c:pt idx="4041">
                  <c:v>5.2556662168684659E-10</c:v>
                </c:pt>
                <c:pt idx="4042">
                  <c:v>5.3034234924469908E-10</c:v>
                </c:pt>
                <c:pt idx="4043">
                  <c:v>5.3455686210147833E-10</c:v>
                </c:pt>
                <c:pt idx="4044">
                  <c:v>5.3821118630272442E-10</c:v>
                </c:pt>
                <c:pt idx="4045">
                  <c:v>5.4130720729159462E-10</c:v>
                </c:pt>
                <c:pt idx="4046">
                  <c:v>5.4384734231642902E-10</c:v>
                </c:pt>
                <c:pt idx="4047">
                  <c:v>5.45833989570011E-10</c:v>
                </c:pt>
                <c:pt idx="4048">
                  <c:v>5.4727064144769601E-10</c:v>
                </c:pt>
                <c:pt idx="4049">
                  <c:v>5.4816133126446429E-10</c:v>
                </c:pt>
                <c:pt idx="4050">
                  <c:v>5.485099677533552E-10</c:v>
                </c:pt>
                <c:pt idx="4051">
                  <c:v>5.4832155575801366E-10</c:v>
                </c:pt>
                <c:pt idx="4052">
                  <c:v>5.4760141735109095E-10</c:v>
                </c:pt>
                <c:pt idx="4053">
                  <c:v>5.4635529997172109E-10</c:v>
                </c:pt>
                <c:pt idx="4054">
                  <c:v>5.4458915035109248E-10</c:v>
                </c:pt>
                <c:pt idx="4055">
                  <c:v>5.4230977548676983E-10</c:v>
                </c:pt>
                <c:pt idx="4056">
                  <c:v>5.3952439228059912E-10</c:v>
                </c:pt>
                <c:pt idx="4057">
                  <c:v>5.3624039812502715E-10</c:v>
                </c:pt>
                <c:pt idx="4058">
                  <c:v>5.3246558450053367E-10</c:v>
                </c:pt>
                <c:pt idx="4059">
                  <c:v>5.2820834951394792E-10</c:v>
                </c:pt>
                <c:pt idx="4060">
                  <c:v>5.2347746530825083E-10</c:v>
                </c:pt>
                <c:pt idx="4061">
                  <c:v>5.1828195547600699E-10</c:v>
                </c:pt>
                <c:pt idx="4062">
                  <c:v>5.1263119352015855E-10</c:v>
                </c:pt>
                <c:pt idx="4063">
                  <c:v>5.0653511136205723E-10</c:v>
                </c:pt>
                <c:pt idx="4064">
                  <c:v>5.0000385178583323E-10</c:v>
                </c:pt>
                <c:pt idx="4065">
                  <c:v>4.9304808608805013E-10</c:v>
                </c:pt>
                <c:pt idx="4066">
                  <c:v>4.8567822060008051E-10</c:v>
                </c:pt>
                <c:pt idx="4067">
                  <c:v>4.7790560073261515E-10</c:v>
                </c:pt>
                <c:pt idx="4068">
                  <c:v>4.6974138269803157E-10</c:v>
                </c:pt>
                <c:pt idx="4069">
                  <c:v>4.6119740280655125E-10</c:v>
                </c:pt>
                <c:pt idx="4070">
                  <c:v>4.5228571369375808E-10</c:v>
                </c:pt>
                <c:pt idx="4071">
                  <c:v>4.4301823079661066E-10</c:v>
                </c:pt>
                <c:pt idx="4072">
                  <c:v>4.3340726626172213E-10</c:v>
                </c:pt>
                <c:pt idx="4073">
                  <c:v>4.234657290686914E-10</c:v>
                </c:pt>
                <c:pt idx="4074">
                  <c:v>4.1320621424093281E-10</c:v>
                </c:pt>
                <c:pt idx="4075">
                  <c:v>4.0264175673046952E-10</c:v>
                </c:pt>
                <c:pt idx="4076">
                  <c:v>3.9178569649303692E-10</c:v>
                </c:pt>
                <c:pt idx="4077">
                  <c:v>3.806509878500062E-10</c:v>
                </c:pt>
                <c:pt idx="4078">
                  <c:v>3.6925161770229814E-10</c:v>
                </c:pt>
                <c:pt idx="4079">
                  <c:v>3.5760069253361685E-10</c:v>
                </c:pt>
                <c:pt idx="4080">
                  <c:v>3.4571218863847216E-10</c:v>
                </c:pt>
                <c:pt idx="4081">
                  <c:v>3.3359992631201551E-10</c:v>
                </c:pt>
                <c:pt idx="4082">
                  <c:v>3.2127776483534724E-10</c:v>
                </c:pt>
                <c:pt idx="4083">
                  <c:v>3.0875957499723778E-10</c:v>
                </c:pt>
                <c:pt idx="4084">
                  <c:v>2.9605954429477936E-10</c:v>
                </c:pt>
                <c:pt idx="4085">
                  <c:v>2.8319170462098685E-10</c:v>
                </c:pt>
                <c:pt idx="4086">
                  <c:v>2.7017012576038469E-10</c:v>
                </c:pt>
                <c:pt idx="4087">
                  <c:v>2.5700910858987408E-10</c:v>
                </c:pt>
                <c:pt idx="4088">
                  <c:v>2.4372260085984439E-10</c:v>
                </c:pt>
                <c:pt idx="4089">
                  <c:v>2.3032483398800761E-10</c:v>
                </c:pt>
                <c:pt idx="4090">
                  <c:v>2.1682996045085706E-10</c:v>
                </c:pt>
                <c:pt idx="4091">
                  <c:v>2.0325180202661623E-10</c:v>
                </c:pt>
                <c:pt idx="4092">
                  <c:v>1.8960459709879621E-10</c:v>
                </c:pt>
                <c:pt idx="4093">
                  <c:v>1.759021935379367E-10</c:v>
                </c:pt>
                <c:pt idx="4094">
                  <c:v>1.6215835172712404E-10</c:v>
                </c:pt>
                <c:pt idx="4095">
                  <c:v>1.4838693651606949E-10</c:v>
                </c:pt>
                <c:pt idx="4096">
                  <c:v>1.3460177608899969E-10</c:v>
                </c:pt>
                <c:pt idx="4097">
                  <c:v>1.2081596573133614E-10</c:v>
                </c:pt>
                <c:pt idx="4098">
                  <c:v>1.0704328105969706E-10</c:v>
                </c:pt>
                <c:pt idx="4099">
                  <c:v>9.3297037807464238E-11</c:v>
                </c:pt>
                <c:pt idx="4100">
                  <c:v>7.9590172952789594E-11</c:v>
                </c:pt>
                <c:pt idx="4101">
                  <c:v>6.5935770061135428E-11</c:v>
                </c:pt>
                <c:pt idx="4102">
                  <c:v>5.2346585580224928E-11</c:v>
                </c:pt>
                <c:pt idx="4103">
                  <c:v>3.8835241449322006E-11</c:v>
                </c:pt>
                <c:pt idx="4104">
                  <c:v>2.5414306893656992E-11</c:v>
                </c:pt>
                <c:pt idx="4105">
                  <c:v>1.2095714318949351E-11</c:v>
                </c:pt>
                <c:pt idx="4106">
                  <c:v>-1.1084922665571868E-12</c:v>
                </c:pt>
                <c:pt idx="4107">
                  <c:v>-1.4186518767741738E-11</c:v>
                </c:pt>
                <c:pt idx="4108">
                  <c:v>-2.7126960163377778E-11</c:v>
                </c:pt>
                <c:pt idx="4109">
                  <c:v>-3.9918051153838271E-11</c:v>
                </c:pt>
                <c:pt idx="4110">
                  <c:v>-5.2549247918697834E-11</c:v>
                </c:pt>
                <c:pt idx="4111">
                  <c:v>-6.5009589845887669E-11</c:v>
                </c:pt>
                <c:pt idx="4112">
                  <c:v>-7.7288614369515267E-11</c:v>
                </c:pt>
                <c:pt idx="4113">
                  <c:v>-8.9376161158367715E-11</c:v>
                </c:pt>
                <c:pt idx="4114">
                  <c:v>-1.0126195381215772E-10</c:v>
                </c:pt>
                <c:pt idx="4115">
                  <c:v>-1.1293673540163849E-10</c:v>
                </c:pt>
                <c:pt idx="4116">
                  <c:v>-1.2439085000734452E-10</c:v>
                </c:pt>
                <c:pt idx="4117">
                  <c:v>-1.3561537726349958E-10</c:v>
                </c:pt>
                <c:pt idx="4118">
                  <c:v>-1.4660160104091303E-10</c:v>
                </c:pt>
                <c:pt idx="4119">
                  <c:v>-1.5734103269692559E-10</c:v>
                </c:pt>
                <c:pt idx="4120">
                  <c:v>-1.6782554478592419E-10</c:v>
                </c:pt>
                <c:pt idx="4121">
                  <c:v>-1.780473931692613E-10</c:v>
                </c:pt>
                <c:pt idx="4122">
                  <c:v>-1.8799901648645243E-10</c:v>
                </c:pt>
                <c:pt idx="4123">
                  <c:v>-1.9767339012868106E-10</c:v>
                </c:pt>
                <c:pt idx="4124">
                  <c:v>-2.0706371345493907E-10</c:v>
                </c:pt>
                <c:pt idx="4125">
                  <c:v>-2.1616354046023511E-10</c:v>
                </c:pt>
                <c:pt idx="4126">
                  <c:v>-2.2496679877152333E-10</c:v>
                </c:pt>
                <c:pt idx="4127">
                  <c:v>-2.3346780798158179E-10</c:v>
                </c:pt>
                <c:pt idx="4128">
                  <c:v>-2.4166096424262565E-10</c:v>
                </c:pt>
                <c:pt idx="4129">
                  <c:v>-2.4954120133214369E-10</c:v>
                </c:pt>
                <c:pt idx="4130">
                  <c:v>-2.5710400693586508E-10</c:v>
                </c:pt>
                <c:pt idx="4131">
                  <c:v>-2.6434488311656391E-10</c:v>
                </c:pt>
                <c:pt idx="4132">
                  <c:v>-2.7125980527271981E-10</c:v>
                </c:pt>
                <c:pt idx="4133">
                  <c:v>-2.7784534731196678E-10</c:v>
                </c:pt>
                <c:pt idx="4134">
                  <c:v>-2.840980289434544E-10</c:v>
                </c:pt>
                <c:pt idx="4135">
                  <c:v>-2.9001510552927938E-10</c:v>
                </c:pt>
                <c:pt idx="4136">
                  <c:v>-2.9559358084309969E-10</c:v>
                </c:pt>
                <c:pt idx="4137">
                  <c:v>-3.0083177260137452E-10</c:v>
                </c:pt>
                <c:pt idx="4138">
                  <c:v>-3.0572765760392045E-10</c:v>
                </c:pt>
                <c:pt idx="4139">
                  <c:v>-3.1027943657378262E-10</c:v>
                </c:pt>
                <c:pt idx="4140">
                  <c:v>-3.1448632029290937E-10</c:v>
                </c:pt>
                <c:pt idx="4141">
                  <c:v>-3.1834720556396833E-10</c:v>
                </c:pt>
                <c:pt idx="4142">
                  <c:v>-3.2186190393443537E-10</c:v>
                </c:pt>
                <c:pt idx="4143">
                  <c:v>-3.2502992717951813E-10</c:v>
                </c:pt>
                <c:pt idx="4144">
                  <c:v>-3.2785160350382008E-10</c:v>
                </c:pt>
                <c:pt idx="4145">
                  <c:v>-3.3032741663817661E-10</c:v>
                </c:pt>
                <c:pt idx="4146">
                  <c:v>-3.3245834339156227E-10</c:v>
                </c:pt>
                <c:pt idx="4147">
                  <c:v>-3.3424552432657601E-10</c:v>
                </c:pt>
                <c:pt idx="4148">
                  <c:v>-3.3569093289677421E-10</c:v>
                </c:pt>
                <c:pt idx="4149">
                  <c:v>-3.3679549033659622E-10</c:v>
                </c:pt>
                <c:pt idx="4150">
                  <c:v>-3.3756217582554155E-10</c:v>
                </c:pt>
                <c:pt idx="4151">
                  <c:v>-3.3799302970210718E-10</c:v>
                </c:pt>
                <c:pt idx="4152">
                  <c:v>-3.3809081889722752E-10</c:v>
                </c:pt>
                <c:pt idx="4153">
                  <c:v>-3.3785881427841101E-10</c:v>
                </c:pt>
                <c:pt idx="4154">
                  <c:v>-3.3730012320216911E-10</c:v>
                </c:pt>
                <c:pt idx="4155">
                  <c:v>-3.3641868670675489E-10</c:v>
                </c:pt>
                <c:pt idx="4156">
                  <c:v>-3.3521816659579767E-10</c:v>
                </c:pt>
                <c:pt idx="4157">
                  <c:v>-3.3370271922516825E-10</c:v>
                </c:pt>
                <c:pt idx="4158">
                  <c:v>-3.3187710249013283E-10</c:v>
                </c:pt>
                <c:pt idx="4159">
                  <c:v>-3.2974589397875562E-10</c:v>
                </c:pt>
                <c:pt idx="4160">
                  <c:v>-3.273139297263942E-10</c:v>
                </c:pt>
                <c:pt idx="4161">
                  <c:v>-3.2458663131527652E-10</c:v>
                </c:pt>
                <c:pt idx="4162">
                  <c:v>-3.2156933315285791E-10</c:v>
                </c:pt>
                <c:pt idx="4163">
                  <c:v>-3.182678303876118E-10</c:v>
                </c:pt>
                <c:pt idx="4164">
                  <c:v>-3.1468781600697402E-10</c:v>
                </c:pt>
                <c:pt idx="4165">
                  <c:v>-3.1083576064391985E-10</c:v>
                </c:pt>
                <c:pt idx="4166">
                  <c:v>-3.0671746034784579E-10</c:v>
                </c:pt>
                <c:pt idx="4167">
                  <c:v>-3.0234013651615526E-10</c:v>
                </c:pt>
                <c:pt idx="4168">
                  <c:v>-2.9770998337323686E-10</c:v>
                </c:pt>
                <c:pt idx="4169">
                  <c:v>-2.9283404479617679E-10</c:v>
                </c:pt>
                <c:pt idx="4170">
                  <c:v>-2.8771942609765465E-10</c:v>
                </c:pt>
                <c:pt idx="4171">
                  <c:v>-2.8237339349554898E-10</c:v>
                </c:pt>
                <c:pt idx="4172">
                  <c:v>-2.7680325106239512E-10</c:v>
                </c:pt>
                <c:pt idx="4173">
                  <c:v>-2.7101655028267951E-10</c:v>
                </c:pt>
                <c:pt idx="4174">
                  <c:v>-2.6502107712321476E-10</c:v>
                </c:pt>
                <c:pt idx="4175">
                  <c:v>-2.5882483867822064E-10</c:v>
                </c:pt>
                <c:pt idx="4176">
                  <c:v>-2.5243527225025995E-10</c:v>
                </c:pt>
                <c:pt idx="4177">
                  <c:v>-2.4586067448668937E-10</c:v>
                </c:pt>
                <c:pt idx="4178">
                  <c:v>-2.391094096972271E-10</c:v>
                </c:pt>
                <c:pt idx="4179">
                  <c:v>-2.3218945088348135E-10</c:v>
                </c:pt>
                <c:pt idx="4180">
                  <c:v>-2.2510914167691503E-10</c:v>
                </c:pt>
                <c:pt idx="4181">
                  <c:v>-2.1787706977970805E-10</c:v>
                </c:pt>
                <c:pt idx="4182">
                  <c:v>-2.1050160703836076E-10</c:v>
                </c:pt>
                <c:pt idx="4183">
                  <c:v>-2.0299133741381626E-10</c:v>
                </c:pt>
                <c:pt idx="4184">
                  <c:v>-1.9535481855440088E-10</c:v>
                </c:pt>
                <c:pt idx="4185">
                  <c:v>-1.8760067619091825E-10</c:v>
                </c:pt>
                <c:pt idx="4186">
                  <c:v>-1.7973747626104704E-10</c:v>
                </c:pt>
                <c:pt idx="4187">
                  <c:v>-1.7177404091555641E-10</c:v>
                </c:pt>
                <c:pt idx="4188">
                  <c:v>-1.6371920922433291E-10</c:v>
                </c:pt>
                <c:pt idx="4189">
                  <c:v>-1.5558148669014143E-10</c:v>
                </c:pt>
                <c:pt idx="4190">
                  <c:v>-1.4736924972262819E-10</c:v>
                </c:pt>
                <c:pt idx="4191">
                  <c:v>-1.3909183815812764E-10</c:v>
                </c:pt>
                <c:pt idx="4192">
                  <c:v>-1.3075765006328557E-10</c:v>
                </c:pt>
                <c:pt idx="4193">
                  <c:v>-1.2237523404535671E-10</c:v>
                </c:pt>
                <c:pt idx="4194">
                  <c:v>-1.139532712624173E-10</c:v>
                </c:pt>
                <c:pt idx="4195">
                  <c:v>-1.055004463525434E-10</c:v>
                </c:pt>
                <c:pt idx="4196">
                  <c:v>-9.7024985255546665E-11</c:v>
                </c:pt>
                <c:pt idx="4197">
                  <c:v>-8.8535747324471463E-11</c:v>
                </c:pt>
                <c:pt idx="4198">
                  <c:v>-8.0040874941863197E-11</c:v>
                </c:pt>
                <c:pt idx="4199">
                  <c:v>-7.1548774617543116E-11</c:v>
                </c:pt>
                <c:pt idx="4200">
                  <c:v>-6.30677658494451E-11</c:v>
                </c:pt>
                <c:pt idx="4201">
                  <c:v>-5.4605730032478196E-11</c:v>
                </c:pt>
                <c:pt idx="4202">
                  <c:v>-4.6170869655554502E-11</c:v>
                </c:pt>
                <c:pt idx="4203">
                  <c:v>-3.7771135313007113E-11</c:v>
                </c:pt>
                <c:pt idx="4204">
                  <c:v>-2.941442997077937E-11</c:v>
                </c:pt>
                <c:pt idx="4205">
                  <c:v>-2.110836925842707E-11</c:v>
                </c:pt>
                <c:pt idx="4206">
                  <c:v>-1.2860819048357892E-11</c:v>
                </c:pt>
                <c:pt idx="4207">
                  <c:v>-4.6788788697624896E-12</c:v>
                </c:pt>
                <c:pt idx="4208">
                  <c:v>3.4299140689710919E-12</c:v>
                </c:pt>
                <c:pt idx="4209">
                  <c:v>1.1458490103964014E-11</c:v>
                </c:pt>
                <c:pt idx="4210">
                  <c:v>1.9399486812517731E-11</c:v>
                </c:pt>
                <c:pt idx="4211">
                  <c:v>2.7246486904201141E-11</c:v>
                </c:pt>
                <c:pt idx="4212">
                  <c:v>3.4992369310856094E-11</c:v>
                </c:pt>
                <c:pt idx="4213">
                  <c:v>4.2630657643723091E-11</c:v>
                </c:pt>
                <c:pt idx="4214">
                  <c:v>5.0154981022915594E-11</c:v>
                </c:pt>
                <c:pt idx="4215">
                  <c:v>5.7559200779113596E-11</c:v>
                </c:pt>
                <c:pt idx="4216">
                  <c:v>6.4836981769449882E-11</c:v>
                </c:pt>
                <c:pt idx="4217">
                  <c:v>7.1982584652118911E-11</c:v>
                </c:pt>
                <c:pt idx="4218">
                  <c:v>7.8990325594850191E-11</c:v>
                </c:pt>
                <c:pt idx="4219">
                  <c:v>8.5854590784892703E-11</c:v>
                </c:pt>
                <c:pt idx="4220">
                  <c:v>9.2570294707128502E-11</c:v>
                </c:pt>
                <c:pt idx="4221">
                  <c:v>9.9132005822825441E-11</c:v>
                </c:pt>
                <c:pt idx="4222">
                  <c:v>1.0553507030787429E-10</c:v>
                </c:pt>
                <c:pt idx="4223">
                  <c:v>1.1177451499323247E-10</c:v>
                </c:pt>
                <c:pt idx="4224">
                  <c:v>1.1784617039032188E-10</c:v>
                </c:pt>
                <c:pt idx="4225">
                  <c:v>1.2374535085577527E-10</c:v>
                </c:pt>
                <c:pt idx="4226">
                  <c:v>1.2946819891299279E-10</c:v>
                </c:pt>
                <c:pt idx="4227">
                  <c:v>1.3501069771889723E-10</c:v>
                </c:pt>
                <c:pt idx="4228">
                  <c:v>1.4036912642662965E-10</c:v>
                </c:pt>
                <c:pt idx="4229">
                  <c:v>1.4554018208026297E-10</c:v>
                </c:pt>
                <c:pt idx="4230">
                  <c:v>1.505205459903078E-10</c:v>
                </c:pt>
                <c:pt idx="4231">
                  <c:v>1.5530711582917942E-10</c:v>
                </c:pt>
                <c:pt idx="4232">
                  <c:v>1.5989712628481782E-10</c:v>
                </c:pt>
                <c:pt idx="4233">
                  <c:v>1.6428793622262905E-10</c:v>
                </c:pt>
                <c:pt idx="4234">
                  <c:v>1.6847714848480389E-10</c:v>
                </c:pt>
                <c:pt idx="4235">
                  <c:v>1.7246284027811547E-10</c:v>
                </c:pt>
                <c:pt idx="4236">
                  <c:v>1.7624257187874102E-10</c:v>
                </c:pt>
                <c:pt idx="4237">
                  <c:v>1.7981505943133057E-10</c:v>
                </c:pt>
                <c:pt idx="4238">
                  <c:v>1.8317862765739646E-10</c:v>
                </c:pt>
                <c:pt idx="4239">
                  <c:v>1.8633210460801292E-10</c:v>
                </c:pt>
                <c:pt idx="4240">
                  <c:v>1.8927438370056701E-10</c:v>
                </c:pt>
                <c:pt idx="4241">
                  <c:v>1.9200454041718313E-10</c:v>
                </c:pt>
                <c:pt idx="4242">
                  <c:v>1.9452183752994444E-10</c:v>
                </c:pt>
                <c:pt idx="4243">
                  <c:v>1.9682606294150607E-10</c:v>
                </c:pt>
                <c:pt idx="4244">
                  <c:v>1.989169788956061E-10</c:v>
                </c:pt>
                <c:pt idx="4245">
                  <c:v>2.0079432584768411E-10</c:v>
                </c:pt>
                <c:pt idx="4246">
                  <c:v>2.0245849201862069E-10</c:v>
                </c:pt>
                <c:pt idx="4247">
                  <c:v>2.0390973920900063E-10</c:v>
                </c:pt>
                <c:pt idx="4248">
                  <c:v>2.0514898247763772E-10</c:v>
                </c:pt>
                <c:pt idx="4249">
                  <c:v>2.0617679301728379E-10</c:v>
                </c:pt>
                <c:pt idx="4250">
                  <c:v>2.0699428796591501E-10</c:v>
                </c:pt>
                <c:pt idx="4251">
                  <c:v>2.0760246546503614E-10</c:v>
                </c:pt>
                <c:pt idx="4252">
                  <c:v>2.0800287154809222E-10</c:v>
                </c:pt>
                <c:pt idx="4253">
                  <c:v>2.081972673942504E-10</c:v>
                </c:pt>
                <c:pt idx="4254">
                  <c:v>2.0818718512997712E-10</c:v>
                </c:pt>
                <c:pt idx="4255">
                  <c:v>2.0797448240581881E-10</c:v>
                </c:pt>
                <c:pt idx="4256">
                  <c:v>2.0756156348551339E-10</c:v>
                </c:pt>
                <c:pt idx="4257">
                  <c:v>2.0695060071873631E-10</c:v>
                </c:pt>
                <c:pt idx="4258">
                  <c:v>2.0614397684900401E-10</c:v>
                </c:pt>
                <c:pt idx="4259">
                  <c:v>2.0514461589492682E-10</c:v>
                </c:pt>
                <c:pt idx="4260">
                  <c:v>2.0395509238794078E-10</c:v>
                </c:pt>
                <c:pt idx="4261">
                  <c:v>2.0257829453056662E-10</c:v>
                </c:pt>
                <c:pt idx="4262">
                  <c:v>2.0101753185824822E-10</c:v>
                </c:pt>
                <c:pt idx="4263">
                  <c:v>1.992759763895805E-10</c:v>
                </c:pt>
                <c:pt idx="4264">
                  <c:v>1.9735710260686979E-10</c:v>
                </c:pt>
                <c:pt idx="4265">
                  <c:v>1.9526446094018493E-10</c:v>
                </c:pt>
                <c:pt idx="4266">
                  <c:v>1.9300178396359669E-10</c:v>
                </c:pt>
                <c:pt idx="4267">
                  <c:v>1.905727591780279E-10</c:v>
                </c:pt>
                <c:pt idx="4268">
                  <c:v>1.8798135656763218E-10</c:v>
                </c:pt>
                <c:pt idx="4269">
                  <c:v>1.8523160071541671E-10</c:v>
                </c:pt>
                <c:pt idx="4270">
                  <c:v>1.8232789771010969E-10</c:v>
                </c:pt>
                <c:pt idx="4271">
                  <c:v>1.7927425151893623E-10</c:v>
                </c:pt>
                <c:pt idx="4272">
                  <c:v>1.7607536743787767E-10</c:v>
                </c:pt>
                <c:pt idx="4273">
                  <c:v>1.727354237815353E-10</c:v>
                </c:pt>
                <c:pt idx="4274">
                  <c:v>1.6925917475910121E-10</c:v>
                </c:pt>
                <c:pt idx="4275">
                  <c:v>1.656512767212263E-10</c:v>
                </c:pt>
                <c:pt idx="4276">
                  <c:v>1.6191650232318831E-10</c:v>
                </c:pt>
                <c:pt idx="4277">
                  <c:v>1.5805962136933586E-10</c:v>
                </c:pt>
                <c:pt idx="4278">
                  <c:v>1.540856144830651E-10</c:v>
                </c:pt>
                <c:pt idx="4279">
                  <c:v>1.4999944245678756E-10</c:v>
                </c:pt>
                <c:pt idx="4280">
                  <c:v>1.4580614844870491E-10</c:v>
                </c:pt>
                <c:pt idx="4281">
                  <c:v>1.4151095997028193E-10</c:v>
                </c:pt>
                <c:pt idx="4282">
                  <c:v>1.371187245415096E-10</c:v>
                </c:pt>
                <c:pt idx="4283">
                  <c:v>1.3263489947098941E-10</c:v>
                </c:pt>
                <c:pt idx="4284">
                  <c:v>1.2806465408052441E-10</c:v>
                </c:pt>
                <c:pt idx="4285">
                  <c:v>1.2341330403210809E-10</c:v>
                </c:pt>
                <c:pt idx="4286">
                  <c:v>1.1868596834473929E-10</c:v>
                </c:pt>
                <c:pt idx="4287">
                  <c:v>1.1388822546911171E-10</c:v>
                </c:pt>
                <c:pt idx="4288">
                  <c:v>1.0902521491846178E-10</c:v>
                </c:pt>
                <c:pt idx="4289">
                  <c:v>1.0410229309130009E-10</c:v>
                </c:pt>
                <c:pt idx="4290">
                  <c:v>9.9125022851237384E-11</c:v>
                </c:pt>
                <c:pt idx="4291">
                  <c:v>9.4098496875162285E-11</c:v>
                </c:pt>
                <c:pt idx="4292">
                  <c:v>8.9028215227059229E-11</c:v>
                </c:pt>
                <c:pt idx="4293">
                  <c:v>8.3919630588813694E-11</c:v>
                </c:pt>
                <c:pt idx="4294">
                  <c:v>7.8777693426809109E-11</c:v>
                </c:pt>
                <c:pt idx="4295">
                  <c:v>7.3608173462279983E-11</c:v>
                </c:pt>
                <c:pt idx="4296">
                  <c:v>6.8415983497483606E-11</c:v>
                </c:pt>
                <c:pt idx="4297">
                  <c:v>6.3206722857621882E-11</c:v>
                </c:pt>
                <c:pt idx="4298">
                  <c:v>5.7985556277406513E-11</c:v>
                </c:pt>
                <c:pt idx="4299">
                  <c:v>5.2757314023678815E-11</c:v>
                </c:pt>
                <c:pt idx="4300">
                  <c:v>4.752770224251397E-11</c:v>
                </c:pt>
                <c:pt idx="4301">
                  <c:v>4.2301404693939194E-11</c:v>
                </c:pt>
                <c:pt idx="4302">
                  <c:v>3.7083626200614927E-11</c:v>
                </c:pt>
                <c:pt idx="4303">
                  <c:v>3.1879526705735165E-11</c:v>
                </c:pt>
                <c:pt idx="4304">
                  <c:v>2.6693766396439288E-11</c:v>
                </c:pt>
                <c:pt idx="4305">
                  <c:v>2.1531383148159892E-11</c:v>
                </c:pt>
                <c:pt idx="4306">
                  <c:v>1.6397115719990993E-11</c:v>
                </c:pt>
                <c:pt idx="4307">
                  <c:v>1.1295837246120609E-11</c:v>
                </c:pt>
                <c:pt idx="4308">
                  <c:v>6.2319896091964896E-12</c:v>
                </c:pt>
                <c:pt idx="4309">
                  <c:v>1.2101281288151932E-12</c:v>
                </c:pt>
                <c:pt idx="4310">
                  <c:v>-3.7650887601478975E-12</c:v>
                </c:pt>
                <c:pt idx="4311">
                  <c:v>-8.6894648303012018E-12</c:v>
                </c:pt>
                <c:pt idx="4312">
                  <c:v>-1.3558498997581578E-11</c:v>
                </c:pt>
                <c:pt idx="4313">
                  <c:v>-1.8367839374476486E-11</c:v>
                </c:pt>
                <c:pt idx="4314">
                  <c:v>-2.311373718684179E-11</c:v>
                </c:pt>
                <c:pt idx="4315">
                  <c:v>-2.7792057256151295E-11</c:v>
                </c:pt>
                <c:pt idx="4316">
                  <c:v>-3.2398731619028092E-11</c:v>
                </c:pt>
                <c:pt idx="4317">
                  <c:v>-3.6930324008646094E-11</c:v>
                </c:pt>
                <c:pt idx="4318">
                  <c:v>-4.1382706789008891E-11</c:v>
                </c:pt>
                <c:pt idx="4319">
                  <c:v>-4.5752624293800414E-11</c:v>
                </c:pt>
                <c:pt idx="4320">
                  <c:v>-5.0036480425317452E-11</c:v>
                </c:pt>
                <c:pt idx="4321">
                  <c:v>-5.4230902421066113E-11</c:v>
                </c:pt>
                <c:pt idx="4322">
                  <c:v>-5.8332638290803039E-11</c:v>
                </c:pt>
                <c:pt idx="4323">
                  <c:v>-6.2338454051527692E-11</c:v>
                </c:pt>
                <c:pt idx="4324">
                  <c:v>-6.6245474843584989E-11</c:v>
                </c:pt>
                <c:pt idx="4325">
                  <c:v>-7.0050970721373004E-11</c:v>
                </c:pt>
                <c:pt idx="4326">
                  <c:v>-7.3752253246948832E-11</c:v>
                </c:pt>
                <c:pt idx="4327">
                  <c:v>-7.7346460836678877E-11</c:v>
                </c:pt>
                <c:pt idx="4328">
                  <c:v>-8.0831232056676225E-11</c:v>
                </c:pt>
                <c:pt idx="4329">
                  <c:v>-8.4204268460876059E-11</c:v>
                </c:pt>
                <c:pt idx="4330">
                  <c:v>-8.7463341279553918E-11</c:v>
                </c:pt>
                <c:pt idx="4331">
                  <c:v>-9.0606186842622052E-11</c:v>
                </c:pt>
                <c:pt idx="4332">
                  <c:v>-9.3631067889946993E-11</c:v>
                </c:pt>
                <c:pt idx="4333">
                  <c:v>-9.6536113385952298E-11</c:v>
                </c:pt>
                <c:pt idx="4334">
                  <c:v>-9.9319546258938056E-11</c:v>
                </c:pt>
                <c:pt idx="4335">
                  <c:v>-1.0197979986136198E-10</c:v>
                </c:pt>
                <c:pt idx="4336">
                  <c:v>-1.0451563417063099E-10</c:v>
                </c:pt>
                <c:pt idx="4337">
                  <c:v>-1.0692569661641861E-10</c:v>
                </c:pt>
                <c:pt idx="4338">
                  <c:v>-1.0920863775534081E-10</c:v>
                </c:pt>
                <c:pt idx="4339">
                  <c:v>-1.1136378179107778E-10</c:v>
                </c:pt>
                <c:pt idx="4340">
                  <c:v>-1.1338990944765363E-10</c:v>
                </c:pt>
                <c:pt idx="4341">
                  <c:v>-1.1528670510891865E-10</c:v>
                </c:pt>
                <c:pt idx="4342">
                  <c:v>-1.1705309506342659E-10</c:v>
                </c:pt>
                <c:pt idx="4343">
                  <c:v>-1.1868880512514021E-10</c:v>
                </c:pt>
                <c:pt idx="4344">
                  <c:v>-1.2019358651431055E-10</c:v>
                </c:pt>
                <c:pt idx="4345">
                  <c:v>-1.2156688555582702E-10</c:v>
                </c:pt>
                <c:pt idx="4346">
                  <c:v>-1.2280895639576581E-10</c:v>
                </c:pt>
                <c:pt idx="4347">
                  <c:v>-1.2391975300042608E-10</c:v>
                </c:pt>
                <c:pt idx="4348">
                  <c:v>-1.2489948621897102E-10</c:v>
                </c:pt>
                <c:pt idx="4349">
                  <c:v>-1.2574818137520761E-10</c:v>
                </c:pt>
                <c:pt idx="4350">
                  <c:v>-1.2646656785790284E-10</c:v>
                </c:pt>
                <c:pt idx="4351">
                  <c:v>-1.2705508106416522E-10</c:v>
                </c:pt>
                <c:pt idx="4352">
                  <c:v>-1.2751430736651289E-10</c:v>
                </c:pt>
                <c:pt idx="4353">
                  <c:v>-1.2784509574858191E-10</c:v>
                </c:pt>
                <c:pt idx="4354">
                  <c:v>-1.2804855815611097E-10</c:v>
                </c:pt>
                <c:pt idx="4355">
                  <c:v>-1.2812529243165862E-10</c:v>
                </c:pt>
                <c:pt idx="4356">
                  <c:v>-1.2807671441541392E-10</c:v>
                </c:pt>
                <c:pt idx="4357">
                  <c:v>-1.2790394730042872E-10</c:v>
                </c:pt>
                <c:pt idx="4358">
                  <c:v>-1.2760826504810742E-10</c:v>
                </c:pt>
                <c:pt idx="4359">
                  <c:v>-1.2719153555488339E-10</c:v>
                </c:pt>
                <c:pt idx="4360">
                  <c:v>-1.2665477619431847E-10</c:v>
                </c:pt>
                <c:pt idx="4361">
                  <c:v>-1.2600003978642171E-10</c:v>
                </c:pt>
                <c:pt idx="4362">
                  <c:v>-1.2522874761521798E-10</c:v>
                </c:pt>
                <c:pt idx="4363">
                  <c:v>-1.2434313083669153E-10</c:v>
                </c:pt>
                <c:pt idx="4364">
                  <c:v>-1.2334489609923887E-10</c:v>
                </c:pt>
                <c:pt idx="4365">
                  <c:v>-1.2223622240689579E-10</c:v>
                </c:pt>
                <c:pt idx="4366">
                  <c:v>-1.2101909242697298E-10</c:v>
                </c:pt>
                <c:pt idx="4367">
                  <c:v>-1.1969584482666421E-10</c:v>
                </c:pt>
                <c:pt idx="4368">
                  <c:v>-1.1826872719743477E-10</c:v>
                </c:pt>
                <c:pt idx="4369">
                  <c:v>-1.1674022592905501E-10</c:v>
                </c:pt>
                <c:pt idx="4370">
                  <c:v>-1.1511250770390447E-10</c:v>
                </c:pt>
                <c:pt idx="4371">
                  <c:v>-1.1338841510752607E-10</c:v>
                </c:pt>
                <c:pt idx="4372">
                  <c:v>-1.1157057466949979E-10</c:v>
                </c:pt>
                <c:pt idx="4373">
                  <c:v>-1.0966128187548679E-10</c:v>
                </c:pt>
                <c:pt idx="4374">
                  <c:v>-1.0766360724536158E-10</c:v>
                </c:pt>
                <c:pt idx="4375">
                  <c:v>-1.0557994872497832E-10</c:v>
                </c:pt>
                <c:pt idx="4376">
                  <c:v>-1.0341347049033329E-10</c:v>
                </c:pt>
                <c:pt idx="4377">
                  <c:v>-1.011669880773452E-10</c:v>
                </c:pt>
                <c:pt idx="4378">
                  <c:v>-9.8843407668588505E-11</c:v>
                </c:pt>
                <c:pt idx="4379">
                  <c:v>-9.6445943186371293E-11</c:v>
                </c:pt>
                <c:pt idx="4380">
                  <c:v>-9.3977334042358491E-11</c:v>
                </c:pt>
                <c:pt idx="4381">
                  <c:v>-9.1440728085388514E-11</c:v>
                </c:pt>
                <c:pt idx="4382">
                  <c:v>-8.8839343174084673E-11</c:v>
                </c:pt>
                <c:pt idx="4383">
                  <c:v>-8.6176239648413609E-11</c:v>
                </c:pt>
                <c:pt idx="4384">
                  <c:v>-8.3454869840584215E-11</c:v>
                </c:pt>
                <c:pt idx="4385">
                  <c:v>-8.0678073163566299E-11</c:v>
                </c:pt>
                <c:pt idx="4386">
                  <c:v>-7.7849069497575602E-11</c:v>
                </c:pt>
                <c:pt idx="4387">
                  <c:v>-7.4971342256761114E-11</c:v>
                </c:pt>
                <c:pt idx="4388">
                  <c:v>-7.2048188298944612E-11</c:v>
                </c:pt>
                <c:pt idx="4389">
                  <c:v>-6.9082711841282882E-11</c:v>
                </c:pt>
                <c:pt idx="4390">
                  <c:v>-6.607826238861882E-11</c:v>
                </c:pt>
                <c:pt idx="4391">
                  <c:v>-6.3037984413667514E-11</c:v>
                </c:pt>
                <c:pt idx="4392">
                  <c:v>-5.9965366174954388E-11</c:v>
                </c:pt>
                <c:pt idx="4393">
                  <c:v>-5.6863678255527092E-11</c:v>
                </c:pt>
                <c:pt idx="4394">
                  <c:v>-5.3736189208340485E-11</c:v>
                </c:pt>
                <c:pt idx="4395">
                  <c:v>-5.0586270136632099E-11</c:v>
                </c:pt>
                <c:pt idx="4396">
                  <c:v>-4.7416944126792593E-11</c:v>
                </c:pt>
                <c:pt idx="4397">
                  <c:v>-4.4231767919551204E-11</c:v>
                </c:pt>
                <c:pt idx="4398">
                  <c:v>-4.1033826179349001E-11</c:v>
                </c:pt>
                <c:pt idx="4399">
                  <c:v>-3.7826502104481206E-11</c:v>
                </c:pt>
                <c:pt idx="4400">
                  <c:v>-3.4612915760086397E-11</c:v>
                </c:pt>
                <c:pt idx="4401">
                  <c:v>-3.1396361608829904E-11</c:v>
                </c:pt>
                <c:pt idx="4402">
                  <c:v>-2.8179635821963303E-11</c:v>
                </c:pt>
                <c:pt idx="4403">
                  <c:v>-2.4966250979293607E-11</c:v>
                </c:pt>
                <c:pt idx="4404">
                  <c:v>-2.1759208294554382E-11</c:v>
                </c:pt>
                <c:pt idx="4405">
                  <c:v>-1.8561435197586713E-11</c:v>
                </c:pt>
                <c:pt idx="4406">
                  <c:v>-1.5376111922615296E-11</c:v>
                </c:pt>
                <c:pt idx="4407">
                  <c:v>-1.2206109952547691E-11</c:v>
                </c:pt>
                <c:pt idx="4408">
                  <c:v>-9.0545407266851934E-12</c:v>
                </c:pt>
                <c:pt idx="4409">
                  <c:v>-5.9240831493436877E-12</c:v>
                </c:pt>
                <c:pt idx="4410">
                  <c:v>-2.8175323957826909E-12</c:v>
                </c:pt>
                <c:pt idx="4411">
                  <c:v>2.6209531345729675E-13</c:v>
                </c:pt>
                <c:pt idx="4412">
                  <c:v>3.3120129865841045E-12</c:v>
                </c:pt>
                <c:pt idx="4413">
                  <c:v>6.3297799991266085E-12</c:v>
                </c:pt>
                <c:pt idx="4414">
                  <c:v>9.3126420025481086E-12</c:v>
                </c:pt>
                <c:pt idx="4415">
                  <c:v>1.2257980976883865E-11</c:v>
                </c:pt>
                <c:pt idx="4416">
                  <c:v>1.5163210087828132E-11</c:v>
                </c:pt>
                <c:pt idx="4417">
                  <c:v>1.8026112544093266E-11</c:v>
                </c:pt>
                <c:pt idx="4418">
                  <c:v>2.0844292182642072E-11</c:v>
                </c:pt>
                <c:pt idx="4419">
                  <c:v>2.3615401111704583E-11</c:v>
                </c:pt>
                <c:pt idx="4420">
                  <c:v>2.6337034184067755E-11</c:v>
                </c:pt>
                <c:pt idx="4421">
                  <c:v>2.9007178474717368E-11</c:v>
                </c:pt>
                <c:pt idx="4422">
                  <c:v>3.1623552424102E-11</c:v>
                </c:pt>
                <c:pt idx="4423">
                  <c:v>3.4184499178235687E-11</c:v>
                </c:pt>
                <c:pt idx="4424">
                  <c:v>3.6687548341163287E-11</c:v>
                </c:pt>
                <c:pt idx="4425">
                  <c:v>3.9131308273479511E-11</c:v>
                </c:pt>
                <c:pt idx="4426">
                  <c:v>4.1513583505966568E-11</c:v>
                </c:pt>
                <c:pt idx="4427">
                  <c:v>4.3832822692289872E-11</c:v>
                </c:pt>
                <c:pt idx="4428">
                  <c:v>4.608723496006887E-11</c:v>
                </c:pt>
                <c:pt idx="4429">
                  <c:v>4.827557146011675E-11</c:v>
                </c:pt>
                <c:pt idx="4430">
                  <c:v>5.0395908374936943E-11</c:v>
                </c:pt>
                <c:pt idx="4431">
                  <c:v>5.2446983298111441E-11</c:v>
                </c:pt>
                <c:pt idx="4432">
                  <c:v>5.4427533067580434E-11</c:v>
                </c:pt>
                <c:pt idx="4433">
                  <c:v>5.633629758563958E-11</c:v>
                </c:pt>
                <c:pt idx="4434">
                  <c:v>5.8172023489575779E-11</c:v>
                </c:pt>
                <c:pt idx="4435">
                  <c:v>5.9933800737751845E-11</c:v>
                </c:pt>
                <c:pt idx="4436">
                  <c:v>6.1620288819280496E-11</c:v>
                </c:pt>
                <c:pt idx="4437">
                  <c:v>6.3230830187695474E-11</c:v>
                </c:pt>
                <c:pt idx="4438">
                  <c:v>6.4764676158745565E-11</c:v>
                </c:pt>
                <c:pt idx="4439">
                  <c:v>6.6220545716940174E-11</c:v>
                </c:pt>
                <c:pt idx="4440">
                  <c:v>6.7598404608735177E-11</c:v>
                </c:pt>
                <c:pt idx="4441">
                  <c:v>6.8897247472336825E-11</c:v>
                </c:pt>
                <c:pt idx="4442">
                  <c:v>7.0116654564378863E-11</c:v>
                </c:pt>
                <c:pt idx="4443">
                  <c:v>7.1256349922994055E-11</c:v>
                </c:pt>
                <c:pt idx="4444">
                  <c:v>7.2315870390442558E-11</c:v>
                </c:pt>
                <c:pt idx="4445">
                  <c:v>7.3294900606388902E-11</c:v>
                </c:pt>
                <c:pt idx="4446">
                  <c:v>7.4193274770849155E-11</c:v>
                </c:pt>
                <c:pt idx="4447">
                  <c:v>7.5010867221318232E-11</c:v>
                </c:pt>
                <c:pt idx="4448">
                  <c:v>7.574770489105094E-11</c:v>
                </c:pt>
                <c:pt idx="4449">
                  <c:v>7.6403968581814007E-11</c:v>
                </c:pt>
                <c:pt idx="4450">
                  <c:v>7.6979549984583655E-11</c:v>
                </c:pt>
                <c:pt idx="4451">
                  <c:v>7.7474607738657949E-11</c:v>
                </c:pt>
                <c:pt idx="4452">
                  <c:v>7.7889790262243677E-11</c:v>
                </c:pt>
                <c:pt idx="4453">
                  <c:v>7.8225015132335685E-11</c:v>
                </c:pt>
                <c:pt idx="4454">
                  <c:v>7.8481023862369651E-11</c:v>
                </c:pt>
                <c:pt idx="4455">
                  <c:v>7.865827198596577E-11</c:v>
                </c:pt>
                <c:pt idx="4456">
                  <c:v>7.8757373295533122E-11</c:v>
                </c:pt>
                <c:pt idx="4457">
                  <c:v>7.8778877791108794E-11</c:v>
                </c:pt>
                <c:pt idx="4458">
                  <c:v>7.8723382541709818E-11</c:v>
                </c:pt>
                <c:pt idx="4459">
                  <c:v>7.8591975460891175E-11</c:v>
                </c:pt>
                <c:pt idx="4460">
                  <c:v>7.8385235641498077E-11</c:v>
                </c:pt>
                <c:pt idx="4461">
                  <c:v>7.8104342965243732E-11</c:v>
                </c:pt>
                <c:pt idx="4462">
                  <c:v>7.7750078141700585E-11</c:v>
                </c:pt>
                <c:pt idx="4463">
                  <c:v>7.7323487937191835E-11</c:v>
                </c:pt>
                <c:pt idx="4464">
                  <c:v>7.6825884127553742E-11</c:v>
                </c:pt>
                <c:pt idx="4465">
                  <c:v>7.6258065154904425E-11</c:v>
                </c:pt>
                <c:pt idx="4466">
                  <c:v>7.5621536048531592E-11</c:v>
                </c:pt>
                <c:pt idx="4467">
                  <c:v>7.491750776506395E-11</c:v>
                </c:pt>
                <c:pt idx="4468">
                  <c:v>7.4147228664369987E-11</c:v>
                </c:pt>
                <c:pt idx="4469">
                  <c:v>7.3312315856419278E-11</c:v>
                </c:pt>
                <c:pt idx="4470">
                  <c:v>7.2413865176742506E-11</c:v>
                </c:pt>
                <c:pt idx="4471">
                  <c:v>7.1453670462620127E-11</c:v>
                </c:pt>
                <c:pt idx="4472">
                  <c:v>7.0433111241046869E-11</c:v>
                </c:pt>
                <c:pt idx="4473">
                  <c:v>6.9353705634593202E-11</c:v>
                </c:pt>
                <c:pt idx="4474">
                  <c:v>6.8217219064729728E-11</c:v>
                </c:pt>
                <c:pt idx="4475">
                  <c:v>6.7025106711400587E-11</c:v>
                </c:pt>
                <c:pt idx="4476">
                  <c:v>6.5779177111452779E-11</c:v>
                </c:pt>
                <c:pt idx="4477">
                  <c:v>6.4481034408800526E-11</c:v>
                </c:pt>
                <c:pt idx="4478">
                  <c:v>6.3132741750579518E-11</c:v>
                </c:pt>
                <c:pt idx="4479">
                  <c:v>6.1735819253085274E-11</c:v>
                </c:pt>
                <c:pt idx="4480">
                  <c:v>6.0292018232592016E-11</c:v>
                </c:pt>
                <c:pt idx="4481">
                  <c:v>5.8803318191863466E-11</c:v>
                </c:pt>
                <c:pt idx="4482">
                  <c:v>5.7271701677687717E-11</c:v>
                </c:pt>
                <c:pt idx="4483">
                  <c:v>5.5698818035601778E-11</c:v>
                </c:pt>
                <c:pt idx="4484">
                  <c:v>5.4086868333338011E-11</c:v>
                </c:pt>
                <c:pt idx="4485">
                  <c:v>5.2437602832463195E-11</c:v>
                </c:pt>
                <c:pt idx="4486">
                  <c:v>5.0752983725859959E-11</c:v>
                </c:pt>
                <c:pt idx="4487">
                  <c:v>4.903507065439427E-11</c:v>
                </c:pt>
                <c:pt idx="4488">
                  <c:v>4.7285906162908957E-11</c:v>
                </c:pt>
                <c:pt idx="4489">
                  <c:v>4.5507401099583109E-11</c:v>
                </c:pt>
                <c:pt idx="4490">
                  <c:v>4.3701664051924524E-11</c:v>
                </c:pt>
                <c:pt idx="4491">
                  <c:v>4.1870553578134737E-11</c:v>
                </c:pt>
                <c:pt idx="4492">
                  <c:v>4.0016118572456084E-11</c:v>
                </c:pt>
                <c:pt idx="4493">
                  <c:v>3.8140594500951104E-11</c:v>
                </c:pt>
                <c:pt idx="4494">
                  <c:v>3.6245733467181441E-11</c:v>
                </c:pt>
                <c:pt idx="4495">
                  <c:v>3.4333577535606131E-11</c:v>
                </c:pt>
                <c:pt idx="4496">
                  <c:v>3.2406232826105088E-11</c:v>
                </c:pt>
                <c:pt idx="4497">
                  <c:v>3.0465865629003605E-11</c:v>
                </c:pt>
                <c:pt idx="4498">
                  <c:v>2.851436543311785E-11</c:v>
                </c:pt>
                <c:pt idx="4499">
                  <c:v>2.6553674071553491E-11</c:v>
                </c:pt>
                <c:pt idx="4500">
                  <c:v>2.4585781788523894E-11</c:v>
                </c:pt>
                <c:pt idx="4501">
                  <c:v>2.2612834320354729E-11</c:v>
                </c:pt>
                <c:pt idx="4502">
                  <c:v>2.0636684860789702E-11</c:v>
                </c:pt>
                <c:pt idx="4503">
                  <c:v>1.8659223182118404E-11</c:v>
                </c:pt>
                <c:pt idx="4504">
                  <c:v>1.6682593737561401E-11</c:v>
                </c:pt>
                <c:pt idx="4505">
                  <c:v>1.4708414570304038E-11</c:v>
                </c:pt>
                <c:pt idx="4506">
                  <c:v>1.2738883612811814E-11</c:v>
                </c:pt>
                <c:pt idx="4507">
                  <c:v>1.0775775577256157E-11</c:v>
                </c:pt>
                <c:pt idx="4508">
                  <c:v>8.820882154397391E-12</c:v>
                </c:pt>
                <c:pt idx="4509">
                  <c:v>6.8760081453955549E-12</c:v>
                </c:pt>
                <c:pt idx="4510">
                  <c:v>4.942967619314207E-12</c:v>
                </c:pt>
                <c:pt idx="4511">
                  <c:v>3.0235800998119085E-12</c:v>
                </c:pt>
                <c:pt idx="4512">
                  <c:v>1.1194447398480409E-12</c:v>
                </c:pt>
                <c:pt idx="4513">
                  <c:v>-7.6750831150953368E-13</c:v>
                </c:pt>
                <c:pt idx="4514">
                  <c:v>-2.635798770624653E-12</c:v>
                </c:pt>
                <c:pt idx="4515">
                  <c:v>-4.4836227260913261E-12</c:v>
                </c:pt>
                <c:pt idx="4516">
                  <c:v>-6.3095223898045895E-12</c:v>
                </c:pt>
                <c:pt idx="4517">
                  <c:v>-8.1118345539686243E-12</c:v>
                </c:pt>
                <c:pt idx="4518">
                  <c:v>-9.8891381970931817E-12</c:v>
                </c:pt>
                <c:pt idx="4519">
                  <c:v>-1.1639702834616295E-11</c:v>
                </c:pt>
                <c:pt idx="4520">
                  <c:v>-1.336238010197207E-11</c:v>
                </c:pt>
                <c:pt idx="4521">
                  <c:v>-1.5055496875976354E-11</c:v>
                </c:pt>
                <c:pt idx="4522">
                  <c:v>-1.6717857757056162E-11</c:v>
                </c:pt>
                <c:pt idx="4523">
                  <c:v>-1.8348193173764963E-11</c:v>
                </c:pt>
                <c:pt idx="4524">
                  <c:v>-1.9945162530843163E-11</c:v>
                </c:pt>
                <c:pt idx="4525">
                  <c:v>-2.1507468309217336E-11</c:v>
                </c:pt>
                <c:pt idx="4526">
                  <c:v>-2.3033970093332441E-11</c:v>
                </c:pt>
                <c:pt idx="4527">
                  <c:v>-2.4523354434396539E-11</c:v>
                </c:pt>
                <c:pt idx="4528">
                  <c:v>-2.5974803837355948E-11</c:v>
                </c:pt>
                <c:pt idx="4529">
                  <c:v>-2.7387111356624812E-11</c:v>
                </c:pt>
                <c:pt idx="4530">
                  <c:v>-2.875934942311685E-11</c:v>
                </c:pt>
                <c:pt idx="4531">
                  <c:v>-3.0090539387799426E-11</c:v>
                </c:pt>
                <c:pt idx="4532">
                  <c:v>-3.137965404767469E-11</c:v>
                </c:pt>
                <c:pt idx="4533">
                  <c:v>-3.2625953152563109E-11</c:v>
                </c:pt>
                <c:pt idx="4534">
                  <c:v>-3.3828652690442738E-11</c:v>
                </c:pt>
                <c:pt idx="4535">
                  <c:v>-3.4986927150642117E-11</c:v>
                </c:pt>
                <c:pt idx="4536">
                  <c:v>-3.610013374126183E-11</c:v>
                </c:pt>
                <c:pt idx="4537">
                  <c:v>-3.716759242578822E-11</c:v>
                </c:pt>
                <c:pt idx="4538">
                  <c:v>-3.8188698933896699E-11</c:v>
                </c:pt>
                <c:pt idx="4539">
                  <c:v>-3.9162926656216513E-11</c:v>
                </c:pt>
                <c:pt idx="4540">
                  <c:v>-4.0089828444442694E-11</c:v>
                </c:pt>
                <c:pt idx="4541">
                  <c:v>-4.0968927293677755E-11</c:v>
                </c:pt>
                <c:pt idx="4542">
                  <c:v>-4.1799717950893886E-11</c:v>
                </c:pt>
                <c:pt idx="4543">
                  <c:v>-4.2582001493508007E-11</c:v>
                </c:pt>
                <c:pt idx="4544">
                  <c:v>-4.331510958762519E-11</c:v>
                </c:pt>
                <c:pt idx="4545">
                  <c:v>-4.3999349094612087E-11</c:v>
                </c:pt>
                <c:pt idx="4546">
                  <c:v>-4.4634226932866961E-11</c:v>
                </c:pt>
                <c:pt idx="4547">
                  <c:v>-4.5219450398905381E-11</c:v>
                </c:pt>
                <c:pt idx="4548">
                  <c:v>-4.5755261256269217E-11</c:v>
                </c:pt>
                <c:pt idx="4549">
                  <c:v>-4.6241215413820447E-11</c:v>
                </c:pt>
                <c:pt idx="4550">
                  <c:v>-4.6677738063293321E-11</c:v>
                </c:pt>
                <c:pt idx="4551">
                  <c:v>-4.7064681116549384E-11</c:v>
                </c:pt>
                <c:pt idx="4552">
                  <c:v>-4.7402100991017662E-11</c:v>
                </c:pt>
                <c:pt idx="4553">
                  <c:v>-4.7690148119210737E-11</c:v>
                </c:pt>
                <c:pt idx="4554">
                  <c:v>-4.792928942809486E-11</c:v>
                </c:pt>
                <c:pt idx="4555">
                  <c:v>-4.8119198454318405E-11</c:v>
                </c:pt>
                <c:pt idx="4556">
                  <c:v>-4.8260642965725099E-11</c:v>
                </c:pt>
                <c:pt idx="4557">
                  <c:v>-4.8353819774023939E-11</c:v>
                </c:pt>
                <c:pt idx="4558">
                  <c:v>-4.8399020921449797E-11</c:v>
                </c:pt>
                <c:pt idx="4559">
                  <c:v>-4.8396855684740275E-11</c:v>
                </c:pt>
                <c:pt idx="4560">
                  <c:v>-4.834736226358389E-11</c:v>
                </c:pt>
                <c:pt idx="4561">
                  <c:v>-4.8251450845966244E-11</c:v>
                </c:pt>
                <c:pt idx="4562">
                  <c:v>-4.8109571025630108E-11</c:v>
                </c:pt>
                <c:pt idx="4563">
                  <c:v>-4.7922044464954046E-11</c:v>
                </c:pt>
                <c:pt idx="4564">
                  <c:v>-4.7689730536901046E-11</c:v>
                </c:pt>
                <c:pt idx="4565">
                  <c:v>-4.7413359612854369E-11</c:v>
                </c:pt>
                <c:pt idx="4566">
                  <c:v>-4.709342137690745E-11</c:v>
                </c:pt>
                <c:pt idx="4567">
                  <c:v>-4.6730830212706649E-11</c:v>
                </c:pt>
                <c:pt idx="4568">
                  <c:v>-4.6326147218358132E-11</c:v>
                </c:pt>
                <c:pt idx="4569">
                  <c:v>-4.5880245430887926E-11</c:v>
                </c:pt>
                <c:pt idx="4570">
                  <c:v>-4.5393975771288463E-11</c:v>
                </c:pt>
                <c:pt idx="4571">
                  <c:v>-4.4868054957225797E-11</c:v>
                </c:pt>
                <c:pt idx="4572">
                  <c:v>-4.4303619474422765E-11</c:v>
                </c:pt>
                <c:pt idx="4573">
                  <c:v>-4.3701558229436285E-11</c:v>
                </c:pt>
                <c:pt idx="4574">
                  <c:v>-4.3062622287186936E-11</c:v>
                </c:pt>
                <c:pt idx="4575">
                  <c:v>-4.2387756583692269E-11</c:v>
                </c:pt>
                <c:pt idx="4576">
                  <c:v>-4.1678431571411479E-11</c:v>
                </c:pt>
                <c:pt idx="4577">
                  <c:v>-4.0935087420117385E-11</c:v>
                </c:pt>
                <c:pt idx="4578">
                  <c:v>-4.0159130868217762E-11</c:v>
                </c:pt>
                <c:pt idx="4579">
                  <c:v>-3.9351379299310535E-11</c:v>
                </c:pt>
                <c:pt idx="4580">
                  <c:v>-3.8513058272788694E-11</c:v>
                </c:pt>
                <c:pt idx="4581">
                  <c:v>-3.7645244685520047E-11</c:v>
                </c:pt>
                <c:pt idx="4582">
                  <c:v>-3.6749309079807973E-11</c:v>
                </c:pt>
                <c:pt idx="4583">
                  <c:v>-3.5826025631561568E-11</c:v>
                </c:pt>
                <c:pt idx="4584">
                  <c:v>-3.4876680490057812E-11</c:v>
                </c:pt>
                <c:pt idx="4585">
                  <c:v>-3.3902514735648332E-11</c:v>
                </c:pt>
                <c:pt idx="4586">
                  <c:v>-3.2904722403817635E-11</c:v>
                </c:pt>
                <c:pt idx="4587">
                  <c:v>-3.1884337444155754E-11</c:v>
                </c:pt>
                <c:pt idx="4588">
                  <c:v>-3.0842786772758635E-11</c:v>
                </c:pt>
                <c:pt idx="4589">
                  <c:v>-2.9781111019023733E-11</c:v>
                </c:pt>
                <c:pt idx="4590">
                  <c:v>-2.870062852682672E-11</c:v>
                </c:pt>
                <c:pt idx="4591">
                  <c:v>-2.760248909955824E-11</c:v>
                </c:pt>
                <c:pt idx="4592">
                  <c:v>-2.6488004870605793E-11</c:v>
                </c:pt>
                <c:pt idx="4593">
                  <c:v>-2.5358315011797709E-11</c:v>
                </c:pt>
                <c:pt idx="4594">
                  <c:v>-2.4214938594495747E-11</c:v>
                </c:pt>
                <c:pt idx="4595">
                  <c:v>-2.3058773115135332E-11</c:v>
                </c:pt>
                <c:pt idx="4596">
                  <c:v>-2.1891202423645653E-11</c:v>
                </c:pt>
                <c:pt idx="4597">
                  <c:v>-2.0713428276610748E-11</c:v>
                </c:pt>
                <c:pt idx="4598">
                  <c:v>-1.9526912097476615E-11</c:v>
                </c:pt>
                <c:pt idx="4599">
                  <c:v>-1.8332706500187077E-11</c:v>
                </c:pt>
                <c:pt idx="4600">
                  <c:v>-1.7132119069323834E-11</c:v>
                </c:pt>
                <c:pt idx="4601">
                  <c:v>-1.5926043863899651E-11</c:v>
                </c:pt>
                <c:pt idx="4602">
                  <c:v>-1.4716180293968448E-11</c:v>
                </c:pt>
                <c:pt idx="4603">
                  <c:v>-1.35034764357238E-11</c:v>
                </c:pt>
                <c:pt idx="4604">
                  <c:v>-1.2289347902564278E-11</c:v>
                </c:pt>
                <c:pt idx="4605">
                  <c:v>-1.107456524854509E-11</c:v>
                </c:pt>
                <c:pt idx="4606">
                  <c:v>-9.8609169324391945E-12</c:v>
                </c:pt>
                <c:pt idx="4607">
                  <c:v>-8.6490975288453936E-12</c:v>
                </c:pt>
                <c:pt idx="4608">
                  <c:v>-7.4404817274691293E-12</c:v>
                </c:pt>
                <c:pt idx="4609">
                  <c:v>-6.2363448292585084E-12</c:v>
                </c:pt>
                <c:pt idx="4610">
                  <c:v>-5.0375273437558449E-12</c:v>
                </c:pt>
                <c:pt idx="4611">
                  <c:v>-3.8450988013376152E-12</c:v>
                </c:pt>
                <c:pt idx="4612">
                  <c:v>-2.6603554479304753E-12</c:v>
                </c:pt>
                <c:pt idx="4613">
                  <c:v>-1.4844848911990101E-12</c:v>
                </c:pt>
                <c:pt idx="4614">
                  <c:v>-3.1834178946408206E-13</c:v>
                </c:pt>
                <c:pt idx="4615">
                  <c:v>8.3688825852214366E-13</c:v>
                </c:pt>
                <c:pt idx="4616">
                  <c:v>1.9802460447239649E-12</c:v>
                </c:pt>
                <c:pt idx="4617">
                  <c:v>3.1108899228277254E-12</c:v>
                </c:pt>
                <c:pt idx="4618">
                  <c:v>4.2278759287382122E-12</c:v>
                </c:pt>
                <c:pt idx="4619">
                  <c:v>5.3299378710362602E-12</c:v>
                </c:pt>
                <c:pt idx="4620">
                  <c:v>6.4161555680319471E-12</c:v>
                </c:pt>
                <c:pt idx="4621">
                  <c:v>7.485956917442842E-12</c:v>
                </c:pt>
                <c:pt idx="4622">
                  <c:v>8.5381207301037856E-12</c:v>
                </c:pt>
                <c:pt idx="4623">
                  <c:v>9.5719999728447332E-12</c:v>
                </c:pt>
                <c:pt idx="4624">
                  <c:v>1.0586746571460073E-11</c:v>
                </c:pt>
                <c:pt idx="4625">
                  <c:v>1.1581424352104567E-11</c:v>
                </c:pt>
                <c:pt idx="4626">
                  <c:v>1.2555232963522939E-11</c:v>
                </c:pt>
                <c:pt idx="4627">
                  <c:v>1.3507509711786169E-11</c:v>
                </c:pt>
                <c:pt idx="4628">
                  <c:v>1.4437842373077592E-11</c:v>
                </c:pt>
                <c:pt idx="4629">
                  <c:v>1.5344960715592231E-11</c:v>
                </c:pt>
                <c:pt idx="4630">
                  <c:v>1.6228736599095345E-11</c:v>
                </c:pt>
                <c:pt idx="4631">
                  <c:v>1.7087965178986366E-11</c:v>
                </c:pt>
                <c:pt idx="4632">
                  <c:v>1.7922697975629451E-11</c:v>
                </c:pt>
                <c:pt idx="4633">
                  <c:v>1.8731912956772862E-11</c:v>
                </c:pt>
                <c:pt idx="4634">
                  <c:v>1.9514959327030097E-11</c:v>
                </c:pt>
                <c:pt idx="4635">
                  <c:v>2.0271892042160577E-11</c:v>
                </c:pt>
                <c:pt idx="4636">
                  <c:v>2.1001585824231722E-11</c:v>
                </c:pt>
                <c:pt idx="4637">
                  <c:v>2.1703956948069931E-11</c:v>
                </c:pt>
                <c:pt idx="4638">
                  <c:v>2.2378632259358581E-11</c:v>
                </c:pt>
                <c:pt idx="4639">
                  <c:v>2.3024950404980632E-11</c:v>
                </c:pt>
                <c:pt idx="4640">
                  <c:v>2.3642851185746014E-11</c:v>
                </c:pt>
                <c:pt idx="4641">
                  <c:v>2.4231544406446486E-11</c:v>
                </c:pt>
                <c:pt idx="4642">
                  <c:v>2.4791287293228443E-11</c:v>
                </c:pt>
                <c:pt idx="4643">
                  <c:v>2.5321498117367224E-11</c:v>
                </c:pt>
                <c:pt idx="4644">
                  <c:v>2.5821978385487342E-11</c:v>
                </c:pt>
                <c:pt idx="4645">
                  <c:v>2.6292691681482971E-11</c:v>
                </c:pt>
                <c:pt idx="4646">
                  <c:v>2.6733209382878714E-11</c:v>
                </c:pt>
                <c:pt idx="4647">
                  <c:v>2.714359960824552E-11</c:v>
                </c:pt>
                <c:pt idx="4648">
                  <c:v>2.7523539748735853E-11</c:v>
                </c:pt>
                <c:pt idx="4649">
                  <c:v>2.7873094275008705E-11</c:v>
                </c:pt>
                <c:pt idx="4650">
                  <c:v>2.8192271239633992E-11</c:v>
                </c:pt>
                <c:pt idx="4651">
                  <c:v>2.8481022809524607E-11</c:v>
                </c:pt>
                <c:pt idx="4652">
                  <c:v>2.873935676155815E-11</c:v>
                </c:pt>
                <c:pt idx="4653">
                  <c:v>2.8967114852304485E-11</c:v>
                </c:pt>
                <c:pt idx="4654">
                  <c:v>2.9164528285066442E-11</c:v>
                </c:pt>
                <c:pt idx="4655">
                  <c:v>2.9331662895329871E-11</c:v>
                </c:pt>
                <c:pt idx="4656">
                  <c:v>2.9468752456360093E-11</c:v>
                </c:pt>
                <c:pt idx="4657">
                  <c:v>2.9575865793057487E-11</c:v>
                </c:pt>
                <c:pt idx="4658">
                  <c:v>2.9653128949798867E-11</c:v>
                </c:pt>
                <c:pt idx="4659">
                  <c:v>2.9700725256599837E-11</c:v>
                </c:pt>
                <c:pt idx="4660">
                  <c:v>2.9719117383311014E-11</c:v>
                </c:pt>
                <c:pt idx="4661">
                  <c:v>2.9708381159377305E-11</c:v>
                </c:pt>
                <c:pt idx="4662">
                  <c:v>2.9668760583509438E-11</c:v>
                </c:pt>
                <c:pt idx="4663">
                  <c:v>2.9600667667079473E-11</c:v>
                </c:pt>
                <c:pt idx="4664">
                  <c:v>2.9504460178844976E-11</c:v>
                </c:pt>
                <c:pt idx="4665">
                  <c:v>2.9380552403258344E-11</c:v>
                </c:pt>
                <c:pt idx="4666">
                  <c:v>2.9229081757031643E-11</c:v>
                </c:pt>
                <c:pt idx="4667">
                  <c:v>2.9050685577023628E-11</c:v>
                </c:pt>
                <c:pt idx="4668">
                  <c:v>2.8845723545063448E-11</c:v>
                </c:pt>
                <c:pt idx="4669">
                  <c:v>2.8614832330489822E-11</c:v>
                </c:pt>
                <c:pt idx="4670">
                  <c:v>2.835814791610097E-11</c:v>
                </c:pt>
                <c:pt idx="4671">
                  <c:v>2.8076304232977168E-11</c:v>
                </c:pt>
                <c:pt idx="4672">
                  <c:v>2.7769877436131283E-11</c:v>
                </c:pt>
                <c:pt idx="4673">
                  <c:v>2.7439385245799519E-11</c:v>
                </c:pt>
                <c:pt idx="4674">
                  <c:v>2.7085397266261832E-11</c:v>
                </c:pt>
                <c:pt idx="4675">
                  <c:v>2.6708423216416661E-11</c:v>
                </c:pt>
                <c:pt idx="4676">
                  <c:v>2.630902316248339E-11</c:v>
                </c:pt>
                <c:pt idx="4677">
                  <c:v>2.5888028731723372E-11</c:v>
                </c:pt>
                <c:pt idx="4678">
                  <c:v>2.5445543040771557E-11</c:v>
                </c:pt>
                <c:pt idx="4679">
                  <c:v>2.4982716142716422E-11</c:v>
                </c:pt>
                <c:pt idx="4680">
                  <c:v>2.4500078745264056E-11</c:v>
                </c:pt>
                <c:pt idx="4681">
                  <c:v>2.3998096338710402E-11</c:v>
                </c:pt>
                <c:pt idx="4682">
                  <c:v>2.3477723288992805E-11</c:v>
                </c:pt>
                <c:pt idx="4683">
                  <c:v>2.293929156262562E-11</c:v>
                </c:pt>
                <c:pt idx="4684">
                  <c:v>2.2383841910071585E-11</c:v>
                </c:pt>
                <c:pt idx="4685">
                  <c:v>2.1811790483015077E-11</c:v>
                </c:pt>
                <c:pt idx="4686">
                  <c:v>2.1224037912845204E-11</c:v>
                </c:pt>
                <c:pt idx="4687">
                  <c:v>2.0621190981963112E-11</c:v>
                </c:pt>
                <c:pt idx="4688">
                  <c:v>2.000411653610824E-11</c:v>
                </c:pt>
                <c:pt idx="4689">
                  <c:v>1.937349617078702E-11</c:v>
                </c:pt>
                <c:pt idx="4690">
                  <c:v>1.8730047027786448E-11</c:v>
                </c:pt>
                <c:pt idx="4691">
                  <c:v>1.8074520524807228E-11</c:v>
                </c:pt>
                <c:pt idx="4692">
                  <c:v>1.7407701064282847E-11</c:v>
                </c:pt>
                <c:pt idx="4693">
                  <c:v>1.6730293700549527E-11</c:v>
                </c:pt>
                <c:pt idx="4694">
                  <c:v>1.6043033833746064E-11</c:v>
                </c:pt>
                <c:pt idx="4695">
                  <c:v>1.5346796887313078E-11</c:v>
                </c:pt>
                <c:pt idx="4696">
                  <c:v>1.4642263881357371E-11</c:v>
                </c:pt>
                <c:pt idx="4697">
                  <c:v>1.3930031081777107E-11</c:v>
                </c:pt>
                <c:pt idx="4698">
                  <c:v>1.3211385771226507E-11</c:v>
                </c:pt>
                <c:pt idx="4699">
                  <c:v>1.248652849661993E-11</c:v>
                </c:pt>
                <c:pt idx="4700">
                  <c:v>1.1756570065882245E-11</c:v>
                </c:pt>
                <c:pt idx="4701">
                  <c:v>1.1022197868049144E-11</c:v>
                </c:pt>
                <c:pt idx="4702">
                  <c:v>1.02840075217817E-11</c:v>
                </c:pt>
                <c:pt idx="4703">
                  <c:v>9.5430565638085803E-12</c:v>
                </c:pt>
                <c:pt idx="4704">
                  <c:v>8.7996417772872663E-12</c:v>
                </c:pt>
                <c:pt idx="4705">
                  <c:v>8.0549630982118096E-12</c:v>
                </c:pt>
                <c:pt idx="4706">
                  <c:v>7.3094568523413283E-12</c:v>
                </c:pt>
                <c:pt idx="4707">
                  <c:v>6.5640155729855729E-12</c:v>
                </c:pt>
                <c:pt idx="4708">
                  <c:v>5.8193204420249216E-12</c:v>
                </c:pt>
                <c:pt idx="4709">
                  <c:v>5.076061913093912E-12</c:v>
                </c:pt>
                <c:pt idx="4710">
                  <c:v>4.3349382952536121E-12</c:v>
                </c:pt>
                <c:pt idx="4711">
                  <c:v>3.596654343089638E-12</c:v>
                </c:pt>
                <c:pt idx="4712">
                  <c:v>2.8620308768503099E-12</c:v>
                </c:pt>
                <c:pt idx="4713">
                  <c:v>2.1315593001017516E-12</c:v>
                </c:pt>
                <c:pt idx="4714">
                  <c:v>1.4061773730093374E-12</c:v>
                </c:pt>
                <c:pt idx="4715">
                  <c:v>6.862686403261091E-13</c:v>
                </c:pt>
                <c:pt idx="4716">
                  <c:v>-2.7561771009510433E-14</c:v>
                </c:pt>
                <c:pt idx="4717">
                  <c:v>-7.3437747412186832E-13</c:v>
                </c:pt>
                <c:pt idx="4718">
                  <c:v>-1.4338003300262992E-12</c:v>
                </c:pt>
                <c:pt idx="4719">
                  <c:v>-2.1251235823288624E-12</c:v>
                </c:pt>
                <c:pt idx="4720">
                  <c:v>-2.8078682644495302E-12</c:v>
                </c:pt>
                <c:pt idx="4721">
                  <c:v>-3.4812293653206719E-12</c:v>
                </c:pt>
                <c:pt idx="4722">
                  <c:v>-4.1448542431524895E-12</c:v>
                </c:pt>
                <c:pt idx="4723">
                  <c:v>-4.7979556840662378E-12</c:v>
                </c:pt>
                <c:pt idx="4724">
                  <c:v>-5.4403123182712214E-12</c:v>
                </c:pt>
                <c:pt idx="4725">
                  <c:v>-6.0710485676233988E-12</c:v>
                </c:pt>
                <c:pt idx="4726">
                  <c:v>-6.68996808263152E-12</c:v>
                </c:pt>
                <c:pt idx="4727">
                  <c:v>-7.296333642090116E-12</c:v>
                </c:pt>
                <c:pt idx="4728">
                  <c:v>-7.8899784957732785E-12</c:v>
                </c:pt>
                <c:pt idx="4729">
                  <c:v>-8.4703082572493231E-12</c:v>
                </c:pt>
                <c:pt idx="4730">
                  <c:v>-9.0366350373855342E-12</c:v>
                </c:pt>
                <c:pt idx="4731">
                  <c:v>-9.5887335947453401E-12</c:v>
                </c:pt>
                <c:pt idx="4732">
                  <c:v>-1.0126398256812559E-11</c:v>
                </c:pt>
                <c:pt idx="4733">
                  <c:v>-1.064888878975931E-11</c:v>
                </c:pt>
                <c:pt idx="4734">
                  <c:v>-1.1156263617534268E-11</c:v>
                </c:pt>
                <c:pt idx="4735">
                  <c:v>-1.1647937452935829E-11</c:v>
                </c:pt>
                <c:pt idx="4736">
                  <c:v>-1.2123459343685249E-11</c:v>
                </c:pt>
                <c:pt idx="4737">
                  <c:v>-1.2582624553075848E-11</c:v>
                </c:pt>
                <c:pt idx="4738">
                  <c:v>-1.3025142319280061E-11</c:v>
                </c:pt>
                <c:pt idx="4739">
                  <c:v>-1.34507476712474E-11</c:v>
                </c:pt>
                <c:pt idx="4740">
                  <c:v>-1.3859313211533317E-11</c:v>
                </c:pt>
                <c:pt idx="4741">
                  <c:v>-1.4250294731831068E-11</c:v>
                </c:pt>
                <c:pt idx="4742">
                  <c:v>-1.4623731106879295E-11</c:v>
                </c:pt>
                <c:pt idx="4743">
                  <c:v>-1.4979467797331815E-11</c:v>
                </c:pt>
                <c:pt idx="4744">
                  <c:v>-1.5317157474243291E-11</c:v>
                </c:pt>
                <c:pt idx="4745">
                  <c:v>-1.5636704697997281E-11</c:v>
                </c:pt>
                <c:pt idx="4746">
                  <c:v>-1.593804442842223E-11</c:v>
                </c:pt>
                <c:pt idx="4747">
                  <c:v>-1.6221031522019665E-11</c:v>
                </c:pt>
                <c:pt idx="4748">
                  <c:v>-1.64854412161474E-11</c:v>
                </c:pt>
                <c:pt idx="4749">
                  <c:v>-1.6731302644642058E-11</c:v>
                </c:pt>
                <c:pt idx="4750">
                  <c:v>-1.6958566184073599E-11</c:v>
                </c:pt>
                <c:pt idx="4751">
                  <c:v>-1.7167103831304404E-11</c:v>
                </c:pt>
                <c:pt idx="4752">
                  <c:v>-1.7356931590036478E-11</c:v>
                </c:pt>
                <c:pt idx="4753">
                  <c:v>-1.7527987732552263E-11</c:v>
                </c:pt>
                <c:pt idx="4754">
                  <c:v>-1.7680577159729327E-11</c:v>
                </c:pt>
                <c:pt idx="4755">
                  <c:v>-1.7814372435670999E-11</c:v>
                </c:pt>
                <c:pt idx="4756">
                  <c:v>-1.7929524210755154E-11</c:v>
                </c:pt>
                <c:pt idx="4757">
                  <c:v>-1.8026217297276006E-11</c:v>
                </c:pt>
                <c:pt idx="4758">
                  <c:v>-1.8104559777009843E-11</c:v>
                </c:pt>
                <c:pt idx="4759">
                  <c:v>-1.8164472074018782E-11</c:v>
                </c:pt>
                <c:pt idx="4760">
                  <c:v>-1.8205909059852781E-11</c:v>
                </c:pt>
                <c:pt idx="4761">
                  <c:v>-1.822952621373682E-11</c:v>
                </c:pt>
                <c:pt idx="4762">
                  <c:v>-1.8235125302798788E-11</c:v>
                </c:pt>
                <c:pt idx="4763">
                  <c:v>-1.8222764563991273E-11</c:v>
                </c:pt>
                <c:pt idx="4764">
                  <c:v>-1.8192980674402559E-11</c:v>
                </c:pt>
                <c:pt idx="4765">
                  <c:v>-1.8145678421149641E-11</c:v>
                </c:pt>
                <c:pt idx="4766">
                  <c:v>-1.808112976266055E-11</c:v>
                </c:pt>
                <c:pt idx="4767">
                  <c:v>-1.7999751612730023E-11</c:v>
                </c:pt>
                <c:pt idx="4768">
                  <c:v>-1.7901550526252862E-11</c:v>
                </c:pt>
                <c:pt idx="4769">
                  <c:v>-1.7787010643984952E-11</c:v>
                </c:pt>
                <c:pt idx="4770">
                  <c:v>-1.765609422779356E-11</c:v>
                </c:pt>
                <c:pt idx="4771">
                  <c:v>-1.7509240567542991E-11</c:v>
                </c:pt>
                <c:pt idx="4772">
                  <c:v>-1.7346921568822629E-11</c:v>
                </c:pt>
                <c:pt idx="4773">
                  <c:v>-1.7169197312055578E-11</c:v>
                </c:pt>
                <c:pt idx="4774">
                  <c:v>-1.6976381806640436E-11</c:v>
                </c:pt>
                <c:pt idx="4775">
                  <c:v>-1.6769042583936027E-11</c:v>
                </c:pt>
                <c:pt idx="4776">
                  <c:v>-1.6547445152060688E-11</c:v>
                </c:pt>
                <c:pt idx="4777">
                  <c:v>-1.631166355852213E-11</c:v>
                </c:pt>
                <c:pt idx="4778">
                  <c:v>-1.6062357061384861E-11</c:v>
                </c:pt>
                <c:pt idx="4779">
                  <c:v>-1.5799770419046001E-11</c:v>
                </c:pt>
                <c:pt idx="4780">
                  <c:v>-1.5524399490737214E-11</c:v>
                </c:pt>
                <c:pt idx="4781">
                  <c:v>-1.5236435568646492E-11</c:v>
                </c:pt>
                <c:pt idx="4782">
                  <c:v>-1.493654195538845E-11</c:v>
                </c:pt>
                <c:pt idx="4783">
                  <c:v>-1.4624854163141072E-11</c:v>
                </c:pt>
                <c:pt idx="4784">
                  <c:v>-1.4302089515834314E-11</c:v>
                </c:pt>
                <c:pt idx="4785">
                  <c:v>-1.3968214240801884E-11</c:v>
                </c:pt>
                <c:pt idx="4786">
                  <c:v>-1.36242191658421E-11</c:v>
                </c:pt>
                <c:pt idx="4787">
                  <c:v>-1.3270120639769233E-11</c:v>
                </c:pt>
                <c:pt idx="4788">
                  <c:v>-1.2906625171562869E-11</c:v>
                </c:pt>
                <c:pt idx="4789">
                  <c:v>-1.2534018495424771E-11</c:v>
                </c:pt>
                <c:pt idx="4790">
                  <c:v>-1.2152608932398033E-11</c:v>
                </c:pt>
                <c:pt idx="4791">
                  <c:v>-1.1763392781785538E-11</c:v>
                </c:pt>
                <c:pt idx="4792">
                  <c:v>-1.136616618567777E-11</c:v>
                </c:pt>
                <c:pt idx="4793">
                  <c:v>-1.0961855827917131E-11</c:v>
                </c:pt>
                <c:pt idx="4794">
                  <c:v>-1.0550519751090156E-11</c:v>
                </c:pt>
                <c:pt idx="4795">
                  <c:v>-1.0132900875906221E-11</c:v>
                </c:pt>
                <c:pt idx="4796">
                  <c:v>-9.7094269972136098E-12</c:v>
                </c:pt>
                <c:pt idx="4797">
                  <c:v>-9.2806540604292712E-12</c:v>
                </c:pt>
                <c:pt idx="4798">
                  <c:v>-8.8469322732207873E-12</c:v>
                </c:pt>
                <c:pt idx="4799">
                  <c:v>-8.4087383432603394E-12</c:v>
                </c:pt>
                <c:pt idx="4800">
                  <c:v>-7.9666746422148094E-12</c:v>
                </c:pt>
                <c:pt idx="4801">
                  <c:v>-7.5209132522511518E-12</c:v>
                </c:pt>
                <c:pt idx="4802">
                  <c:v>-7.072194319685239E-12</c:v>
                </c:pt>
                <c:pt idx="4803">
                  <c:v>-6.6209370252751888E-12</c:v>
                </c:pt>
                <c:pt idx="4804">
                  <c:v>-6.1674607741983894E-12</c:v>
                </c:pt>
                <c:pt idx="4805">
                  <c:v>-5.7124284281600505E-12</c:v>
                </c:pt>
                <c:pt idx="4806">
                  <c:v>-5.2561793128647987E-12</c:v>
                </c:pt>
                <c:pt idx="4807">
                  <c:v>-4.7989504031498913E-12</c:v>
                </c:pt>
                <c:pt idx="4808">
                  <c:v>-4.3418746643238983E-12</c:v>
                </c:pt>
                <c:pt idx="4809">
                  <c:v>-3.8846487253577408E-12</c:v>
                </c:pt>
                <c:pt idx="4810">
                  <c:v>-3.4281965574414484E-12</c:v>
                </c:pt>
                <c:pt idx="4811">
                  <c:v>-2.9726702184109699E-12</c:v>
                </c:pt>
                <c:pt idx="4812">
                  <c:v>-2.5185592250256903E-12</c:v>
                </c:pt>
                <c:pt idx="4813">
                  <c:v>-2.0663566394920413E-12</c:v>
                </c:pt>
                <c:pt idx="4814">
                  <c:v>-1.6166692501603E-12</c:v>
                </c:pt>
                <c:pt idx="4815">
                  <c:v>-1.1694395795364892E-12</c:v>
                </c:pt>
                <c:pt idx="4816">
                  <c:v>-7.2549936714004998E-13</c:v>
                </c:pt>
                <c:pt idx="4817">
                  <c:v>-2.8490341282866139E-13</c:v>
                </c:pt>
                <c:pt idx="4818">
                  <c:v>1.5151692513622952E-13</c:v>
                </c:pt>
                <c:pt idx="4819">
                  <c:v>5.8393089241331958E-13</c:v>
                </c:pt>
                <c:pt idx="4820">
                  <c:v>1.0111776663299698E-12</c:v>
                </c:pt>
                <c:pt idx="4821">
                  <c:v>1.4335426994761409E-12</c:v>
                </c:pt>
                <c:pt idx="4822">
                  <c:v>1.8506490712549199E-12</c:v>
                </c:pt>
                <c:pt idx="4823">
                  <c:v>2.2616802964000691E-12</c:v>
                </c:pt>
                <c:pt idx="4824">
                  <c:v>2.6667133445009275E-12</c:v>
                </c:pt>
                <c:pt idx="4825">
                  <c:v>3.0653871116368981E-12</c:v>
                </c:pt>
                <c:pt idx="4826">
                  <c:v>3.4571251910189607E-12</c:v>
                </c:pt>
                <c:pt idx="4827">
                  <c:v>3.8416916967343214E-12</c:v>
                </c:pt>
                <c:pt idx="4828">
                  <c:v>4.2188588947092185E-12</c:v>
                </c:pt>
                <c:pt idx="4829">
                  <c:v>4.5885189079811572E-12</c:v>
                </c:pt>
                <c:pt idx="4830">
                  <c:v>4.9501292727377119E-12</c:v>
                </c:pt>
                <c:pt idx="4831">
                  <c:v>5.3032687014630655E-12</c:v>
                </c:pt>
                <c:pt idx="4832">
                  <c:v>5.6479707850851535E-12</c:v>
                </c:pt>
                <c:pt idx="4833">
                  <c:v>5.9839474552468154E-12</c:v>
                </c:pt>
                <c:pt idx="4834">
                  <c:v>6.3107006077093614E-12</c:v>
                </c:pt>
                <c:pt idx="4835">
                  <c:v>6.6285218864739139E-12</c:v>
                </c:pt>
                <c:pt idx="4836">
                  <c:v>6.936494847641015E-12</c:v>
                </c:pt>
                <c:pt idx="4837">
                  <c:v>7.2349379969018155E-12</c:v>
                </c:pt>
                <c:pt idx="4838">
                  <c:v>7.5232958938113817E-12</c:v>
                </c:pt>
                <c:pt idx="4839">
                  <c:v>7.8018049952006946E-12</c:v>
                </c:pt>
                <c:pt idx="4840">
                  <c:v>8.0698288100635236E-12</c:v>
                </c:pt>
                <c:pt idx="4841">
                  <c:v>8.3275237037818348E-12</c:v>
                </c:pt>
                <c:pt idx="4842">
                  <c:v>8.5747291247921641E-12</c:v>
                </c:pt>
                <c:pt idx="4843">
                  <c:v>8.8111900786441856E-12</c:v>
                </c:pt>
                <c:pt idx="4844">
                  <c:v>9.0370016262090413E-12</c:v>
                </c:pt>
                <c:pt idx="4845">
                  <c:v>9.2514990490023618E-12</c:v>
                </c:pt>
                <c:pt idx="4846">
                  <c:v>9.4551455958493705E-12</c:v>
                </c:pt>
                <c:pt idx="4847">
                  <c:v>9.6476454502903935E-12</c:v>
                </c:pt>
                <c:pt idx="4848">
                  <c:v>9.8288322344424786E-12</c:v>
                </c:pt>
                <c:pt idx="4849">
                  <c:v>9.9986693132282645E-12</c:v>
                </c:pt>
                <c:pt idx="4850">
                  <c:v>1.0157250077305912E-11</c:v>
                </c:pt>
                <c:pt idx="4851">
                  <c:v>1.0304354115426051E-11</c:v>
                </c:pt>
                <c:pt idx="4852">
                  <c:v>1.0440113588407444E-11</c:v>
                </c:pt>
                <c:pt idx="4853">
                  <c:v>1.0564347314055866E-11</c:v>
                </c:pt>
                <c:pt idx="4854">
                  <c:v>1.0677116075982396E-11</c:v>
                </c:pt>
                <c:pt idx="4855">
                  <c:v>1.077838973259517E-11</c:v>
                </c:pt>
                <c:pt idx="4856">
                  <c:v>1.0868158393935278E-11</c:v>
                </c:pt>
                <c:pt idx="4857">
                  <c:v>1.0946654599511313E-11</c:v>
                </c:pt>
                <c:pt idx="4858">
                  <c:v>1.1013798318794698E-11</c:v>
                </c:pt>
                <c:pt idx="4859">
                  <c:v>1.1069530109014689E-11</c:v>
                </c:pt>
                <c:pt idx="4860">
                  <c:v>1.1113922207349755E-11</c:v>
                </c:pt>
                <c:pt idx="4861">
                  <c:v>1.1147178579958624E-11</c:v>
                </c:pt>
                <c:pt idx="4862">
                  <c:v>1.1169190861103179E-11</c:v>
                </c:pt>
                <c:pt idx="4863">
                  <c:v>1.1180093472473655E-11</c:v>
                </c:pt>
                <c:pt idx="4864">
                  <c:v>1.118015258837561E-11</c:v>
                </c:pt>
                <c:pt idx="4865">
                  <c:v>1.1169210991598112E-11</c:v>
                </c:pt>
                <c:pt idx="4866">
                  <c:v>1.114746517703445E-11</c:v>
                </c:pt>
                <c:pt idx="4867">
                  <c:v>1.1115243234952659E-11</c:v>
                </c:pt>
                <c:pt idx="4868">
                  <c:v>1.107244964799635E-11</c:v>
                </c:pt>
                <c:pt idx="4869">
                  <c:v>1.1019342336734725E-11</c:v>
                </c:pt>
                <c:pt idx="4870">
                  <c:v>1.0955977418800427E-11</c:v>
                </c:pt>
                <c:pt idx="4871">
                  <c:v>1.0882542127977703E-11</c:v>
                </c:pt>
                <c:pt idx="4872">
                  <c:v>1.0799243625939211E-11</c:v>
                </c:pt>
                <c:pt idx="4873">
                  <c:v>1.0706197796184012E-11</c:v>
                </c:pt>
                <c:pt idx="4874">
                  <c:v>1.0603540065137968E-11</c:v>
                </c:pt>
                <c:pt idx="4875">
                  <c:v>1.049164722848415E-11</c:v>
                </c:pt>
                <c:pt idx="4876">
                  <c:v>1.0370693126988769E-11</c:v>
                </c:pt>
                <c:pt idx="4877">
                  <c:v>1.0240759417545325E-11</c:v>
                </c:pt>
                <c:pt idx="4878">
                  <c:v>1.0102057350634321E-11</c:v>
                </c:pt>
                <c:pt idx="4879">
                  <c:v>9.9549274877099989E-12</c:v>
                </c:pt>
                <c:pt idx="4880">
                  <c:v>9.7996173589440017E-12</c:v>
                </c:pt>
                <c:pt idx="4881">
                  <c:v>9.6360591063707592E-12</c:v>
                </c:pt>
                <c:pt idx="4882">
                  <c:v>9.4647573359095343E-12</c:v>
                </c:pt>
                <c:pt idx="4883">
                  <c:v>9.285900598858211E-12</c:v>
                </c:pt>
                <c:pt idx="4884">
                  <c:v>9.0998051277961009E-12</c:v>
                </c:pt>
                <c:pt idx="4885">
                  <c:v>8.9064703813227605E-12</c:v>
                </c:pt>
                <c:pt idx="4886">
                  <c:v>8.7064668441663095E-12</c:v>
                </c:pt>
                <c:pt idx="4887">
                  <c:v>8.4998254140783983E-12</c:v>
                </c:pt>
                <c:pt idx="4888">
                  <c:v>8.2869251789025405E-12</c:v>
                </c:pt>
                <c:pt idx="4889">
                  <c:v>8.0680489152456309E-12</c:v>
                </c:pt>
                <c:pt idx="4890">
                  <c:v>7.8432716437990507E-12</c:v>
                </c:pt>
                <c:pt idx="4891">
                  <c:v>7.6132373533360304E-12</c:v>
                </c:pt>
                <c:pt idx="4892">
                  <c:v>7.377826291737369E-12</c:v>
                </c:pt>
                <c:pt idx="4893">
                  <c:v>7.1375978058764899E-12</c:v>
                </c:pt>
                <c:pt idx="4894">
                  <c:v>6.8925686380690986E-12</c:v>
                </c:pt>
                <c:pt idx="4895">
                  <c:v>6.6434337055291392E-12</c:v>
                </c:pt>
                <c:pt idx="4896">
                  <c:v>6.3900113151462603E-12</c:v>
                </c:pt>
                <c:pt idx="4897">
                  <c:v>6.1330190407525977E-12</c:v>
                </c:pt>
                <c:pt idx="4898">
                  <c:v>5.8722968806598914E-12</c:v>
                </c:pt>
                <c:pt idx="4899">
                  <c:v>5.60858312335865E-12</c:v>
                </c:pt>
                <c:pt idx="4900">
                  <c:v>5.341848516858429E-12</c:v>
                </c:pt>
                <c:pt idx="4901">
                  <c:v>5.0724059911411892E-12</c:v>
                </c:pt>
                <c:pt idx="4902">
                  <c:v>4.800688109069131E-12</c:v>
                </c:pt>
                <c:pt idx="4903">
                  <c:v>4.5268024693031403E-12</c:v>
                </c:pt>
                <c:pt idx="4904">
                  <c:v>4.2511973293908916E-12</c:v>
                </c:pt>
                <c:pt idx="4905">
                  <c:v>3.9742170035020209E-12</c:v>
                </c:pt>
                <c:pt idx="4906">
                  <c:v>3.695879302964E-12</c:v>
                </c:pt>
                <c:pt idx="4907">
                  <c:v>3.4166521762363297E-12</c:v>
                </c:pt>
                <c:pt idx="4908">
                  <c:v>3.1367870581855402E-12</c:v>
                </c:pt>
                <c:pt idx="4909">
                  <c:v>2.8565403975247106E-12</c:v>
                </c:pt>
                <c:pt idx="4910">
                  <c:v>2.5760621175978804E-12</c:v>
                </c:pt>
                <c:pt idx="4911">
                  <c:v>2.2959502117334304E-12</c:v>
                </c:pt>
                <c:pt idx="4912">
                  <c:v>2.0162510276134592E-12</c:v>
                </c:pt>
                <c:pt idx="4913">
                  <c:v>1.737235910223244E-12</c:v>
                </c:pt>
                <c:pt idx="4914">
                  <c:v>1.459289668605146E-12</c:v>
                </c:pt>
                <c:pt idx="4915">
                  <c:v>1.1824659784059117E-12</c:v>
                </c:pt>
                <c:pt idx="4916">
                  <c:v>9.071530106184799E-13</c:v>
                </c:pt>
                <c:pt idx="4917">
                  <c:v>6.3351781862806888E-13</c:v>
                </c:pt>
                <c:pt idx="4918">
                  <c:v>3.6217197467006176E-13</c:v>
                </c:pt>
                <c:pt idx="4919">
                  <c:v>9.2838809372924431E-14</c:v>
                </c:pt>
                <c:pt idx="4920">
                  <c:v>-1.7387071926448994E-13</c:v>
                </c:pt>
                <c:pt idx="4921">
                  <c:v>-4.3779077597244849E-13</c:v>
                </c:pt>
                <c:pt idx="4922">
                  <c:v>-6.9897908026596525E-13</c:v>
                </c:pt>
                <c:pt idx="4923">
                  <c:v>-9.5682919846882489E-13</c:v>
                </c:pt>
                <c:pt idx="4924">
                  <c:v>-1.2114032751726995E-12</c:v>
                </c:pt>
                <c:pt idx="4925">
                  <c:v>-1.4623222670410599E-12</c:v>
                </c:pt>
                <c:pt idx="4926">
                  <c:v>-1.7094325260752154E-12</c:v>
                </c:pt>
                <c:pt idx="4927">
                  <c:v>-1.9523621521131973E-12</c:v>
                </c:pt>
                <c:pt idx="4928">
                  <c:v>-2.1911875602566509E-12</c:v>
                </c:pt>
                <c:pt idx="4929">
                  <c:v>-2.4255457276239727E-12</c:v>
                </c:pt>
                <c:pt idx="4930">
                  <c:v>-2.6554117658701019E-12</c:v>
                </c:pt>
                <c:pt idx="4931">
                  <c:v>-2.8804331946848741E-12</c:v>
                </c:pt>
                <c:pt idx="4932">
                  <c:v>-3.1004854512218884E-12</c:v>
                </c:pt>
                <c:pt idx="4933">
                  <c:v>-3.3153392114162599E-12</c:v>
                </c:pt>
                <c:pt idx="4934">
                  <c:v>-3.5249938351432293E-12</c:v>
                </c:pt>
                <c:pt idx="4935">
                  <c:v>-3.7292336450156551E-12</c:v>
                </c:pt>
                <c:pt idx="4936">
                  <c:v>-3.9277393061927256E-12</c:v>
                </c:pt>
                <c:pt idx="4937">
                  <c:v>-4.1205322623504517E-12</c:v>
                </c:pt>
                <c:pt idx="4938">
                  <c:v>-4.3076420045578548E-12</c:v>
                </c:pt>
                <c:pt idx="4939">
                  <c:v>-4.488551284352601E-12</c:v>
                </c:pt>
                <c:pt idx="4940">
                  <c:v>-4.66352869455748E-12</c:v>
                </c:pt>
                <c:pt idx="4941">
                  <c:v>-4.8320746586395977E-12</c:v>
                </c:pt>
                <c:pt idx="4942">
                  <c:v>-4.994365010463799E-12</c:v>
                </c:pt>
                <c:pt idx="4943">
                  <c:v>-5.150474116058808E-12</c:v>
                </c:pt>
                <c:pt idx="4944">
                  <c:v>-5.2999310502003419E-12</c:v>
                </c:pt>
                <c:pt idx="4945">
                  <c:v>-5.4428300729991008E-12</c:v>
                </c:pt>
                <c:pt idx="4946">
                  <c:v>-5.5790537149915555E-12</c:v>
                </c:pt>
                <c:pt idx="4947">
                  <c:v>-5.7086060727874837E-12</c:v>
                </c:pt>
                <c:pt idx="4948">
                  <c:v>-5.8311689360332406E-12</c:v>
                </c:pt>
                <c:pt idx="4949">
                  <c:v>-5.9471011916540052E-12</c:v>
                </c:pt>
                <c:pt idx="4950">
                  <c:v>-6.0559957247161365E-12</c:v>
                </c:pt>
                <c:pt idx="4951">
                  <c:v>-6.1581228863682001E-12</c:v>
                </c:pt>
                <c:pt idx="4952">
                  <c:v>-6.2532094136910167E-12</c:v>
                </c:pt>
                <c:pt idx="4953">
                  <c:v>-6.3411047158241804E-12</c:v>
                </c:pt>
                <c:pt idx="4954">
                  <c:v>-6.4222251026015911E-12</c:v>
                </c:pt>
                <c:pt idx="4955">
                  <c:v>-6.4961106211511923E-12</c:v>
                </c:pt>
                <c:pt idx="4956">
                  <c:v>-6.5632015263770136E-12</c:v>
                </c:pt>
                <c:pt idx="4957">
                  <c:v>-6.6230620248906084E-12</c:v>
                </c:pt>
                <c:pt idx="4958">
                  <c:v>-6.6761567197792223E-12</c:v>
                </c:pt>
                <c:pt idx="4959">
                  <c:v>-6.7220743288950464E-12</c:v>
                </c:pt>
                <c:pt idx="4960">
                  <c:v>-6.7608600148673468E-12</c:v>
                </c:pt>
                <c:pt idx="4961">
                  <c:v>-6.793015434804898E-12</c:v>
                </c:pt>
                <c:pt idx="4962">
                  <c:v>-6.8180554874639283E-12</c:v>
                </c:pt>
                <c:pt idx="4963">
                  <c:v>-6.8361736723717173E-12</c:v>
                </c:pt>
                <c:pt idx="4964">
                  <c:v>-6.8474649458832316E-12</c:v>
                </c:pt>
                <c:pt idx="4965">
                  <c:v>-6.8520367433563104E-12</c:v>
                </c:pt>
                <c:pt idx="4966">
                  <c:v>-6.8500089668457509E-12</c:v>
                </c:pt>
                <c:pt idx="4967">
                  <c:v>-6.8412919161470277E-12</c:v>
                </c:pt>
                <c:pt idx="4968">
                  <c:v>-6.825808297148047E-12</c:v>
                </c:pt>
                <c:pt idx="4969">
                  <c:v>-6.8040482853402448E-12</c:v>
                </c:pt>
                <c:pt idx="4970">
                  <c:v>-6.7757371986036153E-12</c:v>
                </c:pt>
                <c:pt idx="4971">
                  <c:v>-6.7412787161424092E-12</c:v>
                </c:pt>
                <c:pt idx="4972">
                  <c:v>-6.7004225286312511E-12</c:v>
                </c:pt>
                <c:pt idx="4973">
                  <c:v>-6.6535965125843908E-12</c:v>
                </c:pt>
                <c:pt idx="4974">
                  <c:v>-6.6006853809330289E-12</c:v>
                </c:pt>
                <c:pt idx="4975">
                  <c:v>-6.5418077244212319E-12</c:v>
                </c:pt>
                <c:pt idx="4976">
                  <c:v>-6.4772048641741004E-12</c:v>
                </c:pt>
                <c:pt idx="4977">
                  <c:v>-6.4069076494784623E-12</c:v>
                </c:pt>
                <c:pt idx="4978">
                  <c:v>-6.331069379429549E-12</c:v>
                </c:pt>
                <c:pt idx="4979">
                  <c:v>-6.2496325810544497E-12</c:v>
                </c:pt>
                <c:pt idx="4980">
                  <c:v>-6.1631060010000041E-12</c:v>
                </c:pt>
                <c:pt idx="4981">
                  <c:v>-6.0712321642679433E-12</c:v>
                </c:pt>
                <c:pt idx="4982">
                  <c:v>-5.974652526171991E-12</c:v>
                </c:pt>
                <c:pt idx="4983">
                  <c:v>-5.8727978573337148E-12</c:v>
                </c:pt>
                <c:pt idx="4984">
                  <c:v>-5.7664415569772256E-12</c:v>
                </c:pt>
                <c:pt idx="4985">
                  <c:v>-5.6553679767897365E-12</c:v>
                </c:pt>
                <c:pt idx="4986">
                  <c:v>-5.5399265175258648E-12</c:v>
                </c:pt>
                <c:pt idx="4987">
                  <c:v>-5.4202542497064774E-12</c:v>
                </c:pt>
                <c:pt idx="4988">
                  <c:v>-5.2966087500812988E-12</c:v>
                </c:pt>
                <c:pt idx="4989">
                  <c:v>-5.1689237750107032E-12</c:v>
                </c:pt>
                <c:pt idx="4990">
                  <c:v>-5.0371420833020274E-12</c:v>
                </c:pt>
                <c:pt idx="4991">
                  <c:v>-4.9019923418976822E-12</c:v>
                </c:pt>
                <c:pt idx="4992">
                  <c:v>-4.76332353485858E-12</c:v>
                </c:pt>
                <c:pt idx="4993">
                  <c:v>-4.6213259464717424E-12</c:v>
                </c:pt>
                <c:pt idx="4994">
                  <c:v>-4.4761978266965767E-12</c:v>
                </c:pt>
                <c:pt idx="4995">
                  <c:v>-4.3280340961044531E-12</c:v>
                </c:pt>
                <c:pt idx="4996">
                  <c:v>-4.1770481129310794E-12</c:v>
                </c:pt>
                <c:pt idx="4997">
                  <c:v>-4.023682413350573E-12</c:v>
                </c:pt>
                <c:pt idx="4998">
                  <c:v>-3.8676092245686987E-12</c:v>
                </c:pt>
                <c:pt idx="4999">
                  <c:v>-3.7093955093398063E-12</c:v>
                </c:pt>
                <c:pt idx="5000">
                  <c:v>-3.5491704048030316E-12</c:v>
                </c:pt>
                <c:pt idx="5001">
                  <c:v>-3.386957992662702E-12</c:v>
                </c:pt>
                <c:pt idx="5002">
                  <c:v>-3.2230100664973762E-12</c:v>
                </c:pt>
                <c:pt idx="5003">
                  <c:v>-3.0574727627037076E-12</c:v>
                </c:pt>
                <c:pt idx="5004">
                  <c:v>-2.8906083007225566E-12</c:v>
                </c:pt>
                <c:pt idx="5005">
                  <c:v>-2.7224616098419361E-12</c:v>
                </c:pt>
                <c:pt idx="5006">
                  <c:v>-2.5533041105243461E-12</c:v>
                </c:pt>
                <c:pt idx="5007">
                  <c:v>-2.3833003383403654E-12</c:v>
                </c:pt>
                <c:pt idx="5008">
                  <c:v>-2.2125076338475582E-12</c:v>
                </c:pt>
                <c:pt idx="5009">
                  <c:v>-2.0414309433319071E-12</c:v>
                </c:pt>
                <c:pt idx="5010">
                  <c:v>-1.8698012623698276E-12</c:v>
                </c:pt>
                <c:pt idx="5011">
                  <c:v>-1.6980186146163102E-12</c:v>
                </c:pt>
                <c:pt idx="5012">
                  <c:v>-1.5262635625123912E-12</c:v>
                </c:pt>
                <c:pt idx="5013">
                  <c:v>-1.354718941589019E-12</c:v>
                </c:pt>
                <c:pt idx="5014">
                  <c:v>-1.1833475064299944E-12</c:v>
                </c:pt>
                <c:pt idx="5015">
                  <c:v>-1.0127798008218665E-12</c:v>
                </c:pt>
                <c:pt idx="5016">
                  <c:v>-8.426485163988001E-13</c:v>
                </c:pt>
                <c:pt idx="5017">
                  <c:v>-6.7336454440042717E-13</c:v>
                </c:pt>
                <c:pt idx="5018">
                  <c:v>-5.050064495828187E-13</c:v>
                </c:pt>
                <c:pt idx="5019">
                  <c:v>-3.3787528095924366E-13</c:v>
                </c:pt>
                <c:pt idx="5020">
                  <c:v>-1.719391620799325E-13</c:v>
                </c:pt>
                <c:pt idx="5021">
                  <c:v>-7.3881071656101269E-15</c:v>
                </c:pt>
                <c:pt idx="5022">
                  <c:v>1.5536627118195466E-13</c:v>
                </c:pt>
                <c:pt idx="5023">
                  <c:v>3.1669025164771478E-13</c:v>
                </c:pt>
                <c:pt idx="5024">
                  <c:v>4.7606295501939898E-13</c:v>
                </c:pt>
                <c:pt idx="5025">
                  <c:v>6.3340889333468484E-13</c:v>
                </c:pt>
                <c:pt idx="5026">
                  <c:v>7.886541581169988E-13</c:v>
                </c:pt>
                <c:pt idx="5027">
                  <c:v>9.4161567121642469E-13</c:v>
                </c:pt>
                <c:pt idx="5028">
                  <c:v>1.0922234980319854E-12</c:v>
                </c:pt>
                <c:pt idx="5029">
                  <c:v>1.2401880444783944E-12</c:v>
                </c:pt>
                <c:pt idx="5030">
                  <c:v>1.3858884943263575E-12</c:v>
                </c:pt>
                <c:pt idx="5031">
                  <c:v>1.5283746615218861E-12</c:v>
                </c:pt>
                <c:pt idx="5032">
                  <c:v>1.6682538184606203E-12</c:v>
                </c:pt>
                <c:pt idx="5033">
                  <c:v>1.8053594705038749E-12</c:v>
                </c:pt>
                <c:pt idx="5034">
                  <c:v>1.938973637726907E-12</c:v>
                </c:pt>
                <c:pt idx="5035">
                  <c:v>2.0696034430027317E-12</c:v>
                </c:pt>
                <c:pt idx="5036">
                  <c:v>2.1970939580387352E-12</c:v>
                </c:pt>
                <c:pt idx="5037">
                  <c:v>2.3210725115396495E-12</c:v>
                </c:pt>
                <c:pt idx="5038">
                  <c:v>2.4415040132958697E-12</c:v>
                </c:pt>
                <c:pt idx="5039">
                  <c:v>2.5585801379358445E-12</c:v>
                </c:pt>
                <c:pt idx="5040">
                  <c:v>2.6720533905087843E-12</c:v>
                </c:pt>
                <c:pt idx="5041">
                  <c:v>2.7819034329111631E-12</c:v>
                </c:pt>
                <c:pt idx="5042">
                  <c:v>2.8877821580799051E-12</c:v>
                </c:pt>
                <c:pt idx="5043">
                  <c:v>2.9900130694012848E-12</c:v>
                </c:pt>
                <c:pt idx="5044">
                  <c:v>3.0882591846447756E-12</c:v>
                </c:pt>
                <c:pt idx="5045">
                  <c:v>3.1825224010287229E-12</c:v>
                </c:pt>
                <c:pt idx="5046">
                  <c:v>3.272810585347977E-12</c:v>
                </c:pt>
                <c:pt idx="5047">
                  <c:v>3.3590267013174578E-12</c:v>
                </c:pt>
                <c:pt idx="5048">
                  <c:v>3.4413020186639862E-12</c:v>
                </c:pt>
                <c:pt idx="5049">
                  <c:v>3.5192190916674166E-12</c:v>
                </c:pt>
                <c:pt idx="5050">
                  <c:v>3.5931441538659285E-12</c:v>
                </c:pt>
                <c:pt idx="5051">
                  <c:v>3.6626729252660568E-12</c:v>
                </c:pt>
                <c:pt idx="5052">
                  <c:v>3.7282960586522849E-12</c:v>
                </c:pt>
                <c:pt idx="5053">
                  <c:v>3.7894008422107517E-12</c:v>
                </c:pt>
                <c:pt idx="5054">
                  <c:v>3.8462696973120646E-12</c:v>
                </c:pt>
                <c:pt idx="5055">
                  <c:v>3.8987479994735942E-12</c:v>
                </c:pt>
                <c:pt idx="5056">
                  <c:v>3.9471323376149742E-12</c:v>
                </c:pt>
                <c:pt idx="5057">
                  <c:v>3.9911713864139678E-12</c:v>
                </c:pt>
                <c:pt idx="5058">
                  <c:v>4.030843127749844E-12</c:v>
                </c:pt>
                <c:pt idx="5059">
                  <c:v>4.0662438859885137E-12</c:v>
                </c:pt>
                <c:pt idx="5060">
                  <c:v>4.0973663332474696E-12</c:v>
                </c:pt>
                <c:pt idx="5061">
                  <c:v>4.1240995315760397E-12</c:v>
                </c:pt>
                <c:pt idx="5062">
                  <c:v>4.1467840789936714E-12</c:v>
                </c:pt>
                <c:pt idx="5063">
                  <c:v>4.1651019133794687E-12</c:v>
                </c:pt>
                <c:pt idx="5064">
                  <c:v>4.1790755325461723E-12</c:v>
                </c:pt>
                <c:pt idx="5065">
                  <c:v>4.1890680060860021E-12</c:v>
                </c:pt>
                <c:pt idx="5066">
                  <c:v>4.1946727567489972E-12</c:v>
                </c:pt>
                <c:pt idx="5067">
                  <c:v>4.1962678697073816E-12</c:v>
                </c:pt>
                <c:pt idx="5068">
                  <c:v>4.1936838146590478E-12</c:v>
                </c:pt>
                <c:pt idx="5069">
                  <c:v>4.1869805844636231E-12</c:v>
                </c:pt>
                <c:pt idx="5070">
                  <c:v>4.1765586928384013E-12</c:v>
                </c:pt>
                <c:pt idx="5071">
                  <c:v>4.1619378973942526E-12</c:v>
                </c:pt>
                <c:pt idx="5072">
                  <c:v>4.1434224956059725E-12</c:v>
                </c:pt>
                <c:pt idx="5073">
                  <c:v>4.1212131010029405E-12</c:v>
                </c:pt>
                <c:pt idx="5074">
                  <c:v>4.0951845464637234E-12</c:v>
                </c:pt>
                <c:pt idx="5075">
                  <c:v>4.0653299147322668E-12</c:v>
                </c:pt>
                <c:pt idx="5076">
                  <c:v>4.031871495556359E-12</c:v>
                </c:pt>
                <c:pt idx="5077">
                  <c:v>3.9947056026689915E-12</c:v>
                </c:pt>
                <c:pt idx="5078">
                  <c:v>3.9541796521898434E-12</c:v>
                </c:pt>
                <c:pt idx="5079">
                  <c:v>3.9102039004180209E-12</c:v>
                </c:pt>
                <c:pt idx="5080">
                  <c:v>3.8625844210222912E-12</c:v>
                </c:pt>
                <c:pt idx="5081">
                  <c:v>3.8118001656581199E-12</c:v>
                </c:pt>
                <c:pt idx="5082">
                  <c:v>3.7577816175081136E-12</c:v>
                </c:pt>
                <c:pt idx="5083">
                  <c:v>3.7005768184867889E-12</c:v>
                </c:pt>
                <c:pt idx="5084">
                  <c:v>3.6404622796140548E-12</c:v>
                </c:pt>
                <c:pt idx="5085">
                  <c:v>3.5772767301146516E-12</c:v>
                </c:pt>
                <c:pt idx="5086">
                  <c:v>3.5110871291559409E-12</c:v>
                </c:pt>
                <c:pt idx="5087">
                  <c:v>3.4424105835534284E-12</c:v>
                </c:pt>
                <c:pt idx="5088">
                  <c:v>3.3709929708937297E-12</c:v>
                </c:pt>
                <c:pt idx="5089">
                  <c:v>3.2969190265333613E-12</c:v>
                </c:pt>
                <c:pt idx="5090">
                  <c:v>3.220279136366931E-12</c:v>
                </c:pt>
                <c:pt idx="5091">
                  <c:v>3.1413912369887948E-12</c:v>
                </c:pt>
                <c:pt idx="5092">
                  <c:v>3.0602455558005821E-12</c:v>
                </c:pt>
                <c:pt idx="5093">
                  <c:v>2.9767265034830641E-12</c:v>
                </c:pt>
                <c:pt idx="5094">
                  <c:v>2.8911676298083681E-12</c:v>
                </c:pt>
                <c:pt idx="5095">
                  <c:v>2.8035743084430111E-12</c:v>
                </c:pt>
                <c:pt idx="5096">
                  <c:v>2.7140676638873352E-12</c:v>
                </c:pt>
                <c:pt idx="5097">
                  <c:v>2.6229954285069722E-12</c:v>
                </c:pt>
                <c:pt idx="5098">
                  <c:v>2.530154618335188E-12</c:v>
                </c:pt>
                <c:pt idx="5099">
                  <c:v>2.4356795407947736E-12</c:v>
                </c:pt>
                <c:pt idx="5100">
                  <c:v>2.3399305992729976E-12</c:v>
                </c:pt>
                <c:pt idx="5101">
                  <c:v>2.2426059393476864E-12</c:v>
                </c:pt>
                <c:pt idx="5102">
                  <c:v>2.1440735390242408E-12</c:v>
                </c:pt>
                <c:pt idx="5103">
                  <c:v>2.0443718287760677E-12</c:v>
                </c:pt>
                <c:pt idx="5104">
                  <c:v>1.9437646221678996E-12</c:v>
                </c:pt>
                <c:pt idx="5105">
                  <c:v>1.842185821995917E-12</c:v>
                </c:pt>
                <c:pt idx="5106">
                  <c:v>1.7397943481863664E-12</c:v>
                </c:pt>
                <c:pt idx="5107">
                  <c:v>1.6366408862002071E-12</c:v>
                </c:pt>
                <c:pt idx="5108">
                  <c:v>1.5327787237642543E-12</c:v>
                </c:pt>
                <c:pt idx="5109">
                  <c:v>1.428485609211375E-12</c:v>
                </c:pt>
                <c:pt idx="5110">
                  <c:v>1.3239304978036132E-12</c:v>
                </c:pt>
                <c:pt idx="5111">
                  <c:v>1.2189513200403944E-12</c:v>
                </c:pt>
                <c:pt idx="5112">
                  <c:v>1.1139429728596876E-12</c:v>
                </c:pt>
                <c:pt idx="5113">
                  <c:v>1.0087469094472342E-12</c:v>
                </c:pt>
                <c:pt idx="5114">
                  <c:v>9.0365015302710721E-13</c:v>
                </c:pt>
                <c:pt idx="5115">
                  <c:v>7.9860795422755047E-13</c:v>
                </c:pt>
                <c:pt idx="5116">
                  <c:v>6.9379871666893717E-13</c:v>
                </c:pt>
                <c:pt idx="5117">
                  <c:v>5.8940176720265275E-13</c:v>
                </c:pt>
                <c:pt idx="5118">
                  <c:v>4.8548614939368265E-13</c:v>
                </c:pt>
                <c:pt idx="5119">
                  <c:v>3.8201044041731431E-13</c:v>
                </c:pt>
                <c:pt idx="5120">
                  <c:v>2.7904461384008896E-13</c:v>
                </c:pt>
                <c:pt idx="5121">
                  <c:v>1.76991903844817E-13</c:v>
                </c:pt>
                <c:pt idx="5122">
                  <c:v>7.55894257342421E-14</c:v>
                </c:pt>
                <c:pt idx="5123">
                  <c:v>-2.4981778054250892E-14</c:v>
                </c:pt>
                <c:pt idx="5124">
                  <c:v>-1.2442997994647109E-13</c:v>
                </c:pt>
                <c:pt idx="5125">
                  <c:v>-2.2268600715798668E-13</c:v>
                </c:pt>
                <c:pt idx="5126">
                  <c:v>-3.2001443479625486E-13</c:v>
                </c:pt>
                <c:pt idx="5127">
                  <c:v>-4.159035312714979E-13</c:v>
                </c:pt>
                <c:pt idx="5128">
                  <c:v>-5.1061973646166977E-13</c:v>
                </c:pt>
                <c:pt idx="5129">
                  <c:v>-6.0376453506888714E-13</c:v>
                </c:pt>
                <c:pt idx="5130">
                  <c:v>-6.9560688476226999E-13</c:v>
                </c:pt>
                <c:pt idx="5131">
                  <c:v>-7.8575110615752096E-13</c:v>
                </c:pt>
                <c:pt idx="5132">
                  <c:v>-8.7435828272398914E-13</c:v>
                </c:pt>
                <c:pt idx="5133">
                  <c:v>-9.6114721149264972E-13</c:v>
                </c:pt>
                <c:pt idx="5134">
                  <c:v>-1.0462827296396189E-12</c:v>
                </c:pt>
                <c:pt idx="5135">
                  <c:v>-1.1294876808518367E-12</c:v>
                </c:pt>
                <c:pt idx="5136">
                  <c:v>-1.2108202127435702E-12</c:v>
                </c:pt>
                <c:pt idx="5137">
                  <c:v>-1.2903408476589303E-12</c:v>
                </c:pt>
                <c:pt idx="5138">
                  <c:v>-1.3677795497863398E-12</c:v>
                </c:pt>
                <c:pt idx="5139">
                  <c:v>-1.4430909669105503E-12</c:v>
                </c:pt>
                <c:pt idx="5140">
                  <c:v>-1.5162325121757663E-12</c:v>
                </c:pt>
                <c:pt idx="5141">
                  <c:v>-1.5872755087997003E-12</c:v>
                </c:pt>
                <c:pt idx="5142">
                  <c:v>-1.6560722415412069E-12</c:v>
                </c:pt>
                <c:pt idx="5143">
                  <c:v>-1.7225891378707481E-12</c:v>
                </c:pt>
                <c:pt idx="5144">
                  <c:v>-1.7867958557484521E-12</c:v>
                </c:pt>
                <c:pt idx="5145">
                  <c:v>-1.848554367153792E-12</c:v>
                </c:pt>
                <c:pt idx="5146">
                  <c:v>-1.9080631488181819E-12</c:v>
                </c:pt>
                <c:pt idx="5147">
                  <c:v>-1.9650801232648594E-12</c:v>
                </c:pt>
                <c:pt idx="5148">
                  <c:v>-2.019588885363796E-12</c:v>
                </c:pt>
                <c:pt idx="5149">
                  <c:v>-2.0716877683057807E-12</c:v>
                </c:pt>
                <c:pt idx="5150">
                  <c:v>-2.121145838163815E-12</c:v>
                </c:pt>
                <c:pt idx="5151">
                  <c:v>-2.1681801292393332E-12</c:v>
                </c:pt>
                <c:pt idx="5152">
                  <c:v>-2.2126785625995664E-12</c:v>
                </c:pt>
                <c:pt idx="5153">
                  <c:v>-2.2545330830377922E-12</c:v>
                </c:pt>
                <c:pt idx="5154">
                  <c:v>-2.2938617691068106E-12</c:v>
                </c:pt>
                <c:pt idx="5155">
                  <c:v>-2.3305648046954593E-12</c:v>
                </c:pt>
                <c:pt idx="5156">
                  <c:v>-2.3646576020670795E-12</c:v>
                </c:pt>
                <c:pt idx="5157">
                  <c:v>-2.3959377864194157E-12</c:v>
                </c:pt>
                <c:pt idx="5158">
                  <c:v>-2.424873421104016E-12</c:v>
                </c:pt>
                <c:pt idx="5159">
                  <c:v>-2.4509377152221524E-12</c:v>
                </c:pt>
                <c:pt idx="5160">
                  <c:v>-2.4744964402380179E-12</c:v>
                </c:pt>
                <c:pt idx="5161">
                  <c:v>-2.4954756951688077E-12</c:v>
                </c:pt>
                <c:pt idx="5162">
                  <c:v>-2.5135839793717995E-12</c:v>
                </c:pt>
                <c:pt idx="5163">
                  <c:v>-2.5292003945274025E-12</c:v>
                </c:pt>
                <c:pt idx="5164">
                  <c:v>-2.5421534182795432E-12</c:v>
                </c:pt>
                <c:pt idx="5165">
                  <c:v>-2.5527201193566525E-12</c:v>
                </c:pt>
                <c:pt idx="5166">
                  <c:v>-2.5605159444086369E-12</c:v>
                </c:pt>
                <c:pt idx="5167">
                  <c:v>-2.5657159686938244E-12</c:v>
                </c:pt>
                <c:pt idx="5168">
                  <c:v>-2.5684997854643615E-12</c:v>
                </c:pt>
                <c:pt idx="5169">
                  <c:v>-2.5688294578403561E-12</c:v>
                </c:pt>
                <c:pt idx="5170">
                  <c:v>-2.5664495109177165E-12</c:v>
                </c:pt>
                <c:pt idx="5171">
                  <c:v>-2.5616640756731826E-12</c:v>
                </c:pt>
                <c:pt idx="5172">
                  <c:v>-2.5544486940672994E-12</c:v>
                </c:pt>
                <c:pt idx="5173">
                  <c:v>-2.5448943875703186E-12</c:v>
                </c:pt>
                <c:pt idx="5174">
                  <c:v>-2.5328745654263078E-12</c:v>
                </c:pt>
                <c:pt idx="5175">
                  <c:v>-2.5186001072578514E-12</c:v>
                </c:pt>
                <c:pt idx="5176">
                  <c:v>-2.5020642186358529E-12</c:v>
                </c:pt>
                <c:pt idx="5177">
                  <c:v>-2.4830423942233782E-12</c:v>
                </c:pt>
                <c:pt idx="5178">
                  <c:v>-2.461647488568716E-12</c:v>
                </c:pt>
                <c:pt idx="5179">
                  <c:v>-2.4383296716012041E-12</c:v>
                </c:pt>
                <c:pt idx="5180">
                  <c:v>-2.4127661573986154E-12</c:v>
                </c:pt>
                <c:pt idx="5181">
                  <c:v>-2.3851934199888019E-12</c:v>
                </c:pt>
                <c:pt idx="5182">
                  <c:v>-2.3556299818712416E-12</c:v>
                </c:pt>
                <c:pt idx="5183">
                  <c:v>-2.3239873775141635E-12</c:v>
                </c:pt>
                <c:pt idx="5184">
                  <c:v>-2.2902921358016972E-12</c:v>
                </c:pt>
                <c:pt idx="5185">
                  <c:v>-2.254796736920107E-12</c:v>
                </c:pt>
                <c:pt idx="5186">
                  <c:v>-2.2174244322671147E-12</c:v>
                </c:pt>
                <c:pt idx="5187">
                  <c:v>-2.178324284322084E-12</c:v>
                </c:pt>
                <c:pt idx="5188">
                  <c:v>-2.1374270028306888E-12</c:v>
                </c:pt>
                <c:pt idx="5189">
                  <c:v>-2.0947779342457722E-12</c:v>
                </c:pt>
                <c:pt idx="5190">
                  <c:v>-2.0506480038063221E-12</c:v>
                </c:pt>
                <c:pt idx="5191">
                  <c:v>-2.0046454542430413E-12</c:v>
                </c:pt>
                <c:pt idx="5192">
                  <c:v>-1.9572700725941244E-12</c:v>
                </c:pt>
                <c:pt idx="5193">
                  <c:v>-1.9085808347217354E-12</c:v>
                </c:pt>
                <c:pt idx="5194">
                  <c:v>-1.8583068374351877E-12</c:v>
                </c:pt>
                <c:pt idx="5195">
                  <c:v>-1.8068464068196797E-12</c:v>
                </c:pt>
                <c:pt idx="5196">
                  <c:v>-1.7542678030187689E-12</c:v>
                </c:pt>
                <c:pt idx="5197">
                  <c:v>-1.7001981014477507E-12</c:v>
                </c:pt>
                <c:pt idx="5198">
                  <c:v>-1.6451553620642172E-12</c:v>
                </c:pt>
                <c:pt idx="5199">
                  <c:v>-1.5889942170144183E-12</c:v>
                </c:pt>
                <c:pt idx="5200">
                  <c:v>-1.531904969591318E-12</c:v>
                </c:pt>
                <c:pt idx="5201">
                  <c:v>-1.4737473571264622E-12</c:v>
                </c:pt>
                <c:pt idx="5202">
                  <c:v>-1.4147165800981741E-12</c:v>
                </c:pt>
                <c:pt idx="5203">
                  <c:v>-1.3550101292206426E-12</c:v>
                </c:pt>
                <c:pt idx="5204">
                  <c:v>-1.2942725667474858E-12</c:v>
                </c:pt>
                <c:pt idx="5205">
                  <c:v>-1.2331497304578783E-12</c:v>
                </c:pt>
                <c:pt idx="5206">
                  <c:v>-1.1714012453183572E-12</c:v>
                </c:pt>
                <c:pt idx="5207">
                  <c:v>-1.1091216587816048E-12</c:v>
                </c:pt>
                <c:pt idx="5208">
                  <c:v>-1.0461852185295231E-12</c:v>
                </c:pt>
                <c:pt idx="5209">
                  <c:v>-9.8291189494232106E-13</c:v>
                </c:pt>
                <c:pt idx="5210">
                  <c:v>-9.1929011314914723E-13</c:v>
                </c:pt>
                <c:pt idx="5211">
                  <c:v>-8.5542073003338678E-13</c:v>
                </c:pt>
                <c:pt idx="5212">
                  <c:v>-7.9129487716395814E-13</c:v>
                </c:pt>
                <c:pt idx="5213">
                  <c:v>-7.2723793739452403E-13</c:v>
                </c:pt>
                <c:pt idx="5214">
                  <c:v>-6.6279920919272503E-13</c:v>
                </c:pt>
                <c:pt idx="5215">
                  <c:v>-5.9852815090824918E-13</c:v>
                </c:pt>
                <c:pt idx="5216">
                  <c:v>-5.3397586694110782E-13</c:v>
                </c:pt>
                <c:pt idx="5217">
                  <c:v>-4.6980441939282011E-13</c:v>
                </c:pt>
                <c:pt idx="5218">
                  <c:v>-4.0578831492478088E-13</c:v>
                </c:pt>
                <c:pt idx="5219">
                  <c:v>-3.4203563889141829E-13</c:v>
                </c:pt>
                <c:pt idx="5220">
                  <c:v>-2.7832181093834097E-13</c:v>
                </c:pt>
                <c:pt idx="5221">
                  <c:v>-2.1508867584622686E-13</c:v>
                </c:pt>
                <c:pt idx="5222">
                  <c:v>-1.5244519373934124E-13</c:v>
                </c:pt>
                <c:pt idx="5223">
                  <c:v>-8.9945287318663815E-14</c:v>
                </c:pt>
                <c:pt idx="5224">
                  <c:v>-2.8142046938349988E-14</c:v>
                </c:pt>
                <c:pt idx="5225">
                  <c:v>3.3299754595651023E-14</c:v>
                </c:pt>
                <c:pt idx="5226">
                  <c:v>9.3827410054592117E-14</c:v>
                </c:pt>
                <c:pt idx="5227">
                  <c:v>1.5377673821313502E-13</c:v>
                </c:pt>
                <c:pt idx="5228">
                  <c:v>2.1303991843663307E-13</c:v>
                </c:pt>
                <c:pt idx="5229">
                  <c:v>2.7150968065173409E-13</c:v>
                </c:pt>
                <c:pt idx="5230">
                  <c:v>3.2930144917209303E-13</c:v>
                </c:pt>
                <c:pt idx="5231">
                  <c:v>3.8608730648292696E-13</c:v>
                </c:pt>
                <c:pt idx="5232">
                  <c:v>4.418732452569729E-13</c:v>
                </c:pt>
                <c:pt idx="5233">
                  <c:v>4.9688824017348016E-13</c:v>
                </c:pt>
                <c:pt idx="5234">
                  <c:v>5.5069616176849958E-13</c:v>
                </c:pt>
                <c:pt idx="5235">
                  <c:v>6.0352813441133535E-13</c:v>
                </c:pt>
                <c:pt idx="5236">
                  <c:v>6.5528342393713781E-13</c:v>
                </c:pt>
                <c:pt idx="5237">
                  <c:v>7.0597361315296088E-13</c:v>
                </c:pt>
                <c:pt idx="5238">
                  <c:v>7.5538961910427701E-13</c:v>
                </c:pt>
                <c:pt idx="5239">
                  <c:v>8.0376790888031845E-13</c:v>
                </c:pt>
                <c:pt idx="5240">
                  <c:v>8.5056933403591542E-13</c:v>
                </c:pt>
                <c:pt idx="5241">
                  <c:v>8.9636658718511217E-13</c:v>
                </c:pt>
                <c:pt idx="5242">
                  <c:v>9.4062383105375955E-13</c:v>
                </c:pt>
                <c:pt idx="5243">
                  <c:v>9.8369517262585248E-13</c:v>
                </c:pt>
                <c:pt idx="5244">
                  <c:v>1.0252704211641577E-12</c:v>
                </c:pt>
                <c:pt idx="5245">
                  <c:v>1.0655964013012667E-12</c:v>
                </c:pt>
                <c:pt idx="5246">
                  <c:v>1.1044778175489123E-12</c:v>
                </c:pt>
                <c:pt idx="5247">
                  <c:v>1.1418324284708034E-12</c:v>
                </c:pt>
                <c:pt idx="5248">
                  <c:v>1.1778021290390758E-12</c:v>
                </c:pt>
                <c:pt idx="5249">
                  <c:v>1.2123089188392158E-12</c:v>
                </c:pt>
                <c:pt idx="5250">
                  <c:v>1.2450549568158441E-12</c:v>
                </c:pt>
                <c:pt idx="5251">
                  <c:v>1.2764107917423309E-12</c:v>
                </c:pt>
                <c:pt idx="5252">
                  <c:v>1.3064162108287036E-12</c:v>
                </c:pt>
                <c:pt idx="5253">
                  <c:v>1.3346692640083218E-12</c:v>
                </c:pt>
                <c:pt idx="5254">
                  <c:v>1.3614365307925105E-12</c:v>
                </c:pt>
                <c:pt idx="5255">
                  <c:v>1.3865429383014889E-12</c:v>
                </c:pt>
                <c:pt idx="5256">
                  <c:v>1.4102599779526968E-12</c:v>
                </c:pt>
                <c:pt idx="5257">
                  <c:v>1.4321955179082609E-12</c:v>
                </c:pt>
                <c:pt idx="5258">
                  <c:v>1.4525150810708321E-12</c:v>
                </c:pt>
                <c:pt idx="5259">
                  <c:v>1.4712757411302277E-12</c:v>
                </c:pt>
                <c:pt idx="5260">
                  <c:v>1.4884261496163099E-12</c:v>
                </c:pt>
                <c:pt idx="5261">
                  <c:v>1.5039175824473219E-12</c:v>
                </c:pt>
                <c:pt idx="5262">
                  <c:v>1.5178149836754909E-12</c:v>
                </c:pt>
                <c:pt idx="5263">
                  <c:v>1.5299639172270003E-12</c:v>
                </c:pt>
                <c:pt idx="5264">
                  <c:v>1.5407677388804314E-12</c:v>
                </c:pt>
                <c:pt idx="5265">
                  <c:v>1.5498553417244927E-12</c:v>
                </c:pt>
                <c:pt idx="5266">
                  <c:v>1.5574134341157681E-12</c:v>
                </c:pt>
                <c:pt idx="5267">
                  <c:v>1.5632983688454881E-12</c:v>
                </c:pt>
                <c:pt idx="5268">
                  <c:v>1.5677022818189369E-12</c:v>
                </c:pt>
                <c:pt idx="5269">
                  <c:v>1.570597982708273E-12</c:v>
                </c:pt>
                <c:pt idx="5270">
                  <c:v>1.5718499767453495E-12</c:v>
                </c:pt>
                <c:pt idx="5271">
                  <c:v>1.5715475284718256E-12</c:v>
                </c:pt>
                <c:pt idx="5272">
                  <c:v>1.5695605667538086E-12</c:v>
                </c:pt>
                <c:pt idx="5273">
                  <c:v>1.5662058102345963E-12</c:v>
                </c:pt>
                <c:pt idx="5274">
                  <c:v>1.5613585780002993E-12</c:v>
                </c:pt>
                <c:pt idx="5275">
                  <c:v>1.5550078876609026E-12</c:v>
                </c:pt>
                <c:pt idx="5276">
                  <c:v>1.5471454171381129E-12</c:v>
                </c:pt>
                <c:pt idx="5277">
                  <c:v>1.5379875309223504E-12</c:v>
                </c:pt>
                <c:pt idx="5278">
                  <c:v>1.5274201478164315E-12</c:v>
                </c:pt>
                <c:pt idx="5279">
                  <c:v>1.5154428070494212E-12</c:v>
                </c:pt>
                <c:pt idx="5280">
                  <c:v>1.5021686428746035E-12</c:v>
                </c:pt>
                <c:pt idx="5281">
                  <c:v>1.4874912900017448E-12</c:v>
                </c:pt>
                <c:pt idx="5282">
                  <c:v>1.4714179206353199E-12</c:v>
                </c:pt>
                <c:pt idx="5283">
                  <c:v>1.4540692124476239E-12</c:v>
                </c:pt>
                <c:pt idx="5284">
                  <c:v>1.435457269842E-12</c:v>
                </c:pt>
                <c:pt idx="5285">
                  <c:v>1.4158186546776582E-12</c:v>
                </c:pt>
                <c:pt idx="5286">
                  <c:v>1.3949482142773331E-12</c:v>
                </c:pt>
                <c:pt idx="5287">
                  <c:v>1.3729761974290781E-12</c:v>
                </c:pt>
                <c:pt idx="5288">
                  <c:v>1.3497020785765908E-12</c:v>
                </c:pt>
                <c:pt idx="5289">
                  <c:v>1.325482692424266E-12</c:v>
                </c:pt>
                <c:pt idx="5290">
                  <c:v>1.3001219653390301E-12</c:v>
                </c:pt>
                <c:pt idx="5291">
                  <c:v>1.273648024197134E-12</c:v>
                </c:pt>
                <c:pt idx="5292">
                  <c:v>1.2463131474798359E-12</c:v>
                </c:pt>
                <c:pt idx="5293">
                  <c:v>1.2179275809844072E-12</c:v>
                </c:pt>
                <c:pt idx="5294">
                  <c:v>1.188858686567066E-12</c:v>
                </c:pt>
                <c:pt idx="5295">
                  <c:v>1.1588096433973779E-12</c:v>
                </c:pt>
                <c:pt idx="5296">
                  <c:v>1.1278185938890511E-12</c:v>
                </c:pt>
                <c:pt idx="5297">
                  <c:v>1.09614756530041E-12</c:v>
                </c:pt>
                <c:pt idx="5298">
                  <c:v>1.0636162785846051E-12</c:v>
                </c:pt>
                <c:pt idx="5299">
                  <c:v>1.0304902683046108E-12</c:v>
                </c:pt>
                <c:pt idx="5300">
                  <c:v>9.9648162230543304E-13</c:v>
                </c:pt>
                <c:pt idx="5301">
                  <c:v>9.6197016640375115E-13</c:v>
                </c:pt>
                <c:pt idx="5302">
                  <c:v>9.2689317976349901E-13</c:v>
                </c:pt>
                <c:pt idx="5303">
                  <c:v>8.9118942161326492E-13</c:v>
                </c:pt>
                <c:pt idx="5304">
                  <c:v>8.5502111253598171E-13</c:v>
                </c:pt>
                <c:pt idx="5305">
                  <c:v>8.1844080349351689E-13</c:v>
                </c:pt>
                <c:pt idx="5306">
                  <c:v>7.8116926647094411E-13</c:v>
                </c:pt>
                <c:pt idx="5307">
                  <c:v>7.4359462983513312E-13</c:v>
                </c:pt>
                <c:pt idx="5308">
                  <c:v>7.0566208940365888E-13</c:v>
                </c:pt>
                <c:pt idx="5309">
                  <c:v>6.6742895357748902E-13</c:v>
                </c:pt>
                <c:pt idx="5310">
                  <c:v>6.2895355425524779E-13</c:v>
                </c:pt>
                <c:pt idx="5311">
                  <c:v>5.9018415741300705E-13</c:v>
                </c:pt>
                <c:pt idx="5312">
                  <c:v>5.5118094032584589E-13</c:v>
                </c:pt>
                <c:pt idx="5313">
                  <c:v>5.1222694628973406E-13</c:v>
                </c:pt>
                <c:pt idx="5314">
                  <c:v>4.7293983849196294E-13</c:v>
                </c:pt>
                <c:pt idx="5315">
                  <c:v>4.3360409986890907E-13</c:v>
                </c:pt>
                <c:pt idx="5316">
                  <c:v>3.9417176461693405E-13</c:v>
                </c:pt>
                <c:pt idx="5317">
                  <c:v>3.5481746200869899E-13</c:v>
                </c:pt>
                <c:pt idx="5318">
                  <c:v>3.1560528192608808E-13</c:v>
                </c:pt>
                <c:pt idx="5319">
                  <c:v>2.7637768519895596E-13</c:v>
                </c:pt>
                <c:pt idx="5320">
                  <c:v>2.3708850341834902E-13</c:v>
                </c:pt>
                <c:pt idx="5321">
                  <c:v>1.9813593907723802E-13</c:v>
                </c:pt>
                <c:pt idx="5322">
                  <c:v>1.5925227616862208E-13</c:v>
                </c:pt>
                <c:pt idx="5323">
                  <c:v>1.20614037283194E-13</c:v>
                </c:pt>
                <c:pt idx="5324">
                  <c:v>8.2397828982720047E-14</c:v>
                </c:pt>
                <c:pt idx="5325">
                  <c:v>4.4225165439892126E-14</c:v>
                </c:pt>
                <c:pt idx="5326">
                  <c:v>6.4946718466340022E-15</c:v>
                </c:pt>
                <c:pt idx="5327">
                  <c:v>-3.0839224451208936E-14</c:v>
                </c:pt>
                <c:pt idx="5328">
                  <c:v>-6.771124524152098E-14</c:v>
                </c:pt>
                <c:pt idx="5329">
                  <c:v>-1.0427839036108315E-13</c:v>
                </c:pt>
                <c:pt idx="5330">
                  <c:v>-1.404759096486546E-13</c:v>
                </c:pt>
                <c:pt idx="5331">
                  <c:v>-1.7612838551424627E-13</c:v>
                </c:pt>
                <c:pt idx="5332">
                  <c:v>-2.1128285916728721E-13</c:v>
                </c:pt>
                <c:pt idx="5333">
                  <c:v>-2.45875822035493E-13</c:v>
                </c:pt>
                <c:pt idx="5334">
                  <c:v>-2.798442953520365E-13</c:v>
                </c:pt>
                <c:pt idx="5335">
                  <c:v>-3.1323690865561875E-13</c:v>
                </c:pt>
                <c:pt idx="5336">
                  <c:v>-3.4588088794955635E-13</c:v>
                </c:pt>
                <c:pt idx="5337">
                  <c:v>-3.7793722110694474E-13</c:v>
                </c:pt>
                <c:pt idx="5338">
                  <c:v>-4.0945662133911103E-13</c:v>
                </c:pt>
                <c:pt idx="5339">
                  <c:v>-4.4026855631757448E-13</c:v>
                </c:pt>
                <c:pt idx="5340">
                  <c:v>-4.7031436521426488E-13</c:v>
                </c:pt>
                <c:pt idx="5341">
                  <c:v>-4.9964730750667714E-13</c:v>
                </c:pt>
                <c:pt idx="5342">
                  <c:v>-5.2809954351354133E-13</c:v>
                </c:pt>
                <c:pt idx="5343">
                  <c:v>-5.5583729195534082E-13</c:v>
                </c:pt>
                <c:pt idx="5344">
                  <c:v>-5.826947407618247E-13</c:v>
                </c:pt>
                <c:pt idx="5345">
                  <c:v>-6.0895124635625331E-13</c:v>
                </c:pt>
                <c:pt idx="5346">
                  <c:v>-6.3422115231484541E-13</c:v>
                </c:pt>
                <c:pt idx="5347">
                  <c:v>-6.5845303026415068E-13</c:v>
                </c:pt>
                <c:pt idx="5348">
                  <c:v>-6.8204074082566008E-13</c:v>
                </c:pt>
                <c:pt idx="5349">
                  <c:v>-7.0460222537534201E-13</c:v>
                </c:pt>
                <c:pt idx="5350">
                  <c:v>-7.2631180918357231E-13</c:v>
                </c:pt>
                <c:pt idx="5351">
                  <c:v>-7.4712307921305756E-13</c:v>
                </c:pt>
                <c:pt idx="5352">
                  <c:v>-7.6699096102647235E-13</c:v>
                </c:pt>
                <c:pt idx="5353">
                  <c:v>-7.8598277176370113E-13</c:v>
                </c:pt>
                <c:pt idx="5354">
                  <c:v>-8.039451822675542E-13</c:v>
                </c:pt>
                <c:pt idx="5355">
                  <c:v>-8.2094833367304678E-13</c:v>
                </c:pt>
                <c:pt idx="5356">
                  <c:v>-8.3695279621549308E-13</c:v>
                </c:pt>
                <c:pt idx="5357">
                  <c:v>-8.5214266018088845E-13</c:v>
                </c:pt>
                <c:pt idx="5358">
                  <c:v>-8.6637044675727744E-13</c:v>
                </c:pt>
                <c:pt idx="5359">
                  <c:v>-8.7960121792385296E-13</c:v>
                </c:pt>
                <c:pt idx="5360">
                  <c:v>-8.9169055083742669E-13</c:v>
                </c:pt>
                <c:pt idx="5361">
                  <c:v>-9.0293966664653877E-13</c:v>
                </c:pt>
                <c:pt idx="5362">
                  <c:v>-9.1309624538142178E-13</c:v>
                </c:pt>
                <c:pt idx="5363">
                  <c:v>-9.2235364060019244E-13</c:v>
                </c:pt>
                <c:pt idx="5364">
                  <c:v>-9.3046271320828916E-13</c:v>
                </c:pt>
                <c:pt idx="5365">
                  <c:v>-9.3773104273970317E-13</c:v>
                </c:pt>
                <c:pt idx="5366">
                  <c:v>-9.4402373552021933E-13</c:v>
                </c:pt>
                <c:pt idx="5367">
                  <c:v>-9.4931854339945556E-13</c:v>
                </c:pt>
                <c:pt idx="5368">
                  <c:v>-9.5348382470951529E-13</c:v>
                </c:pt>
                <c:pt idx="5369">
                  <c:v>-9.569446819982267E-13</c:v>
                </c:pt>
                <c:pt idx="5370">
                  <c:v>-9.5912865208058098E-13</c:v>
                </c:pt>
                <c:pt idx="5371">
                  <c:v>-9.6079717505781105E-13</c:v>
                </c:pt>
                <c:pt idx="5372">
                  <c:v>-9.6115901351763203E-13</c:v>
                </c:pt>
                <c:pt idx="5373">
                  <c:v>-9.6075682987631576E-13</c:v>
                </c:pt>
                <c:pt idx="5374">
                  <c:v>-9.5935775854195812E-13</c:v>
                </c:pt>
                <c:pt idx="5375">
                  <c:v>-9.5684157869584731E-13</c:v>
                </c:pt>
                <c:pt idx="5376">
                  <c:v>-9.5375581863896936E-13</c:v>
                </c:pt>
                <c:pt idx="5377">
                  <c:v>-9.4953939028150433E-13</c:v>
                </c:pt>
                <c:pt idx="5378">
                  <c:v>-9.4440995813174642E-13</c:v>
                </c:pt>
                <c:pt idx="5379">
                  <c:v>-9.3858677156873052E-13</c:v>
                </c:pt>
                <c:pt idx="5380">
                  <c:v>-9.3184656259088096E-13</c:v>
                </c:pt>
                <c:pt idx="5381">
                  <c:v>-9.2430068748736086E-13</c:v>
                </c:pt>
                <c:pt idx="5382">
                  <c:v>-9.1606204410848385E-13</c:v>
                </c:pt>
                <c:pt idx="5383">
                  <c:v>-9.0668994318401602E-13</c:v>
                </c:pt>
                <c:pt idx="5384">
                  <c:v>-8.9663337976878824E-13</c:v>
                </c:pt>
                <c:pt idx="5385">
                  <c:v>-8.8589874584088173E-13</c:v>
                </c:pt>
                <c:pt idx="5386">
                  <c:v>-8.7427185388050815E-13</c:v>
                </c:pt>
                <c:pt idx="5387">
                  <c:v>-8.6198404843796478E-13</c:v>
                </c:pt>
                <c:pt idx="5388">
                  <c:v>-8.4882400428019347E-13</c:v>
                </c:pt>
                <c:pt idx="5389">
                  <c:v>-8.3513690252697381E-13</c:v>
                </c:pt>
                <c:pt idx="5390">
                  <c:v>-8.2082520422601012E-13</c:v>
                </c:pt>
                <c:pt idx="5391">
                  <c:v>-8.0579271277946032E-13</c:v>
                </c:pt>
                <c:pt idx="5392">
                  <c:v>-7.9027761302431596E-13</c:v>
                </c:pt>
                <c:pt idx="5393">
                  <c:v>-7.7407528628202923E-13</c:v>
                </c:pt>
                <c:pt idx="5394">
                  <c:v>-7.5709339206969456E-13</c:v>
                </c:pt>
                <c:pt idx="5395">
                  <c:v>-7.396849042770516E-13</c:v>
                </c:pt>
                <c:pt idx="5396">
                  <c:v>-7.2164887882390433E-13</c:v>
                </c:pt>
                <c:pt idx="5397">
                  <c:v>-7.0300757730663864E-13</c:v>
                </c:pt>
                <c:pt idx="5398">
                  <c:v>-6.8400643371734546E-13</c:v>
                </c:pt>
                <c:pt idx="5399">
                  <c:v>-6.6444788657856508E-13</c:v>
                </c:pt>
                <c:pt idx="5400">
                  <c:v>-6.4424645567639465E-13</c:v>
                </c:pt>
                <c:pt idx="5401">
                  <c:v>-6.238727958036193E-13</c:v>
                </c:pt>
                <c:pt idx="5402">
                  <c:v>-6.0291037071491334E-13</c:v>
                </c:pt>
                <c:pt idx="5403">
                  <c:v>-5.8183177324907026E-13</c:v>
                </c:pt>
                <c:pt idx="5404">
                  <c:v>-5.6022233120989239E-13</c:v>
                </c:pt>
                <c:pt idx="5405">
                  <c:v>-5.3822335949794206E-13</c:v>
                </c:pt>
                <c:pt idx="5406">
                  <c:v>-5.160880326219525E-13</c:v>
                </c:pt>
                <c:pt idx="5407">
                  <c:v>-4.9351521216895485E-13</c:v>
                </c:pt>
                <c:pt idx="5408">
                  <c:v>-4.7075963071957558E-13</c:v>
                </c:pt>
                <c:pt idx="5409">
                  <c:v>-4.4763265166441916E-13</c:v>
                </c:pt>
                <c:pt idx="5410">
                  <c:v>-4.2427938554972838E-13</c:v>
                </c:pt>
                <c:pt idx="5411">
                  <c:v>-4.0095660543268133E-13</c:v>
                </c:pt>
                <c:pt idx="5412">
                  <c:v>-3.7736657280036729E-13</c:v>
                </c:pt>
                <c:pt idx="5413">
                  <c:v>-3.5354517553834159E-13</c:v>
                </c:pt>
                <c:pt idx="5414">
                  <c:v>-3.2986188733588427E-13</c:v>
                </c:pt>
                <c:pt idx="5415">
                  <c:v>-3.0590950396410857E-13</c:v>
                </c:pt>
                <c:pt idx="5416">
                  <c:v>-2.8194739244890844E-13</c:v>
                </c:pt>
                <c:pt idx="5417">
                  <c:v>-2.5790224956833655E-13</c:v>
                </c:pt>
                <c:pt idx="5418">
                  <c:v>-2.3381215030061474E-13</c:v>
                </c:pt>
                <c:pt idx="5419">
                  <c:v>-2.0971548481805514E-13</c:v>
                </c:pt>
                <c:pt idx="5420">
                  <c:v>-1.8576194018326679E-13</c:v>
                </c:pt>
                <c:pt idx="5421">
                  <c:v>-1.6176837066909102E-13</c:v>
                </c:pt>
                <c:pt idx="5422">
                  <c:v>-1.3788489127733562E-13</c:v>
                </c:pt>
                <c:pt idx="5423">
                  <c:v>-1.1392870383973722E-13</c:v>
                </c:pt>
                <c:pt idx="5424">
                  <c:v>-9.0383257904653572E-14</c:v>
                </c:pt>
                <c:pt idx="5425">
                  <c:v>-6.6843898952315549E-14</c:v>
                </c:pt>
                <c:pt idx="5426">
                  <c:v>-4.3572141399992411E-14</c:v>
                </c:pt>
                <c:pt idx="5427">
                  <c:v>-2.0385406704113928E-14</c:v>
                </c:pt>
                <c:pt idx="5428">
                  <c:v>2.676881307750941E-15</c:v>
                </c:pt>
                <c:pt idx="5429">
                  <c:v>2.5575379100483167E-14</c:v>
                </c:pt>
                <c:pt idx="5430">
                  <c:v>4.815983873055796E-14</c:v>
                </c:pt>
                <c:pt idx="5431">
                  <c:v>7.039118956336543E-14</c:v>
                </c:pt>
                <c:pt idx="5432">
                  <c:v>9.2230552562578594E-14</c:v>
                </c:pt>
                <c:pt idx="5433">
                  <c:v>1.1408336554073287E-13</c:v>
                </c:pt>
                <c:pt idx="5434">
                  <c:v>1.3535612868714877E-13</c:v>
                </c:pt>
                <c:pt idx="5435">
                  <c:v>1.5645484086256767E-13</c:v>
                </c:pt>
                <c:pt idx="5436">
                  <c:v>1.7700867697248756E-13</c:v>
                </c:pt>
                <c:pt idx="5437">
                  <c:v>1.972022891448262E-13</c:v>
                </c:pt>
                <c:pt idx="5438">
                  <c:v>2.1722072807496837E-13</c:v>
                </c:pt>
                <c:pt idx="5439">
                  <c:v>2.3658334135239862E-13</c:v>
                </c:pt>
                <c:pt idx="5440">
                  <c:v>2.5558709479392598E-13</c:v>
                </c:pt>
                <c:pt idx="5441">
                  <c:v>2.743074023592496E-13</c:v>
                </c:pt>
                <c:pt idx="5442">
                  <c:v>2.9259815600290179E-13</c:v>
                </c:pt>
                <c:pt idx="5443">
                  <c:v>3.1053584392893353E-13</c:v>
                </c:pt>
                <c:pt idx="5444">
                  <c:v>3.2775344499355201E-13</c:v>
                </c:pt>
                <c:pt idx="5445">
                  <c:v>3.4455067910042777E-13</c:v>
                </c:pt>
                <c:pt idx="5446">
                  <c:v>3.6089483298419133E-13</c:v>
                </c:pt>
                <c:pt idx="5447">
                  <c:v>3.7664283043873425E-13</c:v>
                </c:pt>
                <c:pt idx="5448">
                  <c:v>3.9187432394945841E-13</c:v>
                </c:pt>
                <c:pt idx="5449">
                  <c:v>4.066696738995053E-13</c:v>
                </c:pt>
                <c:pt idx="5450">
                  <c:v>4.208879268481295E-13</c:v>
                </c:pt>
                <c:pt idx="5451">
                  <c:v>4.3438888207796648E-13</c:v>
                </c:pt>
                <c:pt idx="5452">
                  <c:v>4.4747720179421112E-13</c:v>
                </c:pt>
                <c:pt idx="5453">
                  <c:v>4.6012527503269451E-13</c:v>
                </c:pt>
                <c:pt idx="5454">
                  <c:v>4.720842590136929E-13</c:v>
                </c:pt>
                <c:pt idx="5455">
                  <c:v>4.8355023102517613E-13</c:v>
                </c:pt>
                <c:pt idx="5456">
                  <c:v>4.9438704938331604E-13</c:v>
                </c:pt>
                <c:pt idx="5457">
                  <c:v>5.0468148102500675E-13</c:v>
                </c:pt>
                <c:pt idx="5458">
                  <c:v>5.1429912737491494E-13</c:v>
                </c:pt>
                <c:pt idx="5459">
                  <c:v>5.2332852762419062E-13</c:v>
                </c:pt>
                <c:pt idx="5460">
                  <c:v>5.3174810488019885E-13</c:v>
                </c:pt>
                <c:pt idx="5461">
                  <c:v>5.3953720051168264E-13</c:v>
                </c:pt>
                <c:pt idx="5462">
                  <c:v>5.4678710747784772E-13</c:v>
                </c:pt>
                <c:pt idx="5463">
                  <c:v>5.5347903573332793E-13</c:v>
                </c:pt>
                <c:pt idx="5464">
                  <c:v>5.5970616582661695E-13</c:v>
                </c:pt>
                <c:pt idx="5465">
                  <c:v>5.6511854536621266E-13</c:v>
                </c:pt>
                <c:pt idx="5466">
                  <c:v>5.7003331901096321E-13</c:v>
                </c:pt>
                <c:pt idx="5467">
                  <c:v>5.7432451140170408E-13</c:v>
                </c:pt>
                <c:pt idx="5468">
                  <c:v>5.7786712132214305E-13</c:v>
                </c:pt>
                <c:pt idx="5469">
                  <c:v>5.809812148596873E-13</c:v>
                </c:pt>
                <c:pt idx="5470">
                  <c:v>5.8343272764029471E-13</c:v>
                </c:pt>
                <c:pt idx="5471">
                  <c:v>5.8521062291576582E-13</c:v>
                </c:pt>
                <c:pt idx="5472">
                  <c:v>5.8652689255473638E-13</c:v>
                </c:pt>
                <c:pt idx="5473">
                  <c:v>5.8703940094614543E-13</c:v>
                </c:pt>
                <c:pt idx="5474">
                  <c:v>5.8707312938637584E-13</c:v>
                </c:pt>
                <c:pt idx="5475">
                  <c:v>5.8662097346696739E-13</c:v>
                </c:pt>
                <c:pt idx="5476">
                  <c:v>5.856768071530025E-13</c:v>
                </c:pt>
                <c:pt idx="5477">
                  <c:v>5.84124456724868E-13</c:v>
                </c:pt>
                <c:pt idx="5478">
                  <c:v>5.8195974071351714E-13</c:v>
                </c:pt>
                <c:pt idx="5479">
                  <c:v>5.792904643305702E-13</c:v>
                </c:pt>
                <c:pt idx="5480">
                  <c:v>5.7611436840764896E-13</c:v>
                </c:pt>
                <c:pt idx="5481">
                  <c:v>5.7243014437237041E-13</c:v>
                </c:pt>
                <c:pt idx="5482">
                  <c:v>5.6812640376450499E-13</c:v>
                </c:pt>
                <c:pt idx="5483">
                  <c:v>5.6342575842602606E-13</c:v>
                </c:pt>
                <c:pt idx="5484">
                  <c:v>5.5810765454279806E-13</c:v>
                </c:pt>
                <c:pt idx="5485">
                  <c:v>5.5228551811724197E-13</c:v>
                </c:pt>
                <c:pt idx="5486">
                  <c:v>5.4596265432880108E-13</c:v>
                </c:pt>
                <c:pt idx="5487">
                  <c:v>5.3936530224549836E-13</c:v>
                </c:pt>
                <c:pt idx="5488">
                  <c:v>5.3205444346178943E-13</c:v>
                </c:pt>
                <c:pt idx="5489">
                  <c:v>5.2436907836156849E-13</c:v>
                </c:pt>
                <c:pt idx="5490">
                  <c:v>5.1620496641609052E-13</c:v>
                </c:pt>
                <c:pt idx="5491">
                  <c:v>5.0768074493882286E-13</c:v>
                </c:pt>
                <c:pt idx="5492">
                  <c:v>4.9880484645471806E-13</c:v>
                </c:pt>
                <c:pt idx="5493">
                  <c:v>4.8947548233540441E-13</c:v>
                </c:pt>
                <c:pt idx="5494">
                  <c:v>4.7992471502511234E-13</c:v>
                </c:pt>
                <c:pt idx="5495">
                  <c:v>4.6983026204067381E-13</c:v>
                </c:pt>
                <c:pt idx="5496">
                  <c:v>4.5942570084256215E-13</c:v>
                </c:pt>
                <c:pt idx="5497">
                  <c:v>4.4872329401420869E-13</c:v>
                </c:pt>
                <c:pt idx="5498">
                  <c:v>4.3762499233488387E-13</c:v>
                </c:pt>
                <c:pt idx="5499">
                  <c:v>4.2625548195537227E-13</c:v>
                </c:pt>
                <c:pt idx="5500">
                  <c:v>4.1451807497853423E-13</c:v>
                </c:pt>
                <c:pt idx="5501">
                  <c:v>4.0242775570370865E-13</c:v>
                </c:pt>
                <c:pt idx="5502">
                  <c:v>3.902221818374739E-13</c:v>
                </c:pt>
                <c:pt idx="5503">
                  <c:v>3.7780655148576916E-13</c:v>
                </c:pt>
                <c:pt idx="5504">
                  <c:v>3.6486460358192435E-13</c:v>
                </c:pt>
                <c:pt idx="5505">
                  <c:v>3.5185779638064389E-13</c:v>
                </c:pt>
                <c:pt idx="5506">
                  <c:v>3.3869301727174744E-13</c:v>
                </c:pt>
                <c:pt idx="5507">
                  <c:v>3.2516664913006399E-13</c:v>
                </c:pt>
                <c:pt idx="5508">
                  <c:v>3.116306809923353E-13</c:v>
                </c:pt>
                <c:pt idx="5509">
                  <c:v>2.9766041703722581E-13</c:v>
                </c:pt>
                <c:pt idx="5510">
                  <c:v>2.8383080980705765E-13</c:v>
                </c:pt>
                <c:pt idx="5511">
                  <c:v>2.6971803494390817E-13</c:v>
                </c:pt>
                <c:pt idx="5512">
                  <c:v>2.5545377942785273E-13</c:v>
                </c:pt>
                <c:pt idx="5513">
                  <c:v>2.410590836144815E-13</c:v>
                </c:pt>
                <c:pt idx="5514">
                  <c:v>2.2666636156571646E-13</c:v>
                </c:pt>
                <c:pt idx="5515">
                  <c:v>2.1218630976686562E-13</c:v>
                </c:pt>
                <c:pt idx="5516">
                  <c:v>1.9764094958180385E-13</c:v>
                </c:pt>
                <c:pt idx="5517">
                  <c:v>1.8294155814382054E-13</c:v>
                </c:pt>
                <c:pt idx="5518">
                  <c:v>1.6833273303365637E-13</c:v>
                </c:pt>
                <c:pt idx="5519">
                  <c:v>1.5361521162708552E-13</c:v>
                </c:pt>
                <c:pt idx="5520">
                  <c:v>1.3892300269758541E-13</c:v>
                </c:pt>
                <c:pt idx="5521">
                  <c:v>1.2427927273625459E-13</c:v>
                </c:pt>
                <c:pt idx="5522">
                  <c:v>1.0959632154935757E-13</c:v>
                </c:pt>
                <c:pt idx="5523">
                  <c:v>9.5119647156641216E-14</c:v>
                </c:pt>
                <c:pt idx="5524">
                  <c:v>8.0539743173845461E-14</c:v>
                </c:pt>
                <c:pt idx="5525">
                  <c:v>6.599127547330754E-14</c:v>
                </c:pt>
                <c:pt idx="5526">
                  <c:v>5.1608969070913846E-14</c:v>
                </c:pt>
                <c:pt idx="5527">
                  <c:v>3.7305539798092341E-14</c:v>
                </c:pt>
                <c:pt idx="5528">
                  <c:v>2.310473768759383E-14</c:v>
                </c:pt>
                <c:pt idx="5529">
                  <c:v>9.0303013718533322E-15</c:v>
                </c:pt>
                <c:pt idx="5530">
                  <c:v>-5.1161095781525677E-15</c:v>
                </c:pt>
                <c:pt idx="5531">
                  <c:v>-1.9088803631304801E-14</c:v>
                </c:pt>
                <c:pt idx="5532">
                  <c:v>-3.2753191319155299E-14</c:v>
                </c:pt>
                <c:pt idx="5533">
                  <c:v>-4.6418874351984088E-14</c:v>
                </c:pt>
                <c:pt idx="5534">
                  <c:v>-5.9729444482337793E-14</c:v>
                </c:pt>
                <c:pt idx="5535">
                  <c:v>-7.2994772684065037E-14</c:v>
                </c:pt>
                <c:pt idx="5536">
                  <c:v>-8.608080732083436E-14</c:v>
                </c:pt>
                <c:pt idx="5537">
                  <c:v>-9.8853684175645569E-14</c:v>
                </c:pt>
                <c:pt idx="5538">
                  <c:v>-1.114017914853283E-13</c:v>
                </c:pt>
                <c:pt idx="5539">
                  <c:v>-1.2381374535904817E-13</c:v>
                </c:pt>
                <c:pt idx="5540">
                  <c:v>-1.358453424727019E-13</c:v>
                </c:pt>
                <c:pt idx="5541">
                  <c:v>-1.476967353513536E-13</c:v>
                </c:pt>
                <c:pt idx="5542">
                  <c:v>-1.5934631726871518E-13</c:v>
                </c:pt>
                <c:pt idx="5543">
                  <c:v>-1.7066176279913753E-13</c:v>
                </c:pt>
                <c:pt idx="5544">
                  <c:v>-1.816220901941549E-13</c:v>
                </c:pt>
                <c:pt idx="5545">
                  <c:v>-1.9242870096606209E-13</c:v>
                </c:pt>
                <c:pt idx="5546">
                  <c:v>-2.0295028515422988E-13</c:v>
                </c:pt>
                <c:pt idx="5547">
                  <c:v>-2.1316692679971551E-13</c:v>
                </c:pt>
                <c:pt idx="5548">
                  <c:v>-2.2294807508047297E-13</c:v>
                </c:pt>
                <c:pt idx="5549">
                  <c:v>-2.3249664872656711E-13</c:v>
                </c:pt>
                <c:pt idx="5550">
                  <c:v>-2.4179393916893561E-13</c:v>
                </c:pt>
                <c:pt idx="5551">
                  <c:v>-2.5071064694974213E-13</c:v>
                </c:pt>
                <c:pt idx="5552">
                  <c:v>-2.5933996217620631E-13</c:v>
                </c:pt>
                <c:pt idx="5553">
                  <c:v>-2.6766451059057227E-13</c:v>
                </c:pt>
                <c:pt idx="5554">
                  <c:v>-2.7566738827384108E-13</c:v>
                </c:pt>
                <c:pt idx="5555">
                  <c:v>-2.832211511621163E-13</c:v>
                </c:pt>
                <c:pt idx="5556">
                  <c:v>-2.9042089318460069E-13</c:v>
                </c:pt>
                <c:pt idx="5557">
                  <c:v>-2.9736221229597086E-13</c:v>
                </c:pt>
                <c:pt idx="5558">
                  <c:v>-3.0391917591096467E-13</c:v>
                </c:pt>
                <c:pt idx="5559">
                  <c:v>-3.1007739724964238E-13</c:v>
                </c:pt>
                <c:pt idx="5560">
                  <c:v>-3.1593404417039678E-13</c:v>
                </c:pt>
                <c:pt idx="5561">
                  <c:v>-3.2136478048810959E-13</c:v>
                </c:pt>
                <c:pt idx="5562">
                  <c:v>-3.264678628000943E-13</c:v>
                </c:pt>
                <c:pt idx="5563">
                  <c:v>-3.3112005828151983E-13</c:v>
                </c:pt>
                <c:pt idx="5564">
                  <c:v>-3.3542074028895346E-13</c:v>
                </c:pt>
                <c:pt idx="5565">
                  <c:v>-3.3924780493247081E-13</c:v>
                </c:pt>
                <c:pt idx="5566">
                  <c:v>-3.4270176545617317E-13</c:v>
                </c:pt>
                <c:pt idx="5567">
                  <c:v>-3.4599473449613776E-13</c:v>
                </c:pt>
                <c:pt idx="5568">
                  <c:v>-3.4878429421742067E-13</c:v>
                </c:pt>
                <c:pt idx="5569">
                  <c:v>-3.5139474498648703E-13</c:v>
                </c:pt>
                <c:pt idx="5570">
                  <c:v>-3.5348484048333708E-13</c:v>
                </c:pt>
                <c:pt idx="5571">
                  <c:v>-3.5538005747239667E-13</c:v>
                </c:pt>
                <c:pt idx="5572">
                  <c:v>-3.5674032971785506E-13</c:v>
                </c:pt>
                <c:pt idx="5573">
                  <c:v>-3.5778129426361449E-13</c:v>
                </c:pt>
                <c:pt idx="5574">
                  <c:v>-3.5838611337938814E-13</c:v>
                </c:pt>
                <c:pt idx="5575">
                  <c:v>-3.5888263046215463E-13</c:v>
                </c:pt>
                <c:pt idx="5576">
                  <c:v>-3.5893314622016706E-13</c:v>
                </c:pt>
                <c:pt idx="5577">
                  <c:v>-3.5842259573220443E-13</c:v>
                </c:pt>
                <c:pt idx="5578">
                  <c:v>-3.5768059112995386E-13</c:v>
                </c:pt>
                <c:pt idx="5579">
                  <c:v>-3.5681528530606952E-13</c:v>
                </c:pt>
                <c:pt idx="5580">
                  <c:v>-3.5526927968046937E-13</c:v>
                </c:pt>
                <c:pt idx="5581">
                  <c:v>-3.5370699978004821E-13</c:v>
                </c:pt>
                <c:pt idx="5582">
                  <c:v>-3.5157220049288892E-13</c:v>
                </c:pt>
                <c:pt idx="5583">
                  <c:v>-3.4919738520323581E-13</c:v>
                </c:pt>
                <c:pt idx="5584">
                  <c:v>-3.4647153303960547E-13</c:v>
                </c:pt>
                <c:pt idx="5585">
                  <c:v>-3.4350622706677746E-13</c:v>
                </c:pt>
                <c:pt idx="5586">
                  <c:v>-3.4008053666072097E-13</c:v>
                </c:pt>
                <c:pt idx="5587">
                  <c:v>-3.3652918933639762E-13</c:v>
                </c:pt>
                <c:pt idx="5588">
                  <c:v>-3.3252131836084225E-13</c:v>
                </c:pt>
                <c:pt idx="5589">
                  <c:v>-3.2828170056403157E-13</c:v>
                </c:pt>
                <c:pt idx="5590">
                  <c:v>-3.2370256995845437E-13</c:v>
                </c:pt>
                <c:pt idx="5591">
                  <c:v>-3.1912076546330153E-13</c:v>
                </c:pt>
                <c:pt idx="5592">
                  <c:v>-3.1387443215958155E-13</c:v>
                </c:pt>
                <c:pt idx="5593">
                  <c:v>-3.0852345811945429E-13</c:v>
                </c:pt>
                <c:pt idx="5594">
                  <c:v>-3.0307310795291827E-13</c:v>
                </c:pt>
                <c:pt idx="5595">
                  <c:v>-2.9741810202305464E-13</c:v>
                </c:pt>
                <c:pt idx="5596">
                  <c:v>-2.9145362838673608E-13</c:v>
                </c:pt>
                <c:pt idx="5597">
                  <c:v>-2.8529737668441423E-13</c:v>
                </c:pt>
                <c:pt idx="5598">
                  <c:v>-2.7884543787572444E-13</c:v>
                </c:pt>
                <c:pt idx="5599">
                  <c:v>-2.7221638206954879E-13</c:v>
                </c:pt>
                <c:pt idx="5600">
                  <c:v>-2.6564022453086898E-13</c:v>
                </c:pt>
                <c:pt idx="5601">
                  <c:v>-2.584592129715247E-13</c:v>
                </c:pt>
                <c:pt idx="5602">
                  <c:v>-2.514592836331014E-13</c:v>
                </c:pt>
                <c:pt idx="5603">
                  <c:v>-2.4409449118957646E-13</c:v>
                </c:pt>
                <c:pt idx="5604">
                  <c:v>-2.3637437510131456E-13</c:v>
                </c:pt>
                <c:pt idx="5605">
                  <c:v>-2.288639465901156E-13</c:v>
                </c:pt>
                <c:pt idx="5606">
                  <c:v>-2.2112936315777148E-13</c:v>
                </c:pt>
                <c:pt idx="5607">
                  <c:v>-2.1295916045931247E-13</c:v>
                </c:pt>
                <c:pt idx="5608">
                  <c:v>-2.0503037247225378E-13</c:v>
                </c:pt>
                <c:pt idx="5609">
                  <c:v>-1.9668807162535719E-13</c:v>
                </c:pt>
                <c:pt idx="5610">
                  <c:v>-1.8838784546960508E-13</c:v>
                </c:pt>
                <c:pt idx="5611">
                  <c:v>-1.800304480121001E-13</c:v>
                </c:pt>
                <c:pt idx="5612">
                  <c:v>-1.7151689696849659E-13</c:v>
                </c:pt>
                <c:pt idx="5613">
                  <c:v>-1.6285948169008162E-13</c:v>
                </c:pt>
                <c:pt idx="5614">
                  <c:v>-1.54181748688076E-13</c:v>
                </c:pt>
                <c:pt idx="5615">
                  <c:v>-1.4538542016535236E-13</c:v>
                </c:pt>
                <c:pt idx="5616">
                  <c:v>-1.3670549089772186E-13</c:v>
                </c:pt>
                <c:pt idx="5617">
                  <c:v>-1.278220351280535E-13</c:v>
                </c:pt>
                <c:pt idx="5618">
                  <c:v>-1.1885939256198301E-13</c:v>
                </c:pt>
                <c:pt idx="5619">
                  <c:v>-1.0983104210364981E-13</c:v>
                </c:pt>
                <c:pt idx="5620">
                  <c:v>-1.009726540002885E-13</c:v>
                </c:pt>
                <c:pt idx="5621">
                  <c:v>-9.207594126832753E-14</c:v>
                </c:pt>
                <c:pt idx="5622">
                  <c:v>-8.3043756464617286E-14</c:v>
                </c:pt>
                <c:pt idx="5623">
                  <c:v>-7.4112121582518485E-14</c:v>
                </c:pt>
                <c:pt idx="5624">
                  <c:v>-6.5184079574572694E-14</c:v>
                </c:pt>
                <c:pt idx="5625">
                  <c:v>-5.6384791262397235E-14</c:v>
                </c:pt>
                <c:pt idx="5626">
                  <c:v>-4.7617431598203743E-14</c:v>
                </c:pt>
                <c:pt idx="5627">
                  <c:v>-3.8785219828327768E-14</c:v>
                </c:pt>
                <c:pt idx="5628">
                  <c:v>-3.0013449757219474E-14</c:v>
                </c:pt>
                <c:pt idx="5629">
                  <c:v>-2.1316408612581108E-14</c:v>
                </c:pt>
                <c:pt idx="5630">
                  <c:v>-1.2597362944109413E-14</c:v>
                </c:pt>
                <c:pt idx="5631">
                  <c:v>-3.9816115683502435E-15</c:v>
                </c:pt>
                <c:pt idx="5632">
                  <c:v>4.6276174527142681E-15</c:v>
                </c:pt>
                <c:pt idx="5633">
                  <c:v>1.3216113552888481E-14</c:v>
                </c:pt>
                <c:pt idx="5634">
                  <c:v>2.1658697135724699E-14</c:v>
                </c:pt>
                <c:pt idx="5635">
                  <c:v>2.9941277467345699E-14</c:v>
                </c:pt>
                <c:pt idx="5636">
                  <c:v>3.8160865767161198E-14</c:v>
                </c:pt>
                <c:pt idx="5637">
                  <c:v>4.6192521183199197E-14</c:v>
                </c:pt>
                <c:pt idx="5638">
                  <c:v>5.4244474968637705E-14</c:v>
                </c:pt>
                <c:pt idx="5639">
                  <c:v>6.1969964497635591E-14</c:v>
                </c:pt>
                <c:pt idx="5640">
                  <c:v>6.9688490789402314E-14</c:v>
                </c:pt>
                <c:pt idx="5641">
                  <c:v>7.7164585130011608E-14</c:v>
                </c:pt>
                <c:pt idx="5642">
                  <c:v>8.4495999183728394E-14</c:v>
                </c:pt>
                <c:pt idx="5643">
                  <c:v>9.1780649511122574E-14</c:v>
                </c:pt>
                <c:pt idx="5644">
                  <c:v>9.889458411501528E-14</c:v>
                </c:pt>
                <c:pt idx="5645">
                  <c:v>1.0582506021595678E-13</c:v>
                </c:pt>
                <c:pt idx="5646">
                  <c:v>1.1255953252728045E-13</c:v>
                </c:pt>
                <c:pt idx="5647">
                  <c:v>1.1897464123214956E-13</c:v>
                </c:pt>
                <c:pt idx="5648">
                  <c:v>1.25502355772766E-13</c:v>
                </c:pt>
                <c:pt idx="5649">
                  <c:v>1.3168669458101637E-13</c:v>
                </c:pt>
                <c:pt idx="5650">
                  <c:v>1.3751600205257785E-13</c:v>
                </c:pt>
                <c:pt idx="5651">
                  <c:v>1.4342295756741377E-13</c:v>
                </c:pt>
                <c:pt idx="5652">
                  <c:v>1.4906333885354322E-13</c:v>
                </c:pt>
                <c:pt idx="5653">
                  <c:v>1.5431523106521895E-13</c:v>
                </c:pt>
                <c:pt idx="5654">
                  <c:v>1.5961210170666451E-13</c:v>
                </c:pt>
                <c:pt idx="5655">
                  <c:v>1.6461054067476412E-13</c:v>
                </c:pt>
                <c:pt idx="5656">
                  <c:v>1.693004906077527E-13</c:v>
                </c:pt>
                <c:pt idx="5657">
                  <c:v>1.7400525385742241E-13</c:v>
                </c:pt>
                <c:pt idx="5658">
                  <c:v>1.7827127608154167E-13</c:v>
                </c:pt>
                <c:pt idx="5659">
                  <c:v>1.8253348703974926E-13</c:v>
                </c:pt>
                <c:pt idx="5660">
                  <c:v>1.8633894965247793E-13</c:v>
                </c:pt>
                <c:pt idx="5661">
                  <c:v>1.9001220007341422E-13</c:v>
                </c:pt>
                <c:pt idx="5662">
                  <c:v>1.9354502983580032E-13</c:v>
                </c:pt>
                <c:pt idx="5663">
                  <c:v>1.9670751295981049E-13</c:v>
                </c:pt>
                <c:pt idx="5664">
                  <c:v>1.9982516650764042E-13</c:v>
                </c:pt>
                <c:pt idx="5665">
                  <c:v>2.0255770932653071E-13</c:v>
                </c:pt>
                <c:pt idx="5666">
                  <c:v>2.0534235568283686E-13</c:v>
                </c:pt>
                <c:pt idx="5667">
                  <c:v>2.078395063616046E-13</c:v>
                </c:pt>
                <c:pt idx="5668">
                  <c:v>2.0993195235518713E-13</c:v>
                </c:pt>
                <c:pt idx="5669">
                  <c:v>2.119469220677878E-13</c:v>
                </c:pt>
                <c:pt idx="5670">
                  <c:v>2.1376790512965516E-13</c:v>
                </c:pt>
                <c:pt idx="5671">
                  <c:v>2.1516772117410224E-13</c:v>
                </c:pt>
                <c:pt idx="5672">
                  <c:v>2.1647465515944824E-13</c:v>
                </c:pt>
                <c:pt idx="5673">
                  <c:v>2.1757325779369352E-13</c:v>
                </c:pt>
                <c:pt idx="5674">
                  <c:v>2.1834843553334566E-13</c:v>
                </c:pt>
                <c:pt idx="5675">
                  <c:v>2.1890749562224576E-13</c:v>
                </c:pt>
                <c:pt idx="5676">
                  <c:v>2.1935810156858531E-13</c:v>
                </c:pt>
                <c:pt idx="5677">
                  <c:v>2.1958622827337958E-13</c:v>
                </c:pt>
                <c:pt idx="5678">
                  <c:v>2.1947820602398033E-13</c:v>
                </c:pt>
                <c:pt idx="5679">
                  <c:v>2.1914276414680385E-13</c:v>
                </c:pt>
                <c:pt idx="5680">
                  <c:v>2.1857796281128123E-13</c:v>
                </c:pt>
                <c:pt idx="5681">
                  <c:v>2.1800425831672637E-13</c:v>
                </c:pt>
                <c:pt idx="5682">
                  <c:v>2.1708734502760213E-13</c:v>
                </c:pt>
                <c:pt idx="5683">
                  <c:v>2.159373538263675E-13</c:v>
                </c:pt>
                <c:pt idx="5684">
                  <c:v>2.1466476031790788E-13</c:v>
                </c:pt>
                <c:pt idx="5685">
                  <c:v>2.131583373281583E-13</c:v>
                </c:pt>
                <c:pt idx="5686">
                  <c:v>2.1141821861022748E-13</c:v>
                </c:pt>
                <c:pt idx="5687">
                  <c:v>2.095558953444785E-13</c:v>
                </c:pt>
                <c:pt idx="5688">
                  <c:v>2.0746114543895371E-13</c:v>
                </c:pt>
                <c:pt idx="5689">
                  <c:v>2.0513509635891803E-13</c:v>
                </c:pt>
                <c:pt idx="5690">
                  <c:v>2.0269022077017773E-13</c:v>
                </c:pt>
                <c:pt idx="5691">
                  <c:v>2.0012828730566589E-13</c:v>
                </c:pt>
                <c:pt idx="5692">
                  <c:v>1.9722933336990321E-13</c:v>
                </c:pt>
                <c:pt idx="5693">
                  <c:v>1.9432881610598012E-13</c:v>
                </c:pt>
                <c:pt idx="5694">
                  <c:v>1.9131840627354658E-13</c:v>
                </c:pt>
                <c:pt idx="5695">
                  <c:v>1.8797904951451367E-13</c:v>
                </c:pt>
                <c:pt idx="5696">
                  <c:v>1.8453607198975323E-13</c:v>
                </c:pt>
                <c:pt idx="5697">
                  <c:v>1.8088201816038402E-13</c:v>
                </c:pt>
                <c:pt idx="5698">
                  <c:v>1.7713175598094807E-13</c:v>
                </c:pt>
                <c:pt idx="5699">
                  <c:v>1.732894034635586E-13</c:v>
                </c:pt>
                <c:pt idx="5700">
                  <c:v>1.6924832194856258E-13</c:v>
                </c:pt>
                <c:pt idx="5701">
                  <c:v>1.6512417609028561E-13</c:v>
                </c:pt>
                <c:pt idx="5702">
                  <c:v>1.6092185984436431E-13</c:v>
                </c:pt>
                <c:pt idx="5703">
                  <c:v>1.5653548918759279E-13</c:v>
                </c:pt>
                <c:pt idx="5704">
                  <c:v>1.5197043927666459E-13</c:v>
                </c:pt>
                <c:pt idx="5705">
                  <c:v>1.4745435914734228E-13</c:v>
                </c:pt>
                <c:pt idx="5706">
                  <c:v>1.4266000784580432E-13</c:v>
                </c:pt>
                <c:pt idx="5707">
                  <c:v>1.3792649186522941E-13</c:v>
                </c:pt>
                <c:pt idx="5708">
                  <c:v>1.3303801179820788E-13</c:v>
                </c:pt>
                <c:pt idx="5709">
                  <c:v>1.281120326150607E-13</c:v>
                </c:pt>
                <c:pt idx="5710">
                  <c:v>1.2304416389841739E-13</c:v>
                </c:pt>
                <c:pt idx="5711">
                  <c:v>1.1795224069739552E-13</c:v>
                </c:pt>
                <c:pt idx="5712">
                  <c:v>1.1284324817115378E-13</c:v>
                </c:pt>
                <c:pt idx="5713">
                  <c:v>1.0750229075316221E-13</c:v>
                </c:pt>
                <c:pt idx="5714">
                  <c:v>1.0238076196258961E-13</c:v>
                </c:pt>
                <c:pt idx="5715">
                  <c:v>9.6931001193157994E-14</c:v>
                </c:pt>
                <c:pt idx="5716">
                  <c:v>9.1604686426488205E-14</c:v>
                </c:pt>
                <c:pt idx="5717">
                  <c:v>8.6187490916493722E-14</c:v>
                </c:pt>
                <c:pt idx="5718">
                  <c:v>8.0687252791770802E-14</c:v>
                </c:pt>
                <c:pt idx="5719">
                  <c:v>7.522294390617072E-14</c:v>
                </c:pt>
                <c:pt idx="5720">
                  <c:v>6.980261636618701E-14</c:v>
                </c:pt>
                <c:pt idx="5721">
                  <c:v>6.4323393651405905E-14</c:v>
                </c:pt>
                <c:pt idx="5722">
                  <c:v>5.8793506336803906E-14</c:v>
                </c:pt>
                <c:pt idx="5723">
                  <c:v>5.3332283215743699E-14</c:v>
                </c:pt>
                <c:pt idx="5724">
                  <c:v>4.7726053227351113E-14</c:v>
                </c:pt>
                <c:pt idx="5725">
                  <c:v>4.2316315036182794E-14</c:v>
                </c:pt>
                <c:pt idx="5726">
                  <c:v>3.6778482896247396E-14</c:v>
                </c:pt>
                <c:pt idx="5727">
                  <c:v>3.1232100906170186E-14</c:v>
                </c:pt>
                <c:pt idx="5728">
                  <c:v>2.5796745077478208E-14</c:v>
                </c:pt>
                <c:pt idx="5729">
                  <c:v>2.0369970063447778E-14</c:v>
                </c:pt>
                <c:pt idx="5730">
                  <c:v>1.4960367463804102E-14</c:v>
                </c:pt>
                <c:pt idx="5731">
                  <c:v>9.5765349908773799E-15</c:v>
                </c:pt>
                <c:pt idx="5732">
                  <c:v>4.2270680171423851E-15</c:v>
                </c:pt>
                <c:pt idx="5733">
                  <c:v>-9.6842648839021147E-16</c:v>
                </c:pt>
                <c:pt idx="5734">
                  <c:v>-6.1124051399416033E-15</c:v>
                </c:pt>
                <c:pt idx="5735">
                  <c:v>-1.1307351701583917E-14</c:v>
                </c:pt>
                <c:pt idx="5736">
                  <c:v>-1.6322718243589093E-14</c:v>
                </c:pt>
                <c:pt idx="5737">
                  <c:v>-2.1261066906336304E-14</c:v>
                </c:pt>
                <c:pt idx="5738">
                  <c:v>-2.6336033123295204E-14</c:v>
                </c:pt>
                <c:pt idx="5739">
                  <c:v>-3.1206199506501974E-14</c:v>
                </c:pt>
                <c:pt idx="5740">
                  <c:v>-3.6085326437532711E-14</c:v>
                </c:pt>
                <c:pt idx="5741">
                  <c:v>-4.074315877173265E-14</c:v>
                </c:pt>
                <c:pt idx="5742">
                  <c:v>-4.5282589236036187E-14</c:v>
                </c:pt>
                <c:pt idx="5743">
                  <c:v>-4.9917620953155202E-14</c:v>
                </c:pt>
                <c:pt idx="5744">
                  <c:v>-5.4307240599001513E-14</c:v>
                </c:pt>
                <c:pt idx="5745">
                  <c:v>-5.8665648237347489E-14</c:v>
                </c:pt>
                <c:pt idx="5746">
                  <c:v>-6.2985107845428615E-14</c:v>
                </c:pt>
                <c:pt idx="5747">
                  <c:v>-6.7146976087232452E-14</c:v>
                </c:pt>
                <c:pt idx="5748">
                  <c:v>-7.1143753212630502E-14</c:v>
                </c:pt>
                <c:pt idx="5749">
                  <c:v>-7.507908917058048E-14</c:v>
                </c:pt>
                <c:pt idx="5750">
                  <c:v>-7.8834722629770467E-14</c:v>
                </c:pt>
                <c:pt idx="5751">
                  <c:v>-8.251457592738677E-14</c:v>
                </c:pt>
                <c:pt idx="5752">
                  <c:v>-8.6111693707810486E-14</c:v>
                </c:pt>
                <c:pt idx="5753">
                  <c:v>-8.9508248272373667E-14</c:v>
                </c:pt>
                <c:pt idx="5754">
                  <c:v>-9.2919633939369362E-14</c:v>
                </c:pt>
                <c:pt idx="5755">
                  <c:v>-9.6117315874337287E-14</c:v>
                </c:pt>
                <c:pt idx="5756">
                  <c:v>-9.9205990949375322E-14</c:v>
                </c:pt>
                <c:pt idx="5757">
                  <c:v>-1.0217950306732953E-13</c:v>
                </c:pt>
                <c:pt idx="5758">
                  <c:v>-1.05031869787908E-13</c:v>
                </c:pt>
                <c:pt idx="5759">
                  <c:v>-1.0764626413635389E-13</c:v>
                </c:pt>
                <c:pt idx="5760">
                  <c:v>-1.102391077100174E-13</c:v>
                </c:pt>
                <c:pt idx="5761">
                  <c:v>-1.1269394054421918E-13</c:v>
                </c:pt>
                <c:pt idx="5762">
                  <c:v>-1.1489449148275039E-13</c:v>
                </c:pt>
                <c:pt idx="5763">
                  <c:v>-1.1705774832963131E-13</c:v>
                </c:pt>
                <c:pt idx="5764">
                  <c:v>-1.1906782705897545E-13</c:v>
                </c:pt>
                <c:pt idx="5765">
                  <c:v>-1.2092006382898169E-13</c:v>
                </c:pt>
                <c:pt idx="5766">
                  <c:v>-1.2283203986749841E-13</c:v>
                </c:pt>
                <c:pt idx="5767">
                  <c:v>-1.2435540541406231E-13</c:v>
                </c:pt>
                <c:pt idx="5768">
                  <c:v>-1.2581917179218631E-13</c:v>
                </c:pt>
                <c:pt idx="5769">
                  <c:v>-1.2721949030365863E-13</c:v>
                </c:pt>
                <c:pt idx="5770">
                  <c:v>-1.2833067622890943E-13</c:v>
                </c:pt>
                <c:pt idx="5771">
                  <c:v>-1.2926032181674872E-13</c:v>
                </c:pt>
                <c:pt idx="5772">
                  <c:v>-1.3022725293714038E-13</c:v>
                </c:pt>
                <c:pt idx="5773">
                  <c:v>-1.3100641860781982E-13</c:v>
                </c:pt>
                <c:pt idx="5774">
                  <c:v>-1.3181707023531988E-13</c:v>
                </c:pt>
                <c:pt idx="5775">
                  <c:v>-1.3221253919542912E-13</c:v>
                </c:pt>
                <c:pt idx="5776">
                  <c:v>-1.3252352715560805E-13</c:v>
                </c:pt>
                <c:pt idx="5777">
                  <c:v>-1.3285890553030344E-13</c:v>
                </c:pt>
                <c:pt idx="5778">
                  <c:v>-1.3299469314498363E-13</c:v>
                </c:pt>
                <c:pt idx="5779">
                  <c:v>-1.3315121211102514E-13</c:v>
                </c:pt>
                <c:pt idx="5780">
                  <c:v>-1.3299388665466584E-13</c:v>
                </c:pt>
                <c:pt idx="5781">
                  <c:v>-1.3274346548870526E-13</c:v>
                </c:pt>
                <c:pt idx="5782">
                  <c:v>-1.3250988714343211E-13</c:v>
                </c:pt>
                <c:pt idx="5783">
                  <c:v>-1.3207023430886606E-13</c:v>
                </c:pt>
                <c:pt idx="5784">
                  <c:v>-1.314238440987052E-13</c:v>
                </c:pt>
                <c:pt idx="5785">
                  <c:v>-1.3068128430713026E-13</c:v>
                </c:pt>
                <c:pt idx="5786">
                  <c:v>-1.2984230717409794E-13</c:v>
                </c:pt>
                <c:pt idx="5787">
                  <c:v>-1.2901789217490805E-13</c:v>
                </c:pt>
                <c:pt idx="5788">
                  <c:v>-1.2798615481303816E-13</c:v>
                </c:pt>
                <c:pt idx="5789">
                  <c:v>-1.2696950056186809E-13</c:v>
                </c:pt>
                <c:pt idx="5790">
                  <c:v>-1.2563542179270193E-13</c:v>
                </c:pt>
                <c:pt idx="5791">
                  <c:v>-1.2409569597684264E-13</c:v>
                </c:pt>
                <c:pt idx="5792">
                  <c:v>-1.2257331609199629E-13</c:v>
                </c:pt>
                <c:pt idx="5793">
                  <c:v>-1.2106942086683188E-13</c:v>
                </c:pt>
                <c:pt idx="5794">
                  <c:v>-1.1936329177547287E-13</c:v>
                </c:pt>
                <c:pt idx="5795">
                  <c:v>-1.1756746139134839E-13</c:v>
                </c:pt>
                <c:pt idx="5796">
                  <c:v>-1.1557259856806778E-13</c:v>
                </c:pt>
                <c:pt idx="5797">
                  <c:v>-1.1360261650127511E-13</c:v>
                </c:pt>
                <c:pt idx="5798">
                  <c:v>-1.1154853532456646E-13</c:v>
                </c:pt>
                <c:pt idx="5799">
                  <c:v>-1.0930154529360551E-13</c:v>
                </c:pt>
                <c:pt idx="5800">
                  <c:v>-1.0708606984124169E-13</c:v>
                </c:pt>
                <c:pt idx="5801">
                  <c:v>-1.0468260548404977E-13</c:v>
                </c:pt>
                <c:pt idx="5802">
                  <c:v>-1.0220487384450507E-13</c:v>
                </c:pt>
                <c:pt idx="5803">
                  <c:v>-9.9766750534872185E-14</c:v>
                </c:pt>
                <c:pt idx="5804">
                  <c:v>-9.7149193932674219E-14</c:v>
                </c:pt>
                <c:pt idx="5805">
                  <c:v>-9.4577396877656882E-14</c:v>
                </c:pt>
                <c:pt idx="5806">
                  <c:v>-9.1943626036489046E-14</c:v>
                </c:pt>
                <c:pt idx="5807">
                  <c:v>-8.9140284199683489E-14</c:v>
                </c:pt>
                <c:pt idx="5808">
                  <c:v>-8.6392972491530805E-14</c:v>
                </c:pt>
                <c:pt idx="5809">
                  <c:v>-8.3483329473872395E-14</c:v>
                </c:pt>
                <c:pt idx="5810">
                  <c:v>-8.05261824082889E-14</c:v>
                </c:pt>
                <c:pt idx="5811">
                  <c:v>-7.7636475423098006E-14</c:v>
                </c:pt>
                <c:pt idx="5812">
                  <c:v>-7.4596197615298811E-14</c:v>
                </c:pt>
                <c:pt idx="5813">
                  <c:v>-7.1409489512677704E-14</c:v>
                </c:pt>
                <c:pt idx="5814">
                  <c:v>-6.8413660272051298E-14</c:v>
                </c:pt>
                <c:pt idx="5815">
                  <c:v>-6.5279981804386897E-14</c:v>
                </c:pt>
                <c:pt idx="5816">
                  <c:v>-6.2012884301265011E-14</c:v>
                </c:pt>
                <c:pt idx="5817">
                  <c:v>-5.8949951001694101E-14</c:v>
                </c:pt>
                <c:pt idx="5818">
                  <c:v>-5.5762712204758199E-14</c:v>
                </c:pt>
                <c:pt idx="5819">
                  <c:v>-5.2233796095118406E-14</c:v>
                </c:pt>
                <c:pt idx="5820">
                  <c:v>-4.9034079547395591E-14</c:v>
                </c:pt>
                <c:pt idx="5821">
                  <c:v>-4.57242813532688E-14</c:v>
                </c:pt>
                <c:pt idx="5822">
                  <c:v>-4.2309269117008997E-14</c:v>
                </c:pt>
                <c:pt idx="5823">
                  <c:v>-3.9016009306561798E-14</c:v>
                </c:pt>
                <c:pt idx="5824">
                  <c:v>-3.5738450397457806E-14</c:v>
                </c:pt>
                <c:pt idx="5825">
                  <c:v>-3.2370584441852341E-14</c:v>
                </c:pt>
                <c:pt idx="5826">
                  <c:v>-2.9028486345687569E-14</c:v>
                </c:pt>
                <c:pt idx="5827">
                  <c:v>-2.5717241649222631E-14</c:v>
                </c:pt>
                <c:pt idx="5828">
                  <c:v>-2.2219918933196659E-14</c:v>
                </c:pt>
                <c:pt idx="5829">
                  <c:v>-1.9096765275285266E-14</c:v>
                </c:pt>
                <c:pt idx="5830">
                  <c:v>-1.5797821873082157E-14</c:v>
                </c:pt>
                <c:pt idx="5831">
                  <c:v>-1.2550297986163661E-14</c:v>
                </c:pt>
                <c:pt idx="5832">
                  <c:v>-9.2483427517463063E-15</c:v>
                </c:pt>
                <c:pt idx="5833">
                  <c:v>-6.0081515819982913E-15</c:v>
                </c:pt>
                <c:pt idx="5834">
                  <c:v>-2.7238718884550525E-15</c:v>
                </c:pt>
                <c:pt idx="5835">
                  <c:v>3.7729041768430767E-16</c:v>
                </c:pt>
                <c:pt idx="5836">
                  <c:v>3.6232542991963581E-15</c:v>
                </c:pt>
                <c:pt idx="5837">
                  <c:v>6.5648008548885185E-15</c:v>
                </c:pt>
                <c:pt idx="5838">
                  <c:v>9.6409126816540743E-15</c:v>
                </c:pt>
                <c:pt idx="5839">
                  <c:v>1.2735488697040824E-14</c:v>
                </c:pt>
                <c:pt idx="5840">
                  <c:v>1.5843482634132796E-14</c:v>
                </c:pt>
                <c:pt idx="5841">
                  <c:v>1.8737840735967695E-14</c:v>
                </c:pt>
                <c:pt idx="5842">
                  <c:v>2.1635640090103016E-14</c:v>
                </c:pt>
                <c:pt idx="5843">
                  <c:v>2.4531959248022467E-14</c:v>
                </c:pt>
                <c:pt idx="5844">
                  <c:v>2.7310904872694612E-14</c:v>
                </c:pt>
                <c:pt idx="5845">
                  <c:v>2.9967660596153908E-14</c:v>
                </c:pt>
                <c:pt idx="5846">
                  <c:v>3.2719513478948332E-14</c:v>
                </c:pt>
                <c:pt idx="5847">
                  <c:v>3.5228701951110477E-14</c:v>
                </c:pt>
                <c:pt idx="5848">
                  <c:v>3.7823665095699505E-14</c:v>
                </c:pt>
                <c:pt idx="5849">
                  <c:v>4.0277801173564083E-14</c:v>
                </c:pt>
                <c:pt idx="5850">
                  <c:v>4.2697649787570844E-14</c:v>
                </c:pt>
                <c:pt idx="5851">
                  <c:v>4.5078806307373451E-14</c:v>
                </c:pt>
                <c:pt idx="5852">
                  <c:v>4.7416947694131025E-14</c:v>
                </c:pt>
                <c:pt idx="5853">
                  <c:v>4.9596813605618808E-14</c:v>
                </c:pt>
                <c:pt idx="5854">
                  <c:v>5.183629889678354E-14</c:v>
                </c:pt>
                <c:pt idx="5855">
                  <c:v>5.3798278371832033E-14</c:v>
                </c:pt>
                <c:pt idx="5856">
                  <c:v>5.5922877464740933E-14</c:v>
                </c:pt>
                <c:pt idx="5857">
                  <c:v>5.7873162933136164E-14</c:v>
                </c:pt>
                <c:pt idx="5858">
                  <c:v>5.9645368687029897E-14</c:v>
                </c:pt>
                <c:pt idx="5859">
                  <c:v>6.1568898467188665E-14</c:v>
                </c:pt>
                <c:pt idx="5860">
                  <c:v>6.3418149976694576E-14</c:v>
                </c:pt>
                <c:pt idx="5861">
                  <c:v>6.5189673421112493E-14</c:v>
                </c:pt>
                <c:pt idx="5862">
                  <c:v>6.6880129197074276E-14</c:v>
                </c:pt>
                <c:pt idx="5863">
                  <c:v>6.8486290055417636E-14</c:v>
                </c:pt>
                <c:pt idx="5864">
                  <c:v>7.0005043133139891E-14</c:v>
                </c:pt>
                <c:pt idx="5865">
                  <c:v>7.1433391853489092E-14</c:v>
                </c:pt>
                <c:pt idx="5866">
                  <c:v>7.2768457693649833E-14</c:v>
                </c:pt>
                <c:pt idx="5867">
                  <c:v>7.4007481819615952E-14</c:v>
                </c:pt>
                <c:pt idx="5868">
                  <c:v>7.5147826587975911E-14</c:v>
                </c:pt>
                <c:pt idx="5869">
                  <c:v>7.6186976914469375E-14</c:v>
                </c:pt>
                <c:pt idx="5870">
                  <c:v>7.7122541509304725E-14</c:v>
                </c:pt>
                <c:pt idx="5871">
                  <c:v>7.7952253979357779E-14</c:v>
                </c:pt>
                <c:pt idx="5872">
                  <c:v>7.8896018402425332E-14</c:v>
                </c:pt>
                <c:pt idx="5873">
                  <c:v>7.9618754046821914E-14</c:v>
                </c:pt>
                <c:pt idx="5874">
                  <c:v>8.0118574495921669E-14</c:v>
                </c:pt>
                <c:pt idx="5875">
                  <c:v>8.0837810524095484E-14</c:v>
                </c:pt>
                <c:pt idx="5876">
                  <c:v>8.1219720607553046E-14</c:v>
                </c:pt>
                <c:pt idx="5877">
                  <c:v>8.1595870379308039E-14</c:v>
                </c:pt>
                <c:pt idx="5878">
                  <c:v>8.1853865183963491E-14</c:v>
                </c:pt>
                <c:pt idx="5879">
                  <c:v>8.2103483949156882E-14</c:v>
                </c:pt>
                <c:pt idx="5880">
                  <c:v>8.2232589905929455E-14</c:v>
                </c:pt>
                <c:pt idx="5881">
                  <c:v>8.2351219603671477E-14</c:v>
                </c:pt>
                <c:pt idx="5882">
                  <c:v>8.2347493381678195E-14</c:v>
                </c:pt>
                <c:pt idx="5883">
                  <c:v>8.2220681835796412E-14</c:v>
                </c:pt>
                <c:pt idx="5884">
                  <c:v>8.1970182954718729E-14</c:v>
                </c:pt>
                <c:pt idx="5885">
                  <c:v>8.1706543742448164E-14</c:v>
                </c:pt>
                <c:pt idx="5886">
                  <c:v>8.1429414816465816E-14</c:v>
                </c:pt>
                <c:pt idx="5887">
                  <c:v>8.091652719339166E-14</c:v>
                </c:pt>
                <c:pt idx="5888">
                  <c:v>8.0500847381411815E-14</c:v>
                </c:pt>
                <c:pt idx="5889">
                  <c:v>7.9849330917569673E-14</c:v>
                </c:pt>
                <c:pt idx="5890">
                  <c:v>7.9295188753094642E-14</c:v>
                </c:pt>
                <c:pt idx="5891">
                  <c:v>7.8505618273326399E-14</c:v>
                </c:pt>
                <c:pt idx="5892">
                  <c:v>7.7814069472811109E-14</c:v>
                </c:pt>
                <c:pt idx="5893">
                  <c:v>7.6998998072283909E-14</c:v>
                </c:pt>
                <c:pt idx="5894">
                  <c:v>7.6061019981030305E-14</c:v>
                </c:pt>
                <c:pt idx="5895">
                  <c:v>7.511188724320091E-14</c:v>
                </c:pt>
                <c:pt idx="5896">
                  <c:v>7.4041419285521713E-14</c:v>
                </c:pt>
                <c:pt idx="5897">
                  <c:v>7.2961590191295163E-14</c:v>
                </c:pt>
                <c:pt idx="5898">
                  <c:v>7.1762437466550488E-14</c:v>
                </c:pt>
                <c:pt idx="5899">
                  <c:v>7.055614914059393E-14</c:v>
                </c:pt>
                <c:pt idx="5900">
                  <c:v>6.9232972364467364E-14</c:v>
                </c:pt>
                <c:pt idx="5901">
                  <c:v>6.7905300349674522E-14</c:v>
                </c:pt>
                <c:pt idx="5902">
                  <c:v>6.6463580810780776E-14</c:v>
                </c:pt>
                <c:pt idx="5903">
                  <c:v>6.5020402754339368E-14</c:v>
                </c:pt>
                <c:pt idx="5904">
                  <c:v>6.3466404777836742E-14</c:v>
                </c:pt>
                <c:pt idx="5905">
                  <c:v>6.2025384023650037E-14</c:v>
                </c:pt>
                <c:pt idx="5906">
                  <c:v>6.0366115137006331E-14</c:v>
                </c:pt>
                <c:pt idx="5907">
                  <c:v>5.8823592909942149E-14</c:v>
                </c:pt>
                <c:pt idx="5908">
                  <c:v>5.6955739608595745E-14</c:v>
                </c:pt>
                <c:pt idx="5909">
                  <c:v>5.5319759017596177E-14</c:v>
                </c:pt>
                <c:pt idx="5910">
                  <c:v>5.3584754452139919E-14</c:v>
                </c:pt>
                <c:pt idx="5911">
                  <c:v>5.1863993493717067E-14</c:v>
                </c:pt>
                <c:pt idx="5912">
                  <c:v>4.9937748934587207E-14</c:v>
                </c:pt>
                <c:pt idx="5913">
                  <c:v>4.8030451915576162E-14</c:v>
                </c:pt>
                <c:pt idx="5914">
                  <c:v>4.6255577396487541E-14</c:v>
                </c:pt>
                <c:pt idx="5915">
                  <c:v>4.4171551894462996E-14</c:v>
                </c:pt>
                <c:pt idx="5916">
                  <c:v>4.2336062635474704E-14</c:v>
                </c:pt>
                <c:pt idx="5917">
                  <c:v>4.0418675301607902E-14</c:v>
                </c:pt>
                <c:pt idx="5918">
                  <c:v>3.8422076222734227E-14</c:v>
                </c:pt>
                <c:pt idx="5919">
                  <c:v>3.6349002312456149E-14</c:v>
                </c:pt>
                <c:pt idx="5920">
                  <c:v>3.4424282498401189E-14</c:v>
                </c:pt>
                <c:pt idx="5921">
                  <c:v>3.2317678415669412E-14</c:v>
                </c:pt>
                <c:pt idx="5922">
                  <c:v>3.0365126533180302E-14</c:v>
                </c:pt>
                <c:pt idx="5923">
                  <c:v>2.823646731519383E-14</c:v>
                </c:pt>
                <c:pt idx="5924">
                  <c:v>2.6156687334494867E-14</c:v>
                </c:pt>
                <c:pt idx="5925">
                  <c:v>2.4128759939464243E-14</c:v>
                </c:pt>
                <c:pt idx="5926">
                  <c:v>2.2044664342218153E-14</c:v>
                </c:pt>
                <c:pt idx="5927">
                  <c:v>2.0018449316164603E-14</c:v>
                </c:pt>
                <c:pt idx="5928">
                  <c:v>1.7942140783902356E-14</c:v>
                </c:pt>
                <c:pt idx="5929">
                  <c:v>1.5818805532987746E-14</c:v>
                </c:pt>
                <c:pt idx="5930">
                  <c:v>1.376254803795351E-14</c:v>
                </c:pt>
                <c:pt idx="5931">
                  <c:v>1.1776462694008246E-14</c:v>
                </c:pt>
                <c:pt idx="5932">
                  <c:v>9.6416083727244191E-15</c:v>
                </c:pt>
                <c:pt idx="5933">
                  <c:v>7.6941614198248683E-15</c:v>
                </c:pt>
                <c:pt idx="5934">
                  <c:v>5.7151895363265633E-15</c:v>
                </c:pt>
                <c:pt idx="5935">
                  <c:v>3.596782527073877E-15</c:v>
                </c:pt>
                <c:pt idx="5936">
                  <c:v>1.6751161725878734E-15</c:v>
                </c:pt>
                <c:pt idx="5937">
                  <c:v>-2.6875149527395562E-16</c:v>
                </c:pt>
                <c:pt idx="5938">
                  <c:v>-2.2317270422985247E-15</c:v>
                </c:pt>
                <c:pt idx="5939">
                  <c:v>-4.0997068621018997E-15</c:v>
                </c:pt>
                <c:pt idx="5940">
                  <c:v>-6.0916692727305379E-15</c:v>
                </c:pt>
                <c:pt idx="5941">
                  <c:v>-7.8714989403317953E-15</c:v>
                </c:pt>
                <c:pt idx="5942">
                  <c:v>-9.7692350038877001E-15</c:v>
                </c:pt>
                <c:pt idx="5943">
                  <c:v>-1.1670850800236053E-14</c:v>
                </c:pt>
                <c:pt idx="5944">
                  <c:v>-1.3462345773360603E-14</c:v>
                </c:pt>
                <c:pt idx="5945">
                  <c:v>-1.5251792726414992E-14</c:v>
                </c:pt>
                <c:pt idx="5946">
                  <c:v>-1.6925251204567344E-14</c:v>
                </c:pt>
                <c:pt idx="5947">
                  <c:v>-1.8590859241151777E-14</c:v>
                </c:pt>
                <c:pt idx="5948">
                  <c:v>-2.0356791230737033E-14</c:v>
                </c:pt>
                <c:pt idx="5949">
                  <c:v>-2.188717113712386E-14</c:v>
                </c:pt>
                <c:pt idx="5950">
                  <c:v>-2.351229787391016E-14</c:v>
                </c:pt>
                <c:pt idx="5951">
                  <c:v>-2.5007402269752116E-14</c:v>
                </c:pt>
                <c:pt idx="5952">
                  <c:v>-2.6702872320142452E-14</c:v>
                </c:pt>
                <c:pt idx="5953">
                  <c:v>-2.8151987718292571E-14</c:v>
                </c:pt>
                <c:pt idx="5954">
                  <c:v>-2.9574211879412033E-14</c:v>
                </c:pt>
                <c:pt idx="5955">
                  <c:v>-3.0855993241283201E-14</c:v>
                </c:pt>
                <c:pt idx="5956">
                  <c:v>-3.2216901030961828E-14</c:v>
                </c:pt>
                <c:pt idx="5957">
                  <c:v>-3.3432471027452529E-14</c:v>
                </c:pt>
                <c:pt idx="5958">
                  <c:v>-3.4611363485728737E-14</c:v>
                </c:pt>
                <c:pt idx="5959">
                  <c:v>-3.5862297961960989E-14</c:v>
                </c:pt>
                <c:pt idx="5960">
                  <c:v>-3.7072010366088092E-14</c:v>
                </c:pt>
                <c:pt idx="5961">
                  <c:v>-3.812729914824828E-14</c:v>
                </c:pt>
                <c:pt idx="5962">
                  <c:v>-3.9248093710895629E-14</c:v>
                </c:pt>
                <c:pt idx="5963">
                  <c:v>-4.0321322021271433E-14</c:v>
                </c:pt>
                <c:pt idx="5964">
                  <c:v>-4.1233978867934197E-14</c:v>
                </c:pt>
                <c:pt idx="5965">
                  <c:v>-4.2206194038645521E-14</c:v>
                </c:pt>
                <c:pt idx="5966">
                  <c:v>-4.3125099696992089E-14</c:v>
                </c:pt>
                <c:pt idx="5967">
                  <c:v>-4.3877898401693001E-14</c:v>
                </c:pt>
                <c:pt idx="5968">
                  <c:v>-4.4684931046135483E-14</c:v>
                </c:pt>
                <c:pt idx="5969">
                  <c:v>-4.5433543995762644E-14</c:v>
                </c:pt>
                <c:pt idx="5970">
                  <c:v>-4.6011156867505041E-14</c:v>
                </c:pt>
                <c:pt idx="5971">
                  <c:v>-4.6638330229039568E-14</c:v>
                </c:pt>
                <c:pt idx="5972">
                  <c:v>-4.7091610193275231E-14</c:v>
                </c:pt>
                <c:pt idx="5973">
                  <c:v>-4.7591707469731559E-14</c:v>
                </c:pt>
                <c:pt idx="5974">
                  <c:v>-4.7915319496651695E-14</c:v>
                </c:pt>
                <c:pt idx="5975">
                  <c:v>-4.8283309332906586E-14</c:v>
                </c:pt>
                <c:pt idx="5976">
                  <c:v>-4.8694572236146139E-14</c:v>
                </c:pt>
                <c:pt idx="5977">
                  <c:v>-4.9148080581777997E-14</c:v>
                </c:pt>
                <c:pt idx="5978">
                  <c:v>-4.9309817191239493E-14</c:v>
                </c:pt>
                <c:pt idx="5979">
                  <c:v>-4.9511976211975526E-14</c:v>
                </c:pt>
                <c:pt idx="5980">
                  <c:v>-4.9531717870942531E-14</c:v>
                </c:pt>
                <c:pt idx="5981">
                  <c:v>-4.959036920082866E-14</c:v>
                </c:pt>
                <c:pt idx="5982">
                  <c:v>-4.9687290153559925E-14</c:v>
                </c:pt>
                <c:pt idx="5983">
                  <c:v>-4.9710895756091516E-14</c:v>
                </c:pt>
                <c:pt idx="5984">
                  <c:v>-4.9660700494598187E-14</c:v>
                </c:pt>
                <c:pt idx="5985">
                  <c:v>-4.9536295718165981E-14</c:v>
                </c:pt>
                <c:pt idx="5986">
                  <c:v>-4.9337349272849644E-14</c:v>
                </c:pt>
                <c:pt idx="5987">
                  <c:v>-4.9063605064707858E-14</c:v>
                </c:pt>
                <c:pt idx="5988">
                  <c:v>-4.8825904855411847E-14</c:v>
                </c:pt>
                <c:pt idx="5989">
                  <c:v>-4.8624143081767418E-14</c:v>
                </c:pt>
                <c:pt idx="5990">
                  <c:v>-4.8236243910245993E-14</c:v>
                </c:pt>
                <c:pt idx="5991">
                  <c:v>-4.788429434259823E-14</c:v>
                </c:pt>
                <c:pt idx="5992">
                  <c:v>-4.7235342719725554E-14</c:v>
                </c:pt>
                <c:pt idx="5993">
                  <c:v>-4.6844687816322719E-14</c:v>
                </c:pt>
                <c:pt idx="5994">
                  <c:v>-4.6268498799688924E-14</c:v>
                </c:pt>
                <c:pt idx="5995">
                  <c:v>-4.5729148806877529E-14</c:v>
                </c:pt>
                <c:pt idx="5996">
                  <c:v>-4.5116013203822081E-14</c:v>
                </c:pt>
                <c:pt idx="5997">
                  <c:v>-4.4429557719132143E-14</c:v>
                </c:pt>
                <c:pt idx="5998">
                  <c:v>-4.3670315009854512E-14</c:v>
                </c:pt>
                <c:pt idx="5999">
                  <c:v>-4.3060928080559238E-14</c:v>
                </c:pt>
                <c:pt idx="6000">
                  <c:v>-4.2380015230357774E-14</c:v>
                </c:pt>
                <c:pt idx="6001">
                  <c:v>-4.1517280276371E-14</c:v>
                </c:pt>
                <c:pt idx="6002">
                  <c:v>-4.0917600425858495E-14</c:v>
                </c:pt>
                <c:pt idx="6003">
                  <c:v>-4.0137734959400911E-14</c:v>
                </c:pt>
                <c:pt idx="6004">
                  <c:v>-3.928961373284363E-14</c:v>
                </c:pt>
                <c:pt idx="6005">
                  <c:v>-3.8596246493959962E-14</c:v>
                </c:pt>
                <c:pt idx="6006">
                  <c:v>-3.7614565250178863E-14</c:v>
                </c:pt>
                <c:pt idx="6007">
                  <c:v>-3.6789734948370074E-14</c:v>
                </c:pt>
                <c:pt idx="6008">
                  <c:v>-3.5900839647935206E-14</c:v>
                </c:pt>
                <c:pt idx="6009">
                  <c:v>-3.4949059312260483E-14</c:v>
                </c:pt>
                <c:pt idx="6010">
                  <c:v>-3.3935623541676059E-14</c:v>
                </c:pt>
                <c:pt idx="6011">
                  <c:v>-3.2972832181894107E-14</c:v>
                </c:pt>
                <c:pt idx="6012">
                  <c:v>-3.2062008995121283E-14</c:v>
                </c:pt>
                <c:pt idx="6013">
                  <c:v>-3.0982477605676315E-14</c:v>
                </c:pt>
                <c:pt idx="6014">
                  <c:v>-3.0068715839338382E-14</c:v>
                </c:pt>
                <c:pt idx="6015">
                  <c:v>-2.8989108594394545E-14</c:v>
                </c:pt>
                <c:pt idx="6016">
                  <c:v>-2.7967191344884107E-14</c:v>
                </c:pt>
                <c:pt idx="6017">
                  <c:v>-2.6893469877075522E-14</c:v>
                </c:pt>
                <c:pt idx="6018">
                  <c:v>-2.5769507637512394E-14</c:v>
                </c:pt>
                <c:pt idx="6019">
                  <c:v>-2.4707923855224275E-14</c:v>
                </c:pt>
                <c:pt idx="6020">
                  <c:v>-2.3488302440094183E-14</c:v>
                </c:pt>
                <c:pt idx="6021">
                  <c:v>-2.2445368498768739E-14</c:v>
                </c:pt>
                <c:pt idx="6022">
                  <c:v>-2.1136718791288056E-14</c:v>
                </c:pt>
                <c:pt idx="6023">
                  <c:v>-2.0119176648603888E-14</c:v>
                </c:pt>
                <c:pt idx="6024">
                  <c:v>-1.8839366297803548E-14</c:v>
                </c:pt>
                <c:pt idx="6025">
                  <c:v>-1.7632112374283312E-14</c:v>
                </c:pt>
                <c:pt idx="6026">
                  <c:v>-1.6499192660272576E-14</c:v>
                </c:pt>
                <c:pt idx="6027">
                  <c:v>-1.5331380755044584E-14</c:v>
                </c:pt>
                <c:pt idx="6028">
                  <c:v>-1.4130488746692635E-14</c:v>
                </c:pt>
                <c:pt idx="6029">
                  <c:v>-1.3009365282418219E-14</c:v>
                </c:pt>
                <c:pt idx="6030">
                  <c:v>-1.1747804434254825E-14</c:v>
                </c:pt>
                <c:pt idx="6031">
                  <c:v>-1.0569699898991331E-14</c:v>
                </c:pt>
                <c:pt idx="6032">
                  <c:v>-9.3658869725325048E-15</c:v>
                </c:pt>
                <c:pt idx="6033">
                  <c:v>-8.1382298620333526E-15</c:v>
                </c:pt>
                <c:pt idx="6034">
                  <c:v>-6.9996198006156594E-15</c:v>
                </c:pt>
                <c:pt idx="6035">
                  <c:v>-5.8409062688457004E-15</c:v>
                </c:pt>
                <c:pt idx="6036">
                  <c:v>-4.5529397443583881E-15</c:v>
                </c:pt>
                <c:pt idx="6037">
                  <c:v>-3.5816813763565915E-15</c:v>
                </c:pt>
                <c:pt idx="6038">
                  <c:v>-2.2628666299670803E-15</c:v>
                </c:pt>
                <c:pt idx="6039">
                  <c:v>-1.0424495374768176E-15</c:v>
                </c:pt>
                <c:pt idx="6040">
                  <c:v>1.8873361437772951E-16</c:v>
                </c:pt>
                <c:pt idx="6041">
                  <c:v>1.4288322216553792E-15</c:v>
                </c:pt>
                <c:pt idx="6042">
                  <c:v>2.7870276949283614E-15</c:v>
                </c:pt>
                <c:pt idx="6043">
                  <c:v>3.8174013446391086E-15</c:v>
                </c:pt>
                <c:pt idx="6044">
                  <c:v>4.9622259851898008E-15</c:v>
                </c:pt>
                <c:pt idx="6045">
                  <c:v>6.2196999480606798E-15</c:v>
                </c:pt>
                <c:pt idx="6046">
                  <c:v>7.3659932986850602E-15</c:v>
                </c:pt>
                <c:pt idx="6047">
                  <c:v>8.5103609287251782E-15</c:v>
                </c:pt>
                <c:pt idx="6048">
                  <c:v>9.6510548929754615E-15</c:v>
                </c:pt>
                <c:pt idx="6049">
                  <c:v>1.0675325921726101E-14</c:v>
                </c:pt>
                <c:pt idx="6050">
                  <c:v>1.180351410745343E-14</c:v>
                </c:pt>
                <c:pt idx="6051">
                  <c:v>1.2700871925348696E-14</c:v>
                </c:pt>
                <c:pt idx="6052">
                  <c:v>1.3809833265444256E-14</c:v>
                </c:pt>
                <c:pt idx="6053">
                  <c:v>1.4906724864529831E-14</c:v>
                </c:pt>
                <c:pt idx="6054">
                  <c:v>1.587892374772526E-14</c:v>
                </c:pt>
                <c:pt idx="6055">
                  <c:v>1.6835880814785674E-14</c:v>
                </c:pt>
                <c:pt idx="6056">
                  <c:v>1.7776055175214011E-14</c:v>
                </c:pt>
                <c:pt idx="6057">
                  <c:v>1.8586915348617153E-14</c:v>
                </c:pt>
                <c:pt idx="6058">
                  <c:v>1.9489029632015855E-14</c:v>
                </c:pt>
                <c:pt idx="6059">
                  <c:v>2.025891109646799E-14</c:v>
                </c:pt>
                <c:pt idx="6060">
                  <c:v>2.1117197076377016E-14</c:v>
                </c:pt>
                <c:pt idx="6061">
                  <c:v>2.195149407700661E-14</c:v>
                </c:pt>
                <c:pt idx="6062">
                  <c:v>2.264944566121056E-14</c:v>
                </c:pt>
                <c:pt idx="6063">
                  <c:v>2.3320777987786048E-14</c:v>
                </c:pt>
                <c:pt idx="6064">
                  <c:v>2.39642337911463E-14</c:v>
                </c:pt>
                <c:pt idx="6065">
                  <c:v>2.4578595524070492E-14</c:v>
                </c:pt>
                <c:pt idx="6066">
                  <c:v>2.5162686150863958E-14</c:v>
                </c:pt>
                <c:pt idx="6067">
                  <c:v>2.5715369893085622E-14</c:v>
                </c:pt>
                <c:pt idx="6068">
                  <c:v>2.6457597532512109E-14</c:v>
                </c:pt>
                <c:pt idx="6069">
                  <c:v>2.6944228641581283E-14</c:v>
                </c:pt>
                <c:pt idx="6070">
                  <c:v>2.7396299815032968E-14</c:v>
                </c:pt>
                <c:pt idx="6071">
                  <c:v>2.7923869106598869E-14</c:v>
                </c:pt>
                <c:pt idx="6072">
                  <c:v>2.8303971929781034E-14</c:v>
                </c:pt>
                <c:pt idx="6073">
                  <c:v>2.8646755330092346E-14</c:v>
                </c:pt>
                <c:pt idx="6074">
                  <c:v>2.8951389184467362E-14</c:v>
                </c:pt>
                <c:pt idx="6075">
                  <c:v>2.9439133469786539E-14</c:v>
                </c:pt>
                <c:pt idx="6076">
                  <c:v>2.97761824587773E-14</c:v>
                </c:pt>
                <c:pt idx="6077">
                  <c:v>3.0072865707489322E-14</c:v>
                </c:pt>
                <c:pt idx="6078">
                  <c:v>3.0439559063148156E-14</c:v>
                </c:pt>
                <c:pt idx="6079">
                  <c:v>3.0653617927123476E-14</c:v>
                </c:pt>
                <c:pt idx="6080">
                  <c:v>3.0825511193016934E-14</c:v>
                </c:pt>
                <c:pt idx="6081">
                  <c:v>3.1065754415892235E-14</c:v>
                </c:pt>
                <c:pt idx="6082">
                  <c:v>3.1151842935199634E-14</c:v>
                </c:pt>
                <c:pt idx="6083">
                  <c:v>3.119438567398899E-14</c:v>
                </c:pt>
                <c:pt idx="6084">
                  <c:v>3.1193015868094995E-14</c:v>
                </c:pt>
                <c:pt idx="6085">
                  <c:v>3.1258435565206042E-14</c:v>
                </c:pt>
                <c:pt idx="6086">
                  <c:v>3.1279348567279347E-14</c:v>
                </c:pt>
                <c:pt idx="6087">
                  <c:v>3.1255527143977523E-14</c:v>
                </c:pt>
                <c:pt idx="6088">
                  <c:v>3.1297811795588721E-14</c:v>
                </c:pt>
                <c:pt idx="6089">
                  <c:v>3.1184021763628427E-14</c:v>
                </c:pt>
                <c:pt idx="6090">
                  <c:v>3.1025088524293374E-14</c:v>
                </c:pt>
                <c:pt idx="6091">
                  <c:v>3.0820966216246639E-14</c:v>
                </c:pt>
                <c:pt idx="6092">
                  <c:v>3.0682675842896432E-14</c:v>
                </c:pt>
                <c:pt idx="6093">
                  <c:v>3.0499237922874244E-14</c:v>
                </c:pt>
                <c:pt idx="6094">
                  <c:v>3.0270738916624855E-14</c:v>
                </c:pt>
                <c:pt idx="6095">
                  <c:v>2.9997308405336969E-14</c:v>
                </c:pt>
                <c:pt idx="6096">
                  <c:v>2.967911853540937E-14</c:v>
                </c:pt>
                <c:pt idx="6097">
                  <c:v>2.9427405729362126E-14</c:v>
                </c:pt>
                <c:pt idx="6098">
                  <c:v>2.902038084935382E-14</c:v>
                </c:pt>
                <c:pt idx="6099">
                  <c:v>2.8680384653665435E-14</c:v>
                </c:pt>
                <c:pt idx="6100">
                  <c:v>2.8296730985572562E-14</c:v>
                </c:pt>
                <c:pt idx="6101">
                  <c:v>2.7980817559638379E-14</c:v>
                </c:pt>
                <c:pt idx="6102">
                  <c:v>2.7511013692280139E-14</c:v>
                </c:pt>
                <c:pt idx="6103">
                  <c:v>2.6998793329370687E-14</c:v>
                </c:pt>
                <c:pt idx="6104">
                  <c:v>2.655566732269189E-14</c:v>
                </c:pt>
                <c:pt idx="6105">
                  <c:v>2.6071137980950129E-14</c:v>
                </c:pt>
                <c:pt idx="6106">
                  <c:v>2.554576510630547E-14</c:v>
                </c:pt>
                <c:pt idx="6107">
                  <c:v>2.4980142795368384E-14</c:v>
                </c:pt>
                <c:pt idx="6108">
                  <c:v>2.4485920820569792E-14</c:v>
                </c:pt>
                <c:pt idx="6109">
                  <c:v>2.3841714475810101E-14</c:v>
                </c:pt>
                <c:pt idx="6110">
                  <c:v>2.3381282029404727E-14</c:v>
                </c:pt>
                <c:pt idx="6111">
                  <c:v>2.2772278409153381E-14</c:v>
                </c:pt>
                <c:pt idx="6112">
                  <c:v>2.2126477219207213E-14</c:v>
                </c:pt>
                <c:pt idx="6113">
                  <c:v>2.1444658201265698E-14</c:v>
                </c:pt>
                <c:pt idx="6114">
                  <c:v>2.0838650795466302E-14</c:v>
                </c:pt>
                <c:pt idx="6115">
                  <c:v>2.0198266172610656E-14</c:v>
                </c:pt>
                <c:pt idx="6116">
                  <c:v>1.9524363066012479E-14</c:v>
                </c:pt>
                <c:pt idx="6117">
                  <c:v>1.8817824379542552E-14</c:v>
                </c:pt>
                <c:pt idx="6118">
                  <c:v>1.8079556085385754E-14</c:v>
                </c:pt>
                <c:pt idx="6119">
                  <c:v>1.7421508412712563E-14</c:v>
                </c:pt>
                <c:pt idx="6120">
                  <c:v>1.6733607816154703E-14</c:v>
                </c:pt>
                <c:pt idx="6121">
                  <c:v>1.6016822749910083E-14</c:v>
                </c:pt>
                <c:pt idx="6122">
                  <c:v>1.5272140224049003E-14</c:v>
                </c:pt>
                <c:pt idx="6123">
                  <c:v>1.4500564656527214E-14</c:v>
                </c:pt>
                <c:pt idx="6124">
                  <c:v>1.3703116719631064E-14</c:v>
                </c:pt>
                <c:pt idx="6125">
                  <c:v>1.2991854484498351E-14</c:v>
                </c:pt>
                <c:pt idx="6126">
                  <c:v>1.2256805352576412E-14</c:v>
                </c:pt>
                <c:pt idx="6127">
                  <c:v>1.1499031799807586E-14</c:v>
                </c:pt>
                <c:pt idx="6128">
                  <c:v>1.0719607910073042E-14</c:v>
                </c:pt>
                <c:pt idx="6129">
                  <c:v>9.9196182113519415E-15</c:v>
                </c:pt>
                <c:pt idx="6130">
                  <c:v>9.1001565132676186E-15</c:v>
                </c:pt>
                <c:pt idx="6131">
                  <c:v>8.3733470496035106E-15</c:v>
                </c:pt>
                <c:pt idx="6132">
                  <c:v>7.5182541121211487E-15</c:v>
                </c:pt>
                <c:pt idx="6133">
                  <c:v>6.8690593186356388E-15</c:v>
                </c:pt>
                <c:pt idx="6134">
                  <c:v>5.982792837625291E-15</c:v>
                </c:pt>
                <c:pt idx="6135">
                  <c:v>5.3046667861745303E-15</c:v>
                </c:pt>
                <c:pt idx="6136">
                  <c:v>4.3917172594674818E-15</c:v>
                </c:pt>
                <c:pt idx="6137">
                  <c:v>3.6891600479966713E-15</c:v>
                </c:pt>
                <c:pt idx="6138">
                  <c:v>2.9760772908170309E-15</c:v>
                </c:pt>
                <c:pt idx="6139">
                  <c:v>2.2535947938831689E-15</c:v>
                </c:pt>
                <c:pt idx="6140">
                  <c:v>1.5228363356358195E-15</c:v>
                </c:pt>
                <c:pt idx="6141">
                  <c:v>6.7390028787020031E-16</c:v>
                </c:pt>
                <c:pt idx="6142">
                  <c:v>-7.0052237340118815E-17</c:v>
                </c:pt>
                <c:pt idx="6143">
                  <c:v>-7.0790994823854944E-16</c:v>
                </c:pt>
                <c:pt idx="6144">
                  <c:v>-1.571634708609709E-15</c:v>
                </c:pt>
                <c:pt idx="6145">
                  <c:v>-2.2160395295414798E-15</c:v>
                </c:pt>
                <c:pt idx="6146">
                  <c:v>-2.862079500621341E-15</c:v>
                </c:pt>
                <c:pt idx="6147">
                  <c:v>-3.50867435141198E-15</c:v>
                </c:pt>
                <c:pt idx="6148">
                  <c:v>-4.1547540187660961E-15</c:v>
                </c:pt>
                <c:pt idx="6149">
                  <c:v>-4.7992595896774978E-15</c:v>
                </c:pt>
                <c:pt idx="6150">
                  <c:v>-5.441144223867811E-15</c:v>
                </c:pt>
                <c:pt idx="6151">
                  <c:v>-6.1903963578723889E-15</c:v>
                </c:pt>
                <c:pt idx="6152">
                  <c:v>-6.823951375179083E-15</c:v>
                </c:pt>
                <c:pt idx="6153">
                  <c:v>-7.4518262787137451E-15</c:v>
                </c:pt>
                <c:pt idx="6154">
                  <c:v>-8.1840536182693751E-15</c:v>
                </c:pt>
                <c:pt idx="6155">
                  <c:v>-8.7976153944544731E-15</c:v>
                </c:pt>
                <c:pt idx="6156">
                  <c:v>-9.4025776607649153E-15</c:v>
                </c:pt>
                <c:pt idx="6157">
                  <c:v>-9.9980020764624653E-15</c:v>
                </c:pt>
                <c:pt idx="6158">
                  <c:v>-1.0471946644235071E-14</c:v>
                </c:pt>
                <c:pt idx="6159">
                  <c:v>-1.0934533329705832E-14</c:v>
                </c:pt>
                <c:pt idx="6160">
                  <c:v>-1.1495904142649694E-14</c:v>
                </c:pt>
                <c:pt idx="6161">
                  <c:v>-1.1933154889356663E-14</c:v>
                </c:pt>
                <c:pt idx="6162">
                  <c:v>-1.2356469620385354E-14</c:v>
                </c:pt>
                <c:pt idx="6163">
                  <c:v>-1.27650320265677E-14</c:v>
                </c:pt>
                <c:pt idx="6164">
                  <c:v>-1.3269070622343575E-14</c:v>
                </c:pt>
                <c:pt idx="6165">
                  <c:v>-1.3645770086583721E-14</c:v>
                </c:pt>
                <c:pt idx="6166">
                  <c:v>-1.4005405600039712E-14</c:v>
                </c:pt>
                <c:pt idx="6167">
                  <c:v>-1.4347254129939094E-14</c:v>
                </c:pt>
                <c:pt idx="6168">
                  <c:v>-1.4670617198461735E-14</c:v>
                </c:pt>
                <c:pt idx="6169">
                  <c:v>-1.4974821320150314E-14</c:v>
                </c:pt>
                <c:pt idx="6170">
                  <c:v>-1.5370240713037753E-14</c:v>
                </c:pt>
                <c:pt idx="6171">
                  <c:v>-1.5634208468603445E-14</c:v>
                </c:pt>
                <c:pt idx="6172">
                  <c:v>-1.5877150717412788E-14</c:v>
                </c:pt>
                <c:pt idx="6173">
                  <c:v>-1.6209520043597363E-14</c:v>
                </c:pt>
                <c:pt idx="6174">
                  <c:v>-1.6408728870313124E-14</c:v>
                </c:pt>
                <c:pt idx="6175">
                  <c:v>-1.6585283538341917E-14</c:v>
                </c:pt>
                <c:pt idx="6176">
                  <c:v>-1.6738695331079938E-14</c:v>
                </c:pt>
                <c:pt idx="6177">
                  <c:v>-1.6979525285372488E-14</c:v>
                </c:pt>
                <c:pt idx="6178">
                  <c:v>-1.7085295158731888E-14</c:v>
                </c:pt>
                <c:pt idx="6179">
                  <c:v>-1.7388665997377731E-14</c:v>
                </c:pt>
                <c:pt idx="6180">
                  <c:v>-1.7445170626440263E-14</c:v>
                </c:pt>
                <c:pt idx="6181">
                  <c:v>-1.7698548278232607E-14</c:v>
                </c:pt>
                <c:pt idx="6182">
                  <c:v>-1.7926432420884528E-14</c:v>
                </c:pt>
                <c:pt idx="6183">
                  <c:v>-1.7906484608220301E-14</c:v>
                </c:pt>
                <c:pt idx="6184">
                  <c:v>-1.8082528301874854E-14</c:v>
                </c:pt>
                <c:pt idx="6185">
                  <c:v>-1.8010236616666784E-14</c:v>
                </c:pt>
                <c:pt idx="6186">
                  <c:v>-1.8133489112647359E-14</c:v>
                </c:pt>
                <c:pt idx="6187">
                  <c:v>-1.800801488146639E-14</c:v>
                </c:pt>
                <c:pt idx="6188">
                  <c:v>-1.8077749284995902E-14</c:v>
                </c:pt>
                <c:pt idx="6189">
                  <c:v>-1.8120521593898025E-14</c:v>
                </c:pt>
                <c:pt idx="6190">
                  <c:v>-1.7914188649647459E-14</c:v>
                </c:pt>
                <c:pt idx="6191">
                  <c:v>-1.7902768501163792E-14</c:v>
                </c:pt>
                <c:pt idx="6192">
                  <c:v>-1.7864172572155064E-14</c:v>
                </c:pt>
                <c:pt idx="6193">
                  <c:v>-1.7798383853194605E-14</c:v>
                </c:pt>
                <c:pt idx="6194">
                  <c:v>-1.7705412045121998E-14</c:v>
                </c:pt>
                <c:pt idx="6195">
                  <c:v>-1.7585293283803164E-14</c:v>
                </c:pt>
                <c:pt idx="6196">
                  <c:v>-1.7549112144290211E-14</c:v>
                </c:pt>
                <c:pt idx="6197">
                  <c:v>-1.7374912110126694E-14</c:v>
                </c:pt>
                <c:pt idx="6198">
                  <c:v>-1.7173829045273229E-14</c:v>
                </c:pt>
                <c:pt idx="6199">
                  <c:v>-1.694600161995702E-14</c:v>
                </c:pt>
                <c:pt idx="6200">
                  <c:v>-1.6691593227951803E-14</c:v>
                </c:pt>
                <c:pt idx="6201">
                  <c:v>-1.6299769278634511E-14</c:v>
                </c:pt>
                <c:pt idx="6202">
                  <c:v>-1.6214830586578878E-14</c:v>
                </c:pt>
                <c:pt idx="6203">
                  <c:v>-1.5992922995271688E-14</c:v>
                </c:pt>
                <c:pt idx="6204">
                  <c:v>-1.5856349148851019E-14</c:v>
                </c:pt>
                <c:pt idx="6205">
                  <c:v>-1.5472322684450773E-14</c:v>
                </c:pt>
                <c:pt idx="6206">
                  <c:v>-1.5174213061536589E-14</c:v>
                </c:pt>
                <c:pt idx="6207">
                  <c:v>-1.485132202300147E-14</c:v>
                </c:pt>
                <c:pt idx="6208">
                  <c:v>-1.4615016879800699E-14</c:v>
                </c:pt>
                <c:pt idx="6209">
                  <c:v>-1.4243618453313463E-14</c:v>
                </c:pt>
                <c:pt idx="6210">
                  <c:v>-1.3737512027827158E-14</c:v>
                </c:pt>
                <c:pt idx="6211">
                  <c:v>-1.3541191381822669E-14</c:v>
                </c:pt>
                <c:pt idx="6212">
                  <c:v>-1.321099057166996E-14</c:v>
                </c:pt>
                <c:pt idx="6213">
                  <c:v>-1.2969395566938119E-14</c:v>
                </c:pt>
                <c:pt idx="6214">
                  <c:v>-1.2483798312439469E-14</c:v>
                </c:pt>
                <c:pt idx="6215">
                  <c:v>-1.1976719130996469E-14</c:v>
                </c:pt>
                <c:pt idx="6216">
                  <c:v>-1.167069457899702E-14</c:v>
                </c:pt>
                <c:pt idx="6217">
                  <c:v>-1.1233165292395059E-14</c:v>
                </c:pt>
                <c:pt idx="6218">
                  <c:v>-1.0886698360815699E-14</c:v>
                </c:pt>
                <c:pt idx="6219">
                  <c:v>-1.0520808249224501E-14</c:v>
                </c:pt>
                <c:pt idx="6220">
                  <c:v>-1.0136045341760149E-14</c:v>
                </c:pt>
                <c:pt idx="6221">
                  <c:v>-9.7329729665911785E-15</c:v>
                </c:pt>
                <c:pt idx="6222">
                  <c:v>-9.3121667172946203E-15</c:v>
                </c:pt>
                <c:pt idx="6223">
                  <c:v>-8.8742137690157505E-15</c:v>
                </c:pt>
                <c:pt idx="6224">
                  <c:v>-8.4197121901281001E-15</c:v>
                </c:pt>
                <c:pt idx="6225">
                  <c:v>-7.9492702501104396E-15</c:v>
                </c:pt>
                <c:pt idx="6226">
                  <c:v>-7.4635057243539399E-15</c:v>
                </c:pt>
                <c:pt idx="6227">
                  <c:v>-6.9630451966085311E-15</c:v>
                </c:pt>
                <c:pt idx="6228">
                  <c:v>-6.4485233597727697E-15</c:v>
                </c:pt>
                <c:pt idx="6229">
                  <c:v>-6.0316046181887111E-15</c:v>
                </c:pt>
                <c:pt idx="6230">
                  <c:v>-5.4908931773596106E-15</c:v>
                </c:pt>
                <c:pt idx="6231">
                  <c:v>-5.16011076363948E-15</c:v>
                </c:pt>
                <c:pt idx="6232">
                  <c:v>-4.8178729006980092E-15</c:v>
                </c:pt>
                <c:pt idx="6233">
                  <c:v>-4.2427997246951395E-15</c:v>
                </c:pt>
                <c:pt idx="6234">
                  <c:v>-3.7686268018904283E-15</c:v>
                </c:pt>
                <c:pt idx="6235">
                  <c:v>-3.1739814124030597E-15</c:v>
                </c:pt>
                <c:pt idx="6236">
                  <c:v>-2.7926048869551385E-15</c:v>
                </c:pt>
                <c:pt idx="6237">
                  <c:v>-2.2921065962691611E-15</c:v>
                </c:pt>
                <c:pt idx="6238">
                  <c:v>-1.6731639947066098E-15</c:v>
                </c:pt>
                <c:pt idx="6239">
                  <c:v>-1.2695219473472294E-15</c:v>
                </c:pt>
                <c:pt idx="6240">
                  <c:v>-9.7083594603516986E-16</c:v>
                </c:pt>
                <c:pt idx="6241">
                  <c:v>-5.5573835684361934E-16</c:v>
                </c:pt>
                <c:pt idx="6242">
                  <c:v>-2.490467490940013E-17</c:v>
                </c:pt>
                <c:pt idx="6243">
                  <c:v>3.9894712018652974E-16</c:v>
                </c:pt>
                <c:pt idx="6244">
                  <c:v>7.1514641040480757E-16</c:v>
                </c:pt>
                <c:pt idx="6245">
                  <c:v>1.2560928688258047E-15</c:v>
                </c:pt>
                <c:pt idx="6246">
                  <c:v>1.6880563550599257E-15</c:v>
                </c:pt>
                <c:pt idx="6247">
                  <c:v>2.1214005473954653E-15</c:v>
                </c:pt>
                <c:pt idx="6248">
                  <c:v>2.6664943299278615E-15</c:v>
                </c:pt>
                <c:pt idx="6249">
                  <c:v>2.9896231686679067E-15</c:v>
                </c:pt>
                <c:pt idx="6250">
                  <c:v>3.4232127106418395E-15</c:v>
                </c:pt>
                <c:pt idx="6251">
                  <c:v>3.9666286242738707E-15</c:v>
                </c:pt>
                <c:pt idx="6252">
                  <c:v>4.3971994520337361E-15</c:v>
                </c:pt>
                <c:pt idx="6253">
                  <c:v>4.7143063576976492E-15</c:v>
                </c:pt>
                <c:pt idx="6254">
                  <c:v>5.1393836505876253E-15</c:v>
                </c:pt>
                <c:pt idx="6255">
                  <c:v>5.4497854814835292E-15</c:v>
                </c:pt>
                <c:pt idx="6256">
                  <c:v>5.755942456632041E-15</c:v>
                </c:pt>
                <c:pt idx="6257">
                  <c:v>6.0572729104057681E-15</c:v>
                </c:pt>
                <c:pt idx="6258">
                  <c:v>6.3532056756837157E-15</c:v>
                </c:pt>
                <c:pt idx="6259">
                  <c:v>6.7542028393290275E-15</c:v>
                </c:pt>
                <c:pt idx="6260">
                  <c:v>7.0376709701575391E-15</c:v>
                </c:pt>
                <c:pt idx="6261">
                  <c:v>7.3140953560587629E-15</c:v>
                </c:pt>
                <c:pt idx="6262">
                  <c:v>7.5829512007607314E-15</c:v>
                </c:pt>
                <c:pt idx="6263">
                  <c:v>7.8437263169360824E-15</c:v>
                </c:pt>
                <c:pt idx="6264">
                  <c:v>7.9848991981894232E-15</c:v>
                </c:pt>
                <c:pt idx="6265">
                  <c:v>8.4500731918842533E-15</c:v>
                </c:pt>
                <c:pt idx="6266">
                  <c:v>8.683664606135243E-15</c:v>
                </c:pt>
                <c:pt idx="6267">
                  <c:v>8.9072598739233456E-15</c:v>
                </c:pt>
                <c:pt idx="6268">
                  <c:v>9.0093928362826773E-15</c:v>
                </c:pt>
                <c:pt idx="6269">
                  <c:v>9.2116788478525203E-15</c:v>
                </c:pt>
                <c:pt idx="6270">
                  <c:v>9.4026812357297474E-15</c:v>
                </c:pt>
                <c:pt idx="6271">
                  <c:v>9.8040453706255893E-15</c:v>
                </c:pt>
                <c:pt idx="6272">
                  <c:v>9.8602758812976787E-15</c:v>
                </c:pt>
                <c:pt idx="6273">
                  <c:v>1.0015093715622085E-14</c:v>
                </c:pt>
                <c:pt idx="6274">
                  <c:v>1.0157124110361082E-14</c:v>
                </c:pt>
                <c:pt idx="6275">
                  <c:v>1.0286030592726514E-14</c:v>
                </c:pt>
                <c:pt idx="6276">
                  <c:v>1.04014928472422E-14</c:v>
                </c:pt>
                <c:pt idx="6277">
                  <c:v>1.0614229170076503E-14</c:v>
                </c:pt>
                <c:pt idx="6278">
                  <c:v>1.0701907393632927E-14</c:v>
                </c:pt>
                <c:pt idx="6279">
                  <c:v>1.0775278818378659E-14</c:v>
                </c:pt>
                <c:pt idx="6280">
                  <c:v>1.0834089102719522E-14</c:v>
                </c:pt>
                <c:pt idx="6281">
                  <c:v>1.0989122950396662E-14</c:v>
                </c:pt>
                <c:pt idx="6282">
                  <c:v>1.0907092663483408E-14</c:v>
                </c:pt>
                <c:pt idx="6283">
                  <c:v>1.0920861215264822E-14</c:v>
                </c:pt>
                <c:pt idx="6284">
                  <c:v>1.1030241559396741E-14</c:v>
                </c:pt>
                <c:pt idx="6285">
                  <c:v>1.1013018946895485E-14</c:v>
                </c:pt>
                <c:pt idx="6286">
                  <c:v>1.1091084738798333E-14</c:v>
                </c:pt>
                <c:pt idx="6287">
                  <c:v>1.1153280270337282E-14</c:v>
                </c:pt>
                <c:pt idx="6288">
                  <c:v>1.119948602590847E-14</c:v>
                </c:pt>
                <c:pt idx="6289">
                  <c:v>1.1229599285633189E-14</c:v>
                </c:pt>
                <c:pt idx="6290">
                  <c:v>1.1243534058495436E-14</c:v>
                </c:pt>
                <c:pt idx="6291">
                  <c:v>1.1241220999816955E-14</c:v>
                </c:pt>
                <c:pt idx="6292">
                  <c:v>1.1222607313305924E-14</c:v>
                </c:pt>
                <c:pt idx="6293">
                  <c:v>1.129867894039121E-14</c:v>
                </c:pt>
                <c:pt idx="6294">
                  <c:v>1.1136348919865693E-14</c:v>
                </c:pt>
                <c:pt idx="6295">
                  <c:v>1.1179702572287647E-14</c:v>
                </c:pt>
                <c:pt idx="6296">
                  <c:v>1.1095685108461854E-14</c:v>
                </c:pt>
                <c:pt idx="6297">
                  <c:v>1.0995346785422405E-14</c:v>
                </c:pt>
                <c:pt idx="6298">
                  <c:v>1.0878731209261001E-14</c:v>
                </c:pt>
                <c:pt idx="6299">
                  <c:v>1.074589743929328E-14</c:v>
                </c:pt>
                <c:pt idx="6300">
                  <c:v>1.0596919776652998E-14</c:v>
                </c:pt>
                <c:pt idx="6301">
                  <c:v>1.0431887540113079E-14</c:v>
                </c:pt>
                <c:pt idx="6302">
                  <c:v>1.0361927131942262E-14</c:v>
                </c:pt>
                <c:pt idx="6303">
                  <c:v>1.0165112579376581E-14</c:v>
                </c:pt>
                <c:pt idx="6304">
                  <c:v>1.0063621391468897E-14</c:v>
                </c:pt>
                <c:pt idx="6305">
                  <c:v>9.9465781701242712E-15</c:v>
                </c:pt>
                <c:pt idx="6306">
                  <c:v>9.9251658397245214E-15</c:v>
                </c:pt>
                <c:pt idx="6307">
                  <c:v>9.7775138415516641E-15</c:v>
                </c:pt>
                <c:pt idx="6308">
                  <c:v>9.503809342652052E-15</c:v>
                </c:pt>
                <c:pt idx="6309">
                  <c:v>9.3262969226008782E-15</c:v>
                </c:pt>
                <c:pt idx="6310">
                  <c:v>9.2451890410328272E-15</c:v>
                </c:pt>
                <c:pt idx="6311">
                  <c:v>9.0386657060470312E-15</c:v>
                </c:pt>
                <c:pt idx="6312">
                  <c:v>8.7069633438995721E-15</c:v>
                </c:pt>
                <c:pt idx="6313">
                  <c:v>8.5833967531628798E-15</c:v>
                </c:pt>
                <c:pt idx="6314">
                  <c:v>8.3351580265355358E-15</c:v>
                </c:pt>
                <c:pt idx="6315">
                  <c:v>8.0735392121398002E-15</c:v>
                </c:pt>
                <c:pt idx="6316">
                  <c:v>7.7988204310085034E-15</c:v>
                </c:pt>
                <c:pt idx="6317">
                  <c:v>7.6223141053664534E-15</c:v>
                </c:pt>
                <c:pt idx="6318">
                  <c:v>7.433297668587845E-15</c:v>
                </c:pt>
                <c:pt idx="6319">
                  <c:v>7.2320800843506552E-15</c:v>
                </c:pt>
                <c:pt idx="6320">
                  <c:v>7.0189791507972943E-15</c:v>
                </c:pt>
                <c:pt idx="6321">
                  <c:v>6.7943211024492144E-15</c:v>
                </c:pt>
                <c:pt idx="6322">
                  <c:v>6.5584402078483544E-15</c:v>
                </c:pt>
                <c:pt idx="6323">
                  <c:v>6.3116783633607237E-15</c:v>
                </c:pt>
                <c:pt idx="6324">
                  <c:v>6.0543846835766034E-15</c:v>
                </c:pt>
                <c:pt idx="6325">
                  <c:v>5.786915088741224E-15</c:v>
                </c:pt>
                <c:pt idx="6326">
                  <c:v>5.509631889647974E-15</c:v>
                </c:pt>
                <c:pt idx="6327">
                  <c:v>5.2229033704246437E-15</c:v>
                </c:pt>
                <c:pt idx="6328">
                  <c:v>4.9271033696408633E-15</c:v>
                </c:pt>
                <c:pt idx="6329">
                  <c:v>4.6226108601622437E-15</c:v>
                </c:pt>
                <c:pt idx="6330">
                  <c:v>4.3098095281738144E-15</c:v>
                </c:pt>
                <c:pt idx="6331">
                  <c:v>3.9890873517919441E-15</c:v>
                </c:pt>
                <c:pt idx="6332">
                  <c:v>3.7718584821425383E-15</c:v>
                </c:pt>
                <c:pt idx="6333">
                  <c:v>3.5474959150042757E-15</c:v>
                </c:pt>
                <c:pt idx="6334">
                  <c:v>3.3163979780487419E-15</c:v>
                </c:pt>
                <c:pt idx="6335">
                  <c:v>2.9679433069917169E-15</c:v>
                </c:pt>
                <c:pt idx="6336">
                  <c:v>2.8356019406024817E-15</c:v>
                </c:pt>
                <c:pt idx="6337">
                  <c:v>2.5867118807869947E-15</c:v>
                </c:pt>
                <c:pt idx="6338">
                  <c:v>2.2216794018557885E-15</c:v>
                </c:pt>
                <c:pt idx="6339">
                  <c:v>1.9629563379427846E-15</c:v>
                </c:pt>
                <c:pt idx="6340">
                  <c:v>1.8109504661852973E-15</c:v>
                </c:pt>
                <c:pt idx="6341">
                  <c:v>1.5440251032687241E-15</c:v>
                </c:pt>
                <c:pt idx="6342">
                  <c:v>1.1625879156947303E-15</c:v>
                </c:pt>
                <c:pt idx="6343">
                  <c:v>8.8909052442428016E-16</c:v>
                </c:pt>
                <c:pt idx="6344">
                  <c:v>6.1291660177682668E-16</c:v>
                </c:pt>
                <c:pt idx="6345">
                  <c:v>4.4549299785936077E-16</c:v>
                </c:pt>
                <c:pt idx="6346">
                  <c:v>5.4155545140329766E-17</c:v>
                </c:pt>
                <c:pt idx="6347">
                  <c:v>-2.2762829202419857E-16</c:v>
                </c:pt>
                <c:pt idx="6348">
                  <c:v>-5.1048281125182035E-16</c:v>
                </c:pt>
                <c:pt idx="6349">
                  <c:v>-7.9401292289242943E-16</c:v>
                </c:pt>
                <c:pt idx="6350">
                  <c:v>-1.0778268091040049E-15</c:v>
                </c:pt>
                <c:pt idx="6351">
                  <c:v>-1.3615362737241397E-15</c:v>
                </c:pt>
                <c:pt idx="6352">
                  <c:v>-1.6447570851254041E-15</c:v>
                </c:pt>
                <c:pt idx="6353">
                  <c:v>-1.9271093117897428E-15</c:v>
                </c:pt>
                <c:pt idx="6354">
                  <c:v>-2.0971953478842852E-15</c:v>
                </c:pt>
                <c:pt idx="6355">
                  <c:v>-2.2656671409059698E-15</c:v>
                </c:pt>
                <c:pt idx="6356">
                  <c:v>-2.4321595965346584E-15</c:v>
                </c:pt>
                <c:pt idx="6357">
                  <c:v>-2.707335487557433E-15</c:v>
                </c:pt>
                <c:pt idx="6358">
                  <c:v>-2.757774237099169E-15</c:v>
                </c:pt>
                <c:pt idx="6359">
                  <c:v>-3.0272175325929258E-15</c:v>
                </c:pt>
                <c:pt idx="6360">
                  <c:v>-3.1822573693331836E-15</c:v>
                </c:pt>
                <c:pt idx="6361">
                  <c:v>-3.3335816465544403E-15</c:v>
                </c:pt>
                <c:pt idx="6362">
                  <c:v>-3.4808629148994121E-15</c:v>
                </c:pt>
                <c:pt idx="6363">
                  <c:v>-3.6237809292902758E-15</c:v>
                </c:pt>
                <c:pt idx="6364">
                  <c:v>-3.7620228898141694E-15</c:v>
                </c:pt>
                <c:pt idx="6365">
                  <c:v>-3.895283672945137E-15</c:v>
                </c:pt>
                <c:pt idx="6366">
                  <c:v>-4.023266052972982E-15</c:v>
                </c:pt>
                <c:pt idx="6367">
                  <c:v>-4.1456809135203452E-15</c:v>
                </c:pt>
                <c:pt idx="6368">
                  <c:v>-4.2622474490401841E-15</c:v>
                </c:pt>
                <c:pt idx="6369">
                  <c:v>-4.4837156586592159E-15</c:v>
                </c:pt>
                <c:pt idx="6370">
                  <c:v>-4.47675501504356E-15</c:v>
                </c:pt>
                <c:pt idx="6371">
                  <c:v>-4.68519996238661E-15</c:v>
                </c:pt>
                <c:pt idx="6372">
                  <c:v>-4.6647155400289605E-15</c:v>
                </c:pt>
                <c:pt idx="6373">
                  <c:v>-4.8591543720199605E-15</c:v>
                </c:pt>
                <c:pt idx="6374">
                  <c:v>-4.9352222699018169E-15</c:v>
                </c:pt>
                <c:pt idx="6375">
                  <c:v>-5.0037236890471398E-15</c:v>
                </c:pt>
                <c:pt idx="6376">
                  <c:v>-5.0644503351023165E-15</c:v>
                </c:pt>
                <c:pt idx="6377">
                  <c:v>-5.2282258771630827E-15</c:v>
                </c:pt>
                <c:pt idx="6378">
                  <c:v>-5.1617945332059471E-15</c:v>
                </c:pt>
                <c:pt idx="6379">
                  <c:v>-5.1980441819599498E-15</c:v>
                </c:pt>
                <c:pt idx="6380">
                  <c:v>-5.3368057175125244E-15</c:v>
                </c:pt>
                <c:pt idx="6381">
                  <c:v>-5.3558754180917429E-15</c:v>
                </c:pt>
                <c:pt idx="6382">
                  <c:v>-5.2551042118265725E-15</c:v>
                </c:pt>
                <c:pt idx="6383">
                  <c:v>-5.2563977222965441E-15</c:v>
                </c:pt>
                <c:pt idx="6384">
                  <c:v>-5.3596270939294483E-15</c:v>
                </c:pt>
                <c:pt idx="6385">
                  <c:v>-5.342629017015325E-15</c:v>
                </c:pt>
                <c:pt idx="6386">
                  <c:v>-5.4273395573391371E-15</c:v>
                </c:pt>
                <c:pt idx="6387">
                  <c:v>-5.6136603461934461E-15</c:v>
                </c:pt>
                <c:pt idx="6388">
                  <c:v>-5.568436272729365E-15</c:v>
                </c:pt>
                <c:pt idx="6389">
                  <c:v>-5.513633888600151E-15</c:v>
                </c:pt>
                <c:pt idx="6390">
                  <c:v>-5.6712298708350145E-15</c:v>
                </c:pt>
                <c:pt idx="6391">
                  <c:v>-5.7080994750771308E-15</c:v>
                </c:pt>
                <c:pt idx="6392">
                  <c:v>-5.8462395162531113E-15</c:v>
                </c:pt>
                <c:pt idx="6393">
                  <c:v>-5.7525452906233642E-15</c:v>
                </c:pt>
                <c:pt idx="6394">
                  <c:v>-5.7600558403217526E-15</c:v>
                </c:pt>
                <c:pt idx="6395">
                  <c:v>-5.8687531595742502E-15</c:v>
                </c:pt>
                <c:pt idx="6396">
                  <c:v>-5.7455621141696788E-15</c:v>
                </c:pt>
                <c:pt idx="6397">
                  <c:v>-5.8345733768123305E-15</c:v>
                </c:pt>
                <c:pt idx="6398">
                  <c:v>-5.8027310948050513E-15</c:v>
                </c:pt>
                <c:pt idx="6399">
                  <c:v>-5.6500558084443112E-15</c:v>
                </c:pt>
                <c:pt idx="6400">
                  <c:v>-5.7096443365888742E-15</c:v>
                </c:pt>
                <c:pt idx="6401">
                  <c:v>-5.53744662959536E-15</c:v>
                </c:pt>
                <c:pt idx="6402">
                  <c:v>-5.4665778735454116E-15</c:v>
                </c:pt>
                <c:pt idx="6403">
                  <c:v>-5.4970953277685604E-15</c:v>
                </c:pt>
                <c:pt idx="6404">
                  <c:v>-5.2959981795964925E-15</c:v>
                </c:pt>
                <c:pt idx="6405">
                  <c:v>-5.3074504165640893E-15</c:v>
                </c:pt>
                <c:pt idx="6406">
                  <c:v>-5.1984684325518843E-15</c:v>
                </c:pt>
                <c:pt idx="6407">
                  <c:v>-4.9691438862954913E-15</c:v>
                </c:pt>
                <c:pt idx="6408">
                  <c:v>-4.9526435287655977E-15</c:v>
                </c:pt>
                <c:pt idx="6409">
                  <c:v>-4.8160083021142579E-15</c:v>
                </c:pt>
                <c:pt idx="6410">
                  <c:v>-4.7813984818374127E-15</c:v>
                </c:pt>
                <c:pt idx="6411">
                  <c:v>-4.5158704614310596E-15</c:v>
                </c:pt>
                <c:pt idx="6412">
                  <c:v>-4.4636441856730215E-15</c:v>
                </c:pt>
                <c:pt idx="6413">
                  <c:v>-4.4028130170388486E-15</c:v>
                </c:pt>
                <c:pt idx="6414">
                  <c:v>-4.3335219487771227E-15</c:v>
                </c:pt>
                <c:pt idx="6415">
                  <c:v>-4.2559227885580879E-15</c:v>
                </c:pt>
                <c:pt idx="6416">
                  <c:v>-4.1701739424999568E-15</c:v>
                </c:pt>
                <c:pt idx="6417">
                  <c:v>-4.0764401949039006E-15</c:v>
                </c:pt>
                <c:pt idx="6418">
                  <c:v>-3.9748924839553949E-15</c:v>
                </c:pt>
                <c:pt idx="6419">
                  <c:v>-3.8657076736510043E-15</c:v>
                </c:pt>
                <c:pt idx="6420">
                  <c:v>-3.7490683222107388E-15</c:v>
                </c:pt>
                <c:pt idx="6421">
                  <c:v>-3.6251624472370173E-15</c:v>
                </c:pt>
                <c:pt idx="6422">
                  <c:v>-3.4941832878818033E-15</c:v>
                </c:pt>
                <c:pt idx="6423">
                  <c:v>-3.3563290642838169E-15</c:v>
                </c:pt>
                <c:pt idx="6424">
                  <c:v>-3.2118027345377963E-15</c:v>
                </c:pt>
                <c:pt idx="6425">
                  <c:v>-3.0608117494575514E-15</c:v>
                </c:pt>
                <c:pt idx="6426">
                  <c:v>-2.9035678053941366E-15</c:v>
                </c:pt>
                <c:pt idx="6427">
                  <c:v>-2.7402865953697399E-15</c:v>
                </c:pt>
                <c:pt idx="6428">
                  <c:v>-2.5711875587869618E-15</c:v>
                </c:pt>
                <c:pt idx="6429">
                  <c:v>-2.3964936299719352E-15</c:v>
                </c:pt>
                <c:pt idx="6430">
                  <c:v>-2.2164309858083349E-15</c:v>
                </c:pt>
                <c:pt idx="6431">
                  <c:v>-2.0312287927176249E-15</c:v>
                </c:pt>
                <c:pt idx="6432">
                  <c:v>-1.8411189532390191E-15</c:v>
                </c:pt>
                <c:pt idx="6433">
                  <c:v>-1.6463358524604649E-15</c:v>
                </c:pt>
                <c:pt idx="6434">
                  <c:v>-1.4471161045496524E-15</c:v>
                </c:pt>
                <c:pt idx="6435">
                  <c:v>-1.2436982996314083E-15</c:v>
                </c:pt>
                <c:pt idx="6436">
                  <c:v>-1.2583673561801577E-15</c:v>
                </c:pt>
                <c:pt idx="6437">
                  <c:v>-1.047275849617837E-15</c:v>
                </c:pt>
                <c:pt idx="6438">
                  <c:v>-9.4373369369267385E-16</c:v>
                </c:pt>
                <c:pt idx="6439">
                  <c:v>-7.2594026159710419E-16</c:v>
                </c:pt>
                <c:pt idx="6440">
                  <c:v>-7.2720716279345109E-16</c:v>
                </c:pt>
                <c:pt idx="6441">
                  <c:v>-6.1471266988583329E-16</c:v>
                </c:pt>
                <c:pt idx="6442">
                  <c:v>-3.8870219672404899E-16</c:v>
                </c:pt>
                <c:pt idx="6443">
                  <c:v>-3.8248805654500537E-16</c:v>
                </c:pt>
                <c:pt idx="6444">
                  <c:v>-1.522261979033296E-16</c:v>
                </c:pt>
                <c:pt idx="6445">
                  <c:v>-3.1228202326372745E-17</c:v>
                </c:pt>
                <c:pt idx="6446">
                  <c:v>-1.9738025697901458E-17</c:v>
                </c:pt>
                <c:pt idx="6447">
                  <c:v>2.1506823270375733E-16</c:v>
                </c:pt>
                <c:pt idx="6448">
                  <c:v>2.2885953331785196E-16</c:v>
                </c:pt>
                <c:pt idx="6449">
                  <c:v>3.5446235509894112E-16</c:v>
                </c:pt>
                <c:pt idx="6450">
                  <c:v>5.9163789161451021E-16</c:v>
                </c:pt>
                <c:pt idx="6451">
                  <c:v>6.0708226798840388E-16</c:v>
                </c:pt>
                <c:pt idx="6452">
                  <c:v>8.4464977851592196E-16</c:v>
                </c:pt>
                <c:pt idx="6453">
                  <c:v>9.7104086105649295E-16</c:v>
                </c:pt>
                <c:pt idx="6454">
                  <c:v>9.8602532624184892E-16</c:v>
                </c:pt>
                <c:pt idx="6455">
                  <c:v>1.222442557617118E-15</c:v>
                </c:pt>
                <c:pt idx="6456">
                  <c:v>1.347000985026189E-15</c:v>
                </c:pt>
                <c:pt idx="6457">
                  <c:v>1.581523602509168E-15</c:v>
                </c:pt>
                <c:pt idx="6458">
                  <c:v>1.5927251296096766E-15</c:v>
                </c:pt>
                <c:pt idx="6459">
                  <c:v>1.6024352169222003E-15</c:v>
                </c:pt>
                <c:pt idx="6460">
                  <c:v>1.8324871095646873E-15</c:v>
                </c:pt>
                <c:pt idx="6461">
                  <c:v>1.9496063053937E-15</c:v>
                </c:pt>
                <c:pt idx="6462">
                  <c:v>2.175633744785711E-15</c:v>
                </c:pt>
                <c:pt idx="6463">
                  <c:v>2.1773029456887426E-15</c:v>
                </c:pt>
                <c:pt idx="6464">
                  <c:v>2.2874854848061734E-15</c:v>
                </c:pt>
                <c:pt idx="6465">
                  <c:v>2.5059904238546949E-15</c:v>
                </c:pt>
                <c:pt idx="6466">
                  <c:v>2.4995644522209692E-15</c:v>
                </c:pt>
                <c:pt idx="6467">
                  <c:v>2.7121150483976339E-15</c:v>
                </c:pt>
                <c:pt idx="6468">
                  <c:v>2.8103983763977459E-15</c:v>
                </c:pt>
                <c:pt idx="6469">
                  <c:v>2.7942424352795847E-15</c:v>
                </c:pt>
                <c:pt idx="6470">
                  <c:v>2.9965471779939842E-15</c:v>
                </c:pt>
                <c:pt idx="6471">
                  <c:v>2.9730615994983968E-15</c:v>
                </c:pt>
                <c:pt idx="6472">
                  <c:v>3.0566960778139821E-15</c:v>
                </c:pt>
                <c:pt idx="6473">
                  <c:v>3.2472994497822052E-15</c:v>
                </c:pt>
                <c:pt idx="6474">
                  <c:v>3.2116591052101789E-15</c:v>
                </c:pt>
                <c:pt idx="6475">
                  <c:v>3.3937240993749259E-15</c:v>
                </c:pt>
                <c:pt idx="6476">
                  <c:v>3.4602930001376124E-15</c:v>
                </c:pt>
                <c:pt idx="6477">
                  <c:v>3.4112369878514339E-15</c:v>
                </c:pt>
                <c:pt idx="6478">
                  <c:v>3.5794999243269154E-15</c:v>
                </c:pt>
                <c:pt idx="6479">
                  <c:v>3.6318976933126748E-15</c:v>
                </c:pt>
                <c:pt idx="6480">
                  <c:v>3.7903635839063781E-15</c:v>
                </c:pt>
                <c:pt idx="6481">
                  <c:v>3.7217253159406439E-15</c:v>
                </c:pt>
                <c:pt idx="6482">
                  <c:v>3.758950410783559E-15</c:v>
                </c:pt>
                <c:pt idx="6483">
                  <c:v>3.79092320414815E-15</c:v>
                </c:pt>
                <c:pt idx="6484">
                  <c:v>3.817556389587303E-15</c:v>
                </c:pt>
                <c:pt idx="6485">
                  <c:v>3.8387687409930821E-15</c:v>
                </c:pt>
                <c:pt idx="6486">
                  <c:v>3.8544851313755834E-15</c:v>
                </c:pt>
                <c:pt idx="6487">
                  <c:v>3.9756588479645304E-15</c:v>
                </c:pt>
                <c:pt idx="6488">
                  <c:v>3.8691600864447293E-15</c:v>
                </c:pt>
                <c:pt idx="6489">
                  <c:v>3.867998976092465E-15</c:v>
                </c:pt>
                <c:pt idx="6490">
                  <c:v>3.8611025496843293E-15</c:v>
                </c:pt>
                <c:pt idx="6491">
                  <c:v>3.9594485468938668E-15</c:v>
                </c:pt>
                <c:pt idx="6492">
                  <c:v>3.9409538847580496E-15</c:v>
                </c:pt>
                <c:pt idx="6493">
                  <c:v>3.8055861470013522E-15</c:v>
                </c:pt>
                <c:pt idx="6494">
                  <c:v>3.7753635553595123E-15</c:v>
                </c:pt>
                <c:pt idx="6495">
                  <c:v>3.850265725450091E-15</c:v>
                </c:pt>
                <c:pt idx="6496">
                  <c:v>3.8082336269791361E-15</c:v>
                </c:pt>
                <c:pt idx="6497">
                  <c:v>3.7602810508402105E-15</c:v>
                </c:pt>
                <c:pt idx="6498">
                  <c:v>3.7064053487286002E-15</c:v>
                </c:pt>
                <c:pt idx="6499">
                  <c:v>3.6466096798481999E-15</c:v>
                </c:pt>
                <c:pt idx="6500">
                  <c:v>3.5809029500423608E-15</c:v>
                </c:pt>
                <c:pt idx="6501">
                  <c:v>3.5092997459214906E-15</c:v>
                </c:pt>
                <c:pt idx="6502">
                  <c:v>3.431820264101484E-15</c:v>
                </c:pt>
                <c:pt idx="6503">
                  <c:v>3.4595125381332266E-15</c:v>
                </c:pt>
                <c:pt idx="6504">
                  <c:v>3.4813854509317682E-15</c:v>
                </c:pt>
                <c:pt idx="6505">
                  <c:v>3.4974755574548833E-15</c:v>
                </c:pt>
                <c:pt idx="6506">
                  <c:v>3.5078246931335427E-15</c:v>
                </c:pt>
                <c:pt idx="6507">
                  <c:v>3.5124798804976417E-15</c:v>
                </c:pt>
                <c:pt idx="6508">
                  <c:v>3.5114932316680251E-15</c:v>
                </c:pt>
                <c:pt idx="6509">
                  <c:v>3.5049218468511471E-15</c:v>
                </c:pt>
                <c:pt idx="6510">
                  <c:v>3.4928277089751892E-15</c:v>
                </c:pt>
                <c:pt idx="6511">
                  <c:v>3.475277574608876E-15</c:v>
                </c:pt>
                <c:pt idx="6512">
                  <c:v>3.4523428613064553E-15</c:v>
                </c:pt>
                <c:pt idx="6513">
                  <c:v>3.4240995315243213E-15</c:v>
                </c:pt>
                <c:pt idx="6514">
                  <c:v>3.3906279732567491E-15</c:v>
                </c:pt>
                <c:pt idx="6515">
                  <c:v>3.352012877539834E-15</c:v>
                </c:pt>
                <c:pt idx="6516">
                  <c:v>3.3083431129743936E-15</c:v>
                </c:pt>
                <c:pt idx="6517">
                  <c:v>3.2597115974199562E-15</c:v>
                </c:pt>
                <c:pt idx="6518">
                  <c:v>3.2062151670132002E-15</c:v>
                </c:pt>
                <c:pt idx="6519">
                  <c:v>3.147954442665334E-15</c:v>
                </c:pt>
                <c:pt idx="6520">
                  <c:v>3.085033694193776E-15</c:v>
                </c:pt>
                <c:pt idx="6521">
                  <c:v>3.01756070224431E-15</c:v>
                </c:pt>
                <c:pt idx="6522">
                  <c:v>2.9456466181604528E-15</c:v>
                </c:pt>
                <c:pt idx="6523">
                  <c:v>2.8694058219572398E-15</c:v>
                </c:pt>
                <c:pt idx="6524">
                  <c:v>2.7889557785569109E-15</c:v>
                </c:pt>
                <c:pt idx="6525">
                  <c:v>2.7044168924441069E-15</c:v>
                </c:pt>
                <c:pt idx="6526">
                  <c:v>2.615912360898167E-15</c:v>
                </c:pt>
                <c:pt idx="6527">
                  <c:v>2.5235680259599306E-15</c:v>
                </c:pt>
                <c:pt idx="6528">
                  <c:v>2.427512225290126E-15</c:v>
                </c:pt>
                <c:pt idx="6529">
                  <c:v>2.3278756420759406E-15</c:v>
                </c:pt>
                <c:pt idx="6530">
                  <c:v>2.2247911541417353E-15</c:v>
                </c:pt>
                <c:pt idx="6531">
                  <c:v>2.1183936824190927E-15</c:v>
                </c:pt>
                <c:pt idx="6532">
                  <c:v>2.0088200389304933E-15</c:v>
                </c:pt>
                <c:pt idx="6533">
                  <c:v>1.89620877443979E-15</c:v>
                </c:pt>
                <c:pt idx="6534">
                  <c:v>1.7807000259215441E-15</c:v>
                </c:pt>
                <c:pt idx="6535">
                  <c:v>1.6624353639998572E-15</c:v>
                </c:pt>
                <c:pt idx="6536">
                  <c:v>1.5415576405059338E-15</c:v>
                </c:pt>
                <c:pt idx="6537">
                  <c:v>1.4182108363019696E-15</c:v>
                </c:pt>
                <c:pt idx="6538">
                  <c:v>1.2925399095172498E-15</c:v>
                </c:pt>
                <c:pt idx="6539">
                  <c:v>1.1646906443404798E-15</c:v>
                </c:pt>
                <c:pt idx="6540">
                  <c:v>1.0348095005103911E-15</c:v>
                </c:pt>
                <c:pt idx="6541">
                  <c:v>9.0304346364459373E-16</c:v>
                </c:pt>
                <c:pt idx="6542">
                  <c:v>7.6953989654439904E-16</c:v>
                </c:pt>
                <c:pt idx="6543">
                  <c:v>6.3444639161104186E-16</c:v>
                </c:pt>
                <c:pt idx="6544">
                  <c:v>4.9791062450628876E-16</c:v>
                </c:pt>
                <c:pt idx="6545">
                  <c:v>3.6008020918788987E-16</c:v>
                </c:pt>
                <c:pt idx="6546">
                  <c:v>3.3212485691017804E-16</c:v>
                </c:pt>
                <c:pt idx="6547">
                  <c:v>3.0316932700234067E-16</c:v>
                </c:pt>
                <c:pt idx="6548">
                  <c:v>2.7336019417173089E-16</c:v>
                </c:pt>
                <c:pt idx="6549">
                  <c:v>2.4284340782638686E-16</c:v>
                </c:pt>
                <c:pt idx="6550">
                  <c:v>2.1176415584564701E-16</c:v>
                </c:pt>
                <c:pt idx="6551">
                  <c:v>1.8026673044954507E-16</c:v>
                </c:pt>
                <c:pt idx="6552">
                  <c:v>1.4849439627701195E-16</c:v>
                </c:pt>
                <c:pt idx="6553">
                  <c:v>5.5669583171650031E-18</c:v>
                </c:pt>
                <c:pt idx="6554">
                  <c:v>-2.633015542777496E-17</c:v>
                </c:pt>
                <c:pt idx="6555">
                  <c:v>5.2942469076915967E-17</c:v>
                </c:pt>
                <c:pt idx="6556">
                  <c:v>2.1478109846188148E-17</c:v>
                </c:pt>
                <c:pt idx="6557">
                  <c:v>-1.2058700061817695E-16</c:v>
                </c:pt>
                <c:pt idx="6558">
                  <c:v>-1.5107379187263462E-16</c:v>
                </c:pt>
                <c:pt idx="6559">
                  <c:v>-1.8087198150526726E-16</c:v>
                </c:pt>
                <c:pt idx="6560">
                  <c:v>-9.8828673517497756E-17</c:v>
                </c:pt>
                <c:pt idx="6561">
                  <c:v>-2.3788228074844146E-16</c:v>
                </c:pt>
                <c:pt idx="6562">
                  <c:v>-2.6483960477920183E-16</c:v>
                </c:pt>
                <c:pt idx="6563">
                  <c:v>-2.9059896189669133E-16</c:v>
                </c:pt>
                <c:pt idx="6564">
                  <c:v>-3.1503876886176923E-16</c:v>
                </c:pt>
                <c:pt idx="6565">
                  <c:v>-3.3803994013121299E-16</c:v>
                </c:pt>
                <c:pt idx="6566">
                  <c:v>-3.5948597923647009E-16</c:v>
                </c:pt>
                <c:pt idx="6567">
                  <c:v>-2.6824076426364415E-16</c:v>
                </c:pt>
                <c:pt idx="6568">
                  <c:v>-3.9726014462067746E-16</c:v>
                </c:pt>
                <c:pt idx="6569">
                  <c:v>-4.1336899733117941E-16</c:v>
                </c:pt>
                <c:pt idx="6570">
                  <c:v>-5.3850663146166239E-16</c:v>
                </c:pt>
                <c:pt idx="6571">
                  <c:v>-4.3950383721665955E-16</c:v>
                </c:pt>
                <c:pt idx="6572">
                  <c:v>-4.4932828309143906E-16</c:v>
                </c:pt>
                <c:pt idx="6573">
                  <c:v>-5.6788386008716002E-16</c:v>
                </c:pt>
                <c:pt idx="6574">
                  <c:v>-4.6201074437332481E-16</c:v>
                </c:pt>
                <c:pt idx="6575">
                  <c:v>-5.7570848083584775E-16</c:v>
                </c:pt>
                <c:pt idx="6576">
                  <c:v>-5.7582380376491505E-16</c:v>
                </c:pt>
                <c:pt idx="6577">
                  <c:v>-4.6227371286694697E-16</c:v>
                </c:pt>
                <c:pt idx="6578">
                  <c:v>-5.6804552086255713E-16</c:v>
                </c:pt>
                <c:pt idx="6579">
                  <c:v>-4.48973872661749E-16</c:v>
                </c:pt>
                <c:pt idx="6580">
                  <c:v>-4.3805301983691695E-16</c:v>
                </c:pt>
                <c:pt idx="6581">
                  <c:v>-5.3521383219169519E-16</c:v>
                </c:pt>
                <c:pt idx="6582">
                  <c:v>-4.0732383015372195E-16</c:v>
                </c:pt>
                <c:pt idx="6583">
                  <c:v>-4.9841023799750194E-16</c:v>
                </c:pt>
                <c:pt idx="6584">
                  <c:v>-5.8637007664422484E-16</c:v>
                </c:pt>
                <c:pt idx="6585">
                  <c:v>-6.711486044026569E-16</c:v>
                </c:pt>
                <c:pt idx="6586">
                  <c:v>-7.5269472933011702E-16</c:v>
                </c:pt>
                <c:pt idx="6587">
                  <c:v>-8.3096102278422285E-16</c:v>
                </c:pt>
                <c:pt idx="6588">
                  <c:v>-9.0590372926429107E-16</c:v>
                </c:pt>
                <c:pt idx="6589">
                  <c:v>-9.7748277256971573E-16</c:v>
                </c:pt>
                <c:pt idx="6590">
                  <c:v>-1.0456617583059569E-15</c:v>
                </c:pt>
                <c:pt idx="6591">
                  <c:v>-1.1104079727720369E-15</c:v>
                </c:pt>
                <c:pt idx="6592">
                  <c:v>-1.171692378266626E-15</c:v>
                </c:pt>
                <c:pt idx="6593">
                  <c:v>-1.229489604852955E-15</c:v>
                </c:pt>
                <c:pt idx="6594">
                  <c:v>-1.2837779386257981E-15</c:v>
                </c:pt>
                <c:pt idx="6595">
                  <c:v>-1.3345393065268157E-15</c:v>
                </c:pt>
                <c:pt idx="6596">
                  <c:v>-1.3817592577573958E-15</c:v>
                </c:pt>
                <c:pt idx="6597">
                  <c:v>-1.4254269418409999E-15</c:v>
                </c:pt>
                <c:pt idx="6598">
                  <c:v>-1.4655350833897718E-15</c:v>
                </c:pt>
                <c:pt idx="6599">
                  <c:v>-1.502079953632819E-15</c:v>
                </c:pt>
                <c:pt idx="6600">
                  <c:v>-1.5350613387661859E-15</c:v>
                </c:pt>
                <c:pt idx="6601">
                  <c:v>-1.5644825051870209E-15</c:v>
                </c:pt>
                <c:pt idx="6602">
                  <c:v>-1.5903501616769008E-15</c:v>
                </c:pt>
                <c:pt idx="6603">
                  <c:v>-1.612674418601549E-15</c:v>
                </c:pt>
                <c:pt idx="6604">
                  <c:v>-1.6314687441964709E-15</c:v>
                </c:pt>
                <c:pt idx="6605">
                  <c:v>-1.6467499180101731E-15</c:v>
                </c:pt>
                <c:pt idx="6606">
                  <c:v>-1.6585379815786818E-15</c:v>
                </c:pt>
                <c:pt idx="6607">
                  <c:v>-1.666856186407056E-15</c:v>
                </c:pt>
                <c:pt idx="6608">
                  <c:v>-1.6717309393354591E-15</c:v>
                </c:pt>
                <c:pt idx="6609">
                  <c:v>-1.6731917453691431E-15</c:v>
                </c:pt>
                <c:pt idx="6610">
                  <c:v>-1.671271148053381E-15</c:v>
                </c:pt>
                <c:pt idx="6611">
                  <c:v>-1.666004667475962E-15</c:v>
                </c:pt>
                <c:pt idx="6612">
                  <c:v>-1.6574307359813738E-15</c:v>
                </c:pt>
                <c:pt idx="6613">
                  <c:v>-1.645590631682189E-15</c:v>
                </c:pt>
                <c:pt idx="6614">
                  <c:v>-1.6305284098544599E-15</c:v>
                </c:pt>
                <c:pt idx="6615">
                  <c:v>-1.6122908323051441E-15</c:v>
                </c:pt>
                <c:pt idx="6616">
                  <c:v>-1.5909272948006778E-15</c:v>
                </c:pt>
                <c:pt idx="6617">
                  <c:v>-1.5664897526468188E-15</c:v>
                </c:pt>
                <c:pt idx="6618">
                  <c:v>-1.5390326445107871E-15</c:v>
                </c:pt>
                <c:pt idx="6619">
                  <c:v>-1.5086128145775529E-15</c:v>
                </c:pt>
                <c:pt idx="6620">
                  <c:v>-1.4752894331328251E-15</c:v>
                </c:pt>
                <c:pt idx="6621">
                  <c:v>-1.439123915665893E-15</c:v>
                </c:pt>
                <c:pt idx="6622">
                  <c:v>-1.400179840586032E-15</c:v>
                </c:pt>
                <c:pt idx="6623">
                  <c:v>-1.3585228656465588E-15</c:v>
                </c:pt>
                <c:pt idx="6624">
                  <c:v>-1.3142206431709749E-15</c:v>
                </c:pt>
                <c:pt idx="6625">
                  <c:v>-1.2673427341758688E-15</c:v>
                </c:pt>
                <c:pt idx="6626">
                  <c:v>-1.217960521485353E-15</c:v>
                </c:pt>
                <c:pt idx="6627">
                  <c:v>-1.166147121931899E-15</c:v>
                </c:pt>
                <c:pt idx="6628">
                  <c:v>-1.1119772977383268E-15</c:v>
                </c:pt>
                <c:pt idx="6629">
                  <c:v>-1.0555273671756221E-15</c:v>
                </c:pt>
                <c:pt idx="6630">
                  <c:v>-9.9687511459095376E-16</c:v>
                </c:pt>
                <c:pt idx="6631">
                  <c:v>-9.3609969990000598E-16</c:v>
                </c:pt>
                <c:pt idx="6632">
                  <c:v>-8.732815676372669E-16</c:v>
                </c:pt>
                <c:pt idx="6633">
                  <c:v>-8.0850235565746192E-16</c:v>
                </c:pt>
                <c:pt idx="6634">
                  <c:v>-7.4184480358070095E-16</c:v>
                </c:pt>
                <c:pt idx="6635">
                  <c:v>-6.7339266107325275E-16</c:v>
                </c:pt>
                <c:pt idx="6636">
                  <c:v>-6.0323059605510583E-16</c:v>
                </c:pt>
                <c:pt idx="6637">
                  <c:v>-5.3144410292463699E-16</c:v>
                </c:pt>
                <c:pt idx="6638">
                  <c:v>-4.5811941088978476E-16</c:v>
                </c:pt>
                <c:pt idx="6639">
                  <c:v>-3.8334339249415081E-16</c:v>
                </c:pt>
                <c:pt idx="6640">
                  <c:v>-3.0720347242536282E-16</c:v>
                </c:pt>
                <c:pt idx="6641">
                  <c:v>-2.2978753669190487E-16</c:v>
                </c:pt>
                <c:pt idx="6642">
                  <c:v>-1.5118384225337676E-16</c:v>
                </c:pt>
                <c:pt idx="6643">
                  <c:v>-7.1480927187908049E-17</c:v>
                </c:pt>
                <c:pt idx="6644">
                  <c:v>9.2324785209841158E-18</c:v>
                </c:pt>
                <c:pt idx="6645">
                  <c:v>9.0867541497134033E-17</c:v>
                </c:pt>
                <c:pt idx="6646">
                  <c:v>1.7333541270468102E-16</c:v>
                </c:pt>
                <c:pt idx="6647">
                  <c:v>2.5654731432334104E-16</c:v>
                </c:pt>
                <c:pt idx="6648">
                  <c:v>3.4041462568975305E-16</c:v>
                </c:pt>
                <c:pt idx="6649">
                  <c:v>4.2484896823029605E-16</c:v>
                </c:pt>
                <c:pt idx="6650">
                  <c:v>5.0976228931252903E-16</c:v>
                </c:pt>
                <c:pt idx="6651">
                  <c:v>5.9506694494416815E-16</c:v>
                </c:pt>
                <c:pt idx="6652">
                  <c:v>6.8067578125034515E-16</c:v>
                </c:pt>
                <c:pt idx="6653">
                  <c:v>7.6650221466178311E-16</c:v>
                </c:pt>
                <c:pt idx="6654">
                  <c:v>8.5246031074845485E-16</c:v>
                </c:pt>
                <c:pt idx="6655">
                  <c:v>9.3846486163525085E-16</c:v>
                </c:pt>
                <c:pt idx="6656">
                  <c:v>1.0244314619382057E-15</c:v>
                </c:pt>
                <c:pt idx="6657">
                  <c:v>1.1102765831618931E-15</c:v>
                </c:pt>
                <c:pt idx="6658">
                  <c:v>1.1959176465006818E-15</c:v>
                </c:pt>
                <c:pt idx="6659">
                  <c:v>1.2812730939886804E-15</c:v>
                </c:pt>
                <c:pt idx="6660">
                  <c:v>1.3662624579453567E-15</c:v>
                </c:pt>
                <c:pt idx="6661">
                  <c:v>1.4508064286660085E-15</c:v>
                </c:pt>
                <c:pt idx="6662">
                  <c:v>1.5348269203084816E-15</c:v>
                </c:pt>
                <c:pt idx="6663">
                  <c:v>1.6182471349297779E-15</c:v>
                </c:pt>
                <c:pt idx="6664">
                  <c:v>1.700991624628455E-15</c:v>
                </c:pt>
                <c:pt idx="6665">
                  <c:v>1.7829863517510177E-15</c:v>
                </c:pt>
                <c:pt idx="6666">
                  <c:v>1.8641587471228E-15</c:v>
                </c:pt>
                <c:pt idx="6667">
                  <c:v>1.944437766266157E-15</c:v>
                </c:pt>
                <c:pt idx="6668">
                  <c:v>2.0237539435711251E-15</c:v>
                </c:pt>
                <c:pt idx="6669">
                  <c:v>2.1020394443860499E-15</c:v>
                </c:pt>
                <c:pt idx="6670">
                  <c:v>1.9571835100730069E-15</c:v>
                </c:pt>
                <c:pt idx="6671">
                  <c:v>2.0332109255504131E-15</c:v>
                </c:pt>
                <c:pt idx="6672">
                  <c:v>1.9969921329594296E-15</c:v>
                </c:pt>
                <c:pt idx="6673">
                  <c:v>1.8484662997817708E-15</c:v>
                </c:pt>
                <c:pt idx="6674">
                  <c:v>1.9206413601252334E-15</c:v>
                </c:pt>
                <c:pt idx="6675">
                  <c:v>1.7693710291585781E-15</c:v>
                </c:pt>
                <c:pt idx="6676">
                  <c:v>1.727667074405348E-15</c:v>
                </c:pt>
                <c:pt idx="6677">
                  <c:v>1.7954763256822176E-15</c:v>
                </c:pt>
                <c:pt idx="6678">
                  <c:v>1.6396807073961164E-15</c:v>
                </c:pt>
                <c:pt idx="6679">
                  <c:v>1.7043202931911569E-15</c:v>
                </c:pt>
                <c:pt idx="6680">
                  <c:v>1.6562810992131662E-15</c:v>
                </c:pt>
                <c:pt idx="6681">
                  <c:v>1.4955181341882089E-15</c:v>
                </c:pt>
                <c:pt idx="6682">
                  <c:v>1.5550554225874729E-15</c:v>
                </c:pt>
                <c:pt idx="6683">
                  <c:v>1.5017853033412034E-15</c:v>
                </c:pt>
                <c:pt idx="6684">
                  <c:v>1.5577137755170133E-15</c:v>
                </c:pt>
                <c:pt idx="6685">
                  <c:v>1.389737490004051E-15</c:v>
                </c:pt>
                <c:pt idx="6686">
                  <c:v>1.441911393097964E-15</c:v>
                </c:pt>
                <c:pt idx="6687">
                  <c:v>1.4921588062573591E-15</c:v>
                </c:pt>
                <c:pt idx="6688">
                  <c:v>1.540449855318546E-15</c:v>
                </c:pt>
                <c:pt idx="6689">
                  <c:v>1.586756872843706E-15</c:v>
                </c:pt>
                <c:pt idx="6690">
                  <c:v>1.6310544031678991E-15</c:v>
                </c:pt>
                <c:pt idx="6691">
                  <c:v>1.6733192052370859E-15</c:v>
                </c:pt>
                <c:pt idx="6692">
                  <c:v>1.7135302532563819E-15</c:v>
                </c:pt>
                <c:pt idx="6693">
                  <c:v>1.7516687351697011E-15</c:v>
                </c:pt>
                <c:pt idx="6694">
                  <c:v>1.7877180489938451E-15</c:v>
                </c:pt>
                <c:pt idx="6695">
                  <c:v>1.8216637970319722E-15</c:v>
                </c:pt>
                <c:pt idx="6696">
                  <c:v>1.8534937779931862E-15</c:v>
                </c:pt>
                <c:pt idx="6697">
                  <c:v>1.883197977046778E-15</c:v>
                </c:pt>
                <c:pt idx="6698">
                  <c:v>1.9107685538413751E-15</c:v>
                </c:pt>
                <c:pt idx="6699">
                  <c:v>1.9361998285209401E-15</c:v>
                </c:pt>
                <c:pt idx="6700">
                  <c:v>1.9594882657712008E-15</c:v>
                </c:pt>
                <c:pt idx="6701">
                  <c:v>1.980632456931686E-15</c:v>
                </c:pt>
                <c:pt idx="6702">
                  <c:v>1.9996331002100602E-15</c:v>
                </c:pt>
                <c:pt idx="6703">
                  <c:v>2.0164929790369649E-15</c:v>
                </c:pt>
                <c:pt idx="6704">
                  <c:v>2.03121693860099E-15</c:v>
                </c:pt>
                <c:pt idx="6705">
                  <c:v>2.0438118606047818E-15</c:v>
                </c:pt>
                <c:pt idx="6706">
                  <c:v>2.0542866362846299E-15</c:v>
                </c:pt>
                <c:pt idx="6707">
                  <c:v>2.0626521377371498E-15</c:v>
                </c:pt>
                <c:pt idx="6708">
                  <c:v>2.0689211875978861E-15</c:v>
                </c:pt>
                <c:pt idx="6709">
                  <c:v>2.073108527117827E-15</c:v>
                </c:pt>
                <c:pt idx="6710">
                  <c:v>2.07523078268494E-15</c:v>
                </c:pt>
                <c:pt idx="6711">
                  <c:v>2.0753064308388661E-15</c:v>
                </c:pt>
                <c:pt idx="6712">
                  <c:v>2.0733557618279199E-15</c:v>
                </c:pt>
                <c:pt idx="6713">
                  <c:v>2.069400841758464E-15</c:v>
                </c:pt>
                <c:pt idx="6714">
                  <c:v>2.0634654733876141E-15</c:v>
                </c:pt>
                <c:pt idx="6715">
                  <c:v>2.0555751556110369E-15</c:v>
                </c:pt>
                <c:pt idx="6716">
                  <c:v>2.0457570416983569E-15</c:v>
                </c:pt>
                <c:pt idx="6717">
                  <c:v>2.0340398963294249E-15</c:v>
                </c:pt>
                <c:pt idx="6718">
                  <c:v>2.020454051485276E-15</c:v>
                </c:pt>
                <c:pt idx="6719">
                  <c:v>2.0050313612482611E-15</c:v>
                </c:pt>
                <c:pt idx="6720">
                  <c:v>1.9878051555662928E-15</c:v>
                </c:pt>
                <c:pt idx="6721">
                  <c:v>1.968810193036663E-15</c:v>
                </c:pt>
                <c:pt idx="6722">
                  <c:v>1.9480826127652551E-15</c:v>
                </c:pt>
                <c:pt idx="6723">
                  <c:v>1.9256598853573519E-15</c:v>
                </c:pt>
                <c:pt idx="6724">
                  <c:v>1.901580763096505E-15</c:v>
                </c:pt>
                <c:pt idx="6725">
                  <c:v>1.8758852293681688E-15</c:v>
                </c:pt>
                <c:pt idx="6726">
                  <c:v>1.848614447384995E-15</c:v>
                </c:pt>
                <c:pt idx="6727">
                  <c:v>1.8198107082707579E-15</c:v>
                </c:pt>
                <c:pt idx="6728">
                  <c:v>1.7895173785599881E-15</c:v>
                </c:pt>
                <c:pt idx="6729">
                  <c:v>1.75777884717035E-15</c:v>
                </c:pt>
                <c:pt idx="6730">
                  <c:v>1.7246404719047769E-15</c:v>
                </c:pt>
                <c:pt idx="6731">
                  <c:v>1.690148525540262E-15</c:v>
                </c:pt>
                <c:pt idx="6732">
                  <c:v>1.6543501415600211E-15</c:v>
                </c:pt>
                <c:pt idx="6733">
                  <c:v>1.617293259585563E-15</c:v>
                </c:pt>
                <c:pt idx="6734">
                  <c:v>1.579026570564895E-15</c:v>
                </c:pt>
                <c:pt idx="6735">
                  <c:v>1.5395994617728051E-15</c:v>
                </c:pt>
                <c:pt idx="6736">
                  <c:v>1.499061961678754E-15</c:v>
                </c:pt>
                <c:pt idx="6737">
                  <c:v>1.4574646847375231E-15</c:v>
                </c:pt>
                <c:pt idx="6738">
                  <c:v>1.414858776157261E-15</c:v>
                </c:pt>
                <c:pt idx="6739">
                  <c:v>1.371295856699062E-15</c:v>
                </c:pt>
                <c:pt idx="6740">
                  <c:v>1.326827967561649E-15</c:v>
                </c:pt>
                <c:pt idx="6741">
                  <c:v>1.2815075154041E-15</c:v>
                </c:pt>
                <c:pt idx="6742">
                  <c:v>1.2353872175589041E-15</c:v>
                </c:pt>
                <c:pt idx="6743">
                  <c:v>1.1885200474869381E-15</c:v>
                </c:pt>
                <c:pt idx="6744">
                  <c:v>1.140959180525173E-15</c:v>
                </c:pt>
                <c:pt idx="6745">
                  <c:v>1.092757939977172E-15</c:v>
                </c:pt>
                <c:pt idx="6746">
                  <c:v>1.043969743595578E-15</c:v>
                </c:pt>
                <c:pt idx="6747">
                  <c:v>9.9464805050491462E-16</c:v>
                </c:pt>
                <c:pt idx="6748">
                  <c:v>9.4484630861214225E-16</c:v>
                </c:pt>
                <c:pt idx="6749">
                  <c:v>8.9461790255143384E-16</c:v>
                </c:pt>
                <c:pt idx="6750">
                  <c:v>8.4401610220866427E-16</c:v>
                </c:pt>
                <c:pt idx="6751">
                  <c:v>7.9309401187008846E-16</c:v>
                </c:pt>
                <c:pt idx="6752">
                  <c:v>7.419045200386289E-16</c:v>
                </c:pt>
                <c:pt idx="6753">
                  <c:v>6.9050024996011039E-16</c:v>
                </c:pt>
                <c:pt idx="6754">
                  <c:v>6.3893351090066672E-16</c:v>
                </c:pt>
                <c:pt idx="6755">
                  <c:v>5.8725625021539885E-16</c:v>
                </c:pt>
                <c:pt idx="6756">
                  <c:v>5.3552000624719528E-16</c:v>
                </c:pt>
                <c:pt idx="6757">
                  <c:v>4.8377586209342415E-16</c:v>
                </c:pt>
                <c:pt idx="6758">
                  <c:v>4.320744002769904E-16</c:v>
                </c:pt>
                <c:pt idx="6759">
                  <c:v>3.8046565835699851E-16</c:v>
                </c:pt>
                <c:pt idx="6760">
                  <c:v>3.289990855129987E-16</c:v>
                </c:pt>
                <c:pt idx="6761">
                  <c:v>2.7772350013550418E-16</c:v>
                </c:pt>
                <c:pt idx="6762">
                  <c:v>2.2668704845415988E-16</c:v>
                </c:pt>
                <c:pt idx="6763">
                  <c:v>1.7593716423361729E-16</c:v>
                </c:pt>
                <c:pt idx="6764">
                  <c:v>1.2552052956583119E-16</c:v>
                </c:pt>
                <c:pt idx="6765">
                  <c:v>7.5483036786135377E-17</c:v>
                </c:pt>
                <c:pt idx="6766">
                  <c:v>2.586975153908667E-17</c:v>
                </c:pt>
                <c:pt idx="6767">
                  <c:v>-2.3275122981313071E-17</c:v>
                </c:pt>
                <c:pt idx="6768">
                  <c:v>-7.1908280593800904E-17</c:v>
                </c:pt>
                <c:pt idx="6769">
                  <c:v>-1.1998734547262431E-16</c:v>
                </c:pt>
                <c:pt idx="6770">
                  <c:v>-1.6747090425049021E-16</c:v>
                </c:pt>
                <c:pt idx="6771">
                  <c:v>-2.1431853686269529E-16</c:v>
                </c:pt>
                <c:pt idx="6772">
                  <c:v>-2.6049084611485611E-16</c:v>
                </c:pt>
                <c:pt idx="6773">
                  <c:v>-3.0594948595808322E-16</c:v>
                </c:pt>
                <c:pt idx="6774">
                  <c:v>-3.506571884568604E-16</c:v>
                </c:pt>
                <c:pt idx="6775">
                  <c:v>-3.9457778943631702E-16</c:v>
                </c:pt>
                <c:pt idx="6776">
                  <c:v>-4.3767625279700019E-16</c:v>
                </c:pt>
                <c:pt idx="6777">
                  <c:v>-4.7991869348667454E-16</c:v>
                </c:pt>
                <c:pt idx="6778">
                  <c:v>-5.2127239912008911E-16</c:v>
                </c:pt>
                <c:pt idx="6779">
                  <c:v>-5.6170585023906545E-16</c:v>
                </c:pt>
                <c:pt idx="6780">
                  <c:v>-6.011887392066591E-16</c:v>
                </c:pt>
                <c:pt idx="6781">
                  <c:v>-6.3969198773054587E-16</c:v>
                </c:pt>
                <c:pt idx="6782">
                  <c:v>-6.7718776301216811E-16</c:v>
                </c:pt>
                <c:pt idx="6783">
                  <c:v>-7.1364949251955346E-16</c:v>
                </c:pt>
                <c:pt idx="6784">
                  <c:v>-7.4905187738308142E-16</c:v>
                </c:pt>
                <c:pt idx="6785">
                  <c:v>-7.8337090441482543E-16</c:v>
                </c:pt>
                <c:pt idx="6786">
                  <c:v>-8.1658385675343451E-16</c:v>
                </c:pt>
                <c:pt idx="6787">
                  <c:v>-8.4866932313784114E-16</c:v>
                </c:pt>
                <c:pt idx="6788">
                  <c:v>-8.7960720581438728E-16</c:v>
                </c:pt>
                <c:pt idx="6789">
                  <c:v>-9.0937872708324817E-16</c:v>
                </c:pt>
                <c:pt idx="6790">
                  <c:v>-9.3796643449130441E-16</c:v>
                </c:pt>
                <c:pt idx="6791">
                  <c:v>-9.6535420467986154E-16</c:v>
                </c:pt>
                <c:pt idx="6792">
                  <c:v>-9.9152724589684557E-16</c:v>
                </c:pt>
                <c:pt idx="6793">
                  <c:v>-1.016472099184313E-15</c:v>
                </c:pt>
                <c:pt idx="6794">
                  <c:v>-1.040176638253293E-15</c:v>
                </c:pt>
                <c:pt idx="6795">
                  <c:v>-1.0626300680591539E-15</c:v>
                </c:pt>
                <c:pt idx="6796">
                  <c:v>-1.0838229220918019E-15</c:v>
                </c:pt>
                <c:pt idx="6797">
                  <c:v>-1.1037470583961531E-15</c:v>
                </c:pt>
                <c:pt idx="6798">
                  <c:v>-1.1223956543393991E-15</c:v>
                </c:pt>
                <c:pt idx="6799">
                  <c:v>-1.139763200142634E-15</c:v>
                </c:pt>
                <c:pt idx="6800">
                  <c:v>-1.15584549119546E-15</c:v>
                </c:pt>
                <c:pt idx="6801">
                  <c:v>-1.1706396191731719E-15</c:v>
                </c:pt>
                <c:pt idx="6802">
                  <c:v>-1.1841439619771229E-15</c:v>
                </c:pt>
                <c:pt idx="6803">
                  <c:v>-1.1963581725197741E-15</c:v>
                </c:pt>
                <c:pt idx="6804">
                  <c:v>-1.2072831663768979E-15</c:v>
                </c:pt>
                <c:pt idx="6805">
                  <c:v>-1.21692110833023E-15</c:v>
                </c:pt>
                <c:pt idx="6806">
                  <c:v>-1.2252753978247739E-15</c:v>
                </c:pt>
                <c:pt idx="6807">
                  <c:v>-1.23235065336573E-15</c:v>
                </c:pt>
                <c:pt idx="6808">
                  <c:v>-1.2381526958808339E-15</c:v>
                </c:pt>
                <c:pt idx="6809">
                  <c:v>-1.24268853107465E-15</c:v>
                </c:pt>
                <c:pt idx="6810">
                  <c:v>-1.2459663308020519E-15</c:v>
                </c:pt>
                <c:pt idx="6811">
                  <c:v>-1.247995413488847E-15</c:v>
                </c:pt>
                <c:pt idx="6812">
                  <c:v>-1.248786223628132E-15</c:v>
                </c:pt>
                <c:pt idx="6813">
                  <c:v>-1.248350310381575E-15</c:v>
                </c:pt>
                <c:pt idx="6814">
                  <c:v>-1.2467003053154421E-15</c:v>
                </c:pt>
                <c:pt idx="6815">
                  <c:v>-1.2438498993016799E-15</c:v>
                </c:pt>
                <c:pt idx="6816">
                  <c:v>-1.2398138186149291E-15</c:v>
                </c:pt>
                <c:pt idx="6817">
                  <c:v>-1.234607800256786E-15</c:v>
                </c:pt>
                <c:pt idx="6818">
                  <c:v>-1.2282485665390929E-15</c:v>
                </c:pt>
                <c:pt idx="6819">
                  <c:v>-1.2207537989584361E-15</c:v>
                </c:pt>
                <c:pt idx="6820">
                  <c:v>-1.2121421113943981E-15</c:v>
                </c:pt>
                <c:pt idx="6821">
                  <c:v>-1.2024330226644611E-15</c:v>
                </c:pt>
                <c:pt idx="6822">
                  <c:v>-1.191646928468744E-15</c:v>
                </c:pt>
                <c:pt idx="6823">
                  <c:v>-1.179805072758028E-15</c:v>
                </c:pt>
                <c:pt idx="6824">
                  <c:v>-1.1669295185587579E-15</c:v>
                </c:pt>
                <c:pt idx="6825">
                  <c:v>-1.153043118288893E-15</c:v>
                </c:pt>
                <c:pt idx="6826">
                  <c:v>-1.1381694835986509E-15</c:v>
                </c:pt>
                <c:pt idx="6827">
                  <c:v>-1.1223329547703071E-15</c:v>
                </c:pt>
                <c:pt idx="6828">
                  <c:v>-1.105558569711304E-15</c:v>
                </c:pt>
                <c:pt idx="6829">
                  <c:v>-1.087872032574975E-15</c:v>
                </c:pt>
                <c:pt idx="6830">
                  <c:v>-1.069299682043225E-15</c:v>
                </c:pt>
                <c:pt idx="6831">
                  <c:v>-1.049868459305486E-15</c:v>
                </c:pt>
                <c:pt idx="6832">
                  <c:v>-1.029605875768212E-15</c:v>
                </c:pt>
                <c:pt idx="6833">
                  <c:v>-1.008539980529131E-15</c:v>
                </c:pt>
                <c:pt idx="6834">
                  <c:v>-9.8669932765032194E-16</c:v>
                </c:pt>
                <c:pt idx="6835">
                  <c:v>-9.6411294326407003E-16</c:v>
                </c:pt>
                <c:pt idx="6836">
                  <c:v>-9.4081029254527405E-16</c:v>
                </c:pt>
                <c:pt idx="6837">
                  <c:v>-9.168212465839581E-16</c:v>
                </c:pt>
                <c:pt idx="6838">
                  <c:v>-8.9217604919122465E-16</c:v>
                </c:pt>
                <c:pt idx="6839">
                  <c:v>-8.6690528367170554E-16</c:v>
                </c:pt>
                <c:pt idx="6840">
                  <c:v>-8.4103983959527598E-16</c:v>
                </c:pt>
                <c:pt idx="6841">
                  <c:v>-8.1461087960047181E-16</c:v>
                </c:pt>
                <c:pt idx="6842">
                  <c:v>-7.876498062616937E-16</c:v>
                </c:pt>
                <c:pt idx="6843">
                  <c:v>-7.6018822905190383E-16</c:v>
                </c:pt>
                <c:pt idx="6844">
                  <c:v>-7.322579314321094E-16</c:v>
                </c:pt>
                <c:pt idx="6845">
                  <c:v>-7.0389083809849352E-16</c:v>
                </c:pt>
                <c:pt idx="6846">
                  <c:v>-6.7511898241759273E-16</c:v>
                </c:pt>
                <c:pt idx="6847">
                  <c:v>-6.4597447407943394E-16</c:v>
                </c:pt>
                <c:pt idx="6848">
                  <c:v>-6.1648946699803418E-16</c:v>
                </c:pt>
                <c:pt idx="6849">
                  <c:v>-5.8669612748813144E-16</c:v>
                </c:pt>
                <c:pt idx="6850">
                  <c:v>-5.5662660274645913E-16</c:v>
                </c:pt>
                <c:pt idx="6851">
                  <c:v>-5.263129896652964E-16</c:v>
                </c:pt>
                <c:pt idx="6852">
                  <c:v>-4.9578730400542794E-16</c:v>
                </c:pt>
                <c:pt idx="6853">
                  <c:v>-4.6508144995502496E-16</c:v>
                </c:pt>
                <c:pt idx="6854">
                  <c:v>-4.3422719010031808E-16</c:v>
                </c:pt>
                <c:pt idx="6855">
                  <c:v>-4.0325611583327582E-16</c:v>
                </c:pt>
                <c:pt idx="6856">
                  <c:v>-3.7219961822082159E-16</c:v>
                </c:pt>
                <c:pt idx="6857">
                  <c:v>-3.4108885935943158E-16</c:v>
                </c:pt>
                <c:pt idx="6858">
                  <c:v>-3.0995474423824038E-16</c:v>
                </c:pt>
                <c:pt idx="6859">
                  <c:v>-2.7882789313305878E-16</c:v>
                </c:pt>
                <c:pt idx="6860">
                  <c:v>-2.4773861455296501E-16</c:v>
                </c:pt>
                <c:pt idx="6861">
                  <c:v>-2.1671687876037539E-16</c:v>
                </c:pt>
                <c:pt idx="6862">
                  <c:v>-1.857922918847352E-16</c:v>
                </c:pt>
                <c:pt idx="6863">
                  <c:v>-1.5499407064918619E-16</c:v>
                </c:pt>
                <c:pt idx="6864">
                  <c:v>-1.2435101772878281E-16</c:v>
                </c:pt>
                <c:pt idx="6865">
                  <c:v>-9.3891497758019957E-17</c:v>
                </c:pt>
                <c:pt idx="6866">
                  <c:v>-6.3643414004633563E-17</c:v>
                </c:pt>
                <c:pt idx="6867">
                  <c:v>-3.3634185725807323E-17</c:v>
                </c:pt>
                <c:pt idx="6868">
                  <c:v>-3.8907262220994369E-18</c:v>
                </c:pt>
                <c:pt idx="6869">
                  <c:v>2.5560578396434179E-17</c:v>
                </c:pt>
                <c:pt idx="6870">
                  <c:v>5.4693889718281608E-17</c:v>
                </c:pt>
                <c:pt idx="6871">
                  <c:v>8.3483936799887139E-17</c:v>
                </c:pt>
                <c:pt idx="6872">
                  <c:v>1.1190603518448799E-16</c:v>
                </c:pt>
                <c:pt idx="6873">
                  <c:v>1.399361051592807E-16</c:v>
                </c:pt>
                <c:pt idx="6874">
                  <c:v>1.6755068924067701E-16</c:v>
                </c:pt>
                <c:pt idx="6875">
                  <c:v>1.9472696887826251E-16</c:v>
                </c:pt>
                <c:pt idx="6876">
                  <c:v>2.2144278036892961E-16</c:v>
                </c:pt>
                <c:pt idx="6877">
                  <c:v>2.4767662997351102E-16</c:v>
                </c:pt>
                <c:pt idx="6878">
                  <c:v>2.7340770822909351E-16</c:v>
                </c:pt>
                <c:pt idx="6879">
                  <c:v>2.9861590345104721E-16</c:v>
                </c:pt>
                <c:pt idx="6880">
                  <c:v>3.2328181441965369E-16</c:v>
                </c:pt>
                <c:pt idx="6881">
                  <c:v>3.4738676224706378E-16</c:v>
                </c:pt>
                <c:pt idx="6882">
                  <c:v>3.7091280142115859E-16</c:v>
                </c:pt>
                <c:pt idx="6883">
                  <c:v>3.938427300237247E-16</c:v>
                </c:pt>
                <c:pt idx="6884">
                  <c:v>4.1616009912118491E-16</c:v>
                </c:pt>
                <c:pt idx="6885">
                  <c:v>4.3784922132695441E-16</c:v>
                </c:pt>
                <c:pt idx="6886">
                  <c:v>4.588951785353047E-16</c:v>
                </c:pt>
                <c:pt idx="6887">
                  <c:v>4.7928382882743278E-16</c:v>
                </c:pt>
                <c:pt idx="6888">
                  <c:v>4.9900181255123089E-16</c:v>
                </c:pt>
                <c:pt idx="6889">
                  <c:v>5.1803655757704406E-16</c:v>
                </c:pt>
                <c:pt idx="6890">
                  <c:v>5.3637628373248594E-16</c:v>
                </c:pt>
                <c:pt idx="6891">
                  <c:v>5.5401000642015197E-16</c:v>
                </c:pt>
                <c:pt idx="6892">
                  <c:v>5.7092753942282917E-16</c:v>
                </c:pt>
                <c:pt idx="6893">
                  <c:v>5.8711949690154996E-16</c:v>
                </c:pt>
                <c:pt idx="6894">
                  <c:v>6.0257729459257012E-16</c:v>
                </c:pt>
                <c:pt idx="6895">
                  <c:v>6.1729315021007419E-16</c:v>
                </c:pt>
                <c:pt idx="6896">
                  <c:v>6.3126008306211843E-16</c:v>
                </c:pt>
                <c:pt idx="6897">
                  <c:v>6.4447191288801371E-16</c:v>
                </c:pt>
                <c:pt idx="6898">
                  <c:v>6.5692325792603088E-16</c:v>
                </c:pt>
                <c:pt idx="6899">
                  <c:v>6.6860953222097301E-16</c:v>
                </c:pt>
                <c:pt idx="6900">
                  <c:v>6.7952694218180465E-16</c:v>
                </c:pt>
                <c:pt idx="6901">
                  <c:v>6.8967248240016134E-16</c:v>
                </c:pt>
                <c:pt idx="6902">
                  <c:v>6.9904393074117515E-16</c:v>
                </c:pt>
                <c:pt idx="6903">
                  <c:v>7.0763984271864604E-16</c:v>
                </c:pt>
                <c:pt idx="6904">
                  <c:v>7.154595451671739E-16</c:v>
                </c:pt>
                <c:pt idx="6905">
                  <c:v>7.2250312922441802E-16</c:v>
                </c:pt>
                <c:pt idx="6906">
                  <c:v>7.2877144263720238E-16</c:v>
                </c:pt>
                <c:pt idx="6907">
                  <c:v>7.3426608140570104E-16</c:v>
                </c:pt>
                <c:pt idx="6908">
                  <c:v>7.3898938078044703E-16</c:v>
                </c:pt>
                <c:pt idx="6909">
                  <c:v>7.4294440562739005E-16</c:v>
                </c:pt>
                <c:pt idx="6910">
                  <c:v>7.4613494017669681E-16</c:v>
                </c:pt>
                <c:pt idx="6911">
                  <c:v>7.4856547717142975E-16</c:v>
                </c:pt>
                <c:pt idx="6912">
                  <c:v>7.5024120643266687E-16</c:v>
                </c:pt>
                <c:pt idx="6913">
                  <c:v>7.5116800285803202E-16</c:v>
                </c:pt>
                <c:pt idx="6914">
                  <c:v>7.5135241387098358E-16</c:v>
                </c:pt>
                <c:pt idx="6915">
                  <c:v>7.5080164633857951E-16</c:v>
                </c:pt>
                <c:pt idx="6916">
                  <c:v>7.4952355297577508E-16</c:v>
                </c:pt>
                <c:pt idx="6917">
                  <c:v>7.475266182546317E-16</c:v>
                </c:pt>
                <c:pt idx="6918">
                  <c:v>7.4481994383711702E-16</c:v>
                </c:pt>
                <c:pt idx="6919">
                  <c:v>7.4141323355045424E-16</c:v>
                </c:pt>
                <c:pt idx="6920">
                  <c:v>7.3731677792423658E-16</c:v>
                </c:pt>
                <c:pt idx="6921">
                  <c:v>7.3254143830876072E-16</c:v>
                </c:pt>
                <c:pt idx="6922">
                  <c:v>7.2709863059424554E-16</c:v>
                </c:pt>
                <c:pt idx="6923">
                  <c:v>7.2100030855080002E-16</c:v>
                </c:pt>
                <c:pt idx="6924">
                  <c:v>7.142589468091724E-16</c:v>
                </c:pt>
                <c:pt idx="6925">
                  <c:v>7.0688752350246796E-16</c:v>
                </c:pt>
                <c:pt idx="6926">
                  <c:v>6.9889950258915042E-16</c:v>
                </c:pt>
                <c:pt idx="6927">
                  <c:v>6.9030881587775132E-16</c:v>
                </c:pt>
                <c:pt idx="6928">
                  <c:v>6.8112984477380026E-16</c:v>
                </c:pt>
                <c:pt idx="6929">
                  <c:v>6.7137740176955518E-16</c:v>
                </c:pt>
                <c:pt idx="6930">
                  <c:v>6.6106671169715911E-16</c:v>
                </c:pt>
                <c:pt idx="6931">
                  <c:v>6.5021339276587388E-16</c:v>
                </c:pt>
                <c:pt idx="6932">
                  <c:v>6.3883343740404833E-16</c:v>
                </c:pt>
                <c:pt idx="6933">
                  <c:v>6.2694319292646255E-16</c:v>
                </c:pt>
                <c:pt idx="6934">
                  <c:v>6.1455934204765463E-16</c:v>
                </c:pt>
                <c:pt idx="6935">
                  <c:v>6.0169888326178266E-16</c:v>
                </c:pt>
                <c:pt idx="6936">
                  <c:v>5.8837911110949941E-16</c:v>
                </c:pt>
                <c:pt idx="6937">
                  <c:v>5.7461759635222375E-16</c:v>
                </c:pt>
                <c:pt idx="6938">
                  <c:v>5.6043216607408177E-16</c:v>
                </c:pt>
                <c:pt idx="6939">
                  <c:v>5.4584088373165775E-16</c:v>
                </c:pt>
                <c:pt idx="6940">
                  <c:v>5.3086202917154611E-16</c:v>
                </c:pt>
                <c:pt idx="6941">
                  <c:v>5.1551407863552891E-16</c:v>
                </c:pt>
                <c:pt idx="6942">
                  <c:v>4.998156847730169E-16</c:v>
                </c:pt>
                <c:pt idx="6943">
                  <c:v>4.837856566801912E-16</c:v>
                </c:pt>
                <c:pt idx="6944">
                  <c:v>4.6744293998506146E-16</c:v>
                </c:pt>
                <c:pt idx="6945">
                  <c:v>4.5080659699742169E-16</c:v>
                </c:pt>
                <c:pt idx="6946">
                  <c:v>4.338957869424325E-16</c:v>
                </c:pt>
                <c:pt idx="6947">
                  <c:v>4.1672974629628949E-16</c:v>
                </c:pt>
                <c:pt idx="6948">
                  <c:v>3.993277692421562E-16</c:v>
                </c:pt>
                <c:pt idx="6949">
                  <c:v>3.8170918826423951E-16</c:v>
                </c:pt>
                <c:pt idx="6950">
                  <c:v>3.6389335489757388E-16</c:v>
                </c:pt>
                <c:pt idx="6951">
                  <c:v>3.458996206507556E-16</c:v>
                </c:pt>
                <c:pt idx="6952">
                  <c:v>3.277473181185229E-16</c:v>
                </c:pt>
                <c:pt idx="6953">
                  <c:v>3.094557423007311E-16</c:v>
                </c:pt>
                <c:pt idx="6954">
                  <c:v>2.9104413214389979E-16</c:v>
                </c:pt>
                <c:pt idx="6955">
                  <c:v>2.7253165232113542E-16</c:v>
                </c:pt>
                <c:pt idx="6956">
                  <c:v>2.539373752658388E-16</c:v>
                </c:pt>
                <c:pt idx="6957">
                  <c:v>2.3528026347421058E-16</c:v>
                </c:pt>
                <c:pt idx="6958">
                  <c:v>2.165791520911499E-16</c:v>
                </c:pt>
                <c:pt idx="6959">
                  <c:v>1.9785273179372679E-16</c:v>
                </c:pt>
                <c:pt idx="6960">
                  <c:v>1.791195319859716E-16</c:v>
                </c:pt>
                <c:pt idx="6961">
                  <c:v>1.6039790431828589E-16</c:v>
                </c:pt>
                <c:pt idx="6962">
                  <c:v>1.4170600654433211E-16</c:v>
                </c:pt>
                <c:pt idx="6963">
                  <c:v>1.230617867277984E-16</c:v>
                </c:pt>
                <c:pt idx="6964">
                  <c:v>1.044829678109732E-16</c:v>
                </c:pt>
                <c:pt idx="6965">
                  <c:v>8.5987032556590709E-17</c:v>
                </c:pt>
                <c:pt idx="6966">
                  <c:v>6.7591208873929761E-17</c:v>
                </c:pt>
                <c:pt idx="6967">
                  <c:v>4.9312455539666089E-17</c:v>
                </c:pt>
                <c:pt idx="6968">
                  <c:v>3.1167448323486001E-17</c:v>
                </c:pt>
                <c:pt idx="6969">
                  <c:v>1.317256652797635E-17</c:v>
                </c:pt>
                <c:pt idx="6970">
                  <c:v>-4.656120048193929E-18</c:v>
                </c:pt>
                <c:pt idx="6971">
                  <c:v>-2.230286371528827E-17</c:v>
                </c:pt>
                <c:pt idx="6972">
                  <c:v>-3.9752251057706372E-17</c:v>
                </c:pt>
                <c:pt idx="6973">
                  <c:v>-5.6989214651880325E-17</c:v>
                </c:pt>
                <c:pt idx="6974">
                  <c:v>-7.3999044329876522E-17</c:v>
                </c:pt>
                <c:pt idx="6975">
                  <c:v>-9.0767397982230098E-17</c:v>
                </c:pt>
                <c:pt idx="6976">
                  <c:v>-1.072803118940528E-16</c:v>
                </c:pt>
                <c:pt idx="6977">
                  <c:v>-1.2352421060896979E-16</c:v>
                </c:pt>
                <c:pt idx="6978">
                  <c:v>-1.3948591631595621E-16</c:v>
                </c:pt>
                <c:pt idx="6979">
                  <c:v>-1.5515265775465821E-16</c:v>
                </c:pt>
                <c:pt idx="6980">
                  <c:v>-1.7051207863529941E-16</c:v>
                </c:pt>
                <c:pt idx="6981">
                  <c:v>-1.8555224556978249E-16</c:v>
                </c:pt>
                <c:pt idx="6982">
                  <c:v>-2.0026165551111E-16</c:v>
                </c:pt>
                <c:pt idx="6983">
                  <c:v>-2.1462924269875549E-16</c:v>
                </c:pt>
                <c:pt idx="6984">
                  <c:v>-2.2864438510812138E-16</c:v>
                </c:pt>
                <c:pt idx="6985">
                  <c:v>-2.4229691040272318E-16</c:v>
                </c:pt>
                <c:pt idx="6986">
                  <c:v>-2.5557710138823952E-16</c:v>
                </c:pt>
                <c:pt idx="6987">
                  <c:v>-2.684757009680593E-16</c:v>
                </c:pt>
                <c:pt idx="6988">
                  <c:v>-2.8098391660045202E-16</c:v>
                </c:pt>
                <c:pt idx="6989">
                  <c:v>-2.930934242579659E-16</c:v>
                </c:pt>
                <c:pt idx="6990">
                  <c:v>-3.0479637189014761E-16</c:v>
                </c:pt>
                <c:pt idx="6991">
                  <c:v>-3.1608538239114042E-16</c:v>
                </c:pt>
                <c:pt idx="6992">
                  <c:v>-3.2695355607419482E-16</c:v>
                </c:pt>
                <c:pt idx="6993">
                  <c:v>-3.3739447265558051E-16</c:v>
                </c:pt>
                <c:pt idx="6994">
                  <c:v>-3.4740219275084651E-16</c:v>
                </c:pt>
                <c:pt idx="6995">
                  <c:v>-3.5697125888681928E-16</c:v>
                </c:pt>
                <c:pt idx="6996">
                  <c:v>-3.6609669603317189E-16</c:v>
                </c:pt>
                <c:pt idx="6997">
                  <c:v>-3.7477401165782338E-16</c:v>
                </c:pt>
                <c:pt idx="6998">
                  <c:v>-3.8299919531085449E-16</c:v>
                </c:pt>
                <c:pt idx="6999">
                  <c:v>-3.9076871774203542E-16</c:v>
                </c:pt>
                <c:pt idx="7000">
                  <c:v>-3.980795295574683E-16</c:v>
                </c:pt>
                <c:pt idx="7001">
                  <c:v>-4.0492905942124212E-16</c:v>
                </c:pt>
                <c:pt idx="7002">
                  <c:v>-4.1131521180838082E-16</c:v>
                </c:pt>
                <c:pt idx="7003">
                  <c:v>-4.1723636431574409E-16</c:v>
                </c:pt>
                <c:pt idx="7004">
                  <c:v>-4.226913645379033E-16</c:v>
                </c:pt>
                <c:pt idx="7005">
                  <c:v>-4.2767952651537001E-16</c:v>
                </c:pt>
                <c:pt idx="7006">
                  <c:v>-4.322006267628998E-16</c:v>
                </c:pt>
                <c:pt idx="7007">
                  <c:v>-4.3625489988592568E-16</c:v>
                </c:pt>
                <c:pt idx="7008">
                  <c:v>-4.3984303379349691E-16</c:v>
                </c:pt>
                <c:pt idx="7009">
                  <c:v>-4.4296616451641232E-16</c:v>
                </c:pt>
                <c:pt idx="7010">
                  <c:v>-4.4562587063953265E-16</c:v>
                </c:pt>
                <c:pt idx="7011">
                  <c:v>-4.478241673575462E-16</c:v>
                </c:pt>
                <c:pt idx="7012">
                  <c:v>-4.4956350016373381E-16</c:v>
                </c:pt>
                <c:pt idx="7013">
                  <c:v>-4.5084673818154911E-16</c:v>
                </c:pt>
                <c:pt idx="7014">
                  <c:v>-4.5167716714907295E-16</c:v>
                </c:pt>
                <c:pt idx="7015">
                  <c:v>-4.5205848206664456E-16</c:v>
                </c:pt>
                <c:pt idx="7016">
                  <c:v>-4.5199477951819768E-16</c:v>
                </c:pt>
                <c:pt idx="7017">
                  <c:v>-4.5149054967704209E-16</c:v>
                </c:pt>
                <c:pt idx="7018">
                  <c:v>-4.5055066800703342E-16</c:v>
                </c:pt>
                <c:pt idx="7019">
                  <c:v>-4.4918038667026226E-16</c:v>
                </c:pt>
                <c:pt idx="7020">
                  <c:v>-4.4738532565256814E-16</c:v>
                </c:pt>
                <c:pt idx="7021">
                  <c:v>-4.451714636183492E-16</c:v>
                </c:pt>
                <c:pt idx="7022">
                  <c:v>-4.4254512850628641E-16</c:v>
                </c:pt>
                <c:pt idx="7023">
                  <c:v>-4.3951298787773862E-16</c:v>
                </c:pt>
                <c:pt idx="7024">
                  <c:v>-4.3608203902969098E-16</c:v>
                </c:pt>
                <c:pt idx="7025">
                  <c:v>-4.3225959888424842E-16</c:v>
                </c:pt>
                <c:pt idx="7026">
                  <c:v>-4.2805329366676578E-16</c:v>
                </c:pt>
                <c:pt idx="7027">
                  <c:v>-4.234710483847938E-16</c:v>
                </c:pt>
                <c:pt idx="7028">
                  <c:v>-4.1852107612008881E-16</c:v>
                </c:pt>
                <c:pt idx="7029">
                  <c:v>-4.1321186714600071E-16</c:v>
                </c:pt>
                <c:pt idx="7030">
                  <c:v>-4.075521778825959E-16</c:v>
                </c:pt>
                <c:pt idx="7031">
                  <c:v>-4.015510197019118E-16</c:v>
                </c:pt>
                <c:pt idx="7032">
                  <c:v>-3.952176475957595E-16</c:v>
                </c:pt>
                <c:pt idx="7033">
                  <c:v>-3.8856154871850272E-16</c:v>
                </c:pt>
                <c:pt idx="7034">
                  <c:v>-3.8159243081724038E-16</c:v>
                </c:pt>
                <c:pt idx="7035">
                  <c:v>-3.7432021056180578E-16</c:v>
                </c:pt>
                <c:pt idx="7036">
                  <c:v>-3.6675500178696808E-16</c:v>
                </c:pt>
                <c:pt idx="7037">
                  <c:v>-3.589071036591872E-16</c:v>
                </c:pt>
                <c:pt idx="7038">
                  <c:v>-3.5078698878022208E-16</c:v>
                </c:pt>
                <c:pt idx="7039">
                  <c:v>-3.4240529123983142E-16</c:v>
                </c:pt>
                <c:pt idx="7040">
                  <c:v>-3.3377279462973442E-16</c:v>
                </c:pt>
                <c:pt idx="7041">
                  <c:v>-3.2490042003091628E-16</c:v>
                </c:pt>
                <c:pt idx="7042">
                  <c:v>-3.1579921398626869E-16</c:v>
                </c:pt>
                <c:pt idx="7043">
                  <c:v>-3.064803364704485E-16</c:v>
                </c:pt>
                <c:pt idx="7044">
                  <c:v>-2.9695504886872608E-16</c:v>
                </c:pt>
                <c:pt idx="7045">
                  <c:v>-2.8723470197646672E-16</c:v>
                </c:pt>
                <c:pt idx="7046">
                  <c:v>-2.773307240307507E-16</c:v>
                </c:pt>
                <c:pt idx="7047">
                  <c:v>-2.6725460878549649E-16</c:v>
                </c:pt>
                <c:pt idx="7048">
                  <c:v>-2.5701790364129138E-16</c:v>
                </c:pt>
                <c:pt idx="7049">
                  <c:v>-2.466321978409712E-16</c:v>
                </c:pt>
                <c:pt idx="7050">
                  <c:v>-2.361091107418174E-16</c:v>
                </c:pt>
                <c:pt idx="7051">
                  <c:v>-2.2546028017505402E-16</c:v>
                </c:pt>
                <c:pt idx="7052">
                  <c:v>-2.1469735090313919E-16</c:v>
                </c:pt>
                <c:pt idx="7053">
                  <c:v>-2.0383196318514381E-16</c:v>
                </c:pt>
                <c:pt idx="7054">
                  <c:v>-1.928757414603003E-16</c:v>
                </c:pt>
                <c:pt idx="7055">
                  <c:v>-1.8184028315959479E-16</c:v>
                </c:pt>
                <c:pt idx="7056">
                  <c:v>-1.707371476550452E-16</c:v>
                </c:pt>
                <c:pt idx="7057">
                  <c:v>-1.595778453560828E-16</c:v>
                </c:pt>
                <c:pt idx="7058">
                  <c:v>-1.483738269622164E-16</c:v>
                </c:pt>
                <c:pt idx="7059">
                  <c:v>-1.371364728809123E-16</c:v>
                </c:pt>
                <c:pt idx="7060">
                  <c:v>-1.2587708281937551E-16</c:v>
                </c:pt>
                <c:pt idx="7061">
                  <c:v>-1.1460686555866059E-16</c:v>
                </c:pt>
                <c:pt idx="7062">
                  <c:v>-1.033369289182786E-16</c:v>
                </c:pt>
                <c:pt idx="7063">
                  <c:v>-9.207826991919932E-17</c:v>
                </c:pt>
                <c:pt idx="7064">
                  <c:v>-8.0841765152876289E-17</c:v>
                </c:pt>
                <c:pt idx="7065">
                  <c:v>-6.9638161363644603E-17</c:v>
                </c:pt>
                <c:pt idx="7066">
                  <c:v>-5.84780662515602E-17</c:v>
                </c:pt>
                <c:pt idx="7067">
                  <c:v>-4.7371939502464141E-17</c:v>
                </c:pt>
                <c:pt idx="7068">
                  <c:v>-3.6330084051765693E-17</c:v>
                </c:pt>
                <c:pt idx="7069">
                  <c:v>-2.5362637588145589E-17</c:v>
                </c:pt>
                <c:pt idx="7070">
                  <c:v>-1.4479564303084939E-17</c:v>
                </c:pt>
                <c:pt idx="7071">
                  <c:v>-3.6906468918262994E-18</c:v>
                </c:pt>
                <c:pt idx="7072">
                  <c:v>6.9945211889273286E-18</c:v>
                </c:pt>
                <c:pt idx="7073">
                  <c:v>1.7566543201573611E-17</c:v>
                </c:pt>
                <c:pt idx="7074">
                  <c:v>2.8016226341735099E-17</c:v>
                </c:pt>
                <c:pt idx="7075">
                  <c:v>3.8334588681556497E-17</c:v>
                </c:pt>
                <c:pt idx="7076">
                  <c:v>4.8512865838092802E-17</c:v>
                </c:pt>
                <c:pt idx="7077">
                  <c:v>5.8542517363015192E-17</c:v>
                </c:pt>
                <c:pt idx="7078">
                  <c:v>6.8415232850171097E-17</c:v>
                </c:pt>
                <c:pt idx="7079">
                  <c:v>7.812293775784455E-17</c:v>
                </c:pt>
                <c:pt idx="7080">
                  <c:v>8.7657798942872996E-17</c:v>
                </c:pt>
                <c:pt idx="7081">
                  <c:v>9.701222990408614E-17</c:v>
                </c:pt>
                <c:pt idx="7082">
                  <c:v>1.061788957328413E-16</c:v>
                </c:pt>
                <c:pt idx="7083">
                  <c:v>1.1515071776873809E-16</c:v>
                </c:pt>
                <c:pt idx="7084">
                  <c:v>1.2392087795890101E-16</c:v>
                </c:pt>
                <c:pt idx="7085">
                  <c:v>1.3248282291952641E-16</c:v>
                </c:pt>
                <c:pt idx="7086">
                  <c:v>1.408302676986895E-16</c:v>
                </c:pt>
                <c:pt idx="7087">
                  <c:v>1.4895719923971459E-16</c:v>
                </c:pt>
                <c:pt idx="7088">
                  <c:v>1.568578795447043E-16</c:v>
                </c:pt>
                <c:pt idx="7089">
                  <c:v>1.6452684853812609E-16</c:v>
                </c:pt>
                <c:pt idx="7090">
                  <c:v>1.719589266306445E-16</c:v>
                </c:pt>
                <c:pt idx="7091">
                  <c:v>1.7914921698367871E-16</c:v>
                </c:pt>
                <c:pt idx="7092">
                  <c:v>1.860931074754552E-16</c:v>
                </c:pt>
                <c:pt idx="7093">
                  <c:v>1.9278627236960371E-16</c:v>
                </c:pt>
                <c:pt idx="7094">
                  <c:v>1.992246736876301E-16</c:v>
                </c:pt>
                <c:pt idx="7095">
                  <c:v>2.054045622868725E-16</c:v>
                </c:pt>
                <c:pt idx="7096">
                  <c:v>2.1132247864581721E-16</c:v>
                </c:pt>
                <c:pt idx="7097">
                  <c:v>2.1697525335892321E-16</c:v>
                </c:pt>
                <c:pt idx="7098">
                  <c:v>2.2236000734335902E-16</c:v>
                </c:pt>
                <c:pt idx="7099">
                  <c:v>2.2747415176031951E-16</c:v>
                </c:pt>
                <c:pt idx="7100">
                  <c:v>2.3231538765383782E-16</c:v>
                </c:pt>
                <c:pt idx="7101">
                  <c:v>2.3688170531025629E-16</c:v>
                </c:pt>
                <c:pt idx="7102">
                  <c:v>2.411713833417618E-16</c:v>
                </c:pt>
                <c:pt idx="7103">
                  <c:v>2.4518298749762398E-16</c:v>
                </c:pt>
                <c:pt idx="7104">
                  <c:v>2.4891536920700779E-16</c:v>
                </c:pt>
                <c:pt idx="7105">
                  <c:v>2.5236766385745239E-16</c:v>
                </c:pt>
                <c:pt idx="7106">
                  <c:v>2.5553928881332752E-16</c:v>
                </c:pt>
                <c:pt idx="7107">
                  <c:v>2.5842994117878721E-16</c:v>
                </c:pt>
                <c:pt idx="7108">
                  <c:v>2.6103959530994929E-16</c:v>
                </c:pt>
                <c:pt idx="7109">
                  <c:v>2.6336850008122122E-16</c:v>
                </c:pt>
                <c:pt idx="7110">
                  <c:v>2.6541717591088802E-16</c:v>
                </c:pt>
                <c:pt idx="7111">
                  <c:v>2.6718641155126151E-16</c:v>
                </c:pt>
                <c:pt idx="7112">
                  <c:v>2.6867726064886458E-16</c:v>
                </c:pt>
                <c:pt idx="7113">
                  <c:v>2.698910380802985E-16</c:v>
                </c:pt>
                <c:pt idx="7114">
                  <c:v>2.7082931606959799E-16</c:v>
                </c:pt>
                <c:pt idx="7115">
                  <c:v>2.7149392009304302E-16</c:v>
                </c:pt>
                <c:pt idx="7116">
                  <c:v>2.7188692457753292E-16</c:v>
                </c:pt>
                <c:pt idx="7117">
                  <c:v>2.7201064839878181E-16</c:v>
                </c:pt>
                <c:pt idx="7118">
                  <c:v>2.718676501857156E-16</c:v>
                </c:pt>
                <c:pt idx="7119">
                  <c:v>2.7146072343758598E-16</c:v>
                </c:pt>
                <c:pt idx="7120">
                  <c:v>2.7079289146042818E-16</c:v>
                </c:pt>
                <c:pt idx="7121">
                  <c:v>2.6986740212960329E-16</c:v>
                </c:pt>
                <c:pt idx="7122">
                  <c:v>2.6868772248526778E-16</c:v>
                </c:pt>
                <c:pt idx="7123">
                  <c:v>2.6725753316770689E-16</c:v>
                </c:pt>
                <c:pt idx="7124">
                  <c:v>2.65580722699557E-16</c:v>
                </c:pt>
                <c:pt idx="7125">
                  <c:v>2.6366138162202141E-16</c:v>
                </c:pt>
                <c:pt idx="7126">
                  <c:v>2.6150379649225452E-16</c:v>
                </c:pt>
                <c:pt idx="7127">
                  <c:v>2.591124437491564E-16</c:v>
                </c:pt>
                <c:pt idx="7128">
                  <c:v>2.5649198345487219E-16</c:v>
                </c:pt>
                <c:pt idx="7129">
                  <c:v>2.5364725291934272E-16</c:v>
                </c:pt>
                <c:pt idx="7130">
                  <c:v>2.5058326021529289E-16</c:v>
                </c:pt>
                <c:pt idx="7131">
                  <c:v>2.47305177591077E-16</c:v>
                </c:pt>
                <c:pt idx="7132">
                  <c:v>2.4381833478882661E-16</c:v>
                </c:pt>
                <c:pt idx="7133">
                  <c:v>2.401282122753647E-16</c:v>
                </c:pt>
                <c:pt idx="7134">
                  <c:v>2.3624043439336221E-16</c:v>
                </c:pt>
                <c:pt idx="7135">
                  <c:v>2.3216076244021368E-16</c:v>
                </c:pt>
                <c:pt idx="7136">
                  <c:v>2.2789508768210742E-16</c:v>
                </c:pt>
                <c:pt idx="7137">
                  <c:v>2.2344942431075282E-16</c:v>
                </c:pt>
                <c:pt idx="7138">
                  <c:v>2.1882990235021039E-16</c:v>
                </c:pt>
                <c:pt idx="7139">
                  <c:v>2.140427605212446E-16</c:v>
                </c:pt>
                <c:pt idx="7140">
                  <c:v>2.0909433907058501E-16</c:v>
                </c:pt>
                <c:pt idx="7141">
                  <c:v>2.039910725724458E-16</c:v>
                </c:pt>
                <c:pt idx="7142">
                  <c:v>1.987394827096048E-16</c:v>
                </c:pt>
                <c:pt idx="7143">
                  <c:v>1.9334617104129031E-16</c:v>
                </c:pt>
                <c:pt idx="7144">
                  <c:v>1.878178117650681E-16</c:v>
                </c:pt>
                <c:pt idx="7145">
                  <c:v>1.8216114447985029E-16</c:v>
                </c:pt>
                <c:pt idx="7146">
                  <c:v>1.7638296695708061E-16</c:v>
                </c:pt>
                <c:pt idx="7147">
                  <c:v>1.7049012792706889E-16</c:v>
                </c:pt>
                <c:pt idx="7148">
                  <c:v>1.6448951988736531E-16</c:v>
                </c:pt>
                <c:pt idx="7149">
                  <c:v>1.5838807193997411E-16</c:v>
                </c:pt>
                <c:pt idx="7150">
                  <c:v>1.521927426641121E-16</c:v>
                </c:pt>
                <c:pt idx="7151">
                  <c:v>1.4591051303111211E-16</c:v>
                </c:pt>
                <c:pt idx="7152">
                  <c:v>1.395483793679703E-16</c:v>
                </c:pt>
                <c:pt idx="7153">
                  <c:v>1.3311334637591921E-16</c:v>
                </c:pt>
                <c:pt idx="7154">
                  <c:v>1.2661242021029319E-16</c:v>
                </c:pt>
                <c:pt idx="7155">
                  <c:v>1.200526016278324E-16</c:v>
                </c:pt>
                <c:pt idx="7156">
                  <c:v>1.134408792074395E-16</c:v>
                </c:pt>
                <c:pt idx="7157">
                  <c:v>1.067842226502791E-16</c:v>
                </c:pt>
                <c:pt idx="7158">
                  <c:v>1.000895761649655E-16</c:v>
                </c:pt>
                <c:pt idx="7159">
                  <c:v>9.336385194345211E-17</c:v>
                </c:pt>
                <c:pt idx="7160">
                  <c:v>8.6613923733085207E-17</c:v>
                </c:pt>
                <c:pt idx="7161">
                  <c:v>7.9846620510140149E-17</c:v>
                </c:pt>
                <c:pt idx="7162">
                  <c:v>7.3068720260005084E-17</c:v>
                </c:pt>
                <c:pt idx="7163">
                  <c:v>6.6286943869021419E-17</c:v>
                </c:pt>
                <c:pt idx="7164">
                  <c:v>5.9507949132832044E-17</c:v>
                </c:pt>
                <c:pt idx="7165">
                  <c:v>5.2738324885925969E-17</c:v>
                </c:pt>
                <c:pt idx="7166">
                  <c:v>4.5984585256903201E-17</c:v>
                </c:pt>
                <c:pt idx="7167">
                  <c:v>3.9253164053816022E-17</c:v>
                </c:pt>
                <c:pt idx="7168">
                  <c:v>3.2550409283772428E-17</c:v>
                </c:pt>
                <c:pt idx="7169">
                  <c:v>2.588257781081485E-17</c:v>
                </c:pt>
                <c:pt idx="7170">
                  <c:v>1.9255830155912349E-17</c:v>
                </c:pt>
                <c:pt idx="7171">
                  <c:v>1.2676225442727659E-17</c:v>
                </c:pt>
                <c:pt idx="7172">
                  <c:v>6.149716492641632E-18</c:v>
                </c:pt>
                <c:pt idx="7173">
                  <c:v>-3.1785492766260682E-19</c:v>
                </c:pt>
                <c:pt idx="7174">
                  <c:v>-6.720762702935324E-18</c:v>
                </c:pt>
                <c:pt idx="7175">
                  <c:v>-1.305340080747808E-17</c:v>
                </c:pt>
                <c:pt idx="7176">
                  <c:v>-1.9310287581890471E-17</c:v>
                </c:pt>
                <c:pt idx="7177">
                  <c:v>-2.5486069845877069E-17</c:v>
                </c:pt>
                <c:pt idx="7178">
                  <c:v>-3.1575526844731633E-17</c:v>
                </c:pt>
                <c:pt idx="7179">
                  <c:v>-3.7573574027301578E-17</c:v>
                </c:pt>
                <c:pt idx="7180">
                  <c:v>-4.3475266653422131E-17</c:v>
                </c:pt>
                <c:pt idx="7181">
                  <c:v>-4.9275803228995959E-17</c:v>
                </c:pt>
                <c:pt idx="7182">
                  <c:v>-5.4970528767080558E-17</c:v>
                </c:pt>
                <c:pt idx="7183">
                  <c:v>-6.055493787353162E-17</c:v>
                </c:pt>
                <c:pt idx="7184">
                  <c:v>-6.6024677655936509E-17</c:v>
                </c:pt>
                <c:pt idx="7185">
                  <c:v>-7.1375550454756865E-17</c:v>
                </c:pt>
                <c:pt idx="7186">
                  <c:v>-7.660351639578365E-17</c:v>
                </c:pt>
                <c:pt idx="7187">
                  <c:v>-8.1704695763191489E-17</c:v>
                </c:pt>
                <c:pt idx="7188">
                  <c:v>-8.6675371192661022E-17</c:v>
                </c:pt>
                <c:pt idx="7189">
                  <c:v>-9.1511989684219158E-17</c:v>
                </c:pt>
                <c:pt idx="7190">
                  <c:v>-9.6211164434626485E-17</c:v>
                </c:pt>
                <c:pt idx="7191">
                  <c:v>-1.007696764893188E-16</c:v>
                </c:pt>
                <c:pt idx="7192">
                  <c:v>-1.0518447621408621E-16</c:v>
                </c:pt>
                <c:pt idx="7193">
                  <c:v>-1.094526845868461E-16</c:v>
                </c:pt>
                <c:pt idx="7194">
                  <c:v>-1.13571594310041E-16</c:v>
                </c:pt>
                <c:pt idx="7195">
                  <c:v>-1.175386707443583E-16</c:v>
                </c:pt>
                <c:pt idx="7196">
                  <c:v>-1.2135155266464021E-16</c:v>
                </c:pt>
                <c:pt idx="7197">
                  <c:v>-1.250080528390141E-16</c:v>
                </c:pt>
                <c:pt idx="7198">
                  <c:v>-1.285061584324377E-16</c:v>
                </c:pt>
                <c:pt idx="7199">
                  <c:v>-1.3184403123601219E-16</c:v>
                </c:pt>
                <c:pt idx="7200">
                  <c:v>-1.3502000772357269E-16</c:v>
                </c:pt>
                <c:pt idx="7201">
                  <c:v>-1.3803259893722031E-16</c:v>
                </c:pt>
                <c:pt idx="7202">
                  <c:v>-1.408804902036084E-16</c:v>
                </c:pt>
                <c:pt idx="7203">
                  <c:v>-1.435625406829455E-16</c:v>
                </c:pt>
                <c:pt idx="7204">
                  <c:v>-1.460777827528175E-16</c:v>
                </c:pt>
                <c:pt idx="7205">
                  <c:v>-1.4842542122907649E-16</c:v>
                </c:pt>
                <c:pt idx="7206">
                  <c:v>-1.506048324261759E-16</c:v>
                </c:pt>
                <c:pt idx="7207">
                  <c:v>-1.5261556305946801E-16</c:v>
                </c:pt>
                <c:pt idx="7208">
                  <c:v>-1.544573289921063E-16</c:v>
                </c:pt>
                <c:pt idx="7209">
                  <c:v>-1.5613001382932389E-16</c:v>
                </c:pt>
                <c:pt idx="7210">
                  <c:v>-1.576336673629766E-16</c:v>
                </c:pt>
                <c:pt idx="7211">
                  <c:v>-1.589685038693601E-16</c:v>
                </c:pt>
                <c:pt idx="7212">
                  <c:v>-1.6013490026342221E-16</c:v>
                </c:pt>
                <c:pt idx="7213">
                  <c:v>-1.6113339411260021E-16</c:v>
                </c:pt>
                <c:pt idx="7214">
                  <c:v>-1.6196468151361941E-16</c:v>
                </c:pt>
                <c:pt idx="7215">
                  <c:v>-1.62629614835688E-16</c:v>
                </c:pt>
                <c:pt idx="7216">
                  <c:v>-1.6312920033362049E-16</c:v>
                </c:pt>
                <c:pt idx="7217">
                  <c:v>-1.6346459563451461E-16</c:v>
                </c:pt>
                <c:pt idx="7218">
                  <c:v>-1.636371071016907E-16</c:v>
                </c:pt>
                <c:pt idx="7219">
                  <c:v>-1.6364818707969041E-16</c:v>
                </c:pt>
                <c:pt idx="7220">
                  <c:v>-1.634994310242053E-16</c:v>
                </c:pt>
                <c:pt idx="7221">
                  <c:v>-1.6319257452088161E-16</c:v>
                </c:pt>
                <c:pt idx="7222">
                  <c:v>-1.6272949019701841E-16</c:v>
                </c:pt>
                <c:pt idx="7223">
                  <c:v>-1.621121845302366E-16</c:v>
                </c:pt>
                <c:pt idx="7224">
                  <c:v>-1.6134279455826091E-16</c:v>
                </c:pt>
                <c:pt idx="7225">
                  <c:v>-1.604235844940092E-16</c:v>
                </c:pt>
                <c:pt idx="7226">
                  <c:v>-1.593569422502348E-16</c:v>
                </c:pt>
                <c:pt idx="7227">
                  <c:v>-1.581453758780144E-16</c:v>
                </c:pt>
                <c:pt idx="7228">
                  <c:v>-1.5679150992341559E-16</c:v>
                </c:pt>
                <c:pt idx="7229">
                  <c:v>-1.5529808170671201E-16</c:v>
                </c:pt>
                <c:pt idx="7230">
                  <c:v>-1.5366793752855089E-16</c:v>
                </c:pt>
                <c:pt idx="7231">
                  <c:v>-1.5190402880750111E-16</c:v>
                </c:pt>
                <c:pt idx="7232">
                  <c:v>-1.5000940815343479E-16</c:v>
                </c:pt>
                <c:pt idx="7233">
                  <c:v>-1.479872253812137E-16</c:v>
                </c:pt>
                <c:pt idx="7234">
                  <c:v>-1.4584072346916511E-16</c:v>
                </c:pt>
                <c:pt idx="7235">
                  <c:v>-1.4357323446684061E-16</c:v>
                </c:pt>
                <c:pt idx="7236">
                  <c:v>-1.411881753565575E-16</c:v>
                </c:pt>
                <c:pt idx="7237">
                  <c:v>-1.386890438732212E-16</c:v>
                </c:pt>
                <c:pt idx="7238">
                  <c:v>-1.3607941428692409E-16</c:v>
                </c:pt>
                <c:pt idx="7239">
                  <c:v>-1.3336293315280769E-16</c:v>
                </c:pt>
                <c:pt idx="7240">
                  <c:v>-1.3054331503266159E-16</c:v>
                </c:pt>
                <c:pt idx="7241">
                  <c:v>-1.2762433819271671E-16</c:v>
                </c:pt>
                <c:pt idx="7242">
                  <c:v>-1.246098402820687E-16</c:v>
                </c:pt>
                <c:pt idx="7243">
                  <c:v>-1.215037139961422E-16</c:v>
                </c:pt>
                <c:pt idx="7244">
                  <c:v>-1.1830990272957729E-16</c:v>
                </c:pt>
                <c:pt idx="7245">
                  <c:v>-1.1503239622288661E-16</c:v>
                </c:pt>
                <c:pt idx="7246">
                  <c:v>-1.1167522620719359E-16</c:v>
                </c:pt>
                <c:pt idx="7247">
                  <c:v>-1.082424620513227E-16</c:v>
                </c:pt>
                <c:pt idx="7248">
                  <c:v>-1.047382064154655E-16</c:v>
                </c:pt>
                <c:pt idx="7249">
                  <c:v>-1.011665909156007E-16</c:v>
                </c:pt>
                <c:pt idx="7250">
                  <c:v>-9.7531771802791758E-17</c:v>
                </c:pt>
                <c:pt idx="7251">
                  <c:v>-9.3837925661431967E-17</c:v>
                </c:pt>
                <c:pt idx="7252">
                  <c:v>-9.0089245130446213E-17</c:v>
                </c:pt>
                <c:pt idx="7253">
                  <c:v>-8.6289934651398242E-17</c:v>
                </c:pt>
                <c:pt idx="7254">
                  <c:v>-8.2444206247384972E-17</c:v>
                </c:pt>
                <c:pt idx="7255">
                  <c:v>-7.8556275336531766E-17</c:v>
                </c:pt>
                <c:pt idx="7256">
                  <c:v>-7.4630356583830455E-17</c:v>
                </c:pt>
                <c:pt idx="7257">
                  <c:v>-7.0670659794987305E-17</c:v>
                </c:pt>
                <c:pt idx="7258">
                  <c:v>-6.6681385855870759E-17</c:v>
                </c:pt>
                <c:pt idx="7259">
                  <c:v>-6.2666722721068348E-17</c:v>
                </c:pt>
                <c:pt idx="7260">
                  <c:v>-5.8630841454979491E-17</c:v>
                </c:pt>
                <c:pt idx="7261">
                  <c:v>-5.4577892328785378E-17</c:v>
                </c:pt>
                <c:pt idx="7262">
                  <c:v>-5.051200097654958E-17</c:v>
                </c:pt>
                <c:pt idx="7263">
                  <c:v>-4.6437264613612578E-17</c:v>
                </c:pt>
                <c:pt idx="7264">
                  <c:v>-4.2357748320351578E-17</c:v>
                </c:pt>
                <c:pt idx="7265">
                  <c:v>-3.8277481394282228E-17</c:v>
                </c:pt>
                <c:pt idx="7266">
                  <c:v>-3.4200453773382667E-17</c:v>
                </c:pt>
                <c:pt idx="7267">
                  <c:v>-3.0130612533422338E-17</c:v>
                </c:pt>
                <c:pt idx="7268">
                  <c:v>-2.607185846197777E-17</c:v>
                </c:pt>
                <c:pt idx="7269">
                  <c:v>-2.2028042711716229E-17</c:v>
                </c:pt>
                <c:pt idx="7270">
                  <c:v>-1.8002963535424949E-17</c:v>
                </c:pt>
                <c:pt idx="7271">
                  <c:v>-1.400036310515937E-17</c:v>
                </c:pt>
                <c:pt idx="7272">
                  <c:v>-1.0023924417777901E-17</c:v>
                </c:pt>
                <c:pt idx="7273">
                  <c:v>-6.0772682890239773E-18</c:v>
                </c:pt>
                <c:pt idx="7274">
                  <c:v>-2.1639504382082681E-18</c:v>
                </c:pt>
                <c:pt idx="7275">
                  <c:v>1.712541334565099E-18</c:v>
                </c:pt>
                <c:pt idx="7276">
                  <c:v>5.5487898767939331E-18</c:v>
                </c:pt>
                <c:pt idx="7277">
                  <c:v>9.3414513158711107E-18</c:v>
                </c:pt>
                <c:pt idx="7278">
                  <c:v>1.308725759366247E-17</c:v>
                </c:pt>
                <c:pt idx="7279">
                  <c:v>1.67830189018679E-17</c:v>
                </c:pt>
                <c:pt idx="7280">
                  <c:v>2.0425626016775931E-17</c:v>
                </c:pt>
                <c:pt idx="7281">
                  <c:v>2.401205253213396E-17</c:v>
                </c:pt>
                <c:pt idx="7282">
                  <c:v>2.7539356988968659E-17</c:v>
                </c:pt>
                <c:pt idx="7283">
                  <c:v>3.1004684901303078E-17</c:v>
                </c:pt>
                <c:pt idx="7284">
                  <c:v>3.4405270676829113E-17</c:v>
                </c:pt>
                <c:pt idx="7285">
                  <c:v>3.7738439431705998E-17</c:v>
                </c:pt>
                <c:pt idx="7286">
                  <c:v>4.1001608698766881E-17</c:v>
                </c:pt>
                <c:pt idx="7287">
                  <c:v>4.4192290028526903E-17</c:v>
                </c:pt>
                <c:pt idx="7288">
                  <c:v>4.7308090482496718E-17</c:v>
                </c:pt>
                <c:pt idx="7289">
                  <c:v>5.0346714018415693E-17</c:v>
                </c:pt>
                <c:pt idx="7290">
                  <c:v>5.3305962767127787E-17</c:v>
                </c:pt>
                <c:pt idx="7291">
                  <c:v>5.6183738200932546E-17</c:v>
                </c:pt>
                <c:pt idx="7292">
                  <c:v>5.8978042193350162E-17</c:v>
                </c:pt>
                <c:pt idx="7293">
                  <c:v>6.1686977970347172E-17</c:v>
                </c:pt>
                <c:pt idx="7294">
                  <c:v>6.4308750953173933E-17</c:v>
                </c:pt>
                <c:pt idx="7295">
                  <c:v>6.6841669493070007E-17</c:v>
                </c:pt>
                <c:pt idx="7296">
                  <c:v>6.92841454981962E-17</c:v>
                </c:pt>
                <c:pt idx="7297">
                  <c:v>7.1634694953253629E-17</c:v>
                </c:pt>
                <c:pt idx="7298">
                  <c:v>7.3891938332350622E-17</c:v>
                </c:pt>
                <c:pt idx="7299">
                  <c:v>7.6054600905776447E-17</c:v>
                </c:pt>
                <c:pt idx="7300">
                  <c:v>7.8121512941438328E-17</c:v>
                </c:pt>
                <c:pt idx="7301">
                  <c:v>8.0091609801813074E-17</c:v>
                </c:pt>
                <c:pt idx="7302">
                  <c:v>8.1963931937358443E-17</c:v>
                </c:pt>
                <c:pt idx="7303">
                  <c:v>8.3737624777420889E-17</c:v>
                </c:pt>
                <c:pt idx="7304">
                  <c:v>8.5411938519766064E-17</c:v>
                </c:pt>
                <c:pt idx="7305">
                  <c:v>8.6986227819946278E-17</c:v>
                </c:pt>
                <c:pt idx="7306">
                  <c:v>8.84599513818047E-17</c:v>
                </c:pt>
                <c:pt idx="7307">
                  <c:v>8.9832671450499707E-17</c:v>
                </c:pt>
                <c:pt idx="7308">
                  <c:v>9.1104053209514134E-17</c:v>
                </c:pt>
                <c:pt idx="7309">
                  <c:v>9.2273864083193326E-17</c:v>
                </c:pt>
                <c:pt idx="7310">
                  <c:v>9.3341972946432774E-17</c:v>
                </c:pt>
                <c:pt idx="7311">
                  <c:v>9.430834924321053E-17</c:v>
                </c:pt>
                <c:pt idx="7312">
                  <c:v>9.5173062015731816E-17</c:v>
                </c:pt>
                <c:pt idx="7313">
                  <c:v>9.5936278846022742E-17</c:v>
                </c:pt>
                <c:pt idx="7314">
                  <c:v>9.6598264711877428E-17</c:v>
                </c:pt>
                <c:pt idx="7315">
                  <c:v>9.7159380759127257E-17</c:v>
                </c:pt>
                <c:pt idx="7316">
                  <c:v>9.7620082992263263E-17</c:v>
                </c:pt>
                <c:pt idx="7317">
                  <c:v>9.7980920885501961E-17</c:v>
                </c:pt>
                <c:pt idx="7318">
                  <c:v>9.8242535916441944E-17</c:v>
                </c:pt>
                <c:pt idx="7319">
                  <c:v>9.840566002451263E-17</c:v>
                </c:pt>
                <c:pt idx="7320">
                  <c:v>9.8471113996468062E-17</c:v>
                </c:pt>
                <c:pt idx="7321">
                  <c:v>9.8439805781227605E-17</c:v>
                </c:pt>
                <c:pt idx="7322">
                  <c:v>9.8312728736411159E-17</c:v>
                </c:pt>
                <c:pt idx="7323">
                  <c:v>9.8090959808960095E-17</c:v>
                </c:pt>
                <c:pt idx="7324">
                  <c:v>9.777565765227551E-17</c:v>
                </c:pt>
                <c:pt idx="7325">
                  <c:v>9.7368060682343171E-17</c:v>
                </c:pt>
                <c:pt idx="7326">
                  <c:v>9.6869485075349556E-17</c:v>
                </c:pt>
                <c:pt idx="7327">
                  <c:v>9.6281322709325528E-17</c:v>
                </c:pt>
                <c:pt idx="7328">
                  <c:v>9.5605039052383606E-17</c:v>
                </c:pt>
                <c:pt idx="7329">
                  <c:v>9.4842171000141443E-17</c:v>
                </c:pt>
                <c:pt idx="7330">
                  <c:v>9.3994324664947709E-17</c:v>
                </c:pt>
                <c:pt idx="7331">
                  <c:v>9.3063173119547922E-17</c:v>
                </c:pt>
                <c:pt idx="7332">
                  <c:v>9.2050454097845681E-17</c:v>
                </c:pt>
                <c:pt idx="7333">
                  <c:v>9.0957967655430373E-17</c:v>
                </c:pt>
                <c:pt idx="7334">
                  <c:v>8.9787573792555108E-17</c:v>
                </c:pt>
                <c:pt idx="7335">
                  <c:v>8.8541190042258515E-17</c:v>
                </c:pt>
                <c:pt idx="7336">
                  <c:v>8.722078902633134E-17</c:v>
                </c:pt>
                <c:pt idx="7337">
                  <c:v>8.5828395981833218E-17</c:v>
                </c:pt>
                <c:pt idx="7338">
                  <c:v>8.4366086260866848E-17</c:v>
                </c:pt>
                <c:pt idx="7339">
                  <c:v>8.2835982806315949E-17</c:v>
                </c:pt>
                <c:pt idx="7340">
                  <c:v>8.1240253606249988E-17</c:v>
                </c:pt>
                <c:pt idx="7341">
                  <c:v>7.9581109129692449E-17</c:v>
                </c:pt>
                <c:pt idx="7342">
                  <c:v>7.7860799746440878E-17</c:v>
                </c:pt>
                <c:pt idx="7343">
                  <c:v>7.608161313361578E-17</c:v>
                </c:pt>
                <c:pt idx="7344">
                  <c:v>7.4245871671601586E-17</c:v>
                </c:pt>
                <c:pt idx="7345">
                  <c:v>7.2355929832027033E-17</c:v>
                </c:pt>
                <c:pt idx="7346">
                  <c:v>7.041417156041347E-17</c:v>
                </c:pt>
                <c:pt idx="7347">
                  <c:v>6.8423007656098821E-17</c:v>
                </c:pt>
                <c:pt idx="7348">
                  <c:v>6.6384873152021546E-17</c:v>
                </c:pt>
                <c:pt idx="7349">
                  <c:v>6.4302224696923423E-17</c:v>
                </c:pt>
                <c:pt idx="7350">
                  <c:v>6.2177537942502176E-17</c:v>
                </c:pt>
                <c:pt idx="7351">
                  <c:v>6.0013304938014869E-17</c:v>
                </c:pt>
                <c:pt idx="7352">
                  <c:v>5.7812031534800876E-17</c:v>
                </c:pt>
                <c:pt idx="7353">
                  <c:v>5.5576234803159034E-17</c:v>
                </c:pt>
                <c:pt idx="7354">
                  <c:v>5.330844046397722E-17</c:v>
                </c:pt>
                <c:pt idx="7355">
                  <c:v>5.1011180337474417E-17</c:v>
                </c:pt>
                <c:pt idx="7356">
                  <c:v>4.8686989811375082E-17</c:v>
                </c:pt>
                <c:pt idx="7357">
                  <c:v>4.633840533079352E-17</c:v>
                </c:pt>
                <c:pt idx="7358">
                  <c:v>4.3967961912062423E-17</c:v>
                </c:pt>
                <c:pt idx="7359">
                  <c:v>4.1578190682693609E-17</c:v>
                </c:pt>
                <c:pt idx="7360">
                  <c:v>3.9171616449612349E-17</c:v>
                </c:pt>
                <c:pt idx="7361">
                  <c:v>3.6750755297757033E-17</c:v>
                </c:pt>
                <c:pt idx="7362">
                  <c:v>3.4318112221086317E-17</c:v>
                </c:pt>
                <c:pt idx="7363">
                  <c:v>3.1876178787983157E-17</c:v>
                </c:pt>
                <c:pt idx="7364">
                  <c:v>2.9427430842992293E-17</c:v>
                </c:pt>
                <c:pt idx="7365">
                  <c:v>2.6974326246772771E-17</c:v>
                </c:pt>
                <c:pt idx="7366">
                  <c:v>2.4519302656091151E-17</c:v>
                </c:pt>
                <c:pt idx="7367">
                  <c:v>2.2064775345623821E-17</c:v>
                </c:pt>
                <c:pt idx="7368">
                  <c:v>1.9613135073278309E-17</c:v>
                </c:pt>
                <c:pt idx="7369">
                  <c:v>1.716674599068418E-17</c:v>
                </c:pt>
                <c:pt idx="7370">
                  <c:v>1.4727943600443458E-17</c:v>
                </c:pt>
                <c:pt idx="7371">
                  <c:v>1.229903276166906E-17</c:v>
                </c:pt>
                <c:pt idx="7372">
                  <c:v>9.8822857452775325E-18</c:v>
                </c:pt>
                <c:pt idx="7373">
                  <c:v>7.4799403404389868E-18</c:v>
                </c:pt>
                <c:pt idx="7374">
                  <c:v>5.0941980135234884E-18</c:v>
                </c:pt>
                <c:pt idx="7375">
                  <c:v>2.7272221208184049E-18</c:v>
                </c:pt>
                <c:pt idx="7376">
                  <c:v>3.8113617622617208E-19</c:v>
                </c:pt>
                <c:pt idx="7377">
                  <c:v>-1.9419778249138379E-18</c:v>
                </c:pt>
                <c:pt idx="7378">
                  <c:v>-4.2400810248017571E-18</c:v>
                </c:pt>
                <c:pt idx="7379">
                  <c:v>-6.5111792639409958E-18</c:v>
                </c:pt>
                <c:pt idx="7380">
                  <c:v>-8.753324582745191E-18</c:v>
                </c:pt>
                <c:pt idx="7381">
                  <c:v>-1.0964616663111359E-17</c:v>
                </c:pt>
                <c:pt idx="7382">
                  <c:v>-1.314320420914958E-17</c:v>
                </c:pt>
                <c:pt idx="7383">
                  <c:v>-1.5287286266326909E-17</c:v>
                </c:pt>
                <c:pt idx="7384">
                  <c:v>-1.7395113478350942E-17</c:v>
                </c:pt>
                <c:pt idx="7385">
                  <c:v>-1.9464989281185569E-17</c:v>
                </c:pt>
                <c:pt idx="7386">
                  <c:v>-2.149527103365921E-17</c:v>
                </c:pt>
                <c:pt idx="7387">
                  <c:v>-2.3484371084192929E-17</c:v>
                </c:pt>
                <c:pt idx="7388">
                  <c:v>-2.543075777324279E-17</c:v>
                </c:pt>
                <c:pt idx="7389">
                  <c:v>-2.7332956371117799E-17</c:v>
                </c:pt>
                <c:pt idx="7390">
                  <c:v>-2.9189549950901057E-17</c:v>
                </c:pt>
                <c:pt idx="7391">
                  <c:v>-3.0999180196267858E-17</c:v>
                </c:pt>
                <c:pt idx="7392">
                  <c:v>-3.276054814406015E-17</c:v>
                </c:pt>
                <c:pt idx="7393">
                  <c:v>-3.4472414861541549E-17</c:v>
                </c:pt>
                <c:pt idx="7394">
                  <c:v>-3.6133602058322171E-17</c:v>
                </c:pt>
                <c:pt idx="7395">
                  <c:v>-3.774299263300566E-17</c:v>
                </c:pt>
                <c:pt idx="7396">
                  <c:v>-3.9299531154674797E-17</c:v>
                </c:pt>
                <c:pt idx="7397">
                  <c:v>-4.0802224279393767E-17</c:v>
                </c:pt>
                <c:pt idx="7398">
                  <c:v>-4.2250141101967399E-17</c:v>
                </c:pt>
                <c:pt idx="7399">
                  <c:v>-4.3642413443258089E-17</c:v>
                </c:pt>
                <c:pt idx="7400">
                  <c:v>-4.4978236073421359E-17</c:v>
                </c:pt>
                <c:pt idx="7401">
                  <c:v>-4.6256866871479618E-17</c:v>
                </c:pt>
                <c:pt idx="7402">
                  <c:v>-4.7477626921711941E-17</c:v>
                </c:pt>
                <c:pt idx="7403">
                  <c:v>-4.863990054739436E-17</c:v>
                </c:pt>
                <c:pt idx="7404">
                  <c:v>-4.9743135282481277E-17</c:v>
                </c:pt>
                <c:pt idx="7405">
                  <c:v>-5.0786841781873001E-17</c:v>
                </c:pt>
                <c:pt idx="7406">
                  <c:v>-5.1770593670968031E-17</c:v>
                </c:pt>
                <c:pt idx="7407">
                  <c:v>-5.2694027335251258E-17</c:v>
                </c:pt>
                <c:pt idx="7408">
                  <c:v>-5.3556841650719908E-17</c:v>
                </c:pt>
                <c:pt idx="7409">
                  <c:v>-5.4358797655999073E-17</c:v>
                </c:pt>
                <c:pt idx="7410">
                  <c:v>-5.509971816704705E-17</c:v>
                </c:pt>
                <c:pt idx="7411">
                  <c:v>-5.5779487335397908E-17</c:v>
                </c:pt>
                <c:pt idx="7412">
                  <c:v>-5.6398050150934034E-17</c:v>
                </c:pt>
                <c:pt idx="7413">
                  <c:v>-5.6955411890226081E-17</c:v>
                </c:pt>
                <c:pt idx="7414">
                  <c:v>-5.7451637511520342E-17</c:v>
                </c:pt>
                <c:pt idx="7415">
                  <c:v>-5.7886850997494859E-17</c:v>
                </c:pt>
                <c:pt idx="7416">
                  <c:v>-5.8261234646945557E-17</c:v>
                </c:pt>
                <c:pt idx="7417">
                  <c:v>-5.8575028316601818E-17</c:v>
                </c:pt>
                <c:pt idx="7418">
                  <c:v>-5.882852861430777E-17</c:v>
                </c:pt>
                <c:pt idx="7419">
                  <c:v>-5.9022088044840665E-17</c:v>
                </c:pt>
                <c:pt idx="7420">
                  <c:v>-5.9156114109671398E-17</c:v>
                </c:pt>
                <c:pt idx="7421">
                  <c:v>-5.9231068362003948E-17</c:v>
                </c:pt>
                <c:pt idx="7422">
                  <c:v>-5.9247465418461265E-17</c:v>
                </c:pt>
                <c:pt idx="7423">
                  <c:v>-5.9205871928813351E-17</c:v>
                </c:pt>
                <c:pt idx="7424">
                  <c:v>-5.9106905505170836E-17</c:v>
                </c:pt>
                <c:pt idx="7425">
                  <c:v>-5.8951233612092336E-17</c:v>
                </c:pt>
                <c:pt idx="7426">
                  <c:v>-5.8739572419077881E-17</c:v>
                </c:pt>
                <c:pt idx="7427">
                  <c:v>-5.8472685616942687E-17</c:v>
                </c:pt>
                <c:pt idx="7428">
                  <c:v>-5.8151383199585902E-17</c:v>
                </c:pt>
                <c:pt idx="7429">
                  <c:v>-5.7776520212687645E-17</c:v>
                </c:pt>
                <c:pt idx="7430">
                  <c:v>-5.7348995470884836E-17</c:v>
                </c:pt>
                <c:pt idx="7431">
                  <c:v>-5.6869750244991387E-17</c:v>
                </c:pt>
                <c:pt idx="7432">
                  <c:v>-5.633976692084221E-17</c:v>
                </c:pt>
                <c:pt idx="7433">
                  <c:v>-5.5760067631352471E-17</c:v>
                </c:pt>
                <c:pt idx="7434">
                  <c:v>-5.5131712863393578E-17</c:v>
                </c:pt>
                <c:pt idx="7435">
                  <c:v>-5.4455800041096368E-17</c:v>
                </c:pt>
                <c:pt idx="7436">
                  <c:v>-5.3733462087198732E-17</c:v>
                </c:pt>
                <c:pt idx="7437">
                  <c:v>-5.2965865964060311E-17</c:v>
                </c:pt>
                <c:pt idx="7438">
                  <c:v>-5.2154211195970547E-17</c:v>
                </c:pt>
                <c:pt idx="7439">
                  <c:v>-5.1299728374378668E-17</c:v>
                </c:pt>
                <c:pt idx="7440">
                  <c:v>-5.0403677647674182E-17</c:v>
                </c:pt>
                <c:pt idx="7441">
                  <c:v>-4.9467347197145929E-17</c:v>
                </c:pt>
                <c:pt idx="7442">
                  <c:v>-4.8492051700744602E-17</c:v>
                </c:pt>
                <c:pt idx="7443">
                  <c:v>-4.7479130786269367E-17</c:v>
                </c:pt>
                <c:pt idx="7444">
                  <c:v>-4.6429947475593963E-17</c:v>
                </c:pt>
                <c:pt idx="7445">
                  <c:v>-4.5345886621539288E-17</c:v>
                </c:pt>
                <c:pt idx="7446">
                  <c:v>-4.4228353338992067E-17</c:v>
                </c:pt>
                <c:pt idx="7447">
                  <c:v>-4.3078771431857418E-17</c:v>
                </c:pt>
                <c:pt idx="7448">
                  <c:v>-4.189858181742258E-17</c:v>
                </c:pt>
                <c:pt idx="7449">
                  <c:v>-4.0689240949695299E-17</c:v>
                </c:pt>
                <c:pt idx="7450">
                  <c:v>-3.9452219243265837E-17</c:v>
                </c:pt>
                <c:pt idx="7451">
                  <c:v>-3.8188999499225932E-17</c:v>
                </c:pt>
                <c:pt idx="7452">
                  <c:v>-3.6901075334660437E-17</c:v>
                </c:pt>
                <c:pt idx="7453">
                  <c:v>-3.558994961720914E-17</c:v>
                </c:pt>
                <c:pt idx="7454">
                  <c:v>-3.4257132906175969E-17</c:v>
                </c:pt>
                <c:pt idx="7455">
                  <c:v>-3.2904141901642232E-17</c:v>
                </c:pt>
                <c:pt idx="7456">
                  <c:v>-3.1532497903017799E-17</c:v>
                </c:pt>
                <c:pt idx="7457">
                  <c:v>-3.0143725278440871E-17</c:v>
                </c:pt>
                <c:pt idx="7458">
                  <c:v>-2.8739349946412278E-17</c:v>
                </c:pt>
                <c:pt idx="7459">
                  <c:v>-2.7320897871024649E-17</c:v>
                </c:pt>
                <c:pt idx="7460">
                  <c:v>-2.5889893572119669E-17</c:v>
                </c:pt>
                <c:pt idx="7461">
                  <c:v>-2.4447858651679251E-17</c:v>
                </c:pt>
                <c:pt idx="7462">
                  <c:v>-2.2996310337727269E-17</c:v>
                </c:pt>
                <c:pt idx="7463">
                  <c:v>-2.1536760046988819E-17</c:v>
                </c:pt>
                <c:pt idx="7464">
                  <c:v>-2.0070711967523249E-17</c:v>
                </c:pt>
                <c:pt idx="7465">
                  <c:v>-1.8599661662515649E-17</c:v>
                </c:pt>
                <c:pt idx="7466">
                  <c:v>-1.7125094696379051E-17</c:v>
                </c:pt>
                <c:pt idx="7467">
                  <c:v>-1.5648485284286119E-17</c:v>
                </c:pt>
                <c:pt idx="7468">
                  <c:v>-1.4171294966215601E-17</c:v>
                </c:pt>
                <c:pt idx="7469">
                  <c:v>-1.269497130656351E-17</c:v>
                </c:pt>
                <c:pt idx="7470">
                  <c:v>-1.122094662033405E-17</c:v>
                </c:pt>
                <c:pt idx="7471">
                  <c:v>-9.7506367268890268E-18</c:v>
                </c:pt>
                <c:pt idx="7472">
                  <c:v>-8.2854397321979201E-18</c:v>
                </c:pt>
                <c:pt idx="7473">
                  <c:v>-6.8267348404936268E-18</c:v>
                </c:pt>
                <c:pt idx="7474">
                  <c:v>-5.3758811962010786E-18</c:v>
                </c:pt>
                <c:pt idx="7475">
                  <c:v>-3.9342167569678937E-18</c:v>
                </c:pt>
                <c:pt idx="7476">
                  <c:v>-2.5030571985875068E-18</c:v>
                </c:pt>
                <c:pt idx="7477">
                  <c:v>-1.083694852566297E-18</c:v>
                </c:pt>
                <c:pt idx="7478">
                  <c:v>3.2260232295314409E-19</c:v>
                </c:pt>
                <c:pt idx="7479">
                  <c:v>1.71459173824009E-18</c:v>
                </c:pt>
                <c:pt idx="7480">
                  <c:v>3.0910571323624951E-18</c:v>
                </c:pt>
                <c:pt idx="7481">
                  <c:v>4.4508094983200639E-18</c:v>
                </c:pt>
                <c:pt idx="7482">
                  <c:v>5.7926879723713968E-18</c:v>
                </c:pt>
                <c:pt idx="7483">
                  <c:v>7.115560687043476E-18</c:v>
                </c:pt>
                <c:pt idx="7484">
                  <c:v>8.4183255873522983E-18</c:v>
                </c:pt>
                <c:pt idx="7485">
                  <c:v>9.6999112098040392E-18</c:v>
                </c:pt>
                <c:pt idx="7486">
                  <c:v>1.0959277423786781E-17</c:v>
                </c:pt>
                <c:pt idx="7487">
                  <c:v>1.2195416135003369E-17</c:v>
                </c:pt>
                <c:pt idx="7488">
                  <c:v>1.3407351950636579E-17</c:v>
                </c:pt>
                <c:pt idx="7489">
                  <c:v>1.4594142805978059E-17</c:v>
                </c:pt>
                <c:pt idx="7490">
                  <c:v>1.575488055229297E-17</c:v>
                </c:pt>
                <c:pt idx="7491">
                  <c:v>1.688869150573218E-17</c:v>
                </c:pt>
                <c:pt idx="7492">
                  <c:v>1.7994736957143909E-17</c:v>
                </c:pt>
                <c:pt idx="7493">
                  <c:v>1.9072213642676229E-17</c:v>
                </c:pt>
                <c:pt idx="7494">
                  <c:v>2.0120354175101271E-17</c:v>
                </c:pt>
                <c:pt idx="7495">
                  <c:v>2.1138427435830981E-17</c:v>
                </c:pt>
                <c:pt idx="7496">
                  <c:v>2.2125738927632921E-17</c:v>
                </c:pt>
                <c:pt idx="7497">
                  <c:v>2.3081631088092859E-17</c:v>
                </c:pt>
                <c:pt idx="7498">
                  <c:v>2.400548356390885E-17</c:v>
                </c:pt>
                <c:pt idx="7499">
                  <c:v>2.489671344613874E-17</c:v>
                </c:pt>
                <c:pt idx="7500">
                  <c:v>2.5754775466560091E-17</c:v>
                </c:pt>
                <c:pt idx="7501">
                  <c:v>2.657916215533772E-17</c:v>
                </c:pt>
                <c:pt idx="7502">
                  <c:v>2.7369403960230021E-17</c:v>
                </c:pt>
                <c:pt idx="7503">
                  <c:v>2.8125069327600412E-17</c:v>
                </c:pt>
                <c:pt idx="7504">
                  <c:v>2.8845764745534828E-17</c:v>
                </c:pt>
                <c:pt idx="7505">
                  <c:v>2.9531134749400333E-17</c:v>
                </c:pt>
                <c:pt idx="7506">
                  <c:v>3.0180861890213001E-17</c:v>
                </c:pt>
                <c:pt idx="7507">
                  <c:v>3.0794666666216142E-17</c:v>
                </c:pt>
                <c:pt idx="7508">
                  <c:v>3.1372307418101597E-17</c:v>
                </c:pt>
                <c:pt idx="7509">
                  <c:v>3.1913580188338199E-17</c:v>
                </c:pt>
                <c:pt idx="7510">
                  <c:v>3.241831854510181E-17</c:v>
                </c:pt>
                <c:pt idx="7511">
                  <c:v>3.2886393371331018E-17</c:v>
                </c:pt>
                <c:pt idx="7512">
                  <c:v>3.3317712619461389E-17</c:v>
                </c:pt>
                <c:pt idx="7513">
                  <c:v>3.3712221032419119E-17</c:v>
                </c:pt>
                <c:pt idx="7514">
                  <c:v>3.40698998314822E-17</c:v>
                </c:pt>
                <c:pt idx="7515">
                  <c:v>3.4390766371643412E-17</c:v>
                </c:pt>
                <c:pt idx="7516">
                  <c:v>3.4674873765134822E-17</c:v>
                </c:pt>
                <c:pt idx="7517">
                  <c:v>3.4922310473798117E-17</c:v>
                </c:pt>
                <c:pt idx="7518">
                  <c:v>3.5133199871008608E-17</c:v>
                </c:pt>
                <c:pt idx="7519">
                  <c:v>3.5307699773883328E-17</c:v>
                </c:pt>
                <c:pt idx="7520">
                  <c:v>3.544600194652563E-17</c:v>
                </c:pt>
                <c:pt idx="7521">
                  <c:v>3.5548331575079248E-17</c:v>
                </c:pt>
                <c:pt idx="7522">
                  <c:v>3.5614946715384692E-17</c:v>
                </c:pt>
                <c:pt idx="7523">
                  <c:v>3.5646137714049607E-17</c:v>
                </c:pt>
                <c:pt idx="7524">
                  <c:v>3.5642226603762982E-17</c:v>
                </c:pt>
                <c:pt idx="7525">
                  <c:v>3.5603566473699167E-17</c:v>
                </c:pt>
                <c:pt idx="7526">
                  <c:v>3.5530540815874691E-17</c:v>
                </c:pt>
                <c:pt idx="7527">
                  <c:v>3.5423562848334553E-17</c:v>
                </c:pt>
                <c:pt idx="7528">
                  <c:v>3.5283074816059501E-17</c:v>
                </c:pt>
                <c:pt idx="7529">
                  <c:v>3.5109547270498182E-17</c:v>
                </c:pt>
                <c:pt idx="7530">
                  <c:v>3.4903478328640049E-17</c:v>
                </c:pt>
                <c:pt idx="7531">
                  <c:v>3.4665392912555797E-17</c:v>
                </c:pt>
                <c:pt idx="7532">
                  <c:v>3.4395841970341839E-17</c:v>
                </c:pt>
                <c:pt idx="7533">
                  <c:v>3.4095401679414379E-17</c:v>
                </c:pt>
                <c:pt idx="7534">
                  <c:v>3.3764672633106173E-17</c:v>
                </c:pt>
                <c:pt idx="7535">
                  <c:v>3.3404279011526062E-17</c:v>
                </c:pt>
                <c:pt idx="7536">
                  <c:v>3.3014867737647248E-17</c:v>
                </c:pt>
                <c:pt idx="7537">
                  <c:v>3.2597107619594782E-17</c:v>
                </c:pt>
                <c:pt idx="7538">
                  <c:v>3.2151688480106852E-17</c:v>
                </c:pt>
                <c:pt idx="7539">
                  <c:v>3.1679320274147238E-17</c:v>
                </c:pt>
                <c:pt idx="7540">
                  <c:v>3.1180732195647848E-17</c:v>
                </c:pt>
                <c:pt idx="7541">
                  <c:v>3.0656671774361597E-17</c:v>
                </c:pt>
                <c:pt idx="7542">
                  <c:v>3.0107903963805322E-17</c:v>
                </c:pt>
                <c:pt idx="7543">
                  <c:v>2.9535210221271732E-17</c:v>
                </c:pt>
                <c:pt idx="7544">
                  <c:v>2.893938758088716E-17</c:v>
                </c:pt>
                <c:pt idx="7545">
                  <c:v>2.8321247720689071E-17</c:v>
                </c:pt>
                <c:pt idx="7546">
                  <c:v>2.768161602469335E-17</c:v>
                </c:pt>
                <c:pt idx="7547">
                  <c:v>2.702133064091681E-17</c:v>
                </c:pt>
                <c:pt idx="7548">
                  <c:v>2.6341241536314331E-17</c:v>
                </c:pt>
                <c:pt idx="7549">
                  <c:v>2.564220954958398E-17</c:v>
                </c:pt>
                <c:pt idx="7550">
                  <c:v>2.492510544278565E-17</c:v>
                </c:pt>
                <c:pt idx="7551">
                  <c:v>2.4190808952710799E-17</c:v>
                </c:pt>
                <c:pt idx="7552">
                  <c:v>2.3440207842931509E-17</c:v>
                </c:pt>
                <c:pt idx="7553">
                  <c:v>2.2674196957447529E-17</c:v>
                </c:pt>
                <c:pt idx="7554">
                  <c:v>2.1893677276838849E-17</c:v>
                </c:pt>
                <c:pt idx="7555">
                  <c:v>2.1099554977820359E-17</c:v>
                </c:pt>
                <c:pt idx="7556">
                  <c:v>2.0292740497082339E-17</c:v>
                </c:pt>
                <c:pt idx="7557">
                  <c:v>1.9474147600288171E-17</c:v>
                </c:pt>
                <c:pt idx="7558">
                  <c:v>1.86446924570864E-17</c:v>
                </c:pt>
                <c:pt idx="7559">
                  <c:v>1.7805292722980271E-17</c:v>
                </c:pt>
                <c:pt idx="7560">
                  <c:v>1.69568666288825E-17</c:v>
                </c:pt>
                <c:pt idx="7561">
                  <c:v>1.6100332079167619E-17</c:v>
                </c:pt>
                <c:pt idx="7562">
                  <c:v>1.5236605759017431E-17</c:v>
                </c:pt>
                <c:pt idx="7563">
                  <c:v>1.4366602251838649E-17</c:v>
                </c:pt>
                <c:pt idx="7564">
                  <c:v>1.3491233167513611E-17</c:v>
                </c:pt>
                <c:pt idx="7565">
                  <c:v>1.2611406282227409E-17</c:v>
                </c:pt>
                <c:pt idx="7566">
                  <c:v>1.1728024690595679E-17</c:v>
                </c:pt>
                <c:pt idx="7567">
                  <c:v>1.084198597079818E-17</c:v>
                </c:pt>
                <c:pt idx="7568">
                  <c:v>9.9541813634036602E-18</c:v>
                </c:pt>
                <c:pt idx="7569">
                  <c:v>9.0654949645512697E-18</c:v>
                </c:pt>
                <c:pt idx="7570">
                  <c:v>8.1768029341331539E-18</c:v>
                </c:pt>
                <c:pt idx="7571">
                  <c:v>7.2889727196017559E-18</c:v>
                </c:pt>
                <c:pt idx="7572">
                  <c:v>6.4028622960040049E-18</c:v>
                </c:pt>
                <c:pt idx="7573">
                  <c:v>5.5193194228226431E-18</c:v>
                </c:pt>
                <c:pt idx="7574">
                  <c:v>4.6391809181828266E-18</c:v>
                </c:pt>
                <c:pt idx="7575">
                  <c:v>3.7632719509595963E-18</c:v>
                </c:pt>
                <c:pt idx="7576">
                  <c:v>2.8924053512990281E-18</c:v>
                </c:pt>
                <c:pt idx="7577">
                  <c:v>2.0273809400428138E-18</c:v>
                </c:pt>
                <c:pt idx="7578">
                  <c:v>1.168984877522652E-18</c:v>
                </c:pt>
                <c:pt idx="7579">
                  <c:v>3.1798903216734121E-19</c:v>
                </c:pt>
                <c:pt idx="7580">
                  <c:v>-5.2484963065831499E-19</c:v>
                </c:pt>
                <c:pt idx="7581">
                  <c:v>-1.358789639187592E-18</c:v>
                </c:pt>
                <c:pt idx="7582">
                  <c:v>-2.1831055847877769E-18</c:v>
                </c:pt>
                <c:pt idx="7583">
                  <c:v>-2.9970886701509939E-18</c:v>
                </c:pt>
                <c:pt idx="7584">
                  <c:v>-3.8000472358172711E-18</c:v>
                </c:pt>
                <c:pt idx="7585">
                  <c:v>-4.5913072647315317E-18</c:v>
                </c:pt>
                <c:pt idx="7586">
                  <c:v>-5.3702128645606152E-18</c:v>
                </c:pt>
                <c:pt idx="7587">
                  <c:v>-6.1361267275208689E-18</c:v>
                </c:pt>
                <c:pt idx="7588">
                  <c:v>-6.888430567491269E-18</c:v>
                </c:pt>
                <c:pt idx="7589">
                  <c:v>-7.6265255342114546E-18</c:v>
                </c:pt>
                <c:pt idx="7590">
                  <c:v>-8.3498326043884063E-18</c:v>
                </c:pt>
                <c:pt idx="7591">
                  <c:v>-9.05779294955981E-18</c:v>
                </c:pt>
                <c:pt idx="7592">
                  <c:v>-9.7498682805863233E-18</c:v>
                </c:pt>
                <c:pt idx="7593">
                  <c:v>-1.0425541168669059E-17</c:v>
                </c:pt>
                <c:pt idx="7594">
                  <c:v>-1.108431534281254E-17</c:v>
                </c:pt>
                <c:pt idx="7595">
                  <c:v>-1.1725715963677201E-17</c:v>
                </c:pt>
                <c:pt idx="7596">
                  <c:v>-1.234928987378896E-17</c:v>
                </c:pt>
                <c:pt idx="7597">
                  <c:v>-1.295460582409707E-17</c:v>
                </c:pt>
                <c:pt idx="7598">
                  <c:v>-1.354125467689431E-17</c:v>
                </c:pt>
                <c:pt idx="7599">
                  <c:v>-1.4108849585136759E-17</c:v>
                </c:pt>
                <c:pt idx="7600">
                  <c:v>-1.4657026148222879E-17</c:v>
                </c:pt>
                <c:pt idx="7601">
                  <c:v>-1.518544254431417E-17</c:v>
                </c:pt>
                <c:pt idx="7602">
                  <c:v>-1.569377963930159E-17</c:v>
                </c:pt>
                <c:pt idx="7603">
                  <c:v>-1.6181741072543881E-17</c:v>
                </c:pt>
                <c:pt idx="7604">
                  <c:v>-1.6649053319525051E-17</c:v>
                </c:pt>
                <c:pt idx="7605">
                  <c:v>-1.7095465731599701E-17</c:v>
                </c:pt>
                <c:pt idx="7606">
                  <c:v>-1.7520750553015299E-17</c:v>
                </c:pt>
                <c:pt idx="7607">
                  <c:v>-1.7924702915420899E-17</c:v>
                </c:pt>
                <c:pt idx="7608">
                  <c:v>-1.8307140810091629E-17</c:v>
                </c:pt>
                <c:pt idx="7609">
                  <c:v>-1.8667905038117899E-17</c:v>
                </c:pt>
                <c:pt idx="7610">
                  <c:v>-1.9006859138827101E-17</c:v>
                </c:pt>
                <c:pt idx="7611">
                  <c:v>-1.9323889296724249E-17</c:v>
                </c:pt>
                <c:pt idx="7612">
                  <c:v>-1.9618904227256311E-17</c:v>
                </c:pt>
                <c:pt idx="7613">
                  <c:v>-1.9891835041722071E-17</c:v>
                </c:pt>
                <c:pt idx="7614">
                  <c:v>-2.014263509166735E-17</c:v>
                </c:pt>
                <c:pt idx="7615">
                  <c:v>-2.0371279793121141E-17</c:v>
                </c:pt>
                <c:pt idx="7616">
                  <c:v>-2.0577766431045111E-17</c:v>
                </c:pt>
                <c:pt idx="7617">
                  <c:v>-2.0762113944384031E-17</c:v>
                </c:pt>
                <c:pt idx="7618">
                  <c:v>-2.0924362692120041E-17</c:v>
                </c:pt>
                <c:pt idx="7619">
                  <c:v>-2.1064574200748141E-17</c:v>
                </c:pt>
                <c:pt idx="7620">
                  <c:v>-2.1182830893604049E-17</c:v>
                </c:pt>
                <c:pt idx="7621">
                  <c:v>-2.127923580248946E-17</c:v>
                </c:pt>
                <c:pt idx="7622">
                  <c:v>-2.1353912262052091E-17</c:v>
                </c:pt>
                <c:pt idx="7623">
                  <c:v>-2.140700358739044E-17</c:v>
                </c:pt>
                <c:pt idx="7624">
                  <c:v>-2.1438672735365041E-17</c:v>
                </c:pt>
                <c:pt idx="7625">
                  <c:v>-2.1449101950108541E-17</c:v>
                </c:pt>
                <c:pt idx="7626">
                  <c:v>-2.1438492393238191E-17</c:v>
                </c:pt>
                <c:pt idx="7627">
                  <c:v>-2.1407063759283621E-17</c:v>
                </c:pt>
                <c:pt idx="7628">
                  <c:v>-2.135505387685255E-17</c:v>
                </c:pt>
                <c:pt idx="7629">
                  <c:v>-2.1282718296065441E-17</c:v>
                </c:pt>
                <c:pt idx="7630">
                  <c:v>-2.119032986279857E-17</c:v>
                </c:pt>
                <c:pt idx="7631">
                  <c:v>-2.107817828028221E-17</c:v>
                </c:pt>
                <c:pt idx="7632">
                  <c:v>-2.0946569658607669E-17</c:v>
                </c:pt>
                <c:pt idx="7633">
                  <c:v>-2.0795826052703231E-17</c:v>
                </c:pt>
                <c:pt idx="7634">
                  <c:v>-2.0626284989344621E-17</c:v>
                </c:pt>
                <c:pt idx="7635">
                  <c:v>-2.0438298983770779E-17</c:v>
                </c:pt>
                <c:pt idx="7636">
                  <c:v>-2.023223504648018E-17</c:v>
                </c:pt>
                <c:pt idx="7637">
                  <c:v>-2.0008474180786819E-17</c:v>
                </c:pt>
                <c:pt idx="7638">
                  <c:v>-1.9767410871718121E-17</c:v>
                </c:pt>
                <c:pt idx="7639">
                  <c:v>-1.9509452566839829E-17</c:v>
                </c:pt>
                <c:pt idx="7640">
                  <c:v>-1.923501914959497E-17</c:v>
                </c:pt>
                <c:pt idx="7641">
                  <c:v>-1.894454240574531E-17</c:v>
                </c:pt>
                <c:pt idx="7642">
                  <c:v>-1.8638465483504819E-17</c:v>
                </c:pt>
                <c:pt idx="7643">
                  <c:v>-1.831724234795476E-17</c:v>
                </c:pt>
                <c:pt idx="7644">
                  <c:v>-1.7981337230329879E-17</c:v>
                </c:pt>
                <c:pt idx="7645">
                  <c:v>-1.7631224072764129E-17</c:v>
                </c:pt>
                <c:pt idx="7646">
                  <c:v>-1.7267385969083159E-17</c:v>
                </c:pt>
                <c:pt idx="7647">
                  <c:v>-1.6890314602228679E-17</c:v>
                </c:pt>
                <c:pt idx="7648">
                  <c:v>-1.6500509678897309E-17</c:v>
                </c:pt>
                <c:pt idx="7649">
                  <c:v>-1.609847836197339E-17</c:v>
                </c:pt>
                <c:pt idx="7650">
                  <c:v>-1.5684734701331709E-17</c:v>
                </c:pt>
                <c:pt idx="7651">
                  <c:v>-1.5259799063581969E-17</c:v>
                </c:pt>
                <c:pt idx="7652">
                  <c:v>-1.4824197561322009E-17</c:v>
                </c:pt>
                <c:pt idx="7653">
                  <c:v>-1.4378461482461789E-17</c:v>
                </c:pt>
                <c:pt idx="7654">
                  <c:v>-1.392312672017444E-17</c:v>
                </c:pt>
                <c:pt idx="7655">
                  <c:v>-1.345873320402453E-17</c:v>
                </c:pt>
                <c:pt idx="7656">
                  <c:v>-1.2985824332817031E-17</c:v>
                </c:pt>
                <c:pt idx="7657">
                  <c:v>-1.250494640970342E-17</c:v>
                </c:pt>
                <c:pt idx="7658">
                  <c:v>-1.2016648080073909E-17</c:v>
                </c:pt>
                <c:pt idx="7659">
                  <c:v>-1.152147977275658E-17</c:v>
                </c:pt>
                <c:pt idx="7660">
                  <c:v>-1.101999314503597E-17</c:v>
                </c:pt>
                <c:pt idx="7661">
                  <c:v>-1.05127405319949E-17</c:v>
                </c:pt>
                <c:pt idx="7662">
                  <c:v>-1.000027440067379E-17</c:v>
                </c:pt>
                <c:pt idx="7663">
                  <c:v>-9.4831468095324189E-18</c:v>
                </c:pt>
                <c:pt idx="7664">
                  <c:v>-8.9619088736889495E-18</c:v>
                </c:pt>
                <c:pt idx="7665">
                  <c:v>-8.4371102364005953E-18</c:v>
                </c:pt>
                <c:pt idx="7666">
                  <c:v>-7.9092985472397566E-18</c:v>
                </c:pt>
                <c:pt idx="7667">
                  <c:v>-7.3790189474082756E-18</c:v>
                </c:pt>
                <c:pt idx="7668">
                  <c:v>-6.8468135626211576E-18</c:v>
                </c:pt>
                <c:pt idx="7669">
                  <c:v>-6.3132210039793867E-18</c:v>
                </c:pt>
                <c:pt idx="7670">
                  <c:v>-5.778775877239518E-18</c:v>
                </c:pt>
                <c:pt idx="7671">
                  <c:v>-5.244008300875458E-18</c:v>
                </c:pt>
                <c:pt idx="7672">
                  <c:v>-4.7094434333153421E-18</c:v>
                </c:pt>
                <c:pt idx="7673">
                  <c:v>-4.1756010097236427E-18</c:v>
                </c:pt>
                <c:pt idx="7674">
                  <c:v>-3.6429948886856503E-18</c:v>
                </c:pt>
                <c:pt idx="7675">
                  <c:v>-3.11213260913824E-18</c:v>
                </c:pt>
                <c:pt idx="7676">
                  <c:v>-2.5835149578774401E-18</c:v>
                </c:pt>
                <c:pt idx="7677">
                  <c:v>-2.057635547959654E-18</c:v>
                </c:pt>
                <c:pt idx="7678">
                  <c:v>-1.534980408299673E-18</c:v>
                </c:pt>
                <c:pt idx="7679">
                  <c:v>-1.01602758475461E-18</c:v>
                </c:pt>
                <c:pt idx="7680">
                  <c:v>-5.012467529688338E-19</c:v>
                </c:pt>
                <c:pt idx="7681">
                  <c:v>8.9011567592539824E-21</c:v>
                </c:pt>
                <c:pt idx="7682">
                  <c:v>5.1396432234206421E-19</c:v>
                </c:pt>
                <c:pt idx="7683">
                  <c:v>1.0135003802672041E-18</c:v>
                </c:pt>
                <c:pt idx="7684">
                  <c:v>1.507076763243805E-18</c:v>
                </c:pt>
                <c:pt idx="7685">
                  <c:v>1.9942710249278021E-18</c:v>
                </c:pt>
                <c:pt idx="7686">
                  <c:v>2.4746711515377682E-18</c:v>
                </c:pt>
                <c:pt idx="7687">
                  <c:v>2.9478758601876181E-18</c:v>
                </c:pt>
                <c:pt idx="7688">
                  <c:v>3.4134948837771568E-18</c:v>
                </c:pt>
                <c:pt idx="7689">
                  <c:v>3.8711492422961673E-18</c:v>
                </c:pt>
                <c:pt idx="7690">
                  <c:v>4.3204715004124182E-18</c:v>
                </c:pt>
                <c:pt idx="7691">
                  <c:v>4.7611060112286663E-18</c:v>
                </c:pt>
                <c:pt idx="7692">
                  <c:v>5.192709146108346E-18</c:v>
                </c:pt>
                <c:pt idx="7693">
                  <c:v>5.6149495104842547E-18</c:v>
                </c:pt>
                <c:pt idx="7694">
                  <c:v>6.0275081455790728E-18</c:v>
                </c:pt>
                <c:pt idx="7695">
                  <c:v>6.4300787159810053E-18</c:v>
                </c:pt>
                <c:pt idx="7696">
                  <c:v>6.8223676830322087E-18</c:v>
                </c:pt>
                <c:pt idx="7697">
                  <c:v>7.2040944640019508E-18</c:v>
                </c:pt>
                <c:pt idx="7698">
                  <c:v>7.5749915770305653E-18</c:v>
                </c:pt>
                <c:pt idx="7699">
                  <c:v>7.9348047718443326E-18</c:v>
                </c:pt>
                <c:pt idx="7700">
                  <c:v>8.2832931462552833E-18</c:v>
                </c:pt>
                <c:pt idx="7701">
                  <c:v>8.6202292484736541E-18</c:v>
                </c:pt>
                <c:pt idx="7702">
                  <c:v>8.9453991652743059E-18</c:v>
                </c:pt>
                <c:pt idx="7703">
                  <c:v>9.2586025960718064E-18</c:v>
                </c:pt>
                <c:pt idx="7704">
                  <c:v>9.5596529129720883E-18</c:v>
                </c:pt>
                <c:pt idx="7705">
                  <c:v>9.8483772068816054E-18</c:v>
                </c:pt>
                <c:pt idx="7706">
                  <c:v>1.012461631976771E-17</c:v>
                </c:pt>
                <c:pt idx="7707">
                  <c:v>1.038822486317659E-17</c:v>
                </c:pt>
                <c:pt idx="7708">
                  <c:v>1.063907122312734E-17</c:v>
                </c:pt>
                <c:pt idx="7709">
                  <c:v>1.087703755151311E-17</c:v>
                </c:pt>
                <c:pt idx="7710">
                  <c:v>1.110201974415182E-17</c:v>
                </c:pt>
                <c:pt idx="7711">
                  <c:v>1.13139274056408E-17</c:v>
                </c:pt>
                <c:pt idx="7712">
                  <c:v>1.151268380118088E-17</c:v>
                </c:pt>
                <c:pt idx="7713">
                  <c:v>1.1698225795546769E-17</c:v>
                </c:pt>
                <c:pt idx="7714">
                  <c:v>1.187050377939094E-17</c:v>
                </c:pt>
                <c:pt idx="7715">
                  <c:v>1.2029481583079249E-17</c:v>
                </c:pt>
                <c:pt idx="7716">
                  <c:v>1.2175136378266191E-17</c:v>
                </c:pt>
                <c:pt idx="7717">
                  <c:v>1.230745856742813E-17</c:v>
                </c:pt>
                <c:pt idx="7718">
                  <c:v>1.242645166158183E-17</c:v>
                </c:pt>
                <c:pt idx="7719">
                  <c:v>1.253213214642551E-17</c:v>
                </c:pt>
                <c:pt idx="7720">
                  <c:v>1.2624529337148E-17</c:v>
                </c:pt>
                <c:pt idx="7721">
                  <c:v>1.270368522216067E-17</c:v>
                </c:pt>
                <c:pt idx="7722">
                  <c:v>1.2769654296014701E-17</c:v>
                </c:pt>
                <c:pt idx="7723">
                  <c:v>1.2822503381774599E-17</c:v>
                </c:pt>
                <c:pt idx="7724">
                  <c:v>1.2862311443125949E-17</c:v>
                </c:pt>
                <c:pt idx="7725">
                  <c:v>1.288916938650321E-17</c:v>
                </c:pt>
                <c:pt idx="7726">
                  <c:v>1.290317985352985E-17</c:v>
                </c:pt>
                <c:pt idx="7727">
                  <c:v>1.2904457004069789E-17</c:v>
                </c:pt>
                <c:pt idx="7728">
                  <c:v>1.289312629019537E-17</c:v>
                </c:pt>
                <c:pt idx="7729">
                  <c:v>1.286932422138288E-17</c:v>
                </c:pt>
                <c:pt idx="7730">
                  <c:v>1.283319812125191E-17</c:v>
                </c:pt>
                <c:pt idx="7731">
                  <c:v>1.278490587617046E-17</c:v>
                </c:pt>
                <c:pt idx="7732">
                  <c:v>1.272461567605166E-17</c:v>
                </c:pt>
                <c:pt idx="7733">
                  <c:v>1.265250574767318E-17</c:v>
                </c:pt>
                <c:pt idx="7734">
                  <c:v>1.256876408085386E-17</c:v>
                </c:pt>
                <c:pt idx="7735">
                  <c:v>1.2473588147825731E-17</c:v>
                </c:pt>
                <c:pt idx="7736">
                  <c:v>1.236718461614344E-17</c:v>
                </c:pt>
                <c:pt idx="7737">
                  <c:v>1.224976905547512E-17</c:v>
                </c:pt>
                <c:pt idx="7738">
                  <c:v>1.212156563862214E-17</c:v>
                </c:pt>
                <c:pt idx="7739">
                  <c:v>1.198280683711681E-17</c:v>
                </c:pt>
                <c:pt idx="7740">
                  <c:v>1.183373311174904E-17</c:v>
                </c:pt>
                <c:pt idx="7741">
                  <c:v>1.167459259837461E-17</c:v>
                </c:pt>
                <c:pt idx="7742">
                  <c:v>1.1505640789358631E-17</c:v>
                </c:pt>
                <c:pt idx="7743">
                  <c:v>1.1327140211008371E-17</c:v>
                </c:pt>
                <c:pt idx="7744">
                  <c:v>1.113936009735049E-17</c:v>
                </c:pt>
                <c:pt idx="7745">
                  <c:v>1.09425760606072E-17</c:v>
                </c:pt>
                <c:pt idx="7746">
                  <c:v>1.073706975872595E-17</c:v>
                </c:pt>
                <c:pt idx="7747">
                  <c:v>1.052312856031644E-17</c:v>
                </c:pt>
                <c:pt idx="7748">
                  <c:v>1.0301045207347731E-17</c:v>
                </c:pt>
                <c:pt idx="7749">
                  <c:v>1.007111747595709E-17</c:v>
                </c:pt>
                <c:pt idx="7750">
                  <c:v>9.8336478357202845E-18</c:v>
                </c:pt>
                <c:pt idx="7751">
                  <c:v>9.5889431077312152E-18</c:v>
                </c:pt>
                <c:pt idx="7752">
                  <c:v>9.3373141218365821E-18</c:v>
                </c:pt>
                <c:pt idx="7753">
                  <c:v>9.0790753733683837E-18</c:v>
                </c:pt>
                <c:pt idx="7754">
                  <c:v>8.8145446797143835E-18</c:v>
                </c:pt>
                <c:pt idx="7755">
                  <c:v>8.544042837063323E-18</c:v>
                </c:pt>
                <c:pt idx="7756">
                  <c:v>8.2678932776581701E-18</c:v>
                </c:pt>
                <c:pt idx="7757">
                  <c:v>7.9864217278868844E-18</c:v>
                </c:pt>
                <c:pt idx="7758">
                  <c:v>7.6999558675360797E-18</c:v>
                </c:pt>
                <c:pt idx="7759">
                  <c:v>7.4088249905285865E-18</c:v>
                </c:pt>
                <c:pt idx="7760">
                  <c:v>7.1133596674612896E-18</c:v>
                </c:pt>
                <c:pt idx="7761">
                  <c:v>6.8138914102546913E-18</c:v>
                </c:pt>
                <c:pt idx="7762">
                  <c:v>6.5107523392205072E-18</c:v>
                </c:pt>
                <c:pt idx="7763">
                  <c:v>6.2042748528481864E-18</c:v>
                </c:pt>
                <c:pt idx="7764">
                  <c:v>5.8947913006056008E-18</c:v>
                </c:pt>
                <c:pt idx="7765">
                  <c:v>5.5826336590432668E-18</c:v>
                </c:pt>
                <c:pt idx="7766">
                  <c:v>5.268133211485364E-18</c:v>
                </c:pt>
                <c:pt idx="7767">
                  <c:v>4.9516202315844902E-18</c:v>
                </c:pt>
                <c:pt idx="7768">
                  <c:v>4.633423671010574E-18</c:v>
                </c:pt>
                <c:pt idx="7769">
                  <c:v>4.3138708515376281E-18</c:v>
                </c:pt>
                <c:pt idx="7770">
                  <c:v>3.9932871617851207E-18</c:v>
                </c:pt>
                <c:pt idx="7771">
                  <c:v>3.6719957588636422E-18</c:v>
                </c:pt>
                <c:pt idx="7772">
                  <c:v>3.3503172751672681E-18</c:v>
                </c:pt>
                <c:pt idx="7773">
                  <c:v>3.0285695305475878E-18</c:v>
                </c:pt>
                <c:pt idx="7774">
                  <c:v>2.7070672500967871E-18</c:v>
                </c:pt>
                <c:pt idx="7775">
                  <c:v>2.3861217877594071E-18</c:v>
                </c:pt>
                <c:pt idx="7776">
                  <c:v>2.0660408559845671E-18</c:v>
                </c:pt>
                <c:pt idx="7777">
                  <c:v>1.7471282616224069E-18</c:v>
                </c:pt>
                <c:pt idx="7778">
                  <c:v>1.429683648260383E-18</c:v>
                </c:pt>
                <c:pt idx="7779">
                  <c:v>1.114002245186844E-18</c:v>
                </c:pt>
                <c:pt idx="7780">
                  <c:v>8.0037462316095806E-19</c:v>
                </c:pt>
                <c:pt idx="7781">
                  <c:v>4.8908645715962838E-19</c:v>
                </c:pt>
                <c:pt idx="7782">
                  <c:v>1.804182962635683E-19</c:v>
                </c:pt>
                <c:pt idx="7783">
                  <c:v>-1.2535465916392429E-19</c:v>
                </c:pt>
                <c:pt idx="7784">
                  <c:v>-4.2796277286056531E-19</c:v>
                </c:pt>
                <c:pt idx="7785">
                  <c:v>-7.2714218047484165E-19</c:v>
                </c:pt>
                <c:pt idx="7786">
                  <c:v>-1.022634989674462E-18</c:v>
                </c:pt>
                <c:pt idx="7787">
                  <c:v>-1.314189472434813E-18</c:v>
                </c:pt>
                <c:pt idx="7788">
                  <c:v>-1.601560249397561E-18</c:v>
                </c:pt>
                <c:pt idx="7789">
                  <c:v>-1.8845084661983479E-18</c:v>
                </c:pt>
                <c:pt idx="7790">
                  <c:v>-2.1628019616714098E-18</c:v>
                </c:pt>
                <c:pt idx="7791">
                  <c:v>-2.436215427847744E-18</c:v>
                </c:pt>
                <c:pt idx="7792">
                  <c:v>-2.7045305616723431E-18</c:v>
                </c:pt>
                <c:pt idx="7793">
                  <c:v>-2.967536208374802E-18</c:v>
                </c:pt>
                <c:pt idx="7794">
                  <c:v>-3.225028496436398E-18</c:v>
                </c:pt>
                <c:pt idx="7795">
                  <c:v>-3.476810964105563E-18</c:v>
                </c:pt>
                <c:pt idx="7796">
                  <c:v>-3.7226946774223224E-18</c:v>
                </c:pt>
                <c:pt idx="7797">
                  <c:v>-3.9624983397210211E-18</c:v>
                </c:pt>
                <c:pt idx="7798">
                  <c:v>-4.1960483925892323E-18</c:v>
                </c:pt>
                <c:pt idx="7799">
                  <c:v>-4.4231791082693311E-18</c:v>
                </c:pt>
                <c:pt idx="7800">
                  <c:v>-4.6437326734976977E-18</c:v>
                </c:pt>
                <c:pt idx="7801">
                  <c:v>-4.8575592647849002E-18</c:v>
                </c:pt>
                <c:pt idx="7802">
                  <c:v>-5.0645171151485631E-18</c:v>
                </c:pt>
                <c:pt idx="7803">
                  <c:v>-5.2644725723188277E-18</c:v>
                </c:pt>
                <c:pt idx="7804">
                  <c:v>-5.4573001484444403E-18</c:v>
                </c:pt>
                <c:pt idx="7805">
                  <c:v>-5.6428825613355273E-18</c:v>
                </c:pt>
                <c:pt idx="7806">
                  <c:v>-5.8211107672870212E-18</c:v>
                </c:pt>
                <c:pt idx="7807">
                  <c:v>-5.9918839855344532E-18</c:v>
                </c:pt>
                <c:pt idx="7808">
                  <c:v>-6.1551097144015307E-18</c:v>
                </c:pt>
                <c:pt idx="7809">
                  <c:v>-6.3107037392063821E-18</c:v>
                </c:pt>
                <c:pt idx="7810">
                  <c:v>-6.4585901320007731E-18</c:v>
                </c:pt>
                <c:pt idx="7811">
                  <c:v>-6.5987012432238003E-18</c:v>
                </c:pt>
                <c:pt idx="7812">
                  <c:v>-6.7309776853586647E-18</c:v>
                </c:pt>
                <c:pt idx="7813">
                  <c:v>-6.8553683086880553E-18</c:v>
                </c:pt>
                <c:pt idx="7814">
                  <c:v>-6.9718301692504024E-18</c:v>
                </c:pt>
                <c:pt idx="7815">
                  <c:v>-7.0803284891059187E-18</c:v>
                </c:pt>
                <c:pt idx="7816">
                  <c:v>-7.1808366090276825E-18</c:v>
                </c:pt>
                <c:pt idx="7817">
                  <c:v>-7.2733359337393484E-18</c:v>
                </c:pt>
                <c:pt idx="7818">
                  <c:v>-7.3578158698270739E-18</c:v>
                </c:pt>
                <c:pt idx="7819">
                  <c:v>-7.4342737564591691E-18</c:v>
                </c:pt>
                <c:pt idx="7820">
                  <c:v>-7.5027147890526403E-18</c:v>
                </c:pt>
                <c:pt idx="7821">
                  <c:v>-7.5631519360313218E-18</c:v>
                </c:pt>
                <c:pt idx="7822">
                  <c:v>-7.6156058488255818E-18</c:v>
                </c:pt>
                <c:pt idx="7823">
                  <c:v>-7.6601047652686819E-18</c:v>
                </c:pt>
                <c:pt idx="7824">
                  <c:v>-7.6966844065497968E-18</c:v>
                </c:pt>
                <c:pt idx="7825">
                  <c:v>-7.7253878678883751E-18</c:v>
                </c:pt>
                <c:pt idx="7826">
                  <c:v>-7.7462655030990224E-18</c:v>
                </c:pt>
                <c:pt idx="7827">
                  <c:v>-7.7593748032203686E-18</c:v>
                </c:pt>
                <c:pt idx="7828">
                  <c:v>-7.7647802693854368E-18</c:v>
                </c:pt>
                <c:pt idx="7829">
                  <c:v>-7.7625532801149059E-18</c:v>
                </c:pt>
                <c:pt idx="7830">
                  <c:v>-7.7527719532182748E-18</c:v>
                </c:pt>
                <c:pt idx="7831">
                  <c:v>-7.7355210024913806E-18</c:v>
                </c:pt>
                <c:pt idx="7832">
                  <c:v>-7.7108915894019051E-18</c:v>
                </c:pt>
                <c:pt idx="7833">
                  <c:v>-7.6789811699575064E-18</c:v>
                </c:pt>
                <c:pt idx="7834">
                  <c:v>-7.6398933369539693E-18</c:v>
                </c:pt>
                <c:pt idx="7835">
                  <c:v>-7.5937376578033095E-18</c:v>
                </c:pt>
                <c:pt idx="7836">
                  <c:v>-7.5406295081441122E-18</c:v>
                </c:pt>
                <c:pt idx="7837">
                  <c:v>-7.4806899014384482E-18</c:v>
                </c:pt>
                <c:pt idx="7838">
                  <c:v>-7.4140453147616507E-18</c:v>
                </c:pt>
                <c:pt idx="7839">
                  <c:v>-7.3408275109928414E-18</c:v>
                </c:pt>
                <c:pt idx="7840">
                  <c:v>-7.2611733576155888E-18</c:v>
                </c:pt>
                <c:pt idx="7841">
                  <c:v>-7.1752246423392712E-18</c:v>
                </c:pt>
                <c:pt idx="7842">
                  <c:v>-7.0831278857527409E-18</c:v>
                </c:pt>
                <c:pt idx="7843">
                  <c:v>-6.9850341512226786E-18</c:v>
                </c:pt>
                <c:pt idx="7844">
                  <c:v>-6.881098852249595E-18</c:v>
                </c:pt>
                <c:pt idx="7845">
                  <c:v>-6.7714815574948093E-18</c:v>
                </c:pt>
                <c:pt idx="7846">
                  <c:v>-6.6563457936918603E-18</c:v>
                </c:pt>
                <c:pt idx="7847">
                  <c:v>-6.5358588466558008E-18</c:v>
                </c:pt>
                <c:pt idx="7848">
                  <c:v>-6.4101915606034751E-18</c:v>
                </c:pt>
                <c:pt idx="7849">
                  <c:v>-6.2795181359975008E-18</c:v>
                </c:pt>
                <c:pt idx="7850">
                  <c:v>-6.1440159261259239E-18</c:v>
                </c:pt>
                <c:pt idx="7851">
                  <c:v>-6.0038652326286886E-18</c:v>
                </c:pt>
                <c:pt idx="7852">
                  <c:v>-5.8592491001809658E-18</c:v>
                </c:pt>
                <c:pt idx="7853">
                  <c:v>-5.7103531105421271E-18</c:v>
                </c:pt>
                <c:pt idx="7854">
                  <c:v>-5.5573651761776937E-18</c:v>
                </c:pt>
                <c:pt idx="7855">
                  <c:v>-5.4004753336599393E-18</c:v>
                </c:pt>
                <c:pt idx="7856">
                  <c:v>-5.2398755370509877E-18</c:v>
                </c:pt>
                <c:pt idx="7857">
                  <c:v>-5.0757594514702687E-18</c:v>
                </c:pt>
                <c:pt idx="7858">
                  <c:v>-4.9083222470459507E-18</c:v>
                </c:pt>
                <c:pt idx="7859">
                  <c:v>-4.7377603934476589E-18</c:v>
                </c:pt>
                <c:pt idx="7860">
                  <c:v>-4.5642714551952418E-18</c:v>
                </c:pt>
                <c:pt idx="7861">
                  <c:v>-4.3880538879356292E-18</c:v>
                </c:pt>
                <c:pt idx="7862">
                  <c:v>-4.2093068358770103E-18</c:v>
                </c:pt>
                <c:pt idx="7863">
                  <c:v>-4.0282299305665099E-18</c:v>
                </c:pt>
                <c:pt idx="7864">
                  <c:v>-3.8450230911944133E-18</c:v>
                </c:pt>
                <c:pt idx="7865">
                  <c:v>-3.6598863266046334E-18</c:v>
                </c:pt>
                <c:pt idx="7866">
                  <c:v>-3.4730195391877167E-18</c:v>
                </c:pt>
                <c:pt idx="7867">
                  <c:v>-3.284622330829037E-18</c:v>
                </c:pt>
                <c:pt idx="7868">
                  <c:v>-3.0948938110811451E-18</c:v>
                </c:pt>
                <c:pt idx="7869">
                  <c:v>-2.9040324077253669E-18</c:v>
                </c:pt>
                <c:pt idx="7870">
                  <c:v>-2.7122356798837751E-18</c:v>
                </c:pt>
                <c:pt idx="7871">
                  <c:v>-2.5197001338385639E-18</c:v>
                </c:pt>
                <c:pt idx="7872">
                  <c:v>-2.3266210417116619E-18</c:v>
                </c:pt>
                <c:pt idx="7873">
                  <c:v>-2.133192263153086E-18</c:v>
                </c:pt>
                <c:pt idx="7874">
                  <c:v>-1.9396060701821481E-18</c:v>
                </c:pt>
                <c:pt idx="7875">
                  <c:v>-1.7460529753210949E-18</c:v>
                </c:pt>
                <c:pt idx="7876">
                  <c:v>-1.5527215631561699E-18</c:v>
                </c:pt>
                <c:pt idx="7877">
                  <c:v>-1.359798325456407E-18</c:v>
                </c:pt>
                <c:pt idx="7878">
                  <c:v>-1.1674674999756599E-18</c:v>
                </c:pt>
                <c:pt idx="7879">
                  <c:v>-9.7591091305857784E-19</c:v>
                </c:pt>
                <c:pt idx="7880">
                  <c:v>-7.8530782616628816E-19</c:v>
                </c:pt>
                <c:pt idx="7881">
                  <c:v>-5.9583478643257873E-19</c:v>
                </c:pt>
                <c:pt idx="7882">
                  <c:v>-4.0766548135634091E-19</c:v>
                </c:pt>
                <c:pt idx="7883">
                  <c:v>-2.2097059773094099E-19</c:v>
                </c:pt>
                <c:pt idx="7884">
                  <c:v>-3.5917684906050802E-20</c:v>
                </c:pt>
                <c:pt idx="7885">
                  <c:v>1.473289775277108E-19</c:v>
                </c:pt>
                <c:pt idx="7886">
                  <c:v>3.286085075461885E-19</c:v>
                </c:pt>
                <c:pt idx="7887">
                  <c:v>5.077635439112637E-19</c:v>
                </c:pt>
                <c:pt idx="7888">
                  <c:v>6.8464036472797573E-19</c:v>
                </c:pt>
                <c:pt idx="7889">
                  <c:v>8.5908900126986537E-19</c:v>
                </c:pt>
                <c:pt idx="7890">
                  <c:v>1.030963347008527E-18</c:v>
                </c:pt>
                <c:pt idx="7891">
                  <c:v>1.200121261788671E-18</c:v>
                </c:pt>
                <c:pt idx="7892">
                  <c:v>1.366424671095324E-18</c:v>
                </c:pt>
                <c:pt idx="7893">
                  <c:v>1.5297396603651091E-18</c:v>
                </c:pt>
                <c:pt idx="7894">
                  <c:v>1.6899365642988661E-18</c:v>
                </c:pt>
                <c:pt idx="7895">
                  <c:v>1.8468900511381921E-18</c:v>
                </c:pt>
                <c:pt idx="7896">
                  <c:v>2.0004792018737289E-18</c:v>
                </c:pt>
                <c:pt idx="7897">
                  <c:v>2.1505875843583449E-18</c:v>
                </c:pt>
                <c:pt idx="7898">
                  <c:v>2.2971033223035499E-18</c:v>
                </c:pt>
                <c:pt idx="7899">
                  <c:v>2.4399191591427371E-18</c:v>
                </c:pt>
                <c:pt idx="7900">
                  <c:v>2.57893251674996E-18</c:v>
                </c:pt>
                <c:pt idx="7901">
                  <c:v>2.7140455490081641E-18</c:v>
                </c:pt>
                <c:pt idx="7902">
                  <c:v>2.8451651902257999E-18</c:v>
                </c:pt>
                <c:pt idx="7903">
                  <c:v>2.9722031984058438E-18</c:v>
                </c:pt>
                <c:pt idx="7904">
                  <c:v>3.09507619337621E-18</c:v>
                </c:pt>
                <c:pt idx="7905">
                  <c:v>3.2137056897954542E-18</c:v>
                </c:pt>
                <c:pt idx="7906">
                  <c:v>3.328018125052568E-18</c:v>
                </c:pt>
                <c:pt idx="7907">
                  <c:v>3.4379448820844161E-18</c:v>
                </c:pt>
                <c:pt idx="7908">
                  <c:v>3.5434223071391331E-18</c:v>
                </c:pt>
                <c:pt idx="7909">
                  <c:v>3.6443917225184166E-18</c:v>
                </c:pt>
                <c:pt idx="7910">
                  <c:v>3.740799434336254E-18</c:v>
                </c:pt>
                <c:pt idx="7911">
                  <c:v>3.8325967353360853E-18</c:v>
                </c:pt>
                <c:pt idx="7912">
                  <c:v>3.9197399028128277E-18</c:v>
                </c:pt>
                <c:pt idx="7913">
                  <c:v>4.0021901916905056E-18</c:v>
                </c:pt>
                <c:pt idx="7914">
                  <c:v>4.0799138228104263E-18</c:v>
                </c:pt>
                <c:pt idx="7915">
                  <c:v>4.1528819664889954E-18</c:v>
                </c:pt>
                <c:pt idx="7916">
                  <c:v>4.2210707214083103E-18</c:v>
                </c:pt>
                <c:pt idx="7917">
                  <c:v>4.2844610889065357E-18</c:v>
                </c:pt>
                <c:pt idx="7918">
                  <c:v>4.3430389427389536E-18</c:v>
                </c:pt>
                <c:pt idx="7919">
                  <c:v>4.3967949943842723E-18</c:v>
                </c:pt>
                <c:pt idx="7920">
                  <c:v>4.4457247539743537E-18</c:v>
                </c:pt>
                <c:pt idx="7921">
                  <c:v>4.4898284869290807E-18</c:v>
                </c:pt>
                <c:pt idx="7922">
                  <c:v>4.5291111663813899E-18</c:v>
                </c:pt>
                <c:pt idx="7923">
                  <c:v>4.5635824214808132E-18</c:v>
                </c:pt>
                <c:pt idx="7924">
                  <c:v>4.5932564816669848E-18</c:v>
                </c:pt>
                <c:pt idx="7925">
                  <c:v>4.6181521170076113E-18</c:v>
                </c:pt>
                <c:pt idx="7926">
                  <c:v>4.638292574698293E-18</c:v>
                </c:pt>
                <c:pt idx="7927">
                  <c:v>4.6537055118243607E-18</c:v>
                </c:pt>
                <c:pt idx="7928">
                  <c:v>4.6644229244875571E-18</c:v>
                </c:pt>
                <c:pt idx="7929">
                  <c:v>4.6704810734028994E-18</c:v>
                </c:pt>
                <c:pt idx="7930">
                  <c:v>4.6719204060734672E-18</c:v>
                </c:pt>
                <c:pt idx="7931">
                  <c:v>4.6687854756531373E-18</c:v>
                </c:pt>
                <c:pt idx="7932">
                  <c:v>4.6611248566093833E-18</c:v>
                </c:pt>
                <c:pt idx="7933">
                  <c:v>4.6489910573003403E-18</c:v>
                </c:pt>
                <c:pt idx="7934">
                  <c:v>4.632440429582119E-18</c:v>
                </c:pt>
                <c:pt idx="7935">
                  <c:v>4.6115330755641824E-18</c:v>
                </c:pt>
                <c:pt idx="7936">
                  <c:v>4.5863327516321438E-18</c:v>
                </c:pt>
                <c:pt idx="7937">
                  <c:v>4.5569067698588832E-18</c:v>
                </c:pt>
                <c:pt idx="7938">
                  <c:v>4.5233258969261538E-18</c:v>
                </c:pt>
                <c:pt idx="7939">
                  <c:v>4.4856642506801476E-18</c:v>
                </c:pt>
                <c:pt idx="7940">
                  <c:v>4.4439991944454957E-18</c:v>
                </c:pt>
                <c:pt idx="7941">
                  <c:v>4.3984112292231809E-18</c:v>
                </c:pt>
                <c:pt idx="7942">
                  <c:v>4.3489838838986227E-18</c:v>
                </c:pt>
                <c:pt idx="7943">
                  <c:v>4.2958036035869014E-18</c:v>
                </c:pt>
                <c:pt idx="7944">
                  <c:v>4.2389596362426363E-18</c:v>
                </c:pt>
                <c:pt idx="7945">
                  <c:v>4.1785439176624457E-18</c:v>
                </c:pt>
                <c:pt idx="7946">
                  <c:v>4.1146509550082483E-18</c:v>
                </c:pt>
                <c:pt idx="7947">
                  <c:v>4.0473777089797747E-18</c:v>
                </c:pt>
                <c:pt idx="7948">
                  <c:v>3.9768234747647722E-18</c:v>
                </c:pt>
                <c:pt idx="7949">
                  <c:v>3.9030897618952217E-18</c:v>
                </c:pt>
                <c:pt idx="7950">
                  <c:v>3.8262801731377508E-18</c:v>
                </c:pt>
                <c:pt idx="7951">
                  <c:v>3.7465002825460301E-18</c:v>
                </c:pt>
                <c:pt idx="7952">
                  <c:v>3.6638575128025463E-18</c:v>
                </c:pt>
                <c:pt idx="7953">
                  <c:v>3.5784610119765113E-18</c:v>
                </c:pt>
                <c:pt idx="7954">
                  <c:v>3.4904215298240273E-18</c:v>
                </c:pt>
                <c:pt idx="7955">
                  <c:v>3.3998512937557812E-18</c:v>
                </c:pt>
                <c:pt idx="7956">
                  <c:v>3.3068638845966541E-18</c:v>
                </c:pt>
                <c:pt idx="7957">
                  <c:v>3.211574112260557E-18</c:v>
                </c:pt>
                <c:pt idx="7958">
                  <c:v>3.1140978914627039E-18</c:v>
                </c:pt>
                <c:pt idx="7959">
                  <c:v>3.0145521175902332E-18</c:v>
                </c:pt>
                <c:pt idx="7960">
                  <c:v>2.913054542850789E-18</c:v>
                </c:pt>
                <c:pt idx="7961">
                  <c:v>2.809723652817146E-18</c:v>
                </c:pt>
                <c:pt idx="7962">
                  <c:v>2.7046785434844498E-18</c:v>
                </c:pt>
                <c:pt idx="7963">
                  <c:v>2.598038798954979E-18</c:v>
                </c:pt>
                <c:pt idx="7964">
                  <c:v>2.4899243698635371E-18</c:v>
                </c:pt>
                <c:pt idx="7965">
                  <c:v>2.3804554526548021E-18</c:v>
                </c:pt>
                <c:pt idx="7966">
                  <c:v>2.269752369821959E-18</c:v>
                </c:pt>
                <c:pt idx="7967">
                  <c:v>2.1579354512139511E-18</c:v>
                </c:pt>
                <c:pt idx="7968">
                  <c:v>2.045124916516565E-18</c:v>
                </c:pt>
                <c:pt idx="7969">
                  <c:v>1.9314407590103779E-18</c:v>
                </c:pt>
                <c:pt idx="7970">
                  <c:v>1.817002630706296E-18</c:v>
                </c:pt>
                <c:pt idx="7971">
                  <c:v>1.70192972895712E-18</c:v>
                </c:pt>
                <c:pt idx="7972">
                  <c:v>1.586340684641094E-18</c:v>
                </c:pt>
                <c:pt idx="7973">
                  <c:v>1.470353452010945E-18</c:v>
                </c:pt>
                <c:pt idx="7974">
                  <c:v>1.3540852002993591E-18</c:v>
                </c:pt>
                <c:pt idx="7975">
                  <c:v>1.2376522071691919E-18</c:v>
                </c:pt>
                <c:pt idx="7976">
                  <c:v>1.121169754094077E-18</c:v>
                </c:pt>
                <c:pt idx="7977">
                  <c:v>1.004752023752328E-18</c:v>
                </c:pt>
                <c:pt idx="7978">
                  <c:v>8.8851199951423448E-19</c:v>
                </c:pt>
                <c:pt idx="7979">
                  <c:v>7.7256136710005629E-19</c:v>
                </c:pt>
                <c:pt idx="7980">
                  <c:v>6.5701041848306955E-19</c:v>
                </c:pt>
                <c:pt idx="7981">
                  <c:v>5.4196795810914208E-19</c:v>
                </c:pt>
                <c:pt idx="7982">
                  <c:v>4.2754121150131082E-19</c:v>
                </c:pt>
                <c:pt idx="7983">
                  <c:v>3.1383573631483759E-19</c:v>
                </c:pt>
                <c:pt idx="7984">
                  <c:v>2.0095533590517349E-19</c:v>
                </c:pt>
                <c:pt idx="7985">
                  <c:v>8.9001975468187717E-20</c:v>
                </c:pt>
                <c:pt idx="7986">
                  <c:v>-2.1924299191082491E-20</c:v>
                </c:pt>
                <c:pt idx="7987">
                  <c:v>-1.317254402080323E-19</c:v>
                </c:pt>
                <c:pt idx="7988">
                  <c:v>-2.4030547347645478E-19</c:v>
                </c:pt>
                <c:pt idx="7989">
                  <c:v>-3.4757057168805258E-19</c:v>
                </c:pt>
                <c:pt idx="7990">
                  <c:v>-4.5342912454985034E-19</c:v>
                </c:pt>
                <c:pt idx="7991">
                  <c:v>-5.5779180613905686E-19</c:v>
                </c:pt>
                <c:pt idx="7992">
                  <c:v>-6.6057163935811719E-19</c:v>
                </c:pt>
                <c:pt idx="7993">
                  <c:v>-7.6168405745589919E-19</c:v>
                </c:pt>
                <c:pt idx="7994">
                  <c:v>-8.6104696258415967E-19</c:v>
                </c:pt>
                <c:pt idx="7995">
                  <c:v>-9.5858078136163734E-19</c:v>
                </c:pt>
                <c:pt idx="7996">
                  <c:v>-1.054208517421314E-18</c:v>
                </c:pt>
                <c:pt idx="7997">
                  <c:v>-1.147855800919577E-18</c:v>
                </c:pt>
                <c:pt idx="7998">
                  <c:v>-1.2394509349891821E-18</c:v>
                </c:pt>
                <c:pt idx="7999">
                  <c:v>-1.3289249391210989E-18</c:v>
                </c:pt>
                <c:pt idx="8000">
                  <c:v>-1.4162115894634461E-18</c:v>
                </c:pt>
                <c:pt idx="8001">
                  <c:v>-1.5012474560288601E-18</c:v>
                </c:pt>
                <c:pt idx="8002">
                  <c:v>-1.583971936804744E-18</c:v>
                </c:pt>
                <c:pt idx="8003">
                  <c:v>-1.664327288763926E-18</c:v>
                </c:pt>
                <c:pt idx="8004">
                  <c:v>-1.7422586557762919E-18</c:v>
                </c:pt>
                <c:pt idx="8005">
                  <c:v>-1.817714093424992E-18</c:v>
                </c:pt>
                <c:pt idx="8006">
                  <c:v>-1.890644590733796E-18</c:v>
                </c:pt>
                <c:pt idx="8007">
                  <c:v>-1.9610040888151351E-18</c:v>
                </c:pt>
                <c:pt idx="8008">
                  <c:v>-2.0287494964512471E-18</c:v>
                </c:pt>
                <c:pt idx="8009">
                  <c:v>-2.0938407026237609E-18</c:v>
                </c:pt>
                <c:pt idx="8010">
                  <c:v>-2.1562405860098338E-18</c:v>
                </c:pt>
                <c:pt idx="8011">
                  <c:v>-2.2159150214657691E-18</c:v>
                </c:pt>
                <c:pt idx="8012">
                  <c:v>-2.272832883521743E-18</c:v>
                </c:pt>
                <c:pt idx="8013">
                  <c:v>-2.3269660469140018E-18</c:v>
                </c:pt>
                <c:pt idx="8014">
                  <c:v>-2.378289384183449E-18</c:v>
                </c:pt>
                <c:pt idx="8015">
                  <c:v>-2.426780760372188E-18</c:v>
                </c:pt>
                <c:pt idx="8016">
                  <c:v>-2.472421024852053E-18</c:v>
                </c:pt>
                <c:pt idx="8017">
                  <c:v>-2.515194000321647E-18</c:v>
                </c:pt>
                <c:pt idx="8018">
                  <c:v>-2.5550864690108112E-18</c:v>
                </c:pt>
                <c:pt idx="8019">
                  <c:v>-2.5920881561337462E-18</c:v>
                </c:pt>
                <c:pt idx="8020">
                  <c:v>-2.6261917106343549E-18</c:v>
                </c:pt>
                <c:pt idx="8021">
                  <c:v>-2.6573926832695052E-18</c:v>
                </c:pt>
                <c:pt idx="8022">
                  <c:v>-2.6856895020781062E-18</c:v>
                </c:pt>
                <c:pt idx="8023">
                  <c:v>-2.7110834452859671E-18</c:v>
                </c:pt>
                <c:pt idx="8024">
                  <c:v>-2.7335786116983689E-18</c:v>
                </c:pt>
                <c:pt idx="8025">
                  <c:v>-2.753181888634272E-18</c:v>
                </c:pt>
                <c:pt idx="8026">
                  <c:v>-2.7699029174579E-18</c:v>
                </c:pt>
                <c:pt idx="8027">
                  <c:v>-2.783754056765255E-18</c:v>
                </c:pt>
                <c:pt idx="8028">
                  <c:v>-2.7947503432848381E-18</c:v>
                </c:pt>
                <c:pt idx="8029">
                  <c:v>-2.8029094505534611E-18</c:v>
                </c:pt>
                <c:pt idx="8030">
                  <c:v>-2.8082516454296361E-18</c:v>
                </c:pt>
                <c:pt idx="8031">
                  <c:v>-2.8107997425085091E-18</c:v>
                </c:pt>
                <c:pt idx="8032">
                  <c:v>-2.8105790565036859E-18</c:v>
                </c:pt>
                <c:pt idx="8033">
                  <c:v>-2.807617352662686E-18</c:v>
                </c:pt>
                <c:pt idx="8034">
                  <c:v>-2.801944795283968E-18</c:v>
                </c:pt>
                <c:pt idx="8035">
                  <c:v>-2.7935938944046629E-18</c:v>
                </c:pt>
                <c:pt idx="8036">
                  <c:v>-2.7825994507292732E-18</c:v>
                </c:pt>
                <c:pt idx="8037">
                  <c:v>-2.7689984988705611E-18</c:v>
                </c:pt>
                <c:pt idx="8038">
                  <c:v>-2.7528302489748479E-18</c:v>
                </c:pt>
                <c:pt idx="8039">
                  <c:v>-2.7341360268047529E-18</c:v>
                </c:pt>
                <c:pt idx="8040">
                  <c:v>-2.7129592123532149E-18</c:v>
                </c:pt>
                <c:pt idx="8041">
                  <c:v>-2.6893451770633192E-18</c:v>
                </c:pt>
                <c:pt idx="8042">
                  <c:v>-2.6633412197290811E-18</c:v>
                </c:pt>
                <c:pt idx="8043">
                  <c:v>-2.6349965011528721E-18</c:v>
                </c:pt>
                <c:pt idx="8044">
                  <c:v>-2.604361977635636E-18</c:v>
                </c:pt>
                <c:pt idx="8045">
                  <c:v>-2.5714903333764261E-18</c:v>
                </c:pt>
                <c:pt idx="8046">
                  <c:v>-2.5364359118580889E-18</c:v>
                </c:pt>
                <c:pt idx="8047">
                  <c:v>-2.4992546462961709E-18</c:v>
                </c:pt>
                <c:pt idx="8048">
                  <c:v>-2.460003989228233E-18</c:v>
                </c:pt>
                <c:pt idx="8049">
                  <c:v>-2.418742841320853E-18</c:v>
                </c:pt>
                <c:pt idx="8050">
                  <c:v>-2.3755314794715988E-18</c:v>
                </c:pt>
                <c:pt idx="8051">
                  <c:v>-2.330431484283154E-18</c:v>
                </c:pt>
                <c:pt idx="8052">
                  <c:v>-2.2835056669866209E-18</c:v>
                </c:pt>
                <c:pt idx="8053">
                  <c:v>-2.2348179958908289E-18</c:v>
                </c:pt>
                <c:pt idx="8054">
                  <c:v>-2.1844335224341309E-18</c:v>
                </c:pt>
                <c:pt idx="8055">
                  <c:v>-2.1324183069148351E-18</c:v>
                </c:pt>
                <c:pt idx="8056">
                  <c:v>-2.0788393439759452E-18</c:v>
                </c:pt>
                <c:pt idx="8057">
                  <c:v>-2.0237644879193972E-18</c:v>
                </c:pt>
                <c:pt idx="8058">
                  <c:v>-1.9672623779243702E-18</c:v>
                </c:pt>
                <c:pt idx="8059">
                  <c:v>-1.9094023632436319E-18</c:v>
                </c:pt>
                <c:pt idx="8060">
                  <c:v>-1.8502544284511271E-18</c:v>
                </c:pt>
                <c:pt idx="8061">
                  <c:v>-1.789889118813283E-18</c:v>
                </c:pt>
                <c:pt idx="8062">
                  <c:v>-1.72837746585562E-18</c:v>
                </c:pt>
                <c:pt idx="8063">
                  <c:v>-1.665790913195388E-18</c:v>
                </c:pt>
                <c:pt idx="8064">
                  <c:v>-1.602201242709965E-18</c:v>
                </c:pt>
                <c:pt idx="8065">
                  <c:v>-1.537680501109736E-18</c:v>
                </c:pt>
                <c:pt idx="8066">
                  <c:v>-1.472300926983107E-18</c:v>
                </c:pt>
                <c:pt idx="8067">
                  <c:v>-1.4061348783801429E-18</c:v>
                </c:pt>
                <c:pt idx="8068">
                  <c:v>-1.3392547610001719E-18</c:v>
                </c:pt>
                <c:pt idx="8069">
                  <c:v>-1.2717329570474241E-18</c:v>
                </c:pt>
                <c:pt idx="8070">
                  <c:v>-1.203641754817497E-18</c:v>
                </c:pt>
                <c:pt idx="8071">
                  <c:v>-1.13505327907611E-18</c:v>
                </c:pt>
                <c:pt idx="8072">
                  <c:v>-1.066039422290211E-18</c:v>
                </c:pt>
                <c:pt idx="8073">
                  <c:v>-9.9667177677007492E-19</c:v>
                </c:pt>
                <c:pt idx="8074">
                  <c:v>-9.2702156777956151E-19</c:v>
                </c:pt>
                <c:pt idx="8075">
                  <c:v>-8.5715958767018717E-19</c:v>
                </c:pt>
                <c:pt idx="8076">
                  <c:v>-7.8715613109310961E-19</c:v>
                </c:pt>
                <c:pt idx="8077">
                  <c:v>-7.1708093134153488E-19</c:v>
                </c:pt>
                <c:pt idx="8078">
                  <c:v>-6.4700309787443106E-19</c:v>
                </c:pt>
                <c:pt idx="8079">
                  <c:v>-5.769910550707736E-19</c:v>
                </c:pt>
                <c:pt idx="8080">
                  <c:v>-5.0711248226185534E-19</c:v>
                </c:pt>
                <c:pt idx="8081">
                  <c:v>-4.3743425508747512E-19</c:v>
                </c:pt>
                <c:pt idx="8082">
                  <c:v>-3.6802238822007058E-19</c:v>
                </c:pt>
                <c:pt idx="8083">
                  <c:v>-2.9894197949908608E-19</c:v>
                </c:pt>
                <c:pt idx="8084">
                  <c:v>-2.302571555160712E-19</c:v>
                </c:pt>
                <c:pt idx="8085">
                  <c:v>-1.6203101868918491E-19</c:v>
                </c:pt>
                <c:pt idx="8086">
                  <c:v>-9.4325595863942392E-20</c:v>
                </c:pt>
                <c:pt idx="8087">
                  <c:v>-2.7201788475186838E-20</c:v>
                </c:pt>
                <c:pt idx="8088">
                  <c:v>3.9280675696607252E-20</c:v>
                </c:pt>
                <c:pt idx="8089">
                  <c:v>1.0506328914347349E-19</c:v>
                </c:pt>
                <c:pt idx="8090">
                  <c:v>1.7008880959321041E-19</c:v>
                </c:pt>
                <c:pt idx="8091">
                  <c:v>2.3430130329033701E-19</c:v>
                </c:pt>
                <c:pt idx="8092">
                  <c:v>2.9764618656924119E-19</c:v>
                </c:pt>
                <c:pt idx="8093">
                  <c:v>3.6007026569593938E-19</c:v>
                </c:pt>
                <c:pt idx="8094">
                  <c:v>4.2152177495678561E-19</c:v>
                </c:pt>
                <c:pt idx="8095">
                  <c:v>4.8195041297439991E-19</c:v>
                </c:pt>
                <c:pt idx="8096">
                  <c:v>5.4130737723300832E-19</c:v>
                </c:pt>
                <c:pt idx="8097">
                  <c:v>5.9954539679731425E-19</c:v>
                </c:pt>
                <c:pt idx="8098">
                  <c:v>6.5661876321094027E-19</c:v>
                </c:pt>
                <c:pt idx="8099">
                  <c:v>7.1248335956239729E-19</c:v>
                </c:pt>
                <c:pt idx="8100">
                  <c:v>7.670966877084441E-19</c:v>
                </c:pt>
                <c:pt idx="8101">
                  <c:v>8.2041789364660144E-19</c:v>
                </c:pt>
                <c:pt idx="8102">
                  <c:v>8.7240779103047197E-19</c:v>
                </c:pt>
                <c:pt idx="8103">
                  <c:v>9.2302888282339416E-19</c:v>
                </c:pt>
                <c:pt idx="8104">
                  <c:v>9.7224538108781921E-19</c:v>
                </c:pt>
                <c:pt idx="8105">
                  <c:v>1.020023224909646E-18</c:v>
                </c:pt>
                <c:pt idx="8106">
                  <c:v>1.0663300964585751E-18</c:v>
                </c:pt>
                <c:pt idx="8107">
                  <c:v>1.11113543518736E-18</c:v>
                </c:pt>
                <c:pt idx="8108">
                  <c:v>1.1544104501746001E-18</c:v>
                </c:pt>
                <c:pt idx="8109">
                  <c:v>1.196128130617521E-18</c:v>
                </c:pt>
                <c:pt idx="8110">
                  <c:v>1.2362632544828919E-18</c:v>
                </c:pt>
                <c:pt idx="8111">
                  <c:v>1.2747923953259709E-18</c:v>
                </c:pt>
                <c:pt idx="8112">
                  <c:v>1.3116939272890481E-18</c:v>
                </c:pt>
                <c:pt idx="8113">
                  <c:v>1.346948028292828E-18</c:v>
                </c:pt>
                <c:pt idx="8114">
                  <c:v>1.3805366814355029E-18</c:v>
                </c:pt>
                <c:pt idx="8115">
                  <c:v>1.41244367461601E-18</c:v>
                </c:pt>
                <c:pt idx="8116">
                  <c:v>1.4426545983994749E-18</c:v>
                </c:pt>
                <c:pt idx="8117">
                  <c:v>1.4711568421444569E-18</c:v>
                </c:pt>
                <c:pt idx="8118">
                  <c:v>1.4979395884130321E-18</c:v>
                </c:pt>
                <c:pt idx="8119">
                  <c:v>1.522993805686284E-18</c:v>
                </c:pt>
                <c:pt idx="8120">
                  <c:v>1.5463122394091591E-18</c:v>
                </c:pt>
                <c:pt idx="8121">
                  <c:v>1.5678894013900569E-18</c:v>
                </c:pt>
                <c:pt idx="8122">
                  <c:v>1.587721557581869E-18</c:v>
                </c:pt>
                <c:pt idx="8123">
                  <c:v>1.605806714272494E-18</c:v>
                </c:pt>
                <c:pt idx="8124">
                  <c:v>1.6221446027141459E-18</c:v>
                </c:pt>
                <c:pt idx="8125">
                  <c:v>1.636736662221979E-18</c:v>
                </c:pt>
                <c:pt idx="8126">
                  <c:v>1.649586021773756E-18</c:v>
                </c:pt>
                <c:pt idx="8127">
                  <c:v>1.660697480143452E-18</c:v>
                </c:pt>
                <c:pt idx="8128">
                  <c:v>1.670077484602742E-18</c:v>
                </c:pt>
                <c:pt idx="8129">
                  <c:v>1.6777341082254439E-18</c:v>
                </c:pt>
                <c:pt idx="8130">
                  <c:v>1.6836770258309351E-18</c:v>
                </c:pt>
                <c:pt idx="8131">
                  <c:v>1.687917488603595E-18</c:v>
                </c:pt>
                <c:pt idx="8132">
                  <c:v>1.6904682974261991E-18</c:v>
                </c:pt>
                <c:pt idx="8133">
                  <c:v>1.6913437749660989E-18</c:v>
                </c:pt>
                <c:pt idx="8134">
                  <c:v>1.690559736553838E-18</c:v>
                </c:pt>
                <c:pt idx="8135">
                  <c:v>1.688133459894646E-18</c:v>
                </c:pt>
                <c:pt idx="8136">
                  <c:v>1.684083653653981E-18</c:v>
                </c:pt>
                <c:pt idx="8137">
                  <c:v>1.678430424958992E-18</c:v>
                </c:pt>
                <c:pt idx="8138">
                  <c:v>1.671195245858405E-18</c:v>
                </c:pt>
                <c:pt idx="8139">
                  <c:v>1.6624009187839291E-18</c:v>
                </c:pt>
                <c:pt idx="8140">
                  <c:v>1.6520715410568329E-18</c:v>
                </c:pt>
                <c:pt idx="8141">
                  <c:v>1.6402324684838381E-18</c:v>
                </c:pt>
                <c:pt idx="8142">
                  <c:v>1.626910278086908E-18</c:v>
                </c:pt>
                <c:pt idx="8143">
                  <c:v>1.612132730011947E-18</c:v>
                </c:pt>
                <c:pt idx="8144">
                  <c:v>1.5959287286617441E-18</c:v>
                </c:pt>
                <c:pt idx="8145">
                  <c:v>1.5783282830988159E-18</c:v>
                </c:pt>
                <c:pt idx="8146">
                  <c:v>1.559362466764074E-18</c:v>
                </c:pt>
                <c:pt idx="8147">
                  <c:v>1.5390633765574211E-18</c:v>
                </c:pt>
                <c:pt idx="8148">
                  <c:v>1.5174640913265819E-18</c:v>
                </c:pt>
                <c:pt idx="8149">
                  <c:v>1.4945986298105611E-18</c:v>
                </c:pt>
                <c:pt idx="8150">
                  <c:v>1.470501908084207E-18</c:v>
                </c:pt>
                <c:pt idx="8151">
                  <c:v>1.4452096965503851E-18</c:v>
                </c:pt>
                <c:pt idx="8152">
                  <c:v>1.4187585765262291E-18</c:v>
                </c:pt>
                <c:pt idx="8153">
                  <c:v>1.3911858964698941E-18</c:v>
                </c:pt>
                <c:pt idx="8154">
                  <c:v>1.3625297278941031E-18</c:v>
                </c:pt>
                <c:pt idx="8155">
                  <c:v>1.3328288210126391E-18</c:v>
                </c:pt>
                <c:pt idx="8156">
                  <c:v>1.302122560165724E-18</c:v>
                </c:pt>
                <c:pt idx="8157">
                  <c:v>1.270450919070008E-18</c:v>
                </c:pt>
                <c:pt idx="8158">
                  <c:v>1.2378544159385569E-18</c:v>
                </c:pt>
                <c:pt idx="8159">
                  <c:v>1.20437406851598E-18</c:v>
                </c:pt>
                <c:pt idx="8160">
                  <c:v>1.1700513490733941E-18</c:v>
                </c:pt>
                <c:pt idx="8161">
                  <c:v>1.1349281394075651E-18</c:v>
                </c:pt>
                <c:pt idx="8162">
                  <c:v>1.0990466858881069E-18</c:v>
                </c:pt>
                <c:pt idx="8163">
                  <c:v>1.062449554596138E-18</c:v>
                </c:pt>
                <c:pt idx="8164">
                  <c:v>1.0251795865972561E-18</c:v>
                </c:pt>
                <c:pt idx="8165">
                  <c:v>9.8727985339117189E-19</c:v>
                </c:pt>
                <c:pt idx="8166">
                  <c:v>9.4879361257970912E-19</c:v>
                </c:pt>
                <c:pt idx="8167">
                  <c:v>9.0976426379427648E-19</c:v>
                </c:pt>
                <c:pt idx="8168">
                  <c:v>8.7023530492324176E-19</c:v>
                </c:pt>
                <c:pt idx="8169">
                  <c:v>8.3025028867894916E-19</c:v>
                </c:pt>
                <c:pt idx="8170">
                  <c:v>7.8985277954339315E-19</c:v>
                </c:pt>
                <c:pt idx="8171">
                  <c:v>7.4908631113080061E-19</c:v>
                </c:pt>
                <c:pt idx="8172">
                  <c:v>7.0799434400459265E-19</c:v>
                </c:pt>
                <c:pt idx="8173">
                  <c:v>6.6662022398537254E-19</c:v>
                </c:pt>
                <c:pt idx="8174">
                  <c:v>6.2500714098574907E-19</c:v>
                </c:pt>
                <c:pt idx="8175">
                  <c:v>5.8319808840693235E-19</c:v>
                </c:pt>
                <c:pt idx="8176">
                  <c:v>5.4123582313114013E-19</c:v>
                </c:pt>
                <c:pt idx="8177">
                  <c:v>4.9916282614293813E-19</c:v>
                </c:pt>
                <c:pt idx="8178">
                  <c:v>4.5702126381168727E-19</c:v>
                </c:pt>
                <c:pt idx="8179">
                  <c:v>4.148529498663125E-19</c:v>
                </c:pt>
                <c:pt idx="8180">
                  <c:v>3.7269930809261741E-19</c:v>
                </c:pt>
                <c:pt idx="8181">
                  <c:v>3.306013357823625E-19</c:v>
                </c:pt>
                <c:pt idx="8182">
                  <c:v>2.8859956796230418E-19</c:v>
                </c:pt>
                <c:pt idx="8183">
                  <c:v>2.4673404243034438E-19</c:v>
                </c:pt>
                <c:pt idx="8184">
                  <c:v>2.0504426562488871E-19</c:v>
                </c:pt>
                <c:pt idx="8185">
                  <c:v>1.635691793524327E-19</c:v>
                </c:pt>
                <c:pt idx="8186">
                  <c:v>1.223471283973137E-19</c:v>
                </c:pt>
                <c:pt idx="8187">
                  <c:v>8.1415829036462073E-20</c:v>
                </c:pt>
                <c:pt idx="8188">
                  <c:v>4.0812338480880728E-20</c:v>
                </c:pt>
                <c:pt idx="8189">
                  <c:v>5.7302526445436134E-22</c:v>
                </c:pt>
                <c:pt idx="8190">
                  <c:v>-3.9266459400433423E-20</c:v>
                </c:pt>
                <c:pt idx="8191">
                  <c:v>-7.8671209282138533E-20</c:v>
                </c:pt>
                <c:pt idx="8192">
                  <c:v>-1.176070897866562E-19</c:v>
                </c:pt>
                <c:pt idx="8193">
                  <c:v>-1.5604076359613771E-19</c:v>
                </c:pt>
                <c:pt idx="8194">
                  <c:v>-1.9393971527413231E-19</c:v>
                </c:pt>
                <c:pt idx="8195">
                  <c:v>-2.3127227482382161E-19</c:v>
                </c:pt>
                <c:pt idx="8196">
                  <c:v>-2.680076401866696E-19</c:v>
                </c:pt>
                <c:pt idx="8197">
                  <c:v>-3.0411589867007189E-19</c:v>
                </c:pt>
                <c:pt idx="8198">
                  <c:v>-3.395680472937479E-19</c:v>
                </c:pt>
                <c:pt idx="8199">
                  <c:v>-3.743360120457742E-19</c:v>
                </c:pt>
                <c:pt idx="8200">
                  <c:v>-4.0839266604031571E-19</c:v>
                </c:pt>
                <c:pt idx="8201">
                  <c:v>-4.417118465702586E-19</c:v>
                </c:pt>
                <c:pt idx="8202">
                  <c:v>-4.7426837104909905E-19</c:v>
                </c:pt>
                <c:pt idx="8203">
                  <c:v>-5.0603805183757819E-19</c:v>
                </c:pt>
                <c:pt idx="8204">
                  <c:v>-5.3699770995168893E-19</c:v>
                </c:pt>
                <c:pt idx="8205">
                  <c:v>-5.6712518764980873E-19</c:v>
                </c:pt>
                <c:pt idx="8206">
                  <c:v>-5.9639935989782138E-19</c:v>
                </c:pt>
                <c:pt idx="8207">
                  <c:v>-6.2480014471220525E-19</c:v>
                </c:pt>
                <c:pt idx="8208">
                  <c:v>-6.5230851238215517E-19</c:v>
                </c:pt>
                <c:pt idx="8209">
                  <c:v>-6.7890649357289156E-19</c:v>
                </c:pt>
                <c:pt idx="8210">
                  <c:v>-7.0457718631338001E-19</c:v>
                </c:pt>
                <c:pt idx="8211">
                  <c:v>-7.2930476187274088E-19</c:v>
                </c:pt>
                <c:pt idx="8212">
                  <c:v>-7.5307446953067191E-19</c:v>
                </c:pt>
                <c:pt idx="8213">
                  <c:v>-7.7587264024823162E-19</c:v>
                </c:pt>
                <c:pt idx="8214">
                  <c:v>-7.9768668924634319E-19</c:v>
                </c:pt>
                <c:pt idx="8215">
                  <c:v>-8.185051175003695E-19</c:v>
                </c:pt>
                <c:pt idx="8216">
                  <c:v>-8.3831751216008683E-19</c:v>
                </c:pt>
                <c:pt idx="8217">
                  <c:v>-8.571145459053389E-19</c:v>
                </c:pt>
                <c:pt idx="8218">
                  <c:v>-8.7488797524859098E-19</c:v>
                </c:pt>
                <c:pt idx="8219">
                  <c:v>-8.9163063779651932E-19</c:v>
                </c:pt>
                <c:pt idx="8220">
                  <c:v>-9.0733644848366515E-19</c:v>
                </c:pt>
                <c:pt idx="8221">
                  <c:v>-9.220003947920602E-19</c:v>
                </c:pt>
                <c:pt idx="8222">
                  <c:v>-9.3561853097157612E-19</c:v>
                </c:pt>
                <c:pt idx="8223">
                  <c:v>-9.4818797127658391E-19</c:v>
                </c:pt>
                <c:pt idx="8224">
                  <c:v>-9.5970688223531214E-19</c:v>
                </c:pt>
                <c:pt idx="8225">
                  <c:v>-9.7017447396907345E-19</c:v>
                </c:pt>
                <c:pt idx="8226">
                  <c:v>-9.7959099057928723E-19</c:v>
                </c:pt>
                <c:pt idx="8227">
                  <c:v>-9.879576996209549E-19</c:v>
                </c:pt>
                <c:pt idx="8228">
                  <c:v>-9.9527688068195319E-19</c:v>
                </c:pt>
                <c:pt idx="8229">
                  <c:v>-1.00155181308819E-18</c:v>
                </c:pt>
                <c:pt idx="8230">
                  <c:v>-1.00678676275532E-18</c:v>
                </c:pt>
                <c:pt idx="8231">
                  <c:v>-1.010986968208343E-18</c:v>
                </c:pt>
                <c:pt idx="8232">
                  <c:v>-1.0141586257910181E-18</c:v>
                </c:pt>
                <c:pt idx="8233">
                  <c:v>-1.0163088740875771E-18</c:v>
                </c:pt>
                <c:pt idx="8234">
                  <c:v>-1.0174457775797939E-18</c:v>
                </c:pt>
                <c:pt idx="8235">
                  <c:v>-1.0175783095629651E-18</c:v>
                </c:pt>
                <c:pt idx="8236">
                  <c:v>-1.01671633434484E-18</c:v>
                </c:pt>
                <c:pt idx="8237">
                  <c:v>-1.014870588752028E-18</c:v>
                </c:pt>
                <c:pt idx="8238">
                  <c:v>-1.01205266296881E-18</c:v>
                </c:pt>
                <c:pt idx="8239">
                  <c:v>-1.008274980733702E-18</c:v>
                </c:pt>
                <c:pt idx="8240">
                  <c:v>-1.0035507789194909E-18</c:v>
                </c:pt>
                <c:pt idx="8241">
                  <c:v>-9.9789408652281176E-19</c:v>
                </c:pt>
                <c:pt idx="8242">
                  <c:v>-9.9131970308963753E-19</c:v>
                </c:pt>
                <c:pt idx="8243">
                  <c:v>-9.8384317660336583E-19</c:v>
                </c:pt>
                <c:pt idx="8244">
                  <c:v>-9.7548078086241904E-19</c:v>
                </c:pt>
                <c:pt idx="8245">
                  <c:v>-9.662494923745248E-19</c:v>
                </c:pt>
                <c:pt idx="8246">
                  <c:v>-9.5616696679503537E-19</c:v>
                </c:pt>
                <c:pt idx="8247">
                  <c:v>-9.4525151493682054E-19</c:v>
                </c:pt>
                <c:pt idx="8248">
                  <c:v>-9.3352207837941122E-19</c:v>
                </c:pt>
                <c:pt idx="8249">
                  <c:v>-9.2099820470518805E-19</c:v>
                </c:pt>
                <c:pt idx="8250">
                  <c:v>-9.0770002239049695E-19</c:v>
                </c:pt>
                <c:pt idx="8251">
                  <c:v>-8.9364821537963022E-19</c:v>
                </c:pt>
                <c:pt idx="8252">
                  <c:v>-8.7886399736964717E-19</c:v>
                </c:pt>
                <c:pt idx="8253">
                  <c:v>-8.633690858340096E-19</c:v>
                </c:pt>
                <c:pt idx="8254">
                  <c:v>-8.4718567581298502E-19</c:v>
                </c:pt>
                <c:pt idx="8255">
                  <c:v>-8.3033641349871904E-19</c:v>
                </c:pt>
                <c:pt idx="8256">
                  <c:v>-8.1284436964280238E-19</c:v>
                </c:pt>
                <c:pt idx="8257">
                  <c:v>-7.9473301281405362E-19</c:v>
                </c:pt>
                <c:pt idx="8258">
                  <c:v>-7.7602618253410931E-19</c:v>
                </c:pt>
                <c:pt idx="8259">
                  <c:v>-7.5674806231825781E-19</c:v>
                </c:pt>
                <c:pt idx="8260">
                  <c:v>-7.3692315264877266E-19</c:v>
                </c:pt>
                <c:pt idx="8261">
                  <c:v>-7.1657624390779589E-19</c:v>
                </c:pt>
                <c:pt idx="8262">
                  <c:v>-6.9573238929659241E-19</c:v>
                </c:pt>
                <c:pt idx="8263">
                  <c:v>-6.7441687776774227E-19</c:v>
                </c:pt>
                <c:pt idx="8264">
                  <c:v>-6.526552069965619E-19</c:v>
                </c:pt>
                <c:pt idx="8265">
                  <c:v>-6.3047305641774375E-19</c:v>
                </c:pt>
                <c:pt idx="8266">
                  <c:v>-6.0789626035288298E-19</c:v>
                </c:pt>
                <c:pt idx="8267">
                  <c:v>-5.8495078125421564E-19</c:v>
                </c:pt>
                <c:pt idx="8268">
                  <c:v>-5.6166268308952604E-19</c:v>
                </c:pt>
                <c:pt idx="8269">
                  <c:v>-5.3805810489279678E-19</c:v>
                </c:pt>
                <c:pt idx="8270">
                  <c:v>-5.1416323450476689E-19</c:v>
                </c:pt>
                <c:pt idx="8271">
                  <c:v>-4.9000428252713901E-19</c:v>
                </c:pt>
                <c:pt idx="8272">
                  <c:v>-4.6560745651373103E-19</c:v>
                </c:pt>
                <c:pt idx="8273">
                  <c:v>-4.40998935421405E-19</c:v>
                </c:pt>
                <c:pt idx="8274">
                  <c:v>-4.1620484434312488E-19</c:v>
                </c:pt>
                <c:pt idx="8275">
                  <c:v>-3.9125122954499779E-19</c:v>
                </c:pt>
                <c:pt idx="8276">
                  <c:v>-3.6616403382863782E-19</c:v>
                </c:pt>
                <c:pt idx="8277">
                  <c:v>-3.4096907223966312E-19</c:v>
                </c:pt>
                <c:pt idx="8278">
                  <c:v>-3.1569200814259211E-19</c:v>
                </c:pt>
                <c:pt idx="8279">
                  <c:v>-2.9035832968184262E-19</c:v>
                </c:pt>
                <c:pt idx="8280">
                  <c:v>-2.649933266479698E-19</c:v>
                </c:pt>
                <c:pt idx="8281">
                  <c:v>-2.3962206776768699E-19</c:v>
                </c:pt>
                <c:pt idx="8282">
                  <c:v>-2.142693784356214E-19</c:v>
                </c:pt>
                <c:pt idx="8283">
                  <c:v>-1.8895981890514051E-19</c:v>
                </c:pt>
                <c:pt idx="8284">
                  <c:v>-1.637176629549716E-19</c:v>
                </c:pt>
                <c:pt idx="8285">
                  <c:v>-1.3856687704769891E-19</c:v>
                </c:pt>
                <c:pt idx="8286">
                  <c:v>-1.1353109999558731E-19</c:v>
                </c:pt>
                <c:pt idx="8287">
                  <c:v>-8.8633623148532581E-20</c:v>
                </c:pt>
                <c:pt idx="8288">
                  <c:v>-6.3897371118277902E-20</c:v>
                </c:pt>
                <c:pt idx="8289">
                  <c:v>-3.9344883052376333E-20</c:v>
                </c:pt>
                <c:pt idx="8290">
                  <c:v>-1.4998294470705339E-20</c:v>
                </c:pt>
                <c:pt idx="8291">
                  <c:v>9.1206803233356045E-21</c:v>
                </c:pt>
                <c:pt idx="8292">
                  <c:v>3.2990765245495342E-20</c:v>
                </c:pt>
                <c:pt idx="8293">
                  <c:v>5.6591138836446258E-20</c:v>
                </c:pt>
                <c:pt idx="8294">
                  <c:v>7.990145006059112E-20</c:v>
                </c:pt>
                <c:pt idx="8295">
                  <c:v>1.029018334885207E-19</c:v>
                </c:pt>
                <c:pt idx="8296">
                  <c:v>1.2557292385443681E-19</c:v>
                </c:pt>
                <c:pt idx="8297">
                  <c:v>1.478958699805502E-19</c:v>
                </c:pt>
                <c:pt idx="8298">
                  <c:v>1.6985234806116391E-19</c:v>
                </c:pt>
                <c:pt idx="8299">
                  <c:v>1.914245742998442E-19</c:v>
                </c:pt>
                <c:pt idx="8300">
                  <c:v>2.125953168937849E-19</c:v>
                </c:pt>
                <c:pt idx="8301">
                  <c:v>2.333479073601613E-19</c:v>
                </c:pt>
                <c:pt idx="8302">
                  <c:v>2.5366625119996751E-19</c:v>
                </c:pt>
                <c:pt idx="8303">
                  <c:v>2.735348378955197E-19</c:v>
                </c:pt>
                <c:pt idx="8304">
                  <c:v>2.929387502384998E-19</c:v>
                </c:pt>
                <c:pt idx="8305">
                  <c:v>3.118636729860932E-19</c:v>
                </c:pt>
                <c:pt idx="8306">
                  <c:v>3.302959008434611E-19</c:v>
                </c:pt>
                <c:pt idx="8307">
                  <c:v>3.4822234577145518E-19</c:v>
                </c:pt>
                <c:pt idx="8308">
                  <c:v>3.6563054361916101E-19</c:v>
                </c:pt>
                <c:pt idx="8309">
                  <c:v>3.825086600815094E-19</c:v>
                </c:pt>
                <c:pt idx="8310">
                  <c:v>3.9884549598286078E-19</c:v>
                </c:pt>
                <c:pt idx="8311">
                  <c:v>4.146304918881105E-19</c:v>
                </c:pt>
                <c:pt idx="8312">
                  <c:v>4.2985373204350498E-19</c:v>
                </c:pt>
                <c:pt idx="8313">
                  <c:v>4.4450594764999431E-19</c:v>
                </c:pt>
                <c:pt idx="8314">
                  <c:v>4.585785194725648E-19</c:v>
                </c:pt>
                <c:pt idx="8315">
                  <c:v>4.7206347978961431E-19</c:v>
                </c:pt>
                <c:pt idx="8316">
                  <c:v>4.84953513687033E-19</c:v>
                </c:pt>
                <c:pt idx="8317">
                  <c:v>4.9724195970224701E-19</c:v>
                </c:pt>
                <c:pt idx="8318">
                  <c:v>5.0892280982406448E-19</c:v>
                </c:pt>
                <c:pt idx="8319">
                  <c:v>5.1999070885473438E-19</c:v>
                </c:pt>
                <c:pt idx="8320">
                  <c:v>5.3044095314118595E-19</c:v>
                </c:pt>
                <c:pt idx="8321">
                  <c:v>5.4026948868296427E-19</c:v>
                </c:pt>
                <c:pt idx="8322">
                  <c:v>5.494729086249122E-19</c:v>
                </c:pt>
                <c:pt idx="8323">
                  <c:v>5.5804845014316404E-19</c:v>
                </c:pt>
                <c:pt idx="8324">
                  <c:v>5.6599399073353113E-19</c:v>
                </c:pt>
                <c:pt idx="8325">
                  <c:v>5.7330804391184571E-19</c:v>
                </c:pt>
                <c:pt idx="8326">
                  <c:v>5.7998975433631138E-19</c:v>
                </c:pt>
                <c:pt idx="8327">
                  <c:v>5.8603889236237246E-19</c:v>
                </c:pt>
                <c:pt idx="8328">
                  <c:v>5.9145584804106304E-19</c:v>
                </c:pt>
                <c:pt idx="8329">
                  <c:v>5.9624162457223088E-19</c:v>
                </c:pt>
                <c:pt idx="8330">
                  <c:v>6.0039783122445022E-19</c:v>
                </c:pt>
                <c:pt idx="8331">
                  <c:v>6.0392667573384068E-19</c:v>
                </c:pt>
                <c:pt idx="8332">
                  <c:v>6.0683095619439601E-19</c:v>
                </c:pt>
                <c:pt idx="8333">
                  <c:v>6.0911405245279727E-19</c:v>
                </c:pt>
                <c:pt idx="8334">
                  <c:v>6.1077991702104025E-19</c:v>
                </c:pt>
                <c:pt idx="8335">
                  <c:v>6.1183306552054468E-19</c:v>
                </c:pt>
                <c:pt idx="8336">
                  <c:v>6.1227856667173247E-19</c:v>
                </c:pt>
                <c:pt idx="8337">
                  <c:v>6.1212203184337091E-19</c:v>
                </c:pt>
                <c:pt idx="8338">
                  <c:v>6.1136960417625868E-19</c:v>
                </c:pt>
                <c:pt idx="8339">
                  <c:v>6.1002794729610695E-19</c:v>
                </c:pt>
                <c:pt idx="8340">
                  <c:v>6.0810423363071897E-19</c:v>
                </c:pt>
                <c:pt idx="8341">
                  <c:v>6.0560613234681075E-19</c:v>
                </c:pt>
                <c:pt idx="8342">
                  <c:v>6.0254179692202635E-19</c:v>
                </c:pt>
                <c:pt idx="8343">
                  <c:v>5.9891985236791465E-19</c:v>
                </c:pt>
                <c:pt idx="8344">
                  <c:v>5.9474938211980437E-19</c:v>
                </c:pt>
                <c:pt idx="8345">
                  <c:v>5.9003991460969254E-19</c:v>
                </c:pt>
                <c:pt idx="8346">
                  <c:v>5.8480140953840491E-19</c:v>
                </c:pt>
                <c:pt idx="8347">
                  <c:v>5.7904424386341696E-19</c:v>
                </c:pt>
                <c:pt idx="8348">
                  <c:v>5.7277919751884415E-19</c:v>
                </c:pt>
                <c:pt idx="8349">
                  <c:v>5.6601743888420136E-19</c:v>
                </c:pt>
                <c:pt idx="8350">
                  <c:v>5.5877051001861777E-19</c:v>
                </c:pt>
                <c:pt idx="8351">
                  <c:v>5.510503116772484E-19</c:v>
                </c:pt>
                <c:pt idx="8352">
                  <c:v>5.4286908812667749E-19</c:v>
                </c:pt>
                <c:pt idx="8353">
                  <c:v>5.3423941177613299E-19</c:v>
                </c:pt>
                <c:pt idx="8354">
                  <c:v>5.2517416764134518E-19</c:v>
                </c:pt>
                <c:pt idx="8355">
                  <c:v>5.1568653765787925E-19</c:v>
                </c:pt>
                <c:pt idx="8356">
                  <c:v>5.0578998486074831E-19</c:v>
                </c:pt>
                <c:pt idx="8357">
                  <c:v>4.9549823744708249E-19</c:v>
                </c:pt>
                <c:pt idx="8358">
                  <c:v>4.8482527273856778E-19</c:v>
                </c:pt>
                <c:pt idx="8359">
                  <c:v>4.7378530106030939E-19</c:v>
                </c:pt>
                <c:pt idx="8360">
                  <c:v>4.6239274955268449E-19</c:v>
                </c:pt>
                <c:pt idx="8361">
                  <c:v>4.5066224593265029E-19</c:v>
                </c:pt>
                <c:pt idx="8362">
                  <c:v>4.386086022208616E-19</c:v>
                </c:pt>
                <c:pt idx="8363">
                  <c:v>4.2624679845081952E-19</c:v>
                </c:pt>
                <c:pt idx="8364">
                  <c:v>4.1359196637613109E-19</c:v>
                </c:pt>
                <c:pt idx="8365">
                  <c:v>4.006593731918012E-19</c:v>
                </c:pt>
                <c:pt idx="8366">
                  <c:v>3.8746440528530429E-19</c:v>
                </c:pt>
                <c:pt idx="8367">
                  <c:v>3.7402255203300149E-19</c:v>
                </c:pt>
                <c:pt idx="8368">
                  <c:v>3.6034938965726412E-19</c:v>
                </c:pt>
                <c:pt idx="8369">
                  <c:v>3.4646056515945781E-19</c:v>
                </c:pt>
                <c:pt idx="8370">
                  <c:v>3.323717803437141E-19</c:v>
                </c:pt>
                <c:pt idx="8371">
                  <c:v>3.180987759461779E-19</c:v>
                </c:pt>
                <c:pt idx="8372">
                  <c:v>3.036573158841729E-19</c:v>
                </c:pt>
                <c:pt idx="8373">
                  <c:v>2.8906317163946591E-19</c:v>
                </c:pt>
                <c:pt idx="8374">
                  <c:v>2.743321067895353E-19</c:v>
                </c:pt>
                <c:pt idx="8375">
                  <c:v>2.5947986170047271E-19</c:v>
                </c:pt>
                <c:pt idx="8376">
                  <c:v>2.4452213839484658E-19</c:v>
                </c:pt>
                <c:pt idx="8377">
                  <c:v>2.2947458560755809E-19</c:v>
                </c:pt>
                <c:pt idx="8378">
                  <c:v>2.1435278404240369E-19</c:v>
                </c:pt>
                <c:pt idx="8379">
                  <c:v>1.9917223184173849E-19</c:v>
                </c:pt>
                <c:pt idx="8380">
                  <c:v>1.839483302813011E-19</c:v>
                </c:pt>
                <c:pt idx="8381">
                  <c:v>1.686963697019222E-19</c:v>
                </c:pt>
                <c:pt idx="8382">
                  <c:v>1.5343151568949081E-19</c:v>
                </c:pt>
                <c:pt idx="8383">
                  <c:v>1.381687955141973E-19</c:v>
                </c:pt>
                <c:pt idx="8384">
                  <c:v>1.229230848397083E-19</c:v>
                </c:pt>
                <c:pt idx="8385">
                  <c:v>1.077090947125604E-19</c:v>
                </c:pt>
                <c:pt idx="8386">
                  <c:v>9.2541358841683188E-20</c:v>
                </c:pt>
                <c:pt idx="8387">
                  <c:v>7.7434221177579982E-20</c:v>
                </c:pt>
                <c:pt idx="8388">
                  <c:v>6.2401823800308119E-20</c:v>
                </c:pt>
                <c:pt idx="8389">
                  <c:v>4.7458095125007748E-20</c:v>
                </c:pt>
                <c:pt idx="8390">
                  <c:v>3.2616738433331257E-20</c:v>
                </c:pt>
                <c:pt idx="8391">
                  <c:v>1.7891220738724261E-20</c:v>
                </c:pt>
                <c:pt idx="8392">
                  <c:v>3.2947619931040359E-21</c:v>
                </c:pt>
                <c:pt idx="8393">
                  <c:v>-1.1159675357926729E-20</c:v>
                </c:pt>
                <c:pt idx="8394">
                  <c:v>-2.5459396464604701E-20</c:v>
                </c:pt>
                <c:pt idx="8395">
                  <c:v>-3.9591983800956169E-20</c:v>
                </c:pt>
                <c:pt idx="8396">
                  <c:v>-5.3545306525275847E-20</c:v>
                </c:pt>
                <c:pt idx="8397">
                  <c:v>-6.7307529467654527E-20</c:v>
                </c:pt>
                <c:pt idx="8398">
                  <c:v>-8.0867121739494282E-20</c:v>
                </c:pt>
                <c:pt idx="8399">
                  <c:v>-9.4212864960369489E-20</c:v>
                </c:pt>
                <c:pt idx="8400">
                  <c:v>-1.073338610980113E-19</c:v>
                </c:pt>
                <c:pt idx="8401">
                  <c:v>-1.202195399176134E-19</c:v>
                </c:pt>
                <c:pt idx="8402">
                  <c:v>-1.328596660370745E-19</c:v>
                </c:pt>
                <c:pt idx="8403">
                  <c:v>-1.4524434558521431E-19</c:v>
                </c:pt>
                <c:pt idx="8404">
                  <c:v>-1.573640324604128E-19</c:v>
                </c:pt>
                <c:pt idx="8405">
                  <c:v>-1.692095341875416E-19</c:v>
                </c:pt>
                <c:pt idx="8406">
                  <c:v>-1.8077201737146661E-19</c:v>
                </c:pt>
                <c:pt idx="8407">
                  <c:v>-1.9204301274581469E-19</c:v>
                </c:pt>
                <c:pt idx="8408">
                  <c:v>-2.0301441981610309E-19</c:v>
                </c:pt>
                <c:pt idx="8409">
                  <c:v>-2.136785110967352E-19</c:v>
                </c:pt>
                <c:pt idx="8410">
                  <c:v>-2.2402793594176991E-19</c:v>
                </c:pt>
                <c:pt idx="8411">
                  <c:v>-2.3405572396976682E-19</c:v>
                </c:pt>
                <c:pt idx="8412">
                  <c:v>-2.437552880834026E-19</c:v>
                </c:pt>
                <c:pt idx="8413">
                  <c:v>-2.5312042708494552E-19</c:v>
                </c:pt>
                <c:pt idx="8414">
                  <c:v>-2.621453278890544E-19</c:v>
                </c:pt>
                <c:pt idx="8415">
                  <c:v>-2.708245673347509E-19</c:v>
                </c:pt>
                <c:pt idx="8416">
                  <c:v>-2.791531135987826E-19</c:v>
                </c:pt>
                <c:pt idx="8417">
                  <c:v>-2.8712632721296641E-19</c:v>
                </c:pt>
                <c:pt idx="8418">
                  <c:v>-2.947399616884571E-19</c:v>
                </c:pt>
                <c:pt idx="8419">
                  <c:v>-3.0199016375024518E-19</c:v>
                </c:pt>
                <c:pt idx="8420">
                  <c:v>-3.088734731855313E-19</c:v>
                </c:pt>
                <c:pt idx="8421">
                  <c:v>-3.1538682230996882E-19</c:v>
                </c:pt>
                <c:pt idx="8422">
                  <c:v>-3.2152753505609722E-19</c:v>
                </c:pt>
                <c:pt idx="8423">
                  <c:v>-3.2729332568861541E-19</c:v>
                </c:pt>
                <c:pt idx="8424">
                  <c:v>-3.3268229715146139E-19</c:v>
                </c:pt>
                <c:pt idx="8425">
                  <c:v>-3.376929390519761E-19</c:v>
                </c:pt>
                <c:pt idx="8426">
                  <c:v>-3.423241252877288E-19</c:v>
                </c:pt>
                <c:pt idx="8427">
                  <c:v>-3.4657511132187751E-19</c:v>
                </c:pt>
                <c:pt idx="8428">
                  <c:v>-3.5044553111321891E-19</c:v>
                </c:pt>
                <c:pt idx="8429">
                  <c:v>-3.5393539370736241E-19</c:v>
                </c:pt>
                <c:pt idx="8430">
                  <c:v>-3.5704507949572472E-19</c:v>
                </c:pt>
                <c:pt idx="8431">
                  <c:v>-3.597753361493038E-19</c:v>
                </c:pt>
                <c:pt idx="8432">
                  <c:v>-3.6212727423443551E-19</c:v>
                </c:pt>
                <c:pt idx="8433">
                  <c:v>-3.6410236251797691E-19</c:v>
                </c:pt>
                <c:pt idx="8434">
                  <c:v>-3.6570242296958938E-19</c:v>
                </c:pt>
                <c:pt idx="8435">
                  <c:v>-3.6692962546901202E-19</c:v>
                </c:pt>
                <c:pt idx="8436">
                  <c:v>-3.677864822264275E-19</c:v>
                </c:pt>
                <c:pt idx="8437">
                  <c:v>-3.6827584192422149E-19</c:v>
                </c:pt>
                <c:pt idx="8438">
                  <c:v>-3.684008835886246E-19</c:v>
                </c:pt>
                <c:pt idx="8439">
                  <c:v>-3.6816511019990599E-19</c:v>
                </c:pt>
                <c:pt idx="8440">
                  <c:v>-3.6757234204995881E-19</c:v>
                </c:pt>
                <c:pt idx="8441">
                  <c:v>-3.6662670985627078E-19</c:v>
                </c:pt>
                <c:pt idx="8442">
                  <c:v>-3.653326476414282E-19</c:v>
                </c:pt>
                <c:pt idx="8443">
                  <c:v>-3.636948853874341E-19</c:v>
                </c:pt>
                <c:pt idx="8444">
                  <c:v>-3.6171844147425112E-19</c:v>
                </c:pt>
                <c:pt idx="8445">
                  <c:v>-3.5940861491209732E-19</c:v>
                </c:pt>
                <c:pt idx="8446">
                  <c:v>-3.567709773771279E-19</c:v>
                </c:pt>
                <c:pt idx="8447">
                  <c:v>-3.5381136506023192E-19</c:v>
                </c:pt>
                <c:pt idx="8448">
                  <c:v>-3.5053587033876111E-19</c:v>
                </c:pt>
                <c:pt idx="8449">
                  <c:v>-3.4695083328107958E-19</c:v>
                </c:pt>
                <c:pt idx="8450">
                  <c:v>-3.4306283299389101E-19</c:v>
                </c:pt>
                <c:pt idx="8451">
                  <c:v>-3.388786788223515E-19</c:v>
                </c:pt>
                <c:pt idx="8452">
                  <c:v>-3.3440540141302419E-19</c:v>
                </c:pt>
                <c:pt idx="8453">
                  <c:v>-3.2965024364976041E-19</c:v>
                </c:pt>
                <c:pt idx="8454">
                  <c:v>-3.2462065147262082E-19</c:v>
                </c:pt>
                <c:pt idx="8455">
                  <c:v>-3.193242645899605E-19</c:v>
                </c:pt>
                <c:pt idx="8456">
                  <c:v>-3.1376890709380632E-19</c:v>
                </c:pt>
                <c:pt idx="8457">
                  <c:v>-3.0796257798864788E-19</c:v>
                </c:pt>
                <c:pt idx="8458">
                  <c:v>-3.0191344164375031E-19</c:v>
                </c:pt>
                <c:pt idx="8459">
                  <c:v>-2.9562981817906428E-19</c:v>
                </c:pt>
                <c:pt idx="8460">
                  <c:v>-2.8912017379478311E-19</c:v>
                </c:pt>
                <c:pt idx="8461">
                  <c:v>-2.8239311105454072E-19</c:v>
                </c:pt>
                <c:pt idx="8462">
                  <c:v>-2.754573591322006E-19</c:v>
                </c:pt>
                <c:pt idx="8463">
                  <c:v>-2.6832176403211389E-19</c:v>
                </c:pt>
                <c:pt idx="8464">
                  <c:v>-2.6099527879265812E-19</c:v>
                </c:pt>
                <c:pt idx="8465">
                  <c:v>-2.5348695368278271E-19</c:v>
                </c:pt>
                <c:pt idx="8466">
                  <c:v>-2.4580592640120172E-19</c:v>
                </c:pt>
                <c:pt idx="8467">
                  <c:v>-2.3796141228777109E-19</c:v>
                </c:pt>
                <c:pt idx="8468">
                  <c:v>-2.2996269455648439E-19</c:v>
                </c:pt>
                <c:pt idx="8469">
                  <c:v>-2.2181911455940469E-19</c:v>
                </c:pt>
                <c:pt idx="8470">
                  <c:v>-2.135400620907272E-19</c:v>
                </c:pt>
                <c:pt idx="8471">
                  <c:v>-2.051349657400371E-19</c:v>
                </c:pt>
                <c:pt idx="8472">
                  <c:v>-1.9661328330368821E-19</c:v>
                </c:pt>
                <c:pt idx="8473">
                  <c:v>-1.8798449226308431E-19</c:v>
                </c:pt>
                <c:pt idx="8474">
                  <c:v>-1.7925808033848851E-19</c:v>
                </c:pt>
                <c:pt idx="8475">
                  <c:v>-1.7044353612683141E-19</c:v>
                </c:pt>
                <c:pt idx="8476">
                  <c:v>-1.6155033983181849E-19</c:v>
                </c:pt>
                <c:pt idx="8477">
                  <c:v>-1.5258795409446669E-19</c:v>
                </c:pt>
                <c:pt idx="8478">
                  <c:v>-1.4356581493202041E-19</c:v>
                </c:pt>
                <c:pt idx="8479">
                  <c:v>-1.34493322793012E-19</c:v>
                </c:pt>
                <c:pt idx="8480">
                  <c:v>-1.2537983373604301E-19</c:v>
                </c:pt>
                <c:pt idx="8481">
                  <c:v>-1.1623465073966289E-19</c:v>
                </c:pt>
                <c:pt idx="8482">
                  <c:v>-1.070670151505246E-19</c:v>
                </c:pt>
                <c:pt idx="8483">
                  <c:v>-9.7886098276786715E-20</c:v>
                </c:pt>
                <c:pt idx="8484">
                  <c:v>-8.8700993133521981E-20</c:v>
                </c:pt>
                <c:pt idx="8485">
                  <c:v>-7.9520706346677791E-20</c:v>
                </c:pt>
                <c:pt idx="8486">
                  <c:v>-7.0354150221911478E-20</c:v>
                </c:pt>
                <c:pt idx="8487">
                  <c:v>-6.1210134984401758E-20</c:v>
                </c:pt>
                <c:pt idx="8488">
                  <c:v>-5.2097361195509183E-20</c:v>
                </c:pt>
                <c:pt idx="8489">
                  <c:v>-4.3024412351927282E-20</c:v>
                </c:pt>
                <c:pt idx="8490">
                  <c:v>-3.3999747672732278E-20</c:v>
                </c:pt>
                <c:pt idx="8491">
                  <c:v>-2.503169507950172E-20</c:v>
                </c:pt>
                <c:pt idx="8492">
                  <c:v>-1.6128444374432511E-20</c:v>
                </c:pt>
                <c:pt idx="8493">
                  <c:v>-7.2980406211467613E-21</c:v>
                </c:pt>
                <c:pt idx="8494">
                  <c:v>1.45162226737091E-21</c:v>
                </c:pt>
                <c:pt idx="8495">
                  <c:v>1.0112807729507229E-20</c:v>
                </c:pt>
                <c:pt idx="8496">
                  <c:v>1.8677942540475861E-20</c:v>
                </c:pt>
                <c:pt idx="8497">
                  <c:v>2.7139622578794838E-20</c:v>
                </c:pt>
                <c:pt idx="8498">
                  <c:v>3.5490618370336453E-20</c:v>
                </c:pt>
                <c:pt idx="8499">
                  <c:v>4.3723880406751578E-20</c:v>
                </c:pt>
                <c:pt idx="8500">
                  <c:v>5.1832544235322589E-20</c:v>
                </c:pt>
                <c:pt idx="8501">
                  <c:v>5.9809935317551172E-20</c:v>
                </c:pt>
                <c:pt idx="8502">
                  <c:v>6.7649573654040189E-20</c:v>
                </c:pt>
                <c:pt idx="8503">
                  <c:v>7.5345178173480914E-20</c:v>
                </c:pt>
                <c:pt idx="8504">
                  <c:v>8.2890670883808983E-20</c:v>
                </c:pt>
                <c:pt idx="8505">
                  <c:v>9.0280180783843973E-20</c:v>
                </c:pt>
                <c:pt idx="8506">
                  <c:v>9.7508047533977857E-20</c:v>
                </c:pt>
                <c:pt idx="8507">
                  <c:v>1.045688248847272E-19</c:v>
                </c:pt>
                <c:pt idx="8508">
                  <c:v>1.114572838622118E-19</c:v>
                </c:pt>
                <c:pt idx="8509">
                  <c:v>1.1816841570987011E-19</c:v>
                </c:pt>
                <c:pt idx="8510">
                  <c:v>1.246974345859638E-19</c:v>
                </c:pt>
                <c:pt idx="8511">
                  <c:v>1.3103978001667139E-19</c:v>
                </c:pt>
                <c:pt idx="8512">
                  <c:v>1.3719111910480551E-19</c:v>
                </c:pt>
                <c:pt idx="8513">
                  <c:v>1.4314734849443239E-19</c:v>
                </c:pt>
                <c:pt idx="8514">
                  <c:v>1.489045960919026E-19</c:v>
                </c:pt>
                <c:pt idx="8515">
                  <c:v>1.544592225440382E-19</c:v>
                </c:pt>
                <c:pt idx="8516">
                  <c:v>1.5980782247445021E-19</c:v>
                </c:pt>
                <c:pt idx="8517">
                  <c:v>1.6494722547918521E-19</c:v>
                </c:pt>
                <c:pt idx="8518">
                  <c:v>1.6987449688312451E-19</c:v>
                </c:pt>
                <c:pt idx="8519">
                  <c:v>1.7458693825877891E-19</c:v>
                </c:pt>
                <c:pt idx="8520">
                  <c:v>1.7908208770933539E-19</c:v>
                </c:pt>
                <c:pt idx="8521">
                  <c:v>1.83357719918027E-19</c:v>
                </c:pt>
                <c:pt idx="8522">
                  <c:v>1.87411845966101E-19</c:v>
                </c:pt>
                <c:pt idx="8523">
                  <c:v>1.912427129218667E-19</c:v>
                </c:pt>
                <c:pt idx="8524">
                  <c:v>1.9484880320350209E-19</c:v>
                </c:pt>
                <c:pt idx="8525">
                  <c:v>1.982288337184909E-19</c:v>
                </c:pt>
                <c:pt idx="8526">
                  <c:v>2.0138175478275379E-19</c:v>
                </c:pt>
                <c:pt idx="8527">
                  <c:v>2.043067488227205E-19</c:v>
                </c:pt>
                <c:pt idx="8528">
                  <c:v>2.0700322886376939E-19</c:v>
                </c:pt>
                <c:pt idx="8529">
                  <c:v>2.094708368086354E-19</c:v>
                </c:pt>
                <c:pt idx="8530">
                  <c:v>2.1170944150955639E-19</c:v>
                </c:pt>
                <c:pt idx="8531">
                  <c:v>2.137191366380925E-19</c:v>
                </c:pt>
                <c:pt idx="8532">
                  <c:v>2.155002383567099E-19</c:v>
                </c:pt>
                <c:pt idx="8533">
                  <c:v>2.1705328279637539E-19</c:v>
                </c:pt>
                <c:pt idx="8534">
                  <c:v>2.1837902334455212E-19</c:v>
                </c:pt>
                <c:pt idx="8535">
                  <c:v>2.1947842774813129E-19</c:v>
                </c:pt>
                <c:pt idx="8536">
                  <c:v>2.203526750359699E-19</c:v>
                </c:pt>
                <c:pt idx="8537">
                  <c:v>2.2100315226582942E-19</c:v>
                </c:pt>
                <c:pt idx="8538">
                  <c:v>2.2143145110064282E-19</c:v>
                </c:pt>
                <c:pt idx="8539">
                  <c:v>2.2163936421914528E-19</c:v>
                </c:pt>
                <c:pt idx="8540">
                  <c:v>2.2162888156602289E-19</c:v>
                </c:pt>
                <c:pt idx="8541">
                  <c:v>2.2140218644683508E-19</c:v>
                </c:pt>
                <c:pt idx="8542">
                  <c:v>2.20961651473067E-19</c:v>
                </c:pt>
                <c:pt idx="8543">
                  <c:v>2.2030983436275991E-19</c:v>
                </c:pt>
                <c:pt idx="8544">
                  <c:v>2.194494736022578E-19</c:v>
                </c:pt>
                <c:pt idx="8545">
                  <c:v>2.1838348397468311E-19</c:v>
                </c:pt>
                <c:pt idx="8546">
                  <c:v>2.1711495196083489E-19</c:v>
                </c:pt>
                <c:pt idx="8547">
                  <c:v>2.1564713101826551E-19</c:v>
                </c:pt>
                <c:pt idx="8548">
                  <c:v>2.1398343674435761E-19</c:v>
                </c:pt>
                <c:pt idx="8549">
                  <c:v>2.121274419292749E-19</c:v>
                </c:pt>
                <c:pt idx="8550">
                  <c:v>2.1008287150471229E-19</c:v>
                </c:pt>
                <c:pt idx="8551">
                  <c:v>2.078535973944119E-19</c:v>
                </c:pt>
                <c:pt idx="8552">
                  <c:v>2.0544363327244801E-19</c:v>
                </c:pt>
                <c:pt idx="8553">
                  <c:v>2.0285712923531541E-19</c:v>
                </c:pt>
                <c:pt idx="8554">
                  <c:v>2.000983663938791E-19</c:v>
                </c:pt>
                <c:pt idx="8555">
                  <c:v>1.9717175139126011E-19</c:v>
                </c:pt>
                <c:pt idx="8556">
                  <c:v>1.940818108527463E-19</c:v>
                </c:pt>
                <c:pt idx="8557">
                  <c:v>1.908331857738213E-19</c:v>
                </c:pt>
                <c:pt idx="8558">
                  <c:v>1.8743062585240389E-19</c:v>
                </c:pt>
                <c:pt idx="8559">
                  <c:v>1.838789837713862E-19</c:v>
                </c:pt>
                <c:pt idx="8560">
                  <c:v>1.801832094375447E-19</c:v>
                </c:pt>
                <c:pt idx="8561">
                  <c:v>1.7634834418288149E-19</c:v>
                </c:pt>
                <c:pt idx="8562">
                  <c:v>1.7237951493442929E-19</c:v>
                </c:pt>
                <c:pt idx="8563">
                  <c:v>1.6828192835852439E-19</c:v>
                </c:pt>
                <c:pt idx="8564">
                  <c:v>1.6406086498551699E-19</c:v>
                </c:pt>
                <c:pt idx="8565">
                  <c:v>1.5972167332084789E-19</c:v>
                </c:pt>
                <c:pt idx="8566">
                  <c:v>1.5526976394837541E-19</c:v>
                </c:pt>
                <c:pt idx="8567">
                  <c:v>1.5071060363178479E-19</c:v>
                </c:pt>
                <c:pt idx="8568">
                  <c:v>1.460497094198554E-19</c:v>
                </c:pt>
                <c:pt idx="8569">
                  <c:v>1.4129264276130291E-19</c:v>
                </c:pt>
                <c:pt idx="8570">
                  <c:v>1.3644500363484311E-19</c:v>
                </c:pt>
                <c:pt idx="8571">
                  <c:v>1.315124247000563E-19</c:v>
                </c:pt>
                <c:pt idx="8572">
                  <c:v>1.2650056547455441E-19</c:v>
                </c:pt>
                <c:pt idx="8573">
                  <c:v>1.2141510654287129E-19</c:v>
                </c:pt>
                <c:pt idx="8574">
                  <c:v>1.1626174380241421E-19</c:v>
                </c:pt>
                <c:pt idx="8575">
                  <c:v>1.110461827517226E-19</c:v>
                </c:pt>
                <c:pt idx="8576">
                  <c:v>1.057741328261891E-19</c:v>
                </c:pt>
                <c:pt idx="8577">
                  <c:v>1.004513017862985E-19</c:v>
                </c:pt>
                <c:pt idx="8578">
                  <c:v>9.5083390163338859E-20</c:v>
                </c:pt>
                <c:pt idx="8579">
                  <c:v>8.9676085767435743E-20</c:v>
                </c:pt>
                <c:pt idx="8580">
                  <c:v>8.4235058262647516E-20</c:v>
                </c:pt>
                <c:pt idx="8581">
                  <c:v>7.8765953813751237E-20</c:v>
                </c:pt>
                <c:pt idx="8582">
                  <c:v>7.3274389809229638E-20</c:v>
                </c:pt>
                <c:pt idx="8583">
                  <c:v>6.7765949664851955E-20</c:v>
                </c:pt>
                <c:pt idx="8584">
                  <c:v>6.2246177712118357E-20</c:v>
                </c:pt>
                <c:pt idx="8585">
                  <c:v>5.6720574175712693E-20</c:v>
                </c:pt>
                <c:pt idx="8586">
                  <c:v>5.1194590243980097E-20</c:v>
                </c:pt>
                <c:pt idx="8587">
                  <c:v>4.5673623236315152E-20</c:v>
                </c:pt>
                <c:pt idx="8588">
                  <c:v>4.016301187121306E-20</c:v>
                </c:pt>
                <c:pt idx="8589">
                  <c:v>3.4668031638600979E-20</c:v>
                </c:pt>
                <c:pt idx="8590">
                  <c:v>2.9193890279928349E-20</c:v>
                </c:pt>
                <c:pt idx="8591">
                  <c:v>2.374572337935576E-20</c:v>
                </c:pt>
                <c:pt idx="8592">
                  <c:v>1.8328590069240059E-20</c:v>
                </c:pt>
                <c:pt idx="8593">
                  <c:v>1.294746885296992E-20</c:v>
                </c:pt>
                <c:pt idx="8594">
                  <c:v>7.607253548061306E-21</c:v>
                </c:pt>
                <c:pt idx="8595">
                  <c:v>2.312749352275891E-21</c:v>
                </c:pt>
                <c:pt idx="8596">
                  <c:v>-2.931330964622074E-21</c:v>
                </c:pt>
                <c:pt idx="8597">
                  <c:v>-8.1203707410035974E-21</c:v>
                </c:pt>
                <c:pt idx="8598">
                  <c:v>-1.324985297309025E-20</c:v>
                </c:pt>
                <c:pt idx="8599">
                  <c:v>-1.8315363732080001E-20</c:v>
                </c:pt>
                <c:pt idx="8600">
                  <c:v>-2.3312595446667659E-20</c:v>
                </c:pt>
                <c:pt idx="8601">
                  <c:v>-2.8237350049095407E-20</c:v>
                </c:pt>
                <c:pt idx="8602">
                  <c:v>-3.3085541983020772E-20</c:v>
                </c:pt>
                <c:pt idx="8603">
                  <c:v>-3.7853201071641003E-20</c:v>
                </c:pt>
                <c:pt idx="8604">
                  <c:v>-4.2536475244665202E-20</c:v>
                </c:pt>
                <c:pt idx="8605">
                  <c:v>-4.7131633122876821E-20</c:v>
                </c:pt>
                <c:pt idx="8606">
                  <c:v>-5.1635066459181189E-20</c:v>
                </c:pt>
                <c:pt idx="8607">
                  <c:v>-5.6043292435183256E-20</c:v>
                </c:pt>
                <c:pt idx="8608">
                  <c:v>-6.0352955812491679E-20</c:v>
                </c:pt>
                <c:pt idx="8609">
                  <c:v>-6.4560830938095019E-20</c:v>
                </c:pt>
                <c:pt idx="8610">
                  <c:v>-6.8663823603304668E-20</c:v>
                </c:pt>
                <c:pt idx="8611">
                  <c:v>-7.265897275590716E-20</c:v>
                </c:pt>
                <c:pt idx="8612">
                  <c:v>-7.6543452065315424E-20</c:v>
                </c:pt>
                <c:pt idx="8613">
                  <c:v>-8.0314571340653903E-20</c:v>
                </c:pt>
                <c:pt idx="8614">
                  <c:v>-8.3969777801856896E-20</c:v>
                </c:pt>
                <c:pt idx="8615">
                  <c:v>-8.7506657204001987E-20</c:v>
                </c:pt>
                <c:pt idx="8616">
                  <c:v>-9.0922934815241445E-20</c:v>
                </c:pt>
                <c:pt idx="8617">
                  <c:v>-9.4216476248833968E-20</c:v>
                </c:pt>
                <c:pt idx="8618">
                  <c:v>-9.7385288149916251E-20</c:v>
                </c:pt>
                <c:pt idx="8619">
                  <c:v>-1.004275187377896E-19</c:v>
                </c:pt>
                <c:pt idx="8620">
                  <c:v>-1.033414582046297E-19</c:v>
                </c:pt>
                <c:pt idx="8621">
                  <c:v>-1.061255389716593E-19</c:v>
                </c:pt>
                <c:pt idx="8622">
                  <c:v>-1.0877833580395209E-19</c:v>
                </c:pt>
                <c:pt idx="8623">
                  <c:v>-1.1129856578516159E-19</c:v>
                </c:pt>
                <c:pt idx="8624">
                  <c:v>-1.1368508815359461E-19</c:v>
                </c:pt>
                <c:pt idx="8625">
                  <c:v>-1.1593690400116819E-19</c:v>
                </c:pt>
                <c:pt idx="8626">
                  <c:v>-1.1805315583690861E-19</c:v>
                </c:pt>
                <c:pt idx="8627">
                  <c:v>-1.2003312701676539E-19</c:v>
                </c:pt>
                <c:pt idx="8628">
                  <c:v>-1.2187624104162889E-19</c:v>
                </c:pt>
                <c:pt idx="8629">
                  <c:v>-1.235820607255457E-19</c:v>
                </c:pt>
                <c:pt idx="8630">
                  <c:v>-1.2515028723623669E-19</c:v>
                </c:pt>
                <c:pt idx="8631">
                  <c:v>-1.265807590101256E-19</c:v>
                </c:pt>
                <c:pt idx="8632">
                  <c:v>-1.278734505441828E-19</c:v>
                </c:pt>
                <c:pt idx="8633">
                  <c:v>-1.2902847106699261E-19</c:v>
                </c:pt>
                <c:pt idx="8634">
                  <c:v>-1.3004606309154089E-19</c:v>
                </c:pt>
                <c:pt idx="8635">
                  <c:v>-1.309266008523126E-19</c:v>
                </c:pt>
                <c:pt idx="8636">
                  <c:v>-1.316705886293762E-19</c:v>
                </c:pt>
                <c:pt idx="8637">
                  <c:v>-1.3227865896221579E-19</c:v>
                </c:pt>
                <c:pt idx="8638">
                  <c:v>-1.327515707561499E-19</c:v>
                </c:pt>
                <c:pt idx="8639">
                  <c:v>-1.330902072842549E-19</c:v>
                </c:pt>
                <c:pt idx="8640">
                  <c:v>-1.3329557408778299E-19</c:v>
                </c:pt>
                <c:pt idx="8641">
                  <c:v>-1.3336879677813359E-19</c:v>
                </c:pt>
                <c:pt idx="8642">
                  <c:v>-1.333111187435031E-19</c:v>
                </c:pt>
                <c:pt idx="8643">
                  <c:v>-1.331238987634006E-19</c:v>
                </c:pt>
                <c:pt idx="8644">
                  <c:v>-1.328086085342729E-19</c:v>
                </c:pt>
                <c:pt idx="8645">
                  <c:v>-1.3236683010954101E-19</c:v>
                </c:pt>
                <c:pt idx="8646">
                  <c:v>-1.31800253257395E-19</c:v>
                </c:pt>
                <c:pt idx="8647">
                  <c:v>-1.3111067273974799E-19</c:v>
                </c:pt>
                <c:pt idx="8648">
                  <c:v>-1.3029998551578681E-19</c:v>
                </c:pt>
                <c:pt idx="8649">
                  <c:v>-1.2937018787359981E-19</c:v>
                </c:pt>
                <c:pt idx="8650">
                  <c:v>-1.2832337249339849E-19</c:v>
                </c:pt>
                <c:pt idx="8651">
                  <c:v>-1.271617254458775E-19</c:v>
                </c:pt>
                <c:pt idx="8652">
                  <c:v>-1.2588752312928999E-19</c:v>
                </c:pt>
                <c:pt idx="8653">
                  <c:v>-1.245031291488376E-19</c:v>
                </c:pt>
                <c:pt idx="8654">
                  <c:v>-1.23010991141993E-19</c:v>
                </c:pt>
                <c:pt idx="8655">
                  <c:v>-1.2141363755339379E-19</c:v>
                </c:pt>
                <c:pt idx="8656">
                  <c:v>-1.197136743629565E-19</c:v>
                </c:pt>
                <c:pt idx="8657">
                  <c:v>-1.1791378177086901E-19</c:v>
                </c:pt>
                <c:pt idx="8658">
                  <c:v>-1.1601671084312629E-19</c:v>
                </c:pt>
                <c:pt idx="8659">
                  <c:v>-1.1402528012127769E-19</c:v>
                </c:pt>
                <c:pt idx="8660">
                  <c:v>-1.119423722000479E-19</c:v>
                </c:pt>
                <c:pt idx="8661">
                  <c:v>-1.09770930276494E-19</c:v>
                </c:pt>
                <c:pt idx="8662">
                  <c:v>-1.075139546743498E-19</c:v>
                </c:pt>
                <c:pt idx="8663">
                  <c:v>-1.051744993471946E-19</c:v>
                </c:pt>
                <c:pt idx="8664">
                  <c:v>-1.027556683640731E-19</c:v>
                </c:pt>
                <c:pt idx="8665">
                  <c:v>-1.002606123811686E-19</c:v>
                </c:pt>
                <c:pt idx="8666">
                  <c:v>-9.7692525103113774E-20</c:v>
                </c:pt>
                <c:pt idx="8667">
                  <c:v>-9.5054639737495129E-20</c:v>
                </c:pt>
                <c:pt idx="8668">
                  <c:v>-9.2350225446079488E-20</c:v>
                </c:pt>
                <c:pt idx="8669">
                  <c:v>-8.9582583796259145E-20</c:v>
                </c:pt>
                <c:pt idx="8670">
                  <c:v>-8.6755045216176697E-20</c:v>
                </c:pt>
                <c:pt idx="8671">
                  <c:v>-8.387096545695304E-20</c:v>
                </c:pt>
                <c:pt idx="8672">
                  <c:v>-8.093372206540068E-20</c:v>
                </c:pt>
                <c:pt idx="8673">
                  <c:v>-7.7946710870560939E-20</c:v>
                </c:pt>
                <c:pt idx="8674">
                  <c:v>-7.4913342487356614E-20</c:v>
                </c:pt>
                <c:pt idx="8675">
                  <c:v>-7.183703884060239E-20</c:v>
                </c:pt>
                <c:pt idx="8676">
                  <c:v>-6.8721229712563109E-20</c:v>
                </c:pt>
                <c:pt idx="8677">
                  <c:v>-6.5569349317195343E-20</c:v>
                </c:pt>
                <c:pt idx="8678">
                  <c:v>-6.2384832904150264E-20</c:v>
                </c:pt>
                <c:pt idx="8679">
                  <c:v>-5.9171113395556486E-20</c:v>
                </c:pt>
                <c:pt idx="8680">
                  <c:v>-5.5931618058539119E-20</c:v>
                </c:pt>
                <c:pt idx="8681">
                  <c:v>-5.2669765216367338E-20</c:v>
                </c:pt>
                <c:pt idx="8682">
                  <c:v>-4.9388961001056019E-20</c:v>
                </c:pt>
                <c:pt idx="8683">
                  <c:v>-4.609259615017862E-20</c:v>
                </c:pt>
                <c:pt idx="8684">
                  <c:v>-4.2784042850577692E-20</c:v>
                </c:pt>
                <c:pt idx="8685">
                  <c:v>-3.9466651631587202E-20</c:v>
                </c:pt>
                <c:pt idx="8686">
                  <c:v>-3.6143748310306087E-20</c:v>
                </c:pt>
                <c:pt idx="8687">
                  <c:v>-3.2818630991386942E-20</c:v>
                </c:pt>
                <c:pt idx="8688">
                  <c:v>-2.9494567123725261E-20</c:v>
                </c:pt>
                <c:pt idx="8689">
                  <c:v>-2.6174790616356391E-20</c:v>
                </c:pt>
                <c:pt idx="8690">
                  <c:v>-2.2862499015785581E-20</c:v>
                </c:pt>
                <c:pt idx="8691">
                  <c:v>-1.9560850746894991E-20</c:v>
                </c:pt>
                <c:pt idx="8692">
                  <c:v>-1.627296241948827E-20</c:v>
                </c:pt>
                <c:pt idx="8693">
                  <c:v>-1.300190620244808E-20</c:v>
                </c:pt>
                <c:pt idx="8694">
                  <c:v>-9.7507072673970556E-21</c:v>
                </c:pt>
                <c:pt idx="8695">
                  <c:v>-6.5223413036655617E-21</c:v>
                </c:pt>
                <c:pt idx="8696">
                  <c:v>-3.3197321062821439E-21</c:v>
                </c:pt>
                <c:pt idx="8697">
                  <c:v>-1.457492386144054E-22</c:v>
                </c:pt>
                <c:pt idx="8698">
                  <c:v>2.9967942288012179E-21</c:v>
                </c:pt>
                <c:pt idx="8699">
                  <c:v>6.1051439017918733E-21</c:v>
                </c:pt>
                <c:pt idx="8700">
                  <c:v>9.1766061670842181E-21</c:v>
                </c:pt>
                <c:pt idx="8701">
                  <c:v>1.220855021657581E-20</c:v>
                </c:pt>
                <c:pt idx="8702">
                  <c:v>1.5198409990164809E-20</c:v>
                </c:pt>
                <c:pt idx="8703">
                  <c:v>1.8143686036052111E-20</c:v>
                </c:pt>
                <c:pt idx="8704">
                  <c:v>2.1041947287521429E-20</c:v>
                </c:pt>
                <c:pt idx="8705">
                  <c:v>2.3890832755294019E-20</c:v>
                </c:pt>
                <c:pt idx="8706">
                  <c:v>2.6688053134646481E-20</c:v>
                </c:pt>
                <c:pt idx="8707">
                  <c:v>2.9431392326571082E-20</c:v>
                </c:pt>
                <c:pt idx="8708">
                  <c:v>3.2118708872349168E-20</c:v>
                </c:pt>
                <c:pt idx="8709">
                  <c:v>3.4747937300999099E-20</c:v>
                </c:pt>
                <c:pt idx="8710">
                  <c:v>3.7317089389150357E-20</c:v>
                </c:pt>
                <c:pt idx="8711">
                  <c:v>3.9824255332985693E-20</c:v>
                </c:pt>
                <c:pt idx="8712">
                  <c:v>4.2267604831982208E-20</c:v>
                </c:pt>
                <c:pt idx="8713">
                  <c:v>4.4645388084271408E-20</c:v>
                </c:pt>
                <c:pt idx="8714">
                  <c:v>4.6955936693525932E-20</c:v>
                </c:pt>
                <c:pt idx="8715">
                  <c:v>4.9197664487368282E-20</c:v>
                </c:pt>
                <c:pt idx="8716">
                  <c:v>5.1369068247383161E-20</c:v>
                </c:pt>
                <c:pt idx="8717">
                  <c:v>5.3468728350900231E-20</c:v>
                </c:pt>
                <c:pt idx="8718">
                  <c:v>5.5495309324799084E-20</c:v>
                </c:pt>
                <c:pt idx="8719">
                  <c:v>5.744756031167106E-20</c:v>
                </c:pt>
                <c:pt idx="8720">
                  <c:v>5.9324315448755136E-20</c:v>
                </c:pt>
                <c:pt idx="8721">
                  <c:v>6.1124494160145857E-20</c:v>
                </c:pt>
                <c:pt idx="8722">
                  <c:v>6.2847101362851095E-20</c:v>
                </c:pt>
                <c:pt idx="8723">
                  <c:v>6.4491227587355739E-20</c:v>
                </c:pt>
                <c:pt idx="8724">
                  <c:v>6.605604901342427E-20</c:v>
                </c:pt>
                <c:pt idx="8725">
                  <c:v>6.7540827421950737E-20</c:v>
                </c:pt>
                <c:pt idx="8726">
                  <c:v>6.8944910063738402E-20</c:v>
                </c:pt>
                <c:pt idx="8727">
                  <c:v>7.0267729446163788E-20</c:v>
                </c:pt>
                <c:pt idx="8728">
                  <c:v>7.1508803038750256E-20</c:v>
                </c:pt>
                <c:pt idx="8729">
                  <c:v>7.2667732898745509E-20</c:v>
                </c:pt>
                <c:pt idx="8730">
                  <c:v>7.3744205217864394E-20</c:v>
                </c:pt>
                <c:pt idx="8731">
                  <c:v>7.4737989791423728E-20</c:v>
                </c:pt>
                <c:pt idx="8732">
                  <c:v>7.5648939411159623E-20</c:v>
                </c:pt>
                <c:pt idx="8733">
                  <c:v>7.6476989183079272E-20</c:v>
                </c:pt>
                <c:pt idx="8734">
                  <c:v>7.7222155771758834E-20</c:v>
                </c:pt>
                <c:pt idx="8735">
                  <c:v>7.7884536572557041E-20</c:v>
                </c:pt>
                <c:pt idx="8736">
                  <c:v>7.8464308813269536E-20</c:v>
                </c:pt>
                <c:pt idx="8737">
                  <c:v>7.8961728586802981E-20</c:v>
                </c:pt>
                <c:pt idx="8738">
                  <c:v>7.9377129816499394E-20</c:v>
                </c:pt>
                <c:pt idx="8739">
                  <c:v>7.9710923155790693E-20</c:v>
                </c:pt>
                <c:pt idx="8740">
                  <c:v>7.9963594823910877E-20</c:v>
                </c:pt>
                <c:pt idx="8741">
                  <c:v>8.0135705379438462E-20</c:v>
                </c:pt>
                <c:pt idx="8742">
                  <c:v>8.022788843348487E-20</c:v>
                </c:pt>
                <c:pt idx="8743">
                  <c:v>8.0240849304385182E-20</c:v>
                </c:pt>
                <c:pt idx="8744">
                  <c:v>8.0175363615786449E-20</c:v>
                </c:pt>
                <c:pt idx="8745">
                  <c:v>8.0032275840065078E-20</c:v>
                </c:pt>
                <c:pt idx="8746">
                  <c:v>7.9812497789038877E-20</c:v>
                </c:pt>
                <c:pt idx="8747">
                  <c:v>7.9517007053971426E-20</c:v>
                </c:pt>
                <c:pt idx="8748">
                  <c:v>7.9146845396895777E-20</c:v>
                </c:pt>
                <c:pt idx="8749">
                  <c:v>7.8703117095312097E-20</c:v>
                </c:pt>
                <c:pt idx="8750">
                  <c:v>7.8186987242338796E-20</c:v>
                </c:pt>
                <c:pt idx="8751">
                  <c:v>7.7599680004419416E-20</c:v>
                </c:pt>
                <c:pt idx="8752">
                  <c:v>7.6942476838708234E-20</c:v>
                </c:pt>
                <c:pt idx="8753">
                  <c:v>7.6216714672275667E-20</c:v>
                </c:pt>
                <c:pt idx="8754">
                  <c:v>7.5423784045290441E-20</c:v>
                </c:pt>
                <c:pt idx="8755">
                  <c:v>7.4565127220349361E-20</c:v>
                </c:pt>
                <c:pt idx="8756">
                  <c:v>7.3642236260136835E-20</c:v>
                </c:pt>
                <c:pt idx="8757">
                  <c:v>7.2656651075605588E-20</c:v>
                </c:pt>
                <c:pt idx="8758">
                  <c:v>7.1609957446876818E-20</c:v>
                </c:pt>
                <c:pt idx="8759">
                  <c:v>7.0503785019063018E-20</c:v>
                </c:pt>
                <c:pt idx="8760">
                  <c:v>6.933980527521909E-20</c:v>
                </c:pt>
                <c:pt idx="8761">
                  <c:v>6.8119729488627714E-20</c:v>
                </c:pt>
                <c:pt idx="8762">
                  <c:v>6.6845306656623399E-20</c:v>
                </c:pt>
                <c:pt idx="8763">
                  <c:v>6.5518321418155372E-20</c:v>
                </c:pt>
                <c:pt idx="8764">
                  <c:v>6.4140591957283794E-20</c:v>
                </c:pt>
                <c:pt idx="8765">
                  <c:v>6.2713967894795411E-20</c:v>
                </c:pt>
                <c:pt idx="8766">
                  <c:v>6.1240328170114731E-20</c:v>
                </c:pt>
                <c:pt idx="8767">
                  <c:v>5.9721578915674692E-20</c:v>
                </c:pt>
                <c:pt idx="8768">
                  <c:v>5.8159651325896366E-20</c:v>
                </c:pt>
                <c:pt idx="8769">
                  <c:v>5.6556499522911455E-20</c:v>
                </c:pt>
                <c:pt idx="8770">
                  <c:v>5.4914098421143022E-20</c:v>
                </c:pt>
                <c:pt idx="8771">
                  <c:v>5.3234441592840008E-20</c:v>
                </c:pt>
                <c:pt idx="8772">
                  <c:v>5.1519539136639493E-20</c:v>
                </c:pt>
                <c:pt idx="8773">
                  <c:v>4.9771415551206751E-20</c:v>
                </c:pt>
                <c:pt idx="8774">
                  <c:v>4.7992107615978191E-20</c:v>
                </c:pt>
                <c:pt idx="8775">
                  <c:v>4.618366228100466E-20</c:v>
                </c:pt>
                <c:pt idx="8776">
                  <c:v>4.4348134567864467E-20</c:v>
                </c:pt>
                <c:pt idx="8777">
                  <c:v>4.2487585483584531E-20</c:v>
                </c:pt>
                <c:pt idx="8778">
                  <c:v>4.0604079949476391E-20</c:v>
                </c:pt>
                <c:pt idx="8779">
                  <c:v>3.8699684746760149E-20</c:v>
                </c:pt>
                <c:pt idx="8780">
                  <c:v>3.6776466480814569E-20</c:v>
                </c:pt>
                <c:pt idx="8781">
                  <c:v>3.4836489565854681E-20</c:v>
                </c:pt>
                <c:pt idx="8782">
                  <c:v>3.2881814231800971E-20</c:v>
                </c:pt>
                <c:pt idx="8783">
                  <c:v>3.0914494555064488E-20</c:v>
                </c:pt>
                <c:pt idx="8784">
                  <c:v>2.8936576514932012E-20</c:v>
                </c:pt>
                <c:pt idx="8785">
                  <c:v>2.6950096077193522E-20</c:v>
                </c:pt>
                <c:pt idx="8786">
                  <c:v>2.4957077306611429E-20</c:v>
                </c:pt>
                <c:pt idx="8787">
                  <c:v>2.2959530509786779E-20</c:v>
                </c:pt>
                <c:pt idx="8788">
                  <c:v>2.0959450409932679E-20</c:v>
                </c:pt>
                <c:pt idx="8789">
                  <c:v>1.8958814355018911E-20</c:v>
                </c:pt>
                <c:pt idx="8790">
                  <c:v>1.6959580560704549E-20</c:v>
                </c:pt>
                <c:pt idx="8791">
                  <c:v>1.49636863894275E-20</c:v>
                </c:pt>
                <c:pt idx="8792">
                  <c:v>1.297304666697068E-20</c:v>
                </c:pt>
                <c:pt idx="8793">
                  <c:v>1.098955203777524E-20</c:v>
                </c:pt>
                <c:pt idx="8794">
                  <c:v>9.015067360220359E-21</c:v>
                </c:pt>
                <c:pt idx="8795">
                  <c:v>7.051430143038339E-21</c:v>
                </c:pt>
                <c:pt idx="8796">
                  <c:v>5.1004490239817012E-21</c:v>
                </c:pt>
                <c:pt idx="8797">
                  <c:v>3.1639022918068099E-21</c:v>
                </c:pt>
                <c:pt idx="8798">
                  <c:v>1.2435364525855709E-21</c:v>
                </c:pt>
                <c:pt idx="8799">
                  <c:v>-6.5893515869652432E-22</c:v>
                </c:pt>
                <c:pt idx="8800">
                  <c:v>-2.5418337203515149E-21</c:v>
                </c:pt>
                <c:pt idx="8801">
                  <c:v>-4.4035162191587804E-21</c:v>
                </c:pt>
                <c:pt idx="8802">
                  <c:v>-6.2423766976975169E-21</c:v>
                </c:pt>
                <c:pt idx="8803">
                  <c:v>-8.0568474531004115E-21</c:v>
                </c:pt>
                <c:pt idx="8804">
                  <c:v>-9.8454001865418755E-21</c:v>
                </c:pt>
                <c:pt idx="8805">
                  <c:v>-1.1606547102829091E-20</c:v>
                </c:pt>
                <c:pt idx="8806">
                  <c:v>-1.333884195951912E-20</c:v>
                </c:pt>
                <c:pt idx="8807">
                  <c:v>-1.5040881065040329E-20</c:v>
                </c:pt>
                <c:pt idx="8808">
                  <c:v>-1.6711304225351369E-20</c:v>
                </c:pt>
                <c:pt idx="8809">
                  <c:v>-1.834879563872577E-20</c:v>
                </c:pt>
                <c:pt idx="8810">
                  <c:v>-1.995208473830492E-20</c:v>
                </c:pt>
                <c:pt idx="8811">
                  <c:v>-2.151994698211699E-20</c:v>
                </c:pt>
                <c:pt idx="8812">
                  <c:v>-2.305120459031317E-20</c:v>
                </c:pt>
                <c:pt idx="8813">
                  <c:v>-2.4544727229427019E-20</c:v>
                </c:pt>
                <c:pt idx="8814">
                  <c:v>-2.599943264351617E-20</c:v>
                </c:pt>
                <c:pt idx="8815">
                  <c:v>-2.7414287232098878E-20</c:v>
                </c:pt>
                <c:pt idx="8816">
                  <c:v>-2.8788306574850772E-20</c:v>
                </c:pt>
                <c:pt idx="8817">
                  <c:v>-3.0120555903079331E-20</c:v>
                </c:pt>
                <c:pt idx="8818">
                  <c:v>-3.1410150518045623E-20</c:v>
                </c:pt>
                <c:pt idx="8819">
                  <c:v>-3.2656256156253822E-20</c:v>
                </c:pt>
                <c:pt idx="8820">
                  <c:v>-3.385808930187958E-20</c:v>
                </c:pt>
                <c:pt idx="8821">
                  <c:v>-3.5014917446558459E-20</c:v>
                </c:pt>
                <c:pt idx="8822">
                  <c:v>-3.6126059296804427E-20</c:v>
                </c:pt>
                <c:pt idx="8823">
                  <c:v>-3.7190884929377272E-20</c:v>
                </c:pt>
                <c:pt idx="8824">
                  <c:v>-3.8208815894964991E-20</c:v>
                </c:pt>
                <c:pt idx="8825">
                  <c:v>-3.9179325270594523E-20</c:v>
                </c:pt>
                <c:pt idx="8826">
                  <c:v>-4.0101937661229448E-20</c:v>
                </c:pt>
                <c:pt idx="8827">
                  <c:v>-4.0976229151059061E-20</c:v>
                </c:pt>
                <c:pt idx="8828">
                  <c:v>-4.1801827205026691E-20</c:v>
                </c:pt>
                <c:pt idx="8829">
                  <c:v>-4.2578410521188641E-20</c:v>
                </c:pt>
                <c:pt idx="8830">
                  <c:v>-4.3305708834537032E-20</c:v>
                </c:pt>
                <c:pt idx="8831">
                  <c:v>-4.398350267296097E-20</c:v>
                </c:pt>
                <c:pt idx="8832">
                  <c:v>-4.4611623066060523E-20</c:v>
                </c:pt>
                <c:pt idx="8833">
                  <c:v>-4.5189951207566688E-20</c:v>
                </c:pt>
                <c:pt idx="8834">
                  <c:v>-4.5718418072158722E-20</c:v>
                </c:pt>
                <c:pt idx="8835">
                  <c:v>-4.6197003987506241E-20</c:v>
                </c:pt>
                <c:pt idx="8836">
                  <c:v>-4.6625738162399637E-20</c:v>
                </c:pt>
                <c:pt idx="8837">
                  <c:v>-4.7004698171866158E-20</c:v>
                </c:pt>
                <c:pt idx="8838">
                  <c:v>-4.7334009400202048E-20</c:v>
                </c:pt>
                <c:pt idx="8839">
                  <c:v>-4.7613844442883478E-20</c:v>
                </c:pt>
                <c:pt idx="8840">
                  <c:v>-4.7844422468348787E-20</c:v>
                </c:pt>
                <c:pt idx="8841">
                  <c:v>-4.8026008540674498E-20</c:v>
                </c:pt>
                <c:pt idx="8842">
                  <c:v>-4.8158912904195227E-20</c:v>
                </c:pt>
                <c:pt idx="8843">
                  <c:v>-4.8243490231144341E-20</c:v>
                </c:pt>
                <c:pt idx="8844">
                  <c:v>-4.8280138833417772E-20</c:v>
                </c:pt>
                <c:pt idx="8845">
                  <c:v>-4.8269299839587128E-20</c:v>
                </c:pt>
                <c:pt idx="8846">
                  <c:v>-4.8211456338311333E-20</c:v>
                </c:pt>
                <c:pt idx="8847">
                  <c:v>-4.8107132489316989E-20</c:v>
                </c:pt>
                <c:pt idx="8848">
                  <c:v>-4.7956892603138099E-20</c:v>
                </c:pt>
                <c:pt idx="8849">
                  <c:v>-4.7761340190823957E-20</c:v>
                </c:pt>
                <c:pt idx="8850">
                  <c:v>-4.7521116984841759E-20</c:v>
                </c:pt>
                <c:pt idx="8851">
                  <c:v>-4.7236901932416022E-20</c:v>
                </c:pt>
                <c:pt idx="8852">
                  <c:v>-4.6909410162561708E-20</c:v>
                </c:pt>
                <c:pt idx="8853">
                  <c:v>-4.6539391928080989E-20</c:v>
                </c:pt>
                <c:pt idx="8854">
                  <c:v>-4.6127631523805318E-20</c:v>
                </c:pt>
                <c:pt idx="8855">
                  <c:v>-4.5674946182375139E-20</c:v>
                </c:pt>
                <c:pt idx="8856">
                  <c:v>-4.5182184948858452E-20</c:v>
                </c:pt>
                <c:pt idx="8857">
                  <c:v>-4.465022753551711E-20</c:v>
                </c:pt>
                <c:pt idx="8858">
                  <c:v>-4.4079983158036308E-20</c:v>
                </c:pt>
                <c:pt idx="8859">
                  <c:v>-4.3472389354537463E-20</c:v>
                </c:pt>
                <c:pt idx="8860">
                  <c:v>-4.2828410788698483E-20</c:v>
                </c:pt>
                <c:pt idx="8861">
                  <c:v>-4.2149038038307942E-20</c:v>
                </c:pt>
                <c:pt idx="8862">
                  <c:v>-4.1435286370580152E-20</c:v>
                </c:pt>
                <c:pt idx="8863">
                  <c:v>-4.0688194505558561E-20</c:v>
                </c:pt>
                <c:pt idx="8864">
                  <c:v>-3.9908823368932722E-20</c:v>
                </c:pt>
                <c:pt idx="8865">
                  <c:v>-3.9098254835591481E-20</c:v>
                </c:pt>
                <c:pt idx="8866">
                  <c:v>-3.8257590465231068E-20</c:v>
                </c:pt>
                <c:pt idx="8867">
                  <c:v>-3.7387950231331013E-20</c:v>
                </c:pt>
                <c:pt idx="8868">
                  <c:v>-3.6490471244804502E-20</c:v>
                </c:pt>
                <c:pt idx="8869">
                  <c:v>-3.5566306473622029E-20</c:v>
                </c:pt>
                <c:pt idx="8870">
                  <c:v>-3.4616623459698047E-20</c:v>
                </c:pt>
                <c:pt idx="8871">
                  <c:v>-3.3642603034319989E-20</c:v>
                </c:pt>
                <c:pt idx="8872">
                  <c:v>-3.2645438033388388E-20</c:v>
                </c:pt>
                <c:pt idx="8873">
                  <c:v>-3.1626332013723492E-20</c:v>
                </c:pt>
                <c:pt idx="8874">
                  <c:v>-3.0586497971680992E-20</c:v>
                </c:pt>
                <c:pt idx="8875">
                  <c:v>-2.9527157065304423E-20</c:v>
                </c:pt>
                <c:pt idx="8876">
                  <c:v>-2.8449537341226313E-20</c:v>
                </c:pt>
                <c:pt idx="8877">
                  <c:v>-2.7354872467513342E-20</c:v>
                </c:pt>
                <c:pt idx="8878">
                  <c:v>-2.6244400473633261E-20</c:v>
                </c:pt>
                <c:pt idx="8879">
                  <c:v>-2.5119362498702479E-20</c:v>
                </c:pt>
                <c:pt idx="8880">
                  <c:v>-2.3981001549153661E-20</c:v>
                </c:pt>
                <c:pt idx="8881">
                  <c:v>-2.283056126694215E-20</c:v>
                </c:pt>
                <c:pt idx="8882">
                  <c:v>-2.166928470938876E-20</c:v>
                </c:pt>
                <c:pt idx="8883">
                  <c:v>-2.04984131417338E-20</c:v>
                </c:pt>
                <c:pt idx="8884">
                  <c:v>-1.9319184843454659E-20</c:v>
                </c:pt>
                <c:pt idx="8885">
                  <c:v>-1.8132833929374831E-20</c:v>
                </c:pt>
                <c:pt idx="8886">
                  <c:v>-1.694058918656796E-20</c:v>
                </c:pt>
                <c:pt idx="8887">
                  <c:v>-1.5743672928034981E-20</c:v>
                </c:pt>
                <c:pt idx="8888">
                  <c:v>-1.4543299864106191E-20</c:v>
                </c:pt>
                <c:pt idx="8889">
                  <c:v>-1.334067599249353E-20</c:v>
                </c:pt>
                <c:pt idx="8890">
                  <c:v>-1.213699750789084E-20</c:v>
                </c:pt>
                <c:pt idx="8891">
                  <c:v>-1.0933449731991811E-20</c:v>
                </c:pt>
                <c:pt idx="8892">
                  <c:v>-9.7312060647668272E-21</c:v>
                </c:pt>
                <c:pt idx="8893">
                  <c:v>-8.5314269578107415E-21</c:v>
                </c:pt>
                <c:pt idx="8894">
                  <c:v>-7.3352589105440627E-21</c:v>
                </c:pt>
                <c:pt idx="8895">
                  <c:v>-6.1438334900198439E-21</c:v>
                </c:pt>
                <c:pt idx="8896">
                  <c:v>-4.9582663750581299E-21</c:v>
                </c:pt>
                <c:pt idx="8897">
                  <c:v>-3.7796564253988351E-21</c:v>
                </c:pt>
                <c:pt idx="8898">
                  <c:v>-2.6090847765326579E-21</c:v>
                </c:pt>
                <c:pt idx="8899">
                  <c:v>-1.4476139608380061E-21</c:v>
                </c:pt>
                <c:pt idx="8900">
                  <c:v>-2.9628705561997348E-22</c:v>
                </c:pt>
                <c:pt idx="8901">
                  <c:v>8.4387314138475813E-22</c:v>
                </c:pt>
                <c:pt idx="8902">
                  <c:v>1.971864908505663E-21</c:v>
                </c:pt>
                <c:pt idx="8903">
                  <c:v>3.0867083681399229E-21</c:v>
                </c:pt>
                <c:pt idx="8904">
                  <c:v>4.1874462257917371E-21</c:v>
                </c:pt>
                <c:pt idx="8905">
                  <c:v>5.273144479716247E-21</c:v>
                </c:pt>
                <c:pt idx="8906">
                  <c:v>6.342893100767924E-21</c:v>
                </c:pt>
                <c:pt idx="8907">
                  <c:v>7.3958066820863474E-21</c:v>
                </c:pt>
                <c:pt idx="8908">
                  <c:v>8.4310250582853641E-21</c:v>
                </c:pt>
                <c:pt idx="8909">
                  <c:v>9.4477138938447542E-21</c:v>
                </c:pt>
                <c:pt idx="8910">
                  <c:v>1.044506524043652E-20</c:v>
                </c:pt>
                <c:pt idx="8911">
                  <c:v>1.142229806295098E-20</c:v>
                </c:pt>
                <c:pt idx="8912">
                  <c:v>1.237865873402065E-20</c:v>
                </c:pt>
                <c:pt idx="8913">
                  <c:v>1.3313421496872681E-20</c:v>
                </c:pt>
                <c:pt idx="8914">
                  <c:v>1.4225888896373361E-20</c:v>
                </c:pt>
                <c:pt idx="8915">
                  <c:v>1.5115392178160209E-20</c:v>
                </c:pt>
                <c:pt idx="8916">
                  <c:v>1.598129165578993E-20</c:v>
                </c:pt>
                <c:pt idx="8917">
                  <c:v>1.6822977045861901E-20</c:v>
                </c:pt>
                <c:pt idx="8918">
                  <c:v>1.763986777110882E-20</c:v>
                </c:pt>
                <c:pt idx="8919">
                  <c:v>1.843141323147746E-20</c:v>
                </c:pt>
                <c:pt idx="8920">
                  <c:v>1.9197093043253451E-20</c:v>
                </c:pt>
                <c:pt idx="8921">
                  <c:v>1.9936417246314531E-20</c:v>
                </c:pt>
                <c:pt idx="8922">
                  <c:v>2.0648926479627319E-20</c:v>
                </c:pt>
                <c:pt idx="8923">
                  <c:v>2.1334192125132139E-20</c:v>
                </c:pt>
                <c:pt idx="8924">
                  <c:v>2.1991816420190041E-20</c:v>
                </c:pt>
                <c:pt idx="8925">
                  <c:v>2.2621432538795121E-20</c:v>
                </c:pt>
                <c:pt idx="8926">
                  <c:v>2.3222704641783611E-20</c:v>
                </c:pt>
                <c:pt idx="8927">
                  <c:v>2.3795327896299311E-20</c:v>
                </c:pt>
                <c:pt idx="8928">
                  <c:v>2.4339028464802099E-20</c:v>
                </c:pt>
                <c:pt idx="8929">
                  <c:v>2.4853563463933499E-20</c:v>
                </c:pt>
                <c:pt idx="8930">
                  <c:v>2.533872089357923E-20</c:v>
                </c:pt>
                <c:pt idx="8931">
                  <c:v>2.5794319536494569E-20</c:v>
                </c:pt>
                <c:pt idx="8932">
                  <c:v>2.6220208828883501E-20</c:v>
                </c:pt>
                <c:pt idx="8933">
                  <c:v>2.6616268702346751E-20</c:v>
                </c:pt>
                <c:pt idx="8934">
                  <c:v>2.6982409397638101E-20</c:v>
                </c:pt>
                <c:pt idx="8935">
                  <c:v>2.7318571250691171E-20</c:v>
                </c:pt>
                <c:pt idx="8936">
                  <c:v>2.7624724451401308E-20</c:v>
                </c:pt>
                <c:pt idx="8937">
                  <c:v>2.7900868775669418E-20</c:v>
                </c:pt>
                <c:pt idx="8938">
                  <c:v>2.8147033291234979E-20</c:v>
                </c:pt>
                <c:pt idx="8939">
                  <c:v>2.8363276037846343E-20</c:v>
                </c:pt>
                <c:pt idx="8940">
                  <c:v>2.8549683682335833E-20</c:v>
                </c:pt>
                <c:pt idx="8941">
                  <c:v>2.8706371149185983E-20</c:v>
                </c:pt>
                <c:pt idx="8942">
                  <c:v>2.8833481227191258E-20</c:v>
                </c:pt>
                <c:pt idx="8943">
                  <c:v>2.8931184152837219E-20</c:v>
                </c:pt>
                <c:pt idx="8944">
                  <c:v>2.8999677171035223E-20</c:v>
                </c:pt>
                <c:pt idx="8945">
                  <c:v>2.9039184073866891E-20</c:v>
                </c:pt>
                <c:pt idx="8946">
                  <c:v>2.9049954718007231E-20</c:v>
                </c:pt>
                <c:pt idx="8947">
                  <c:v>2.9032264521509608E-20</c:v>
                </c:pt>
                <c:pt idx="8948">
                  <c:v>2.8986413940649139E-20</c:v>
                </c:pt>
                <c:pt idx="8949">
                  <c:v>2.8912727927533363E-20</c:v>
                </c:pt>
                <c:pt idx="8950">
                  <c:v>2.8811555369201228E-20</c:v>
                </c:pt>
                <c:pt idx="8951">
                  <c:v>2.8683268508941772E-20</c:v>
                </c:pt>
                <c:pt idx="8952">
                  <c:v>2.8528262350574392E-20</c:v>
                </c:pt>
                <c:pt idx="8953">
                  <c:v>2.8346954046441619E-20</c:v>
                </c:pt>
                <c:pt idx="8954">
                  <c:v>2.813978226987382E-20</c:v>
                </c:pt>
                <c:pt idx="8955">
                  <c:v>2.7907206572892788E-20</c:v>
                </c:pt>
                <c:pt idx="8956">
                  <c:v>2.7649706729928079E-20</c:v>
                </c:pt>
                <c:pt idx="8957">
                  <c:v>2.7367782068325723E-20</c:v>
                </c:pt>
                <c:pt idx="8958">
                  <c:v>2.70619507864342E-20</c:v>
                </c:pt>
                <c:pt idx="8959">
                  <c:v>2.6732749260057031E-20</c:v>
                </c:pt>
                <c:pt idx="8960">
                  <c:v>2.63807313380643E-20</c:v>
                </c:pt>
                <c:pt idx="8961">
                  <c:v>2.6006467627958849E-20</c:v>
                </c:pt>
                <c:pt idx="8962">
                  <c:v>2.5610544772194191E-20</c:v>
                </c:pt>
                <c:pt idx="8963">
                  <c:v>2.5193564716042559E-20</c:v>
                </c:pt>
                <c:pt idx="8964">
                  <c:v>2.475614396781182E-20</c:v>
                </c:pt>
                <c:pt idx="8965">
                  <c:v>2.429891285220926E-20</c:v>
                </c:pt>
                <c:pt idx="8966">
                  <c:v>2.3822514757649411E-20</c:v>
                </c:pt>
                <c:pt idx="8967">
                  <c:v>2.3327605378300589E-20</c:v>
                </c:pt>
                <c:pt idx="8968">
                  <c:v>2.281485195166246E-20</c:v>
                </c:pt>
                <c:pt idx="8969">
                  <c:v>2.2284932492463151E-20</c:v>
                </c:pt>
                <c:pt idx="8970">
                  <c:v>2.173853502366031E-20</c:v>
                </c:pt>
                <c:pt idx="8971">
                  <c:v>2.117635680532548E-20</c:v>
                </c:pt>
                <c:pt idx="8972">
                  <c:v>2.0599103562185481E-20</c:v>
                </c:pt>
                <c:pt idx="8973">
                  <c:v>2.0007488710588131E-20</c:v>
                </c:pt>
                <c:pt idx="8974">
                  <c:v>1.9402232585652519E-20</c:v>
                </c:pt>
                <c:pt idx="8975">
                  <c:v>1.8784061669356279E-20</c:v>
                </c:pt>
                <c:pt idx="8976">
                  <c:v>1.8153707820304069E-20</c:v>
                </c:pt>
                <c:pt idx="8977">
                  <c:v>1.751190750591218E-20</c:v>
                </c:pt>
                <c:pt idx="8978">
                  <c:v>1.685940103773468E-20</c:v>
                </c:pt>
                <c:pt idx="8979">
                  <c:v>1.619693181064622E-20</c:v>
                </c:pt>
                <c:pt idx="8980">
                  <c:v>1.5525245546585669E-20</c:v>
                </c:pt>
                <c:pt idx="8981">
                  <c:v>1.4845089543553309E-20</c:v>
                </c:pt>
                <c:pt idx="8982">
                  <c:v>1.4157211930542429E-20</c:v>
                </c:pt>
                <c:pt idx="8983">
                  <c:v>1.3462360929073291E-20</c:v>
                </c:pt>
                <c:pt idx="8984">
                  <c:v>1.276128412198468E-20</c:v>
                </c:pt>
                <c:pt idx="8985">
                  <c:v>1.205472773012457E-20</c:v>
                </c:pt>
                <c:pt idx="8986">
                  <c:v>1.134343589756703E-20</c:v>
                </c:pt>
                <c:pt idx="8987">
                  <c:v>1.062814998596843E-20</c:v>
                </c:pt>
                <c:pt idx="8988">
                  <c:v>9.9096078786606608E-21</c:v>
                </c:pt>
                <c:pt idx="8989">
                  <c:v>9.1885432950635986E-21</c:v>
                </c:pt>
                <c:pt idx="8990">
                  <c:v>8.4656851159835114E-21</c:v>
                </c:pt>
                <c:pt idx="8991">
                  <c:v>7.7417567203474121E-21</c:v>
                </c:pt>
                <c:pt idx="8992">
                  <c:v>7.0174753339070505E-21</c:v>
                </c:pt>
                <c:pt idx="8993">
                  <c:v>6.2935513904291036E-21</c:v>
                </c:pt>
                <c:pt idx="8994">
                  <c:v>5.5706879058708199E-21</c:v>
                </c:pt>
                <c:pt idx="8995">
                  <c:v>4.8495798660227253E-21</c:v>
                </c:pt>
                <c:pt idx="8996">
                  <c:v>4.1309136280820969E-21</c:v>
                </c:pt>
                <c:pt idx="8997">
                  <c:v>3.4153663366026464E-21</c:v>
                </c:pt>
                <c:pt idx="8998">
                  <c:v>2.7036053542474369E-21</c:v>
                </c:pt>
                <c:pt idx="8999">
                  <c:v>1.9962877077533359E-21</c:v>
                </c:pt>
                <c:pt idx="9000">
                  <c:v>1.294059549496404E-21</c:v>
                </c:pt>
                <c:pt idx="9001">
                  <c:v>5.9755563502851083E-22</c:v>
                </c:pt>
                <c:pt idx="9002">
                  <c:v>-9.2601183063784977E-23</c:v>
                </c:pt>
                <c:pt idx="9003">
                  <c:v>-7.7580044464650309E-22</c:v>
                </c:pt>
                <c:pt idx="9004">
                  <c:v>-1.4514445545596041E-21</c:v>
                </c:pt>
                <c:pt idx="9005">
                  <c:v>-2.1189492378800641E-21</c:v>
                </c:pt>
                <c:pt idx="9006">
                  <c:v>-2.7777439776540428E-21</c:v>
                </c:pt>
                <c:pt idx="9007">
                  <c:v>-3.427272434845322E-21</c:v>
                </c:pt>
                <c:pt idx="9008">
                  <c:v>-4.0669928502670979E-21</c:v>
                </c:pt>
                <c:pt idx="9009">
                  <c:v>-4.6963784282840989E-21</c:v>
                </c:pt>
                <c:pt idx="9010">
                  <c:v>-5.3149177020918949E-21</c:v>
                </c:pt>
                <c:pt idx="9011">
                  <c:v>-5.9221148804002048E-21</c:v>
                </c:pt>
                <c:pt idx="9012">
                  <c:v>-6.5174901753668463E-21</c:v>
                </c:pt>
                <c:pt idx="9013">
                  <c:v>-7.1005801116488191E-21</c:v>
                </c:pt>
                <c:pt idx="9014">
                  <c:v>-7.6709378164567706E-21</c:v>
                </c:pt>
                <c:pt idx="9015">
                  <c:v>-8.2281332905187508E-21</c:v>
                </c:pt>
                <c:pt idx="9016">
                  <c:v>-8.7717536598787489E-21</c:v>
                </c:pt>
                <c:pt idx="9017">
                  <c:v>-9.3014034084749478E-21</c:v>
                </c:pt>
                <c:pt idx="9018">
                  <c:v>-9.8167045914619311E-21</c:v>
                </c:pt>
                <c:pt idx="9019">
                  <c:v>-1.031729702926025E-20</c:v>
                </c:pt>
                <c:pt idx="9020">
                  <c:v>-1.080283848233566E-20</c:v>
                </c:pt>
                <c:pt idx="9021">
                  <c:v>-1.127300480672934E-20</c:v>
                </c:pt>
                <c:pt idx="9022">
                  <c:v>-1.172749009037852E-20</c:v>
                </c:pt>
                <c:pt idx="9023">
                  <c:v>-1.2166006770286001E-20</c:v>
                </c:pt>
                <c:pt idx="9024">
                  <c:v>-1.2588285730614391E-20</c:v>
                </c:pt>
                <c:pt idx="9025">
                  <c:v>-1.299407638179937E-20</c:v>
                </c:pt>
                <c:pt idx="9026">
                  <c:v>-1.338314672079349E-20</c:v>
                </c:pt>
                <c:pt idx="9027">
                  <c:v>-1.375528337256954E-20</c:v>
                </c:pt>
                <c:pt idx="9028">
                  <c:v>-1.4110291613029411E-20</c:v>
                </c:pt>
                <c:pt idx="9029">
                  <c:v>-1.44479953734811E-20</c:v>
                </c:pt>
                <c:pt idx="9030">
                  <c:v>-1.47682372268629E-20</c:v>
                </c:pt>
                <c:pt idx="9031">
                  <c:v>-1.5070878355909879E-20</c:v>
                </c:pt>
                <c:pt idx="9032">
                  <c:v>-1.5355798503473371E-20</c:v>
                </c:pt>
                <c:pt idx="9033">
                  <c:v>-1.56228959052194E-20</c:v>
                </c:pt>
                <c:pt idx="9034">
                  <c:v>-1.587208720494743E-20</c:v>
                </c:pt>
                <c:pt idx="9035">
                  <c:v>-1.610330735278456E-20</c:v>
                </c:pt>
                <c:pt idx="9036">
                  <c:v>-1.6316509486525319E-20</c:v>
                </c:pt>
                <c:pt idx="9037">
                  <c:v>-1.651166479640032E-20</c:v>
                </c:pt>
                <c:pt idx="9038">
                  <c:v>-1.6688762373570729E-20</c:v>
                </c:pt>
                <c:pt idx="9039">
                  <c:v>-1.6847809042658491E-20</c:v>
                </c:pt>
                <c:pt idx="9040">
                  <c:v>-1.698882917863435E-20</c:v>
                </c:pt>
                <c:pt idx="9041">
                  <c:v>-1.7111864508398229E-20</c:v>
                </c:pt>
                <c:pt idx="9042">
                  <c:v>-1.7216973897397901E-20</c:v>
                </c:pt>
                <c:pt idx="9043">
                  <c:v>-1.7304233121643061E-20</c:v>
                </c:pt>
                <c:pt idx="9044">
                  <c:v>-1.737373462548266E-20</c:v>
                </c:pt>
                <c:pt idx="9045">
                  <c:v>-1.742558726552357E-20</c:v>
                </c:pt>
                <c:pt idx="9046">
                  <c:v>-1.74599160410784E-20</c:v>
                </c:pt>
                <c:pt idx="9047">
                  <c:v>-1.747686181153963E-20</c:v>
                </c:pt>
                <c:pt idx="9048">
                  <c:v>-1.747658100108601E-20</c:v>
                </c:pt>
                <c:pt idx="9049">
                  <c:v>-1.7459245291135399E-20</c:v>
                </c:pt>
                <c:pt idx="9050">
                  <c:v>-1.7425041300966241E-20</c:v>
                </c:pt>
                <c:pt idx="9051">
                  <c:v>-1.7374170256937089E-20</c:v>
                </c:pt>
                <c:pt idx="9052">
                  <c:v>-1.7306847650740441E-20</c:v>
                </c:pt>
                <c:pt idx="9053">
                  <c:v>-1.7223302887133658E-20</c:v>
                </c:pt>
                <c:pt idx="9054">
                  <c:v>-1.7123778921595369E-20</c:v>
                </c:pt>
                <c:pt idx="9055">
                  <c:v>-1.7008531888361341E-20</c:v>
                </c:pt>
                <c:pt idx="9056">
                  <c:v>-1.6877830719298601E-20</c:v>
                </c:pt>
                <c:pt idx="9057">
                  <c:v>-1.6731956754080869E-20</c:v>
                </c:pt>
                <c:pt idx="9058">
                  <c:v>-1.6571203342132471E-20</c:v>
                </c:pt>
                <c:pt idx="9059">
                  <c:v>-1.6395875436811059E-20</c:v>
                </c:pt>
                <c:pt idx="9060">
                  <c:v>-1.6206289182302401E-20</c:v>
                </c:pt>
                <c:pt idx="9061">
                  <c:v>-1.6002771493703181E-20</c:v>
                </c:pt>
                <c:pt idx="9062">
                  <c:v>-1.5785659630769159E-20</c:v>
                </c:pt>
                <c:pt idx="9063">
                  <c:v>-1.5555300765807971E-20</c:v>
                </c:pt>
                <c:pt idx="9064">
                  <c:v>-1.5312051546196509E-20</c:v>
                </c:pt>
                <c:pt idx="9065">
                  <c:v>-1.5056277652003269E-20</c:v>
                </c:pt>
                <c:pt idx="9066">
                  <c:v>-1.478835334919638E-20</c:v>
                </c:pt>
                <c:pt idx="9067">
                  <c:v>-1.4508661038917049E-20</c:v>
                </c:pt>
                <c:pt idx="9068">
                  <c:v>-1.4217590803297699E-20</c:v>
                </c:pt>
                <c:pt idx="9069">
                  <c:v>-1.3915539948302401E-20</c:v>
                </c:pt>
                <c:pt idx="9070">
                  <c:v>-1.3602912544065371E-20</c:v>
                </c:pt>
                <c:pt idx="9071">
                  <c:v>-1.32801189632012E-20</c:v>
                </c:pt>
                <c:pt idx="9072">
                  <c:v>-1.294757541755755E-20</c:v>
                </c:pt>
                <c:pt idx="9073">
                  <c:v>-1.2605703493877891E-20</c:v>
                </c:pt>
                <c:pt idx="9074">
                  <c:v>-1.22549296888385E-20</c:v>
                </c:pt>
                <c:pt idx="9075">
                  <c:v>-1.189568494391961E-20</c:v>
                </c:pt>
                <c:pt idx="9076">
                  <c:v>-1.152840418056637E-20</c:v>
                </c:pt>
                <c:pt idx="9077">
                  <c:v>-1.115352583609058E-20</c:v>
                </c:pt>
                <c:pt idx="9078">
                  <c:v>-1.0771491400758559E-20</c:v>
                </c:pt>
                <c:pt idx="9079">
                  <c:v>-1.0382744956505331E-20</c:v>
                </c:pt>
                <c:pt idx="9080">
                  <c:v>-9.9877327177091362E-21</c:v>
                </c:pt>
                <c:pt idx="9081">
                  <c:v>-9.5869025744540025E-21</c:v>
                </c:pt>
                <c:pt idx="9082">
                  <c:v>-9.1807036387013335E-21</c:v>
                </c:pt>
                <c:pt idx="9083">
                  <c:v>-8.7695857937846177E-21</c:v>
                </c:pt>
                <c:pt idx="9084">
                  <c:v>-8.3539992476338413E-21</c:v>
                </c:pt>
                <c:pt idx="9085">
                  <c:v>-7.9343940901285728E-21</c:v>
                </c:pt>
                <c:pt idx="9086">
                  <c:v>-7.5112198549706864E-21</c:v>
                </c:pt>
                <c:pt idx="9087">
                  <c:v>-7.0849250864593684E-21</c:v>
                </c:pt>
                <c:pt idx="9088">
                  <c:v>-6.65595691154247E-21</c:v>
                </c:pt>
                <c:pt idx="9089">
                  <c:v>-6.2247606175094022E-21</c:v>
                </c:pt>
                <c:pt idx="9090">
                  <c:v>-5.791779235681621E-21</c:v>
                </c:pt>
                <c:pt idx="9091">
                  <c:v>-5.3574531314473557E-21</c:v>
                </c:pt>
                <c:pt idx="9092">
                  <c:v>-4.9222196009776003E-21</c:v>
                </c:pt>
                <c:pt idx="9093">
                  <c:v>-4.4865124749504822E-21</c:v>
                </c:pt>
                <c:pt idx="9094">
                  <c:v>-4.0507617296011011E-21</c:v>
                </c:pt>
                <c:pt idx="9095">
                  <c:v>-3.6153931054035117E-21</c:v>
                </c:pt>
                <c:pt idx="9096">
                  <c:v>-3.1808277336811401E-21</c:v>
                </c:pt>
                <c:pt idx="9097">
                  <c:v>-2.747481771431158E-21</c:v>
                </c:pt>
                <c:pt idx="9098">
                  <c:v>-2.3157660446375161E-21</c:v>
                </c:pt>
                <c:pt idx="9099">
                  <c:v>-1.886085700336306E-21</c:v>
                </c:pt>
                <c:pt idx="9100">
                  <c:v>-1.4588398676859649E-21</c:v>
                </c:pt>
                <c:pt idx="9101">
                  <c:v>-1.0344213282835239E-21</c:v>
                </c:pt>
                <c:pt idx="9102">
                  <c:v>-6.1321619595668433E-22</c:v>
                </c:pt>
                <c:pt idx="9103">
                  <c:v>-1.956036062499704E-22</c:v>
                </c:pt>
                <c:pt idx="9104">
                  <c:v>2.1804458418843091E-22</c:v>
                </c:pt>
                <c:pt idx="9105">
                  <c:v>6.2736408812424649E-22</c:v>
                </c:pt>
                <c:pt idx="9106">
                  <c:v>1.03199846797601E-21</c:v>
                </c:pt>
                <c:pt idx="9107">
                  <c:v>1.431599405604021E-21</c:v>
                </c:pt>
                <c:pt idx="9108">
                  <c:v>1.8258269614900301E-21</c:v>
                </c:pt>
                <c:pt idx="9109">
                  <c:v>2.2143498231602459E-21</c:v>
                </c:pt>
                <c:pt idx="9110">
                  <c:v>2.5968455427162202E-21</c:v>
                </c:pt>
                <c:pt idx="9111">
                  <c:v>2.9730007633501591E-21</c:v>
                </c:pt>
                <c:pt idx="9112">
                  <c:v>3.342511434733183E-21</c:v>
                </c:pt>
                <c:pt idx="9113">
                  <c:v>3.70508301717701E-21</c:v>
                </c:pt>
                <c:pt idx="9114">
                  <c:v>4.060430674481526E-21</c:v>
                </c:pt>
                <c:pt idx="9115">
                  <c:v>4.4082794553925653E-21</c:v>
                </c:pt>
                <c:pt idx="9116">
                  <c:v>4.7483644636061493E-21</c:v>
                </c:pt>
                <c:pt idx="9117">
                  <c:v>5.080431016267195E-21</c:v>
                </c:pt>
                <c:pt idx="9118">
                  <c:v>5.4042347909225034E-21</c:v>
                </c:pt>
                <c:pt idx="9119">
                  <c:v>5.7195419608994413E-21</c:v>
                </c:pt>
                <c:pt idx="9120">
                  <c:v>6.0261293190933933E-21</c:v>
                </c:pt>
                <c:pt idx="9121">
                  <c:v>6.323784390158456E-21</c:v>
                </c:pt>
                <c:pt idx="9122">
                  <c:v>6.6123055311072917E-21</c:v>
                </c:pt>
                <c:pt idx="9123">
                  <c:v>6.8915020203372746E-21</c:v>
                </c:pt>
                <c:pt idx="9124">
                  <c:v>7.1611941351111861E-21</c:v>
                </c:pt>
                <c:pt idx="9125">
                  <c:v>7.4212132175317388E-21</c:v>
                </c:pt>
                <c:pt idx="9126">
                  <c:v>7.6714017290600045E-21</c:v>
                </c:pt>
                <c:pt idx="9127">
                  <c:v>7.9116132936385252E-21</c:v>
                </c:pt>
                <c:pt idx="9128">
                  <c:v>8.1417127294904186E-21</c:v>
                </c:pt>
                <c:pt idx="9129">
                  <c:v>8.3615760696761011E-21</c:v>
                </c:pt>
                <c:pt idx="9130">
                  <c:v>8.5710905714994326E-21</c:v>
                </c:pt>
                <c:pt idx="9131">
                  <c:v>8.770154714865057E-21</c:v>
                </c:pt>
                <c:pt idx="9132">
                  <c:v>8.9586781896984733E-21</c:v>
                </c:pt>
                <c:pt idx="9133">
                  <c:v>9.1365818725499472E-21</c:v>
                </c:pt>
                <c:pt idx="9134">
                  <c:v>9.3037977925127144E-21</c:v>
                </c:pt>
                <c:pt idx="9135">
                  <c:v>9.4602690865950778E-21</c:v>
                </c:pt>
                <c:pt idx="9136">
                  <c:v>9.6059499446948794E-21</c:v>
                </c:pt>
                <c:pt idx="9137">
                  <c:v>9.7408055443335205E-21</c:v>
                </c:pt>
                <c:pt idx="9138">
                  <c:v>9.864811975315117E-21</c:v>
                </c:pt>
                <c:pt idx="9139">
                  <c:v>9.977956154484584E-21</c:v>
                </c:pt>
                <c:pt idx="9140">
                  <c:v>1.008023573076635E-20</c:v>
                </c:pt>
                <c:pt idx="9141">
                  <c:v>1.017165898067312E-20</c:v>
                </c:pt>
                <c:pt idx="9142">
                  <c:v>1.025224469448146E-20</c:v>
                </c:pt>
                <c:pt idx="9143">
                  <c:v>1.03220220532782E-20</c:v>
                </c:pt>
                <c:pt idx="9144">
                  <c:v>1.03810304970885E-20</c:v>
                </c:pt>
                <c:pt idx="9145">
                  <c:v>1.042931958430299E-20</c:v>
                </c:pt>
                <c:pt idx="9146">
                  <c:v>1.0466948842627831E-20</c:v>
                </c:pt>
                <c:pt idx="9147">
                  <c:v>1.0493987611787409E-20</c:v>
                </c:pt>
                <c:pt idx="9148">
                  <c:v>1.0510514878215431E-20</c:v>
                </c:pt>
                <c:pt idx="9149">
                  <c:v>1.051661910197524E-20</c:v>
                </c:pt>
                <c:pt idx="9150">
                  <c:v>1.051239803615591E-20</c:v>
                </c:pt>
                <c:pt idx="9151">
                  <c:v>1.0497958538994949E-20</c:v>
                </c:pt>
                <c:pt idx="9152">
                  <c:v>1.047341637898354E-20</c:v>
                </c:pt>
                <c:pt idx="9153">
                  <c:v>1.04388960332144E-20</c:v>
                </c:pt>
                <c:pt idx="9154">
                  <c:v>1.0394530479236149E-20</c:v>
                </c:pt>
                <c:pt idx="9155">
                  <c:v>1.034046098068209E-20</c:v>
                </c:pt>
                <c:pt idx="9156">
                  <c:v>1.027683686694455E-20</c:v>
                </c:pt>
                <c:pt idx="9157">
                  <c:v>1.020381530716902E-20</c:v>
                </c:pt>
                <c:pt idx="9158">
                  <c:v>1.012156107884531E-20</c:v>
                </c:pt>
                <c:pt idx="9159">
                  <c:v>1.003024633127522E-20</c:v>
                </c:pt>
                <c:pt idx="9160">
                  <c:v>9.9300503441986383E-21</c:v>
                </c:pt>
                <c:pt idx="9161">
                  <c:v>9.8211592818618436E-21</c:v>
                </c:pt>
                <c:pt idx="9162">
                  <c:v>9.7037659428133441E-21</c:v>
                </c:pt>
                <c:pt idx="9163">
                  <c:v>9.5780695057140165E-21</c:v>
                </c:pt>
                <c:pt idx="9164">
                  <c:v>9.4442752714492809E-21</c:v>
                </c:pt>
                <c:pt idx="9165">
                  <c:v>9.3025944018318197E-21</c:v>
                </c:pt>
                <c:pt idx="9166">
                  <c:v>9.1532436551837969E-21</c:v>
                </c:pt>
                <c:pt idx="9167">
                  <c:v>8.9964451190877133E-21</c:v>
                </c:pt>
                <c:pt idx="9168">
                  <c:v>8.8324259405948975E-21</c:v>
                </c:pt>
                <c:pt idx="9169">
                  <c:v>8.6614180541802819E-21</c:v>
                </c:pt>
                <c:pt idx="9170">
                  <c:v>8.4836579077313868E-21</c:v>
                </c:pt>
                <c:pt idx="9171">
                  <c:v>8.2993861868585261E-21</c:v>
                </c:pt>
                <c:pt idx="9172">
                  <c:v>8.1088475378120312E-21</c:v>
                </c:pt>
                <c:pt idx="9173">
                  <c:v>7.9122902892907727E-21</c:v>
                </c:pt>
                <c:pt idx="9174">
                  <c:v>7.7099661734245562E-21</c:v>
                </c:pt>
                <c:pt idx="9175">
                  <c:v>7.5021300462109324E-21</c:v>
                </c:pt>
                <c:pt idx="9176">
                  <c:v>7.2890396076847081E-21</c:v>
                </c:pt>
                <c:pt idx="9177">
                  <c:v>7.070955122095957E-21</c:v>
                </c:pt>
                <c:pt idx="9178">
                  <c:v>6.8481391383695413E-21</c:v>
                </c:pt>
                <c:pt idx="9179">
                  <c:v>6.6208562111161997E-21</c:v>
                </c:pt>
                <c:pt idx="9180">
                  <c:v>6.3893726224620059E-21</c:v>
                </c:pt>
                <c:pt idx="9181">
                  <c:v>6.153956104959556E-21</c:v>
                </c:pt>
                <c:pt idx="9182">
                  <c:v>5.9148755658405857E-21</c:v>
                </c:pt>
                <c:pt idx="9183">
                  <c:v>5.6724008128657857E-21</c:v>
                </c:pt>
                <c:pt idx="9184">
                  <c:v>5.4268022820235123E-21</c:v>
                </c:pt>
                <c:pt idx="9185">
                  <c:v>5.1783507673247788E-21</c:v>
                </c:pt>
                <c:pt idx="9186">
                  <c:v>4.9273171529373819E-21</c:v>
                </c:pt>
                <c:pt idx="9187">
                  <c:v>4.673972147897347E-21</c:v>
                </c:pt>
                <c:pt idx="9188">
                  <c:v>4.4185860236309714E-21</c:v>
                </c:pt>
                <c:pt idx="9189">
                  <c:v>4.1614283545156847E-21</c:v>
                </c:pt>
                <c:pt idx="9190">
                  <c:v>3.9027677617027233E-21</c:v>
                </c:pt>
                <c:pt idx="9191">
                  <c:v>3.642871660419173E-21</c:v>
                </c:pt>
                <c:pt idx="9192">
                  <c:v>3.382006010961438E-21</c:v>
                </c:pt>
                <c:pt idx="9193">
                  <c:v>3.1204350735864109E-21</c:v>
                </c:pt>
                <c:pt idx="9194">
                  <c:v>2.85842116750081E-21</c:v>
                </c:pt>
                <c:pt idx="9195">
                  <c:v>2.5962244341431462E-21</c:v>
                </c:pt>
                <c:pt idx="9196">
                  <c:v>2.3341026049466339E-21</c:v>
                </c:pt>
                <c:pt idx="9197">
                  <c:v>2.0723107737651518E-21</c:v>
                </c:pt>
                <c:pt idx="9198">
                  <c:v>1.811101174137951E-21</c:v>
                </c:pt>
                <c:pt idx="9199">
                  <c:v>1.550722961562383E-21</c:v>
                </c:pt>
                <c:pt idx="9200">
                  <c:v>1.2914220009373141E-21</c:v>
                </c:pt>
                <c:pt idx="9201">
                  <c:v>1.033440659333236E-21</c:v>
                </c:pt>
                <c:pt idx="9202">
                  <c:v>7.7701760423834648E-22</c:v>
                </c:pt>
                <c:pt idx="9203">
                  <c:v>5.2238760742301769E-22</c:v>
                </c:pt>
                <c:pt idx="9204">
                  <c:v>2.6978135455819109E-22</c:v>
                </c:pt>
                <c:pt idx="9205">
                  <c:v>1.942526071626377E-23</c:v>
                </c:pt>
                <c:pt idx="9206">
                  <c:v>-2.2845870812399179E-22</c:v>
                </c:pt>
                <c:pt idx="9207">
                  <c:v>-4.7365320745399491E-22</c:v>
                </c:pt>
                <c:pt idx="9208">
                  <c:v>-7.1594568038604929E-22</c:v>
                </c:pt>
                <c:pt idx="9209">
                  <c:v>-9.5512851747793911E-22</c:v>
                </c:pt>
                <c:pt idx="9210">
                  <c:v>-1.1909992101383819E-21</c:v>
                </c:pt>
                <c:pt idx="9211">
                  <c:v>-1.4233604975274789E-21</c:v>
                </c:pt>
                <c:pt idx="9212">
                  <c:v>-1.6520205068735139E-21</c:v>
                </c:pt>
                <c:pt idx="9213">
                  <c:v>-1.8767928871346491E-21</c:v>
                </c:pt>
                <c:pt idx="9214">
                  <c:v>-2.097496935941284E-21</c:v>
                </c:pt>
                <c:pt idx="9215">
                  <c:v>-2.313957719762037E-21</c:v>
                </c:pt>
                <c:pt idx="9216">
                  <c:v>-2.5260061872434809E-21</c:v>
                </c:pt>
                <c:pt idx="9217">
                  <c:v>-2.733479275680948E-21</c:v>
                </c:pt>
                <c:pt idx="9218">
                  <c:v>-2.936220010584816E-21</c:v>
                </c:pt>
                <c:pt idx="9219">
                  <c:v>-3.1340775983138019E-21</c:v>
                </c:pt>
                <c:pt idx="9220">
                  <c:v>-3.3269075117538459E-21</c:v>
                </c:pt>
                <c:pt idx="9221">
                  <c:v>-3.5145715690281388E-21</c:v>
                </c:pt>
                <c:pt idx="9222">
                  <c:v>-3.696938005230821E-21</c:v>
                </c:pt>
                <c:pt idx="9223">
                  <c:v>-3.8738815371837612E-21</c:v>
                </c:pt>
                <c:pt idx="9224">
                  <c:v>-4.0452834212226156E-21</c:v>
                </c:pt>
                <c:pt idx="9225">
                  <c:v>-4.2110315040251387E-21</c:v>
                </c:pt>
                <c:pt idx="9226">
                  <c:v>-4.371020266501361E-21</c:v>
                </c:pt>
                <c:pt idx="9227">
                  <c:v>-4.5251508607718326E-21</c:v>
                </c:pt>
                <c:pt idx="9228">
                  <c:v>-4.6733311402666209E-21</c:v>
                </c:pt>
                <c:pt idx="9229">
                  <c:v>-4.8154756829841157E-21</c:v>
                </c:pt>
                <c:pt idx="9230">
                  <c:v>-4.9515058079550299E-21</c:v>
                </c:pt>
                <c:pt idx="9231">
                  <c:v>-5.0813495849631117E-21</c:v>
                </c:pt>
                <c:pt idx="9232">
                  <c:v>-5.2049418375801922E-21</c:v>
                </c:pt>
                <c:pt idx="9233">
                  <c:v>-5.322224139579114E-21</c:v>
                </c:pt>
                <c:pt idx="9234">
                  <c:v>-5.4331448047939559E-21</c:v>
                </c:pt>
                <c:pt idx="9235">
                  <c:v>-5.5376588705026294E-21</c:v>
                </c:pt>
                <c:pt idx="9236">
                  <c:v>-5.6357280744125266E-21</c:v>
                </c:pt>
                <c:pt idx="9237">
                  <c:v>-5.7273208253353474E-21</c:v>
                </c:pt>
                <c:pt idx="9238">
                  <c:v>-5.8124121676424867E-21</c:v>
                </c:pt>
                <c:pt idx="9239">
                  <c:v>-5.8909837395976108E-21</c:v>
                </c:pt>
                <c:pt idx="9240">
                  <c:v>-5.9630237256679514E-21</c:v>
                </c:pt>
                <c:pt idx="9241">
                  <c:v>-6.0285268029208387E-21</c:v>
                </c:pt>
                <c:pt idx="9242">
                  <c:v>-6.0874940816165968E-21</c:v>
                </c:pt>
                <c:pt idx="9243">
                  <c:v>-6.1399330401135601E-21</c:v>
                </c:pt>
                <c:pt idx="9244">
                  <c:v>-6.1858574542053264E-21</c:v>
                </c:pt>
                <c:pt idx="9245">
                  <c:v>-6.2252873210146241E-21</c:v>
                </c:pt>
                <c:pt idx="9246">
                  <c:v>-6.2582487775722337E-21</c:v>
                </c:pt>
                <c:pt idx="9247">
                  <c:v>-6.2847740142133172E-21</c:v>
                </c:pt>
                <c:pt idx="9248">
                  <c:v>-6.3049011829272547E-21</c:v>
                </c:pt>
                <c:pt idx="9249">
                  <c:v>-6.3186743008006548E-21</c:v>
                </c:pt>
                <c:pt idx="9250">
                  <c:v>-6.3261431486965942E-21</c:v>
                </c:pt>
                <c:pt idx="9251">
                  <c:v>-6.327363165316404E-21</c:v>
                </c:pt>
                <c:pt idx="9252">
                  <c:v>-6.322395336793314E-21</c:v>
                </c:pt>
                <c:pt idx="9253">
                  <c:v>-6.3113060819702031E-21</c:v>
                </c:pt>
                <c:pt idx="9254">
                  <c:v>-6.2941671335163508E-21</c:v>
                </c:pt>
                <c:pt idx="9255">
                  <c:v>-6.2710554150406387E-21</c:v>
                </c:pt>
                <c:pt idx="9256">
                  <c:v>-6.2420529143609751E-21</c:v>
                </c:pt>
                <c:pt idx="9257">
                  <c:v>-6.2072465530918807E-21</c:v>
                </c:pt>
                <c:pt idx="9258">
                  <c:v>-6.1667280527141653E-21</c:v>
                </c:pt>
                <c:pt idx="9259">
                  <c:v>-6.1205937972923974E-21</c:v>
                </c:pt>
                <c:pt idx="9260">
                  <c:v>-6.0689446930075453E-21</c:v>
                </c:pt>
                <c:pt idx="9261">
                  <c:v>-6.0118860246735597E-21</c:v>
                </c:pt>
                <c:pt idx="9262">
                  <c:v>-5.9495273094079497E-21</c:v>
                </c:pt>
                <c:pt idx="9263">
                  <c:v>-5.881982147627503E-21</c:v>
                </c:pt>
                <c:pt idx="9264">
                  <c:v>-5.8093680715411947E-21</c:v>
                </c:pt>
                <c:pt idx="9265">
                  <c:v>-5.7318063913130728E-21</c:v>
                </c:pt>
                <c:pt idx="9266">
                  <c:v>-5.6494220390684233E-21</c:v>
                </c:pt>
                <c:pt idx="9267">
                  <c:v>-5.5623434109169762E-21</c:v>
                </c:pt>
                <c:pt idx="9268">
                  <c:v>-5.4707022071670331E-21</c:v>
                </c:pt>
                <c:pt idx="9269">
                  <c:v>-5.374633270904493E-21</c:v>
                </c:pt>
                <c:pt idx="9270">
                  <c:v>-5.2742744251105953E-21</c:v>
                </c:pt>
                <c:pt idx="9271">
                  <c:v>-5.169766308491896E-21</c:v>
                </c:pt>
                <c:pt idx="9272">
                  <c:v>-5.0612522101955247E-21</c:v>
                </c:pt>
                <c:pt idx="9273">
                  <c:v>-4.9488779035821392E-21</c:v>
                </c:pt>
                <c:pt idx="9274">
                  <c:v>-4.8327914792281984E-21</c:v>
                </c:pt>
                <c:pt idx="9275">
                  <c:v>-4.7131431773282093E-21</c:v>
                </c:pt>
                <c:pt idx="9276">
                  <c:v>-4.590085219666512E-21</c:v>
                </c:pt>
                <c:pt idx="9277">
                  <c:v>-4.4637716413268747E-21</c:v>
                </c:pt>
                <c:pt idx="9278">
                  <c:v>-4.3343581223067676E-21</c:v>
                </c:pt>
                <c:pt idx="9279">
                  <c:v>-4.2020018192016179E-21</c:v>
                </c:pt>
                <c:pt idx="9280">
                  <c:v>-4.0668611971226254E-21</c:v>
                </c:pt>
                <c:pt idx="9281">
                  <c:v>-3.9290958620098754E-21</c:v>
                </c:pt>
                <c:pt idx="9282">
                  <c:v>-3.7888663935004767E-21</c:v>
                </c:pt>
                <c:pt idx="9283">
                  <c:v>-3.6463341785093282E-21</c:v>
                </c:pt>
                <c:pt idx="9284">
                  <c:v>-3.5016612456778587E-21</c:v>
                </c:pt>
                <c:pt idx="9285">
                  <c:v>-3.3550101008436851E-21</c:v>
                </c:pt>
                <c:pt idx="9286">
                  <c:v>-3.206543563681611E-21</c:v>
                </c:pt>
                <c:pt idx="9287">
                  <c:v>-3.056424605663766E-21</c:v>
                </c:pt>
                <c:pt idx="9288">
                  <c:v>-2.904816189483905E-21</c:v>
                </c:pt>
                <c:pt idx="9289">
                  <c:v>-2.7518811100880288E-21</c:v>
                </c:pt>
                <c:pt idx="9290">
                  <c:v>-2.5977818374505141E-21</c:v>
                </c:pt>
                <c:pt idx="9291">
                  <c:v>-2.4426803612318129E-21</c:v>
                </c:pt>
                <c:pt idx="9292">
                  <c:v>-2.2867380374506501E-21</c:v>
                </c:pt>
                <c:pt idx="9293">
                  <c:v>-2.130115437300305E-21</c:v>
                </c:pt>
                <c:pt idx="9294">
                  <c:v>-1.9729721982352112E-21</c:v>
                </c:pt>
                <c:pt idx="9295">
                  <c:v>-1.8154668774506271E-21</c:v>
                </c:pt>
                <c:pt idx="9296">
                  <c:v>-1.657756807874579E-21</c:v>
                </c:pt>
                <c:pt idx="9297">
                  <c:v>-1.49999795678763E-21</c:v>
                </c:pt>
                <c:pt idx="9298">
                  <c:v>-1.3423447871823159E-21</c:v>
                </c:pt>
                <c:pt idx="9299">
                  <c:v>-1.1849501219703151E-21</c:v>
                </c:pt>
                <c:pt idx="9300">
                  <c:v>-1.0279650111415521E-21</c:v>
                </c:pt>
                <c:pt idx="9301">
                  <c:v>-8.7153860197551081E-22</c:v>
                </c:pt>
                <c:pt idx="9302">
                  <c:v>-7.1581801240107887E-22</c:v>
                </c:pt>
                <c:pt idx="9303">
                  <c:v>-5.6094820759718706E-22</c:v>
                </c:pt>
                <c:pt idx="9304">
                  <c:v>-4.0707187992244871E-22</c:v>
                </c:pt>
                <c:pt idx="9305">
                  <c:v>-2.5432933225786121E-22</c:v>
                </c:pt>
                <c:pt idx="9306">
                  <c:v>-1.0285836484247321E-22</c:v>
                </c:pt>
                <c:pt idx="9307">
                  <c:v>4.7205834322286949E-23</c:v>
                </c:pt>
                <c:pt idx="9308">
                  <c:v>1.957307954281621E-22</c:v>
                </c:pt>
                <c:pt idx="9309">
                  <c:v>3.4258686910829879E-22</c:v>
                </c:pt>
                <c:pt idx="9310">
                  <c:v>4.87647324915254E-22</c:v>
                </c:pt>
                <c:pt idx="9311">
                  <c:v>6.307884459701715E-22</c:v>
                </c:pt>
                <c:pt idx="9312">
                  <c:v>7.7188961972884566E-22</c:v>
                </c:pt>
                <c:pt idx="9313">
                  <c:v>9.1083342481471953E-22</c:v>
                </c:pt>
                <c:pt idx="9314">
                  <c:v>1.0475057138731989E-21</c:v>
                </c:pt>
                <c:pt idx="9315">
                  <c:v>1.181795692406008E-21</c:v>
                </c:pt>
                <c:pt idx="9316">
                  <c:v>1.313595993548627E-21</c:v>
                </c:pt>
                <c:pt idx="9317">
                  <c:v>1.442802748758216E-21</c:v>
                </c:pt>
                <c:pt idx="9318">
                  <c:v>1.5693156543837009E-21</c:v>
                </c:pt>
                <c:pt idx="9319">
                  <c:v>1.693038034094032E-21</c:v>
                </c:pt>
                <c:pt idx="9320">
                  <c:v>1.813876897144894E-21</c:v>
                </c:pt>
                <c:pt idx="9321">
                  <c:v>1.931742992468401E-21</c:v>
                </c:pt>
                <c:pt idx="9322">
                  <c:v>2.0465508585745489E-21</c:v>
                </c:pt>
                <c:pt idx="9323">
                  <c:v>2.1582188692573961E-21</c:v>
                </c:pt>
                <c:pt idx="9324">
                  <c:v>2.2666692751030961E-21</c:v>
                </c:pt>
                <c:pt idx="9325">
                  <c:v>2.371828240801053E-21</c:v>
                </c:pt>
                <c:pt idx="9326">
                  <c:v>2.4736258782635309E-21</c:v>
                </c:pt>
                <c:pt idx="9327">
                  <c:v>2.5719962755631101E-21</c:v>
                </c:pt>
                <c:pt idx="9328">
                  <c:v>2.6668775217013459E-21</c:v>
                </c:pt>
                <c:pt idx="9329">
                  <c:v>2.7582117272259499E-21</c:v>
                </c:pt>
                <c:pt idx="9330">
                  <c:v>2.8459450407176679E-21</c:v>
                </c:pt>
                <c:pt idx="9331">
                  <c:v>2.930027661171857E-21</c:v>
                </c:pt>
                <c:pt idx="9332">
                  <c:v>3.010413846303547E-21</c:v>
                </c:pt>
                <c:pt idx="9333">
                  <c:v>3.08706191680841E-21</c:v>
                </c:pt>
                <c:pt idx="9334">
                  <c:v>3.159934256615744E-21</c:v>
                </c:pt>
                <c:pt idx="9335">
                  <c:v>3.2289973091730981E-21</c:v>
                </c:pt>
                <c:pt idx="9336">
                  <c:v>3.294221569805641E-21</c:v>
                </c:pt>
                <c:pt idx="9337">
                  <c:v>3.3555815741967989E-21</c:v>
                </c:pt>
                <c:pt idx="9338">
                  <c:v>3.4130558830399997E-21</c:v>
                </c:pt>
                <c:pt idx="9339">
                  <c:v>3.4666270629145878E-21</c:v>
                </c:pt>
                <c:pt idx="9340">
                  <c:v>3.516281663442168E-21</c:v>
                </c:pt>
                <c:pt idx="9341">
                  <c:v>3.5620101907826638E-21</c:v>
                </c:pt>
                <c:pt idx="9342">
                  <c:v>3.6038070775323932E-21</c:v>
                </c:pt>
                <c:pt idx="9343">
                  <c:v>3.6416706490893369E-21</c:v>
                </c:pt>
                <c:pt idx="9344">
                  <c:v>3.6756030865535786E-21</c:v>
                </c:pt>
                <c:pt idx="9345">
                  <c:v>3.7056103862336112E-21</c:v>
                </c:pt>
                <c:pt idx="9346">
                  <c:v>3.731702315831786E-21</c:v>
                </c:pt>
                <c:pt idx="9347">
                  <c:v>3.7538923673847422E-21</c:v>
                </c:pt>
                <c:pt idx="9348">
                  <c:v>3.7721977070370047E-21</c:v>
                </c:pt>
                <c:pt idx="9349">
                  <c:v>3.7866391217283043E-21</c:v>
                </c:pt>
                <c:pt idx="9350">
                  <c:v>3.7972409628773567E-21</c:v>
                </c:pt>
                <c:pt idx="9351">
                  <c:v>3.8040310871469538E-21</c:v>
                </c:pt>
                <c:pt idx="9352">
                  <c:v>3.8070407943772236E-21</c:v>
                </c:pt>
                <c:pt idx="9353">
                  <c:v>3.8063047627758133E-21</c:v>
                </c:pt>
                <c:pt idx="9354">
                  <c:v>3.80186098145555E-21</c:v>
                </c:pt>
                <c:pt idx="9355">
                  <c:v>3.7937506804118129E-21</c:v>
                </c:pt>
                <c:pt idx="9356">
                  <c:v>3.7820182580334413E-21</c:v>
                </c:pt>
                <c:pt idx="9357">
                  <c:v>3.7667112062424668E-21</c:v>
                </c:pt>
                <c:pt idx="9358">
                  <c:v>3.7478800333593331E-21</c:v>
                </c:pt>
                <c:pt idx="9359">
                  <c:v>3.7255781847915192E-21</c:v>
                </c:pt>
                <c:pt idx="9360">
                  <c:v>3.6998619616446362E-21</c:v>
                </c:pt>
                <c:pt idx="9361">
                  <c:v>3.6707904373561033E-21</c:v>
                </c:pt>
                <c:pt idx="9362">
                  <c:v>3.6384253724524499E-21</c:v>
                </c:pt>
                <c:pt idx="9363">
                  <c:v>3.6028311275321144E-21</c:v>
                </c:pt>
                <c:pt idx="9364">
                  <c:v>3.5640745745763256E-21</c:v>
                </c:pt>
                <c:pt idx="9365">
                  <c:v>3.522225006691268E-21</c:v>
                </c:pt>
                <c:pt idx="9366">
                  <c:v>3.477354046385231E-21</c:v>
                </c:pt>
                <c:pt idx="9367">
                  <c:v>3.4295355524848483E-21</c:v>
                </c:pt>
                <c:pt idx="9368">
                  <c:v>3.378845525794816E-21</c:v>
                </c:pt>
                <c:pt idx="9369">
                  <c:v>3.3253620136056769E-21</c:v>
                </c:pt>
                <c:pt idx="9370">
                  <c:v>3.2691650131543351E-21</c:v>
                </c:pt>
                <c:pt idx="9371">
                  <c:v>3.2103363741419379E-21</c:v>
                </c:pt>
                <c:pt idx="9372">
                  <c:v>3.1489597004136661E-21</c:v>
                </c:pt>
                <c:pt idx="9373">
                  <c:v>3.0851202509047239E-21</c:v>
                </c:pt>
                <c:pt idx="9374">
                  <c:v>3.0189048399565081E-21</c:v>
                </c:pt>
                <c:pt idx="9375">
                  <c:v>2.9504017371065299E-21</c:v>
                </c:pt>
                <c:pt idx="9376">
                  <c:v>2.8797005664551222E-21</c:v>
                </c:pt>
                <c:pt idx="9377">
                  <c:v>2.8068922057113669E-21</c:v>
                </c:pt>
                <c:pt idx="9378">
                  <c:v>2.732068685019978E-21</c:v>
                </c:pt>
                <c:pt idx="9379">
                  <c:v>2.6553230856700511E-21</c:v>
                </c:pt>
                <c:pt idx="9380">
                  <c:v>2.5767494387857321E-21</c:v>
                </c:pt>
                <c:pt idx="9381">
                  <c:v>2.4964426240978641E-21</c:v>
                </c:pt>
                <c:pt idx="9382">
                  <c:v>2.414498268894603E-21</c:v>
                </c:pt>
                <c:pt idx="9383">
                  <c:v>2.3310126472478521E-21</c:v>
                </c:pt>
                <c:pt idx="9384">
                  <c:v>2.2460825796111281E-21</c:v>
                </c:pt>
                <c:pt idx="9385">
                  <c:v>2.1598053328831631E-21</c:v>
                </c:pt>
                <c:pt idx="9386">
                  <c:v>2.072278521030141E-21</c:v>
                </c:pt>
                <c:pt idx="9387">
                  <c:v>1.983600006358016E-21</c:v>
                </c:pt>
                <c:pt idx="9388">
                  <c:v>1.893867801524793E-21</c:v>
                </c:pt>
                <c:pt idx="9389">
                  <c:v>1.803179972381062E-21</c:v>
                </c:pt>
                <c:pt idx="9390">
                  <c:v>1.711634541725361E-21</c:v>
                </c:pt>
                <c:pt idx="9391">
                  <c:v>1.6193293940592119E-21</c:v>
                </c:pt>
                <c:pt idx="9392">
                  <c:v>1.526362181424844E-21</c:v>
                </c:pt>
                <c:pt idx="9393">
                  <c:v>1.432830230406728E-21</c:v>
                </c:pt>
                <c:pt idx="9394">
                  <c:v>1.338830450376129E-21</c:v>
                </c:pt>
                <c:pt idx="9395">
                  <c:v>1.2444592430558419E-21</c:v>
                </c:pt>
                <c:pt idx="9396">
                  <c:v>1.1498124134802651E-21</c:v>
                </c:pt>
                <c:pt idx="9397">
                  <c:v>1.0549850824238121E-21</c:v>
                </c:pt>
                <c:pt idx="9398">
                  <c:v>9.6007160036854198E-22</c:v>
                </c:pt>
                <c:pt idx="9399">
                  <c:v>8.6516546307965391E-22</c:v>
                </c:pt>
                <c:pt idx="9400">
                  <c:v>7.7035922885524894E-22</c:v>
                </c:pt>
                <c:pt idx="9401">
                  <c:v>6.757444375144681E-22</c:v>
                </c:pt>
                <c:pt idx="9402">
                  <c:v>5.8141153118578031E-22</c:v>
                </c:pt>
                <c:pt idx="9403">
                  <c:v>4.8744977695481997E-22</c:v>
                </c:pt>
                <c:pt idx="9404">
                  <c:v>3.939471914287703E-22</c:v>
                </c:pt>
                <c:pt idx="9405">
                  <c:v>3.0099046727185029E-22</c:v>
                </c:pt>
                <c:pt idx="9406">
                  <c:v>2.086649017639955E-22</c:v>
                </c:pt>
                <c:pt idx="9407">
                  <c:v>1.1705432743233081E-22</c:v>
                </c:pt>
                <c:pt idx="9408">
                  <c:v>2.6241044802516321E-23</c:v>
                </c:pt>
                <c:pt idx="9409">
                  <c:v>-6.3694242685488962E-23</c:v>
                </c:pt>
                <c:pt idx="9410">
                  <c:v>-1.5267249155525979E-22</c:v>
                </c:pt>
                <c:pt idx="9411">
                  <c:v>-2.406163789259151E-22</c:v>
                </c:pt>
                <c:pt idx="9412">
                  <c:v>-3.2745036086147392E-22</c:v>
                </c:pt>
                <c:pt idx="9413">
                  <c:v>-4.1310072840332058E-22</c:v>
                </c:pt>
                <c:pt idx="9414">
                  <c:v>-4.974956612541407E-22</c:v>
                </c:pt>
                <c:pt idx="9415">
                  <c:v>-5.8056527908430043E-22</c:v>
                </c:pt>
                <c:pt idx="9416">
                  <c:v>-6.6224169043424966E-22</c:v>
                </c:pt>
                <c:pt idx="9417">
                  <c:v>-7.4245903918913774E-22</c:v>
                </c:pt>
                <c:pt idx="9418">
                  <c:v>-8.2115354860443885E-22</c:v>
                </c:pt>
                <c:pt idx="9419">
                  <c:v>-8.9826356286398382E-22</c:v>
                </c:pt>
                <c:pt idx="9420">
                  <c:v>-9.7372958615439065E-22</c:v>
                </c:pt>
                <c:pt idx="9421">
                  <c:v>-1.0474943192424661E-21</c:v>
                </c:pt>
                <c:pt idx="9422">
                  <c:v>-1.1195026935447239E-21</c:v>
                </c:pt>
                <c:pt idx="9423">
                  <c:v>-1.1897019026807249E-21</c:v>
                </c:pt>
                <c:pt idx="9424">
                  <c:v>-1.258041431504471E-21</c:v>
                </c:pt>
                <c:pt idx="9425">
                  <c:v>-1.3244730826106149E-21</c:v>
                </c:pt>
                <c:pt idx="9426">
                  <c:v>-1.3889510003147431E-21</c:v>
                </c:pt>
                <c:pt idx="9427">
                  <c:v>-1.451431692109458E-21</c:v>
                </c:pt>
                <c:pt idx="9428">
                  <c:v>-1.5118740476004311E-21</c:v>
                </c:pt>
                <c:pt idx="9429">
                  <c:v>-1.5702393549290201E-21</c:v>
                </c:pt>
                <c:pt idx="9430">
                  <c:v>-1.626491314690437E-21</c:v>
                </c:pt>
                <c:pt idx="9431">
                  <c:v>-1.680596051358796E-21</c:v>
                </c:pt>
                <c:pt idx="9432">
                  <c:v>-1.732522122232693E-21</c:v>
                </c:pt>
                <c:pt idx="9433">
                  <c:v>-1.7822405239172691E-21</c:v>
                </c:pt>
                <c:pt idx="9434">
                  <c:v>-1.8297246963609291E-21</c:v>
                </c:pt>
                <c:pt idx="9435">
                  <c:v>-1.8749505244671209E-21</c:v>
                </c:pt>
                <c:pt idx="9436">
                  <c:v>-1.917896337303721E-21</c:v>
                </c:pt>
                <c:pt idx="9437">
                  <c:v>-1.958542904934702E-21</c:v>
                </c:pt>
                <c:pt idx="9438">
                  <c:v>-1.996873432900844E-21</c:v>
                </c:pt>
                <c:pt idx="9439">
                  <c:v>-2.0328735543782549E-21</c:v>
                </c:pt>
                <c:pt idx="9440">
                  <c:v>-2.0665313200454699E-21</c:v>
                </c:pt>
                <c:pt idx="9441">
                  <c:v>-2.0978371856918149E-21</c:v>
                </c:pt>
                <c:pt idx="9442">
                  <c:v>-2.1267839976016071E-21</c:v>
                </c:pt>
                <c:pt idx="9443">
                  <c:v>-2.153366975750583E-21</c:v>
                </c:pt>
                <c:pt idx="9444">
                  <c:v>-2.1775836948527292E-21</c:v>
                </c:pt>
                <c:pt idx="9445">
                  <c:v>-2.1994340632974032E-21</c:v>
                </c:pt>
                <c:pt idx="9446">
                  <c:v>-2.2189203000182901E-21</c:v>
                </c:pt>
                <c:pt idx="9447">
                  <c:v>-2.2360469093373558E-21</c:v>
                </c:pt>
                <c:pt idx="9448">
                  <c:v>-2.2508206538284921E-21</c:v>
                </c:pt>
                <c:pt idx="9449">
                  <c:v>-2.2632505252470508E-21</c:v>
                </c:pt>
                <c:pt idx="9450">
                  <c:v>-2.2733477135728821E-21</c:v>
                </c:pt>
                <c:pt idx="9451">
                  <c:v>-2.2811255742158649E-21</c:v>
                </c:pt>
                <c:pt idx="9452">
                  <c:v>-2.2865995934342131E-21</c:v>
                </c:pt>
                <c:pt idx="9453">
                  <c:v>-2.2897873520171121E-21</c:v>
                </c:pt>
                <c:pt idx="9454">
                  <c:v>-2.2907084872843801E-21</c:v>
                </c:pt>
                <c:pt idx="9455">
                  <c:v>-2.2893846534570032E-21</c:v>
                </c:pt>
                <c:pt idx="9456">
                  <c:v>-2.2858394804534359E-21</c:v>
                </c:pt>
                <c:pt idx="9457">
                  <c:v>-2.2800985311675349E-21</c:v>
                </c:pt>
                <c:pt idx="9458">
                  <c:v>-2.2721892572849469E-21</c:v>
                </c:pt>
                <c:pt idx="9459">
                  <c:v>-2.262140953695606E-21</c:v>
                </c:pt>
                <c:pt idx="9460">
                  <c:v>-2.249984711560807E-21</c:v>
                </c:pt>
                <c:pt idx="9461">
                  <c:v>-2.2357533700940599E-21</c:v>
                </c:pt>
                <c:pt idx="9462">
                  <c:v>-2.2194814671155672E-21</c:v>
                </c:pt>
                <c:pt idx="9463">
                  <c:v>-2.20120518844081E-21</c:v>
                </c:pt>
                <c:pt idx="9464">
                  <c:v>-2.1809623161642251E-21</c:v>
                </c:pt>
                <c:pt idx="9465">
                  <c:v>-2.1587921758994451E-21</c:v>
                </c:pt>
                <c:pt idx="9466">
                  <c:v>-2.134735583037995E-21</c:v>
                </c:pt>
                <c:pt idx="9467">
                  <c:v>-2.1088347880886458E-21</c:v>
                </c:pt>
                <c:pt idx="9468">
                  <c:v>-2.0811334211599289E-21</c:v>
                </c:pt>
                <c:pt idx="9469">
                  <c:v>-2.05167643564853E-21</c:v>
                </c:pt>
                <c:pt idx="9470">
                  <c:v>-2.0205100511964271E-21</c:v>
                </c:pt>
                <c:pt idx="9471">
                  <c:v>-1.9876816959797041E-21</c:v>
                </c:pt>
                <c:pt idx="9472">
                  <c:v>-1.9532399483920491E-21</c:v>
                </c:pt>
                <c:pt idx="9473">
                  <c:v>-1.917234478185852E-21</c:v>
                </c:pt>
                <c:pt idx="9474">
                  <c:v>-1.879715987133763E-21</c:v>
                </c:pt>
                <c:pt idx="9475">
                  <c:v>-1.8407361492733908E-21</c:v>
                </c:pt>
                <c:pt idx="9476">
                  <c:v>-1.80034755079762E-21</c:v>
                </c:pt>
                <c:pt idx="9477">
                  <c:v>-1.7586036296527298E-21</c:v>
                </c:pt>
                <c:pt idx="9478">
                  <c:v>-1.7155586149061898E-21</c:v>
                </c:pt>
                <c:pt idx="9479">
                  <c:v>-1.671267465945594E-21</c:v>
                </c:pt>
                <c:pt idx="9480">
                  <c:v>-1.625785811569761E-21</c:v>
                </c:pt>
                <c:pt idx="9481">
                  <c:v>-1.57916988903252E-21</c:v>
                </c:pt>
                <c:pt idx="9482">
                  <c:v>-1.5314764830991551E-21</c:v>
                </c:pt>
                <c:pt idx="9483">
                  <c:v>-1.4827628651748481E-21</c:v>
                </c:pt>
                <c:pt idx="9484">
                  <c:v>-1.4330867325638451E-21</c:v>
                </c:pt>
                <c:pt idx="9485">
                  <c:v>-1.382506147917296E-21</c:v>
                </c:pt>
                <c:pt idx="9486">
                  <c:v>-1.331079478927017E-21</c:v>
                </c:pt>
                <c:pt idx="9487">
                  <c:v>-1.278865338321582E-21</c:v>
                </c:pt>
                <c:pt idx="9488">
                  <c:v>-1.225922524220295E-21</c:v>
                </c:pt>
                <c:pt idx="9489">
                  <c:v>-1.172309960899705E-21</c:v>
                </c:pt>
                <c:pt idx="9490">
                  <c:v>-1.1180866400263691E-21</c:v>
                </c:pt>
                <c:pt idx="9491">
                  <c:v>-1.063311562408589E-21</c:v>
                </c:pt>
                <c:pt idx="9492">
                  <c:v>-1.0080436803187991E-21</c:v>
                </c:pt>
                <c:pt idx="9493">
                  <c:v>-9.5234184043722952E-22</c:v>
                </c:pt>
                <c:pt idx="9494">
                  <c:v>-8.9626472746635846E-22</c:v>
                </c:pt>
                <c:pt idx="9495">
                  <c:v>-8.3987080846449348E-22</c:v>
                </c:pt>
                <c:pt idx="9496">
                  <c:v>-7.8321827794567904E-22</c:v>
                </c:pt>
                <c:pt idx="9497">
                  <c:v>-7.2636500379187777E-22</c:v>
                </c:pt>
                <c:pt idx="9498">
                  <c:v>-6.6936847402213799E-22</c:v>
                </c:pt>
                <c:pt idx="9499">
                  <c:v>-6.1228574446217517E-22</c:v>
                </c:pt>
                <c:pt idx="9500">
                  <c:v>-5.5517338735648401E-22</c:v>
                </c:pt>
                <c:pt idx="9501">
                  <c:v>-4.9808744096375911E-22</c:v>
                </c:pt>
                <c:pt idx="9502">
                  <c:v>-4.4108336017503645E-22</c:v>
                </c:pt>
                <c:pt idx="9503">
                  <c:v>-3.8421596819257729E-22</c:v>
                </c:pt>
                <c:pt idx="9504">
                  <c:v>-3.2753940930610511E-22</c:v>
                </c:pt>
                <c:pt idx="9505">
                  <c:v>-2.711071028015639E-22</c:v>
                </c:pt>
                <c:pt idx="9506">
                  <c:v>-2.1497169803612152E-22</c:v>
                </c:pt>
                <c:pt idx="9507">
                  <c:v>-1.591850307116564E-22</c:v>
                </c:pt>
                <c:pt idx="9508">
                  <c:v>-1.037980803774859E-22</c:v>
                </c:pt>
                <c:pt idx="9509">
                  <c:v>-4.886092919157931E-23</c:v>
                </c:pt>
                <c:pt idx="9510">
                  <c:v>5.5772780320129258E-24</c:v>
                </c:pt>
                <c:pt idx="9511">
                  <c:v>5.9468372463318315E-23</c:v>
                </c:pt>
                <c:pt idx="9512">
                  <c:v>1.1276519855953441E-22</c:v>
                </c:pt>
                <c:pt idx="9513">
                  <c:v>1.654216500079484E-22</c:v>
                </c:pt>
                <c:pt idx="9514">
                  <c:v>2.1739270428713799E-22</c:v>
                </c:pt>
                <c:pt idx="9515">
                  <c:v>2.6863445582646649E-22</c:v>
                </c:pt>
                <c:pt idx="9516">
                  <c:v>3.19104147745458E-22</c:v>
                </c:pt>
                <c:pt idx="9517">
                  <c:v>3.6876020215620168E-22</c:v>
                </c:pt>
                <c:pt idx="9518">
                  <c:v>4.1756224901350888E-22</c:v>
                </c:pt>
                <c:pt idx="9519">
                  <c:v>4.6547115349911298E-22</c:v>
                </c:pt>
                <c:pt idx="9520">
                  <c:v>5.1244904192777242E-22</c:v>
                </c:pt>
                <c:pt idx="9521">
                  <c:v>5.5845932616469779E-22</c:v>
                </c:pt>
                <c:pt idx="9522">
                  <c:v>6.0346672654528354E-22</c:v>
                </c:pt>
                <c:pt idx="9523">
                  <c:v>6.4743729328967672E-22</c:v>
                </c:pt>
                <c:pt idx="9524">
                  <c:v>6.9033842640625756E-22</c:v>
                </c:pt>
                <c:pt idx="9525">
                  <c:v>7.3213889407964193E-22</c:v>
                </c:pt>
                <c:pt idx="9526">
                  <c:v>7.7280884954033559E-22</c:v>
                </c:pt>
                <c:pt idx="9527">
                  <c:v>8.1231984641468581E-22</c:v>
                </c:pt>
                <c:pt idx="9528">
                  <c:v>8.5064485255526694E-22</c:v>
                </c:pt>
                <c:pt idx="9529">
                  <c:v>8.8775826235332258E-22</c:v>
                </c:pt>
                <c:pt idx="9530">
                  <c:v>9.2363590753634933E-22</c:v>
                </c:pt>
                <c:pt idx="9531">
                  <c:v>9.5825506645535846E-22</c:v>
                </c:pt>
                <c:pt idx="9532">
                  <c:v>9.9159447186777691E-22</c:v>
                </c:pt>
                <c:pt idx="9533">
                  <c:v>1.0236343172233611E-21</c:v>
                </c:pt>
                <c:pt idx="9534">
                  <c:v>1.0543562614618821E-21</c:v>
                </c:pt>
                <c:pt idx="9535">
                  <c:v>1.0837434323327119E-21</c:v>
                </c:pt>
                <c:pt idx="9536">
                  <c:v>1.1117804282477681E-21</c:v>
                </c:pt>
                <c:pt idx="9537">
                  <c:v>1.1384533186806171E-21</c:v>
                </c:pt>
                <c:pt idx="9538">
                  <c:v>1.1637496431257949E-21</c:v>
                </c:pt>
                <c:pt idx="9539">
                  <c:v>1.187658408633707E-21</c:v>
                </c:pt>
                <c:pt idx="9540">
                  <c:v>1.210170085937661E-21</c:v>
                </c:pt>
                <c:pt idx="9541">
                  <c:v>1.2312766041908489E-21</c:v>
                </c:pt>
                <c:pt idx="9542">
                  <c:v>1.250971344332228E-21</c:v>
                </c:pt>
                <c:pt idx="9543">
                  <c:v>1.2692491311014189E-21</c:v>
                </c:pt>
                <c:pt idx="9544">
                  <c:v>1.2861062237238741E-21</c:v>
                </c:pt>
                <c:pt idx="9545">
                  <c:v>1.301540305288611E-21</c:v>
                </c:pt>
                <c:pt idx="9546">
                  <c:v>1.31555047084192E-21</c:v>
                </c:pt>
                <c:pt idx="9547">
                  <c:v>1.3281372142214139E-21</c:v>
                </c:pt>
                <c:pt idx="9548">
                  <c:v>1.3393024136558191E-21</c:v>
                </c:pt>
                <c:pt idx="9549">
                  <c:v>1.34904931615685E-21</c:v>
                </c:pt>
                <c:pt idx="9550">
                  <c:v>1.3573825207303999E-21</c:v>
                </c:pt>
                <c:pt idx="9551">
                  <c:v>1.3643079604352049E-21</c:v>
                </c:pt>
                <c:pt idx="9552">
                  <c:v>1.369832883317938E-21</c:v>
                </c:pt>
                <c:pt idx="9553">
                  <c:v>1.373965832254548E-21</c:v>
                </c:pt>
                <c:pt idx="9554">
                  <c:v>1.3767166237283671E-21</c:v>
                </c:pt>
                <c:pt idx="9555">
                  <c:v>1.3780963255763191E-21</c:v>
                </c:pt>
                <c:pt idx="9556">
                  <c:v>1.3781172337351779E-21</c:v>
                </c:pt>
                <c:pt idx="9557">
                  <c:v>1.3767928480205549E-21</c:v>
                </c:pt>
                <c:pt idx="9558">
                  <c:v>1.374137846971855E-21</c:v>
                </c:pt>
                <c:pt idx="9559">
                  <c:v>1.3701680617970641E-21</c:v>
                </c:pt>
                <c:pt idx="9560">
                  <c:v>1.364900449451749E-21</c:v>
                </c:pt>
                <c:pt idx="9561">
                  <c:v>1.358353064887157E-21</c:v>
                </c:pt>
                <c:pt idx="9562">
                  <c:v>1.3505450325027781E-21</c:v>
                </c:pt>
                <c:pt idx="9563">
                  <c:v>1.3414965168391391E-21</c:v>
                </c:pt>
                <c:pt idx="9564">
                  <c:v>1.3312286925470009E-21</c:v>
                </c:pt>
                <c:pt idx="9565">
                  <c:v>1.3197637136694719E-21</c:v>
                </c:pt>
                <c:pt idx="9566">
                  <c:v>1.3071246822738409E-21</c:v>
                </c:pt>
                <c:pt idx="9567">
                  <c:v>1.2933356164702379E-21</c:v>
                </c:pt>
                <c:pt idx="9568">
                  <c:v>1.2784214178544261E-21</c:v>
                </c:pt>
                <c:pt idx="9569">
                  <c:v>1.2624078384122259E-21</c:v>
                </c:pt>
                <c:pt idx="9570">
                  <c:v>1.2453214469232469E-21</c:v>
                </c:pt>
                <c:pt idx="9571">
                  <c:v>1.2271895949016861E-21</c:v>
                </c:pt>
                <c:pt idx="9572">
                  <c:v>1.2080403821120531E-21</c:v>
                </c:pt>
                <c:pt idx="9573">
                  <c:v>1.1879026216976959E-21</c:v>
                </c:pt>
                <c:pt idx="9574">
                  <c:v>1.166805804960029E-21</c:v>
                </c:pt>
                <c:pt idx="9575">
                  <c:v>1.1447800658263099E-21</c:v>
                </c:pt>
                <c:pt idx="9576">
                  <c:v>1.121856145043742E-21</c:v>
                </c:pt>
                <c:pt idx="9577">
                  <c:v>1.098065354137578E-21</c:v>
                </c:pt>
                <c:pt idx="9578">
                  <c:v>1.0734395391707491E-21</c:v>
                </c:pt>
                <c:pt idx="9579">
                  <c:v>1.0480110443423639E-21</c:v>
                </c:pt>
                <c:pt idx="9580">
                  <c:v>1.0218126754622171E-21</c:v>
                </c:pt>
                <c:pt idx="9581">
                  <c:v>9.9487766333817998E-22</c:v>
                </c:pt>
                <c:pt idx="9582">
                  <c:v>9.6723962711308286E-22</c:v>
                </c:pt>
                <c:pt idx="9583">
                  <c:v>9.3893253758737864E-22</c:v>
                </c:pt>
                <c:pt idx="9584">
                  <c:v>9.0999068056351715E-22</c:v>
                </c:pt>
                <c:pt idx="9585">
                  <c:v>8.8044862024760087E-22</c:v>
                </c:pt>
                <c:pt idx="9586">
                  <c:v>8.5034116274346785E-22</c:v>
                </c:pt>
                <c:pt idx="9587">
                  <c:v>8.1970331967391586E-22</c:v>
                </c:pt>
                <c:pt idx="9588">
                  <c:v>7.8857027196330711E-22</c:v>
                </c:pt>
                <c:pt idx="9589">
                  <c:v>7.5697733381529985E-22</c:v>
                </c:pt>
                <c:pt idx="9590">
                  <c:v>7.2495991691892158E-22</c:v>
                </c:pt>
                <c:pt idx="9591">
                  <c:v>6.9255349491564962E-22</c:v>
                </c:pt>
                <c:pt idx="9592">
                  <c:v>6.5979356815958231E-22</c:v>
                </c:pt>
                <c:pt idx="9593">
                  <c:v>6.2671562880218008E-22</c:v>
                </c:pt>
                <c:pt idx="9594">
                  <c:v>5.9335512623242506E-22</c:v>
                </c:pt>
                <c:pt idx="9595">
                  <c:v>5.597474329025946E-22</c:v>
                </c:pt>
                <c:pt idx="9596">
                  <c:v>5.2592781056916644E-22</c:v>
                </c:pt>
                <c:pt idx="9597">
                  <c:v>4.9193137697767512E-22</c:v>
                </c:pt>
                <c:pt idx="9598">
                  <c:v>4.5779307301961886E-22</c:v>
                </c:pt>
                <c:pt idx="9599">
                  <c:v>4.2354763038877577E-22</c:v>
                </c:pt>
                <c:pt idx="9600">
                  <c:v>3.8922953976352858E-22</c:v>
                </c:pt>
                <c:pt idx="9601">
                  <c:v>3.5487301954101912E-22</c:v>
                </c:pt>
                <c:pt idx="9602">
                  <c:v>3.205119851481584E-22</c:v>
                </c:pt>
                <c:pt idx="9603">
                  <c:v>2.8618001895370549E-22</c:v>
                </c:pt>
                <c:pt idx="9604">
                  <c:v>2.5191034080480162E-22</c:v>
                </c:pt>
                <c:pt idx="9605">
                  <c:v>2.1773577921050311E-22</c:v>
                </c:pt>
                <c:pt idx="9606">
                  <c:v>1.8368874319400101E-22</c:v>
                </c:pt>
                <c:pt idx="9607">
                  <c:v>1.498011948343481E-22</c:v>
                </c:pt>
                <c:pt idx="9608">
                  <c:v>1.161046225176303E-22</c:v>
                </c:pt>
                <c:pt idx="9609">
                  <c:v>8.2630014916634173E-23</c:v>
                </c:pt>
                <c:pt idx="9610">
                  <c:v>4.940783571715608E-23</c:v>
                </c:pt>
                <c:pt idx="9611">
                  <c:v>1.6467999108192771E-23</c:v>
                </c:pt>
                <c:pt idx="9612">
                  <c:v>-1.616015394766506E-23</c:v>
                </c:pt>
                <c:pt idx="9613">
                  <c:v>-4.8447878648238731E-23</c:v>
                </c:pt>
                <c:pt idx="9614">
                  <c:v>-8.0367048475699014E-23</c:v>
                </c:pt>
                <c:pt idx="9615">
                  <c:v>-1.118901764969018E-22</c:v>
                </c:pt>
                <c:pt idx="9616">
                  <c:v>-1.4299043582752679E-22</c:v>
                </c:pt>
                <c:pt idx="9617">
                  <c:v>-1.7364167924836689E-22</c:v>
                </c:pt>
                <c:pt idx="9618">
                  <c:v>-2.0381845796305659E-22</c:v>
                </c:pt>
                <c:pt idx="9619">
                  <c:v>-2.3349603948747629E-22</c:v>
                </c:pt>
                <c:pt idx="9620">
                  <c:v>-2.6265042466200988E-22</c:v>
                </c:pt>
                <c:pt idx="9621">
                  <c:v>-2.9125836377878029E-22</c:v>
                </c:pt>
                <c:pt idx="9622">
                  <c:v>-3.1929737181692769E-22</c:v>
                </c:pt>
                <c:pt idx="9623">
                  <c:v>-3.4674574277993531E-22</c:v>
                </c:pt>
                <c:pt idx="9624">
                  <c:v>-3.735825631299445E-22</c:v>
                </c:pt>
                <c:pt idx="9625">
                  <c:v>-3.9978772431493122E-22</c:v>
                </c:pt>
                <c:pt idx="9626">
                  <c:v>-4.2534193438554393E-22</c:v>
                </c:pt>
                <c:pt idx="9627">
                  <c:v>-4.5022672869932183E-22</c:v>
                </c:pt>
                <c:pt idx="9628">
                  <c:v>-4.7442447971092654E-22</c:v>
                </c:pt>
                <c:pt idx="9629">
                  <c:v>-4.9791840584792618E-22</c:v>
                </c:pt>
                <c:pt idx="9630">
                  <c:v>-5.2069257947256887E-22</c:v>
                </c:pt>
                <c:pt idx="9631">
                  <c:v>-5.4273193393086627E-22</c:v>
                </c:pt>
                <c:pt idx="9632">
                  <c:v>-5.6402226969119157E-22</c:v>
                </c:pt>
                <c:pt idx="9633">
                  <c:v>-5.8455025957545838E-22</c:v>
                </c:pt>
                <c:pt idx="9634">
                  <c:v>-6.0430345308680388E-22</c:v>
                </c:pt>
                <c:pt idx="9635">
                  <c:v>-6.2327027983854221E-22</c:v>
                </c:pt>
                <c:pt idx="9636">
                  <c:v>-6.414400520899844E-22</c:v>
                </c:pt>
                <c:pt idx="9637">
                  <c:v>-6.5880296639553545E-22</c:v>
                </c:pt>
                <c:pt idx="9638">
                  <c:v>-6.7535010437428389E-22</c:v>
                </c:pt>
                <c:pt idx="9639">
                  <c:v>-6.9107343260808099E-22</c:v>
                </c:pt>
                <c:pt idx="9640">
                  <c:v>-7.0596580167688462E-22</c:v>
                </c:pt>
                <c:pt idx="9641">
                  <c:v>-7.2002094434089005E-22</c:v>
                </c:pt>
                <c:pt idx="9642">
                  <c:v>-7.3323347287971403E-22</c:v>
                </c:pt>
                <c:pt idx="9643">
                  <c:v>-7.4559887559961514E-22</c:v>
                </c:pt>
                <c:pt idx="9644">
                  <c:v>-7.5711351252043886E-22</c:v>
                </c:pt>
                <c:pt idx="9645">
                  <c:v>-7.677746102546583E-22</c:v>
                </c:pt>
                <c:pt idx="9646">
                  <c:v>-7.7758025609154642E-22</c:v>
                </c:pt>
                <c:pt idx="9647">
                  <c:v>-7.86529391300166E-22</c:v>
                </c:pt>
                <c:pt idx="9648">
                  <c:v>-7.9462180366548346E-22</c:v>
                </c:pt>
                <c:pt idx="9649">
                  <c:v>-8.0185811927252345E-22</c:v>
                </c:pt>
                <c:pt idx="9650">
                  <c:v>-8.0823979355406633E-22</c:v>
                </c:pt>
                <c:pt idx="9651">
                  <c:v>-8.1376910161795087E-22</c:v>
                </c:pt>
                <c:pt idx="9652">
                  <c:v>-8.184491278705957E-22</c:v>
                </c:pt>
                <c:pt idx="9653">
                  <c:v>-8.2228375495386576E-22</c:v>
                </c:pt>
                <c:pt idx="9654">
                  <c:v>-8.2527765201291651E-22</c:v>
                </c:pt>
                <c:pt idx="9655">
                  <c:v>-8.2743626231312307E-22</c:v>
                </c:pt>
                <c:pt idx="9656">
                  <c:v>-8.2876579022465693E-22</c:v>
                </c:pt>
                <c:pt idx="9657">
                  <c:v>-8.2927318759370627E-22</c:v>
                </c:pt>
                <c:pt idx="9658">
                  <c:v>-8.2896613951974484E-22</c:v>
                </c:pt>
                <c:pt idx="9659">
                  <c:v>-8.278530495586409E-22</c:v>
                </c:pt>
                <c:pt idx="9660">
                  <c:v>-8.2594302437176143E-22</c:v>
                </c:pt>
                <c:pt idx="9661">
                  <c:v>-8.2324585784156775E-22</c:v>
                </c:pt>
                <c:pt idx="9662">
                  <c:v>-8.1977201467451352E-22</c:v>
                </c:pt>
                <c:pt idx="9663">
                  <c:v>-8.1553261351235168E-22</c:v>
                </c:pt>
                <c:pt idx="9664">
                  <c:v>-8.1053940957322506E-22</c:v>
                </c:pt>
                <c:pt idx="9665">
                  <c:v>-8.0480477684416271E-22</c:v>
                </c:pt>
                <c:pt idx="9666">
                  <c:v>-7.9834168984682519E-22</c:v>
                </c:pt>
                <c:pt idx="9667">
                  <c:v>-7.9116370499854404E-22</c:v>
                </c:pt>
                <c:pt idx="9668">
                  <c:v>-7.8328494159087262E-22</c:v>
                </c:pt>
                <c:pt idx="9669">
                  <c:v>-7.7472006240802094E-22</c:v>
                </c:pt>
                <c:pt idx="9670">
                  <c:v>-7.6548425400767431E-22</c:v>
                </c:pt>
                <c:pt idx="9671">
                  <c:v>-7.5559320668680152E-22</c:v>
                </c:pt>
                <c:pt idx="9672">
                  <c:v>-7.4506309415514146E-22</c:v>
                </c:pt>
                <c:pt idx="9673">
                  <c:v>-7.3391055293911548E-22</c:v>
                </c:pt>
                <c:pt idx="9674">
                  <c:v>-7.2215266153895097E-22</c:v>
                </c:pt>
                <c:pt idx="9675">
                  <c:v>-7.0980691936181415E-22</c:v>
                </c:pt>
                <c:pt idx="9676">
                  <c:v>-6.9689122545374375E-22</c:v>
                </c:pt>
                <c:pt idx="9677">
                  <c:v>-6.8342385705314508E-22</c:v>
                </c:pt>
                <c:pt idx="9678">
                  <c:v>-6.6942344798855268E-22</c:v>
                </c:pt>
                <c:pt idx="9679">
                  <c:v>-6.5490896694329586E-22</c:v>
                </c:pt>
                <c:pt idx="9680">
                  <c:v>-6.3989969560960539E-22</c:v>
                </c:pt>
                <c:pt idx="9681">
                  <c:v>-6.2441520675458405E-22</c:v>
                </c:pt>
                <c:pt idx="9682">
                  <c:v>-6.0847534222032592E-22</c:v>
                </c:pt>
                <c:pt idx="9683">
                  <c:v>-5.9210019088031276E-22</c:v>
                </c:pt>
                <c:pt idx="9684">
                  <c:v>-5.7531006657403721E-22</c:v>
                </c:pt>
                <c:pt idx="9685">
                  <c:v>-5.5812548604160667E-22</c:v>
                </c:pt>
                <c:pt idx="9686">
                  <c:v>-5.4056714687986373E-22</c:v>
                </c:pt>
                <c:pt idx="9687">
                  <c:v>-5.2265590554132482E-22</c:v>
                </c:pt>
                <c:pt idx="9688">
                  <c:v>-5.0441275539698566E-22</c:v>
                </c:pt>
                <c:pt idx="9689">
                  <c:v>-4.8585880488376796E-22</c:v>
                </c:pt>
                <c:pt idx="9690">
                  <c:v>-4.6701525575709516E-22</c:v>
                </c:pt>
                <c:pt idx="9691">
                  <c:v>-4.4790338146877647E-22</c:v>
                </c:pt>
                <c:pt idx="9692">
                  <c:v>-4.2854450569005686E-22</c:v>
                </c:pt>
                <c:pt idx="9693">
                  <c:v>-4.0895998099935092E-22</c:v>
                </c:pt>
                <c:pt idx="9694">
                  <c:v>-3.8917116775382141E-22</c:v>
                </c:pt>
                <c:pt idx="9695">
                  <c:v>-3.6919941316359921E-22</c:v>
                </c:pt>
                <c:pt idx="9696">
                  <c:v>-3.4906603058704822E-22</c:v>
                </c:pt>
                <c:pt idx="9697">
                  <c:v>-3.2879227906508688E-22</c:v>
                </c:pt>
                <c:pt idx="9698">
                  <c:v>-3.0839934311216251E-22</c:v>
                </c:pt>
                <c:pt idx="9699">
                  <c:v>-2.8790831278104801E-22</c:v>
                </c:pt>
                <c:pt idx="9700">
                  <c:v>-2.6734016401819578E-22</c:v>
                </c:pt>
                <c:pt idx="9701">
                  <c:v>-2.4671573932593E-22</c:v>
                </c:pt>
                <c:pt idx="9702">
                  <c:v>-2.260557287472986E-22</c:v>
                </c:pt>
                <c:pt idx="9703">
                  <c:v>-2.05380651188935E-22</c:v>
                </c:pt>
                <c:pt idx="9704">
                  <c:v>-1.8471083609679429E-22</c:v>
                </c:pt>
                <c:pt idx="9705">
                  <c:v>-1.640664054991387E-22</c:v>
                </c:pt>
                <c:pt idx="9706">
                  <c:v>-1.4346725643064501E-22</c:v>
                </c:pt>
                <c:pt idx="9707">
                  <c:v>-1.229330437509947E-22</c:v>
                </c:pt>
                <c:pt idx="9708">
                  <c:v>-1.02483163370794E-22</c:v>
                </c:pt>
                <c:pt idx="9709">
                  <c:v>-8.2136735897139309E-23</c:v>
                </c:pt>
                <c:pt idx="9710">
                  <c:v>-6.1912590710618998E-23</c:v>
                </c:pt>
                <c:pt idx="9711">
                  <c:v>-4.1829250484996129E-23</c:v>
                </c:pt>
                <c:pt idx="9712">
                  <c:v>-2.190491616027944E-23</c:v>
                </c:pt>
                <c:pt idx="9713">
                  <c:v>-2.1574523793367039E-24</c:v>
                </c:pt>
                <c:pt idx="9714">
                  <c:v>1.7395626602347141E-23</c:v>
                </c:pt>
                <c:pt idx="9715">
                  <c:v>3.6737170524722461E-23</c:v>
                </c:pt>
                <c:pt idx="9716">
                  <c:v>5.5850406240554107E-23</c:v>
                </c:pt>
                <c:pt idx="9717">
                  <c:v>7.4718950334206353E-23</c:v>
                </c:pt>
                <c:pt idx="9718">
                  <c:v>9.3326821234478676E-23</c:v>
                </c:pt>
                <c:pt idx="9719">
                  <c:v>1.116584508147039E-22</c:v>
                </c:pt>
                <c:pt idx="9720">
                  <c:v>1.296986954738883E-22</c:v>
                </c:pt>
                <c:pt idx="9721">
                  <c:v>1.474328466932431E-22</c:v>
                </c:pt>
                <c:pt idx="9722">
                  <c:v>1.648466410630209E-22</c:v>
                </c:pt>
                <c:pt idx="9723">
                  <c:v>1.8192626977514509E-22</c:v>
                </c:pt>
                <c:pt idx="9724">
                  <c:v>1.9865838757767909E-22</c:v>
                </c:pt>
                <c:pt idx="9725">
                  <c:v>2.150301211877523E-22</c:v>
                </c:pt>
                <c:pt idx="9726">
                  <c:v>2.3102907716011869E-22</c:v>
                </c:pt>
                <c:pt idx="9727">
                  <c:v>2.4664334920908671E-22</c:v>
                </c:pt>
                <c:pt idx="9728">
                  <c:v>2.6186152498211E-22</c:v>
                </c:pt>
                <c:pt idx="9729">
                  <c:v>2.7667269228388681E-22</c:v>
                </c:pt>
                <c:pt idx="9730">
                  <c:v>2.9106644475035842E-22</c:v>
                </c:pt>
                <c:pt idx="9731">
                  <c:v>3.0503288697254372E-22</c:v>
                </c:pt>
                <c:pt idx="9732">
                  <c:v>3.185626390706822E-22</c:v>
                </c:pt>
                <c:pt idx="9733">
                  <c:v>3.3164684071969112E-22</c:v>
                </c:pt>
                <c:pt idx="9734">
                  <c:v>3.4427715462746589E-22</c:v>
                </c:pt>
                <c:pt idx="9735">
                  <c:v>3.5644576946807599E-22</c:v>
                </c:pt>
                <c:pt idx="9736">
                  <c:v>3.681454022724136E-22</c:v>
                </c:pt>
                <c:pt idx="9737">
                  <c:v>3.7936930027936311E-22</c:v>
                </c:pt>
                <c:pt idx="9738">
                  <c:v>3.9011124225105142E-22</c:v>
                </c:pt>
                <c:pt idx="9739">
                  <c:v>4.003655392562272E-22</c:v>
                </c:pt>
                <c:pt idx="9740">
                  <c:v>4.101270349262984E-22</c:v>
                </c:pt>
                <c:pt idx="9741">
                  <c:v>4.19391105189023E-22</c:v>
                </c:pt>
                <c:pt idx="9742">
                  <c:v>4.2815365748531276E-22</c:v>
                </c:pt>
                <c:pt idx="9743">
                  <c:v>4.3641112947505516E-22</c:v>
                </c:pt>
                <c:pt idx="9744">
                  <c:v>4.4416048723830332E-22</c:v>
                </c:pt>
                <c:pt idx="9745">
                  <c:v>4.5139922297860897E-22</c:v>
                </c:pt>
                <c:pt idx="9746">
                  <c:v>4.5812535223569454E-22</c:v>
                </c:pt>
                <c:pt idx="9747">
                  <c:v>4.6433741061506726E-22</c:v>
                </c:pt>
                <c:pt idx="9748">
                  <c:v>4.7003445004257368E-22</c:v>
                </c:pt>
                <c:pt idx="9749">
                  <c:v>4.7521603455227654E-22</c:v>
                </c:pt>
                <c:pt idx="9750">
                  <c:v>4.7988223561640977E-22</c:v>
                </c:pt>
                <c:pt idx="9751">
                  <c:v>4.8403362702652542E-22</c:v>
                </c:pt>
                <c:pt idx="9752">
                  <c:v>4.8767127933529413E-22</c:v>
                </c:pt>
                <c:pt idx="9753">
                  <c:v>4.9079675386875689E-22</c:v>
                </c:pt>
                <c:pt idx="9754">
                  <c:v>4.9341209631914483E-22</c:v>
                </c:pt>
                <c:pt idx="9755">
                  <c:v>4.9551982992869547E-22</c:v>
                </c:pt>
                <c:pt idx="9756">
                  <c:v>4.9712294827518684E-22</c:v>
                </c:pt>
                <c:pt idx="9757">
                  <c:v>4.9822490767019458E-22</c:v>
                </c:pt>
                <c:pt idx="9758">
                  <c:v>4.9882961918134516E-22</c:v>
                </c:pt>
                <c:pt idx="9759">
                  <c:v>4.9894144029009237E-22</c:v>
                </c:pt>
                <c:pt idx="9760">
                  <c:v>4.9856516619678631E-22</c:v>
                </c:pt>
                <c:pt idx="9761">
                  <c:v>4.9770602078503152E-22</c:v>
                </c:pt>
                <c:pt idx="9762">
                  <c:v>4.9636964725754221E-22</c:v>
                </c:pt>
                <c:pt idx="9763">
                  <c:v>4.9456209845590409E-22</c:v>
                </c:pt>
                <c:pt idx="9764">
                  <c:v>4.9228982687683558E-22</c:v>
                </c:pt>
                <c:pt idx="9765">
                  <c:v>4.8955967439771287E-22</c:v>
                </c:pt>
                <c:pt idx="9766">
                  <c:v>4.8637886172427977E-22</c:v>
                </c:pt>
                <c:pt idx="9767">
                  <c:v>4.8275497757360652E-22</c:v>
                </c:pt>
                <c:pt idx="9768">
                  <c:v>4.7869596760548898E-22</c:v>
                </c:pt>
                <c:pt idx="9769">
                  <c:v>4.7421012311559525E-22</c:v>
                </c:pt>
                <c:pt idx="9770">
                  <c:v>4.6930606950376511E-22</c:v>
                </c:pt>
                <c:pt idx="9771">
                  <c:v>4.6399275453095697E-22</c:v>
                </c:pt>
                <c:pt idx="9772">
                  <c:v>4.5827943637840405E-22</c:v>
                </c:pt>
                <c:pt idx="9773">
                  <c:v>4.5217567152260428E-22</c:v>
                </c:pt>
                <c:pt idx="9774">
                  <c:v>4.4569130243981203E-22</c:v>
                </c:pt>
                <c:pt idx="9775">
                  <c:v>4.3883644515372497E-22</c:v>
                </c:pt>
                <c:pt idx="9776">
                  <c:v>4.3162147664008457E-22</c:v>
                </c:pt>
                <c:pt idx="9777">
                  <c:v>4.2405702210190447E-22</c:v>
                </c:pt>
                <c:pt idx="9778">
                  <c:v>4.16153942129035E-22</c:v>
                </c:pt>
                <c:pt idx="9779">
                  <c:v>4.079233197557474E-22</c:v>
                </c:pt>
                <c:pt idx="9780">
                  <c:v>3.9937644742998451E-22</c:v>
                </c:pt>
                <c:pt idx="9781">
                  <c:v>3.9052481390787468E-22</c:v>
                </c:pt>
                <c:pt idx="9782">
                  <c:v>3.8138009108704529E-22</c:v>
                </c:pt>
                <c:pt idx="9783">
                  <c:v>3.719541207921943E-22</c:v>
                </c:pt>
                <c:pt idx="9784">
                  <c:v>3.6225890152629388E-22</c:v>
                </c:pt>
                <c:pt idx="9785">
                  <c:v>3.523065752006989E-22</c:v>
                </c:pt>
                <c:pt idx="9786">
                  <c:v>3.4210941385732129E-22</c:v>
                </c:pt>
                <c:pt idx="9787">
                  <c:v>3.3167980639591061E-22</c:v>
                </c:pt>
                <c:pt idx="9788">
                  <c:v>3.2103024531934198E-22</c:v>
                </c:pt>
                <c:pt idx="9789">
                  <c:v>3.101733135096721E-22</c:v>
                </c:pt>
                <c:pt idx="9790">
                  <c:v>2.9912167104756159E-22</c:v>
                </c:pt>
                <c:pt idx="9791">
                  <c:v>2.8788804208749901E-22</c:v>
                </c:pt>
                <c:pt idx="9792">
                  <c:v>2.7648520180107942E-22</c:v>
                </c:pt>
                <c:pt idx="9793">
                  <c:v>2.649259634004065E-22</c:v>
                </c:pt>
                <c:pt idx="9794">
                  <c:v>2.5322316525348398E-22</c:v>
                </c:pt>
                <c:pt idx="9795">
                  <c:v>2.4138965810325902E-22</c:v>
                </c:pt>
                <c:pt idx="9796">
                  <c:v>2.2943829240175911E-22</c:v>
                </c:pt>
                <c:pt idx="9797">
                  <c:v>2.1738190577054121E-22</c:v>
                </c:pt>
                <c:pt idx="9798">
                  <c:v>2.052333105984336E-22</c:v>
                </c:pt>
                <c:pt idx="9799">
                  <c:v>1.9300528178731099E-22</c:v>
                </c:pt>
                <c:pt idx="9800">
                  <c:v>1.807105446563891E-22</c:v>
                </c:pt>
                <c:pt idx="9801">
                  <c:v>1.6836176301526769E-22</c:v>
                </c:pt>
                <c:pt idx="9802">
                  <c:v>1.5597152741568469E-22</c:v>
                </c:pt>
                <c:pt idx="9803">
                  <c:v>1.435523435916688E-22</c:v>
                </c:pt>
                <c:pt idx="9804">
                  <c:v>1.3111662109749931E-22</c:v>
                </c:pt>
                <c:pt idx="9805">
                  <c:v>1.1867666215259479E-22</c:v>
                </c:pt>
                <c:pt idx="9806">
                  <c:v>1.0624465070215911E-22</c:v>
                </c:pt>
                <c:pt idx="9807">
                  <c:v>9.3832641702114987E-23</c:v>
                </c:pt>
                <c:pt idx="9808">
                  <c:v>8.1452550636552013E-23</c:v>
                </c:pt>
                <c:pt idx="9809">
                  <c:v>6.9116143275606862E-23</c:v>
                </c:pt>
                <c:pt idx="9810">
                  <c:v>5.6835025681379501E-23</c:v>
                </c:pt>
                <c:pt idx="9811">
                  <c:v>4.4620634469172491E-23</c:v>
                </c:pt>
                <c:pt idx="9812">
                  <c:v>3.2484227331017922E-23</c:v>
                </c:pt>
                <c:pt idx="9813">
                  <c:v>2.043687382813152E-23</c:v>
                </c:pt>
                <c:pt idx="9814">
                  <c:v>8.4894464586051007E-24</c:v>
                </c:pt>
                <c:pt idx="9815">
                  <c:v>-3.3473879936833713E-24</c:v>
                </c:pt>
                <c:pt idx="9816">
                  <c:v>-1.506317682329628E-23</c:v>
                </c:pt>
                <c:pt idx="9817">
                  <c:v>-2.6647689475290171E-23</c:v>
                </c:pt>
                <c:pt idx="9818">
                  <c:v>-3.8090925320125368E-23</c:v>
                </c:pt>
                <c:pt idx="9819">
                  <c:v>-4.9383121126799548E-23</c:v>
                </c:pt>
                <c:pt idx="9820">
                  <c:v>-6.0514758229913952E-23</c:v>
                </c:pt>
                <c:pt idx="9821">
                  <c:v>-7.1476569386722279E-23</c:v>
                </c:pt>
                <c:pt idx="9822">
                  <c:v>-8.2259545320554509E-23</c:v>
                </c:pt>
                <c:pt idx="9823">
                  <c:v>-9.2854940947349453E-23</c:v>
                </c:pt>
                <c:pt idx="9824">
                  <c:v>-1.03254281282372E-22</c:v>
                </c:pt>
                <c:pt idx="9825">
                  <c:v>-1.1344936702453219E-22</c:v>
                </c:pt>
                <c:pt idx="9826">
                  <c:v>-1.2343227981606309E-22</c:v>
                </c:pt>
                <c:pt idx="9827">
                  <c:v>-1.3319538717565509E-22</c:v>
                </c:pt>
                <c:pt idx="9828">
                  <c:v>-1.427313471034799E-22</c:v>
                </c:pt>
                <c:pt idx="9829">
                  <c:v>-1.5203311235687419E-22</c:v>
                </c:pt>
                <c:pt idx="9830">
                  <c:v>-1.6109393439578849E-22</c:v>
                </c:pt>
                <c:pt idx="9831">
                  <c:v>-1.6990736699743411E-22</c:v>
                </c:pt>
                <c:pt idx="9832">
                  <c:v>-1.7846726953989221E-22</c:v>
                </c:pt>
                <c:pt idx="9833">
                  <c:v>-1.8676780995477561E-22</c:v>
                </c:pt>
                <c:pt idx="9834">
                  <c:v>-1.9480346734935201E-22</c:v>
                </c:pt>
                <c:pt idx="9835">
                  <c:v>-2.0256903429885991E-22</c:v>
                </c:pt>
                <c:pt idx="9836">
                  <c:v>-2.1005961881006101E-22</c:v>
                </c:pt>
                <c:pt idx="9837">
                  <c:v>-2.1727064595738371E-22</c:v>
                </c:pt>
                <c:pt idx="9838">
                  <c:v>-2.2419785919331829E-22</c:v>
                </c:pt>
                <c:pt idx="9839">
                  <c:v>-2.3083732133502772E-22</c:v>
                </c:pt>
                <c:pt idx="9840">
                  <c:v>-2.3718541522942959E-22</c:v>
                </c:pt>
                <c:pt idx="9841">
                  <c:v>-2.4323884409930341E-22</c:v>
                </c:pt>
                <c:pt idx="9842">
                  <c:v>-2.4899463157325512E-22</c:v>
                </c:pt>
                <c:pt idx="9843">
                  <c:v>-2.5445012140265861E-22</c:v>
                </c:pt>
                <c:pt idx="9844">
                  <c:v>-2.5960297686896352E-22</c:v>
                </c:pt>
                <c:pt idx="9845">
                  <c:v>-2.6445117988502868E-22</c:v>
                </c:pt>
                <c:pt idx="9846">
                  <c:v>-2.6899302979440359E-22</c:v>
                </c:pt>
                <c:pt idx="9847">
                  <c:v>-2.7322714187273432E-22</c:v>
                </c:pt>
                <c:pt idx="9848">
                  <c:v>-2.7715244553572139E-22</c:v>
                </c:pt>
                <c:pt idx="9849">
                  <c:v>-2.8076818225829862E-22</c:v>
                </c:pt>
                <c:pt idx="9850">
                  <c:v>-2.840739032099356E-22</c:v>
                </c:pt>
                <c:pt idx="9851">
                  <c:v>-2.8706946661119881E-22</c:v>
                </c:pt>
                <c:pt idx="9852">
                  <c:v>-2.897550348169236E-22</c:v>
                </c:pt>
                <c:pt idx="9853">
                  <c:v>-2.9213107113156409E-22</c:v>
                </c:pt>
                <c:pt idx="9854">
                  <c:v>-2.941983363624948E-22</c:v>
                </c:pt>
                <c:pt idx="9855">
                  <c:v>-2.959578851172353E-22</c:v>
                </c:pt>
                <c:pt idx="9856">
                  <c:v>-2.9741106185075982E-22</c:v>
                </c:pt>
                <c:pt idx="9857">
                  <c:v>-2.9855949666923678E-22</c:v>
                </c:pt>
                <c:pt idx="9858">
                  <c:v>-2.9940510089671698E-22</c:v>
                </c:pt>
                <c:pt idx="9859">
                  <c:v>-2.9995006241145631E-22</c:v>
                </c:pt>
                <c:pt idx="9860">
                  <c:v>-3.0019684075871761E-22</c:v>
                </c:pt>
                <c:pt idx="9861">
                  <c:v>-3.0014816204704512E-22</c:v>
                </c:pt>
                <c:pt idx="9862">
                  <c:v>-2.9980701363514802E-22</c:v>
                </c:pt>
                <c:pt idx="9863">
                  <c:v>-2.9917663861666138E-22</c:v>
                </c:pt>
                <c:pt idx="9864">
                  <c:v>-2.9826053011018029E-22</c:v>
                </c:pt>
                <c:pt idx="9865">
                  <c:v>-2.9706242536207529E-22</c:v>
                </c:pt>
                <c:pt idx="9866">
                  <c:v>-2.9558629966971119E-22</c:v>
                </c:pt>
                <c:pt idx="9867">
                  <c:v>-2.9383636013278429E-22</c:v>
                </c:pt>
                <c:pt idx="9868">
                  <c:v>-2.9181703924058889E-22</c:v>
                </c:pt>
                <c:pt idx="9869">
                  <c:v>-2.8953298830310439E-22</c:v>
                </c:pt>
                <c:pt idx="9870">
                  <c:v>-2.86989070733868E-22</c:v>
                </c:pt>
                <c:pt idx="9871">
                  <c:v>-2.8419035519266442E-22</c:v>
                </c:pt>
                <c:pt idx="9872">
                  <c:v>-2.8114210859611971E-22</c:v>
                </c:pt>
                <c:pt idx="9873">
                  <c:v>-2.7784978900433672E-22</c:v>
                </c:pt>
                <c:pt idx="9874">
                  <c:v>-2.743190383917469E-22</c:v>
                </c:pt>
                <c:pt idx="9875">
                  <c:v>-2.7055567531038749E-22</c:v>
                </c:pt>
                <c:pt idx="9876">
                  <c:v>-2.6656568745383499E-22</c:v>
                </c:pt>
                <c:pt idx="9877">
                  <c:v>-2.623552241300412E-22</c:v>
                </c:pt>
                <c:pt idx="9878">
                  <c:v>-2.5793058865132511E-22</c:v>
                </c:pt>
                <c:pt idx="9879">
                  <c:v>-2.5329823064977249E-22</c:v>
                </c:pt>
                <c:pt idx="9880">
                  <c:v>-2.4846473832628589E-22</c:v>
                </c:pt>
                <c:pt idx="9881">
                  <c:v>-2.4343683064151022E-22</c:v>
                </c:pt>
                <c:pt idx="9882">
                  <c:v>-2.3822134945683451E-22</c:v>
                </c:pt>
                <c:pt idx="9883">
                  <c:v>-2.328252516336367E-22</c:v>
                </c:pt>
                <c:pt idx="9884">
                  <c:v>-2.2725560109889888E-22</c:v>
                </c:pt>
                <c:pt idx="9885">
                  <c:v>-2.2151956088527158E-22</c:v>
                </c:pt>
                <c:pt idx="9886">
                  <c:v>-2.156243851536103E-22</c:v>
                </c:pt>
                <c:pt idx="9887">
                  <c:v>-2.0957741120594509E-22</c:v>
                </c:pt>
                <c:pt idx="9888">
                  <c:v>-2.0338605149677471E-22</c:v>
                </c:pt>
                <c:pt idx="9889">
                  <c:v>-1.970577856504974E-22</c:v>
                </c:pt>
                <c:pt idx="9890">
                  <c:v>-1.9060015249271031E-22</c:v>
                </c:pt>
                <c:pt idx="9891">
                  <c:v>-1.8402074210301671E-22</c:v>
                </c:pt>
                <c:pt idx="9892">
                  <c:v>-1.773271878968833E-22</c:v>
                </c:pt>
                <c:pt idx="9893">
                  <c:v>-1.70527158743987E-22</c:v>
                </c:pt>
                <c:pt idx="9894">
                  <c:v>-1.636283511303814E-22</c:v>
                </c:pt>
                <c:pt idx="9895">
                  <c:v>-1.5663848137169651E-22</c:v>
                </c:pt>
                <c:pt idx="9896">
                  <c:v>-1.495652778844637E-22</c:v>
                </c:pt>
                <c:pt idx="9897">
                  <c:v>-1.424164735225321E-22</c:v>
                </c:pt>
                <c:pt idx="9898">
                  <c:v>-1.351997979854075E-22</c:v>
                </c:pt>
                <c:pt idx="9899">
                  <c:v>-1.279229703052084E-22</c:v>
                </c:pt>
                <c:pt idx="9900">
                  <c:v>-1.205936914187893E-22</c:v>
                </c:pt>
                <c:pt idx="9901">
                  <c:v>-1.1321963683143551E-22</c:v>
                </c:pt>
                <c:pt idx="9902">
                  <c:v>-1.058084493783757E-22</c:v>
                </c:pt>
                <c:pt idx="9903">
                  <c:v>-9.8367732090206684E-23</c:v>
                </c:pt>
                <c:pt idx="9904">
                  <c:v>-9.0905041168159114E-23</c:v>
                </c:pt>
                <c:pt idx="9905">
                  <c:v>-8.3427879074966492E-23</c:v>
                </c:pt>
                <c:pt idx="9906">
                  <c:v>-7.5943687746932408E-23</c:v>
                </c:pt>
                <c:pt idx="9907">
                  <c:v>-6.8459841932614252E-23</c:v>
                </c:pt>
                <c:pt idx="9908">
                  <c:v>-6.0983642663365523E-23</c:v>
                </c:pt>
                <c:pt idx="9909">
                  <c:v>-5.3522310860797627E-23</c:v>
                </c:pt>
                <c:pt idx="9910">
                  <c:v>-4.6082981086038153E-23</c:v>
                </c:pt>
                <c:pt idx="9911">
                  <c:v>-3.8672695435475552E-23</c:v>
                </c:pt>
                <c:pt idx="9912">
                  <c:v>-3.1298397587490778E-23</c:v>
                </c:pt>
                <c:pt idx="9913">
                  <c:v>-2.3966927004483929E-23</c:v>
                </c:pt>
                <c:pt idx="9914">
                  <c:v>-1.6685013294309751E-23</c:v>
                </c:pt>
                <c:pt idx="9915">
                  <c:v>-9.4592707350393548E-24</c:v>
                </c:pt>
                <c:pt idx="9916">
                  <c:v>-2.2961929667669528E-24</c:v>
                </c:pt>
                <c:pt idx="9917">
                  <c:v>4.797852146019591E-24</c:v>
                </c:pt>
                <c:pt idx="9918">
                  <c:v>1.1816627478186929E-23</c:v>
                </c:pt>
                <c:pt idx="9919">
                  <c:v>1.8754031430708599E-23</c:v>
                </c:pt>
                <c:pt idx="9920">
                  <c:v>2.560410253751061E-23</c:v>
                </c:pt>
                <c:pt idx="9921">
                  <c:v>3.2361023889704012E-23</c:v>
                </c:pt>
                <c:pt idx="9922">
                  <c:v>3.9019127374703263E-23</c:v>
                </c:pt>
                <c:pt idx="9923">
                  <c:v>4.5572897727934752E-23</c:v>
                </c:pt>
                <c:pt idx="9924">
                  <c:v>5.2016976395045677E-23</c:v>
                </c:pt>
                <c:pt idx="9925">
                  <c:v>5.8346165202729242E-23</c:v>
                </c:pt>
                <c:pt idx="9926">
                  <c:v>6.4555429836487518E-23</c:v>
                </c:pt>
                <c:pt idx="9927">
                  <c:v>7.0639903123858626E-23</c:v>
                </c:pt>
                <c:pt idx="9928">
                  <c:v>7.6594888121839441E-23</c:v>
                </c:pt>
                <c:pt idx="9929">
                  <c:v>8.2415861007438568E-23</c:v>
                </c:pt>
                <c:pt idx="9930">
                  <c:v>8.809847377049722E-23</c:v>
                </c:pt>
                <c:pt idx="9931">
                  <c:v>9.3638556708117304E-23</c:v>
                </c:pt>
                <c:pt idx="9932">
                  <c:v>9.903212072023592E-23</c:v>
                </c:pt>
                <c:pt idx="9933">
                  <c:v>1.042753594060846E-22</c:v>
                </c:pt>
                <c:pt idx="9934">
                  <c:v>1.093646509614679E-22</c:v>
                </c:pt>
                <c:pt idx="9935">
                  <c:v>1.142965598769921E-22</c:v>
                </c:pt>
                <c:pt idx="9936">
                  <c:v>1.1906783843756631E-22</c:v>
                </c:pt>
                <c:pt idx="9937">
                  <c:v>1.236754280236902E-22</c:v>
                </c:pt>
                <c:pt idx="9938">
                  <c:v>1.281164602152305E-22</c:v>
                </c:pt>
                <c:pt idx="9939">
                  <c:v>1.3238825769857421E-22</c:v>
                </c:pt>
                <c:pt idx="9940">
                  <c:v>1.364883349782294E-22</c:v>
                </c:pt>
                <c:pt idx="9941">
                  <c:v>1.404143988941249E-22</c:v>
                </c:pt>
                <c:pt idx="9942">
                  <c:v>1.441643489460377E-22</c:v>
                </c:pt>
                <c:pt idx="9943">
                  <c:v>1.4773627742674961E-22</c:v>
                </c:pt>
                <c:pt idx="9944">
                  <c:v>1.511284693657072E-22</c:v>
                </c:pt>
                <c:pt idx="9945">
                  <c:v>1.543394022851257E-22</c:v>
                </c:pt>
                <c:pt idx="9946">
                  <c:v>1.5736774577063959E-22</c:v>
                </c:pt>
                <c:pt idx="9947">
                  <c:v>1.60212360858767E-22</c:v>
                </c:pt>
                <c:pt idx="9948">
                  <c:v>1.628722992436048E-22</c:v>
                </c:pt>
                <c:pt idx="9949">
                  <c:v>1.6534680230533129E-22</c:v>
                </c:pt>
                <c:pt idx="9950">
                  <c:v>1.6763529996323511E-22</c:v>
                </c:pt>
                <c:pt idx="9951">
                  <c:v>1.6973740935613571E-22</c:v>
                </c:pt>
                <c:pt idx="9952">
                  <c:v>1.7165293335320351E-22</c:v>
                </c:pt>
                <c:pt idx="9953">
                  <c:v>1.7338185889831729E-22</c:v>
                </c:pt>
                <c:pt idx="9954">
                  <c:v>1.749243551912341E-22</c:v>
                </c:pt>
                <c:pt idx="9955">
                  <c:v>1.762807717089682E-22</c:v>
                </c:pt>
                <c:pt idx="9956">
                  <c:v>1.774516360709019E-22</c:v>
                </c:pt>
                <c:pt idx="9957">
                  <c:v>1.784376517512669E-22</c:v>
                </c:pt>
                <c:pt idx="9958">
                  <c:v>1.7923969564274549E-22</c:v>
                </c:pt>
                <c:pt idx="9959">
                  <c:v>1.798588154750542E-22</c:v>
                </c:pt>
                <c:pt idx="9960">
                  <c:v>1.80296227092469E-22</c:v>
                </c:pt>
                <c:pt idx="9961">
                  <c:v>1.8055331159435561E-22</c:v>
                </c:pt>
                <c:pt idx="9962">
                  <c:v>1.806316123428575E-22</c:v>
                </c:pt>
                <c:pt idx="9963">
                  <c:v>1.8053283184198411E-22</c:v>
                </c:pt>
                <c:pt idx="9964">
                  <c:v>1.802588284924253E-22</c:v>
                </c:pt>
                <c:pt idx="9965">
                  <c:v>1.7981161322649591E-22</c:v>
                </c:pt>
                <c:pt idx="9966">
                  <c:v>1.791933460276879E-22</c:v>
                </c:pt>
                <c:pt idx="9967">
                  <c:v>1.7840633233937369E-22</c:v>
                </c:pt>
                <c:pt idx="9968">
                  <c:v>1.7745301936727171E-22</c:v>
                </c:pt>
                <c:pt idx="9969">
                  <c:v>1.76335992280337E-22</c:v>
                </c:pt>
                <c:pt idx="9970">
                  <c:v>1.7505797031479819E-22</c:v>
                </c:pt>
                <c:pt idx="9971">
                  <c:v>1.736218027861055E-22</c:v>
                </c:pt>
                <c:pt idx="9972">
                  <c:v>1.7203046501359911E-22</c:v>
                </c:pt>
                <c:pt idx="9973">
                  <c:v>1.702870541627445E-22</c:v>
                </c:pt>
                <c:pt idx="9974">
                  <c:v>1.6839478500981211E-22</c:v>
                </c:pt>
                <c:pt idx="9975">
                  <c:v>1.663569856339071E-22</c:v>
                </c:pt>
                <c:pt idx="9976">
                  <c:v>1.6417709304127789E-22</c:v>
                </c:pt>
                <c:pt idx="9977">
                  <c:v>1.6185864872684589E-22</c:v>
                </c:pt>
                <c:pt idx="9978">
                  <c:v>1.5940529417791601E-22</c:v>
                </c:pt>
                <c:pt idx="9979">
                  <c:v>1.5682076632502901E-22</c:v>
                </c:pt>
                <c:pt idx="9980">
                  <c:v>1.5410889294492361E-22</c:v>
                </c:pt>
                <c:pt idx="9981">
                  <c:v>1.512735880205715E-22</c:v>
                </c:pt>
                <c:pt idx="9982">
                  <c:v>1.4831884706323979E-22</c:v>
                </c:pt>
                <c:pt idx="9983">
                  <c:v>1.452487424015264E-22</c:v>
                </c:pt>
                <c:pt idx="9984">
                  <c:v>1.4206741844229359E-22</c:v>
                </c:pt>
                <c:pt idx="9985">
                  <c:v>1.3877908690840611E-22</c:v>
                </c:pt>
                <c:pt idx="9986">
                  <c:v>1.35388022058151E-22</c:v>
                </c:pt>
                <c:pt idx="9987">
                  <c:v>1.318985558911896E-22</c:v>
                </c:pt>
                <c:pt idx="9988">
                  <c:v>1.2831507334585269E-22</c:v>
                </c:pt>
                <c:pt idx="9989">
                  <c:v>1.246420074925545E-22</c:v>
                </c:pt>
                <c:pt idx="9990">
                  <c:v>1.208838347280535E-22</c:v>
                </c:pt>
                <c:pt idx="9991">
                  <c:v>1.170450699752443E-22</c:v>
                </c:pt>
                <c:pt idx="9992">
                  <c:v>1.1313026189310911E-22</c:v>
                </c:pt>
                <c:pt idx="9993">
                  <c:v>1.091439881014036E-22</c:v>
                </c:pt>
                <c:pt idx="9994">
                  <c:v>1.050908504245913E-22</c:v>
                </c:pt>
                <c:pt idx="9995">
                  <c:v>1.00975470159477E-22</c:v>
                </c:pt>
                <c:pt idx="9996">
                  <c:v>9.680248337092267E-23</c:v>
                </c:pt>
                <c:pt idx="9997">
                  <c:v>9.2576536219957431E-23</c:v>
                </c:pt>
                <c:pt idx="9998">
                  <c:v>8.8302280328519326E-23</c:v>
                </c:pt>
                <c:pt idx="9999">
                  <c:v>8.3984368184988995E-23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F51-4E41-B984-47B1EDC54D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1676560"/>
        <c:axId val="611674800"/>
      </c:scatterChart>
      <c:valAx>
        <c:axId val="611676560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1674800"/>
        <c:crosses val="autoZero"/>
        <c:crossBetween val="midCat"/>
      </c:valAx>
      <c:valAx>
        <c:axId val="611674800"/>
        <c:scaling>
          <c:orientation val="minMax"/>
          <c:max val="6.0000000000000012E-2"/>
          <c:min val="-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エラー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1676560"/>
        <c:crosses val="autoZero"/>
        <c:crossBetween val="midCat"/>
        <c:majorUnit val="2.0000000000000004E-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Pos!$G$1</c:f>
              <c:strCache>
                <c:ptCount val="1"/>
                <c:pt idx="0">
                  <c:v>エラー率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  <c:pt idx="1000">
                  <c:v>10</c:v>
                </c:pt>
                <c:pt idx="1001">
                  <c:v>10.01</c:v>
                </c:pt>
                <c:pt idx="1002">
                  <c:v>10.02</c:v>
                </c:pt>
                <c:pt idx="1003">
                  <c:v>10.029999999999999</c:v>
                </c:pt>
                <c:pt idx="1004">
                  <c:v>10.039999999999999</c:v>
                </c:pt>
                <c:pt idx="1005">
                  <c:v>10.050000000000001</c:v>
                </c:pt>
                <c:pt idx="1006">
                  <c:v>10.06</c:v>
                </c:pt>
                <c:pt idx="1007">
                  <c:v>10.07</c:v>
                </c:pt>
                <c:pt idx="1008">
                  <c:v>10.08</c:v>
                </c:pt>
                <c:pt idx="1009">
                  <c:v>10.09</c:v>
                </c:pt>
                <c:pt idx="1010">
                  <c:v>10.1</c:v>
                </c:pt>
                <c:pt idx="1011">
                  <c:v>10.11</c:v>
                </c:pt>
                <c:pt idx="1012">
                  <c:v>10.119999999999999</c:v>
                </c:pt>
                <c:pt idx="1013">
                  <c:v>10.130000000000001</c:v>
                </c:pt>
                <c:pt idx="1014">
                  <c:v>10.14</c:v>
                </c:pt>
                <c:pt idx="1015">
                  <c:v>10.15</c:v>
                </c:pt>
                <c:pt idx="1016">
                  <c:v>10.16</c:v>
                </c:pt>
                <c:pt idx="1017">
                  <c:v>10.17</c:v>
                </c:pt>
                <c:pt idx="1018">
                  <c:v>10.18</c:v>
                </c:pt>
                <c:pt idx="1019">
                  <c:v>10.19</c:v>
                </c:pt>
                <c:pt idx="1020">
                  <c:v>10.199999999999999</c:v>
                </c:pt>
                <c:pt idx="1021">
                  <c:v>10.210000000000001</c:v>
                </c:pt>
                <c:pt idx="1022">
                  <c:v>10.220000000000001</c:v>
                </c:pt>
                <c:pt idx="1023">
                  <c:v>10.23</c:v>
                </c:pt>
                <c:pt idx="1024">
                  <c:v>10.24</c:v>
                </c:pt>
                <c:pt idx="1025">
                  <c:v>10.25</c:v>
                </c:pt>
                <c:pt idx="1026">
                  <c:v>10.26</c:v>
                </c:pt>
                <c:pt idx="1027">
                  <c:v>10.27</c:v>
                </c:pt>
                <c:pt idx="1028">
                  <c:v>10.28</c:v>
                </c:pt>
                <c:pt idx="1029">
                  <c:v>10.29</c:v>
                </c:pt>
                <c:pt idx="1030">
                  <c:v>10.3</c:v>
                </c:pt>
                <c:pt idx="1031">
                  <c:v>10.31</c:v>
                </c:pt>
                <c:pt idx="1032">
                  <c:v>10.32</c:v>
                </c:pt>
                <c:pt idx="1033">
                  <c:v>10.33</c:v>
                </c:pt>
                <c:pt idx="1034">
                  <c:v>10.34</c:v>
                </c:pt>
                <c:pt idx="1035">
                  <c:v>10.35</c:v>
                </c:pt>
                <c:pt idx="1036">
                  <c:v>10.36</c:v>
                </c:pt>
                <c:pt idx="1037">
                  <c:v>10.37</c:v>
                </c:pt>
                <c:pt idx="1038">
                  <c:v>10.38</c:v>
                </c:pt>
                <c:pt idx="1039">
                  <c:v>10.39</c:v>
                </c:pt>
                <c:pt idx="1040">
                  <c:v>10.4</c:v>
                </c:pt>
                <c:pt idx="1041">
                  <c:v>10.41</c:v>
                </c:pt>
                <c:pt idx="1042">
                  <c:v>10.42</c:v>
                </c:pt>
                <c:pt idx="1043">
                  <c:v>10.43</c:v>
                </c:pt>
                <c:pt idx="1044">
                  <c:v>10.44</c:v>
                </c:pt>
                <c:pt idx="1045">
                  <c:v>10.45</c:v>
                </c:pt>
                <c:pt idx="1046">
                  <c:v>10.46</c:v>
                </c:pt>
                <c:pt idx="1047">
                  <c:v>10.47</c:v>
                </c:pt>
                <c:pt idx="1048">
                  <c:v>10.48</c:v>
                </c:pt>
                <c:pt idx="1049">
                  <c:v>10.49</c:v>
                </c:pt>
                <c:pt idx="1050">
                  <c:v>10.5</c:v>
                </c:pt>
                <c:pt idx="1051">
                  <c:v>10.51</c:v>
                </c:pt>
                <c:pt idx="1052">
                  <c:v>10.52</c:v>
                </c:pt>
                <c:pt idx="1053">
                  <c:v>10.53</c:v>
                </c:pt>
                <c:pt idx="1054">
                  <c:v>10.54</c:v>
                </c:pt>
                <c:pt idx="1055">
                  <c:v>10.55</c:v>
                </c:pt>
                <c:pt idx="1056">
                  <c:v>10.56</c:v>
                </c:pt>
                <c:pt idx="1057">
                  <c:v>10.57</c:v>
                </c:pt>
                <c:pt idx="1058">
                  <c:v>10.58</c:v>
                </c:pt>
                <c:pt idx="1059">
                  <c:v>10.59</c:v>
                </c:pt>
                <c:pt idx="1060">
                  <c:v>10.6</c:v>
                </c:pt>
                <c:pt idx="1061">
                  <c:v>10.61</c:v>
                </c:pt>
                <c:pt idx="1062">
                  <c:v>10.62</c:v>
                </c:pt>
                <c:pt idx="1063">
                  <c:v>10.63</c:v>
                </c:pt>
                <c:pt idx="1064">
                  <c:v>10.64</c:v>
                </c:pt>
                <c:pt idx="1065">
                  <c:v>10.65</c:v>
                </c:pt>
                <c:pt idx="1066">
                  <c:v>10.66</c:v>
                </c:pt>
                <c:pt idx="1067">
                  <c:v>10.67</c:v>
                </c:pt>
                <c:pt idx="1068">
                  <c:v>10.68</c:v>
                </c:pt>
                <c:pt idx="1069">
                  <c:v>10.69</c:v>
                </c:pt>
                <c:pt idx="1070">
                  <c:v>10.7</c:v>
                </c:pt>
                <c:pt idx="1071">
                  <c:v>10.71</c:v>
                </c:pt>
                <c:pt idx="1072">
                  <c:v>10.72</c:v>
                </c:pt>
                <c:pt idx="1073">
                  <c:v>10.73</c:v>
                </c:pt>
                <c:pt idx="1074">
                  <c:v>10.74</c:v>
                </c:pt>
                <c:pt idx="1075">
                  <c:v>10.75</c:v>
                </c:pt>
                <c:pt idx="1076">
                  <c:v>10.76</c:v>
                </c:pt>
                <c:pt idx="1077">
                  <c:v>10.77</c:v>
                </c:pt>
                <c:pt idx="1078">
                  <c:v>10.78</c:v>
                </c:pt>
                <c:pt idx="1079">
                  <c:v>10.79</c:v>
                </c:pt>
                <c:pt idx="1080">
                  <c:v>10.8</c:v>
                </c:pt>
                <c:pt idx="1081">
                  <c:v>10.81</c:v>
                </c:pt>
                <c:pt idx="1082">
                  <c:v>10.82</c:v>
                </c:pt>
                <c:pt idx="1083">
                  <c:v>10.83</c:v>
                </c:pt>
                <c:pt idx="1084">
                  <c:v>10.84</c:v>
                </c:pt>
                <c:pt idx="1085">
                  <c:v>10.85</c:v>
                </c:pt>
                <c:pt idx="1086">
                  <c:v>10.86</c:v>
                </c:pt>
                <c:pt idx="1087">
                  <c:v>10.87</c:v>
                </c:pt>
                <c:pt idx="1088">
                  <c:v>10.88</c:v>
                </c:pt>
                <c:pt idx="1089">
                  <c:v>10.89</c:v>
                </c:pt>
                <c:pt idx="1090">
                  <c:v>10.9</c:v>
                </c:pt>
                <c:pt idx="1091">
                  <c:v>10.91</c:v>
                </c:pt>
                <c:pt idx="1092">
                  <c:v>10.92</c:v>
                </c:pt>
                <c:pt idx="1093">
                  <c:v>10.93</c:v>
                </c:pt>
                <c:pt idx="1094">
                  <c:v>10.94</c:v>
                </c:pt>
                <c:pt idx="1095">
                  <c:v>10.95</c:v>
                </c:pt>
                <c:pt idx="1096">
                  <c:v>10.96</c:v>
                </c:pt>
                <c:pt idx="1097">
                  <c:v>10.97</c:v>
                </c:pt>
                <c:pt idx="1098">
                  <c:v>10.98</c:v>
                </c:pt>
                <c:pt idx="1099">
                  <c:v>10.99</c:v>
                </c:pt>
                <c:pt idx="1100">
                  <c:v>11</c:v>
                </c:pt>
                <c:pt idx="1101">
                  <c:v>11.01</c:v>
                </c:pt>
                <c:pt idx="1102">
                  <c:v>11.02</c:v>
                </c:pt>
                <c:pt idx="1103">
                  <c:v>11.03</c:v>
                </c:pt>
                <c:pt idx="1104">
                  <c:v>11.04</c:v>
                </c:pt>
                <c:pt idx="1105">
                  <c:v>11.05</c:v>
                </c:pt>
                <c:pt idx="1106">
                  <c:v>11.06</c:v>
                </c:pt>
                <c:pt idx="1107">
                  <c:v>11.07</c:v>
                </c:pt>
                <c:pt idx="1108">
                  <c:v>11.08</c:v>
                </c:pt>
                <c:pt idx="1109">
                  <c:v>11.09</c:v>
                </c:pt>
                <c:pt idx="1110">
                  <c:v>11.1</c:v>
                </c:pt>
                <c:pt idx="1111">
                  <c:v>11.11</c:v>
                </c:pt>
                <c:pt idx="1112">
                  <c:v>11.12</c:v>
                </c:pt>
                <c:pt idx="1113">
                  <c:v>11.13</c:v>
                </c:pt>
                <c:pt idx="1114">
                  <c:v>11.14</c:v>
                </c:pt>
                <c:pt idx="1115">
                  <c:v>11.15</c:v>
                </c:pt>
                <c:pt idx="1116">
                  <c:v>11.16</c:v>
                </c:pt>
                <c:pt idx="1117">
                  <c:v>11.17</c:v>
                </c:pt>
                <c:pt idx="1118">
                  <c:v>11.18</c:v>
                </c:pt>
                <c:pt idx="1119">
                  <c:v>11.19</c:v>
                </c:pt>
                <c:pt idx="1120">
                  <c:v>11.2</c:v>
                </c:pt>
                <c:pt idx="1121">
                  <c:v>11.21</c:v>
                </c:pt>
                <c:pt idx="1122">
                  <c:v>11.22</c:v>
                </c:pt>
                <c:pt idx="1123">
                  <c:v>11.23</c:v>
                </c:pt>
                <c:pt idx="1124">
                  <c:v>11.24</c:v>
                </c:pt>
                <c:pt idx="1125">
                  <c:v>11.25</c:v>
                </c:pt>
                <c:pt idx="1126">
                  <c:v>11.26</c:v>
                </c:pt>
                <c:pt idx="1127">
                  <c:v>11.27</c:v>
                </c:pt>
                <c:pt idx="1128">
                  <c:v>11.28</c:v>
                </c:pt>
                <c:pt idx="1129">
                  <c:v>11.29</c:v>
                </c:pt>
                <c:pt idx="1130">
                  <c:v>11.3</c:v>
                </c:pt>
                <c:pt idx="1131">
                  <c:v>11.31</c:v>
                </c:pt>
                <c:pt idx="1132">
                  <c:v>11.32</c:v>
                </c:pt>
                <c:pt idx="1133">
                  <c:v>11.33</c:v>
                </c:pt>
                <c:pt idx="1134">
                  <c:v>11.34</c:v>
                </c:pt>
                <c:pt idx="1135">
                  <c:v>11.35</c:v>
                </c:pt>
                <c:pt idx="1136">
                  <c:v>11.36</c:v>
                </c:pt>
                <c:pt idx="1137">
                  <c:v>11.37</c:v>
                </c:pt>
                <c:pt idx="1138">
                  <c:v>11.38</c:v>
                </c:pt>
                <c:pt idx="1139">
                  <c:v>11.39</c:v>
                </c:pt>
                <c:pt idx="1140">
                  <c:v>11.4</c:v>
                </c:pt>
                <c:pt idx="1141">
                  <c:v>11.41</c:v>
                </c:pt>
                <c:pt idx="1142">
                  <c:v>11.42</c:v>
                </c:pt>
                <c:pt idx="1143">
                  <c:v>11.43</c:v>
                </c:pt>
                <c:pt idx="1144">
                  <c:v>11.44</c:v>
                </c:pt>
                <c:pt idx="1145">
                  <c:v>11.45</c:v>
                </c:pt>
                <c:pt idx="1146">
                  <c:v>11.46</c:v>
                </c:pt>
                <c:pt idx="1147">
                  <c:v>11.47</c:v>
                </c:pt>
                <c:pt idx="1148">
                  <c:v>11.48</c:v>
                </c:pt>
                <c:pt idx="1149">
                  <c:v>11.49</c:v>
                </c:pt>
                <c:pt idx="1150">
                  <c:v>11.5</c:v>
                </c:pt>
                <c:pt idx="1151">
                  <c:v>11.51</c:v>
                </c:pt>
                <c:pt idx="1152">
                  <c:v>11.52</c:v>
                </c:pt>
                <c:pt idx="1153">
                  <c:v>11.53</c:v>
                </c:pt>
                <c:pt idx="1154">
                  <c:v>11.54</c:v>
                </c:pt>
                <c:pt idx="1155">
                  <c:v>11.55</c:v>
                </c:pt>
                <c:pt idx="1156">
                  <c:v>11.56</c:v>
                </c:pt>
                <c:pt idx="1157">
                  <c:v>11.57</c:v>
                </c:pt>
                <c:pt idx="1158">
                  <c:v>11.58</c:v>
                </c:pt>
                <c:pt idx="1159">
                  <c:v>11.59</c:v>
                </c:pt>
                <c:pt idx="1160">
                  <c:v>11.6</c:v>
                </c:pt>
                <c:pt idx="1161">
                  <c:v>11.61</c:v>
                </c:pt>
                <c:pt idx="1162">
                  <c:v>11.62</c:v>
                </c:pt>
                <c:pt idx="1163">
                  <c:v>11.63</c:v>
                </c:pt>
                <c:pt idx="1164">
                  <c:v>11.64</c:v>
                </c:pt>
                <c:pt idx="1165">
                  <c:v>11.65</c:v>
                </c:pt>
                <c:pt idx="1166">
                  <c:v>11.66</c:v>
                </c:pt>
                <c:pt idx="1167">
                  <c:v>11.67</c:v>
                </c:pt>
                <c:pt idx="1168">
                  <c:v>11.68</c:v>
                </c:pt>
                <c:pt idx="1169">
                  <c:v>11.69</c:v>
                </c:pt>
                <c:pt idx="1170">
                  <c:v>11.7</c:v>
                </c:pt>
                <c:pt idx="1171">
                  <c:v>11.71</c:v>
                </c:pt>
                <c:pt idx="1172">
                  <c:v>11.72</c:v>
                </c:pt>
                <c:pt idx="1173">
                  <c:v>11.73</c:v>
                </c:pt>
                <c:pt idx="1174">
                  <c:v>11.74</c:v>
                </c:pt>
                <c:pt idx="1175">
                  <c:v>11.75</c:v>
                </c:pt>
                <c:pt idx="1176">
                  <c:v>11.76</c:v>
                </c:pt>
                <c:pt idx="1177">
                  <c:v>11.77</c:v>
                </c:pt>
                <c:pt idx="1178">
                  <c:v>11.78</c:v>
                </c:pt>
                <c:pt idx="1179">
                  <c:v>11.79</c:v>
                </c:pt>
                <c:pt idx="1180">
                  <c:v>11.8</c:v>
                </c:pt>
                <c:pt idx="1181">
                  <c:v>11.81</c:v>
                </c:pt>
                <c:pt idx="1182">
                  <c:v>11.82</c:v>
                </c:pt>
                <c:pt idx="1183">
                  <c:v>11.83</c:v>
                </c:pt>
                <c:pt idx="1184">
                  <c:v>11.84</c:v>
                </c:pt>
                <c:pt idx="1185">
                  <c:v>11.85</c:v>
                </c:pt>
                <c:pt idx="1186">
                  <c:v>11.86</c:v>
                </c:pt>
                <c:pt idx="1187">
                  <c:v>11.87</c:v>
                </c:pt>
                <c:pt idx="1188">
                  <c:v>11.88</c:v>
                </c:pt>
                <c:pt idx="1189">
                  <c:v>11.89</c:v>
                </c:pt>
                <c:pt idx="1190">
                  <c:v>11.9</c:v>
                </c:pt>
                <c:pt idx="1191">
                  <c:v>11.91</c:v>
                </c:pt>
                <c:pt idx="1192">
                  <c:v>11.92</c:v>
                </c:pt>
                <c:pt idx="1193">
                  <c:v>11.93</c:v>
                </c:pt>
                <c:pt idx="1194">
                  <c:v>11.94</c:v>
                </c:pt>
                <c:pt idx="1195">
                  <c:v>11.95</c:v>
                </c:pt>
                <c:pt idx="1196">
                  <c:v>11.96</c:v>
                </c:pt>
                <c:pt idx="1197">
                  <c:v>11.97</c:v>
                </c:pt>
                <c:pt idx="1198">
                  <c:v>11.98</c:v>
                </c:pt>
                <c:pt idx="1199">
                  <c:v>11.99</c:v>
                </c:pt>
                <c:pt idx="1200">
                  <c:v>12</c:v>
                </c:pt>
                <c:pt idx="1201">
                  <c:v>12.01</c:v>
                </c:pt>
                <c:pt idx="1202">
                  <c:v>12.02</c:v>
                </c:pt>
                <c:pt idx="1203">
                  <c:v>12.03</c:v>
                </c:pt>
                <c:pt idx="1204">
                  <c:v>12.04</c:v>
                </c:pt>
                <c:pt idx="1205">
                  <c:v>12.05</c:v>
                </c:pt>
                <c:pt idx="1206">
                  <c:v>12.06</c:v>
                </c:pt>
                <c:pt idx="1207">
                  <c:v>12.07</c:v>
                </c:pt>
                <c:pt idx="1208">
                  <c:v>12.08</c:v>
                </c:pt>
                <c:pt idx="1209">
                  <c:v>12.09</c:v>
                </c:pt>
                <c:pt idx="1210">
                  <c:v>12.1</c:v>
                </c:pt>
                <c:pt idx="1211">
                  <c:v>12.11</c:v>
                </c:pt>
                <c:pt idx="1212">
                  <c:v>12.12</c:v>
                </c:pt>
                <c:pt idx="1213">
                  <c:v>12.13</c:v>
                </c:pt>
                <c:pt idx="1214">
                  <c:v>12.14</c:v>
                </c:pt>
                <c:pt idx="1215">
                  <c:v>12.15</c:v>
                </c:pt>
                <c:pt idx="1216">
                  <c:v>12.16</c:v>
                </c:pt>
                <c:pt idx="1217">
                  <c:v>12.17</c:v>
                </c:pt>
                <c:pt idx="1218">
                  <c:v>12.18</c:v>
                </c:pt>
                <c:pt idx="1219">
                  <c:v>12.19</c:v>
                </c:pt>
                <c:pt idx="1220">
                  <c:v>12.2</c:v>
                </c:pt>
                <c:pt idx="1221">
                  <c:v>12.21</c:v>
                </c:pt>
                <c:pt idx="1222">
                  <c:v>12.22</c:v>
                </c:pt>
                <c:pt idx="1223">
                  <c:v>12.23</c:v>
                </c:pt>
                <c:pt idx="1224">
                  <c:v>12.24</c:v>
                </c:pt>
                <c:pt idx="1225">
                  <c:v>12.25</c:v>
                </c:pt>
                <c:pt idx="1226">
                  <c:v>12.26</c:v>
                </c:pt>
                <c:pt idx="1227">
                  <c:v>12.27</c:v>
                </c:pt>
                <c:pt idx="1228">
                  <c:v>12.28</c:v>
                </c:pt>
                <c:pt idx="1229">
                  <c:v>12.29</c:v>
                </c:pt>
                <c:pt idx="1230">
                  <c:v>12.3</c:v>
                </c:pt>
                <c:pt idx="1231">
                  <c:v>12.31</c:v>
                </c:pt>
                <c:pt idx="1232">
                  <c:v>12.32</c:v>
                </c:pt>
                <c:pt idx="1233">
                  <c:v>12.33</c:v>
                </c:pt>
                <c:pt idx="1234">
                  <c:v>12.34</c:v>
                </c:pt>
                <c:pt idx="1235">
                  <c:v>12.35</c:v>
                </c:pt>
                <c:pt idx="1236">
                  <c:v>12.36</c:v>
                </c:pt>
                <c:pt idx="1237">
                  <c:v>12.37</c:v>
                </c:pt>
                <c:pt idx="1238">
                  <c:v>12.38</c:v>
                </c:pt>
                <c:pt idx="1239">
                  <c:v>12.39</c:v>
                </c:pt>
                <c:pt idx="1240">
                  <c:v>12.4</c:v>
                </c:pt>
                <c:pt idx="1241">
                  <c:v>12.41</c:v>
                </c:pt>
                <c:pt idx="1242">
                  <c:v>12.42</c:v>
                </c:pt>
                <c:pt idx="1243">
                  <c:v>12.43</c:v>
                </c:pt>
                <c:pt idx="1244">
                  <c:v>12.44</c:v>
                </c:pt>
                <c:pt idx="1245">
                  <c:v>12.45</c:v>
                </c:pt>
                <c:pt idx="1246">
                  <c:v>12.46</c:v>
                </c:pt>
                <c:pt idx="1247">
                  <c:v>12.47</c:v>
                </c:pt>
                <c:pt idx="1248">
                  <c:v>12.48</c:v>
                </c:pt>
                <c:pt idx="1249">
                  <c:v>12.49</c:v>
                </c:pt>
                <c:pt idx="1250">
                  <c:v>12.5</c:v>
                </c:pt>
                <c:pt idx="1251">
                  <c:v>12.51</c:v>
                </c:pt>
                <c:pt idx="1252">
                  <c:v>12.52</c:v>
                </c:pt>
                <c:pt idx="1253">
                  <c:v>12.53</c:v>
                </c:pt>
                <c:pt idx="1254">
                  <c:v>12.54</c:v>
                </c:pt>
                <c:pt idx="1255">
                  <c:v>12.55</c:v>
                </c:pt>
                <c:pt idx="1256">
                  <c:v>12.56</c:v>
                </c:pt>
                <c:pt idx="1257">
                  <c:v>12.57</c:v>
                </c:pt>
                <c:pt idx="1258">
                  <c:v>12.58</c:v>
                </c:pt>
                <c:pt idx="1259">
                  <c:v>12.59</c:v>
                </c:pt>
                <c:pt idx="1260">
                  <c:v>12.6</c:v>
                </c:pt>
                <c:pt idx="1261">
                  <c:v>12.61</c:v>
                </c:pt>
                <c:pt idx="1262">
                  <c:v>12.62</c:v>
                </c:pt>
                <c:pt idx="1263">
                  <c:v>12.63</c:v>
                </c:pt>
                <c:pt idx="1264">
                  <c:v>12.64</c:v>
                </c:pt>
                <c:pt idx="1265">
                  <c:v>12.65</c:v>
                </c:pt>
                <c:pt idx="1266">
                  <c:v>12.66</c:v>
                </c:pt>
                <c:pt idx="1267">
                  <c:v>12.67</c:v>
                </c:pt>
                <c:pt idx="1268">
                  <c:v>12.68</c:v>
                </c:pt>
                <c:pt idx="1269">
                  <c:v>12.69</c:v>
                </c:pt>
                <c:pt idx="1270">
                  <c:v>12.7</c:v>
                </c:pt>
                <c:pt idx="1271">
                  <c:v>12.71</c:v>
                </c:pt>
                <c:pt idx="1272">
                  <c:v>12.72</c:v>
                </c:pt>
                <c:pt idx="1273">
                  <c:v>12.73</c:v>
                </c:pt>
                <c:pt idx="1274">
                  <c:v>12.74</c:v>
                </c:pt>
                <c:pt idx="1275">
                  <c:v>12.75</c:v>
                </c:pt>
                <c:pt idx="1276">
                  <c:v>12.76</c:v>
                </c:pt>
                <c:pt idx="1277">
                  <c:v>12.77</c:v>
                </c:pt>
                <c:pt idx="1278">
                  <c:v>12.78</c:v>
                </c:pt>
                <c:pt idx="1279">
                  <c:v>12.79</c:v>
                </c:pt>
                <c:pt idx="1280">
                  <c:v>12.8</c:v>
                </c:pt>
                <c:pt idx="1281">
                  <c:v>12.81</c:v>
                </c:pt>
                <c:pt idx="1282">
                  <c:v>12.82</c:v>
                </c:pt>
                <c:pt idx="1283">
                  <c:v>12.83</c:v>
                </c:pt>
                <c:pt idx="1284">
                  <c:v>12.84</c:v>
                </c:pt>
                <c:pt idx="1285">
                  <c:v>12.85</c:v>
                </c:pt>
                <c:pt idx="1286">
                  <c:v>12.86</c:v>
                </c:pt>
                <c:pt idx="1287">
                  <c:v>12.87</c:v>
                </c:pt>
                <c:pt idx="1288">
                  <c:v>12.88</c:v>
                </c:pt>
                <c:pt idx="1289">
                  <c:v>12.89</c:v>
                </c:pt>
                <c:pt idx="1290">
                  <c:v>12.9</c:v>
                </c:pt>
                <c:pt idx="1291">
                  <c:v>12.91</c:v>
                </c:pt>
                <c:pt idx="1292">
                  <c:v>12.92</c:v>
                </c:pt>
                <c:pt idx="1293">
                  <c:v>12.93</c:v>
                </c:pt>
                <c:pt idx="1294">
                  <c:v>12.94</c:v>
                </c:pt>
                <c:pt idx="1295">
                  <c:v>12.95</c:v>
                </c:pt>
                <c:pt idx="1296">
                  <c:v>12.96</c:v>
                </c:pt>
                <c:pt idx="1297">
                  <c:v>12.97</c:v>
                </c:pt>
                <c:pt idx="1298">
                  <c:v>12.98</c:v>
                </c:pt>
                <c:pt idx="1299">
                  <c:v>12.99</c:v>
                </c:pt>
                <c:pt idx="1300">
                  <c:v>13</c:v>
                </c:pt>
                <c:pt idx="1301">
                  <c:v>13.01</c:v>
                </c:pt>
                <c:pt idx="1302">
                  <c:v>13.02</c:v>
                </c:pt>
                <c:pt idx="1303">
                  <c:v>13.03</c:v>
                </c:pt>
                <c:pt idx="1304">
                  <c:v>13.04</c:v>
                </c:pt>
                <c:pt idx="1305">
                  <c:v>13.05</c:v>
                </c:pt>
                <c:pt idx="1306">
                  <c:v>13.06</c:v>
                </c:pt>
                <c:pt idx="1307">
                  <c:v>13.07</c:v>
                </c:pt>
                <c:pt idx="1308">
                  <c:v>13.08</c:v>
                </c:pt>
                <c:pt idx="1309">
                  <c:v>13.09</c:v>
                </c:pt>
                <c:pt idx="1310">
                  <c:v>13.1</c:v>
                </c:pt>
                <c:pt idx="1311">
                  <c:v>13.11</c:v>
                </c:pt>
                <c:pt idx="1312">
                  <c:v>13.12</c:v>
                </c:pt>
                <c:pt idx="1313">
                  <c:v>13.13</c:v>
                </c:pt>
                <c:pt idx="1314">
                  <c:v>13.14</c:v>
                </c:pt>
                <c:pt idx="1315">
                  <c:v>13.15</c:v>
                </c:pt>
                <c:pt idx="1316">
                  <c:v>13.16</c:v>
                </c:pt>
                <c:pt idx="1317">
                  <c:v>13.17</c:v>
                </c:pt>
                <c:pt idx="1318">
                  <c:v>13.18</c:v>
                </c:pt>
                <c:pt idx="1319">
                  <c:v>13.19</c:v>
                </c:pt>
                <c:pt idx="1320">
                  <c:v>13.2</c:v>
                </c:pt>
                <c:pt idx="1321">
                  <c:v>13.21</c:v>
                </c:pt>
                <c:pt idx="1322">
                  <c:v>13.22</c:v>
                </c:pt>
                <c:pt idx="1323">
                  <c:v>13.23</c:v>
                </c:pt>
                <c:pt idx="1324">
                  <c:v>13.24</c:v>
                </c:pt>
                <c:pt idx="1325">
                  <c:v>13.25</c:v>
                </c:pt>
                <c:pt idx="1326">
                  <c:v>13.26</c:v>
                </c:pt>
                <c:pt idx="1327">
                  <c:v>13.27</c:v>
                </c:pt>
                <c:pt idx="1328">
                  <c:v>13.28</c:v>
                </c:pt>
                <c:pt idx="1329">
                  <c:v>13.29</c:v>
                </c:pt>
                <c:pt idx="1330">
                  <c:v>13.3</c:v>
                </c:pt>
                <c:pt idx="1331">
                  <c:v>13.31</c:v>
                </c:pt>
                <c:pt idx="1332">
                  <c:v>13.32</c:v>
                </c:pt>
                <c:pt idx="1333">
                  <c:v>13.33</c:v>
                </c:pt>
                <c:pt idx="1334">
                  <c:v>13.34</c:v>
                </c:pt>
                <c:pt idx="1335">
                  <c:v>13.35</c:v>
                </c:pt>
                <c:pt idx="1336">
                  <c:v>13.36</c:v>
                </c:pt>
                <c:pt idx="1337">
                  <c:v>13.37</c:v>
                </c:pt>
                <c:pt idx="1338">
                  <c:v>13.38</c:v>
                </c:pt>
                <c:pt idx="1339">
                  <c:v>13.39</c:v>
                </c:pt>
                <c:pt idx="1340">
                  <c:v>13.4</c:v>
                </c:pt>
                <c:pt idx="1341">
                  <c:v>13.41</c:v>
                </c:pt>
                <c:pt idx="1342">
                  <c:v>13.42</c:v>
                </c:pt>
                <c:pt idx="1343">
                  <c:v>13.43</c:v>
                </c:pt>
                <c:pt idx="1344">
                  <c:v>13.44</c:v>
                </c:pt>
                <c:pt idx="1345">
                  <c:v>13.45</c:v>
                </c:pt>
                <c:pt idx="1346">
                  <c:v>13.46</c:v>
                </c:pt>
                <c:pt idx="1347">
                  <c:v>13.47</c:v>
                </c:pt>
                <c:pt idx="1348">
                  <c:v>13.48</c:v>
                </c:pt>
                <c:pt idx="1349">
                  <c:v>13.49</c:v>
                </c:pt>
                <c:pt idx="1350">
                  <c:v>13.5</c:v>
                </c:pt>
                <c:pt idx="1351">
                  <c:v>13.51</c:v>
                </c:pt>
                <c:pt idx="1352">
                  <c:v>13.52</c:v>
                </c:pt>
                <c:pt idx="1353">
                  <c:v>13.53</c:v>
                </c:pt>
                <c:pt idx="1354">
                  <c:v>13.54</c:v>
                </c:pt>
                <c:pt idx="1355">
                  <c:v>13.55</c:v>
                </c:pt>
                <c:pt idx="1356">
                  <c:v>13.56</c:v>
                </c:pt>
                <c:pt idx="1357">
                  <c:v>13.57</c:v>
                </c:pt>
                <c:pt idx="1358">
                  <c:v>13.58</c:v>
                </c:pt>
                <c:pt idx="1359">
                  <c:v>13.59</c:v>
                </c:pt>
                <c:pt idx="1360">
                  <c:v>13.6</c:v>
                </c:pt>
                <c:pt idx="1361">
                  <c:v>13.61</c:v>
                </c:pt>
                <c:pt idx="1362">
                  <c:v>13.62</c:v>
                </c:pt>
                <c:pt idx="1363">
                  <c:v>13.63</c:v>
                </c:pt>
                <c:pt idx="1364">
                  <c:v>13.64</c:v>
                </c:pt>
                <c:pt idx="1365">
                  <c:v>13.65</c:v>
                </c:pt>
                <c:pt idx="1366">
                  <c:v>13.66</c:v>
                </c:pt>
                <c:pt idx="1367">
                  <c:v>13.67</c:v>
                </c:pt>
                <c:pt idx="1368">
                  <c:v>13.68</c:v>
                </c:pt>
                <c:pt idx="1369">
                  <c:v>13.69</c:v>
                </c:pt>
                <c:pt idx="1370">
                  <c:v>13.7</c:v>
                </c:pt>
                <c:pt idx="1371">
                  <c:v>13.71</c:v>
                </c:pt>
                <c:pt idx="1372">
                  <c:v>13.72</c:v>
                </c:pt>
                <c:pt idx="1373">
                  <c:v>13.73</c:v>
                </c:pt>
                <c:pt idx="1374">
                  <c:v>13.74</c:v>
                </c:pt>
                <c:pt idx="1375">
                  <c:v>13.75</c:v>
                </c:pt>
                <c:pt idx="1376">
                  <c:v>13.76</c:v>
                </c:pt>
                <c:pt idx="1377">
                  <c:v>13.77</c:v>
                </c:pt>
                <c:pt idx="1378">
                  <c:v>13.78</c:v>
                </c:pt>
                <c:pt idx="1379">
                  <c:v>13.79</c:v>
                </c:pt>
                <c:pt idx="1380">
                  <c:v>13.8</c:v>
                </c:pt>
                <c:pt idx="1381">
                  <c:v>13.81</c:v>
                </c:pt>
                <c:pt idx="1382">
                  <c:v>13.82</c:v>
                </c:pt>
                <c:pt idx="1383">
                  <c:v>13.83</c:v>
                </c:pt>
                <c:pt idx="1384">
                  <c:v>13.84</c:v>
                </c:pt>
                <c:pt idx="1385">
                  <c:v>13.85</c:v>
                </c:pt>
                <c:pt idx="1386">
                  <c:v>13.86</c:v>
                </c:pt>
                <c:pt idx="1387">
                  <c:v>13.87</c:v>
                </c:pt>
                <c:pt idx="1388">
                  <c:v>13.88</c:v>
                </c:pt>
                <c:pt idx="1389">
                  <c:v>13.89</c:v>
                </c:pt>
                <c:pt idx="1390">
                  <c:v>13.9</c:v>
                </c:pt>
                <c:pt idx="1391">
                  <c:v>13.91</c:v>
                </c:pt>
                <c:pt idx="1392">
                  <c:v>13.92</c:v>
                </c:pt>
                <c:pt idx="1393">
                  <c:v>13.93</c:v>
                </c:pt>
                <c:pt idx="1394">
                  <c:v>13.94</c:v>
                </c:pt>
                <c:pt idx="1395">
                  <c:v>13.95</c:v>
                </c:pt>
                <c:pt idx="1396">
                  <c:v>13.96</c:v>
                </c:pt>
                <c:pt idx="1397">
                  <c:v>13.97</c:v>
                </c:pt>
                <c:pt idx="1398">
                  <c:v>13.98</c:v>
                </c:pt>
                <c:pt idx="1399">
                  <c:v>13.99</c:v>
                </c:pt>
                <c:pt idx="1400">
                  <c:v>14</c:v>
                </c:pt>
                <c:pt idx="1401">
                  <c:v>14.01</c:v>
                </c:pt>
                <c:pt idx="1402">
                  <c:v>14.02</c:v>
                </c:pt>
                <c:pt idx="1403">
                  <c:v>14.03</c:v>
                </c:pt>
                <c:pt idx="1404">
                  <c:v>14.04</c:v>
                </c:pt>
                <c:pt idx="1405">
                  <c:v>14.05</c:v>
                </c:pt>
                <c:pt idx="1406">
                  <c:v>14.06</c:v>
                </c:pt>
                <c:pt idx="1407">
                  <c:v>14.07</c:v>
                </c:pt>
                <c:pt idx="1408">
                  <c:v>14.08</c:v>
                </c:pt>
                <c:pt idx="1409">
                  <c:v>14.09</c:v>
                </c:pt>
                <c:pt idx="1410">
                  <c:v>14.1</c:v>
                </c:pt>
                <c:pt idx="1411">
                  <c:v>14.11</c:v>
                </c:pt>
                <c:pt idx="1412">
                  <c:v>14.12</c:v>
                </c:pt>
                <c:pt idx="1413">
                  <c:v>14.13</c:v>
                </c:pt>
                <c:pt idx="1414">
                  <c:v>14.14</c:v>
                </c:pt>
                <c:pt idx="1415">
                  <c:v>14.15</c:v>
                </c:pt>
                <c:pt idx="1416">
                  <c:v>14.16</c:v>
                </c:pt>
                <c:pt idx="1417">
                  <c:v>14.17</c:v>
                </c:pt>
                <c:pt idx="1418">
                  <c:v>14.18</c:v>
                </c:pt>
                <c:pt idx="1419">
                  <c:v>14.19</c:v>
                </c:pt>
                <c:pt idx="1420">
                  <c:v>14.2</c:v>
                </c:pt>
                <c:pt idx="1421">
                  <c:v>14.21</c:v>
                </c:pt>
                <c:pt idx="1422">
                  <c:v>14.22</c:v>
                </c:pt>
                <c:pt idx="1423">
                  <c:v>14.23</c:v>
                </c:pt>
                <c:pt idx="1424">
                  <c:v>14.24</c:v>
                </c:pt>
                <c:pt idx="1425">
                  <c:v>14.25</c:v>
                </c:pt>
                <c:pt idx="1426">
                  <c:v>14.26</c:v>
                </c:pt>
                <c:pt idx="1427">
                  <c:v>14.27</c:v>
                </c:pt>
                <c:pt idx="1428">
                  <c:v>14.28</c:v>
                </c:pt>
                <c:pt idx="1429">
                  <c:v>14.29</c:v>
                </c:pt>
                <c:pt idx="1430">
                  <c:v>14.3</c:v>
                </c:pt>
                <c:pt idx="1431">
                  <c:v>14.31</c:v>
                </c:pt>
                <c:pt idx="1432">
                  <c:v>14.32</c:v>
                </c:pt>
                <c:pt idx="1433">
                  <c:v>14.33</c:v>
                </c:pt>
                <c:pt idx="1434">
                  <c:v>14.34</c:v>
                </c:pt>
                <c:pt idx="1435">
                  <c:v>14.35</c:v>
                </c:pt>
                <c:pt idx="1436">
                  <c:v>14.36</c:v>
                </c:pt>
                <c:pt idx="1437">
                  <c:v>14.37</c:v>
                </c:pt>
                <c:pt idx="1438">
                  <c:v>14.38</c:v>
                </c:pt>
                <c:pt idx="1439">
                  <c:v>14.39</c:v>
                </c:pt>
                <c:pt idx="1440">
                  <c:v>14.4</c:v>
                </c:pt>
                <c:pt idx="1441">
                  <c:v>14.41</c:v>
                </c:pt>
                <c:pt idx="1442">
                  <c:v>14.42</c:v>
                </c:pt>
                <c:pt idx="1443">
                  <c:v>14.43</c:v>
                </c:pt>
                <c:pt idx="1444">
                  <c:v>14.44</c:v>
                </c:pt>
                <c:pt idx="1445">
                  <c:v>14.45</c:v>
                </c:pt>
                <c:pt idx="1446">
                  <c:v>14.46</c:v>
                </c:pt>
                <c:pt idx="1447">
                  <c:v>14.47</c:v>
                </c:pt>
                <c:pt idx="1448">
                  <c:v>14.48</c:v>
                </c:pt>
                <c:pt idx="1449">
                  <c:v>14.49</c:v>
                </c:pt>
                <c:pt idx="1450">
                  <c:v>14.5</c:v>
                </c:pt>
                <c:pt idx="1451">
                  <c:v>14.51</c:v>
                </c:pt>
                <c:pt idx="1452">
                  <c:v>14.52</c:v>
                </c:pt>
                <c:pt idx="1453">
                  <c:v>14.53</c:v>
                </c:pt>
                <c:pt idx="1454">
                  <c:v>14.54</c:v>
                </c:pt>
                <c:pt idx="1455">
                  <c:v>14.55</c:v>
                </c:pt>
                <c:pt idx="1456">
                  <c:v>14.56</c:v>
                </c:pt>
                <c:pt idx="1457">
                  <c:v>14.57</c:v>
                </c:pt>
                <c:pt idx="1458">
                  <c:v>14.58</c:v>
                </c:pt>
                <c:pt idx="1459">
                  <c:v>14.59</c:v>
                </c:pt>
                <c:pt idx="1460">
                  <c:v>14.6</c:v>
                </c:pt>
                <c:pt idx="1461">
                  <c:v>14.61</c:v>
                </c:pt>
                <c:pt idx="1462">
                  <c:v>14.62</c:v>
                </c:pt>
                <c:pt idx="1463">
                  <c:v>14.63</c:v>
                </c:pt>
                <c:pt idx="1464">
                  <c:v>14.64</c:v>
                </c:pt>
                <c:pt idx="1465">
                  <c:v>14.65</c:v>
                </c:pt>
                <c:pt idx="1466">
                  <c:v>14.66</c:v>
                </c:pt>
                <c:pt idx="1467">
                  <c:v>14.67</c:v>
                </c:pt>
                <c:pt idx="1468">
                  <c:v>14.68</c:v>
                </c:pt>
                <c:pt idx="1469">
                  <c:v>14.69</c:v>
                </c:pt>
                <c:pt idx="1470">
                  <c:v>14.7</c:v>
                </c:pt>
                <c:pt idx="1471">
                  <c:v>14.71</c:v>
                </c:pt>
                <c:pt idx="1472">
                  <c:v>14.72</c:v>
                </c:pt>
                <c:pt idx="1473">
                  <c:v>14.73</c:v>
                </c:pt>
                <c:pt idx="1474">
                  <c:v>14.74</c:v>
                </c:pt>
                <c:pt idx="1475">
                  <c:v>14.75</c:v>
                </c:pt>
                <c:pt idx="1476">
                  <c:v>14.76</c:v>
                </c:pt>
                <c:pt idx="1477">
                  <c:v>14.77</c:v>
                </c:pt>
                <c:pt idx="1478">
                  <c:v>14.78</c:v>
                </c:pt>
                <c:pt idx="1479">
                  <c:v>14.79</c:v>
                </c:pt>
                <c:pt idx="1480">
                  <c:v>14.8</c:v>
                </c:pt>
                <c:pt idx="1481">
                  <c:v>14.81</c:v>
                </c:pt>
                <c:pt idx="1482">
                  <c:v>14.82</c:v>
                </c:pt>
                <c:pt idx="1483">
                  <c:v>14.83</c:v>
                </c:pt>
                <c:pt idx="1484">
                  <c:v>14.84</c:v>
                </c:pt>
                <c:pt idx="1485">
                  <c:v>14.85</c:v>
                </c:pt>
                <c:pt idx="1486">
                  <c:v>14.86</c:v>
                </c:pt>
                <c:pt idx="1487">
                  <c:v>14.87</c:v>
                </c:pt>
                <c:pt idx="1488">
                  <c:v>14.88</c:v>
                </c:pt>
                <c:pt idx="1489">
                  <c:v>14.89</c:v>
                </c:pt>
                <c:pt idx="1490">
                  <c:v>14.9</c:v>
                </c:pt>
                <c:pt idx="1491">
                  <c:v>14.91</c:v>
                </c:pt>
                <c:pt idx="1492">
                  <c:v>14.92</c:v>
                </c:pt>
                <c:pt idx="1493">
                  <c:v>14.93</c:v>
                </c:pt>
                <c:pt idx="1494">
                  <c:v>14.94</c:v>
                </c:pt>
                <c:pt idx="1495">
                  <c:v>14.95</c:v>
                </c:pt>
                <c:pt idx="1496">
                  <c:v>14.96</c:v>
                </c:pt>
                <c:pt idx="1497">
                  <c:v>14.97</c:v>
                </c:pt>
                <c:pt idx="1498">
                  <c:v>14.98</c:v>
                </c:pt>
                <c:pt idx="1499">
                  <c:v>14.99</c:v>
                </c:pt>
                <c:pt idx="1500">
                  <c:v>15</c:v>
                </c:pt>
                <c:pt idx="1501">
                  <c:v>15.01</c:v>
                </c:pt>
                <c:pt idx="1502">
                  <c:v>15.02</c:v>
                </c:pt>
                <c:pt idx="1503">
                  <c:v>15.03</c:v>
                </c:pt>
                <c:pt idx="1504">
                  <c:v>15.04</c:v>
                </c:pt>
                <c:pt idx="1505">
                  <c:v>15.05</c:v>
                </c:pt>
                <c:pt idx="1506">
                  <c:v>15.06</c:v>
                </c:pt>
                <c:pt idx="1507">
                  <c:v>15.07</c:v>
                </c:pt>
                <c:pt idx="1508">
                  <c:v>15.08</c:v>
                </c:pt>
                <c:pt idx="1509">
                  <c:v>15.09</c:v>
                </c:pt>
                <c:pt idx="1510">
                  <c:v>15.1</c:v>
                </c:pt>
                <c:pt idx="1511">
                  <c:v>15.11</c:v>
                </c:pt>
                <c:pt idx="1512">
                  <c:v>15.12</c:v>
                </c:pt>
                <c:pt idx="1513">
                  <c:v>15.13</c:v>
                </c:pt>
                <c:pt idx="1514">
                  <c:v>15.14</c:v>
                </c:pt>
                <c:pt idx="1515">
                  <c:v>15.15</c:v>
                </c:pt>
                <c:pt idx="1516">
                  <c:v>15.16</c:v>
                </c:pt>
                <c:pt idx="1517">
                  <c:v>15.17</c:v>
                </c:pt>
                <c:pt idx="1518">
                  <c:v>15.18</c:v>
                </c:pt>
                <c:pt idx="1519">
                  <c:v>15.19</c:v>
                </c:pt>
                <c:pt idx="1520">
                  <c:v>15.2</c:v>
                </c:pt>
                <c:pt idx="1521">
                  <c:v>15.21</c:v>
                </c:pt>
                <c:pt idx="1522">
                  <c:v>15.22</c:v>
                </c:pt>
                <c:pt idx="1523">
                  <c:v>15.23</c:v>
                </c:pt>
                <c:pt idx="1524">
                  <c:v>15.24</c:v>
                </c:pt>
                <c:pt idx="1525">
                  <c:v>15.25</c:v>
                </c:pt>
                <c:pt idx="1526">
                  <c:v>15.26</c:v>
                </c:pt>
                <c:pt idx="1527">
                  <c:v>15.27</c:v>
                </c:pt>
                <c:pt idx="1528">
                  <c:v>15.28</c:v>
                </c:pt>
                <c:pt idx="1529">
                  <c:v>15.29</c:v>
                </c:pt>
                <c:pt idx="1530">
                  <c:v>15.3</c:v>
                </c:pt>
                <c:pt idx="1531">
                  <c:v>15.31</c:v>
                </c:pt>
                <c:pt idx="1532">
                  <c:v>15.32</c:v>
                </c:pt>
                <c:pt idx="1533">
                  <c:v>15.33</c:v>
                </c:pt>
                <c:pt idx="1534">
                  <c:v>15.34</c:v>
                </c:pt>
                <c:pt idx="1535">
                  <c:v>15.35</c:v>
                </c:pt>
                <c:pt idx="1536">
                  <c:v>15.36</c:v>
                </c:pt>
                <c:pt idx="1537">
                  <c:v>15.37</c:v>
                </c:pt>
                <c:pt idx="1538">
                  <c:v>15.38</c:v>
                </c:pt>
                <c:pt idx="1539">
                  <c:v>15.39</c:v>
                </c:pt>
                <c:pt idx="1540">
                  <c:v>15.4</c:v>
                </c:pt>
                <c:pt idx="1541">
                  <c:v>15.41</c:v>
                </c:pt>
                <c:pt idx="1542">
                  <c:v>15.42</c:v>
                </c:pt>
                <c:pt idx="1543">
                  <c:v>15.43</c:v>
                </c:pt>
                <c:pt idx="1544">
                  <c:v>15.44</c:v>
                </c:pt>
                <c:pt idx="1545">
                  <c:v>15.45</c:v>
                </c:pt>
                <c:pt idx="1546">
                  <c:v>15.46</c:v>
                </c:pt>
                <c:pt idx="1547">
                  <c:v>15.47</c:v>
                </c:pt>
                <c:pt idx="1548">
                  <c:v>15.48</c:v>
                </c:pt>
                <c:pt idx="1549">
                  <c:v>15.49</c:v>
                </c:pt>
                <c:pt idx="1550">
                  <c:v>15.5</c:v>
                </c:pt>
                <c:pt idx="1551">
                  <c:v>15.51</c:v>
                </c:pt>
                <c:pt idx="1552">
                  <c:v>15.52</c:v>
                </c:pt>
                <c:pt idx="1553">
                  <c:v>15.53</c:v>
                </c:pt>
                <c:pt idx="1554">
                  <c:v>15.54</c:v>
                </c:pt>
                <c:pt idx="1555">
                  <c:v>15.55</c:v>
                </c:pt>
                <c:pt idx="1556">
                  <c:v>15.56</c:v>
                </c:pt>
                <c:pt idx="1557">
                  <c:v>15.57</c:v>
                </c:pt>
                <c:pt idx="1558">
                  <c:v>15.58</c:v>
                </c:pt>
                <c:pt idx="1559">
                  <c:v>15.59</c:v>
                </c:pt>
                <c:pt idx="1560">
                  <c:v>15.6</c:v>
                </c:pt>
                <c:pt idx="1561">
                  <c:v>15.61</c:v>
                </c:pt>
                <c:pt idx="1562">
                  <c:v>15.62</c:v>
                </c:pt>
                <c:pt idx="1563">
                  <c:v>15.63</c:v>
                </c:pt>
                <c:pt idx="1564">
                  <c:v>15.64</c:v>
                </c:pt>
                <c:pt idx="1565">
                  <c:v>15.65</c:v>
                </c:pt>
                <c:pt idx="1566">
                  <c:v>15.66</c:v>
                </c:pt>
                <c:pt idx="1567">
                  <c:v>15.67</c:v>
                </c:pt>
                <c:pt idx="1568">
                  <c:v>15.68</c:v>
                </c:pt>
                <c:pt idx="1569">
                  <c:v>15.69</c:v>
                </c:pt>
                <c:pt idx="1570">
                  <c:v>15.7</c:v>
                </c:pt>
                <c:pt idx="1571">
                  <c:v>15.71</c:v>
                </c:pt>
                <c:pt idx="1572">
                  <c:v>15.72</c:v>
                </c:pt>
                <c:pt idx="1573">
                  <c:v>15.73</c:v>
                </c:pt>
                <c:pt idx="1574">
                  <c:v>15.74</c:v>
                </c:pt>
                <c:pt idx="1575">
                  <c:v>15.75</c:v>
                </c:pt>
                <c:pt idx="1576">
                  <c:v>15.76</c:v>
                </c:pt>
                <c:pt idx="1577">
                  <c:v>15.77</c:v>
                </c:pt>
                <c:pt idx="1578">
                  <c:v>15.78</c:v>
                </c:pt>
                <c:pt idx="1579">
                  <c:v>15.79</c:v>
                </c:pt>
                <c:pt idx="1580">
                  <c:v>15.8</c:v>
                </c:pt>
                <c:pt idx="1581">
                  <c:v>15.81</c:v>
                </c:pt>
                <c:pt idx="1582">
                  <c:v>15.82</c:v>
                </c:pt>
                <c:pt idx="1583">
                  <c:v>15.83</c:v>
                </c:pt>
                <c:pt idx="1584">
                  <c:v>15.84</c:v>
                </c:pt>
                <c:pt idx="1585">
                  <c:v>15.85</c:v>
                </c:pt>
                <c:pt idx="1586">
                  <c:v>15.86</c:v>
                </c:pt>
                <c:pt idx="1587">
                  <c:v>15.87</c:v>
                </c:pt>
                <c:pt idx="1588">
                  <c:v>15.88</c:v>
                </c:pt>
                <c:pt idx="1589">
                  <c:v>15.89</c:v>
                </c:pt>
                <c:pt idx="1590">
                  <c:v>15.9</c:v>
                </c:pt>
                <c:pt idx="1591">
                  <c:v>15.91</c:v>
                </c:pt>
                <c:pt idx="1592">
                  <c:v>15.92</c:v>
                </c:pt>
                <c:pt idx="1593">
                  <c:v>15.93</c:v>
                </c:pt>
                <c:pt idx="1594">
                  <c:v>15.94</c:v>
                </c:pt>
                <c:pt idx="1595">
                  <c:v>15.95</c:v>
                </c:pt>
                <c:pt idx="1596">
                  <c:v>15.96</c:v>
                </c:pt>
                <c:pt idx="1597">
                  <c:v>15.97</c:v>
                </c:pt>
                <c:pt idx="1598">
                  <c:v>15.98</c:v>
                </c:pt>
                <c:pt idx="1599">
                  <c:v>15.99</c:v>
                </c:pt>
                <c:pt idx="1600">
                  <c:v>16</c:v>
                </c:pt>
                <c:pt idx="1601">
                  <c:v>16.010000000000002</c:v>
                </c:pt>
                <c:pt idx="1602">
                  <c:v>16.02</c:v>
                </c:pt>
                <c:pt idx="1603">
                  <c:v>16.03</c:v>
                </c:pt>
                <c:pt idx="1604">
                  <c:v>16.04</c:v>
                </c:pt>
                <c:pt idx="1605">
                  <c:v>16.05</c:v>
                </c:pt>
                <c:pt idx="1606">
                  <c:v>16.059999999999999</c:v>
                </c:pt>
                <c:pt idx="1607">
                  <c:v>16.07</c:v>
                </c:pt>
                <c:pt idx="1608">
                  <c:v>16.079999999999998</c:v>
                </c:pt>
                <c:pt idx="1609">
                  <c:v>16.09</c:v>
                </c:pt>
                <c:pt idx="1610">
                  <c:v>16.100000000000001</c:v>
                </c:pt>
                <c:pt idx="1611">
                  <c:v>16.11</c:v>
                </c:pt>
                <c:pt idx="1612">
                  <c:v>16.12</c:v>
                </c:pt>
                <c:pt idx="1613">
                  <c:v>16.13</c:v>
                </c:pt>
                <c:pt idx="1614">
                  <c:v>16.14</c:v>
                </c:pt>
                <c:pt idx="1615">
                  <c:v>16.149999999999999</c:v>
                </c:pt>
                <c:pt idx="1616">
                  <c:v>16.16</c:v>
                </c:pt>
                <c:pt idx="1617">
                  <c:v>16.170000000000002</c:v>
                </c:pt>
                <c:pt idx="1618">
                  <c:v>16.18</c:v>
                </c:pt>
                <c:pt idx="1619">
                  <c:v>16.190000000000001</c:v>
                </c:pt>
                <c:pt idx="1620">
                  <c:v>16.2</c:v>
                </c:pt>
                <c:pt idx="1621">
                  <c:v>16.21</c:v>
                </c:pt>
                <c:pt idx="1622">
                  <c:v>16.22</c:v>
                </c:pt>
                <c:pt idx="1623">
                  <c:v>16.23</c:v>
                </c:pt>
                <c:pt idx="1624">
                  <c:v>16.239999999999998</c:v>
                </c:pt>
                <c:pt idx="1625">
                  <c:v>16.25</c:v>
                </c:pt>
                <c:pt idx="1626">
                  <c:v>16.260000000000002</c:v>
                </c:pt>
                <c:pt idx="1627">
                  <c:v>16.27</c:v>
                </c:pt>
                <c:pt idx="1628">
                  <c:v>16.28</c:v>
                </c:pt>
                <c:pt idx="1629">
                  <c:v>16.29</c:v>
                </c:pt>
                <c:pt idx="1630">
                  <c:v>16.3</c:v>
                </c:pt>
                <c:pt idx="1631">
                  <c:v>16.309999999999999</c:v>
                </c:pt>
                <c:pt idx="1632">
                  <c:v>16.32</c:v>
                </c:pt>
                <c:pt idx="1633">
                  <c:v>16.329999999999998</c:v>
                </c:pt>
                <c:pt idx="1634">
                  <c:v>16.34</c:v>
                </c:pt>
                <c:pt idx="1635">
                  <c:v>16.350000000000001</c:v>
                </c:pt>
                <c:pt idx="1636">
                  <c:v>16.36</c:v>
                </c:pt>
                <c:pt idx="1637">
                  <c:v>16.37</c:v>
                </c:pt>
                <c:pt idx="1638">
                  <c:v>16.38</c:v>
                </c:pt>
                <c:pt idx="1639">
                  <c:v>16.39</c:v>
                </c:pt>
                <c:pt idx="1640">
                  <c:v>16.399999999999999</c:v>
                </c:pt>
                <c:pt idx="1641">
                  <c:v>16.41</c:v>
                </c:pt>
                <c:pt idx="1642">
                  <c:v>16.420000000000002</c:v>
                </c:pt>
                <c:pt idx="1643">
                  <c:v>16.43</c:v>
                </c:pt>
                <c:pt idx="1644">
                  <c:v>16.440000000000001</c:v>
                </c:pt>
                <c:pt idx="1645">
                  <c:v>16.45</c:v>
                </c:pt>
                <c:pt idx="1646">
                  <c:v>16.46</c:v>
                </c:pt>
                <c:pt idx="1647">
                  <c:v>16.47</c:v>
                </c:pt>
                <c:pt idx="1648">
                  <c:v>16.48</c:v>
                </c:pt>
                <c:pt idx="1649">
                  <c:v>16.489999999999998</c:v>
                </c:pt>
                <c:pt idx="1650">
                  <c:v>16.5</c:v>
                </c:pt>
                <c:pt idx="1651">
                  <c:v>16.510000000000002</c:v>
                </c:pt>
                <c:pt idx="1652">
                  <c:v>16.52</c:v>
                </c:pt>
                <c:pt idx="1653">
                  <c:v>16.53</c:v>
                </c:pt>
                <c:pt idx="1654">
                  <c:v>16.54</c:v>
                </c:pt>
                <c:pt idx="1655">
                  <c:v>16.55</c:v>
                </c:pt>
                <c:pt idx="1656">
                  <c:v>16.559999999999999</c:v>
                </c:pt>
                <c:pt idx="1657">
                  <c:v>16.57</c:v>
                </c:pt>
                <c:pt idx="1658">
                  <c:v>16.579999999999998</c:v>
                </c:pt>
                <c:pt idx="1659">
                  <c:v>16.59</c:v>
                </c:pt>
                <c:pt idx="1660">
                  <c:v>16.600000000000001</c:v>
                </c:pt>
                <c:pt idx="1661">
                  <c:v>16.61</c:v>
                </c:pt>
                <c:pt idx="1662">
                  <c:v>16.62</c:v>
                </c:pt>
                <c:pt idx="1663">
                  <c:v>16.63</c:v>
                </c:pt>
                <c:pt idx="1664">
                  <c:v>16.64</c:v>
                </c:pt>
                <c:pt idx="1665">
                  <c:v>16.649999999999999</c:v>
                </c:pt>
                <c:pt idx="1666">
                  <c:v>16.66</c:v>
                </c:pt>
                <c:pt idx="1667">
                  <c:v>16.670000000000002</c:v>
                </c:pt>
                <c:pt idx="1668">
                  <c:v>16.68</c:v>
                </c:pt>
                <c:pt idx="1669">
                  <c:v>16.690000000000001</c:v>
                </c:pt>
                <c:pt idx="1670">
                  <c:v>16.7</c:v>
                </c:pt>
                <c:pt idx="1671">
                  <c:v>16.71</c:v>
                </c:pt>
                <c:pt idx="1672">
                  <c:v>16.72</c:v>
                </c:pt>
                <c:pt idx="1673">
                  <c:v>16.73</c:v>
                </c:pt>
                <c:pt idx="1674">
                  <c:v>16.739999999999998</c:v>
                </c:pt>
                <c:pt idx="1675">
                  <c:v>16.75</c:v>
                </c:pt>
                <c:pt idx="1676">
                  <c:v>16.760000000000002</c:v>
                </c:pt>
                <c:pt idx="1677">
                  <c:v>16.77</c:v>
                </c:pt>
                <c:pt idx="1678">
                  <c:v>16.78</c:v>
                </c:pt>
                <c:pt idx="1679">
                  <c:v>16.79</c:v>
                </c:pt>
                <c:pt idx="1680">
                  <c:v>16.8</c:v>
                </c:pt>
                <c:pt idx="1681">
                  <c:v>16.809999999999999</c:v>
                </c:pt>
                <c:pt idx="1682">
                  <c:v>16.82</c:v>
                </c:pt>
                <c:pt idx="1683">
                  <c:v>16.829999999999998</c:v>
                </c:pt>
                <c:pt idx="1684">
                  <c:v>16.84</c:v>
                </c:pt>
                <c:pt idx="1685">
                  <c:v>16.850000000000001</c:v>
                </c:pt>
                <c:pt idx="1686">
                  <c:v>16.86</c:v>
                </c:pt>
                <c:pt idx="1687">
                  <c:v>16.87</c:v>
                </c:pt>
                <c:pt idx="1688">
                  <c:v>16.88</c:v>
                </c:pt>
                <c:pt idx="1689">
                  <c:v>16.89</c:v>
                </c:pt>
                <c:pt idx="1690">
                  <c:v>16.899999999999999</c:v>
                </c:pt>
                <c:pt idx="1691">
                  <c:v>16.91</c:v>
                </c:pt>
                <c:pt idx="1692">
                  <c:v>16.920000000000002</c:v>
                </c:pt>
                <c:pt idx="1693">
                  <c:v>16.93</c:v>
                </c:pt>
                <c:pt idx="1694">
                  <c:v>16.940000000000001</c:v>
                </c:pt>
                <c:pt idx="1695">
                  <c:v>16.95</c:v>
                </c:pt>
                <c:pt idx="1696">
                  <c:v>16.96</c:v>
                </c:pt>
                <c:pt idx="1697">
                  <c:v>16.97</c:v>
                </c:pt>
                <c:pt idx="1698">
                  <c:v>16.98</c:v>
                </c:pt>
                <c:pt idx="1699">
                  <c:v>16.989999999999998</c:v>
                </c:pt>
                <c:pt idx="1700">
                  <c:v>17</c:v>
                </c:pt>
                <c:pt idx="1701">
                  <c:v>17.010000000000002</c:v>
                </c:pt>
                <c:pt idx="1702">
                  <c:v>17.02</c:v>
                </c:pt>
                <c:pt idx="1703">
                  <c:v>17.03</c:v>
                </c:pt>
                <c:pt idx="1704">
                  <c:v>17.04</c:v>
                </c:pt>
                <c:pt idx="1705">
                  <c:v>17.05</c:v>
                </c:pt>
                <c:pt idx="1706">
                  <c:v>17.059999999999999</c:v>
                </c:pt>
                <c:pt idx="1707">
                  <c:v>17.07</c:v>
                </c:pt>
                <c:pt idx="1708">
                  <c:v>17.079999999999998</c:v>
                </c:pt>
                <c:pt idx="1709">
                  <c:v>17.09</c:v>
                </c:pt>
                <c:pt idx="1710">
                  <c:v>17.100000000000001</c:v>
                </c:pt>
                <c:pt idx="1711">
                  <c:v>17.11</c:v>
                </c:pt>
                <c:pt idx="1712">
                  <c:v>17.12</c:v>
                </c:pt>
                <c:pt idx="1713">
                  <c:v>17.13</c:v>
                </c:pt>
                <c:pt idx="1714">
                  <c:v>17.14</c:v>
                </c:pt>
                <c:pt idx="1715">
                  <c:v>17.149999999999999</c:v>
                </c:pt>
                <c:pt idx="1716">
                  <c:v>17.16</c:v>
                </c:pt>
                <c:pt idx="1717">
                  <c:v>17.170000000000002</c:v>
                </c:pt>
                <c:pt idx="1718">
                  <c:v>17.18</c:v>
                </c:pt>
                <c:pt idx="1719">
                  <c:v>17.190000000000001</c:v>
                </c:pt>
                <c:pt idx="1720">
                  <c:v>17.2</c:v>
                </c:pt>
                <c:pt idx="1721">
                  <c:v>17.21</c:v>
                </c:pt>
                <c:pt idx="1722">
                  <c:v>17.22</c:v>
                </c:pt>
                <c:pt idx="1723">
                  <c:v>17.23</c:v>
                </c:pt>
                <c:pt idx="1724">
                  <c:v>17.239999999999998</c:v>
                </c:pt>
                <c:pt idx="1725">
                  <c:v>17.25</c:v>
                </c:pt>
                <c:pt idx="1726">
                  <c:v>17.260000000000002</c:v>
                </c:pt>
                <c:pt idx="1727">
                  <c:v>17.27</c:v>
                </c:pt>
                <c:pt idx="1728">
                  <c:v>17.28</c:v>
                </c:pt>
                <c:pt idx="1729">
                  <c:v>17.29</c:v>
                </c:pt>
                <c:pt idx="1730">
                  <c:v>17.3</c:v>
                </c:pt>
                <c:pt idx="1731">
                  <c:v>17.309999999999999</c:v>
                </c:pt>
                <c:pt idx="1732">
                  <c:v>17.32</c:v>
                </c:pt>
                <c:pt idx="1733">
                  <c:v>17.329999999999998</c:v>
                </c:pt>
                <c:pt idx="1734">
                  <c:v>17.34</c:v>
                </c:pt>
                <c:pt idx="1735">
                  <c:v>17.350000000000001</c:v>
                </c:pt>
                <c:pt idx="1736">
                  <c:v>17.36</c:v>
                </c:pt>
                <c:pt idx="1737">
                  <c:v>17.37</c:v>
                </c:pt>
                <c:pt idx="1738">
                  <c:v>17.38</c:v>
                </c:pt>
                <c:pt idx="1739">
                  <c:v>17.39</c:v>
                </c:pt>
                <c:pt idx="1740">
                  <c:v>17.399999999999999</c:v>
                </c:pt>
                <c:pt idx="1741">
                  <c:v>17.41</c:v>
                </c:pt>
                <c:pt idx="1742">
                  <c:v>17.420000000000002</c:v>
                </c:pt>
                <c:pt idx="1743">
                  <c:v>17.43</c:v>
                </c:pt>
                <c:pt idx="1744">
                  <c:v>17.440000000000001</c:v>
                </c:pt>
                <c:pt idx="1745">
                  <c:v>17.45</c:v>
                </c:pt>
                <c:pt idx="1746">
                  <c:v>17.46</c:v>
                </c:pt>
                <c:pt idx="1747">
                  <c:v>17.47</c:v>
                </c:pt>
                <c:pt idx="1748">
                  <c:v>17.48</c:v>
                </c:pt>
                <c:pt idx="1749">
                  <c:v>17.489999999999998</c:v>
                </c:pt>
                <c:pt idx="1750">
                  <c:v>17.5</c:v>
                </c:pt>
                <c:pt idx="1751">
                  <c:v>17.510000000000002</c:v>
                </c:pt>
                <c:pt idx="1752">
                  <c:v>17.52</c:v>
                </c:pt>
                <c:pt idx="1753">
                  <c:v>17.53</c:v>
                </c:pt>
                <c:pt idx="1754">
                  <c:v>17.54</c:v>
                </c:pt>
                <c:pt idx="1755">
                  <c:v>17.55</c:v>
                </c:pt>
                <c:pt idx="1756">
                  <c:v>17.559999999999999</c:v>
                </c:pt>
                <c:pt idx="1757">
                  <c:v>17.57</c:v>
                </c:pt>
                <c:pt idx="1758">
                  <c:v>17.579999999999998</c:v>
                </c:pt>
                <c:pt idx="1759">
                  <c:v>17.59</c:v>
                </c:pt>
                <c:pt idx="1760">
                  <c:v>17.600000000000001</c:v>
                </c:pt>
                <c:pt idx="1761">
                  <c:v>17.61</c:v>
                </c:pt>
                <c:pt idx="1762">
                  <c:v>17.62</c:v>
                </c:pt>
                <c:pt idx="1763">
                  <c:v>17.63</c:v>
                </c:pt>
                <c:pt idx="1764">
                  <c:v>17.64</c:v>
                </c:pt>
                <c:pt idx="1765">
                  <c:v>17.649999999999999</c:v>
                </c:pt>
                <c:pt idx="1766">
                  <c:v>17.66</c:v>
                </c:pt>
                <c:pt idx="1767">
                  <c:v>17.670000000000002</c:v>
                </c:pt>
                <c:pt idx="1768">
                  <c:v>17.68</c:v>
                </c:pt>
                <c:pt idx="1769">
                  <c:v>17.690000000000001</c:v>
                </c:pt>
                <c:pt idx="1770">
                  <c:v>17.7</c:v>
                </c:pt>
                <c:pt idx="1771">
                  <c:v>17.71</c:v>
                </c:pt>
                <c:pt idx="1772">
                  <c:v>17.72</c:v>
                </c:pt>
                <c:pt idx="1773">
                  <c:v>17.73</c:v>
                </c:pt>
                <c:pt idx="1774">
                  <c:v>17.739999999999998</c:v>
                </c:pt>
                <c:pt idx="1775">
                  <c:v>17.75</c:v>
                </c:pt>
                <c:pt idx="1776">
                  <c:v>17.760000000000002</c:v>
                </c:pt>
                <c:pt idx="1777">
                  <c:v>17.77</c:v>
                </c:pt>
                <c:pt idx="1778">
                  <c:v>17.78</c:v>
                </c:pt>
                <c:pt idx="1779">
                  <c:v>17.79</c:v>
                </c:pt>
                <c:pt idx="1780">
                  <c:v>17.8</c:v>
                </c:pt>
                <c:pt idx="1781">
                  <c:v>17.809999999999999</c:v>
                </c:pt>
                <c:pt idx="1782">
                  <c:v>17.82</c:v>
                </c:pt>
                <c:pt idx="1783">
                  <c:v>17.829999999999998</c:v>
                </c:pt>
                <c:pt idx="1784">
                  <c:v>17.84</c:v>
                </c:pt>
                <c:pt idx="1785">
                  <c:v>17.850000000000001</c:v>
                </c:pt>
                <c:pt idx="1786">
                  <c:v>17.86</c:v>
                </c:pt>
                <c:pt idx="1787">
                  <c:v>17.87</c:v>
                </c:pt>
                <c:pt idx="1788">
                  <c:v>17.88</c:v>
                </c:pt>
                <c:pt idx="1789">
                  <c:v>17.89</c:v>
                </c:pt>
                <c:pt idx="1790">
                  <c:v>17.899999999999999</c:v>
                </c:pt>
                <c:pt idx="1791">
                  <c:v>17.91</c:v>
                </c:pt>
                <c:pt idx="1792">
                  <c:v>17.920000000000002</c:v>
                </c:pt>
                <c:pt idx="1793">
                  <c:v>17.93</c:v>
                </c:pt>
                <c:pt idx="1794">
                  <c:v>17.940000000000001</c:v>
                </c:pt>
                <c:pt idx="1795">
                  <c:v>17.95</c:v>
                </c:pt>
                <c:pt idx="1796">
                  <c:v>17.96</c:v>
                </c:pt>
                <c:pt idx="1797">
                  <c:v>17.97</c:v>
                </c:pt>
                <c:pt idx="1798">
                  <c:v>17.98</c:v>
                </c:pt>
                <c:pt idx="1799">
                  <c:v>17.989999999999998</c:v>
                </c:pt>
                <c:pt idx="1800">
                  <c:v>18</c:v>
                </c:pt>
                <c:pt idx="1801">
                  <c:v>18.010000000000002</c:v>
                </c:pt>
                <c:pt idx="1802">
                  <c:v>18.02</c:v>
                </c:pt>
                <c:pt idx="1803">
                  <c:v>18.03</c:v>
                </c:pt>
                <c:pt idx="1804">
                  <c:v>18.04</c:v>
                </c:pt>
                <c:pt idx="1805">
                  <c:v>18.05</c:v>
                </c:pt>
                <c:pt idx="1806">
                  <c:v>18.059999999999999</c:v>
                </c:pt>
                <c:pt idx="1807">
                  <c:v>18.07</c:v>
                </c:pt>
                <c:pt idx="1808">
                  <c:v>18.079999999999998</c:v>
                </c:pt>
                <c:pt idx="1809">
                  <c:v>18.09</c:v>
                </c:pt>
                <c:pt idx="1810">
                  <c:v>18.100000000000001</c:v>
                </c:pt>
                <c:pt idx="1811">
                  <c:v>18.11</c:v>
                </c:pt>
                <c:pt idx="1812">
                  <c:v>18.12</c:v>
                </c:pt>
                <c:pt idx="1813">
                  <c:v>18.13</c:v>
                </c:pt>
                <c:pt idx="1814">
                  <c:v>18.14</c:v>
                </c:pt>
                <c:pt idx="1815">
                  <c:v>18.149999999999999</c:v>
                </c:pt>
                <c:pt idx="1816">
                  <c:v>18.16</c:v>
                </c:pt>
                <c:pt idx="1817">
                  <c:v>18.170000000000002</c:v>
                </c:pt>
                <c:pt idx="1818">
                  <c:v>18.18</c:v>
                </c:pt>
                <c:pt idx="1819">
                  <c:v>18.190000000000001</c:v>
                </c:pt>
                <c:pt idx="1820">
                  <c:v>18.2</c:v>
                </c:pt>
                <c:pt idx="1821">
                  <c:v>18.21</c:v>
                </c:pt>
                <c:pt idx="1822">
                  <c:v>18.22</c:v>
                </c:pt>
                <c:pt idx="1823">
                  <c:v>18.23</c:v>
                </c:pt>
                <c:pt idx="1824">
                  <c:v>18.239999999999998</c:v>
                </c:pt>
                <c:pt idx="1825">
                  <c:v>18.25</c:v>
                </c:pt>
                <c:pt idx="1826">
                  <c:v>18.260000000000002</c:v>
                </c:pt>
                <c:pt idx="1827">
                  <c:v>18.27</c:v>
                </c:pt>
                <c:pt idx="1828">
                  <c:v>18.28</c:v>
                </c:pt>
                <c:pt idx="1829">
                  <c:v>18.29</c:v>
                </c:pt>
                <c:pt idx="1830">
                  <c:v>18.3</c:v>
                </c:pt>
                <c:pt idx="1831">
                  <c:v>18.309999999999999</c:v>
                </c:pt>
                <c:pt idx="1832">
                  <c:v>18.32</c:v>
                </c:pt>
                <c:pt idx="1833">
                  <c:v>18.329999999999998</c:v>
                </c:pt>
                <c:pt idx="1834">
                  <c:v>18.34</c:v>
                </c:pt>
                <c:pt idx="1835">
                  <c:v>18.350000000000001</c:v>
                </c:pt>
                <c:pt idx="1836">
                  <c:v>18.36</c:v>
                </c:pt>
                <c:pt idx="1837">
                  <c:v>18.37</c:v>
                </c:pt>
                <c:pt idx="1838">
                  <c:v>18.38</c:v>
                </c:pt>
                <c:pt idx="1839">
                  <c:v>18.39</c:v>
                </c:pt>
                <c:pt idx="1840">
                  <c:v>18.399999999999999</c:v>
                </c:pt>
                <c:pt idx="1841">
                  <c:v>18.41</c:v>
                </c:pt>
                <c:pt idx="1842">
                  <c:v>18.420000000000002</c:v>
                </c:pt>
                <c:pt idx="1843">
                  <c:v>18.43</c:v>
                </c:pt>
                <c:pt idx="1844">
                  <c:v>18.440000000000001</c:v>
                </c:pt>
                <c:pt idx="1845">
                  <c:v>18.45</c:v>
                </c:pt>
                <c:pt idx="1846">
                  <c:v>18.46</c:v>
                </c:pt>
                <c:pt idx="1847">
                  <c:v>18.47</c:v>
                </c:pt>
                <c:pt idx="1848">
                  <c:v>18.48</c:v>
                </c:pt>
                <c:pt idx="1849">
                  <c:v>18.489999999999998</c:v>
                </c:pt>
                <c:pt idx="1850">
                  <c:v>18.5</c:v>
                </c:pt>
                <c:pt idx="1851">
                  <c:v>18.510000000000002</c:v>
                </c:pt>
                <c:pt idx="1852">
                  <c:v>18.52</c:v>
                </c:pt>
                <c:pt idx="1853">
                  <c:v>18.53</c:v>
                </c:pt>
                <c:pt idx="1854">
                  <c:v>18.54</c:v>
                </c:pt>
                <c:pt idx="1855">
                  <c:v>18.55</c:v>
                </c:pt>
                <c:pt idx="1856">
                  <c:v>18.559999999999999</c:v>
                </c:pt>
                <c:pt idx="1857">
                  <c:v>18.57</c:v>
                </c:pt>
                <c:pt idx="1858">
                  <c:v>18.579999999999998</c:v>
                </c:pt>
                <c:pt idx="1859">
                  <c:v>18.59</c:v>
                </c:pt>
                <c:pt idx="1860">
                  <c:v>18.600000000000001</c:v>
                </c:pt>
                <c:pt idx="1861">
                  <c:v>18.61</c:v>
                </c:pt>
                <c:pt idx="1862">
                  <c:v>18.62</c:v>
                </c:pt>
                <c:pt idx="1863">
                  <c:v>18.63</c:v>
                </c:pt>
                <c:pt idx="1864">
                  <c:v>18.64</c:v>
                </c:pt>
                <c:pt idx="1865">
                  <c:v>18.649999999999999</c:v>
                </c:pt>
                <c:pt idx="1866">
                  <c:v>18.66</c:v>
                </c:pt>
                <c:pt idx="1867">
                  <c:v>18.670000000000002</c:v>
                </c:pt>
                <c:pt idx="1868">
                  <c:v>18.68</c:v>
                </c:pt>
                <c:pt idx="1869">
                  <c:v>18.690000000000001</c:v>
                </c:pt>
                <c:pt idx="1870">
                  <c:v>18.7</c:v>
                </c:pt>
                <c:pt idx="1871">
                  <c:v>18.71</c:v>
                </c:pt>
                <c:pt idx="1872">
                  <c:v>18.72</c:v>
                </c:pt>
                <c:pt idx="1873">
                  <c:v>18.73</c:v>
                </c:pt>
                <c:pt idx="1874">
                  <c:v>18.739999999999998</c:v>
                </c:pt>
                <c:pt idx="1875">
                  <c:v>18.75</c:v>
                </c:pt>
                <c:pt idx="1876">
                  <c:v>18.760000000000002</c:v>
                </c:pt>
                <c:pt idx="1877">
                  <c:v>18.77</c:v>
                </c:pt>
                <c:pt idx="1878">
                  <c:v>18.78</c:v>
                </c:pt>
                <c:pt idx="1879">
                  <c:v>18.79</c:v>
                </c:pt>
                <c:pt idx="1880">
                  <c:v>18.8</c:v>
                </c:pt>
                <c:pt idx="1881">
                  <c:v>18.809999999999999</c:v>
                </c:pt>
                <c:pt idx="1882">
                  <c:v>18.82</c:v>
                </c:pt>
                <c:pt idx="1883">
                  <c:v>18.829999999999998</c:v>
                </c:pt>
                <c:pt idx="1884">
                  <c:v>18.84</c:v>
                </c:pt>
                <c:pt idx="1885">
                  <c:v>18.850000000000001</c:v>
                </c:pt>
                <c:pt idx="1886">
                  <c:v>18.86</c:v>
                </c:pt>
                <c:pt idx="1887">
                  <c:v>18.87</c:v>
                </c:pt>
                <c:pt idx="1888">
                  <c:v>18.88</c:v>
                </c:pt>
                <c:pt idx="1889">
                  <c:v>18.89</c:v>
                </c:pt>
                <c:pt idx="1890">
                  <c:v>18.899999999999999</c:v>
                </c:pt>
                <c:pt idx="1891">
                  <c:v>18.91</c:v>
                </c:pt>
                <c:pt idx="1892">
                  <c:v>18.920000000000002</c:v>
                </c:pt>
                <c:pt idx="1893">
                  <c:v>18.93</c:v>
                </c:pt>
                <c:pt idx="1894">
                  <c:v>18.940000000000001</c:v>
                </c:pt>
                <c:pt idx="1895">
                  <c:v>18.95</c:v>
                </c:pt>
                <c:pt idx="1896">
                  <c:v>18.96</c:v>
                </c:pt>
                <c:pt idx="1897">
                  <c:v>18.97</c:v>
                </c:pt>
                <c:pt idx="1898">
                  <c:v>18.98</c:v>
                </c:pt>
                <c:pt idx="1899">
                  <c:v>18.989999999999998</c:v>
                </c:pt>
                <c:pt idx="1900">
                  <c:v>19</c:v>
                </c:pt>
                <c:pt idx="1901">
                  <c:v>19.010000000000002</c:v>
                </c:pt>
                <c:pt idx="1902">
                  <c:v>19.02</c:v>
                </c:pt>
                <c:pt idx="1903">
                  <c:v>19.03</c:v>
                </c:pt>
                <c:pt idx="1904">
                  <c:v>19.04</c:v>
                </c:pt>
                <c:pt idx="1905">
                  <c:v>19.05</c:v>
                </c:pt>
                <c:pt idx="1906">
                  <c:v>19.059999999999999</c:v>
                </c:pt>
                <c:pt idx="1907">
                  <c:v>19.07</c:v>
                </c:pt>
                <c:pt idx="1908">
                  <c:v>19.079999999999998</c:v>
                </c:pt>
                <c:pt idx="1909">
                  <c:v>19.09</c:v>
                </c:pt>
                <c:pt idx="1910">
                  <c:v>19.100000000000001</c:v>
                </c:pt>
                <c:pt idx="1911">
                  <c:v>19.11</c:v>
                </c:pt>
                <c:pt idx="1912">
                  <c:v>19.12</c:v>
                </c:pt>
                <c:pt idx="1913">
                  <c:v>19.13</c:v>
                </c:pt>
                <c:pt idx="1914">
                  <c:v>19.14</c:v>
                </c:pt>
                <c:pt idx="1915">
                  <c:v>19.149999999999999</c:v>
                </c:pt>
                <c:pt idx="1916">
                  <c:v>19.16</c:v>
                </c:pt>
                <c:pt idx="1917">
                  <c:v>19.170000000000002</c:v>
                </c:pt>
                <c:pt idx="1918">
                  <c:v>19.18</c:v>
                </c:pt>
                <c:pt idx="1919">
                  <c:v>19.190000000000001</c:v>
                </c:pt>
                <c:pt idx="1920">
                  <c:v>19.2</c:v>
                </c:pt>
                <c:pt idx="1921">
                  <c:v>19.21</c:v>
                </c:pt>
                <c:pt idx="1922">
                  <c:v>19.22</c:v>
                </c:pt>
                <c:pt idx="1923">
                  <c:v>19.23</c:v>
                </c:pt>
                <c:pt idx="1924">
                  <c:v>19.239999999999998</c:v>
                </c:pt>
                <c:pt idx="1925">
                  <c:v>19.25</c:v>
                </c:pt>
                <c:pt idx="1926">
                  <c:v>19.260000000000002</c:v>
                </c:pt>
                <c:pt idx="1927">
                  <c:v>19.27</c:v>
                </c:pt>
                <c:pt idx="1928">
                  <c:v>19.28</c:v>
                </c:pt>
                <c:pt idx="1929">
                  <c:v>19.29</c:v>
                </c:pt>
                <c:pt idx="1930">
                  <c:v>19.3</c:v>
                </c:pt>
                <c:pt idx="1931">
                  <c:v>19.309999999999999</c:v>
                </c:pt>
                <c:pt idx="1932">
                  <c:v>19.32</c:v>
                </c:pt>
                <c:pt idx="1933">
                  <c:v>19.329999999999998</c:v>
                </c:pt>
                <c:pt idx="1934">
                  <c:v>19.34</c:v>
                </c:pt>
                <c:pt idx="1935">
                  <c:v>19.350000000000001</c:v>
                </c:pt>
                <c:pt idx="1936">
                  <c:v>19.36</c:v>
                </c:pt>
                <c:pt idx="1937">
                  <c:v>19.37</c:v>
                </c:pt>
                <c:pt idx="1938">
                  <c:v>19.38</c:v>
                </c:pt>
                <c:pt idx="1939">
                  <c:v>19.39</c:v>
                </c:pt>
                <c:pt idx="1940">
                  <c:v>19.399999999999999</c:v>
                </c:pt>
                <c:pt idx="1941">
                  <c:v>19.41</c:v>
                </c:pt>
                <c:pt idx="1942">
                  <c:v>19.420000000000002</c:v>
                </c:pt>
                <c:pt idx="1943">
                  <c:v>19.43</c:v>
                </c:pt>
                <c:pt idx="1944">
                  <c:v>19.440000000000001</c:v>
                </c:pt>
                <c:pt idx="1945">
                  <c:v>19.45</c:v>
                </c:pt>
                <c:pt idx="1946">
                  <c:v>19.46</c:v>
                </c:pt>
                <c:pt idx="1947">
                  <c:v>19.47</c:v>
                </c:pt>
                <c:pt idx="1948">
                  <c:v>19.48</c:v>
                </c:pt>
                <c:pt idx="1949">
                  <c:v>19.489999999999998</c:v>
                </c:pt>
                <c:pt idx="1950">
                  <c:v>19.5</c:v>
                </c:pt>
                <c:pt idx="1951">
                  <c:v>19.510000000000002</c:v>
                </c:pt>
                <c:pt idx="1952">
                  <c:v>19.52</c:v>
                </c:pt>
                <c:pt idx="1953">
                  <c:v>19.53</c:v>
                </c:pt>
                <c:pt idx="1954">
                  <c:v>19.54</c:v>
                </c:pt>
                <c:pt idx="1955">
                  <c:v>19.55</c:v>
                </c:pt>
                <c:pt idx="1956">
                  <c:v>19.559999999999999</c:v>
                </c:pt>
                <c:pt idx="1957">
                  <c:v>19.57</c:v>
                </c:pt>
                <c:pt idx="1958">
                  <c:v>19.579999999999998</c:v>
                </c:pt>
                <c:pt idx="1959">
                  <c:v>19.59</c:v>
                </c:pt>
                <c:pt idx="1960">
                  <c:v>19.600000000000001</c:v>
                </c:pt>
                <c:pt idx="1961">
                  <c:v>19.61</c:v>
                </c:pt>
                <c:pt idx="1962">
                  <c:v>19.62</c:v>
                </c:pt>
                <c:pt idx="1963">
                  <c:v>19.63</c:v>
                </c:pt>
                <c:pt idx="1964">
                  <c:v>19.64</c:v>
                </c:pt>
                <c:pt idx="1965">
                  <c:v>19.649999999999999</c:v>
                </c:pt>
                <c:pt idx="1966">
                  <c:v>19.66</c:v>
                </c:pt>
                <c:pt idx="1967">
                  <c:v>19.670000000000002</c:v>
                </c:pt>
                <c:pt idx="1968">
                  <c:v>19.68</c:v>
                </c:pt>
                <c:pt idx="1969">
                  <c:v>19.690000000000001</c:v>
                </c:pt>
                <c:pt idx="1970">
                  <c:v>19.7</c:v>
                </c:pt>
                <c:pt idx="1971">
                  <c:v>19.71</c:v>
                </c:pt>
                <c:pt idx="1972">
                  <c:v>19.72</c:v>
                </c:pt>
                <c:pt idx="1973">
                  <c:v>19.73</c:v>
                </c:pt>
                <c:pt idx="1974">
                  <c:v>19.739999999999998</c:v>
                </c:pt>
                <c:pt idx="1975">
                  <c:v>19.75</c:v>
                </c:pt>
                <c:pt idx="1976">
                  <c:v>19.760000000000002</c:v>
                </c:pt>
                <c:pt idx="1977">
                  <c:v>19.77</c:v>
                </c:pt>
                <c:pt idx="1978">
                  <c:v>19.78</c:v>
                </c:pt>
                <c:pt idx="1979">
                  <c:v>19.79</c:v>
                </c:pt>
                <c:pt idx="1980">
                  <c:v>19.8</c:v>
                </c:pt>
                <c:pt idx="1981">
                  <c:v>19.809999999999999</c:v>
                </c:pt>
                <c:pt idx="1982">
                  <c:v>19.82</c:v>
                </c:pt>
                <c:pt idx="1983">
                  <c:v>19.829999999999998</c:v>
                </c:pt>
                <c:pt idx="1984">
                  <c:v>19.84</c:v>
                </c:pt>
                <c:pt idx="1985">
                  <c:v>19.850000000000001</c:v>
                </c:pt>
                <c:pt idx="1986">
                  <c:v>19.86</c:v>
                </c:pt>
                <c:pt idx="1987">
                  <c:v>19.87</c:v>
                </c:pt>
                <c:pt idx="1988">
                  <c:v>19.88</c:v>
                </c:pt>
                <c:pt idx="1989">
                  <c:v>19.89</c:v>
                </c:pt>
                <c:pt idx="1990">
                  <c:v>19.899999999999999</c:v>
                </c:pt>
                <c:pt idx="1991">
                  <c:v>19.91</c:v>
                </c:pt>
                <c:pt idx="1992">
                  <c:v>19.920000000000002</c:v>
                </c:pt>
                <c:pt idx="1993">
                  <c:v>19.93</c:v>
                </c:pt>
                <c:pt idx="1994">
                  <c:v>19.940000000000001</c:v>
                </c:pt>
                <c:pt idx="1995">
                  <c:v>19.95</c:v>
                </c:pt>
                <c:pt idx="1996">
                  <c:v>19.96</c:v>
                </c:pt>
                <c:pt idx="1997">
                  <c:v>19.97</c:v>
                </c:pt>
                <c:pt idx="1998">
                  <c:v>19.98</c:v>
                </c:pt>
                <c:pt idx="1999">
                  <c:v>19.989999999999998</c:v>
                </c:pt>
                <c:pt idx="2000">
                  <c:v>20</c:v>
                </c:pt>
                <c:pt idx="2001">
                  <c:v>20.010000000000002</c:v>
                </c:pt>
                <c:pt idx="2002">
                  <c:v>20.02</c:v>
                </c:pt>
                <c:pt idx="2003">
                  <c:v>20.03</c:v>
                </c:pt>
                <c:pt idx="2004">
                  <c:v>20.04</c:v>
                </c:pt>
                <c:pt idx="2005">
                  <c:v>20.05</c:v>
                </c:pt>
                <c:pt idx="2006">
                  <c:v>20.059999999999999</c:v>
                </c:pt>
                <c:pt idx="2007">
                  <c:v>20.07</c:v>
                </c:pt>
                <c:pt idx="2008">
                  <c:v>20.079999999999998</c:v>
                </c:pt>
                <c:pt idx="2009">
                  <c:v>20.09</c:v>
                </c:pt>
                <c:pt idx="2010">
                  <c:v>20.100000000000001</c:v>
                </c:pt>
                <c:pt idx="2011">
                  <c:v>20.11</c:v>
                </c:pt>
                <c:pt idx="2012">
                  <c:v>20.12</c:v>
                </c:pt>
                <c:pt idx="2013">
                  <c:v>20.13</c:v>
                </c:pt>
                <c:pt idx="2014">
                  <c:v>20.14</c:v>
                </c:pt>
                <c:pt idx="2015">
                  <c:v>20.149999999999999</c:v>
                </c:pt>
                <c:pt idx="2016">
                  <c:v>20.16</c:v>
                </c:pt>
                <c:pt idx="2017">
                  <c:v>20.170000000000002</c:v>
                </c:pt>
                <c:pt idx="2018">
                  <c:v>20.18</c:v>
                </c:pt>
                <c:pt idx="2019">
                  <c:v>20.190000000000001</c:v>
                </c:pt>
                <c:pt idx="2020">
                  <c:v>20.2</c:v>
                </c:pt>
                <c:pt idx="2021">
                  <c:v>20.21</c:v>
                </c:pt>
                <c:pt idx="2022">
                  <c:v>20.22</c:v>
                </c:pt>
                <c:pt idx="2023">
                  <c:v>20.23</c:v>
                </c:pt>
                <c:pt idx="2024">
                  <c:v>20.239999999999998</c:v>
                </c:pt>
                <c:pt idx="2025">
                  <c:v>20.25</c:v>
                </c:pt>
                <c:pt idx="2026">
                  <c:v>20.260000000000002</c:v>
                </c:pt>
                <c:pt idx="2027">
                  <c:v>20.27</c:v>
                </c:pt>
                <c:pt idx="2028">
                  <c:v>20.28</c:v>
                </c:pt>
                <c:pt idx="2029">
                  <c:v>20.29</c:v>
                </c:pt>
                <c:pt idx="2030">
                  <c:v>20.3</c:v>
                </c:pt>
                <c:pt idx="2031">
                  <c:v>20.309999999999999</c:v>
                </c:pt>
                <c:pt idx="2032">
                  <c:v>20.32</c:v>
                </c:pt>
                <c:pt idx="2033">
                  <c:v>20.329999999999998</c:v>
                </c:pt>
                <c:pt idx="2034">
                  <c:v>20.34</c:v>
                </c:pt>
                <c:pt idx="2035">
                  <c:v>20.350000000000001</c:v>
                </c:pt>
                <c:pt idx="2036">
                  <c:v>20.36</c:v>
                </c:pt>
                <c:pt idx="2037">
                  <c:v>20.37</c:v>
                </c:pt>
                <c:pt idx="2038">
                  <c:v>20.38</c:v>
                </c:pt>
                <c:pt idx="2039">
                  <c:v>20.39</c:v>
                </c:pt>
                <c:pt idx="2040">
                  <c:v>20.399999999999999</c:v>
                </c:pt>
                <c:pt idx="2041">
                  <c:v>20.41</c:v>
                </c:pt>
                <c:pt idx="2042">
                  <c:v>20.420000000000002</c:v>
                </c:pt>
                <c:pt idx="2043">
                  <c:v>20.43</c:v>
                </c:pt>
                <c:pt idx="2044">
                  <c:v>20.440000000000001</c:v>
                </c:pt>
                <c:pt idx="2045">
                  <c:v>20.45</c:v>
                </c:pt>
                <c:pt idx="2046">
                  <c:v>20.46</c:v>
                </c:pt>
                <c:pt idx="2047">
                  <c:v>20.47</c:v>
                </c:pt>
                <c:pt idx="2048">
                  <c:v>20.48</c:v>
                </c:pt>
                <c:pt idx="2049">
                  <c:v>20.49</c:v>
                </c:pt>
                <c:pt idx="2050">
                  <c:v>20.5</c:v>
                </c:pt>
                <c:pt idx="2051">
                  <c:v>20.51</c:v>
                </c:pt>
                <c:pt idx="2052">
                  <c:v>20.52</c:v>
                </c:pt>
                <c:pt idx="2053">
                  <c:v>20.53</c:v>
                </c:pt>
                <c:pt idx="2054">
                  <c:v>20.54</c:v>
                </c:pt>
                <c:pt idx="2055">
                  <c:v>20.55</c:v>
                </c:pt>
                <c:pt idx="2056">
                  <c:v>20.56</c:v>
                </c:pt>
                <c:pt idx="2057">
                  <c:v>20.57</c:v>
                </c:pt>
                <c:pt idx="2058">
                  <c:v>20.58</c:v>
                </c:pt>
                <c:pt idx="2059">
                  <c:v>20.59</c:v>
                </c:pt>
                <c:pt idx="2060">
                  <c:v>20.6</c:v>
                </c:pt>
                <c:pt idx="2061">
                  <c:v>20.61</c:v>
                </c:pt>
                <c:pt idx="2062">
                  <c:v>20.62</c:v>
                </c:pt>
                <c:pt idx="2063">
                  <c:v>20.63</c:v>
                </c:pt>
                <c:pt idx="2064">
                  <c:v>20.64</c:v>
                </c:pt>
                <c:pt idx="2065">
                  <c:v>20.65</c:v>
                </c:pt>
                <c:pt idx="2066">
                  <c:v>20.66</c:v>
                </c:pt>
                <c:pt idx="2067">
                  <c:v>20.67</c:v>
                </c:pt>
                <c:pt idx="2068">
                  <c:v>20.68</c:v>
                </c:pt>
                <c:pt idx="2069">
                  <c:v>20.69</c:v>
                </c:pt>
                <c:pt idx="2070">
                  <c:v>20.7</c:v>
                </c:pt>
                <c:pt idx="2071">
                  <c:v>20.71</c:v>
                </c:pt>
                <c:pt idx="2072">
                  <c:v>20.72</c:v>
                </c:pt>
                <c:pt idx="2073">
                  <c:v>20.73</c:v>
                </c:pt>
                <c:pt idx="2074">
                  <c:v>20.74</c:v>
                </c:pt>
                <c:pt idx="2075">
                  <c:v>20.75</c:v>
                </c:pt>
                <c:pt idx="2076">
                  <c:v>20.76</c:v>
                </c:pt>
                <c:pt idx="2077">
                  <c:v>20.77</c:v>
                </c:pt>
                <c:pt idx="2078">
                  <c:v>20.78</c:v>
                </c:pt>
                <c:pt idx="2079">
                  <c:v>20.79</c:v>
                </c:pt>
                <c:pt idx="2080">
                  <c:v>20.8</c:v>
                </c:pt>
                <c:pt idx="2081">
                  <c:v>20.81</c:v>
                </c:pt>
                <c:pt idx="2082">
                  <c:v>20.82</c:v>
                </c:pt>
                <c:pt idx="2083">
                  <c:v>20.83</c:v>
                </c:pt>
                <c:pt idx="2084">
                  <c:v>20.84</c:v>
                </c:pt>
                <c:pt idx="2085">
                  <c:v>20.85</c:v>
                </c:pt>
                <c:pt idx="2086">
                  <c:v>20.86</c:v>
                </c:pt>
                <c:pt idx="2087">
                  <c:v>20.87</c:v>
                </c:pt>
                <c:pt idx="2088">
                  <c:v>20.88</c:v>
                </c:pt>
                <c:pt idx="2089">
                  <c:v>20.89</c:v>
                </c:pt>
                <c:pt idx="2090">
                  <c:v>20.9</c:v>
                </c:pt>
                <c:pt idx="2091">
                  <c:v>20.91</c:v>
                </c:pt>
                <c:pt idx="2092">
                  <c:v>20.92</c:v>
                </c:pt>
                <c:pt idx="2093">
                  <c:v>20.93</c:v>
                </c:pt>
                <c:pt idx="2094">
                  <c:v>20.94</c:v>
                </c:pt>
                <c:pt idx="2095">
                  <c:v>20.95</c:v>
                </c:pt>
                <c:pt idx="2096">
                  <c:v>20.96</c:v>
                </c:pt>
                <c:pt idx="2097">
                  <c:v>20.97</c:v>
                </c:pt>
                <c:pt idx="2098">
                  <c:v>20.98</c:v>
                </c:pt>
                <c:pt idx="2099">
                  <c:v>20.99</c:v>
                </c:pt>
                <c:pt idx="2100">
                  <c:v>21</c:v>
                </c:pt>
                <c:pt idx="2101">
                  <c:v>21.01</c:v>
                </c:pt>
                <c:pt idx="2102">
                  <c:v>21.02</c:v>
                </c:pt>
                <c:pt idx="2103">
                  <c:v>21.03</c:v>
                </c:pt>
                <c:pt idx="2104">
                  <c:v>21.04</c:v>
                </c:pt>
                <c:pt idx="2105">
                  <c:v>21.05</c:v>
                </c:pt>
                <c:pt idx="2106">
                  <c:v>21.06</c:v>
                </c:pt>
                <c:pt idx="2107">
                  <c:v>21.07</c:v>
                </c:pt>
                <c:pt idx="2108">
                  <c:v>21.08</c:v>
                </c:pt>
                <c:pt idx="2109">
                  <c:v>21.09</c:v>
                </c:pt>
                <c:pt idx="2110">
                  <c:v>21.1</c:v>
                </c:pt>
                <c:pt idx="2111">
                  <c:v>21.11</c:v>
                </c:pt>
                <c:pt idx="2112">
                  <c:v>21.12</c:v>
                </c:pt>
                <c:pt idx="2113">
                  <c:v>21.13</c:v>
                </c:pt>
                <c:pt idx="2114">
                  <c:v>21.14</c:v>
                </c:pt>
                <c:pt idx="2115">
                  <c:v>21.15</c:v>
                </c:pt>
                <c:pt idx="2116">
                  <c:v>21.16</c:v>
                </c:pt>
                <c:pt idx="2117">
                  <c:v>21.17</c:v>
                </c:pt>
                <c:pt idx="2118">
                  <c:v>21.18</c:v>
                </c:pt>
                <c:pt idx="2119">
                  <c:v>21.19</c:v>
                </c:pt>
                <c:pt idx="2120">
                  <c:v>21.2</c:v>
                </c:pt>
                <c:pt idx="2121">
                  <c:v>21.21</c:v>
                </c:pt>
                <c:pt idx="2122">
                  <c:v>21.22</c:v>
                </c:pt>
                <c:pt idx="2123">
                  <c:v>21.23</c:v>
                </c:pt>
                <c:pt idx="2124">
                  <c:v>21.24</c:v>
                </c:pt>
                <c:pt idx="2125">
                  <c:v>21.25</c:v>
                </c:pt>
                <c:pt idx="2126">
                  <c:v>21.26</c:v>
                </c:pt>
                <c:pt idx="2127">
                  <c:v>21.27</c:v>
                </c:pt>
                <c:pt idx="2128">
                  <c:v>21.28</c:v>
                </c:pt>
                <c:pt idx="2129">
                  <c:v>21.29</c:v>
                </c:pt>
                <c:pt idx="2130">
                  <c:v>21.3</c:v>
                </c:pt>
                <c:pt idx="2131">
                  <c:v>21.31</c:v>
                </c:pt>
                <c:pt idx="2132">
                  <c:v>21.32</c:v>
                </c:pt>
                <c:pt idx="2133">
                  <c:v>21.33</c:v>
                </c:pt>
                <c:pt idx="2134">
                  <c:v>21.34</c:v>
                </c:pt>
                <c:pt idx="2135">
                  <c:v>21.35</c:v>
                </c:pt>
                <c:pt idx="2136">
                  <c:v>21.36</c:v>
                </c:pt>
                <c:pt idx="2137">
                  <c:v>21.37</c:v>
                </c:pt>
                <c:pt idx="2138">
                  <c:v>21.38</c:v>
                </c:pt>
                <c:pt idx="2139">
                  <c:v>21.39</c:v>
                </c:pt>
                <c:pt idx="2140">
                  <c:v>21.4</c:v>
                </c:pt>
                <c:pt idx="2141">
                  <c:v>21.41</c:v>
                </c:pt>
                <c:pt idx="2142">
                  <c:v>21.42</c:v>
                </c:pt>
                <c:pt idx="2143">
                  <c:v>21.43</c:v>
                </c:pt>
                <c:pt idx="2144">
                  <c:v>21.44</c:v>
                </c:pt>
                <c:pt idx="2145">
                  <c:v>21.45</c:v>
                </c:pt>
                <c:pt idx="2146">
                  <c:v>21.46</c:v>
                </c:pt>
                <c:pt idx="2147">
                  <c:v>21.47</c:v>
                </c:pt>
                <c:pt idx="2148">
                  <c:v>21.48</c:v>
                </c:pt>
                <c:pt idx="2149">
                  <c:v>21.49</c:v>
                </c:pt>
                <c:pt idx="2150">
                  <c:v>21.5</c:v>
                </c:pt>
                <c:pt idx="2151">
                  <c:v>21.51</c:v>
                </c:pt>
                <c:pt idx="2152">
                  <c:v>21.52</c:v>
                </c:pt>
                <c:pt idx="2153">
                  <c:v>21.53</c:v>
                </c:pt>
                <c:pt idx="2154">
                  <c:v>21.54</c:v>
                </c:pt>
                <c:pt idx="2155">
                  <c:v>21.55</c:v>
                </c:pt>
                <c:pt idx="2156">
                  <c:v>21.56</c:v>
                </c:pt>
                <c:pt idx="2157">
                  <c:v>21.57</c:v>
                </c:pt>
                <c:pt idx="2158">
                  <c:v>21.58</c:v>
                </c:pt>
                <c:pt idx="2159">
                  <c:v>21.59</c:v>
                </c:pt>
                <c:pt idx="2160">
                  <c:v>21.6</c:v>
                </c:pt>
                <c:pt idx="2161">
                  <c:v>21.61</c:v>
                </c:pt>
                <c:pt idx="2162">
                  <c:v>21.62</c:v>
                </c:pt>
                <c:pt idx="2163">
                  <c:v>21.63</c:v>
                </c:pt>
                <c:pt idx="2164">
                  <c:v>21.64</c:v>
                </c:pt>
                <c:pt idx="2165">
                  <c:v>21.65</c:v>
                </c:pt>
                <c:pt idx="2166">
                  <c:v>21.66</c:v>
                </c:pt>
                <c:pt idx="2167">
                  <c:v>21.67</c:v>
                </c:pt>
                <c:pt idx="2168">
                  <c:v>21.68</c:v>
                </c:pt>
                <c:pt idx="2169">
                  <c:v>21.69</c:v>
                </c:pt>
                <c:pt idx="2170">
                  <c:v>21.7</c:v>
                </c:pt>
                <c:pt idx="2171">
                  <c:v>21.71</c:v>
                </c:pt>
                <c:pt idx="2172">
                  <c:v>21.72</c:v>
                </c:pt>
                <c:pt idx="2173">
                  <c:v>21.73</c:v>
                </c:pt>
                <c:pt idx="2174">
                  <c:v>21.74</c:v>
                </c:pt>
                <c:pt idx="2175">
                  <c:v>21.75</c:v>
                </c:pt>
                <c:pt idx="2176">
                  <c:v>21.76</c:v>
                </c:pt>
                <c:pt idx="2177">
                  <c:v>21.77</c:v>
                </c:pt>
                <c:pt idx="2178">
                  <c:v>21.78</c:v>
                </c:pt>
                <c:pt idx="2179">
                  <c:v>21.79</c:v>
                </c:pt>
                <c:pt idx="2180">
                  <c:v>21.8</c:v>
                </c:pt>
                <c:pt idx="2181">
                  <c:v>21.81</c:v>
                </c:pt>
                <c:pt idx="2182">
                  <c:v>21.82</c:v>
                </c:pt>
                <c:pt idx="2183">
                  <c:v>21.83</c:v>
                </c:pt>
                <c:pt idx="2184">
                  <c:v>21.84</c:v>
                </c:pt>
                <c:pt idx="2185">
                  <c:v>21.85</c:v>
                </c:pt>
                <c:pt idx="2186">
                  <c:v>21.86</c:v>
                </c:pt>
                <c:pt idx="2187">
                  <c:v>21.87</c:v>
                </c:pt>
                <c:pt idx="2188">
                  <c:v>21.88</c:v>
                </c:pt>
                <c:pt idx="2189">
                  <c:v>21.89</c:v>
                </c:pt>
                <c:pt idx="2190">
                  <c:v>21.9</c:v>
                </c:pt>
                <c:pt idx="2191">
                  <c:v>21.91</c:v>
                </c:pt>
                <c:pt idx="2192">
                  <c:v>21.92</c:v>
                </c:pt>
                <c:pt idx="2193">
                  <c:v>21.93</c:v>
                </c:pt>
                <c:pt idx="2194">
                  <c:v>21.94</c:v>
                </c:pt>
                <c:pt idx="2195">
                  <c:v>21.95</c:v>
                </c:pt>
                <c:pt idx="2196">
                  <c:v>21.96</c:v>
                </c:pt>
                <c:pt idx="2197">
                  <c:v>21.97</c:v>
                </c:pt>
                <c:pt idx="2198">
                  <c:v>21.98</c:v>
                </c:pt>
                <c:pt idx="2199">
                  <c:v>21.99</c:v>
                </c:pt>
                <c:pt idx="2200">
                  <c:v>22</c:v>
                </c:pt>
                <c:pt idx="2201">
                  <c:v>22.01</c:v>
                </c:pt>
                <c:pt idx="2202">
                  <c:v>22.02</c:v>
                </c:pt>
                <c:pt idx="2203">
                  <c:v>22.03</c:v>
                </c:pt>
                <c:pt idx="2204">
                  <c:v>22.04</c:v>
                </c:pt>
                <c:pt idx="2205">
                  <c:v>22.05</c:v>
                </c:pt>
                <c:pt idx="2206">
                  <c:v>22.06</c:v>
                </c:pt>
                <c:pt idx="2207">
                  <c:v>22.07</c:v>
                </c:pt>
                <c:pt idx="2208">
                  <c:v>22.08</c:v>
                </c:pt>
                <c:pt idx="2209">
                  <c:v>22.09</c:v>
                </c:pt>
                <c:pt idx="2210">
                  <c:v>22.1</c:v>
                </c:pt>
                <c:pt idx="2211">
                  <c:v>22.11</c:v>
                </c:pt>
                <c:pt idx="2212">
                  <c:v>22.12</c:v>
                </c:pt>
                <c:pt idx="2213">
                  <c:v>22.13</c:v>
                </c:pt>
                <c:pt idx="2214">
                  <c:v>22.14</c:v>
                </c:pt>
                <c:pt idx="2215">
                  <c:v>22.15</c:v>
                </c:pt>
                <c:pt idx="2216">
                  <c:v>22.16</c:v>
                </c:pt>
                <c:pt idx="2217">
                  <c:v>22.17</c:v>
                </c:pt>
                <c:pt idx="2218">
                  <c:v>22.18</c:v>
                </c:pt>
                <c:pt idx="2219">
                  <c:v>22.19</c:v>
                </c:pt>
                <c:pt idx="2220">
                  <c:v>22.2</c:v>
                </c:pt>
                <c:pt idx="2221">
                  <c:v>22.21</c:v>
                </c:pt>
                <c:pt idx="2222">
                  <c:v>22.22</c:v>
                </c:pt>
                <c:pt idx="2223">
                  <c:v>22.23</c:v>
                </c:pt>
                <c:pt idx="2224">
                  <c:v>22.24</c:v>
                </c:pt>
                <c:pt idx="2225">
                  <c:v>22.25</c:v>
                </c:pt>
                <c:pt idx="2226">
                  <c:v>22.26</c:v>
                </c:pt>
                <c:pt idx="2227">
                  <c:v>22.27</c:v>
                </c:pt>
                <c:pt idx="2228">
                  <c:v>22.28</c:v>
                </c:pt>
                <c:pt idx="2229">
                  <c:v>22.29</c:v>
                </c:pt>
                <c:pt idx="2230">
                  <c:v>22.3</c:v>
                </c:pt>
                <c:pt idx="2231">
                  <c:v>22.31</c:v>
                </c:pt>
                <c:pt idx="2232">
                  <c:v>22.32</c:v>
                </c:pt>
                <c:pt idx="2233">
                  <c:v>22.33</c:v>
                </c:pt>
                <c:pt idx="2234">
                  <c:v>22.34</c:v>
                </c:pt>
                <c:pt idx="2235">
                  <c:v>22.35</c:v>
                </c:pt>
                <c:pt idx="2236">
                  <c:v>22.36</c:v>
                </c:pt>
                <c:pt idx="2237">
                  <c:v>22.37</c:v>
                </c:pt>
                <c:pt idx="2238">
                  <c:v>22.38</c:v>
                </c:pt>
                <c:pt idx="2239">
                  <c:v>22.39</c:v>
                </c:pt>
                <c:pt idx="2240">
                  <c:v>22.4</c:v>
                </c:pt>
                <c:pt idx="2241">
                  <c:v>22.41</c:v>
                </c:pt>
                <c:pt idx="2242">
                  <c:v>22.42</c:v>
                </c:pt>
                <c:pt idx="2243">
                  <c:v>22.43</c:v>
                </c:pt>
                <c:pt idx="2244">
                  <c:v>22.44</c:v>
                </c:pt>
                <c:pt idx="2245">
                  <c:v>22.45</c:v>
                </c:pt>
                <c:pt idx="2246">
                  <c:v>22.46</c:v>
                </c:pt>
                <c:pt idx="2247">
                  <c:v>22.47</c:v>
                </c:pt>
                <c:pt idx="2248">
                  <c:v>22.48</c:v>
                </c:pt>
                <c:pt idx="2249">
                  <c:v>22.49</c:v>
                </c:pt>
                <c:pt idx="2250">
                  <c:v>22.5</c:v>
                </c:pt>
                <c:pt idx="2251">
                  <c:v>22.51</c:v>
                </c:pt>
                <c:pt idx="2252">
                  <c:v>22.52</c:v>
                </c:pt>
                <c:pt idx="2253">
                  <c:v>22.53</c:v>
                </c:pt>
                <c:pt idx="2254">
                  <c:v>22.54</c:v>
                </c:pt>
                <c:pt idx="2255">
                  <c:v>22.55</c:v>
                </c:pt>
                <c:pt idx="2256">
                  <c:v>22.56</c:v>
                </c:pt>
                <c:pt idx="2257">
                  <c:v>22.57</c:v>
                </c:pt>
                <c:pt idx="2258">
                  <c:v>22.58</c:v>
                </c:pt>
                <c:pt idx="2259">
                  <c:v>22.59</c:v>
                </c:pt>
                <c:pt idx="2260">
                  <c:v>22.6</c:v>
                </c:pt>
                <c:pt idx="2261">
                  <c:v>22.61</c:v>
                </c:pt>
                <c:pt idx="2262">
                  <c:v>22.62</c:v>
                </c:pt>
                <c:pt idx="2263">
                  <c:v>22.63</c:v>
                </c:pt>
                <c:pt idx="2264">
                  <c:v>22.64</c:v>
                </c:pt>
                <c:pt idx="2265">
                  <c:v>22.65</c:v>
                </c:pt>
                <c:pt idx="2266">
                  <c:v>22.66</c:v>
                </c:pt>
                <c:pt idx="2267">
                  <c:v>22.67</c:v>
                </c:pt>
                <c:pt idx="2268">
                  <c:v>22.68</c:v>
                </c:pt>
                <c:pt idx="2269">
                  <c:v>22.69</c:v>
                </c:pt>
                <c:pt idx="2270">
                  <c:v>22.7</c:v>
                </c:pt>
                <c:pt idx="2271">
                  <c:v>22.71</c:v>
                </c:pt>
                <c:pt idx="2272">
                  <c:v>22.72</c:v>
                </c:pt>
                <c:pt idx="2273">
                  <c:v>22.73</c:v>
                </c:pt>
                <c:pt idx="2274">
                  <c:v>22.74</c:v>
                </c:pt>
                <c:pt idx="2275">
                  <c:v>22.75</c:v>
                </c:pt>
                <c:pt idx="2276">
                  <c:v>22.76</c:v>
                </c:pt>
                <c:pt idx="2277">
                  <c:v>22.77</c:v>
                </c:pt>
                <c:pt idx="2278">
                  <c:v>22.78</c:v>
                </c:pt>
                <c:pt idx="2279">
                  <c:v>22.79</c:v>
                </c:pt>
                <c:pt idx="2280">
                  <c:v>22.8</c:v>
                </c:pt>
                <c:pt idx="2281">
                  <c:v>22.81</c:v>
                </c:pt>
                <c:pt idx="2282">
                  <c:v>22.82</c:v>
                </c:pt>
                <c:pt idx="2283">
                  <c:v>22.83</c:v>
                </c:pt>
                <c:pt idx="2284">
                  <c:v>22.84</c:v>
                </c:pt>
                <c:pt idx="2285">
                  <c:v>22.85</c:v>
                </c:pt>
                <c:pt idx="2286">
                  <c:v>22.86</c:v>
                </c:pt>
                <c:pt idx="2287">
                  <c:v>22.87</c:v>
                </c:pt>
                <c:pt idx="2288">
                  <c:v>22.88</c:v>
                </c:pt>
                <c:pt idx="2289">
                  <c:v>22.89</c:v>
                </c:pt>
                <c:pt idx="2290">
                  <c:v>22.9</c:v>
                </c:pt>
                <c:pt idx="2291">
                  <c:v>22.91</c:v>
                </c:pt>
                <c:pt idx="2292">
                  <c:v>22.92</c:v>
                </c:pt>
                <c:pt idx="2293">
                  <c:v>22.93</c:v>
                </c:pt>
                <c:pt idx="2294">
                  <c:v>22.94</c:v>
                </c:pt>
                <c:pt idx="2295">
                  <c:v>22.95</c:v>
                </c:pt>
                <c:pt idx="2296">
                  <c:v>22.96</c:v>
                </c:pt>
                <c:pt idx="2297">
                  <c:v>22.97</c:v>
                </c:pt>
                <c:pt idx="2298">
                  <c:v>22.98</c:v>
                </c:pt>
                <c:pt idx="2299">
                  <c:v>22.99</c:v>
                </c:pt>
                <c:pt idx="2300">
                  <c:v>23</c:v>
                </c:pt>
                <c:pt idx="2301">
                  <c:v>23.01</c:v>
                </c:pt>
                <c:pt idx="2302">
                  <c:v>23.02</c:v>
                </c:pt>
                <c:pt idx="2303">
                  <c:v>23.03</c:v>
                </c:pt>
                <c:pt idx="2304">
                  <c:v>23.04</c:v>
                </c:pt>
                <c:pt idx="2305">
                  <c:v>23.05</c:v>
                </c:pt>
                <c:pt idx="2306">
                  <c:v>23.06</c:v>
                </c:pt>
                <c:pt idx="2307">
                  <c:v>23.07</c:v>
                </c:pt>
                <c:pt idx="2308">
                  <c:v>23.08</c:v>
                </c:pt>
                <c:pt idx="2309">
                  <c:v>23.09</c:v>
                </c:pt>
                <c:pt idx="2310">
                  <c:v>23.1</c:v>
                </c:pt>
                <c:pt idx="2311">
                  <c:v>23.11</c:v>
                </c:pt>
                <c:pt idx="2312">
                  <c:v>23.12</c:v>
                </c:pt>
                <c:pt idx="2313">
                  <c:v>23.13</c:v>
                </c:pt>
                <c:pt idx="2314">
                  <c:v>23.14</c:v>
                </c:pt>
                <c:pt idx="2315">
                  <c:v>23.15</c:v>
                </c:pt>
                <c:pt idx="2316">
                  <c:v>23.16</c:v>
                </c:pt>
                <c:pt idx="2317">
                  <c:v>23.17</c:v>
                </c:pt>
                <c:pt idx="2318">
                  <c:v>23.18</c:v>
                </c:pt>
                <c:pt idx="2319">
                  <c:v>23.19</c:v>
                </c:pt>
                <c:pt idx="2320">
                  <c:v>23.2</c:v>
                </c:pt>
                <c:pt idx="2321">
                  <c:v>23.21</c:v>
                </c:pt>
                <c:pt idx="2322">
                  <c:v>23.22</c:v>
                </c:pt>
                <c:pt idx="2323">
                  <c:v>23.23</c:v>
                </c:pt>
                <c:pt idx="2324">
                  <c:v>23.24</c:v>
                </c:pt>
                <c:pt idx="2325">
                  <c:v>23.25</c:v>
                </c:pt>
                <c:pt idx="2326">
                  <c:v>23.26</c:v>
                </c:pt>
                <c:pt idx="2327">
                  <c:v>23.27</c:v>
                </c:pt>
                <c:pt idx="2328">
                  <c:v>23.28</c:v>
                </c:pt>
                <c:pt idx="2329">
                  <c:v>23.29</c:v>
                </c:pt>
                <c:pt idx="2330">
                  <c:v>23.3</c:v>
                </c:pt>
                <c:pt idx="2331">
                  <c:v>23.31</c:v>
                </c:pt>
                <c:pt idx="2332">
                  <c:v>23.32</c:v>
                </c:pt>
                <c:pt idx="2333">
                  <c:v>23.33</c:v>
                </c:pt>
                <c:pt idx="2334">
                  <c:v>23.34</c:v>
                </c:pt>
                <c:pt idx="2335">
                  <c:v>23.35</c:v>
                </c:pt>
                <c:pt idx="2336">
                  <c:v>23.36</c:v>
                </c:pt>
                <c:pt idx="2337">
                  <c:v>23.37</c:v>
                </c:pt>
                <c:pt idx="2338">
                  <c:v>23.38</c:v>
                </c:pt>
                <c:pt idx="2339">
                  <c:v>23.39</c:v>
                </c:pt>
                <c:pt idx="2340">
                  <c:v>23.4</c:v>
                </c:pt>
                <c:pt idx="2341">
                  <c:v>23.41</c:v>
                </c:pt>
                <c:pt idx="2342">
                  <c:v>23.42</c:v>
                </c:pt>
                <c:pt idx="2343">
                  <c:v>23.43</c:v>
                </c:pt>
                <c:pt idx="2344">
                  <c:v>23.44</c:v>
                </c:pt>
                <c:pt idx="2345">
                  <c:v>23.45</c:v>
                </c:pt>
                <c:pt idx="2346">
                  <c:v>23.46</c:v>
                </c:pt>
                <c:pt idx="2347">
                  <c:v>23.47</c:v>
                </c:pt>
                <c:pt idx="2348">
                  <c:v>23.48</c:v>
                </c:pt>
                <c:pt idx="2349">
                  <c:v>23.49</c:v>
                </c:pt>
                <c:pt idx="2350">
                  <c:v>23.5</c:v>
                </c:pt>
                <c:pt idx="2351">
                  <c:v>23.51</c:v>
                </c:pt>
                <c:pt idx="2352">
                  <c:v>23.52</c:v>
                </c:pt>
                <c:pt idx="2353">
                  <c:v>23.53</c:v>
                </c:pt>
                <c:pt idx="2354">
                  <c:v>23.54</c:v>
                </c:pt>
                <c:pt idx="2355">
                  <c:v>23.55</c:v>
                </c:pt>
                <c:pt idx="2356">
                  <c:v>23.56</c:v>
                </c:pt>
                <c:pt idx="2357">
                  <c:v>23.57</c:v>
                </c:pt>
                <c:pt idx="2358">
                  <c:v>23.58</c:v>
                </c:pt>
                <c:pt idx="2359">
                  <c:v>23.59</c:v>
                </c:pt>
                <c:pt idx="2360">
                  <c:v>23.6</c:v>
                </c:pt>
                <c:pt idx="2361">
                  <c:v>23.61</c:v>
                </c:pt>
                <c:pt idx="2362">
                  <c:v>23.62</c:v>
                </c:pt>
                <c:pt idx="2363">
                  <c:v>23.63</c:v>
                </c:pt>
                <c:pt idx="2364">
                  <c:v>23.64</c:v>
                </c:pt>
                <c:pt idx="2365">
                  <c:v>23.65</c:v>
                </c:pt>
                <c:pt idx="2366">
                  <c:v>23.66</c:v>
                </c:pt>
                <c:pt idx="2367">
                  <c:v>23.67</c:v>
                </c:pt>
                <c:pt idx="2368">
                  <c:v>23.68</c:v>
                </c:pt>
                <c:pt idx="2369">
                  <c:v>23.69</c:v>
                </c:pt>
                <c:pt idx="2370">
                  <c:v>23.7</c:v>
                </c:pt>
                <c:pt idx="2371">
                  <c:v>23.71</c:v>
                </c:pt>
                <c:pt idx="2372">
                  <c:v>23.72</c:v>
                </c:pt>
                <c:pt idx="2373">
                  <c:v>23.73</c:v>
                </c:pt>
                <c:pt idx="2374">
                  <c:v>23.74</c:v>
                </c:pt>
                <c:pt idx="2375">
                  <c:v>23.75</c:v>
                </c:pt>
                <c:pt idx="2376">
                  <c:v>23.76</c:v>
                </c:pt>
                <c:pt idx="2377">
                  <c:v>23.77</c:v>
                </c:pt>
                <c:pt idx="2378">
                  <c:v>23.78</c:v>
                </c:pt>
                <c:pt idx="2379">
                  <c:v>23.79</c:v>
                </c:pt>
                <c:pt idx="2380">
                  <c:v>23.8</c:v>
                </c:pt>
                <c:pt idx="2381">
                  <c:v>23.81</c:v>
                </c:pt>
                <c:pt idx="2382">
                  <c:v>23.82</c:v>
                </c:pt>
                <c:pt idx="2383">
                  <c:v>23.83</c:v>
                </c:pt>
                <c:pt idx="2384">
                  <c:v>23.84</c:v>
                </c:pt>
                <c:pt idx="2385">
                  <c:v>23.85</c:v>
                </c:pt>
                <c:pt idx="2386">
                  <c:v>23.86</c:v>
                </c:pt>
                <c:pt idx="2387">
                  <c:v>23.87</c:v>
                </c:pt>
                <c:pt idx="2388">
                  <c:v>23.88</c:v>
                </c:pt>
                <c:pt idx="2389">
                  <c:v>23.89</c:v>
                </c:pt>
                <c:pt idx="2390">
                  <c:v>23.9</c:v>
                </c:pt>
                <c:pt idx="2391">
                  <c:v>23.91</c:v>
                </c:pt>
                <c:pt idx="2392">
                  <c:v>23.92</c:v>
                </c:pt>
                <c:pt idx="2393">
                  <c:v>23.93</c:v>
                </c:pt>
                <c:pt idx="2394">
                  <c:v>23.94</c:v>
                </c:pt>
                <c:pt idx="2395">
                  <c:v>23.95</c:v>
                </c:pt>
                <c:pt idx="2396">
                  <c:v>23.96</c:v>
                </c:pt>
                <c:pt idx="2397">
                  <c:v>23.97</c:v>
                </c:pt>
                <c:pt idx="2398">
                  <c:v>23.98</c:v>
                </c:pt>
                <c:pt idx="2399">
                  <c:v>23.99</c:v>
                </c:pt>
                <c:pt idx="2400">
                  <c:v>24</c:v>
                </c:pt>
                <c:pt idx="2401">
                  <c:v>24.01</c:v>
                </c:pt>
                <c:pt idx="2402">
                  <c:v>24.02</c:v>
                </c:pt>
                <c:pt idx="2403">
                  <c:v>24.03</c:v>
                </c:pt>
                <c:pt idx="2404">
                  <c:v>24.04</c:v>
                </c:pt>
                <c:pt idx="2405">
                  <c:v>24.05</c:v>
                </c:pt>
                <c:pt idx="2406">
                  <c:v>24.06</c:v>
                </c:pt>
                <c:pt idx="2407">
                  <c:v>24.07</c:v>
                </c:pt>
                <c:pt idx="2408">
                  <c:v>24.08</c:v>
                </c:pt>
                <c:pt idx="2409">
                  <c:v>24.09</c:v>
                </c:pt>
                <c:pt idx="2410">
                  <c:v>24.1</c:v>
                </c:pt>
                <c:pt idx="2411">
                  <c:v>24.11</c:v>
                </c:pt>
                <c:pt idx="2412">
                  <c:v>24.12</c:v>
                </c:pt>
                <c:pt idx="2413">
                  <c:v>24.13</c:v>
                </c:pt>
                <c:pt idx="2414">
                  <c:v>24.14</c:v>
                </c:pt>
                <c:pt idx="2415">
                  <c:v>24.15</c:v>
                </c:pt>
                <c:pt idx="2416">
                  <c:v>24.16</c:v>
                </c:pt>
                <c:pt idx="2417">
                  <c:v>24.17</c:v>
                </c:pt>
                <c:pt idx="2418">
                  <c:v>24.18</c:v>
                </c:pt>
                <c:pt idx="2419">
                  <c:v>24.19</c:v>
                </c:pt>
                <c:pt idx="2420">
                  <c:v>24.2</c:v>
                </c:pt>
                <c:pt idx="2421">
                  <c:v>24.21</c:v>
                </c:pt>
                <c:pt idx="2422">
                  <c:v>24.22</c:v>
                </c:pt>
                <c:pt idx="2423">
                  <c:v>24.23</c:v>
                </c:pt>
                <c:pt idx="2424">
                  <c:v>24.24</c:v>
                </c:pt>
                <c:pt idx="2425">
                  <c:v>24.25</c:v>
                </c:pt>
                <c:pt idx="2426">
                  <c:v>24.26</c:v>
                </c:pt>
                <c:pt idx="2427">
                  <c:v>24.27</c:v>
                </c:pt>
                <c:pt idx="2428">
                  <c:v>24.28</c:v>
                </c:pt>
                <c:pt idx="2429">
                  <c:v>24.29</c:v>
                </c:pt>
                <c:pt idx="2430">
                  <c:v>24.3</c:v>
                </c:pt>
                <c:pt idx="2431">
                  <c:v>24.31</c:v>
                </c:pt>
                <c:pt idx="2432">
                  <c:v>24.32</c:v>
                </c:pt>
                <c:pt idx="2433">
                  <c:v>24.33</c:v>
                </c:pt>
                <c:pt idx="2434">
                  <c:v>24.34</c:v>
                </c:pt>
                <c:pt idx="2435">
                  <c:v>24.35</c:v>
                </c:pt>
                <c:pt idx="2436">
                  <c:v>24.36</c:v>
                </c:pt>
                <c:pt idx="2437">
                  <c:v>24.37</c:v>
                </c:pt>
                <c:pt idx="2438">
                  <c:v>24.38</c:v>
                </c:pt>
                <c:pt idx="2439">
                  <c:v>24.39</c:v>
                </c:pt>
                <c:pt idx="2440">
                  <c:v>24.4</c:v>
                </c:pt>
                <c:pt idx="2441">
                  <c:v>24.41</c:v>
                </c:pt>
                <c:pt idx="2442">
                  <c:v>24.42</c:v>
                </c:pt>
                <c:pt idx="2443">
                  <c:v>24.43</c:v>
                </c:pt>
                <c:pt idx="2444">
                  <c:v>24.44</c:v>
                </c:pt>
                <c:pt idx="2445">
                  <c:v>24.45</c:v>
                </c:pt>
                <c:pt idx="2446">
                  <c:v>24.46</c:v>
                </c:pt>
                <c:pt idx="2447">
                  <c:v>24.47</c:v>
                </c:pt>
                <c:pt idx="2448">
                  <c:v>24.48</c:v>
                </c:pt>
                <c:pt idx="2449">
                  <c:v>24.49</c:v>
                </c:pt>
                <c:pt idx="2450">
                  <c:v>24.5</c:v>
                </c:pt>
                <c:pt idx="2451">
                  <c:v>24.51</c:v>
                </c:pt>
                <c:pt idx="2452">
                  <c:v>24.52</c:v>
                </c:pt>
                <c:pt idx="2453">
                  <c:v>24.53</c:v>
                </c:pt>
                <c:pt idx="2454">
                  <c:v>24.54</c:v>
                </c:pt>
                <c:pt idx="2455">
                  <c:v>24.55</c:v>
                </c:pt>
                <c:pt idx="2456">
                  <c:v>24.56</c:v>
                </c:pt>
                <c:pt idx="2457">
                  <c:v>24.57</c:v>
                </c:pt>
                <c:pt idx="2458">
                  <c:v>24.58</c:v>
                </c:pt>
                <c:pt idx="2459">
                  <c:v>24.59</c:v>
                </c:pt>
                <c:pt idx="2460">
                  <c:v>24.6</c:v>
                </c:pt>
                <c:pt idx="2461">
                  <c:v>24.61</c:v>
                </c:pt>
                <c:pt idx="2462">
                  <c:v>24.62</c:v>
                </c:pt>
                <c:pt idx="2463">
                  <c:v>24.63</c:v>
                </c:pt>
                <c:pt idx="2464">
                  <c:v>24.64</c:v>
                </c:pt>
                <c:pt idx="2465">
                  <c:v>24.65</c:v>
                </c:pt>
                <c:pt idx="2466">
                  <c:v>24.66</c:v>
                </c:pt>
                <c:pt idx="2467">
                  <c:v>24.67</c:v>
                </c:pt>
                <c:pt idx="2468">
                  <c:v>24.68</c:v>
                </c:pt>
                <c:pt idx="2469">
                  <c:v>24.69</c:v>
                </c:pt>
                <c:pt idx="2470">
                  <c:v>24.7</c:v>
                </c:pt>
                <c:pt idx="2471">
                  <c:v>24.71</c:v>
                </c:pt>
                <c:pt idx="2472">
                  <c:v>24.72</c:v>
                </c:pt>
                <c:pt idx="2473">
                  <c:v>24.73</c:v>
                </c:pt>
                <c:pt idx="2474">
                  <c:v>24.74</c:v>
                </c:pt>
                <c:pt idx="2475">
                  <c:v>24.75</c:v>
                </c:pt>
                <c:pt idx="2476">
                  <c:v>24.76</c:v>
                </c:pt>
                <c:pt idx="2477">
                  <c:v>24.77</c:v>
                </c:pt>
                <c:pt idx="2478">
                  <c:v>24.78</c:v>
                </c:pt>
                <c:pt idx="2479">
                  <c:v>24.79</c:v>
                </c:pt>
                <c:pt idx="2480">
                  <c:v>24.8</c:v>
                </c:pt>
                <c:pt idx="2481">
                  <c:v>24.81</c:v>
                </c:pt>
                <c:pt idx="2482">
                  <c:v>24.82</c:v>
                </c:pt>
                <c:pt idx="2483">
                  <c:v>24.83</c:v>
                </c:pt>
                <c:pt idx="2484">
                  <c:v>24.84</c:v>
                </c:pt>
                <c:pt idx="2485">
                  <c:v>24.85</c:v>
                </c:pt>
                <c:pt idx="2486">
                  <c:v>24.86</c:v>
                </c:pt>
                <c:pt idx="2487">
                  <c:v>24.87</c:v>
                </c:pt>
                <c:pt idx="2488">
                  <c:v>24.88</c:v>
                </c:pt>
                <c:pt idx="2489">
                  <c:v>24.89</c:v>
                </c:pt>
                <c:pt idx="2490">
                  <c:v>24.9</c:v>
                </c:pt>
                <c:pt idx="2491">
                  <c:v>24.91</c:v>
                </c:pt>
                <c:pt idx="2492">
                  <c:v>24.92</c:v>
                </c:pt>
                <c:pt idx="2493">
                  <c:v>24.93</c:v>
                </c:pt>
                <c:pt idx="2494">
                  <c:v>24.94</c:v>
                </c:pt>
                <c:pt idx="2495">
                  <c:v>24.95</c:v>
                </c:pt>
                <c:pt idx="2496">
                  <c:v>24.96</c:v>
                </c:pt>
                <c:pt idx="2497">
                  <c:v>24.97</c:v>
                </c:pt>
                <c:pt idx="2498">
                  <c:v>24.98</c:v>
                </c:pt>
                <c:pt idx="2499">
                  <c:v>24.99</c:v>
                </c:pt>
                <c:pt idx="2500">
                  <c:v>25</c:v>
                </c:pt>
                <c:pt idx="2501">
                  <c:v>25.01</c:v>
                </c:pt>
                <c:pt idx="2502">
                  <c:v>25.02</c:v>
                </c:pt>
                <c:pt idx="2503">
                  <c:v>25.03</c:v>
                </c:pt>
                <c:pt idx="2504">
                  <c:v>25.04</c:v>
                </c:pt>
                <c:pt idx="2505">
                  <c:v>25.05</c:v>
                </c:pt>
                <c:pt idx="2506">
                  <c:v>25.06</c:v>
                </c:pt>
                <c:pt idx="2507">
                  <c:v>25.07</c:v>
                </c:pt>
                <c:pt idx="2508">
                  <c:v>25.08</c:v>
                </c:pt>
                <c:pt idx="2509">
                  <c:v>25.09</c:v>
                </c:pt>
                <c:pt idx="2510">
                  <c:v>25.1</c:v>
                </c:pt>
                <c:pt idx="2511">
                  <c:v>25.11</c:v>
                </c:pt>
                <c:pt idx="2512">
                  <c:v>25.12</c:v>
                </c:pt>
                <c:pt idx="2513">
                  <c:v>25.13</c:v>
                </c:pt>
                <c:pt idx="2514">
                  <c:v>25.14</c:v>
                </c:pt>
                <c:pt idx="2515">
                  <c:v>25.15</c:v>
                </c:pt>
                <c:pt idx="2516">
                  <c:v>25.16</c:v>
                </c:pt>
                <c:pt idx="2517">
                  <c:v>25.17</c:v>
                </c:pt>
                <c:pt idx="2518">
                  <c:v>25.18</c:v>
                </c:pt>
                <c:pt idx="2519">
                  <c:v>25.19</c:v>
                </c:pt>
                <c:pt idx="2520">
                  <c:v>25.2</c:v>
                </c:pt>
                <c:pt idx="2521">
                  <c:v>25.21</c:v>
                </c:pt>
                <c:pt idx="2522">
                  <c:v>25.22</c:v>
                </c:pt>
                <c:pt idx="2523">
                  <c:v>25.23</c:v>
                </c:pt>
                <c:pt idx="2524">
                  <c:v>25.24</c:v>
                </c:pt>
                <c:pt idx="2525">
                  <c:v>25.25</c:v>
                </c:pt>
                <c:pt idx="2526">
                  <c:v>25.26</c:v>
                </c:pt>
                <c:pt idx="2527">
                  <c:v>25.27</c:v>
                </c:pt>
                <c:pt idx="2528">
                  <c:v>25.28</c:v>
                </c:pt>
                <c:pt idx="2529">
                  <c:v>25.29</c:v>
                </c:pt>
                <c:pt idx="2530">
                  <c:v>25.3</c:v>
                </c:pt>
                <c:pt idx="2531">
                  <c:v>25.31</c:v>
                </c:pt>
                <c:pt idx="2532">
                  <c:v>25.32</c:v>
                </c:pt>
                <c:pt idx="2533">
                  <c:v>25.33</c:v>
                </c:pt>
                <c:pt idx="2534">
                  <c:v>25.34</c:v>
                </c:pt>
                <c:pt idx="2535">
                  <c:v>25.35</c:v>
                </c:pt>
                <c:pt idx="2536">
                  <c:v>25.36</c:v>
                </c:pt>
                <c:pt idx="2537">
                  <c:v>25.37</c:v>
                </c:pt>
                <c:pt idx="2538">
                  <c:v>25.38</c:v>
                </c:pt>
                <c:pt idx="2539">
                  <c:v>25.39</c:v>
                </c:pt>
                <c:pt idx="2540">
                  <c:v>25.4</c:v>
                </c:pt>
                <c:pt idx="2541">
                  <c:v>25.41</c:v>
                </c:pt>
                <c:pt idx="2542">
                  <c:v>25.42</c:v>
                </c:pt>
                <c:pt idx="2543">
                  <c:v>25.43</c:v>
                </c:pt>
                <c:pt idx="2544">
                  <c:v>25.44</c:v>
                </c:pt>
                <c:pt idx="2545">
                  <c:v>25.45</c:v>
                </c:pt>
                <c:pt idx="2546">
                  <c:v>25.46</c:v>
                </c:pt>
                <c:pt idx="2547">
                  <c:v>25.47</c:v>
                </c:pt>
                <c:pt idx="2548">
                  <c:v>25.48</c:v>
                </c:pt>
                <c:pt idx="2549">
                  <c:v>25.49</c:v>
                </c:pt>
                <c:pt idx="2550">
                  <c:v>25.5</c:v>
                </c:pt>
                <c:pt idx="2551">
                  <c:v>25.51</c:v>
                </c:pt>
                <c:pt idx="2552">
                  <c:v>25.52</c:v>
                </c:pt>
                <c:pt idx="2553">
                  <c:v>25.53</c:v>
                </c:pt>
                <c:pt idx="2554">
                  <c:v>25.54</c:v>
                </c:pt>
                <c:pt idx="2555">
                  <c:v>25.55</c:v>
                </c:pt>
                <c:pt idx="2556">
                  <c:v>25.56</c:v>
                </c:pt>
                <c:pt idx="2557">
                  <c:v>25.57</c:v>
                </c:pt>
                <c:pt idx="2558">
                  <c:v>25.58</c:v>
                </c:pt>
                <c:pt idx="2559">
                  <c:v>25.59</c:v>
                </c:pt>
                <c:pt idx="2560">
                  <c:v>25.6</c:v>
                </c:pt>
                <c:pt idx="2561">
                  <c:v>25.61</c:v>
                </c:pt>
                <c:pt idx="2562">
                  <c:v>25.62</c:v>
                </c:pt>
                <c:pt idx="2563">
                  <c:v>25.63</c:v>
                </c:pt>
                <c:pt idx="2564">
                  <c:v>25.64</c:v>
                </c:pt>
                <c:pt idx="2565">
                  <c:v>25.65</c:v>
                </c:pt>
                <c:pt idx="2566">
                  <c:v>25.66</c:v>
                </c:pt>
                <c:pt idx="2567">
                  <c:v>25.67</c:v>
                </c:pt>
                <c:pt idx="2568">
                  <c:v>25.68</c:v>
                </c:pt>
                <c:pt idx="2569">
                  <c:v>25.69</c:v>
                </c:pt>
                <c:pt idx="2570">
                  <c:v>25.7</c:v>
                </c:pt>
                <c:pt idx="2571">
                  <c:v>25.71</c:v>
                </c:pt>
                <c:pt idx="2572">
                  <c:v>25.72</c:v>
                </c:pt>
                <c:pt idx="2573">
                  <c:v>25.73</c:v>
                </c:pt>
                <c:pt idx="2574">
                  <c:v>25.74</c:v>
                </c:pt>
                <c:pt idx="2575">
                  <c:v>25.75</c:v>
                </c:pt>
                <c:pt idx="2576">
                  <c:v>25.76</c:v>
                </c:pt>
                <c:pt idx="2577">
                  <c:v>25.77</c:v>
                </c:pt>
                <c:pt idx="2578">
                  <c:v>25.78</c:v>
                </c:pt>
                <c:pt idx="2579">
                  <c:v>25.79</c:v>
                </c:pt>
                <c:pt idx="2580">
                  <c:v>25.8</c:v>
                </c:pt>
                <c:pt idx="2581">
                  <c:v>25.81</c:v>
                </c:pt>
                <c:pt idx="2582">
                  <c:v>25.82</c:v>
                </c:pt>
                <c:pt idx="2583">
                  <c:v>25.83</c:v>
                </c:pt>
                <c:pt idx="2584">
                  <c:v>25.84</c:v>
                </c:pt>
                <c:pt idx="2585">
                  <c:v>25.85</c:v>
                </c:pt>
                <c:pt idx="2586">
                  <c:v>25.86</c:v>
                </c:pt>
                <c:pt idx="2587">
                  <c:v>25.87</c:v>
                </c:pt>
                <c:pt idx="2588">
                  <c:v>25.88</c:v>
                </c:pt>
                <c:pt idx="2589">
                  <c:v>25.89</c:v>
                </c:pt>
                <c:pt idx="2590">
                  <c:v>25.9</c:v>
                </c:pt>
                <c:pt idx="2591">
                  <c:v>25.91</c:v>
                </c:pt>
                <c:pt idx="2592">
                  <c:v>25.92</c:v>
                </c:pt>
                <c:pt idx="2593">
                  <c:v>25.93</c:v>
                </c:pt>
                <c:pt idx="2594">
                  <c:v>25.94</c:v>
                </c:pt>
                <c:pt idx="2595">
                  <c:v>25.95</c:v>
                </c:pt>
                <c:pt idx="2596">
                  <c:v>25.96</c:v>
                </c:pt>
                <c:pt idx="2597">
                  <c:v>25.97</c:v>
                </c:pt>
                <c:pt idx="2598">
                  <c:v>25.98</c:v>
                </c:pt>
                <c:pt idx="2599">
                  <c:v>25.99</c:v>
                </c:pt>
                <c:pt idx="2600">
                  <c:v>26</c:v>
                </c:pt>
                <c:pt idx="2601">
                  <c:v>26.01</c:v>
                </c:pt>
                <c:pt idx="2602">
                  <c:v>26.02</c:v>
                </c:pt>
                <c:pt idx="2603">
                  <c:v>26.03</c:v>
                </c:pt>
                <c:pt idx="2604">
                  <c:v>26.04</c:v>
                </c:pt>
                <c:pt idx="2605">
                  <c:v>26.05</c:v>
                </c:pt>
                <c:pt idx="2606">
                  <c:v>26.06</c:v>
                </c:pt>
                <c:pt idx="2607">
                  <c:v>26.07</c:v>
                </c:pt>
                <c:pt idx="2608">
                  <c:v>26.08</c:v>
                </c:pt>
                <c:pt idx="2609">
                  <c:v>26.09</c:v>
                </c:pt>
                <c:pt idx="2610">
                  <c:v>26.1</c:v>
                </c:pt>
                <c:pt idx="2611">
                  <c:v>26.11</c:v>
                </c:pt>
                <c:pt idx="2612">
                  <c:v>26.12</c:v>
                </c:pt>
                <c:pt idx="2613">
                  <c:v>26.13</c:v>
                </c:pt>
                <c:pt idx="2614">
                  <c:v>26.14</c:v>
                </c:pt>
                <c:pt idx="2615">
                  <c:v>26.15</c:v>
                </c:pt>
                <c:pt idx="2616">
                  <c:v>26.16</c:v>
                </c:pt>
                <c:pt idx="2617">
                  <c:v>26.17</c:v>
                </c:pt>
                <c:pt idx="2618">
                  <c:v>26.18</c:v>
                </c:pt>
                <c:pt idx="2619">
                  <c:v>26.19</c:v>
                </c:pt>
                <c:pt idx="2620">
                  <c:v>26.2</c:v>
                </c:pt>
                <c:pt idx="2621">
                  <c:v>26.21</c:v>
                </c:pt>
                <c:pt idx="2622">
                  <c:v>26.22</c:v>
                </c:pt>
                <c:pt idx="2623">
                  <c:v>26.23</c:v>
                </c:pt>
                <c:pt idx="2624">
                  <c:v>26.24</c:v>
                </c:pt>
                <c:pt idx="2625">
                  <c:v>26.25</c:v>
                </c:pt>
                <c:pt idx="2626">
                  <c:v>26.26</c:v>
                </c:pt>
                <c:pt idx="2627">
                  <c:v>26.27</c:v>
                </c:pt>
                <c:pt idx="2628">
                  <c:v>26.28</c:v>
                </c:pt>
                <c:pt idx="2629">
                  <c:v>26.29</c:v>
                </c:pt>
                <c:pt idx="2630">
                  <c:v>26.3</c:v>
                </c:pt>
                <c:pt idx="2631">
                  <c:v>26.31</c:v>
                </c:pt>
                <c:pt idx="2632">
                  <c:v>26.32</c:v>
                </c:pt>
                <c:pt idx="2633">
                  <c:v>26.33</c:v>
                </c:pt>
                <c:pt idx="2634">
                  <c:v>26.34</c:v>
                </c:pt>
                <c:pt idx="2635">
                  <c:v>26.35</c:v>
                </c:pt>
                <c:pt idx="2636">
                  <c:v>26.36</c:v>
                </c:pt>
                <c:pt idx="2637">
                  <c:v>26.37</c:v>
                </c:pt>
                <c:pt idx="2638">
                  <c:v>26.38</c:v>
                </c:pt>
                <c:pt idx="2639">
                  <c:v>26.39</c:v>
                </c:pt>
                <c:pt idx="2640">
                  <c:v>26.4</c:v>
                </c:pt>
                <c:pt idx="2641">
                  <c:v>26.41</c:v>
                </c:pt>
                <c:pt idx="2642">
                  <c:v>26.42</c:v>
                </c:pt>
                <c:pt idx="2643">
                  <c:v>26.43</c:v>
                </c:pt>
                <c:pt idx="2644">
                  <c:v>26.44</c:v>
                </c:pt>
                <c:pt idx="2645">
                  <c:v>26.45</c:v>
                </c:pt>
                <c:pt idx="2646">
                  <c:v>26.46</c:v>
                </c:pt>
                <c:pt idx="2647">
                  <c:v>26.47</c:v>
                </c:pt>
                <c:pt idx="2648">
                  <c:v>26.48</c:v>
                </c:pt>
                <c:pt idx="2649">
                  <c:v>26.49</c:v>
                </c:pt>
                <c:pt idx="2650">
                  <c:v>26.5</c:v>
                </c:pt>
                <c:pt idx="2651">
                  <c:v>26.51</c:v>
                </c:pt>
                <c:pt idx="2652">
                  <c:v>26.52</c:v>
                </c:pt>
                <c:pt idx="2653">
                  <c:v>26.53</c:v>
                </c:pt>
                <c:pt idx="2654">
                  <c:v>26.54</c:v>
                </c:pt>
                <c:pt idx="2655">
                  <c:v>26.55</c:v>
                </c:pt>
                <c:pt idx="2656">
                  <c:v>26.56</c:v>
                </c:pt>
                <c:pt idx="2657">
                  <c:v>26.57</c:v>
                </c:pt>
                <c:pt idx="2658">
                  <c:v>26.58</c:v>
                </c:pt>
                <c:pt idx="2659">
                  <c:v>26.59</c:v>
                </c:pt>
                <c:pt idx="2660">
                  <c:v>26.6</c:v>
                </c:pt>
                <c:pt idx="2661">
                  <c:v>26.61</c:v>
                </c:pt>
                <c:pt idx="2662">
                  <c:v>26.62</c:v>
                </c:pt>
                <c:pt idx="2663">
                  <c:v>26.63</c:v>
                </c:pt>
                <c:pt idx="2664">
                  <c:v>26.64</c:v>
                </c:pt>
                <c:pt idx="2665">
                  <c:v>26.65</c:v>
                </c:pt>
                <c:pt idx="2666">
                  <c:v>26.66</c:v>
                </c:pt>
                <c:pt idx="2667">
                  <c:v>26.67</c:v>
                </c:pt>
                <c:pt idx="2668">
                  <c:v>26.68</c:v>
                </c:pt>
                <c:pt idx="2669">
                  <c:v>26.69</c:v>
                </c:pt>
                <c:pt idx="2670">
                  <c:v>26.7</c:v>
                </c:pt>
                <c:pt idx="2671">
                  <c:v>26.71</c:v>
                </c:pt>
                <c:pt idx="2672">
                  <c:v>26.72</c:v>
                </c:pt>
                <c:pt idx="2673">
                  <c:v>26.73</c:v>
                </c:pt>
                <c:pt idx="2674">
                  <c:v>26.74</c:v>
                </c:pt>
                <c:pt idx="2675">
                  <c:v>26.75</c:v>
                </c:pt>
                <c:pt idx="2676">
                  <c:v>26.76</c:v>
                </c:pt>
                <c:pt idx="2677">
                  <c:v>26.77</c:v>
                </c:pt>
                <c:pt idx="2678">
                  <c:v>26.78</c:v>
                </c:pt>
                <c:pt idx="2679">
                  <c:v>26.79</c:v>
                </c:pt>
                <c:pt idx="2680">
                  <c:v>26.8</c:v>
                </c:pt>
                <c:pt idx="2681">
                  <c:v>26.81</c:v>
                </c:pt>
                <c:pt idx="2682">
                  <c:v>26.82</c:v>
                </c:pt>
                <c:pt idx="2683">
                  <c:v>26.83</c:v>
                </c:pt>
                <c:pt idx="2684">
                  <c:v>26.84</c:v>
                </c:pt>
                <c:pt idx="2685">
                  <c:v>26.85</c:v>
                </c:pt>
                <c:pt idx="2686">
                  <c:v>26.86</c:v>
                </c:pt>
                <c:pt idx="2687">
                  <c:v>26.87</c:v>
                </c:pt>
                <c:pt idx="2688">
                  <c:v>26.88</c:v>
                </c:pt>
                <c:pt idx="2689">
                  <c:v>26.89</c:v>
                </c:pt>
                <c:pt idx="2690">
                  <c:v>26.9</c:v>
                </c:pt>
                <c:pt idx="2691">
                  <c:v>26.91</c:v>
                </c:pt>
                <c:pt idx="2692">
                  <c:v>26.92</c:v>
                </c:pt>
                <c:pt idx="2693">
                  <c:v>26.93</c:v>
                </c:pt>
                <c:pt idx="2694">
                  <c:v>26.94</c:v>
                </c:pt>
                <c:pt idx="2695">
                  <c:v>26.95</c:v>
                </c:pt>
                <c:pt idx="2696">
                  <c:v>26.96</c:v>
                </c:pt>
                <c:pt idx="2697">
                  <c:v>26.97</c:v>
                </c:pt>
                <c:pt idx="2698">
                  <c:v>26.98</c:v>
                </c:pt>
                <c:pt idx="2699">
                  <c:v>26.99</c:v>
                </c:pt>
                <c:pt idx="2700">
                  <c:v>27</c:v>
                </c:pt>
                <c:pt idx="2701">
                  <c:v>27.01</c:v>
                </c:pt>
                <c:pt idx="2702">
                  <c:v>27.02</c:v>
                </c:pt>
                <c:pt idx="2703">
                  <c:v>27.03</c:v>
                </c:pt>
                <c:pt idx="2704">
                  <c:v>27.04</c:v>
                </c:pt>
                <c:pt idx="2705">
                  <c:v>27.05</c:v>
                </c:pt>
                <c:pt idx="2706">
                  <c:v>27.06</c:v>
                </c:pt>
                <c:pt idx="2707">
                  <c:v>27.07</c:v>
                </c:pt>
                <c:pt idx="2708">
                  <c:v>27.08</c:v>
                </c:pt>
                <c:pt idx="2709">
                  <c:v>27.09</c:v>
                </c:pt>
                <c:pt idx="2710">
                  <c:v>27.1</c:v>
                </c:pt>
                <c:pt idx="2711">
                  <c:v>27.11</c:v>
                </c:pt>
                <c:pt idx="2712">
                  <c:v>27.12</c:v>
                </c:pt>
                <c:pt idx="2713">
                  <c:v>27.13</c:v>
                </c:pt>
                <c:pt idx="2714">
                  <c:v>27.14</c:v>
                </c:pt>
                <c:pt idx="2715">
                  <c:v>27.15</c:v>
                </c:pt>
                <c:pt idx="2716">
                  <c:v>27.16</c:v>
                </c:pt>
                <c:pt idx="2717">
                  <c:v>27.17</c:v>
                </c:pt>
                <c:pt idx="2718">
                  <c:v>27.18</c:v>
                </c:pt>
                <c:pt idx="2719">
                  <c:v>27.19</c:v>
                </c:pt>
                <c:pt idx="2720">
                  <c:v>27.2</c:v>
                </c:pt>
                <c:pt idx="2721">
                  <c:v>27.21</c:v>
                </c:pt>
                <c:pt idx="2722">
                  <c:v>27.22</c:v>
                </c:pt>
                <c:pt idx="2723">
                  <c:v>27.23</c:v>
                </c:pt>
                <c:pt idx="2724">
                  <c:v>27.24</c:v>
                </c:pt>
                <c:pt idx="2725">
                  <c:v>27.25</c:v>
                </c:pt>
                <c:pt idx="2726">
                  <c:v>27.26</c:v>
                </c:pt>
                <c:pt idx="2727">
                  <c:v>27.27</c:v>
                </c:pt>
                <c:pt idx="2728">
                  <c:v>27.28</c:v>
                </c:pt>
                <c:pt idx="2729">
                  <c:v>27.29</c:v>
                </c:pt>
                <c:pt idx="2730">
                  <c:v>27.3</c:v>
                </c:pt>
                <c:pt idx="2731">
                  <c:v>27.31</c:v>
                </c:pt>
                <c:pt idx="2732">
                  <c:v>27.32</c:v>
                </c:pt>
                <c:pt idx="2733">
                  <c:v>27.33</c:v>
                </c:pt>
                <c:pt idx="2734">
                  <c:v>27.34</c:v>
                </c:pt>
                <c:pt idx="2735">
                  <c:v>27.35</c:v>
                </c:pt>
                <c:pt idx="2736">
                  <c:v>27.36</c:v>
                </c:pt>
                <c:pt idx="2737">
                  <c:v>27.37</c:v>
                </c:pt>
                <c:pt idx="2738">
                  <c:v>27.38</c:v>
                </c:pt>
                <c:pt idx="2739">
                  <c:v>27.39</c:v>
                </c:pt>
                <c:pt idx="2740">
                  <c:v>27.4</c:v>
                </c:pt>
                <c:pt idx="2741">
                  <c:v>27.41</c:v>
                </c:pt>
                <c:pt idx="2742">
                  <c:v>27.42</c:v>
                </c:pt>
                <c:pt idx="2743">
                  <c:v>27.43</c:v>
                </c:pt>
                <c:pt idx="2744">
                  <c:v>27.44</c:v>
                </c:pt>
                <c:pt idx="2745">
                  <c:v>27.45</c:v>
                </c:pt>
                <c:pt idx="2746">
                  <c:v>27.46</c:v>
                </c:pt>
                <c:pt idx="2747">
                  <c:v>27.47</c:v>
                </c:pt>
                <c:pt idx="2748">
                  <c:v>27.48</c:v>
                </c:pt>
                <c:pt idx="2749">
                  <c:v>27.49</c:v>
                </c:pt>
                <c:pt idx="2750">
                  <c:v>27.5</c:v>
                </c:pt>
                <c:pt idx="2751">
                  <c:v>27.51</c:v>
                </c:pt>
                <c:pt idx="2752">
                  <c:v>27.52</c:v>
                </c:pt>
                <c:pt idx="2753">
                  <c:v>27.53</c:v>
                </c:pt>
                <c:pt idx="2754">
                  <c:v>27.54</c:v>
                </c:pt>
                <c:pt idx="2755">
                  <c:v>27.55</c:v>
                </c:pt>
                <c:pt idx="2756">
                  <c:v>27.56</c:v>
                </c:pt>
                <c:pt idx="2757">
                  <c:v>27.57</c:v>
                </c:pt>
                <c:pt idx="2758">
                  <c:v>27.58</c:v>
                </c:pt>
                <c:pt idx="2759">
                  <c:v>27.59</c:v>
                </c:pt>
                <c:pt idx="2760">
                  <c:v>27.6</c:v>
                </c:pt>
                <c:pt idx="2761">
                  <c:v>27.61</c:v>
                </c:pt>
                <c:pt idx="2762">
                  <c:v>27.62</c:v>
                </c:pt>
                <c:pt idx="2763">
                  <c:v>27.63</c:v>
                </c:pt>
                <c:pt idx="2764">
                  <c:v>27.64</c:v>
                </c:pt>
                <c:pt idx="2765">
                  <c:v>27.65</c:v>
                </c:pt>
                <c:pt idx="2766">
                  <c:v>27.66</c:v>
                </c:pt>
                <c:pt idx="2767">
                  <c:v>27.67</c:v>
                </c:pt>
                <c:pt idx="2768">
                  <c:v>27.68</c:v>
                </c:pt>
                <c:pt idx="2769">
                  <c:v>27.69</c:v>
                </c:pt>
                <c:pt idx="2770">
                  <c:v>27.7</c:v>
                </c:pt>
                <c:pt idx="2771">
                  <c:v>27.71</c:v>
                </c:pt>
                <c:pt idx="2772">
                  <c:v>27.72</c:v>
                </c:pt>
                <c:pt idx="2773">
                  <c:v>27.73</c:v>
                </c:pt>
                <c:pt idx="2774">
                  <c:v>27.74</c:v>
                </c:pt>
                <c:pt idx="2775">
                  <c:v>27.75</c:v>
                </c:pt>
                <c:pt idx="2776">
                  <c:v>27.76</c:v>
                </c:pt>
                <c:pt idx="2777">
                  <c:v>27.77</c:v>
                </c:pt>
                <c:pt idx="2778">
                  <c:v>27.78</c:v>
                </c:pt>
                <c:pt idx="2779">
                  <c:v>27.79</c:v>
                </c:pt>
                <c:pt idx="2780">
                  <c:v>27.8</c:v>
                </c:pt>
                <c:pt idx="2781">
                  <c:v>27.81</c:v>
                </c:pt>
                <c:pt idx="2782">
                  <c:v>27.82</c:v>
                </c:pt>
                <c:pt idx="2783">
                  <c:v>27.83</c:v>
                </c:pt>
                <c:pt idx="2784">
                  <c:v>27.84</c:v>
                </c:pt>
                <c:pt idx="2785">
                  <c:v>27.85</c:v>
                </c:pt>
                <c:pt idx="2786">
                  <c:v>27.86</c:v>
                </c:pt>
                <c:pt idx="2787">
                  <c:v>27.87</c:v>
                </c:pt>
                <c:pt idx="2788">
                  <c:v>27.88</c:v>
                </c:pt>
                <c:pt idx="2789">
                  <c:v>27.89</c:v>
                </c:pt>
                <c:pt idx="2790">
                  <c:v>27.9</c:v>
                </c:pt>
                <c:pt idx="2791">
                  <c:v>27.91</c:v>
                </c:pt>
                <c:pt idx="2792">
                  <c:v>27.92</c:v>
                </c:pt>
                <c:pt idx="2793">
                  <c:v>27.93</c:v>
                </c:pt>
                <c:pt idx="2794">
                  <c:v>27.94</c:v>
                </c:pt>
                <c:pt idx="2795">
                  <c:v>27.95</c:v>
                </c:pt>
                <c:pt idx="2796">
                  <c:v>27.96</c:v>
                </c:pt>
                <c:pt idx="2797">
                  <c:v>27.97</c:v>
                </c:pt>
                <c:pt idx="2798">
                  <c:v>27.98</c:v>
                </c:pt>
                <c:pt idx="2799">
                  <c:v>27.99</c:v>
                </c:pt>
                <c:pt idx="2800">
                  <c:v>28</c:v>
                </c:pt>
                <c:pt idx="2801">
                  <c:v>28.01</c:v>
                </c:pt>
                <c:pt idx="2802">
                  <c:v>28.02</c:v>
                </c:pt>
                <c:pt idx="2803">
                  <c:v>28.03</c:v>
                </c:pt>
                <c:pt idx="2804">
                  <c:v>28.04</c:v>
                </c:pt>
                <c:pt idx="2805">
                  <c:v>28.05</c:v>
                </c:pt>
                <c:pt idx="2806">
                  <c:v>28.06</c:v>
                </c:pt>
                <c:pt idx="2807">
                  <c:v>28.07</c:v>
                </c:pt>
                <c:pt idx="2808">
                  <c:v>28.08</c:v>
                </c:pt>
                <c:pt idx="2809">
                  <c:v>28.09</c:v>
                </c:pt>
                <c:pt idx="2810">
                  <c:v>28.1</c:v>
                </c:pt>
                <c:pt idx="2811">
                  <c:v>28.11</c:v>
                </c:pt>
                <c:pt idx="2812">
                  <c:v>28.12</c:v>
                </c:pt>
                <c:pt idx="2813">
                  <c:v>28.13</c:v>
                </c:pt>
                <c:pt idx="2814">
                  <c:v>28.14</c:v>
                </c:pt>
                <c:pt idx="2815">
                  <c:v>28.15</c:v>
                </c:pt>
                <c:pt idx="2816">
                  <c:v>28.16</c:v>
                </c:pt>
                <c:pt idx="2817">
                  <c:v>28.17</c:v>
                </c:pt>
                <c:pt idx="2818">
                  <c:v>28.18</c:v>
                </c:pt>
                <c:pt idx="2819">
                  <c:v>28.19</c:v>
                </c:pt>
                <c:pt idx="2820">
                  <c:v>28.2</c:v>
                </c:pt>
                <c:pt idx="2821">
                  <c:v>28.21</c:v>
                </c:pt>
                <c:pt idx="2822">
                  <c:v>28.22</c:v>
                </c:pt>
                <c:pt idx="2823">
                  <c:v>28.23</c:v>
                </c:pt>
                <c:pt idx="2824">
                  <c:v>28.24</c:v>
                </c:pt>
                <c:pt idx="2825">
                  <c:v>28.25</c:v>
                </c:pt>
                <c:pt idx="2826">
                  <c:v>28.26</c:v>
                </c:pt>
                <c:pt idx="2827">
                  <c:v>28.27</c:v>
                </c:pt>
                <c:pt idx="2828">
                  <c:v>28.28</c:v>
                </c:pt>
                <c:pt idx="2829">
                  <c:v>28.29</c:v>
                </c:pt>
                <c:pt idx="2830">
                  <c:v>28.3</c:v>
                </c:pt>
                <c:pt idx="2831">
                  <c:v>28.31</c:v>
                </c:pt>
                <c:pt idx="2832">
                  <c:v>28.32</c:v>
                </c:pt>
                <c:pt idx="2833">
                  <c:v>28.33</c:v>
                </c:pt>
                <c:pt idx="2834">
                  <c:v>28.34</c:v>
                </c:pt>
                <c:pt idx="2835">
                  <c:v>28.35</c:v>
                </c:pt>
                <c:pt idx="2836">
                  <c:v>28.36</c:v>
                </c:pt>
                <c:pt idx="2837">
                  <c:v>28.37</c:v>
                </c:pt>
                <c:pt idx="2838">
                  <c:v>28.38</c:v>
                </c:pt>
                <c:pt idx="2839">
                  <c:v>28.39</c:v>
                </c:pt>
                <c:pt idx="2840">
                  <c:v>28.4</c:v>
                </c:pt>
                <c:pt idx="2841">
                  <c:v>28.41</c:v>
                </c:pt>
                <c:pt idx="2842">
                  <c:v>28.42</c:v>
                </c:pt>
                <c:pt idx="2843">
                  <c:v>28.43</c:v>
                </c:pt>
                <c:pt idx="2844">
                  <c:v>28.44</c:v>
                </c:pt>
                <c:pt idx="2845">
                  <c:v>28.45</c:v>
                </c:pt>
                <c:pt idx="2846">
                  <c:v>28.46</c:v>
                </c:pt>
                <c:pt idx="2847">
                  <c:v>28.47</c:v>
                </c:pt>
                <c:pt idx="2848">
                  <c:v>28.48</c:v>
                </c:pt>
                <c:pt idx="2849">
                  <c:v>28.49</c:v>
                </c:pt>
                <c:pt idx="2850">
                  <c:v>28.5</c:v>
                </c:pt>
                <c:pt idx="2851">
                  <c:v>28.51</c:v>
                </c:pt>
                <c:pt idx="2852">
                  <c:v>28.52</c:v>
                </c:pt>
                <c:pt idx="2853">
                  <c:v>28.53</c:v>
                </c:pt>
                <c:pt idx="2854">
                  <c:v>28.54</c:v>
                </c:pt>
                <c:pt idx="2855">
                  <c:v>28.55</c:v>
                </c:pt>
                <c:pt idx="2856">
                  <c:v>28.56</c:v>
                </c:pt>
                <c:pt idx="2857">
                  <c:v>28.57</c:v>
                </c:pt>
                <c:pt idx="2858">
                  <c:v>28.58</c:v>
                </c:pt>
                <c:pt idx="2859">
                  <c:v>28.59</c:v>
                </c:pt>
                <c:pt idx="2860">
                  <c:v>28.6</c:v>
                </c:pt>
                <c:pt idx="2861">
                  <c:v>28.61</c:v>
                </c:pt>
                <c:pt idx="2862">
                  <c:v>28.62</c:v>
                </c:pt>
                <c:pt idx="2863">
                  <c:v>28.63</c:v>
                </c:pt>
                <c:pt idx="2864">
                  <c:v>28.64</c:v>
                </c:pt>
                <c:pt idx="2865">
                  <c:v>28.65</c:v>
                </c:pt>
                <c:pt idx="2866">
                  <c:v>28.66</c:v>
                </c:pt>
                <c:pt idx="2867">
                  <c:v>28.67</c:v>
                </c:pt>
                <c:pt idx="2868">
                  <c:v>28.68</c:v>
                </c:pt>
                <c:pt idx="2869">
                  <c:v>28.69</c:v>
                </c:pt>
                <c:pt idx="2870">
                  <c:v>28.7</c:v>
                </c:pt>
                <c:pt idx="2871">
                  <c:v>28.71</c:v>
                </c:pt>
                <c:pt idx="2872">
                  <c:v>28.72</c:v>
                </c:pt>
                <c:pt idx="2873">
                  <c:v>28.73</c:v>
                </c:pt>
                <c:pt idx="2874">
                  <c:v>28.74</c:v>
                </c:pt>
                <c:pt idx="2875">
                  <c:v>28.75</c:v>
                </c:pt>
                <c:pt idx="2876">
                  <c:v>28.76</c:v>
                </c:pt>
                <c:pt idx="2877">
                  <c:v>28.77</c:v>
                </c:pt>
                <c:pt idx="2878">
                  <c:v>28.78</c:v>
                </c:pt>
                <c:pt idx="2879">
                  <c:v>28.79</c:v>
                </c:pt>
                <c:pt idx="2880">
                  <c:v>28.8</c:v>
                </c:pt>
                <c:pt idx="2881">
                  <c:v>28.81</c:v>
                </c:pt>
                <c:pt idx="2882">
                  <c:v>28.82</c:v>
                </c:pt>
                <c:pt idx="2883">
                  <c:v>28.83</c:v>
                </c:pt>
                <c:pt idx="2884">
                  <c:v>28.84</c:v>
                </c:pt>
                <c:pt idx="2885">
                  <c:v>28.85</c:v>
                </c:pt>
                <c:pt idx="2886">
                  <c:v>28.86</c:v>
                </c:pt>
                <c:pt idx="2887">
                  <c:v>28.87</c:v>
                </c:pt>
                <c:pt idx="2888">
                  <c:v>28.88</c:v>
                </c:pt>
                <c:pt idx="2889">
                  <c:v>28.89</c:v>
                </c:pt>
                <c:pt idx="2890">
                  <c:v>28.9</c:v>
                </c:pt>
                <c:pt idx="2891">
                  <c:v>28.91</c:v>
                </c:pt>
                <c:pt idx="2892">
                  <c:v>28.92</c:v>
                </c:pt>
                <c:pt idx="2893">
                  <c:v>28.93</c:v>
                </c:pt>
                <c:pt idx="2894">
                  <c:v>28.94</c:v>
                </c:pt>
                <c:pt idx="2895">
                  <c:v>28.95</c:v>
                </c:pt>
                <c:pt idx="2896">
                  <c:v>28.96</c:v>
                </c:pt>
                <c:pt idx="2897">
                  <c:v>28.97</c:v>
                </c:pt>
                <c:pt idx="2898">
                  <c:v>28.98</c:v>
                </c:pt>
                <c:pt idx="2899">
                  <c:v>28.99</c:v>
                </c:pt>
                <c:pt idx="2900">
                  <c:v>29</c:v>
                </c:pt>
                <c:pt idx="2901">
                  <c:v>29.01</c:v>
                </c:pt>
                <c:pt idx="2902">
                  <c:v>29.02</c:v>
                </c:pt>
                <c:pt idx="2903">
                  <c:v>29.03</c:v>
                </c:pt>
                <c:pt idx="2904">
                  <c:v>29.04</c:v>
                </c:pt>
                <c:pt idx="2905">
                  <c:v>29.05</c:v>
                </c:pt>
                <c:pt idx="2906">
                  <c:v>29.06</c:v>
                </c:pt>
                <c:pt idx="2907">
                  <c:v>29.07</c:v>
                </c:pt>
                <c:pt idx="2908">
                  <c:v>29.08</c:v>
                </c:pt>
                <c:pt idx="2909">
                  <c:v>29.09</c:v>
                </c:pt>
                <c:pt idx="2910">
                  <c:v>29.1</c:v>
                </c:pt>
                <c:pt idx="2911">
                  <c:v>29.11</c:v>
                </c:pt>
                <c:pt idx="2912">
                  <c:v>29.12</c:v>
                </c:pt>
                <c:pt idx="2913">
                  <c:v>29.13</c:v>
                </c:pt>
                <c:pt idx="2914">
                  <c:v>29.14</c:v>
                </c:pt>
                <c:pt idx="2915">
                  <c:v>29.15</c:v>
                </c:pt>
                <c:pt idx="2916">
                  <c:v>29.16</c:v>
                </c:pt>
                <c:pt idx="2917">
                  <c:v>29.17</c:v>
                </c:pt>
                <c:pt idx="2918">
                  <c:v>29.18</c:v>
                </c:pt>
                <c:pt idx="2919">
                  <c:v>29.19</c:v>
                </c:pt>
                <c:pt idx="2920">
                  <c:v>29.2</c:v>
                </c:pt>
                <c:pt idx="2921">
                  <c:v>29.21</c:v>
                </c:pt>
                <c:pt idx="2922">
                  <c:v>29.22</c:v>
                </c:pt>
                <c:pt idx="2923">
                  <c:v>29.23</c:v>
                </c:pt>
                <c:pt idx="2924">
                  <c:v>29.24</c:v>
                </c:pt>
                <c:pt idx="2925">
                  <c:v>29.25</c:v>
                </c:pt>
                <c:pt idx="2926">
                  <c:v>29.26</c:v>
                </c:pt>
                <c:pt idx="2927">
                  <c:v>29.27</c:v>
                </c:pt>
                <c:pt idx="2928">
                  <c:v>29.28</c:v>
                </c:pt>
                <c:pt idx="2929">
                  <c:v>29.29</c:v>
                </c:pt>
                <c:pt idx="2930">
                  <c:v>29.3</c:v>
                </c:pt>
                <c:pt idx="2931">
                  <c:v>29.31</c:v>
                </c:pt>
                <c:pt idx="2932">
                  <c:v>29.32</c:v>
                </c:pt>
                <c:pt idx="2933">
                  <c:v>29.33</c:v>
                </c:pt>
                <c:pt idx="2934">
                  <c:v>29.34</c:v>
                </c:pt>
                <c:pt idx="2935">
                  <c:v>29.35</c:v>
                </c:pt>
                <c:pt idx="2936">
                  <c:v>29.36</c:v>
                </c:pt>
                <c:pt idx="2937">
                  <c:v>29.37</c:v>
                </c:pt>
                <c:pt idx="2938">
                  <c:v>29.38</c:v>
                </c:pt>
                <c:pt idx="2939">
                  <c:v>29.39</c:v>
                </c:pt>
                <c:pt idx="2940">
                  <c:v>29.4</c:v>
                </c:pt>
                <c:pt idx="2941">
                  <c:v>29.41</c:v>
                </c:pt>
                <c:pt idx="2942">
                  <c:v>29.42</c:v>
                </c:pt>
                <c:pt idx="2943">
                  <c:v>29.43</c:v>
                </c:pt>
                <c:pt idx="2944">
                  <c:v>29.44</c:v>
                </c:pt>
                <c:pt idx="2945">
                  <c:v>29.45</c:v>
                </c:pt>
                <c:pt idx="2946">
                  <c:v>29.46</c:v>
                </c:pt>
                <c:pt idx="2947">
                  <c:v>29.47</c:v>
                </c:pt>
                <c:pt idx="2948">
                  <c:v>29.48</c:v>
                </c:pt>
                <c:pt idx="2949">
                  <c:v>29.49</c:v>
                </c:pt>
                <c:pt idx="2950">
                  <c:v>29.5</c:v>
                </c:pt>
                <c:pt idx="2951">
                  <c:v>29.51</c:v>
                </c:pt>
                <c:pt idx="2952">
                  <c:v>29.52</c:v>
                </c:pt>
                <c:pt idx="2953">
                  <c:v>29.53</c:v>
                </c:pt>
                <c:pt idx="2954">
                  <c:v>29.54</c:v>
                </c:pt>
                <c:pt idx="2955">
                  <c:v>29.55</c:v>
                </c:pt>
                <c:pt idx="2956">
                  <c:v>29.56</c:v>
                </c:pt>
                <c:pt idx="2957">
                  <c:v>29.57</c:v>
                </c:pt>
                <c:pt idx="2958">
                  <c:v>29.58</c:v>
                </c:pt>
                <c:pt idx="2959">
                  <c:v>29.59</c:v>
                </c:pt>
                <c:pt idx="2960">
                  <c:v>29.6</c:v>
                </c:pt>
                <c:pt idx="2961">
                  <c:v>29.61</c:v>
                </c:pt>
                <c:pt idx="2962">
                  <c:v>29.62</c:v>
                </c:pt>
                <c:pt idx="2963">
                  <c:v>29.63</c:v>
                </c:pt>
                <c:pt idx="2964">
                  <c:v>29.64</c:v>
                </c:pt>
                <c:pt idx="2965">
                  <c:v>29.65</c:v>
                </c:pt>
                <c:pt idx="2966">
                  <c:v>29.66</c:v>
                </c:pt>
                <c:pt idx="2967">
                  <c:v>29.67</c:v>
                </c:pt>
                <c:pt idx="2968">
                  <c:v>29.68</c:v>
                </c:pt>
                <c:pt idx="2969">
                  <c:v>29.69</c:v>
                </c:pt>
                <c:pt idx="2970">
                  <c:v>29.7</c:v>
                </c:pt>
                <c:pt idx="2971">
                  <c:v>29.71</c:v>
                </c:pt>
                <c:pt idx="2972">
                  <c:v>29.72</c:v>
                </c:pt>
                <c:pt idx="2973">
                  <c:v>29.73</c:v>
                </c:pt>
                <c:pt idx="2974">
                  <c:v>29.74</c:v>
                </c:pt>
                <c:pt idx="2975">
                  <c:v>29.75</c:v>
                </c:pt>
                <c:pt idx="2976">
                  <c:v>29.76</c:v>
                </c:pt>
                <c:pt idx="2977">
                  <c:v>29.77</c:v>
                </c:pt>
                <c:pt idx="2978">
                  <c:v>29.78</c:v>
                </c:pt>
                <c:pt idx="2979">
                  <c:v>29.79</c:v>
                </c:pt>
                <c:pt idx="2980">
                  <c:v>29.8</c:v>
                </c:pt>
                <c:pt idx="2981">
                  <c:v>29.81</c:v>
                </c:pt>
                <c:pt idx="2982">
                  <c:v>29.82</c:v>
                </c:pt>
                <c:pt idx="2983">
                  <c:v>29.83</c:v>
                </c:pt>
                <c:pt idx="2984">
                  <c:v>29.84</c:v>
                </c:pt>
                <c:pt idx="2985">
                  <c:v>29.85</c:v>
                </c:pt>
                <c:pt idx="2986">
                  <c:v>29.86</c:v>
                </c:pt>
                <c:pt idx="2987">
                  <c:v>29.87</c:v>
                </c:pt>
                <c:pt idx="2988">
                  <c:v>29.88</c:v>
                </c:pt>
                <c:pt idx="2989">
                  <c:v>29.89</c:v>
                </c:pt>
                <c:pt idx="2990">
                  <c:v>29.9</c:v>
                </c:pt>
                <c:pt idx="2991">
                  <c:v>29.91</c:v>
                </c:pt>
                <c:pt idx="2992">
                  <c:v>29.92</c:v>
                </c:pt>
                <c:pt idx="2993">
                  <c:v>29.93</c:v>
                </c:pt>
                <c:pt idx="2994">
                  <c:v>29.94</c:v>
                </c:pt>
                <c:pt idx="2995">
                  <c:v>29.95</c:v>
                </c:pt>
                <c:pt idx="2996">
                  <c:v>29.96</c:v>
                </c:pt>
                <c:pt idx="2997">
                  <c:v>29.97</c:v>
                </c:pt>
                <c:pt idx="2998">
                  <c:v>29.98</c:v>
                </c:pt>
                <c:pt idx="2999">
                  <c:v>29.99</c:v>
                </c:pt>
                <c:pt idx="3000">
                  <c:v>30</c:v>
                </c:pt>
                <c:pt idx="3001">
                  <c:v>30.01</c:v>
                </c:pt>
                <c:pt idx="3002">
                  <c:v>30.02</c:v>
                </c:pt>
                <c:pt idx="3003">
                  <c:v>30.03</c:v>
                </c:pt>
                <c:pt idx="3004">
                  <c:v>30.04</c:v>
                </c:pt>
                <c:pt idx="3005">
                  <c:v>30.05</c:v>
                </c:pt>
                <c:pt idx="3006">
                  <c:v>30.06</c:v>
                </c:pt>
                <c:pt idx="3007">
                  <c:v>30.07</c:v>
                </c:pt>
                <c:pt idx="3008">
                  <c:v>30.08</c:v>
                </c:pt>
                <c:pt idx="3009">
                  <c:v>30.09</c:v>
                </c:pt>
                <c:pt idx="3010">
                  <c:v>30.1</c:v>
                </c:pt>
                <c:pt idx="3011">
                  <c:v>30.11</c:v>
                </c:pt>
                <c:pt idx="3012">
                  <c:v>30.12</c:v>
                </c:pt>
                <c:pt idx="3013">
                  <c:v>30.13</c:v>
                </c:pt>
                <c:pt idx="3014">
                  <c:v>30.14</c:v>
                </c:pt>
                <c:pt idx="3015">
                  <c:v>30.15</c:v>
                </c:pt>
                <c:pt idx="3016">
                  <c:v>30.16</c:v>
                </c:pt>
                <c:pt idx="3017">
                  <c:v>30.17</c:v>
                </c:pt>
                <c:pt idx="3018">
                  <c:v>30.18</c:v>
                </c:pt>
                <c:pt idx="3019">
                  <c:v>30.19</c:v>
                </c:pt>
                <c:pt idx="3020">
                  <c:v>30.2</c:v>
                </c:pt>
                <c:pt idx="3021">
                  <c:v>30.21</c:v>
                </c:pt>
                <c:pt idx="3022">
                  <c:v>30.22</c:v>
                </c:pt>
                <c:pt idx="3023">
                  <c:v>30.23</c:v>
                </c:pt>
                <c:pt idx="3024">
                  <c:v>30.24</c:v>
                </c:pt>
                <c:pt idx="3025">
                  <c:v>30.25</c:v>
                </c:pt>
                <c:pt idx="3026">
                  <c:v>30.26</c:v>
                </c:pt>
                <c:pt idx="3027">
                  <c:v>30.27</c:v>
                </c:pt>
                <c:pt idx="3028">
                  <c:v>30.28</c:v>
                </c:pt>
                <c:pt idx="3029">
                  <c:v>30.29</c:v>
                </c:pt>
                <c:pt idx="3030">
                  <c:v>30.3</c:v>
                </c:pt>
                <c:pt idx="3031">
                  <c:v>30.31</c:v>
                </c:pt>
                <c:pt idx="3032">
                  <c:v>30.32</c:v>
                </c:pt>
                <c:pt idx="3033">
                  <c:v>30.33</c:v>
                </c:pt>
                <c:pt idx="3034">
                  <c:v>30.34</c:v>
                </c:pt>
                <c:pt idx="3035">
                  <c:v>30.35</c:v>
                </c:pt>
                <c:pt idx="3036">
                  <c:v>30.36</c:v>
                </c:pt>
                <c:pt idx="3037">
                  <c:v>30.37</c:v>
                </c:pt>
                <c:pt idx="3038">
                  <c:v>30.38</c:v>
                </c:pt>
                <c:pt idx="3039">
                  <c:v>30.39</c:v>
                </c:pt>
                <c:pt idx="3040">
                  <c:v>30.4</c:v>
                </c:pt>
                <c:pt idx="3041">
                  <c:v>30.41</c:v>
                </c:pt>
                <c:pt idx="3042">
                  <c:v>30.42</c:v>
                </c:pt>
                <c:pt idx="3043">
                  <c:v>30.43</c:v>
                </c:pt>
                <c:pt idx="3044">
                  <c:v>30.44</c:v>
                </c:pt>
                <c:pt idx="3045">
                  <c:v>30.45</c:v>
                </c:pt>
                <c:pt idx="3046">
                  <c:v>30.46</c:v>
                </c:pt>
                <c:pt idx="3047">
                  <c:v>30.47</c:v>
                </c:pt>
                <c:pt idx="3048">
                  <c:v>30.48</c:v>
                </c:pt>
                <c:pt idx="3049">
                  <c:v>30.49</c:v>
                </c:pt>
                <c:pt idx="3050">
                  <c:v>30.5</c:v>
                </c:pt>
                <c:pt idx="3051">
                  <c:v>30.51</c:v>
                </c:pt>
                <c:pt idx="3052">
                  <c:v>30.52</c:v>
                </c:pt>
                <c:pt idx="3053">
                  <c:v>30.53</c:v>
                </c:pt>
                <c:pt idx="3054">
                  <c:v>30.54</c:v>
                </c:pt>
                <c:pt idx="3055">
                  <c:v>30.55</c:v>
                </c:pt>
                <c:pt idx="3056">
                  <c:v>30.56</c:v>
                </c:pt>
                <c:pt idx="3057">
                  <c:v>30.57</c:v>
                </c:pt>
                <c:pt idx="3058">
                  <c:v>30.58</c:v>
                </c:pt>
                <c:pt idx="3059">
                  <c:v>30.59</c:v>
                </c:pt>
                <c:pt idx="3060">
                  <c:v>30.6</c:v>
                </c:pt>
                <c:pt idx="3061">
                  <c:v>30.61</c:v>
                </c:pt>
                <c:pt idx="3062">
                  <c:v>30.62</c:v>
                </c:pt>
                <c:pt idx="3063">
                  <c:v>30.63</c:v>
                </c:pt>
                <c:pt idx="3064">
                  <c:v>30.64</c:v>
                </c:pt>
                <c:pt idx="3065">
                  <c:v>30.65</c:v>
                </c:pt>
                <c:pt idx="3066">
                  <c:v>30.66</c:v>
                </c:pt>
                <c:pt idx="3067">
                  <c:v>30.67</c:v>
                </c:pt>
                <c:pt idx="3068">
                  <c:v>30.68</c:v>
                </c:pt>
                <c:pt idx="3069">
                  <c:v>30.69</c:v>
                </c:pt>
                <c:pt idx="3070">
                  <c:v>30.7</c:v>
                </c:pt>
                <c:pt idx="3071">
                  <c:v>30.71</c:v>
                </c:pt>
                <c:pt idx="3072">
                  <c:v>30.72</c:v>
                </c:pt>
                <c:pt idx="3073">
                  <c:v>30.73</c:v>
                </c:pt>
                <c:pt idx="3074">
                  <c:v>30.74</c:v>
                </c:pt>
                <c:pt idx="3075">
                  <c:v>30.75</c:v>
                </c:pt>
                <c:pt idx="3076">
                  <c:v>30.76</c:v>
                </c:pt>
                <c:pt idx="3077">
                  <c:v>30.77</c:v>
                </c:pt>
                <c:pt idx="3078">
                  <c:v>30.78</c:v>
                </c:pt>
                <c:pt idx="3079">
                  <c:v>30.79</c:v>
                </c:pt>
                <c:pt idx="3080">
                  <c:v>30.8</c:v>
                </c:pt>
                <c:pt idx="3081">
                  <c:v>30.81</c:v>
                </c:pt>
                <c:pt idx="3082">
                  <c:v>30.82</c:v>
                </c:pt>
                <c:pt idx="3083">
                  <c:v>30.83</c:v>
                </c:pt>
                <c:pt idx="3084">
                  <c:v>30.84</c:v>
                </c:pt>
                <c:pt idx="3085">
                  <c:v>30.85</c:v>
                </c:pt>
                <c:pt idx="3086">
                  <c:v>30.86</c:v>
                </c:pt>
                <c:pt idx="3087">
                  <c:v>30.87</c:v>
                </c:pt>
                <c:pt idx="3088">
                  <c:v>30.88</c:v>
                </c:pt>
                <c:pt idx="3089">
                  <c:v>30.89</c:v>
                </c:pt>
                <c:pt idx="3090">
                  <c:v>30.9</c:v>
                </c:pt>
                <c:pt idx="3091">
                  <c:v>30.91</c:v>
                </c:pt>
                <c:pt idx="3092">
                  <c:v>30.92</c:v>
                </c:pt>
                <c:pt idx="3093">
                  <c:v>30.93</c:v>
                </c:pt>
                <c:pt idx="3094">
                  <c:v>30.94</c:v>
                </c:pt>
                <c:pt idx="3095">
                  <c:v>30.95</c:v>
                </c:pt>
                <c:pt idx="3096">
                  <c:v>30.96</c:v>
                </c:pt>
                <c:pt idx="3097">
                  <c:v>30.97</c:v>
                </c:pt>
                <c:pt idx="3098">
                  <c:v>30.98</c:v>
                </c:pt>
                <c:pt idx="3099">
                  <c:v>30.99</c:v>
                </c:pt>
                <c:pt idx="3100">
                  <c:v>31</c:v>
                </c:pt>
                <c:pt idx="3101">
                  <c:v>31.01</c:v>
                </c:pt>
                <c:pt idx="3102">
                  <c:v>31.02</c:v>
                </c:pt>
                <c:pt idx="3103">
                  <c:v>31.03</c:v>
                </c:pt>
                <c:pt idx="3104">
                  <c:v>31.04</c:v>
                </c:pt>
                <c:pt idx="3105">
                  <c:v>31.05</c:v>
                </c:pt>
                <c:pt idx="3106">
                  <c:v>31.06</c:v>
                </c:pt>
                <c:pt idx="3107">
                  <c:v>31.07</c:v>
                </c:pt>
                <c:pt idx="3108">
                  <c:v>31.08</c:v>
                </c:pt>
                <c:pt idx="3109">
                  <c:v>31.09</c:v>
                </c:pt>
                <c:pt idx="3110">
                  <c:v>31.1</c:v>
                </c:pt>
                <c:pt idx="3111">
                  <c:v>31.11</c:v>
                </c:pt>
                <c:pt idx="3112">
                  <c:v>31.12</c:v>
                </c:pt>
                <c:pt idx="3113">
                  <c:v>31.13</c:v>
                </c:pt>
                <c:pt idx="3114">
                  <c:v>31.14</c:v>
                </c:pt>
                <c:pt idx="3115">
                  <c:v>31.15</c:v>
                </c:pt>
                <c:pt idx="3116">
                  <c:v>31.16</c:v>
                </c:pt>
                <c:pt idx="3117">
                  <c:v>31.17</c:v>
                </c:pt>
                <c:pt idx="3118">
                  <c:v>31.18</c:v>
                </c:pt>
                <c:pt idx="3119">
                  <c:v>31.19</c:v>
                </c:pt>
                <c:pt idx="3120">
                  <c:v>31.2</c:v>
                </c:pt>
                <c:pt idx="3121">
                  <c:v>31.21</c:v>
                </c:pt>
                <c:pt idx="3122">
                  <c:v>31.22</c:v>
                </c:pt>
                <c:pt idx="3123">
                  <c:v>31.23</c:v>
                </c:pt>
                <c:pt idx="3124">
                  <c:v>31.24</c:v>
                </c:pt>
                <c:pt idx="3125">
                  <c:v>31.25</c:v>
                </c:pt>
                <c:pt idx="3126">
                  <c:v>31.26</c:v>
                </c:pt>
                <c:pt idx="3127">
                  <c:v>31.27</c:v>
                </c:pt>
                <c:pt idx="3128">
                  <c:v>31.28</c:v>
                </c:pt>
                <c:pt idx="3129">
                  <c:v>31.29</c:v>
                </c:pt>
                <c:pt idx="3130">
                  <c:v>31.3</c:v>
                </c:pt>
                <c:pt idx="3131">
                  <c:v>31.31</c:v>
                </c:pt>
                <c:pt idx="3132">
                  <c:v>31.32</c:v>
                </c:pt>
                <c:pt idx="3133">
                  <c:v>31.33</c:v>
                </c:pt>
                <c:pt idx="3134">
                  <c:v>31.34</c:v>
                </c:pt>
                <c:pt idx="3135">
                  <c:v>31.35</c:v>
                </c:pt>
                <c:pt idx="3136">
                  <c:v>31.36</c:v>
                </c:pt>
                <c:pt idx="3137">
                  <c:v>31.37</c:v>
                </c:pt>
                <c:pt idx="3138">
                  <c:v>31.38</c:v>
                </c:pt>
                <c:pt idx="3139">
                  <c:v>31.39</c:v>
                </c:pt>
                <c:pt idx="3140">
                  <c:v>31.4</c:v>
                </c:pt>
                <c:pt idx="3141">
                  <c:v>31.41</c:v>
                </c:pt>
                <c:pt idx="3142">
                  <c:v>31.42</c:v>
                </c:pt>
                <c:pt idx="3143">
                  <c:v>31.43</c:v>
                </c:pt>
                <c:pt idx="3144">
                  <c:v>31.44</c:v>
                </c:pt>
                <c:pt idx="3145">
                  <c:v>31.45</c:v>
                </c:pt>
                <c:pt idx="3146">
                  <c:v>31.46</c:v>
                </c:pt>
                <c:pt idx="3147">
                  <c:v>31.47</c:v>
                </c:pt>
                <c:pt idx="3148">
                  <c:v>31.48</c:v>
                </c:pt>
                <c:pt idx="3149">
                  <c:v>31.49</c:v>
                </c:pt>
                <c:pt idx="3150">
                  <c:v>31.5</c:v>
                </c:pt>
                <c:pt idx="3151">
                  <c:v>31.51</c:v>
                </c:pt>
                <c:pt idx="3152">
                  <c:v>31.52</c:v>
                </c:pt>
                <c:pt idx="3153">
                  <c:v>31.53</c:v>
                </c:pt>
                <c:pt idx="3154">
                  <c:v>31.54</c:v>
                </c:pt>
                <c:pt idx="3155">
                  <c:v>31.55</c:v>
                </c:pt>
                <c:pt idx="3156">
                  <c:v>31.56</c:v>
                </c:pt>
                <c:pt idx="3157">
                  <c:v>31.57</c:v>
                </c:pt>
                <c:pt idx="3158">
                  <c:v>31.58</c:v>
                </c:pt>
                <c:pt idx="3159">
                  <c:v>31.59</c:v>
                </c:pt>
                <c:pt idx="3160">
                  <c:v>31.6</c:v>
                </c:pt>
                <c:pt idx="3161">
                  <c:v>31.61</c:v>
                </c:pt>
                <c:pt idx="3162">
                  <c:v>31.62</c:v>
                </c:pt>
                <c:pt idx="3163">
                  <c:v>31.63</c:v>
                </c:pt>
                <c:pt idx="3164">
                  <c:v>31.64</c:v>
                </c:pt>
                <c:pt idx="3165">
                  <c:v>31.65</c:v>
                </c:pt>
                <c:pt idx="3166">
                  <c:v>31.66</c:v>
                </c:pt>
                <c:pt idx="3167">
                  <c:v>31.67</c:v>
                </c:pt>
                <c:pt idx="3168">
                  <c:v>31.68</c:v>
                </c:pt>
                <c:pt idx="3169">
                  <c:v>31.69</c:v>
                </c:pt>
                <c:pt idx="3170">
                  <c:v>31.7</c:v>
                </c:pt>
                <c:pt idx="3171">
                  <c:v>31.71</c:v>
                </c:pt>
                <c:pt idx="3172">
                  <c:v>31.72</c:v>
                </c:pt>
                <c:pt idx="3173">
                  <c:v>31.73</c:v>
                </c:pt>
                <c:pt idx="3174">
                  <c:v>31.74</c:v>
                </c:pt>
                <c:pt idx="3175">
                  <c:v>31.75</c:v>
                </c:pt>
                <c:pt idx="3176">
                  <c:v>31.76</c:v>
                </c:pt>
                <c:pt idx="3177">
                  <c:v>31.77</c:v>
                </c:pt>
                <c:pt idx="3178">
                  <c:v>31.78</c:v>
                </c:pt>
                <c:pt idx="3179">
                  <c:v>31.79</c:v>
                </c:pt>
                <c:pt idx="3180">
                  <c:v>31.8</c:v>
                </c:pt>
                <c:pt idx="3181">
                  <c:v>31.81</c:v>
                </c:pt>
                <c:pt idx="3182">
                  <c:v>31.82</c:v>
                </c:pt>
                <c:pt idx="3183">
                  <c:v>31.83</c:v>
                </c:pt>
                <c:pt idx="3184">
                  <c:v>31.84</c:v>
                </c:pt>
                <c:pt idx="3185">
                  <c:v>31.85</c:v>
                </c:pt>
                <c:pt idx="3186">
                  <c:v>31.86</c:v>
                </c:pt>
                <c:pt idx="3187">
                  <c:v>31.87</c:v>
                </c:pt>
                <c:pt idx="3188">
                  <c:v>31.88</c:v>
                </c:pt>
                <c:pt idx="3189">
                  <c:v>31.89</c:v>
                </c:pt>
                <c:pt idx="3190">
                  <c:v>31.9</c:v>
                </c:pt>
                <c:pt idx="3191">
                  <c:v>31.91</c:v>
                </c:pt>
                <c:pt idx="3192">
                  <c:v>31.92</c:v>
                </c:pt>
                <c:pt idx="3193">
                  <c:v>31.93</c:v>
                </c:pt>
                <c:pt idx="3194">
                  <c:v>31.94</c:v>
                </c:pt>
                <c:pt idx="3195">
                  <c:v>31.95</c:v>
                </c:pt>
                <c:pt idx="3196">
                  <c:v>31.96</c:v>
                </c:pt>
                <c:pt idx="3197">
                  <c:v>31.97</c:v>
                </c:pt>
                <c:pt idx="3198">
                  <c:v>31.98</c:v>
                </c:pt>
                <c:pt idx="3199">
                  <c:v>31.99</c:v>
                </c:pt>
                <c:pt idx="3200">
                  <c:v>32</c:v>
                </c:pt>
                <c:pt idx="3201">
                  <c:v>32.01</c:v>
                </c:pt>
                <c:pt idx="3202">
                  <c:v>32.020000000000003</c:v>
                </c:pt>
                <c:pt idx="3203">
                  <c:v>32.03</c:v>
                </c:pt>
                <c:pt idx="3204">
                  <c:v>32.04</c:v>
                </c:pt>
                <c:pt idx="3205">
                  <c:v>32.049999999999997</c:v>
                </c:pt>
                <c:pt idx="3206">
                  <c:v>32.06</c:v>
                </c:pt>
                <c:pt idx="3207">
                  <c:v>32.07</c:v>
                </c:pt>
                <c:pt idx="3208">
                  <c:v>32.08</c:v>
                </c:pt>
                <c:pt idx="3209">
                  <c:v>32.090000000000003</c:v>
                </c:pt>
                <c:pt idx="3210">
                  <c:v>32.1</c:v>
                </c:pt>
                <c:pt idx="3211">
                  <c:v>32.11</c:v>
                </c:pt>
                <c:pt idx="3212">
                  <c:v>32.119999999999997</c:v>
                </c:pt>
                <c:pt idx="3213">
                  <c:v>32.130000000000003</c:v>
                </c:pt>
                <c:pt idx="3214">
                  <c:v>32.14</c:v>
                </c:pt>
                <c:pt idx="3215">
                  <c:v>32.15</c:v>
                </c:pt>
                <c:pt idx="3216">
                  <c:v>32.159999999999997</c:v>
                </c:pt>
                <c:pt idx="3217">
                  <c:v>32.17</c:v>
                </c:pt>
                <c:pt idx="3218">
                  <c:v>32.18</c:v>
                </c:pt>
                <c:pt idx="3219">
                  <c:v>32.19</c:v>
                </c:pt>
                <c:pt idx="3220">
                  <c:v>32.200000000000003</c:v>
                </c:pt>
                <c:pt idx="3221">
                  <c:v>32.21</c:v>
                </c:pt>
                <c:pt idx="3222">
                  <c:v>32.22</c:v>
                </c:pt>
                <c:pt idx="3223">
                  <c:v>32.229999999999997</c:v>
                </c:pt>
                <c:pt idx="3224">
                  <c:v>32.24</c:v>
                </c:pt>
                <c:pt idx="3225">
                  <c:v>32.25</c:v>
                </c:pt>
                <c:pt idx="3226">
                  <c:v>32.26</c:v>
                </c:pt>
                <c:pt idx="3227">
                  <c:v>32.270000000000003</c:v>
                </c:pt>
                <c:pt idx="3228">
                  <c:v>32.28</c:v>
                </c:pt>
                <c:pt idx="3229">
                  <c:v>32.29</c:v>
                </c:pt>
                <c:pt idx="3230">
                  <c:v>32.299999999999997</c:v>
                </c:pt>
                <c:pt idx="3231">
                  <c:v>32.31</c:v>
                </c:pt>
                <c:pt idx="3232">
                  <c:v>32.32</c:v>
                </c:pt>
                <c:pt idx="3233">
                  <c:v>32.33</c:v>
                </c:pt>
                <c:pt idx="3234">
                  <c:v>32.340000000000003</c:v>
                </c:pt>
                <c:pt idx="3235">
                  <c:v>32.35</c:v>
                </c:pt>
                <c:pt idx="3236">
                  <c:v>32.36</c:v>
                </c:pt>
                <c:pt idx="3237">
                  <c:v>32.369999999999997</c:v>
                </c:pt>
                <c:pt idx="3238">
                  <c:v>32.380000000000003</c:v>
                </c:pt>
                <c:pt idx="3239">
                  <c:v>32.39</c:v>
                </c:pt>
                <c:pt idx="3240">
                  <c:v>32.4</c:v>
                </c:pt>
                <c:pt idx="3241">
                  <c:v>32.409999999999997</c:v>
                </c:pt>
                <c:pt idx="3242">
                  <c:v>32.42</c:v>
                </c:pt>
                <c:pt idx="3243">
                  <c:v>32.43</c:v>
                </c:pt>
                <c:pt idx="3244">
                  <c:v>32.44</c:v>
                </c:pt>
                <c:pt idx="3245">
                  <c:v>32.450000000000003</c:v>
                </c:pt>
                <c:pt idx="3246">
                  <c:v>32.46</c:v>
                </c:pt>
                <c:pt idx="3247">
                  <c:v>32.47</c:v>
                </c:pt>
                <c:pt idx="3248">
                  <c:v>32.479999999999997</c:v>
                </c:pt>
                <c:pt idx="3249">
                  <c:v>32.49</c:v>
                </c:pt>
                <c:pt idx="3250">
                  <c:v>32.5</c:v>
                </c:pt>
                <c:pt idx="3251">
                  <c:v>32.51</c:v>
                </c:pt>
                <c:pt idx="3252">
                  <c:v>32.520000000000003</c:v>
                </c:pt>
                <c:pt idx="3253">
                  <c:v>32.53</c:v>
                </c:pt>
                <c:pt idx="3254">
                  <c:v>32.54</c:v>
                </c:pt>
                <c:pt idx="3255">
                  <c:v>32.549999999999997</c:v>
                </c:pt>
                <c:pt idx="3256">
                  <c:v>32.56</c:v>
                </c:pt>
                <c:pt idx="3257">
                  <c:v>32.57</c:v>
                </c:pt>
                <c:pt idx="3258">
                  <c:v>32.58</c:v>
                </c:pt>
                <c:pt idx="3259">
                  <c:v>32.590000000000003</c:v>
                </c:pt>
                <c:pt idx="3260">
                  <c:v>32.6</c:v>
                </c:pt>
                <c:pt idx="3261">
                  <c:v>32.61</c:v>
                </c:pt>
                <c:pt idx="3262">
                  <c:v>32.619999999999997</c:v>
                </c:pt>
                <c:pt idx="3263">
                  <c:v>32.630000000000003</c:v>
                </c:pt>
                <c:pt idx="3264">
                  <c:v>32.64</c:v>
                </c:pt>
                <c:pt idx="3265">
                  <c:v>32.65</c:v>
                </c:pt>
                <c:pt idx="3266">
                  <c:v>32.659999999999997</c:v>
                </c:pt>
                <c:pt idx="3267">
                  <c:v>32.67</c:v>
                </c:pt>
                <c:pt idx="3268">
                  <c:v>32.68</c:v>
                </c:pt>
                <c:pt idx="3269">
                  <c:v>32.69</c:v>
                </c:pt>
                <c:pt idx="3270">
                  <c:v>32.700000000000003</c:v>
                </c:pt>
                <c:pt idx="3271">
                  <c:v>32.71</c:v>
                </c:pt>
                <c:pt idx="3272">
                  <c:v>32.72</c:v>
                </c:pt>
                <c:pt idx="3273">
                  <c:v>32.729999999999997</c:v>
                </c:pt>
                <c:pt idx="3274">
                  <c:v>32.74</c:v>
                </c:pt>
                <c:pt idx="3275">
                  <c:v>32.75</c:v>
                </c:pt>
                <c:pt idx="3276">
                  <c:v>32.76</c:v>
                </c:pt>
                <c:pt idx="3277">
                  <c:v>32.770000000000003</c:v>
                </c:pt>
                <c:pt idx="3278">
                  <c:v>32.78</c:v>
                </c:pt>
                <c:pt idx="3279">
                  <c:v>32.79</c:v>
                </c:pt>
                <c:pt idx="3280">
                  <c:v>32.799999999999997</c:v>
                </c:pt>
                <c:pt idx="3281">
                  <c:v>32.81</c:v>
                </c:pt>
                <c:pt idx="3282">
                  <c:v>32.82</c:v>
                </c:pt>
                <c:pt idx="3283">
                  <c:v>32.83</c:v>
                </c:pt>
                <c:pt idx="3284">
                  <c:v>32.840000000000003</c:v>
                </c:pt>
                <c:pt idx="3285">
                  <c:v>32.85</c:v>
                </c:pt>
                <c:pt idx="3286">
                  <c:v>32.86</c:v>
                </c:pt>
                <c:pt idx="3287">
                  <c:v>32.869999999999997</c:v>
                </c:pt>
                <c:pt idx="3288">
                  <c:v>32.880000000000003</c:v>
                </c:pt>
                <c:pt idx="3289">
                  <c:v>32.89</c:v>
                </c:pt>
                <c:pt idx="3290">
                  <c:v>32.9</c:v>
                </c:pt>
                <c:pt idx="3291">
                  <c:v>32.909999999999997</c:v>
                </c:pt>
                <c:pt idx="3292">
                  <c:v>32.92</c:v>
                </c:pt>
                <c:pt idx="3293">
                  <c:v>32.93</c:v>
                </c:pt>
                <c:pt idx="3294">
                  <c:v>32.94</c:v>
                </c:pt>
                <c:pt idx="3295">
                  <c:v>32.950000000000003</c:v>
                </c:pt>
                <c:pt idx="3296">
                  <c:v>32.96</c:v>
                </c:pt>
                <c:pt idx="3297">
                  <c:v>32.97</c:v>
                </c:pt>
                <c:pt idx="3298">
                  <c:v>32.979999999999997</c:v>
                </c:pt>
                <c:pt idx="3299">
                  <c:v>32.99</c:v>
                </c:pt>
                <c:pt idx="3300">
                  <c:v>33</c:v>
                </c:pt>
                <c:pt idx="3301">
                  <c:v>33.01</c:v>
                </c:pt>
                <c:pt idx="3302">
                  <c:v>33.020000000000003</c:v>
                </c:pt>
                <c:pt idx="3303">
                  <c:v>33.03</c:v>
                </c:pt>
                <c:pt idx="3304">
                  <c:v>33.04</c:v>
                </c:pt>
                <c:pt idx="3305">
                  <c:v>33.049999999999997</c:v>
                </c:pt>
                <c:pt idx="3306">
                  <c:v>33.06</c:v>
                </c:pt>
                <c:pt idx="3307">
                  <c:v>33.07</c:v>
                </c:pt>
                <c:pt idx="3308">
                  <c:v>33.08</c:v>
                </c:pt>
                <c:pt idx="3309">
                  <c:v>33.090000000000003</c:v>
                </c:pt>
                <c:pt idx="3310">
                  <c:v>33.1</c:v>
                </c:pt>
                <c:pt idx="3311">
                  <c:v>33.11</c:v>
                </c:pt>
                <c:pt idx="3312">
                  <c:v>33.119999999999997</c:v>
                </c:pt>
                <c:pt idx="3313">
                  <c:v>33.130000000000003</c:v>
                </c:pt>
                <c:pt idx="3314">
                  <c:v>33.14</c:v>
                </c:pt>
                <c:pt idx="3315">
                  <c:v>33.15</c:v>
                </c:pt>
                <c:pt idx="3316">
                  <c:v>33.159999999999997</c:v>
                </c:pt>
                <c:pt idx="3317">
                  <c:v>33.17</c:v>
                </c:pt>
                <c:pt idx="3318">
                  <c:v>33.18</c:v>
                </c:pt>
                <c:pt idx="3319">
                  <c:v>33.19</c:v>
                </c:pt>
                <c:pt idx="3320">
                  <c:v>33.200000000000003</c:v>
                </c:pt>
                <c:pt idx="3321">
                  <c:v>33.21</c:v>
                </c:pt>
                <c:pt idx="3322">
                  <c:v>33.22</c:v>
                </c:pt>
                <c:pt idx="3323">
                  <c:v>33.229999999999997</c:v>
                </c:pt>
                <c:pt idx="3324">
                  <c:v>33.24</c:v>
                </c:pt>
                <c:pt idx="3325">
                  <c:v>33.25</c:v>
                </c:pt>
                <c:pt idx="3326">
                  <c:v>33.26</c:v>
                </c:pt>
                <c:pt idx="3327">
                  <c:v>33.270000000000003</c:v>
                </c:pt>
                <c:pt idx="3328">
                  <c:v>33.28</c:v>
                </c:pt>
                <c:pt idx="3329">
                  <c:v>33.29</c:v>
                </c:pt>
                <c:pt idx="3330">
                  <c:v>33.299999999999997</c:v>
                </c:pt>
                <c:pt idx="3331">
                  <c:v>33.31</c:v>
                </c:pt>
                <c:pt idx="3332">
                  <c:v>33.32</c:v>
                </c:pt>
                <c:pt idx="3333">
                  <c:v>33.33</c:v>
                </c:pt>
                <c:pt idx="3334">
                  <c:v>33.340000000000003</c:v>
                </c:pt>
                <c:pt idx="3335">
                  <c:v>33.35</c:v>
                </c:pt>
                <c:pt idx="3336">
                  <c:v>33.36</c:v>
                </c:pt>
                <c:pt idx="3337">
                  <c:v>33.369999999999997</c:v>
                </c:pt>
                <c:pt idx="3338">
                  <c:v>33.380000000000003</c:v>
                </c:pt>
                <c:pt idx="3339">
                  <c:v>33.39</c:v>
                </c:pt>
                <c:pt idx="3340">
                  <c:v>33.4</c:v>
                </c:pt>
                <c:pt idx="3341">
                  <c:v>33.409999999999997</c:v>
                </c:pt>
                <c:pt idx="3342">
                  <c:v>33.42</c:v>
                </c:pt>
                <c:pt idx="3343">
                  <c:v>33.43</c:v>
                </c:pt>
                <c:pt idx="3344">
                  <c:v>33.44</c:v>
                </c:pt>
                <c:pt idx="3345">
                  <c:v>33.450000000000003</c:v>
                </c:pt>
                <c:pt idx="3346">
                  <c:v>33.46</c:v>
                </c:pt>
                <c:pt idx="3347">
                  <c:v>33.47</c:v>
                </c:pt>
                <c:pt idx="3348">
                  <c:v>33.479999999999997</c:v>
                </c:pt>
                <c:pt idx="3349">
                  <c:v>33.49</c:v>
                </c:pt>
                <c:pt idx="3350">
                  <c:v>33.5</c:v>
                </c:pt>
                <c:pt idx="3351">
                  <c:v>33.51</c:v>
                </c:pt>
                <c:pt idx="3352">
                  <c:v>33.520000000000003</c:v>
                </c:pt>
                <c:pt idx="3353">
                  <c:v>33.53</c:v>
                </c:pt>
                <c:pt idx="3354">
                  <c:v>33.54</c:v>
                </c:pt>
                <c:pt idx="3355">
                  <c:v>33.549999999999997</c:v>
                </c:pt>
                <c:pt idx="3356">
                  <c:v>33.56</c:v>
                </c:pt>
                <c:pt idx="3357">
                  <c:v>33.57</c:v>
                </c:pt>
                <c:pt idx="3358">
                  <c:v>33.58</c:v>
                </c:pt>
                <c:pt idx="3359">
                  <c:v>33.590000000000003</c:v>
                </c:pt>
                <c:pt idx="3360">
                  <c:v>33.6</c:v>
                </c:pt>
                <c:pt idx="3361">
                  <c:v>33.61</c:v>
                </c:pt>
                <c:pt idx="3362">
                  <c:v>33.619999999999997</c:v>
                </c:pt>
                <c:pt idx="3363">
                  <c:v>33.630000000000003</c:v>
                </c:pt>
                <c:pt idx="3364">
                  <c:v>33.64</c:v>
                </c:pt>
                <c:pt idx="3365">
                  <c:v>33.65</c:v>
                </c:pt>
                <c:pt idx="3366">
                  <c:v>33.659999999999997</c:v>
                </c:pt>
                <c:pt idx="3367">
                  <c:v>33.67</c:v>
                </c:pt>
                <c:pt idx="3368">
                  <c:v>33.68</c:v>
                </c:pt>
                <c:pt idx="3369">
                  <c:v>33.69</c:v>
                </c:pt>
                <c:pt idx="3370">
                  <c:v>33.700000000000003</c:v>
                </c:pt>
                <c:pt idx="3371">
                  <c:v>33.71</c:v>
                </c:pt>
                <c:pt idx="3372">
                  <c:v>33.72</c:v>
                </c:pt>
                <c:pt idx="3373">
                  <c:v>33.729999999999997</c:v>
                </c:pt>
                <c:pt idx="3374">
                  <c:v>33.74</c:v>
                </c:pt>
                <c:pt idx="3375">
                  <c:v>33.75</c:v>
                </c:pt>
                <c:pt idx="3376">
                  <c:v>33.76</c:v>
                </c:pt>
                <c:pt idx="3377">
                  <c:v>33.770000000000003</c:v>
                </c:pt>
                <c:pt idx="3378">
                  <c:v>33.78</c:v>
                </c:pt>
                <c:pt idx="3379">
                  <c:v>33.79</c:v>
                </c:pt>
                <c:pt idx="3380">
                  <c:v>33.799999999999997</c:v>
                </c:pt>
                <c:pt idx="3381">
                  <c:v>33.81</c:v>
                </c:pt>
                <c:pt idx="3382">
                  <c:v>33.82</c:v>
                </c:pt>
                <c:pt idx="3383">
                  <c:v>33.83</c:v>
                </c:pt>
                <c:pt idx="3384">
                  <c:v>33.840000000000003</c:v>
                </c:pt>
                <c:pt idx="3385">
                  <c:v>33.85</c:v>
                </c:pt>
                <c:pt idx="3386">
                  <c:v>33.86</c:v>
                </c:pt>
                <c:pt idx="3387">
                  <c:v>33.869999999999997</c:v>
                </c:pt>
                <c:pt idx="3388">
                  <c:v>33.880000000000003</c:v>
                </c:pt>
                <c:pt idx="3389">
                  <c:v>33.89</c:v>
                </c:pt>
                <c:pt idx="3390">
                  <c:v>33.9</c:v>
                </c:pt>
                <c:pt idx="3391">
                  <c:v>33.909999999999997</c:v>
                </c:pt>
                <c:pt idx="3392">
                  <c:v>33.92</c:v>
                </c:pt>
                <c:pt idx="3393">
                  <c:v>33.93</c:v>
                </c:pt>
                <c:pt idx="3394">
                  <c:v>33.94</c:v>
                </c:pt>
                <c:pt idx="3395">
                  <c:v>33.950000000000003</c:v>
                </c:pt>
                <c:pt idx="3396">
                  <c:v>33.96</c:v>
                </c:pt>
                <c:pt idx="3397">
                  <c:v>33.97</c:v>
                </c:pt>
                <c:pt idx="3398">
                  <c:v>33.979999999999997</c:v>
                </c:pt>
                <c:pt idx="3399">
                  <c:v>33.99</c:v>
                </c:pt>
                <c:pt idx="3400">
                  <c:v>34</c:v>
                </c:pt>
                <c:pt idx="3401">
                  <c:v>34.01</c:v>
                </c:pt>
                <c:pt idx="3402">
                  <c:v>34.020000000000003</c:v>
                </c:pt>
                <c:pt idx="3403">
                  <c:v>34.03</c:v>
                </c:pt>
                <c:pt idx="3404">
                  <c:v>34.04</c:v>
                </c:pt>
                <c:pt idx="3405">
                  <c:v>34.049999999999997</c:v>
                </c:pt>
                <c:pt idx="3406">
                  <c:v>34.06</c:v>
                </c:pt>
                <c:pt idx="3407">
                  <c:v>34.07</c:v>
                </c:pt>
                <c:pt idx="3408">
                  <c:v>34.08</c:v>
                </c:pt>
                <c:pt idx="3409">
                  <c:v>34.090000000000003</c:v>
                </c:pt>
                <c:pt idx="3410">
                  <c:v>34.1</c:v>
                </c:pt>
                <c:pt idx="3411">
                  <c:v>34.11</c:v>
                </c:pt>
                <c:pt idx="3412">
                  <c:v>34.119999999999997</c:v>
                </c:pt>
                <c:pt idx="3413">
                  <c:v>34.130000000000003</c:v>
                </c:pt>
                <c:pt idx="3414">
                  <c:v>34.14</c:v>
                </c:pt>
                <c:pt idx="3415">
                  <c:v>34.15</c:v>
                </c:pt>
                <c:pt idx="3416">
                  <c:v>34.159999999999997</c:v>
                </c:pt>
                <c:pt idx="3417">
                  <c:v>34.17</c:v>
                </c:pt>
                <c:pt idx="3418">
                  <c:v>34.18</c:v>
                </c:pt>
                <c:pt idx="3419">
                  <c:v>34.19</c:v>
                </c:pt>
                <c:pt idx="3420">
                  <c:v>34.200000000000003</c:v>
                </c:pt>
                <c:pt idx="3421">
                  <c:v>34.21</c:v>
                </c:pt>
                <c:pt idx="3422">
                  <c:v>34.22</c:v>
                </c:pt>
                <c:pt idx="3423">
                  <c:v>34.229999999999997</c:v>
                </c:pt>
                <c:pt idx="3424">
                  <c:v>34.24</c:v>
                </c:pt>
                <c:pt idx="3425">
                  <c:v>34.25</c:v>
                </c:pt>
                <c:pt idx="3426">
                  <c:v>34.26</c:v>
                </c:pt>
                <c:pt idx="3427">
                  <c:v>34.270000000000003</c:v>
                </c:pt>
                <c:pt idx="3428">
                  <c:v>34.28</c:v>
                </c:pt>
                <c:pt idx="3429">
                  <c:v>34.29</c:v>
                </c:pt>
                <c:pt idx="3430">
                  <c:v>34.299999999999997</c:v>
                </c:pt>
                <c:pt idx="3431">
                  <c:v>34.31</c:v>
                </c:pt>
                <c:pt idx="3432">
                  <c:v>34.32</c:v>
                </c:pt>
                <c:pt idx="3433">
                  <c:v>34.33</c:v>
                </c:pt>
                <c:pt idx="3434">
                  <c:v>34.340000000000003</c:v>
                </c:pt>
                <c:pt idx="3435">
                  <c:v>34.35</c:v>
                </c:pt>
                <c:pt idx="3436">
                  <c:v>34.36</c:v>
                </c:pt>
                <c:pt idx="3437">
                  <c:v>34.369999999999997</c:v>
                </c:pt>
                <c:pt idx="3438">
                  <c:v>34.380000000000003</c:v>
                </c:pt>
                <c:pt idx="3439">
                  <c:v>34.39</c:v>
                </c:pt>
                <c:pt idx="3440">
                  <c:v>34.4</c:v>
                </c:pt>
                <c:pt idx="3441">
                  <c:v>34.409999999999997</c:v>
                </c:pt>
                <c:pt idx="3442">
                  <c:v>34.42</c:v>
                </c:pt>
                <c:pt idx="3443">
                  <c:v>34.43</c:v>
                </c:pt>
                <c:pt idx="3444">
                  <c:v>34.44</c:v>
                </c:pt>
                <c:pt idx="3445">
                  <c:v>34.450000000000003</c:v>
                </c:pt>
                <c:pt idx="3446">
                  <c:v>34.46</c:v>
                </c:pt>
                <c:pt idx="3447">
                  <c:v>34.47</c:v>
                </c:pt>
                <c:pt idx="3448">
                  <c:v>34.479999999999997</c:v>
                </c:pt>
                <c:pt idx="3449">
                  <c:v>34.49</c:v>
                </c:pt>
                <c:pt idx="3450">
                  <c:v>34.5</c:v>
                </c:pt>
                <c:pt idx="3451">
                  <c:v>34.51</c:v>
                </c:pt>
                <c:pt idx="3452">
                  <c:v>34.520000000000003</c:v>
                </c:pt>
                <c:pt idx="3453">
                  <c:v>34.53</c:v>
                </c:pt>
                <c:pt idx="3454">
                  <c:v>34.54</c:v>
                </c:pt>
                <c:pt idx="3455">
                  <c:v>34.549999999999997</c:v>
                </c:pt>
                <c:pt idx="3456">
                  <c:v>34.56</c:v>
                </c:pt>
                <c:pt idx="3457">
                  <c:v>34.57</c:v>
                </c:pt>
                <c:pt idx="3458">
                  <c:v>34.58</c:v>
                </c:pt>
                <c:pt idx="3459">
                  <c:v>34.590000000000003</c:v>
                </c:pt>
                <c:pt idx="3460">
                  <c:v>34.6</c:v>
                </c:pt>
                <c:pt idx="3461">
                  <c:v>34.61</c:v>
                </c:pt>
                <c:pt idx="3462">
                  <c:v>34.619999999999997</c:v>
                </c:pt>
                <c:pt idx="3463">
                  <c:v>34.630000000000003</c:v>
                </c:pt>
                <c:pt idx="3464">
                  <c:v>34.64</c:v>
                </c:pt>
                <c:pt idx="3465">
                  <c:v>34.65</c:v>
                </c:pt>
                <c:pt idx="3466">
                  <c:v>34.659999999999997</c:v>
                </c:pt>
                <c:pt idx="3467">
                  <c:v>34.67</c:v>
                </c:pt>
                <c:pt idx="3468">
                  <c:v>34.68</c:v>
                </c:pt>
                <c:pt idx="3469">
                  <c:v>34.69</c:v>
                </c:pt>
                <c:pt idx="3470">
                  <c:v>34.700000000000003</c:v>
                </c:pt>
                <c:pt idx="3471">
                  <c:v>34.71</c:v>
                </c:pt>
                <c:pt idx="3472">
                  <c:v>34.72</c:v>
                </c:pt>
                <c:pt idx="3473">
                  <c:v>34.729999999999997</c:v>
                </c:pt>
                <c:pt idx="3474">
                  <c:v>34.74</c:v>
                </c:pt>
                <c:pt idx="3475">
                  <c:v>34.75</c:v>
                </c:pt>
                <c:pt idx="3476">
                  <c:v>34.76</c:v>
                </c:pt>
                <c:pt idx="3477">
                  <c:v>34.770000000000003</c:v>
                </c:pt>
                <c:pt idx="3478">
                  <c:v>34.78</c:v>
                </c:pt>
                <c:pt idx="3479">
                  <c:v>34.79</c:v>
                </c:pt>
                <c:pt idx="3480">
                  <c:v>34.799999999999997</c:v>
                </c:pt>
                <c:pt idx="3481">
                  <c:v>34.81</c:v>
                </c:pt>
                <c:pt idx="3482">
                  <c:v>34.82</c:v>
                </c:pt>
                <c:pt idx="3483">
                  <c:v>34.83</c:v>
                </c:pt>
                <c:pt idx="3484">
                  <c:v>34.840000000000003</c:v>
                </c:pt>
                <c:pt idx="3485">
                  <c:v>34.85</c:v>
                </c:pt>
                <c:pt idx="3486">
                  <c:v>34.86</c:v>
                </c:pt>
                <c:pt idx="3487">
                  <c:v>34.869999999999997</c:v>
                </c:pt>
                <c:pt idx="3488">
                  <c:v>34.880000000000003</c:v>
                </c:pt>
                <c:pt idx="3489">
                  <c:v>34.89</c:v>
                </c:pt>
                <c:pt idx="3490">
                  <c:v>34.9</c:v>
                </c:pt>
                <c:pt idx="3491">
                  <c:v>34.909999999999997</c:v>
                </c:pt>
                <c:pt idx="3492">
                  <c:v>34.92</c:v>
                </c:pt>
                <c:pt idx="3493">
                  <c:v>34.93</c:v>
                </c:pt>
                <c:pt idx="3494">
                  <c:v>34.94</c:v>
                </c:pt>
                <c:pt idx="3495">
                  <c:v>34.950000000000003</c:v>
                </c:pt>
                <c:pt idx="3496">
                  <c:v>34.96</c:v>
                </c:pt>
                <c:pt idx="3497">
                  <c:v>34.97</c:v>
                </c:pt>
                <c:pt idx="3498">
                  <c:v>34.979999999999997</c:v>
                </c:pt>
                <c:pt idx="3499">
                  <c:v>34.99</c:v>
                </c:pt>
                <c:pt idx="3500">
                  <c:v>35</c:v>
                </c:pt>
                <c:pt idx="3501">
                  <c:v>35.01</c:v>
                </c:pt>
                <c:pt idx="3502">
                  <c:v>35.020000000000003</c:v>
                </c:pt>
                <c:pt idx="3503">
                  <c:v>35.03</c:v>
                </c:pt>
                <c:pt idx="3504">
                  <c:v>35.04</c:v>
                </c:pt>
                <c:pt idx="3505">
                  <c:v>35.049999999999997</c:v>
                </c:pt>
                <c:pt idx="3506">
                  <c:v>35.06</c:v>
                </c:pt>
                <c:pt idx="3507">
                  <c:v>35.07</c:v>
                </c:pt>
                <c:pt idx="3508">
                  <c:v>35.08</c:v>
                </c:pt>
                <c:pt idx="3509">
                  <c:v>35.090000000000003</c:v>
                </c:pt>
                <c:pt idx="3510">
                  <c:v>35.1</c:v>
                </c:pt>
                <c:pt idx="3511">
                  <c:v>35.11</c:v>
                </c:pt>
                <c:pt idx="3512">
                  <c:v>35.119999999999997</c:v>
                </c:pt>
                <c:pt idx="3513">
                  <c:v>35.130000000000003</c:v>
                </c:pt>
                <c:pt idx="3514">
                  <c:v>35.14</c:v>
                </c:pt>
                <c:pt idx="3515">
                  <c:v>35.15</c:v>
                </c:pt>
                <c:pt idx="3516">
                  <c:v>35.159999999999997</c:v>
                </c:pt>
                <c:pt idx="3517">
                  <c:v>35.17</c:v>
                </c:pt>
                <c:pt idx="3518">
                  <c:v>35.18</c:v>
                </c:pt>
                <c:pt idx="3519">
                  <c:v>35.19</c:v>
                </c:pt>
                <c:pt idx="3520">
                  <c:v>35.200000000000003</c:v>
                </c:pt>
                <c:pt idx="3521">
                  <c:v>35.21</c:v>
                </c:pt>
                <c:pt idx="3522">
                  <c:v>35.22</c:v>
                </c:pt>
                <c:pt idx="3523">
                  <c:v>35.229999999999997</c:v>
                </c:pt>
                <c:pt idx="3524">
                  <c:v>35.24</c:v>
                </c:pt>
                <c:pt idx="3525">
                  <c:v>35.25</c:v>
                </c:pt>
                <c:pt idx="3526">
                  <c:v>35.26</c:v>
                </c:pt>
                <c:pt idx="3527">
                  <c:v>35.270000000000003</c:v>
                </c:pt>
                <c:pt idx="3528">
                  <c:v>35.28</c:v>
                </c:pt>
                <c:pt idx="3529">
                  <c:v>35.29</c:v>
                </c:pt>
                <c:pt idx="3530">
                  <c:v>35.299999999999997</c:v>
                </c:pt>
                <c:pt idx="3531">
                  <c:v>35.31</c:v>
                </c:pt>
                <c:pt idx="3532">
                  <c:v>35.32</c:v>
                </c:pt>
                <c:pt idx="3533">
                  <c:v>35.33</c:v>
                </c:pt>
                <c:pt idx="3534">
                  <c:v>35.340000000000003</c:v>
                </c:pt>
                <c:pt idx="3535">
                  <c:v>35.35</c:v>
                </c:pt>
                <c:pt idx="3536">
                  <c:v>35.36</c:v>
                </c:pt>
                <c:pt idx="3537">
                  <c:v>35.369999999999997</c:v>
                </c:pt>
                <c:pt idx="3538">
                  <c:v>35.380000000000003</c:v>
                </c:pt>
                <c:pt idx="3539">
                  <c:v>35.39</c:v>
                </c:pt>
                <c:pt idx="3540">
                  <c:v>35.4</c:v>
                </c:pt>
                <c:pt idx="3541">
                  <c:v>35.409999999999997</c:v>
                </c:pt>
                <c:pt idx="3542">
                  <c:v>35.42</c:v>
                </c:pt>
                <c:pt idx="3543">
                  <c:v>35.43</c:v>
                </c:pt>
                <c:pt idx="3544">
                  <c:v>35.44</c:v>
                </c:pt>
                <c:pt idx="3545">
                  <c:v>35.450000000000003</c:v>
                </c:pt>
                <c:pt idx="3546">
                  <c:v>35.46</c:v>
                </c:pt>
                <c:pt idx="3547">
                  <c:v>35.47</c:v>
                </c:pt>
                <c:pt idx="3548">
                  <c:v>35.479999999999997</c:v>
                </c:pt>
                <c:pt idx="3549">
                  <c:v>35.49</c:v>
                </c:pt>
                <c:pt idx="3550">
                  <c:v>35.5</c:v>
                </c:pt>
                <c:pt idx="3551">
                  <c:v>35.51</c:v>
                </c:pt>
                <c:pt idx="3552">
                  <c:v>35.520000000000003</c:v>
                </c:pt>
                <c:pt idx="3553">
                  <c:v>35.53</c:v>
                </c:pt>
                <c:pt idx="3554">
                  <c:v>35.54</c:v>
                </c:pt>
                <c:pt idx="3555">
                  <c:v>35.549999999999997</c:v>
                </c:pt>
                <c:pt idx="3556">
                  <c:v>35.56</c:v>
                </c:pt>
                <c:pt idx="3557">
                  <c:v>35.57</c:v>
                </c:pt>
                <c:pt idx="3558">
                  <c:v>35.58</c:v>
                </c:pt>
                <c:pt idx="3559">
                  <c:v>35.590000000000003</c:v>
                </c:pt>
                <c:pt idx="3560">
                  <c:v>35.6</c:v>
                </c:pt>
                <c:pt idx="3561">
                  <c:v>35.61</c:v>
                </c:pt>
                <c:pt idx="3562">
                  <c:v>35.619999999999997</c:v>
                </c:pt>
                <c:pt idx="3563">
                  <c:v>35.630000000000003</c:v>
                </c:pt>
                <c:pt idx="3564">
                  <c:v>35.64</c:v>
                </c:pt>
                <c:pt idx="3565">
                  <c:v>35.65</c:v>
                </c:pt>
                <c:pt idx="3566">
                  <c:v>35.659999999999997</c:v>
                </c:pt>
                <c:pt idx="3567">
                  <c:v>35.67</c:v>
                </c:pt>
                <c:pt idx="3568">
                  <c:v>35.68</c:v>
                </c:pt>
                <c:pt idx="3569">
                  <c:v>35.69</c:v>
                </c:pt>
                <c:pt idx="3570">
                  <c:v>35.700000000000003</c:v>
                </c:pt>
                <c:pt idx="3571">
                  <c:v>35.71</c:v>
                </c:pt>
                <c:pt idx="3572">
                  <c:v>35.72</c:v>
                </c:pt>
                <c:pt idx="3573">
                  <c:v>35.729999999999997</c:v>
                </c:pt>
                <c:pt idx="3574">
                  <c:v>35.74</c:v>
                </c:pt>
                <c:pt idx="3575">
                  <c:v>35.75</c:v>
                </c:pt>
                <c:pt idx="3576">
                  <c:v>35.76</c:v>
                </c:pt>
                <c:pt idx="3577">
                  <c:v>35.770000000000003</c:v>
                </c:pt>
                <c:pt idx="3578">
                  <c:v>35.78</c:v>
                </c:pt>
                <c:pt idx="3579">
                  <c:v>35.79</c:v>
                </c:pt>
                <c:pt idx="3580">
                  <c:v>35.799999999999997</c:v>
                </c:pt>
                <c:pt idx="3581">
                  <c:v>35.81</c:v>
                </c:pt>
                <c:pt idx="3582">
                  <c:v>35.82</c:v>
                </c:pt>
                <c:pt idx="3583">
                  <c:v>35.83</c:v>
                </c:pt>
                <c:pt idx="3584">
                  <c:v>35.840000000000003</c:v>
                </c:pt>
                <c:pt idx="3585">
                  <c:v>35.85</c:v>
                </c:pt>
                <c:pt idx="3586">
                  <c:v>35.86</c:v>
                </c:pt>
                <c:pt idx="3587">
                  <c:v>35.869999999999997</c:v>
                </c:pt>
                <c:pt idx="3588">
                  <c:v>35.880000000000003</c:v>
                </c:pt>
                <c:pt idx="3589">
                  <c:v>35.89</c:v>
                </c:pt>
                <c:pt idx="3590">
                  <c:v>35.9</c:v>
                </c:pt>
                <c:pt idx="3591">
                  <c:v>35.909999999999997</c:v>
                </c:pt>
                <c:pt idx="3592">
                  <c:v>35.92</c:v>
                </c:pt>
                <c:pt idx="3593">
                  <c:v>35.93</c:v>
                </c:pt>
                <c:pt idx="3594">
                  <c:v>35.94</c:v>
                </c:pt>
                <c:pt idx="3595">
                  <c:v>35.950000000000003</c:v>
                </c:pt>
                <c:pt idx="3596">
                  <c:v>35.96</c:v>
                </c:pt>
                <c:pt idx="3597">
                  <c:v>35.97</c:v>
                </c:pt>
                <c:pt idx="3598">
                  <c:v>35.979999999999997</c:v>
                </c:pt>
                <c:pt idx="3599">
                  <c:v>35.99</c:v>
                </c:pt>
                <c:pt idx="3600">
                  <c:v>36</c:v>
                </c:pt>
                <c:pt idx="3601">
                  <c:v>36.01</c:v>
                </c:pt>
                <c:pt idx="3602">
                  <c:v>36.020000000000003</c:v>
                </c:pt>
                <c:pt idx="3603">
                  <c:v>36.03</c:v>
                </c:pt>
                <c:pt idx="3604">
                  <c:v>36.04</c:v>
                </c:pt>
                <c:pt idx="3605">
                  <c:v>36.049999999999997</c:v>
                </c:pt>
                <c:pt idx="3606">
                  <c:v>36.06</c:v>
                </c:pt>
                <c:pt idx="3607">
                  <c:v>36.07</c:v>
                </c:pt>
                <c:pt idx="3608">
                  <c:v>36.08</c:v>
                </c:pt>
                <c:pt idx="3609">
                  <c:v>36.090000000000003</c:v>
                </c:pt>
                <c:pt idx="3610">
                  <c:v>36.1</c:v>
                </c:pt>
                <c:pt idx="3611">
                  <c:v>36.11</c:v>
                </c:pt>
                <c:pt idx="3612">
                  <c:v>36.119999999999997</c:v>
                </c:pt>
                <c:pt idx="3613">
                  <c:v>36.130000000000003</c:v>
                </c:pt>
                <c:pt idx="3614">
                  <c:v>36.14</c:v>
                </c:pt>
                <c:pt idx="3615">
                  <c:v>36.15</c:v>
                </c:pt>
                <c:pt idx="3616">
                  <c:v>36.159999999999997</c:v>
                </c:pt>
                <c:pt idx="3617">
                  <c:v>36.17</c:v>
                </c:pt>
                <c:pt idx="3618">
                  <c:v>36.18</c:v>
                </c:pt>
                <c:pt idx="3619">
                  <c:v>36.19</c:v>
                </c:pt>
                <c:pt idx="3620">
                  <c:v>36.200000000000003</c:v>
                </c:pt>
                <c:pt idx="3621">
                  <c:v>36.21</c:v>
                </c:pt>
                <c:pt idx="3622">
                  <c:v>36.22</c:v>
                </c:pt>
                <c:pt idx="3623">
                  <c:v>36.229999999999997</c:v>
                </c:pt>
                <c:pt idx="3624">
                  <c:v>36.24</c:v>
                </c:pt>
                <c:pt idx="3625">
                  <c:v>36.25</c:v>
                </c:pt>
                <c:pt idx="3626">
                  <c:v>36.26</c:v>
                </c:pt>
                <c:pt idx="3627">
                  <c:v>36.270000000000003</c:v>
                </c:pt>
                <c:pt idx="3628">
                  <c:v>36.28</c:v>
                </c:pt>
                <c:pt idx="3629">
                  <c:v>36.29</c:v>
                </c:pt>
                <c:pt idx="3630">
                  <c:v>36.299999999999997</c:v>
                </c:pt>
                <c:pt idx="3631">
                  <c:v>36.31</c:v>
                </c:pt>
                <c:pt idx="3632">
                  <c:v>36.32</c:v>
                </c:pt>
                <c:pt idx="3633">
                  <c:v>36.33</c:v>
                </c:pt>
                <c:pt idx="3634">
                  <c:v>36.340000000000003</c:v>
                </c:pt>
                <c:pt idx="3635">
                  <c:v>36.35</c:v>
                </c:pt>
                <c:pt idx="3636">
                  <c:v>36.36</c:v>
                </c:pt>
                <c:pt idx="3637">
                  <c:v>36.369999999999997</c:v>
                </c:pt>
                <c:pt idx="3638">
                  <c:v>36.380000000000003</c:v>
                </c:pt>
                <c:pt idx="3639">
                  <c:v>36.39</c:v>
                </c:pt>
                <c:pt idx="3640">
                  <c:v>36.4</c:v>
                </c:pt>
                <c:pt idx="3641">
                  <c:v>36.409999999999997</c:v>
                </c:pt>
                <c:pt idx="3642">
                  <c:v>36.42</c:v>
                </c:pt>
                <c:pt idx="3643">
                  <c:v>36.43</c:v>
                </c:pt>
                <c:pt idx="3644">
                  <c:v>36.44</c:v>
                </c:pt>
                <c:pt idx="3645">
                  <c:v>36.450000000000003</c:v>
                </c:pt>
                <c:pt idx="3646">
                  <c:v>36.46</c:v>
                </c:pt>
                <c:pt idx="3647">
                  <c:v>36.47</c:v>
                </c:pt>
                <c:pt idx="3648">
                  <c:v>36.479999999999997</c:v>
                </c:pt>
                <c:pt idx="3649">
                  <c:v>36.49</c:v>
                </c:pt>
                <c:pt idx="3650">
                  <c:v>36.5</c:v>
                </c:pt>
                <c:pt idx="3651">
                  <c:v>36.51</c:v>
                </c:pt>
                <c:pt idx="3652">
                  <c:v>36.520000000000003</c:v>
                </c:pt>
                <c:pt idx="3653">
                  <c:v>36.53</c:v>
                </c:pt>
                <c:pt idx="3654">
                  <c:v>36.54</c:v>
                </c:pt>
                <c:pt idx="3655">
                  <c:v>36.549999999999997</c:v>
                </c:pt>
                <c:pt idx="3656">
                  <c:v>36.56</c:v>
                </c:pt>
                <c:pt idx="3657">
                  <c:v>36.57</c:v>
                </c:pt>
                <c:pt idx="3658">
                  <c:v>36.58</c:v>
                </c:pt>
                <c:pt idx="3659">
                  <c:v>36.590000000000003</c:v>
                </c:pt>
                <c:pt idx="3660">
                  <c:v>36.6</c:v>
                </c:pt>
                <c:pt idx="3661">
                  <c:v>36.61</c:v>
                </c:pt>
                <c:pt idx="3662">
                  <c:v>36.619999999999997</c:v>
                </c:pt>
                <c:pt idx="3663">
                  <c:v>36.630000000000003</c:v>
                </c:pt>
                <c:pt idx="3664">
                  <c:v>36.64</c:v>
                </c:pt>
                <c:pt idx="3665">
                  <c:v>36.65</c:v>
                </c:pt>
                <c:pt idx="3666">
                  <c:v>36.659999999999997</c:v>
                </c:pt>
                <c:pt idx="3667">
                  <c:v>36.67</c:v>
                </c:pt>
                <c:pt idx="3668">
                  <c:v>36.68</c:v>
                </c:pt>
                <c:pt idx="3669">
                  <c:v>36.69</c:v>
                </c:pt>
                <c:pt idx="3670">
                  <c:v>36.700000000000003</c:v>
                </c:pt>
                <c:pt idx="3671">
                  <c:v>36.71</c:v>
                </c:pt>
                <c:pt idx="3672">
                  <c:v>36.72</c:v>
                </c:pt>
                <c:pt idx="3673">
                  <c:v>36.729999999999997</c:v>
                </c:pt>
                <c:pt idx="3674">
                  <c:v>36.74</c:v>
                </c:pt>
                <c:pt idx="3675">
                  <c:v>36.75</c:v>
                </c:pt>
                <c:pt idx="3676">
                  <c:v>36.76</c:v>
                </c:pt>
                <c:pt idx="3677">
                  <c:v>36.770000000000003</c:v>
                </c:pt>
                <c:pt idx="3678">
                  <c:v>36.78</c:v>
                </c:pt>
                <c:pt idx="3679">
                  <c:v>36.79</c:v>
                </c:pt>
                <c:pt idx="3680">
                  <c:v>36.799999999999997</c:v>
                </c:pt>
                <c:pt idx="3681">
                  <c:v>36.81</c:v>
                </c:pt>
                <c:pt idx="3682">
                  <c:v>36.82</c:v>
                </c:pt>
                <c:pt idx="3683">
                  <c:v>36.83</c:v>
                </c:pt>
                <c:pt idx="3684">
                  <c:v>36.840000000000003</c:v>
                </c:pt>
                <c:pt idx="3685">
                  <c:v>36.85</c:v>
                </c:pt>
                <c:pt idx="3686">
                  <c:v>36.86</c:v>
                </c:pt>
                <c:pt idx="3687">
                  <c:v>36.869999999999997</c:v>
                </c:pt>
                <c:pt idx="3688">
                  <c:v>36.880000000000003</c:v>
                </c:pt>
                <c:pt idx="3689">
                  <c:v>36.89</c:v>
                </c:pt>
                <c:pt idx="3690">
                  <c:v>36.9</c:v>
                </c:pt>
                <c:pt idx="3691">
                  <c:v>36.909999999999997</c:v>
                </c:pt>
                <c:pt idx="3692">
                  <c:v>36.92</c:v>
                </c:pt>
                <c:pt idx="3693">
                  <c:v>36.93</c:v>
                </c:pt>
                <c:pt idx="3694">
                  <c:v>36.94</c:v>
                </c:pt>
                <c:pt idx="3695">
                  <c:v>36.950000000000003</c:v>
                </c:pt>
                <c:pt idx="3696">
                  <c:v>36.96</c:v>
                </c:pt>
                <c:pt idx="3697">
                  <c:v>36.97</c:v>
                </c:pt>
                <c:pt idx="3698">
                  <c:v>36.979999999999997</c:v>
                </c:pt>
                <c:pt idx="3699">
                  <c:v>36.99</c:v>
                </c:pt>
                <c:pt idx="3700">
                  <c:v>37</c:v>
                </c:pt>
                <c:pt idx="3701">
                  <c:v>37.01</c:v>
                </c:pt>
                <c:pt idx="3702">
                  <c:v>37.020000000000003</c:v>
                </c:pt>
                <c:pt idx="3703">
                  <c:v>37.03</c:v>
                </c:pt>
                <c:pt idx="3704">
                  <c:v>37.04</c:v>
                </c:pt>
                <c:pt idx="3705">
                  <c:v>37.049999999999997</c:v>
                </c:pt>
                <c:pt idx="3706">
                  <c:v>37.06</c:v>
                </c:pt>
                <c:pt idx="3707">
                  <c:v>37.07</c:v>
                </c:pt>
                <c:pt idx="3708">
                  <c:v>37.08</c:v>
                </c:pt>
                <c:pt idx="3709">
                  <c:v>37.090000000000003</c:v>
                </c:pt>
                <c:pt idx="3710">
                  <c:v>37.1</c:v>
                </c:pt>
                <c:pt idx="3711">
                  <c:v>37.11</c:v>
                </c:pt>
                <c:pt idx="3712">
                  <c:v>37.119999999999997</c:v>
                </c:pt>
                <c:pt idx="3713">
                  <c:v>37.130000000000003</c:v>
                </c:pt>
                <c:pt idx="3714">
                  <c:v>37.14</c:v>
                </c:pt>
                <c:pt idx="3715">
                  <c:v>37.15</c:v>
                </c:pt>
                <c:pt idx="3716">
                  <c:v>37.159999999999997</c:v>
                </c:pt>
                <c:pt idx="3717">
                  <c:v>37.17</c:v>
                </c:pt>
                <c:pt idx="3718">
                  <c:v>37.18</c:v>
                </c:pt>
                <c:pt idx="3719">
                  <c:v>37.19</c:v>
                </c:pt>
                <c:pt idx="3720">
                  <c:v>37.200000000000003</c:v>
                </c:pt>
                <c:pt idx="3721">
                  <c:v>37.21</c:v>
                </c:pt>
                <c:pt idx="3722">
                  <c:v>37.22</c:v>
                </c:pt>
                <c:pt idx="3723">
                  <c:v>37.229999999999997</c:v>
                </c:pt>
                <c:pt idx="3724">
                  <c:v>37.24</c:v>
                </c:pt>
                <c:pt idx="3725">
                  <c:v>37.25</c:v>
                </c:pt>
                <c:pt idx="3726">
                  <c:v>37.26</c:v>
                </c:pt>
                <c:pt idx="3727">
                  <c:v>37.270000000000003</c:v>
                </c:pt>
                <c:pt idx="3728">
                  <c:v>37.28</c:v>
                </c:pt>
                <c:pt idx="3729">
                  <c:v>37.29</c:v>
                </c:pt>
                <c:pt idx="3730">
                  <c:v>37.299999999999997</c:v>
                </c:pt>
                <c:pt idx="3731">
                  <c:v>37.31</c:v>
                </c:pt>
                <c:pt idx="3732">
                  <c:v>37.32</c:v>
                </c:pt>
                <c:pt idx="3733">
                  <c:v>37.33</c:v>
                </c:pt>
                <c:pt idx="3734">
                  <c:v>37.340000000000003</c:v>
                </c:pt>
                <c:pt idx="3735">
                  <c:v>37.35</c:v>
                </c:pt>
                <c:pt idx="3736">
                  <c:v>37.36</c:v>
                </c:pt>
                <c:pt idx="3737">
                  <c:v>37.369999999999997</c:v>
                </c:pt>
                <c:pt idx="3738">
                  <c:v>37.380000000000003</c:v>
                </c:pt>
                <c:pt idx="3739">
                  <c:v>37.39</c:v>
                </c:pt>
                <c:pt idx="3740">
                  <c:v>37.4</c:v>
                </c:pt>
                <c:pt idx="3741">
                  <c:v>37.409999999999997</c:v>
                </c:pt>
                <c:pt idx="3742">
                  <c:v>37.42</c:v>
                </c:pt>
                <c:pt idx="3743">
                  <c:v>37.43</c:v>
                </c:pt>
                <c:pt idx="3744">
                  <c:v>37.44</c:v>
                </c:pt>
                <c:pt idx="3745">
                  <c:v>37.450000000000003</c:v>
                </c:pt>
                <c:pt idx="3746">
                  <c:v>37.46</c:v>
                </c:pt>
                <c:pt idx="3747">
                  <c:v>37.47</c:v>
                </c:pt>
                <c:pt idx="3748">
                  <c:v>37.479999999999997</c:v>
                </c:pt>
                <c:pt idx="3749">
                  <c:v>37.49</c:v>
                </c:pt>
                <c:pt idx="3750">
                  <c:v>37.5</c:v>
                </c:pt>
                <c:pt idx="3751">
                  <c:v>37.51</c:v>
                </c:pt>
                <c:pt idx="3752">
                  <c:v>37.520000000000003</c:v>
                </c:pt>
                <c:pt idx="3753">
                  <c:v>37.53</c:v>
                </c:pt>
                <c:pt idx="3754">
                  <c:v>37.54</c:v>
                </c:pt>
                <c:pt idx="3755">
                  <c:v>37.549999999999997</c:v>
                </c:pt>
                <c:pt idx="3756">
                  <c:v>37.56</c:v>
                </c:pt>
                <c:pt idx="3757">
                  <c:v>37.57</c:v>
                </c:pt>
                <c:pt idx="3758">
                  <c:v>37.58</c:v>
                </c:pt>
                <c:pt idx="3759">
                  <c:v>37.590000000000003</c:v>
                </c:pt>
                <c:pt idx="3760">
                  <c:v>37.6</c:v>
                </c:pt>
                <c:pt idx="3761">
                  <c:v>37.61</c:v>
                </c:pt>
                <c:pt idx="3762">
                  <c:v>37.619999999999997</c:v>
                </c:pt>
                <c:pt idx="3763">
                  <c:v>37.630000000000003</c:v>
                </c:pt>
                <c:pt idx="3764">
                  <c:v>37.64</c:v>
                </c:pt>
                <c:pt idx="3765">
                  <c:v>37.65</c:v>
                </c:pt>
                <c:pt idx="3766">
                  <c:v>37.659999999999997</c:v>
                </c:pt>
                <c:pt idx="3767">
                  <c:v>37.67</c:v>
                </c:pt>
                <c:pt idx="3768">
                  <c:v>37.68</c:v>
                </c:pt>
                <c:pt idx="3769">
                  <c:v>37.69</c:v>
                </c:pt>
                <c:pt idx="3770">
                  <c:v>37.700000000000003</c:v>
                </c:pt>
                <c:pt idx="3771">
                  <c:v>37.71</c:v>
                </c:pt>
                <c:pt idx="3772">
                  <c:v>37.72</c:v>
                </c:pt>
                <c:pt idx="3773">
                  <c:v>37.729999999999997</c:v>
                </c:pt>
                <c:pt idx="3774">
                  <c:v>37.74</c:v>
                </c:pt>
                <c:pt idx="3775">
                  <c:v>37.75</c:v>
                </c:pt>
                <c:pt idx="3776">
                  <c:v>37.76</c:v>
                </c:pt>
                <c:pt idx="3777">
                  <c:v>37.770000000000003</c:v>
                </c:pt>
                <c:pt idx="3778">
                  <c:v>37.78</c:v>
                </c:pt>
                <c:pt idx="3779">
                  <c:v>37.79</c:v>
                </c:pt>
                <c:pt idx="3780">
                  <c:v>37.799999999999997</c:v>
                </c:pt>
                <c:pt idx="3781">
                  <c:v>37.81</c:v>
                </c:pt>
                <c:pt idx="3782">
                  <c:v>37.82</c:v>
                </c:pt>
                <c:pt idx="3783">
                  <c:v>37.83</c:v>
                </c:pt>
                <c:pt idx="3784">
                  <c:v>37.840000000000003</c:v>
                </c:pt>
                <c:pt idx="3785">
                  <c:v>37.85</c:v>
                </c:pt>
                <c:pt idx="3786">
                  <c:v>37.86</c:v>
                </c:pt>
                <c:pt idx="3787">
                  <c:v>37.869999999999997</c:v>
                </c:pt>
                <c:pt idx="3788">
                  <c:v>37.880000000000003</c:v>
                </c:pt>
                <c:pt idx="3789">
                  <c:v>37.89</c:v>
                </c:pt>
                <c:pt idx="3790">
                  <c:v>37.9</c:v>
                </c:pt>
                <c:pt idx="3791">
                  <c:v>37.909999999999997</c:v>
                </c:pt>
                <c:pt idx="3792">
                  <c:v>37.92</c:v>
                </c:pt>
                <c:pt idx="3793">
                  <c:v>37.93</c:v>
                </c:pt>
                <c:pt idx="3794">
                  <c:v>37.94</c:v>
                </c:pt>
                <c:pt idx="3795">
                  <c:v>37.950000000000003</c:v>
                </c:pt>
                <c:pt idx="3796">
                  <c:v>37.96</c:v>
                </c:pt>
                <c:pt idx="3797">
                  <c:v>37.97</c:v>
                </c:pt>
                <c:pt idx="3798">
                  <c:v>37.979999999999997</c:v>
                </c:pt>
                <c:pt idx="3799">
                  <c:v>37.99</c:v>
                </c:pt>
                <c:pt idx="3800">
                  <c:v>38</c:v>
                </c:pt>
                <c:pt idx="3801">
                  <c:v>38.01</c:v>
                </c:pt>
                <c:pt idx="3802">
                  <c:v>38.020000000000003</c:v>
                </c:pt>
                <c:pt idx="3803">
                  <c:v>38.03</c:v>
                </c:pt>
                <c:pt idx="3804">
                  <c:v>38.04</c:v>
                </c:pt>
                <c:pt idx="3805">
                  <c:v>38.049999999999997</c:v>
                </c:pt>
                <c:pt idx="3806">
                  <c:v>38.06</c:v>
                </c:pt>
                <c:pt idx="3807">
                  <c:v>38.07</c:v>
                </c:pt>
                <c:pt idx="3808">
                  <c:v>38.08</c:v>
                </c:pt>
                <c:pt idx="3809">
                  <c:v>38.090000000000003</c:v>
                </c:pt>
                <c:pt idx="3810">
                  <c:v>38.1</c:v>
                </c:pt>
                <c:pt idx="3811">
                  <c:v>38.11</c:v>
                </c:pt>
                <c:pt idx="3812">
                  <c:v>38.119999999999997</c:v>
                </c:pt>
                <c:pt idx="3813">
                  <c:v>38.130000000000003</c:v>
                </c:pt>
                <c:pt idx="3814">
                  <c:v>38.14</c:v>
                </c:pt>
                <c:pt idx="3815">
                  <c:v>38.15</c:v>
                </c:pt>
                <c:pt idx="3816">
                  <c:v>38.159999999999997</c:v>
                </c:pt>
                <c:pt idx="3817">
                  <c:v>38.17</c:v>
                </c:pt>
                <c:pt idx="3818">
                  <c:v>38.18</c:v>
                </c:pt>
                <c:pt idx="3819">
                  <c:v>38.19</c:v>
                </c:pt>
                <c:pt idx="3820">
                  <c:v>38.200000000000003</c:v>
                </c:pt>
                <c:pt idx="3821">
                  <c:v>38.21</c:v>
                </c:pt>
                <c:pt idx="3822">
                  <c:v>38.22</c:v>
                </c:pt>
                <c:pt idx="3823">
                  <c:v>38.229999999999997</c:v>
                </c:pt>
                <c:pt idx="3824">
                  <c:v>38.24</c:v>
                </c:pt>
                <c:pt idx="3825">
                  <c:v>38.25</c:v>
                </c:pt>
                <c:pt idx="3826">
                  <c:v>38.26</c:v>
                </c:pt>
                <c:pt idx="3827">
                  <c:v>38.270000000000003</c:v>
                </c:pt>
                <c:pt idx="3828">
                  <c:v>38.28</c:v>
                </c:pt>
                <c:pt idx="3829">
                  <c:v>38.29</c:v>
                </c:pt>
                <c:pt idx="3830">
                  <c:v>38.299999999999997</c:v>
                </c:pt>
                <c:pt idx="3831">
                  <c:v>38.31</c:v>
                </c:pt>
                <c:pt idx="3832">
                  <c:v>38.32</c:v>
                </c:pt>
                <c:pt idx="3833">
                  <c:v>38.33</c:v>
                </c:pt>
                <c:pt idx="3834">
                  <c:v>38.340000000000003</c:v>
                </c:pt>
                <c:pt idx="3835">
                  <c:v>38.35</c:v>
                </c:pt>
                <c:pt idx="3836">
                  <c:v>38.36</c:v>
                </c:pt>
                <c:pt idx="3837">
                  <c:v>38.369999999999997</c:v>
                </c:pt>
                <c:pt idx="3838">
                  <c:v>38.380000000000003</c:v>
                </c:pt>
                <c:pt idx="3839">
                  <c:v>38.39</c:v>
                </c:pt>
                <c:pt idx="3840">
                  <c:v>38.4</c:v>
                </c:pt>
                <c:pt idx="3841">
                  <c:v>38.409999999999997</c:v>
                </c:pt>
                <c:pt idx="3842">
                  <c:v>38.42</c:v>
                </c:pt>
                <c:pt idx="3843">
                  <c:v>38.43</c:v>
                </c:pt>
                <c:pt idx="3844">
                  <c:v>38.44</c:v>
                </c:pt>
                <c:pt idx="3845">
                  <c:v>38.450000000000003</c:v>
                </c:pt>
                <c:pt idx="3846">
                  <c:v>38.46</c:v>
                </c:pt>
                <c:pt idx="3847">
                  <c:v>38.47</c:v>
                </c:pt>
                <c:pt idx="3848">
                  <c:v>38.479999999999997</c:v>
                </c:pt>
                <c:pt idx="3849">
                  <c:v>38.49</c:v>
                </c:pt>
                <c:pt idx="3850">
                  <c:v>38.5</c:v>
                </c:pt>
                <c:pt idx="3851">
                  <c:v>38.51</c:v>
                </c:pt>
                <c:pt idx="3852">
                  <c:v>38.520000000000003</c:v>
                </c:pt>
                <c:pt idx="3853">
                  <c:v>38.53</c:v>
                </c:pt>
                <c:pt idx="3854">
                  <c:v>38.54</c:v>
                </c:pt>
                <c:pt idx="3855">
                  <c:v>38.549999999999997</c:v>
                </c:pt>
                <c:pt idx="3856">
                  <c:v>38.56</c:v>
                </c:pt>
                <c:pt idx="3857">
                  <c:v>38.57</c:v>
                </c:pt>
                <c:pt idx="3858">
                  <c:v>38.58</c:v>
                </c:pt>
                <c:pt idx="3859">
                  <c:v>38.590000000000003</c:v>
                </c:pt>
                <c:pt idx="3860">
                  <c:v>38.6</c:v>
                </c:pt>
                <c:pt idx="3861">
                  <c:v>38.61</c:v>
                </c:pt>
                <c:pt idx="3862">
                  <c:v>38.619999999999997</c:v>
                </c:pt>
                <c:pt idx="3863">
                  <c:v>38.630000000000003</c:v>
                </c:pt>
                <c:pt idx="3864">
                  <c:v>38.64</c:v>
                </c:pt>
                <c:pt idx="3865">
                  <c:v>38.65</c:v>
                </c:pt>
                <c:pt idx="3866">
                  <c:v>38.659999999999997</c:v>
                </c:pt>
                <c:pt idx="3867">
                  <c:v>38.67</c:v>
                </c:pt>
                <c:pt idx="3868">
                  <c:v>38.68</c:v>
                </c:pt>
                <c:pt idx="3869">
                  <c:v>38.69</c:v>
                </c:pt>
                <c:pt idx="3870">
                  <c:v>38.700000000000003</c:v>
                </c:pt>
                <c:pt idx="3871">
                  <c:v>38.71</c:v>
                </c:pt>
                <c:pt idx="3872">
                  <c:v>38.72</c:v>
                </c:pt>
                <c:pt idx="3873">
                  <c:v>38.729999999999997</c:v>
                </c:pt>
                <c:pt idx="3874">
                  <c:v>38.74</c:v>
                </c:pt>
                <c:pt idx="3875">
                  <c:v>38.75</c:v>
                </c:pt>
                <c:pt idx="3876">
                  <c:v>38.76</c:v>
                </c:pt>
                <c:pt idx="3877">
                  <c:v>38.770000000000003</c:v>
                </c:pt>
                <c:pt idx="3878">
                  <c:v>38.78</c:v>
                </c:pt>
                <c:pt idx="3879">
                  <c:v>38.79</c:v>
                </c:pt>
                <c:pt idx="3880">
                  <c:v>38.799999999999997</c:v>
                </c:pt>
                <c:pt idx="3881">
                  <c:v>38.81</c:v>
                </c:pt>
                <c:pt idx="3882">
                  <c:v>38.82</c:v>
                </c:pt>
                <c:pt idx="3883">
                  <c:v>38.83</c:v>
                </c:pt>
                <c:pt idx="3884">
                  <c:v>38.840000000000003</c:v>
                </c:pt>
                <c:pt idx="3885">
                  <c:v>38.85</c:v>
                </c:pt>
                <c:pt idx="3886">
                  <c:v>38.86</c:v>
                </c:pt>
                <c:pt idx="3887">
                  <c:v>38.869999999999997</c:v>
                </c:pt>
                <c:pt idx="3888">
                  <c:v>38.880000000000003</c:v>
                </c:pt>
                <c:pt idx="3889">
                  <c:v>38.89</c:v>
                </c:pt>
                <c:pt idx="3890">
                  <c:v>38.9</c:v>
                </c:pt>
                <c:pt idx="3891">
                  <c:v>38.909999999999997</c:v>
                </c:pt>
                <c:pt idx="3892">
                  <c:v>38.92</c:v>
                </c:pt>
                <c:pt idx="3893">
                  <c:v>38.93</c:v>
                </c:pt>
                <c:pt idx="3894">
                  <c:v>38.94</c:v>
                </c:pt>
                <c:pt idx="3895">
                  <c:v>38.950000000000003</c:v>
                </c:pt>
                <c:pt idx="3896">
                  <c:v>38.96</c:v>
                </c:pt>
                <c:pt idx="3897">
                  <c:v>38.97</c:v>
                </c:pt>
                <c:pt idx="3898">
                  <c:v>38.979999999999997</c:v>
                </c:pt>
                <c:pt idx="3899">
                  <c:v>38.99</c:v>
                </c:pt>
                <c:pt idx="3900">
                  <c:v>39</c:v>
                </c:pt>
                <c:pt idx="3901">
                  <c:v>39.01</c:v>
                </c:pt>
                <c:pt idx="3902">
                  <c:v>39.020000000000003</c:v>
                </c:pt>
                <c:pt idx="3903">
                  <c:v>39.03</c:v>
                </c:pt>
                <c:pt idx="3904">
                  <c:v>39.04</c:v>
                </c:pt>
                <c:pt idx="3905">
                  <c:v>39.049999999999997</c:v>
                </c:pt>
                <c:pt idx="3906">
                  <c:v>39.06</c:v>
                </c:pt>
                <c:pt idx="3907">
                  <c:v>39.07</c:v>
                </c:pt>
                <c:pt idx="3908">
                  <c:v>39.08</c:v>
                </c:pt>
                <c:pt idx="3909">
                  <c:v>39.090000000000003</c:v>
                </c:pt>
                <c:pt idx="3910">
                  <c:v>39.1</c:v>
                </c:pt>
                <c:pt idx="3911">
                  <c:v>39.11</c:v>
                </c:pt>
                <c:pt idx="3912">
                  <c:v>39.119999999999997</c:v>
                </c:pt>
                <c:pt idx="3913">
                  <c:v>39.130000000000003</c:v>
                </c:pt>
                <c:pt idx="3914">
                  <c:v>39.14</c:v>
                </c:pt>
                <c:pt idx="3915">
                  <c:v>39.15</c:v>
                </c:pt>
                <c:pt idx="3916">
                  <c:v>39.159999999999997</c:v>
                </c:pt>
                <c:pt idx="3917">
                  <c:v>39.17</c:v>
                </c:pt>
                <c:pt idx="3918">
                  <c:v>39.18</c:v>
                </c:pt>
                <c:pt idx="3919">
                  <c:v>39.19</c:v>
                </c:pt>
                <c:pt idx="3920">
                  <c:v>39.200000000000003</c:v>
                </c:pt>
                <c:pt idx="3921">
                  <c:v>39.21</c:v>
                </c:pt>
                <c:pt idx="3922">
                  <c:v>39.22</c:v>
                </c:pt>
                <c:pt idx="3923">
                  <c:v>39.229999999999997</c:v>
                </c:pt>
                <c:pt idx="3924">
                  <c:v>39.24</c:v>
                </c:pt>
                <c:pt idx="3925">
                  <c:v>39.25</c:v>
                </c:pt>
                <c:pt idx="3926">
                  <c:v>39.26</c:v>
                </c:pt>
                <c:pt idx="3927">
                  <c:v>39.270000000000003</c:v>
                </c:pt>
                <c:pt idx="3928">
                  <c:v>39.28</c:v>
                </c:pt>
                <c:pt idx="3929">
                  <c:v>39.29</c:v>
                </c:pt>
                <c:pt idx="3930">
                  <c:v>39.299999999999997</c:v>
                </c:pt>
                <c:pt idx="3931">
                  <c:v>39.31</c:v>
                </c:pt>
                <c:pt idx="3932">
                  <c:v>39.32</c:v>
                </c:pt>
                <c:pt idx="3933">
                  <c:v>39.33</c:v>
                </c:pt>
                <c:pt idx="3934">
                  <c:v>39.340000000000003</c:v>
                </c:pt>
                <c:pt idx="3935">
                  <c:v>39.35</c:v>
                </c:pt>
                <c:pt idx="3936">
                  <c:v>39.36</c:v>
                </c:pt>
                <c:pt idx="3937">
                  <c:v>39.369999999999997</c:v>
                </c:pt>
                <c:pt idx="3938">
                  <c:v>39.380000000000003</c:v>
                </c:pt>
                <c:pt idx="3939">
                  <c:v>39.39</c:v>
                </c:pt>
                <c:pt idx="3940">
                  <c:v>39.4</c:v>
                </c:pt>
                <c:pt idx="3941">
                  <c:v>39.409999999999997</c:v>
                </c:pt>
                <c:pt idx="3942">
                  <c:v>39.42</c:v>
                </c:pt>
                <c:pt idx="3943">
                  <c:v>39.43</c:v>
                </c:pt>
                <c:pt idx="3944">
                  <c:v>39.44</c:v>
                </c:pt>
                <c:pt idx="3945">
                  <c:v>39.450000000000003</c:v>
                </c:pt>
                <c:pt idx="3946">
                  <c:v>39.46</c:v>
                </c:pt>
                <c:pt idx="3947">
                  <c:v>39.47</c:v>
                </c:pt>
                <c:pt idx="3948">
                  <c:v>39.479999999999997</c:v>
                </c:pt>
                <c:pt idx="3949">
                  <c:v>39.49</c:v>
                </c:pt>
                <c:pt idx="3950">
                  <c:v>39.5</c:v>
                </c:pt>
                <c:pt idx="3951">
                  <c:v>39.51</c:v>
                </c:pt>
                <c:pt idx="3952">
                  <c:v>39.520000000000003</c:v>
                </c:pt>
                <c:pt idx="3953">
                  <c:v>39.53</c:v>
                </c:pt>
                <c:pt idx="3954">
                  <c:v>39.54</c:v>
                </c:pt>
                <c:pt idx="3955">
                  <c:v>39.549999999999997</c:v>
                </c:pt>
                <c:pt idx="3956">
                  <c:v>39.56</c:v>
                </c:pt>
                <c:pt idx="3957">
                  <c:v>39.57</c:v>
                </c:pt>
                <c:pt idx="3958">
                  <c:v>39.58</c:v>
                </c:pt>
                <c:pt idx="3959">
                  <c:v>39.590000000000003</c:v>
                </c:pt>
                <c:pt idx="3960">
                  <c:v>39.6</c:v>
                </c:pt>
                <c:pt idx="3961">
                  <c:v>39.61</c:v>
                </c:pt>
                <c:pt idx="3962">
                  <c:v>39.619999999999997</c:v>
                </c:pt>
                <c:pt idx="3963">
                  <c:v>39.630000000000003</c:v>
                </c:pt>
                <c:pt idx="3964">
                  <c:v>39.64</c:v>
                </c:pt>
                <c:pt idx="3965">
                  <c:v>39.65</c:v>
                </c:pt>
                <c:pt idx="3966">
                  <c:v>39.659999999999997</c:v>
                </c:pt>
                <c:pt idx="3967">
                  <c:v>39.67</c:v>
                </c:pt>
                <c:pt idx="3968">
                  <c:v>39.68</c:v>
                </c:pt>
                <c:pt idx="3969">
                  <c:v>39.69</c:v>
                </c:pt>
                <c:pt idx="3970">
                  <c:v>39.700000000000003</c:v>
                </c:pt>
                <c:pt idx="3971">
                  <c:v>39.71</c:v>
                </c:pt>
                <c:pt idx="3972">
                  <c:v>39.72</c:v>
                </c:pt>
                <c:pt idx="3973">
                  <c:v>39.729999999999997</c:v>
                </c:pt>
                <c:pt idx="3974">
                  <c:v>39.74</c:v>
                </c:pt>
                <c:pt idx="3975">
                  <c:v>39.75</c:v>
                </c:pt>
                <c:pt idx="3976">
                  <c:v>39.76</c:v>
                </c:pt>
                <c:pt idx="3977">
                  <c:v>39.770000000000003</c:v>
                </c:pt>
                <c:pt idx="3978">
                  <c:v>39.78</c:v>
                </c:pt>
                <c:pt idx="3979">
                  <c:v>39.79</c:v>
                </c:pt>
                <c:pt idx="3980">
                  <c:v>39.799999999999997</c:v>
                </c:pt>
                <c:pt idx="3981">
                  <c:v>39.81</c:v>
                </c:pt>
                <c:pt idx="3982">
                  <c:v>39.82</c:v>
                </c:pt>
                <c:pt idx="3983">
                  <c:v>39.83</c:v>
                </c:pt>
                <c:pt idx="3984">
                  <c:v>39.840000000000003</c:v>
                </c:pt>
                <c:pt idx="3985">
                  <c:v>39.85</c:v>
                </c:pt>
                <c:pt idx="3986">
                  <c:v>39.86</c:v>
                </c:pt>
                <c:pt idx="3987">
                  <c:v>39.869999999999997</c:v>
                </c:pt>
                <c:pt idx="3988">
                  <c:v>39.880000000000003</c:v>
                </c:pt>
                <c:pt idx="3989">
                  <c:v>39.89</c:v>
                </c:pt>
                <c:pt idx="3990">
                  <c:v>39.9</c:v>
                </c:pt>
                <c:pt idx="3991">
                  <c:v>39.909999999999997</c:v>
                </c:pt>
                <c:pt idx="3992">
                  <c:v>39.92</c:v>
                </c:pt>
                <c:pt idx="3993">
                  <c:v>39.93</c:v>
                </c:pt>
                <c:pt idx="3994">
                  <c:v>39.94</c:v>
                </c:pt>
                <c:pt idx="3995">
                  <c:v>39.950000000000003</c:v>
                </c:pt>
                <c:pt idx="3996">
                  <c:v>39.96</c:v>
                </c:pt>
                <c:pt idx="3997">
                  <c:v>39.97</c:v>
                </c:pt>
                <c:pt idx="3998">
                  <c:v>39.979999999999997</c:v>
                </c:pt>
                <c:pt idx="3999">
                  <c:v>39.99</c:v>
                </c:pt>
                <c:pt idx="4000">
                  <c:v>40</c:v>
                </c:pt>
                <c:pt idx="4001">
                  <c:v>40.01</c:v>
                </c:pt>
                <c:pt idx="4002">
                  <c:v>40.020000000000003</c:v>
                </c:pt>
                <c:pt idx="4003">
                  <c:v>40.03</c:v>
                </c:pt>
                <c:pt idx="4004">
                  <c:v>40.04</c:v>
                </c:pt>
                <c:pt idx="4005">
                  <c:v>40.049999999999997</c:v>
                </c:pt>
                <c:pt idx="4006">
                  <c:v>40.06</c:v>
                </c:pt>
                <c:pt idx="4007">
                  <c:v>40.07</c:v>
                </c:pt>
                <c:pt idx="4008">
                  <c:v>40.08</c:v>
                </c:pt>
                <c:pt idx="4009">
                  <c:v>40.090000000000003</c:v>
                </c:pt>
                <c:pt idx="4010">
                  <c:v>40.1</c:v>
                </c:pt>
                <c:pt idx="4011">
                  <c:v>40.11</c:v>
                </c:pt>
                <c:pt idx="4012">
                  <c:v>40.119999999999997</c:v>
                </c:pt>
                <c:pt idx="4013">
                  <c:v>40.130000000000003</c:v>
                </c:pt>
                <c:pt idx="4014">
                  <c:v>40.14</c:v>
                </c:pt>
                <c:pt idx="4015">
                  <c:v>40.15</c:v>
                </c:pt>
                <c:pt idx="4016">
                  <c:v>40.159999999999997</c:v>
                </c:pt>
                <c:pt idx="4017">
                  <c:v>40.17</c:v>
                </c:pt>
                <c:pt idx="4018">
                  <c:v>40.18</c:v>
                </c:pt>
                <c:pt idx="4019">
                  <c:v>40.19</c:v>
                </c:pt>
                <c:pt idx="4020">
                  <c:v>40.200000000000003</c:v>
                </c:pt>
                <c:pt idx="4021">
                  <c:v>40.21</c:v>
                </c:pt>
                <c:pt idx="4022">
                  <c:v>40.22</c:v>
                </c:pt>
                <c:pt idx="4023">
                  <c:v>40.229999999999997</c:v>
                </c:pt>
                <c:pt idx="4024">
                  <c:v>40.24</c:v>
                </c:pt>
                <c:pt idx="4025">
                  <c:v>40.25</c:v>
                </c:pt>
                <c:pt idx="4026">
                  <c:v>40.26</c:v>
                </c:pt>
                <c:pt idx="4027">
                  <c:v>40.270000000000003</c:v>
                </c:pt>
                <c:pt idx="4028">
                  <c:v>40.28</c:v>
                </c:pt>
                <c:pt idx="4029">
                  <c:v>40.29</c:v>
                </c:pt>
                <c:pt idx="4030">
                  <c:v>40.299999999999997</c:v>
                </c:pt>
                <c:pt idx="4031">
                  <c:v>40.31</c:v>
                </c:pt>
                <c:pt idx="4032">
                  <c:v>40.32</c:v>
                </c:pt>
                <c:pt idx="4033">
                  <c:v>40.33</c:v>
                </c:pt>
                <c:pt idx="4034">
                  <c:v>40.340000000000003</c:v>
                </c:pt>
                <c:pt idx="4035">
                  <c:v>40.35</c:v>
                </c:pt>
                <c:pt idx="4036">
                  <c:v>40.36</c:v>
                </c:pt>
                <c:pt idx="4037">
                  <c:v>40.369999999999997</c:v>
                </c:pt>
                <c:pt idx="4038">
                  <c:v>40.380000000000003</c:v>
                </c:pt>
                <c:pt idx="4039">
                  <c:v>40.39</c:v>
                </c:pt>
                <c:pt idx="4040">
                  <c:v>40.4</c:v>
                </c:pt>
                <c:pt idx="4041">
                  <c:v>40.409999999999997</c:v>
                </c:pt>
                <c:pt idx="4042">
                  <c:v>40.42</c:v>
                </c:pt>
                <c:pt idx="4043">
                  <c:v>40.43</c:v>
                </c:pt>
                <c:pt idx="4044">
                  <c:v>40.44</c:v>
                </c:pt>
                <c:pt idx="4045">
                  <c:v>40.450000000000003</c:v>
                </c:pt>
                <c:pt idx="4046">
                  <c:v>40.46</c:v>
                </c:pt>
                <c:pt idx="4047">
                  <c:v>40.47</c:v>
                </c:pt>
                <c:pt idx="4048">
                  <c:v>40.479999999999997</c:v>
                </c:pt>
                <c:pt idx="4049">
                  <c:v>40.49</c:v>
                </c:pt>
                <c:pt idx="4050">
                  <c:v>40.5</c:v>
                </c:pt>
                <c:pt idx="4051">
                  <c:v>40.51</c:v>
                </c:pt>
                <c:pt idx="4052">
                  <c:v>40.520000000000003</c:v>
                </c:pt>
                <c:pt idx="4053">
                  <c:v>40.53</c:v>
                </c:pt>
                <c:pt idx="4054">
                  <c:v>40.54</c:v>
                </c:pt>
                <c:pt idx="4055">
                  <c:v>40.549999999999997</c:v>
                </c:pt>
                <c:pt idx="4056">
                  <c:v>40.56</c:v>
                </c:pt>
                <c:pt idx="4057">
                  <c:v>40.57</c:v>
                </c:pt>
                <c:pt idx="4058">
                  <c:v>40.58</c:v>
                </c:pt>
                <c:pt idx="4059">
                  <c:v>40.590000000000003</c:v>
                </c:pt>
                <c:pt idx="4060">
                  <c:v>40.6</c:v>
                </c:pt>
                <c:pt idx="4061">
                  <c:v>40.61</c:v>
                </c:pt>
                <c:pt idx="4062">
                  <c:v>40.619999999999997</c:v>
                </c:pt>
                <c:pt idx="4063">
                  <c:v>40.630000000000003</c:v>
                </c:pt>
                <c:pt idx="4064">
                  <c:v>40.64</c:v>
                </c:pt>
                <c:pt idx="4065">
                  <c:v>40.65</c:v>
                </c:pt>
                <c:pt idx="4066">
                  <c:v>40.659999999999997</c:v>
                </c:pt>
                <c:pt idx="4067">
                  <c:v>40.67</c:v>
                </c:pt>
                <c:pt idx="4068">
                  <c:v>40.68</c:v>
                </c:pt>
                <c:pt idx="4069">
                  <c:v>40.69</c:v>
                </c:pt>
                <c:pt idx="4070">
                  <c:v>40.700000000000003</c:v>
                </c:pt>
                <c:pt idx="4071">
                  <c:v>40.71</c:v>
                </c:pt>
                <c:pt idx="4072">
                  <c:v>40.72</c:v>
                </c:pt>
                <c:pt idx="4073">
                  <c:v>40.729999999999997</c:v>
                </c:pt>
                <c:pt idx="4074">
                  <c:v>40.74</c:v>
                </c:pt>
                <c:pt idx="4075">
                  <c:v>40.75</c:v>
                </c:pt>
                <c:pt idx="4076">
                  <c:v>40.76</c:v>
                </c:pt>
                <c:pt idx="4077">
                  <c:v>40.770000000000003</c:v>
                </c:pt>
                <c:pt idx="4078">
                  <c:v>40.78</c:v>
                </c:pt>
                <c:pt idx="4079">
                  <c:v>40.79</c:v>
                </c:pt>
                <c:pt idx="4080">
                  <c:v>40.799999999999997</c:v>
                </c:pt>
                <c:pt idx="4081">
                  <c:v>40.81</c:v>
                </c:pt>
                <c:pt idx="4082">
                  <c:v>40.82</c:v>
                </c:pt>
                <c:pt idx="4083">
                  <c:v>40.83</c:v>
                </c:pt>
                <c:pt idx="4084">
                  <c:v>40.840000000000003</c:v>
                </c:pt>
                <c:pt idx="4085">
                  <c:v>40.85</c:v>
                </c:pt>
                <c:pt idx="4086">
                  <c:v>40.86</c:v>
                </c:pt>
                <c:pt idx="4087">
                  <c:v>40.869999999999997</c:v>
                </c:pt>
                <c:pt idx="4088">
                  <c:v>40.880000000000003</c:v>
                </c:pt>
                <c:pt idx="4089">
                  <c:v>40.89</c:v>
                </c:pt>
                <c:pt idx="4090">
                  <c:v>40.9</c:v>
                </c:pt>
                <c:pt idx="4091">
                  <c:v>40.909999999999997</c:v>
                </c:pt>
                <c:pt idx="4092">
                  <c:v>40.92</c:v>
                </c:pt>
                <c:pt idx="4093">
                  <c:v>40.93</c:v>
                </c:pt>
                <c:pt idx="4094">
                  <c:v>40.94</c:v>
                </c:pt>
                <c:pt idx="4095">
                  <c:v>40.950000000000003</c:v>
                </c:pt>
                <c:pt idx="4096">
                  <c:v>40.96</c:v>
                </c:pt>
                <c:pt idx="4097">
                  <c:v>40.97</c:v>
                </c:pt>
                <c:pt idx="4098">
                  <c:v>40.98</c:v>
                </c:pt>
                <c:pt idx="4099">
                  <c:v>40.99</c:v>
                </c:pt>
                <c:pt idx="4100">
                  <c:v>41</c:v>
                </c:pt>
                <c:pt idx="4101">
                  <c:v>41.01</c:v>
                </c:pt>
                <c:pt idx="4102">
                  <c:v>41.02</c:v>
                </c:pt>
                <c:pt idx="4103">
                  <c:v>41.03</c:v>
                </c:pt>
                <c:pt idx="4104">
                  <c:v>41.04</c:v>
                </c:pt>
                <c:pt idx="4105">
                  <c:v>41.05</c:v>
                </c:pt>
                <c:pt idx="4106">
                  <c:v>41.06</c:v>
                </c:pt>
                <c:pt idx="4107">
                  <c:v>41.07</c:v>
                </c:pt>
                <c:pt idx="4108">
                  <c:v>41.08</c:v>
                </c:pt>
                <c:pt idx="4109">
                  <c:v>41.09</c:v>
                </c:pt>
                <c:pt idx="4110">
                  <c:v>41.1</c:v>
                </c:pt>
                <c:pt idx="4111">
                  <c:v>41.11</c:v>
                </c:pt>
                <c:pt idx="4112">
                  <c:v>41.12</c:v>
                </c:pt>
                <c:pt idx="4113">
                  <c:v>41.13</c:v>
                </c:pt>
                <c:pt idx="4114">
                  <c:v>41.14</c:v>
                </c:pt>
                <c:pt idx="4115">
                  <c:v>41.15</c:v>
                </c:pt>
                <c:pt idx="4116">
                  <c:v>41.16</c:v>
                </c:pt>
                <c:pt idx="4117">
                  <c:v>41.17</c:v>
                </c:pt>
                <c:pt idx="4118">
                  <c:v>41.18</c:v>
                </c:pt>
                <c:pt idx="4119">
                  <c:v>41.19</c:v>
                </c:pt>
                <c:pt idx="4120">
                  <c:v>41.2</c:v>
                </c:pt>
                <c:pt idx="4121">
                  <c:v>41.21</c:v>
                </c:pt>
                <c:pt idx="4122">
                  <c:v>41.22</c:v>
                </c:pt>
                <c:pt idx="4123">
                  <c:v>41.23</c:v>
                </c:pt>
                <c:pt idx="4124">
                  <c:v>41.24</c:v>
                </c:pt>
                <c:pt idx="4125">
                  <c:v>41.25</c:v>
                </c:pt>
                <c:pt idx="4126">
                  <c:v>41.26</c:v>
                </c:pt>
                <c:pt idx="4127">
                  <c:v>41.27</c:v>
                </c:pt>
                <c:pt idx="4128">
                  <c:v>41.28</c:v>
                </c:pt>
                <c:pt idx="4129">
                  <c:v>41.29</c:v>
                </c:pt>
                <c:pt idx="4130">
                  <c:v>41.3</c:v>
                </c:pt>
                <c:pt idx="4131">
                  <c:v>41.31</c:v>
                </c:pt>
                <c:pt idx="4132">
                  <c:v>41.32</c:v>
                </c:pt>
                <c:pt idx="4133">
                  <c:v>41.33</c:v>
                </c:pt>
                <c:pt idx="4134">
                  <c:v>41.34</c:v>
                </c:pt>
                <c:pt idx="4135">
                  <c:v>41.35</c:v>
                </c:pt>
                <c:pt idx="4136">
                  <c:v>41.36</c:v>
                </c:pt>
                <c:pt idx="4137">
                  <c:v>41.37</c:v>
                </c:pt>
                <c:pt idx="4138">
                  <c:v>41.38</c:v>
                </c:pt>
                <c:pt idx="4139">
                  <c:v>41.39</c:v>
                </c:pt>
                <c:pt idx="4140">
                  <c:v>41.4</c:v>
                </c:pt>
                <c:pt idx="4141">
                  <c:v>41.41</c:v>
                </c:pt>
                <c:pt idx="4142">
                  <c:v>41.42</c:v>
                </c:pt>
                <c:pt idx="4143">
                  <c:v>41.43</c:v>
                </c:pt>
                <c:pt idx="4144">
                  <c:v>41.44</c:v>
                </c:pt>
                <c:pt idx="4145">
                  <c:v>41.45</c:v>
                </c:pt>
                <c:pt idx="4146">
                  <c:v>41.46</c:v>
                </c:pt>
                <c:pt idx="4147">
                  <c:v>41.47</c:v>
                </c:pt>
                <c:pt idx="4148">
                  <c:v>41.48</c:v>
                </c:pt>
                <c:pt idx="4149">
                  <c:v>41.49</c:v>
                </c:pt>
                <c:pt idx="4150">
                  <c:v>41.5</c:v>
                </c:pt>
                <c:pt idx="4151">
                  <c:v>41.51</c:v>
                </c:pt>
                <c:pt idx="4152">
                  <c:v>41.52</c:v>
                </c:pt>
                <c:pt idx="4153">
                  <c:v>41.53</c:v>
                </c:pt>
                <c:pt idx="4154">
                  <c:v>41.54</c:v>
                </c:pt>
                <c:pt idx="4155">
                  <c:v>41.55</c:v>
                </c:pt>
                <c:pt idx="4156">
                  <c:v>41.56</c:v>
                </c:pt>
                <c:pt idx="4157">
                  <c:v>41.57</c:v>
                </c:pt>
                <c:pt idx="4158">
                  <c:v>41.58</c:v>
                </c:pt>
                <c:pt idx="4159">
                  <c:v>41.59</c:v>
                </c:pt>
                <c:pt idx="4160">
                  <c:v>41.6</c:v>
                </c:pt>
                <c:pt idx="4161">
                  <c:v>41.61</c:v>
                </c:pt>
                <c:pt idx="4162">
                  <c:v>41.62</c:v>
                </c:pt>
                <c:pt idx="4163">
                  <c:v>41.63</c:v>
                </c:pt>
                <c:pt idx="4164">
                  <c:v>41.64</c:v>
                </c:pt>
                <c:pt idx="4165">
                  <c:v>41.65</c:v>
                </c:pt>
                <c:pt idx="4166">
                  <c:v>41.66</c:v>
                </c:pt>
                <c:pt idx="4167">
                  <c:v>41.67</c:v>
                </c:pt>
                <c:pt idx="4168">
                  <c:v>41.68</c:v>
                </c:pt>
                <c:pt idx="4169">
                  <c:v>41.69</c:v>
                </c:pt>
                <c:pt idx="4170">
                  <c:v>41.7</c:v>
                </c:pt>
                <c:pt idx="4171">
                  <c:v>41.71</c:v>
                </c:pt>
                <c:pt idx="4172">
                  <c:v>41.72</c:v>
                </c:pt>
                <c:pt idx="4173">
                  <c:v>41.73</c:v>
                </c:pt>
                <c:pt idx="4174">
                  <c:v>41.74</c:v>
                </c:pt>
                <c:pt idx="4175">
                  <c:v>41.75</c:v>
                </c:pt>
                <c:pt idx="4176">
                  <c:v>41.76</c:v>
                </c:pt>
                <c:pt idx="4177">
                  <c:v>41.77</c:v>
                </c:pt>
                <c:pt idx="4178">
                  <c:v>41.78</c:v>
                </c:pt>
                <c:pt idx="4179">
                  <c:v>41.79</c:v>
                </c:pt>
                <c:pt idx="4180">
                  <c:v>41.8</c:v>
                </c:pt>
                <c:pt idx="4181">
                  <c:v>41.81</c:v>
                </c:pt>
                <c:pt idx="4182">
                  <c:v>41.82</c:v>
                </c:pt>
                <c:pt idx="4183">
                  <c:v>41.83</c:v>
                </c:pt>
                <c:pt idx="4184">
                  <c:v>41.84</c:v>
                </c:pt>
                <c:pt idx="4185">
                  <c:v>41.85</c:v>
                </c:pt>
                <c:pt idx="4186">
                  <c:v>41.86</c:v>
                </c:pt>
                <c:pt idx="4187">
                  <c:v>41.87</c:v>
                </c:pt>
                <c:pt idx="4188">
                  <c:v>41.88</c:v>
                </c:pt>
                <c:pt idx="4189">
                  <c:v>41.89</c:v>
                </c:pt>
                <c:pt idx="4190">
                  <c:v>41.9</c:v>
                </c:pt>
                <c:pt idx="4191">
                  <c:v>41.91</c:v>
                </c:pt>
                <c:pt idx="4192">
                  <c:v>41.92</c:v>
                </c:pt>
                <c:pt idx="4193">
                  <c:v>41.93</c:v>
                </c:pt>
                <c:pt idx="4194">
                  <c:v>41.94</c:v>
                </c:pt>
                <c:pt idx="4195">
                  <c:v>41.95</c:v>
                </c:pt>
                <c:pt idx="4196">
                  <c:v>41.96</c:v>
                </c:pt>
                <c:pt idx="4197">
                  <c:v>41.97</c:v>
                </c:pt>
                <c:pt idx="4198">
                  <c:v>41.98</c:v>
                </c:pt>
                <c:pt idx="4199">
                  <c:v>41.99</c:v>
                </c:pt>
                <c:pt idx="4200">
                  <c:v>42</c:v>
                </c:pt>
                <c:pt idx="4201">
                  <c:v>42.01</c:v>
                </c:pt>
                <c:pt idx="4202">
                  <c:v>42.02</c:v>
                </c:pt>
                <c:pt idx="4203">
                  <c:v>42.03</c:v>
                </c:pt>
                <c:pt idx="4204">
                  <c:v>42.04</c:v>
                </c:pt>
                <c:pt idx="4205">
                  <c:v>42.05</c:v>
                </c:pt>
                <c:pt idx="4206">
                  <c:v>42.06</c:v>
                </c:pt>
                <c:pt idx="4207">
                  <c:v>42.07</c:v>
                </c:pt>
                <c:pt idx="4208">
                  <c:v>42.08</c:v>
                </c:pt>
                <c:pt idx="4209">
                  <c:v>42.09</c:v>
                </c:pt>
                <c:pt idx="4210">
                  <c:v>42.1</c:v>
                </c:pt>
                <c:pt idx="4211">
                  <c:v>42.11</c:v>
                </c:pt>
                <c:pt idx="4212">
                  <c:v>42.12</c:v>
                </c:pt>
                <c:pt idx="4213">
                  <c:v>42.13</c:v>
                </c:pt>
                <c:pt idx="4214">
                  <c:v>42.14</c:v>
                </c:pt>
                <c:pt idx="4215">
                  <c:v>42.15</c:v>
                </c:pt>
                <c:pt idx="4216">
                  <c:v>42.16</c:v>
                </c:pt>
                <c:pt idx="4217">
                  <c:v>42.17</c:v>
                </c:pt>
                <c:pt idx="4218">
                  <c:v>42.18</c:v>
                </c:pt>
                <c:pt idx="4219">
                  <c:v>42.19</c:v>
                </c:pt>
                <c:pt idx="4220">
                  <c:v>42.2</c:v>
                </c:pt>
                <c:pt idx="4221">
                  <c:v>42.21</c:v>
                </c:pt>
                <c:pt idx="4222">
                  <c:v>42.22</c:v>
                </c:pt>
                <c:pt idx="4223">
                  <c:v>42.23</c:v>
                </c:pt>
                <c:pt idx="4224">
                  <c:v>42.24</c:v>
                </c:pt>
                <c:pt idx="4225">
                  <c:v>42.25</c:v>
                </c:pt>
                <c:pt idx="4226">
                  <c:v>42.26</c:v>
                </c:pt>
                <c:pt idx="4227">
                  <c:v>42.27</c:v>
                </c:pt>
                <c:pt idx="4228">
                  <c:v>42.28</c:v>
                </c:pt>
                <c:pt idx="4229">
                  <c:v>42.29</c:v>
                </c:pt>
                <c:pt idx="4230">
                  <c:v>42.3</c:v>
                </c:pt>
                <c:pt idx="4231">
                  <c:v>42.31</c:v>
                </c:pt>
                <c:pt idx="4232">
                  <c:v>42.32</c:v>
                </c:pt>
                <c:pt idx="4233">
                  <c:v>42.33</c:v>
                </c:pt>
                <c:pt idx="4234">
                  <c:v>42.34</c:v>
                </c:pt>
                <c:pt idx="4235">
                  <c:v>42.35</c:v>
                </c:pt>
                <c:pt idx="4236">
                  <c:v>42.36</c:v>
                </c:pt>
                <c:pt idx="4237">
                  <c:v>42.37</c:v>
                </c:pt>
                <c:pt idx="4238">
                  <c:v>42.38</c:v>
                </c:pt>
                <c:pt idx="4239">
                  <c:v>42.39</c:v>
                </c:pt>
                <c:pt idx="4240">
                  <c:v>42.4</c:v>
                </c:pt>
                <c:pt idx="4241">
                  <c:v>42.41</c:v>
                </c:pt>
                <c:pt idx="4242">
                  <c:v>42.42</c:v>
                </c:pt>
                <c:pt idx="4243">
                  <c:v>42.43</c:v>
                </c:pt>
                <c:pt idx="4244">
                  <c:v>42.44</c:v>
                </c:pt>
                <c:pt idx="4245">
                  <c:v>42.45</c:v>
                </c:pt>
                <c:pt idx="4246">
                  <c:v>42.46</c:v>
                </c:pt>
                <c:pt idx="4247">
                  <c:v>42.47</c:v>
                </c:pt>
                <c:pt idx="4248">
                  <c:v>42.48</c:v>
                </c:pt>
                <c:pt idx="4249">
                  <c:v>42.49</c:v>
                </c:pt>
                <c:pt idx="4250">
                  <c:v>42.5</c:v>
                </c:pt>
                <c:pt idx="4251">
                  <c:v>42.51</c:v>
                </c:pt>
                <c:pt idx="4252">
                  <c:v>42.52</c:v>
                </c:pt>
                <c:pt idx="4253">
                  <c:v>42.53</c:v>
                </c:pt>
                <c:pt idx="4254">
                  <c:v>42.54</c:v>
                </c:pt>
                <c:pt idx="4255">
                  <c:v>42.55</c:v>
                </c:pt>
                <c:pt idx="4256">
                  <c:v>42.56</c:v>
                </c:pt>
                <c:pt idx="4257">
                  <c:v>42.57</c:v>
                </c:pt>
                <c:pt idx="4258">
                  <c:v>42.58</c:v>
                </c:pt>
                <c:pt idx="4259">
                  <c:v>42.59</c:v>
                </c:pt>
                <c:pt idx="4260">
                  <c:v>42.6</c:v>
                </c:pt>
                <c:pt idx="4261">
                  <c:v>42.61</c:v>
                </c:pt>
                <c:pt idx="4262">
                  <c:v>42.62</c:v>
                </c:pt>
                <c:pt idx="4263">
                  <c:v>42.63</c:v>
                </c:pt>
                <c:pt idx="4264">
                  <c:v>42.64</c:v>
                </c:pt>
                <c:pt idx="4265">
                  <c:v>42.65</c:v>
                </c:pt>
                <c:pt idx="4266">
                  <c:v>42.66</c:v>
                </c:pt>
                <c:pt idx="4267">
                  <c:v>42.67</c:v>
                </c:pt>
                <c:pt idx="4268">
                  <c:v>42.68</c:v>
                </c:pt>
                <c:pt idx="4269">
                  <c:v>42.69</c:v>
                </c:pt>
                <c:pt idx="4270">
                  <c:v>42.7</c:v>
                </c:pt>
                <c:pt idx="4271">
                  <c:v>42.71</c:v>
                </c:pt>
                <c:pt idx="4272">
                  <c:v>42.72</c:v>
                </c:pt>
                <c:pt idx="4273">
                  <c:v>42.73</c:v>
                </c:pt>
                <c:pt idx="4274">
                  <c:v>42.74</c:v>
                </c:pt>
                <c:pt idx="4275">
                  <c:v>42.75</c:v>
                </c:pt>
                <c:pt idx="4276">
                  <c:v>42.76</c:v>
                </c:pt>
                <c:pt idx="4277">
                  <c:v>42.77</c:v>
                </c:pt>
                <c:pt idx="4278">
                  <c:v>42.78</c:v>
                </c:pt>
                <c:pt idx="4279">
                  <c:v>42.79</c:v>
                </c:pt>
                <c:pt idx="4280">
                  <c:v>42.8</c:v>
                </c:pt>
                <c:pt idx="4281">
                  <c:v>42.81</c:v>
                </c:pt>
                <c:pt idx="4282">
                  <c:v>42.82</c:v>
                </c:pt>
                <c:pt idx="4283">
                  <c:v>42.83</c:v>
                </c:pt>
                <c:pt idx="4284">
                  <c:v>42.84</c:v>
                </c:pt>
                <c:pt idx="4285">
                  <c:v>42.85</c:v>
                </c:pt>
                <c:pt idx="4286">
                  <c:v>42.86</c:v>
                </c:pt>
                <c:pt idx="4287">
                  <c:v>42.87</c:v>
                </c:pt>
                <c:pt idx="4288">
                  <c:v>42.88</c:v>
                </c:pt>
                <c:pt idx="4289">
                  <c:v>42.89</c:v>
                </c:pt>
                <c:pt idx="4290">
                  <c:v>42.9</c:v>
                </c:pt>
                <c:pt idx="4291">
                  <c:v>42.91</c:v>
                </c:pt>
                <c:pt idx="4292">
                  <c:v>42.92</c:v>
                </c:pt>
                <c:pt idx="4293">
                  <c:v>42.93</c:v>
                </c:pt>
                <c:pt idx="4294">
                  <c:v>42.94</c:v>
                </c:pt>
                <c:pt idx="4295">
                  <c:v>42.95</c:v>
                </c:pt>
                <c:pt idx="4296">
                  <c:v>42.96</c:v>
                </c:pt>
                <c:pt idx="4297">
                  <c:v>42.97</c:v>
                </c:pt>
                <c:pt idx="4298">
                  <c:v>42.98</c:v>
                </c:pt>
                <c:pt idx="4299">
                  <c:v>42.99</c:v>
                </c:pt>
                <c:pt idx="4300">
                  <c:v>43</c:v>
                </c:pt>
                <c:pt idx="4301">
                  <c:v>43.01</c:v>
                </c:pt>
                <c:pt idx="4302">
                  <c:v>43.02</c:v>
                </c:pt>
                <c:pt idx="4303">
                  <c:v>43.03</c:v>
                </c:pt>
                <c:pt idx="4304">
                  <c:v>43.04</c:v>
                </c:pt>
                <c:pt idx="4305">
                  <c:v>43.05</c:v>
                </c:pt>
                <c:pt idx="4306">
                  <c:v>43.06</c:v>
                </c:pt>
                <c:pt idx="4307">
                  <c:v>43.07</c:v>
                </c:pt>
                <c:pt idx="4308">
                  <c:v>43.08</c:v>
                </c:pt>
                <c:pt idx="4309">
                  <c:v>43.09</c:v>
                </c:pt>
                <c:pt idx="4310">
                  <c:v>43.1</c:v>
                </c:pt>
                <c:pt idx="4311">
                  <c:v>43.11</c:v>
                </c:pt>
                <c:pt idx="4312">
                  <c:v>43.12</c:v>
                </c:pt>
                <c:pt idx="4313">
                  <c:v>43.13</c:v>
                </c:pt>
                <c:pt idx="4314">
                  <c:v>43.14</c:v>
                </c:pt>
                <c:pt idx="4315">
                  <c:v>43.15</c:v>
                </c:pt>
                <c:pt idx="4316">
                  <c:v>43.16</c:v>
                </c:pt>
                <c:pt idx="4317">
                  <c:v>43.17</c:v>
                </c:pt>
                <c:pt idx="4318">
                  <c:v>43.18</c:v>
                </c:pt>
                <c:pt idx="4319">
                  <c:v>43.19</c:v>
                </c:pt>
                <c:pt idx="4320">
                  <c:v>43.2</c:v>
                </c:pt>
                <c:pt idx="4321">
                  <c:v>43.21</c:v>
                </c:pt>
                <c:pt idx="4322">
                  <c:v>43.22</c:v>
                </c:pt>
                <c:pt idx="4323">
                  <c:v>43.23</c:v>
                </c:pt>
                <c:pt idx="4324">
                  <c:v>43.24</c:v>
                </c:pt>
                <c:pt idx="4325">
                  <c:v>43.25</c:v>
                </c:pt>
                <c:pt idx="4326">
                  <c:v>43.26</c:v>
                </c:pt>
                <c:pt idx="4327">
                  <c:v>43.27</c:v>
                </c:pt>
                <c:pt idx="4328">
                  <c:v>43.28</c:v>
                </c:pt>
                <c:pt idx="4329">
                  <c:v>43.29</c:v>
                </c:pt>
                <c:pt idx="4330">
                  <c:v>43.3</c:v>
                </c:pt>
                <c:pt idx="4331">
                  <c:v>43.31</c:v>
                </c:pt>
                <c:pt idx="4332">
                  <c:v>43.32</c:v>
                </c:pt>
                <c:pt idx="4333">
                  <c:v>43.33</c:v>
                </c:pt>
                <c:pt idx="4334">
                  <c:v>43.34</c:v>
                </c:pt>
                <c:pt idx="4335">
                  <c:v>43.35</c:v>
                </c:pt>
                <c:pt idx="4336">
                  <c:v>43.36</c:v>
                </c:pt>
                <c:pt idx="4337">
                  <c:v>43.37</c:v>
                </c:pt>
                <c:pt idx="4338">
                  <c:v>43.38</c:v>
                </c:pt>
                <c:pt idx="4339">
                  <c:v>43.39</c:v>
                </c:pt>
                <c:pt idx="4340">
                  <c:v>43.4</c:v>
                </c:pt>
                <c:pt idx="4341">
                  <c:v>43.41</c:v>
                </c:pt>
                <c:pt idx="4342">
                  <c:v>43.42</c:v>
                </c:pt>
                <c:pt idx="4343">
                  <c:v>43.43</c:v>
                </c:pt>
                <c:pt idx="4344">
                  <c:v>43.44</c:v>
                </c:pt>
                <c:pt idx="4345">
                  <c:v>43.45</c:v>
                </c:pt>
                <c:pt idx="4346">
                  <c:v>43.46</c:v>
                </c:pt>
                <c:pt idx="4347">
                  <c:v>43.47</c:v>
                </c:pt>
                <c:pt idx="4348">
                  <c:v>43.48</c:v>
                </c:pt>
                <c:pt idx="4349">
                  <c:v>43.49</c:v>
                </c:pt>
                <c:pt idx="4350">
                  <c:v>43.5</c:v>
                </c:pt>
                <c:pt idx="4351">
                  <c:v>43.51</c:v>
                </c:pt>
                <c:pt idx="4352">
                  <c:v>43.52</c:v>
                </c:pt>
                <c:pt idx="4353">
                  <c:v>43.53</c:v>
                </c:pt>
                <c:pt idx="4354">
                  <c:v>43.54</c:v>
                </c:pt>
                <c:pt idx="4355">
                  <c:v>43.55</c:v>
                </c:pt>
                <c:pt idx="4356">
                  <c:v>43.56</c:v>
                </c:pt>
                <c:pt idx="4357">
                  <c:v>43.57</c:v>
                </c:pt>
                <c:pt idx="4358">
                  <c:v>43.58</c:v>
                </c:pt>
                <c:pt idx="4359">
                  <c:v>43.59</c:v>
                </c:pt>
                <c:pt idx="4360">
                  <c:v>43.6</c:v>
                </c:pt>
                <c:pt idx="4361">
                  <c:v>43.61</c:v>
                </c:pt>
                <c:pt idx="4362">
                  <c:v>43.62</c:v>
                </c:pt>
                <c:pt idx="4363">
                  <c:v>43.63</c:v>
                </c:pt>
                <c:pt idx="4364">
                  <c:v>43.64</c:v>
                </c:pt>
                <c:pt idx="4365">
                  <c:v>43.65</c:v>
                </c:pt>
                <c:pt idx="4366">
                  <c:v>43.66</c:v>
                </c:pt>
                <c:pt idx="4367">
                  <c:v>43.67</c:v>
                </c:pt>
                <c:pt idx="4368">
                  <c:v>43.68</c:v>
                </c:pt>
                <c:pt idx="4369">
                  <c:v>43.69</c:v>
                </c:pt>
                <c:pt idx="4370">
                  <c:v>43.7</c:v>
                </c:pt>
                <c:pt idx="4371">
                  <c:v>43.71</c:v>
                </c:pt>
                <c:pt idx="4372">
                  <c:v>43.72</c:v>
                </c:pt>
                <c:pt idx="4373">
                  <c:v>43.73</c:v>
                </c:pt>
                <c:pt idx="4374">
                  <c:v>43.74</c:v>
                </c:pt>
                <c:pt idx="4375">
                  <c:v>43.75</c:v>
                </c:pt>
                <c:pt idx="4376">
                  <c:v>43.76</c:v>
                </c:pt>
                <c:pt idx="4377">
                  <c:v>43.77</c:v>
                </c:pt>
                <c:pt idx="4378">
                  <c:v>43.78</c:v>
                </c:pt>
                <c:pt idx="4379">
                  <c:v>43.79</c:v>
                </c:pt>
                <c:pt idx="4380">
                  <c:v>43.8</c:v>
                </c:pt>
                <c:pt idx="4381">
                  <c:v>43.81</c:v>
                </c:pt>
                <c:pt idx="4382">
                  <c:v>43.82</c:v>
                </c:pt>
                <c:pt idx="4383">
                  <c:v>43.83</c:v>
                </c:pt>
                <c:pt idx="4384">
                  <c:v>43.84</c:v>
                </c:pt>
                <c:pt idx="4385">
                  <c:v>43.85</c:v>
                </c:pt>
                <c:pt idx="4386">
                  <c:v>43.86</c:v>
                </c:pt>
                <c:pt idx="4387">
                  <c:v>43.87</c:v>
                </c:pt>
                <c:pt idx="4388">
                  <c:v>43.88</c:v>
                </c:pt>
                <c:pt idx="4389">
                  <c:v>43.89</c:v>
                </c:pt>
                <c:pt idx="4390">
                  <c:v>43.9</c:v>
                </c:pt>
                <c:pt idx="4391">
                  <c:v>43.91</c:v>
                </c:pt>
                <c:pt idx="4392">
                  <c:v>43.92</c:v>
                </c:pt>
                <c:pt idx="4393">
                  <c:v>43.93</c:v>
                </c:pt>
                <c:pt idx="4394">
                  <c:v>43.94</c:v>
                </c:pt>
                <c:pt idx="4395">
                  <c:v>43.95</c:v>
                </c:pt>
                <c:pt idx="4396">
                  <c:v>43.96</c:v>
                </c:pt>
                <c:pt idx="4397">
                  <c:v>43.97</c:v>
                </c:pt>
                <c:pt idx="4398">
                  <c:v>43.98</c:v>
                </c:pt>
                <c:pt idx="4399">
                  <c:v>43.99</c:v>
                </c:pt>
                <c:pt idx="4400">
                  <c:v>44</c:v>
                </c:pt>
                <c:pt idx="4401">
                  <c:v>44.01</c:v>
                </c:pt>
                <c:pt idx="4402">
                  <c:v>44.02</c:v>
                </c:pt>
                <c:pt idx="4403">
                  <c:v>44.03</c:v>
                </c:pt>
                <c:pt idx="4404">
                  <c:v>44.04</c:v>
                </c:pt>
                <c:pt idx="4405">
                  <c:v>44.05</c:v>
                </c:pt>
                <c:pt idx="4406">
                  <c:v>44.06</c:v>
                </c:pt>
                <c:pt idx="4407">
                  <c:v>44.07</c:v>
                </c:pt>
                <c:pt idx="4408">
                  <c:v>44.08</c:v>
                </c:pt>
                <c:pt idx="4409">
                  <c:v>44.09</c:v>
                </c:pt>
                <c:pt idx="4410">
                  <c:v>44.1</c:v>
                </c:pt>
                <c:pt idx="4411">
                  <c:v>44.11</c:v>
                </c:pt>
                <c:pt idx="4412">
                  <c:v>44.12</c:v>
                </c:pt>
                <c:pt idx="4413">
                  <c:v>44.13</c:v>
                </c:pt>
                <c:pt idx="4414">
                  <c:v>44.14</c:v>
                </c:pt>
                <c:pt idx="4415">
                  <c:v>44.15</c:v>
                </c:pt>
                <c:pt idx="4416">
                  <c:v>44.16</c:v>
                </c:pt>
                <c:pt idx="4417">
                  <c:v>44.17</c:v>
                </c:pt>
                <c:pt idx="4418">
                  <c:v>44.18</c:v>
                </c:pt>
                <c:pt idx="4419">
                  <c:v>44.19</c:v>
                </c:pt>
                <c:pt idx="4420">
                  <c:v>44.2</c:v>
                </c:pt>
                <c:pt idx="4421">
                  <c:v>44.21</c:v>
                </c:pt>
                <c:pt idx="4422">
                  <c:v>44.22</c:v>
                </c:pt>
                <c:pt idx="4423">
                  <c:v>44.23</c:v>
                </c:pt>
                <c:pt idx="4424">
                  <c:v>44.24</c:v>
                </c:pt>
                <c:pt idx="4425">
                  <c:v>44.25</c:v>
                </c:pt>
                <c:pt idx="4426">
                  <c:v>44.26</c:v>
                </c:pt>
                <c:pt idx="4427">
                  <c:v>44.27</c:v>
                </c:pt>
                <c:pt idx="4428">
                  <c:v>44.28</c:v>
                </c:pt>
                <c:pt idx="4429">
                  <c:v>44.29</c:v>
                </c:pt>
                <c:pt idx="4430">
                  <c:v>44.3</c:v>
                </c:pt>
                <c:pt idx="4431">
                  <c:v>44.31</c:v>
                </c:pt>
                <c:pt idx="4432">
                  <c:v>44.32</c:v>
                </c:pt>
                <c:pt idx="4433">
                  <c:v>44.33</c:v>
                </c:pt>
                <c:pt idx="4434">
                  <c:v>44.34</c:v>
                </c:pt>
                <c:pt idx="4435">
                  <c:v>44.35</c:v>
                </c:pt>
                <c:pt idx="4436">
                  <c:v>44.36</c:v>
                </c:pt>
                <c:pt idx="4437">
                  <c:v>44.37</c:v>
                </c:pt>
                <c:pt idx="4438">
                  <c:v>44.38</c:v>
                </c:pt>
                <c:pt idx="4439">
                  <c:v>44.39</c:v>
                </c:pt>
                <c:pt idx="4440">
                  <c:v>44.4</c:v>
                </c:pt>
                <c:pt idx="4441">
                  <c:v>44.41</c:v>
                </c:pt>
                <c:pt idx="4442">
                  <c:v>44.42</c:v>
                </c:pt>
                <c:pt idx="4443">
                  <c:v>44.43</c:v>
                </c:pt>
                <c:pt idx="4444">
                  <c:v>44.44</c:v>
                </c:pt>
                <c:pt idx="4445">
                  <c:v>44.45</c:v>
                </c:pt>
                <c:pt idx="4446">
                  <c:v>44.46</c:v>
                </c:pt>
                <c:pt idx="4447">
                  <c:v>44.47</c:v>
                </c:pt>
                <c:pt idx="4448">
                  <c:v>44.48</c:v>
                </c:pt>
                <c:pt idx="4449">
                  <c:v>44.49</c:v>
                </c:pt>
                <c:pt idx="4450">
                  <c:v>44.5</c:v>
                </c:pt>
                <c:pt idx="4451">
                  <c:v>44.51</c:v>
                </c:pt>
                <c:pt idx="4452">
                  <c:v>44.52</c:v>
                </c:pt>
                <c:pt idx="4453">
                  <c:v>44.53</c:v>
                </c:pt>
                <c:pt idx="4454">
                  <c:v>44.54</c:v>
                </c:pt>
                <c:pt idx="4455">
                  <c:v>44.55</c:v>
                </c:pt>
                <c:pt idx="4456">
                  <c:v>44.56</c:v>
                </c:pt>
                <c:pt idx="4457">
                  <c:v>44.57</c:v>
                </c:pt>
                <c:pt idx="4458">
                  <c:v>44.58</c:v>
                </c:pt>
                <c:pt idx="4459">
                  <c:v>44.59</c:v>
                </c:pt>
                <c:pt idx="4460">
                  <c:v>44.6</c:v>
                </c:pt>
                <c:pt idx="4461">
                  <c:v>44.61</c:v>
                </c:pt>
                <c:pt idx="4462">
                  <c:v>44.62</c:v>
                </c:pt>
                <c:pt idx="4463">
                  <c:v>44.63</c:v>
                </c:pt>
                <c:pt idx="4464">
                  <c:v>44.64</c:v>
                </c:pt>
                <c:pt idx="4465">
                  <c:v>44.65</c:v>
                </c:pt>
                <c:pt idx="4466">
                  <c:v>44.66</c:v>
                </c:pt>
                <c:pt idx="4467">
                  <c:v>44.67</c:v>
                </c:pt>
                <c:pt idx="4468">
                  <c:v>44.68</c:v>
                </c:pt>
                <c:pt idx="4469">
                  <c:v>44.69</c:v>
                </c:pt>
                <c:pt idx="4470">
                  <c:v>44.7</c:v>
                </c:pt>
                <c:pt idx="4471">
                  <c:v>44.71</c:v>
                </c:pt>
                <c:pt idx="4472">
                  <c:v>44.72</c:v>
                </c:pt>
                <c:pt idx="4473">
                  <c:v>44.73</c:v>
                </c:pt>
                <c:pt idx="4474">
                  <c:v>44.74</c:v>
                </c:pt>
                <c:pt idx="4475">
                  <c:v>44.75</c:v>
                </c:pt>
                <c:pt idx="4476">
                  <c:v>44.76</c:v>
                </c:pt>
                <c:pt idx="4477">
                  <c:v>44.77</c:v>
                </c:pt>
                <c:pt idx="4478">
                  <c:v>44.78</c:v>
                </c:pt>
                <c:pt idx="4479">
                  <c:v>44.79</c:v>
                </c:pt>
                <c:pt idx="4480">
                  <c:v>44.8</c:v>
                </c:pt>
                <c:pt idx="4481">
                  <c:v>44.81</c:v>
                </c:pt>
                <c:pt idx="4482">
                  <c:v>44.82</c:v>
                </c:pt>
                <c:pt idx="4483">
                  <c:v>44.83</c:v>
                </c:pt>
                <c:pt idx="4484">
                  <c:v>44.84</c:v>
                </c:pt>
                <c:pt idx="4485">
                  <c:v>44.85</c:v>
                </c:pt>
                <c:pt idx="4486">
                  <c:v>44.86</c:v>
                </c:pt>
                <c:pt idx="4487">
                  <c:v>44.87</c:v>
                </c:pt>
                <c:pt idx="4488">
                  <c:v>44.88</c:v>
                </c:pt>
                <c:pt idx="4489">
                  <c:v>44.89</c:v>
                </c:pt>
                <c:pt idx="4490">
                  <c:v>44.9</c:v>
                </c:pt>
                <c:pt idx="4491">
                  <c:v>44.91</c:v>
                </c:pt>
                <c:pt idx="4492">
                  <c:v>44.92</c:v>
                </c:pt>
                <c:pt idx="4493">
                  <c:v>44.93</c:v>
                </c:pt>
                <c:pt idx="4494">
                  <c:v>44.94</c:v>
                </c:pt>
                <c:pt idx="4495">
                  <c:v>44.95</c:v>
                </c:pt>
                <c:pt idx="4496">
                  <c:v>44.96</c:v>
                </c:pt>
                <c:pt idx="4497">
                  <c:v>44.97</c:v>
                </c:pt>
                <c:pt idx="4498">
                  <c:v>44.98</c:v>
                </c:pt>
                <c:pt idx="4499">
                  <c:v>44.99</c:v>
                </c:pt>
                <c:pt idx="4500">
                  <c:v>45</c:v>
                </c:pt>
                <c:pt idx="4501">
                  <c:v>45.01</c:v>
                </c:pt>
                <c:pt idx="4502">
                  <c:v>45.02</c:v>
                </c:pt>
                <c:pt idx="4503">
                  <c:v>45.03</c:v>
                </c:pt>
                <c:pt idx="4504">
                  <c:v>45.04</c:v>
                </c:pt>
                <c:pt idx="4505">
                  <c:v>45.05</c:v>
                </c:pt>
                <c:pt idx="4506">
                  <c:v>45.06</c:v>
                </c:pt>
                <c:pt idx="4507">
                  <c:v>45.07</c:v>
                </c:pt>
                <c:pt idx="4508">
                  <c:v>45.08</c:v>
                </c:pt>
                <c:pt idx="4509">
                  <c:v>45.09</c:v>
                </c:pt>
                <c:pt idx="4510">
                  <c:v>45.1</c:v>
                </c:pt>
                <c:pt idx="4511">
                  <c:v>45.11</c:v>
                </c:pt>
                <c:pt idx="4512">
                  <c:v>45.12</c:v>
                </c:pt>
                <c:pt idx="4513">
                  <c:v>45.13</c:v>
                </c:pt>
                <c:pt idx="4514">
                  <c:v>45.14</c:v>
                </c:pt>
                <c:pt idx="4515">
                  <c:v>45.15</c:v>
                </c:pt>
                <c:pt idx="4516">
                  <c:v>45.16</c:v>
                </c:pt>
                <c:pt idx="4517">
                  <c:v>45.17</c:v>
                </c:pt>
                <c:pt idx="4518">
                  <c:v>45.18</c:v>
                </c:pt>
                <c:pt idx="4519">
                  <c:v>45.19</c:v>
                </c:pt>
                <c:pt idx="4520">
                  <c:v>45.2</c:v>
                </c:pt>
                <c:pt idx="4521">
                  <c:v>45.21</c:v>
                </c:pt>
                <c:pt idx="4522">
                  <c:v>45.22</c:v>
                </c:pt>
                <c:pt idx="4523">
                  <c:v>45.23</c:v>
                </c:pt>
                <c:pt idx="4524">
                  <c:v>45.24</c:v>
                </c:pt>
                <c:pt idx="4525">
                  <c:v>45.25</c:v>
                </c:pt>
                <c:pt idx="4526">
                  <c:v>45.26</c:v>
                </c:pt>
                <c:pt idx="4527">
                  <c:v>45.27</c:v>
                </c:pt>
                <c:pt idx="4528">
                  <c:v>45.28</c:v>
                </c:pt>
                <c:pt idx="4529">
                  <c:v>45.29</c:v>
                </c:pt>
                <c:pt idx="4530">
                  <c:v>45.3</c:v>
                </c:pt>
                <c:pt idx="4531">
                  <c:v>45.31</c:v>
                </c:pt>
                <c:pt idx="4532">
                  <c:v>45.32</c:v>
                </c:pt>
                <c:pt idx="4533">
                  <c:v>45.33</c:v>
                </c:pt>
                <c:pt idx="4534">
                  <c:v>45.34</c:v>
                </c:pt>
                <c:pt idx="4535">
                  <c:v>45.35</c:v>
                </c:pt>
                <c:pt idx="4536">
                  <c:v>45.36</c:v>
                </c:pt>
                <c:pt idx="4537">
                  <c:v>45.37</c:v>
                </c:pt>
                <c:pt idx="4538">
                  <c:v>45.38</c:v>
                </c:pt>
                <c:pt idx="4539">
                  <c:v>45.39</c:v>
                </c:pt>
                <c:pt idx="4540">
                  <c:v>45.4</c:v>
                </c:pt>
                <c:pt idx="4541">
                  <c:v>45.41</c:v>
                </c:pt>
                <c:pt idx="4542">
                  <c:v>45.42</c:v>
                </c:pt>
                <c:pt idx="4543">
                  <c:v>45.43</c:v>
                </c:pt>
                <c:pt idx="4544">
                  <c:v>45.44</c:v>
                </c:pt>
                <c:pt idx="4545">
                  <c:v>45.45</c:v>
                </c:pt>
                <c:pt idx="4546">
                  <c:v>45.46</c:v>
                </c:pt>
                <c:pt idx="4547">
                  <c:v>45.47</c:v>
                </c:pt>
                <c:pt idx="4548">
                  <c:v>45.48</c:v>
                </c:pt>
                <c:pt idx="4549">
                  <c:v>45.49</c:v>
                </c:pt>
                <c:pt idx="4550">
                  <c:v>45.5</c:v>
                </c:pt>
                <c:pt idx="4551">
                  <c:v>45.51</c:v>
                </c:pt>
                <c:pt idx="4552">
                  <c:v>45.52</c:v>
                </c:pt>
                <c:pt idx="4553">
                  <c:v>45.53</c:v>
                </c:pt>
                <c:pt idx="4554">
                  <c:v>45.54</c:v>
                </c:pt>
                <c:pt idx="4555">
                  <c:v>45.55</c:v>
                </c:pt>
                <c:pt idx="4556">
                  <c:v>45.56</c:v>
                </c:pt>
                <c:pt idx="4557">
                  <c:v>45.57</c:v>
                </c:pt>
                <c:pt idx="4558">
                  <c:v>45.58</c:v>
                </c:pt>
                <c:pt idx="4559">
                  <c:v>45.59</c:v>
                </c:pt>
                <c:pt idx="4560">
                  <c:v>45.6</c:v>
                </c:pt>
                <c:pt idx="4561">
                  <c:v>45.61</c:v>
                </c:pt>
                <c:pt idx="4562">
                  <c:v>45.62</c:v>
                </c:pt>
                <c:pt idx="4563">
                  <c:v>45.63</c:v>
                </c:pt>
                <c:pt idx="4564">
                  <c:v>45.64</c:v>
                </c:pt>
                <c:pt idx="4565">
                  <c:v>45.65</c:v>
                </c:pt>
                <c:pt idx="4566">
                  <c:v>45.66</c:v>
                </c:pt>
                <c:pt idx="4567">
                  <c:v>45.67</c:v>
                </c:pt>
                <c:pt idx="4568">
                  <c:v>45.68</c:v>
                </c:pt>
                <c:pt idx="4569">
                  <c:v>45.69</c:v>
                </c:pt>
                <c:pt idx="4570">
                  <c:v>45.7</c:v>
                </c:pt>
                <c:pt idx="4571">
                  <c:v>45.71</c:v>
                </c:pt>
                <c:pt idx="4572">
                  <c:v>45.72</c:v>
                </c:pt>
                <c:pt idx="4573">
                  <c:v>45.73</c:v>
                </c:pt>
                <c:pt idx="4574">
                  <c:v>45.74</c:v>
                </c:pt>
                <c:pt idx="4575">
                  <c:v>45.75</c:v>
                </c:pt>
                <c:pt idx="4576">
                  <c:v>45.76</c:v>
                </c:pt>
                <c:pt idx="4577">
                  <c:v>45.77</c:v>
                </c:pt>
                <c:pt idx="4578">
                  <c:v>45.78</c:v>
                </c:pt>
                <c:pt idx="4579">
                  <c:v>45.79</c:v>
                </c:pt>
                <c:pt idx="4580">
                  <c:v>45.8</c:v>
                </c:pt>
                <c:pt idx="4581">
                  <c:v>45.81</c:v>
                </c:pt>
                <c:pt idx="4582">
                  <c:v>45.82</c:v>
                </c:pt>
                <c:pt idx="4583">
                  <c:v>45.83</c:v>
                </c:pt>
                <c:pt idx="4584">
                  <c:v>45.84</c:v>
                </c:pt>
                <c:pt idx="4585">
                  <c:v>45.85</c:v>
                </c:pt>
                <c:pt idx="4586">
                  <c:v>45.86</c:v>
                </c:pt>
                <c:pt idx="4587">
                  <c:v>45.87</c:v>
                </c:pt>
                <c:pt idx="4588">
                  <c:v>45.88</c:v>
                </c:pt>
                <c:pt idx="4589">
                  <c:v>45.89</c:v>
                </c:pt>
                <c:pt idx="4590">
                  <c:v>45.9</c:v>
                </c:pt>
                <c:pt idx="4591">
                  <c:v>45.91</c:v>
                </c:pt>
                <c:pt idx="4592">
                  <c:v>45.92</c:v>
                </c:pt>
                <c:pt idx="4593">
                  <c:v>45.93</c:v>
                </c:pt>
                <c:pt idx="4594">
                  <c:v>45.94</c:v>
                </c:pt>
                <c:pt idx="4595">
                  <c:v>45.95</c:v>
                </c:pt>
                <c:pt idx="4596">
                  <c:v>45.96</c:v>
                </c:pt>
                <c:pt idx="4597">
                  <c:v>45.97</c:v>
                </c:pt>
                <c:pt idx="4598">
                  <c:v>45.98</c:v>
                </c:pt>
                <c:pt idx="4599">
                  <c:v>45.99</c:v>
                </c:pt>
                <c:pt idx="4600">
                  <c:v>46</c:v>
                </c:pt>
                <c:pt idx="4601">
                  <c:v>46.01</c:v>
                </c:pt>
                <c:pt idx="4602">
                  <c:v>46.02</c:v>
                </c:pt>
                <c:pt idx="4603">
                  <c:v>46.03</c:v>
                </c:pt>
                <c:pt idx="4604">
                  <c:v>46.04</c:v>
                </c:pt>
                <c:pt idx="4605">
                  <c:v>46.05</c:v>
                </c:pt>
                <c:pt idx="4606">
                  <c:v>46.06</c:v>
                </c:pt>
                <c:pt idx="4607">
                  <c:v>46.07</c:v>
                </c:pt>
                <c:pt idx="4608">
                  <c:v>46.08</c:v>
                </c:pt>
                <c:pt idx="4609">
                  <c:v>46.09</c:v>
                </c:pt>
                <c:pt idx="4610">
                  <c:v>46.1</c:v>
                </c:pt>
                <c:pt idx="4611">
                  <c:v>46.11</c:v>
                </c:pt>
                <c:pt idx="4612">
                  <c:v>46.12</c:v>
                </c:pt>
                <c:pt idx="4613">
                  <c:v>46.13</c:v>
                </c:pt>
                <c:pt idx="4614">
                  <c:v>46.14</c:v>
                </c:pt>
                <c:pt idx="4615">
                  <c:v>46.15</c:v>
                </c:pt>
                <c:pt idx="4616">
                  <c:v>46.16</c:v>
                </c:pt>
                <c:pt idx="4617">
                  <c:v>46.17</c:v>
                </c:pt>
                <c:pt idx="4618">
                  <c:v>46.18</c:v>
                </c:pt>
                <c:pt idx="4619">
                  <c:v>46.19</c:v>
                </c:pt>
                <c:pt idx="4620">
                  <c:v>46.2</c:v>
                </c:pt>
                <c:pt idx="4621">
                  <c:v>46.21</c:v>
                </c:pt>
                <c:pt idx="4622">
                  <c:v>46.22</c:v>
                </c:pt>
                <c:pt idx="4623">
                  <c:v>46.23</c:v>
                </c:pt>
                <c:pt idx="4624">
                  <c:v>46.24</c:v>
                </c:pt>
                <c:pt idx="4625">
                  <c:v>46.25</c:v>
                </c:pt>
                <c:pt idx="4626">
                  <c:v>46.26</c:v>
                </c:pt>
                <c:pt idx="4627">
                  <c:v>46.27</c:v>
                </c:pt>
                <c:pt idx="4628">
                  <c:v>46.28</c:v>
                </c:pt>
                <c:pt idx="4629">
                  <c:v>46.29</c:v>
                </c:pt>
                <c:pt idx="4630">
                  <c:v>46.3</c:v>
                </c:pt>
                <c:pt idx="4631">
                  <c:v>46.31</c:v>
                </c:pt>
                <c:pt idx="4632">
                  <c:v>46.32</c:v>
                </c:pt>
                <c:pt idx="4633">
                  <c:v>46.33</c:v>
                </c:pt>
                <c:pt idx="4634">
                  <c:v>46.34</c:v>
                </c:pt>
                <c:pt idx="4635">
                  <c:v>46.35</c:v>
                </c:pt>
                <c:pt idx="4636">
                  <c:v>46.36</c:v>
                </c:pt>
                <c:pt idx="4637">
                  <c:v>46.37</c:v>
                </c:pt>
                <c:pt idx="4638">
                  <c:v>46.38</c:v>
                </c:pt>
                <c:pt idx="4639">
                  <c:v>46.39</c:v>
                </c:pt>
                <c:pt idx="4640">
                  <c:v>46.4</c:v>
                </c:pt>
                <c:pt idx="4641">
                  <c:v>46.41</c:v>
                </c:pt>
                <c:pt idx="4642">
                  <c:v>46.42</c:v>
                </c:pt>
                <c:pt idx="4643">
                  <c:v>46.43</c:v>
                </c:pt>
                <c:pt idx="4644">
                  <c:v>46.44</c:v>
                </c:pt>
                <c:pt idx="4645">
                  <c:v>46.45</c:v>
                </c:pt>
                <c:pt idx="4646">
                  <c:v>46.46</c:v>
                </c:pt>
                <c:pt idx="4647">
                  <c:v>46.47</c:v>
                </c:pt>
                <c:pt idx="4648">
                  <c:v>46.48</c:v>
                </c:pt>
                <c:pt idx="4649">
                  <c:v>46.49</c:v>
                </c:pt>
                <c:pt idx="4650">
                  <c:v>46.5</c:v>
                </c:pt>
                <c:pt idx="4651">
                  <c:v>46.51</c:v>
                </c:pt>
                <c:pt idx="4652">
                  <c:v>46.52</c:v>
                </c:pt>
                <c:pt idx="4653">
                  <c:v>46.53</c:v>
                </c:pt>
                <c:pt idx="4654">
                  <c:v>46.54</c:v>
                </c:pt>
                <c:pt idx="4655">
                  <c:v>46.55</c:v>
                </c:pt>
                <c:pt idx="4656">
                  <c:v>46.56</c:v>
                </c:pt>
                <c:pt idx="4657">
                  <c:v>46.57</c:v>
                </c:pt>
                <c:pt idx="4658">
                  <c:v>46.58</c:v>
                </c:pt>
                <c:pt idx="4659">
                  <c:v>46.59</c:v>
                </c:pt>
                <c:pt idx="4660">
                  <c:v>46.6</c:v>
                </c:pt>
                <c:pt idx="4661">
                  <c:v>46.61</c:v>
                </c:pt>
                <c:pt idx="4662">
                  <c:v>46.62</c:v>
                </c:pt>
                <c:pt idx="4663">
                  <c:v>46.63</c:v>
                </c:pt>
                <c:pt idx="4664">
                  <c:v>46.64</c:v>
                </c:pt>
                <c:pt idx="4665">
                  <c:v>46.65</c:v>
                </c:pt>
                <c:pt idx="4666">
                  <c:v>46.66</c:v>
                </c:pt>
                <c:pt idx="4667">
                  <c:v>46.67</c:v>
                </c:pt>
                <c:pt idx="4668">
                  <c:v>46.68</c:v>
                </c:pt>
                <c:pt idx="4669">
                  <c:v>46.69</c:v>
                </c:pt>
                <c:pt idx="4670">
                  <c:v>46.7</c:v>
                </c:pt>
                <c:pt idx="4671">
                  <c:v>46.71</c:v>
                </c:pt>
                <c:pt idx="4672">
                  <c:v>46.72</c:v>
                </c:pt>
                <c:pt idx="4673">
                  <c:v>46.73</c:v>
                </c:pt>
                <c:pt idx="4674">
                  <c:v>46.74</c:v>
                </c:pt>
                <c:pt idx="4675">
                  <c:v>46.75</c:v>
                </c:pt>
                <c:pt idx="4676">
                  <c:v>46.76</c:v>
                </c:pt>
                <c:pt idx="4677">
                  <c:v>46.77</c:v>
                </c:pt>
                <c:pt idx="4678">
                  <c:v>46.78</c:v>
                </c:pt>
                <c:pt idx="4679">
                  <c:v>46.79</c:v>
                </c:pt>
                <c:pt idx="4680">
                  <c:v>46.8</c:v>
                </c:pt>
                <c:pt idx="4681">
                  <c:v>46.81</c:v>
                </c:pt>
                <c:pt idx="4682">
                  <c:v>46.82</c:v>
                </c:pt>
                <c:pt idx="4683">
                  <c:v>46.83</c:v>
                </c:pt>
                <c:pt idx="4684">
                  <c:v>46.84</c:v>
                </c:pt>
                <c:pt idx="4685">
                  <c:v>46.85</c:v>
                </c:pt>
                <c:pt idx="4686">
                  <c:v>46.86</c:v>
                </c:pt>
                <c:pt idx="4687">
                  <c:v>46.87</c:v>
                </c:pt>
                <c:pt idx="4688">
                  <c:v>46.88</c:v>
                </c:pt>
                <c:pt idx="4689">
                  <c:v>46.89</c:v>
                </c:pt>
                <c:pt idx="4690">
                  <c:v>46.9</c:v>
                </c:pt>
                <c:pt idx="4691">
                  <c:v>46.91</c:v>
                </c:pt>
                <c:pt idx="4692">
                  <c:v>46.92</c:v>
                </c:pt>
                <c:pt idx="4693">
                  <c:v>46.93</c:v>
                </c:pt>
                <c:pt idx="4694">
                  <c:v>46.94</c:v>
                </c:pt>
                <c:pt idx="4695">
                  <c:v>46.95</c:v>
                </c:pt>
                <c:pt idx="4696">
                  <c:v>46.96</c:v>
                </c:pt>
                <c:pt idx="4697">
                  <c:v>46.97</c:v>
                </c:pt>
                <c:pt idx="4698">
                  <c:v>46.98</c:v>
                </c:pt>
                <c:pt idx="4699">
                  <c:v>46.99</c:v>
                </c:pt>
                <c:pt idx="4700">
                  <c:v>47</c:v>
                </c:pt>
                <c:pt idx="4701">
                  <c:v>47.01</c:v>
                </c:pt>
                <c:pt idx="4702">
                  <c:v>47.02</c:v>
                </c:pt>
                <c:pt idx="4703">
                  <c:v>47.03</c:v>
                </c:pt>
                <c:pt idx="4704">
                  <c:v>47.04</c:v>
                </c:pt>
                <c:pt idx="4705">
                  <c:v>47.05</c:v>
                </c:pt>
                <c:pt idx="4706">
                  <c:v>47.06</c:v>
                </c:pt>
                <c:pt idx="4707">
                  <c:v>47.07</c:v>
                </c:pt>
                <c:pt idx="4708">
                  <c:v>47.08</c:v>
                </c:pt>
                <c:pt idx="4709">
                  <c:v>47.09</c:v>
                </c:pt>
                <c:pt idx="4710">
                  <c:v>47.1</c:v>
                </c:pt>
                <c:pt idx="4711">
                  <c:v>47.11</c:v>
                </c:pt>
                <c:pt idx="4712">
                  <c:v>47.12</c:v>
                </c:pt>
                <c:pt idx="4713">
                  <c:v>47.13</c:v>
                </c:pt>
                <c:pt idx="4714">
                  <c:v>47.14</c:v>
                </c:pt>
                <c:pt idx="4715">
                  <c:v>47.15</c:v>
                </c:pt>
                <c:pt idx="4716">
                  <c:v>47.16</c:v>
                </c:pt>
                <c:pt idx="4717">
                  <c:v>47.17</c:v>
                </c:pt>
                <c:pt idx="4718">
                  <c:v>47.18</c:v>
                </c:pt>
                <c:pt idx="4719">
                  <c:v>47.19</c:v>
                </c:pt>
                <c:pt idx="4720">
                  <c:v>47.2</c:v>
                </c:pt>
                <c:pt idx="4721">
                  <c:v>47.21</c:v>
                </c:pt>
                <c:pt idx="4722">
                  <c:v>47.22</c:v>
                </c:pt>
                <c:pt idx="4723">
                  <c:v>47.23</c:v>
                </c:pt>
                <c:pt idx="4724">
                  <c:v>47.24</c:v>
                </c:pt>
                <c:pt idx="4725">
                  <c:v>47.25</c:v>
                </c:pt>
                <c:pt idx="4726">
                  <c:v>47.26</c:v>
                </c:pt>
                <c:pt idx="4727">
                  <c:v>47.27</c:v>
                </c:pt>
                <c:pt idx="4728">
                  <c:v>47.28</c:v>
                </c:pt>
                <c:pt idx="4729">
                  <c:v>47.29</c:v>
                </c:pt>
                <c:pt idx="4730">
                  <c:v>47.3</c:v>
                </c:pt>
                <c:pt idx="4731">
                  <c:v>47.31</c:v>
                </c:pt>
                <c:pt idx="4732">
                  <c:v>47.32</c:v>
                </c:pt>
                <c:pt idx="4733">
                  <c:v>47.33</c:v>
                </c:pt>
                <c:pt idx="4734">
                  <c:v>47.34</c:v>
                </c:pt>
                <c:pt idx="4735">
                  <c:v>47.35</c:v>
                </c:pt>
                <c:pt idx="4736">
                  <c:v>47.36</c:v>
                </c:pt>
                <c:pt idx="4737">
                  <c:v>47.37</c:v>
                </c:pt>
                <c:pt idx="4738">
                  <c:v>47.38</c:v>
                </c:pt>
                <c:pt idx="4739">
                  <c:v>47.39</c:v>
                </c:pt>
                <c:pt idx="4740">
                  <c:v>47.4</c:v>
                </c:pt>
                <c:pt idx="4741">
                  <c:v>47.41</c:v>
                </c:pt>
                <c:pt idx="4742">
                  <c:v>47.42</c:v>
                </c:pt>
                <c:pt idx="4743">
                  <c:v>47.43</c:v>
                </c:pt>
                <c:pt idx="4744">
                  <c:v>47.44</c:v>
                </c:pt>
                <c:pt idx="4745">
                  <c:v>47.45</c:v>
                </c:pt>
                <c:pt idx="4746">
                  <c:v>47.46</c:v>
                </c:pt>
                <c:pt idx="4747">
                  <c:v>47.47</c:v>
                </c:pt>
                <c:pt idx="4748">
                  <c:v>47.48</c:v>
                </c:pt>
                <c:pt idx="4749">
                  <c:v>47.49</c:v>
                </c:pt>
                <c:pt idx="4750">
                  <c:v>47.5</c:v>
                </c:pt>
                <c:pt idx="4751">
                  <c:v>47.51</c:v>
                </c:pt>
                <c:pt idx="4752">
                  <c:v>47.52</c:v>
                </c:pt>
                <c:pt idx="4753">
                  <c:v>47.53</c:v>
                </c:pt>
                <c:pt idx="4754">
                  <c:v>47.54</c:v>
                </c:pt>
                <c:pt idx="4755">
                  <c:v>47.55</c:v>
                </c:pt>
                <c:pt idx="4756">
                  <c:v>47.56</c:v>
                </c:pt>
                <c:pt idx="4757">
                  <c:v>47.57</c:v>
                </c:pt>
                <c:pt idx="4758">
                  <c:v>47.58</c:v>
                </c:pt>
                <c:pt idx="4759">
                  <c:v>47.59</c:v>
                </c:pt>
                <c:pt idx="4760">
                  <c:v>47.6</c:v>
                </c:pt>
                <c:pt idx="4761">
                  <c:v>47.61</c:v>
                </c:pt>
                <c:pt idx="4762">
                  <c:v>47.62</c:v>
                </c:pt>
                <c:pt idx="4763">
                  <c:v>47.63</c:v>
                </c:pt>
                <c:pt idx="4764">
                  <c:v>47.64</c:v>
                </c:pt>
                <c:pt idx="4765">
                  <c:v>47.65</c:v>
                </c:pt>
                <c:pt idx="4766">
                  <c:v>47.66</c:v>
                </c:pt>
                <c:pt idx="4767">
                  <c:v>47.67</c:v>
                </c:pt>
                <c:pt idx="4768">
                  <c:v>47.68</c:v>
                </c:pt>
                <c:pt idx="4769">
                  <c:v>47.69</c:v>
                </c:pt>
                <c:pt idx="4770">
                  <c:v>47.7</c:v>
                </c:pt>
                <c:pt idx="4771">
                  <c:v>47.71</c:v>
                </c:pt>
                <c:pt idx="4772">
                  <c:v>47.72</c:v>
                </c:pt>
                <c:pt idx="4773">
                  <c:v>47.73</c:v>
                </c:pt>
                <c:pt idx="4774">
                  <c:v>47.74</c:v>
                </c:pt>
                <c:pt idx="4775">
                  <c:v>47.75</c:v>
                </c:pt>
                <c:pt idx="4776">
                  <c:v>47.76</c:v>
                </c:pt>
                <c:pt idx="4777">
                  <c:v>47.77</c:v>
                </c:pt>
                <c:pt idx="4778">
                  <c:v>47.78</c:v>
                </c:pt>
                <c:pt idx="4779">
                  <c:v>47.79</c:v>
                </c:pt>
                <c:pt idx="4780">
                  <c:v>47.8</c:v>
                </c:pt>
                <c:pt idx="4781">
                  <c:v>47.81</c:v>
                </c:pt>
                <c:pt idx="4782">
                  <c:v>47.82</c:v>
                </c:pt>
                <c:pt idx="4783">
                  <c:v>47.83</c:v>
                </c:pt>
                <c:pt idx="4784">
                  <c:v>47.84</c:v>
                </c:pt>
                <c:pt idx="4785">
                  <c:v>47.85</c:v>
                </c:pt>
                <c:pt idx="4786">
                  <c:v>47.86</c:v>
                </c:pt>
                <c:pt idx="4787">
                  <c:v>47.87</c:v>
                </c:pt>
                <c:pt idx="4788">
                  <c:v>47.88</c:v>
                </c:pt>
                <c:pt idx="4789">
                  <c:v>47.89</c:v>
                </c:pt>
                <c:pt idx="4790">
                  <c:v>47.9</c:v>
                </c:pt>
                <c:pt idx="4791">
                  <c:v>47.91</c:v>
                </c:pt>
                <c:pt idx="4792">
                  <c:v>47.92</c:v>
                </c:pt>
                <c:pt idx="4793">
                  <c:v>47.93</c:v>
                </c:pt>
                <c:pt idx="4794">
                  <c:v>47.94</c:v>
                </c:pt>
                <c:pt idx="4795">
                  <c:v>47.95</c:v>
                </c:pt>
                <c:pt idx="4796">
                  <c:v>47.96</c:v>
                </c:pt>
                <c:pt idx="4797">
                  <c:v>47.97</c:v>
                </c:pt>
                <c:pt idx="4798">
                  <c:v>47.98</c:v>
                </c:pt>
                <c:pt idx="4799">
                  <c:v>47.99</c:v>
                </c:pt>
                <c:pt idx="4800">
                  <c:v>48</c:v>
                </c:pt>
                <c:pt idx="4801">
                  <c:v>48.01</c:v>
                </c:pt>
                <c:pt idx="4802">
                  <c:v>48.02</c:v>
                </c:pt>
                <c:pt idx="4803">
                  <c:v>48.03</c:v>
                </c:pt>
                <c:pt idx="4804">
                  <c:v>48.04</c:v>
                </c:pt>
                <c:pt idx="4805">
                  <c:v>48.05</c:v>
                </c:pt>
                <c:pt idx="4806">
                  <c:v>48.06</c:v>
                </c:pt>
                <c:pt idx="4807">
                  <c:v>48.07</c:v>
                </c:pt>
                <c:pt idx="4808">
                  <c:v>48.08</c:v>
                </c:pt>
                <c:pt idx="4809">
                  <c:v>48.09</c:v>
                </c:pt>
                <c:pt idx="4810">
                  <c:v>48.1</c:v>
                </c:pt>
                <c:pt idx="4811">
                  <c:v>48.11</c:v>
                </c:pt>
                <c:pt idx="4812">
                  <c:v>48.12</c:v>
                </c:pt>
                <c:pt idx="4813">
                  <c:v>48.13</c:v>
                </c:pt>
                <c:pt idx="4814">
                  <c:v>48.14</c:v>
                </c:pt>
                <c:pt idx="4815">
                  <c:v>48.15</c:v>
                </c:pt>
                <c:pt idx="4816">
                  <c:v>48.16</c:v>
                </c:pt>
                <c:pt idx="4817">
                  <c:v>48.17</c:v>
                </c:pt>
                <c:pt idx="4818">
                  <c:v>48.18</c:v>
                </c:pt>
                <c:pt idx="4819">
                  <c:v>48.19</c:v>
                </c:pt>
                <c:pt idx="4820">
                  <c:v>48.2</c:v>
                </c:pt>
                <c:pt idx="4821">
                  <c:v>48.21</c:v>
                </c:pt>
                <c:pt idx="4822">
                  <c:v>48.22</c:v>
                </c:pt>
                <c:pt idx="4823">
                  <c:v>48.23</c:v>
                </c:pt>
                <c:pt idx="4824">
                  <c:v>48.24</c:v>
                </c:pt>
                <c:pt idx="4825">
                  <c:v>48.25</c:v>
                </c:pt>
                <c:pt idx="4826">
                  <c:v>48.26</c:v>
                </c:pt>
                <c:pt idx="4827">
                  <c:v>48.27</c:v>
                </c:pt>
                <c:pt idx="4828">
                  <c:v>48.28</c:v>
                </c:pt>
                <c:pt idx="4829">
                  <c:v>48.29</c:v>
                </c:pt>
                <c:pt idx="4830">
                  <c:v>48.3</c:v>
                </c:pt>
                <c:pt idx="4831">
                  <c:v>48.31</c:v>
                </c:pt>
                <c:pt idx="4832">
                  <c:v>48.32</c:v>
                </c:pt>
                <c:pt idx="4833">
                  <c:v>48.33</c:v>
                </c:pt>
                <c:pt idx="4834">
                  <c:v>48.34</c:v>
                </c:pt>
                <c:pt idx="4835">
                  <c:v>48.35</c:v>
                </c:pt>
                <c:pt idx="4836">
                  <c:v>48.36</c:v>
                </c:pt>
                <c:pt idx="4837">
                  <c:v>48.37</c:v>
                </c:pt>
                <c:pt idx="4838">
                  <c:v>48.38</c:v>
                </c:pt>
                <c:pt idx="4839">
                  <c:v>48.39</c:v>
                </c:pt>
                <c:pt idx="4840">
                  <c:v>48.4</c:v>
                </c:pt>
                <c:pt idx="4841">
                  <c:v>48.41</c:v>
                </c:pt>
                <c:pt idx="4842">
                  <c:v>48.42</c:v>
                </c:pt>
                <c:pt idx="4843">
                  <c:v>48.43</c:v>
                </c:pt>
                <c:pt idx="4844">
                  <c:v>48.44</c:v>
                </c:pt>
                <c:pt idx="4845">
                  <c:v>48.45</c:v>
                </c:pt>
                <c:pt idx="4846">
                  <c:v>48.46</c:v>
                </c:pt>
                <c:pt idx="4847">
                  <c:v>48.47</c:v>
                </c:pt>
                <c:pt idx="4848">
                  <c:v>48.48</c:v>
                </c:pt>
                <c:pt idx="4849">
                  <c:v>48.49</c:v>
                </c:pt>
                <c:pt idx="4850">
                  <c:v>48.5</c:v>
                </c:pt>
                <c:pt idx="4851">
                  <c:v>48.51</c:v>
                </c:pt>
                <c:pt idx="4852">
                  <c:v>48.52</c:v>
                </c:pt>
                <c:pt idx="4853">
                  <c:v>48.53</c:v>
                </c:pt>
                <c:pt idx="4854">
                  <c:v>48.54</c:v>
                </c:pt>
                <c:pt idx="4855">
                  <c:v>48.55</c:v>
                </c:pt>
                <c:pt idx="4856">
                  <c:v>48.56</c:v>
                </c:pt>
                <c:pt idx="4857">
                  <c:v>48.57</c:v>
                </c:pt>
                <c:pt idx="4858">
                  <c:v>48.58</c:v>
                </c:pt>
                <c:pt idx="4859">
                  <c:v>48.59</c:v>
                </c:pt>
                <c:pt idx="4860">
                  <c:v>48.6</c:v>
                </c:pt>
                <c:pt idx="4861">
                  <c:v>48.61</c:v>
                </c:pt>
                <c:pt idx="4862">
                  <c:v>48.62</c:v>
                </c:pt>
                <c:pt idx="4863">
                  <c:v>48.63</c:v>
                </c:pt>
                <c:pt idx="4864">
                  <c:v>48.64</c:v>
                </c:pt>
                <c:pt idx="4865">
                  <c:v>48.65</c:v>
                </c:pt>
                <c:pt idx="4866">
                  <c:v>48.66</c:v>
                </c:pt>
                <c:pt idx="4867">
                  <c:v>48.67</c:v>
                </c:pt>
                <c:pt idx="4868">
                  <c:v>48.68</c:v>
                </c:pt>
                <c:pt idx="4869">
                  <c:v>48.69</c:v>
                </c:pt>
                <c:pt idx="4870">
                  <c:v>48.7</c:v>
                </c:pt>
                <c:pt idx="4871">
                  <c:v>48.71</c:v>
                </c:pt>
                <c:pt idx="4872">
                  <c:v>48.72</c:v>
                </c:pt>
                <c:pt idx="4873">
                  <c:v>48.73</c:v>
                </c:pt>
                <c:pt idx="4874">
                  <c:v>48.74</c:v>
                </c:pt>
                <c:pt idx="4875">
                  <c:v>48.75</c:v>
                </c:pt>
                <c:pt idx="4876">
                  <c:v>48.76</c:v>
                </c:pt>
                <c:pt idx="4877">
                  <c:v>48.77</c:v>
                </c:pt>
                <c:pt idx="4878">
                  <c:v>48.78</c:v>
                </c:pt>
                <c:pt idx="4879">
                  <c:v>48.79</c:v>
                </c:pt>
                <c:pt idx="4880">
                  <c:v>48.8</c:v>
                </c:pt>
                <c:pt idx="4881">
                  <c:v>48.81</c:v>
                </c:pt>
                <c:pt idx="4882">
                  <c:v>48.82</c:v>
                </c:pt>
                <c:pt idx="4883">
                  <c:v>48.83</c:v>
                </c:pt>
                <c:pt idx="4884">
                  <c:v>48.84</c:v>
                </c:pt>
                <c:pt idx="4885">
                  <c:v>48.85</c:v>
                </c:pt>
                <c:pt idx="4886">
                  <c:v>48.86</c:v>
                </c:pt>
                <c:pt idx="4887">
                  <c:v>48.87</c:v>
                </c:pt>
                <c:pt idx="4888">
                  <c:v>48.88</c:v>
                </c:pt>
                <c:pt idx="4889">
                  <c:v>48.89</c:v>
                </c:pt>
                <c:pt idx="4890">
                  <c:v>48.9</c:v>
                </c:pt>
                <c:pt idx="4891">
                  <c:v>48.91</c:v>
                </c:pt>
                <c:pt idx="4892">
                  <c:v>48.92</c:v>
                </c:pt>
                <c:pt idx="4893">
                  <c:v>48.93</c:v>
                </c:pt>
                <c:pt idx="4894">
                  <c:v>48.94</c:v>
                </c:pt>
                <c:pt idx="4895">
                  <c:v>48.95</c:v>
                </c:pt>
                <c:pt idx="4896">
                  <c:v>48.96</c:v>
                </c:pt>
                <c:pt idx="4897">
                  <c:v>48.97</c:v>
                </c:pt>
                <c:pt idx="4898">
                  <c:v>48.98</c:v>
                </c:pt>
                <c:pt idx="4899">
                  <c:v>48.99</c:v>
                </c:pt>
                <c:pt idx="4900">
                  <c:v>49</c:v>
                </c:pt>
                <c:pt idx="4901">
                  <c:v>49.01</c:v>
                </c:pt>
                <c:pt idx="4902">
                  <c:v>49.02</c:v>
                </c:pt>
                <c:pt idx="4903">
                  <c:v>49.03</c:v>
                </c:pt>
                <c:pt idx="4904">
                  <c:v>49.04</c:v>
                </c:pt>
                <c:pt idx="4905">
                  <c:v>49.05</c:v>
                </c:pt>
                <c:pt idx="4906">
                  <c:v>49.06</c:v>
                </c:pt>
                <c:pt idx="4907">
                  <c:v>49.07</c:v>
                </c:pt>
                <c:pt idx="4908">
                  <c:v>49.08</c:v>
                </c:pt>
                <c:pt idx="4909">
                  <c:v>49.09</c:v>
                </c:pt>
                <c:pt idx="4910">
                  <c:v>49.1</c:v>
                </c:pt>
                <c:pt idx="4911">
                  <c:v>49.11</c:v>
                </c:pt>
                <c:pt idx="4912">
                  <c:v>49.12</c:v>
                </c:pt>
                <c:pt idx="4913">
                  <c:v>49.13</c:v>
                </c:pt>
                <c:pt idx="4914">
                  <c:v>49.14</c:v>
                </c:pt>
                <c:pt idx="4915">
                  <c:v>49.15</c:v>
                </c:pt>
                <c:pt idx="4916">
                  <c:v>49.16</c:v>
                </c:pt>
                <c:pt idx="4917">
                  <c:v>49.17</c:v>
                </c:pt>
                <c:pt idx="4918">
                  <c:v>49.18</c:v>
                </c:pt>
                <c:pt idx="4919">
                  <c:v>49.19</c:v>
                </c:pt>
                <c:pt idx="4920">
                  <c:v>49.2</c:v>
                </c:pt>
                <c:pt idx="4921">
                  <c:v>49.21</c:v>
                </c:pt>
                <c:pt idx="4922">
                  <c:v>49.22</c:v>
                </c:pt>
                <c:pt idx="4923">
                  <c:v>49.23</c:v>
                </c:pt>
                <c:pt idx="4924">
                  <c:v>49.24</c:v>
                </c:pt>
                <c:pt idx="4925">
                  <c:v>49.25</c:v>
                </c:pt>
                <c:pt idx="4926">
                  <c:v>49.26</c:v>
                </c:pt>
                <c:pt idx="4927">
                  <c:v>49.27</c:v>
                </c:pt>
                <c:pt idx="4928">
                  <c:v>49.28</c:v>
                </c:pt>
                <c:pt idx="4929">
                  <c:v>49.29</c:v>
                </c:pt>
                <c:pt idx="4930">
                  <c:v>49.3</c:v>
                </c:pt>
                <c:pt idx="4931">
                  <c:v>49.31</c:v>
                </c:pt>
                <c:pt idx="4932">
                  <c:v>49.32</c:v>
                </c:pt>
                <c:pt idx="4933">
                  <c:v>49.33</c:v>
                </c:pt>
                <c:pt idx="4934">
                  <c:v>49.34</c:v>
                </c:pt>
                <c:pt idx="4935">
                  <c:v>49.35</c:v>
                </c:pt>
                <c:pt idx="4936">
                  <c:v>49.36</c:v>
                </c:pt>
                <c:pt idx="4937">
                  <c:v>49.37</c:v>
                </c:pt>
                <c:pt idx="4938">
                  <c:v>49.38</c:v>
                </c:pt>
                <c:pt idx="4939">
                  <c:v>49.39</c:v>
                </c:pt>
                <c:pt idx="4940">
                  <c:v>49.4</c:v>
                </c:pt>
                <c:pt idx="4941">
                  <c:v>49.41</c:v>
                </c:pt>
                <c:pt idx="4942">
                  <c:v>49.42</c:v>
                </c:pt>
                <c:pt idx="4943">
                  <c:v>49.43</c:v>
                </c:pt>
                <c:pt idx="4944">
                  <c:v>49.44</c:v>
                </c:pt>
                <c:pt idx="4945">
                  <c:v>49.45</c:v>
                </c:pt>
                <c:pt idx="4946">
                  <c:v>49.46</c:v>
                </c:pt>
                <c:pt idx="4947">
                  <c:v>49.47</c:v>
                </c:pt>
                <c:pt idx="4948">
                  <c:v>49.48</c:v>
                </c:pt>
                <c:pt idx="4949">
                  <c:v>49.49</c:v>
                </c:pt>
                <c:pt idx="4950">
                  <c:v>49.5</c:v>
                </c:pt>
                <c:pt idx="4951">
                  <c:v>49.51</c:v>
                </c:pt>
                <c:pt idx="4952">
                  <c:v>49.52</c:v>
                </c:pt>
                <c:pt idx="4953">
                  <c:v>49.53</c:v>
                </c:pt>
                <c:pt idx="4954">
                  <c:v>49.54</c:v>
                </c:pt>
                <c:pt idx="4955">
                  <c:v>49.55</c:v>
                </c:pt>
                <c:pt idx="4956">
                  <c:v>49.56</c:v>
                </c:pt>
                <c:pt idx="4957">
                  <c:v>49.57</c:v>
                </c:pt>
                <c:pt idx="4958">
                  <c:v>49.58</c:v>
                </c:pt>
                <c:pt idx="4959">
                  <c:v>49.59</c:v>
                </c:pt>
                <c:pt idx="4960">
                  <c:v>49.6</c:v>
                </c:pt>
                <c:pt idx="4961">
                  <c:v>49.61</c:v>
                </c:pt>
                <c:pt idx="4962">
                  <c:v>49.62</c:v>
                </c:pt>
                <c:pt idx="4963">
                  <c:v>49.63</c:v>
                </c:pt>
                <c:pt idx="4964">
                  <c:v>49.64</c:v>
                </c:pt>
                <c:pt idx="4965">
                  <c:v>49.65</c:v>
                </c:pt>
                <c:pt idx="4966">
                  <c:v>49.66</c:v>
                </c:pt>
                <c:pt idx="4967">
                  <c:v>49.67</c:v>
                </c:pt>
                <c:pt idx="4968">
                  <c:v>49.68</c:v>
                </c:pt>
                <c:pt idx="4969">
                  <c:v>49.69</c:v>
                </c:pt>
                <c:pt idx="4970">
                  <c:v>49.7</c:v>
                </c:pt>
                <c:pt idx="4971">
                  <c:v>49.71</c:v>
                </c:pt>
                <c:pt idx="4972">
                  <c:v>49.72</c:v>
                </c:pt>
                <c:pt idx="4973">
                  <c:v>49.73</c:v>
                </c:pt>
                <c:pt idx="4974">
                  <c:v>49.74</c:v>
                </c:pt>
                <c:pt idx="4975">
                  <c:v>49.75</c:v>
                </c:pt>
                <c:pt idx="4976">
                  <c:v>49.76</c:v>
                </c:pt>
                <c:pt idx="4977">
                  <c:v>49.77</c:v>
                </c:pt>
                <c:pt idx="4978">
                  <c:v>49.78</c:v>
                </c:pt>
                <c:pt idx="4979">
                  <c:v>49.79</c:v>
                </c:pt>
                <c:pt idx="4980">
                  <c:v>49.8</c:v>
                </c:pt>
                <c:pt idx="4981">
                  <c:v>49.81</c:v>
                </c:pt>
                <c:pt idx="4982">
                  <c:v>49.82</c:v>
                </c:pt>
                <c:pt idx="4983">
                  <c:v>49.83</c:v>
                </c:pt>
                <c:pt idx="4984">
                  <c:v>49.84</c:v>
                </c:pt>
                <c:pt idx="4985">
                  <c:v>49.85</c:v>
                </c:pt>
                <c:pt idx="4986">
                  <c:v>49.86</c:v>
                </c:pt>
                <c:pt idx="4987">
                  <c:v>49.87</c:v>
                </c:pt>
                <c:pt idx="4988">
                  <c:v>49.88</c:v>
                </c:pt>
                <c:pt idx="4989">
                  <c:v>49.89</c:v>
                </c:pt>
                <c:pt idx="4990">
                  <c:v>49.9</c:v>
                </c:pt>
                <c:pt idx="4991">
                  <c:v>49.91</c:v>
                </c:pt>
                <c:pt idx="4992">
                  <c:v>49.92</c:v>
                </c:pt>
                <c:pt idx="4993">
                  <c:v>49.93</c:v>
                </c:pt>
                <c:pt idx="4994">
                  <c:v>49.94</c:v>
                </c:pt>
                <c:pt idx="4995">
                  <c:v>49.95</c:v>
                </c:pt>
                <c:pt idx="4996">
                  <c:v>49.96</c:v>
                </c:pt>
                <c:pt idx="4997">
                  <c:v>49.97</c:v>
                </c:pt>
                <c:pt idx="4998">
                  <c:v>49.98</c:v>
                </c:pt>
                <c:pt idx="4999">
                  <c:v>49.99</c:v>
                </c:pt>
                <c:pt idx="5000">
                  <c:v>50</c:v>
                </c:pt>
                <c:pt idx="5001">
                  <c:v>50.01</c:v>
                </c:pt>
                <c:pt idx="5002">
                  <c:v>50.02</c:v>
                </c:pt>
                <c:pt idx="5003">
                  <c:v>50.03</c:v>
                </c:pt>
                <c:pt idx="5004">
                  <c:v>50.04</c:v>
                </c:pt>
                <c:pt idx="5005">
                  <c:v>50.05</c:v>
                </c:pt>
                <c:pt idx="5006">
                  <c:v>50.06</c:v>
                </c:pt>
                <c:pt idx="5007">
                  <c:v>50.07</c:v>
                </c:pt>
                <c:pt idx="5008">
                  <c:v>50.08</c:v>
                </c:pt>
                <c:pt idx="5009">
                  <c:v>50.09</c:v>
                </c:pt>
                <c:pt idx="5010">
                  <c:v>50.1</c:v>
                </c:pt>
                <c:pt idx="5011">
                  <c:v>50.11</c:v>
                </c:pt>
                <c:pt idx="5012">
                  <c:v>50.12</c:v>
                </c:pt>
                <c:pt idx="5013">
                  <c:v>50.13</c:v>
                </c:pt>
                <c:pt idx="5014">
                  <c:v>50.14</c:v>
                </c:pt>
                <c:pt idx="5015">
                  <c:v>50.15</c:v>
                </c:pt>
                <c:pt idx="5016">
                  <c:v>50.16</c:v>
                </c:pt>
                <c:pt idx="5017">
                  <c:v>50.17</c:v>
                </c:pt>
                <c:pt idx="5018">
                  <c:v>50.18</c:v>
                </c:pt>
                <c:pt idx="5019">
                  <c:v>50.19</c:v>
                </c:pt>
                <c:pt idx="5020">
                  <c:v>50.2</c:v>
                </c:pt>
                <c:pt idx="5021">
                  <c:v>50.21</c:v>
                </c:pt>
                <c:pt idx="5022">
                  <c:v>50.22</c:v>
                </c:pt>
                <c:pt idx="5023">
                  <c:v>50.23</c:v>
                </c:pt>
                <c:pt idx="5024">
                  <c:v>50.24</c:v>
                </c:pt>
                <c:pt idx="5025">
                  <c:v>50.25</c:v>
                </c:pt>
                <c:pt idx="5026">
                  <c:v>50.26</c:v>
                </c:pt>
                <c:pt idx="5027">
                  <c:v>50.27</c:v>
                </c:pt>
                <c:pt idx="5028">
                  <c:v>50.28</c:v>
                </c:pt>
                <c:pt idx="5029">
                  <c:v>50.29</c:v>
                </c:pt>
                <c:pt idx="5030">
                  <c:v>50.3</c:v>
                </c:pt>
                <c:pt idx="5031">
                  <c:v>50.31</c:v>
                </c:pt>
                <c:pt idx="5032">
                  <c:v>50.32</c:v>
                </c:pt>
                <c:pt idx="5033">
                  <c:v>50.33</c:v>
                </c:pt>
                <c:pt idx="5034">
                  <c:v>50.34</c:v>
                </c:pt>
                <c:pt idx="5035">
                  <c:v>50.35</c:v>
                </c:pt>
                <c:pt idx="5036">
                  <c:v>50.36</c:v>
                </c:pt>
                <c:pt idx="5037">
                  <c:v>50.37</c:v>
                </c:pt>
                <c:pt idx="5038">
                  <c:v>50.38</c:v>
                </c:pt>
                <c:pt idx="5039">
                  <c:v>50.39</c:v>
                </c:pt>
                <c:pt idx="5040">
                  <c:v>50.4</c:v>
                </c:pt>
                <c:pt idx="5041">
                  <c:v>50.41</c:v>
                </c:pt>
                <c:pt idx="5042">
                  <c:v>50.42</c:v>
                </c:pt>
                <c:pt idx="5043">
                  <c:v>50.43</c:v>
                </c:pt>
                <c:pt idx="5044">
                  <c:v>50.44</c:v>
                </c:pt>
                <c:pt idx="5045">
                  <c:v>50.45</c:v>
                </c:pt>
                <c:pt idx="5046">
                  <c:v>50.46</c:v>
                </c:pt>
                <c:pt idx="5047">
                  <c:v>50.47</c:v>
                </c:pt>
                <c:pt idx="5048">
                  <c:v>50.48</c:v>
                </c:pt>
                <c:pt idx="5049">
                  <c:v>50.49</c:v>
                </c:pt>
                <c:pt idx="5050">
                  <c:v>50.5</c:v>
                </c:pt>
                <c:pt idx="5051">
                  <c:v>50.51</c:v>
                </c:pt>
                <c:pt idx="5052">
                  <c:v>50.52</c:v>
                </c:pt>
                <c:pt idx="5053">
                  <c:v>50.53</c:v>
                </c:pt>
                <c:pt idx="5054">
                  <c:v>50.54</c:v>
                </c:pt>
                <c:pt idx="5055">
                  <c:v>50.55</c:v>
                </c:pt>
                <c:pt idx="5056">
                  <c:v>50.56</c:v>
                </c:pt>
                <c:pt idx="5057">
                  <c:v>50.57</c:v>
                </c:pt>
                <c:pt idx="5058">
                  <c:v>50.58</c:v>
                </c:pt>
                <c:pt idx="5059">
                  <c:v>50.59</c:v>
                </c:pt>
                <c:pt idx="5060">
                  <c:v>50.6</c:v>
                </c:pt>
                <c:pt idx="5061">
                  <c:v>50.61</c:v>
                </c:pt>
                <c:pt idx="5062">
                  <c:v>50.62</c:v>
                </c:pt>
                <c:pt idx="5063">
                  <c:v>50.63</c:v>
                </c:pt>
                <c:pt idx="5064">
                  <c:v>50.64</c:v>
                </c:pt>
                <c:pt idx="5065">
                  <c:v>50.65</c:v>
                </c:pt>
                <c:pt idx="5066">
                  <c:v>50.66</c:v>
                </c:pt>
                <c:pt idx="5067">
                  <c:v>50.67</c:v>
                </c:pt>
                <c:pt idx="5068">
                  <c:v>50.68</c:v>
                </c:pt>
                <c:pt idx="5069">
                  <c:v>50.69</c:v>
                </c:pt>
                <c:pt idx="5070">
                  <c:v>50.7</c:v>
                </c:pt>
                <c:pt idx="5071">
                  <c:v>50.71</c:v>
                </c:pt>
                <c:pt idx="5072">
                  <c:v>50.72</c:v>
                </c:pt>
                <c:pt idx="5073">
                  <c:v>50.73</c:v>
                </c:pt>
                <c:pt idx="5074">
                  <c:v>50.74</c:v>
                </c:pt>
                <c:pt idx="5075">
                  <c:v>50.75</c:v>
                </c:pt>
                <c:pt idx="5076">
                  <c:v>50.76</c:v>
                </c:pt>
                <c:pt idx="5077">
                  <c:v>50.77</c:v>
                </c:pt>
                <c:pt idx="5078">
                  <c:v>50.78</c:v>
                </c:pt>
                <c:pt idx="5079">
                  <c:v>50.79</c:v>
                </c:pt>
                <c:pt idx="5080">
                  <c:v>50.8</c:v>
                </c:pt>
                <c:pt idx="5081">
                  <c:v>50.81</c:v>
                </c:pt>
                <c:pt idx="5082">
                  <c:v>50.82</c:v>
                </c:pt>
                <c:pt idx="5083">
                  <c:v>50.83</c:v>
                </c:pt>
                <c:pt idx="5084">
                  <c:v>50.84</c:v>
                </c:pt>
                <c:pt idx="5085">
                  <c:v>50.85</c:v>
                </c:pt>
                <c:pt idx="5086">
                  <c:v>50.86</c:v>
                </c:pt>
                <c:pt idx="5087">
                  <c:v>50.87</c:v>
                </c:pt>
                <c:pt idx="5088">
                  <c:v>50.88</c:v>
                </c:pt>
                <c:pt idx="5089">
                  <c:v>50.89</c:v>
                </c:pt>
                <c:pt idx="5090">
                  <c:v>50.9</c:v>
                </c:pt>
                <c:pt idx="5091">
                  <c:v>50.91</c:v>
                </c:pt>
                <c:pt idx="5092">
                  <c:v>50.92</c:v>
                </c:pt>
                <c:pt idx="5093">
                  <c:v>50.93</c:v>
                </c:pt>
                <c:pt idx="5094">
                  <c:v>50.94</c:v>
                </c:pt>
                <c:pt idx="5095">
                  <c:v>50.95</c:v>
                </c:pt>
                <c:pt idx="5096">
                  <c:v>50.96</c:v>
                </c:pt>
                <c:pt idx="5097">
                  <c:v>50.97</c:v>
                </c:pt>
                <c:pt idx="5098">
                  <c:v>50.98</c:v>
                </c:pt>
                <c:pt idx="5099">
                  <c:v>50.99</c:v>
                </c:pt>
                <c:pt idx="5100">
                  <c:v>51</c:v>
                </c:pt>
                <c:pt idx="5101">
                  <c:v>51.01</c:v>
                </c:pt>
                <c:pt idx="5102">
                  <c:v>51.02</c:v>
                </c:pt>
                <c:pt idx="5103">
                  <c:v>51.03</c:v>
                </c:pt>
                <c:pt idx="5104">
                  <c:v>51.04</c:v>
                </c:pt>
                <c:pt idx="5105">
                  <c:v>51.05</c:v>
                </c:pt>
                <c:pt idx="5106">
                  <c:v>51.06</c:v>
                </c:pt>
                <c:pt idx="5107">
                  <c:v>51.07</c:v>
                </c:pt>
                <c:pt idx="5108">
                  <c:v>51.08</c:v>
                </c:pt>
                <c:pt idx="5109">
                  <c:v>51.09</c:v>
                </c:pt>
                <c:pt idx="5110">
                  <c:v>51.1</c:v>
                </c:pt>
                <c:pt idx="5111">
                  <c:v>51.11</c:v>
                </c:pt>
                <c:pt idx="5112">
                  <c:v>51.12</c:v>
                </c:pt>
                <c:pt idx="5113">
                  <c:v>51.13</c:v>
                </c:pt>
                <c:pt idx="5114">
                  <c:v>51.14</c:v>
                </c:pt>
                <c:pt idx="5115">
                  <c:v>51.15</c:v>
                </c:pt>
                <c:pt idx="5116">
                  <c:v>51.16</c:v>
                </c:pt>
                <c:pt idx="5117">
                  <c:v>51.17</c:v>
                </c:pt>
                <c:pt idx="5118">
                  <c:v>51.18</c:v>
                </c:pt>
                <c:pt idx="5119">
                  <c:v>51.19</c:v>
                </c:pt>
                <c:pt idx="5120">
                  <c:v>51.2</c:v>
                </c:pt>
                <c:pt idx="5121">
                  <c:v>51.21</c:v>
                </c:pt>
                <c:pt idx="5122">
                  <c:v>51.22</c:v>
                </c:pt>
                <c:pt idx="5123">
                  <c:v>51.23</c:v>
                </c:pt>
                <c:pt idx="5124">
                  <c:v>51.24</c:v>
                </c:pt>
                <c:pt idx="5125">
                  <c:v>51.25</c:v>
                </c:pt>
                <c:pt idx="5126">
                  <c:v>51.26</c:v>
                </c:pt>
                <c:pt idx="5127">
                  <c:v>51.27</c:v>
                </c:pt>
                <c:pt idx="5128">
                  <c:v>51.28</c:v>
                </c:pt>
                <c:pt idx="5129">
                  <c:v>51.29</c:v>
                </c:pt>
                <c:pt idx="5130">
                  <c:v>51.3</c:v>
                </c:pt>
                <c:pt idx="5131">
                  <c:v>51.31</c:v>
                </c:pt>
                <c:pt idx="5132">
                  <c:v>51.32</c:v>
                </c:pt>
                <c:pt idx="5133">
                  <c:v>51.33</c:v>
                </c:pt>
                <c:pt idx="5134">
                  <c:v>51.34</c:v>
                </c:pt>
                <c:pt idx="5135">
                  <c:v>51.35</c:v>
                </c:pt>
                <c:pt idx="5136">
                  <c:v>51.36</c:v>
                </c:pt>
                <c:pt idx="5137">
                  <c:v>51.37</c:v>
                </c:pt>
                <c:pt idx="5138">
                  <c:v>51.38</c:v>
                </c:pt>
                <c:pt idx="5139">
                  <c:v>51.39</c:v>
                </c:pt>
                <c:pt idx="5140">
                  <c:v>51.4</c:v>
                </c:pt>
                <c:pt idx="5141">
                  <c:v>51.41</c:v>
                </c:pt>
                <c:pt idx="5142">
                  <c:v>51.42</c:v>
                </c:pt>
                <c:pt idx="5143">
                  <c:v>51.43</c:v>
                </c:pt>
                <c:pt idx="5144">
                  <c:v>51.44</c:v>
                </c:pt>
                <c:pt idx="5145">
                  <c:v>51.45</c:v>
                </c:pt>
                <c:pt idx="5146">
                  <c:v>51.46</c:v>
                </c:pt>
                <c:pt idx="5147">
                  <c:v>51.47</c:v>
                </c:pt>
                <c:pt idx="5148">
                  <c:v>51.48</c:v>
                </c:pt>
                <c:pt idx="5149">
                  <c:v>51.49</c:v>
                </c:pt>
                <c:pt idx="5150">
                  <c:v>51.5</c:v>
                </c:pt>
                <c:pt idx="5151">
                  <c:v>51.51</c:v>
                </c:pt>
                <c:pt idx="5152">
                  <c:v>51.52</c:v>
                </c:pt>
                <c:pt idx="5153">
                  <c:v>51.53</c:v>
                </c:pt>
                <c:pt idx="5154">
                  <c:v>51.54</c:v>
                </c:pt>
                <c:pt idx="5155">
                  <c:v>51.55</c:v>
                </c:pt>
                <c:pt idx="5156">
                  <c:v>51.56</c:v>
                </c:pt>
                <c:pt idx="5157">
                  <c:v>51.57</c:v>
                </c:pt>
                <c:pt idx="5158">
                  <c:v>51.58</c:v>
                </c:pt>
                <c:pt idx="5159">
                  <c:v>51.59</c:v>
                </c:pt>
                <c:pt idx="5160">
                  <c:v>51.6</c:v>
                </c:pt>
                <c:pt idx="5161">
                  <c:v>51.61</c:v>
                </c:pt>
                <c:pt idx="5162">
                  <c:v>51.62</c:v>
                </c:pt>
                <c:pt idx="5163">
                  <c:v>51.63</c:v>
                </c:pt>
                <c:pt idx="5164">
                  <c:v>51.64</c:v>
                </c:pt>
                <c:pt idx="5165">
                  <c:v>51.65</c:v>
                </c:pt>
                <c:pt idx="5166">
                  <c:v>51.66</c:v>
                </c:pt>
                <c:pt idx="5167">
                  <c:v>51.67</c:v>
                </c:pt>
                <c:pt idx="5168">
                  <c:v>51.68</c:v>
                </c:pt>
                <c:pt idx="5169">
                  <c:v>51.69</c:v>
                </c:pt>
                <c:pt idx="5170">
                  <c:v>51.7</c:v>
                </c:pt>
                <c:pt idx="5171">
                  <c:v>51.71</c:v>
                </c:pt>
                <c:pt idx="5172">
                  <c:v>51.72</c:v>
                </c:pt>
                <c:pt idx="5173">
                  <c:v>51.73</c:v>
                </c:pt>
                <c:pt idx="5174">
                  <c:v>51.74</c:v>
                </c:pt>
                <c:pt idx="5175">
                  <c:v>51.75</c:v>
                </c:pt>
                <c:pt idx="5176">
                  <c:v>51.76</c:v>
                </c:pt>
                <c:pt idx="5177">
                  <c:v>51.77</c:v>
                </c:pt>
                <c:pt idx="5178">
                  <c:v>51.78</c:v>
                </c:pt>
                <c:pt idx="5179">
                  <c:v>51.79</c:v>
                </c:pt>
                <c:pt idx="5180">
                  <c:v>51.8</c:v>
                </c:pt>
                <c:pt idx="5181">
                  <c:v>51.81</c:v>
                </c:pt>
                <c:pt idx="5182">
                  <c:v>51.82</c:v>
                </c:pt>
                <c:pt idx="5183">
                  <c:v>51.83</c:v>
                </c:pt>
                <c:pt idx="5184">
                  <c:v>51.84</c:v>
                </c:pt>
                <c:pt idx="5185">
                  <c:v>51.85</c:v>
                </c:pt>
                <c:pt idx="5186">
                  <c:v>51.86</c:v>
                </c:pt>
                <c:pt idx="5187">
                  <c:v>51.87</c:v>
                </c:pt>
                <c:pt idx="5188">
                  <c:v>51.88</c:v>
                </c:pt>
                <c:pt idx="5189">
                  <c:v>51.89</c:v>
                </c:pt>
                <c:pt idx="5190">
                  <c:v>51.9</c:v>
                </c:pt>
                <c:pt idx="5191">
                  <c:v>51.91</c:v>
                </c:pt>
                <c:pt idx="5192">
                  <c:v>51.92</c:v>
                </c:pt>
                <c:pt idx="5193">
                  <c:v>51.93</c:v>
                </c:pt>
                <c:pt idx="5194">
                  <c:v>51.94</c:v>
                </c:pt>
                <c:pt idx="5195">
                  <c:v>51.95</c:v>
                </c:pt>
                <c:pt idx="5196">
                  <c:v>51.96</c:v>
                </c:pt>
                <c:pt idx="5197">
                  <c:v>51.97</c:v>
                </c:pt>
                <c:pt idx="5198">
                  <c:v>51.98</c:v>
                </c:pt>
                <c:pt idx="5199">
                  <c:v>51.99</c:v>
                </c:pt>
                <c:pt idx="5200">
                  <c:v>52</c:v>
                </c:pt>
                <c:pt idx="5201">
                  <c:v>52.01</c:v>
                </c:pt>
                <c:pt idx="5202">
                  <c:v>52.02</c:v>
                </c:pt>
                <c:pt idx="5203">
                  <c:v>52.03</c:v>
                </c:pt>
                <c:pt idx="5204">
                  <c:v>52.04</c:v>
                </c:pt>
                <c:pt idx="5205">
                  <c:v>52.05</c:v>
                </c:pt>
                <c:pt idx="5206">
                  <c:v>52.06</c:v>
                </c:pt>
                <c:pt idx="5207">
                  <c:v>52.07</c:v>
                </c:pt>
                <c:pt idx="5208">
                  <c:v>52.08</c:v>
                </c:pt>
                <c:pt idx="5209">
                  <c:v>52.09</c:v>
                </c:pt>
                <c:pt idx="5210">
                  <c:v>52.1</c:v>
                </c:pt>
                <c:pt idx="5211">
                  <c:v>52.11</c:v>
                </c:pt>
                <c:pt idx="5212">
                  <c:v>52.12</c:v>
                </c:pt>
                <c:pt idx="5213">
                  <c:v>52.13</c:v>
                </c:pt>
                <c:pt idx="5214">
                  <c:v>52.14</c:v>
                </c:pt>
                <c:pt idx="5215">
                  <c:v>52.15</c:v>
                </c:pt>
                <c:pt idx="5216">
                  <c:v>52.16</c:v>
                </c:pt>
                <c:pt idx="5217">
                  <c:v>52.17</c:v>
                </c:pt>
                <c:pt idx="5218">
                  <c:v>52.18</c:v>
                </c:pt>
                <c:pt idx="5219">
                  <c:v>52.19</c:v>
                </c:pt>
                <c:pt idx="5220">
                  <c:v>52.2</c:v>
                </c:pt>
                <c:pt idx="5221">
                  <c:v>52.21</c:v>
                </c:pt>
                <c:pt idx="5222">
                  <c:v>52.22</c:v>
                </c:pt>
                <c:pt idx="5223">
                  <c:v>52.23</c:v>
                </c:pt>
                <c:pt idx="5224">
                  <c:v>52.24</c:v>
                </c:pt>
                <c:pt idx="5225">
                  <c:v>52.25</c:v>
                </c:pt>
                <c:pt idx="5226">
                  <c:v>52.26</c:v>
                </c:pt>
                <c:pt idx="5227">
                  <c:v>52.27</c:v>
                </c:pt>
                <c:pt idx="5228">
                  <c:v>52.28</c:v>
                </c:pt>
                <c:pt idx="5229">
                  <c:v>52.29</c:v>
                </c:pt>
                <c:pt idx="5230">
                  <c:v>52.3</c:v>
                </c:pt>
                <c:pt idx="5231">
                  <c:v>52.31</c:v>
                </c:pt>
                <c:pt idx="5232">
                  <c:v>52.32</c:v>
                </c:pt>
                <c:pt idx="5233">
                  <c:v>52.33</c:v>
                </c:pt>
                <c:pt idx="5234">
                  <c:v>52.34</c:v>
                </c:pt>
                <c:pt idx="5235">
                  <c:v>52.35</c:v>
                </c:pt>
                <c:pt idx="5236">
                  <c:v>52.36</c:v>
                </c:pt>
                <c:pt idx="5237">
                  <c:v>52.37</c:v>
                </c:pt>
                <c:pt idx="5238">
                  <c:v>52.38</c:v>
                </c:pt>
                <c:pt idx="5239">
                  <c:v>52.39</c:v>
                </c:pt>
                <c:pt idx="5240">
                  <c:v>52.4</c:v>
                </c:pt>
                <c:pt idx="5241">
                  <c:v>52.41</c:v>
                </c:pt>
                <c:pt idx="5242">
                  <c:v>52.42</c:v>
                </c:pt>
                <c:pt idx="5243">
                  <c:v>52.43</c:v>
                </c:pt>
                <c:pt idx="5244">
                  <c:v>52.44</c:v>
                </c:pt>
                <c:pt idx="5245">
                  <c:v>52.45</c:v>
                </c:pt>
                <c:pt idx="5246">
                  <c:v>52.46</c:v>
                </c:pt>
                <c:pt idx="5247">
                  <c:v>52.47</c:v>
                </c:pt>
                <c:pt idx="5248">
                  <c:v>52.48</c:v>
                </c:pt>
                <c:pt idx="5249">
                  <c:v>52.49</c:v>
                </c:pt>
                <c:pt idx="5250">
                  <c:v>52.5</c:v>
                </c:pt>
                <c:pt idx="5251">
                  <c:v>52.51</c:v>
                </c:pt>
                <c:pt idx="5252">
                  <c:v>52.52</c:v>
                </c:pt>
                <c:pt idx="5253">
                  <c:v>52.53</c:v>
                </c:pt>
                <c:pt idx="5254">
                  <c:v>52.54</c:v>
                </c:pt>
                <c:pt idx="5255">
                  <c:v>52.55</c:v>
                </c:pt>
                <c:pt idx="5256">
                  <c:v>52.56</c:v>
                </c:pt>
                <c:pt idx="5257">
                  <c:v>52.57</c:v>
                </c:pt>
                <c:pt idx="5258">
                  <c:v>52.58</c:v>
                </c:pt>
                <c:pt idx="5259">
                  <c:v>52.59</c:v>
                </c:pt>
                <c:pt idx="5260">
                  <c:v>52.6</c:v>
                </c:pt>
                <c:pt idx="5261">
                  <c:v>52.61</c:v>
                </c:pt>
                <c:pt idx="5262">
                  <c:v>52.62</c:v>
                </c:pt>
                <c:pt idx="5263">
                  <c:v>52.63</c:v>
                </c:pt>
                <c:pt idx="5264">
                  <c:v>52.64</c:v>
                </c:pt>
                <c:pt idx="5265">
                  <c:v>52.65</c:v>
                </c:pt>
                <c:pt idx="5266">
                  <c:v>52.66</c:v>
                </c:pt>
                <c:pt idx="5267">
                  <c:v>52.67</c:v>
                </c:pt>
                <c:pt idx="5268">
                  <c:v>52.68</c:v>
                </c:pt>
                <c:pt idx="5269">
                  <c:v>52.69</c:v>
                </c:pt>
                <c:pt idx="5270">
                  <c:v>52.7</c:v>
                </c:pt>
                <c:pt idx="5271">
                  <c:v>52.71</c:v>
                </c:pt>
                <c:pt idx="5272">
                  <c:v>52.72</c:v>
                </c:pt>
                <c:pt idx="5273">
                  <c:v>52.73</c:v>
                </c:pt>
                <c:pt idx="5274">
                  <c:v>52.74</c:v>
                </c:pt>
                <c:pt idx="5275">
                  <c:v>52.75</c:v>
                </c:pt>
                <c:pt idx="5276">
                  <c:v>52.76</c:v>
                </c:pt>
                <c:pt idx="5277">
                  <c:v>52.77</c:v>
                </c:pt>
                <c:pt idx="5278">
                  <c:v>52.78</c:v>
                </c:pt>
                <c:pt idx="5279">
                  <c:v>52.79</c:v>
                </c:pt>
                <c:pt idx="5280">
                  <c:v>52.8</c:v>
                </c:pt>
                <c:pt idx="5281">
                  <c:v>52.81</c:v>
                </c:pt>
                <c:pt idx="5282">
                  <c:v>52.82</c:v>
                </c:pt>
                <c:pt idx="5283">
                  <c:v>52.83</c:v>
                </c:pt>
                <c:pt idx="5284">
                  <c:v>52.84</c:v>
                </c:pt>
                <c:pt idx="5285">
                  <c:v>52.85</c:v>
                </c:pt>
                <c:pt idx="5286">
                  <c:v>52.86</c:v>
                </c:pt>
                <c:pt idx="5287">
                  <c:v>52.87</c:v>
                </c:pt>
                <c:pt idx="5288">
                  <c:v>52.88</c:v>
                </c:pt>
                <c:pt idx="5289">
                  <c:v>52.89</c:v>
                </c:pt>
                <c:pt idx="5290">
                  <c:v>52.9</c:v>
                </c:pt>
                <c:pt idx="5291">
                  <c:v>52.91</c:v>
                </c:pt>
                <c:pt idx="5292">
                  <c:v>52.92</c:v>
                </c:pt>
                <c:pt idx="5293">
                  <c:v>52.93</c:v>
                </c:pt>
                <c:pt idx="5294">
                  <c:v>52.94</c:v>
                </c:pt>
                <c:pt idx="5295">
                  <c:v>52.95</c:v>
                </c:pt>
                <c:pt idx="5296">
                  <c:v>52.96</c:v>
                </c:pt>
                <c:pt idx="5297">
                  <c:v>52.97</c:v>
                </c:pt>
                <c:pt idx="5298">
                  <c:v>52.98</c:v>
                </c:pt>
                <c:pt idx="5299">
                  <c:v>52.99</c:v>
                </c:pt>
                <c:pt idx="5300">
                  <c:v>53</c:v>
                </c:pt>
                <c:pt idx="5301">
                  <c:v>53.01</c:v>
                </c:pt>
                <c:pt idx="5302">
                  <c:v>53.02</c:v>
                </c:pt>
                <c:pt idx="5303">
                  <c:v>53.03</c:v>
                </c:pt>
                <c:pt idx="5304">
                  <c:v>53.04</c:v>
                </c:pt>
                <c:pt idx="5305">
                  <c:v>53.05</c:v>
                </c:pt>
                <c:pt idx="5306">
                  <c:v>53.06</c:v>
                </c:pt>
                <c:pt idx="5307">
                  <c:v>53.07</c:v>
                </c:pt>
                <c:pt idx="5308">
                  <c:v>53.08</c:v>
                </c:pt>
                <c:pt idx="5309">
                  <c:v>53.09</c:v>
                </c:pt>
                <c:pt idx="5310">
                  <c:v>53.1</c:v>
                </c:pt>
                <c:pt idx="5311">
                  <c:v>53.11</c:v>
                </c:pt>
                <c:pt idx="5312">
                  <c:v>53.12</c:v>
                </c:pt>
                <c:pt idx="5313">
                  <c:v>53.13</c:v>
                </c:pt>
                <c:pt idx="5314">
                  <c:v>53.14</c:v>
                </c:pt>
                <c:pt idx="5315">
                  <c:v>53.15</c:v>
                </c:pt>
                <c:pt idx="5316">
                  <c:v>53.16</c:v>
                </c:pt>
                <c:pt idx="5317">
                  <c:v>53.17</c:v>
                </c:pt>
                <c:pt idx="5318">
                  <c:v>53.18</c:v>
                </c:pt>
                <c:pt idx="5319">
                  <c:v>53.19</c:v>
                </c:pt>
                <c:pt idx="5320">
                  <c:v>53.2</c:v>
                </c:pt>
                <c:pt idx="5321">
                  <c:v>53.21</c:v>
                </c:pt>
                <c:pt idx="5322">
                  <c:v>53.22</c:v>
                </c:pt>
                <c:pt idx="5323">
                  <c:v>53.23</c:v>
                </c:pt>
                <c:pt idx="5324">
                  <c:v>53.24</c:v>
                </c:pt>
                <c:pt idx="5325">
                  <c:v>53.25</c:v>
                </c:pt>
                <c:pt idx="5326">
                  <c:v>53.26</c:v>
                </c:pt>
                <c:pt idx="5327">
                  <c:v>53.27</c:v>
                </c:pt>
                <c:pt idx="5328">
                  <c:v>53.28</c:v>
                </c:pt>
                <c:pt idx="5329">
                  <c:v>53.29</c:v>
                </c:pt>
                <c:pt idx="5330">
                  <c:v>53.3</c:v>
                </c:pt>
                <c:pt idx="5331">
                  <c:v>53.31</c:v>
                </c:pt>
                <c:pt idx="5332">
                  <c:v>53.32</c:v>
                </c:pt>
                <c:pt idx="5333">
                  <c:v>53.33</c:v>
                </c:pt>
                <c:pt idx="5334">
                  <c:v>53.34</c:v>
                </c:pt>
                <c:pt idx="5335">
                  <c:v>53.35</c:v>
                </c:pt>
                <c:pt idx="5336">
                  <c:v>53.36</c:v>
                </c:pt>
                <c:pt idx="5337">
                  <c:v>53.37</c:v>
                </c:pt>
                <c:pt idx="5338">
                  <c:v>53.38</c:v>
                </c:pt>
                <c:pt idx="5339">
                  <c:v>53.39</c:v>
                </c:pt>
                <c:pt idx="5340">
                  <c:v>53.4</c:v>
                </c:pt>
                <c:pt idx="5341">
                  <c:v>53.41</c:v>
                </c:pt>
                <c:pt idx="5342">
                  <c:v>53.42</c:v>
                </c:pt>
                <c:pt idx="5343">
                  <c:v>53.43</c:v>
                </c:pt>
                <c:pt idx="5344">
                  <c:v>53.44</c:v>
                </c:pt>
                <c:pt idx="5345">
                  <c:v>53.45</c:v>
                </c:pt>
                <c:pt idx="5346">
                  <c:v>53.46</c:v>
                </c:pt>
                <c:pt idx="5347">
                  <c:v>53.47</c:v>
                </c:pt>
                <c:pt idx="5348">
                  <c:v>53.48</c:v>
                </c:pt>
                <c:pt idx="5349">
                  <c:v>53.49</c:v>
                </c:pt>
                <c:pt idx="5350">
                  <c:v>53.5</c:v>
                </c:pt>
                <c:pt idx="5351">
                  <c:v>53.51</c:v>
                </c:pt>
                <c:pt idx="5352">
                  <c:v>53.52</c:v>
                </c:pt>
                <c:pt idx="5353">
                  <c:v>53.53</c:v>
                </c:pt>
                <c:pt idx="5354">
                  <c:v>53.54</c:v>
                </c:pt>
                <c:pt idx="5355">
                  <c:v>53.55</c:v>
                </c:pt>
                <c:pt idx="5356">
                  <c:v>53.56</c:v>
                </c:pt>
                <c:pt idx="5357">
                  <c:v>53.57</c:v>
                </c:pt>
                <c:pt idx="5358">
                  <c:v>53.58</c:v>
                </c:pt>
                <c:pt idx="5359">
                  <c:v>53.59</c:v>
                </c:pt>
                <c:pt idx="5360">
                  <c:v>53.6</c:v>
                </c:pt>
                <c:pt idx="5361">
                  <c:v>53.61</c:v>
                </c:pt>
                <c:pt idx="5362">
                  <c:v>53.62</c:v>
                </c:pt>
                <c:pt idx="5363">
                  <c:v>53.63</c:v>
                </c:pt>
                <c:pt idx="5364">
                  <c:v>53.64</c:v>
                </c:pt>
                <c:pt idx="5365">
                  <c:v>53.65</c:v>
                </c:pt>
                <c:pt idx="5366">
                  <c:v>53.66</c:v>
                </c:pt>
                <c:pt idx="5367">
                  <c:v>53.67</c:v>
                </c:pt>
                <c:pt idx="5368">
                  <c:v>53.68</c:v>
                </c:pt>
                <c:pt idx="5369">
                  <c:v>53.69</c:v>
                </c:pt>
                <c:pt idx="5370">
                  <c:v>53.7</c:v>
                </c:pt>
                <c:pt idx="5371">
                  <c:v>53.71</c:v>
                </c:pt>
                <c:pt idx="5372">
                  <c:v>53.72</c:v>
                </c:pt>
                <c:pt idx="5373">
                  <c:v>53.73</c:v>
                </c:pt>
                <c:pt idx="5374">
                  <c:v>53.74</c:v>
                </c:pt>
                <c:pt idx="5375">
                  <c:v>53.75</c:v>
                </c:pt>
                <c:pt idx="5376">
                  <c:v>53.76</c:v>
                </c:pt>
                <c:pt idx="5377">
                  <c:v>53.77</c:v>
                </c:pt>
                <c:pt idx="5378">
                  <c:v>53.78</c:v>
                </c:pt>
                <c:pt idx="5379">
                  <c:v>53.79</c:v>
                </c:pt>
                <c:pt idx="5380">
                  <c:v>53.8</c:v>
                </c:pt>
                <c:pt idx="5381">
                  <c:v>53.81</c:v>
                </c:pt>
                <c:pt idx="5382">
                  <c:v>53.82</c:v>
                </c:pt>
                <c:pt idx="5383">
                  <c:v>53.83</c:v>
                </c:pt>
                <c:pt idx="5384">
                  <c:v>53.84</c:v>
                </c:pt>
                <c:pt idx="5385">
                  <c:v>53.85</c:v>
                </c:pt>
                <c:pt idx="5386">
                  <c:v>53.86</c:v>
                </c:pt>
                <c:pt idx="5387">
                  <c:v>53.87</c:v>
                </c:pt>
                <c:pt idx="5388">
                  <c:v>53.88</c:v>
                </c:pt>
                <c:pt idx="5389">
                  <c:v>53.89</c:v>
                </c:pt>
                <c:pt idx="5390">
                  <c:v>53.9</c:v>
                </c:pt>
                <c:pt idx="5391">
                  <c:v>53.91</c:v>
                </c:pt>
                <c:pt idx="5392">
                  <c:v>53.92</c:v>
                </c:pt>
                <c:pt idx="5393">
                  <c:v>53.93</c:v>
                </c:pt>
                <c:pt idx="5394">
                  <c:v>53.94</c:v>
                </c:pt>
                <c:pt idx="5395">
                  <c:v>53.95</c:v>
                </c:pt>
                <c:pt idx="5396">
                  <c:v>53.96</c:v>
                </c:pt>
                <c:pt idx="5397">
                  <c:v>53.97</c:v>
                </c:pt>
                <c:pt idx="5398">
                  <c:v>53.98</c:v>
                </c:pt>
                <c:pt idx="5399">
                  <c:v>53.99</c:v>
                </c:pt>
                <c:pt idx="5400">
                  <c:v>54</c:v>
                </c:pt>
                <c:pt idx="5401">
                  <c:v>54.01</c:v>
                </c:pt>
                <c:pt idx="5402">
                  <c:v>54.02</c:v>
                </c:pt>
                <c:pt idx="5403">
                  <c:v>54.03</c:v>
                </c:pt>
                <c:pt idx="5404">
                  <c:v>54.04</c:v>
                </c:pt>
                <c:pt idx="5405">
                  <c:v>54.05</c:v>
                </c:pt>
                <c:pt idx="5406">
                  <c:v>54.06</c:v>
                </c:pt>
                <c:pt idx="5407">
                  <c:v>54.07</c:v>
                </c:pt>
                <c:pt idx="5408">
                  <c:v>54.08</c:v>
                </c:pt>
                <c:pt idx="5409">
                  <c:v>54.09</c:v>
                </c:pt>
                <c:pt idx="5410">
                  <c:v>54.1</c:v>
                </c:pt>
                <c:pt idx="5411">
                  <c:v>54.11</c:v>
                </c:pt>
                <c:pt idx="5412">
                  <c:v>54.12</c:v>
                </c:pt>
                <c:pt idx="5413">
                  <c:v>54.13</c:v>
                </c:pt>
                <c:pt idx="5414">
                  <c:v>54.14</c:v>
                </c:pt>
                <c:pt idx="5415">
                  <c:v>54.15</c:v>
                </c:pt>
                <c:pt idx="5416">
                  <c:v>54.16</c:v>
                </c:pt>
                <c:pt idx="5417">
                  <c:v>54.17</c:v>
                </c:pt>
                <c:pt idx="5418">
                  <c:v>54.18</c:v>
                </c:pt>
                <c:pt idx="5419">
                  <c:v>54.19</c:v>
                </c:pt>
                <c:pt idx="5420">
                  <c:v>54.2</c:v>
                </c:pt>
                <c:pt idx="5421">
                  <c:v>54.21</c:v>
                </c:pt>
                <c:pt idx="5422">
                  <c:v>54.22</c:v>
                </c:pt>
                <c:pt idx="5423">
                  <c:v>54.23</c:v>
                </c:pt>
                <c:pt idx="5424">
                  <c:v>54.24</c:v>
                </c:pt>
                <c:pt idx="5425">
                  <c:v>54.25</c:v>
                </c:pt>
                <c:pt idx="5426">
                  <c:v>54.26</c:v>
                </c:pt>
                <c:pt idx="5427">
                  <c:v>54.27</c:v>
                </c:pt>
                <c:pt idx="5428">
                  <c:v>54.28</c:v>
                </c:pt>
                <c:pt idx="5429">
                  <c:v>54.29</c:v>
                </c:pt>
                <c:pt idx="5430">
                  <c:v>54.3</c:v>
                </c:pt>
                <c:pt idx="5431">
                  <c:v>54.31</c:v>
                </c:pt>
                <c:pt idx="5432">
                  <c:v>54.32</c:v>
                </c:pt>
                <c:pt idx="5433">
                  <c:v>54.33</c:v>
                </c:pt>
                <c:pt idx="5434">
                  <c:v>54.34</c:v>
                </c:pt>
                <c:pt idx="5435">
                  <c:v>54.35</c:v>
                </c:pt>
                <c:pt idx="5436">
                  <c:v>54.36</c:v>
                </c:pt>
                <c:pt idx="5437">
                  <c:v>54.37</c:v>
                </c:pt>
                <c:pt idx="5438">
                  <c:v>54.38</c:v>
                </c:pt>
                <c:pt idx="5439">
                  <c:v>54.39</c:v>
                </c:pt>
                <c:pt idx="5440">
                  <c:v>54.4</c:v>
                </c:pt>
                <c:pt idx="5441">
                  <c:v>54.41</c:v>
                </c:pt>
                <c:pt idx="5442">
                  <c:v>54.42</c:v>
                </c:pt>
                <c:pt idx="5443">
                  <c:v>54.43</c:v>
                </c:pt>
                <c:pt idx="5444">
                  <c:v>54.44</c:v>
                </c:pt>
                <c:pt idx="5445">
                  <c:v>54.45</c:v>
                </c:pt>
                <c:pt idx="5446">
                  <c:v>54.46</c:v>
                </c:pt>
                <c:pt idx="5447">
                  <c:v>54.47</c:v>
                </c:pt>
                <c:pt idx="5448">
                  <c:v>54.48</c:v>
                </c:pt>
                <c:pt idx="5449">
                  <c:v>54.49</c:v>
                </c:pt>
                <c:pt idx="5450">
                  <c:v>54.5</c:v>
                </c:pt>
                <c:pt idx="5451">
                  <c:v>54.51</c:v>
                </c:pt>
                <c:pt idx="5452">
                  <c:v>54.52</c:v>
                </c:pt>
                <c:pt idx="5453">
                  <c:v>54.53</c:v>
                </c:pt>
                <c:pt idx="5454">
                  <c:v>54.54</c:v>
                </c:pt>
                <c:pt idx="5455">
                  <c:v>54.55</c:v>
                </c:pt>
                <c:pt idx="5456">
                  <c:v>54.56</c:v>
                </c:pt>
                <c:pt idx="5457">
                  <c:v>54.57</c:v>
                </c:pt>
                <c:pt idx="5458">
                  <c:v>54.58</c:v>
                </c:pt>
                <c:pt idx="5459">
                  <c:v>54.59</c:v>
                </c:pt>
                <c:pt idx="5460">
                  <c:v>54.6</c:v>
                </c:pt>
                <c:pt idx="5461">
                  <c:v>54.61</c:v>
                </c:pt>
                <c:pt idx="5462">
                  <c:v>54.62</c:v>
                </c:pt>
                <c:pt idx="5463">
                  <c:v>54.63</c:v>
                </c:pt>
                <c:pt idx="5464">
                  <c:v>54.64</c:v>
                </c:pt>
                <c:pt idx="5465">
                  <c:v>54.65</c:v>
                </c:pt>
                <c:pt idx="5466">
                  <c:v>54.66</c:v>
                </c:pt>
                <c:pt idx="5467">
                  <c:v>54.67</c:v>
                </c:pt>
                <c:pt idx="5468">
                  <c:v>54.68</c:v>
                </c:pt>
                <c:pt idx="5469">
                  <c:v>54.69</c:v>
                </c:pt>
                <c:pt idx="5470">
                  <c:v>54.7</c:v>
                </c:pt>
                <c:pt idx="5471">
                  <c:v>54.71</c:v>
                </c:pt>
                <c:pt idx="5472">
                  <c:v>54.72</c:v>
                </c:pt>
                <c:pt idx="5473">
                  <c:v>54.73</c:v>
                </c:pt>
                <c:pt idx="5474">
                  <c:v>54.74</c:v>
                </c:pt>
                <c:pt idx="5475">
                  <c:v>54.75</c:v>
                </c:pt>
                <c:pt idx="5476">
                  <c:v>54.76</c:v>
                </c:pt>
                <c:pt idx="5477">
                  <c:v>54.77</c:v>
                </c:pt>
                <c:pt idx="5478">
                  <c:v>54.78</c:v>
                </c:pt>
                <c:pt idx="5479">
                  <c:v>54.79</c:v>
                </c:pt>
                <c:pt idx="5480">
                  <c:v>54.8</c:v>
                </c:pt>
                <c:pt idx="5481">
                  <c:v>54.81</c:v>
                </c:pt>
                <c:pt idx="5482">
                  <c:v>54.82</c:v>
                </c:pt>
                <c:pt idx="5483">
                  <c:v>54.83</c:v>
                </c:pt>
                <c:pt idx="5484">
                  <c:v>54.84</c:v>
                </c:pt>
                <c:pt idx="5485">
                  <c:v>54.85</c:v>
                </c:pt>
                <c:pt idx="5486">
                  <c:v>54.86</c:v>
                </c:pt>
                <c:pt idx="5487">
                  <c:v>54.87</c:v>
                </c:pt>
                <c:pt idx="5488">
                  <c:v>54.88</c:v>
                </c:pt>
                <c:pt idx="5489">
                  <c:v>54.89</c:v>
                </c:pt>
                <c:pt idx="5490">
                  <c:v>54.9</c:v>
                </c:pt>
                <c:pt idx="5491">
                  <c:v>54.91</c:v>
                </c:pt>
                <c:pt idx="5492">
                  <c:v>54.92</c:v>
                </c:pt>
                <c:pt idx="5493">
                  <c:v>54.93</c:v>
                </c:pt>
                <c:pt idx="5494">
                  <c:v>54.94</c:v>
                </c:pt>
                <c:pt idx="5495">
                  <c:v>54.95</c:v>
                </c:pt>
                <c:pt idx="5496">
                  <c:v>54.96</c:v>
                </c:pt>
                <c:pt idx="5497">
                  <c:v>54.97</c:v>
                </c:pt>
                <c:pt idx="5498">
                  <c:v>54.98</c:v>
                </c:pt>
                <c:pt idx="5499">
                  <c:v>54.99</c:v>
                </c:pt>
                <c:pt idx="5500">
                  <c:v>55</c:v>
                </c:pt>
                <c:pt idx="5501">
                  <c:v>55.01</c:v>
                </c:pt>
                <c:pt idx="5502">
                  <c:v>55.02</c:v>
                </c:pt>
                <c:pt idx="5503">
                  <c:v>55.03</c:v>
                </c:pt>
                <c:pt idx="5504">
                  <c:v>55.04</c:v>
                </c:pt>
                <c:pt idx="5505">
                  <c:v>55.05</c:v>
                </c:pt>
                <c:pt idx="5506">
                  <c:v>55.06</c:v>
                </c:pt>
                <c:pt idx="5507">
                  <c:v>55.07</c:v>
                </c:pt>
                <c:pt idx="5508">
                  <c:v>55.08</c:v>
                </c:pt>
                <c:pt idx="5509">
                  <c:v>55.09</c:v>
                </c:pt>
                <c:pt idx="5510">
                  <c:v>55.1</c:v>
                </c:pt>
                <c:pt idx="5511">
                  <c:v>55.11</c:v>
                </c:pt>
                <c:pt idx="5512">
                  <c:v>55.12</c:v>
                </c:pt>
                <c:pt idx="5513">
                  <c:v>55.13</c:v>
                </c:pt>
                <c:pt idx="5514">
                  <c:v>55.14</c:v>
                </c:pt>
                <c:pt idx="5515">
                  <c:v>55.15</c:v>
                </c:pt>
                <c:pt idx="5516">
                  <c:v>55.16</c:v>
                </c:pt>
                <c:pt idx="5517">
                  <c:v>55.17</c:v>
                </c:pt>
                <c:pt idx="5518">
                  <c:v>55.18</c:v>
                </c:pt>
                <c:pt idx="5519">
                  <c:v>55.19</c:v>
                </c:pt>
                <c:pt idx="5520">
                  <c:v>55.2</c:v>
                </c:pt>
                <c:pt idx="5521">
                  <c:v>55.21</c:v>
                </c:pt>
                <c:pt idx="5522">
                  <c:v>55.22</c:v>
                </c:pt>
                <c:pt idx="5523">
                  <c:v>55.23</c:v>
                </c:pt>
                <c:pt idx="5524">
                  <c:v>55.24</c:v>
                </c:pt>
                <c:pt idx="5525">
                  <c:v>55.25</c:v>
                </c:pt>
                <c:pt idx="5526">
                  <c:v>55.26</c:v>
                </c:pt>
                <c:pt idx="5527">
                  <c:v>55.27</c:v>
                </c:pt>
                <c:pt idx="5528">
                  <c:v>55.28</c:v>
                </c:pt>
                <c:pt idx="5529">
                  <c:v>55.29</c:v>
                </c:pt>
                <c:pt idx="5530">
                  <c:v>55.3</c:v>
                </c:pt>
                <c:pt idx="5531">
                  <c:v>55.31</c:v>
                </c:pt>
                <c:pt idx="5532">
                  <c:v>55.32</c:v>
                </c:pt>
                <c:pt idx="5533">
                  <c:v>55.33</c:v>
                </c:pt>
                <c:pt idx="5534">
                  <c:v>55.34</c:v>
                </c:pt>
                <c:pt idx="5535">
                  <c:v>55.35</c:v>
                </c:pt>
                <c:pt idx="5536">
                  <c:v>55.36</c:v>
                </c:pt>
                <c:pt idx="5537">
                  <c:v>55.37</c:v>
                </c:pt>
                <c:pt idx="5538">
                  <c:v>55.38</c:v>
                </c:pt>
                <c:pt idx="5539">
                  <c:v>55.39</c:v>
                </c:pt>
                <c:pt idx="5540">
                  <c:v>55.4</c:v>
                </c:pt>
                <c:pt idx="5541">
                  <c:v>55.41</c:v>
                </c:pt>
                <c:pt idx="5542">
                  <c:v>55.42</c:v>
                </c:pt>
                <c:pt idx="5543">
                  <c:v>55.43</c:v>
                </c:pt>
                <c:pt idx="5544">
                  <c:v>55.44</c:v>
                </c:pt>
                <c:pt idx="5545">
                  <c:v>55.45</c:v>
                </c:pt>
                <c:pt idx="5546">
                  <c:v>55.46</c:v>
                </c:pt>
                <c:pt idx="5547">
                  <c:v>55.47</c:v>
                </c:pt>
                <c:pt idx="5548">
                  <c:v>55.48</c:v>
                </c:pt>
                <c:pt idx="5549">
                  <c:v>55.49</c:v>
                </c:pt>
                <c:pt idx="5550">
                  <c:v>55.5</c:v>
                </c:pt>
                <c:pt idx="5551">
                  <c:v>55.51</c:v>
                </c:pt>
                <c:pt idx="5552">
                  <c:v>55.52</c:v>
                </c:pt>
                <c:pt idx="5553">
                  <c:v>55.53</c:v>
                </c:pt>
                <c:pt idx="5554">
                  <c:v>55.54</c:v>
                </c:pt>
                <c:pt idx="5555">
                  <c:v>55.55</c:v>
                </c:pt>
                <c:pt idx="5556">
                  <c:v>55.56</c:v>
                </c:pt>
                <c:pt idx="5557">
                  <c:v>55.57</c:v>
                </c:pt>
                <c:pt idx="5558">
                  <c:v>55.58</c:v>
                </c:pt>
                <c:pt idx="5559">
                  <c:v>55.59</c:v>
                </c:pt>
                <c:pt idx="5560">
                  <c:v>55.6</c:v>
                </c:pt>
                <c:pt idx="5561">
                  <c:v>55.61</c:v>
                </c:pt>
                <c:pt idx="5562">
                  <c:v>55.62</c:v>
                </c:pt>
                <c:pt idx="5563">
                  <c:v>55.63</c:v>
                </c:pt>
                <c:pt idx="5564">
                  <c:v>55.64</c:v>
                </c:pt>
                <c:pt idx="5565">
                  <c:v>55.65</c:v>
                </c:pt>
                <c:pt idx="5566">
                  <c:v>55.66</c:v>
                </c:pt>
                <c:pt idx="5567">
                  <c:v>55.67</c:v>
                </c:pt>
                <c:pt idx="5568">
                  <c:v>55.68</c:v>
                </c:pt>
                <c:pt idx="5569">
                  <c:v>55.69</c:v>
                </c:pt>
                <c:pt idx="5570">
                  <c:v>55.7</c:v>
                </c:pt>
                <c:pt idx="5571">
                  <c:v>55.71</c:v>
                </c:pt>
                <c:pt idx="5572">
                  <c:v>55.72</c:v>
                </c:pt>
                <c:pt idx="5573">
                  <c:v>55.73</c:v>
                </c:pt>
                <c:pt idx="5574">
                  <c:v>55.74</c:v>
                </c:pt>
                <c:pt idx="5575">
                  <c:v>55.75</c:v>
                </c:pt>
                <c:pt idx="5576">
                  <c:v>55.76</c:v>
                </c:pt>
                <c:pt idx="5577">
                  <c:v>55.77</c:v>
                </c:pt>
                <c:pt idx="5578">
                  <c:v>55.78</c:v>
                </c:pt>
                <c:pt idx="5579">
                  <c:v>55.79</c:v>
                </c:pt>
                <c:pt idx="5580">
                  <c:v>55.8</c:v>
                </c:pt>
                <c:pt idx="5581">
                  <c:v>55.81</c:v>
                </c:pt>
                <c:pt idx="5582">
                  <c:v>55.82</c:v>
                </c:pt>
                <c:pt idx="5583">
                  <c:v>55.83</c:v>
                </c:pt>
                <c:pt idx="5584">
                  <c:v>55.84</c:v>
                </c:pt>
                <c:pt idx="5585">
                  <c:v>55.85</c:v>
                </c:pt>
                <c:pt idx="5586">
                  <c:v>55.86</c:v>
                </c:pt>
                <c:pt idx="5587">
                  <c:v>55.87</c:v>
                </c:pt>
                <c:pt idx="5588">
                  <c:v>55.88</c:v>
                </c:pt>
                <c:pt idx="5589">
                  <c:v>55.89</c:v>
                </c:pt>
                <c:pt idx="5590">
                  <c:v>55.9</c:v>
                </c:pt>
                <c:pt idx="5591">
                  <c:v>55.91</c:v>
                </c:pt>
                <c:pt idx="5592">
                  <c:v>55.92</c:v>
                </c:pt>
                <c:pt idx="5593">
                  <c:v>55.93</c:v>
                </c:pt>
                <c:pt idx="5594">
                  <c:v>55.94</c:v>
                </c:pt>
                <c:pt idx="5595">
                  <c:v>55.95</c:v>
                </c:pt>
                <c:pt idx="5596">
                  <c:v>55.96</c:v>
                </c:pt>
                <c:pt idx="5597">
                  <c:v>55.97</c:v>
                </c:pt>
                <c:pt idx="5598">
                  <c:v>55.98</c:v>
                </c:pt>
                <c:pt idx="5599">
                  <c:v>55.99</c:v>
                </c:pt>
                <c:pt idx="5600">
                  <c:v>56</c:v>
                </c:pt>
                <c:pt idx="5601">
                  <c:v>56.01</c:v>
                </c:pt>
                <c:pt idx="5602">
                  <c:v>56.02</c:v>
                </c:pt>
                <c:pt idx="5603">
                  <c:v>56.03</c:v>
                </c:pt>
                <c:pt idx="5604">
                  <c:v>56.04</c:v>
                </c:pt>
                <c:pt idx="5605">
                  <c:v>56.05</c:v>
                </c:pt>
                <c:pt idx="5606">
                  <c:v>56.06</c:v>
                </c:pt>
                <c:pt idx="5607">
                  <c:v>56.07</c:v>
                </c:pt>
                <c:pt idx="5608">
                  <c:v>56.08</c:v>
                </c:pt>
                <c:pt idx="5609">
                  <c:v>56.09</c:v>
                </c:pt>
                <c:pt idx="5610">
                  <c:v>56.1</c:v>
                </c:pt>
                <c:pt idx="5611">
                  <c:v>56.11</c:v>
                </c:pt>
                <c:pt idx="5612">
                  <c:v>56.12</c:v>
                </c:pt>
                <c:pt idx="5613">
                  <c:v>56.13</c:v>
                </c:pt>
                <c:pt idx="5614">
                  <c:v>56.14</c:v>
                </c:pt>
                <c:pt idx="5615">
                  <c:v>56.15</c:v>
                </c:pt>
                <c:pt idx="5616">
                  <c:v>56.16</c:v>
                </c:pt>
                <c:pt idx="5617">
                  <c:v>56.17</c:v>
                </c:pt>
                <c:pt idx="5618">
                  <c:v>56.18</c:v>
                </c:pt>
                <c:pt idx="5619">
                  <c:v>56.19</c:v>
                </c:pt>
                <c:pt idx="5620">
                  <c:v>56.2</c:v>
                </c:pt>
                <c:pt idx="5621">
                  <c:v>56.21</c:v>
                </c:pt>
                <c:pt idx="5622">
                  <c:v>56.22</c:v>
                </c:pt>
                <c:pt idx="5623">
                  <c:v>56.23</c:v>
                </c:pt>
                <c:pt idx="5624">
                  <c:v>56.24</c:v>
                </c:pt>
                <c:pt idx="5625">
                  <c:v>56.25</c:v>
                </c:pt>
                <c:pt idx="5626">
                  <c:v>56.26</c:v>
                </c:pt>
                <c:pt idx="5627">
                  <c:v>56.27</c:v>
                </c:pt>
                <c:pt idx="5628">
                  <c:v>56.28</c:v>
                </c:pt>
                <c:pt idx="5629">
                  <c:v>56.29</c:v>
                </c:pt>
                <c:pt idx="5630">
                  <c:v>56.3</c:v>
                </c:pt>
                <c:pt idx="5631">
                  <c:v>56.31</c:v>
                </c:pt>
                <c:pt idx="5632">
                  <c:v>56.32</c:v>
                </c:pt>
                <c:pt idx="5633">
                  <c:v>56.33</c:v>
                </c:pt>
                <c:pt idx="5634">
                  <c:v>56.34</c:v>
                </c:pt>
                <c:pt idx="5635">
                  <c:v>56.35</c:v>
                </c:pt>
                <c:pt idx="5636">
                  <c:v>56.36</c:v>
                </c:pt>
                <c:pt idx="5637">
                  <c:v>56.37</c:v>
                </c:pt>
                <c:pt idx="5638">
                  <c:v>56.38</c:v>
                </c:pt>
                <c:pt idx="5639">
                  <c:v>56.39</c:v>
                </c:pt>
                <c:pt idx="5640">
                  <c:v>56.4</c:v>
                </c:pt>
                <c:pt idx="5641">
                  <c:v>56.41</c:v>
                </c:pt>
                <c:pt idx="5642">
                  <c:v>56.42</c:v>
                </c:pt>
                <c:pt idx="5643">
                  <c:v>56.43</c:v>
                </c:pt>
                <c:pt idx="5644">
                  <c:v>56.44</c:v>
                </c:pt>
                <c:pt idx="5645">
                  <c:v>56.45</c:v>
                </c:pt>
                <c:pt idx="5646">
                  <c:v>56.46</c:v>
                </c:pt>
                <c:pt idx="5647">
                  <c:v>56.47</c:v>
                </c:pt>
                <c:pt idx="5648">
                  <c:v>56.48</c:v>
                </c:pt>
                <c:pt idx="5649">
                  <c:v>56.49</c:v>
                </c:pt>
                <c:pt idx="5650">
                  <c:v>56.5</c:v>
                </c:pt>
                <c:pt idx="5651">
                  <c:v>56.51</c:v>
                </c:pt>
                <c:pt idx="5652">
                  <c:v>56.52</c:v>
                </c:pt>
                <c:pt idx="5653">
                  <c:v>56.53</c:v>
                </c:pt>
                <c:pt idx="5654">
                  <c:v>56.54</c:v>
                </c:pt>
                <c:pt idx="5655">
                  <c:v>56.55</c:v>
                </c:pt>
                <c:pt idx="5656">
                  <c:v>56.56</c:v>
                </c:pt>
                <c:pt idx="5657">
                  <c:v>56.57</c:v>
                </c:pt>
                <c:pt idx="5658">
                  <c:v>56.58</c:v>
                </c:pt>
                <c:pt idx="5659">
                  <c:v>56.59</c:v>
                </c:pt>
                <c:pt idx="5660">
                  <c:v>56.6</c:v>
                </c:pt>
                <c:pt idx="5661">
                  <c:v>56.61</c:v>
                </c:pt>
                <c:pt idx="5662">
                  <c:v>56.62</c:v>
                </c:pt>
                <c:pt idx="5663">
                  <c:v>56.63</c:v>
                </c:pt>
                <c:pt idx="5664">
                  <c:v>56.64</c:v>
                </c:pt>
                <c:pt idx="5665">
                  <c:v>56.65</c:v>
                </c:pt>
                <c:pt idx="5666">
                  <c:v>56.66</c:v>
                </c:pt>
                <c:pt idx="5667">
                  <c:v>56.67</c:v>
                </c:pt>
                <c:pt idx="5668">
                  <c:v>56.68</c:v>
                </c:pt>
                <c:pt idx="5669">
                  <c:v>56.69</c:v>
                </c:pt>
                <c:pt idx="5670">
                  <c:v>56.7</c:v>
                </c:pt>
                <c:pt idx="5671">
                  <c:v>56.71</c:v>
                </c:pt>
                <c:pt idx="5672">
                  <c:v>56.72</c:v>
                </c:pt>
                <c:pt idx="5673">
                  <c:v>56.73</c:v>
                </c:pt>
                <c:pt idx="5674">
                  <c:v>56.74</c:v>
                </c:pt>
                <c:pt idx="5675">
                  <c:v>56.75</c:v>
                </c:pt>
                <c:pt idx="5676">
                  <c:v>56.76</c:v>
                </c:pt>
                <c:pt idx="5677">
                  <c:v>56.77</c:v>
                </c:pt>
                <c:pt idx="5678">
                  <c:v>56.78</c:v>
                </c:pt>
                <c:pt idx="5679">
                  <c:v>56.79</c:v>
                </c:pt>
                <c:pt idx="5680">
                  <c:v>56.8</c:v>
                </c:pt>
                <c:pt idx="5681">
                  <c:v>56.81</c:v>
                </c:pt>
                <c:pt idx="5682">
                  <c:v>56.82</c:v>
                </c:pt>
                <c:pt idx="5683">
                  <c:v>56.83</c:v>
                </c:pt>
                <c:pt idx="5684">
                  <c:v>56.84</c:v>
                </c:pt>
                <c:pt idx="5685">
                  <c:v>56.85</c:v>
                </c:pt>
                <c:pt idx="5686">
                  <c:v>56.86</c:v>
                </c:pt>
                <c:pt idx="5687">
                  <c:v>56.87</c:v>
                </c:pt>
                <c:pt idx="5688">
                  <c:v>56.88</c:v>
                </c:pt>
                <c:pt idx="5689">
                  <c:v>56.89</c:v>
                </c:pt>
                <c:pt idx="5690">
                  <c:v>56.9</c:v>
                </c:pt>
                <c:pt idx="5691">
                  <c:v>56.91</c:v>
                </c:pt>
                <c:pt idx="5692">
                  <c:v>56.92</c:v>
                </c:pt>
                <c:pt idx="5693">
                  <c:v>56.93</c:v>
                </c:pt>
                <c:pt idx="5694">
                  <c:v>56.94</c:v>
                </c:pt>
                <c:pt idx="5695">
                  <c:v>56.95</c:v>
                </c:pt>
                <c:pt idx="5696">
                  <c:v>56.96</c:v>
                </c:pt>
                <c:pt idx="5697">
                  <c:v>56.97</c:v>
                </c:pt>
                <c:pt idx="5698">
                  <c:v>56.98</c:v>
                </c:pt>
                <c:pt idx="5699">
                  <c:v>56.99</c:v>
                </c:pt>
                <c:pt idx="5700">
                  <c:v>57</c:v>
                </c:pt>
                <c:pt idx="5701">
                  <c:v>57.01</c:v>
                </c:pt>
                <c:pt idx="5702">
                  <c:v>57.02</c:v>
                </c:pt>
                <c:pt idx="5703">
                  <c:v>57.03</c:v>
                </c:pt>
                <c:pt idx="5704">
                  <c:v>57.04</c:v>
                </c:pt>
                <c:pt idx="5705">
                  <c:v>57.05</c:v>
                </c:pt>
                <c:pt idx="5706">
                  <c:v>57.06</c:v>
                </c:pt>
                <c:pt idx="5707">
                  <c:v>57.07</c:v>
                </c:pt>
                <c:pt idx="5708">
                  <c:v>57.08</c:v>
                </c:pt>
                <c:pt idx="5709">
                  <c:v>57.09</c:v>
                </c:pt>
                <c:pt idx="5710">
                  <c:v>57.1</c:v>
                </c:pt>
                <c:pt idx="5711">
                  <c:v>57.11</c:v>
                </c:pt>
                <c:pt idx="5712">
                  <c:v>57.12</c:v>
                </c:pt>
                <c:pt idx="5713">
                  <c:v>57.13</c:v>
                </c:pt>
                <c:pt idx="5714">
                  <c:v>57.14</c:v>
                </c:pt>
                <c:pt idx="5715">
                  <c:v>57.15</c:v>
                </c:pt>
                <c:pt idx="5716">
                  <c:v>57.16</c:v>
                </c:pt>
                <c:pt idx="5717">
                  <c:v>57.17</c:v>
                </c:pt>
                <c:pt idx="5718">
                  <c:v>57.18</c:v>
                </c:pt>
                <c:pt idx="5719">
                  <c:v>57.19</c:v>
                </c:pt>
                <c:pt idx="5720">
                  <c:v>57.2</c:v>
                </c:pt>
                <c:pt idx="5721">
                  <c:v>57.21</c:v>
                </c:pt>
                <c:pt idx="5722">
                  <c:v>57.22</c:v>
                </c:pt>
                <c:pt idx="5723">
                  <c:v>57.23</c:v>
                </c:pt>
                <c:pt idx="5724">
                  <c:v>57.24</c:v>
                </c:pt>
                <c:pt idx="5725">
                  <c:v>57.25</c:v>
                </c:pt>
                <c:pt idx="5726">
                  <c:v>57.26</c:v>
                </c:pt>
                <c:pt idx="5727">
                  <c:v>57.27</c:v>
                </c:pt>
                <c:pt idx="5728">
                  <c:v>57.28</c:v>
                </c:pt>
                <c:pt idx="5729">
                  <c:v>57.29</c:v>
                </c:pt>
                <c:pt idx="5730">
                  <c:v>57.3</c:v>
                </c:pt>
                <c:pt idx="5731">
                  <c:v>57.31</c:v>
                </c:pt>
                <c:pt idx="5732">
                  <c:v>57.32</c:v>
                </c:pt>
                <c:pt idx="5733">
                  <c:v>57.33</c:v>
                </c:pt>
                <c:pt idx="5734">
                  <c:v>57.34</c:v>
                </c:pt>
                <c:pt idx="5735">
                  <c:v>57.35</c:v>
                </c:pt>
                <c:pt idx="5736">
                  <c:v>57.36</c:v>
                </c:pt>
                <c:pt idx="5737">
                  <c:v>57.37</c:v>
                </c:pt>
                <c:pt idx="5738">
                  <c:v>57.38</c:v>
                </c:pt>
                <c:pt idx="5739">
                  <c:v>57.39</c:v>
                </c:pt>
                <c:pt idx="5740">
                  <c:v>57.4</c:v>
                </c:pt>
                <c:pt idx="5741">
                  <c:v>57.41</c:v>
                </c:pt>
                <c:pt idx="5742">
                  <c:v>57.42</c:v>
                </c:pt>
                <c:pt idx="5743">
                  <c:v>57.43</c:v>
                </c:pt>
                <c:pt idx="5744">
                  <c:v>57.44</c:v>
                </c:pt>
                <c:pt idx="5745">
                  <c:v>57.45</c:v>
                </c:pt>
                <c:pt idx="5746">
                  <c:v>57.46</c:v>
                </c:pt>
                <c:pt idx="5747">
                  <c:v>57.47</c:v>
                </c:pt>
                <c:pt idx="5748">
                  <c:v>57.48</c:v>
                </c:pt>
                <c:pt idx="5749">
                  <c:v>57.49</c:v>
                </c:pt>
                <c:pt idx="5750">
                  <c:v>57.5</c:v>
                </c:pt>
                <c:pt idx="5751">
                  <c:v>57.51</c:v>
                </c:pt>
                <c:pt idx="5752">
                  <c:v>57.52</c:v>
                </c:pt>
                <c:pt idx="5753">
                  <c:v>57.53</c:v>
                </c:pt>
                <c:pt idx="5754">
                  <c:v>57.54</c:v>
                </c:pt>
                <c:pt idx="5755">
                  <c:v>57.55</c:v>
                </c:pt>
                <c:pt idx="5756">
                  <c:v>57.56</c:v>
                </c:pt>
                <c:pt idx="5757">
                  <c:v>57.57</c:v>
                </c:pt>
                <c:pt idx="5758">
                  <c:v>57.58</c:v>
                </c:pt>
                <c:pt idx="5759">
                  <c:v>57.59</c:v>
                </c:pt>
                <c:pt idx="5760">
                  <c:v>57.6</c:v>
                </c:pt>
                <c:pt idx="5761">
                  <c:v>57.61</c:v>
                </c:pt>
                <c:pt idx="5762">
                  <c:v>57.62</c:v>
                </c:pt>
                <c:pt idx="5763">
                  <c:v>57.63</c:v>
                </c:pt>
                <c:pt idx="5764">
                  <c:v>57.64</c:v>
                </c:pt>
                <c:pt idx="5765">
                  <c:v>57.65</c:v>
                </c:pt>
                <c:pt idx="5766">
                  <c:v>57.66</c:v>
                </c:pt>
                <c:pt idx="5767">
                  <c:v>57.67</c:v>
                </c:pt>
                <c:pt idx="5768">
                  <c:v>57.68</c:v>
                </c:pt>
                <c:pt idx="5769">
                  <c:v>57.69</c:v>
                </c:pt>
                <c:pt idx="5770">
                  <c:v>57.7</c:v>
                </c:pt>
                <c:pt idx="5771">
                  <c:v>57.71</c:v>
                </c:pt>
                <c:pt idx="5772">
                  <c:v>57.72</c:v>
                </c:pt>
                <c:pt idx="5773">
                  <c:v>57.73</c:v>
                </c:pt>
                <c:pt idx="5774">
                  <c:v>57.74</c:v>
                </c:pt>
                <c:pt idx="5775">
                  <c:v>57.75</c:v>
                </c:pt>
                <c:pt idx="5776">
                  <c:v>57.76</c:v>
                </c:pt>
                <c:pt idx="5777">
                  <c:v>57.77</c:v>
                </c:pt>
                <c:pt idx="5778">
                  <c:v>57.78</c:v>
                </c:pt>
                <c:pt idx="5779">
                  <c:v>57.79</c:v>
                </c:pt>
                <c:pt idx="5780">
                  <c:v>57.8</c:v>
                </c:pt>
                <c:pt idx="5781">
                  <c:v>57.81</c:v>
                </c:pt>
                <c:pt idx="5782">
                  <c:v>57.82</c:v>
                </c:pt>
                <c:pt idx="5783">
                  <c:v>57.83</c:v>
                </c:pt>
                <c:pt idx="5784">
                  <c:v>57.84</c:v>
                </c:pt>
                <c:pt idx="5785">
                  <c:v>57.85</c:v>
                </c:pt>
                <c:pt idx="5786">
                  <c:v>57.86</c:v>
                </c:pt>
                <c:pt idx="5787">
                  <c:v>57.87</c:v>
                </c:pt>
                <c:pt idx="5788">
                  <c:v>57.88</c:v>
                </c:pt>
                <c:pt idx="5789">
                  <c:v>57.89</c:v>
                </c:pt>
                <c:pt idx="5790">
                  <c:v>57.9</c:v>
                </c:pt>
                <c:pt idx="5791">
                  <c:v>57.91</c:v>
                </c:pt>
                <c:pt idx="5792">
                  <c:v>57.92</c:v>
                </c:pt>
                <c:pt idx="5793">
                  <c:v>57.93</c:v>
                </c:pt>
                <c:pt idx="5794">
                  <c:v>57.94</c:v>
                </c:pt>
                <c:pt idx="5795">
                  <c:v>57.95</c:v>
                </c:pt>
                <c:pt idx="5796">
                  <c:v>57.96</c:v>
                </c:pt>
                <c:pt idx="5797">
                  <c:v>57.97</c:v>
                </c:pt>
                <c:pt idx="5798">
                  <c:v>57.98</c:v>
                </c:pt>
                <c:pt idx="5799">
                  <c:v>57.99</c:v>
                </c:pt>
                <c:pt idx="5800">
                  <c:v>58</c:v>
                </c:pt>
                <c:pt idx="5801">
                  <c:v>58.01</c:v>
                </c:pt>
                <c:pt idx="5802">
                  <c:v>58.02</c:v>
                </c:pt>
                <c:pt idx="5803">
                  <c:v>58.03</c:v>
                </c:pt>
                <c:pt idx="5804">
                  <c:v>58.04</c:v>
                </c:pt>
                <c:pt idx="5805">
                  <c:v>58.05</c:v>
                </c:pt>
                <c:pt idx="5806">
                  <c:v>58.06</c:v>
                </c:pt>
                <c:pt idx="5807">
                  <c:v>58.07</c:v>
                </c:pt>
                <c:pt idx="5808">
                  <c:v>58.08</c:v>
                </c:pt>
                <c:pt idx="5809">
                  <c:v>58.09</c:v>
                </c:pt>
                <c:pt idx="5810">
                  <c:v>58.1</c:v>
                </c:pt>
                <c:pt idx="5811">
                  <c:v>58.11</c:v>
                </c:pt>
                <c:pt idx="5812">
                  <c:v>58.12</c:v>
                </c:pt>
                <c:pt idx="5813">
                  <c:v>58.13</c:v>
                </c:pt>
                <c:pt idx="5814">
                  <c:v>58.14</c:v>
                </c:pt>
                <c:pt idx="5815">
                  <c:v>58.15</c:v>
                </c:pt>
                <c:pt idx="5816">
                  <c:v>58.16</c:v>
                </c:pt>
                <c:pt idx="5817">
                  <c:v>58.17</c:v>
                </c:pt>
                <c:pt idx="5818">
                  <c:v>58.18</c:v>
                </c:pt>
                <c:pt idx="5819">
                  <c:v>58.19</c:v>
                </c:pt>
                <c:pt idx="5820">
                  <c:v>58.2</c:v>
                </c:pt>
                <c:pt idx="5821">
                  <c:v>58.21</c:v>
                </c:pt>
                <c:pt idx="5822">
                  <c:v>58.22</c:v>
                </c:pt>
                <c:pt idx="5823">
                  <c:v>58.23</c:v>
                </c:pt>
                <c:pt idx="5824">
                  <c:v>58.24</c:v>
                </c:pt>
                <c:pt idx="5825">
                  <c:v>58.25</c:v>
                </c:pt>
                <c:pt idx="5826">
                  <c:v>58.26</c:v>
                </c:pt>
                <c:pt idx="5827">
                  <c:v>58.27</c:v>
                </c:pt>
                <c:pt idx="5828">
                  <c:v>58.28</c:v>
                </c:pt>
                <c:pt idx="5829">
                  <c:v>58.29</c:v>
                </c:pt>
                <c:pt idx="5830">
                  <c:v>58.3</c:v>
                </c:pt>
                <c:pt idx="5831">
                  <c:v>58.31</c:v>
                </c:pt>
                <c:pt idx="5832">
                  <c:v>58.32</c:v>
                </c:pt>
                <c:pt idx="5833">
                  <c:v>58.33</c:v>
                </c:pt>
                <c:pt idx="5834">
                  <c:v>58.34</c:v>
                </c:pt>
                <c:pt idx="5835">
                  <c:v>58.35</c:v>
                </c:pt>
                <c:pt idx="5836">
                  <c:v>58.36</c:v>
                </c:pt>
                <c:pt idx="5837">
                  <c:v>58.37</c:v>
                </c:pt>
                <c:pt idx="5838">
                  <c:v>58.38</c:v>
                </c:pt>
                <c:pt idx="5839">
                  <c:v>58.39</c:v>
                </c:pt>
                <c:pt idx="5840">
                  <c:v>58.4</c:v>
                </c:pt>
                <c:pt idx="5841">
                  <c:v>58.41</c:v>
                </c:pt>
                <c:pt idx="5842">
                  <c:v>58.42</c:v>
                </c:pt>
                <c:pt idx="5843">
                  <c:v>58.43</c:v>
                </c:pt>
                <c:pt idx="5844">
                  <c:v>58.44</c:v>
                </c:pt>
                <c:pt idx="5845">
                  <c:v>58.45</c:v>
                </c:pt>
                <c:pt idx="5846">
                  <c:v>58.46</c:v>
                </c:pt>
                <c:pt idx="5847">
                  <c:v>58.47</c:v>
                </c:pt>
                <c:pt idx="5848">
                  <c:v>58.48</c:v>
                </c:pt>
                <c:pt idx="5849">
                  <c:v>58.49</c:v>
                </c:pt>
                <c:pt idx="5850">
                  <c:v>58.5</c:v>
                </c:pt>
                <c:pt idx="5851">
                  <c:v>58.51</c:v>
                </c:pt>
                <c:pt idx="5852">
                  <c:v>58.52</c:v>
                </c:pt>
                <c:pt idx="5853">
                  <c:v>58.53</c:v>
                </c:pt>
                <c:pt idx="5854">
                  <c:v>58.54</c:v>
                </c:pt>
                <c:pt idx="5855">
                  <c:v>58.55</c:v>
                </c:pt>
                <c:pt idx="5856">
                  <c:v>58.56</c:v>
                </c:pt>
                <c:pt idx="5857">
                  <c:v>58.57</c:v>
                </c:pt>
                <c:pt idx="5858">
                  <c:v>58.58</c:v>
                </c:pt>
                <c:pt idx="5859">
                  <c:v>58.59</c:v>
                </c:pt>
                <c:pt idx="5860">
                  <c:v>58.6</c:v>
                </c:pt>
                <c:pt idx="5861">
                  <c:v>58.61</c:v>
                </c:pt>
                <c:pt idx="5862">
                  <c:v>58.62</c:v>
                </c:pt>
                <c:pt idx="5863">
                  <c:v>58.63</c:v>
                </c:pt>
                <c:pt idx="5864">
                  <c:v>58.64</c:v>
                </c:pt>
                <c:pt idx="5865">
                  <c:v>58.65</c:v>
                </c:pt>
                <c:pt idx="5866">
                  <c:v>58.66</c:v>
                </c:pt>
                <c:pt idx="5867">
                  <c:v>58.67</c:v>
                </c:pt>
                <c:pt idx="5868">
                  <c:v>58.68</c:v>
                </c:pt>
                <c:pt idx="5869">
                  <c:v>58.69</c:v>
                </c:pt>
                <c:pt idx="5870">
                  <c:v>58.7</c:v>
                </c:pt>
                <c:pt idx="5871">
                  <c:v>58.71</c:v>
                </c:pt>
                <c:pt idx="5872">
                  <c:v>58.72</c:v>
                </c:pt>
                <c:pt idx="5873">
                  <c:v>58.73</c:v>
                </c:pt>
                <c:pt idx="5874">
                  <c:v>58.74</c:v>
                </c:pt>
                <c:pt idx="5875">
                  <c:v>58.75</c:v>
                </c:pt>
                <c:pt idx="5876">
                  <c:v>58.76</c:v>
                </c:pt>
                <c:pt idx="5877">
                  <c:v>58.77</c:v>
                </c:pt>
                <c:pt idx="5878">
                  <c:v>58.78</c:v>
                </c:pt>
                <c:pt idx="5879">
                  <c:v>58.79</c:v>
                </c:pt>
                <c:pt idx="5880">
                  <c:v>58.8</c:v>
                </c:pt>
                <c:pt idx="5881">
                  <c:v>58.81</c:v>
                </c:pt>
                <c:pt idx="5882">
                  <c:v>58.82</c:v>
                </c:pt>
                <c:pt idx="5883">
                  <c:v>58.83</c:v>
                </c:pt>
                <c:pt idx="5884">
                  <c:v>58.84</c:v>
                </c:pt>
                <c:pt idx="5885">
                  <c:v>58.85</c:v>
                </c:pt>
                <c:pt idx="5886">
                  <c:v>58.86</c:v>
                </c:pt>
                <c:pt idx="5887">
                  <c:v>58.87</c:v>
                </c:pt>
                <c:pt idx="5888">
                  <c:v>58.88</c:v>
                </c:pt>
                <c:pt idx="5889">
                  <c:v>58.89</c:v>
                </c:pt>
                <c:pt idx="5890">
                  <c:v>58.9</c:v>
                </c:pt>
                <c:pt idx="5891">
                  <c:v>58.91</c:v>
                </c:pt>
                <c:pt idx="5892">
                  <c:v>58.92</c:v>
                </c:pt>
                <c:pt idx="5893">
                  <c:v>58.93</c:v>
                </c:pt>
                <c:pt idx="5894">
                  <c:v>58.94</c:v>
                </c:pt>
                <c:pt idx="5895">
                  <c:v>58.95</c:v>
                </c:pt>
                <c:pt idx="5896">
                  <c:v>58.96</c:v>
                </c:pt>
                <c:pt idx="5897">
                  <c:v>58.97</c:v>
                </c:pt>
                <c:pt idx="5898">
                  <c:v>58.98</c:v>
                </c:pt>
                <c:pt idx="5899">
                  <c:v>58.99</c:v>
                </c:pt>
                <c:pt idx="5900">
                  <c:v>59</c:v>
                </c:pt>
                <c:pt idx="5901">
                  <c:v>59.01</c:v>
                </c:pt>
                <c:pt idx="5902">
                  <c:v>59.02</c:v>
                </c:pt>
                <c:pt idx="5903">
                  <c:v>59.03</c:v>
                </c:pt>
                <c:pt idx="5904">
                  <c:v>59.04</c:v>
                </c:pt>
                <c:pt idx="5905">
                  <c:v>59.05</c:v>
                </c:pt>
                <c:pt idx="5906">
                  <c:v>59.06</c:v>
                </c:pt>
                <c:pt idx="5907">
                  <c:v>59.07</c:v>
                </c:pt>
                <c:pt idx="5908">
                  <c:v>59.08</c:v>
                </c:pt>
                <c:pt idx="5909">
                  <c:v>59.09</c:v>
                </c:pt>
                <c:pt idx="5910">
                  <c:v>59.1</c:v>
                </c:pt>
                <c:pt idx="5911">
                  <c:v>59.11</c:v>
                </c:pt>
                <c:pt idx="5912">
                  <c:v>59.12</c:v>
                </c:pt>
                <c:pt idx="5913">
                  <c:v>59.13</c:v>
                </c:pt>
                <c:pt idx="5914">
                  <c:v>59.14</c:v>
                </c:pt>
                <c:pt idx="5915">
                  <c:v>59.15</c:v>
                </c:pt>
                <c:pt idx="5916">
                  <c:v>59.16</c:v>
                </c:pt>
                <c:pt idx="5917">
                  <c:v>59.17</c:v>
                </c:pt>
                <c:pt idx="5918">
                  <c:v>59.18</c:v>
                </c:pt>
                <c:pt idx="5919">
                  <c:v>59.19</c:v>
                </c:pt>
                <c:pt idx="5920">
                  <c:v>59.2</c:v>
                </c:pt>
                <c:pt idx="5921">
                  <c:v>59.21</c:v>
                </c:pt>
                <c:pt idx="5922">
                  <c:v>59.22</c:v>
                </c:pt>
                <c:pt idx="5923">
                  <c:v>59.23</c:v>
                </c:pt>
                <c:pt idx="5924">
                  <c:v>59.24</c:v>
                </c:pt>
                <c:pt idx="5925">
                  <c:v>59.25</c:v>
                </c:pt>
                <c:pt idx="5926">
                  <c:v>59.26</c:v>
                </c:pt>
                <c:pt idx="5927">
                  <c:v>59.27</c:v>
                </c:pt>
                <c:pt idx="5928">
                  <c:v>59.28</c:v>
                </c:pt>
                <c:pt idx="5929">
                  <c:v>59.29</c:v>
                </c:pt>
                <c:pt idx="5930">
                  <c:v>59.3</c:v>
                </c:pt>
                <c:pt idx="5931">
                  <c:v>59.31</c:v>
                </c:pt>
                <c:pt idx="5932">
                  <c:v>59.32</c:v>
                </c:pt>
                <c:pt idx="5933">
                  <c:v>59.33</c:v>
                </c:pt>
                <c:pt idx="5934">
                  <c:v>59.34</c:v>
                </c:pt>
                <c:pt idx="5935">
                  <c:v>59.35</c:v>
                </c:pt>
                <c:pt idx="5936">
                  <c:v>59.36</c:v>
                </c:pt>
                <c:pt idx="5937">
                  <c:v>59.37</c:v>
                </c:pt>
                <c:pt idx="5938">
                  <c:v>59.38</c:v>
                </c:pt>
                <c:pt idx="5939">
                  <c:v>59.39</c:v>
                </c:pt>
                <c:pt idx="5940">
                  <c:v>59.4</c:v>
                </c:pt>
                <c:pt idx="5941">
                  <c:v>59.41</c:v>
                </c:pt>
                <c:pt idx="5942">
                  <c:v>59.42</c:v>
                </c:pt>
                <c:pt idx="5943">
                  <c:v>59.43</c:v>
                </c:pt>
                <c:pt idx="5944">
                  <c:v>59.44</c:v>
                </c:pt>
                <c:pt idx="5945">
                  <c:v>59.45</c:v>
                </c:pt>
                <c:pt idx="5946">
                  <c:v>59.46</c:v>
                </c:pt>
                <c:pt idx="5947">
                  <c:v>59.47</c:v>
                </c:pt>
                <c:pt idx="5948">
                  <c:v>59.48</c:v>
                </c:pt>
                <c:pt idx="5949">
                  <c:v>59.49</c:v>
                </c:pt>
                <c:pt idx="5950">
                  <c:v>59.5</c:v>
                </c:pt>
                <c:pt idx="5951">
                  <c:v>59.51</c:v>
                </c:pt>
                <c:pt idx="5952">
                  <c:v>59.52</c:v>
                </c:pt>
                <c:pt idx="5953">
                  <c:v>59.53</c:v>
                </c:pt>
                <c:pt idx="5954">
                  <c:v>59.54</c:v>
                </c:pt>
                <c:pt idx="5955">
                  <c:v>59.55</c:v>
                </c:pt>
                <c:pt idx="5956">
                  <c:v>59.56</c:v>
                </c:pt>
                <c:pt idx="5957">
                  <c:v>59.57</c:v>
                </c:pt>
                <c:pt idx="5958">
                  <c:v>59.58</c:v>
                </c:pt>
                <c:pt idx="5959">
                  <c:v>59.59</c:v>
                </c:pt>
                <c:pt idx="5960">
                  <c:v>59.6</c:v>
                </c:pt>
                <c:pt idx="5961">
                  <c:v>59.61</c:v>
                </c:pt>
                <c:pt idx="5962">
                  <c:v>59.62</c:v>
                </c:pt>
                <c:pt idx="5963">
                  <c:v>59.63</c:v>
                </c:pt>
                <c:pt idx="5964">
                  <c:v>59.64</c:v>
                </c:pt>
                <c:pt idx="5965">
                  <c:v>59.65</c:v>
                </c:pt>
                <c:pt idx="5966">
                  <c:v>59.66</c:v>
                </c:pt>
                <c:pt idx="5967">
                  <c:v>59.67</c:v>
                </c:pt>
                <c:pt idx="5968">
                  <c:v>59.68</c:v>
                </c:pt>
                <c:pt idx="5969">
                  <c:v>59.69</c:v>
                </c:pt>
                <c:pt idx="5970">
                  <c:v>59.7</c:v>
                </c:pt>
                <c:pt idx="5971">
                  <c:v>59.71</c:v>
                </c:pt>
                <c:pt idx="5972">
                  <c:v>59.72</c:v>
                </c:pt>
                <c:pt idx="5973">
                  <c:v>59.73</c:v>
                </c:pt>
                <c:pt idx="5974">
                  <c:v>59.74</c:v>
                </c:pt>
                <c:pt idx="5975">
                  <c:v>59.75</c:v>
                </c:pt>
                <c:pt idx="5976">
                  <c:v>59.76</c:v>
                </c:pt>
                <c:pt idx="5977">
                  <c:v>59.77</c:v>
                </c:pt>
                <c:pt idx="5978">
                  <c:v>59.78</c:v>
                </c:pt>
                <c:pt idx="5979">
                  <c:v>59.79</c:v>
                </c:pt>
                <c:pt idx="5980">
                  <c:v>59.8</c:v>
                </c:pt>
                <c:pt idx="5981">
                  <c:v>59.81</c:v>
                </c:pt>
                <c:pt idx="5982">
                  <c:v>59.82</c:v>
                </c:pt>
                <c:pt idx="5983">
                  <c:v>59.83</c:v>
                </c:pt>
                <c:pt idx="5984">
                  <c:v>59.84</c:v>
                </c:pt>
                <c:pt idx="5985">
                  <c:v>59.85</c:v>
                </c:pt>
                <c:pt idx="5986">
                  <c:v>59.86</c:v>
                </c:pt>
                <c:pt idx="5987">
                  <c:v>59.87</c:v>
                </c:pt>
                <c:pt idx="5988">
                  <c:v>59.88</c:v>
                </c:pt>
                <c:pt idx="5989">
                  <c:v>59.89</c:v>
                </c:pt>
                <c:pt idx="5990">
                  <c:v>59.9</c:v>
                </c:pt>
                <c:pt idx="5991">
                  <c:v>59.91</c:v>
                </c:pt>
                <c:pt idx="5992">
                  <c:v>59.92</c:v>
                </c:pt>
                <c:pt idx="5993">
                  <c:v>59.93</c:v>
                </c:pt>
                <c:pt idx="5994">
                  <c:v>59.94</c:v>
                </c:pt>
                <c:pt idx="5995">
                  <c:v>59.95</c:v>
                </c:pt>
                <c:pt idx="5996">
                  <c:v>59.96</c:v>
                </c:pt>
                <c:pt idx="5997">
                  <c:v>59.97</c:v>
                </c:pt>
                <c:pt idx="5998">
                  <c:v>59.98</c:v>
                </c:pt>
                <c:pt idx="5999">
                  <c:v>59.99</c:v>
                </c:pt>
                <c:pt idx="6000">
                  <c:v>60</c:v>
                </c:pt>
                <c:pt idx="6001">
                  <c:v>60.01</c:v>
                </c:pt>
                <c:pt idx="6002">
                  <c:v>60.02</c:v>
                </c:pt>
                <c:pt idx="6003">
                  <c:v>60.03</c:v>
                </c:pt>
                <c:pt idx="6004">
                  <c:v>60.04</c:v>
                </c:pt>
                <c:pt idx="6005">
                  <c:v>60.05</c:v>
                </c:pt>
                <c:pt idx="6006">
                  <c:v>60.06</c:v>
                </c:pt>
                <c:pt idx="6007">
                  <c:v>60.07</c:v>
                </c:pt>
                <c:pt idx="6008">
                  <c:v>60.08</c:v>
                </c:pt>
                <c:pt idx="6009">
                  <c:v>60.09</c:v>
                </c:pt>
                <c:pt idx="6010">
                  <c:v>60.1</c:v>
                </c:pt>
                <c:pt idx="6011">
                  <c:v>60.11</c:v>
                </c:pt>
                <c:pt idx="6012">
                  <c:v>60.12</c:v>
                </c:pt>
                <c:pt idx="6013">
                  <c:v>60.13</c:v>
                </c:pt>
                <c:pt idx="6014">
                  <c:v>60.14</c:v>
                </c:pt>
                <c:pt idx="6015">
                  <c:v>60.15</c:v>
                </c:pt>
                <c:pt idx="6016">
                  <c:v>60.16</c:v>
                </c:pt>
                <c:pt idx="6017">
                  <c:v>60.17</c:v>
                </c:pt>
                <c:pt idx="6018">
                  <c:v>60.18</c:v>
                </c:pt>
                <c:pt idx="6019">
                  <c:v>60.19</c:v>
                </c:pt>
                <c:pt idx="6020">
                  <c:v>60.2</c:v>
                </c:pt>
                <c:pt idx="6021">
                  <c:v>60.21</c:v>
                </c:pt>
                <c:pt idx="6022">
                  <c:v>60.22</c:v>
                </c:pt>
                <c:pt idx="6023">
                  <c:v>60.23</c:v>
                </c:pt>
                <c:pt idx="6024">
                  <c:v>60.24</c:v>
                </c:pt>
                <c:pt idx="6025">
                  <c:v>60.25</c:v>
                </c:pt>
                <c:pt idx="6026">
                  <c:v>60.26</c:v>
                </c:pt>
                <c:pt idx="6027">
                  <c:v>60.27</c:v>
                </c:pt>
                <c:pt idx="6028">
                  <c:v>60.28</c:v>
                </c:pt>
                <c:pt idx="6029">
                  <c:v>60.29</c:v>
                </c:pt>
                <c:pt idx="6030">
                  <c:v>60.3</c:v>
                </c:pt>
                <c:pt idx="6031">
                  <c:v>60.31</c:v>
                </c:pt>
                <c:pt idx="6032">
                  <c:v>60.32</c:v>
                </c:pt>
                <c:pt idx="6033">
                  <c:v>60.33</c:v>
                </c:pt>
                <c:pt idx="6034">
                  <c:v>60.34</c:v>
                </c:pt>
                <c:pt idx="6035">
                  <c:v>60.35</c:v>
                </c:pt>
                <c:pt idx="6036">
                  <c:v>60.36</c:v>
                </c:pt>
                <c:pt idx="6037">
                  <c:v>60.37</c:v>
                </c:pt>
                <c:pt idx="6038">
                  <c:v>60.38</c:v>
                </c:pt>
                <c:pt idx="6039">
                  <c:v>60.39</c:v>
                </c:pt>
                <c:pt idx="6040">
                  <c:v>60.4</c:v>
                </c:pt>
                <c:pt idx="6041">
                  <c:v>60.41</c:v>
                </c:pt>
                <c:pt idx="6042">
                  <c:v>60.42</c:v>
                </c:pt>
                <c:pt idx="6043">
                  <c:v>60.43</c:v>
                </c:pt>
                <c:pt idx="6044">
                  <c:v>60.44</c:v>
                </c:pt>
                <c:pt idx="6045">
                  <c:v>60.45</c:v>
                </c:pt>
                <c:pt idx="6046">
                  <c:v>60.46</c:v>
                </c:pt>
                <c:pt idx="6047">
                  <c:v>60.47</c:v>
                </c:pt>
                <c:pt idx="6048">
                  <c:v>60.48</c:v>
                </c:pt>
                <c:pt idx="6049">
                  <c:v>60.49</c:v>
                </c:pt>
                <c:pt idx="6050">
                  <c:v>60.5</c:v>
                </c:pt>
                <c:pt idx="6051">
                  <c:v>60.51</c:v>
                </c:pt>
                <c:pt idx="6052">
                  <c:v>60.52</c:v>
                </c:pt>
                <c:pt idx="6053">
                  <c:v>60.53</c:v>
                </c:pt>
                <c:pt idx="6054">
                  <c:v>60.54</c:v>
                </c:pt>
                <c:pt idx="6055">
                  <c:v>60.55</c:v>
                </c:pt>
                <c:pt idx="6056">
                  <c:v>60.56</c:v>
                </c:pt>
                <c:pt idx="6057">
                  <c:v>60.57</c:v>
                </c:pt>
                <c:pt idx="6058">
                  <c:v>60.58</c:v>
                </c:pt>
                <c:pt idx="6059">
                  <c:v>60.59</c:v>
                </c:pt>
                <c:pt idx="6060">
                  <c:v>60.6</c:v>
                </c:pt>
                <c:pt idx="6061">
                  <c:v>60.61</c:v>
                </c:pt>
                <c:pt idx="6062">
                  <c:v>60.62</c:v>
                </c:pt>
                <c:pt idx="6063">
                  <c:v>60.63</c:v>
                </c:pt>
                <c:pt idx="6064">
                  <c:v>60.64</c:v>
                </c:pt>
                <c:pt idx="6065">
                  <c:v>60.65</c:v>
                </c:pt>
                <c:pt idx="6066">
                  <c:v>60.66</c:v>
                </c:pt>
                <c:pt idx="6067">
                  <c:v>60.67</c:v>
                </c:pt>
                <c:pt idx="6068">
                  <c:v>60.68</c:v>
                </c:pt>
                <c:pt idx="6069">
                  <c:v>60.69</c:v>
                </c:pt>
                <c:pt idx="6070">
                  <c:v>60.7</c:v>
                </c:pt>
                <c:pt idx="6071">
                  <c:v>60.71</c:v>
                </c:pt>
                <c:pt idx="6072">
                  <c:v>60.72</c:v>
                </c:pt>
                <c:pt idx="6073">
                  <c:v>60.73</c:v>
                </c:pt>
                <c:pt idx="6074">
                  <c:v>60.74</c:v>
                </c:pt>
                <c:pt idx="6075">
                  <c:v>60.75</c:v>
                </c:pt>
                <c:pt idx="6076">
                  <c:v>60.76</c:v>
                </c:pt>
                <c:pt idx="6077">
                  <c:v>60.77</c:v>
                </c:pt>
                <c:pt idx="6078">
                  <c:v>60.78</c:v>
                </c:pt>
                <c:pt idx="6079">
                  <c:v>60.79</c:v>
                </c:pt>
                <c:pt idx="6080">
                  <c:v>60.8</c:v>
                </c:pt>
                <c:pt idx="6081">
                  <c:v>60.81</c:v>
                </c:pt>
                <c:pt idx="6082">
                  <c:v>60.82</c:v>
                </c:pt>
                <c:pt idx="6083">
                  <c:v>60.83</c:v>
                </c:pt>
                <c:pt idx="6084">
                  <c:v>60.84</c:v>
                </c:pt>
                <c:pt idx="6085">
                  <c:v>60.85</c:v>
                </c:pt>
                <c:pt idx="6086">
                  <c:v>60.86</c:v>
                </c:pt>
                <c:pt idx="6087">
                  <c:v>60.87</c:v>
                </c:pt>
                <c:pt idx="6088">
                  <c:v>60.88</c:v>
                </c:pt>
                <c:pt idx="6089">
                  <c:v>60.89</c:v>
                </c:pt>
                <c:pt idx="6090">
                  <c:v>60.9</c:v>
                </c:pt>
                <c:pt idx="6091">
                  <c:v>60.91</c:v>
                </c:pt>
                <c:pt idx="6092">
                  <c:v>60.92</c:v>
                </c:pt>
                <c:pt idx="6093">
                  <c:v>60.93</c:v>
                </c:pt>
                <c:pt idx="6094">
                  <c:v>60.94</c:v>
                </c:pt>
                <c:pt idx="6095">
                  <c:v>60.95</c:v>
                </c:pt>
                <c:pt idx="6096">
                  <c:v>60.96</c:v>
                </c:pt>
                <c:pt idx="6097">
                  <c:v>60.97</c:v>
                </c:pt>
                <c:pt idx="6098">
                  <c:v>60.98</c:v>
                </c:pt>
                <c:pt idx="6099">
                  <c:v>60.99</c:v>
                </c:pt>
                <c:pt idx="6100">
                  <c:v>61</c:v>
                </c:pt>
                <c:pt idx="6101">
                  <c:v>61.01</c:v>
                </c:pt>
                <c:pt idx="6102">
                  <c:v>61.02</c:v>
                </c:pt>
                <c:pt idx="6103">
                  <c:v>61.03</c:v>
                </c:pt>
                <c:pt idx="6104">
                  <c:v>61.04</c:v>
                </c:pt>
                <c:pt idx="6105">
                  <c:v>61.05</c:v>
                </c:pt>
                <c:pt idx="6106">
                  <c:v>61.06</c:v>
                </c:pt>
                <c:pt idx="6107">
                  <c:v>61.07</c:v>
                </c:pt>
                <c:pt idx="6108">
                  <c:v>61.08</c:v>
                </c:pt>
                <c:pt idx="6109">
                  <c:v>61.09</c:v>
                </c:pt>
                <c:pt idx="6110">
                  <c:v>61.1</c:v>
                </c:pt>
                <c:pt idx="6111">
                  <c:v>61.11</c:v>
                </c:pt>
                <c:pt idx="6112">
                  <c:v>61.12</c:v>
                </c:pt>
                <c:pt idx="6113">
                  <c:v>61.13</c:v>
                </c:pt>
                <c:pt idx="6114">
                  <c:v>61.14</c:v>
                </c:pt>
                <c:pt idx="6115">
                  <c:v>61.15</c:v>
                </c:pt>
                <c:pt idx="6116">
                  <c:v>61.16</c:v>
                </c:pt>
                <c:pt idx="6117">
                  <c:v>61.17</c:v>
                </c:pt>
                <c:pt idx="6118">
                  <c:v>61.18</c:v>
                </c:pt>
                <c:pt idx="6119">
                  <c:v>61.19</c:v>
                </c:pt>
                <c:pt idx="6120">
                  <c:v>61.2</c:v>
                </c:pt>
                <c:pt idx="6121">
                  <c:v>61.21</c:v>
                </c:pt>
                <c:pt idx="6122">
                  <c:v>61.22</c:v>
                </c:pt>
                <c:pt idx="6123">
                  <c:v>61.23</c:v>
                </c:pt>
                <c:pt idx="6124">
                  <c:v>61.24</c:v>
                </c:pt>
                <c:pt idx="6125">
                  <c:v>61.25</c:v>
                </c:pt>
                <c:pt idx="6126">
                  <c:v>61.26</c:v>
                </c:pt>
                <c:pt idx="6127">
                  <c:v>61.27</c:v>
                </c:pt>
                <c:pt idx="6128">
                  <c:v>61.28</c:v>
                </c:pt>
                <c:pt idx="6129">
                  <c:v>61.29</c:v>
                </c:pt>
                <c:pt idx="6130">
                  <c:v>61.3</c:v>
                </c:pt>
                <c:pt idx="6131">
                  <c:v>61.31</c:v>
                </c:pt>
                <c:pt idx="6132">
                  <c:v>61.32</c:v>
                </c:pt>
                <c:pt idx="6133">
                  <c:v>61.33</c:v>
                </c:pt>
                <c:pt idx="6134">
                  <c:v>61.34</c:v>
                </c:pt>
                <c:pt idx="6135">
                  <c:v>61.35</c:v>
                </c:pt>
                <c:pt idx="6136">
                  <c:v>61.36</c:v>
                </c:pt>
                <c:pt idx="6137">
                  <c:v>61.37</c:v>
                </c:pt>
                <c:pt idx="6138">
                  <c:v>61.38</c:v>
                </c:pt>
                <c:pt idx="6139">
                  <c:v>61.39</c:v>
                </c:pt>
                <c:pt idx="6140">
                  <c:v>61.4</c:v>
                </c:pt>
                <c:pt idx="6141">
                  <c:v>61.41</c:v>
                </c:pt>
                <c:pt idx="6142">
                  <c:v>61.42</c:v>
                </c:pt>
                <c:pt idx="6143">
                  <c:v>61.43</c:v>
                </c:pt>
                <c:pt idx="6144">
                  <c:v>61.44</c:v>
                </c:pt>
                <c:pt idx="6145">
                  <c:v>61.45</c:v>
                </c:pt>
                <c:pt idx="6146">
                  <c:v>61.46</c:v>
                </c:pt>
                <c:pt idx="6147">
                  <c:v>61.47</c:v>
                </c:pt>
                <c:pt idx="6148">
                  <c:v>61.48</c:v>
                </c:pt>
                <c:pt idx="6149">
                  <c:v>61.49</c:v>
                </c:pt>
                <c:pt idx="6150">
                  <c:v>61.5</c:v>
                </c:pt>
                <c:pt idx="6151">
                  <c:v>61.51</c:v>
                </c:pt>
                <c:pt idx="6152">
                  <c:v>61.52</c:v>
                </c:pt>
                <c:pt idx="6153">
                  <c:v>61.53</c:v>
                </c:pt>
                <c:pt idx="6154">
                  <c:v>61.54</c:v>
                </c:pt>
                <c:pt idx="6155">
                  <c:v>61.55</c:v>
                </c:pt>
                <c:pt idx="6156">
                  <c:v>61.56</c:v>
                </c:pt>
                <c:pt idx="6157">
                  <c:v>61.57</c:v>
                </c:pt>
                <c:pt idx="6158">
                  <c:v>61.58</c:v>
                </c:pt>
                <c:pt idx="6159">
                  <c:v>61.59</c:v>
                </c:pt>
                <c:pt idx="6160">
                  <c:v>61.6</c:v>
                </c:pt>
                <c:pt idx="6161">
                  <c:v>61.61</c:v>
                </c:pt>
                <c:pt idx="6162">
                  <c:v>61.62</c:v>
                </c:pt>
                <c:pt idx="6163">
                  <c:v>61.63</c:v>
                </c:pt>
                <c:pt idx="6164">
                  <c:v>61.64</c:v>
                </c:pt>
                <c:pt idx="6165">
                  <c:v>61.65</c:v>
                </c:pt>
                <c:pt idx="6166">
                  <c:v>61.66</c:v>
                </c:pt>
                <c:pt idx="6167">
                  <c:v>61.67</c:v>
                </c:pt>
                <c:pt idx="6168">
                  <c:v>61.68</c:v>
                </c:pt>
                <c:pt idx="6169">
                  <c:v>61.69</c:v>
                </c:pt>
                <c:pt idx="6170">
                  <c:v>61.7</c:v>
                </c:pt>
                <c:pt idx="6171">
                  <c:v>61.71</c:v>
                </c:pt>
                <c:pt idx="6172">
                  <c:v>61.72</c:v>
                </c:pt>
                <c:pt idx="6173">
                  <c:v>61.73</c:v>
                </c:pt>
                <c:pt idx="6174">
                  <c:v>61.74</c:v>
                </c:pt>
                <c:pt idx="6175">
                  <c:v>61.75</c:v>
                </c:pt>
                <c:pt idx="6176">
                  <c:v>61.76</c:v>
                </c:pt>
                <c:pt idx="6177">
                  <c:v>61.77</c:v>
                </c:pt>
                <c:pt idx="6178">
                  <c:v>61.78</c:v>
                </c:pt>
                <c:pt idx="6179">
                  <c:v>61.79</c:v>
                </c:pt>
                <c:pt idx="6180">
                  <c:v>61.8</c:v>
                </c:pt>
                <c:pt idx="6181">
                  <c:v>61.81</c:v>
                </c:pt>
                <c:pt idx="6182">
                  <c:v>61.82</c:v>
                </c:pt>
                <c:pt idx="6183">
                  <c:v>61.83</c:v>
                </c:pt>
                <c:pt idx="6184">
                  <c:v>61.84</c:v>
                </c:pt>
                <c:pt idx="6185">
                  <c:v>61.85</c:v>
                </c:pt>
                <c:pt idx="6186">
                  <c:v>61.86</c:v>
                </c:pt>
                <c:pt idx="6187">
                  <c:v>61.87</c:v>
                </c:pt>
                <c:pt idx="6188">
                  <c:v>61.88</c:v>
                </c:pt>
                <c:pt idx="6189">
                  <c:v>61.89</c:v>
                </c:pt>
                <c:pt idx="6190">
                  <c:v>61.9</c:v>
                </c:pt>
                <c:pt idx="6191">
                  <c:v>61.91</c:v>
                </c:pt>
                <c:pt idx="6192">
                  <c:v>61.92</c:v>
                </c:pt>
                <c:pt idx="6193">
                  <c:v>61.93</c:v>
                </c:pt>
                <c:pt idx="6194">
                  <c:v>61.94</c:v>
                </c:pt>
                <c:pt idx="6195">
                  <c:v>61.95</c:v>
                </c:pt>
                <c:pt idx="6196">
                  <c:v>61.96</c:v>
                </c:pt>
                <c:pt idx="6197">
                  <c:v>61.97</c:v>
                </c:pt>
                <c:pt idx="6198">
                  <c:v>61.98</c:v>
                </c:pt>
                <c:pt idx="6199">
                  <c:v>61.99</c:v>
                </c:pt>
                <c:pt idx="6200">
                  <c:v>62</c:v>
                </c:pt>
                <c:pt idx="6201">
                  <c:v>62.01</c:v>
                </c:pt>
                <c:pt idx="6202">
                  <c:v>62.02</c:v>
                </c:pt>
                <c:pt idx="6203">
                  <c:v>62.03</c:v>
                </c:pt>
                <c:pt idx="6204">
                  <c:v>62.04</c:v>
                </c:pt>
                <c:pt idx="6205">
                  <c:v>62.05</c:v>
                </c:pt>
                <c:pt idx="6206">
                  <c:v>62.06</c:v>
                </c:pt>
                <c:pt idx="6207">
                  <c:v>62.07</c:v>
                </c:pt>
                <c:pt idx="6208">
                  <c:v>62.08</c:v>
                </c:pt>
                <c:pt idx="6209">
                  <c:v>62.09</c:v>
                </c:pt>
                <c:pt idx="6210">
                  <c:v>62.1</c:v>
                </c:pt>
                <c:pt idx="6211">
                  <c:v>62.11</c:v>
                </c:pt>
                <c:pt idx="6212">
                  <c:v>62.12</c:v>
                </c:pt>
                <c:pt idx="6213">
                  <c:v>62.13</c:v>
                </c:pt>
                <c:pt idx="6214">
                  <c:v>62.14</c:v>
                </c:pt>
                <c:pt idx="6215">
                  <c:v>62.15</c:v>
                </c:pt>
                <c:pt idx="6216">
                  <c:v>62.16</c:v>
                </c:pt>
                <c:pt idx="6217">
                  <c:v>62.17</c:v>
                </c:pt>
                <c:pt idx="6218">
                  <c:v>62.18</c:v>
                </c:pt>
                <c:pt idx="6219">
                  <c:v>62.19</c:v>
                </c:pt>
                <c:pt idx="6220">
                  <c:v>62.2</c:v>
                </c:pt>
                <c:pt idx="6221">
                  <c:v>62.21</c:v>
                </c:pt>
                <c:pt idx="6222">
                  <c:v>62.22</c:v>
                </c:pt>
                <c:pt idx="6223">
                  <c:v>62.23</c:v>
                </c:pt>
                <c:pt idx="6224">
                  <c:v>62.24</c:v>
                </c:pt>
                <c:pt idx="6225">
                  <c:v>62.25</c:v>
                </c:pt>
                <c:pt idx="6226">
                  <c:v>62.26</c:v>
                </c:pt>
                <c:pt idx="6227">
                  <c:v>62.27</c:v>
                </c:pt>
                <c:pt idx="6228">
                  <c:v>62.28</c:v>
                </c:pt>
                <c:pt idx="6229">
                  <c:v>62.29</c:v>
                </c:pt>
                <c:pt idx="6230">
                  <c:v>62.3</c:v>
                </c:pt>
                <c:pt idx="6231">
                  <c:v>62.31</c:v>
                </c:pt>
                <c:pt idx="6232">
                  <c:v>62.32</c:v>
                </c:pt>
                <c:pt idx="6233">
                  <c:v>62.33</c:v>
                </c:pt>
                <c:pt idx="6234">
                  <c:v>62.34</c:v>
                </c:pt>
                <c:pt idx="6235">
                  <c:v>62.35</c:v>
                </c:pt>
                <c:pt idx="6236">
                  <c:v>62.36</c:v>
                </c:pt>
                <c:pt idx="6237">
                  <c:v>62.37</c:v>
                </c:pt>
                <c:pt idx="6238">
                  <c:v>62.38</c:v>
                </c:pt>
                <c:pt idx="6239">
                  <c:v>62.39</c:v>
                </c:pt>
                <c:pt idx="6240">
                  <c:v>62.4</c:v>
                </c:pt>
                <c:pt idx="6241">
                  <c:v>62.41</c:v>
                </c:pt>
                <c:pt idx="6242">
                  <c:v>62.42</c:v>
                </c:pt>
                <c:pt idx="6243">
                  <c:v>62.43</c:v>
                </c:pt>
                <c:pt idx="6244">
                  <c:v>62.44</c:v>
                </c:pt>
                <c:pt idx="6245">
                  <c:v>62.45</c:v>
                </c:pt>
                <c:pt idx="6246">
                  <c:v>62.46</c:v>
                </c:pt>
                <c:pt idx="6247">
                  <c:v>62.47</c:v>
                </c:pt>
                <c:pt idx="6248">
                  <c:v>62.48</c:v>
                </c:pt>
                <c:pt idx="6249">
                  <c:v>62.49</c:v>
                </c:pt>
                <c:pt idx="6250">
                  <c:v>62.5</c:v>
                </c:pt>
                <c:pt idx="6251">
                  <c:v>62.51</c:v>
                </c:pt>
                <c:pt idx="6252">
                  <c:v>62.52</c:v>
                </c:pt>
                <c:pt idx="6253">
                  <c:v>62.53</c:v>
                </c:pt>
                <c:pt idx="6254">
                  <c:v>62.54</c:v>
                </c:pt>
                <c:pt idx="6255">
                  <c:v>62.55</c:v>
                </c:pt>
                <c:pt idx="6256">
                  <c:v>62.56</c:v>
                </c:pt>
                <c:pt idx="6257">
                  <c:v>62.57</c:v>
                </c:pt>
                <c:pt idx="6258">
                  <c:v>62.58</c:v>
                </c:pt>
                <c:pt idx="6259">
                  <c:v>62.59</c:v>
                </c:pt>
                <c:pt idx="6260">
                  <c:v>62.6</c:v>
                </c:pt>
                <c:pt idx="6261">
                  <c:v>62.61</c:v>
                </c:pt>
                <c:pt idx="6262">
                  <c:v>62.62</c:v>
                </c:pt>
                <c:pt idx="6263">
                  <c:v>62.63</c:v>
                </c:pt>
                <c:pt idx="6264">
                  <c:v>62.64</c:v>
                </c:pt>
                <c:pt idx="6265">
                  <c:v>62.65</c:v>
                </c:pt>
                <c:pt idx="6266">
                  <c:v>62.66</c:v>
                </c:pt>
                <c:pt idx="6267">
                  <c:v>62.67</c:v>
                </c:pt>
                <c:pt idx="6268">
                  <c:v>62.68</c:v>
                </c:pt>
                <c:pt idx="6269">
                  <c:v>62.69</c:v>
                </c:pt>
                <c:pt idx="6270">
                  <c:v>62.7</c:v>
                </c:pt>
                <c:pt idx="6271">
                  <c:v>62.71</c:v>
                </c:pt>
                <c:pt idx="6272">
                  <c:v>62.72</c:v>
                </c:pt>
                <c:pt idx="6273">
                  <c:v>62.73</c:v>
                </c:pt>
                <c:pt idx="6274">
                  <c:v>62.74</c:v>
                </c:pt>
                <c:pt idx="6275">
                  <c:v>62.75</c:v>
                </c:pt>
                <c:pt idx="6276">
                  <c:v>62.76</c:v>
                </c:pt>
                <c:pt idx="6277">
                  <c:v>62.77</c:v>
                </c:pt>
                <c:pt idx="6278">
                  <c:v>62.78</c:v>
                </c:pt>
                <c:pt idx="6279">
                  <c:v>62.79</c:v>
                </c:pt>
                <c:pt idx="6280">
                  <c:v>62.8</c:v>
                </c:pt>
                <c:pt idx="6281">
                  <c:v>62.81</c:v>
                </c:pt>
                <c:pt idx="6282">
                  <c:v>62.82</c:v>
                </c:pt>
                <c:pt idx="6283">
                  <c:v>62.83</c:v>
                </c:pt>
                <c:pt idx="6284">
                  <c:v>62.84</c:v>
                </c:pt>
                <c:pt idx="6285">
                  <c:v>62.85</c:v>
                </c:pt>
                <c:pt idx="6286">
                  <c:v>62.86</c:v>
                </c:pt>
                <c:pt idx="6287">
                  <c:v>62.87</c:v>
                </c:pt>
                <c:pt idx="6288">
                  <c:v>62.88</c:v>
                </c:pt>
                <c:pt idx="6289">
                  <c:v>62.89</c:v>
                </c:pt>
                <c:pt idx="6290">
                  <c:v>62.9</c:v>
                </c:pt>
                <c:pt idx="6291">
                  <c:v>62.91</c:v>
                </c:pt>
                <c:pt idx="6292">
                  <c:v>62.92</c:v>
                </c:pt>
                <c:pt idx="6293">
                  <c:v>62.93</c:v>
                </c:pt>
                <c:pt idx="6294">
                  <c:v>62.94</c:v>
                </c:pt>
                <c:pt idx="6295">
                  <c:v>62.95</c:v>
                </c:pt>
                <c:pt idx="6296">
                  <c:v>62.96</c:v>
                </c:pt>
                <c:pt idx="6297">
                  <c:v>62.97</c:v>
                </c:pt>
                <c:pt idx="6298">
                  <c:v>62.98</c:v>
                </c:pt>
                <c:pt idx="6299">
                  <c:v>62.99</c:v>
                </c:pt>
                <c:pt idx="6300">
                  <c:v>63</c:v>
                </c:pt>
                <c:pt idx="6301">
                  <c:v>63.01</c:v>
                </c:pt>
                <c:pt idx="6302">
                  <c:v>63.02</c:v>
                </c:pt>
                <c:pt idx="6303">
                  <c:v>63.03</c:v>
                </c:pt>
                <c:pt idx="6304">
                  <c:v>63.04</c:v>
                </c:pt>
                <c:pt idx="6305">
                  <c:v>63.05</c:v>
                </c:pt>
                <c:pt idx="6306">
                  <c:v>63.06</c:v>
                </c:pt>
                <c:pt idx="6307">
                  <c:v>63.07</c:v>
                </c:pt>
                <c:pt idx="6308">
                  <c:v>63.08</c:v>
                </c:pt>
                <c:pt idx="6309">
                  <c:v>63.09</c:v>
                </c:pt>
                <c:pt idx="6310">
                  <c:v>63.1</c:v>
                </c:pt>
                <c:pt idx="6311">
                  <c:v>63.11</c:v>
                </c:pt>
                <c:pt idx="6312">
                  <c:v>63.12</c:v>
                </c:pt>
                <c:pt idx="6313">
                  <c:v>63.13</c:v>
                </c:pt>
                <c:pt idx="6314">
                  <c:v>63.14</c:v>
                </c:pt>
                <c:pt idx="6315">
                  <c:v>63.15</c:v>
                </c:pt>
                <c:pt idx="6316">
                  <c:v>63.16</c:v>
                </c:pt>
                <c:pt idx="6317">
                  <c:v>63.17</c:v>
                </c:pt>
                <c:pt idx="6318">
                  <c:v>63.18</c:v>
                </c:pt>
                <c:pt idx="6319">
                  <c:v>63.19</c:v>
                </c:pt>
                <c:pt idx="6320">
                  <c:v>63.2</c:v>
                </c:pt>
                <c:pt idx="6321">
                  <c:v>63.21</c:v>
                </c:pt>
                <c:pt idx="6322">
                  <c:v>63.22</c:v>
                </c:pt>
                <c:pt idx="6323">
                  <c:v>63.23</c:v>
                </c:pt>
                <c:pt idx="6324">
                  <c:v>63.24</c:v>
                </c:pt>
                <c:pt idx="6325">
                  <c:v>63.25</c:v>
                </c:pt>
                <c:pt idx="6326">
                  <c:v>63.26</c:v>
                </c:pt>
                <c:pt idx="6327">
                  <c:v>63.27</c:v>
                </c:pt>
                <c:pt idx="6328">
                  <c:v>63.28</c:v>
                </c:pt>
                <c:pt idx="6329">
                  <c:v>63.29</c:v>
                </c:pt>
                <c:pt idx="6330">
                  <c:v>63.3</c:v>
                </c:pt>
                <c:pt idx="6331">
                  <c:v>63.31</c:v>
                </c:pt>
                <c:pt idx="6332">
                  <c:v>63.32</c:v>
                </c:pt>
                <c:pt idx="6333">
                  <c:v>63.33</c:v>
                </c:pt>
                <c:pt idx="6334">
                  <c:v>63.34</c:v>
                </c:pt>
                <c:pt idx="6335">
                  <c:v>63.35</c:v>
                </c:pt>
                <c:pt idx="6336">
                  <c:v>63.36</c:v>
                </c:pt>
                <c:pt idx="6337">
                  <c:v>63.37</c:v>
                </c:pt>
                <c:pt idx="6338">
                  <c:v>63.38</c:v>
                </c:pt>
                <c:pt idx="6339">
                  <c:v>63.39</c:v>
                </c:pt>
                <c:pt idx="6340">
                  <c:v>63.4</c:v>
                </c:pt>
                <c:pt idx="6341">
                  <c:v>63.41</c:v>
                </c:pt>
                <c:pt idx="6342">
                  <c:v>63.42</c:v>
                </c:pt>
                <c:pt idx="6343">
                  <c:v>63.43</c:v>
                </c:pt>
                <c:pt idx="6344">
                  <c:v>63.44</c:v>
                </c:pt>
                <c:pt idx="6345">
                  <c:v>63.45</c:v>
                </c:pt>
                <c:pt idx="6346">
                  <c:v>63.46</c:v>
                </c:pt>
                <c:pt idx="6347">
                  <c:v>63.47</c:v>
                </c:pt>
                <c:pt idx="6348">
                  <c:v>63.48</c:v>
                </c:pt>
                <c:pt idx="6349">
                  <c:v>63.49</c:v>
                </c:pt>
                <c:pt idx="6350">
                  <c:v>63.5</c:v>
                </c:pt>
                <c:pt idx="6351">
                  <c:v>63.51</c:v>
                </c:pt>
                <c:pt idx="6352">
                  <c:v>63.52</c:v>
                </c:pt>
                <c:pt idx="6353">
                  <c:v>63.53</c:v>
                </c:pt>
                <c:pt idx="6354">
                  <c:v>63.54</c:v>
                </c:pt>
                <c:pt idx="6355">
                  <c:v>63.55</c:v>
                </c:pt>
                <c:pt idx="6356">
                  <c:v>63.56</c:v>
                </c:pt>
                <c:pt idx="6357">
                  <c:v>63.57</c:v>
                </c:pt>
                <c:pt idx="6358">
                  <c:v>63.58</c:v>
                </c:pt>
                <c:pt idx="6359">
                  <c:v>63.59</c:v>
                </c:pt>
                <c:pt idx="6360">
                  <c:v>63.6</c:v>
                </c:pt>
                <c:pt idx="6361">
                  <c:v>63.61</c:v>
                </c:pt>
                <c:pt idx="6362">
                  <c:v>63.62</c:v>
                </c:pt>
                <c:pt idx="6363">
                  <c:v>63.63</c:v>
                </c:pt>
                <c:pt idx="6364">
                  <c:v>63.64</c:v>
                </c:pt>
                <c:pt idx="6365">
                  <c:v>63.65</c:v>
                </c:pt>
                <c:pt idx="6366">
                  <c:v>63.66</c:v>
                </c:pt>
                <c:pt idx="6367">
                  <c:v>63.67</c:v>
                </c:pt>
                <c:pt idx="6368">
                  <c:v>63.68</c:v>
                </c:pt>
                <c:pt idx="6369">
                  <c:v>63.69</c:v>
                </c:pt>
                <c:pt idx="6370">
                  <c:v>63.7</c:v>
                </c:pt>
                <c:pt idx="6371">
                  <c:v>63.71</c:v>
                </c:pt>
                <c:pt idx="6372">
                  <c:v>63.72</c:v>
                </c:pt>
                <c:pt idx="6373">
                  <c:v>63.73</c:v>
                </c:pt>
                <c:pt idx="6374">
                  <c:v>63.74</c:v>
                </c:pt>
                <c:pt idx="6375">
                  <c:v>63.75</c:v>
                </c:pt>
                <c:pt idx="6376">
                  <c:v>63.76</c:v>
                </c:pt>
                <c:pt idx="6377">
                  <c:v>63.77</c:v>
                </c:pt>
                <c:pt idx="6378">
                  <c:v>63.78</c:v>
                </c:pt>
                <c:pt idx="6379">
                  <c:v>63.79</c:v>
                </c:pt>
                <c:pt idx="6380">
                  <c:v>63.8</c:v>
                </c:pt>
                <c:pt idx="6381">
                  <c:v>63.81</c:v>
                </c:pt>
                <c:pt idx="6382">
                  <c:v>63.82</c:v>
                </c:pt>
                <c:pt idx="6383">
                  <c:v>63.83</c:v>
                </c:pt>
                <c:pt idx="6384">
                  <c:v>63.84</c:v>
                </c:pt>
                <c:pt idx="6385">
                  <c:v>63.85</c:v>
                </c:pt>
                <c:pt idx="6386">
                  <c:v>63.86</c:v>
                </c:pt>
                <c:pt idx="6387">
                  <c:v>63.87</c:v>
                </c:pt>
                <c:pt idx="6388">
                  <c:v>63.88</c:v>
                </c:pt>
                <c:pt idx="6389">
                  <c:v>63.89</c:v>
                </c:pt>
                <c:pt idx="6390">
                  <c:v>63.9</c:v>
                </c:pt>
                <c:pt idx="6391">
                  <c:v>63.91</c:v>
                </c:pt>
                <c:pt idx="6392">
                  <c:v>63.92</c:v>
                </c:pt>
                <c:pt idx="6393">
                  <c:v>63.93</c:v>
                </c:pt>
                <c:pt idx="6394">
                  <c:v>63.94</c:v>
                </c:pt>
                <c:pt idx="6395">
                  <c:v>63.95</c:v>
                </c:pt>
                <c:pt idx="6396">
                  <c:v>63.96</c:v>
                </c:pt>
                <c:pt idx="6397">
                  <c:v>63.97</c:v>
                </c:pt>
                <c:pt idx="6398">
                  <c:v>63.98</c:v>
                </c:pt>
                <c:pt idx="6399">
                  <c:v>63.99</c:v>
                </c:pt>
                <c:pt idx="6400">
                  <c:v>64</c:v>
                </c:pt>
                <c:pt idx="6401">
                  <c:v>64.010000000000005</c:v>
                </c:pt>
                <c:pt idx="6402">
                  <c:v>64.02</c:v>
                </c:pt>
                <c:pt idx="6403">
                  <c:v>64.03</c:v>
                </c:pt>
                <c:pt idx="6404">
                  <c:v>64.040000000000006</c:v>
                </c:pt>
                <c:pt idx="6405">
                  <c:v>64.05</c:v>
                </c:pt>
                <c:pt idx="6406">
                  <c:v>64.06</c:v>
                </c:pt>
                <c:pt idx="6407">
                  <c:v>64.070000000000007</c:v>
                </c:pt>
                <c:pt idx="6408">
                  <c:v>64.08</c:v>
                </c:pt>
                <c:pt idx="6409">
                  <c:v>64.09</c:v>
                </c:pt>
                <c:pt idx="6410">
                  <c:v>64.099999999999994</c:v>
                </c:pt>
                <c:pt idx="6411">
                  <c:v>64.11</c:v>
                </c:pt>
                <c:pt idx="6412">
                  <c:v>64.12</c:v>
                </c:pt>
                <c:pt idx="6413">
                  <c:v>64.13</c:v>
                </c:pt>
                <c:pt idx="6414">
                  <c:v>64.14</c:v>
                </c:pt>
                <c:pt idx="6415">
                  <c:v>64.150000000000006</c:v>
                </c:pt>
                <c:pt idx="6416">
                  <c:v>64.16</c:v>
                </c:pt>
                <c:pt idx="6417">
                  <c:v>64.17</c:v>
                </c:pt>
                <c:pt idx="6418">
                  <c:v>64.180000000000007</c:v>
                </c:pt>
                <c:pt idx="6419">
                  <c:v>64.19</c:v>
                </c:pt>
                <c:pt idx="6420">
                  <c:v>64.2</c:v>
                </c:pt>
                <c:pt idx="6421">
                  <c:v>64.210000000000008</c:v>
                </c:pt>
                <c:pt idx="6422">
                  <c:v>64.22</c:v>
                </c:pt>
                <c:pt idx="6423">
                  <c:v>64.23</c:v>
                </c:pt>
                <c:pt idx="6424">
                  <c:v>64.239999999999995</c:v>
                </c:pt>
                <c:pt idx="6425">
                  <c:v>64.25</c:v>
                </c:pt>
                <c:pt idx="6426">
                  <c:v>64.260000000000005</c:v>
                </c:pt>
                <c:pt idx="6427">
                  <c:v>64.27</c:v>
                </c:pt>
                <c:pt idx="6428">
                  <c:v>64.28</c:v>
                </c:pt>
                <c:pt idx="6429">
                  <c:v>64.290000000000006</c:v>
                </c:pt>
                <c:pt idx="6430">
                  <c:v>64.3</c:v>
                </c:pt>
                <c:pt idx="6431">
                  <c:v>64.31</c:v>
                </c:pt>
                <c:pt idx="6432">
                  <c:v>64.320000000000007</c:v>
                </c:pt>
                <c:pt idx="6433">
                  <c:v>64.33</c:v>
                </c:pt>
                <c:pt idx="6434">
                  <c:v>64.34</c:v>
                </c:pt>
                <c:pt idx="6435">
                  <c:v>64.349999999999994</c:v>
                </c:pt>
                <c:pt idx="6436">
                  <c:v>64.36</c:v>
                </c:pt>
                <c:pt idx="6437">
                  <c:v>64.37</c:v>
                </c:pt>
                <c:pt idx="6438">
                  <c:v>64.38</c:v>
                </c:pt>
                <c:pt idx="6439">
                  <c:v>64.39</c:v>
                </c:pt>
                <c:pt idx="6440">
                  <c:v>64.400000000000006</c:v>
                </c:pt>
                <c:pt idx="6441">
                  <c:v>64.41</c:v>
                </c:pt>
                <c:pt idx="6442">
                  <c:v>64.42</c:v>
                </c:pt>
                <c:pt idx="6443">
                  <c:v>64.430000000000007</c:v>
                </c:pt>
                <c:pt idx="6444">
                  <c:v>64.44</c:v>
                </c:pt>
                <c:pt idx="6445">
                  <c:v>64.45</c:v>
                </c:pt>
                <c:pt idx="6446">
                  <c:v>64.460000000000008</c:v>
                </c:pt>
                <c:pt idx="6447">
                  <c:v>64.47</c:v>
                </c:pt>
                <c:pt idx="6448">
                  <c:v>64.48</c:v>
                </c:pt>
                <c:pt idx="6449">
                  <c:v>64.489999999999995</c:v>
                </c:pt>
                <c:pt idx="6450">
                  <c:v>64.5</c:v>
                </c:pt>
                <c:pt idx="6451">
                  <c:v>64.510000000000005</c:v>
                </c:pt>
                <c:pt idx="6452">
                  <c:v>64.52</c:v>
                </c:pt>
                <c:pt idx="6453">
                  <c:v>64.53</c:v>
                </c:pt>
                <c:pt idx="6454">
                  <c:v>64.540000000000006</c:v>
                </c:pt>
                <c:pt idx="6455">
                  <c:v>64.55</c:v>
                </c:pt>
                <c:pt idx="6456">
                  <c:v>64.56</c:v>
                </c:pt>
                <c:pt idx="6457">
                  <c:v>64.570000000000007</c:v>
                </c:pt>
                <c:pt idx="6458">
                  <c:v>64.58</c:v>
                </c:pt>
                <c:pt idx="6459">
                  <c:v>64.59</c:v>
                </c:pt>
                <c:pt idx="6460">
                  <c:v>64.599999999999994</c:v>
                </c:pt>
                <c:pt idx="6461">
                  <c:v>64.61</c:v>
                </c:pt>
                <c:pt idx="6462">
                  <c:v>64.62</c:v>
                </c:pt>
                <c:pt idx="6463">
                  <c:v>64.63</c:v>
                </c:pt>
                <c:pt idx="6464">
                  <c:v>64.64</c:v>
                </c:pt>
                <c:pt idx="6465">
                  <c:v>64.650000000000006</c:v>
                </c:pt>
                <c:pt idx="6466">
                  <c:v>64.66</c:v>
                </c:pt>
                <c:pt idx="6467">
                  <c:v>64.67</c:v>
                </c:pt>
                <c:pt idx="6468">
                  <c:v>64.680000000000007</c:v>
                </c:pt>
                <c:pt idx="6469">
                  <c:v>64.69</c:v>
                </c:pt>
                <c:pt idx="6470">
                  <c:v>64.7</c:v>
                </c:pt>
                <c:pt idx="6471">
                  <c:v>64.710000000000008</c:v>
                </c:pt>
                <c:pt idx="6472">
                  <c:v>64.72</c:v>
                </c:pt>
                <c:pt idx="6473">
                  <c:v>64.73</c:v>
                </c:pt>
                <c:pt idx="6474">
                  <c:v>64.739999999999995</c:v>
                </c:pt>
                <c:pt idx="6475">
                  <c:v>64.75</c:v>
                </c:pt>
                <c:pt idx="6476">
                  <c:v>64.760000000000005</c:v>
                </c:pt>
                <c:pt idx="6477">
                  <c:v>64.77</c:v>
                </c:pt>
                <c:pt idx="6478">
                  <c:v>64.78</c:v>
                </c:pt>
                <c:pt idx="6479">
                  <c:v>64.790000000000006</c:v>
                </c:pt>
                <c:pt idx="6480">
                  <c:v>64.8</c:v>
                </c:pt>
                <c:pt idx="6481">
                  <c:v>64.81</c:v>
                </c:pt>
                <c:pt idx="6482">
                  <c:v>64.820000000000007</c:v>
                </c:pt>
                <c:pt idx="6483">
                  <c:v>64.83</c:v>
                </c:pt>
                <c:pt idx="6484">
                  <c:v>64.84</c:v>
                </c:pt>
                <c:pt idx="6485">
                  <c:v>64.849999999999994</c:v>
                </c:pt>
                <c:pt idx="6486">
                  <c:v>64.86</c:v>
                </c:pt>
                <c:pt idx="6487">
                  <c:v>64.87</c:v>
                </c:pt>
                <c:pt idx="6488">
                  <c:v>64.88</c:v>
                </c:pt>
                <c:pt idx="6489">
                  <c:v>64.89</c:v>
                </c:pt>
                <c:pt idx="6490">
                  <c:v>64.900000000000006</c:v>
                </c:pt>
                <c:pt idx="6491">
                  <c:v>64.91</c:v>
                </c:pt>
                <c:pt idx="6492">
                  <c:v>64.92</c:v>
                </c:pt>
                <c:pt idx="6493">
                  <c:v>64.930000000000007</c:v>
                </c:pt>
                <c:pt idx="6494">
                  <c:v>64.94</c:v>
                </c:pt>
                <c:pt idx="6495">
                  <c:v>64.95</c:v>
                </c:pt>
                <c:pt idx="6496">
                  <c:v>64.960000000000008</c:v>
                </c:pt>
                <c:pt idx="6497">
                  <c:v>64.97</c:v>
                </c:pt>
                <c:pt idx="6498">
                  <c:v>64.98</c:v>
                </c:pt>
                <c:pt idx="6499">
                  <c:v>64.989999999999995</c:v>
                </c:pt>
                <c:pt idx="6500">
                  <c:v>65</c:v>
                </c:pt>
                <c:pt idx="6501">
                  <c:v>65.010000000000005</c:v>
                </c:pt>
                <c:pt idx="6502">
                  <c:v>65.02</c:v>
                </c:pt>
                <c:pt idx="6503">
                  <c:v>65.03</c:v>
                </c:pt>
                <c:pt idx="6504">
                  <c:v>65.040000000000006</c:v>
                </c:pt>
                <c:pt idx="6505">
                  <c:v>65.05</c:v>
                </c:pt>
                <c:pt idx="6506">
                  <c:v>65.06</c:v>
                </c:pt>
                <c:pt idx="6507">
                  <c:v>65.070000000000007</c:v>
                </c:pt>
                <c:pt idx="6508">
                  <c:v>65.08</c:v>
                </c:pt>
                <c:pt idx="6509">
                  <c:v>65.09</c:v>
                </c:pt>
                <c:pt idx="6510">
                  <c:v>65.099999999999994</c:v>
                </c:pt>
                <c:pt idx="6511">
                  <c:v>65.11</c:v>
                </c:pt>
                <c:pt idx="6512">
                  <c:v>65.12</c:v>
                </c:pt>
                <c:pt idx="6513">
                  <c:v>65.13</c:v>
                </c:pt>
                <c:pt idx="6514">
                  <c:v>65.14</c:v>
                </c:pt>
                <c:pt idx="6515">
                  <c:v>65.150000000000006</c:v>
                </c:pt>
                <c:pt idx="6516">
                  <c:v>65.16</c:v>
                </c:pt>
                <c:pt idx="6517">
                  <c:v>65.17</c:v>
                </c:pt>
                <c:pt idx="6518">
                  <c:v>65.180000000000007</c:v>
                </c:pt>
                <c:pt idx="6519">
                  <c:v>65.19</c:v>
                </c:pt>
                <c:pt idx="6520">
                  <c:v>65.2</c:v>
                </c:pt>
                <c:pt idx="6521">
                  <c:v>65.210000000000008</c:v>
                </c:pt>
                <c:pt idx="6522">
                  <c:v>65.22</c:v>
                </c:pt>
                <c:pt idx="6523">
                  <c:v>65.23</c:v>
                </c:pt>
                <c:pt idx="6524">
                  <c:v>65.239999999999995</c:v>
                </c:pt>
                <c:pt idx="6525">
                  <c:v>65.25</c:v>
                </c:pt>
                <c:pt idx="6526">
                  <c:v>65.260000000000005</c:v>
                </c:pt>
                <c:pt idx="6527">
                  <c:v>65.27</c:v>
                </c:pt>
                <c:pt idx="6528">
                  <c:v>65.28</c:v>
                </c:pt>
                <c:pt idx="6529">
                  <c:v>65.290000000000006</c:v>
                </c:pt>
                <c:pt idx="6530">
                  <c:v>65.3</c:v>
                </c:pt>
                <c:pt idx="6531">
                  <c:v>65.31</c:v>
                </c:pt>
                <c:pt idx="6532">
                  <c:v>65.320000000000007</c:v>
                </c:pt>
                <c:pt idx="6533">
                  <c:v>65.33</c:v>
                </c:pt>
                <c:pt idx="6534">
                  <c:v>65.34</c:v>
                </c:pt>
                <c:pt idx="6535">
                  <c:v>65.349999999999994</c:v>
                </c:pt>
                <c:pt idx="6536">
                  <c:v>65.36</c:v>
                </c:pt>
                <c:pt idx="6537">
                  <c:v>65.37</c:v>
                </c:pt>
                <c:pt idx="6538">
                  <c:v>65.38</c:v>
                </c:pt>
                <c:pt idx="6539">
                  <c:v>65.39</c:v>
                </c:pt>
                <c:pt idx="6540">
                  <c:v>65.400000000000006</c:v>
                </c:pt>
                <c:pt idx="6541">
                  <c:v>65.41</c:v>
                </c:pt>
                <c:pt idx="6542">
                  <c:v>65.42</c:v>
                </c:pt>
                <c:pt idx="6543">
                  <c:v>65.430000000000007</c:v>
                </c:pt>
                <c:pt idx="6544">
                  <c:v>65.44</c:v>
                </c:pt>
                <c:pt idx="6545">
                  <c:v>65.45</c:v>
                </c:pt>
                <c:pt idx="6546">
                  <c:v>65.460000000000008</c:v>
                </c:pt>
                <c:pt idx="6547">
                  <c:v>65.47</c:v>
                </c:pt>
                <c:pt idx="6548">
                  <c:v>65.48</c:v>
                </c:pt>
                <c:pt idx="6549">
                  <c:v>65.489999999999995</c:v>
                </c:pt>
                <c:pt idx="6550">
                  <c:v>65.5</c:v>
                </c:pt>
                <c:pt idx="6551">
                  <c:v>65.510000000000005</c:v>
                </c:pt>
                <c:pt idx="6552">
                  <c:v>65.52</c:v>
                </c:pt>
                <c:pt idx="6553">
                  <c:v>65.53</c:v>
                </c:pt>
                <c:pt idx="6554">
                  <c:v>65.540000000000006</c:v>
                </c:pt>
                <c:pt idx="6555">
                  <c:v>65.55</c:v>
                </c:pt>
                <c:pt idx="6556">
                  <c:v>65.56</c:v>
                </c:pt>
                <c:pt idx="6557">
                  <c:v>65.570000000000007</c:v>
                </c:pt>
                <c:pt idx="6558">
                  <c:v>65.58</c:v>
                </c:pt>
                <c:pt idx="6559">
                  <c:v>65.59</c:v>
                </c:pt>
                <c:pt idx="6560">
                  <c:v>65.599999999999994</c:v>
                </c:pt>
                <c:pt idx="6561">
                  <c:v>65.61</c:v>
                </c:pt>
                <c:pt idx="6562">
                  <c:v>65.62</c:v>
                </c:pt>
                <c:pt idx="6563">
                  <c:v>65.63</c:v>
                </c:pt>
                <c:pt idx="6564">
                  <c:v>65.64</c:v>
                </c:pt>
                <c:pt idx="6565">
                  <c:v>65.650000000000006</c:v>
                </c:pt>
                <c:pt idx="6566">
                  <c:v>65.66</c:v>
                </c:pt>
                <c:pt idx="6567">
                  <c:v>65.67</c:v>
                </c:pt>
                <c:pt idx="6568">
                  <c:v>65.680000000000007</c:v>
                </c:pt>
                <c:pt idx="6569">
                  <c:v>65.69</c:v>
                </c:pt>
                <c:pt idx="6570">
                  <c:v>65.7</c:v>
                </c:pt>
                <c:pt idx="6571">
                  <c:v>65.710000000000008</c:v>
                </c:pt>
                <c:pt idx="6572">
                  <c:v>65.72</c:v>
                </c:pt>
                <c:pt idx="6573">
                  <c:v>65.73</c:v>
                </c:pt>
                <c:pt idx="6574">
                  <c:v>65.739999999999995</c:v>
                </c:pt>
                <c:pt idx="6575">
                  <c:v>65.75</c:v>
                </c:pt>
                <c:pt idx="6576">
                  <c:v>65.760000000000005</c:v>
                </c:pt>
                <c:pt idx="6577">
                  <c:v>65.77</c:v>
                </c:pt>
                <c:pt idx="6578">
                  <c:v>65.78</c:v>
                </c:pt>
                <c:pt idx="6579">
                  <c:v>65.790000000000006</c:v>
                </c:pt>
                <c:pt idx="6580">
                  <c:v>65.8</c:v>
                </c:pt>
                <c:pt idx="6581">
                  <c:v>65.81</c:v>
                </c:pt>
                <c:pt idx="6582">
                  <c:v>65.820000000000007</c:v>
                </c:pt>
                <c:pt idx="6583">
                  <c:v>65.83</c:v>
                </c:pt>
                <c:pt idx="6584">
                  <c:v>65.84</c:v>
                </c:pt>
                <c:pt idx="6585">
                  <c:v>65.849999999999994</c:v>
                </c:pt>
                <c:pt idx="6586">
                  <c:v>65.86</c:v>
                </c:pt>
                <c:pt idx="6587">
                  <c:v>65.87</c:v>
                </c:pt>
                <c:pt idx="6588">
                  <c:v>65.88</c:v>
                </c:pt>
                <c:pt idx="6589">
                  <c:v>65.89</c:v>
                </c:pt>
                <c:pt idx="6590">
                  <c:v>65.900000000000006</c:v>
                </c:pt>
                <c:pt idx="6591">
                  <c:v>65.91</c:v>
                </c:pt>
                <c:pt idx="6592">
                  <c:v>65.92</c:v>
                </c:pt>
                <c:pt idx="6593">
                  <c:v>65.930000000000007</c:v>
                </c:pt>
                <c:pt idx="6594">
                  <c:v>65.94</c:v>
                </c:pt>
                <c:pt idx="6595">
                  <c:v>65.95</c:v>
                </c:pt>
                <c:pt idx="6596">
                  <c:v>65.960000000000008</c:v>
                </c:pt>
                <c:pt idx="6597">
                  <c:v>65.97</c:v>
                </c:pt>
                <c:pt idx="6598">
                  <c:v>65.98</c:v>
                </c:pt>
                <c:pt idx="6599">
                  <c:v>65.989999999999995</c:v>
                </c:pt>
                <c:pt idx="6600">
                  <c:v>66</c:v>
                </c:pt>
                <c:pt idx="6601">
                  <c:v>66.010000000000005</c:v>
                </c:pt>
                <c:pt idx="6602">
                  <c:v>66.02</c:v>
                </c:pt>
                <c:pt idx="6603">
                  <c:v>66.03</c:v>
                </c:pt>
                <c:pt idx="6604">
                  <c:v>66.040000000000006</c:v>
                </c:pt>
                <c:pt idx="6605">
                  <c:v>66.05</c:v>
                </c:pt>
                <c:pt idx="6606">
                  <c:v>66.06</c:v>
                </c:pt>
                <c:pt idx="6607">
                  <c:v>66.070000000000007</c:v>
                </c:pt>
                <c:pt idx="6608">
                  <c:v>66.08</c:v>
                </c:pt>
                <c:pt idx="6609">
                  <c:v>66.09</c:v>
                </c:pt>
                <c:pt idx="6610">
                  <c:v>66.099999999999994</c:v>
                </c:pt>
                <c:pt idx="6611">
                  <c:v>66.11</c:v>
                </c:pt>
                <c:pt idx="6612">
                  <c:v>66.12</c:v>
                </c:pt>
                <c:pt idx="6613">
                  <c:v>66.13</c:v>
                </c:pt>
                <c:pt idx="6614">
                  <c:v>66.14</c:v>
                </c:pt>
                <c:pt idx="6615">
                  <c:v>66.150000000000006</c:v>
                </c:pt>
                <c:pt idx="6616">
                  <c:v>66.16</c:v>
                </c:pt>
                <c:pt idx="6617">
                  <c:v>66.17</c:v>
                </c:pt>
                <c:pt idx="6618">
                  <c:v>66.180000000000007</c:v>
                </c:pt>
                <c:pt idx="6619">
                  <c:v>66.19</c:v>
                </c:pt>
                <c:pt idx="6620">
                  <c:v>66.2</c:v>
                </c:pt>
                <c:pt idx="6621">
                  <c:v>66.210000000000008</c:v>
                </c:pt>
                <c:pt idx="6622">
                  <c:v>66.22</c:v>
                </c:pt>
                <c:pt idx="6623">
                  <c:v>66.23</c:v>
                </c:pt>
                <c:pt idx="6624">
                  <c:v>66.239999999999995</c:v>
                </c:pt>
                <c:pt idx="6625">
                  <c:v>66.25</c:v>
                </c:pt>
                <c:pt idx="6626">
                  <c:v>66.260000000000005</c:v>
                </c:pt>
                <c:pt idx="6627">
                  <c:v>66.27</c:v>
                </c:pt>
                <c:pt idx="6628">
                  <c:v>66.28</c:v>
                </c:pt>
                <c:pt idx="6629">
                  <c:v>66.290000000000006</c:v>
                </c:pt>
                <c:pt idx="6630">
                  <c:v>66.3</c:v>
                </c:pt>
                <c:pt idx="6631">
                  <c:v>66.31</c:v>
                </c:pt>
                <c:pt idx="6632">
                  <c:v>66.320000000000007</c:v>
                </c:pt>
                <c:pt idx="6633">
                  <c:v>66.33</c:v>
                </c:pt>
                <c:pt idx="6634">
                  <c:v>66.34</c:v>
                </c:pt>
                <c:pt idx="6635">
                  <c:v>66.349999999999994</c:v>
                </c:pt>
                <c:pt idx="6636">
                  <c:v>66.36</c:v>
                </c:pt>
                <c:pt idx="6637">
                  <c:v>66.37</c:v>
                </c:pt>
                <c:pt idx="6638">
                  <c:v>66.38</c:v>
                </c:pt>
                <c:pt idx="6639">
                  <c:v>66.39</c:v>
                </c:pt>
                <c:pt idx="6640">
                  <c:v>66.400000000000006</c:v>
                </c:pt>
                <c:pt idx="6641">
                  <c:v>66.41</c:v>
                </c:pt>
                <c:pt idx="6642">
                  <c:v>66.42</c:v>
                </c:pt>
                <c:pt idx="6643">
                  <c:v>66.430000000000007</c:v>
                </c:pt>
                <c:pt idx="6644">
                  <c:v>66.44</c:v>
                </c:pt>
                <c:pt idx="6645">
                  <c:v>66.45</c:v>
                </c:pt>
                <c:pt idx="6646">
                  <c:v>66.460000000000008</c:v>
                </c:pt>
                <c:pt idx="6647">
                  <c:v>66.47</c:v>
                </c:pt>
                <c:pt idx="6648">
                  <c:v>66.48</c:v>
                </c:pt>
                <c:pt idx="6649">
                  <c:v>66.489999999999995</c:v>
                </c:pt>
                <c:pt idx="6650">
                  <c:v>66.5</c:v>
                </c:pt>
                <c:pt idx="6651">
                  <c:v>66.510000000000005</c:v>
                </c:pt>
                <c:pt idx="6652">
                  <c:v>66.52</c:v>
                </c:pt>
                <c:pt idx="6653">
                  <c:v>66.53</c:v>
                </c:pt>
                <c:pt idx="6654">
                  <c:v>66.540000000000006</c:v>
                </c:pt>
                <c:pt idx="6655">
                  <c:v>66.55</c:v>
                </c:pt>
                <c:pt idx="6656">
                  <c:v>66.56</c:v>
                </c:pt>
                <c:pt idx="6657">
                  <c:v>66.570000000000007</c:v>
                </c:pt>
                <c:pt idx="6658">
                  <c:v>66.58</c:v>
                </c:pt>
                <c:pt idx="6659">
                  <c:v>66.59</c:v>
                </c:pt>
                <c:pt idx="6660">
                  <c:v>66.599999999999994</c:v>
                </c:pt>
                <c:pt idx="6661">
                  <c:v>66.61</c:v>
                </c:pt>
                <c:pt idx="6662">
                  <c:v>66.62</c:v>
                </c:pt>
                <c:pt idx="6663">
                  <c:v>66.63</c:v>
                </c:pt>
                <c:pt idx="6664">
                  <c:v>66.64</c:v>
                </c:pt>
                <c:pt idx="6665">
                  <c:v>66.650000000000006</c:v>
                </c:pt>
                <c:pt idx="6666">
                  <c:v>66.66</c:v>
                </c:pt>
                <c:pt idx="6667">
                  <c:v>66.67</c:v>
                </c:pt>
                <c:pt idx="6668">
                  <c:v>66.680000000000007</c:v>
                </c:pt>
                <c:pt idx="6669">
                  <c:v>66.69</c:v>
                </c:pt>
                <c:pt idx="6670">
                  <c:v>66.7</c:v>
                </c:pt>
                <c:pt idx="6671">
                  <c:v>66.710000000000008</c:v>
                </c:pt>
                <c:pt idx="6672">
                  <c:v>66.72</c:v>
                </c:pt>
                <c:pt idx="6673">
                  <c:v>66.73</c:v>
                </c:pt>
                <c:pt idx="6674">
                  <c:v>66.739999999999995</c:v>
                </c:pt>
                <c:pt idx="6675">
                  <c:v>66.75</c:v>
                </c:pt>
                <c:pt idx="6676">
                  <c:v>66.760000000000005</c:v>
                </c:pt>
                <c:pt idx="6677">
                  <c:v>66.77</c:v>
                </c:pt>
                <c:pt idx="6678">
                  <c:v>66.78</c:v>
                </c:pt>
                <c:pt idx="6679">
                  <c:v>66.790000000000006</c:v>
                </c:pt>
                <c:pt idx="6680">
                  <c:v>66.8</c:v>
                </c:pt>
                <c:pt idx="6681">
                  <c:v>66.81</c:v>
                </c:pt>
                <c:pt idx="6682">
                  <c:v>66.820000000000007</c:v>
                </c:pt>
                <c:pt idx="6683">
                  <c:v>66.83</c:v>
                </c:pt>
                <c:pt idx="6684">
                  <c:v>66.84</c:v>
                </c:pt>
                <c:pt idx="6685">
                  <c:v>66.849999999999994</c:v>
                </c:pt>
                <c:pt idx="6686">
                  <c:v>66.86</c:v>
                </c:pt>
                <c:pt idx="6687">
                  <c:v>66.87</c:v>
                </c:pt>
                <c:pt idx="6688">
                  <c:v>66.88</c:v>
                </c:pt>
                <c:pt idx="6689">
                  <c:v>66.89</c:v>
                </c:pt>
                <c:pt idx="6690">
                  <c:v>66.900000000000006</c:v>
                </c:pt>
                <c:pt idx="6691">
                  <c:v>66.91</c:v>
                </c:pt>
                <c:pt idx="6692">
                  <c:v>66.92</c:v>
                </c:pt>
                <c:pt idx="6693">
                  <c:v>66.930000000000007</c:v>
                </c:pt>
                <c:pt idx="6694">
                  <c:v>66.94</c:v>
                </c:pt>
                <c:pt idx="6695">
                  <c:v>66.95</c:v>
                </c:pt>
                <c:pt idx="6696">
                  <c:v>66.960000000000008</c:v>
                </c:pt>
                <c:pt idx="6697">
                  <c:v>66.97</c:v>
                </c:pt>
                <c:pt idx="6698">
                  <c:v>66.98</c:v>
                </c:pt>
                <c:pt idx="6699">
                  <c:v>66.989999999999995</c:v>
                </c:pt>
                <c:pt idx="6700">
                  <c:v>67</c:v>
                </c:pt>
                <c:pt idx="6701">
                  <c:v>67.010000000000005</c:v>
                </c:pt>
                <c:pt idx="6702">
                  <c:v>67.02</c:v>
                </c:pt>
                <c:pt idx="6703">
                  <c:v>67.03</c:v>
                </c:pt>
                <c:pt idx="6704">
                  <c:v>67.040000000000006</c:v>
                </c:pt>
                <c:pt idx="6705">
                  <c:v>67.05</c:v>
                </c:pt>
                <c:pt idx="6706">
                  <c:v>67.06</c:v>
                </c:pt>
                <c:pt idx="6707">
                  <c:v>67.070000000000007</c:v>
                </c:pt>
                <c:pt idx="6708">
                  <c:v>67.08</c:v>
                </c:pt>
                <c:pt idx="6709">
                  <c:v>67.09</c:v>
                </c:pt>
                <c:pt idx="6710">
                  <c:v>67.099999999999994</c:v>
                </c:pt>
                <c:pt idx="6711">
                  <c:v>67.11</c:v>
                </c:pt>
                <c:pt idx="6712">
                  <c:v>67.12</c:v>
                </c:pt>
                <c:pt idx="6713">
                  <c:v>67.13</c:v>
                </c:pt>
                <c:pt idx="6714">
                  <c:v>67.14</c:v>
                </c:pt>
                <c:pt idx="6715">
                  <c:v>67.150000000000006</c:v>
                </c:pt>
                <c:pt idx="6716">
                  <c:v>67.16</c:v>
                </c:pt>
                <c:pt idx="6717">
                  <c:v>67.17</c:v>
                </c:pt>
                <c:pt idx="6718">
                  <c:v>67.180000000000007</c:v>
                </c:pt>
                <c:pt idx="6719">
                  <c:v>67.19</c:v>
                </c:pt>
                <c:pt idx="6720">
                  <c:v>67.2</c:v>
                </c:pt>
                <c:pt idx="6721">
                  <c:v>67.210000000000008</c:v>
                </c:pt>
                <c:pt idx="6722">
                  <c:v>67.22</c:v>
                </c:pt>
                <c:pt idx="6723">
                  <c:v>67.23</c:v>
                </c:pt>
                <c:pt idx="6724">
                  <c:v>67.239999999999995</c:v>
                </c:pt>
                <c:pt idx="6725">
                  <c:v>67.25</c:v>
                </c:pt>
                <c:pt idx="6726">
                  <c:v>67.260000000000005</c:v>
                </c:pt>
                <c:pt idx="6727">
                  <c:v>67.27</c:v>
                </c:pt>
                <c:pt idx="6728">
                  <c:v>67.28</c:v>
                </c:pt>
                <c:pt idx="6729">
                  <c:v>67.290000000000006</c:v>
                </c:pt>
                <c:pt idx="6730">
                  <c:v>67.3</c:v>
                </c:pt>
                <c:pt idx="6731">
                  <c:v>67.31</c:v>
                </c:pt>
                <c:pt idx="6732">
                  <c:v>67.320000000000007</c:v>
                </c:pt>
                <c:pt idx="6733">
                  <c:v>67.33</c:v>
                </c:pt>
                <c:pt idx="6734">
                  <c:v>67.34</c:v>
                </c:pt>
                <c:pt idx="6735">
                  <c:v>67.349999999999994</c:v>
                </c:pt>
                <c:pt idx="6736">
                  <c:v>67.36</c:v>
                </c:pt>
                <c:pt idx="6737">
                  <c:v>67.37</c:v>
                </c:pt>
                <c:pt idx="6738">
                  <c:v>67.38</c:v>
                </c:pt>
                <c:pt idx="6739">
                  <c:v>67.39</c:v>
                </c:pt>
                <c:pt idx="6740">
                  <c:v>67.400000000000006</c:v>
                </c:pt>
                <c:pt idx="6741">
                  <c:v>67.41</c:v>
                </c:pt>
                <c:pt idx="6742">
                  <c:v>67.42</c:v>
                </c:pt>
                <c:pt idx="6743">
                  <c:v>67.430000000000007</c:v>
                </c:pt>
                <c:pt idx="6744">
                  <c:v>67.44</c:v>
                </c:pt>
                <c:pt idx="6745">
                  <c:v>67.45</c:v>
                </c:pt>
                <c:pt idx="6746">
                  <c:v>67.460000000000008</c:v>
                </c:pt>
                <c:pt idx="6747">
                  <c:v>67.47</c:v>
                </c:pt>
                <c:pt idx="6748">
                  <c:v>67.48</c:v>
                </c:pt>
                <c:pt idx="6749">
                  <c:v>67.489999999999995</c:v>
                </c:pt>
                <c:pt idx="6750">
                  <c:v>67.5</c:v>
                </c:pt>
                <c:pt idx="6751">
                  <c:v>67.510000000000005</c:v>
                </c:pt>
                <c:pt idx="6752">
                  <c:v>67.52</c:v>
                </c:pt>
                <c:pt idx="6753">
                  <c:v>67.53</c:v>
                </c:pt>
                <c:pt idx="6754">
                  <c:v>67.540000000000006</c:v>
                </c:pt>
                <c:pt idx="6755">
                  <c:v>67.55</c:v>
                </c:pt>
                <c:pt idx="6756">
                  <c:v>67.56</c:v>
                </c:pt>
                <c:pt idx="6757">
                  <c:v>67.570000000000007</c:v>
                </c:pt>
                <c:pt idx="6758">
                  <c:v>67.58</c:v>
                </c:pt>
                <c:pt idx="6759">
                  <c:v>67.59</c:v>
                </c:pt>
                <c:pt idx="6760">
                  <c:v>67.599999999999994</c:v>
                </c:pt>
                <c:pt idx="6761">
                  <c:v>67.61</c:v>
                </c:pt>
                <c:pt idx="6762">
                  <c:v>67.62</c:v>
                </c:pt>
                <c:pt idx="6763">
                  <c:v>67.63</c:v>
                </c:pt>
                <c:pt idx="6764">
                  <c:v>67.64</c:v>
                </c:pt>
                <c:pt idx="6765">
                  <c:v>67.650000000000006</c:v>
                </c:pt>
                <c:pt idx="6766">
                  <c:v>67.66</c:v>
                </c:pt>
                <c:pt idx="6767">
                  <c:v>67.67</c:v>
                </c:pt>
                <c:pt idx="6768">
                  <c:v>67.680000000000007</c:v>
                </c:pt>
                <c:pt idx="6769">
                  <c:v>67.69</c:v>
                </c:pt>
                <c:pt idx="6770">
                  <c:v>67.7</c:v>
                </c:pt>
                <c:pt idx="6771">
                  <c:v>67.710000000000008</c:v>
                </c:pt>
                <c:pt idx="6772">
                  <c:v>67.72</c:v>
                </c:pt>
                <c:pt idx="6773">
                  <c:v>67.73</c:v>
                </c:pt>
                <c:pt idx="6774">
                  <c:v>67.739999999999995</c:v>
                </c:pt>
                <c:pt idx="6775">
                  <c:v>67.75</c:v>
                </c:pt>
                <c:pt idx="6776">
                  <c:v>67.760000000000005</c:v>
                </c:pt>
                <c:pt idx="6777">
                  <c:v>67.77</c:v>
                </c:pt>
                <c:pt idx="6778">
                  <c:v>67.78</c:v>
                </c:pt>
                <c:pt idx="6779">
                  <c:v>67.790000000000006</c:v>
                </c:pt>
                <c:pt idx="6780">
                  <c:v>67.8</c:v>
                </c:pt>
                <c:pt idx="6781">
                  <c:v>67.81</c:v>
                </c:pt>
                <c:pt idx="6782">
                  <c:v>67.820000000000007</c:v>
                </c:pt>
                <c:pt idx="6783">
                  <c:v>67.83</c:v>
                </c:pt>
                <c:pt idx="6784">
                  <c:v>67.84</c:v>
                </c:pt>
                <c:pt idx="6785">
                  <c:v>67.849999999999994</c:v>
                </c:pt>
                <c:pt idx="6786">
                  <c:v>67.86</c:v>
                </c:pt>
                <c:pt idx="6787">
                  <c:v>67.87</c:v>
                </c:pt>
                <c:pt idx="6788">
                  <c:v>67.88</c:v>
                </c:pt>
                <c:pt idx="6789">
                  <c:v>67.89</c:v>
                </c:pt>
                <c:pt idx="6790">
                  <c:v>67.900000000000006</c:v>
                </c:pt>
                <c:pt idx="6791">
                  <c:v>67.91</c:v>
                </c:pt>
                <c:pt idx="6792">
                  <c:v>67.92</c:v>
                </c:pt>
                <c:pt idx="6793">
                  <c:v>67.930000000000007</c:v>
                </c:pt>
                <c:pt idx="6794">
                  <c:v>67.94</c:v>
                </c:pt>
                <c:pt idx="6795">
                  <c:v>67.95</c:v>
                </c:pt>
                <c:pt idx="6796">
                  <c:v>67.960000000000008</c:v>
                </c:pt>
                <c:pt idx="6797">
                  <c:v>67.97</c:v>
                </c:pt>
                <c:pt idx="6798">
                  <c:v>67.98</c:v>
                </c:pt>
                <c:pt idx="6799">
                  <c:v>67.989999999999995</c:v>
                </c:pt>
                <c:pt idx="6800">
                  <c:v>68</c:v>
                </c:pt>
                <c:pt idx="6801">
                  <c:v>68.010000000000005</c:v>
                </c:pt>
                <c:pt idx="6802">
                  <c:v>68.02</c:v>
                </c:pt>
                <c:pt idx="6803">
                  <c:v>68.03</c:v>
                </c:pt>
                <c:pt idx="6804">
                  <c:v>68.040000000000006</c:v>
                </c:pt>
                <c:pt idx="6805">
                  <c:v>68.05</c:v>
                </c:pt>
                <c:pt idx="6806">
                  <c:v>68.06</c:v>
                </c:pt>
                <c:pt idx="6807">
                  <c:v>68.070000000000007</c:v>
                </c:pt>
                <c:pt idx="6808">
                  <c:v>68.08</c:v>
                </c:pt>
                <c:pt idx="6809">
                  <c:v>68.09</c:v>
                </c:pt>
                <c:pt idx="6810">
                  <c:v>68.099999999999994</c:v>
                </c:pt>
                <c:pt idx="6811">
                  <c:v>68.11</c:v>
                </c:pt>
                <c:pt idx="6812">
                  <c:v>68.12</c:v>
                </c:pt>
                <c:pt idx="6813">
                  <c:v>68.13</c:v>
                </c:pt>
                <c:pt idx="6814">
                  <c:v>68.14</c:v>
                </c:pt>
                <c:pt idx="6815">
                  <c:v>68.150000000000006</c:v>
                </c:pt>
                <c:pt idx="6816">
                  <c:v>68.16</c:v>
                </c:pt>
                <c:pt idx="6817">
                  <c:v>68.17</c:v>
                </c:pt>
                <c:pt idx="6818">
                  <c:v>68.180000000000007</c:v>
                </c:pt>
                <c:pt idx="6819">
                  <c:v>68.19</c:v>
                </c:pt>
                <c:pt idx="6820">
                  <c:v>68.2</c:v>
                </c:pt>
                <c:pt idx="6821">
                  <c:v>68.210000000000008</c:v>
                </c:pt>
                <c:pt idx="6822">
                  <c:v>68.22</c:v>
                </c:pt>
                <c:pt idx="6823">
                  <c:v>68.23</c:v>
                </c:pt>
                <c:pt idx="6824">
                  <c:v>68.239999999999995</c:v>
                </c:pt>
                <c:pt idx="6825">
                  <c:v>68.25</c:v>
                </c:pt>
                <c:pt idx="6826">
                  <c:v>68.260000000000005</c:v>
                </c:pt>
                <c:pt idx="6827">
                  <c:v>68.27</c:v>
                </c:pt>
                <c:pt idx="6828">
                  <c:v>68.28</c:v>
                </c:pt>
                <c:pt idx="6829">
                  <c:v>68.290000000000006</c:v>
                </c:pt>
                <c:pt idx="6830">
                  <c:v>68.3</c:v>
                </c:pt>
                <c:pt idx="6831">
                  <c:v>68.31</c:v>
                </c:pt>
                <c:pt idx="6832">
                  <c:v>68.320000000000007</c:v>
                </c:pt>
                <c:pt idx="6833">
                  <c:v>68.33</c:v>
                </c:pt>
                <c:pt idx="6834">
                  <c:v>68.34</c:v>
                </c:pt>
                <c:pt idx="6835">
                  <c:v>68.350000000000009</c:v>
                </c:pt>
                <c:pt idx="6836">
                  <c:v>68.36</c:v>
                </c:pt>
                <c:pt idx="6837">
                  <c:v>68.37</c:v>
                </c:pt>
                <c:pt idx="6838">
                  <c:v>68.38</c:v>
                </c:pt>
                <c:pt idx="6839">
                  <c:v>68.39</c:v>
                </c:pt>
                <c:pt idx="6840">
                  <c:v>68.400000000000006</c:v>
                </c:pt>
                <c:pt idx="6841">
                  <c:v>68.41</c:v>
                </c:pt>
                <c:pt idx="6842">
                  <c:v>68.42</c:v>
                </c:pt>
                <c:pt idx="6843">
                  <c:v>68.430000000000007</c:v>
                </c:pt>
                <c:pt idx="6844">
                  <c:v>68.44</c:v>
                </c:pt>
                <c:pt idx="6845">
                  <c:v>68.45</c:v>
                </c:pt>
                <c:pt idx="6846">
                  <c:v>68.460000000000008</c:v>
                </c:pt>
                <c:pt idx="6847">
                  <c:v>68.47</c:v>
                </c:pt>
                <c:pt idx="6848">
                  <c:v>68.48</c:v>
                </c:pt>
                <c:pt idx="6849">
                  <c:v>68.489999999999995</c:v>
                </c:pt>
                <c:pt idx="6850">
                  <c:v>68.5</c:v>
                </c:pt>
                <c:pt idx="6851">
                  <c:v>68.510000000000005</c:v>
                </c:pt>
                <c:pt idx="6852">
                  <c:v>68.52</c:v>
                </c:pt>
                <c:pt idx="6853">
                  <c:v>68.53</c:v>
                </c:pt>
                <c:pt idx="6854">
                  <c:v>68.540000000000006</c:v>
                </c:pt>
                <c:pt idx="6855">
                  <c:v>68.55</c:v>
                </c:pt>
                <c:pt idx="6856">
                  <c:v>68.56</c:v>
                </c:pt>
                <c:pt idx="6857">
                  <c:v>68.570000000000007</c:v>
                </c:pt>
                <c:pt idx="6858">
                  <c:v>68.58</c:v>
                </c:pt>
                <c:pt idx="6859">
                  <c:v>68.59</c:v>
                </c:pt>
                <c:pt idx="6860">
                  <c:v>68.600000000000009</c:v>
                </c:pt>
                <c:pt idx="6861">
                  <c:v>68.61</c:v>
                </c:pt>
                <c:pt idx="6862">
                  <c:v>68.62</c:v>
                </c:pt>
                <c:pt idx="6863">
                  <c:v>68.63</c:v>
                </c:pt>
                <c:pt idx="6864">
                  <c:v>68.64</c:v>
                </c:pt>
                <c:pt idx="6865">
                  <c:v>68.650000000000006</c:v>
                </c:pt>
                <c:pt idx="6866">
                  <c:v>68.66</c:v>
                </c:pt>
                <c:pt idx="6867">
                  <c:v>68.67</c:v>
                </c:pt>
                <c:pt idx="6868">
                  <c:v>68.680000000000007</c:v>
                </c:pt>
                <c:pt idx="6869">
                  <c:v>68.69</c:v>
                </c:pt>
                <c:pt idx="6870">
                  <c:v>68.7</c:v>
                </c:pt>
                <c:pt idx="6871">
                  <c:v>68.710000000000008</c:v>
                </c:pt>
                <c:pt idx="6872">
                  <c:v>68.72</c:v>
                </c:pt>
                <c:pt idx="6873">
                  <c:v>68.73</c:v>
                </c:pt>
                <c:pt idx="6874">
                  <c:v>68.739999999999995</c:v>
                </c:pt>
                <c:pt idx="6875">
                  <c:v>68.75</c:v>
                </c:pt>
                <c:pt idx="6876">
                  <c:v>68.760000000000005</c:v>
                </c:pt>
                <c:pt idx="6877">
                  <c:v>68.77</c:v>
                </c:pt>
                <c:pt idx="6878">
                  <c:v>68.78</c:v>
                </c:pt>
                <c:pt idx="6879">
                  <c:v>68.790000000000006</c:v>
                </c:pt>
                <c:pt idx="6880">
                  <c:v>68.8</c:v>
                </c:pt>
                <c:pt idx="6881">
                  <c:v>68.81</c:v>
                </c:pt>
                <c:pt idx="6882">
                  <c:v>68.820000000000007</c:v>
                </c:pt>
                <c:pt idx="6883">
                  <c:v>68.83</c:v>
                </c:pt>
                <c:pt idx="6884">
                  <c:v>68.84</c:v>
                </c:pt>
                <c:pt idx="6885">
                  <c:v>68.850000000000009</c:v>
                </c:pt>
                <c:pt idx="6886">
                  <c:v>68.86</c:v>
                </c:pt>
                <c:pt idx="6887">
                  <c:v>68.87</c:v>
                </c:pt>
                <c:pt idx="6888">
                  <c:v>68.88</c:v>
                </c:pt>
                <c:pt idx="6889">
                  <c:v>68.89</c:v>
                </c:pt>
                <c:pt idx="6890">
                  <c:v>68.900000000000006</c:v>
                </c:pt>
                <c:pt idx="6891">
                  <c:v>68.91</c:v>
                </c:pt>
                <c:pt idx="6892">
                  <c:v>68.92</c:v>
                </c:pt>
                <c:pt idx="6893">
                  <c:v>68.930000000000007</c:v>
                </c:pt>
                <c:pt idx="6894">
                  <c:v>68.94</c:v>
                </c:pt>
                <c:pt idx="6895">
                  <c:v>68.95</c:v>
                </c:pt>
                <c:pt idx="6896">
                  <c:v>68.960000000000008</c:v>
                </c:pt>
                <c:pt idx="6897">
                  <c:v>68.97</c:v>
                </c:pt>
                <c:pt idx="6898">
                  <c:v>68.98</c:v>
                </c:pt>
                <c:pt idx="6899">
                  <c:v>68.989999999999995</c:v>
                </c:pt>
                <c:pt idx="6900">
                  <c:v>69</c:v>
                </c:pt>
                <c:pt idx="6901">
                  <c:v>69.010000000000005</c:v>
                </c:pt>
                <c:pt idx="6902">
                  <c:v>69.02</c:v>
                </c:pt>
                <c:pt idx="6903">
                  <c:v>69.03</c:v>
                </c:pt>
                <c:pt idx="6904">
                  <c:v>69.040000000000006</c:v>
                </c:pt>
                <c:pt idx="6905">
                  <c:v>69.05</c:v>
                </c:pt>
                <c:pt idx="6906">
                  <c:v>69.06</c:v>
                </c:pt>
                <c:pt idx="6907">
                  <c:v>69.070000000000007</c:v>
                </c:pt>
                <c:pt idx="6908">
                  <c:v>69.08</c:v>
                </c:pt>
                <c:pt idx="6909">
                  <c:v>69.09</c:v>
                </c:pt>
                <c:pt idx="6910">
                  <c:v>69.100000000000009</c:v>
                </c:pt>
                <c:pt idx="6911">
                  <c:v>69.11</c:v>
                </c:pt>
                <c:pt idx="6912">
                  <c:v>69.12</c:v>
                </c:pt>
                <c:pt idx="6913">
                  <c:v>69.13</c:v>
                </c:pt>
                <c:pt idx="6914">
                  <c:v>69.14</c:v>
                </c:pt>
                <c:pt idx="6915">
                  <c:v>69.150000000000006</c:v>
                </c:pt>
                <c:pt idx="6916">
                  <c:v>69.16</c:v>
                </c:pt>
                <c:pt idx="6917">
                  <c:v>69.17</c:v>
                </c:pt>
                <c:pt idx="6918">
                  <c:v>69.180000000000007</c:v>
                </c:pt>
                <c:pt idx="6919">
                  <c:v>69.19</c:v>
                </c:pt>
                <c:pt idx="6920">
                  <c:v>69.2</c:v>
                </c:pt>
                <c:pt idx="6921">
                  <c:v>69.210000000000008</c:v>
                </c:pt>
                <c:pt idx="6922">
                  <c:v>69.22</c:v>
                </c:pt>
                <c:pt idx="6923">
                  <c:v>69.23</c:v>
                </c:pt>
                <c:pt idx="6924">
                  <c:v>69.239999999999995</c:v>
                </c:pt>
                <c:pt idx="6925">
                  <c:v>69.25</c:v>
                </c:pt>
                <c:pt idx="6926">
                  <c:v>69.260000000000005</c:v>
                </c:pt>
                <c:pt idx="6927">
                  <c:v>69.27</c:v>
                </c:pt>
                <c:pt idx="6928">
                  <c:v>69.28</c:v>
                </c:pt>
                <c:pt idx="6929">
                  <c:v>69.290000000000006</c:v>
                </c:pt>
                <c:pt idx="6930">
                  <c:v>69.3</c:v>
                </c:pt>
                <c:pt idx="6931">
                  <c:v>69.31</c:v>
                </c:pt>
                <c:pt idx="6932">
                  <c:v>69.320000000000007</c:v>
                </c:pt>
                <c:pt idx="6933">
                  <c:v>69.33</c:v>
                </c:pt>
                <c:pt idx="6934">
                  <c:v>69.34</c:v>
                </c:pt>
                <c:pt idx="6935">
                  <c:v>69.350000000000009</c:v>
                </c:pt>
                <c:pt idx="6936">
                  <c:v>69.36</c:v>
                </c:pt>
                <c:pt idx="6937">
                  <c:v>69.37</c:v>
                </c:pt>
                <c:pt idx="6938">
                  <c:v>69.38</c:v>
                </c:pt>
                <c:pt idx="6939">
                  <c:v>69.39</c:v>
                </c:pt>
                <c:pt idx="6940">
                  <c:v>69.400000000000006</c:v>
                </c:pt>
                <c:pt idx="6941">
                  <c:v>69.41</c:v>
                </c:pt>
                <c:pt idx="6942">
                  <c:v>69.42</c:v>
                </c:pt>
                <c:pt idx="6943">
                  <c:v>69.430000000000007</c:v>
                </c:pt>
                <c:pt idx="6944">
                  <c:v>69.44</c:v>
                </c:pt>
                <c:pt idx="6945">
                  <c:v>69.45</c:v>
                </c:pt>
                <c:pt idx="6946">
                  <c:v>69.460000000000008</c:v>
                </c:pt>
                <c:pt idx="6947">
                  <c:v>69.47</c:v>
                </c:pt>
                <c:pt idx="6948">
                  <c:v>69.48</c:v>
                </c:pt>
                <c:pt idx="6949">
                  <c:v>69.489999999999995</c:v>
                </c:pt>
                <c:pt idx="6950">
                  <c:v>69.5</c:v>
                </c:pt>
                <c:pt idx="6951">
                  <c:v>69.510000000000005</c:v>
                </c:pt>
                <c:pt idx="6952">
                  <c:v>69.52</c:v>
                </c:pt>
                <c:pt idx="6953">
                  <c:v>69.53</c:v>
                </c:pt>
                <c:pt idx="6954">
                  <c:v>69.540000000000006</c:v>
                </c:pt>
                <c:pt idx="6955">
                  <c:v>69.55</c:v>
                </c:pt>
                <c:pt idx="6956">
                  <c:v>69.56</c:v>
                </c:pt>
                <c:pt idx="6957">
                  <c:v>69.570000000000007</c:v>
                </c:pt>
                <c:pt idx="6958">
                  <c:v>69.58</c:v>
                </c:pt>
                <c:pt idx="6959">
                  <c:v>69.59</c:v>
                </c:pt>
                <c:pt idx="6960">
                  <c:v>69.600000000000009</c:v>
                </c:pt>
                <c:pt idx="6961">
                  <c:v>69.61</c:v>
                </c:pt>
                <c:pt idx="6962">
                  <c:v>69.62</c:v>
                </c:pt>
                <c:pt idx="6963">
                  <c:v>69.63</c:v>
                </c:pt>
                <c:pt idx="6964">
                  <c:v>69.64</c:v>
                </c:pt>
                <c:pt idx="6965">
                  <c:v>69.650000000000006</c:v>
                </c:pt>
                <c:pt idx="6966">
                  <c:v>69.66</c:v>
                </c:pt>
                <c:pt idx="6967">
                  <c:v>69.67</c:v>
                </c:pt>
                <c:pt idx="6968">
                  <c:v>69.680000000000007</c:v>
                </c:pt>
                <c:pt idx="6969">
                  <c:v>69.69</c:v>
                </c:pt>
                <c:pt idx="6970">
                  <c:v>69.7</c:v>
                </c:pt>
                <c:pt idx="6971">
                  <c:v>69.710000000000008</c:v>
                </c:pt>
                <c:pt idx="6972">
                  <c:v>69.72</c:v>
                </c:pt>
                <c:pt idx="6973">
                  <c:v>69.73</c:v>
                </c:pt>
                <c:pt idx="6974">
                  <c:v>69.739999999999995</c:v>
                </c:pt>
                <c:pt idx="6975">
                  <c:v>69.75</c:v>
                </c:pt>
                <c:pt idx="6976">
                  <c:v>69.760000000000005</c:v>
                </c:pt>
                <c:pt idx="6977">
                  <c:v>69.77</c:v>
                </c:pt>
                <c:pt idx="6978">
                  <c:v>69.78</c:v>
                </c:pt>
                <c:pt idx="6979">
                  <c:v>69.790000000000006</c:v>
                </c:pt>
                <c:pt idx="6980">
                  <c:v>69.8</c:v>
                </c:pt>
                <c:pt idx="6981">
                  <c:v>69.81</c:v>
                </c:pt>
                <c:pt idx="6982">
                  <c:v>69.820000000000007</c:v>
                </c:pt>
                <c:pt idx="6983">
                  <c:v>69.83</c:v>
                </c:pt>
                <c:pt idx="6984">
                  <c:v>69.84</c:v>
                </c:pt>
                <c:pt idx="6985">
                  <c:v>69.850000000000009</c:v>
                </c:pt>
                <c:pt idx="6986">
                  <c:v>69.86</c:v>
                </c:pt>
                <c:pt idx="6987">
                  <c:v>69.87</c:v>
                </c:pt>
                <c:pt idx="6988">
                  <c:v>69.88</c:v>
                </c:pt>
                <c:pt idx="6989">
                  <c:v>69.89</c:v>
                </c:pt>
                <c:pt idx="6990">
                  <c:v>69.900000000000006</c:v>
                </c:pt>
                <c:pt idx="6991">
                  <c:v>69.91</c:v>
                </c:pt>
                <c:pt idx="6992">
                  <c:v>69.92</c:v>
                </c:pt>
                <c:pt idx="6993">
                  <c:v>69.930000000000007</c:v>
                </c:pt>
                <c:pt idx="6994">
                  <c:v>69.94</c:v>
                </c:pt>
                <c:pt idx="6995">
                  <c:v>69.95</c:v>
                </c:pt>
                <c:pt idx="6996">
                  <c:v>69.960000000000008</c:v>
                </c:pt>
                <c:pt idx="6997">
                  <c:v>69.97</c:v>
                </c:pt>
                <c:pt idx="6998">
                  <c:v>69.98</c:v>
                </c:pt>
                <c:pt idx="6999">
                  <c:v>69.989999999999995</c:v>
                </c:pt>
                <c:pt idx="7000">
                  <c:v>70</c:v>
                </c:pt>
                <c:pt idx="7001">
                  <c:v>70.010000000000005</c:v>
                </c:pt>
                <c:pt idx="7002">
                  <c:v>70.02</c:v>
                </c:pt>
                <c:pt idx="7003">
                  <c:v>70.03</c:v>
                </c:pt>
                <c:pt idx="7004">
                  <c:v>70.040000000000006</c:v>
                </c:pt>
                <c:pt idx="7005">
                  <c:v>70.05</c:v>
                </c:pt>
                <c:pt idx="7006">
                  <c:v>70.06</c:v>
                </c:pt>
                <c:pt idx="7007">
                  <c:v>70.070000000000007</c:v>
                </c:pt>
                <c:pt idx="7008">
                  <c:v>70.08</c:v>
                </c:pt>
                <c:pt idx="7009">
                  <c:v>70.09</c:v>
                </c:pt>
                <c:pt idx="7010">
                  <c:v>70.100000000000009</c:v>
                </c:pt>
                <c:pt idx="7011">
                  <c:v>70.11</c:v>
                </c:pt>
                <c:pt idx="7012">
                  <c:v>70.12</c:v>
                </c:pt>
                <c:pt idx="7013">
                  <c:v>70.13</c:v>
                </c:pt>
                <c:pt idx="7014">
                  <c:v>70.14</c:v>
                </c:pt>
                <c:pt idx="7015">
                  <c:v>70.150000000000006</c:v>
                </c:pt>
                <c:pt idx="7016">
                  <c:v>70.16</c:v>
                </c:pt>
                <c:pt idx="7017">
                  <c:v>70.17</c:v>
                </c:pt>
                <c:pt idx="7018">
                  <c:v>70.180000000000007</c:v>
                </c:pt>
                <c:pt idx="7019">
                  <c:v>70.19</c:v>
                </c:pt>
                <c:pt idx="7020">
                  <c:v>70.2</c:v>
                </c:pt>
                <c:pt idx="7021">
                  <c:v>70.210000000000008</c:v>
                </c:pt>
                <c:pt idx="7022">
                  <c:v>70.22</c:v>
                </c:pt>
                <c:pt idx="7023">
                  <c:v>70.23</c:v>
                </c:pt>
                <c:pt idx="7024">
                  <c:v>70.239999999999995</c:v>
                </c:pt>
                <c:pt idx="7025">
                  <c:v>70.25</c:v>
                </c:pt>
                <c:pt idx="7026">
                  <c:v>70.260000000000005</c:v>
                </c:pt>
                <c:pt idx="7027">
                  <c:v>70.27</c:v>
                </c:pt>
                <c:pt idx="7028">
                  <c:v>70.28</c:v>
                </c:pt>
                <c:pt idx="7029">
                  <c:v>70.290000000000006</c:v>
                </c:pt>
                <c:pt idx="7030">
                  <c:v>70.3</c:v>
                </c:pt>
                <c:pt idx="7031">
                  <c:v>70.31</c:v>
                </c:pt>
                <c:pt idx="7032">
                  <c:v>70.320000000000007</c:v>
                </c:pt>
                <c:pt idx="7033">
                  <c:v>70.33</c:v>
                </c:pt>
                <c:pt idx="7034">
                  <c:v>70.34</c:v>
                </c:pt>
                <c:pt idx="7035">
                  <c:v>70.350000000000009</c:v>
                </c:pt>
                <c:pt idx="7036">
                  <c:v>70.36</c:v>
                </c:pt>
                <c:pt idx="7037">
                  <c:v>70.37</c:v>
                </c:pt>
                <c:pt idx="7038">
                  <c:v>70.38</c:v>
                </c:pt>
                <c:pt idx="7039">
                  <c:v>70.39</c:v>
                </c:pt>
                <c:pt idx="7040">
                  <c:v>70.400000000000006</c:v>
                </c:pt>
                <c:pt idx="7041">
                  <c:v>70.41</c:v>
                </c:pt>
                <c:pt idx="7042">
                  <c:v>70.42</c:v>
                </c:pt>
                <c:pt idx="7043">
                  <c:v>70.430000000000007</c:v>
                </c:pt>
                <c:pt idx="7044">
                  <c:v>70.44</c:v>
                </c:pt>
                <c:pt idx="7045">
                  <c:v>70.45</c:v>
                </c:pt>
                <c:pt idx="7046">
                  <c:v>70.460000000000008</c:v>
                </c:pt>
                <c:pt idx="7047">
                  <c:v>70.47</c:v>
                </c:pt>
                <c:pt idx="7048">
                  <c:v>70.48</c:v>
                </c:pt>
                <c:pt idx="7049">
                  <c:v>70.489999999999995</c:v>
                </c:pt>
                <c:pt idx="7050">
                  <c:v>70.5</c:v>
                </c:pt>
                <c:pt idx="7051">
                  <c:v>70.510000000000005</c:v>
                </c:pt>
                <c:pt idx="7052">
                  <c:v>70.52</c:v>
                </c:pt>
                <c:pt idx="7053">
                  <c:v>70.53</c:v>
                </c:pt>
                <c:pt idx="7054">
                  <c:v>70.540000000000006</c:v>
                </c:pt>
                <c:pt idx="7055">
                  <c:v>70.55</c:v>
                </c:pt>
                <c:pt idx="7056">
                  <c:v>70.56</c:v>
                </c:pt>
                <c:pt idx="7057">
                  <c:v>70.570000000000007</c:v>
                </c:pt>
                <c:pt idx="7058">
                  <c:v>70.58</c:v>
                </c:pt>
                <c:pt idx="7059">
                  <c:v>70.59</c:v>
                </c:pt>
                <c:pt idx="7060">
                  <c:v>70.600000000000009</c:v>
                </c:pt>
                <c:pt idx="7061">
                  <c:v>70.61</c:v>
                </c:pt>
                <c:pt idx="7062">
                  <c:v>70.62</c:v>
                </c:pt>
                <c:pt idx="7063">
                  <c:v>70.63</c:v>
                </c:pt>
                <c:pt idx="7064">
                  <c:v>70.64</c:v>
                </c:pt>
                <c:pt idx="7065">
                  <c:v>70.650000000000006</c:v>
                </c:pt>
                <c:pt idx="7066">
                  <c:v>70.66</c:v>
                </c:pt>
                <c:pt idx="7067">
                  <c:v>70.67</c:v>
                </c:pt>
                <c:pt idx="7068">
                  <c:v>70.680000000000007</c:v>
                </c:pt>
                <c:pt idx="7069">
                  <c:v>70.69</c:v>
                </c:pt>
                <c:pt idx="7070">
                  <c:v>70.7</c:v>
                </c:pt>
                <c:pt idx="7071">
                  <c:v>70.710000000000008</c:v>
                </c:pt>
                <c:pt idx="7072">
                  <c:v>70.72</c:v>
                </c:pt>
                <c:pt idx="7073">
                  <c:v>70.73</c:v>
                </c:pt>
                <c:pt idx="7074">
                  <c:v>70.739999999999995</c:v>
                </c:pt>
                <c:pt idx="7075">
                  <c:v>70.75</c:v>
                </c:pt>
                <c:pt idx="7076">
                  <c:v>70.760000000000005</c:v>
                </c:pt>
                <c:pt idx="7077">
                  <c:v>70.77</c:v>
                </c:pt>
                <c:pt idx="7078">
                  <c:v>70.78</c:v>
                </c:pt>
                <c:pt idx="7079">
                  <c:v>70.790000000000006</c:v>
                </c:pt>
                <c:pt idx="7080">
                  <c:v>70.8</c:v>
                </c:pt>
                <c:pt idx="7081">
                  <c:v>70.81</c:v>
                </c:pt>
                <c:pt idx="7082">
                  <c:v>70.820000000000007</c:v>
                </c:pt>
                <c:pt idx="7083">
                  <c:v>70.83</c:v>
                </c:pt>
                <c:pt idx="7084">
                  <c:v>70.84</c:v>
                </c:pt>
                <c:pt idx="7085">
                  <c:v>70.850000000000009</c:v>
                </c:pt>
                <c:pt idx="7086">
                  <c:v>70.86</c:v>
                </c:pt>
                <c:pt idx="7087">
                  <c:v>70.87</c:v>
                </c:pt>
                <c:pt idx="7088">
                  <c:v>70.88</c:v>
                </c:pt>
                <c:pt idx="7089">
                  <c:v>70.89</c:v>
                </c:pt>
                <c:pt idx="7090">
                  <c:v>70.900000000000006</c:v>
                </c:pt>
                <c:pt idx="7091">
                  <c:v>70.91</c:v>
                </c:pt>
                <c:pt idx="7092">
                  <c:v>70.92</c:v>
                </c:pt>
                <c:pt idx="7093">
                  <c:v>70.930000000000007</c:v>
                </c:pt>
                <c:pt idx="7094">
                  <c:v>70.94</c:v>
                </c:pt>
                <c:pt idx="7095">
                  <c:v>70.95</c:v>
                </c:pt>
                <c:pt idx="7096">
                  <c:v>70.960000000000008</c:v>
                </c:pt>
                <c:pt idx="7097">
                  <c:v>70.97</c:v>
                </c:pt>
                <c:pt idx="7098">
                  <c:v>70.98</c:v>
                </c:pt>
                <c:pt idx="7099">
                  <c:v>70.989999999999995</c:v>
                </c:pt>
                <c:pt idx="7100">
                  <c:v>71</c:v>
                </c:pt>
                <c:pt idx="7101">
                  <c:v>71.010000000000005</c:v>
                </c:pt>
                <c:pt idx="7102">
                  <c:v>71.02</c:v>
                </c:pt>
                <c:pt idx="7103">
                  <c:v>71.03</c:v>
                </c:pt>
                <c:pt idx="7104">
                  <c:v>71.040000000000006</c:v>
                </c:pt>
                <c:pt idx="7105">
                  <c:v>71.05</c:v>
                </c:pt>
                <c:pt idx="7106">
                  <c:v>71.06</c:v>
                </c:pt>
                <c:pt idx="7107">
                  <c:v>71.070000000000007</c:v>
                </c:pt>
                <c:pt idx="7108">
                  <c:v>71.08</c:v>
                </c:pt>
                <c:pt idx="7109">
                  <c:v>71.09</c:v>
                </c:pt>
                <c:pt idx="7110">
                  <c:v>71.100000000000009</c:v>
                </c:pt>
                <c:pt idx="7111">
                  <c:v>71.11</c:v>
                </c:pt>
                <c:pt idx="7112">
                  <c:v>71.12</c:v>
                </c:pt>
                <c:pt idx="7113">
                  <c:v>71.13</c:v>
                </c:pt>
                <c:pt idx="7114">
                  <c:v>71.14</c:v>
                </c:pt>
                <c:pt idx="7115">
                  <c:v>71.150000000000006</c:v>
                </c:pt>
                <c:pt idx="7116">
                  <c:v>71.16</c:v>
                </c:pt>
                <c:pt idx="7117">
                  <c:v>71.17</c:v>
                </c:pt>
                <c:pt idx="7118">
                  <c:v>71.180000000000007</c:v>
                </c:pt>
                <c:pt idx="7119">
                  <c:v>71.19</c:v>
                </c:pt>
                <c:pt idx="7120">
                  <c:v>71.2</c:v>
                </c:pt>
                <c:pt idx="7121">
                  <c:v>71.210000000000008</c:v>
                </c:pt>
                <c:pt idx="7122">
                  <c:v>71.22</c:v>
                </c:pt>
                <c:pt idx="7123">
                  <c:v>71.23</c:v>
                </c:pt>
                <c:pt idx="7124">
                  <c:v>71.239999999999995</c:v>
                </c:pt>
                <c:pt idx="7125">
                  <c:v>71.25</c:v>
                </c:pt>
                <c:pt idx="7126">
                  <c:v>71.260000000000005</c:v>
                </c:pt>
                <c:pt idx="7127">
                  <c:v>71.27</c:v>
                </c:pt>
                <c:pt idx="7128">
                  <c:v>71.28</c:v>
                </c:pt>
                <c:pt idx="7129">
                  <c:v>71.290000000000006</c:v>
                </c:pt>
                <c:pt idx="7130">
                  <c:v>71.3</c:v>
                </c:pt>
                <c:pt idx="7131">
                  <c:v>71.31</c:v>
                </c:pt>
                <c:pt idx="7132">
                  <c:v>71.320000000000007</c:v>
                </c:pt>
                <c:pt idx="7133">
                  <c:v>71.33</c:v>
                </c:pt>
                <c:pt idx="7134">
                  <c:v>71.34</c:v>
                </c:pt>
                <c:pt idx="7135">
                  <c:v>71.350000000000009</c:v>
                </c:pt>
                <c:pt idx="7136">
                  <c:v>71.36</c:v>
                </c:pt>
                <c:pt idx="7137">
                  <c:v>71.37</c:v>
                </c:pt>
                <c:pt idx="7138">
                  <c:v>71.38</c:v>
                </c:pt>
                <c:pt idx="7139">
                  <c:v>71.39</c:v>
                </c:pt>
                <c:pt idx="7140">
                  <c:v>71.400000000000006</c:v>
                </c:pt>
                <c:pt idx="7141">
                  <c:v>71.41</c:v>
                </c:pt>
                <c:pt idx="7142">
                  <c:v>71.42</c:v>
                </c:pt>
                <c:pt idx="7143">
                  <c:v>71.430000000000007</c:v>
                </c:pt>
                <c:pt idx="7144">
                  <c:v>71.44</c:v>
                </c:pt>
                <c:pt idx="7145">
                  <c:v>71.45</c:v>
                </c:pt>
                <c:pt idx="7146">
                  <c:v>71.460000000000008</c:v>
                </c:pt>
                <c:pt idx="7147">
                  <c:v>71.47</c:v>
                </c:pt>
                <c:pt idx="7148">
                  <c:v>71.48</c:v>
                </c:pt>
                <c:pt idx="7149">
                  <c:v>71.489999999999995</c:v>
                </c:pt>
                <c:pt idx="7150">
                  <c:v>71.5</c:v>
                </c:pt>
                <c:pt idx="7151">
                  <c:v>71.510000000000005</c:v>
                </c:pt>
                <c:pt idx="7152">
                  <c:v>71.52</c:v>
                </c:pt>
                <c:pt idx="7153">
                  <c:v>71.53</c:v>
                </c:pt>
                <c:pt idx="7154">
                  <c:v>71.540000000000006</c:v>
                </c:pt>
                <c:pt idx="7155">
                  <c:v>71.55</c:v>
                </c:pt>
                <c:pt idx="7156">
                  <c:v>71.56</c:v>
                </c:pt>
                <c:pt idx="7157">
                  <c:v>71.570000000000007</c:v>
                </c:pt>
                <c:pt idx="7158">
                  <c:v>71.58</c:v>
                </c:pt>
                <c:pt idx="7159">
                  <c:v>71.59</c:v>
                </c:pt>
                <c:pt idx="7160">
                  <c:v>71.600000000000009</c:v>
                </c:pt>
                <c:pt idx="7161">
                  <c:v>71.61</c:v>
                </c:pt>
                <c:pt idx="7162">
                  <c:v>71.62</c:v>
                </c:pt>
                <c:pt idx="7163">
                  <c:v>71.63</c:v>
                </c:pt>
                <c:pt idx="7164">
                  <c:v>71.64</c:v>
                </c:pt>
                <c:pt idx="7165">
                  <c:v>71.650000000000006</c:v>
                </c:pt>
                <c:pt idx="7166">
                  <c:v>71.66</c:v>
                </c:pt>
                <c:pt idx="7167">
                  <c:v>71.67</c:v>
                </c:pt>
                <c:pt idx="7168">
                  <c:v>71.680000000000007</c:v>
                </c:pt>
                <c:pt idx="7169">
                  <c:v>71.69</c:v>
                </c:pt>
                <c:pt idx="7170">
                  <c:v>71.7</c:v>
                </c:pt>
                <c:pt idx="7171">
                  <c:v>71.710000000000008</c:v>
                </c:pt>
                <c:pt idx="7172">
                  <c:v>71.72</c:v>
                </c:pt>
                <c:pt idx="7173">
                  <c:v>71.73</c:v>
                </c:pt>
                <c:pt idx="7174">
                  <c:v>71.739999999999995</c:v>
                </c:pt>
                <c:pt idx="7175">
                  <c:v>71.75</c:v>
                </c:pt>
                <c:pt idx="7176">
                  <c:v>71.760000000000005</c:v>
                </c:pt>
                <c:pt idx="7177">
                  <c:v>71.77</c:v>
                </c:pt>
                <c:pt idx="7178">
                  <c:v>71.78</c:v>
                </c:pt>
                <c:pt idx="7179">
                  <c:v>71.790000000000006</c:v>
                </c:pt>
                <c:pt idx="7180">
                  <c:v>71.8</c:v>
                </c:pt>
                <c:pt idx="7181">
                  <c:v>71.81</c:v>
                </c:pt>
                <c:pt idx="7182">
                  <c:v>71.820000000000007</c:v>
                </c:pt>
                <c:pt idx="7183">
                  <c:v>71.83</c:v>
                </c:pt>
                <c:pt idx="7184">
                  <c:v>71.84</c:v>
                </c:pt>
                <c:pt idx="7185">
                  <c:v>71.850000000000009</c:v>
                </c:pt>
                <c:pt idx="7186">
                  <c:v>71.86</c:v>
                </c:pt>
                <c:pt idx="7187">
                  <c:v>71.87</c:v>
                </c:pt>
                <c:pt idx="7188">
                  <c:v>71.88</c:v>
                </c:pt>
                <c:pt idx="7189">
                  <c:v>71.89</c:v>
                </c:pt>
                <c:pt idx="7190">
                  <c:v>71.900000000000006</c:v>
                </c:pt>
                <c:pt idx="7191">
                  <c:v>71.91</c:v>
                </c:pt>
                <c:pt idx="7192">
                  <c:v>71.92</c:v>
                </c:pt>
                <c:pt idx="7193">
                  <c:v>71.930000000000007</c:v>
                </c:pt>
                <c:pt idx="7194">
                  <c:v>71.94</c:v>
                </c:pt>
                <c:pt idx="7195">
                  <c:v>71.95</c:v>
                </c:pt>
                <c:pt idx="7196">
                  <c:v>71.960000000000008</c:v>
                </c:pt>
                <c:pt idx="7197">
                  <c:v>71.97</c:v>
                </c:pt>
                <c:pt idx="7198">
                  <c:v>71.98</c:v>
                </c:pt>
                <c:pt idx="7199">
                  <c:v>71.989999999999995</c:v>
                </c:pt>
                <c:pt idx="7200">
                  <c:v>72</c:v>
                </c:pt>
                <c:pt idx="7201">
                  <c:v>72.010000000000005</c:v>
                </c:pt>
                <c:pt idx="7202">
                  <c:v>72.02</c:v>
                </c:pt>
                <c:pt idx="7203">
                  <c:v>72.03</c:v>
                </c:pt>
                <c:pt idx="7204">
                  <c:v>72.040000000000006</c:v>
                </c:pt>
                <c:pt idx="7205">
                  <c:v>72.05</c:v>
                </c:pt>
                <c:pt idx="7206">
                  <c:v>72.06</c:v>
                </c:pt>
                <c:pt idx="7207">
                  <c:v>72.070000000000007</c:v>
                </c:pt>
                <c:pt idx="7208">
                  <c:v>72.08</c:v>
                </c:pt>
                <c:pt idx="7209">
                  <c:v>72.09</c:v>
                </c:pt>
                <c:pt idx="7210">
                  <c:v>72.100000000000009</c:v>
                </c:pt>
                <c:pt idx="7211">
                  <c:v>72.11</c:v>
                </c:pt>
                <c:pt idx="7212">
                  <c:v>72.12</c:v>
                </c:pt>
                <c:pt idx="7213">
                  <c:v>72.13</c:v>
                </c:pt>
                <c:pt idx="7214">
                  <c:v>72.14</c:v>
                </c:pt>
                <c:pt idx="7215">
                  <c:v>72.150000000000006</c:v>
                </c:pt>
                <c:pt idx="7216">
                  <c:v>72.16</c:v>
                </c:pt>
                <c:pt idx="7217">
                  <c:v>72.17</c:v>
                </c:pt>
                <c:pt idx="7218">
                  <c:v>72.180000000000007</c:v>
                </c:pt>
                <c:pt idx="7219">
                  <c:v>72.19</c:v>
                </c:pt>
                <c:pt idx="7220">
                  <c:v>72.2</c:v>
                </c:pt>
                <c:pt idx="7221">
                  <c:v>72.210000000000008</c:v>
                </c:pt>
                <c:pt idx="7222">
                  <c:v>72.22</c:v>
                </c:pt>
                <c:pt idx="7223">
                  <c:v>72.23</c:v>
                </c:pt>
                <c:pt idx="7224">
                  <c:v>72.239999999999995</c:v>
                </c:pt>
                <c:pt idx="7225">
                  <c:v>72.25</c:v>
                </c:pt>
                <c:pt idx="7226">
                  <c:v>72.260000000000005</c:v>
                </c:pt>
                <c:pt idx="7227">
                  <c:v>72.27</c:v>
                </c:pt>
                <c:pt idx="7228">
                  <c:v>72.28</c:v>
                </c:pt>
                <c:pt idx="7229">
                  <c:v>72.290000000000006</c:v>
                </c:pt>
                <c:pt idx="7230">
                  <c:v>72.3</c:v>
                </c:pt>
                <c:pt idx="7231">
                  <c:v>72.31</c:v>
                </c:pt>
                <c:pt idx="7232">
                  <c:v>72.320000000000007</c:v>
                </c:pt>
                <c:pt idx="7233">
                  <c:v>72.33</c:v>
                </c:pt>
                <c:pt idx="7234">
                  <c:v>72.34</c:v>
                </c:pt>
                <c:pt idx="7235">
                  <c:v>72.350000000000009</c:v>
                </c:pt>
                <c:pt idx="7236">
                  <c:v>72.36</c:v>
                </c:pt>
                <c:pt idx="7237">
                  <c:v>72.37</c:v>
                </c:pt>
                <c:pt idx="7238">
                  <c:v>72.38</c:v>
                </c:pt>
                <c:pt idx="7239">
                  <c:v>72.39</c:v>
                </c:pt>
                <c:pt idx="7240">
                  <c:v>72.400000000000006</c:v>
                </c:pt>
                <c:pt idx="7241">
                  <c:v>72.41</c:v>
                </c:pt>
                <c:pt idx="7242">
                  <c:v>72.42</c:v>
                </c:pt>
                <c:pt idx="7243">
                  <c:v>72.430000000000007</c:v>
                </c:pt>
                <c:pt idx="7244">
                  <c:v>72.44</c:v>
                </c:pt>
                <c:pt idx="7245">
                  <c:v>72.45</c:v>
                </c:pt>
                <c:pt idx="7246">
                  <c:v>72.460000000000008</c:v>
                </c:pt>
                <c:pt idx="7247">
                  <c:v>72.47</c:v>
                </c:pt>
                <c:pt idx="7248">
                  <c:v>72.48</c:v>
                </c:pt>
                <c:pt idx="7249">
                  <c:v>72.489999999999995</c:v>
                </c:pt>
                <c:pt idx="7250">
                  <c:v>72.5</c:v>
                </c:pt>
                <c:pt idx="7251">
                  <c:v>72.510000000000005</c:v>
                </c:pt>
                <c:pt idx="7252">
                  <c:v>72.52</c:v>
                </c:pt>
                <c:pt idx="7253">
                  <c:v>72.53</c:v>
                </c:pt>
                <c:pt idx="7254">
                  <c:v>72.540000000000006</c:v>
                </c:pt>
                <c:pt idx="7255">
                  <c:v>72.55</c:v>
                </c:pt>
                <c:pt idx="7256">
                  <c:v>72.56</c:v>
                </c:pt>
                <c:pt idx="7257">
                  <c:v>72.570000000000007</c:v>
                </c:pt>
                <c:pt idx="7258">
                  <c:v>72.58</c:v>
                </c:pt>
                <c:pt idx="7259">
                  <c:v>72.59</c:v>
                </c:pt>
                <c:pt idx="7260">
                  <c:v>72.600000000000009</c:v>
                </c:pt>
                <c:pt idx="7261">
                  <c:v>72.61</c:v>
                </c:pt>
                <c:pt idx="7262">
                  <c:v>72.62</c:v>
                </c:pt>
                <c:pt idx="7263">
                  <c:v>72.63</c:v>
                </c:pt>
                <c:pt idx="7264">
                  <c:v>72.64</c:v>
                </c:pt>
                <c:pt idx="7265">
                  <c:v>72.650000000000006</c:v>
                </c:pt>
                <c:pt idx="7266">
                  <c:v>72.66</c:v>
                </c:pt>
                <c:pt idx="7267">
                  <c:v>72.67</c:v>
                </c:pt>
                <c:pt idx="7268">
                  <c:v>72.680000000000007</c:v>
                </c:pt>
                <c:pt idx="7269">
                  <c:v>72.69</c:v>
                </c:pt>
                <c:pt idx="7270">
                  <c:v>72.7</c:v>
                </c:pt>
                <c:pt idx="7271">
                  <c:v>72.710000000000008</c:v>
                </c:pt>
                <c:pt idx="7272">
                  <c:v>72.72</c:v>
                </c:pt>
                <c:pt idx="7273">
                  <c:v>72.73</c:v>
                </c:pt>
                <c:pt idx="7274">
                  <c:v>72.739999999999995</c:v>
                </c:pt>
                <c:pt idx="7275">
                  <c:v>72.75</c:v>
                </c:pt>
                <c:pt idx="7276">
                  <c:v>72.760000000000005</c:v>
                </c:pt>
                <c:pt idx="7277">
                  <c:v>72.77</c:v>
                </c:pt>
                <c:pt idx="7278">
                  <c:v>72.78</c:v>
                </c:pt>
                <c:pt idx="7279">
                  <c:v>72.790000000000006</c:v>
                </c:pt>
                <c:pt idx="7280">
                  <c:v>72.8</c:v>
                </c:pt>
                <c:pt idx="7281">
                  <c:v>72.81</c:v>
                </c:pt>
                <c:pt idx="7282">
                  <c:v>72.820000000000007</c:v>
                </c:pt>
                <c:pt idx="7283">
                  <c:v>72.83</c:v>
                </c:pt>
                <c:pt idx="7284">
                  <c:v>72.84</c:v>
                </c:pt>
                <c:pt idx="7285">
                  <c:v>72.850000000000009</c:v>
                </c:pt>
                <c:pt idx="7286">
                  <c:v>72.86</c:v>
                </c:pt>
                <c:pt idx="7287">
                  <c:v>72.87</c:v>
                </c:pt>
                <c:pt idx="7288">
                  <c:v>72.88</c:v>
                </c:pt>
                <c:pt idx="7289">
                  <c:v>72.89</c:v>
                </c:pt>
                <c:pt idx="7290">
                  <c:v>72.900000000000006</c:v>
                </c:pt>
                <c:pt idx="7291">
                  <c:v>72.91</c:v>
                </c:pt>
                <c:pt idx="7292">
                  <c:v>72.92</c:v>
                </c:pt>
                <c:pt idx="7293">
                  <c:v>72.930000000000007</c:v>
                </c:pt>
                <c:pt idx="7294">
                  <c:v>72.94</c:v>
                </c:pt>
                <c:pt idx="7295">
                  <c:v>72.95</c:v>
                </c:pt>
                <c:pt idx="7296">
                  <c:v>72.960000000000008</c:v>
                </c:pt>
                <c:pt idx="7297">
                  <c:v>72.97</c:v>
                </c:pt>
                <c:pt idx="7298">
                  <c:v>72.98</c:v>
                </c:pt>
                <c:pt idx="7299">
                  <c:v>72.989999999999995</c:v>
                </c:pt>
                <c:pt idx="7300">
                  <c:v>73</c:v>
                </c:pt>
                <c:pt idx="7301">
                  <c:v>73.010000000000005</c:v>
                </c:pt>
                <c:pt idx="7302">
                  <c:v>73.02</c:v>
                </c:pt>
                <c:pt idx="7303">
                  <c:v>73.03</c:v>
                </c:pt>
                <c:pt idx="7304">
                  <c:v>73.040000000000006</c:v>
                </c:pt>
                <c:pt idx="7305">
                  <c:v>73.05</c:v>
                </c:pt>
                <c:pt idx="7306">
                  <c:v>73.06</c:v>
                </c:pt>
                <c:pt idx="7307">
                  <c:v>73.070000000000007</c:v>
                </c:pt>
                <c:pt idx="7308">
                  <c:v>73.08</c:v>
                </c:pt>
                <c:pt idx="7309">
                  <c:v>73.09</c:v>
                </c:pt>
                <c:pt idx="7310">
                  <c:v>73.100000000000009</c:v>
                </c:pt>
                <c:pt idx="7311">
                  <c:v>73.11</c:v>
                </c:pt>
                <c:pt idx="7312">
                  <c:v>73.12</c:v>
                </c:pt>
                <c:pt idx="7313">
                  <c:v>73.13</c:v>
                </c:pt>
                <c:pt idx="7314">
                  <c:v>73.14</c:v>
                </c:pt>
                <c:pt idx="7315">
                  <c:v>73.150000000000006</c:v>
                </c:pt>
                <c:pt idx="7316">
                  <c:v>73.16</c:v>
                </c:pt>
                <c:pt idx="7317">
                  <c:v>73.17</c:v>
                </c:pt>
                <c:pt idx="7318">
                  <c:v>73.180000000000007</c:v>
                </c:pt>
                <c:pt idx="7319">
                  <c:v>73.19</c:v>
                </c:pt>
                <c:pt idx="7320">
                  <c:v>73.2</c:v>
                </c:pt>
                <c:pt idx="7321">
                  <c:v>73.210000000000008</c:v>
                </c:pt>
                <c:pt idx="7322">
                  <c:v>73.22</c:v>
                </c:pt>
                <c:pt idx="7323">
                  <c:v>73.23</c:v>
                </c:pt>
                <c:pt idx="7324">
                  <c:v>73.239999999999995</c:v>
                </c:pt>
                <c:pt idx="7325">
                  <c:v>73.25</c:v>
                </c:pt>
                <c:pt idx="7326">
                  <c:v>73.260000000000005</c:v>
                </c:pt>
                <c:pt idx="7327">
                  <c:v>73.27</c:v>
                </c:pt>
                <c:pt idx="7328">
                  <c:v>73.28</c:v>
                </c:pt>
                <c:pt idx="7329">
                  <c:v>73.290000000000006</c:v>
                </c:pt>
                <c:pt idx="7330">
                  <c:v>73.3</c:v>
                </c:pt>
                <c:pt idx="7331">
                  <c:v>73.31</c:v>
                </c:pt>
                <c:pt idx="7332">
                  <c:v>73.320000000000007</c:v>
                </c:pt>
                <c:pt idx="7333">
                  <c:v>73.33</c:v>
                </c:pt>
                <c:pt idx="7334">
                  <c:v>73.34</c:v>
                </c:pt>
                <c:pt idx="7335">
                  <c:v>73.350000000000009</c:v>
                </c:pt>
                <c:pt idx="7336">
                  <c:v>73.36</c:v>
                </c:pt>
                <c:pt idx="7337">
                  <c:v>73.37</c:v>
                </c:pt>
                <c:pt idx="7338">
                  <c:v>73.38</c:v>
                </c:pt>
                <c:pt idx="7339">
                  <c:v>73.39</c:v>
                </c:pt>
                <c:pt idx="7340">
                  <c:v>73.400000000000006</c:v>
                </c:pt>
                <c:pt idx="7341">
                  <c:v>73.41</c:v>
                </c:pt>
                <c:pt idx="7342">
                  <c:v>73.42</c:v>
                </c:pt>
                <c:pt idx="7343">
                  <c:v>73.430000000000007</c:v>
                </c:pt>
                <c:pt idx="7344">
                  <c:v>73.44</c:v>
                </c:pt>
                <c:pt idx="7345">
                  <c:v>73.45</c:v>
                </c:pt>
                <c:pt idx="7346">
                  <c:v>73.460000000000008</c:v>
                </c:pt>
                <c:pt idx="7347">
                  <c:v>73.47</c:v>
                </c:pt>
                <c:pt idx="7348">
                  <c:v>73.48</c:v>
                </c:pt>
                <c:pt idx="7349">
                  <c:v>73.489999999999995</c:v>
                </c:pt>
                <c:pt idx="7350">
                  <c:v>73.5</c:v>
                </c:pt>
                <c:pt idx="7351">
                  <c:v>73.510000000000005</c:v>
                </c:pt>
                <c:pt idx="7352">
                  <c:v>73.52</c:v>
                </c:pt>
                <c:pt idx="7353">
                  <c:v>73.53</c:v>
                </c:pt>
                <c:pt idx="7354">
                  <c:v>73.540000000000006</c:v>
                </c:pt>
                <c:pt idx="7355">
                  <c:v>73.55</c:v>
                </c:pt>
                <c:pt idx="7356">
                  <c:v>73.56</c:v>
                </c:pt>
                <c:pt idx="7357">
                  <c:v>73.570000000000007</c:v>
                </c:pt>
                <c:pt idx="7358">
                  <c:v>73.58</c:v>
                </c:pt>
                <c:pt idx="7359">
                  <c:v>73.59</c:v>
                </c:pt>
                <c:pt idx="7360">
                  <c:v>73.600000000000009</c:v>
                </c:pt>
                <c:pt idx="7361">
                  <c:v>73.61</c:v>
                </c:pt>
                <c:pt idx="7362">
                  <c:v>73.62</c:v>
                </c:pt>
                <c:pt idx="7363">
                  <c:v>73.63</c:v>
                </c:pt>
                <c:pt idx="7364">
                  <c:v>73.64</c:v>
                </c:pt>
                <c:pt idx="7365">
                  <c:v>73.650000000000006</c:v>
                </c:pt>
                <c:pt idx="7366">
                  <c:v>73.66</c:v>
                </c:pt>
                <c:pt idx="7367">
                  <c:v>73.67</c:v>
                </c:pt>
                <c:pt idx="7368">
                  <c:v>73.680000000000007</c:v>
                </c:pt>
                <c:pt idx="7369">
                  <c:v>73.69</c:v>
                </c:pt>
                <c:pt idx="7370">
                  <c:v>73.7</c:v>
                </c:pt>
                <c:pt idx="7371">
                  <c:v>73.710000000000008</c:v>
                </c:pt>
                <c:pt idx="7372">
                  <c:v>73.72</c:v>
                </c:pt>
                <c:pt idx="7373">
                  <c:v>73.73</c:v>
                </c:pt>
                <c:pt idx="7374">
                  <c:v>73.739999999999995</c:v>
                </c:pt>
                <c:pt idx="7375">
                  <c:v>73.75</c:v>
                </c:pt>
                <c:pt idx="7376">
                  <c:v>73.760000000000005</c:v>
                </c:pt>
                <c:pt idx="7377">
                  <c:v>73.77</c:v>
                </c:pt>
                <c:pt idx="7378">
                  <c:v>73.78</c:v>
                </c:pt>
                <c:pt idx="7379">
                  <c:v>73.790000000000006</c:v>
                </c:pt>
                <c:pt idx="7380">
                  <c:v>73.8</c:v>
                </c:pt>
                <c:pt idx="7381">
                  <c:v>73.81</c:v>
                </c:pt>
                <c:pt idx="7382">
                  <c:v>73.820000000000007</c:v>
                </c:pt>
                <c:pt idx="7383">
                  <c:v>73.83</c:v>
                </c:pt>
                <c:pt idx="7384">
                  <c:v>73.84</c:v>
                </c:pt>
                <c:pt idx="7385">
                  <c:v>73.850000000000009</c:v>
                </c:pt>
                <c:pt idx="7386">
                  <c:v>73.86</c:v>
                </c:pt>
                <c:pt idx="7387">
                  <c:v>73.87</c:v>
                </c:pt>
                <c:pt idx="7388">
                  <c:v>73.88</c:v>
                </c:pt>
                <c:pt idx="7389">
                  <c:v>73.89</c:v>
                </c:pt>
                <c:pt idx="7390">
                  <c:v>73.900000000000006</c:v>
                </c:pt>
                <c:pt idx="7391">
                  <c:v>73.91</c:v>
                </c:pt>
                <c:pt idx="7392">
                  <c:v>73.92</c:v>
                </c:pt>
                <c:pt idx="7393">
                  <c:v>73.930000000000007</c:v>
                </c:pt>
                <c:pt idx="7394">
                  <c:v>73.94</c:v>
                </c:pt>
                <c:pt idx="7395">
                  <c:v>73.95</c:v>
                </c:pt>
                <c:pt idx="7396">
                  <c:v>73.960000000000008</c:v>
                </c:pt>
                <c:pt idx="7397">
                  <c:v>73.97</c:v>
                </c:pt>
                <c:pt idx="7398">
                  <c:v>73.98</c:v>
                </c:pt>
                <c:pt idx="7399">
                  <c:v>73.989999999999995</c:v>
                </c:pt>
                <c:pt idx="7400">
                  <c:v>74</c:v>
                </c:pt>
                <c:pt idx="7401">
                  <c:v>74.010000000000005</c:v>
                </c:pt>
                <c:pt idx="7402">
                  <c:v>74.02</c:v>
                </c:pt>
                <c:pt idx="7403">
                  <c:v>74.03</c:v>
                </c:pt>
                <c:pt idx="7404">
                  <c:v>74.040000000000006</c:v>
                </c:pt>
                <c:pt idx="7405">
                  <c:v>74.05</c:v>
                </c:pt>
                <c:pt idx="7406">
                  <c:v>74.06</c:v>
                </c:pt>
                <c:pt idx="7407">
                  <c:v>74.070000000000007</c:v>
                </c:pt>
                <c:pt idx="7408">
                  <c:v>74.08</c:v>
                </c:pt>
                <c:pt idx="7409">
                  <c:v>74.09</c:v>
                </c:pt>
                <c:pt idx="7410">
                  <c:v>74.100000000000009</c:v>
                </c:pt>
                <c:pt idx="7411">
                  <c:v>74.11</c:v>
                </c:pt>
                <c:pt idx="7412">
                  <c:v>74.12</c:v>
                </c:pt>
                <c:pt idx="7413">
                  <c:v>74.13</c:v>
                </c:pt>
                <c:pt idx="7414">
                  <c:v>74.14</c:v>
                </c:pt>
                <c:pt idx="7415">
                  <c:v>74.150000000000006</c:v>
                </c:pt>
                <c:pt idx="7416">
                  <c:v>74.16</c:v>
                </c:pt>
                <c:pt idx="7417">
                  <c:v>74.17</c:v>
                </c:pt>
                <c:pt idx="7418">
                  <c:v>74.180000000000007</c:v>
                </c:pt>
                <c:pt idx="7419">
                  <c:v>74.19</c:v>
                </c:pt>
                <c:pt idx="7420">
                  <c:v>74.2</c:v>
                </c:pt>
                <c:pt idx="7421">
                  <c:v>74.210000000000008</c:v>
                </c:pt>
                <c:pt idx="7422">
                  <c:v>74.22</c:v>
                </c:pt>
                <c:pt idx="7423">
                  <c:v>74.23</c:v>
                </c:pt>
                <c:pt idx="7424">
                  <c:v>74.239999999999995</c:v>
                </c:pt>
                <c:pt idx="7425">
                  <c:v>74.25</c:v>
                </c:pt>
                <c:pt idx="7426">
                  <c:v>74.260000000000005</c:v>
                </c:pt>
                <c:pt idx="7427">
                  <c:v>74.27</c:v>
                </c:pt>
                <c:pt idx="7428">
                  <c:v>74.28</c:v>
                </c:pt>
                <c:pt idx="7429">
                  <c:v>74.290000000000006</c:v>
                </c:pt>
                <c:pt idx="7430">
                  <c:v>74.3</c:v>
                </c:pt>
                <c:pt idx="7431">
                  <c:v>74.31</c:v>
                </c:pt>
                <c:pt idx="7432">
                  <c:v>74.320000000000007</c:v>
                </c:pt>
                <c:pt idx="7433">
                  <c:v>74.33</c:v>
                </c:pt>
                <c:pt idx="7434">
                  <c:v>74.34</c:v>
                </c:pt>
                <c:pt idx="7435">
                  <c:v>74.350000000000009</c:v>
                </c:pt>
                <c:pt idx="7436">
                  <c:v>74.36</c:v>
                </c:pt>
                <c:pt idx="7437">
                  <c:v>74.37</c:v>
                </c:pt>
                <c:pt idx="7438">
                  <c:v>74.38</c:v>
                </c:pt>
                <c:pt idx="7439">
                  <c:v>74.39</c:v>
                </c:pt>
                <c:pt idx="7440">
                  <c:v>74.400000000000006</c:v>
                </c:pt>
                <c:pt idx="7441">
                  <c:v>74.41</c:v>
                </c:pt>
                <c:pt idx="7442">
                  <c:v>74.42</c:v>
                </c:pt>
                <c:pt idx="7443">
                  <c:v>74.430000000000007</c:v>
                </c:pt>
                <c:pt idx="7444">
                  <c:v>74.44</c:v>
                </c:pt>
                <c:pt idx="7445">
                  <c:v>74.45</c:v>
                </c:pt>
                <c:pt idx="7446">
                  <c:v>74.460000000000008</c:v>
                </c:pt>
                <c:pt idx="7447">
                  <c:v>74.47</c:v>
                </c:pt>
                <c:pt idx="7448">
                  <c:v>74.48</c:v>
                </c:pt>
                <c:pt idx="7449">
                  <c:v>74.489999999999995</c:v>
                </c:pt>
                <c:pt idx="7450">
                  <c:v>74.5</c:v>
                </c:pt>
                <c:pt idx="7451">
                  <c:v>74.510000000000005</c:v>
                </c:pt>
                <c:pt idx="7452">
                  <c:v>74.52</c:v>
                </c:pt>
                <c:pt idx="7453">
                  <c:v>74.53</c:v>
                </c:pt>
                <c:pt idx="7454">
                  <c:v>74.540000000000006</c:v>
                </c:pt>
                <c:pt idx="7455">
                  <c:v>74.55</c:v>
                </c:pt>
                <c:pt idx="7456">
                  <c:v>74.56</c:v>
                </c:pt>
                <c:pt idx="7457">
                  <c:v>74.570000000000007</c:v>
                </c:pt>
                <c:pt idx="7458">
                  <c:v>74.58</c:v>
                </c:pt>
                <c:pt idx="7459">
                  <c:v>74.59</c:v>
                </c:pt>
                <c:pt idx="7460">
                  <c:v>74.600000000000009</c:v>
                </c:pt>
                <c:pt idx="7461">
                  <c:v>74.61</c:v>
                </c:pt>
                <c:pt idx="7462">
                  <c:v>74.62</c:v>
                </c:pt>
                <c:pt idx="7463">
                  <c:v>74.63</c:v>
                </c:pt>
                <c:pt idx="7464">
                  <c:v>74.64</c:v>
                </c:pt>
                <c:pt idx="7465">
                  <c:v>74.650000000000006</c:v>
                </c:pt>
                <c:pt idx="7466">
                  <c:v>74.66</c:v>
                </c:pt>
                <c:pt idx="7467">
                  <c:v>74.67</c:v>
                </c:pt>
                <c:pt idx="7468">
                  <c:v>74.680000000000007</c:v>
                </c:pt>
                <c:pt idx="7469">
                  <c:v>74.69</c:v>
                </c:pt>
                <c:pt idx="7470">
                  <c:v>74.7</c:v>
                </c:pt>
                <c:pt idx="7471">
                  <c:v>74.710000000000008</c:v>
                </c:pt>
                <c:pt idx="7472">
                  <c:v>74.72</c:v>
                </c:pt>
                <c:pt idx="7473">
                  <c:v>74.73</c:v>
                </c:pt>
                <c:pt idx="7474">
                  <c:v>74.739999999999995</c:v>
                </c:pt>
                <c:pt idx="7475">
                  <c:v>74.75</c:v>
                </c:pt>
                <c:pt idx="7476">
                  <c:v>74.760000000000005</c:v>
                </c:pt>
                <c:pt idx="7477">
                  <c:v>74.77</c:v>
                </c:pt>
                <c:pt idx="7478">
                  <c:v>74.78</c:v>
                </c:pt>
                <c:pt idx="7479">
                  <c:v>74.790000000000006</c:v>
                </c:pt>
                <c:pt idx="7480">
                  <c:v>74.8</c:v>
                </c:pt>
                <c:pt idx="7481">
                  <c:v>74.81</c:v>
                </c:pt>
                <c:pt idx="7482">
                  <c:v>74.820000000000007</c:v>
                </c:pt>
                <c:pt idx="7483">
                  <c:v>74.83</c:v>
                </c:pt>
                <c:pt idx="7484">
                  <c:v>74.84</c:v>
                </c:pt>
                <c:pt idx="7485">
                  <c:v>74.850000000000009</c:v>
                </c:pt>
                <c:pt idx="7486">
                  <c:v>74.86</c:v>
                </c:pt>
                <c:pt idx="7487">
                  <c:v>74.87</c:v>
                </c:pt>
                <c:pt idx="7488">
                  <c:v>74.88</c:v>
                </c:pt>
                <c:pt idx="7489">
                  <c:v>74.89</c:v>
                </c:pt>
                <c:pt idx="7490">
                  <c:v>74.900000000000006</c:v>
                </c:pt>
                <c:pt idx="7491">
                  <c:v>74.91</c:v>
                </c:pt>
                <c:pt idx="7492">
                  <c:v>74.92</c:v>
                </c:pt>
                <c:pt idx="7493">
                  <c:v>74.930000000000007</c:v>
                </c:pt>
                <c:pt idx="7494">
                  <c:v>74.94</c:v>
                </c:pt>
                <c:pt idx="7495">
                  <c:v>74.95</c:v>
                </c:pt>
                <c:pt idx="7496">
                  <c:v>74.960000000000008</c:v>
                </c:pt>
                <c:pt idx="7497">
                  <c:v>74.97</c:v>
                </c:pt>
                <c:pt idx="7498">
                  <c:v>74.98</c:v>
                </c:pt>
                <c:pt idx="7499">
                  <c:v>74.989999999999995</c:v>
                </c:pt>
                <c:pt idx="7500">
                  <c:v>75</c:v>
                </c:pt>
                <c:pt idx="7501">
                  <c:v>75.010000000000005</c:v>
                </c:pt>
                <c:pt idx="7502">
                  <c:v>75.02</c:v>
                </c:pt>
                <c:pt idx="7503">
                  <c:v>75.03</c:v>
                </c:pt>
                <c:pt idx="7504">
                  <c:v>75.040000000000006</c:v>
                </c:pt>
                <c:pt idx="7505">
                  <c:v>75.05</c:v>
                </c:pt>
                <c:pt idx="7506">
                  <c:v>75.06</c:v>
                </c:pt>
                <c:pt idx="7507">
                  <c:v>75.070000000000007</c:v>
                </c:pt>
                <c:pt idx="7508">
                  <c:v>75.08</c:v>
                </c:pt>
                <c:pt idx="7509">
                  <c:v>75.09</c:v>
                </c:pt>
                <c:pt idx="7510">
                  <c:v>75.100000000000009</c:v>
                </c:pt>
                <c:pt idx="7511">
                  <c:v>75.11</c:v>
                </c:pt>
                <c:pt idx="7512">
                  <c:v>75.12</c:v>
                </c:pt>
                <c:pt idx="7513">
                  <c:v>75.13</c:v>
                </c:pt>
                <c:pt idx="7514">
                  <c:v>75.14</c:v>
                </c:pt>
                <c:pt idx="7515">
                  <c:v>75.150000000000006</c:v>
                </c:pt>
                <c:pt idx="7516">
                  <c:v>75.16</c:v>
                </c:pt>
                <c:pt idx="7517">
                  <c:v>75.17</c:v>
                </c:pt>
                <c:pt idx="7518">
                  <c:v>75.180000000000007</c:v>
                </c:pt>
                <c:pt idx="7519">
                  <c:v>75.19</c:v>
                </c:pt>
                <c:pt idx="7520">
                  <c:v>75.2</c:v>
                </c:pt>
                <c:pt idx="7521">
                  <c:v>75.210000000000008</c:v>
                </c:pt>
                <c:pt idx="7522">
                  <c:v>75.22</c:v>
                </c:pt>
                <c:pt idx="7523">
                  <c:v>75.23</c:v>
                </c:pt>
                <c:pt idx="7524">
                  <c:v>75.239999999999995</c:v>
                </c:pt>
                <c:pt idx="7525">
                  <c:v>75.25</c:v>
                </c:pt>
                <c:pt idx="7526">
                  <c:v>75.260000000000005</c:v>
                </c:pt>
                <c:pt idx="7527">
                  <c:v>75.27</c:v>
                </c:pt>
                <c:pt idx="7528">
                  <c:v>75.28</c:v>
                </c:pt>
                <c:pt idx="7529">
                  <c:v>75.290000000000006</c:v>
                </c:pt>
                <c:pt idx="7530">
                  <c:v>75.3</c:v>
                </c:pt>
                <c:pt idx="7531">
                  <c:v>75.31</c:v>
                </c:pt>
                <c:pt idx="7532">
                  <c:v>75.320000000000007</c:v>
                </c:pt>
                <c:pt idx="7533">
                  <c:v>75.33</c:v>
                </c:pt>
                <c:pt idx="7534">
                  <c:v>75.34</c:v>
                </c:pt>
                <c:pt idx="7535">
                  <c:v>75.350000000000009</c:v>
                </c:pt>
                <c:pt idx="7536">
                  <c:v>75.36</c:v>
                </c:pt>
                <c:pt idx="7537">
                  <c:v>75.37</c:v>
                </c:pt>
                <c:pt idx="7538">
                  <c:v>75.38</c:v>
                </c:pt>
                <c:pt idx="7539">
                  <c:v>75.39</c:v>
                </c:pt>
                <c:pt idx="7540">
                  <c:v>75.400000000000006</c:v>
                </c:pt>
                <c:pt idx="7541">
                  <c:v>75.41</c:v>
                </c:pt>
                <c:pt idx="7542">
                  <c:v>75.42</c:v>
                </c:pt>
                <c:pt idx="7543">
                  <c:v>75.430000000000007</c:v>
                </c:pt>
                <c:pt idx="7544">
                  <c:v>75.44</c:v>
                </c:pt>
                <c:pt idx="7545">
                  <c:v>75.45</c:v>
                </c:pt>
                <c:pt idx="7546">
                  <c:v>75.460000000000008</c:v>
                </c:pt>
                <c:pt idx="7547">
                  <c:v>75.47</c:v>
                </c:pt>
                <c:pt idx="7548">
                  <c:v>75.48</c:v>
                </c:pt>
                <c:pt idx="7549">
                  <c:v>75.489999999999995</c:v>
                </c:pt>
                <c:pt idx="7550">
                  <c:v>75.5</c:v>
                </c:pt>
                <c:pt idx="7551">
                  <c:v>75.510000000000005</c:v>
                </c:pt>
                <c:pt idx="7552">
                  <c:v>75.52</c:v>
                </c:pt>
                <c:pt idx="7553">
                  <c:v>75.53</c:v>
                </c:pt>
                <c:pt idx="7554">
                  <c:v>75.540000000000006</c:v>
                </c:pt>
                <c:pt idx="7555">
                  <c:v>75.55</c:v>
                </c:pt>
                <c:pt idx="7556">
                  <c:v>75.56</c:v>
                </c:pt>
                <c:pt idx="7557">
                  <c:v>75.570000000000007</c:v>
                </c:pt>
                <c:pt idx="7558">
                  <c:v>75.58</c:v>
                </c:pt>
                <c:pt idx="7559">
                  <c:v>75.59</c:v>
                </c:pt>
                <c:pt idx="7560">
                  <c:v>75.600000000000009</c:v>
                </c:pt>
                <c:pt idx="7561">
                  <c:v>75.61</c:v>
                </c:pt>
                <c:pt idx="7562">
                  <c:v>75.62</c:v>
                </c:pt>
                <c:pt idx="7563">
                  <c:v>75.63</c:v>
                </c:pt>
                <c:pt idx="7564">
                  <c:v>75.64</c:v>
                </c:pt>
                <c:pt idx="7565">
                  <c:v>75.650000000000006</c:v>
                </c:pt>
                <c:pt idx="7566">
                  <c:v>75.66</c:v>
                </c:pt>
                <c:pt idx="7567">
                  <c:v>75.67</c:v>
                </c:pt>
                <c:pt idx="7568">
                  <c:v>75.680000000000007</c:v>
                </c:pt>
                <c:pt idx="7569">
                  <c:v>75.69</c:v>
                </c:pt>
                <c:pt idx="7570">
                  <c:v>75.7</c:v>
                </c:pt>
                <c:pt idx="7571">
                  <c:v>75.710000000000008</c:v>
                </c:pt>
                <c:pt idx="7572">
                  <c:v>75.72</c:v>
                </c:pt>
                <c:pt idx="7573">
                  <c:v>75.73</c:v>
                </c:pt>
                <c:pt idx="7574">
                  <c:v>75.739999999999995</c:v>
                </c:pt>
                <c:pt idx="7575">
                  <c:v>75.75</c:v>
                </c:pt>
                <c:pt idx="7576">
                  <c:v>75.760000000000005</c:v>
                </c:pt>
                <c:pt idx="7577">
                  <c:v>75.77</c:v>
                </c:pt>
                <c:pt idx="7578">
                  <c:v>75.78</c:v>
                </c:pt>
                <c:pt idx="7579">
                  <c:v>75.790000000000006</c:v>
                </c:pt>
                <c:pt idx="7580">
                  <c:v>75.8</c:v>
                </c:pt>
                <c:pt idx="7581">
                  <c:v>75.81</c:v>
                </c:pt>
                <c:pt idx="7582">
                  <c:v>75.820000000000007</c:v>
                </c:pt>
                <c:pt idx="7583">
                  <c:v>75.83</c:v>
                </c:pt>
                <c:pt idx="7584">
                  <c:v>75.84</c:v>
                </c:pt>
                <c:pt idx="7585">
                  <c:v>75.850000000000009</c:v>
                </c:pt>
                <c:pt idx="7586">
                  <c:v>75.86</c:v>
                </c:pt>
                <c:pt idx="7587">
                  <c:v>75.87</c:v>
                </c:pt>
                <c:pt idx="7588">
                  <c:v>75.88</c:v>
                </c:pt>
                <c:pt idx="7589">
                  <c:v>75.89</c:v>
                </c:pt>
                <c:pt idx="7590">
                  <c:v>75.900000000000006</c:v>
                </c:pt>
                <c:pt idx="7591">
                  <c:v>75.91</c:v>
                </c:pt>
                <c:pt idx="7592">
                  <c:v>75.92</c:v>
                </c:pt>
                <c:pt idx="7593">
                  <c:v>75.930000000000007</c:v>
                </c:pt>
                <c:pt idx="7594">
                  <c:v>75.94</c:v>
                </c:pt>
                <c:pt idx="7595">
                  <c:v>75.95</c:v>
                </c:pt>
                <c:pt idx="7596">
                  <c:v>75.960000000000008</c:v>
                </c:pt>
                <c:pt idx="7597">
                  <c:v>75.97</c:v>
                </c:pt>
                <c:pt idx="7598">
                  <c:v>75.98</c:v>
                </c:pt>
                <c:pt idx="7599">
                  <c:v>75.989999999999995</c:v>
                </c:pt>
                <c:pt idx="7600">
                  <c:v>76</c:v>
                </c:pt>
                <c:pt idx="7601">
                  <c:v>76.010000000000005</c:v>
                </c:pt>
                <c:pt idx="7602">
                  <c:v>76.02</c:v>
                </c:pt>
                <c:pt idx="7603">
                  <c:v>76.03</c:v>
                </c:pt>
                <c:pt idx="7604">
                  <c:v>76.040000000000006</c:v>
                </c:pt>
                <c:pt idx="7605">
                  <c:v>76.05</c:v>
                </c:pt>
                <c:pt idx="7606">
                  <c:v>76.06</c:v>
                </c:pt>
                <c:pt idx="7607">
                  <c:v>76.070000000000007</c:v>
                </c:pt>
                <c:pt idx="7608">
                  <c:v>76.08</c:v>
                </c:pt>
                <c:pt idx="7609">
                  <c:v>76.09</c:v>
                </c:pt>
                <c:pt idx="7610">
                  <c:v>76.100000000000009</c:v>
                </c:pt>
                <c:pt idx="7611">
                  <c:v>76.11</c:v>
                </c:pt>
                <c:pt idx="7612">
                  <c:v>76.12</c:v>
                </c:pt>
                <c:pt idx="7613">
                  <c:v>76.13</c:v>
                </c:pt>
                <c:pt idx="7614">
                  <c:v>76.14</c:v>
                </c:pt>
                <c:pt idx="7615">
                  <c:v>76.150000000000006</c:v>
                </c:pt>
                <c:pt idx="7616">
                  <c:v>76.16</c:v>
                </c:pt>
                <c:pt idx="7617">
                  <c:v>76.17</c:v>
                </c:pt>
                <c:pt idx="7618">
                  <c:v>76.180000000000007</c:v>
                </c:pt>
                <c:pt idx="7619">
                  <c:v>76.19</c:v>
                </c:pt>
                <c:pt idx="7620">
                  <c:v>76.2</c:v>
                </c:pt>
                <c:pt idx="7621">
                  <c:v>76.210000000000008</c:v>
                </c:pt>
                <c:pt idx="7622">
                  <c:v>76.22</c:v>
                </c:pt>
                <c:pt idx="7623">
                  <c:v>76.23</c:v>
                </c:pt>
                <c:pt idx="7624">
                  <c:v>76.239999999999995</c:v>
                </c:pt>
                <c:pt idx="7625">
                  <c:v>76.25</c:v>
                </c:pt>
                <c:pt idx="7626">
                  <c:v>76.260000000000005</c:v>
                </c:pt>
                <c:pt idx="7627">
                  <c:v>76.27</c:v>
                </c:pt>
                <c:pt idx="7628">
                  <c:v>76.28</c:v>
                </c:pt>
                <c:pt idx="7629">
                  <c:v>76.290000000000006</c:v>
                </c:pt>
                <c:pt idx="7630">
                  <c:v>76.3</c:v>
                </c:pt>
                <c:pt idx="7631">
                  <c:v>76.31</c:v>
                </c:pt>
                <c:pt idx="7632">
                  <c:v>76.320000000000007</c:v>
                </c:pt>
                <c:pt idx="7633">
                  <c:v>76.33</c:v>
                </c:pt>
                <c:pt idx="7634">
                  <c:v>76.34</c:v>
                </c:pt>
                <c:pt idx="7635">
                  <c:v>76.350000000000009</c:v>
                </c:pt>
                <c:pt idx="7636">
                  <c:v>76.36</c:v>
                </c:pt>
                <c:pt idx="7637">
                  <c:v>76.37</c:v>
                </c:pt>
                <c:pt idx="7638">
                  <c:v>76.38</c:v>
                </c:pt>
                <c:pt idx="7639">
                  <c:v>76.39</c:v>
                </c:pt>
                <c:pt idx="7640">
                  <c:v>76.400000000000006</c:v>
                </c:pt>
                <c:pt idx="7641">
                  <c:v>76.41</c:v>
                </c:pt>
                <c:pt idx="7642">
                  <c:v>76.42</c:v>
                </c:pt>
                <c:pt idx="7643">
                  <c:v>76.430000000000007</c:v>
                </c:pt>
                <c:pt idx="7644">
                  <c:v>76.44</c:v>
                </c:pt>
                <c:pt idx="7645">
                  <c:v>76.45</c:v>
                </c:pt>
                <c:pt idx="7646">
                  <c:v>76.460000000000008</c:v>
                </c:pt>
                <c:pt idx="7647">
                  <c:v>76.47</c:v>
                </c:pt>
                <c:pt idx="7648">
                  <c:v>76.48</c:v>
                </c:pt>
                <c:pt idx="7649">
                  <c:v>76.489999999999995</c:v>
                </c:pt>
                <c:pt idx="7650">
                  <c:v>76.5</c:v>
                </c:pt>
                <c:pt idx="7651">
                  <c:v>76.510000000000005</c:v>
                </c:pt>
                <c:pt idx="7652">
                  <c:v>76.52</c:v>
                </c:pt>
                <c:pt idx="7653">
                  <c:v>76.53</c:v>
                </c:pt>
                <c:pt idx="7654">
                  <c:v>76.540000000000006</c:v>
                </c:pt>
                <c:pt idx="7655">
                  <c:v>76.55</c:v>
                </c:pt>
                <c:pt idx="7656">
                  <c:v>76.56</c:v>
                </c:pt>
                <c:pt idx="7657">
                  <c:v>76.570000000000007</c:v>
                </c:pt>
                <c:pt idx="7658">
                  <c:v>76.58</c:v>
                </c:pt>
                <c:pt idx="7659">
                  <c:v>76.59</c:v>
                </c:pt>
                <c:pt idx="7660">
                  <c:v>76.600000000000009</c:v>
                </c:pt>
                <c:pt idx="7661">
                  <c:v>76.61</c:v>
                </c:pt>
                <c:pt idx="7662">
                  <c:v>76.62</c:v>
                </c:pt>
                <c:pt idx="7663">
                  <c:v>76.63</c:v>
                </c:pt>
                <c:pt idx="7664">
                  <c:v>76.64</c:v>
                </c:pt>
                <c:pt idx="7665">
                  <c:v>76.650000000000006</c:v>
                </c:pt>
                <c:pt idx="7666">
                  <c:v>76.66</c:v>
                </c:pt>
                <c:pt idx="7667">
                  <c:v>76.67</c:v>
                </c:pt>
                <c:pt idx="7668">
                  <c:v>76.680000000000007</c:v>
                </c:pt>
                <c:pt idx="7669">
                  <c:v>76.69</c:v>
                </c:pt>
                <c:pt idx="7670">
                  <c:v>76.7</c:v>
                </c:pt>
                <c:pt idx="7671">
                  <c:v>76.710000000000008</c:v>
                </c:pt>
                <c:pt idx="7672">
                  <c:v>76.72</c:v>
                </c:pt>
                <c:pt idx="7673">
                  <c:v>76.73</c:v>
                </c:pt>
                <c:pt idx="7674">
                  <c:v>76.739999999999995</c:v>
                </c:pt>
                <c:pt idx="7675">
                  <c:v>76.75</c:v>
                </c:pt>
                <c:pt idx="7676">
                  <c:v>76.760000000000005</c:v>
                </c:pt>
                <c:pt idx="7677">
                  <c:v>76.77</c:v>
                </c:pt>
                <c:pt idx="7678">
                  <c:v>76.78</c:v>
                </c:pt>
                <c:pt idx="7679">
                  <c:v>76.790000000000006</c:v>
                </c:pt>
                <c:pt idx="7680">
                  <c:v>76.8</c:v>
                </c:pt>
                <c:pt idx="7681">
                  <c:v>76.81</c:v>
                </c:pt>
                <c:pt idx="7682">
                  <c:v>76.820000000000007</c:v>
                </c:pt>
                <c:pt idx="7683">
                  <c:v>76.83</c:v>
                </c:pt>
                <c:pt idx="7684">
                  <c:v>76.84</c:v>
                </c:pt>
                <c:pt idx="7685">
                  <c:v>76.850000000000009</c:v>
                </c:pt>
                <c:pt idx="7686">
                  <c:v>76.86</c:v>
                </c:pt>
                <c:pt idx="7687">
                  <c:v>76.87</c:v>
                </c:pt>
                <c:pt idx="7688">
                  <c:v>76.88</c:v>
                </c:pt>
                <c:pt idx="7689">
                  <c:v>76.89</c:v>
                </c:pt>
                <c:pt idx="7690">
                  <c:v>76.900000000000006</c:v>
                </c:pt>
                <c:pt idx="7691">
                  <c:v>76.91</c:v>
                </c:pt>
                <c:pt idx="7692">
                  <c:v>76.92</c:v>
                </c:pt>
                <c:pt idx="7693">
                  <c:v>76.930000000000007</c:v>
                </c:pt>
                <c:pt idx="7694">
                  <c:v>76.94</c:v>
                </c:pt>
                <c:pt idx="7695">
                  <c:v>76.95</c:v>
                </c:pt>
                <c:pt idx="7696">
                  <c:v>76.960000000000008</c:v>
                </c:pt>
                <c:pt idx="7697">
                  <c:v>76.97</c:v>
                </c:pt>
                <c:pt idx="7698">
                  <c:v>76.98</c:v>
                </c:pt>
                <c:pt idx="7699">
                  <c:v>76.989999999999995</c:v>
                </c:pt>
                <c:pt idx="7700">
                  <c:v>77</c:v>
                </c:pt>
                <c:pt idx="7701">
                  <c:v>77.010000000000005</c:v>
                </c:pt>
                <c:pt idx="7702">
                  <c:v>77.02</c:v>
                </c:pt>
                <c:pt idx="7703">
                  <c:v>77.03</c:v>
                </c:pt>
                <c:pt idx="7704">
                  <c:v>77.040000000000006</c:v>
                </c:pt>
                <c:pt idx="7705">
                  <c:v>77.05</c:v>
                </c:pt>
                <c:pt idx="7706">
                  <c:v>77.06</c:v>
                </c:pt>
                <c:pt idx="7707">
                  <c:v>77.070000000000007</c:v>
                </c:pt>
                <c:pt idx="7708">
                  <c:v>77.08</c:v>
                </c:pt>
                <c:pt idx="7709">
                  <c:v>77.09</c:v>
                </c:pt>
                <c:pt idx="7710">
                  <c:v>77.100000000000009</c:v>
                </c:pt>
                <c:pt idx="7711">
                  <c:v>77.11</c:v>
                </c:pt>
                <c:pt idx="7712">
                  <c:v>77.12</c:v>
                </c:pt>
                <c:pt idx="7713">
                  <c:v>77.13</c:v>
                </c:pt>
                <c:pt idx="7714">
                  <c:v>77.14</c:v>
                </c:pt>
                <c:pt idx="7715">
                  <c:v>77.150000000000006</c:v>
                </c:pt>
                <c:pt idx="7716">
                  <c:v>77.16</c:v>
                </c:pt>
                <c:pt idx="7717">
                  <c:v>77.17</c:v>
                </c:pt>
                <c:pt idx="7718">
                  <c:v>77.180000000000007</c:v>
                </c:pt>
                <c:pt idx="7719">
                  <c:v>77.19</c:v>
                </c:pt>
                <c:pt idx="7720">
                  <c:v>77.2</c:v>
                </c:pt>
                <c:pt idx="7721">
                  <c:v>77.210000000000008</c:v>
                </c:pt>
                <c:pt idx="7722">
                  <c:v>77.22</c:v>
                </c:pt>
                <c:pt idx="7723">
                  <c:v>77.23</c:v>
                </c:pt>
                <c:pt idx="7724">
                  <c:v>77.239999999999995</c:v>
                </c:pt>
                <c:pt idx="7725">
                  <c:v>77.25</c:v>
                </c:pt>
                <c:pt idx="7726">
                  <c:v>77.260000000000005</c:v>
                </c:pt>
                <c:pt idx="7727">
                  <c:v>77.27</c:v>
                </c:pt>
                <c:pt idx="7728">
                  <c:v>77.28</c:v>
                </c:pt>
                <c:pt idx="7729">
                  <c:v>77.290000000000006</c:v>
                </c:pt>
                <c:pt idx="7730">
                  <c:v>77.3</c:v>
                </c:pt>
                <c:pt idx="7731">
                  <c:v>77.31</c:v>
                </c:pt>
                <c:pt idx="7732">
                  <c:v>77.320000000000007</c:v>
                </c:pt>
                <c:pt idx="7733">
                  <c:v>77.33</c:v>
                </c:pt>
                <c:pt idx="7734">
                  <c:v>77.34</c:v>
                </c:pt>
                <c:pt idx="7735">
                  <c:v>77.350000000000009</c:v>
                </c:pt>
                <c:pt idx="7736">
                  <c:v>77.36</c:v>
                </c:pt>
                <c:pt idx="7737">
                  <c:v>77.37</c:v>
                </c:pt>
                <c:pt idx="7738">
                  <c:v>77.38</c:v>
                </c:pt>
                <c:pt idx="7739">
                  <c:v>77.39</c:v>
                </c:pt>
                <c:pt idx="7740">
                  <c:v>77.400000000000006</c:v>
                </c:pt>
                <c:pt idx="7741">
                  <c:v>77.41</c:v>
                </c:pt>
                <c:pt idx="7742">
                  <c:v>77.42</c:v>
                </c:pt>
                <c:pt idx="7743">
                  <c:v>77.430000000000007</c:v>
                </c:pt>
                <c:pt idx="7744">
                  <c:v>77.44</c:v>
                </c:pt>
                <c:pt idx="7745">
                  <c:v>77.45</c:v>
                </c:pt>
                <c:pt idx="7746">
                  <c:v>77.460000000000008</c:v>
                </c:pt>
                <c:pt idx="7747">
                  <c:v>77.47</c:v>
                </c:pt>
                <c:pt idx="7748">
                  <c:v>77.48</c:v>
                </c:pt>
                <c:pt idx="7749">
                  <c:v>77.489999999999995</c:v>
                </c:pt>
                <c:pt idx="7750">
                  <c:v>77.5</c:v>
                </c:pt>
                <c:pt idx="7751">
                  <c:v>77.510000000000005</c:v>
                </c:pt>
                <c:pt idx="7752">
                  <c:v>77.52</c:v>
                </c:pt>
                <c:pt idx="7753">
                  <c:v>77.53</c:v>
                </c:pt>
                <c:pt idx="7754">
                  <c:v>77.540000000000006</c:v>
                </c:pt>
                <c:pt idx="7755">
                  <c:v>77.55</c:v>
                </c:pt>
                <c:pt idx="7756">
                  <c:v>77.56</c:v>
                </c:pt>
                <c:pt idx="7757">
                  <c:v>77.570000000000007</c:v>
                </c:pt>
                <c:pt idx="7758">
                  <c:v>77.58</c:v>
                </c:pt>
                <c:pt idx="7759">
                  <c:v>77.59</c:v>
                </c:pt>
                <c:pt idx="7760">
                  <c:v>77.600000000000009</c:v>
                </c:pt>
                <c:pt idx="7761">
                  <c:v>77.61</c:v>
                </c:pt>
                <c:pt idx="7762">
                  <c:v>77.62</c:v>
                </c:pt>
                <c:pt idx="7763">
                  <c:v>77.63</c:v>
                </c:pt>
                <c:pt idx="7764">
                  <c:v>77.64</c:v>
                </c:pt>
                <c:pt idx="7765">
                  <c:v>77.650000000000006</c:v>
                </c:pt>
                <c:pt idx="7766">
                  <c:v>77.66</c:v>
                </c:pt>
                <c:pt idx="7767">
                  <c:v>77.67</c:v>
                </c:pt>
                <c:pt idx="7768">
                  <c:v>77.680000000000007</c:v>
                </c:pt>
                <c:pt idx="7769">
                  <c:v>77.69</c:v>
                </c:pt>
                <c:pt idx="7770">
                  <c:v>77.7</c:v>
                </c:pt>
                <c:pt idx="7771">
                  <c:v>77.710000000000008</c:v>
                </c:pt>
                <c:pt idx="7772">
                  <c:v>77.72</c:v>
                </c:pt>
                <c:pt idx="7773">
                  <c:v>77.73</c:v>
                </c:pt>
                <c:pt idx="7774">
                  <c:v>77.739999999999995</c:v>
                </c:pt>
                <c:pt idx="7775">
                  <c:v>77.75</c:v>
                </c:pt>
                <c:pt idx="7776">
                  <c:v>77.760000000000005</c:v>
                </c:pt>
                <c:pt idx="7777">
                  <c:v>77.77</c:v>
                </c:pt>
                <c:pt idx="7778">
                  <c:v>77.78</c:v>
                </c:pt>
                <c:pt idx="7779">
                  <c:v>77.790000000000006</c:v>
                </c:pt>
                <c:pt idx="7780">
                  <c:v>77.8</c:v>
                </c:pt>
                <c:pt idx="7781">
                  <c:v>77.81</c:v>
                </c:pt>
                <c:pt idx="7782">
                  <c:v>77.820000000000007</c:v>
                </c:pt>
                <c:pt idx="7783">
                  <c:v>77.83</c:v>
                </c:pt>
                <c:pt idx="7784">
                  <c:v>77.84</c:v>
                </c:pt>
                <c:pt idx="7785">
                  <c:v>77.850000000000009</c:v>
                </c:pt>
                <c:pt idx="7786">
                  <c:v>77.86</c:v>
                </c:pt>
                <c:pt idx="7787">
                  <c:v>77.87</c:v>
                </c:pt>
                <c:pt idx="7788">
                  <c:v>77.88</c:v>
                </c:pt>
                <c:pt idx="7789">
                  <c:v>77.89</c:v>
                </c:pt>
                <c:pt idx="7790">
                  <c:v>77.900000000000006</c:v>
                </c:pt>
                <c:pt idx="7791">
                  <c:v>77.91</c:v>
                </c:pt>
                <c:pt idx="7792">
                  <c:v>77.92</c:v>
                </c:pt>
                <c:pt idx="7793">
                  <c:v>77.930000000000007</c:v>
                </c:pt>
                <c:pt idx="7794">
                  <c:v>77.94</c:v>
                </c:pt>
                <c:pt idx="7795">
                  <c:v>77.95</c:v>
                </c:pt>
                <c:pt idx="7796">
                  <c:v>77.960000000000008</c:v>
                </c:pt>
                <c:pt idx="7797">
                  <c:v>77.97</c:v>
                </c:pt>
                <c:pt idx="7798">
                  <c:v>77.98</c:v>
                </c:pt>
                <c:pt idx="7799">
                  <c:v>77.989999999999995</c:v>
                </c:pt>
                <c:pt idx="7800">
                  <c:v>78</c:v>
                </c:pt>
                <c:pt idx="7801">
                  <c:v>78.010000000000005</c:v>
                </c:pt>
                <c:pt idx="7802">
                  <c:v>78.02</c:v>
                </c:pt>
                <c:pt idx="7803">
                  <c:v>78.03</c:v>
                </c:pt>
                <c:pt idx="7804">
                  <c:v>78.040000000000006</c:v>
                </c:pt>
                <c:pt idx="7805">
                  <c:v>78.05</c:v>
                </c:pt>
                <c:pt idx="7806">
                  <c:v>78.06</c:v>
                </c:pt>
                <c:pt idx="7807">
                  <c:v>78.070000000000007</c:v>
                </c:pt>
                <c:pt idx="7808">
                  <c:v>78.08</c:v>
                </c:pt>
                <c:pt idx="7809">
                  <c:v>78.09</c:v>
                </c:pt>
                <c:pt idx="7810">
                  <c:v>78.100000000000009</c:v>
                </c:pt>
                <c:pt idx="7811">
                  <c:v>78.11</c:v>
                </c:pt>
                <c:pt idx="7812">
                  <c:v>78.12</c:v>
                </c:pt>
                <c:pt idx="7813">
                  <c:v>78.13</c:v>
                </c:pt>
                <c:pt idx="7814">
                  <c:v>78.14</c:v>
                </c:pt>
                <c:pt idx="7815">
                  <c:v>78.150000000000006</c:v>
                </c:pt>
                <c:pt idx="7816">
                  <c:v>78.16</c:v>
                </c:pt>
                <c:pt idx="7817">
                  <c:v>78.17</c:v>
                </c:pt>
                <c:pt idx="7818">
                  <c:v>78.180000000000007</c:v>
                </c:pt>
                <c:pt idx="7819">
                  <c:v>78.19</c:v>
                </c:pt>
                <c:pt idx="7820">
                  <c:v>78.2</c:v>
                </c:pt>
                <c:pt idx="7821">
                  <c:v>78.210000000000008</c:v>
                </c:pt>
                <c:pt idx="7822">
                  <c:v>78.22</c:v>
                </c:pt>
                <c:pt idx="7823">
                  <c:v>78.23</c:v>
                </c:pt>
                <c:pt idx="7824">
                  <c:v>78.239999999999995</c:v>
                </c:pt>
                <c:pt idx="7825">
                  <c:v>78.25</c:v>
                </c:pt>
                <c:pt idx="7826">
                  <c:v>78.260000000000005</c:v>
                </c:pt>
                <c:pt idx="7827">
                  <c:v>78.27</c:v>
                </c:pt>
                <c:pt idx="7828">
                  <c:v>78.28</c:v>
                </c:pt>
                <c:pt idx="7829">
                  <c:v>78.290000000000006</c:v>
                </c:pt>
                <c:pt idx="7830">
                  <c:v>78.3</c:v>
                </c:pt>
                <c:pt idx="7831">
                  <c:v>78.31</c:v>
                </c:pt>
                <c:pt idx="7832">
                  <c:v>78.320000000000007</c:v>
                </c:pt>
                <c:pt idx="7833">
                  <c:v>78.33</c:v>
                </c:pt>
                <c:pt idx="7834">
                  <c:v>78.34</c:v>
                </c:pt>
                <c:pt idx="7835">
                  <c:v>78.350000000000009</c:v>
                </c:pt>
                <c:pt idx="7836">
                  <c:v>78.36</c:v>
                </c:pt>
                <c:pt idx="7837">
                  <c:v>78.37</c:v>
                </c:pt>
                <c:pt idx="7838">
                  <c:v>78.38</c:v>
                </c:pt>
                <c:pt idx="7839">
                  <c:v>78.39</c:v>
                </c:pt>
                <c:pt idx="7840">
                  <c:v>78.400000000000006</c:v>
                </c:pt>
                <c:pt idx="7841">
                  <c:v>78.41</c:v>
                </c:pt>
                <c:pt idx="7842">
                  <c:v>78.42</c:v>
                </c:pt>
                <c:pt idx="7843">
                  <c:v>78.430000000000007</c:v>
                </c:pt>
                <c:pt idx="7844">
                  <c:v>78.44</c:v>
                </c:pt>
                <c:pt idx="7845">
                  <c:v>78.45</c:v>
                </c:pt>
                <c:pt idx="7846">
                  <c:v>78.460000000000008</c:v>
                </c:pt>
                <c:pt idx="7847">
                  <c:v>78.47</c:v>
                </c:pt>
                <c:pt idx="7848">
                  <c:v>78.48</c:v>
                </c:pt>
                <c:pt idx="7849">
                  <c:v>78.489999999999995</c:v>
                </c:pt>
                <c:pt idx="7850">
                  <c:v>78.5</c:v>
                </c:pt>
                <c:pt idx="7851">
                  <c:v>78.510000000000005</c:v>
                </c:pt>
                <c:pt idx="7852">
                  <c:v>78.52</c:v>
                </c:pt>
                <c:pt idx="7853">
                  <c:v>78.53</c:v>
                </c:pt>
                <c:pt idx="7854">
                  <c:v>78.540000000000006</c:v>
                </c:pt>
                <c:pt idx="7855">
                  <c:v>78.55</c:v>
                </c:pt>
                <c:pt idx="7856">
                  <c:v>78.56</c:v>
                </c:pt>
                <c:pt idx="7857">
                  <c:v>78.570000000000007</c:v>
                </c:pt>
                <c:pt idx="7858">
                  <c:v>78.58</c:v>
                </c:pt>
                <c:pt idx="7859">
                  <c:v>78.59</c:v>
                </c:pt>
                <c:pt idx="7860">
                  <c:v>78.600000000000009</c:v>
                </c:pt>
                <c:pt idx="7861">
                  <c:v>78.61</c:v>
                </c:pt>
                <c:pt idx="7862">
                  <c:v>78.62</c:v>
                </c:pt>
                <c:pt idx="7863">
                  <c:v>78.63</c:v>
                </c:pt>
                <c:pt idx="7864">
                  <c:v>78.64</c:v>
                </c:pt>
                <c:pt idx="7865">
                  <c:v>78.650000000000006</c:v>
                </c:pt>
                <c:pt idx="7866">
                  <c:v>78.66</c:v>
                </c:pt>
                <c:pt idx="7867">
                  <c:v>78.67</c:v>
                </c:pt>
                <c:pt idx="7868">
                  <c:v>78.680000000000007</c:v>
                </c:pt>
                <c:pt idx="7869">
                  <c:v>78.69</c:v>
                </c:pt>
                <c:pt idx="7870">
                  <c:v>78.7</c:v>
                </c:pt>
                <c:pt idx="7871">
                  <c:v>78.710000000000008</c:v>
                </c:pt>
                <c:pt idx="7872">
                  <c:v>78.72</c:v>
                </c:pt>
                <c:pt idx="7873">
                  <c:v>78.73</c:v>
                </c:pt>
                <c:pt idx="7874">
                  <c:v>78.739999999999995</c:v>
                </c:pt>
                <c:pt idx="7875">
                  <c:v>78.75</c:v>
                </c:pt>
                <c:pt idx="7876">
                  <c:v>78.760000000000005</c:v>
                </c:pt>
                <c:pt idx="7877">
                  <c:v>78.77</c:v>
                </c:pt>
                <c:pt idx="7878">
                  <c:v>78.78</c:v>
                </c:pt>
                <c:pt idx="7879">
                  <c:v>78.790000000000006</c:v>
                </c:pt>
                <c:pt idx="7880">
                  <c:v>78.8</c:v>
                </c:pt>
                <c:pt idx="7881">
                  <c:v>78.81</c:v>
                </c:pt>
                <c:pt idx="7882">
                  <c:v>78.820000000000007</c:v>
                </c:pt>
                <c:pt idx="7883">
                  <c:v>78.83</c:v>
                </c:pt>
                <c:pt idx="7884">
                  <c:v>78.84</c:v>
                </c:pt>
                <c:pt idx="7885">
                  <c:v>78.850000000000009</c:v>
                </c:pt>
                <c:pt idx="7886">
                  <c:v>78.86</c:v>
                </c:pt>
                <c:pt idx="7887">
                  <c:v>78.87</c:v>
                </c:pt>
                <c:pt idx="7888">
                  <c:v>78.88</c:v>
                </c:pt>
                <c:pt idx="7889">
                  <c:v>78.89</c:v>
                </c:pt>
                <c:pt idx="7890">
                  <c:v>78.900000000000006</c:v>
                </c:pt>
                <c:pt idx="7891">
                  <c:v>78.91</c:v>
                </c:pt>
                <c:pt idx="7892">
                  <c:v>78.92</c:v>
                </c:pt>
                <c:pt idx="7893">
                  <c:v>78.930000000000007</c:v>
                </c:pt>
                <c:pt idx="7894">
                  <c:v>78.94</c:v>
                </c:pt>
                <c:pt idx="7895">
                  <c:v>78.95</c:v>
                </c:pt>
                <c:pt idx="7896">
                  <c:v>78.960000000000008</c:v>
                </c:pt>
                <c:pt idx="7897">
                  <c:v>78.97</c:v>
                </c:pt>
                <c:pt idx="7898">
                  <c:v>78.98</c:v>
                </c:pt>
                <c:pt idx="7899">
                  <c:v>78.989999999999995</c:v>
                </c:pt>
                <c:pt idx="7900">
                  <c:v>79</c:v>
                </c:pt>
                <c:pt idx="7901">
                  <c:v>79.010000000000005</c:v>
                </c:pt>
                <c:pt idx="7902">
                  <c:v>79.02</c:v>
                </c:pt>
                <c:pt idx="7903">
                  <c:v>79.03</c:v>
                </c:pt>
                <c:pt idx="7904">
                  <c:v>79.040000000000006</c:v>
                </c:pt>
                <c:pt idx="7905">
                  <c:v>79.05</c:v>
                </c:pt>
                <c:pt idx="7906">
                  <c:v>79.06</c:v>
                </c:pt>
                <c:pt idx="7907">
                  <c:v>79.070000000000007</c:v>
                </c:pt>
                <c:pt idx="7908">
                  <c:v>79.08</c:v>
                </c:pt>
                <c:pt idx="7909">
                  <c:v>79.09</c:v>
                </c:pt>
                <c:pt idx="7910">
                  <c:v>79.100000000000009</c:v>
                </c:pt>
                <c:pt idx="7911">
                  <c:v>79.11</c:v>
                </c:pt>
                <c:pt idx="7912">
                  <c:v>79.12</c:v>
                </c:pt>
                <c:pt idx="7913">
                  <c:v>79.13</c:v>
                </c:pt>
                <c:pt idx="7914">
                  <c:v>79.14</c:v>
                </c:pt>
                <c:pt idx="7915">
                  <c:v>79.150000000000006</c:v>
                </c:pt>
                <c:pt idx="7916">
                  <c:v>79.16</c:v>
                </c:pt>
                <c:pt idx="7917">
                  <c:v>79.17</c:v>
                </c:pt>
                <c:pt idx="7918">
                  <c:v>79.180000000000007</c:v>
                </c:pt>
                <c:pt idx="7919">
                  <c:v>79.19</c:v>
                </c:pt>
                <c:pt idx="7920">
                  <c:v>79.2</c:v>
                </c:pt>
                <c:pt idx="7921">
                  <c:v>79.210000000000008</c:v>
                </c:pt>
                <c:pt idx="7922">
                  <c:v>79.22</c:v>
                </c:pt>
                <c:pt idx="7923">
                  <c:v>79.23</c:v>
                </c:pt>
                <c:pt idx="7924">
                  <c:v>79.239999999999995</c:v>
                </c:pt>
                <c:pt idx="7925">
                  <c:v>79.25</c:v>
                </c:pt>
                <c:pt idx="7926">
                  <c:v>79.260000000000005</c:v>
                </c:pt>
                <c:pt idx="7927">
                  <c:v>79.27</c:v>
                </c:pt>
                <c:pt idx="7928">
                  <c:v>79.28</c:v>
                </c:pt>
                <c:pt idx="7929">
                  <c:v>79.290000000000006</c:v>
                </c:pt>
                <c:pt idx="7930">
                  <c:v>79.3</c:v>
                </c:pt>
                <c:pt idx="7931">
                  <c:v>79.31</c:v>
                </c:pt>
                <c:pt idx="7932">
                  <c:v>79.320000000000007</c:v>
                </c:pt>
                <c:pt idx="7933">
                  <c:v>79.33</c:v>
                </c:pt>
                <c:pt idx="7934">
                  <c:v>79.34</c:v>
                </c:pt>
                <c:pt idx="7935">
                  <c:v>79.350000000000009</c:v>
                </c:pt>
                <c:pt idx="7936">
                  <c:v>79.36</c:v>
                </c:pt>
                <c:pt idx="7937">
                  <c:v>79.37</c:v>
                </c:pt>
                <c:pt idx="7938">
                  <c:v>79.38</c:v>
                </c:pt>
                <c:pt idx="7939">
                  <c:v>79.39</c:v>
                </c:pt>
                <c:pt idx="7940">
                  <c:v>79.400000000000006</c:v>
                </c:pt>
                <c:pt idx="7941">
                  <c:v>79.41</c:v>
                </c:pt>
                <c:pt idx="7942">
                  <c:v>79.42</c:v>
                </c:pt>
                <c:pt idx="7943">
                  <c:v>79.430000000000007</c:v>
                </c:pt>
                <c:pt idx="7944">
                  <c:v>79.44</c:v>
                </c:pt>
                <c:pt idx="7945">
                  <c:v>79.45</c:v>
                </c:pt>
                <c:pt idx="7946">
                  <c:v>79.460000000000008</c:v>
                </c:pt>
                <c:pt idx="7947">
                  <c:v>79.47</c:v>
                </c:pt>
                <c:pt idx="7948">
                  <c:v>79.48</c:v>
                </c:pt>
                <c:pt idx="7949">
                  <c:v>79.489999999999995</c:v>
                </c:pt>
                <c:pt idx="7950">
                  <c:v>79.5</c:v>
                </c:pt>
                <c:pt idx="7951">
                  <c:v>79.510000000000005</c:v>
                </c:pt>
                <c:pt idx="7952">
                  <c:v>79.52</c:v>
                </c:pt>
                <c:pt idx="7953">
                  <c:v>79.53</c:v>
                </c:pt>
                <c:pt idx="7954">
                  <c:v>79.540000000000006</c:v>
                </c:pt>
                <c:pt idx="7955">
                  <c:v>79.55</c:v>
                </c:pt>
                <c:pt idx="7956">
                  <c:v>79.56</c:v>
                </c:pt>
                <c:pt idx="7957">
                  <c:v>79.570000000000007</c:v>
                </c:pt>
                <c:pt idx="7958">
                  <c:v>79.58</c:v>
                </c:pt>
                <c:pt idx="7959">
                  <c:v>79.59</c:v>
                </c:pt>
                <c:pt idx="7960">
                  <c:v>79.600000000000009</c:v>
                </c:pt>
                <c:pt idx="7961">
                  <c:v>79.61</c:v>
                </c:pt>
                <c:pt idx="7962">
                  <c:v>79.62</c:v>
                </c:pt>
                <c:pt idx="7963">
                  <c:v>79.63</c:v>
                </c:pt>
                <c:pt idx="7964">
                  <c:v>79.64</c:v>
                </c:pt>
                <c:pt idx="7965">
                  <c:v>79.650000000000006</c:v>
                </c:pt>
                <c:pt idx="7966">
                  <c:v>79.66</c:v>
                </c:pt>
                <c:pt idx="7967">
                  <c:v>79.67</c:v>
                </c:pt>
                <c:pt idx="7968">
                  <c:v>79.680000000000007</c:v>
                </c:pt>
                <c:pt idx="7969">
                  <c:v>79.69</c:v>
                </c:pt>
                <c:pt idx="7970">
                  <c:v>79.7</c:v>
                </c:pt>
                <c:pt idx="7971">
                  <c:v>79.710000000000008</c:v>
                </c:pt>
                <c:pt idx="7972">
                  <c:v>79.72</c:v>
                </c:pt>
                <c:pt idx="7973">
                  <c:v>79.73</c:v>
                </c:pt>
                <c:pt idx="7974">
                  <c:v>79.739999999999995</c:v>
                </c:pt>
                <c:pt idx="7975">
                  <c:v>79.75</c:v>
                </c:pt>
                <c:pt idx="7976">
                  <c:v>79.760000000000005</c:v>
                </c:pt>
                <c:pt idx="7977">
                  <c:v>79.77</c:v>
                </c:pt>
                <c:pt idx="7978">
                  <c:v>79.78</c:v>
                </c:pt>
                <c:pt idx="7979">
                  <c:v>79.790000000000006</c:v>
                </c:pt>
                <c:pt idx="7980">
                  <c:v>79.8</c:v>
                </c:pt>
                <c:pt idx="7981">
                  <c:v>79.81</c:v>
                </c:pt>
                <c:pt idx="7982">
                  <c:v>79.820000000000007</c:v>
                </c:pt>
                <c:pt idx="7983">
                  <c:v>79.83</c:v>
                </c:pt>
                <c:pt idx="7984">
                  <c:v>79.84</c:v>
                </c:pt>
                <c:pt idx="7985">
                  <c:v>79.850000000000009</c:v>
                </c:pt>
                <c:pt idx="7986">
                  <c:v>79.86</c:v>
                </c:pt>
                <c:pt idx="7987">
                  <c:v>79.87</c:v>
                </c:pt>
                <c:pt idx="7988">
                  <c:v>79.88</c:v>
                </c:pt>
                <c:pt idx="7989">
                  <c:v>79.89</c:v>
                </c:pt>
                <c:pt idx="7990">
                  <c:v>79.900000000000006</c:v>
                </c:pt>
                <c:pt idx="7991">
                  <c:v>79.91</c:v>
                </c:pt>
                <c:pt idx="7992">
                  <c:v>79.92</c:v>
                </c:pt>
                <c:pt idx="7993">
                  <c:v>79.930000000000007</c:v>
                </c:pt>
                <c:pt idx="7994">
                  <c:v>79.94</c:v>
                </c:pt>
                <c:pt idx="7995">
                  <c:v>79.95</c:v>
                </c:pt>
                <c:pt idx="7996">
                  <c:v>79.960000000000008</c:v>
                </c:pt>
                <c:pt idx="7997">
                  <c:v>79.97</c:v>
                </c:pt>
                <c:pt idx="7998">
                  <c:v>79.98</c:v>
                </c:pt>
                <c:pt idx="7999">
                  <c:v>79.989999999999995</c:v>
                </c:pt>
                <c:pt idx="8000">
                  <c:v>80</c:v>
                </c:pt>
                <c:pt idx="8001">
                  <c:v>80.010000000000005</c:v>
                </c:pt>
                <c:pt idx="8002">
                  <c:v>80.02</c:v>
                </c:pt>
                <c:pt idx="8003">
                  <c:v>80.03</c:v>
                </c:pt>
                <c:pt idx="8004">
                  <c:v>80.040000000000006</c:v>
                </c:pt>
                <c:pt idx="8005">
                  <c:v>80.05</c:v>
                </c:pt>
                <c:pt idx="8006">
                  <c:v>80.06</c:v>
                </c:pt>
                <c:pt idx="8007">
                  <c:v>80.070000000000007</c:v>
                </c:pt>
                <c:pt idx="8008">
                  <c:v>80.08</c:v>
                </c:pt>
                <c:pt idx="8009">
                  <c:v>80.09</c:v>
                </c:pt>
                <c:pt idx="8010">
                  <c:v>80.100000000000009</c:v>
                </c:pt>
                <c:pt idx="8011">
                  <c:v>80.11</c:v>
                </c:pt>
                <c:pt idx="8012">
                  <c:v>80.12</c:v>
                </c:pt>
                <c:pt idx="8013">
                  <c:v>80.13</c:v>
                </c:pt>
                <c:pt idx="8014">
                  <c:v>80.14</c:v>
                </c:pt>
                <c:pt idx="8015">
                  <c:v>80.150000000000006</c:v>
                </c:pt>
                <c:pt idx="8016">
                  <c:v>80.16</c:v>
                </c:pt>
                <c:pt idx="8017">
                  <c:v>80.17</c:v>
                </c:pt>
                <c:pt idx="8018">
                  <c:v>80.180000000000007</c:v>
                </c:pt>
                <c:pt idx="8019">
                  <c:v>80.19</c:v>
                </c:pt>
                <c:pt idx="8020">
                  <c:v>80.2</c:v>
                </c:pt>
                <c:pt idx="8021">
                  <c:v>80.210000000000008</c:v>
                </c:pt>
                <c:pt idx="8022">
                  <c:v>80.22</c:v>
                </c:pt>
                <c:pt idx="8023">
                  <c:v>80.23</c:v>
                </c:pt>
                <c:pt idx="8024">
                  <c:v>80.239999999999995</c:v>
                </c:pt>
                <c:pt idx="8025">
                  <c:v>80.25</c:v>
                </c:pt>
                <c:pt idx="8026">
                  <c:v>80.260000000000005</c:v>
                </c:pt>
                <c:pt idx="8027">
                  <c:v>80.27</c:v>
                </c:pt>
                <c:pt idx="8028">
                  <c:v>80.28</c:v>
                </c:pt>
                <c:pt idx="8029">
                  <c:v>80.290000000000006</c:v>
                </c:pt>
                <c:pt idx="8030">
                  <c:v>80.3</c:v>
                </c:pt>
                <c:pt idx="8031">
                  <c:v>80.31</c:v>
                </c:pt>
                <c:pt idx="8032">
                  <c:v>80.320000000000007</c:v>
                </c:pt>
                <c:pt idx="8033">
                  <c:v>80.33</c:v>
                </c:pt>
                <c:pt idx="8034">
                  <c:v>80.34</c:v>
                </c:pt>
                <c:pt idx="8035">
                  <c:v>80.350000000000009</c:v>
                </c:pt>
                <c:pt idx="8036">
                  <c:v>80.36</c:v>
                </c:pt>
                <c:pt idx="8037">
                  <c:v>80.37</c:v>
                </c:pt>
                <c:pt idx="8038">
                  <c:v>80.38</c:v>
                </c:pt>
                <c:pt idx="8039">
                  <c:v>80.39</c:v>
                </c:pt>
                <c:pt idx="8040">
                  <c:v>80.400000000000006</c:v>
                </c:pt>
                <c:pt idx="8041">
                  <c:v>80.41</c:v>
                </c:pt>
                <c:pt idx="8042">
                  <c:v>80.42</c:v>
                </c:pt>
                <c:pt idx="8043">
                  <c:v>80.430000000000007</c:v>
                </c:pt>
                <c:pt idx="8044">
                  <c:v>80.44</c:v>
                </c:pt>
                <c:pt idx="8045">
                  <c:v>80.45</c:v>
                </c:pt>
                <c:pt idx="8046">
                  <c:v>80.460000000000008</c:v>
                </c:pt>
                <c:pt idx="8047">
                  <c:v>80.47</c:v>
                </c:pt>
                <c:pt idx="8048">
                  <c:v>80.48</c:v>
                </c:pt>
                <c:pt idx="8049">
                  <c:v>80.489999999999995</c:v>
                </c:pt>
                <c:pt idx="8050">
                  <c:v>80.5</c:v>
                </c:pt>
                <c:pt idx="8051">
                  <c:v>80.510000000000005</c:v>
                </c:pt>
                <c:pt idx="8052">
                  <c:v>80.52</c:v>
                </c:pt>
                <c:pt idx="8053">
                  <c:v>80.53</c:v>
                </c:pt>
                <c:pt idx="8054">
                  <c:v>80.540000000000006</c:v>
                </c:pt>
                <c:pt idx="8055">
                  <c:v>80.55</c:v>
                </c:pt>
                <c:pt idx="8056">
                  <c:v>80.56</c:v>
                </c:pt>
                <c:pt idx="8057">
                  <c:v>80.570000000000007</c:v>
                </c:pt>
                <c:pt idx="8058">
                  <c:v>80.58</c:v>
                </c:pt>
                <c:pt idx="8059">
                  <c:v>80.59</c:v>
                </c:pt>
                <c:pt idx="8060">
                  <c:v>80.600000000000009</c:v>
                </c:pt>
                <c:pt idx="8061">
                  <c:v>80.61</c:v>
                </c:pt>
                <c:pt idx="8062">
                  <c:v>80.62</c:v>
                </c:pt>
                <c:pt idx="8063">
                  <c:v>80.63</c:v>
                </c:pt>
                <c:pt idx="8064">
                  <c:v>80.64</c:v>
                </c:pt>
                <c:pt idx="8065">
                  <c:v>80.650000000000006</c:v>
                </c:pt>
                <c:pt idx="8066">
                  <c:v>80.66</c:v>
                </c:pt>
                <c:pt idx="8067">
                  <c:v>80.67</c:v>
                </c:pt>
                <c:pt idx="8068">
                  <c:v>80.680000000000007</c:v>
                </c:pt>
                <c:pt idx="8069">
                  <c:v>80.69</c:v>
                </c:pt>
                <c:pt idx="8070">
                  <c:v>80.7</c:v>
                </c:pt>
                <c:pt idx="8071">
                  <c:v>80.710000000000008</c:v>
                </c:pt>
                <c:pt idx="8072">
                  <c:v>80.72</c:v>
                </c:pt>
                <c:pt idx="8073">
                  <c:v>80.73</c:v>
                </c:pt>
                <c:pt idx="8074">
                  <c:v>80.739999999999995</c:v>
                </c:pt>
                <c:pt idx="8075">
                  <c:v>80.75</c:v>
                </c:pt>
                <c:pt idx="8076">
                  <c:v>80.760000000000005</c:v>
                </c:pt>
                <c:pt idx="8077">
                  <c:v>80.77</c:v>
                </c:pt>
                <c:pt idx="8078">
                  <c:v>80.78</c:v>
                </c:pt>
                <c:pt idx="8079">
                  <c:v>80.790000000000006</c:v>
                </c:pt>
                <c:pt idx="8080">
                  <c:v>80.8</c:v>
                </c:pt>
                <c:pt idx="8081">
                  <c:v>80.81</c:v>
                </c:pt>
                <c:pt idx="8082">
                  <c:v>80.820000000000007</c:v>
                </c:pt>
                <c:pt idx="8083">
                  <c:v>80.83</c:v>
                </c:pt>
                <c:pt idx="8084">
                  <c:v>80.84</c:v>
                </c:pt>
                <c:pt idx="8085">
                  <c:v>80.850000000000009</c:v>
                </c:pt>
                <c:pt idx="8086">
                  <c:v>80.86</c:v>
                </c:pt>
                <c:pt idx="8087">
                  <c:v>80.87</c:v>
                </c:pt>
                <c:pt idx="8088">
                  <c:v>80.88</c:v>
                </c:pt>
                <c:pt idx="8089">
                  <c:v>80.89</c:v>
                </c:pt>
                <c:pt idx="8090">
                  <c:v>80.900000000000006</c:v>
                </c:pt>
                <c:pt idx="8091">
                  <c:v>80.91</c:v>
                </c:pt>
                <c:pt idx="8092">
                  <c:v>80.92</c:v>
                </c:pt>
                <c:pt idx="8093">
                  <c:v>80.930000000000007</c:v>
                </c:pt>
                <c:pt idx="8094">
                  <c:v>80.94</c:v>
                </c:pt>
                <c:pt idx="8095">
                  <c:v>80.95</c:v>
                </c:pt>
                <c:pt idx="8096">
                  <c:v>80.960000000000008</c:v>
                </c:pt>
                <c:pt idx="8097">
                  <c:v>80.97</c:v>
                </c:pt>
                <c:pt idx="8098">
                  <c:v>80.98</c:v>
                </c:pt>
                <c:pt idx="8099">
                  <c:v>80.989999999999995</c:v>
                </c:pt>
                <c:pt idx="8100">
                  <c:v>81</c:v>
                </c:pt>
                <c:pt idx="8101">
                  <c:v>81.010000000000005</c:v>
                </c:pt>
                <c:pt idx="8102">
                  <c:v>81.02</c:v>
                </c:pt>
                <c:pt idx="8103">
                  <c:v>81.03</c:v>
                </c:pt>
                <c:pt idx="8104">
                  <c:v>81.040000000000006</c:v>
                </c:pt>
                <c:pt idx="8105">
                  <c:v>81.05</c:v>
                </c:pt>
                <c:pt idx="8106">
                  <c:v>81.06</c:v>
                </c:pt>
                <c:pt idx="8107">
                  <c:v>81.070000000000007</c:v>
                </c:pt>
                <c:pt idx="8108">
                  <c:v>81.08</c:v>
                </c:pt>
                <c:pt idx="8109">
                  <c:v>81.09</c:v>
                </c:pt>
                <c:pt idx="8110">
                  <c:v>81.100000000000009</c:v>
                </c:pt>
                <c:pt idx="8111">
                  <c:v>81.11</c:v>
                </c:pt>
                <c:pt idx="8112">
                  <c:v>81.12</c:v>
                </c:pt>
                <c:pt idx="8113">
                  <c:v>81.13</c:v>
                </c:pt>
                <c:pt idx="8114">
                  <c:v>81.14</c:v>
                </c:pt>
                <c:pt idx="8115">
                  <c:v>81.150000000000006</c:v>
                </c:pt>
                <c:pt idx="8116">
                  <c:v>81.16</c:v>
                </c:pt>
                <c:pt idx="8117">
                  <c:v>81.17</c:v>
                </c:pt>
                <c:pt idx="8118">
                  <c:v>81.180000000000007</c:v>
                </c:pt>
                <c:pt idx="8119">
                  <c:v>81.19</c:v>
                </c:pt>
                <c:pt idx="8120">
                  <c:v>81.2</c:v>
                </c:pt>
                <c:pt idx="8121">
                  <c:v>81.210000000000008</c:v>
                </c:pt>
                <c:pt idx="8122">
                  <c:v>81.22</c:v>
                </c:pt>
                <c:pt idx="8123">
                  <c:v>81.23</c:v>
                </c:pt>
                <c:pt idx="8124">
                  <c:v>81.239999999999995</c:v>
                </c:pt>
                <c:pt idx="8125">
                  <c:v>81.25</c:v>
                </c:pt>
                <c:pt idx="8126">
                  <c:v>81.260000000000005</c:v>
                </c:pt>
                <c:pt idx="8127">
                  <c:v>81.27</c:v>
                </c:pt>
                <c:pt idx="8128">
                  <c:v>81.28</c:v>
                </c:pt>
                <c:pt idx="8129">
                  <c:v>81.290000000000006</c:v>
                </c:pt>
                <c:pt idx="8130">
                  <c:v>81.3</c:v>
                </c:pt>
                <c:pt idx="8131">
                  <c:v>81.31</c:v>
                </c:pt>
                <c:pt idx="8132">
                  <c:v>81.320000000000007</c:v>
                </c:pt>
                <c:pt idx="8133">
                  <c:v>81.33</c:v>
                </c:pt>
                <c:pt idx="8134">
                  <c:v>81.34</c:v>
                </c:pt>
                <c:pt idx="8135">
                  <c:v>81.350000000000009</c:v>
                </c:pt>
                <c:pt idx="8136">
                  <c:v>81.36</c:v>
                </c:pt>
                <c:pt idx="8137">
                  <c:v>81.37</c:v>
                </c:pt>
                <c:pt idx="8138">
                  <c:v>81.38</c:v>
                </c:pt>
                <c:pt idx="8139">
                  <c:v>81.39</c:v>
                </c:pt>
                <c:pt idx="8140">
                  <c:v>81.400000000000006</c:v>
                </c:pt>
                <c:pt idx="8141">
                  <c:v>81.41</c:v>
                </c:pt>
                <c:pt idx="8142">
                  <c:v>81.42</c:v>
                </c:pt>
                <c:pt idx="8143">
                  <c:v>81.430000000000007</c:v>
                </c:pt>
                <c:pt idx="8144">
                  <c:v>81.44</c:v>
                </c:pt>
                <c:pt idx="8145">
                  <c:v>81.45</c:v>
                </c:pt>
                <c:pt idx="8146">
                  <c:v>81.460000000000008</c:v>
                </c:pt>
                <c:pt idx="8147">
                  <c:v>81.47</c:v>
                </c:pt>
                <c:pt idx="8148">
                  <c:v>81.48</c:v>
                </c:pt>
                <c:pt idx="8149">
                  <c:v>81.489999999999995</c:v>
                </c:pt>
                <c:pt idx="8150">
                  <c:v>81.5</c:v>
                </c:pt>
                <c:pt idx="8151">
                  <c:v>81.510000000000005</c:v>
                </c:pt>
                <c:pt idx="8152">
                  <c:v>81.52</c:v>
                </c:pt>
                <c:pt idx="8153">
                  <c:v>81.53</c:v>
                </c:pt>
                <c:pt idx="8154">
                  <c:v>81.540000000000006</c:v>
                </c:pt>
                <c:pt idx="8155">
                  <c:v>81.55</c:v>
                </c:pt>
                <c:pt idx="8156">
                  <c:v>81.56</c:v>
                </c:pt>
                <c:pt idx="8157">
                  <c:v>81.570000000000007</c:v>
                </c:pt>
                <c:pt idx="8158">
                  <c:v>81.58</c:v>
                </c:pt>
                <c:pt idx="8159">
                  <c:v>81.59</c:v>
                </c:pt>
                <c:pt idx="8160">
                  <c:v>81.600000000000009</c:v>
                </c:pt>
                <c:pt idx="8161">
                  <c:v>81.61</c:v>
                </c:pt>
                <c:pt idx="8162">
                  <c:v>81.62</c:v>
                </c:pt>
                <c:pt idx="8163">
                  <c:v>81.63</c:v>
                </c:pt>
                <c:pt idx="8164">
                  <c:v>81.64</c:v>
                </c:pt>
                <c:pt idx="8165">
                  <c:v>81.650000000000006</c:v>
                </c:pt>
                <c:pt idx="8166">
                  <c:v>81.66</c:v>
                </c:pt>
                <c:pt idx="8167">
                  <c:v>81.67</c:v>
                </c:pt>
                <c:pt idx="8168">
                  <c:v>81.680000000000007</c:v>
                </c:pt>
                <c:pt idx="8169">
                  <c:v>81.69</c:v>
                </c:pt>
                <c:pt idx="8170">
                  <c:v>81.7</c:v>
                </c:pt>
                <c:pt idx="8171">
                  <c:v>81.710000000000008</c:v>
                </c:pt>
                <c:pt idx="8172">
                  <c:v>81.72</c:v>
                </c:pt>
                <c:pt idx="8173">
                  <c:v>81.73</c:v>
                </c:pt>
                <c:pt idx="8174">
                  <c:v>81.739999999999995</c:v>
                </c:pt>
                <c:pt idx="8175">
                  <c:v>81.75</c:v>
                </c:pt>
                <c:pt idx="8176">
                  <c:v>81.760000000000005</c:v>
                </c:pt>
                <c:pt idx="8177">
                  <c:v>81.77</c:v>
                </c:pt>
                <c:pt idx="8178">
                  <c:v>81.78</c:v>
                </c:pt>
                <c:pt idx="8179">
                  <c:v>81.790000000000006</c:v>
                </c:pt>
                <c:pt idx="8180">
                  <c:v>81.8</c:v>
                </c:pt>
                <c:pt idx="8181">
                  <c:v>81.81</c:v>
                </c:pt>
                <c:pt idx="8182">
                  <c:v>81.820000000000007</c:v>
                </c:pt>
                <c:pt idx="8183">
                  <c:v>81.83</c:v>
                </c:pt>
                <c:pt idx="8184">
                  <c:v>81.84</c:v>
                </c:pt>
                <c:pt idx="8185">
                  <c:v>81.850000000000009</c:v>
                </c:pt>
                <c:pt idx="8186">
                  <c:v>81.86</c:v>
                </c:pt>
                <c:pt idx="8187">
                  <c:v>81.87</c:v>
                </c:pt>
                <c:pt idx="8188">
                  <c:v>81.88</c:v>
                </c:pt>
                <c:pt idx="8189">
                  <c:v>81.89</c:v>
                </c:pt>
                <c:pt idx="8190">
                  <c:v>81.900000000000006</c:v>
                </c:pt>
                <c:pt idx="8191">
                  <c:v>81.91</c:v>
                </c:pt>
                <c:pt idx="8192">
                  <c:v>81.92</c:v>
                </c:pt>
                <c:pt idx="8193">
                  <c:v>81.93</c:v>
                </c:pt>
                <c:pt idx="8194">
                  <c:v>81.94</c:v>
                </c:pt>
                <c:pt idx="8195">
                  <c:v>81.95</c:v>
                </c:pt>
                <c:pt idx="8196">
                  <c:v>81.960000000000008</c:v>
                </c:pt>
                <c:pt idx="8197">
                  <c:v>81.97</c:v>
                </c:pt>
                <c:pt idx="8198">
                  <c:v>81.98</c:v>
                </c:pt>
                <c:pt idx="8199">
                  <c:v>81.99</c:v>
                </c:pt>
                <c:pt idx="8200">
                  <c:v>82</c:v>
                </c:pt>
                <c:pt idx="8201">
                  <c:v>82.01</c:v>
                </c:pt>
                <c:pt idx="8202">
                  <c:v>82.02</c:v>
                </c:pt>
                <c:pt idx="8203">
                  <c:v>82.03</c:v>
                </c:pt>
                <c:pt idx="8204">
                  <c:v>82.04</c:v>
                </c:pt>
                <c:pt idx="8205">
                  <c:v>82.05</c:v>
                </c:pt>
                <c:pt idx="8206">
                  <c:v>82.06</c:v>
                </c:pt>
                <c:pt idx="8207">
                  <c:v>82.070000000000007</c:v>
                </c:pt>
                <c:pt idx="8208">
                  <c:v>82.08</c:v>
                </c:pt>
                <c:pt idx="8209">
                  <c:v>82.09</c:v>
                </c:pt>
                <c:pt idx="8210">
                  <c:v>82.100000000000009</c:v>
                </c:pt>
                <c:pt idx="8211">
                  <c:v>82.11</c:v>
                </c:pt>
                <c:pt idx="8212">
                  <c:v>82.12</c:v>
                </c:pt>
                <c:pt idx="8213">
                  <c:v>82.13</c:v>
                </c:pt>
                <c:pt idx="8214">
                  <c:v>82.14</c:v>
                </c:pt>
                <c:pt idx="8215">
                  <c:v>82.15</c:v>
                </c:pt>
                <c:pt idx="8216">
                  <c:v>82.16</c:v>
                </c:pt>
                <c:pt idx="8217">
                  <c:v>82.17</c:v>
                </c:pt>
                <c:pt idx="8218">
                  <c:v>82.18</c:v>
                </c:pt>
                <c:pt idx="8219">
                  <c:v>82.19</c:v>
                </c:pt>
                <c:pt idx="8220">
                  <c:v>82.2</c:v>
                </c:pt>
                <c:pt idx="8221">
                  <c:v>82.210000000000008</c:v>
                </c:pt>
                <c:pt idx="8222">
                  <c:v>82.22</c:v>
                </c:pt>
                <c:pt idx="8223">
                  <c:v>82.23</c:v>
                </c:pt>
                <c:pt idx="8224">
                  <c:v>82.24</c:v>
                </c:pt>
                <c:pt idx="8225">
                  <c:v>82.25</c:v>
                </c:pt>
                <c:pt idx="8226">
                  <c:v>82.26</c:v>
                </c:pt>
                <c:pt idx="8227">
                  <c:v>82.27</c:v>
                </c:pt>
                <c:pt idx="8228">
                  <c:v>82.28</c:v>
                </c:pt>
                <c:pt idx="8229">
                  <c:v>82.29</c:v>
                </c:pt>
                <c:pt idx="8230">
                  <c:v>82.3</c:v>
                </c:pt>
                <c:pt idx="8231">
                  <c:v>82.31</c:v>
                </c:pt>
                <c:pt idx="8232">
                  <c:v>82.320000000000007</c:v>
                </c:pt>
                <c:pt idx="8233">
                  <c:v>82.33</c:v>
                </c:pt>
                <c:pt idx="8234">
                  <c:v>82.34</c:v>
                </c:pt>
                <c:pt idx="8235">
                  <c:v>82.350000000000009</c:v>
                </c:pt>
                <c:pt idx="8236">
                  <c:v>82.36</c:v>
                </c:pt>
                <c:pt idx="8237">
                  <c:v>82.37</c:v>
                </c:pt>
                <c:pt idx="8238">
                  <c:v>82.38</c:v>
                </c:pt>
                <c:pt idx="8239">
                  <c:v>82.39</c:v>
                </c:pt>
                <c:pt idx="8240">
                  <c:v>82.4</c:v>
                </c:pt>
                <c:pt idx="8241">
                  <c:v>82.41</c:v>
                </c:pt>
                <c:pt idx="8242">
                  <c:v>82.42</c:v>
                </c:pt>
                <c:pt idx="8243">
                  <c:v>82.43</c:v>
                </c:pt>
                <c:pt idx="8244">
                  <c:v>82.44</c:v>
                </c:pt>
                <c:pt idx="8245">
                  <c:v>82.45</c:v>
                </c:pt>
                <c:pt idx="8246">
                  <c:v>82.460000000000008</c:v>
                </c:pt>
                <c:pt idx="8247">
                  <c:v>82.47</c:v>
                </c:pt>
                <c:pt idx="8248">
                  <c:v>82.48</c:v>
                </c:pt>
                <c:pt idx="8249">
                  <c:v>82.49</c:v>
                </c:pt>
                <c:pt idx="8250">
                  <c:v>82.5</c:v>
                </c:pt>
                <c:pt idx="8251">
                  <c:v>82.51</c:v>
                </c:pt>
                <c:pt idx="8252">
                  <c:v>82.52</c:v>
                </c:pt>
                <c:pt idx="8253">
                  <c:v>82.53</c:v>
                </c:pt>
                <c:pt idx="8254">
                  <c:v>82.54</c:v>
                </c:pt>
                <c:pt idx="8255">
                  <c:v>82.55</c:v>
                </c:pt>
                <c:pt idx="8256">
                  <c:v>82.56</c:v>
                </c:pt>
                <c:pt idx="8257">
                  <c:v>82.570000000000007</c:v>
                </c:pt>
                <c:pt idx="8258">
                  <c:v>82.58</c:v>
                </c:pt>
                <c:pt idx="8259">
                  <c:v>82.59</c:v>
                </c:pt>
                <c:pt idx="8260">
                  <c:v>82.600000000000009</c:v>
                </c:pt>
                <c:pt idx="8261">
                  <c:v>82.61</c:v>
                </c:pt>
                <c:pt idx="8262">
                  <c:v>82.62</c:v>
                </c:pt>
                <c:pt idx="8263">
                  <c:v>82.63</c:v>
                </c:pt>
                <c:pt idx="8264">
                  <c:v>82.64</c:v>
                </c:pt>
                <c:pt idx="8265">
                  <c:v>82.65</c:v>
                </c:pt>
                <c:pt idx="8266">
                  <c:v>82.66</c:v>
                </c:pt>
                <c:pt idx="8267">
                  <c:v>82.67</c:v>
                </c:pt>
                <c:pt idx="8268">
                  <c:v>82.68</c:v>
                </c:pt>
                <c:pt idx="8269">
                  <c:v>82.69</c:v>
                </c:pt>
                <c:pt idx="8270">
                  <c:v>82.7</c:v>
                </c:pt>
                <c:pt idx="8271">
                  <c:v>82.710000000000008</c:v>
                </c:pt>
                <c:pt idx="8272">
                  <c:v>82.72</c:v>
                </c:pt>
                <c:pt idx="8273">
                  <c:v>82.73</c:v>
                </c:pt>
                <c:pt idx="8274">
                  <c:v>82.74</c:v>
                </c:pt>
                <c:pt idx="8275">
                  <c:v>82.75</c:v>
                </c:pt>
                <c:pt idx="8276">
                  <c:v>82.76</c:v>
                </c:pt>
                <c:pt idx="8277">
                  <c:v>82.77</c:v>
                </c:pt>
                <c:pt idx="8278">
                  <c:v>82.78</c:v>
                </c:pt>
                <c:pt idx="8279">
                  <c:v>82.79</c:v>
                </c:pt>
                <c:pt idx="8280">
                  <c:v>82.8</c:v>
                </c:pt>
                <c:pt idx="8281">
                  <c:v>82.81</c:v>
                </c:pt>
                <c:pt idx="8282">
                  <c:v>82.820000000000007</c:v>
                </c:pt>
                <c:pt idx="8283">
                  <c:v>82.83</c:v>
                </c:pt>
                <c:pt idx="8284">
                  <c:v>82.84</c:v>
                </c:pt>
                <c:pt idx="8285">
                  <c:v>82.850000000000009</c:v>
                </c:pt>
                <c:pt idx="8286">
                  <c:v>82.86</c:v>
                </c:pt>
                <c:pt idx="8287">
                  <c:v>82.87</c:v>
                </c:pt>
                <c:pt idx="8288">
                  <c:v>82.88</c:v>
                </c:pt>
                <c:pt idx="8289">
                  <c:v>82.89</c:v>
                </c:pt>
                <c:pt idx="8290">
                  <c:v>82.9</c:v>
                </c:pt>
                <c:pt idx="8291">
                  <c:v>82.91</c:v>
                </c:pt>
                <c:pt idx="8292">
                  <c:v>82.92</c:v>
                </c:pt>
                <c:pt idx="8293">
                  <c:v>82.93</c:v>
                </c:pt>
                <c:pt idx="8294">
                  <c:v>82.94</c:v>
                </c:pt>
                <c:pt idx="8295">
                  <c:v>82.95</c:v>
                </c:pt>
                <c:pt idx="8296">
                  <c:v>82.960000000000008</c:v>
                </c:pt>
                <c:pt idx="8297">
                  <c:v>82.97</c:v>
                </c:pt>
                <c:pt idx="8298">
                  <c:v>82.98</c:v>
                </c:pt>
                <c:pt idx="8299">
                  <c:v>82.99</c:v>
                </c:pt>
                <c:pt idx="8300">
                  <c:v>83</c:v>
                </c:pt>
                <c:pt idx="8301">
                  <c:v>83.01</c:v>
                </c:pt>
                <c:pt idx="8302">
                  <c:v>83.02</c:v>
                </c:pt>
                <c:pt idx="8303">
                  <c:v>83.03</c:v>
                </c:pt>
                <c:pt idx="8304">
                  <c:v>83.04</c:v>
                </c:pt>
                <c:pt idx="8305">
                  <c:v>83.05</c:v>
                </c:pt>
                <c:pt idx="8306">
                  <c:v>83.06</c:v>
                </c:pt>
                <c:pt idx="8307">
                  <c:v>83.070000000000007</c:v>
                </c:pt>
                <c:pt idx="8308">
                  <c:v>83.08</c:v>
                </c:pt>
                <c:pt idx="8309">
                  <c:v>83.09</c:v>
                </c:pt>
                <c:pt idx="8310">
                  <c:v>83.100000000000009</c:v>
                </c:pt>
                <c:pt idx="8311">
                  <c:v>83.11</c:v>
                </c:pt>
                <c:pt idx="8312">
                  <c:v>83.12</c:v>
                </c:pt>
                <c:pt idx="8313">
                  <c:v>83.13</c:v>
                </c:pt>
                <c:pt idx="8314">
                  <c:v>83.14</c:v>
                </c:pt>
                <c:pt idx="8315">
                  <c:v>83.15</c:v>
                </c:pt>
                <c:pt idx="8316">
                  <c:v>83.16</c:v>
                </c:pt>
                <c:pt idx="8317">
                  <c:v>83.17</c:v>
                </c:pt>
                <c:pt idx="8318">
                  <c:v>83.18</c:v>
                </c:pt>
                <c:pt idx="8319">
                  <c:v>83.19</c:v>
                </c:pt>
                <c:pt idx="8320">
                  <c:v>83.2</c:v>
                </c:pt>
                <c:pt idx="8321">
                  <c:v>83.210000000000008</c:v>
                </c:pt>
                <c:pt idx="8322">
                  <c:v>83.22</c:v>
                </c:pt>
                <c:pt idx="8323">
                  <c:v>83.23</c:v>
                </c:pt>
                <c:pt idx="8324">
                  <c:v>83.24</c:v>
                </c:pt>
                <c:pt idx="8325">
                  <c:v>83.25</c:v>
                </c:pt>
                <c:pt idx="8326">
                  <c:v>83.26</c:v>
                </c:pt>
                <c:pt idx="8327">
                  <c:v>83.27</c:v>
                </c:pt>
                <c:pt idx="8328">
                  <c:v>83.28</c:v>
                </c:pt>
                <c:pt idx="8329">
                  <c:v>83.29</c:v>
                </c:pt>
                <c:pt idx="8330">
                  <c:v>83.3</c:v>
                </c:pt>
                <c:pt idx="8331">
                  <c:v>83.31</c:v>
                </c:pt>
                <c:pt idx="8332">
                  <c:v>83.320000000000007</c:v>
                </c:pt>
                <c:pt idx="8333">
                  <c:v>83.33</c:v>
                </c:pt>
                <c:pt idx="8334">
                  <c:v>83.34</c:v>
                </c:pt>
                <c:pt idx="8335">
                  <c:v>83.350000000000009</c:v>
                </c:pt>
                <c:pt idx="8336">
                  <c:v>83.36</c:v>
                </c:pt>
                <c:pt idx="8337">
                  <c:v>83.37</c:v>
                </c:pt>
                <c:pt idx="8338">
                  <c:v>83.38</c:v>
                </c:pt>
                <c:pt idx="8339">
                  <c:v>83.39</c:v>
                </c:pt>
                <c:pt idx="8340">
                  <c:v>83.4</c:v>
                </c:pt>
                <c:pt idx="8341">
                  <c:v>83.41</c:v>
                </c:pt>
                <c:pt idx="8342">
                  <c:v>83.42</c:v>
                </c:pt>
                <c:pt idx="8343">
                  <c:v>83.43</c:v>
                </c:pt>
                <c:pt idx="8344">
                  <c:v>83.44</c:v>
                </c:pt>
                <c:pt idx="8345">
                  <c:v>83.45</c:v>
                </c:pt>
                <c:pt idx="8346">
                  <c:v>83.460000000000008</c:v>
                </c:pt>
                <c:pt idx="8347">
                  <c:v>83.47</c:v>
                </c:pt>
                <c:pt idx="8348">
                  <c:v>83.48</c:v>
                </c:pt>
                <c:pt idx="8349">
                  <c:v>83.49</c:v>
                </c:pt>
                <c:pt idx="8350">
                  <c:v>83.5</c:v>
                </c:pt>
                <c:pt idx="8351">
                  <c:v>83.51</c:v>
                </c:pt>
                <c:pt idx="8352">
                  <c:v>83.52</c:v>
                </c:pt>
                <c:pt idx="8353">
                  <c:v>83.53</c:v>
                </c:pt>
                <c:pt idx="8354">
                  <c:v>83.54</c:v>
                </c:pt>
                <c:pt idx="8355">
                  <c:v>83.55</c:v>
                </c:pt>
                <c:pt idx="8356">
                  <c:v>83.56</c:v>
                </c:pt>
                <c:pt idx="8357">
                  <c:v>83.570000000000007</c:v>
                </c:pt>
                <c:pt idx="8358">
                  <c:v>83.58</c:v>
                </c:pt>
                <c:pt idx="8359">
                  <c:v>83.59</c:v>
                </c:pt>
                <c:pt idx="8360">
                  <c:v>83.600000000000009</c:v>
                </c:pt>
                <c:pt idx="8361">
                  <c:v>83.61</c:v>
                </c:pt>
                <c:pt idx="8362">
                  <c:v>83.62</c:v>
                </c:pt>
                <c:pt idx="8363">
                  <c:v>83.63</c:v>
                </c:pt>
                <c:pt idx="8364">
                  <c:v>83.64</c:v>
                </c:pt>
                <c:pt idx="8365">
                  <c:v>83.65</c:v>
                </c:pt>
                <c:pt idx="8366">
                  <c:v>83.66</c:v>
                </c:pt>
                <c:pt idx="8367">
                  <c:v>83.67</c:v>
                </c:pt>
                <c:pt idx="8368">
                  <c:v>83.68</c:v>
                </c:pt>
                <c:pt idx="8369">
                  <c:v>83.69</c:v>
                </c:pt>
                <c:pt idx="8370">
                  <c:v>83.7</c:v>
                </c:pt>
                <c:pt idx="8371">
                  <c:v>83.710000000000008</c:v>
                </c:pt>
                <c:pt idx="8372">
                  <c:v>83.72</c:v>
                </c:pt>
                <c:pt idx="8373">
                  <c:v>83.73</c:v>
                </c:pt>
                <c:pt idx="8374">
                  <c:v>83.74</c:v>
                </c:pt>
                <c:pt idx="8375">
                  <c:v>83.75</c:v>
                </c:pt>
                <c:pt idx="8376">
                  <c:v>83.76</c:v>
                </c:pt>
                <c:pt idx="8377">
                  <c:v>83.77</c:v>
                </c:pt>
                <c:pt idx="8378">
                  <c:v>83.78</c:v>
                </c:pt>
                <c:pt idx="8379">
                  <c:v>83.79</c:v>
                </c:pt>
                <c:pt idx="8380">
                  <c:v>83.8</c:v>
                </c:pt>
                <c:pt idx="8381">
                  <c:v>83.81</c:v>
                </c:pt>
                <c:pt idx="8382">
                  <c:v>83.820000000000007</c:v>
                </c:pt>
                <c:pt idx="8383">
                  <c:v>83.83</c:v>
                </c:pt>
                <c:pt idx="8384">
                  <c:v>83.84</c:v>
                </c:pt>
                <c:pt idx="8385">
                  <c:v>83.850000000000009</c:v>
                </c:pt>
                <c:pt idx="8386">
                  <c:v>83.86</c:v>
                </c:pt>
                <c:pt idx="8387">
                  <c:v>83.87</c:v>
                </c:pt>
                <c:pt idx="8388">
                  <c:v>83.88</c:v>
                </c:pt>
                <c:pt idx="8389">
                  <c:v>83.89</c:v>
                </c:pt>
                <c:pt idx="8390">
                  <c:v>83.9</c:v>
                </c:pt>
                <c:pt idx="8391">
                  <c:v>83.91</c:v>
                </c:pt>
                <c:pt idx="8392">
                  <c:v>83.92</c:v>
                </c:pt>
                <c:pt idx="8393">
                  <c:v>83.93</c:v>
                </c:pt>
                <c:pt idx="8394">
                  <c:v>83.94</c:v>
                </c:pt>
                <c:pt idx="8395">
                  <c:v>83.95</c:v>
                </c:pt>
                <c:pt idx="8396">
                  <c:v>83.960000000000008</c:v>
                </c:pt>
                <c:pt idx="8397">
                  <c:v>83.97</c:v>
                </c:pt>
                <c:pt idx="8398">
                  <c:v>83.98</c:v>
                </c:pt>
                <c:pt idx="8399">
                  <c:v>83.99</c:v>
                </c:pt>
                <c:pt idx="8400">
                  <c:v>84</c:v>
                </c:pt>
                <c:pt idx="8401">
                  <c:v>84.01</c:v>
                </c:pt>
                <c:pt idx="8402">
                  <c:v>84.02</c:v>
                </c:pt>
                <c:pt idx="8403">
                  <c:v>84.03</c:v>
                </c:pt>
                <c:pt idx="8404">
                  <c:v>84.04</c:v>
                </c:pt>
                <c:pt idx="8405">
                  <c:v>84.05</c:v>
                </c:pt>
                <c:pt idx="8406">
                  <c:v>84.06</c:v>
                </c:pt>
                <c:pt idx="8407">
                  <c:v>84.070000000000007</c:v>
                </c:pt>
                <c:pt idx="8408">
                  <c:v>84.08</c:v>
                </c:pt>
                <c:pt idx="8409">
                  <c:v>84.09</c:v>
                </c:pt>
                <c:pt idx="8410">
                  <c:v>84.100000000000009</c:v>
                </c:pt>
                <c:pt idx="8411">
                  <c:v>84.11</c:v>
                </c:pt>
                <c:pt idx="8412">
                  <c:v>84.12</c:v>
                </c:pt>
                <c:pt idx="8413">
                  <c:v>84.13</c:v>
                </c:pt>
                <c:pt idx="8414">
                  <c:v>84.14</c:v>
                </c:pt>
                <c:pt idx="8415">
                  <c:v>84.15</c:v>
                </c:pt>
                <c:pt idx="8416">
                  <c:v>84.16</c:v>
                </c:pt>
                <c:pt idx="8417">
                  <c:v>84.17</c:v>
                </c:pt>
                <c:pt idx="8418">
                  <c:v>84.18</c:v>
                </c:pt>
                <c:pt idx="8419">
                  <c:v>84.19</c:v>
                </c:pt>
                <c:pt idx="8420">
                  <c:v>84.2</c:v>
                </c:pt>
                <c:pt idx="8421">
                  <c:v>84.210000000000008</c:v>
                </c:pt>
                <c:pt idx="8422">
                  <c:v>84.22</c:v>
                </c:pt>
                <c:pt idx="8423">
                  <c:v>84.23</c:v>
                </c:pt>
                <c:pt idx="8424">
                  <c:v>84.24</c:v>
                </c:pt>
                <c:pt idx="8425">
                  <c:v>84.25</c:v>
                </c:pt>
                <c:pt idx="8426">
                  <c:v>84.26</c:v>
                </c:pt>
                <c:pt idx="8427">
                  <c:v>84.27</c:v>
                </c:pt>
                <c:pt idx="8428">
                  <c:v>84.28</c:v>
                </c:pt>
                <c:pt idx="8429">
                  <c:v>84.29</c:v>
                </c:pt>
                <c:pt idx="8430">
                  <c:v>84.3</c:v>
                </c:pt>
                <c:pt idx="8431">
                  <c:v>84.31</c:v>
                </c:pt>
                <c:pt idx="8432">
                  <c:v>84.320000000000007</c:v>
                </c:pt>
                <c:pt idx="8433">
                  <c:v>84.33</c:v>
                </c:pt>
                <c:pt idx="8434">
                  <c:v>84.34</c:v>
                </c:pt>
                <c:pt idx="8435">
                  <c:v>84.350000000000009</c:v>
                </c:pt>
                <c:pt idx="8436">
                  <c:v>84.36</c:v>
                </c:pt>
                <c:pt idx="8437">
                  <c:v>84.37</c:v>
                </c:pt>
                <c:pt idx="8438">
                  <c:v>84.38</c:v>
                </c:pt>
                <c:pt idx="8439">
                  <c:v>84.39</c:v>
                </c:pt>
                <c:pt idx="8440">
                  <c:v>84.4</c:v>
                </c:pt>
                <c:pt idx="8441">
                  <c:v>84.41</c:v>
                </c:pt>
                <c:pt idx="8442">
                  <c:v>84.42</c:v>
                </c:pt>
                <c:pt idx="8443">
                  <c:v>84.43</c:v>
                </c:pt>
                <c:pt idx="8444">
                  <c:v>84.44</c:v>
                </c:pt>
                <c:pt idx="8445">
                  <c:v>84.45</c:v>
                </c:pt>
                <c:pt idx="8446">
                  <c:v>84.460000000000008</c:v>
                </c:pt>
                <c:pt idx="8447">
                  <c:v>84.47</c:v>
                </c:pt>
                <c:pt idx="8448">
                  <c:v>84.48</c:v>
                </c:pt>
                <c:pt idx="8449">
                  <c:v>84.49</c:v>
                </c:pt>
                <c:pt idx="8450">
                  <c:v>84.5</c:v>
                </c:pt>
                <c:pt idx="8451">
                  <c:v>84.51</c:v>
                </c:pt>
                <c:pt idx="8452">
                  <c:v>84.52</c:v>
                </c:pt>
                <c:pt idx="8453">
                  <c:v>84.53</c:v>
                </c:pt>
                <c:pt idx="8454">
                  <c:v>84.54</c:v>
                </c:pt>
                <c:pt idx="8455">
                  <c:v>84.55</c:v>
                </c:pt>
                <c:pt idx="8456">
                  <c:v>84.56</c:v>
                </c:pt>
                <c:pt idx="8457">
                  <c:v>84.570000000000007</c:v>
                </c:pt>
                <c:pt idx="8458">
                  <c:v>84.58</c:v>
                </c:pt>
                <c:pt idx="8459">
                  <c:v>84.59</c:v>
                </c:pt>
                <c:pt idx="8460">
                  <c:v>84.600000000000009</c:v>
                </c:pt>
                <c:pt idx="8461">
                  <c:v>84.61</c:v>
                </c:pt>
                <c:pt idx="8462">
                  <c:v>84.62</c:v>
                </c:pt>
                <c:pt idx="8463">
                  <c:v>84.63</c:v>
                </c:pt>
                <c:pt idx="8464">
                  <c:v>84.64</c:v>
                </c:pt>
                <c:pt idx="8465">
                  <c:v>84.65</c:v>
                </c:pt>
                <c:pt idx="8466">
                  <c:v>84.66</c:v>
                </c:pt>
                <c:pt idx="8467">
                  <c:v>84.67</c:v>
                </c:pt>
                <c:pt idx="8468">
                  <c:v>84.68</c:v>
                </c:pt>
                <c:pt idx="8469">
                  <c:v>84.69</c:v>
                </c:pt>
                <c:pt idx="8470">
                  <c:v>84.7</c:v>
                </c:pt>
                <c:pt idx="8471">
                  <c:v>84.710000000000008</c:v>
                </c:pt>
                <c:pt idx="8472">
                  <c:v>84.72</c:v>
                </c:pt>
                <c:pt idx="8473">
                  <c:v>84.73</c:v>
                </c:pt>
                <c:pt idx="8474">
                  <c:v>84.74</c:v>
                </c:pt>
                <c:pt idx="8475">
                  <c:v>84.75</c:v>
                </c:pt>
                <c:pt idx="8476">
                  <c:v>84.76</c:v>
                </c:pt>
                <c:pt idx="8477">
                  <c:v>84.77</c:v>
                </c:pt>
                <c:pt idx="8478">
                  <c:v>84.78</c:v>
                </c:pt>
                <c:pt idx="8479">
                  <c:v>84.79</c:v>
                </c:pt>
                <c:pt idx="8480">
                  <c:v>84.8</c:v>
                </c:pt>
                <c:pt idx="8481">
                  <c:v>84.81</c:v>
                </c:pt>
                <c:pt idx="8482">
                  <c:v>84.820000000000007</c:v>
                </c:pt>
                <c:pt idx="8483">
                  <c:v>84.83</c:v>
                </c:pt>
                <c:pt idx="8484">
                  <c:v>84.84</c:v>
                </c:pt>
                <c:pt idx="8485">
                  <c:v>84.850000000000009</c:v>
                </c:pt>
                <c:pt idx="8486">
                  <c:v>84.86</c:v>
                </c:pt>
                <c:pt idx="8487">
                  <c:v>84.87</c:v>
                </c:pt>
                <c:pt idx="8488">
                  <c:v>84.88</c:v>
                </c:pt>
                <c:pt idx="8489">
                  <c:v>84.89</c:v>
                </c:pt>
                <c:pt idx="8490">
                  <c:v>84.9</c:v>
                </c:pt>
                <c:pt idx="8491">
                  <c:v>84.91</c:v>
                </c:pt>
                <c:pt idx="8492">
                  <c:v>84.92</c:v>
                </c:pt>
                <c:pt idx="8493">
                  <c:v>84.93</c:v>
                </c:pt>
                <c:pt idx="8494">
                  <c:v>84.94</c:v>
                </c:pt>
                <c:pt idx="8495">
                  <c:v>84.95</c:v>
                </c:pt>
                <c:pt idx="8496">
                  <c:v>84.960000000000008</c:v>
                </c:pt>
                <c:pt idx="8497">
                  <c:v>84.97</c:v>
                </c:pt>
                <c:pt idx="8498">
                  <c:v>84.98</c:v>
                </c:pt>
                <c:pt idx="8499">
                  <c:v>84.99</c:v>
                </c:pt>
                <c:pt idx="8500">
                  <c:v>85</c:v>
                </c:pt>
                <c:pt idx="8501">
                  <c:v>85.01</c:v>
                </c:pt>
                <c:pt idx="8502">
                  <c:v>85.02</c:v>
                </c:pt>
                <c:pt idx="8503">
                  <c:v>85.03</c:v>
                </c:pt>
                <c:pt idx="8504">
                  <c:v>85.04</c:v>
                </c:pt>
                <c:pt idx="8505">
                  <c:v>85.05</c:v>
                </c:pt>
                <c:pt idx="8506">
                  <c:v>85.06</c:v>
                </c:pt>
                <c:pt idx="8507">
                  <c:v>85.070000000000007</c:v>
                </c:pt>
                <c:pt idx="8508">
                  <c:v>85.08</c:v>
                </c:pt>
                <c:pt idx="8509">
                  <c:v>85.09</c:v>
                </c:pt>
                <c:pt idx="8510">
                  <c:v>85.100000000000009</c:v>
                </c:pt>
                <c:pt idx="8511">
                  <c:v>85.11</c:v>
                </c:pt>
                <c:pt idx="8512">
                  <c:v>85.12</c:v>
                </c:pt>
                <c:pt idx="8513">
                  <c:v>85.13</c:v>
                </c:pt>
                <c:pt idx="8514">
                  <c:v>85.14</c:v>
                </c:pt>
                <c:pt idx="8515">
                  <c:v>85.15</c:v>
                </c:pt>
                <c:pt idx="8516">
                  <c:v>85.16</c:v>
                </c:pt>
                <c:pt idx="8517">
                  <c:v>85.17</c:v>
                </c:pt>
                <c:pt idx="8518">
                  <c:v>85.18</c:v>
                </c:pt>
                <c:pt idx="8519">
                  <c:v>85.19</c:v>
                </c:pt>
                <c:pt idx="8520">
                  <c:v>85.2</c:v>
                </c:pt>
                <c:pt idx="8521">
                  <c:v>85.210000000000008</c:v>
                </c:pt>
                <c:pt idx="8522">
                  <c:v>85.22</c:v>
                </c:pt>
                <c:pt idx="8523">
                  <c:v>85.23</c:v>
                </c:pt>
                <c:pt idx="8524">
                  <c:v>85.24</c:v>
                </c:pt>
                <c:pt idx="8525">
                  <c:v>85.25</c:v>
                </c:pt>
                <c:pt idx="8526">
                  <c:v>85.26</c:v>
                </c:pt>
                <c:pt idx="8527">
                  <c:v>85.27</c:v>
                </c:pt>
                <c:pt idx="8528">
                  <c:v>85.28</c:v>
                </c:pt>
                <c:pt idx="8529">
                  <c:v>85.29</c:v>
                </c:pt>
                <c:pt idx="8530">
                  <c:v>85.3</c:v>
                </c:pt>
                <c:pt idx="8531">
                  <c:v>85.31</c:v>
                </c:pt>
                <c:pt idx="8532">
                  <c:v>85.320000000000007</c:v>
                </c:pt>
                <c:pt idx="8533">
                  <c:v>85.33</c:v>
                </c:pt>
                <c:pt idx="8534">
                  <c:v>85.34</c:v>
                </c:pt>
                <c:pt idx="8535">
                  <c:v>85.350000000000009</c:v>
                </c:pt>
                <c:pt idx="8536">
                  <c:v>85.36</c:v>
                </c:pt>
                <c:pt idx="8537">
                  <c:v>85.37</c:v>
                </c:pt>
                <c:pt idx="8538">
                  <c:v>85.38</c:v>
                </c:pt>
                <c:pt idx="8539">
                  <c:v>85.39</c:v>
                </c:pt>
                <c:pt idx="8540">
                  <c:v>85.4</c:v>
                </c:pt>
                <c:pt idx="8541">
                  <c:v>85.41</c:v>
                </c:pt>
                <c:pt idx="8542">
                  <c:v>85.42</c:v>
                </c:pt>
                <c:pt idx="8543">
                  <c:v>85.43</c:v>
                </c:pt>
                <c:pt idx="8544">
                  <c:v>85.44</c:v>
                </c:pt>
                <c:pt idx="8545">
                  <c:v>85.45</c:v>
                </c:pt>
                <c:pt idx="8546">
                  <c:v>85.460000000000008</c:v>
                </c:pt>
                <c:pt idx="8547">
                  <c:v>85.47</c:v>
                </c:pt>
                <c:pt idx="8548">
                  <c:v>85.48</c:v>
                </c:pt>
                <c:pt idx="8549">
                  <c:v>85.49</c:v>
                </c:pt>
                <c:pt idx="8550">
                  <c:v>85.5</c:v>
                </c:pt>
                <c:pt idx="8551">
                  <c:v>85.51</c:v>
                </c:pt>
                <c:pt idx="8552">
                  <c:v>85.52</c:v>
                </c:pt>
                <c:pt idx="8553">
                  <c:v>85.53</c:v>
                </c:pt>
                <c:pt idx="8554">
                  <c:v>85.54</c:v>
                </c:pt>
                <c:pt idx="8555">
                  <c:v>85.55</c:v>
                </c:pt>
                <c:pt idx="8556">
                  <c:v>85.56</c:v>
                </c:pt>
                <c:pt idx="8557">
                  <c:v>85.570000000000007</c:v>
                </c:pt>
                <c:pt idx="8558">
                  <c:v>85.58</c:v>
                </c:pt>
                <c:pt idx="8559">
                  <c:v>85.59</c:v>
                </c:pt>
                <c:pt idx="8560">
                  <c:v>85.600000000000009</c:v>
                </c:pt>
                <c:pt idx="8561">
                  <c:v>85.61</c:v>
                </c:pt>
                <c:pt idx="8562">
                  <c:v>85.62</c:v>
                </c:pt>
                <c:pt idx="8563">
                  <c:v>85.63</c:v>
                </c:pt>
                <c:pt idx="8564">
                  <c:v>85.64</c:v>
                </c:pt>
                <c:pt idx="8565">
                  <c:v>85.65</c:v>
                </c:pt>
                <c:pt idx="8566">
                  <c:v>85.66</c:v>
                </c:pt>
                <c:pt idx="8567">
                  <c:v>85.67</c:v>
                </c:pt>
                <c:pt idx="8568">
                  <c:v>85.68</c:v>
                </c:pt>
                <c:pt idx="8569">
                  <c:v>85.69</c:v>
                </c:pt>
                <c:pt idx="8570">
                  <c:v>85.7</c:v>
                </c:pt>
                <c:pt idx="8571">
                  <c:v>85.710000000000008</c:v>
                </c:pt>
                <c:pt idx="8572">
                  <c:v>85.72</c:v>
                </c:pt>
                <c:pt idx="8573">
                  <c:v>85.73</c:v>
                </c:pt>
                <c:pt idx="8574">
                  <c:v>85.74</c:v>
                </c:pt>
                <c:pt idx="8575">
                  <c:v>85.75</c:v>
                </c:pt>
                <c:pt idx="8576">
                  <c:v>85.76</c:v>
                </c:pt>
                <c:pt idx="8577">
                  <c:v>85.77</c:v>
                </c:pt>
                <c:pt idx="8578">
                  <c:v>85.78</c:v>
                </c:pt>
                <c:pt idx="8579">
                  <c:v>85.79</c:v>
                </c:pt>
                <c:pt idx="8580">
                  <c:v>85.8</c:v>
                </c:pt>
                <c:pt idx="8581">
                  <c:v>85.81</c:v>
                </c:pt>
                <c:pt idx="8582">
                  <c:v>85.820000000000007</c:v>
                </c:pt>
                <c:pt idx="8583">
                  <c:v>85.83</c:v>
                </c:pt>
                <c:pt idx="8584">
                  <c:v>85.84</c:v>
                </c:pt>
                <c:pt idx="8585">
                  <c:v>85.850000000000009</c:v>
                </c:pt>
                <c:pt idx="8586">
                  <c:v>85.86</c:v>
                </c:pt>
                <c:pt idx="8587">
                  <c:v>85.87</c:v>
                </c:pt>
                <c:pt idx="8588">
                  <c:v>85.88</c:v>
                </c:pt>
                <c:pt idx="8589">
                  <c:v>85.89</c:v>
                </c:pt>
                <c:pt idx="8590">
                  <c:v>85.9</c:v>
                </c:pt>
                <c:pt idx="8591">
                  <c:v>85.91</c:v>
                </c:pt>
                <c:pt idx="8592">
                  <c:v>85.92</c:v>
                </c:pt>
                <c:pt idx="8593">
                  <c:v>85.93</c:v>
                </c:pt>
                <c:pt idx="8594">
                  <c:v>85.94</c:v>
                </c:pt>
                <c:pt idx="8595">
                  <c:v>85.95</c:v>
                </c:pt>
                <c:pt idx="8596">
                  <c:v>85.960000000000008</c:v>
                </c:pt>
                <c:pt idx="8597">
                  <c:v>85.97</c:v>
                </c:pt>
                <c:pt idx="8598">
                  <c:v>85.98</c:v>
                </c:pt>
                <c:pt idx="8599">
                  <c:v>85.99</c:v>
                </c:pt>
                <c:pt idx="8600">
                  <c:v>86</c:v>
                </c:pt>
                <c:pt idx="8601">
                  <c:v>86.01</c:v>
                </c:pt>
                <c:pt idx="8602">
                  <c:v>86.02</c:v>
                </c:pt>
                <c:pt idx="8603">
                  <c:v>86.03</c:v>
                </c:pt>
                <c:pt idx="8604">
                  <c:v>86.04</c:v>
                </c:pt>
                <c:pt idx="8605">
                  <c:v>86.05</c:v>
                </c:pt>
                <c:pt idx="8606">
                  <c:v>86.06</c:v>
                </c:pt>
                <c:pt idx="8607">
                  <c:v>86.070000000000007</c:v>
                </c:pt>
                <c:pt idx="8608">
                  <c:v>86.08</c:v>
                </c:pt>
                <c:pt idx="8609">
                  <c:v>86.09</c:v>
                </c:pt>
                <c:pt idx="8610">
                  <c:v>86.100000000000009</c:v>
                </c:pt>
                <c:pt idx="8611">
                  <c:v>86.11</c:v>
                </c:pt>
                <c:pt idx="8612">
                  <c:v>86.12</c:v>
                </c:pt>
                <c:pt idx="8613">
                  <c:v>86.13</c:v>
                </c:pt>
                <c:pt idx="8614">
                  <c:v>86.14</c:v>
                </c:pt>
                <c:pt idx="8615">
                  <c:v>86.15</c:v>
                </c:pt>
                <c:pt idx="8616">
                  <c:v>86.16</c:v>
                </c:pt>
                <c:pt idx="8617">
                  <c:v>86.17</c:v>
                </c:pt>
                <c:pt idx="8618">
                  <c:v>86.18</c:v>
                </c:pt>
                <c:pt idx="8619">
                  <c:v>86.19</c:v>
                </c:pt>
                <c:pt idx="8620">
                  <c:v>86.2</c:v>
                </c:pt>
                <c:pt idx="8621">
                  <c:v>86.210000000000008</c:v>
                </c:pt>
                <c:pt idx="8622">
                  <c:v>86.22</c:v>
                </c:pt>
                <c:pt idx="8623">
                  <c:v>86.23</c:v>
                </c:pt>
                <c:pt idx="8624">
                  <c:v>86.24</c:v>
                </c:pt>
                <c:pt idx="8625">
                  <c:v>86.25</c:v>
                </c:pt>
                <c:pt idx="8626">
                  <c:v>86.26</c:v>
                </c:pt>
                <c:pt idx="8627">
                  <c:v>86.27</c:v>
                </c:pt>
                <c:pt idx="8628">
                  <c:v>86.28</c:v>
                </c:pt>
                <c:pt idx="8629">
                  <c:v>86.29</c:v>
                </c:pt>
                <c:pt idx="8630">
                  <c:v>86.3</c:v>
                </c:pt>
                <c:pt idx="8631">
                  <c:v>86.31</c:v>
                </c:pt>
                <c:pt idx="8632">
                  <c:v>86.320000000000007</c:v>
                </c:pt>
                <c:pt idx="8633">
                  <c:v>86.33</c:v>
                </c:pt>
                <c:pt idx="8634">
                  <c:v>86.34</c:v>
                </c:pt>
                <c:pt idx="8635">
                  <c:v>86.350000000000009</c:v>
                </c:pt>
                <c:pt idx="8636">
                  <c:v>86.36</c:v>
                </c:pt>
                <c:pt idx="8637">
                  <c:v>86.37</c:v>
                </c:pt>
                <c:pt idx="8638">
                  <c:v>86.38</c:v>
                </c:pt>
                <c:pt idx="8639">
                  <c:v>86.39</c:v>
                </c:pt>
                <c:pt idx="8640">
                  <c:v>86.4</c:v>
                </c:pt>
                <c:pt idx="8641">
                  <c:v>86.41</c:v>
                </c:pt>
                <c:pt idx="8642">
                  <c:v>86.42</c:v>
                </c:pt>
                <c:pt idx="8643">
                  <c:v>86.43</c:v>
                </c:pt>
                <c:pt idx="8644">
                  <c:v>86.44</c:v>
                </c:pt>
                <c:pt idx="8645">
                  <c:v>86.45</c:v>
                </c:pt>
                <c:pt idx="8646">
                  <c:v>86.460000000000008</c:v>
                </c:pt>
                <c:pt idx="8647">
                  <c:v>86.47</c:v>
                </c:pt>
                <c:pt idx="8648">
                  <c:v>86.48</c:v>
                </c:pt>
                <c:pt idx="8649">
                  <c:v>86.49</c:v>
                </c:pt>
                <c:pt idx="8650">
                  <c:v>86.5</c:v>
                </c:pt>
                <c:pt idx="8651">
                  <c:v>86.51</c:v>
                </c:pt>
                <c:pt idx="8652">
                  <c:v>86.52</c:v>
                </c:pt>
                <c:pt idx="8653">
                  <c:v>86.53</c:v>
                </c:pt>
                <c:pt idx="8654">
                  <c:v>86.54</c:v>
                </c:pt>
                <c:pt idx="8655">
                  <c:v>86.55</c:v>
                </c:pt>
                <c:pt idx="8656">
                  <c:v>86.56</c:v>
                </c:pt>
                <c:pt idx="8657">
                  <c:v>86.570000000000007</c:v>
                </c:pt>
                <c:pt idx="8658">
                  <c:v>86.58</c:v>
                </c:pt>
                <c:pt idx="8659">
                  <c:v>86.59</c:v>
                </c:pt>
                <c:pt idx="8660">
                  <c:v>86.600000000000009</c:v>
                </c:pt>
                <c:pt idx="8661">
                  <c:v>86.61</c:v>
                </c:pt>
                <c:pt idx="8662">
                  <c:v>86.62</c:v>
                </c:pt>
                <c:pt idx="8663">
                  <c:v>86.63</c:v>
                </c:pt>
                <c:pt idx="8664">
                  <c:v>86.64</c:v>
                </c:pt>
                <c:pt idx="8665">
                  <c:v>86.65</c:v>
                </c:pt>
                <c:pt idx="8666">
                  <c:v>86.66</c:v>
                </c:pt>
                <c:pt idx="8667">
                  <c:v>86.67</c:v>
                </c:pt>
                <c:pt idx="8668">
                  <c:v>86.68</c:v>
                </c:pt>
                <c:pt idx="8669">
                  <c:v>86.69</c:v>
                </c:pt>
                <c:pt idx="8670">
                  <c:v>86.7</c:v>
                </c:pt>
                <c:pt idx="8671">
                  <c:v>86.710000000000008</c:v>
                </c:pt>
                <c:pt idx="8672">
                  <c:v>86.72</c:v>
                </c:pt>
                <c:pt idx="8673">
                  <c:v>86.73</c:v>
                </c:pt>
                <c:pt idx="8674">
                  <c:v>86.74</c:v>
                </c:pt>
                <c:pt idx="8675">
                  <c:v>86.75</c:v>
                </c:pt>
                <c:pt idx="8676">
                  <c:v>86.76</c:v>
                </c:pt>
                <c:pt idx="8677">
                  <c:v>86.77</c:v>
                </c:pt>
                <c:pt idx="8678">
                  <c:v>86.78</c:v>
                </c:pt>
                <c:pt idx="8679">
                  <c:v>86.79</c:v>
                </c:pt>
                <c:pt idx="8680">
                  <c:v>86.8</c:v>
                </c:pt>
                <c:pt idx="8681">
                  <c:v>86.81</c:v>
                </c:pt>
                <c:pt idx="8682">
                  <c:v>86.820000000000007</c:v>
                </c:pt>
                <c:pt idx="8683">
                  <c:v>86.83</c:v>
                </c:pt>
                <c:pt idx="8684">
                  <c:v>86.84</c:v>
                </c:pt>
                <c:pt idx="8685">
                  <c:v>86.850000000000009</c:v>
                </c:pt>
                <c:pt idx="8686">
                  <c:v>86.86</c:v>
                </c:pt>
                <c:pt idx="8687">
                  <c:v>86.87</c:v>
                </c:pt>
                <c:pt idx="8688">
                  <c:v>86.88</c:v>
                </c:pt>
                <c:pt idx="8689">
                  <c:v>86.89</c:v>
                </c:pt>
                <c:pt idx="8690">
                  <c:v>86.9</c:v>
                </c:pt>
                <c:pt idx="8691">
                  <c:v>86.91</c:v>
                </c:pt>
                <c:pt idx="8692">
                  <c:v>86.92</c:v>
                </c:pt>
                <c:pt idx="8693">
                  <c:v>86.93</c:v>
                </c:pt>
                <c:pt idx="8694">
                  <c:v>86.94</c:v>
                </c:pt>
                <c:pt idx="8695">
                  <c:v>86.95</c:v>
                </c:pt>
                <c:pt idx="8696">
                  <c:v>86.960000000000008</c:v>
                </c:pt>
                <c:pt idx="8697">
                  <c:v>86.97</c:v>
                </c:pt>
                <c:pt idx="8698">
                  <c:v>86.98</c:v>
                </c:pt>
                <c:pt idx="8699">
                  <c:v>86.99</c:v>
                </c:pt>
                <c:pt idx="8700">
                  <c:v>87</c:v>
                </c:pt>
                <c:pt idx="8701">
                  <c:v>87.01</c:v>
                </c:pt>
                <c:pt idx="8702">
                  <c:v>87.02</c:v>
                </c:pt>
                <c:pt idx="8703">
                  <c:v>87.03</c:v>
                </c:pt>
                <c:pt idx="8704">
                  <c:v>87.04</c:v>
                </c:pt>
                <c:pt idx="8705">
                  <c:v>87.05</c:v>
                </c:pt>
                <c:pt idx="8706">
                  <c:v>87.06</c:v>
                </c:pt>
                <c:pt idx="8707">
                  <c:v>87.070000000000007</c:v>
                </c:pt>
                <c:pt idx="8708">
                  <c:v>87.08</c:v>
                </c:pt>
                <c:pt idx="8709">
                  <c:v>87.09</c:v>
                </c:pt>
                <c:pt idx="8710">
                  <c:v>87.100000000000009</c:v>
                </c:pt>
                <c:pt idx="8711">
                  <c:v>87.11</c:v>
                </c:pt>
                <c:pt idx="8712">
                  <c:v>87.12</c:v>
                </c:pt>
                <c:pt idx="8713">
                  <c:v>87.13</c:v>
                </c:pt>
                <c:pt idx="8714">
                  <c:v>87.14</c:v>
                </c:pt>
                <c:pt idx="8715">
                  <c:v>87.15</c:v>
                </c:pt>
                <c:pt idx="8716">
                  <c:v>87.16</c:v>
                </c:pt>
                <c:pt idx="8717">
                  <c:v>87.17</c:v>
                </c:pt>
                <c:pt idx="8718">
                  <c:v>87.18</c:v>
                </c:pt>
                <c:pt idx="8719">
                  <c:v>87.19</c:v>
                </c:pt>
                <c:pt idx="8720">
                  <c:v>87.2</c:v>
                </c:pt>
                <c:pt idx="8721">
                  <c:v>87.210000000000008</c:v>
                </c:pt>
                <c:pt idx="8722">
                  <c:v>87.22</c:v>
                </c:pt>
                <c:pt idx="8723">
                  <c:v>87.23</c:v>
                </c:pt>
                <c:pt idx="8724">
                  <c:v>87.24</c:v>
                </c:pt>
                <c:pt idx="8725">
                  <c:v>87.25</c:v>
                </c:pt>
                <c:pt idx="8726">
                  <c:v>87.26</c:v>
                </c:pt>
                <c:pt idx="8727">
                  <c:v>87.27</c:v>
                </c:pt>
                <c:pt idx="8728">
                  <c:v>87.28</c:v>
                </c:pt>
                <c:pt idx="8729">
                  <c:v>87.29</c:v>
                </c:pt>
                <c:pt idx="8730">
                  <c:v>87.3</c:v>
                </c:pt>
                <c:pt idx="8731">
                  <c:v>87.31</c:v>
                </c:pt>
                <c:pt idx="8732">
                  <c:v>87.320000000000007</c:v>
                </c:pt>
                <c:pt idx="8733">
                  <c:v>87.33</c:v>
                </c:pt>
                <c:pt idx="8734">
                  <c:v>87.34</c:v>
                </c:pt>
                <c:pt idx="8735">
                  <c:v>87.350000000000009</c:v>
                </c:pt>
                <c:pt idx="8736">
                  <c:v>87.36</c:v>
                </c:pt>
                <c:pt idx="8737">
                  <c:v>87.37</c:v>
                </c:pt>
                <c:pt idx="8738">
                  <c:v>87.38</c:v>
                </c:pt>
                <c:pt idx="8739">
                  <c:v>87.39</c:v>
                </c:pt>
                <c:pt idx="8740">
                  <c:v>87.4</c:v>
                </c:pt>
                <c:pt idx="8741">
                  <c:v>87.41</c:v>
                </c:pt>
                <c:pt idx="8742">
                  <c:v>87.42</c:v>
                </c:pt>
                <c:pt idx="8743">
                  <c:v>87.43</c:v>
                </c:pt>
                <c:pt idx="8744">
                  <c:v>87.44</c:v>
                </c:pt>
                <c:pt idx="8745">
                  <c:v>87.45</c:v>
                </c:pt>
                <c:pt idx="8746">
                  <c:v>87.460000000000008</c:v>
                </c:pt>
                <c:pt idx="8747">
                  <c:v>87.47</c:v>
                </c:pt>
                <c:pt idx="8748">
                  <c:v>87.48</c:v>
                </c:pt>
                <c:pt idx="8749">
                  <c:v>87.49</c:v>
                </c:pt>
                <c:pt idx="8750">
                  <c:v>87.5</c:v>
                </c:pt>
                <c:pt idx="8751">
                  <c:v>87.51</c:v>
                </c:pt>
                <c:pt idx="8752">
                  <c:v>87.52</c:v>
                </c:pt>
                <c:pt idx="8753">
                  <c:v>87.53</c:v>
                </c:pt>
                <c:pt idx="8754">
                  <c:v>87.54</c:v>
                </c:pt>
                <c:pt idx="8755">
                  <c:v>87.55</c:v>
                </c:pt>
                <c:pt idx="8756">
                  <c:v>87.56</c:v>
                </c:pt>
                <c:pt idx="8757">
                  <c:v>87.570000000000007</c:v>
                </c:pt>
                <c:pt idx="8758">
                  <c:v>87.58</c:v>
                </c:pt>
                <c:pt idx="8759">
                  <c:v>87.59</c:v>
                </c:pt>
                <c:pt idx="8760">
                  <c:v>87.600000000000009</c:v>
                </c:pt>
                <c:pt idx="8761">
                  <c:v>87.61</c:v>
                </c:pt>
                <c:pt idx="8762">
                  <c:v>87.62</c:v>
                </c:pt>
                <c:pt idx="8763">
                  <c:v>87.63</c:v>
                </c:pt>
                <c:pt idx="8764">
                  <c:v>87.64</c:v>
                </c:pt>
                <c:pt idx="8765">
                  <c:v>87.65</c:v>
                </c:pt>
                <c:pt idx="8766">
                  <c:v>87.66</c:v>
                </c:pt>
                <c:pt idx="8767">
                  <c:v>87.67</c:v>
                </c:pt>
                <c:pt idx="8768">
                  <c:v>87.68</c:v>
                </c:pt>
                <c:pt idx="8769">
                  <c:v>87.69</c:v>
                </c:pt>
                <c:pt idx="8770">
                  <c:v>87.7</c:v>
                </c:pt>
                <c:pt idx="8771">
                  <c:v>87.710000000000008</c:v>
                </c:pt>
                <c:pt idx="8772">
                  <c:v>87.72</c:v>
                </c:pt>
                <c:pt idx="8773">
                  <c:v>87.73</c:v>
                </c:pt>
                <c:pt idx="8774">
                  <c:v>87.74</c:v>
                </c:pt>
                <c:pt idx="8775">
                  <c:v>87.75</c:v>
                </c:pt>
                <c:pt idx="8776">
                  <c:v>87.76</c:v>
                </c:pt>
                <c:pt idx="8777">
                  <c:v>87.77</c:v>
                </c:pt>
                <c:pt idx="8778">
                  <c:v>87.78</c:v>
                </c:pt>
                <c:pt idx="8779">
                  <c:v>87.79</c:v>
                </c:pt>
                <c:pt idx="8780">
                  <c:v>87.8</c:v>
                </c:pt>
                <c:pt idx="8781">
                  <c:v>87.81</c:v>
                </c:pt>
                <c:pt idx="8782">
                  <c:v>87.820000000000007</c:v>
                </c:pt>
                <c:pt idx="8783">
                  <c:v>87.83</c:v>
                </c:pt>
                <c:pt idx="8784">
                  <c:v>87.84</c:v>
                </c:pt>
                <c:pt idx="8785">
                  <c:v>87.850000000000009</c:v>
                </c:pt>
                <c:pt idx="8786">
                  <c:v>87.86</c:v>
                </c:pt>
                <c:pt idx="8787">
                  <c:v>87.87</c:v>
                </c:pt>
                <c:pt idx="8788">
                  <c:v>87.88</c:v>
                </c:pt>
                <c:pt idx="8789">
                  <c:v>87.89</c:v>
                </c:pt>
                <c:pt idx="8790">
                  <c:v>87.9</c:v>
                </c:pt>
                <c:pt idx="8791">
                  <c:v>87.91</c:v>
                </c:pt>
                <c:pt idx="8792">
                  <c:v>87.92</c:v>
                </c:pt>
                <c:pt idx="8793">
                  <c:v>87.93</c:v>
                </c:pt>
                <c:pt idx="8794">
                  <c:v>87.94</c:v>
                </c:pt>
                <c:pt idx="8795">
                  <c:v>87.95</c:v>
                </c:pt>
                <c:pt idx="8796">
                  <c:v>87.960000000000008</c:v>
                </c:pt>
                <c:pt idx="8797">
                  <c:v>87.97</c:v>
                </c:pt>
                <c:pt idx="8798">
                  <c:v>87.98</c:v>
                </c:pt>
                <c:pt idx="8799">
                  <c:v>87.99</c:v>
                </c:pt>
                <c:pt idx="8800">
                  <c:v>88</c:v>
                </c:pt>
                <c:pt idx="8801">
                  <c:v>88.01</c:v>
                </c:pt>
                <c:pt idx="8802">
                  <c:v>88.02</c:v>
                </c:pt>
                <c:pt idx="8803">
                  <c:v>88.03</c:v>
                </c:pt>
                <c:pt idx="8804">
                  <c:v>88.04</c:v>
                </c:pt>
                <c:pt idx="8805">
                  <c:v>88.05</c:v>
                </c:pt>
                <c:pt idx="8806">
                  <c:v>88.06</c:v>
                </c:pt>
                <c:pt idx="8807">
                  <c:v>88.070000000000007</c:v>
                </c:pt>
                <c:pt idx="8808">
                  <c:v>88.08</c:v>
                </c:pt>
                <c:pt idx="8809">
                  <c:v>88.09</c:v>
                </c:pt>
                <c:pt idx="8810">
                  <c:v>88.100000000000009</c:v>
                </c:pt>
                <c:pt idx="8811">
                  <c:v>88.11</c:v>
                </c:pt>
                <c:pt idx="8812">
                  <c:v>88.12</c:v>
                </c:pt>
                <c:pt idx="8813">
                  <c:v>88.13</c:v>
                </c:pt>
                <c:pt idx="8814">
                  <c:v>88.14</c:v>
                </c:pt>
                <c:pt idx="8815">
                  <c:v>88.15</c:v>
                </c:pt>
                <c:pt idx="8816">
                  <c:v>88.16</c:v>
                </c:pt>
                <c:pt idx="8817">
                  <c:v>88.17</c:v>
                </c:pt>
                <c:pt idx="8818">
                  <c:v>88.18</c:v>
                </c:pt>
                <c:pt idx="8819">
                  <c:v>88.19</c:v>
                </c:pt>
                <c:pt idx="8820">
                  <c:v>88.2</c:v>
                </c:pt>
                <c:pt idx="8821">
                  <c:v>88.210000000000008</c:v>
                </c:pt>
                <c:pt idx="8822">
                  <c:v>88.22</c:v>
                </c:pt>
                <c:pt idx="8823">
                  <c:v>88.23</c:v>
                </c:pt>
                <c:pt idx="8824">
                  <c:v>88.24</c:v>
                </c:pt>
                <c:pt idx="8825">
                  <c:v>88.25</c:v>
                </c:pt>
                <c:pt idx="8826">
                  <c:v>88.26</c:v>
                </c:pt>
                <c:pt idx="8827">
                  <c:v>88.27</c:v>
                </c:pt>
                <c:pt idx="8828">
                  <c:v>88.28</c:v>
                </c:pt>
                <c:pt idx="8829">
                  <c:v>88.29</c:v>
                </c:pt>
                <c:pt idx="8830">
                  <c:v>88.3</c:v>
                </c:pt>
                <c:pt idx="8831">
                  <c:v>88.31</c:v>
                </c:pt>
                <c:pt idx="8832">
                  <c:v>88.320000000000007</c:v>
                </c:pt>
                <c:pt idx="8833">
                  <c:v>88.33</c:v>
                </c:pt>
                <c:pt idx="8834">
                  <c:v>88.34</c:v>
                </c:pt>
                <c:pt idx="8835">
                  <c:v>88.350000000000009</c:v>
                </c:pt>
                <c:pt idx="8836">
                  <c:v>88.36</c:v>
                </c:pt>
                <c:pt idx="8837">
                  <c:v>88.37</c:v>
                </c:pt>
                <c:pt idx="8838">
                  <c:v>88.38</c:v>
                </c:pt>
                <c:pt idx="8839">
                  <c:v>88.39</c:v>
                </c:pt>
                <c:pt idx="8840">
                  <c:v>88.4</c:v>
                </c:pt>
                <c:pt idx="8841">
                  <c:v>88.41</c:v>
                </c:pt>
                <c:pt idx="8842">
                  <c:v>88.42</c:v>
                </c:pt>
                <c:pt idx="8843">
                  <c:v>88.43</c:v>
                </c:pt>
                <c:pt idx="8844">
                  <c:v>88.44</c:v>
                </c:pt>
                <c:pt idx="8845">
                  <c:v>88.45</c:v>
                </c:pt>
                <c:pt idx="8846">
                  <c:v>88.460000000000008</c:v>
                </c:pt>
                <c:pt idx="8847">
                  <c:v>88.47</c:v>
                </c:pt>
                <c:pt idx="8848">
                  <c:v>88.48</c:v>
                </c:pt>
                <c:pt idx="8849">
                  <c:v>88.49</c:v>
                </c:pt>
                <c:pt idx="8850">
                  <c:v>88.5</c:v>
                </c:pt>
                <c:pt idx="8851">
                  <c:v>88.51</c:v>
                </c:pt>
                <c:pt idx="8852">
                  <c:v>88.52</c:v>
                </c:pt>
                <c:pt idx="8853">
                  <c:v>88.53</c:v>
                </c:pt>
                <c:pt idx="8854">
                  <c:v>88.54</c:v>
                </c:pt>
                <c:pt idx="8855">
                  <c:v>88.55</c:v>
                </c:pt>
                <c:pt idx="8856">
                  <c:v>88.56</c:v>
                </c:pt>
                <c:pt idx="8857">
                  <c:v>88.570000000000007</c:v>
                </c:pt>
                <c:pt idx="8858">
                  <c:v>88.58</c:v>
                </c:pt>
                <c:pt idx="8859">
                  <c:v>88.59</c:v>
                </c:pt>
                <c:pt idx="8860">
                  <c:v>88.600000000000009</c:v>
                </c:pt>
                <c:pt idx="8861">
                  <c:v>88.61</c:v>
                </c:pt>
                <c:pt idx="8862">
                  <c:v>88.62</c:v>
                </c:pt>
                <c:pt idx="8863">
                  <c:v>88.63</c:v>
                </c:pt>
                <c:pt idx="8864">
                  <c:v>88.64</c:v>
                </c:pt>
                <c:pt idx="8865">
                  <c:v>88.65</c:v>
                </c:pt>
                <c:pt idx="8866">
                  <c:v>88.66</c:v>
                </c:pt>
                <c:pt idx="8867">
                  <c:v>88.67</c:v>
                </c:pt>
                <c:pt idx="8868">
                  <c:v>88.68</c:v>
                </c:pt>
                <c:pt idx="8869">
                  <c:v>88.69</c:v>
                </c:pt>
                <c:pt idx="8870">
                  <c:v>88.7</c:v>
                </c:pt>
                <c:pt idx="8871">
                  <c:v>88.710000000000008</c:v>
                </c:pt>
                <c:pt idx="8872">
                  <c:v>88.72</c:v>
                </c:pt>
                <c:pt idx="8873">
                  <c:v>88.73</c:v>
                </c:pt>
                <c:pt idx="8874">
                  <c:v>88.74</c:v>
                </c:pt>
                <c:pt idx="8875">
                  <c:v>88.75</c:v>
                </c:pt>
                <c:pt idx="8876">
                  <c:v>88.76</c:v>
                </c:pt>
                <c:pt idx="8877">
                  <c:v>88.77</c:v>
                </c:pt>
                <c:pt idx="8878">
                  <c:v>88.78</c:v>
                </c:pt>
                <c:pt idx="8879">
                  <c:v>88.79</c:v>
                </c:pt>
                <c:pt idx="8880">
                  <c:v>88.8</c:v>
                </c:pt>
                <c:pt idx="8881">
                  <c:v>88.81</c:v>
                </c:pt>
                <c:pt idx="8882">
                  <c:v>88.820000000000007</c:v>
                </c:pt>
                <c:pt idx="8883">
                  <c:v>88.83</c:v>
                </c:pt>
                <c:pt idx="8884">
                  <c:v>88.84</c:v>
                </c:pt>
                <c:pt idx="8885">
                  <c:v>88.850000000000009</c:v>
                </c:pt>
                <c:pt idx="8886">
                  <c:v>88.86</c:v>
                </c:pt>
                <c:pt idx="8887">
                  <c:v>88.87</c:v>
                </c:pt>
                <c:pt idx="8888">
                  <c:v>88.88</c:v>
                </c:pt>
                <c:pt idx="8889">
                  <c:v>88.89</c:v>
                </c:pt>
                <c:pt idx="8890">
                  <c:v>88.9</c:v>
                </c:pt>
                <c:pt idx="8891">
                  <c:v>88.91</c:v>
                </c:pt>
                <c:pt idx="8892">
                  <c:v>88.92</c:v>
                </c:pt>
                <c:pt idx="8893">
                  <c:v>88.93</c:v>
                </c:pt>
                <c:pt idx="8894">
                  <c:v>88.94</c:v>
                </c:pt>
                <c:pt idx="8895">
                  <c:v>88.95</c:v>
                </c:pt>
                <c:pt idx="8896">
                  <c:v>88.960000000000008</c:v>
                </c:pt>
                <c:pt idx="8897">
                  <c:v>88.97</c:v>
                </c:pt>
                <c:pt idx="8898">
                  <c:v>88.98</c:v>
                </c:pt>
                <c:pt idx="8899">
                  <c:v>88.99</c:v>
                </c:pt>
                <c:pt idx="8900">
                  <c:v>89</c:v>
                </c:pt>
                <c:pt idx="8901">
                  <c:v>89.01</c:v>
                </c:pt>
                <c:pt idx="8902">
                  <c:v>89.02</c:v>
                </c:pt>
                <c:pt idx="8903">
                  <c:v>89.03</c:v>
                </c:pt>
                <c:pt idx="8904">
                  <c:v>89.04</c:v>
                </c:pt>
                <c:pt idx="8905">
                  <c:v>89.05</c:v>
                </c:pt>
                <c:pt idx="8906">
                  <c:v>89.06</c:v>
                </c:pt>
                <c:pt idx="8907">
                  <c:v>89.070000000000007</c:v>
                </c:pt>
                <c:pt idx="8908">
                  <c:v>89.08</c:v>
                </c:pt>
                <c:pt idx="8909">
                  <c:v>89.09</c:v>
                </c:pt>
                <c:pt idx="8910">
                  <c:v>89.100000000000009</c:v>
                </c:pt>
                <c:pt idx="8911">
                  <c:v>89.11</c:v>
                </c:pt>
                <c:pt idx="8912">
                  <c:v>89.12</c:v>
                </c:pt>
                <c:pt idx="8913">
                  <c:v>89.13</c:v>
                </c:pt>
                <c:pt idx="8914">
                  <c:v>89.14</c:v>
                </c:pt>
                <c:pt idx="8915">
                  <c:v>89.15</c:v>
                </c:pt>
                <c:pt idx="8916">
                  <c:v>89.16</c:v>
                </c:pt>
                <c:pt idx="8917">
                  <c:v>89.17</c:v>
                </c:pt>
                <c:pt idx="8918">
                  <c:v>89.18</c:v>
                </c:pt>
                <c:pt idx="8919">
                  <c:v>89.19</c:v>
                </c:pt>
                <c:pt idx="8920">
                  <c:v>89.2</c:v>
                </c:pt>
                <c:pt idx="8921">
                  <c:v>89.210000000000008</c:v>
                </c:pt>
                <c:pt idx="8922">
                  <c:v>89.22</c:v>
                </c:pt>
                <c:pt idx="8923">
                  <c:v>89.23</c:v>
                </c:pt>
                <c:pt idx="8924">
                  <c:v>89.24</c:v>
                </c:pt>
                <c:pt idx="8925">
                  <c:v>89.25</c:v>
                </c:pt>
                <c:pt idx="8926">
                  <c:v>89.26</c:v>
                </c:pt>
                <c:pt idx="8927">
                  <c:v>89.27</c:v>
                </c:pt>
                <c:pt idx="8928">
                  <c:v>89.28</c:v>
                </c:pt>
                <c:pt idx="8929">
                  <c:v>89.29</c:v>
                </c:pt>
                <c:pt idx="8930">
                  <c:v>89.3</c:v>
                </c:pt>
                <c:pt idx="8931">
                  <c:v>89.31</c:v>
                </c:pt>
                <c:pt idx="8932">
                  <c:v>89.320000000000007</c:v>
                </c:pt>
                <c:pt idx="8933">
                  <c:v>89.33</c:v>
                </c:pt>
                <c:pt idx="8934">
                  <c:v>89.34</c:v>
                </c:pt>
                <c:pt idx="8935">
                  <c:v>89.350000000000009</c:v>
                </c:pt>
                <c:pt idx="8936">
                  <c:v>89.36</c:v>
                </c:pt>
                <c:pt idx="8937">
                  <c:v>89.37</c:v>
                </c:pt>
                <c:pt idx="8938">
                  <c:v>89.38</c:v>
                </c:pt>
                <c:pt idx="8939">
                  <c:v>89.39</c:v>
                </c:pt>
                <c:pt idx="8940">
                  <c:v>89.4</c:v>
                </c:pt>
                <c:pt idx="8941">
                  <c:v>89.41</c:v>
                </c:pt>
                <c:pt idx="8942">
                  <c:v>89.42</c:v>
                </c:pt>
                <c:pt idx="8943">
                  <c:v>89.43</c:v>
                </c:pt>
                <c:pt idx="8944">
                  <c:v>89.44</c:v>
                </c:pt>
                <c:pt idx="8945">
                  <c:v>89.45</c:v>
                </c:pt>
                <c:pt idx="8946">
                  <c:v>89.460000000000008</c:v>
                </c:pt>
                <c:pt idx="8947">
                  <c:v>89.47</c:v>
                </c:pt>
                <c:pt idx="8948">
                  <c:v>89.48</c:v>
                </c:pt>
                <c:pt idx="8949">
                  <c:v>89.49</c:v>
                </c:pt>
                <c:pt idx="8950">
                  <c:v>89.5</c:v>
                </c:pt>
                <c:pt idx="8951">
                  <c:v>89.51</c:v>
                </c:pt>
                <c:pt idx="8952">
                  <c:v>89.52</c:v>
                </c:pt>
                <c:pt idx="8953">
                  <c:v>89.53</c:v>
                </c:pt>
                <c:pt idx="8954">
                  <c:v>89.54</c:v>
                </c:pt>
                <c:pt idx="8955">
                  <c:v>89.55</c:v>
                </c:pt>
                <c:pt idx="8956">
                  <c:v>89.56</c:v>
                </c:pt>
                <c:pt idx="8957">
                  <c:v>89.570000000000007</c:v>
                </c:pt>
                <c:pt idx="8958">
                  <c:v>89.58</c:v>
                </c:pt>
                <c:pt idx="8959">
                  <c:v>89.59</c:v>
                </c:pt>
                <c:pt idx="8960">
                  <c:v>89.600000000000009</c:v>
                </c:pt>
                <c:pt idx="8961">
                  <c:v>89.61</c:v>
                </c:pt>
                <c:pt idx="8962">
                  <c:v>89.62</c:v>
                </c:pt>
                <c:pt idx="8963">
                  <c:v>89.63</c:v>
                </c:pt>
                <c:pt idx="8964">
                  <c:v>89.64</c:v>
                </c:pt>
                <c:pt idx="8965">
                  <c:v>89.65</c:v>
                </c:pt>
                <c:pt idx="8966">
                  <c:v>89.66</c:v>
                </c:pt>
                <c:pt idx="8967">
                  <c:v>89.67</c:v>
                </c:pt>
                <c:pt idx="8968">
                  <c:v>89.68</c:v>
                </c:pt>
                <c:pt idx="8969">
                  <c:v>89.69</c:v>
                </c:pt>
                <c:pt idx="8970">
                  <c:v>89.7</c:v>
                </c:pt>
                <c:pt idx="8971">
                  <c:v>89.710000000000008</c:v>
                </c:pt>
                <c:pt idx="8972">
                  <c:v>89.72</c:v>
                </c:pt>
                <c:pt idx="8973">
                  <c:v>89.73</c:v>
                </c:pt>
                <c:pt idx="8974">
                  <c:v>89.74</c:v>
                </c:pt>
                <c:pt idx="8975">
                  <c:v>89.75</c:v>
                </c:pt>
                <c:pt idx="8976">
                  <c:v>89.76</c:v>
                </c:pt>
                <c:pt idx="8977">
                  <c:v>89.77</c:v>
                </c:pt>
                <c:pt idx="8978">
                  <c:v>89.78</c:v>
                </c:pt>
                <c:pt idx="8979">
                  <c:v>89.79</c:v>
                </c:pt>
                <c:pt idx="8980">
                  <c:v>89.8</c:v>
                </c:pt>
                <c:pt idx="8981">
                  <c:v>89.81</c:v>
                </c:pt>
                <c:pt idx="8982">
                  <c:v>89.820000000000007</c:v>
                </c:pt>
                <c:pt idx="8983">
                  <c:v>89.83</c:v>
                </c:pt>
                <c:pt idx="8984">
                  <c:v>89.84</c:v>
                </c:pt>
                <c:pt idx="8985">
                  <c:v>89.850000000000009</c:v>
                </c:pt>
                <c:pt idx="8986">
                  <c:v>89.86</c:v>
                </c:pt>
                <c:pt idx="8987">
                  <c:v>89.87</c:v>
                </c:pt>
                <c:pt idx="8988">
                  <c:v>89.88</c:v>
                </c:pt>
                <c:pt idx="8989">
                  <c:v>89.89</c:v>
                </c:pt>
                <c:pt idx="8990">
                  <c:v>89.9</c:v>
                </c:pt>
                <c:pt idx="8991">
                  <c:v>89.91</c:v>
                </c:pt>
                <c:pt idx="8992">
                  <c:v>89.92</c:v>
                </c:pt>
                <c:pt idx="8993">
                  <c:v>89.93</c:v>
                </c:pt>
                <c:pt idx="8994">
                  <c:v>89.94</c:v>
                </c:pt>
                <c:pt idx="8995">
                  <c:v>89.95</c:v>
                </c:pt>
                <c:pt idx="8996">
                  <c:v>89.960000000000008</c:v>
                </c:pt>
                <c:pt idx="8997">
                  <c:v>89.97</c:v>
                </c:pt>
                <c:pt idx="8998">
                  <c:v>89.98</c:v>
                </c:pt>
                <c:pt idx="8999">
                  <c:v>89.99</c:v>
                </c:pt>
                <c:pt idx="9000">
                  <c:v>90</c:v>
                </c:pt>
                <c:pt idx="9001">
                  <c:v>90.01</c:v>
                </c:pt>
                <c:pt idx="9002">
                  <c:v>90.02</c:v>
                </c:pt>
                <c:pt idx="9003">
                  <c:v>90.03</c:v>
                </c:pt>
                <c:pt idx="9004">
                  <c:v>90.04</c:v>
                </c:pt>
                <c:pt idx="9005">
                  <c:v>90.05</c:v>
                </c:pt>
                <c:pt idx="9006">
                  <c:v>90.06</c:v>
                </c:pt>
                <c:pt idx="9007">
                  <c:v>90.070000000000007</c:v>
                </c:pt>
                <c:pt idx="9008">
                  <c:v>90.08</c:v>
                </c:pt>
                <c:pt idx="9009">
                  <c:v>90.09</c:v>
                </c:pt>
                <c:pt idx="9010">
                  <c:v>90.100000000000009</c:v>
                </c:pt>
                <c:pt idx="9011">
                  <c:v>90.11</c:v>
                </c:pt>
                <c:pt idx="9012">
                  <c:v>90.12</c:v>
                </c:pt>
                <c:pt idx="9013">
                  <c:v>90.13</c:v>
                </c:pt>
                <c:pt idx="9014">
                  <c:v>90.14</c:v>
                </c:pt>
                <c:pt idx="9015">
                  <c:v>90.15</c:v>
                </c:pt>
                <c:pt idx="9016">
                  <c:v>90.16</c:v>
                </c:pt>
                <c:pt idx="9017">
                  <c:v>90.17</c:v>
                </c:pt>
                <c:pt idx="9018">
                  <c:v>90.18</c:v>
                </c:pt>
                <c:pt idx="9019">
                  <c:v>90.19</c:v>
                </c:pt>
                <c:pt idx="9020">
                  <c:v>90.2</c:v>
                </c:pt>
                <c:pt idx="9021">
                  <c:v>90.210000000000008</c:v>
                </c:pt>
                <c:pt idx="9022">
                  <c:v>90.22</c:v>
                </c:pt>
                <c:pt idx="9023">
                  <c:v>90.23</c:v>
                </c:pt>
                <c:pt idx="9024">
                  <c:v>90.24</c:v>
                </c:pt>
                <c:pt idx="9025">
                  <c:v>90.25</c:v>
                </c:pt>
                <c:pt idx="9026">
                  <c:v>90.26</c:v>
                </c:pt>
                <c:pt idx="9027">
                  <c:v>90.27</c:v>
                </c:pt>
                <c:pt idx="9028">
                  <c:v>90.28</c:v>
                </c:pt>
                <c:pt idx="9029">
                  <c:v>90.29</c:v>
                </c:pt>
                <c:pt idx="9030">
                  <c:v>90.3</c:v>
                </c:pt>
                <c:pt idx="9031">
                  <c:v>90.31</c:v>
                </c:pt>
                <c:pt idx="9032">
                  <c:v>90.320000000000007</c:v>
                </c:pt>
                <c:pt idx="9033">
                  <c:v>90.33</c:v>
                </c:pt>
                <c:pt idx="9034">
                  <c:v>90.34</c:v>
                </c:pt>
                <c:pt idx="9035">
                  <c:v>90.350000000000009</c:v>
                </c:pt>
                <c:pt idx="9036">
                  <c:v>90.36</c:v>
                </c:pt>
                <c:pt idx="9037">
                  <c:v>90.37</c:v>
                </c:pt>
                <c:pt idx="9038">
                  <c:v>90.38</c:v>
                </c:pt>
                <c:pt idx="9039">
                  <c:v>90.39</c:v>
                </c:pt>
                <c:pt idx="9040">
                  <c:v>90.4</c:v>
                </c:pt>
                <c:pt idx="9041">
                  <c:v>90.41</c:v>
                </c:pt>
                <c:pt idx="9042">
                  <c:v>90.42</c:v>
                </c:pt>
                <c:pt idx="9043">
                  <c:v>90.43</c:v>
                </c:pt>
                <c:pt idx="9044">
                  <c:v>90.44</c:v>
                </c:pt>
                <c:pt idx="9045">
                  <c:v>90.45</c:v>
                </c:pt>
                <c:pt idx="9046">
                  <c:v>90.460000000000008</c:v>
                </c:pt>
                <c:pt idx="9047">
                  <c:v>90.47</c:v>
                </c:pt>
                <c:pt idx="9048">
                  <c:v>90.48</c:v>
                </c:pt>
                <c:pt idx="9049">
                  <c:v>90.49</c:v>
                </c:pt>
                <c:pt idx="9050">
                  <c:v>90.5</c:v>
                </c:pt>
                <c:pt idx="9051">
                  <c:v>90.51</c:v>
                </c:pt>
                <c:pt idx="9052">
                  <c:v>90.52</c:v>
                </c:pt>
                <c:pt idx="9053">
                  <c:v>90.53</c:v>
                </c:pt>
                <c:pt idx="9054">
                  <c:v>90.54</c:v>
                </c:pt>
                <c:pt idx="9055">
                  <c:v>90.55</c:v>
                </c:pt>
                <c:pt idx="9056">
                  <c:v>90.56</c:v>
                </c:pt>
                <c:pt idx="9057">
                  <c:v>90.570000000000007</c:v>
                </c:pt>
                <c:pt idx="9058">
                  <c:v>90.58</c:v>
                </c:pt>
                <c:pt idx="9059">
                  <c:v>90.59</c:v>
                </c:pt>
                <c:pt idx="9060">
                  <c:v>90.600000000000009</c:v>
                </c:pt>
                <c:pt idx="9061">
                  <c:v>90.61</c:v>
                </c:pt>
                <c:pt idx="9062">
                  <c:v>90.62</c:v>
                </c:pt>
                <c:pt idx="9063">
                  <c:v>90.63</c:v>
                </c:pt>
                <c:pt idx="9064">
                  <c:v>90.64</c:v>
                </c:pt>
                <c:pt idx="9065">
                  <c:v>90.65</c:v>
                </c:pt>
                <c:pt idx="9066">
                  <c:v>90.66</c:v>
                </c:pt>
                <c:pt idx="9067">
                  <c:v>90.67</c:v>
                </c:pt>
                <c:pt idx="9068">
                  <c:v>90.68</c:v>
                </c:pt>
                <c:pt idx="9069">
                  <c:v>90.69</c:v>
                </c:pt>
                <c:pt idx="9070">
                  <c:v>90.7</c:v>
                </c:pt>
                <c:pt idx="9071">
                  <c:v>90.710000000000008</c:v>
                </c:pt>
                <c:pt idx="9072">
                  <c:v>90.72</c:v>
                </c:pt>
                <c:pt idx="9073">
                  <c:v>90.73</c:v>
                </c:pt>
                <c:pt idx="9074">
                  <c:v>90.74</c:v>
                </c:pt>
                <c:pt idx="9075">
                  <c:v>90.75</c:v>
                </c:pt>
                <c:pt idx="9076">
                  <c:v>90.76</c:v>
                </c:pt>
                <c:pt idx="9077">
                  <c:v>90.77</c:v>
                </c:pt>
                <c:pt idx="9078">
                  <c:v>90.78</c:v>
                </c:pt>
                <c:pt idx="9079">
                  <c:v>90.79</c:v>
                </c:pt>
                <c:pt idx="9080">
                  <c:v>90.8</c:v>
                </c:pt>
                <c:pt idx="9081">
                  <c:v>90.81</c:v>
                </c:pt>
                <c:pt idx="9082">
                  <c:v>90.820000000000007</c:v>
                </c:pt>
                <c:pt idx="9083">
                  <c:v>90.83</c:v>
                </c:pt>
                <c:pt idx="9084">
                  <c:v>90.84</c:v>
                </c:pt>
                <c:pt idx="9085">
                  <c:v>90.850000000000009</c:v>
                </c:pt>
                <c:pt idx="9086">
                  <c:v>90.86</c:v>
                </c:pt>
                <c:pt idx="9087">
                  <c:v>90.87</c:v>
                </c:pt>
                <c:pt idx="9088">
                  <c:v>90.88</c:v>
                </c:pt>
                <c:pt idx="9089">
                  <c:v>90.89</c:v>
                </c:pt>
                <c:pt idx="9090">
                  <c:v>90.9</c:v>
                </c:pt>
                <c:pt idx="9091">
                  <c:v>90.91</c:v>
                </c:pt>
                <c:pt idx="9092">
                  <c:v>90.92</c:v>
                </c:pt>
                <c:pt idx="9093">
                  <c:v>90.93</c:v>
                </c:pt>
                <c:pt idx="9094">
                  <c:v>90.94</c:v>
                </c:pt>
                <c:pt idx="9095">
                  <c:v>90.95</c:v>
                </c:pt>
                <c:pt idx="9096">
                  <c:v>90.960000000000008</c:v>
                </c:pt>
                <c:pt idx="9097">
                  <c:v>90.97</c:v>
                </c:pt>
                <c:pt idx="9098">
                  <c:v>90.98</c:v>
                </c:pt>
                <c:pt idx="9099">
                  <c:v>90.99</c:v>
                </c:pt>
                <c:pt idx="9100">
                  <c:v>91</c:v>
                </c:pt>
                <c:pt idx="9101">
                  <c:v>91.01</c:v>
                </c:pt>
                <c:pt idx="9102">
                  <c:v>91.02</c:v>
                </c:pt>
                <c:pt idx="9103">
                  <c:v>91.03</c:v>
                </c:pt>
                <c:pt idx="9104">
                  <c:v>91.04</c:v>
                </c:pt>
                <c:pt idx="9105">
                  <c:v>91.05</c:v>
                </c:pt>
                <c:pt idx="9106">
                  <c:v>91.06</c:v>
                </c:pt>
                <c:pt idx="9107">
                  <c:v>91.070000000000007</c:v>
                </c:pt>
                <c:pt idx="9108">
                  <c:v>91.08</c:v>
                </c:pt>
                <c:pt idx="9109">
                  <c:v>91.09</c:v>
                </c:pt>
                <c:pt idx="9110">
                  <c:v>91.100000000000009</c:v>
                </c:pt>
                <c:pt idx="9111">
                  <c:v>91.11</c:v>
                </c:pt>
                <c:pt idx="9112">
                  <c:v>91.12</c:v>
                </c:pt>
                <c:pt idx="9113">
                  <c:v>91.13</c:v>
                </c:pt>
                <c:pt idx="9114">
                  <c:v>91.14</c:v>
                </c:pt>
                <c:pt idx="9115">
                  <c:v>91.15</c:v>
                </c:pt>
                <c:pt idx="9116">
                  <c:v>91.16</c:v>
                </c:pt>
                <c:pt idx="9117">
                  <c:v>91.17</c:v>
                </c:pt>
                <c:pt idx="9118">
                  <c:v>91.18</c:v>
                </c:pt>
                <c:pt idx="9119">
                  <c:v>91.19</c:v>
                </c:pt>
                <c:pt idx="9120">
                  <c:v>91.2</c:v>
                </c:pt>
                <c:pt idx="9121">
                  <c:v>91.210000000000008</c:v>
                </c:pt>
                <c:pt idx="9122">
                  <c:v>91.22</c:v>
                </c:pt>
                <c:pt idx="9123">
                  <c:v>91.23</c:v>
                </c:pt>
                <c:pt idx="9124">
                  <c:v>91.24</c:v>
                </c:pt>
                <c:pt idx="9125">
                  <c:v>91.25</c:v>
                </c:pt>
                <c:pt idx="9126">
                  <c:v>91.26</c:v>
                </c:pt>
                <c:pt idx="9127">
                  <c:v>91.27</c:v>
                </c:pt>
                <c:pt idx="9128">
                  <c:v>91.28</c:v>
                </c:pt>
                <c:pt idx="9129">
                  <c:v>91.29</c:v>
                </c:pt>
                <c:pt idx="9130">
                  <c:v>91.3</c:v>
                </c:pt>
                <c:pt idx="9131">
                  <c:v>91.31</c:v>
                </c:pt>
                <c:pt idx="9132">
                  <c:v>91.320000000000007</c:v>
                </c:pt>
                <c:pt idx="9133">
                  <c:v>91.33</c:v>
                </c:pt>
                <c:pt idx="9134">
                  <c:v>91.34</c:v>
                </c:pt>
                <c:pt idx="9135">
                  <c:v>91.350000000000009</c:v>
                </c:pt>
                <c:pt idx="9136">
                  <c:v>91.36</c:v>
                </c:pt>
                <c:pt idx="9137">
                  <c:v>91.37</c:v>
                </c:pt>
                <c:pt idx="9138">
                  <c:v>91.38</c:v>
                </c:pt>
                <c:pt idx="9139">
                  <c:v>91.39</c:v>
                </c:pt>
                <c:pt idx="9140">
                  <c:v>91.4</c:v>
                </c:pt>
                <c:pt idx="9141">
                  <c:v>91.41</c:v>
                </c:pt>
                <c:pt idx="9142">
                  <c:v>91.42</c:v>
                </c:pt>
                <c:pt idx="9143">
                  <c:v>91.43</c:v>
                </c:pt>
                <c:pt idx="9144">
                  <c:v>91.44</c:v>
                </c:pt>
                <c:pt idx="9145">
                  <c:v>91.45</c:v>
                </c:pt>
                <c:pt idx="9146">
                  <c:v>91.460000000000008</c:v>
                </c:pt>
                <c:pt idx="9147">
                  <c:v>91.47</c:v>
                </c:pt>
                <c:pt idx="9148">
                  <c:v>91.48</c:v>
                </c:pt>
                <c:pt idx="9149">
                  <c:v>91.49</c:v>
                </c:pt>
                <c:pt idx="9150">
                  <c:v>91.5</c:v>
                </c:pt>
                <c:pt idx="9151">
                  <c:v>91.51</c:v>
                </c:pt>
                <c:pt idx="9152">
                  <c:v>91.52</c:v>
                </c:pt>
                <c:pt idx="9153">
                  <c:v>91.53</c:v>
                </c:pt>
                <c:pt idx="9154">
                  <c:v>91.54</c:v>
                </c:pt>
                <c:pt idx="9155">
                  <c:v>91.55</c:v>
                </c:pt>
                <c:pt idx="9156">
                  <c:v>91.56</c:v>
                </c:pt>
                <c:pt idx="9157">
                  <c:v>91.570000000000007</c:v>
                </c:pt>
                <c:pt idx="9158">
                  <c:v>91.58</c:v>
                </c:pt>
                <c:pt idx="9159">
                  <c:v>91.59</c:v>
                </c:pt>
                <c:pt idx="9160">
                  <c:v>91.600000000000009</c:v>
                </c:pt>
                <c:pt idx="9161">
                  <c:v>91.61</c:v>
                </c:pt>
                <c:pt idx="9162">
                  <c:v>91.62</c:v>
                </c:pt>
                <c:pt idx="9163">
                  <c:v>91.63</c:v>
                </c:pt>
                <c:pt idx="9164">
                  <c:v>91.64</c:v>
                </c:pt>
                <c:pt idx="9165">
                  <c:v>91.65</c:v>
                </c:pt>
                <c:pt idx="9166">
                  <c:v>91.66</c:v>
                </c:pt>
                <c:pt idx="9167">
                  <c:v>91.67</c:v>
                </c:pt>
                <c:pt idx="9168">
                  <c:v>91.68</c:v>
                </c:pt>
                <c:pt idx="9169">
                  <c:v>91.69</c:v>
                </c:pt>
                <c:pt idx="9170">
                  <c:v>91.7</c:v>
                </c:pt>
                <c:pt idx="9171">
                  <c:v>91.710000000000008</c:v>
                </c:pt>
                <c:pt idx="9172">
                  <c:v>91.72</c:v>
                </c:pt>
                <c:pt idx="9173">
                  <c:v>91.73</c:v>
                </c:pt>
                <c:pt idx="9174">
                  <c:v>91.74</c:v>
                </c:pt>
                <c:pt idx="9175">
                  <c:v>91.75</c:v>
                </c:pt>
                <c:pt idx="9176">
                  <c:v>91.76</c:v>
                </c:pt>
                <c:pt idx="9177">
                  <c:v>91.77</c:v>
                </c:pt>
                <c:pt idx="9178">
                  <c:v>91.78</c:v>
                </c:pt>
                <c:pt idx="9179">
                  <c:v>91.79</c:v>
                </c:pt>
                <c:pt idx="9180">
                  <c:v>91.8</c:v>
                </c:pt>
                <c:pt idx="9181">
                  <c:v>91.81</c:v>
                </c:pt>
                <c:pt idx="9182">
                  <c:v>91.820000000000007</c:v>
                </c:pt>
                <c:pt idx="9183">
                  <c:v>91.83</c:v>
                </c:pt>
                <c:pt idx="9184">
                  <c:v>91.84</c:v>
                </c:pt>
                <c:pt idx="9185">
                  <c:v>91.850000000000009</c:v>
                </c:pt>
                <c:pt idx="9186">
                  <c:v>91.86</c:v>
                </c:pt>
                <c:pt idx="9187">
                  <c:v>91.87</c:v>
                </c:pt>
                <c:pt idx="9188">
                  <c:v>91.88</c:v>
                </c:pt>
                <c:pt idx="9189">
                  <c:v>91.89</c:v>
                </c:pt>
                <c:pt idx="9190">
                  <c:v>91.9</c:v>
                </c:pt>
                <c:pt idx="9191">
                  <c:v>91.91</c:v>
                </c:pt>
                <c:pt idx="9192">
                  <c:v>91.92</c:v>
                </c:pt>
                <c:pt idx="9193">
                  <c:v>91.93</c:v>
                </c:pt>
                <c:pt idx="9194">
                  <c:v>91.94</c:v>
                </c:pt>
                <c:pt idx="9195">
                  <c:v>91.95</c:v>
                </c:pt>
                <c:pt idx="9196">
                  <c:v>91.960000000000008</c:v>
                </c:pt>
                <c:pt idx="9197">
                  <c:v>91.97</c:v>
                </c:pt>
                <c:pt idx="9198">
                  <c:v>91.98</c:v>
                </c:pt>
                <c:pt idx="9199">
                  <c:v>91.99</c:v>
                </c:pt>
                <c:pt idx="9200">
                  <c:v>92</c:v>
                </c:pt>
                <c:pt idx="9201">
                  <c:v>92.01</c:v>
                </c:pt>
                <c:pt idx="9202">
                  <c:v>92.02</c:v>
                </c:pt>
                <c:pt idx="9203">
                  <c:v>92.03</c:v>
                </c:pt>
                <c:pt idx="9204">
                  <c:v>92.04</c:v>
                </c:pt>
                <c:pt idx="9205">
                  <c:v>92.05</c:v>
                </c:pt>
                <c:pt idx="9206">
                  <c:v>92.06</c:v>
                </c:pt>
                <c:pt idx="9207">
                  <c:v>92.070000000000007</c:v>
                </c:pt>
                <c:pt idx="9208">
                  <c:v>92.08</c:v>
                </c:pt>
                <c:pt idx="9209">
                  <c:v>92.09</c:v>
                </c:pt>
                <c:pt idx="9210">
                  <c:v>92.100000000000009</c:v>
                </c:pt>
                <c:pt idx="9211">
                  <c:v>92.11</c:v>
                </c:pt>
                <c:pt idx="9212">
                  <c:v>92.12</c:v>
                </c:pt>
                <c:pt idx="9213">
                  <c:v>92.13</c:v>
                </c:pt>
                <c:pt idx="9214">
                  <c:v>92.14</c:v>
                </c:pt>
                <c:pt idx="9215">
                  <c:v>92.15</c:v>
                </c:pt>
                <c:pt idx="9216">
                  <c:v>92.16</c:v>
                </c:pt>
                <c:pt idx="9217">
                  <c:v>92.17</c:v>
                </c:pt>
                <c:pt idx="9218">
                  <c:v>92.18</c:v>
                </c:pt>
                <c:pt idx="9219">
                  <c:v>92.19</c:v>
                </c:pt>
                <c:pt idx="9220">
                  <c:v>92.2</c:v>
                </c:pt>
                <c:pt idx="9221">
                  <c:v>92.210000000000008</c:v>
                </c:pt>
                <c:pt idx="9222">
                  <c:v>92.22</c:v>
                </c:pt>
                <c:pt idx="9223">
                  <c:v>92.23</c:v>
                </c:pt>
                <c:pt idx="9224">
                  <c:v>92.24</c:v>
                </c:pt>
                <c:pt idx="9225">
                  <c:v>92.25</c:v>
                </c:pt>
                <c:pt idx="9226">
                  <c:v>92.26</c:v>
                </c:pt>
                <c:pt idx="9227">
                  <c:v>92.27</c:v>
                </c:pt>
                <c:pt idx="9228">
                  <c:v>92.28</c:v>
                </c:pt>
                <c:pt idx="9229">
                  <c:v>92.29</c:v>
                </c:pt>
                <c:pt idx="9230">
                  <c:v>92.3</c:v>
                </c:pt>
                <c:pt idx="9231">
                  <c:v>92.31</c:v>
                </c:pt>
                <c:pt idx="9232">
                  <c:v>92.320000000000007</c:v>
                </c:pt>
                <c:pt idx="9233">
                  <c:v>92.33</c:v>
                </c:pt>
                <c:pt idx="9234">
                  <c:v>92.34</c:v>
                </c:pt>
                <c:pt idx="9235">
                  <c:v>92.350000000000009</c:v>
                </c:pt>
                <c:pt idx="9236">
                  <c:v>92.36</c:v>
                </c:pt>
                <c:pt idx="9237">
                  <c:v>92.37</c:v>
                </c:pt>
                <c:pt idx="9238">
                  <c:v>92.38</c:v>
                </c:pt>
                <c:pt idx="9239">
                  <c:v>92.39</c:v>
                </c:pt>
                <c:pt idx="9240">
                  <c:v>92.4</c:v>
                </c:pt>
                <c:pt idx="9241">
                  <c:v>92.41</c:v>
                </c:pt>
                <c:pt idx="9242">
                  <c:v>92.42</c:v>
                </c:pt>
                <c:pt idx="9243">
                  <c:v>92.43</c:v>
                </c:pt>
                <c:pt idx="9244">
                  <c:v>92.44</c:v>
                </c:pt>
                <c:pt idx="9245">
                  <c:v>92.45</c:v>
                </c:pt>
                <c:pt idx="9246">
                  <c:v>92.460000000000008</c:v>
                </c:pt>
                <c:pt idx="9247">
                  <c:v>92.47</c:v>
                </c:pt>
                <c:pt idx="9248">
                  <c:v>92.48</c:v>
                </c:pt>
                <c:pt idx="9249">
                  <c:v>92.49</c:v>
                </c:pt>
                <c:pt idx="9250">
                  <c:v>92.5</c:v>
                </c:pt>
                <c:pt idx="9251">
                  <c:v>92.51</c:v>
                </c:pt>
                <c:pt idx="9252">
                  <c:v>92.52</c:v>
                </c:pt>
                <c:pt idx="9253">
                  <c:v>92.53</c:v>
                </c:pt>
                <c:pt idx="9254">
                  <c:v>92.54</c:v>
                </c:pt>
                <c:pt idx="9255">
                  <c:v>92.55</c:v>
                </c:pt>
                <c:pt idx="9256">
                  <c:v>92.56</c:v>
                </c:pt>
                <c:pt idx="9257">
                  <c:v>92.570000000000007</c:v>
                </c:pt>
                <c:pt idx="9258">
                  <c:v>92.58</c:v>
                </c:pt>
                <c:pt idx="9259">
                  <c:v>92.59</c:v>
                </c:pt>
                <c:pt idx="9260">
                  <c:v>92.600000000000009</c:v>
                </c:pt>
                <c:pt idx="9261">
                  <c:v>92.61</c:v>
                </c:pt>
                <c:pt idx="9262">
                  <c:v>92.62</c:v>
                </c:pt>
                <c:pt idx="9263">
                  <c:v>92.63</c:v>
                </c:pt>
                <c:pt idx="9264">
                  <c:v>92.64</c:v>
                </c:pt>
                <c:pt idx="9265">
                  <c:v>92.65</c:v>
                </c:pt>
                <c:pt idx="9266">
                  <c:v>92.66</c:v>
                </c:pt>
                <c:pt idx="9267">
                  <c:v>92.67</c:v>
                </c:pt>
                <c:pt idx="9268">
                  <c:v>92.68</c:v>
                </c:pt>
                <c:pt idx="9269">
                  <c:v>92.69</c:v>
                </c:pt>
                <c:pt idx="9270">
                  <c:v>92.7</c:v>
                </c:pt>
                <c:pt idx="9271">
                  <c:v>92.710000000000008</c:v>
                </c:pt>
                <c:pt idx="9272">
                  <c:v>92.72</c:v>
                </c:pt>
                <c:pt idx="9273">
                  <c:v>92.73</c:v>
                </c:pt>
                <c:pt idx="9274">
                  <c:v>92.74</c:v>
                </c:pt>
                <c:pt idx="9275">
                  <c:v>92.75</c:v>
                </c:pt>
                <c:pt idx="9276">
                  <c:v>92.76</c:v>
                </c:pt>
                <c:pt idx="9277">
                  <c:v>92.77</c:v>
                </c:pt>
                <c:pt idx="9278">
                  <c:v>92.78</c:v>
                </c:pt>
                <c:pt idx="9279">
                  <c:v>92.79</c:v>
                </c:pt>
                <c:pt idx="9280">
                  <c:v>92.8</c:v>
                </c:pt>
                <c:pt idx="9281">
                  <c:v>92.81</c:v>
                </c:pt>
                <c:pt idx="9282">
                  <c:v>92.820000000000007</c:v>
                </c:pt>
                <c:pt idx="9283">
                  <c:v>92.83</c:v>
                </c:pt>
                <c:pt idx="9284">
                  <c:v>92.84</c:v>
                </c:pt>
                <c:pt idx="9285">
                  <c:v>92.850000000000009</c:v>
                </c:pt>
                <c:pt idx="9286">
                  <c:v>92.86</c:v>
                </c:pt>
                <c:pt idx="9287">
                  <c:v>92.87</c:v>
                </c:pt>
                <c:pt idx="9288">
                  <c:v>92.88</c:v>
                </c:pt>
                <c:pt idx="9289">
                  <c:v>92.89</c:v>
                </c:pt>
                <c:pt idx="9290">
                  <c:v>92.9</c:v>
                </c:pt>
                <c:pt idx="9291">
                  <c:v>92.91</c:v>
                </c:pt>
                <c:pt idx="9292">
                  <c:v>92.92</c:v>
                </c:pt>
                <c:pt idx="9293">
                  <c:v>92.93</c:v>
                </c:pt>
                <c:pt idx="9294">
                  <c:v>92.94</c:v>
                </c:pt>
                <c:pt idx="9295">
                  <c:v>92.95</c:v>
                </c:pt>
                <c:pt idx="9296">
                  <c:v>92.960000000000008</c:v>
                </c:pt>
                <c:pt idx="9297">
                  <c:v>92.97</c:v>
                </c:pt>
                <c:pt idx="9298">
                  <c:v>92.98</c:v>
                </c:pt>
                <c:pt idx="9299">
                  <c:v>92.99</c:v>
                </c:pt>
                <c:pt idx="9300">
                  <c:v>93</c:v>
                </c:pt>
                <c:pt idx="9301">
                  <c:v>93.01</c:v>
                </c:pt>
                <c:pt idx="9302">
                  <c:v>93.02</c:v>
                </c:pt>
                <c:pt idx="9303">
                  <c:v>93.03</c:v>
                </c:pt>
                <c:pt idx="9304">
                  <c:v>93.04</c:v>
                </c:pt>
                <c:pt idx="9305">
                  <c:v>93.05</c:v>
                </c:pt>
                <c:pt idx="9306">
                  <c:v>93.06</c:v>
                </c:pt>
                <c:pt idx="9307">
                  <c:v>93.070000000000007</c:v>
                </c:pt>
                <c:pt idx="9308">
                  <c:v>93.08</c:v>
                </c:pt>
                <c:pt idx="9309">
                  <c:v>93.09</c:v>
                </c:pt>
                <c:pt idx="9310">
                  <c:v>93.100000000000009</c:v>
                </c:pt>
                <c:pt idx="9311">
                  <c:v>93.11</c:v>
                </c:pt>
                <c:pt idx="9312">
                  <c:v>93.12</c:v>
                </c:pt>
                <c:pt idx="9313">
                  <c:v>93.13</c:v>
                </c:pt>
                <c:pt idx="9314">
                  <c:v>93.14</c:v>
                </c:pt>
                <c:pt idx="9315">
                  <c:v>93.15</c:v>
                </c:pt>
                <c:pt idx="9316">
                  <c:v>93.16</c:v>
                </c:pt>
                <c:pt idx="9317">
                  <c:v>93.17</c:v>
                </c:pt>
                <c:pt idx="9318">
                  <c:v>93.18</c:v>
                </c:pt>
                <c:pt idx="9319">
                  <c:v>93.19</c:v>
                </c:pt>
                <c:pt idx="9320">
                  <c:v>93.2</c:v>
                </c:pt>
                <c:pt idx="9321">
                  <c:v>93.210000000000008</c:v>
                </c:pt>
                <c:pt idx="9322">
                  <c:v>93.22</c:v>
                </c:pt>
                <c:pt idx="9323">
                  <c:v>93.23</c:v>
                </c:pt>
                <c:pt idx="9324">
                  <c:v>93.24</c:v>
                </c:pt>
                <c:pt idx="9325">
                  <c:v>93.25</c:v>
                </c:pt>
                <c:pt idx="9326">
                  <c:v>93.26</c:v>
                </c:pt>
                <c:pt idx="9327">
                  <c:v>93.27</c:v>
                </c:pt>
                <c:pt idx="9328">
                  <c:v>93.28</c:v>
                </c:pt>
                <c:pt idx="9329">
                  <c:v>93.29</c:v>
                </c:pt>
                <c:pt idx="9330">
                  <c:v>93.3</c:v>
                </c:pt>
                <c:pt idx="9331">
                  <c:v>93.31</c:v>
                </c:pt>
                <c:pt idx="9332">
                  <c:v>93.320000000000007</c:v>
                </c:pt>
                <c:pt idx="9333">
                  <c:v>93.33</c:v>
                </c:pt>
                <c:pt idx="9334">
                  <c:v>93.34</c:v>
                </c:pt>
                <c:pt idx="9335">
                  <c:v>93.350000000000009</c:v>
                </c:pt>
                <c:pt idx="9336">
                  <c:v>93.36</c:v>
                </c:pt>
                <c:pt idx="9337">
                  <c:v>93.37</c:v>
                </c:pt>
                <c:pt idx="9338">
                  <c:v>93.38</c:v>
                </c:pt>
                <c:pt idx="9339">
                  <c:v>93.39</c:v>
                </c:pt>
                <c:pt idx="9340">
                  <c:v>93.4</c:v>
                </c:pt>
                <c:pt idx="9341">
                  <c:v>93.41</c:v>
                </c:pt>
                <c:pt idx="9342">
                  <c:v>93.42</c:v>
                </c:pt>
                <c:pt idx="9343">
                  <c:v>93.43</c:v>
                </c:pt>
                <c:pt idx="9344">
                  <c:v>93.44</c:v>
                </c:pt>
                <c:pt idx="9345">
                  <c:v>93.45</c:v>
                </c:pt>
                <c:pt idx="9346">
                  <c:v>93.460000000000008</c:v>
                </c:pt>
                <c:pt idx="9347">
                  <c:v>93.47</c:v>
                </c:pt>
                <c:pt idx="9348">
                  <c:v>93.48</c:v>
                </c:pt>
                <c:pt idx="9349">
                  <c:v>93.49</c:v>
                </c:pt>
                <c:pt idx="9350">
                  <c:v>93.5</c:v>
                </c:pt>
                <c:pt idx="9351">
                  <c:v>93.51</c:v>
                </c:pt>
                <c:pt idx="9352">
                  <c:v>93.52</c:v>
                </c:pt>
                <c:pt idx="9353">
                  <c:v>93.53</c:v>
                </c:pt>
                <c:pt idx="9354">
                  <c:v>93.54</c:v>
                </c:pt>
                <c:pt idx="9355">
                  <c:v>93.55</c:v>
                </c:pt>
                <c:pt idx="9356">
                  <c:v>93.56</c:v>
                </c:pt>
                <c:pt idx="9357">
                  <c:v>93.570000000000007</c:v>
                </c:pt>
                <c:pt idx="9358">
                  <c:v>93.58</c:v>
                </c:pt>
                <c:pt idx="9359">
                  <c:v>93.59</c:v>
                </c:pt>
                <c:pt idx="9360">
                  <c:v>93.600000000000009</c:v>
                </c:pt>
                <c:pt idx="9361">
                  <c:v>93.61</c:v>
                </c:pt>
                <c:pt idx="9362">
                  <c:v>93.62</c:v>
                </c:pt>
                <c:pt idx="9363">
                  <c:v>93.63</c:v>
                </c:pt>
                <c:pt idx="9364">
                  <c:v>93.64</c:v>
                </c:pt>
                <c:pt idx="9365">
                  <c:v>93.65</c:v>
                </c:pt>
                <c:pt idx="9366">
                  <c:v>93.66</c:v>
                </c:pt>
                <c:pt idx="9367">
                  <c:v>93.67</c:v>
                </c:pt>
                <c:pt idx="9368">
                  <c:v>93.68</c:v>
                </c:pt>
                <c:pt idx="9369">
                  <c:v>93.69</c:v>
                </c:pt>
                <c:pt idx="9370">
                  <c:v>93.7</c:v>
                </c:pt>
                <c:pt idx="9371">
                  <c:v>93.710000000000008</c:v>
                </c:pt>
                <c:pt idx="9372">
                  <c:v>93.72</c:v>
                </c:pt>
                <c:pt idx="9373">
                  <c:v>93.73</c:v>
                </c:pt>
                <c:pt idx="9374">
                  <c:v>93.74</c:v>
                </c:pt>
                <c:pt idx="9375">
                  <c:v>93.75</c:v>
                </c:pt>
                <c:pt idx="9376">
                  <c:v>93.76</c:v>
                </c:pt>
                <c:pt idx="9377">
                  <c:v>93.77</c:v>
                </c:pt>
                <c:pt idx="9378">
                  <c:v>93.78</c:v>
                </c:pt>
                <c:pt idx="9379">
                  <c:v>93.79</c:v>
                </c:pt>
                <c:pt idx="9380">
                  <c:v>93.8</c:v>
                </c:pt>
                <c:pt idx="9381">
                  <c:v>93.81</c:v>
                </c:pt>
                <c:pt idx="9382">
                  <c:v>93.820000000000007</c:v>
                </c:pt>
                <c:pt idx="9383">
                  <c:v>93.83</c:v>
                </c:pt>
                <c:pt idx="9384">
                  <c:v>93.84</c:v>
                </c:pt>
                <c:pt idx="9385">
                  <c:v>93.850000000000009</c:v>
                </c:pt>
                <c:pt idx="9386">
                  <c:v>93.86</c:v>
                </c:pt>
                <c:pt idx="9387">
                  <c:v>93.87</c:v>
                </c:pt>
                <c:pt idx="9388">
                  <c:v>93.88</c:v>
                </c:pt>
                <c:pt idx="9389">
                  <c:v>93.89</c:v>
                </c:pt>
                <c:pt idx="9390">
                  <c:v>93.9</c:v>
                </c:pt>
                <c:pt idx="9391">
                  <c:v>93.91</c:v>
                </c:pt>
                <c:pt idx="9392">
                  <c:v>93.92</c:v>
                </c:pt>
                <c:pt idx="9393">
                  <c:v>93.93</c:v>
                </c:pt>
                <c:pt idx="9394">
                  <c:v>93.94</c:v>
                </c:pt>
                <c:pt idx="9395">
                  <c:v>93.95</c:v>
                </c:pt>
                <c:pt idx="9396">
                  <c:v>93.960000000000008</c:v>
                </c:pt>
                <c:pt idx="9397">
                  <c:v>93.97</c:v>
                </c:pt>
                <c:pt idx="9398">
                  <c:v>93.98</c:v>
                </c:pt>
                <c:pt idx="9399">
                  <c:v>93.99</c:v>
                </c:pt>
                <c:pt idx="9400">
                  <c:v>94</c:v>
                </c:pt>
                <c:pt idx="9401">
                  <c:v>94.01</c:v>
                </c:pt>
                <c:pt idx="9402">
                  <c:v>94.02</c:v>
                </c:pt>
                <c:pt idx="9403">
                  <c:v>94.03</c:v>
                </c:pt>
                <c:pt idx="9404">
                  <c:v>94.04</c:v>
                </c:pt>
                <c:pt idx="9405">
                  <c:v>94.05</c:v>
                </c:pt>
                <c:pt idx="9406">
                  <c:v>94.06</c:v>
                </c:pt>
                <c:pt idx="9407">
                  <c:v>94.070000000000007</c:v>
                </c:pt>
                <c:pt idx="9408">
                  <c:v>94.08</c:v>
                </c:pt>
                <c:pt idx="9409">
                  <c:v>94.09</c:v>
                </c:pt>
                <c:pt idx="9410">
                  <c:v>94.100000000000009</c:v>
                </c:pt>
                <c:pt idx="9411">
                  <c:v>94.11</c:v>
                </c:pt>
                <c:pt idx="9412">
                  <c:v>94.12</c:v>
                </c:pt>
                <c:pt idx="9413">
                  <c:v>94.13</c:v>
                </c:pt>
                <c:pt idx="9414">
                  <c:v>94.14</c:v>
                </c:pt>
                <c:pt idx="9415">
                  <c:v>94.15</c:v>
                </c:pt>
                <c:pt idx="9416">
                  <c:v>94.16</c:v>
                </c:pt>
                <c:pt idx="9417">
                  <c:v>94.17</c:v>
                </c:pt>
                <c:pt idx="9418">
                  <c:v>94.18</c:v>
                </c:pt>
                <c:pt idx="9419">
                  <c:v>94.19</c:v>
                </c:pt>
                <c:pt idx="9420">
                  <c:v>94.2</c:v>
                </c:pt>
                <c:pt idx="9421">
                  <c:v>94.210000000000008</c:v>
                </c:pt>
                <c:pt idx="9422">
                  <c:v>94.22</c:v>
                </c:pt>
                <c:pt idx="9423">
                  <c:v>94.23</c:v>
                </c:pt>
                <c:pt idx="9424">
                  <c:v>94.24</c:v>
                </c:pt>
                <c:pt idx="9425">
                  <c:v>94.25</c:v>
                </c:pt>
                <c:pt idx="9426">
                  <c:v>94.26</c:v>
                </c:pt>
                <c:pt idx="9427">
                  <c:v>94.27</c:v>
                </c:pt>
                <c:pt idx="9428">
                  <c:v>94.28</c:v>
                </c:pt>
                <c:pt idx="9429">
                  <c:v>94.29</c:v>
                </c:pt>
                <c:pt idx="9430">
                  <c:v>94.3</c:v>
                </c:pt>
                <c:pt idx="9431">
                  <c:v>94.31</c:v>
                </c:pt>
                <c:pt idx="9432">
                  <c:v>94.320000000000007</c:v>
                </c:pt>
                <c:pt idx="9433">
                  <c:v>94.33</c:v>
                </c:pt>
                <c:pt idx="9434">
                  <c:v>94.34</c:v>
                </c:pt>
                <c:pt idx="9435">
                  <c:v>94.350000000000009</c:v>
                </c:pt>
                <c:pt idx="9436">
                  <c:v>94.36</c:v>
                </c:pt>
                <c:pt idx="9437">
                  <c:v>94.37</c:v>
                </c:pt>
                <c:pt idx="9438">
                  <c:v>94.38</c:v>
                </c:pt>
                <c:pt idx="9439">
                  <c:v>94.39</c:v>
                </c:pt>
                <c:pt idx="9440">
                  <c:v>94.4</c:v>
                </c:pt>
                <c:pt idx="9441">
                  <c:v>94.41</c:v>
                </c:pt>
                <c:pt idx="9442">
                  <c:v>94.42</c:v>
                </c:pt>
                <c:pt idx="9443">
                  <c:v>94.43</c:v>
                </c:pt>
                <c:pt idx="9444">
                  <c:v>94.44</c:v>
                </c:pt>
                <c:pt idx="9445">
                  <c:v>94.45</c:v>
                </c:pt>
                <c:pt idx="9446">
                  <c:v>94.460000000000008</c:v>
                </c:pt>
                <c:pt idx="9447">
                  <c:v>94.47</c:v>
                </c:pt>
                <c:pt idx="9448">
                  <c:v>94.48</c:v>
                </c:pt>
                <c:pt idx="9449">
                  <c:v>94.49</c:v>
                </c:pt>
                <c:pt idx="9450">
                  <c:v>94.5</c:v>
                </c:pt>
                <c:pt idx="9451">
                  <c:v>94.51</c:v>
                </c:pt>
                <c:pt idx="9452">
                  <c:v>94.52</c:v>
                </c:pt>
                <c:pt idx="9453">
                  <c:v>94.53</c:v>
                </c:pt>
                <c:pt idx="9454">
                  <c:v>94.54</c:v>
                </c:pt>
                <c:pt idx="9455">
                  <c:v>94.55</c:v>
                </c:pt>
                <c:pt idx="9456">
                  <c:v>94.56</c:v>
                </c:pt>
                <c:pt idx="9457">
                  <c:v>94.570000000000007</c:v>
                </c:pt>
                <c:pt idx="9458">
                  <c:v>94.58</c:v>
                </c:pt>
                <c:pt idx="9459">
                  <c:v>94.59</c:v>
                </c:pt>
                <c:pt idx="9460">
                  <c:v>94.600000000000009</c:v>
                </c:pt>
                <c:pt idx="9461">
                  <c:v>94.61</c:v>
                </c:pt>
                <c:pt idx="9462">
                  <c:v>94.62</c:v>
                </c:pt>
                <c:pt idx="9463">
                  <c:v>94.63</c:v>
                </c:pt>
                <c:pt idx="9464">
                  <c:v>94.64</c:v>
                </c:pt>
                <c:pt idx="9465">
                  <c:v>94.65</c:v>
                </c:pt>
                <c:pt idx="9466">
                  <c:v>94.66</c:v>
                </c:pt>
                <c:pt idx="9467">
                  <c:v>94.67</c:v>
                </c:pt>
                <c:pt idx="9468">
                  <c:v>94.68</c:v>
                </c:pt>
                <c:pt idx="9469">
                  <c:v>94.69</c:v>
                </c:pt>
                <c:pt idx="9470">
                  <c:v>94.7</c:v>
                </c:pt>
                <c:pt idx="9471">
                  <c:v>94.710000000000008</c:v>
                </c:pt>
                <c:pt idx="9472">
                  <c:v>94.72</c:v>
                </c:pt>
                <c:pt idx="9473">
                  <c:v>94.73</c:v>
                </c:pt>
                <c:pt idx="9474">
                  <c:v>94.74</c:v>
                </c:pt>
                <c:pt idx="9475">
                  <c:v>94.75</c:v>
                </c:pt>
                <c:pt idx="9476">
                  <c:v>94.76</c:v>
                </c:pt>
                <c:pt idx="9477">
                  <c:v>94.77</c:v>
                </c:pt>
                <c:pt idx="9478">
                  <c:v>94.78</c:v>
                </c:pt>
                <c:pt idx="9479">
                  <c:v>94.79</c:v>
                </c:pt>
                <c:pt idx="9480">
                  <c:v>94.8</c:v>
                </c:pt>
                <c:pt idx="9481">
                  <c:v>94.81</c:v>
                </c:pt>
                <c:pt idx="9482">
                  <c:v>94.820000000000007</c:v>
                </c:pt>
                <c:pt idx="9483">
                  <c:v>94.83</c:v>
                </c:pt>
                <c:pt idx="9484">
                  <c:v>94.84</c:v>
                </c:pt>
                <c:pt idx="9485">
                  <c:v>94.850000000000009</c:v>
                </c:pt>
                <c:pt idx="9486">
                  <c:v>94.86</c:v>
                </c:pt>
                <c:pt idx="9487">
                  <c:v>94.87</c:v>
                </c:pt>
                <c:pt idx="9488">
                  <c:v>94.88</c:v>
                </c:pt>
                <c:pt idx="9489">
                  <c:v>94.89</c:v>
                </c:pt>
                <c:pt idx="9490">
                  <c:v>94.9</c:v>
                </c:pt>
                <c:pt idx="9491">
                  <c:v>94.91</c:v>
                </c:pt>
                <c:pt idx="9492">
                  <c:v>94.92</c:v>
                </c:pt>
                <c:pt idx="9493">
                  <c:v>94.93</c:v>
                </c:pt>
                <c:pt idx="9494">
                  <c:v>94.94</c:v>
                </c:pt>
                <c:pt idx="9495">
                  <c:v>94.95</c:v>
                </c:pt>
                <c:pt idx="9496">
                  <c:v>94.960000000000008</c:v>
                </c:pt>
                <c:pt idx="9497">
                  <c:v>94.97</c:v>
                </c:pt>
                <c:pt idx="9498">
                  <c:v>94.98</c:v>
                </c:pt>
                <c:pt idx="9499">
                  <c:v>94.99</c:v>
                </c:pt>
                <c:pt idx="9500">
                  <c:v>95</c:v>
                </c:pt>
                <c:pt idx="9501">
                  <c:v>95.01</c:v>
                </c:pt>
                <c:pt idx="9502">
                  <c:v>95.02</c:v>
                </c:pt>
                <c:pt idx="9503">
                  <c:v>95.03</c:v>
                </c:pt>
                <c:pt idx="9504">
                  <c:v>95.04</c:v>
                </c:pt>
                <c:pt idx="9505">
                  <c:v>95.05</c:v>
                </c:pt>
                <c:pt idx="9506">
                  <c:v>95.06</c:v>
                </c:pt>
                <c:pt idx="9507">
                  <c:v>95.070000000000007</c:v>
                </c:pt>
                <c:pt idx="9508">
                  <c:v>95.08</c:v>
                </c:pt>
                <c:pt idx="9509">
                  <c:v>95.09</c:v>
                </c:pt>
                <c:pt idx="9510">
                  <c:v>95.100000000000009</c:v>
                </c:pt>
                <c:pt idx="9511">
                  <c:v>95.11</c:v>
                </c:pt>
                <c:pt idx="9512">
                  <c:v>95.12</c:v>
                </c:pt>
                <c:pt idx="9513">
                  <c:v>95.13</c:v>
                </c:pt>
                <c:pt idx="9514">
                  <c:v>95.14</c:v>
                </c:pt>
                <c:pt idx="9515">
                  <c:v>95.15</c:v>
                </c:pt>
                <c:pt idx="9516">
                  <c:v>95.16</c:v>
                </c:pt>
                <c:pt idx="9517">
                  <c:v>95.17</c:v>
                </c:pt>
                <c:pt idx="9518">
                  <c:v>95.18</c:v>
                </c:pt>
                <c:pt idx="9519">
                  <c:v>95.19</c:v>
                </c:pt>
                <c:pt idx="9520">
                  <c:v>95.2</c:v>
                </c:pt>
                <c:pt idx="9521">
                  <c:v>95.210000000000008</c:v>
                </c:pt>
                <c:pt idx="9522">
                  <c:v>95.22</c:v>
                </c:pt>
                <c:pt idx="9523">
                  <c:v>95.23</c:v>
                </c:pt>
                <c:pt idx="9524">
                  <c:v>95.24</c:v>
                </c:pt>
                <c:pt idx="9525">
                  <c:v>95.25</c:v>
                </c:pt>
                <c:pt idx="9526">
                  <c:v>95.26</c:v>
                </c:pt>
                <c:pt idx="9527">
                  <c:v>95.27</c:v>
                </c:pt>
                <c:pt idx="9528">
                  <c:v>95.28</c:v>
                </c:pt>
                <c:pt idx="9529">
                  <c:v>95.29</c:v>
                </c:pt>
                <c:pt idx="9530">
                  <c:v>95.3</c:v>
                </c:pt>
                <c:pt idx="9531">
                  <c:v>95.31</c:v>
                </c:pt>
                <c:pt idx="9532">
                  <c:v>95.320000000000007</c:v>
                </c:pt>
                <c:pt idx="9533">
                  <c:v>95.33</c:v>
                </c:pt>
                <c:pt idx="9534">
                  <c:v>95.34</c:v>
                </c:pt>
                <c:pt idx="9535">
                  <c:v>95.350000000000009</c:v>
                </c:pt>
                <c:pt idx="9536">
                  <c:v>95.36</c:v>
                </c:pt>
                <c:pt idx="9537">
                  <c:v>95.37</c:v>
                </c:pt>
                <c:pt idx="9538">
                  <c:v>95.38</c:v>
                </c:pt>
                <c:pt idx="9539">
                  <c:v>95.39</c:v>
                </c:pt>
                <c:pt idx="9540">
                  <c:v>95.4</c:v>
                </c:pt>
                <c:pt idx="9541">
                  <c:v>95.41</c:v>
                </c:pt>
                <c:pt idx="9542">
                  <c:v>95.42</c:v>
                </c:pt>
                <c:pt idx="9543">
                  <c:v>95.43</c:v>
                </c:pt>
                <c:pt idx="9544">
                  <c:v>95.44</c:v>
                </c:pt>
                <c:pt idx="9545">
                  <c:v>95.45</c:v>
                </c:pt>
                <c:pt idx="9546">
                  <c:v>95.460000000000008</c:v>
                </c:pt>
                <c:pt idx="9547">
                  <c:v>95.47</c:v>
                </c:pt>
                <c:pt idx="9548">
                  <c:v>95.48</c:v>
                </c:pt>
                <c:pt idx="9549">
                  <c:v>95.49</c:v>
                </c:pt>
                <c:pt idx="9550">
                  <c:v>95.5</c:v>
                </c:pt>
                <c:pt idx="9551">
                  <c:v>95.51</c:v>
                </c:pt>
                <c:pt idx="9552">
                  <c:v>95.52</c:v>
                </c:pt>
                <c:pt idx="9553">
                  <c:v>95.53</c:v>
                </c:pt>
                <c:pt idx="9554">
                  <c:v>95.54</c:v>
                </c:pt>
                <c:pt idx="9555">
                  <c:v>95.55</c:v>
                </c:pt>
                <c:pt idx="9556">
                  <c:v>95.56</c:v>
                </c:pt>
                <c:pt idx="9557">
                  <c:v>95.570000000000007</c:v>
                </c:pt>
                <c:pt idx="9558">
                  <c:v>95.58</c:v>
                </c:pt>
                <c:pt idx="9559">
                  <c:v>95.59</c:v>
                </c:pt>
                <c:pt idx="9560">
                  <c:v>95.600000000000009</c:v>
                </c:pt>
                <c:pt idx="9561">
                  <c:v>95.61</c:v>
                </c:pt>
                <c:pt idx="9562">
                  <c:v>95.62</c:v>
                </c:pt>
                <c:pt idx="9563">
                  <c:v>95.63</c:v>
                </c:pt>
                <c:pt idx="9564">
                  <c:v>95.64</c:v>
                </c:pt>
                <c:pt idx="9565">
                  <c:v>95.65</c:v>
                </c:pt>
                <c:pt idx="9566">
                  <c:v>95.66</c:v>
                </c:pt>
                <c:pt idx="9567">
                  <c:v>95.67</c:v>
                </c:pt>
                <c:pt idx="9568">
                  <c:v>95.68</c:v>
                </c:pt>
                <c:pt idx="9569">
                  <c:v>95.69</c:v>
                </c:pt>
                <c:pt idx="9570">
                  <c:v>95.7</c:v>
                </c:pt>
                <c:pt idx="9571">
                  <c:v>95.710000000000008</c:v>
                </c:pt>
                <c:pt idx="9572">
                  <c:v>95.72</c:v>
                </c:pt>
                <c:pt idx="9573">
                  <c:v>95.73</c:v>
                </c:pt>
                <c:pt idx="9574">
                  <c:v>95.740000000000009</c:v>
                </c:pt>
                <c:pt idx="9575">
                  <c:v>95.75</c:v>
                </c:pt>
                <c:pt idx="9576">
                  <c:v>95.76</c:v>
                </c:pt>
                <c:pt idx="9577">
                  <c:v>95.77</c:v>
                </c:pt>
                <c:pt idx="9578">
                  <c:v>95.78</c:v>
                </c:pt>
                <c:pt idx="9579">
                  <c:v>95.79</c:v>
                </c:pt>
                <c:pt idx="9580">
                  <c:v>95.8</c:v>
                </c:pt>
                <c:pt idx="9581">
                  <c:v>95.81</c:v>
                </c:pt>
                <c:pt idx="9582">
                  <c:v>95.820000000000007</c:v>
                </c:pt>
                <c:pt idx="9583">
                  <c:v>95.83</c:v>
                </c:pt>
                <c:pt idx="9584">
                  <c:v>95.84</c:v>
                </c:pt>
                <c:pt idx="9585">
                  <c:v>95.850000000000009</c:v>
                </c:pt>
                <c:pt idx="9586">
                  <c:v>95.86</c:v>
                </c:pt>
                <c:pt idx="9587">
                  <c:v>95.87</c:v>
                </c:pt>
                <c:pt idx="9588">
                  <c:v>95.88</c:v>
                </c:pt>
                <c:pt idx="9589">
                  <c:v>95.89</c:v>
                </c:pt>
                <c:pt idx="9590">
                  <c:v>95.9</c:v>
                </c:pt>
                <c:pt idx="9591">
                  <c:v>95.91</c:v>
                </c:pt>
                <c:pt idx="9592">
                  <c:v>95.92</c:v>
                </c:pt>
                <c:pt idx="9593">
                  <c:v>95.93</c:v>
                </c:pt>
                <c:pt idx="9594">
                  <c:v>95.94</c:v>
                </c:pt>
                <c:pt idx="9595">
                  <c:v>95.95</c:v>
                </c:pt>
                <c:pt idx="9596">
                  <c:v>95.960000000000008</c:v>
                </c:pt>
                <c:pt idx="9597">
                  <c:v>95.97</c:v>
                </c:pt>
                <c:pt idx="9598">
                  <c:v>95.98</c:v>
                </c:pt>
                <c:pt idx="9599">
                  <c:v>95.990000000000009</c:v>
                </c:pt>
                <c:pt idx="9600">
                  <c:v>96</c:v>
                </c:pt>
                <c:pt idx="9601">
                  <c:v>96.01</c:v>
                </c:pt>
                <c:pt idx="9602">
                  <c:v>96.02</c:v>
                </c:pt>
                <c:pt idx="9603">
                  <c:v>96.03</c:v>
                </c:pt>
                <c:pt idx="9604">
                  <c:v>96.04</c:v>
                </c:pt>
                <c:pt idx="9605">
                  <c:v>96.05</c:v>
                </c:pt>
                <c:pt idx="9606">
                  <c:v>96.06</c:v>
                </c:pt>
                <c:pt idx="9607">
                  <c:v>96.070000000000007</c:v>
                </c:pt>
                <c:pt idx="9608">
                  <c:v>96.08</c:v>
                </c:pt>
                <c:pt idx="9609">
                  <c:v>96.09</c:v>
                </c:pt>
                <c:pt idx="9610">
                  <c:v>96.100000000000009</c:v>
                </c:pt>
                <c:pt idx="9611">
                  <c:v>96.11</c:v>
                </c:pt>
                <c:pt idx="9612">
                  <c:v>96.12</c:v>
                </c:pt>
                <c:pt idx="9613">
                  <c:v>96.13</c:v>
                </c:pt>
                <c:pt idx="9614">
                  <c:v>96.14</c:v>
                </c:pt>
                <c:pt idx="9615">
                  <c:v>96.15</c:v>
                </c:pt>
                <c:pt idx="9616">
                  <c:v>96.16</c:v>
                </c:pt>
                <c:pt idx="9617">
                  <c:v>96.17</c:v>
                </c:pt>
                <c:pt idx="9618">
                  <c:v>96.18</c:v>
                </c:pt>
                <c:pt idx="9619">
                  <c:v>96.19</c:v>
                </c:pt>
                <c:pt idx="9620">
                  <c:v>96.2</c:v>
                </c:pt>
                <c:pt idx="9621">
                  <c:v>96.210000000000008</c:v>
                </c:pt>
                <c:pt idx="9622">
                  <c:v>96.22</c:v>
                </c:pt>
                <c:pt idx="9623">
                  <c:v>96.23</c:v>
                </c:pt>
                <c:pt idx="9624">
                  <c:v>96.240000000000009</c:v>
                </c:pt>
                <c:pt idx="9625">
                  <c:v>96.25</c:v>
                </c:pt>
                <c:pt idx="9626">
                  <c:v>96.26</c:v>
                </c:pt>
                <c:pt idx="9627">
                  <c:v>96.27</c:v>
                </c:pt>
                <c:pt idx="9628">
                  <c:v>96.28</c:v>
                </c:pt>
                <c:pt idx="9629">
                  <c:v>96.29</c:v>
                </c:pt>
                <c:pt idx="9630">
                  <c:v>96.3</c:v>
                </c:pt>
                <c:pt idx="9631">
                  <c:v>96.31</c:v>
                </c:pt>
                <c:pt idx="9632">
                  <c:v>96.320000000000007</c:v>
                </c:pt>
                <c:pt idx="9633">
                  <c:v>96.33</c:v>
                </c:pt>
                <c:pt idx="9634">
                  <c:v>96.34</c:v>
                </c:pt>
                <c:pt idx="9635">
                  <c:v>96.350000000000009</c:v>
                </c:pt>
                <c:pt idx="9636">
                  <c:v>96.36</c:v>
                </c:pt>
                <c:pt idx="9637">
                  <c:v>96.37</c:v>
                </c:pt>
                <c:pt idx="9638">
                  <c:v>96.38</c:v>
                </c:pt>
                <c:pt idx="9639">
                  <c:v>96.39</c:v>
                </c:pt>
                <c:pt idx="9640">
                  <c:v>96.4</c:v>
                </c:pt>
                <c:pt idx="9641">
                  <c:v>96.41</c:v>
                </c:pt>
                <c:pt idx="9642">
                  <c:v>96.42</c:v>
                </c:pt>
                <c:pt idx="9643">
                  <c:v>96.43</c:v>
                </c:pt>
                <c:pt idx="9644">
                  <c:v>96.44</c:v>
                </c:pt>
                <c:pt idx="9645">
                  <c:v>96.45</c:v>
                </c:pt>
                <c:pt idx="9646">
                  <c:v>96.460000000000008</c:v>
                </c:pt>
                <c:pt idx="9647">
                  <c:v>96.47</c:v>
                </c:pt>
                <c:pt idx="9648">
                  <c:v>96.48</c:v>
                </c:pt>
                <c:pt idx="9649">
                  <c:v>96.490000000000009</c:v>
                </c:pt>
                <c:pt idx="9650">
                  <c:v>96.5</c:v>
                </c:pt>
                <c:pt idx="9651">
                  <c:v>96.51</c:v>
                </c:pt>
                <c:pt idx="9652">
                  <c:v>96.52</c:v>
                </c:pt>
                <c:pt idx="9653">
                  <c:v>96.53</c:v>
                </c:pt>
                <c:pt idx="9654">
                  <c:v>96.54</c:v>
                </c:pt>
                <c:pt idx="9655">
                  <c:v>96.55</c:v>
                </c:pt>
                <c:pt idx="9656">
                  <c:v>96.56</c:v>
                </c:pt>
                <c:pt idx="9657">
                  <c:v>96.570000000000007</c:v>
                </c:pt>
                <c:pt idx="9658">
                  <c:v>96.58</c:v>
                </c:pt>
                <c:pt idx="9659">
                  <c:v>96.59</c:v>
                </c:pt>
                <c:pt idx="9660">
                  <c:v>96.600000000000009</c:v>
                </c:pt>
                <c:pt idx="9661">
                  <c:v>96.61</c:v>
                </c:pt>
                <c:pt idx="9662">
                  <c:v>96.62</c:v>
                </c:pt>
                <c:pt idx="9663">
                  <c:v>96.63</c:v>
                </c:pt>
                <c:pt idx="9664">
                  <c:v>96.64</c:v>
                </c:pt>
                <c:pt idx="9665">
                  <c:v>96.65</c:v>
                </c:pt>
                <c:pt idx="9666">
                  <c:v>96.66</c:v>
                </c:pt>
                <c:pt idx="9667">
                  <c:v>96.67</c:v>
                </c:pt>
                <c:pt idx="9668">
                  <c:v>96.68</c:v>
                </c:pt>
                <c:pt idx="9669">
                  <c:v>96.69</c:v>
                </c:pt>
                <c:pt idx="9670">
                  <c:v>96.7</c:v>
                </c:pt>
                <c:pt idx="9671">
                  <c:v>96.710000000000008</c:v>
                </c:pt>
                <c:pt idx="9672">
                  <c:v>96.72</c:v>
                </c:pt>
                <c:pt idx="9673">
                  <c:v>96.73</c:v>
                </c:pt>
                <c:pt idx="9674">
                  <c:v>96.740000000000009</c:v>
                </c:pt>
                <c:pt idx="9675">
                  <c:v>96.75</c:v>
                </c:pt>
                <c:pt idx="9676">
                  <c:v>96.76</c:v>
                </c:pt>
                <c:pt idx="9677">
                  <c:v>96.77</c:v>
                </c:pt>
                <c:pt idx="9678">
                  <c:v>96.78</c:v>
                </c:pt>
                <c:pt idx="9679">
                  <c:v>96.79</c:v>
                </c:pt>
                <c:pt idx="9680">
                  <c:v>96.8</c:v>
                </c:pt>
                <c:pt idx="9681">
                  <c:v>96.81</c:v>
                </c:pt>
                <c:pt idx="9682">
                  <c:v>96.820000000000007</c:v>
                </c:pt>
                <c:pt idx="9683">
                  <c:v>96.83</c:v>
                </c:pt>
                <c:pt idx="9684">
                  <c:v>96.84</c:v>
                </c:pt>
                <c:pt idx="9685">
                  <c:v>96.850000000000009</c:v>
                </c:pt>
                <c:pt idx="9686">
                  <c:v>96.86</c:v>
                </c:pt>
                <c:pt idx="9687">
                  <c:v>96.87</c:v>
                </c:pt>
                <c:pt idx="9688">
                  <c:v>96.88</c:v>
                </c:pt>
                <c:pt idx="9689">
                  <c:v>96.89</c:v>
                </c:pt>
                <c:pt idx="9690">
                  <c:v>96.9</c:v>
                </c:pt>
                <c:pt idx="9691">
                  <c:v>96.91</c:v>
                </c:pt>
                <c:pt idx="9692">
                  <c:v>96.92</c:v>
                </c:pt>
                <c:pt idx="9693">
                  <c:v>96.93</c:v>
                </c:pt>
                <c:pt idx="9694">
                  <c:v>96.94</c:v>
                </c:pt>
                <c:pt idx="9695">
                  <c:v>96.95</c:v>
                </c:pt>
                <c:pt idx="9696">
                  <c:v>96.960000000000008</c:v>
                </c:pt>
                <c:pt idx="9697">
                  <c:v>96.97</c:v>
                </c:pt>
                <c:pt idx="9698">
                  <c:v>96.98</c:v>
                </c:pt>
                <c:pt idx="9699">
                  <c:v>96.990000000000009</c:v>
                </c:pt>
                <c:pt idx="9700">
                  <c:v>97</c:v>
                </c:pt>
                <c:pt idx="9701">
                  <c:v>97.01</c:v>
                </c:pt>
                <c:pt idx="9702">
                  <c:v>97.02</c:v>
                </c:pt>
                <c:pt idx="9703">
                  <c:v>97.03</c:v>
                </c:pt>
                <c:pt idx="9704">
                  <c:v>97.04</c:v>
                </c:pt>
                <c:pt idx="9705">
                  <c:v>97.05</c:v>
                </c:pt>
                <c:pt idx="9706">
                  <c:v>97.06</c:v>
                </c:pt>
                <c:pt idx="9707">
                  <c:v>97.070000000000007</c:v>
                </c:pt>
                <c:pt idx="9708">
                  <c:v>97.08</c:v>
                </c:pt>
                <c:pt idx="9709">
                  <c:v>97.09</c:v>
                </c:pt>
                <c:pt idx="9710">
                  <c:v>97.100000000000009</c:v>
                </c:pt>
                <c:pt idx="9711">
                  <c:v>97.11</c:v>
                </c:pt>
                <c:pt idx="9712">
                  <c:v>97.12</c:v>
                </c:pt>
                <c:pt idx="9713">
                  <c:v>97.13</c:v>
                </c:pt>
                <c:pt idx="9714">
                  <c:v>97.14</c:v>
                </c:pt>
                <c:pt idx="9715">
                  <c:v>97.15</c:v>
                </c:pt>
                <c:pt idx="9716">
                  <c:v>97.16</c:v>
                </c:pt>
                <c:pt idx="9717">
                  <c:v>97.17</c:v>
                </c:pt>
                <c:pt idx="9718">
                  <c:v>97.18</c:v>
                </c:pt>
                <c:pt idx="9719">
                  <c:v>97.19</c:v>
                </c:pt>
                <c:pt idx="9720">
                  <c:v>97.2</c:v>
                </c:pt>
                <c:pt idx="9721">
                  <c:v>97.210000000000008</c:v>
                </c:pt>
                <c:pt idx="9722">
                  <c:v>97.22</c:v>
                </c:pt>
                <c:pt idx="9723">
                  <c:v>97.23</c:v>
                </c:pt>
                <c:pt idx="9724">
                  <c:v>97.240000000000009</c:v>
                </c:pt>
                <c:pt idx="9725">
                  <c:v>97.25</c:v>
                </c:pt>
                <c:pt idx="9726">
                  <c:v>97.26</c:v>
                </c:pt>
                <c:pt idx="9727">
                  <c:v>97.27</c:v>
                </c:pt>
                <c:pt idx="9728">
                  <c:v>97.28</c:v>
                </c:pt>
                <c:pt idx="9729">
                  <c:v>97.29</c:v>
                </c:pt>
                <c:pt idx="9730">
                  <c:v>97.3</c:v>
                </c:pt>
                <c:pt idx="9731">
                  <c:v>97.31</c:v>
                </c:pt>
                <c:pt idx="9732">
                  <c:v>97.320000000000007</c:v>
                </c:pt>
                <c:pt idx="9733">
                  <c:v>97.33</c:v>
                </c:pt>
                <c:pt idx="9734">
                  <c:v>97.34</c:v>
                </c:pt>
                <c:pt idx="9735">
                  <c:v>97.350000000000009</c:v>
                </c:pt>
                <c:pt idx="9736">
                  <c:v>97.36</c:v>
                </c:pt>
                <c:pt idx="9737">
                  <c:v>97.37</c:v>
                </c:pt>
                <c:pt idx="9738">
                  <c:v>97.38</c:v>
                </c:pt>
                <c:pt idx="9739">
                  <c:v>97.39</c:v>
                </c:pt>
                <c:pt idx="9740">
                  <c:v>97.4</c:v>
                </c:pt>
                <c:pt idx="9741">
                  <c:v>97.41</c:v>
                </c:pt>
                <c:pt idx="9742">
                  <c:v>97.42</c:v>
                </c:pt>
                <c:pt idx="9743">
                  <c:v>97.43</c:v>
                </c:pt>
                <c:pt idx="9744">
                  <c:v>97.44</c:v>
                </c:pt>
                <c:pt idx="9745">
                  <c:v>97.45</c:v>
                </c:pt>
                <c:pt idx="9746">
                  <c:v>97.460000000000008</c:v>
                </c:pt>
                <c:pt idx="9747">
                  <c:v>97.47</c:v>
                </c:pt>
                <c:pt idx="9748">
                  <c:v>97.48</c:v>
                </c:pt>
                <c:pt idx="9749">
                  <c:v>97.490000000000009</c:v>
                </c:pt>
                <c:pt idx="9750">
                  <c:v>97.5</c:v>
                </c:pt>
                <c:pt idx="9751">
                  <c:v>97.51</c:v>
                </c:pt>
                <c:pt idx="9752">
                  <c:v>97.52</c:v>
                </c:pt>
                <c:pt idx="9753">
                  <c:v>97.53</c:v>
                </c:pt>
                <c:pt idx="9754">
                  <c:v>97.54</c:v>
                </c:pt>
                <c:pt idx="9755">
                  <c:v>97.55</c:v>
                </c:pt>
                <c:pt idx="9756">
                  <c:v>97.56</c:v>
                </c:pt>
                <c:pt idx="9757">
                  <c:v>97.570000000000007</c:v>
                </c:pt>
                <c:pt idx="9758">
                  <c:v>97.58</c:v>
                </c:pt>
                <c:pt idx="9759">
                  <c:v>97.59</c:v>
                </c:pt>
                <c:pt idx="9760">
                  <c:v>97.600000000000009</c:v>
                </c:pt>
                <c:pt idx="9761">
                  <c:v>97.61</c:v>
                </c:pt>
                <c:pt idx="9762">
                  <c:v>97.62</c:v>
                </c:pt>
                <c:pt idx="9763">
                  <c:v>97.63</c:v>
                </c:pt>
                <c:pt idx="9764">
                  <c:v>97.64</c:v>
                </c:pt>
                <c:pt idx="9765">
                  <c:v>97.65</c:v>
                </c:pt>
                <c:pt idx="9766">
                  <c:v>97.66</c:v>
                </c:pt>
                <c:pt idx="9767">
                  <c:v>97.67</c:v>
                </c:pt>
                <c:pt idx="9768">
                  <c:v>97.68</c:v>
                </c:pt>
                <c:pt idx="9769">
                  <c:v>97.69</c:v>
                </c:pt>
                <c:pt idx="9770">
                  <c:v>97.7</c:v>
                </c:pt>
                <c:pt idx="9771">
                  <c:v>97.710000000000008</c:v>
                </c:pt>
                <c:pt idx="9772">
                  <c:v>97.72</c:v>
                </c:pt>
                <c:pt idx="9773">
                  <c:v>97.73</c:v>
                </c:pt>
                <c:pt idx="9774">
                  <c:v>97.740000000000009</c:v>
                </c:pt>
                <c:pt idx="9775">
                  <c:v>97.75</c:v>
                </c:pt>
                <c:pt idx="9776">
                  <c:v>97.76</c:v>
                </c:pt>
                <c:pt idx="9777">
                  <c:v>97.77</c:v>
                </c:pt>
                <c:pt idx="9778">
                  <c:v>97.78</c:v>
                </c:pt>
                <c:pt idx="9779">
                  <c:v>97.79</c:v>
                </c:pt>
                <c:pt idx="9780">
                  <c:v>97.8</c:v>
                </c:pt>
                <c:pt idx="9781">
                  <c:v>97.81</c:v>
                </c:pt>
                <c:pt idx="9782">
                  <c:v>97.820000000000007</c:v>
                </c:pt>
                <c:pt idx="9783">
                  <c:v>97.83</c:v>
                </c:pt>
                <c:pt idx="9784">
                  <c:v>97.84</c:v>
                </c:pt>
                <c:pt idx="9785">
                  <c:v>97.850000000000009</c:v>
                </c:pt>
                <c:pt idx="9786">
                  <c:v>97.86</c:v>
                </c:pt>
                <c:pt idx="9787">
                  <c:v>97.87</c:v>
                </c:pt>
                <c:pt idx="9788">
                  <c:v>97.88</c:v>
                </c:pt>
                <c:pt idx="9789">
                  <c:v>97.89</c:v>
                </c:pt>
                <c:pt idx="9790">
                  <c:v>97.9</c:v>
                </c:pt>
                <c:pt idx="9791">
                  <c:v>97.91</c:v>
                </c:pt>
                <c:pt idx="9792">
                  <c:v>97.92</c:v>
                </c:pt>
                <c:pt idx="9793">
                  <c:v>97.93</c:v>
                </c:pt>
                <c:pt idx="9794">
                  <c:v>97.94</c:v>
                </c:pt>
                <c:pt idx="9795">
                  <c:v>97.95</c:v>
                </c:pt>
                <c:pt idx="9796">
                  <c:v>97.960000000000008</c:v>
                </c:pt>
                <c:pt idx="9797">
                  <c:v>97.97</c:v>
                </c:pt>
                <c:pt idx="9798">
                  <c:v>97.98</c:v>
                </c:pt>
                <c:pt idx="9799">
                  <c:v>97.990000000000009</c:v>
                </c:pt>
                <c:pt idx="9800">
                  <c:v>98</c:v>
                </c:pt>
                <c:pt idx="9801">
                  <c:v>98.01</c:v>
                </c:pt>
                <c:pt idx="9802">
                  <c:v>98.02</c:v>
                </c:pt>
                <c:pt idx="9803">
                  <c:v>98.03</c:v>
                </c:pt>
                <c:pt idx="9804">
                  <c:v>98.04</c:v>
                </c:pt>
                <c:pt idx="9805">
                  <c:v>98.05</c:v>
                </c:pt>
                <c:pt idx="9806">
                  <c:v>98.06</c:v>
                </c:pt>
                <c:pt idx="9807">
                  <c:v>98.070000000000007</c:v>
                </c:pt>
                <c:pt idx="9808">
                  <c:v>98.08</c:v>
                </c:pt>
                <c:pt idx="9809">
                  <c:v>98.09</c:v>
                </c:pt>
                <c:pt idx="9810">
                  <c:v>98.100000000000009</c:v>
                </c:pt>
                <c:pt idx="9811">
                  <c:v>98.11</c:v>
                </c:pt>
                <c:pt idx="9812">
                  <c:v>98.12</c:v>
                </c:pt>
                <c:pt idx="9813">
                  <c:v>98.13</c:v>
                </c:pt>
                <c:pt idx="9814">
                  <c:v>98.14</c:v>
                </c:pt>
                <c:pt idx="9815">
                  <c:v>98.15</c:v>
                </c:pt>
                <c:pt idx="9816">
                  <c:v>98.16</c:v>
                </c:pt>
                <c:pt idx="9817">
                  <c:v>98.17</c:v>
                </c:pt>
                <c:pt idx="9818">
                  <c:v>98.18</c:v>
                </c:pt>
                <c:pt idx="9819">
                  <c:v>98.19</c:v>
                </c:pt>
                <c:pt idx="9820">
                  <c:v>98.2</c:v>
                </c:pt>
                <c:pt idx="9821">
                  <c:v>98.210000000000008</c:v>
                </c:pt>
                <c:pt idx="9822">
                  <c:v>98.22</c:v>
                </c:pt>
                <c:pt idx="9823">
                  <c:v>98.23</c:v>
                </c:pt>
                <c:pt idx="9824">
                  <c:v>98.240000000000009</c:v>
                </c:pt>
                <c:pt idx="9825">
                  <c:v>98.25</c:v>
                </c:pt>
                <c:pt idx="9826">
                  <c:v>98.26</c:v>
                </c:pt>
                <c:pt idx="9827">
                  <c:v>98.27</c:v>
                </c:pt>
                <c:pt idx="9828">
                  <c:v>98.28</c:v>
                </c:pt>
                <c:pt idx="9829">
                  <c:v>98.29</c:v>
                </c:pt>
                <c:pt idx="9830">
                  <c:v>98.3</c:v>
                </c:pt>
                <c:pt idx="9831">
                  <c:v>98.31</c:v>
                </c:pt>
                <c:pt idx="9832">
                  <c:v>98.320000000000007</c:v>
                </c:pt>
                <c:pt idx="9833">
                  <c:v>98.33</c:v>
                </c:pt>
                <c:pt idx="9834">
                  <c:v>98.34</c:v>
                </c:pt>
                <c:pt idx="9835">
                  <c:v>98.350000000000009</c:v>
                </c:pt>
                <c:pt idx="9836">
                  <c:v>98.36</c:v>
                </c:pt>
                <c:pt idx="9837">
                  <c:v>98.37</c:v>
                </c:pt>
                <c:pt idx="9838">
                  <c:v>98.38</c:v>
                </c:pt>
                <c:pt idx="9839">
                  <c:v>98.39</c:v>
                </c:pt>
                <c:pt idx="9840">
                  <c:v>98.4</c:v>
                </c:pt>
                <c:pt idx="9841">
                  <c:v>98.41</c:v>
                </c:pt>
                <c:pt idx="9842">
                  <c:v>98.42</c:v>
                </c:pt>
                <c:pt idx="9843">
                  <c:v>98.43</c:v>
                </c:pt>
                <c:pt idx="9844">
                  <c:v>98.44</c:v>
                </c:pt>
                <c:pt idx="9845">
                  <c:v>98.45</c:v>
                </c:pt>
                <c:pt idx="9846">
                  <c:v>98.460000000000008</c:v>
                </c:pt>
                <c:pt idx="9847">
                  <c:v>98.47</c:v>
                </c:pt>
                <c:pt idx="9848">
                  <c:v>98.48</c:v>
                </c:pt>
                <c:pt idx="9849">
                  <c:v>98.490000000000009</c:v>
                </c:pt>
                <c:pt idx="9850">
                  <c:v>98.5</c:v>
                </c:pt>
                <c:pt idx="9851">
                  <c:v>98.51</c:v>
                </c:pt>
                <c:pt idx="9852">
                  <c:v>98.52</c:v>
                </c:pt>
                <c:pt idx="9853">
                  <c:v>98.53</c:v>
                </c:pt>
                <c:pt idx="9854">
                  <c:v>98.54</c:v>
                </c:pt>
                <c:pt idx="9855">
                  <c:v>98.55</c:v>
                </c:pt>
                <c:pt idx="9856">
                  <c:v>98.56</c:v>
                </c:pt>
                <c:pt idx="9857">
                  <c:v>98.570000000000007</c:v>
                </c:pt>
                <c:pt idx="9858">
                  <c:v>98.58</c:v>
                </c:pt>
                <c:pt idx="9859">
                  <c:v>98.59</c:v>
                </c:pt>
                <c:pt idx="9860">
                  <c:v>98.600000000000009</c:v>
                </c:pt>
                <c:pt idx="9861">
                  <c:v>98.61</c:v>
                </c:pt>
                <c:pt idx="9862">
                  <c:v>98.62</c:v>
                </c:pt>
                <c:pt idx="9863">
                  <c:v>98.63</c:v>
                </c:pt>
                <c:pt idx="9864">
                  <c:v>98.64</c:v>
                </c:pt>
                <c:pt idx="9865">
                  <c:v>98.65</c:v>
                </c:pt>
                <c:pt idx="9866">
                  <c:v>98.66</c:v>
                </c:pt>
                <c:pt idx="9867">
                  <c:v>98.67</c:v>
                </c:pt>
                <c:pt idx="9868">
                  <c:v>98.68</c:v>
                </c:pt>
                <c:pt idx="9869">
                  <c:v>98.69</c:v>
                </c:pt>
                <c:pt idx="9870">
                  <c:v>98.7</c:v>
                </c:pt>
                <c:pt idx="9871">
                  <c:v>98.710000000000008</c:v>
                </c:pt>
                <c:pt idx="9872">
                  <c:v>98.72</c:v>
                </c:pt>
                <c:pt idx="9873">
                  <c:v>98.73</c:v>
                </c:pt>
                <c:pt idx="9874">
                  <c:v>98.740000000000009</c:v>
                </c:pt>
                <c:pt idx="9875">
                  <c:v>98.75</c:v>
                </c:pt>
                <c:pt idx="9876">
                  <c:v>98.76</c:v>
                </c:pt>
                <c:pt idx="9877">
                  <c:v>98.77</c:v>
                </c:pt>
                <c:pt idx="9878">
                  <c:v>98.78</c:v>
                </c:pt>
                <c:pt idx="9879">
                  <c:v>98.79</c:v>
                </c:pt>
                <c:pt idx="9880">
                  <c:v>98.8</c:v>
                </c:pt>
                <c:pt idx="9881">
                  <c:v>98.81</c:v>
                </c:pt>
                <c:pt idx="9882">
                  <c:v>98.820000000000007</c:v>
                </c:pt>
                <c:pt idx="9883">
                  <c:v>98.83</c:v>
                </c:pt>
                <c:pt idx="9884">
                  <c:v>98.84</c:v>
                </c:pt>
                <c:pt idx="9885">
                  <c:v>98.850000000000009</c:v>
                </c:pt>
                <c:pt idx="9886">
                  <c:v>98.86</c:v>
                </c:pt>
                <c:pt idx="9887">
                  <c:v>98.87</c:v>
                </c:pt>
                <c:pt idx="9888">
                  <c:v>98.88</c:v>
                </c:pt>
                <c:pt idx="9889">
                  <c:v>98.89</c:v>
                </c:pt>
                <c:pt idx="9890">
                  <c:v>98.9</c:v>
                </c:pt>
                <c:pt idx="9891">
                  <c:v>98.91</c:v>
                </c:pt>
                <c:pt idx="9892">
                  <c:v>98.92</c:v>
                </c:pt>
                <c:pt idx="9893">
                  <c:v>98.93</c:v>
                </c:pt>
                <c:pt idx="9894">
                  <c:v>98.94</c:v>
                </c:pt>
                <c:pt idx="9895">
                  <c:v>98.95</c:v>
                </c:pt>
                <c:pt idx="9896">
                  <c:v>98.960000000000008</c:v>
                </c:pt>
                <c:pt idx="9897">
                  <c:v>98.97</c:v>
                </c:pt>
                <c:pt idx="9898">
                  <c:v>98.98</c:v>
                </c:pt>
                <c:pt idx="9899">
                  <c:v>98.990000000000009</c:v>
                </c:pt>
                <c:pt idx="9900">
                  <c:v>99</c:v>
                </c:pt>
                <c:pt idx="9901">
                  <c:v>99.01</c:v>
                </c:pt>
                <c:pt idx="9902">
                  <c:v>99.02</c:v>
                </c:pt>
                <c:pt idx="9903">
                  <c:v>99.03</c:v>
                </c:pt>
                <c:pt idx="9904">
                  <c:v>99.04</c:v>
                </c:pt>
                <c:pt idx="9905">
                  <c:v>99.05</c:v>
                </c:pt>
                <c:pt idx="9906">
                  <c:v>99.06</c:v>
                </c:pt>
                <c:pt idx="9907">
                  <c:v>99.070000000000007</c:v>
                </c:pt>
                <c:pt idx="9908">
                  <c:v>99.08</c:v>
                </c:pt>
                <c:pt idx="9909">
                  <c:v>99.09</c:v>
                </c:pt>
                <c:pt idx="9910">
                  <c:v>99.100000000000009</c:v>
                </c:pt>
                <c:pt idx="9911">
                  <c:v>99.11</c:v>
                </c:pt>
                <c:pt idx="9912">
                  <c:v>99.12</c:v>
                </c:pt>
                <c:pt idx="9913">
                  <c:v>99.13</c:v>
                </c:pt>
                <c:pt idx="9914">
                  <c:v>99.14</c:v>
                </c:pt>
                <c:pt idx="9915">
                  <c:v>99.15</c:v>
                </c:pt>
                <c:pt idx="9916">
                  <c:v>99.16</c:v>
                </c:pt>
                <c:pt idx="9917">
                  <c:v>99.17</c:v>
                </c:pt>
                <c:pt idx="9918">
                  <c:v>99.18</c:v>
                </c:pt>
                <c:pt idx="9919">
                  <c:v>99.19</c:v>
                </c:pt>
                <c:pt idx="9920">
                  <c:v>99.2</c:v>
                </c:pt>
                <c:pt idx="9921">
                  <c:v>99.210000000000008</c:v>
                </c:pt>
                <c:pt idx="9922">
                  <c:v>99.22</c:v>
                </c:pt>
                <c:pt idx="9923">
                  <c:v>99.23</c:v>
                </c:pt>
                <c:pt idx="9924">
                  <c:v>99.240000000000009</c:v>
                </c:pt>
                <c:pt idx="9925">
                  <c:v>99.25</c:v>
                </c:pt>
                <c:pt idx="9926">
                  <c:v>99.26</c:v>
                </c:pt>
                <c:pt idx="9927">
                  <c:v>99.27</c:v>
                </c:pt>
                <c:pt idx="9928">
                  <c:v>99.28</c:v>
                </c:pt>
                <c:pt idx="9929">
                  <c:v>99.29</c:v>
                </c:pt>
                <c:pt idx="9930">
                  <c:v>99.3</c:v>
                </c:pt>
                <c:pt idx="9931">
                  <c:v>99.31</c:v>
                </c:pt>
                <c:pt idx="9932">
                  <c:v>99.320000000000007</c:v>
                </c:pt>
                <c:pt idx="9933">
                  <c:v>99.33</c:v>
                </c:pt>
                <c:pt idx="9934">
                  <c:v>99.34</c:v>
                </c:pt>
                <c:pt idx="9935">
                  <c:v>99.350000000000009</c:v>
                </c:pt>
                <c:pt idx="9936">
                  <c:v>99.36</c:v>
                </c:pt>
                <c:pt idx="9937">
                  <c:v>99.37</c:v>
                </c:pt>
                <c:pt idx="9938">
                  <c:v>99.38</c:v>
                </c:pt>
                <c:pt idx="9939">
                  <c:v>99.39</c:v>
                </c:pt>
                <c:pt idx="9940">
                  <c:v>99.4</c:v>
                </c:pt>
                <c:pt idx="9941">
                  <c:v>99.41</c:v>
                </c:pt>
                <c:pt idx="9942">
                  <c:v>99.42</c:v>
                </c:pt>
                <c:pt idx="9943">
                  <c:v>99.43</c:v>
                </c:pt>
                <c:pt idx="9944">
                  <c:v>99.44</c:v>
                </c:pt>
                <c:pt idx="9945">
                  <c:v>99.45</c:v>
                </c:pt>
                <c:pt idx="9946">
                  <c:v>99.460000000000008</c:v>
                </c:pt>
                <c:pt idx="9947">
                  <c:v>99.47</c:v>
                </c:pt>
                <c:pt idx="9948">
                  <c:v>99.48</c:v>
                </c:pt>
                <c:pt idx="9949">
                  <c:v>99.490000000000009</c:v>
                </c:pt>
                <c:pt idx="9950">
                  <c:v>99.5</c:v>
                </c:pt>
                <c:pt idx="9951">
                  <c:v>99.51</c:v>
                </c:pt>
                <c:pt idx="9952">
                  <c:v>99.52</c:v>
                </c:pt>
                <c:pt idx="9953">
                  <c:v>99.53</c:v>
                </c:pt>
                <c:pt idx="9954">
                  <c:v>99.54</c:v>
                </c:pt>
                <c:pt idx="9955">
                  <c:v>99.55</c:v>
                </c:pt>
                <c:pt idx="9956">
                  <c:v>99.56</c:v>
                </c:pt>
                <c:pt idx="9957">
                  <c:v>99.570000000000007</c:v>
                </c:pt>
                <c:pt idx="9958">
                  <c:v>99.58</c:v>
                </c:pt>
                <c:pt idx="9959">
                  <c:v>99.59</c:v>
                </c:pt>
                <c:pt idx="9960">
                  <c:v>99.600000000000009</c:v>
                </c:pt>
                <c:pt idx="9961">
                  <c:v>99.61</c:v>
                </c:pt>
                <c:pt idx="9962">
                  <c:v>99.62</c:v>
                </c:pt>
                <c:pt idx="9963">
                  <c:v>99.63</c:v>
                </c:pt>
                <c:pt idx="9964">
                  <c:v>99.64</c:v>
                </c:pt>
                <c:pt idx="9965">
                  <c:v>99.65</c:v>
                </c:pt>
                <c:pt idx="9966">
                  <c:v>99.66</c:v>
                </c:pt>
                <c:pt idx="9967">
                  <c:v>99.67</c:v>
                </c:pt>
                <c:pt idx="9968">
                  <c:v>99.68</c:v>
                </c:pt>
                <c:pt idx="9969">
                  <c:v>99.69</c:v>
                </c:pt>
                <c:pt idx="9970">
                  <c:v>99.7</c:v>
                </c:pt>
                <c:pt idx="9971">
                  <c:v>99.710000000000008</c:v>
                </c:pt>
                <c:pt idx="9972">
                  <c:v>99.72</c:v>
                </c:pt>
                <c:pt idx="9973">
                  <c:v>99.73</c:v>
                </c:pt>
                <c:pt idx="9974">
                  <c:v>99.740000000000009</c:v>
                </c:pt>
                <c:pt idx="9975">
                  <c:v>99.75</c:v>
                </c:pt>
                <c:pt idx="9976">
                  <c:v>99.76</c:v>
                </c:pt>
                <c:pt idx="9977">
                  <c:v>99.77</c:v>
                </c:pt>
                <c:pt idx="9978">
                  <c:v>99.78</c:v>
                </c:pt>
                <c:pt idx="9979">
                  <c:v>99.79</c:v>
                </c:pt>
                <c:pt idx="9980">
                  <c:v>99.8</c:v>
                </c:pt>
                <c:pt idx="9981">
                  <c:v>99.81</c:v>
                </c:pt>
                <c:pt idx="9982">
                  <c:v>99.820000000000007</c:v>
                </c:pt>
                <c:pt idx="9983">
                  <c:v>99.83</c:v>
                </c:pt>
                <c:pt idx="9984">
                  <c:v>99.84</c:v>
                </c:pt>
                <c:pt idx="9985">
                  <c:v>99.850000000000009</c:v>
                </c:pt>
                <c:pt idx="9986">
                  <c:v>99.86</c:v>
                </c:pt>
                <c:pt idx="9987">
                  <c:v>99.87</c:v>
                </c:pt>
                <c:pt idx="9988">
                  <c:v>99.88</c:v>
                </c:pt>
                <c:pt idx="9989">
                  <c:v>99.89</c:v>
                </c:pt>
                <c:pt idx="9990">
                  <c:v>99.9</c:v>
                </c:pt>
                <c:pt idx="9991">
                  <c:v>99.91</c:v>
                </c:pt>
                <c:pt idx="9992">
                  <c:v>99.92</c:v>
                </c:pt>
                <c:pt idx="9993">
                  <c:v>99.93</c:v>
                </c:pt>
                <c:pt idx="9994">
                  <c:v>99.94</c:v>
                </c:pt>
                <c:pt idx="9995">
                  <c:v>99.95</c:v>
                </c:pt>
                <c:pt idx="9996">
                  <c:v>99.960000000000008</c:v>
                </c:pt>
                <c:pt idx="9997">
                  <c:v>99.97</c:v>
                </c:pt>
                <c:pt idx="9998">
                  <c:v>99.98</c:v>
                </c:pt>
                <c:pt idx="9999">
                  <c:v>99.990000000000009</c:v>
                </c:pt>
              </c:numCache>
            </c:numRef>
          </c:xVal>
          <c:yVal>
            <c:numRef>
              <c:f>Pos!$G$2:$G$10001</c:f>
              <c:numCache>
                <c:formatCode>General</c:formatCode>
                <c:ptCount val="10000"/>
                <c:pt idx="0">
                  <c:v>0</c:v>
                </c:pt>
                <c:pt idx="1">
                  <c:v>4.5389629741781337E-3</c:v>
                </c:pt>
                <c:pt idx="2">
                  <c:v>1.8089822400061625E-2</c:v>
                </c:pt>
                <c:pt idx="3">
                  <c:v>4.056472811487119E-2</c:v>
                </c:pt>
                <c:pt idx="4">
                  <c:v>7.1890254363879649E-2</c:v>
                </c:pt>
                <c:pt idx="5">
                  <c:v>0.11200705435455735</c:v>
                </c:pt>
                <c:pt idx="6">
                  <c:v>0.16086978532731722</c:v>
                </c:pt>
                <c:pt idx="7">
                  <c:v>0.21844729602766075</c:v>
                </c:pt>
                <c:pt idx="8">
                  <c:v>0.28472307327490232</c:v>
                </c:pt>
                <c:pt idx="9">
                  <c:v>0.35969594904544783</c:v>
                </c:pt>
                <c:pt idx="10">
                  <c:v>0.4433810742816956</c:v>
                </c:pt>
                <c:pt idx="11">
                  <c:v>0.53581117065526584</c:v>
                </c:pt>
                <c:pt idx="12">
                  <c:v>0.63703807692474945</c:v>
                </c:pt>
                <c:pt idx="13">
                  <c:v>0.74713461251926572</c:v>
                </c:pt>
                <c:pt idx="14">
                  <c:v>0.86619678776264608</c:v>
                </c:pt>
                <c:pt idx="15">
                  <c:v>0.99434639798449664</c:v>
                </c:pt>
                <c:pt idx="16">
                  <c:v>1.1317340479478903</c:v>
                </c:pt>
                <c:pt idx="17">
                  <c:v>1.2785426639386068</c:v>
                </c:pt>
                <c:pt idx="18">
                  <c:v>1.4349915639785715</c:v>
                </c:pt>
                <c:pt idx="19">
                  <c:v>1.6013411725430509</c:v>
                </c:pt>
                <c:pt idx="20">
                  <c:v>1.7778984856388409</c:v>
                </c:pt>
                <c:pt idx="21">
                  <c:v>1.9650234161185758</c:v>
                </c:pt>
                <c:pt idx="22">
                  <c:v>2.163136178937493</c:v>
                </c:pt>
                <c:pt idx="23">
                  <c:v>2.3727259133659642</c:v>
                </c:pt>
                <c:pt idx="24">
                  <c:v>2.5943607861482936</c:v>
                </c:pt>
                <c:pt idx="25">
                  <c:v>2.8286998791589157</c:v>
                </c:pt>
                <c:pt idx="26">
                  <c:v>3.0765072411513823</c:v>
                </c:pt>
                <c:pt idx="27">
                  <c:v>3.3386685809923344</c:v>
                </c:pt>
                <c:pt idx="28">
                  <c:v>3.6162112064947989</c:v>
                </c:pt>
                <c:pt idx="29">
                  <c:v>3.9103279784727967</c:v>
                </c:pt>
                <c:pt idx="30">
                  <c:v>4.2224062676152734</c:v>
                </c:pt>
                <c:pt idx="31">
                  <c:v>4.554063191402399</c:v>
                </c:pt>
                <c:pt idx="32">
                  <c:v>4.9071887967503987</c:v>
                </c:pt>
                <c:pt idx="33">
                  <c:v>5.2839993803415242</c:v>
                </c:pt>
                <c:pt idx="34">
                  <c:v>5.6871038592575882</c:v>
                </c:pt>
                <c:pt idx="35">
                  <c:v>6.1195871027907138</c:v>
                </c:pt>
                <c:pt idx="36">
                  <c:v>6.5851155363151355</c:v>
                </c:pt>
                <c:pt idx="37">
                  <c:v>7.0880723179376037</c:v>
                </c:pt>
                <c:pt idx="38">
                  <c:v>7.6337322580076652</c:v>
                </c:pt>
                <c:pt idx="39">
                  <c:v>8.228490854742347</c:v>
                </c:pt>
                <c:pt idx="40">
                  <c:v>8.8801680826706413</c:v>
                </c:pt>
                <c:pt idx="41">
                  <c:v>9.5984170810886518</c:v>
                </c:pt>
                <c:pt idx="42">
                  <c:v>10.39528263193565</c:v>
                </c:pt>
                <c:pt idx="43">
                  <c:v>11.285977696420469</c:v>
                </c:pt>
                <c:pt idx="44">
                  <c:v>12.28998431229676</c:v>
                </c:pt>
                <c:pt idx="45">
                  <c:v>13.432648806097658</c:v>
                </c:pt>
                <c:pt idx="46">
                  <c:v>14.747551274219703</c:v>
                </c:pt>
                <c:pt idx="47">
                  <c:v>16.280126430548314</c:v>
                </c:pt>
                <c:pt idx="48">
                  <c:v>18.093381318960965</c:v>
                </c:pt>
                <c:pt idx="49">
                  <c:v>20.277278005022563</c:v>
                </c:pt>
                <c:pt idx="50">
                  <c:v>22.964849873726237</c:v>
                </c:pt>
                <c:pt idx="51">
                  <c:v>26.361455433486235</c:v>
                </c:pt>
                <c:pt idx="52">
                  <c:v>30.80162821394854</c:v>
                </c:pt>
                <c:pt idx="53">
                  <c:v>36.869559632283696</c:v>
                </c:pt>
                <c:pt idx="54">
                  <c:v>45.685368026825344</c:v>
                </c:pt>
                <c:pt idx="55">
                  <c:v>59.702498502028192</c:v>
                </c:pt>
                <c:pt idx="56">
                  <c:v>85.532049346921639</c:v>
                </c:pt>
                <c:pt idx="57">
                  <c:v>149.22350854653934</c:v>
                </c:pt>
                <c:pt idx="58">
                  <c:v>565.92710154396912</c:v>
                </c:pt>
                <c:pt idx="59">
                  <c:v>-320.19162041983259</c:v>
                </c:pt>
                <c:pt idx="60">
                  <c:v>-125.30995882301019</c:v>
                </c:pt>
                <c:pt idx="61">
                  <c:v>-78.03351655693956</c:v>
                </c:pt>
                <c:pt idx="62">
                  <c:v>-56.69571345342532</c:v>
                </c:pt>
                <c:pt idx="63">
                  <c:v>-44.52442398108937</c:v>
                </c:pt>
                <c:pt idx="64">
                  <c:v>-36.643496395643723</c:v>
                </c:pt>
                <c:pt idx="65">
                  <c:v>-31.114369678577024</c:v>
                </c:pt>
                <c:pt idx="66">
                  <c:v>-27.013457544738124</c:v>
                </c:pt>
                <c:pt idx="67">
                  <c:v>-23.844747649461247</c:v>
                </c:pt>
                <c:pt idx="68">
                  <c:v>-21.318019069309958</c:v>
                </c:pt>
                <c:pt idx="69">
                  <c:v>-19.252130206383438</c:v>
                </c:pt>
                <c:pt idx="70">
                  <c:v>-17.528160224592597</c:v>
                </c:pt>
                <c:pt idx="71">
                  <c:v>-16.064794337734352</c:v>
                </c:pt>
                <c:pt idx="72">
                  <c:v>-14.804537128637701</c:v>
                </c:pt>
                <c:pt idx="73">
                  <c:v>-13.705576410498921</c:v>
                </c:pt>
                <c:pt idx="74">
                  <c:v>-12.736768543884965</c:v>
                </c:pt>
                <c:pt idx="75">
                  <c:v>-11.874432059868004</c:v>
                </c:pt>
                <c:pt idx="76">
                  <c:v>-11.100231985933389</c:v>
                </c:pt>
                <c:pt idx="77">
                  <c:v>-10.399745261875719</c:v>
                </c:pt>
                <c:pt idx="78">
                  <c:v>-9.7614644842462024</c:v>
                </c:pt>
                <c:pt idx="79">
                  <c:v>-9.1760913128294792</c:v>
                </c:pt>
                <c:pt idx="80">
                  <c:v>-8.6360258330453874</c:v>
                </c:pt>
                <c:pt idx="81">
                  <c:v>-8.1349912799554609</c:v>
                </c:pt>
                <c:pt idx="82">
                  <c:v>-7.6677540351044922</c:v>
                </c:pt>
                <c:pt idx="83">
                  <c:v>-7.2299118229910961</c:v>
                </c:pt>
                <c:pt idx="84">
                  <c:v>-6.8177314807934097</c:v>
                </c:pt>
                <c:pt idx="85">
                  <c:v>-6.428023268096668</c:v>
                </c:pt>
                <c:pt idx="86">
                  <c:v>-6.058042455228617</c:v>
                </c:pt>
                <c:pt idx="87">
                  <c:v>-5.7054115153515887</c:v>
                </c:pt>
                <c:pt idx="88">
                  <c:v>-5.368058046565773</c:v>
                </c:pt>
                <c:pt idx="89">
                  <c:v>-5.0441648223018118</c:v>
                </c:pt>
                <c:pt idx="90">
                  <c:v>-4.7321292784350097</c:v>
                </c:pt>
                <c:pt idx="91">
                  <c:v>-4.4305304046916278</c:v>
                </c:pt>
                <c:pt idx="92">
                  <c:v>-4.1381014906564211</c:v>
                </c:pt>
                <c:pt idx="93">
                  <c:v>-3.8537075339413236</c:v>
                </c:pt>
                <c:pt idx="94">
                  <c:v>-3.5763263850363596</c:v>
                </c:pt>
                <c:pt idx="95">
                  <c:v>-3.3050329046629043</c:v>
                </c:pt>
                <c:pt idx="96">
                  <c:v>-3.0389855625229969</c:v>
                </c:pt>
                <c:pt idx="97">
                  <c:v>-2.7774150236406498</c:v>
                </c:pt>
                <c:pt idx="98">
                  <c:v>-2.5196143590369462</c:v>
                </c:pt>
                <c:pt idx="99">
                  <c:v>-2.2649305878237</c:v>
                </c:pt>
                <c:pt idx="100">
                  <c:v>-2.0127573127732856</c:v>
                </c:pt>
                <c:pt idx="101">
                  <c:v>-1.7625282545968024</c:v>
                </c:pt>
                <c:pt idx="102">
                  <c:v>-1.5137115242106149</c:v>
                </c:pt>
                <c:pt idx="103">
                  <c:v>-1.2658044991985458</c:v>
                </c:pt>
                <c:pt idx="104">
                  <c:v>-1.0183291919976147</c:v>
                </c:pt>
                <c:pt idx="105">
                  <c:v>-0.77082801419919078</c:v>
                </c:pt>
                <c:pt idx="106">
                  <c:v>-0.52285985463884133</c:v>
                </c:pt>
                <c:pt idx="107">
                  <c:v>-0.27399639930979325</c:v>
                </c:pt>
                <c:pt idx="108">
                  <c:v>-2.3818629080392326E-2</c:v>
                </c:pt>
                <c:pt idx="109">
                  <c:v>0.22808656289988538</c:v>
                </c:pt>
                <c:pt idx="110">
                  <c:v>0.48212968808516593</c:v>
                </c:pt>
                <c:pt idx="111">
                  <c:v>0.738721965125545</c:v>
                </c:pt>
                <c:pt idx="112">
                  <c:v>0.99827865848020125</c:v>
                </c:pt>
                <c:pt idx="113">
                  <c:v>1.2612225036556801</c:v>
                </c:pt>
                <c:pt idx="114">
                  <c:v>1.5279872713668261</c:v>
                </c:pt>
                <c:pt idx="115">
                  <c:v>1.7990215260713351</c:v>
                </c:pt>
                <c:pt idx="116">
                  <c:v>2.0747926390595461</c:v>
                </c:pt>
                <c:pt idx="117">
                  <c:v>2.3557911227910258</c:v>
                </c:pt>
                <c:pt idx="118">
                  <c:v>2.6425353617148004</c:v>
                </c:pt>
                <c:pt idx="119">
                  <c:v>2.9355768257658341</c:v>
                </c:pt>
                <c:pt idx="120">
                  <c:v>3.2355058665781637</c:v>
                </c:pt>
                <c:pt idx="121">
                  <c:v>3.5429582138276974</c:v>
                </c:pt>
                <c:pt idx="122">
                  <c:v>3.8586223108434283</c:v>
                </c:pt>
                <c:pt idx="123">
                  <c:v>4.1832476557742124</c:v>
                </c:pt>
                <c:pt idx="124">
                  <c:v>4.5176543485775094</c:v>
                </c:pt>
                <c:pt idx="125">
                  <c:v>4.8627440867369014</c:v>
                </c:pt>
                <c:pt idx="126">
                  <c:v>5.2195129063259991</c:v>
                </c:pt>
                <c:pt idx="127">
                  <c:v>5.5890660330176374</c:v>
                </c:pt>
                <c:pt idx="128">
                  <c:v>5.9726352941257295</c:v>
                </c:pt>
                <c:pt idx="129">
                  <c:v>6.3715996534717281</c:v>
                </c:pt>
                <c:pt idx="130">
                  <c:v>6.7875095734830024</c:v>
                </c:pt>
                <c:pt idx="131">
                  <c:v>7.2221160939507465</c:v>
                </c:pt>
                <c:pt idx="132">
                  <c:v>7.677405758744511</c:v>
                </c:pt>
                <c:pt idx="133">
                  <c:v>8.1556428405140782</c:v>
                </c:pt>
                <c:pt idx="134">
                  <c:v>8.6594207371285403</c:v>
                </c:pt>
                <c:pt idx="135">
                  <c:v>9.1917249821060469</c:v>
                </c:pt>
                <c:pt idx="136">
                  <c:v>9.756011081718631</c:v>
                </c:pt>
                <c:pt idx="137">
                  <c:v>10.356301446698772</c:v>
                </c:pt>
                <c:pt idx="138">
                  <c:v>10.997307148531798</c:v>
                </c:pt>
                <c:pt idx="139">
                  <c:v>11.684582281193718</c:v>
                </c:pt>
                <c:pt idx="140">
                  <c:v>12.424721624704919</c:v>
                </c:pt>
                <c:pt idx="141">
                  <c:v>13.225616511896465</c:v>
                </c:pt>
                <c:pt idx="142">
                  <c:v>14.096789960819439</c:v>
                </c:pt>
                <c:pt idx="143">
                  <c:v>15.049841318241358</c:v>
                </c:pt>
                <c:pt idx="144">
                  <c:v>16.099044606606679</c:v>
                </c:pt>
                <c:pt idx="145">
                  <c:v>17.262166391607959</c:v>
                </c:pt>
                <c:pt idx="146">
                  <c:v>18.561603292411625</c:v>
                </c:pt>
                <c:pt idx="147">
                  <c:v>20.025995078733221</c:v>
                </c:pt>
                <c:pt idx="148">
                  <c:v>21.692562757758211</c:v>
                </c:pt>
                <c:pt idx="149">
                  <c:v>23.610582627632908</c:v>
                </c:pt>
                <c:pt idx="150">
                  <c:v>25.8466969830625</c:v>
                </c:pt>
                <c:pt idx="151">
                  <c:v>28.49330382029467</c:v>
                </c:pt>
                <c:pt idx="152">
                  <c:v>31.682331009985177</c:v>
                </c:pt>
                <c:pt idx="153">
                  <c:v>35.608909588541479</c:v>
                </c:pt>
                <c:pt idx="154">
                  <c:v>40.574375609005216</c:v>
                </c:pt>
                <c:pt idx="155">
                  <c:v>47.069912080618302</c:v>
                </c:pt>
                <c:pt idx="156">
                  <c:v>55.954018122264813</c:v>
                </c:pt>
                <c:pt idx="157">
                  <c:v>68.874837641730267</c:v>
                </c:pt>
                <c:pt idx="158">
                  <c:v>89.449196651891256</c:v>
                </c:pt>
                <c:pt idx="159">
                  <c:v>127.45364578948477</c:v>
                </c:pt>
                <c:pt idx="160">
                  <c:v>221.66064693787825</c:v>
                </c:pt>
                <c:pt idx="161">
                  <c:v>855.63897111475558</c:v>
                </c:pt>
                <c:pt idx="162">
                  <c:v>-456.80024205452872</c:v>
                </c:pt>
                <c:pt idx="163">
                  <c:v>-179.55433173779653</c:v>
                </c:pt>
                <c:pt idx="164">
                  <c:v>-111.36826030169667</c:v>
                </c:pt>
                <c:pt idx="165">
                  <c:v>-80.474466614025403</c:v>
                </c:pt>
                <c:pt idx="166">
                  <c:v>-62.820328310881244</c:v>
                </c:pt>
                <c:pt idx="167">
                  <c:v>-51.377605000608398</c:v>
                </c:pt>
                <c:pt idx="168">
                  <c:v>-43.344698014453662</c:v>
                </c:pt>
                <c:pt idx="169">
                  <c:v>-37.384616389704121</c:v>
                </c:pt>
                <c:pt idx="170">
                  <c:v>-32.778511383251526</c:v>
                </c:pt>
                <c:pt idx="171">
                  <c:v>-29.105438584913585</c:v>
                </c:pt>
                <c:pt idx="172">
                  <c:v>-26.102513333812865</c:v>
                </c:pt>
                <c:pt idx="173">
                  <c:v>-23.597080929439603</c:v>
                </c:pt>
                <c:pt idx="174">
                  <c:v>-21.471055722820363</c:v>
                </c:pt>
                <c:pt idx="175">
                  <c:v>-19.640933824480243</c:v>
                </c:pt>
                <c:pt idx="176">
                  <c:v>-18.045991003661623</c:v>
                </c:pt>
                <c:pt idx="177">
                  <c:v>-16.641004978122357</c:v>
                </c:pt>
                <c:pt idx="178">
                  <c:v>-15.391600096818255</c:v>
                </c:pt>
                <c:pt idx="179">
                  <c:v>-14.27117444796872</c:v>
                </c:pt>
                <c:pt idx="180">
                  <c:v>-13.258815491599066</c:v>
                </c:pt>
                <c:pt idx="181">
                  <c:v>-12.337852090690665</c:v>
                </c:pt>
                <c:pt idx="182">
                  <c:v>-11.494827222736845</c:v>
                </c:pt>
                <c:pt idx="183">
                  <c:v>-10.718755359355127</c:v>
                </c:pt>
                <c:pt idx="184">
                  <c:v>-10.000576538091272</c:v>
                </c:pt>
                <c:pt idx="185">
                  <c:v>-9.3327489077662911</c:v>
                </c:pt>
                <c:pt idx="186">
                  <c:v>-8.7089404217860178</c:v>
                </c:pt>
                <c:pt idx="187">
                  <c:v>-8.1237926180748854</c:v>
                </c:pt>
                <c:pt idx="188">
                  <c:v>-7.5727375469315366</c:v>
                </c:pt>
                <c:pt idx="189">
                  <c:v>-7.0518543869433241</c:v>
                </c:pt>
                <c:pt idx="190">
                  <c:v>-6.5577560468685565</c:v>
                </c:pt>
                <c:pt idx="191">
                  <c:v>-6.0874986685361723</c:v>
                </c:pt>
                <c:pt idx="192">
                  <c:v>-5.6385087944431049</c:v>
                </c:pt>
                <c:pt idx="193">
                  <c:v>-5.2085242866468251</c:v>
                </c:pt>
                <c:pt idx="194">
                  <c:v>-4.7955460417580742</c:v>
                </c:pt>
                <c:pt idx="195">
                  <c:v>-4.3977982486967511</c:v>
                </c:pt>
                <c:pt idx="196">
                  <c:v>-4.0136954553607191</c:v>
                </c:pt>
                <c:pt idx="197">
                  <c:v>-3.6418150986065072</c:v>
                </c:pt>
                <c:pt idx="198">
                  <c:v>-3.2808744447481817</c:v>
                </c:pt>
                <c:pt idx="199">
                  <c:v>-2.9297111104771218</c:v>
                </c:pt>
                <c:pt idx="200">
                  <c:v>-2.5872665048124839</c:v>
                </c:pt>
                <c:pt idx="201">
                  <c:v>-2.2525716644971303</c:v>
                </c:pt>
                <c:pt idx="202">
                  <c:v>-1.9247350577044666</c:v>
                </c:pt>
                <c:pt idx="203">
                  <c:v>-1.6029320110300942</c:v>
                </c:pt>
                <c:pt idx="204">
                  <c:v>-1.2863954777263615</c:v>
                </c:pt>
                <c:pt idx="205">
                  <c:v>-0.97440791486261036</c:v>
                </c:pt>
                <c:pt idx="206">
                  <c:v>-0.66629407650091832</c:v>
                </c:pt>
                <c:pt idx="207">
                  <c:v>-0.36141456126454696</c:v>
                </c:pt>
                <c:pt idx="208">
                  <c:v>-5.9159977522765347E-2</c:v>
                </c:pt>
                <c:pt idx="209">
                  <c:v>0.24105439089657604</c:v>
                </c:pt>
                <c:pt idx="210">
                  <c:v>0.53979352005745496</c:v>
                </c:pt>
                <c:pt idx="211">
                  <c:v>0.83760727186243977</c:v>
                </c:pt>
                <c:pt idx="212">
                  <c:v>1.1350347909659793</c:v>
                </c:pt>
                <c:pt idx="213">
                  <c:v>1.4326087463280688</c:v>
                </c:pt>
                <c:pt idx="214">
                  <c:v>1.7308594865671527</c:v>
                </c:pt>
                <c:pt idx="215">
                  <c:v>2.0303191757386521</c:v>
                </c:pt>
                <c:pt idx="216">
                  <c:v>2.3315259755018398</c:v>
                </c:pt>
                <c:pt idx="217">
                  <c:v>2.6350283408223758</c:v>
                </c:pt>
                <c:pt idx="218">
                  <c:v>2.9413894994342731</c:v>
                </c:pt>
                <c:pt idx="219">
                  <c:v>3.2511921903892427</c:v>
                </c:pt>
                <c:pt idx="220">
                  <c:v>3.5650437443732477</c:v>
                </c:pt>
                <c:pt idx="221">
                  <c:v>3.8835815983937469</c:v>
                </c:pt>
                <c:pt idx="222">
                  <c:v>4.2074793503931334</c:v>
                </c:pt>
                <c:pt idx="223">
                  <c:v>4.537453475916033</c:v>
                </c:pt>
                <c:pt idx="224">
                  <c:v>4.8742708499595739</c:v>
                </c:pt>
                <c:pt idx="225">
                  <c:v>5.2187572436048733</c:v>
                </c:pt>
                <c:pt idx="226">
                  <c:v>5.5718069983457736</c:v>
                </c:pt>
                <c:pt idx="227">
                  <c:v>5.9343941229882899</c:v>
                </c:pt>
                <c:pt idx="228">
                  <c:v>6.3075851109824725</c:v>
                </c:pt>
                <c:pt idx="229">
                  <c:v>6.6925538431927851</c:v>
                </c:pt>
                <c:pt idx="230">
                  <c:v>7.0905990266173236</c:v>
                </c:pt>
                <c:pt idx="231">
                  <c:v>7.503164729033224</c:v>
                </c:pt>
                <c:pt idx="232">
                  <c:v>7.9318647105675222</c:v>
                </c:pt>
                <c:pt idx="233">
                  <c:v>8.3785114361006929</c:v>
                </c:pt>
                <c:pt idx="234">
                  <c:v>8.8451508913990686</c:v>
                </c:pt>
                <c:pt idx="235">
                  <c:v>9.3341046406380084</c:v>
                </c:pt>
                <c:pt idx="236">
                  <c:v>9.8480209811108725</c:v>
                </c:pt>
                <c:pt idx="237">
                  <c:v>10.38993761148102</c:v>
                </c:pt>
                <c:pt idx="238">
                  <c:v>10.963358988904908</c:v>
                </c:pt>
                <c:pt idx="239">
                  <c:v>11.572352588864437</c:v>
                </c:pt>
                <c:pt idx="240">
                  <c:v>12.221669718852791</c:v>
                </c:pt>
                <c:pt idx="241">
                  <c:v>12.916898550803932</c:v>
                </c:pt>
                <c:pt idx="242">
                  <c:v>13.664659896186182</c:v>
                </c:pt>
                <c:pt idx="243">
                  <c:v>14.472860365435276</c:v>
                </c:pt>
                <c:pt idx="244">
                  <c:v>15.351023577262445</c:v>
                </c:pt>
                <c:pt idx="245">
                  <c:v>16.310729046849616</c:v>
                </c:pt>
                <c:pt idx="246">
                  <c:v>17.366201970223365</c:v>
                </c:pt>
                <c:pt idx="247">
                  <c:v>18.535118147811939</c:v>
                </c:pt>
                <c:pt idx="248">
                  <c:v>19.839721569257264</c:v>
                </c:pt>
                <c:pt idx="249">
                  <c:v>21.308406197777476</c:v>
                </c:pt>
                <c:pt idx="250">
                  <c:v>22.978003671411358</c:v>
                </c:pt>
                <c:pt idx="251">
                  <c:v>24.897174042492427</c:v>
                </c:pt>
                <c:pt idx="252">
                  <c:v>27.131574304226781</c:v>
                </c:pt>
                <c:pt idx="253">
                  <c:v>29.771996339992402</c:v>
                </c:pt>
                <c:pt idx="254">
                  <c:v>32.94767544178157</c:v>
                </c:pt>
                <c:pt idx="255">
                  <c:v>36.849056130953286</c:v>
                </c:pt>
                <c:pt idx="256">
                  <c:v>41.768909380787164</c:v>
                </c:pt>
                <c:pt idx="257">
                  <c:v>48.181738307012822</c:v>
                </c:pt>
                <c:pt idx="258">
                  <c:v>56.910711005046799</c:v>
                </c:pt>
                <c:pt idx="259">
                  <c:v>69.520012302753301</c:v>
                </c:pt>
                <c:pt idx="260">
                  <c:v>89.390880385595722</c:v>
                </c:pt>
                <c:pt idx="261">
                  <c:v>125.44009597689336</c:v>
                </c:pt>
                <c:pt idx="262">
                  <c:v>211.29709516071563</c:v>
                </c:pt>
                <c:pt idx="263">
                  <c:v>684.05928559046833</c:v>
                </c:pt>
                <c:pt idx="264">
                  <c:v>-541.14765196368523</c:v>
                </c:pt>
                <c:pt idx="265">
                  <c:v>-192.14446811308585</c:v>
                </c:pt>
                <c:pt idx="266">
                  <c:v>-116.06679171680064</c:v>
                </c:pt>
                <c:pt idx="267">
                  <c:v>-82.710042927736836</c:v>
                </c:pt>
                <c:pt idx="268">
                  <c:v>-63.94826628165351</c:v>
                </c:pt>
                <c:pt idx="269">
                  <c:v>-51.901877253375339</c:v>
                </c:pt>
                <c:pt idx="270">
                  <c:v>-43.498285391057337</c:v>
                </c:pt>
                <c:pt idx="271">
                  <c:v>-37.291290077096697</c:v>
                </c:pt>
                <c:pt idx="272">
                  <c:v>-32.510723181723534</c:v>
                </c:pt>
                <c:pt idx="273">
                  <c:v>-28.708754237680928</c:v>
                </c:pt>
                <c:pt idx="274">
                  <c:v>-25.607220773475031</c:v>
                </c:pt>
                <c:pt idx="275">
                  <c:v>-23.024221346071009</c:v>
                </c:pt>
                <c:pt idx="276">
                  <c:v>-20.835784703792289</c:v>
                </c:pt>
                <c:pt idx="277">
                  <c:v>-18.954503566197371</c:v>
                </c:pt>
                <c:pt idx="278">
                  <c:v>-17.316975122322013</c:v>
                </c:pt>
                <c:pt idx="279">
                  <c:v>-15.876085521785708</c:v>
                </c:pt>
                <c:pt idx="280">
                  <c:v>-14.596090370971634</c:v>
                </c:pt>
                <c:pt idx="281">
                  <c:v>-13.449376443921206</c:v>
                </c:pt>
                <c:pt idx="282">
                  <c:v>-12.414270415006806</c:v>
                </c:pt>
                <c:pt idx="283">
                  <c:v>-11.473519847111231</c:v>
                </c:pt>
                <c:pt idx="284">
                  <c:v>-10.61321751538455</c:v>
                </c:pt>
                <c:pt idx="285">
                  <c:v>-9.8220251016855809</c:v>
                </c:pt>
                <c:pt idx="286">
                  <c:v>-9.0906033532753447</c:v>
                </c:pt>
                <c:pt idx="287">
                  <c:v>-8.4111873505644592</c:v>
                </c:pt>
                <c:pt idx="288">
                  <c:v>-7.7772655164373248</c:v>
                </c:pt>
                <c:pt idx="289">
                  <c:v>-7.1833339485465668</c:v>
                </c:pt>
                <c:pt idx="290">
                  <c:v>-6.6247062164656532</c:v>
                </c:pt>
                <c:pt idx="291">
                  <c:v>-6.09736453020012</c:v>
                </c:pt>
                <c:pt idx="292">
                  <c:v>-5.597842134335413</c:v>
                </c:pt>
                <c:pt idx="293">
                  <c:v>-5.1231295277439202</c:v>
                </c:pt>
                <c:pt idx="294">
                  <c:v>-4.670599045672633</c:v>
                </c:pt>
                <c:pt idx="295">
                  <c:v>-4.2379437254724204</c:v>
                </c:pt>
                <c:pt idx="296">
                  <c:v>-3.8231273788934548</c:v>
                </c:pt>
                <c:pt idx="297">
                  <c:v>-3.4243435268073004</c:v>
                </c:pt>
                <c:pt idx="298">
                  <c:v>-3.0399813941911362</c:v>
                </c:pt>
                <c:pt idx="299">
                  <c:v>-2.6685975679095213</c:v>
                </c:pt>
                <c:pt idx="300">
                  <c:v>-2.3088922247896733</c:v>
                </c:pt>
                <c:pt idx="301">
                  <c:v>-1.9596890692564539</c:v>
                </c:pt>
                <c:pt idx="302">
                  <c:v>-1.6199182973347988</c:v>
                </c:pt>
                <c:pt idx="303">
                  <c:v>-1.2886020408144305</c:v>
                </c:pt>
                <c:pt idx="304">
                  <c:v>-0.96484185181492188</c:v>
                </c:pt>
                <c:pt idx="305">
                  <c:v>-0.6478078711624583</c:v>
                </c:pt>
                <c:pt idx="306">
                  <c:v>-0.33672938937821201</c:v>
                </c:pt>
                <c:pt idx="307">
                  <c:v>-3.0886560689899412E-2</c:v>
                </c:pt>
                <c:pt idx="308">
                  <c:v>0.27039692861369807</c:v>
                </c:pt>
                <c:pt idx="309">
                  <c:v>0.56776040367625047</c:v>
                </c:pt>
                <c:pt idx="310">
                  <c:v>0.86181209677576964</c:v>
                </c:pt>
                <c:pt idx="311">
                  <c:v>1.1531345151035235</c:v>
                </c:pt>
                <c:pt idx="312">
                  <c:v>1.4422893843059887</c:v>
                </c:pt>
                <c:pt idx="313">
                  <c:v>1.7298222588419749</c:v>
                </c:pt>
                <c:pt idx="314">
                  <c:v>2.0162668805300155</c:v>
                </c:pt>
                <c:pt idx="315">
                  <c:v>2.3021493595015889</c:v>
                </c:pt>
                <c:pt idx="316">
                  <c:v>2.5879922468311065</c:v>
                </c:pt>
                <c:pt idx="317">
                  <c:v>2.8743185651638812</c:v>
                </c:pt>
                <c:pt idx="318">
                  <c:v>3.1616558625831672</c:v>
                </c:pt>
                <c:pt idx="319">
                  <c:v>3.4505403557121208</c:v>
                </c:pt>
                <c:pt idx="320">
                  <c:v>3.7415212306651973</c:v>
                </c:pt>
                <c:pt idx="321">
                  <c:v>4.0351651750669877</c:v>
                </c:pt>
                <c:pt idx="322">
                  <c:v>4.3320612211474092</c:v>
                </c:pt>
                <c:pt idx="323">
                  <c:v>4.6328259892121633</c:v>
                </c:pt>
                <c:pt idx="324">
                  <c:v>4.9381094329970834</c:v>
                </c:pt>
                <c:pt idx="325">
                  <c:v>5.2486012041322496</c:v>
                </c:pt>
                <c:pt idx="326">
                  <c:v>5.5650377729224276</c:v>
                </c:pt>
                <c:pt idx="327">
                  <c:v>5.8882104679112768</c:v>
                </c:pt>
                <c:pt idx="328">
                  <c:v>6.2189746285637044</c:v>
                </c:pt>
                <c:pt idx="329">
                  <c:v>6.5582601056170837</c:v>
                </c:pt>
                <c:pt idx="330">
                  <c:v>6.907083394516417</c:v>
                </c:pt>
                <c:pt idx="331">
                  <c:v>7.2665617519332866</c:v>
                </c:pt>
                <c:pt idx="332">
                  <c:v>7.6379297277266902</c:v>
                </c:pt>
                <c:pt idx="333">
                  <c:v>8.0225586503241164</c:v>
                </c:pt>
                <c:pt idx="334">
                  <c:v>8.4219797398019356</c:v>
                </c:pt>
                <c:pt idx="335">
                  <c:v>8.8379117000180063</c:v>
                </c:pt>
                <c:pt idx="336">
                  <c:v>9.2722938729445197</c:v>
                </c:pt>
                <c:pt idx="337">
                  <c:v>9.7273263442148181</c:v>
                </c:pt>
                <c:pt idx="338">
                  <c:v>10.20551879602391</c:v>
                </c:pt>
                <c:pt idx="339">
                  <c:v>10.709750450485631</c:v>
                </c:pt>
                <c:pt idx="340">
                  <c:v>11.243344188801366</c:v>
                </c:pt>
                <c:pt idx="341">
                  <c:v>11.810158949693294</c:v>
                </c:pt>
                <c:pt idx="342">
                  <c:v>12.414705923290832</c:v>
                </c:pt>
                <c:pt idx="343">
                  <c:v>13.062296041570571</c:v>
                </c:pt>
                <c:pt idx="344">
                  <c:v>13.759229093095671</c:v>
                </c:pt>
                <c:pt idx="345">
                  <c:v>14.513038874385531</c:v>
                </c:pt>
                <c:pt idx="346">
                  <c:v>15.332814787046805</c:v>
                </c:pt>
                <c:pt idx="347">
                  <c:v>16.229629248094632</c:v>
                </c:pt>
                <c:pt idx="348">
                  <c:v>17.217113919923733</c:v>
                </c:pt>
                <c:pt idx="349">
                  <c:v>18.312248971148573</c:v>
                </c:pt>
                <c:pt idx="350">
                  <c:v>19.536463319228979</c:v>
                </c:pt>
                <c:pt idx="351">
                  <c:v>20.917198892528933</c:v>
                </c:pt>
                <c:pt idx="352">
                  <c:v>22.490184524708567</c:v>
                </c:pt>
                <c:pt idx="353">
                  <c:v>24.302825823973503</c:v>
                </c:pt>
                <c:pt idx="354">
                  <c:v>26.419406960971376</c:v>
                </c:pt>
                <c:pt idx="355">
                  <c:v>28.929344829576063</c:v>
                </c:pt>
                <c:pt idx="356">
                  <c:v>31.960811782652293</c:v>
                </c:pt>
                <c:pt idx="357">
                  <c:v>35.70429602223895</c:v>
                </c:pt>
                <c:pt idx="358">
                  <c:v>40.455728005413391</c:v>
                </c:pt>
                <c:pt idx="359">
                  <c:v>46.7011752912574</c:v>
                </c:pt>
                <c:pt idx="360">
                  <c:v>55.298797043963198</c:v>
                </c:pt>
                <c:pt idx="361">
                  <c:v>67.91920358072295</c:v>
                </c:pt>
                <c:pt idx="362">
                  <c:v>88.30512350266541</c:v>
                </c:pt>
                <c:pt idx="363">
                  <c:v>126.92813094058279</c:v>
                </c:pt>
                <c:pt idx="364">
                  <c:v>228.45633395623571</c:v>
                </c:pt>
                <c:pt idx="365">
                  <c:v>1232.1313292408659</c:v>
                </c:pt>
                <c:pt idx="366">
                  <c:v>-353.62396222128683</c:v>
                </c:pt>
                <c:pt idx="367">
                  <c:v>-152.63927092242261</c:v>
                </c:pt>
                <c:pt idx="368">
                  <c:v>-96.43211220777485</c:v>
                </c:pt>
                <c:pt idx="369">
                  <c:v>-69.951716875339145</c:v>
                </c:pt>
                <c:pt idx="370">
                  <c:v>-54.522183200852602</c:v>
                </c:pt>
                <c:pt idx="371">
                  <c:v>-44.402973914168591</c:v>
                </c:pt>
                <c:pt idx="372">
                  <c:v>-37.242710806435007</c:v>
                </c:pt>
                <c:pt idx="373">
                  <c:v>-31.899688624969237</c:v>
                </c:pt>
                <c:pt idx="374">
                  <c:v>-27.752613030278582</c:v>
                </c:pt>
                <c:pt idx="375">
                  <c:v>-24.434409153595265</c:v>
                </c:pt>
                <c:pt idx="376">
                  <c:v>-21.714255530538271</c:v>
                </c:pt>
                <c:pt idx="377">
                  <c:v>-19.439727418628944</c:v>
                </c:pt>
                <c:pt idx="378">
                  <c:v>-17.506113195064511</c:v>
                </c:pt>
                <c:pt idx="379">
                  <c:v>-15.839095506188658</c:v>
                </c:pt>
                <c:pt idx="380">
                  <c:v>-14.384465362674284</c:v>
                </c:pt>
                <c:pt idx="381">
                  <c:v>-13.101748405369504</c:v>
                </c:pt>
                <c:pt idx="382">
                  <c:v>-11.960110852708757</c:v>
                </c:pt>
                <c:pt idx="383">
                  <c:v>-10.935647369723659</c:v>
                </c:pt>
                <c:pt idx="384">
                  <c:v>-10.009535629921846</c:v>
                </c:pt>
                <c:pt idx="385">
                  <c:v>-9.1667507760705114</c:v>
                </c:pt>
                <c:pt idx="386">
                  <c:v>-8.3951511245815862</c:v>
                </c:pt>
                <c:pt idx="387">
                  <c:v>-7.6848157683205782</c:v>
                </c:pt>
                <c:pt idx="388">
                  <c:v>-7.0275566536124279</c:v>
                </c:pt>
                <c:pt idx="389">
                  <c:v>-6.4165537591212614</c:v>
                </c:pt>
                <c:pt idx="390">
                  <c:v>-5.8460785923388503</c:v>
                </c:pt>
                <c:pt idx="391">
                  <c:v>-5.3112820153375928</c:v>
                </c:pt>
                <c:pt idx="392">
                  <c:v>-4.8080295784622251</c:v>
                </c:pt>
                <c:pt idx="393">
                  <c:v>-4.3327723852924978</c:v>
                </c:pt>
                <c:pt idx="394">
                  <c:v>-3.8824448415554929</c:v>
                </c:pt>
                <c:pt idx="395">
                  <c:v>-3.4543829636272156</c:v>
                </c:pt>
                <c:pt idx="396">
                  <c:v>-3.0462585658378116</c:v>
                </c:pt>
                <c:pt idx="397">
                  <c:v>-2.6560258237950971</c:v>
                </c:pt>
                <c:pt idx="398">
                  <c:v>-2.2818775653980889</c:v>
                </c:pt>
                <c:pt idx="399">
                  <c:v>-1.9222092679206972</c:v>
                </c:pt>
                <c:pt idx="400">
                  <c:v>-1.575589203988552</c:v>
                </c:pt>
                <c:pt idx="401">
                  <c:v>-1.2407335267853321</c:v>
                </c:pt>
                <c:pt idx="402">
                  <c:v>-0.91648534720078589</c:v>
                </c:pt>
                <c:pt idx="403">
                  <c:v>-0.60179705539377659</c:v>
                </c:pt>
                <c:pt idx="404">
                  <c:v>-0.2957152925171479</c:v>
                </c:pt>
                <c:pt idx="405">
                  <c:v>2.6319031906342195E-3</c:v>
                </c:pt>
                <c:pt idx="406">
                  <c:v>0.29404615958058677</c:v>
                </c:pt>
                <c:pt idx="407">
                  <c:v>0.57926835454233161</c:v>
                </c:pt>
                <c:pt idx="408">
                  <c:v>0.85898697547406833</c:v>
                </c:pt>
                <c:pt idx="409">
                  <c:v>1.1338454641691882</c:v>
                </c:pt>
                <c:pt idx="410">
                  <c:v>1.4044487214300219</c:v>
                </c:pt>
                <c:pt idx="411">
                  <c:v>1.6713689174460749</c:v>
                </c:pt>
                <c:pt idx="412">
                  <c:v>1.9351507314783121</c:v>
                </c:pt>
                <c:pt idx="413">
                  <c:v>2.1963161265524436</c:v>
                </c:pt>
                <c:pt idx="414">
                  <c:v>2.4553687507825495</c:v>
                </c:pt>
                <c:pt idx="415">
                  <c:v>2.7127980459701733</c:v>
                </c:pt>
                <c:pt idx="416">
                  <c:v>2.9690831357399907</c:v>
                </c:pt>
                <c:pt idx="417">
                  <c:v>3.2246965593160799</c:v>
                </c:pt>
                <c:pt idx="418">
                  <c:v>3.4801079128359933</c:v>
                </c:pt>
                <c:pt idx="419">
                  <c:v>3.7357874576735091</c:v>
                </c:pt>
                <c:pt idx="420">
                  <c:v>3.9922097544901876</c:v>
                </c:pt>
                <c:pt idx="421">
                  <c:v>4.2498573826367645</c:v>
                </c:pt>
                <c:pt idx="422">
                  <c:v>4.5092248071155057</c:v>
                </c:pt>
                <c:pt idx="423">
                  <c:v>4.7708224597264222</c:v>
                </c:pt>
                <c:pt idx="424">
                  <c:v>5.0351811074325203</c:v>
                </c:pt>
                <c:pt idx="425">
                  <c:v>5.3028565897058826</c:v>
                </c:pt>
                <c:pt idx="426">
                  <c:v>5.5744350180506261</c:v>
                </c:pt>
                <c:pt idx="427">
                  <c:v>5.850538545597268</c:v>
                </c:pt>
                <c:pt idx="428">
                  <c:v>6.1318318333514465</c:v>
                </c:pt>
                <c:pt idx="429">
                  <c:v>6.4190293633098996</c:v>
                </c:pt>
                <c:pt idx="430">
                  <c:v>6.7129037785003964</c:v>
                </c:pt>
                <c:pt idx="431">
                  <c:v>7.0142954677084299</c:v>
                </c:pt>
                <c:pt idx="432">
                  <c:v>7.3241236604206685</c:v>
                </c:pt>
                <c:pt idx="433">
                  <c:v>7.643399358268363</c:v>
                </c:pt>
                <c:pt idx="434">
                  <c:v>7.9732405068814582</c:v>
                </c:pt>
                <c:pt idx="435">
                  <c:v>8.3148899118301056</c:v>
                </c:pt>
                <c:pt idx="436">
                  <c:v>8.6697365313636858</c:v>
                </c:pt>
                <c:pt idx="437">
                  <c:v>9.039340946715841</c:v>
                </c:pt>
                <c:pt idx="438">
                  <c:v>9.4254660313144765</c:v>
                </c:pt>
                <c:pt idx="439">
                  <c:v>9.8301141321130547</c:v>
                </c:pt>
                <c:pt idx="440">
                  <c:v>10.255572465936764</c:v>
                </c:pt>
                <c:pt idx="441">
                  <c:v>10.70446895898448</c:v>
                </c:pt>
                <c:pt idx="442">
                  <c:v>11.179841472851265</c:v>
                </c:pt>
                <c:pt idx="443">
                  <c:v>11.685224345161672</c:v>
                </c:pt>
                <c:pt idx="444">
                  <c:v>12.224757544816663</c:v>
                </c:pt>
                <c:pt idx="445">
                  <c:v>12.803325677793801</c:v>
                </c:pt>
                <c:pt idx="446">
                  <c:v>13.426736849319276</c:v>
                </c:pt>
                <c:pt idx="447">
                  <c:v>14.101955411243141</c:v>
                </c:pt>
                <c:pt idx="448">
                  <c:v>14.83740856279849</c:v>
                </c:pt>
                <c:pt idx="449">
                  <c:v>15.64339569952063</c:v>
                </c:pt>
                <c:pt idx="450">
                  <c:v>16.532643087111307</c:v>
                </c:pt>
                <c:pt idx="451">
                  <c:v>17.521067866329105</c:v>
                </c:pt>
                <c:pt idx="452">
                  <c:v>18.628849772978366</c:v>
                </c:pt>
                <c:pt idx="453">
                  <c:v>19.881965603114956</c:v>
                </c:pt>
                <c:pt idx="454">
                  <c:v>21.314437637092457</c:v>
                </c:pt>
                <c:pt idx="455">
                  <c:v>22.971716197239182</c:v>
                </c:pt>
                <c:pt idx="456">
                  <c:v>24.915925055149639</c:v>
                </c:pt>
                <c:pt idx="457">
                  <c:v>27.23428759442826</c:v>
                </c:pt>
                <c:pt idx="458">
                  <c:v>30.053237004773397</c:v>
                </c:pt>
                <c:pt idx="459">
                  <c:v>33.56325052009813</c:v>
                </c:pt>
                <c:pt idx="460">
                  <c:v>38.06529588937731</c:v>
                </c:pt>
                <c:pt idx="461">
                  <c:v>44.064555754197649</c:v>
                </c:pt>
                <c:pt idx="462">
                  <c:v>52.479046055313496</c:v>
                </c:pt>
                <c:pt idx="463">
                  <c:v>65.169641124599181</c:v>
                </c:pt>
                <c:pt idx="464">
                  <c:v>86.568795781506751</c:v>
                </c:pt>
                <c:pt idx="465">
                  <c:v>130.4676021064781</c:v>
                </c:pt>
                <c:pt idx="466">
                  <c:v>272.32941131234287</c:v>
                </c:pt>
                <c:pt idx="467">
                  <c:v>-2272.8529207122365</c:v>
                </c:pt>
                <c:pt idx="468">
                  <c:v>-213.40698054334592</c:v>
                </c:pt>
                <c:pt idx="469">
                  <c:v>-110.11007101784698</c:v>
                </c:pt>
                <c:pt idx="470">
                  <c:v>-73.283286588296804</c:v>
                </c:pt>
                <c:pt idx="471">
                  <c:v>-54.355528782096307</c:v>
                </c:pt>
                <c:pt idx="472">
                  <c:v>-42.809424822141793</c:v>
                </c:pt>
                <c:pt idx="473">
                  <c:v>-35.017978732664233</c:v>
                </c:pt>
                <c:pt idx="474">
                  <c:v>-29.39596673457881</c:v>
                </c:pt>
                <c:pt idx="475">
                  <c:v>-25.140443112066347</c:v>
                </c:pt>
                <c:pt idx="476">
                  <c:v>-21.801177783321805</c:v>
                </c:pt>
                <c:pt idx="477">
                  <c:v>-19.106139905798734</c:v>
                </c:pt>
                <c:pt idx="478">
                  <c:v>-16.881267702171773</c:v>
                </c:pt>
                <c:pt idx="479">
                  <c:v>-15.010003656754686</c:v>
                </c:pt>
                <c:pt idx="480">
                  <c:v>-13.411355369273576</c:v>
                </c:pt>
                <c:pt idx="481">
                  <c:v>-12.027288532891784</c:v>
                </c:pt>
                <c:pt idx="482">
                  <c:v>-10.815127467470605</c:v>
                </c:pt>
                <c:pt idx="483">
                  <c:v>-9.7427867557967112</c:v>
                </c:pt>
                <c:pt idx="484">
                  <c:v>-8.7856754246683302</c:v>
                </c:pt>
                <c:pt idx="485">
                  <c:v>-7.924627026180052</c:v>
                </c:pt>
                <c:pt idx="486">
                  <c:v>-7.1444797419427246</c:v>
                </c:pt>
                <c:pt idx="487">
                  <c:v>-6.4330801945749974</c:v>
                </c:pt>
                <c:pt idx="488">
                  <c:v>-5.7805704350192544</c:v>
                </c:pt>
                <c:pt idx="489">
                  <c:v>-5.1788684324289243</c:v>
                </c:pt>
                <c:pt idx="490">
                  <c:v>-4.6212834414094761</c:v>
                </c:pt>
                <c:pt idx="491">
                  <c:v>-4.1022270773467238</c:v>
                </c:pt>
                <c:pt idx="492">
                  <c:v>-3.616993411806662</c:v>
                </c:pt>
                <c:pt idx="493">
                  <c:v>-3.1615895782293251</c:v>
                </c:pt>
                <c:pt idx="494">
                  <c:v>-2.7326038408880358</c:v>
                </c:pt>
                <c:pt idx="495">
                  <c:v>-2.3271017935140748</c:v>
                </c:pt>
                <c:pt idx="496">
                  <c:v>-1.9425439191157454</c:v>
                </c:pt>
                <c:pt idx="497">
                  <c:v>-1.5767195407706076</c:v>
                </c:pt>
                <c:pt idx="498">
                  <c:v>-1.2276934710700669</c:v>
                </c:pt>
                <c:pt idx="499">
                  <c:v>-0.89376258753347326</c:v>
                </c:pt>
                <c:pt idx="500">
                  <c:v>-0.57342023087268834</c:v>
                </c:pt>
                <c:pt idx="501">
                  <c:v>-0.26532681581195822</c:v>
                </c:pt>
                <c:pt idx="502">
                  <c:v>3.1714589424976347E-2</c:v>
                </c:pt>
                <c:pt idx="503">
                  <c:v>0.31877868383626212</c:v>
                </c:pt>
                <c:pt idx="504">
                  <c:v>0.59683511524034871</c:v>
                </c:pt>
                <c:pt idx="505">
                  <c:v>0.86676302445639308</c:v>
                </c:pt>
                <c:pt idx="506">
                  <c:v>1.1293634315206791</c:v>
                </c:pt>
                <c:pt idx="507">
                  <c:v>1.3853698486803325</c:v>
                </c:pt>
                <c:pt idx="508">
                  <c:v>1.6354574310679055</c:v>
                </c:pt>
                <c:pt idx="509">
                  <c:v>1.8802509180576834</c:v>
                </c:pt>
                <c:pt idx="510">
                  <c:v>2.1203315726752963</c:v>
                </c:pt>
                <c:pt idx="511">
                  <c:v>2.3562432902956112</c:v>
                </c:pt>
                <c:pt idx="512">
                  <c:v>2.5884980191990685</c:v>
                </c:pt>
                <c:pt idx="513">
                  <c:v>2.8175806127215477</c:v>
                </c:pt>
                <c:pt idx="514">
                  <c:v>3.0439532145978623</c:v>
                </c:pt>
                <c:pt idx="515">
                  <c:v>3.2680592647052178</c:v>
                </c:pt>
                <c:pt idx="516">
                  <c:v>3.4903272010735278</c:v>
                </c:pt>
                <c:pt idx="517">
                  <c:v>3.7111739252321279</c:v>
                </c:pt>
                <c:pt idx="518">
                  <c:v>3.931008091277123</c:v>
                </c:pt>
                <c:pt idx="519">
                  <c:v>4.1502332742083139</c:v>
                </c:pt>
                <c:pt idx="520">
                  <c:v>4.3692510698600477</c:v>
                </c:pt>
                <c:pt idx="521">
                  <c:v>4.5884641770358447</c:v>
                </c:pt>
                <c:pt idx="522">
                  <c:v>4.8082795121496922</c:v>
                </c:pt>
                <c:pt idx="523">
                  <c:v>5.0291114078006602</c:v>
                </c:pt>
                <c:pt idx="524">
                  <c:v>5.2513849492848594</c:v>
                </c:pt>
                <c:pt idx="525">
                  <c:v>5.4755395072432291</c:v>
                </c:pt>
                <c:pt idx="526">
                  <c:v>5.702032530579368</c:v>
                </c:pt>
                <c:pt idx="527">
                  <c:v>5.9313436718139805</c:v>
                </c:pt>
                <c:pt idx="528">
                  <c:v>6.1639793274803214</c:v>
                </c:pt>
                <c:pt idx="529">
                  <c:v>6.4004776895677491</c:v>
                </c:pt>
                <c:pt idx="530">
                  <c:v>6.6414144210189292</c:v>
                </c:pt>
                <c:pt idx="531">
                  <c:v>6.887409089809414</c:v>
                </c:pt>
                <c:pt idx="532">
                  <c:v>7.1391325233043093</c:v>
                </c:pt>
                <c:pt idx="533">
                  <c:v>7.397315278987568</c:v>
                </c:pt>
                <c:pt idx="534">
                  <c:v>7.6627574712694564</c:v>
                </c:pt>
                <c:pt idx="535">
                  <c:v>7.9363402496827566</c:v>
                </c:pt>
                <c:pt idx="536">
                  <c:v>8.2190392949568007</c:v>
                </c:pt>
                <c:pt idx="537">
                  <c:v>8.5119407911620151</c:v>
                </c:pt>
                <c:pt idx="538">
                  <c:v>8.8162604510404563</c:v>
                </c:pt>
                <c:pt idx="539">
                  <c:v>9.1333663269383685</c:v>
                </c:pt>
                <c:pt idx="540">
                  <c:v>9.4648063442238115</c:v>
                </c:pt>
                <c:pt idx="541">
                  <c:v>9.8123417655070622</c:v>
                </c:pt>
                <c:pt idx="542">
                  <c:v>10.177988157606602</c:v>
                </c:pt>
                <c:pt idx="543">
                  <c:v>10.564065925205261</c:v>
                </c:pt>
                <c:pt idx="544">
                  <c:v>10.973263147712425</c:v>
                </c:pt>
                <c:pt idx="545">
                  <c:v>11.40871438589425</c:v>
                </c:pt>
                <c:pt idx="546">
                  <c:v>11.874100426537915</c:v>
                </c:pt>
                <c:pt idx="547">
                  <c:v>12.373775779496807</c:v>
                </c:pt>
                <c:pt idx="548">
                  <c:v>12.912933397147979</c:v>
                </c:pt>
                <c:pt idx="549">
                  <c:v>13.497819966251207</c:v>
                </c:pt>
                <c:pt idx="550">
                  <c:v>14.136020887318571</c:v>
                </c:pt>
                <c:pt idx="551">
                  <c:v>14.836842782723862</c:v>
                </c:pt>
                <c:pt idx="552">
                  <c:v>15.611834853745046</c:v>
                </c:pt>
                <c:pt idx="553">
                  <c:v>16.475511700376348</c:v>
                </c:pt>
                <c:pt idx="554">
                  <c:v>17.44637470652221</c:v>
                </c:pt>
                <c:pt idx="555">
                  <c:v>18.548386534201263</c:v>
                </c:pt>
                <c:pt idx="556">
                  <c:v>19.813151990777683</c:v>
                </c:pt>
                <c:pt idx="557">
                  <c:v>21.283234353940564</c:v>
                </c:pt>
                <c:pt idx="558">
                  <c:v>23.017362423997117</c:v>
                </c:pt>
                <c:pt idx="559">
                  <c:v>25.098918005647526</c:v>
                </c:pt>
                <c:pt idx="560">
                  <c:v>27.650397837577589</c:v>
                </c:pt>
                <c:pt idx="561">
                  <c:v>30.85940855117893</c:v>
                </c:pt>
                <c:pt idx="562">
                  <c:v>35.028569704487076</c:v>
                </c:pt>
                <c:pt idx="563">
                  <c:v>40.679622736933155</c:v>
                </c:pt>
                <c:pt idx="564">
                  <c:v>48.795624203072315</c:v>
                </c:pt>
                <c:pt idx="565">
                  <c:v>61.475533502731302</c:v>
                </c:pt>
                <c:pt idx="566">
                  <c:v>84.145050853624852</c:v>
                </c:pt>
                <c:pt idx="567">
                  <c:v>136.4731916665736</c:v>
                </c:pt>
                <c:pt idx="568">
                  <c:v>388.3567484191272</c:v>
                </c:pt>
                <c:pt idx="569">
                  <c:v>-417.14554083670538</c:v>
                </c:pt>
                <c:pt idx="570">
                  <c:v>-131.2964942201337</c:v>
                </c:pt>
                <c:pt idx="571">
                  <c:v>-76.257971207799642</c:v>
                </c:pt>
                <c:pt idx="572">
                  <c:v>-52.84313193397022</c:v>
                </c:pt>
                <c:pt idx="573">
                  <c:v>-39.857953186482057</c:v>
                </c:pt>
                <c:pt idx="574">
                  <c:v>-31.588967637709782</c:v>
                </c:pt>
                <c:pt idx="575">
                  <c:v>-25.851545613466335</c:v>
                </c:pt>
                <c:pt idx="576">
                  <c:v>-21.629875427295712</c:v>
                </c:pt>
                <c:pt idx="577">
                  <c:v>-18.387500012438817</c:v>
                </c:pt>
                <c:pt idx="578">
                  <c:v>-15.81439363882809</c:v>
                </c:pt>
                <c:pt idx="579">
                  <c:v>-13.718893306082419</c:v>
                </c:pt>
                <c:pt idx="580">
                  <c:v>-11.976130227461617</c:v>
                </c:pt>
                <c:pt idx="581">
                  <c:v>-10.501261221276359</c:v>
                </c:pt>
                <c:pt idx="582">
                  <c:v>-9.2346181722190011</c:v>
                </c:pt>
                <c:pt idx="583">
                  <c:v>-8.1330125867905245</c:v>
                </c:pt>
                <c:pt idx="584">
                  <c:v>-7.1644112631064862</c:v>
                </c:pt>
                <c:pt idx="585">
                  <c:v>-6.3045508461158546</c:v>
                </c:pt>
                <c:pt idx="586">
                  <c:v>-5.5347146606711854</c:v>
                </c:pt>
                <c:pt idx="587">
                  <c:v>-4.8402314760313221</c:v>
                </c:pt>
                <c:pt idx="588">
                  <c:v>-4.2094367301138362</c:v>
                </c:pt>
                <c:pt idx="589">
                  <c:v>-3.6329381161520775</c:v>
                </c:pt>
                <c:pt idx="590">
                  <c:v>-3.1030863261224768</c:v>
                </c:pt>
                <c:pt idx="591">
                  <c:v>-2.6135870554779697</c:v>
                </c:pt>
                <c:pt idx="592">
                  <c:v>-2.15921214714434</c:v>
                </c:pt>
                <c:pt idx="593">
                  <c:v>-1.735581520035872</c:v>
                </c:pt>
                <c:pt idx="594">
                  <c:v>-1.3389964310100175</c:v>
                </c:pt>
                <c:pt idx="595">
                  <c:v>-0.96631049627155274</c:v>
                </c:pt>
                <c:pt idx="596">
                  <c:v>-0.61482885019427935</c:v>
                </c:pt>
                <c:pt idx="597">
                  <c:v>-0.28222852247158337</c:v>
                </c:pt>
                <c:pt idx="598">
                  <c:v>3.3505007901519633E-2</c:v>
                </c:pt>
                <c:pt idx="599">
                  <c:v>0.33412880020919244</c:v>
                </c:pt>
                <c:pt idx="600">
                  <c:v>0.62118375479608101</c:v>
                </c:pt>
                <c:pt idx="601">
                  <c:v>0.89602832179744318</c:v>
                </c:pt>
                <c:pt idx="602">
                  <c:v>1.1598662073066548</c:v>
                </c:pt>
                <c:pt idx="603">
                  <c:v>1.4137692995903595</c:v>
                </c:pt>
                <c:pt idx="604">
                  <c:v>1.6586967627092541</c:v>
                </c:pt>
                <c:pt idx="605">
                  <c:v>1.8955110376461397</c:v>
                </c:pt>
                <c:pt idx="606">
                  <c:v>2.1249913336018382</c:v>
                </c:pt>
                <c:pt idx="607">
                  <c:v>2.3478450716170314</c:v>
                </c:pt>
                <c:pt idx="608">
                  <c:v>2.5647176496878625</c:v>
                </c:pt>
                <c:pt idx="609">
                  <c:v>2.7762008263900908</c:v>
                </c:pt>
                <c:pt idx="610">
                  <c:v>2.9828399635790999</c:v>
                </c:pt>
                <c:pt idx="611">
                  <c:v>3.1851403244365266</c:v>
                </c:pt>
                <c:pt idx="612">
                  <c:v>3.3835725880993999</c:v>
                </c:pt>
                <c:pt idx="613">
                  <c:v>3.5785777143844864</c:v>
                </c:pt>
                <c:pt idx="614">
                  <c:v>3.7705712700312843</c:v>
                </c:pt>
                <c:pt idx="615">
                  <c:v>3.9599473103538334</c:v>
                </c:pt>
                <c:pt idx="616">
                  <c:v>4.1470818961864664</c:v>
                </c:pt>
                <c:pt idx="617">
                  <c:v>4.332336314972836</c:v>
                </c:pt>
                <c:pt idx="618">
                  <c:v>4.516060066122189</c:v>
                </c:pt>
                <c:pt idx="619">
                  <c:v>4.6985936640414092</c:v>
                </c:pt>
                <c:pt idx="620">
                  <c:v>4.8802713071920518</c:v>
                </c:pt>
                <c:pt idx="621">
                  <c:v>5.0614234579045529</c:v>
                </c:pt>
                <c:pt idx="622">
                  <c:v>5.242379375379576</c:v>
                </c:pt>
                <c:pt idx="623">
                  <c:v>5.4234696431938065</c:v>
                </c:pt>
                <c:pt idx="624">
                  <c:v>5.6050287326733352</c:v>
                </c:pt>
                <c:pt idx="625">
                  <c:v>5.7873976447325308</c:v>
                </c:pt>
                <c:pt idx="626">
                  <c:v>5.9709266752136614</c:v>
                </c:pt>
                <c:pt idx="627">
                  <c:v>6.1559783525492451</c:v>
                </c:pt>
                <c:pt idx="628">
                  <c:v>6.3429306018917231</c:v>
                </c:pt>
                <c:pt idx="629">
                  <c:v>6.5321801969058084</c:v>
                </c:pt>
                <c:pt idx="630">
                  <c:v>6.7241465696017046</c:v>
                </c:pt>
                <c:pt idx="631">
                  <c:v>6.9192760603239183</c:v>
                </c:pt>
                <c:pt idx="632">
                  <c:v>7.1180467048865141</c:v>
                </c:pt>
                <c:pt idx="633">
                  <c:v>7.3209736746765648</c:v>
                </c:pt>
                <c:pt idx="634">
                  <c:v>7.5286155093589633</c:v>
                </c:pt>
                <c:pt idx="635">
                  <c:v>7.741581311977404</c:v>
                </c:pt>
                <c:pt idx="636">
                  <c:v>7.9605391145773137</c:v>
                </c:pt>
                <c:pt idx="637">
                  <c:v>8.1862256714241344</c:v>
                </c:pt>
                <c:pt idx="638">
                  <c:v>8.419457999728861</c:v>
                </c:pt>
                <c:pt idx="639">
                  <c:v>8.6611470689021335</c:v>
                </c:pt>
                <c:pt idx="640">
                  <c:v>8.9123141448916581</c:v>
                </c:pt>
                <c:pt idx="641">
                  <c:v>9.1741104343535973</c:v>
                </c:pt>
                <c:pt idx="642">
                  <c:v>9.4478408559357927</c:v>
                </c:pt>
                <c:pt idx="643">
                  <c:v>9.7349930091215935</c:v>
                </c:pt>
                <c:pt idx="644">
                  <c:v>10.037272738041802</c:v>
                </c:pt>
                <c:pt idx="645">
                  <c:v>10.356648131785807</c:v>
                </c:pt>
                <c:pt idx="646">
                  <c:v>10.69540441249818</c:v>
                </c:pt>
                <c:pt idx="647">
                  <c:v>11.056213009599526</c:v>
                </c:pt>
                <c:pt idx="648">
                  <c:v>11.44221930984069</c:v>
                </c:pt>
                <c:pt idx="649">
                  <c:v>11.8571552716891</c:v>
                </c:pt>
                <c:pt idx="650">
                  <c:v>12.305485550489752</c:v>
                </c:pt>
                <c:pt idx="651">
                  <c:v>12.792599394753653</c:v>
                </c:pt>
                <c:pt idx="652">
                  <c:v>13.325065981057833</c:v>
                </c:pt>
                <c:pt idx="653">
                  <c:v>13.910979101676757</c:v>
                </c:pt>
                <c:pt idx="654">
                  <c:v>14.560429964698146</c:v>
                </c:pt>
                <c:pt idx="655">
                  <c:v>15.286167349048153</c:v>
                </c:pt>
                <c:pt idx="656">
                  <c:v>16.10453787802296</c:v>
                </c:pt>
                <c:pt idx="657">
                  <c:v>17.036855658836732</c:v>
                </c:pt>
                <c:pt idx="658">
                  <c:v>18.111448899595757</c:v>
                </c:pt>
                <c:pt idx="659">
                  <c:v>19.366808959012946</c:v>
                </c:pt>
                <c:pt idx="660">
                  <c:v>20.856603003263213</c:v>
                </c:pt>
                <c:pt idx="661">
                  <c:v>22.657977799868707</c:v>
                </c:pt>
                <c:pt idx="662">
                  <c:v>24.885985439501958</c:v>
                </c:pt>
                <c:pt idx="663">
                  <c:v>27.720134261780537</c:v>
                </c:pt>
                <c:pt idx="664">
                  <c:v>31.456892215035531</c:v>
                </c:pt>
                <c:pt idx="665">
                  <c:v>36.623497749975186</c:v>
                </c:pt>
                <c:pt idx="666">
                  <c:v>44.256779537896264</c:v>
                </c:pt>
                <c:pt idx="667">
                  <c:v>56.71503190212146</c:v>
                </c:pt>
                <c:pt idx="668">
                  <c:v>80.767927524884584</c:v>
                </c:pt>
                <c:pt idx="669">
                  <c:v>146.9726294629298</c:v>
                </c:pt>
                <c:pt idx="670">
                  <c:v>1169.3281230333494</c:v>
                </c:pt>
                <c:pt idx="671">
                  <c:v>-181.20840903567995</c:v>
                </c:pt>
                <c:pt idx="672">
                  <c:v>-80.774065053989332</c:v>
                </c:pt>
                <c:pt idx="673">
                  <c:v>-50.491569950003921</c:v>
                </c:pt>
                <c:pt idx="674">
                  <c:v>-35.862135699889123</c:v>
                </c:pt>
                <c:pt idx="675">
                  <c:v>-27.226750499600307</c:v>
                </c:pt>
                <c:pt idx="676">
                  <c:v>-21.517721219513174</c:v>
                </c:pt>
                <c:pt idx="677">
                  <c:v>-17.455657035429315</c:v>
                </c:pt>
                <c:pt idx="678">
                  <c:v>-14.412110554202123</c:v>
                </c:pt>
                <c:pt idx="679">
                  <c:v>-12.042296393111778</c:v>
                </c:pt>
                <c:pt idx="680">
                  <c:v>-10.141270277774064</c:v>
                </c:pt>
                <c:pt idx="681">
                  <c:v>-8.5795551476614058</c:v>
                </c:pt>
                <c:pt idx="682">
                  <c:v>-7.2713296206272329</c:v>
                </c:pt>
                <c:pt idx="683">
                  <c:v>-6.1574566261185977</c:v>
                </c:pt>
                <c:pt idx="684">
                  <c:v>-5.1958580612501448</c:v>
                </c:pt>
                <c:pt idx="685">
                  <c:v>-4.3557754106286897</c:v>
                </c:pt>
                <c:pt idx="686">
                  <c:v>-3.6142013906339776</c:v>
                </c:pt>
                <c:pt idx="687">
                  <c:v>-2.9535813309577796</c:v>
                </c:pt>
                <c:pt idx="688">
                  <c:v>-2.3602866809985454</c:v>
                </c:pt>
                <c:pt idx="689">
                  <c:v>-1.823574086499822</c:v>
                </c:pt>
                <c:pt idx="690">
                  <c:v>-1.3348589019594681</c:v>
                </c:pt>
                <c:pt idx="691">
                  <c:v>-0.88719763076233804</c:v>
                </c:pt>
                <c:pt idx="692">
                  <c:v>-0.47491239414928532</c:v>
                </c:pt>
                <c:pt idx="693">
                  <c:v>-9.3313940069742252E-2</c:v>
                </c:pt>
                <c:pt idx="694">
                  <c:v>0.26150571683654028</c:v>
                </c:pt>
                <c:pt idx="695">
                  <c:v>0.59283063071792363</c:v>
                </c:pt>
                <c:pt idx="696">
                  <c:v>0.90344177714728369</c:v>
                </c:pt>
                <c:pt idx="697">
                  <c:v>1.1957109317346615</c:v>
                </c:pt>
                <c:pt idx="698">
                  <c:v>1.4716743534251147</c:v>
                </c:pt>
                <c:pt idx="699">
                  <c:v>1.7330911724314553</c:v>
                </c:pt>
                <c:pt idx="700">
                  <c:v>1.9814900702508846</c:v>
                </c:pt>
                <c:pt idx="701">
                  <c:v>2.2182069094921362</c:v>
                </c:pt>
                <c:pt idx="702">
                  <c:v>2.4444153041661516</c:v>
                </c:pt>
                <c:pt idx="703">
                  <c:v>2.6611516367654158</c:v>
                </c:pt>
                <c:pt idx="704">
                  <c:v>2.8693356728434756</c:v>
                </c:pt>
                <c:pt idx="705">
                  <c:v>3.0697876601147969</c:v>
                </c:pt>
                <c:pt idx="706">
                  <c:v>3.2632426015169109</c:v>
                </c:pt>
                <c:pt idx="707">
                  <c:v>3.4503622425089282</c:v>
                </c:pt>
                <c:pt idx="708">
                  <c:v>3.6317451991120042</c:v>
                </c:pt>
                <c:pt idx="709">
                  <c:v>3.807935565930999</c:v>
                </c:pt>
                <c:pt idx="710">
                  <c:v>3.9794302758216653</c:v>
                </c:pt>
                <c:pt idx="711">
                  <c:v>4.146685430328934</c:v>
                </c:pt>
                <c:pt idx="712">
                  <c:v>4.3101217788158266</c:v>
                </c:pt>
                <c:pt idx="713">
                  <c:v>4.4701294917740366</c:v>
                </c:pt>
                <c:pt idx="714">
                  <c:v>4.627072348147351</c:v>
                </c:pt>
                <c:pt idx="715">
                  <c:v>4.7812914361296226</c:v>
                </c:pt>
                <c:pt idx="716">
                  <c:v>4.93310845065752</c:v>
                </c:pt>
                <c:pt idx="717">
                  <c:v>5.0828286579237414</c:v>
                </c:pt>
                <c:pt idx="718">
                  <c:v>5.2307435869195364</c:v>
                </c:pt>
                <c:pt idx="719">
                  <c:v>5.3771334999043034</c:v>
                </c:pt>
                <c:pt idx="720">
                  <c:v>5.5222696872789516</c:v>
                </c:pt>
                <c:pt idx="721">
                  <c:v>5.6664166274475622</c:v>
                </c:pt>
                <c:pt idx="722">
                  <c:v>5.8098340485585318</c:v>
                </c:pt>
                <c:pt idx="723">
                  <c:v>5.9527789264640099</c:v>
                </c:pt>
                <c:pt idx="724">
                  <c:v>6.0955074516227095</c:v>
                </c:pt>
                <c:pt idx="725">
                  <c:v>6.2382769970152605</c:v>
                </c:pt>
                <c:pt idx="726">
                  <c:v>6.3813481193863648</c:v>
                </c:pt>
                <c:pt idx="727">
                  <c:v>6.5249866272529307</c:v>
                </c:pt>
                <c:pt idx="728">
                  <c:v>6.6694657512815612</c:v>
                </c:pt>
                <c:pt idx="729">
                  <c:v>6.8150684557812449</c:v>
                </c:pt>
                <c:pt idx="730">
                  <c:v>6.9620899345344895</c:v>
                </c:pt>
                <c:pt idx="731">
                  <c:v>7.1108403399880116</c:v>
                </c:pt>
                <c:pt idx="732">
                  <c:v>7.2616478024306081</c:v>
                </c:pt>
                <c:pt idx="733">
                  <c:v>7.4148618054189441</c:v>
                </c:pt>
                <c:pt idx="734">
                  <c:v>7.5708569959892236</c:v>
                </c:pt>
                <c:pt idx="735">
                  <c:v>7.730037523716228</c:v>
                </c:pt>
                <c:pt idx="736">
                  <c:v>7.8928420222919184</c:v>
                </c:pt>
                <c:pt idx="737">
                  <c:v>8.0597493722687439</c:v>
                </c:pt>
                <c:pt idx="738">
                  <c:v>8.2312854153234607</c:v>
                </c:pt>
                <c:pt idx="739">
                  <c:v>8.408030831037907</c:v>
                </c:pt>
                <c:pt idx="740">
                  <c:v>8.5906304394446327</c:v>
                </c:pt>
                <c:pt idx="741">
                  <c:v>8.7798042602948314</c:v>
                </c:pt>
                <c:pt idx="742">
                  <c:v>8.9763607482496059</c:v>
                </c:pt>
                <c:pt idx="743">
                  <c:v>9.1812127391966918</c:v>
                </c:pt>
                <c:pt idx="744">
                  <c:v>9.3953967966179146</c:v>
                </c:pt>
                <c:pt idx="745">
                  <c:v>9.6200968523946262</c:v>
                </c:pt>
                <c:pt idx="746">
                  <c:v>9.8566733138453966</c:v>
                </c:pt>
                <c:pt idx="747">
                  <c:v>10.106699187136972</c:v>
                </c:pt>
                <c:pt idx="748">
                  <c:v>10.372005288949184</c:v>
                </c:pt>
                <c:pt idx="749">
                  <c:v>10.654737346551139</c:v>
                </c:pt>
                <c:pt idx="750">
                  <c:v>10.957428816129433</c:v>
                </c:pt>
                <c:pt idx="751">
                  <c:v>11.283094725569805</c:v>
                </c:pt>
                <c:pt idx="752">
                  <c:v>11.635353997199562</c:v>
                </c:pt>
                <c:pt idx="753">
                  <c:v>12.018590887058938</c:v>
                </c:pt>
                <c:pt idx="754">
                  <c:v>12.43817097159965</c:v>
                </c:pt>
                <c:pt idx="755">
                  <c:v>12.900734483377379</c:v>
                </c:pt>
                <c:pt idx="756">
                  <c:v>13.414601380470426</c:v>
                </c:pt>
                <c:pt idx="757">
                  <c:v>13.990341186398025</c:v>
                </c:pt>
                <c:pt idx="758">
                  <c:v>14.641591499895359</c:v>
                </c:pt>
                <c:pt idx="759">
                  <c:v>15.386261725783109</c:v>
                </c:pt>
                <c:pt idx="760">
                  <c:v>16.248351567208395</c:v>
                </c:pt>
                <c:pt idx="761">
                  <c:v>17.260784676027846</c:v>
                </c:pt>
                <c:pt idx="762">
                  <c:v>18.469986465623197</c:v>
                </c:pt>
                <c:pt idx="763">
                  <c:v>19.943601782080329</c:v>
                </c:pt>
                <c:pt idx="764">
                  <c:v>21.784189272137063</c:v>
                </c:pt>
                <c:pt idx="765">
                  <c:v>24.15509260154672</c:v>
                </c:pt>
                <c:pt idx="766">
                  <c:v>27.333318401457213</c:v>
                </c:pt>
                <c:pt idx="767">
                  <c:v>31.829239457471658</c:v>
                </c:pt>
                <c:pt idx="768">
                  <c:v>38.697939526284998</c:v>
                </c:pt>
                <c:pt idx="769">
                  <c:v>50.53041983161792</c:v>
                </c:pt>
                <c:pt idx="770">
                  <c:v>75.847663540409286</c:v>
                </c:pt>
                <c:pt idx="771">
                  <c:v>168.75446300045459</c:v>
                </c:pt>
                <c:pt idx="772">
                  <c:v>-474.49304403179144</c:v>
                </c:pt>
                <c:pt idx="773">
                  <c:v>-90.343571433737338</c:v>
                </c:pt>
                <c:pt idx="774">
                  <c:v>-47.272603105640307</c:v>
                </c:pt>
                <c:pt idx="775">
                  <c:v>-30.659476562948562</c:v>
                </c:pt>
                <c:pt idx="776">
                  <c:v>-21.838224234837849</c:v>
                </c:pt>
                <c:pt idx="777">
                  <c:v>-16.358380313630363</c:v>
                </c:pt>
                <c:pt idx="778">
                  <c:v>-12.616728762134777</c:v>
                </c:pt>
                <c:pt idx="779">
                  <c:v>-9.8943004696901085</c:v>
                </c:pt>
                <c:pt idx="780">
                  <c:v>-7.8206141716783568</c:v>
                </c:pt>
                <c:pt idx="781">
                  <c:v>-6.1853510721937806</c:v>
                </c:pt>
                <c:pt idx="782">
                  <c:v>-4.8602441674710306</c:v>
                </c:pt>
                <c:pt idx="783">
                  <c:v>-3.7626181369280669</c:v>
                </c:pt>
                <c:pt idx="784">
                  <c:v>-2.8367839084636843</c:v>
                </c:pt>
                <c:pt idx="785">
                  <c:v>-2.0438568632763761</c:v>
                </c:pt>
                <c:pt idx="786">
                  <c:v>-1.355861413936351</c:v>
                </c:pt>
                <c:pt idx="787">
                  <c:v>-0.75215473393288368</c:v>
                </c:pt>
                <c:pt idx="788">
                  <c:v>-0.2171707593367786</c:v>
                </c:pt>
                <c:pt idx="789">
                  <c:v>0.26105122972434897</c:v>
                </c:pt>
                <c:pt idx="790">
                  <c:v>0.69185434545674629</c:v>
                </c:pt>
                <c:pt idx="791">
                  <c:v>1.0826440108620616</c:v>
                </c:pt>
                <c:pt idx="792">
                  <c:v>1.4393664551536416</c:v>
                </c:pt>
                <c:pt idx="793">
                  <c:v>1.7668521308407796</c:v>
                </c:pt>
                <c:pt idx="794">
                  <c:v>2.0690665454580039</c:v>
                </c:pt>
                <c:pt idx="795">
                  <c:v>2.3492963811900864</c:v>
                </c:pt>
                <c:pt idx="796">
                  <c:v>2.6102895813060818</c:v>
                </c:pt>
                <c:pt idx="797">
                  <c:v>2.8543621648819442</c:v>
                </c:pt>
                <c:pt idx="798">
                  <c:v>3.0834806425262427</c:v>
                </c:pt>
                <c:pt idx="799">
                  <c:v>3.2993263013093506</c:v>
                </c:pt>
                <c:pt idx="800">
                  <c:v>3.5033458523157881</c:v>
                </c:pt>
                <c:pt idx="801">
                  <c:v>3.696791705491064</c:v>
                </c:pt>
                <c:pt idx="802">
                  <c:v>3.8807542732763363</c:v>
                </c:pt>
                <c:pt idx="803">
                  <c:v>4.0561880899548974</c:v>
                </c:pt>
                <c:pt idx="804">
                  <c:v>4.2239330905705561</c:v>
                </c:pt>
                <c:pt idx="805">
                  <c:v>4.3847320701390062</c:v>
                </c:pt>
                <c:pt idx="806">
                  <c:v>4.5392451057080461</c:v>
                </c:pt>
                <c:pt idx="807">
                  <c:v>4.6880615464323849</c:v>
                </c:pt>
                <c:pt idx="808">
                  <c:v>4.8317100435574893</c:v>
                </c:pt>
                <c:pt idx="809">
                  <c:v>4.9706669911473895</c:v>
                </c:pt>
                <c:pt idx="810">
                  <c:v>5.1053636711259385</c:v>
                </c:pt>
                <c:pt idx="811">
                  <c:v>5.2361923367440646</c:v>
                </c:pt>
                <c:pt idx="812">
                  <c:v>5.3635114224340068</c:v>
                </c:pt>
                <c:pt idx="813">
                  <c:v>5.487650031981004</c:v>
                </c:pt>
                <c:pt idx="814">
                  <c:v>5.6089118286979707</c:v>
                </c:pt>
                <c:pt idx="815">
                  <c:v>5.7275784289367273</c:v>
                </c:pt>
                <c:pt idx="816">
                  <c:v>5.8439123825766766</c:v>
                </c:pt>
                <c:pt idx="817">
                  <c:v>5.9581598100780138</c:v>
                </c:pt>
                <c:pt idx="818">
                  <c:v>6.0705527544137698</c:v>
                </c:pt>
                <c:pt idx="819">
                  <c:v>6.1813112972743038</c:v>
                </c:pt>
                <c:pt idx="820">
                  <c:v>6.2906454817888298</c:v>
                </c:pt>
                <c:pt idx="821">
                  <c:v>6.3987570783375585</c:v>
                </c:pt>
                <c:pt idx="822">
                  <c:v>6.5058412256154527</c:v>
                </c:pt>
                <c:pt idx="823">
                  <c:v>6.6120879756913071</c:v>
                </c:pt>
                <c:pt idx="824">
                  <c:v>6.7176837692334148</c:v>
                </c:pt>
                <c:pt idx="825">
                  <c:v>6.8228128653594764</c:v>
                </c:pt>
                <c:pt idx="826">
                  <c:v>6.9276587494567847</c:v>
                </c:pt>
                <c:pt idx="827">
                  <c:v>7.0324055418985969</c:v>
                </c:pt>
                <c:pt idx="828">
                  <c:v>7.1372394308497595</c:v>
                </c:pt>
                <c:pt idx="829">
                  <c:v>7.2423501531983598</c:v>
                </c:pt>
                <c:pt idx="830">
                  <c:v>7.3479325492760568</c:v>
                </c:pt>
                <c:pt idx="831">
                  <c:v>7.4541882193952036</c:v>
                </c:pt>
                <c:pt idx="832">
                  <c:v>7.5613273134826571</c:v>
                </c:pt>
                <c:pt idx="833">
                  <c:v>7.6695704894503249</c:v>
                </c:pt>
                <c:pt idx="834">
                  <c:v>7.7791510814852183</c:v>
                </c:pt>
                <c:pt idx="835">
                  <c:v>7.8903175266249859</c:v>
                </c:pt>
                <c:pt idx="836">
                  <c:v>8.0033361070270264</c:v>
                </c:pt>
                <c:pt idx="837">
                  <c:v>8.1184940768636658</c:v>
                </c:pt>
                <c:pt idx="838">
                  <c:v>8.2361032573316333</c:v>
                </c:pt>
                <c:pt idx="839">
                  <c:v>8.3565042018354454</c:v>
                </c:pt>
                <c:pt idx="840">
                  <c:v>8.480071057057371</c:v>
                </c:pt>
                <c:pt idx="841">
                  <c:v>8.6072172760113865</c:v>
                </c:pt>
                <c:pt idx="842">
                  <c:v>8.7384023783061195</c:v>
                </c:pt>
                <c:pt idx="843">
                  <c:v>8.8741400037737908</c:v>
                </c:pt>
                <c:pt idx="844">
                  <c:v>9.0150075721254392</c:v>
                </c:pt>
                <c:pt idx="845">
                  <c:v>9.161657949040082</c:v>
                </c:pt>
                <c:pt idx="846">
                  <c:v>9.3148336357443497</c:v>
                </c:pt>
                <c:pt idx="847">
                  <c:v>9.4753841557232548</c:v>
                </c:pt>
                <c:pt idx="848">
                  <c:v>9.644287524305188</c:v>
                </c:pt>
                <c:pt idx="849">
                  <c:v>9.8226769775887011</c:v>
                </c:pt>
                <c:pt idx="850">
                  <c:v>10.011874539679699</c:v>
                </c:pt>
                <c:pt idx="851">
                  <c:v>10.213433572163657</c:v>
                </c:pt>
                <c:pt idx="852">
                  <c:v>10.429193252430521</c:v>
                </c:pt>
                <c:pt idx="853">
                  <c:v>10.66134908543323</c:v>
                </c:pt>
                <c:pt idx="854">
                  <c:v>10.912545249696262</c:v>
                </c:pt>
                <c:pt idx="855">
                  <c:v>11.185997106425518</c:v>
                </c:pt>
                <c:pt idx="856">
                  <c:v>11.485656039602263</c:v>
                </c:pt>
                <c:pt idx="857">
                  <c:v>11.816434746633062</c:v>
                </c:pt>
                <c:pt idx="858">
                  <c:v>12.184520539050153</c:v>
                </c:pt>
                <c:pt idx="859">
                  <c:v>12.597819571344807</c:v>
                </c:pt>
                <c:pt idx="860">
                  <c:v>13.066600624538689</c:v>
                </c:pt>
                <c:pt idx="861">
                  <c:v>13.604451506728301</c:v>
                </c:pt>
                <c:pt idx="862">
                  <c:v>14.229740787927073</c:v>
                </c:pt>
                <c:pt idx="863">
                  <c:v>14.967926472174343</c:v>
                </c:pt>
                <c:pt idx="864">
                  <c:v>15.855345328677961</c:v>
                </c:pt>
                <c:pt idx="865">
                  <c:v>16.945723386533395</c:v>
                </c:pt>
                <c:pt idx="866">
                  <c:v>18.321997356835183</c:v>
                </c:pt>
                <c:pt idx="867">
                  <c:v>20.119296785642515</c:v>
                </c:pt>
                <c:pt idx="868">
                  <c:v>22.573675663033669</c:v>
                </c:pt>
                <c:pt idx="869">
                  <c:v>26.137980194337089</c:v>
                </c:pt>
                <c:pt idx="870">
                  <c:v>31.804921026466857</c:v>
                </c:pt>
                <c:pt idx="871">
                  <c:v>42.253199431081725</c:v>
                </c:pt>
                <c:pt idx="872">
                  <c:v>68.068088630099538</c:v>
                </c:pt>
                <c:pt idx="873">
                  <c:v>239.04783484567594</c:v>
                </c:pt>
                <c:pt idx="874">
                  <c:v>-120.17369680214358</c:v>
                </c:pt>
                <c:pt idx="875">
                  <c:v>-42.563707733269382</c:v>
                </c:pt>
                <c:pt idx="876">
                  <c:v>-23.615664877656137</c:v>
                </c:pt>
                <c:pt idx="877">
                  <c:v>-15.04603585668198</c:v>
                </c:pt>
                <c:pt idx="878">
                  <c:v>-10.151745141057166</c:v>
                </c:pt>
                <c:pt idx="879">
                  <c:v>-6.9795983269961139</c:v>
                </c:pt>
                <c:pt idx="880">
                  <c:v>-4.7521635381811143</c:v>
                </c:pt>
                <c:pt idx="881">
                  <c:v>-3.0987793885061197</c:v>
                </c:pt>
                <c:pt idx="882">
                  <c:v>-1.8202869074467818</c:v>
                </c:pt>
                <c:pt idx="883">
                  <c:v>-0.80012055819878458</c:v>
                </c:pt>
                <c:pt idx="884">
                  <c:v>3.4486851626423794E-2</c:v>
                </c:pt>
                <c:pt idx="885">
                  <c:v>0.73131009099343935</c:v>
                </c:pt>
                <c:pt idx="886">
                  <c:v>1.3230139819872027</c:v>
                </c:pt>
                <c:pt idx="887">
                  <c:v>1.8326902917861538</c:v>
                </c:pt>
                <c:pt idx="888">
                  <c:v>2.2771261619556045</c:v>
                </c:pt>
                <c:pt idx="889">
                  <c:v>2.6688190585995248</c:v>
                </c:pt>
                <c:pt idx="890">
                  <c:v>3.0172653954910604</c:v>
                </c:pt>
                <c:pt idx="891">
                  <c:v>3.3298109765976456</c:v>
                </c:pt>
                <c:pt idx="892">
                  <c:v>3.6122277685260018</c:v>
                </c:pt>
                <c:pt idx="893">
                  <c:v>3.8691145193937495</c:v>
                </c:pt>
                <c:pt idx="894">
                  <c:v>4.1041809525897399</c:v>
                </c:pt>
                <c:pt idx="895">
                  <c:v>4.3204531879641257</c:v>
                </c:pt>
                <c:pt idx="896">
                  <c:v>4.5204247411589611</c:v>
                </c:pt>
                <c:pt idx="897">
                  <c:v>4.7061692129837462</c:v>
                </c:pt>
                <c:pt idx="898">
                  <c:v>4.8794255506669053</c:v>
                </c:pt>
                <c:pt idx="899">
                  <c:v>5.0416633682949605</c:v>
                </c:pt>
                <c:pt idx="900">
                  <c:v>5.1941335657111214</c:v>
                </c:pt>
                <c:pt idx="901">
                  <c:v>5.3379079691128792</c:v>
                </c:pt>
                <c:pt idx="902">
                  <c:v>5.4739106767060575</c:v>
                </c:pt>
                <c:pt idx="903">
                  <c:v>5.6029430688817632</c:v>
                </c:pt>
                <c:pt idx="904">
                  <c:v>5.725703930772073</c:v>
                </c:pt>
                <c:pt idx="905">
                  <c:v>5.8428057691811617</c:v>
                </c:pt>
                <c:pt idx="906">
                  <c:v>5.9547881408580858</c:v>
                </c:pt>
                <c:pt idx="907">
                  <c:v>6.062128614808822</c:v>
                </c:pt>
                <c:pt idx="908">
                  <c:v>6.1652518478309792</c:v>
                </c:pt>
                <c:pt idx="909">
                  <c:v>6.2645371448845379</c:v>
                </c:pt>
                <c:pt idx="910">
                  <c:v>6.3603247950193218</c:v>
                </c:pt>
                <c:pt idx="911">
                  <c:v>6.4529214119482869</c:v>
                </c:pt>
                <c:pt idx="912">
                  <c:v>6.5426044610326848</c:v>
                </c:pt>
                <c:pt idx="913">
                  <c:v>6.6296261180632019</c:v>
                </c:pt>
                <c:pt idx="914">
                  <c:v>6.7142165767427011</c:v>
                </c:pt>
                <c:pt idx="915">
                  <c:v>6.7965868995959884</c:v>
                </c:pt>
                <c:pt idx="916">
                  <c:v>6.8769314895352345</c:v>
                </c:pt>
                <c:pt idx="917">
                  <c:v>6.955430245456359</c:v>
                </c:pt>
                <c:pt idx="918">
                  <c:v>7.0322504542342639</c:v>
                </c:pt>
                <c:pt idx="919">
                  <c:v>7.107548462712673</c:v>
                </c:pt>
                <c:pt idx="920">
                  <c:v>7.1814711662426314</c:v>
                </c:pt>
                <c:pt idx="921">
                  <c:v>7.2541573447180294</c:v>
                </c:pt>
                <c:pt idx="922">
                  <c:v>7.3257388725636554</c:v>
                </c:pt>
                <c:pt idx="923">
                  <c:v>7.396341825512696</c:v>
                </c:pt>
                <c:pt idx="924">
                  <c:v>7.4660875042485451</c:v>
                </c:pt>
                <c:pt idx="925">
                  <c:v>7.5350933926907979</c:v>
                </c:pt>
                <c:pt idx="926">
                  <c:v>7.6034740671794037</c:v>
                </c:pt>
                <c:pt idx="927">
                  <c:v>7.6713420715048874</c:v>
                </c:pt>
                <c:pt idx="928">
                  <c:v>7.7388087720310725</c:v>
                </c:pt>
                <c:pt idx="929">
                  <c:v>7.8059852068061115</c:v>
                </c:pt>
                <c:pt idx="930">
                  <c:v>7.8729829425477753</c:v>
                </c:pt>
                <c:pt idx="931">
                  <c:v>7.9399149538503577</c:v>
                </c:pt>
                <c:pt idx="932">
                  <c:v>8.0068965397827156</c:v>
                </c:pt>
                <c:pt idx="933">
                  <c:v>8.0740462943511595</c:v>
                </c:pt>
                <c:pt idx="934">
                  <c:v>8.1414871491617031</c:v>
                </c:pt>
                <c:pt idx="935">
                  <c:v>8.2093475090526251</c:v>
                </c:pt>
                <c:pt idx="936">
                  <c:v>8.2777625046450805</c:v>
                </c:pt>
                <c:pt idx="937">
                  <c:v>8.3468753899469306</c:v>
                </c:pt>
                <c:pt idx="938">
                  <c:v>8.4168391183059352</c:v>
                </c:pt>
                <c:pt idx="939">
                  <c:v>8.4878181367676664</c:v>
                </c:pt>
                <c:pt idx="940">
                  <c:v>8.5599904473318347</c:v>
                </c:pt>
                <c:pt idx="941">
                  <c:v>8.6335499945113732</c:v>
                </c:pt>
                <c:pt idx="942">
                  <c:v>8.7087094524318349</c:v>
                </c:pt>
                <c:pt idx="943">
                  <c:v>8.7857035025839014</c:v>
                </c:pt>
                <c:pt idx="944">
                  <c:v>8.8647927165246116</c:v>
                </c:pt>
                <c:pt idx="945">
                  <c:v>8.9462681878307961</c:v>
                </c:pt>
                <c:pt idx="946">
                  <c:v>9.0304570972843798</c:v>
                </c:pt>
                <c:pt idx="947">
                  <c:v>9.1177294474050594</c:v>
                </c:pt>
                <c:pt idx="948">
                  <c:v>9.2085062724081563</c:v>
                </c:pt>
                <c:pt idx="949">
                  <c:v>9.3032697235764985</c:v>
                </c:pt>
                <c:pt idx="950">
                  <c:v>9.4025755580316996</c:v>
                </c:pt>
                <c:pt idx="951">
                  <c:v>9.5070687349883034</c:v>
                </c:pt>
                <c:pt idx="952">
                  <c:v>9.6175030685878689</c:v>
                </c:pt>
                <c:pt idx="953">
                  <c:v>9.7347662320008475</c:v>
                </c:pt>
                <c:pt idx="954">
                  <c:v>9.8599119014135628</c:v>
                </c:pt>
                <c:pt idx="955">
                  <c:v>9.9942015451804167</c:v>
                </c:pt>
                <c:pt idx="956">
                  <c:v>10.139159420102992</c:v>
                </c:pt>
                <c:pt idx="957">
                  <c:v>10.296645923367</c:v>
                </c:pt>
                <c:pt idx="958">
                  <c:v>10.468956876512895</c:v>
                </c:pt>
                <c:pt idx="959">
                  <c:v>10.658960115086343</c:v>
                </c:pt>
                <c:pt idx="960">
                  <c:v>10.870286838888712</c:v>
                </c:pt>
                <c:pt idx="961">
                  <c:v>11.107605178818906</c:v>
                </c:pt>
                <c:pt idx="962">
                  <c:v>11.37702038217042</c:v>
                </c:pt>
                <c:pt idx="963">
                  <c:v>11.686675713279095</c:v>
                </c:pt>
                <c:pt idx="964">
                  <c:v>12.047682242115195</c:v>
                </c:pt>
                <c:pt idx="965">
                  <c:v>12.475608623441035</c:v>
                </c:pt>
                <c:pt idx="966">
                  <c:v>12.992968265993804</c:v>
                </c:pt>
                <c:pt idx="967">
                  <c:v>13.633580781601365</c:v>
                </c:pt>
                <c:pt idx="968">
                  <c:v>14.450692244198034</c:v>
                </c:pt>
                <c:pt idx="969">
                  <c:v>15.53326753863738</c:v>
                </c:pt>
                <c:pt idx="970">
                  <c:v>17.041983500564235</c:v>
                </c:pt>
                <c:pt idx="971">
                  <c:v>19.29973049368672</c:v>
                </c:pt>
                <c:pt idx="972">
                  <c:v>23.065443415711115</c:v>
                </c:pt>
                <c:pt idx="973">
                  <c:v>30.645365194883752</c:v>
                </c:pt>
                <c:pt idx="974">
                  <c:v>53.935754489769295</c:v>
                </c:pt>
                <c:pt idx="975">
                  <c:v>-1145.1812485573664</c:v>
                </c:pt>
                <c:pt idx="976">
                  <c:v>-33.966998056617342</c:v>
                </c:pt>
                <c:pt idx="977">
                  <c:v>-13.189228597392905</c:v>
                </c:pt>
                <c:pt idx="978">
                  <c:v>-6.0750651470403056</c:v>
                </c:pt>
                <c:pt idx="979">
                  <c:v>-2.4735739987160188</c:v>
                </c:pt>
                <c:pt idx="980">
                  <c:v>-0.29320433481833719</c:v>
                </c:pt>
                <c:pt idx="981">
                  <c:v>1.1720214313763682</c:v>
                </c:pt>
                <c:pt idx="982">
                  <c:v>2.2268496505148216</c:v>
                </c:pt>
                <c:pt idx="983">
                  <c:v>3.0243772591895137</c:v>
                </c:pt>
                <c:pt idx="984">
                  <c:v>3.6499465370466653</c:v>
                </c:pt>
                <c:pt idx="985">
                  <c:v>4.1548939072249631</c:v>
                </c:pt>
                <c:pt idx="986">
                  <c:v>4.5719537899862317</c:v>
                </c:pt>
                <c:pt idx="987">
                  <c:v>4.922984888149049</c:v>
                </c:pt>
                <c:pt idx="988">
                  <c:v>5.2231409091955943</c:v>
                </c:pt>
                <c:pt idx="989">
                  <c:v>5.4832586846683435</c:v>
                </c:pt>
                <c:pt idx="990">
                  <c:v>5.7112934622104969</c:v>
                </c:pt>
                <c:pt idx="991">
                  <c:v>5.9132172428266463</c:v>
                </c:pt>
                <c:pt idx="992">
                  <c:v>6.0936007682338973</c:v>
                </c:pt>
                <c:pt idx="993">
                  <c:v>6.2560019237371076</c:v>
                </c:pt>
                <c:pt idx="994">
                  <c:v>6.4032317345025094</c:v>
                </c:pt>
                <c:pt idx="995">
                  <c:v>6.5375407162393113</c:v>
                </c:pt>
                <c:pt idx="996">
                  <c:v>6.6607520807146479</c:v>
                </c:pt>
                <c:pt idx="997">
                  <c:v>6.7743586768048925</c:v>
                </c:pt>
                <c:pt idx="998">
                  <c:v>6.879594685846115</c:v>
                </c:pt>
                <c:pt idx="999">
                  <c:v>6.9774894229754887</c:v>
                </c:pt>
                <c:pt idx="1000">
                  <c:v>7.0689082472372071</c:v>
                </c:pt>
                <c:pt idx="1001">
                  <c:v>7.1545840461637953</c:v>
                </c:pt>
                <c:pt idx="1002">
                  <c:v>7.2351417350337108</c:v>
                </c:pt>
                <c:pt idx="1003">
                  <c:v>7.311117514920749</c:v>
                </c:pt>
                <c:pt idx="1004">
                  <c:v>7.3829741530038877</c:v>
                </c:pt>
                <c:pt idx="1005">
                  <c:v>7.4511132122250388</c:v>
                </c:pt>
                <c:pt idx="1006">
                  <c:v>7.5158849183939083</c:v>
                </c:pt>
                <c:pt idx="1007">
                  <c:v>7.5775961810346031</c:v>
                </c:pt>
                <c:pt idx="1008">
                  <c:v>7.6365171592591734</c:v>
                </c:pt>
                <c:pt idx="1009">
                  <c:v>7.6928866720564244</c:v>
                </c:pt>
                <c:pt idx="1010">
                  <c:v>7.7469166839796797</c:v>
                </c:pt>
                <c:pt idx="1011">
                  <c:v>7.7987960459743713</c:v>
                </c:pt>
                <c:pt idx="1012">
                  <c:v>7.8486936323259915</c:v>
                </c:pt>
                <c:pt idx="1013">
                  <c:v>7.8967609850402676</c:v>
                </c:pt>
                <c:pt idx="1014">
                  <c:v>7.9431345542205918</c:v>
                </c:pt>
                <c:pt idx="1015">
                  <c:v>7.9879376052519797</c:v>
                </c:pt>
                <c:pt idx="1016">
                  <c:v>8.0312818499840688</c:v>
                </c:pt>
                <c:pt idx="1017">
                  <c:v>8.0732688480976549</c:v>
                </c:pt>
                <c:pt idx="1018">
                  <c:v>8.1139912164157817</c:v>
                </c:pt>
                <c:pt idx="1019">
                  <c:v>8.1535336770129963</c:v>
                </c:pt>
                <c:pt idx="1020">
                  <c:v>8.191973969639859</c:v>
                </c:pt>
                <c:pt idx="1021">
                  <c:v>8.2293836495456105</c:v>
                </c:pt>
                <c:pt idx="1022">
                  <c:v>8.2658287882508077</c:v>
                </c:pt>
                <c:pt idx="1023">
                  <c:v>8.3013705920455845</c:v>
                </c:pt>
                <c:pt idx="1024">
                  <c:v>8.3360659506104966</c:v>
                </c:pt>
                <c:pt idx="1025">
                  <c:v>8.3699679263041631</c:v>
                </c:pt>
                <c:pt idx="1026">
                  <c:v>8.4031261930746304</c:v>
                </c:pt>
                <c:pt idx="1027">
                  <c:v>8.435587432845546</c:v>
                </c:pt>
                <c:pt idx="1028">
                  <c:v>8.467395696022745</c:v>
                </c:pt>
                <c:pt idx="1029">
                  <c:v>8.4985927320976948</c:v>
                </c:pt>
                <c:pt idx="1030">
                  <c:v>8.5292182956848066</c:v>
                </c:pt>
                <c:pt idx="1031">
                  <c:v>8.5593104326799256</c:v>
                </c:pt>
                <c:pt idx="1032">
                  <c:v>8.5889057510643863</c:v>
                </c:pt>
                <c:pt idx="1033">
                  <c:v>8.6180396804750572</c:v>
                </c:pt>
                <c:pt idx="1034">
                  <c:v>8.64674672459706</c:v>
                </c:pt>
                <c:pt idx="1035">
                  <c:v>8.6750607103703086</c:v>
                </c:pt>
                <c:pt idx="1036">
                  <c:v>8.7030150381512286</c:v>
                </c:pt>
                <c:pt idx="1037">
                  <c:v>8.730642937122008</c:v>
                </c:pt>
                <c:pt idx="1038">
                  <c:v>8.757977730620377</c:v>
                </c:pt>
                <c:pt idx="1039">
                  <c:v>8.7850531165980268</c:v>
                </c:pt>
                <c:pt idx="1040">
                  <c:v>8.8119034691253635</c:v>
                </c:pt>
                <c:pt idx="1041">
                  <c:v>8.8385641677612341</c:v>
                </c:pt>
                <c:pt idx="1042">
                  <c:v>8.8650719629695018</c:v>
                </c:pt>
                <c:pt idx="1043">
                  <c:v>8.8914653872949572</c:v>
                </c:pt>
                <c:pt idx="1044">
                  <c:v>8.917785224190153</c:v>
                </c:pt>
                <c:pt idx="1045">
                  <c:v>8.9440750491434855</c:v>
                </c:pt>
                <c:pt idx="1046">
                  <c:v>8.9703818614203161</c:v>
                </c:pt>
                <c:pt idx="1047">
                  <c:v>8.9967568293917299</c:v>
                </c:pt>
                <c:pt idx="1048">
                  <c:v>9.0232561787688272</c:v>
                </c:pt>
                <c:pt idx="1049">
                  <c:v>9.0499422613769038</c:v>
                </c:pt>
                <c:pt idx="1050">
                  <c:v>9.0768848532631878</c:v>
                </c:pt>
                <c:pt idx="1051">
                  <c:v>9.104162746137332</c:v>
                </c:pt>
                <c:pt idx="1052">
                  <c:v>9.1318657167408155</c:v>
                </c:pt>
                <c:pt idx="1053">
                  <c:v>9.1600969874469058</c:v>
                </c:pt>
                <c:pt idx="1054">
                  <c:v>9.1889763314509132</c:v>
                </c:pt>
                <c:pt idx="1055">
                  <c:v>9.2186440325587515</c:v>
                </c:pt>
                <c:pt idx="1056">
                  <c:v>9.2492659913951147</c:v>
                </c:pt>
                <c:pt idx="1057">
                  <c:v>9.2810403887777522</c:v>
                </c:pt>
                <c:pt idx="1058">
                  <c:v>9.3142064943157656</c:v>
                </c:pt>
                <c:pt idx="1059">
                  <c:v>9.3490564754003387</c:v>
                </c:pt>
                <c:pt idx="1060">
                  <c:v>9.3859514752858519</c:v>
                </c:pt>
                <c:pt idx="1061">
                  <c:v>9.4253438801528393</c:v>
                </c:pt>
                <c:pt idx="1062">
                  <c:v>9.467808749831967</c:v>
                </c:pt>
                <c:pt idx="1063">
                  <c:v>9.514089140241099</c:v>
                </c:pt>
                <c:pt idx="1064">
                  <c:v>9.5651630553692435</c:v>
                </c:pt>
                <c:pt idx="1065">
                  <c:v>9.6223451171505054</c:v>
                </c:pt>
                <c:pt idx="1066">
                  <c:v>9.6874459496065324</c:v>
                </c:pt>
                <c:pt idx="1067">
                  <c:v>9.7630314996440308</c:v>
                </c:pt>
                <c:pt idx="1068">
                  <c:v>9.8528639390537069</c:v>
                </c:pt>
                <c:pt idx="1069">
                  <c:v>9.962692091135402</c:v>
                </c:pt>
                <c:pt idx="1070">
                  <c:v>10.101763872267421</c:v>
                </c:pt>
                <c:pt idx="1071">
                  <c:v>10.285968382137135</c:v>
                </c:pt>
                <c:pt idx="1072">
                  <c:v>10.545104674314302</c:v>
                </c:pt>
                <c:pt idx="1073">
                  <c:v>10.942372269387235</c:v>
                </c:pt>
                <c:pt idx="1074">
                  <c:v>11.639392385539258</c:v>
                </c:pt>
                <c:pt idx="1075">
                  <c:v>13.209964622569153</c:v>
                </c:pt>
                <c:pt idx="1076">
                  <c:v>20.265572365970183</c:v>
                </c:pt>
                <c:pt idx="1077">
                  <c:v>-5.3250325032413102</c:v>
                </c:pt>
                <c:pt idx="1078">
                  <c:v>4.8517246582914755</c:v>
                </c:pt>
                <c:pt idx="1079">
                  <c:v>6.6665969210131415</c:v>
                </c:pt>
                <c:pt idx="1080">
                  <c:v>7.4296651030490573</c:v>
                </c:pt>
                <c:pt idx="1081">
                  <c:v>7.8528050354071146</c:v>
                </c:pt>
                <c:pt idx="1082">
                  <c:v>8.1236408526629695</c:v>
                </c:pt>
                <c:pt idx="1083">
                  <c:v>8.3131068881403802</c:v>
                </c:pt>
                <c:pt idx="1084">
                  <c:v>8.4539572121414146</c:v>
                </c:pt>
                <c:pt idx="1085">
                  <c:v>8.5634068135635886</c:v>
                </c:pt>
                <c:pt idx="1086">
                  <c:v>8.6513693162191121</c:v>
                </c:pt>
                <c:pt idx="1087">
                  <c:v>8.7239565422479295</c:v>
                </c:pt>
                <c:pt idx="1088">
                  <c:v>8.7851412826403319</c:v>
                </c:pt>
                <c:pt idx="1089">
                  <c:v>8.8376175418770142</c:v>
                </c:pt>
                <c:pt idx="1090">
                  <c:v>8.8832765011211681</c:v>
                </c:pt>
                <c:pt idx="1091">
                  <c:v>8.9234845948777988</c:v>
                </c:pt>
                <c:pt idx="1092">
                  <c:v>8.9592534651036857</c:v>
                </c:pt>
                <c:pt idx="1093">
                  <c:v>8.9913478538623419</c:v>
                </c:pt>
                <c:pt idx="1094">
                  <c:v>9.0203563562459088</c:v>
                </c:pt>
                <c:pt idx="1095">
                  <c:v>9.0467391381687658</c:v>
                </c:pt>
                <c:pt idx="1096">
                  <c:v>9.070860917076832</c:v>
                </c:pt>
                <c:pt idx="1097">
                  <c:v>9.0930142541299812</c:v>
                </c:pt>
                <c:pt idx="1098">
                  <c:v>9.1134363220467254</c:v>
                </c:pt>
                <c:pt idx="1099">
                  <c:v>9.1323211843160408</c:v>
                </c:pt>
                <c:pt idx="1100">
                  <c:v>9.1498289262259362</c:v>
                </c:pt>
                <c:pt idx="1101">
                  <c:v>9.1660925394301369</c:v>
                </c:pt>
                <c:pt idx="1102">
                  <c:v>9.1812231780148235</c:v>
                </c:pt>
                <c:pt idx="1103">
                  <c:v>9.1953142167895763</c:v>
                </c:pt>
                <c:pt idx="1104">
                  <c:v>9.2084444171241433</c:v>
                </c:pt>
                <c:pt idx="1105">
                  <c:v>9.2206804195771479</c:v>
                </c:pt>
                <c:pt idx="1106">
                  <c:v>9.2320787228314618</c:v>
                </c:pt>
                <c:pt idx="1107">
                  <c:v>9.2426872666278825</c:v>
                </c:pt>
                <c:pt idx="1108">
                  <c:v>9.2525467063000661</c:v>
                </c:pt>
                <c:pt idx="1109">
                  <c:v>9.2616914447978171</c:v>
                </c:pt>
                <c:pt idx="1110">
                  <c:v>9.2701504722900125</c:v>
                </c:pt>
                <c:pt idx="1111">
                  <c:v>9.2779480518226869</c:v>
                </c:pt>
                <c:pt idx="1112">
                  <c:v>9.2851042804859443</c:v>
                </c:pt>
                <c:pt idx="1113">
                  <c:v>9.2916355492063367</c:v>
                </c:pt>
                <c:pt idx="1114">
                  <c:v>9.2975549192002731</c:v>
                </c:pt>
                <c:pt idx="1115">
                  <c:v>9.3028724291269924</c:v>
                </c:pt>
                <c:pt idx="1116">
                  <c:v>9.3075953441246533</c:v>
                </c:pt>
                <c:pt idx="1117">
                  <c:v>9.3117283555157471</c:v>
                </c:pt>
                <c:pt idx="1118">
                  <c:v>9.3152737380759802</c:v>
                </c:pt>
                <c:pt idx="1119">
                  <c:v>9.3182314703526075</c:v>
                </c:pt>
                <c:pt idx="1120">
                  <c:v>9.3205993221414367</c:v>
                </c:pt>
                <c:pt idx="1121">
                  <c:v>9.3223729125339183</c:v>
                </c:pt>
                <c:pt idx="1122">
                  <c:v>9.323545740687786</c:v>
                </c:pt>
                <c:pt idx="1123">
                  <c:v>9.3241091912443093</c:v>
                </c:pt>
                <c:pt idx="1124">
                  <c:v>9.3240525151623022</c:v>
                </c:pt>
                <c:pt idx="1125">
                  <c:v>9.3233627866774089</c:v>
                </c:pt>
                <c:pt idx="1126">
                  <c:v>9.3220248361913036</c:v>
                </c:pt>
                <c:pt idx="1127">
                  <c:v>9.3200211585107837</c:v>
                </c:pt>
                <c:pt idx="1128">
                  <c:v>9.3173317953627723</c:v>
                </c:pt>
                <c:pt idx="1129">
                  <c:v>9.3139341904918123</c:v>
                </c:pt>
                <c:pt idx="1130">
                  <c:v>9.309803015148276</c:v>
                </c:pt>
                <c:pt idx="1131">
                  <c:v>9.3049099611191366</c:v>
                </c:pt>
                <c:pt idx="1132">
                  <c:v>9.2992234976110613</c:v>
                </c:pt>
                <c:pt idx="1133">
                  <c:v>9.2927085876391846</c:v>
                </c:pt>
                <c:pt idx="1134">
                  <c:v>9.2853263585452659</c:v>
                </c:pt>
                <c:pt idx="1135">
                  <c:v>9.2770337200646189</c:v>
                </c:pt>
                <c:pt idx="1136">
                  <c:v>9.2677829220514774</c:v>
                </c:pt>
                <c:pt idx="1137">
                  <c:v>9.2575210423981211</c:v>
                </c:pt>
                <c:pt idx="1138">
                  <c:v>9.2461893935304094</c:v>
                </c:pt>
                <c:pt idx="1139">
                  <c:v>9.233722833537886</c:v>
                </c:pt>
                <c:pt idx="1140">
                  <c:v>9.2200489650355379</c:v>
                </c:pt>
                <c:pt idx="1141">
                  <c:v>9.2050872009296434</c:v>
                </c:pt>
                <c:pt idx="1142">
                  <c:v>9.1887476719625987</c:v>
                </c:pt>
                <c:pt idx="1143">
                  <c:v>9.170929944740223</c:v>
                </c:pt>
                <c:pt idx="1144">
                  <c:v>9.1515215118869051</c:v>
                </c:pt>
                <c:pt idx="1145">
                  <c:v>9.1303960065129122</c:v>
                </c:pt>
                <c:pt idx="1146">
                  <c:v>9.1074110813495075</c:v>
                </c:pt>
                <c:pt idx="1147">
                  <c:v>9.0824058774989478</c:v>
                </c:pt>
                <c:pt idx="1148">
                  <c:v>9.0551979878038225</c:v>
                </c:pt>
                <c:pt idx="1149">
                  <c:v>9.0255797939538063</c:v>
                </c:pt>
                <c:pt idx="1150">
                  <c:v>8.9933140217222824</c:v>
                </c:pt>
                <c:pt idx="1151">
                  <c:v>8.9581283133841438</c:v>
                </c:pt>
                <c:pt idx="1152">
                  <c:v>8.9197085544902421</c:v>
                </c:pt>
                <c:pt idx="1153">
                  <c:v>8.8776906088576375</c:v>
                </c:pt>
                <c:pt idx="1154">
                  <c:v>8.8316500011007459</c:v>
                </c:pt>
                <c:pt idx="1155">
                  <c:v>8.7810889268043226</c:v>
                </c:pt>
                <c:pt idx="1156">
                  <c:v>8.7254197470740138</c:v>
                </c:pt>
                <c:pt idx="1157">
                  <c:v>8.6639438051894846</c:v>
                </c:pt>
                <c:pt idx="1158">
                  <c:v>8.5958239427211236</c:v>
                </c:pt>
                <c:pt idx="1159">
                  <c:v>8.520048414767885</c:v>
                </c:pt>
                <c:pt idx="1160">
                  <c:v>8.4353828924402343</c:v>
                </c:pt>
                <c:pt idx="1161">
                  <c:v>8.3403056967303311</c:v>
                </c:pt>
                <c:pt idx="1162">
                  <c:v>8.232919007665366</c:v>
                </c:pt>
                <c:pt idx="1163">
                  <c:v>8.1108249659004823</c:v>
                </c:pt>
                <c:pt idx="1164">
                  <c:v>7.9709493301349577</c:v>
                </c:pt>
                <c:pt idx="1165">
                  <c:v>7.8092848260168974</c:v>
                </c:pt>
                <c:pt idx="1166">
                  <c:v>7.6205080127403662</c:v>
                </c:pt>
                <c:pt idx="1167">
                  <c:v>7.3973904385278111</c:v>
                </c:pt>
                <c:pt idx="1168">
                  <c:v>7.1298625620534306</c:v>
                </c:pt>
                <c:pt idx="1169">
                  <c:v>6.8034655159272788</c:v>
                </c:pt>
                <c:pt idx="1170">
                  <c:v>6.3966665327779255</c:v>
                </c:pt>
                <c:pt idx="1171">
                  <c:v>5.875929389791736</c:v>
                </c:pt>
                <c:pt idx="1172">
                  <c:v>5.1859948985498203</c:v>
                </c:pt>
                <c:pt idx="1173">
                  <c:v>4.2288921016288716</c:v>
                </c:pt>
                <c:pt idx="1174">
                  <c:v>2.812784933138218</c:v>
                </c:pt>
                <c:pt idx="1175">
                  <c:v>0.50414697835812472</c:v>
                </c:pt>
                <c:pt idx="1176">
                  <c:v>-3.9278832571050986</c:v>
                </c:pt>
                <c:pt idx="1177">
                  <c:v>-15.904813340022272</c:v>
                </c:pt>
                <c:pt idx="1178">
                  <c:v>-164.8655227247782</c:v>
                </c:pt>
                <c:pt idx="1179">
                  <c:v>47.229141178199868</c:v>
                </c:pt>
                <c:pt idx="1180">
                  <c:v>26.907753460849204</c:v>
                </c:pt>
                <c:pt idx="1181">
                  <c:v>20.971578872605669</c:v>
                </c:pt>
                <c:pt idx="1182">
                  <c:v>18.13831334704383</c:v>
                </c:pt>
                <c:pt idx="1183">
                  <c:v>16.478588607242965</c:v>
                </c:pt>
                <c:pt idx="1184">
                  <c:v>15.38789009863458</c:v>
                </c:pt>
                <c:pt idx="1185">
                  <c:v>14.615987541930531</c:v>
                </c:pt>
                <c:pt idx="1186">
                  <c:v>14.040559029153471</c:v>
                </c:pt>
                <c:pt idx="1187">
                  <c:v>13.594722681668387</c:v>
                </c:pt>
                <c:pt idx="1188">
                  <c:v>13.23882315875769</c:v>
                </c:pt>
                <c:pt idx="1189">
                  <c:v>12.947855924003459</c:v>
                </c:pt>
                <c:pt idx="1190">
                  <c:v>12.705272352482371</c:v>
                </c:pt>
                <c:pt idx="1191">
                  <c:v>12.49968299566194</c:v>
                </c:pt>
                <c:pt idx="1192">
                  <c:v>12.322991596171857</c:v>
                </c:pt>
                <c:pt idx="1193">
                  <c:v>12.169284293530829</c:v>
                </c:pt>
                <c:pt idx="1194">
                  <c:v>12.034139973199213</c:v>
                </c:pt>
                <c:pt idx="1195">
                  <c:v>11.914186544517831</c:v>
                </c:pt>
                <c:pt idx="1196">
                  <c:v>11.806806569393558</c:v>
                </c:pt>
                <c:pt idx="1197">
                  <c:v>11.709936706243184</c:v>
                </c:pt>
                <c:pt idx="1198">
                  <c:v>11.621927843612607</c:v>
                </c:pt>
                <c:pt idx="1199">
                  <c:v>11.541445523063421</c:v>
                </c:pt>
                <c:pt idx="1200">
                  <c:v>11.467397728501172</c:v>
                </c:pt>
                <c:pt idx="1201">
                  <c:v>11.398881648630587</c:v>
                </c:pt>
                <c:pt idx="1202">
                  <c:v>11.335143837285111</c:v>
                </c:pt>
                <c:pt idx="1203">
                  <c:v>11.275549993005953</c:v>
                </c:pt>
                <c:pt idx="1204">
                  <c:v>11.219561749662063</c:v>
                </c:pt>
                <c:pt idx="1205">
                  <c:v>11.166718647640081</c:v>
                </c:pt>
                <c:pt idx="1206">
                  <c:v>11.1166239814308</c:v>
                </c:pt>
                <c:pt idx="1207">
                  <c:v>11.068933581191652</c:v>
                </c:pt>
                <c:pt idx="1208">
                  <c:v>11.023346838470667</c:v>
                </c:pt>
                <c:pt idx="1209">
                  <c:v>10.979599465362419</c:v>
                </c:pt>
                <c:pt idx="1210">
                  <c:v>10.937457604469349</c:v>
                </c:pt>
                <c:pt idx="1211">
                  <c:v>10.896713000252344</c:v>
                </c:pt>
                <c:pt idx="1212">
                  <c:v>10.857179010494335</c:v>
                </c:pt>
                <c:pt idx="1213">
                  <c:v>10.818687287478861</c:v>
                </c:pt>
                <c:pt idx="1214">
                  <c:v>10.781084996103219</c:v>
                </c:pt>
                <c:pt idx="1215">
                  <c:v>10.744232464944695</c:v>
                </c:pt>
                <c:pt idx="1216">
                  <c:v>10.708001187970028</c:v>
                </c:pt>
                <c:pt idx="1217">
                  <c:v>10.672272111293877</c:v>
                </c:pt>
                <c:pt idx="1218">
                  <c:v>10.63693415226151</c:v>
                </c:pt>
                <c:pt idx="1219">
                  <c:v>10.601882908118865</c:v>
                </c:pt>
                <c:pt idx="1220">
                  <c:v>10.567019519393655</c:v>
                </c:pt>
                <c:pt idx="1221">
                  <c:v>10.532249659045089</c:v>
                </c:pt>
                <c:pt idx="1222">
                  <c:v>10.497482623433473</c:v>
                </c:pt>
                <c:pt idx="1223">
                  <c:v>10.462630504800625</c:v>
                </c:pt>
                <c:pt idx="1224">
                  <c:v>10.427607427833847</c:v>
                </c:pt>
                <c:pt idx="1225">
                  <c:v>10.392328835275421</c:v>
                </c:pt>
                <c:pt idx="1226">
                  <c:v>10.356710809076453</c:v>
                </c:pt>
                <c:pt idx="1227">
                  <c:v>10.320669415197885</c:v>
                </c:pt>
                <c:pt idx="1228">
                  <c:v>10.284120060536628</c:v>
                </c:pt>
                <c:pt idx="1229">
                  <c:v>10.246976851575393</c:v>
                </c:pt>
                <c:pt idx="1230">
                  <c:v>10.209151944142612</c:v>
                </c:pt>
                <c:pt idx="1231">
                  <c:v>10.170554873740027</c:v>
                </c:pt>
                <c:pt idx="1232">
                  <c:v>10.131091855770102</c:v>
                </c:pt>
                <c:pt idx="1233">
                  <c:v>10.090665043853361</c:v>
                </c:pt>
                <c:pt idx="1234">
                  <c:v>10.049171733953431</c:v>
                </c:pt>
                <c:pt idx="1235">
                  <c:v>10.006503500287971</c:v>
                </c:pt>
                <c:pt idx="1236">
                  <c:v>9.9625452474848064</c:v>
                </c:pt>
                <c:pt idx="1237">
                  <c:v>9.9171741609074502</c:v>
                </c:pt>
                <c:pt idx="1238">
                  <c:v>9.8702585346480429</c:v>
                </c:pt>
                <c:pt idx="1239">
                  <c:v>9.8216564526515615</c:v>
                </c:pt>
                <c:pt idx="1240">
                  <c:v>9.7712142941837783</c:v>
                </c:pt>
                <c:pt idx="1241">
                  <c:v>9.718765029437197</c:v>
                </c:pt>
                <c:pt idx="1242">
                  <c:v>9.6641262639378862</c:v>
                </c:pt>
                <c:pt idx="1243">
                  <c:v>9.6070979817583986</c:v>
                </c:pt>
                <c:pt idx="1244">
                  <c:v>9.5474599268172256</c:v>
                </c:pt>
                <c:pt idx="1245">
                  <c:v>9.484968547591162</c:v>
                </c:pt>
                <c:pt idx="1246">
                  <c:v>9.4193534131819607</c:v>
                </c:pt>
                <c:pt idx="1247">
                  <c:v>9.3503129865747425</c:v>
                </c:pt>
                <c:pt idx="1248">
                  <c:v>9.277509611890121</c:v>
                </c:pt>
                <c:pt idx="1249">
                  <c:v>9.2005635360620417</c:v>
                </c:pt>
                <c:pt idx="1250">
                  <c:v>9.119045736615405</c:v>
                </c:pt>
                <c:pt idx="1251">
                  <c:v>9.0324692642165605</c:v>
                </c:pt>
                <c:pt idx="1252">
                  <c:v>8.9402787249543501</c:v>
                </c:pt>
                <c:pt idx="1253">
                  <c:v>8.8418374151700547</c:v>
                </c:pt>
                <c:pt idx="1254">
                  <c:v>8.7364114705853666</c:v>
                </c:pt>
                <c:pt idx="1255">
                  <c:v>8.6231501859305908</c:v>
                </c:pt>
                <c:pt idx="1256">
                  <c:v>8.5010613768188659</c:v>
                </c:pt>
                <c:pt idx="1257">
                  <c:v>8.3689802600079464</c:v>
                </c:pt>
                <c:pt idx="1258">
                  <c:v>8.2255297685538888</c:v>
                </c:pt>
                <c:pt idx="1259">
                  <c:v>8.0690694160038454</c:v>
                </c:pt>
                <c:pt idx="1260">
                  <c:v>7.8976286571470755</c:v>
                </c:pt>
                <c:pt idx="1261">
                  <c:v>7.7088189662105293</c:v>
                </c:pt>
                <c:pt idx="1262">
                  <c:v>7.4997162541711573</c:v>
                </c:pt>
                <c:pt idx="1263">
                  <c:v>7.2667012517065688</c:v>
                </c:pt>
                <c:pt idx="1264">
                  <c:v>7.0052392128471528</c:v>
                </c:pt>
                <c:pt idx="1265">
                  <c:v>6.7095702027258755</c:v>
                </c:pt>
                <c:pt idx="1266">
                  <c:v>6.3722645515765732</c:v>
                </c:pt>
                <c:pt idx="1267">
                  <c:v>5.9835696288413187</c:v>
                </c:pt>
                <c:pt idx="1268">
                  <c:v>5.5304239476876003</c:v>
                </c:pt>
                <c:pt idx="1269">
                  <c:v>4.994922604799414</c:v>
                </c:pt>
                <c:pt idx="1270">
                  <c:v>4.3518414008325559</c:v>
                </c:pt>
                <c:pt idx="1271">
                  <c:v>3.5644692657763608</c:v>
                </c:pt>
                <c:pt idx="1272">
                  <c:v>2.5772271426019073</c:v>
                </c:pt>
                <c:pt idx="1273">
                  <c:v>1.3017561247347054</c:v>
                </c:pt>
                <c:pt idx="1274">
                  <c:v>-0.41143265121934219</c:v>
                </c:pt>
                <c:pt idx="1275">
                  <c:v>-2.8368847039843401</c:v>
                </c:pt>
                <c:pt idx="1276">
                  <c:v>-6.5395662982646829</c:v>
                </c:pt>
                <c:pt idx="1277">
                  <c:v>-12.896969051376924</c:v>
                </c:pt>
                <c:pt idx="1278">
                  <c:v>-26.379882892244289</c:v>
                </c:pt>
                <c:pt idx="1279">
                  <c:v>-74.349510892585087</c:v>
                </c:pt>
                <c:pt idx="1280">
                  <c:v>316.15136827542841</c:v>
                </c:pt>
                <c:pt idx="1281">
                  <c:v>65.810416311969362</c:v>
                </c:pt>
                <c:pt idx="1282">
                  <c:v>41.117584690599216</c:v>
                </c:pt>
                <c:pt idx="1283">
                  <c:v>31.759852319606217</c:v>
                </c:pt>
                <c:pt idx="1284">
                  <c:v>26.832079522558328</c:v>
                </c:pt>
                <c:pt idx="1285">
                  <c:v>23.787549825480117</c:v>
                </c:pt>
                <c:pt idx="1286">
                  <c:v>21.71762977079182</c:v>
                </c:pt>
                <c:pt idx="1287">
                  <c:v>20.217165818498902</c:v>
                </c:pt>
                <c:pt idx="1288">
                  <c:v>19.078184611744735</c:v>
                </c:pt>
                <c:pt idx="1289">
                  <c:v>18.182947627029638</c:v>
                </c:pt>
                <c:pt idx="1290">
                  <c:v>17.459799410554346</c:v>
                </c:pt>
                <c:pt idx="1291">
                  <c:v>16.86262900167176</c:v>
                </c:pt>
                <c:pt idx="1292">
                  <c:v>16.360416783106068</c:v>
                </c:pt>
                <c:pt idx="1293">
                  <c:v>15.931526012109149</c:v>
                </c:pt>
                <c:pt idx="1294">
                  <c:v>15.560403188154529</c:v>
                </c:pt>
                <c:pt idx="1295">
                  <c:v>15.235579290775567</c:v>
                </c:pt>
                <c:pt idx="1296">
                  <c:v>14.948410432464993</c:v>
                </c:pt>
                <c:pt idx="1297">
                  <c:v>14.692257328293756</c:v>
                </c:pt>
                <c:pt idx="1298">
                  <c:v>14.461934979897912</c:v>
                </c:pt>
                <c:pt idx="1299">
                  <c:v>14.253334152852078</c:v>
                </c:pt>
                <c:pt idx="1300">
                  <c:v>14.063155169891406</c:v>
                </c:pt>
                <c:pt idx="1301">
                  <c:v>13.888716965996723</c:v>
                </c:pt>
                <c:pt idx="1302">
                  <c:v>13.727817693067282</c:v>
                </c:pt>
                <c:pt idx="1303">
                  <c:v>13.578631332119052</c:v>
                </c:pt>
                <c:pt idx="1304">
                  <c:v>13.439629904371433</c:v>
                </c:pt>
                <c:pt idx="1305">
                  <c:v>13.309524174379527</c:v>
                </c:pt>
                <c:pt idx="1306">
                  <c:v>13.18721790685187</c:v>
                </c:pt>
                <c:pt idx="1307">
                  <c:v>13.071772190218811</c:v>
                </c:pt>
                <c:pt idx="1308">
                  <c:v>12.962377327896696</c:v>
                </c:pt>
                <c:pt idx="1309">
                  <c:v>12.858330483066949</c:v>
                </c:pt>
                <c:pt idx="1310">
                  <c:v>12.75901774198587</c:v>
                </c:pt>
                <c:pt idx="1311">
                  <c:v>12.663899603501022</c:v>
                </c:pt>
                <c:pt idx="1312">
                  <c:v>12.572499148264923</c:v>
                </c:pt>
                <c:pt idx="1313">
                  <c:v>12.484392320648089</c:v>
                </c:pt>
                <c:pt idx="1314">
                  <c:v>12.399199888948994</c:v>
                </c:pt>
                <c:pt idx="1315">
                  <c:v>12.316580747381479</c:v>
                </c:pt>
                <c:pt idx="1316">
                  <c:v>12.236226298190973</c:v>
                </c:pt>
                <c:pt idx="1317">
                  <c:v>12.157855706937996</c:v>
                </c:pt>
                <c:pt idx="1318">
                  <c:v>12.08121186820431</c:v>
                </c:pt>
                <c:pt idx="1319">
                  <c:v>12.0060579507232</c:v>
                </c:pt>
                <c:pt idx="1320">
                  <c:v>11.93217441718906</c:v>
                </c:pt>
                <c:pt idx="1321">
                  <c:v>11.859356433397258</c:v>
                </c:pt>
                <c:pt idx="1322">
                  <c:v>11.787411597040201</c:v>
                </c:pt>
                <c:pt idx="1323">
                  <c:v>11.716157928866645</c:v>
                </c:pt>
                <c:pt idx="1324">
                  <c:v>11.645422078306119</c:v>
                </c:pt>
                <c:pt idx="1325">
                  <c:v>11.575037703132452</c:v>
                </c:pt>
                <c:pt idx="1326">
                  <c:v>11.504843989403531</c:v>
                </c:pt>
                <c:pt idx="1327">
                  <c:v>11.434684281455954</c:v>
                </c:pt>
                <c:pt idx="1328">
                  <c:v>11.364404796381331</c:v>
                </c:pt>
                <c:pt idx="1329">
                  <c:v>11.293853399746231</c:v>
                </c:pt>
                <c:pt idx="1330">
                  <c:v>11.22287842103642</c:v>
                </c:pt>
                <c:pt idx="1331">
                  <c:v>11.151327489175509</c:v>
                </c:pt>
                <c:pt idx="1332">
                  <c:v>11.079046368670948</c:v>
                </c:pt>
                <c:pt idx="1333">
                  <c:v>11.005877777764766</c:v>
                </c:pt>
                <c:pt idx="1334">
                  <c:v>10.93166016899837</c:v>
                </c:pt>
                <c:pt idx="1335">
                  <c:v>10.856226452187553</c:v>
                </c:pt>
                <c:pt idx="1336">
                  <c:v>10.779402638210749</c:v>
                </c:pt>
                <c:pt idx="1337">
                  <c:v>10.701006379840194</c:v>
                </c:pt>
                <c:pt idx="1338">
                  <c:v>10.62084538322461</c:v>
                </c:pt>
                <c:pt idx="1339">
                  <c:v>10.538715660009339</c:v>
                </c:pt>
                <c:pt idx="1340">
                  <c:v>10.454399585207403</c:v>
                </c:pt>
                <c:pt idx="1341">
                  <c:v>10.367663720233486</c:v>
                </c:pt>
                <c:pt idx="1342">
                  <c:v>10.278256353570264</c:v>
                </c:pt>
                <c:pt idx="1343">
                  <c:v>10.185904701426244</c:v>
                </c:pt>
                <c:pt idx="1344">
                  <c:v>10.090311700459546</c:v>
                </c:pt>
                <c:pt idx="1345">
                  <c:v>9.9911523090165968</c:v>
                </c:pt>
                <c:pt idx="1346">
                  <c:v>9.8880692158793018</c:v>
                </c:pt>
                <c:pt idx="1347">
                  <c:v>9.7806678324464382</c:v>
                </c:pt>
                <c:pt idx="1348">
                  <c:v>9.6685104143404246</c:v>
                </c:pt>
                <c:pt idx="1349">
                  <c:v>9.5511091216556405</c:v>
                </c:pt>
                <c:pt idx="1350">
                  <c:v>9.4279177780680339</c:v>
                </c:pt>
                <c:pt idx="1351">
                  <c:v>9.2983220268658453</c:v>
                </c:pt>
                <c:pt idx="1352">
                  <c:v>9.1616274993999465</c:v>
                </c:pt>
                <c:pt idx="1353">
                  <c:v>9.0170455038899782</c:v>
                </c:pt>
                <c:pt idx="1354">
                  <c:v>8.8636755988597695</c:v>
                </c:pt>
                <c:pt idx="1355">
                  <c:v>8.7004842227724524</c:v>
                </c:pt>
                <c:pt idx="1356">
                  <c:v>8.5262782909070882</c:v>
                </c:pt>
                <c:pt idx="1357">
                  <c:v>8.3396723135487214</c:v>
                </c:pt>
                <c:pt idx="1358">
                  <c:v>8.1390470940970214</c:v>
                </c:pt>
                <c:pt idx="1359">
                  <c:v>7.9224973743640739</c:v>
                </c:pt>
                <c:pt idx="1360">
                  <c:v>7.6877648066824715</c:v>
                </c:pt>
                <c:pt idx="1361">
                  <c:v>7.4321512151821034</c:v>
                </c:pt>
                <c:pt idx="1362">
                  <c:v>7.1524050272572612</c:v>
                </c:pt>
                <c:pt idx="1363">
                  <c:v>6.8445706605970686</c:v>
                </c:pt>
                <c:pt idx="1364">
                  <c:v>6.5037859518305208</c:v>
                </c:pt>
                <c:pt idx="1365">
                  <c:v>6.1240054307527583</c:v>
                </c:pt>
                <c:pt idx="1366">
                  <c:v>5.6976157060834938</c:v>
                </c:pt>
                <c:pt idx="1367">
                  <c:v>5.2148904714284088</c:v>
                </c:pt>
                <c:pt idx="1368">
                  <c:v>4.6632012713694406</c:v>
                </c:pt>
                <c:pt idx="1369">
                  <c:v>4.0258460134322354</c:v>
                </c:pt>
                <c:pt idx="1370">
                  <c:v>3.2802602511680914</c:v>
                </c:pt>
                <c:pt idx="1371">
                  <c:v>2.3951953014430898</c:v>
                </c:pt>
                <c:pt idx="1372">
                  <c:v>1.3260928011689559</c:v>
                </c:pt>
                <c:pt idx="1373">
                  <c:v>7.1505190715544387E-3</c:v>
                </c:pt>
                <c:pt idx="1374">
                  <c:v>-1.6630557153787811</c:v>
                </c:pt>
                <c:pt idx="1375">
                  <c:v>-3.8494556189544031</c:v>
                </c:pt>
                <c:pt idx="1376">
                  <c:v>-6.8394209836254438</c:v>
                </c:pt>
                <c:pt idx="1377">
                  <c:v>-11.182296847926789</c:v>
                </c:pt>
                <c:pt idx="1378">
                  <c:v>-18.076063598612148</c:v>
                </c:pt>
                <c:pt idx="1379">
                  <c:v>-30.725664476575847</c:v>
                </c:pt>
                <c:pt idx="1380">
                  <c:v>-61.574653066432028</c:v>
                </c:pt>
                <c:pt idx="1381">
                  <c:v>-251.47466432054566</c:v>
                </c:pt>
                <c:pt idx="1382">
                  <c:v>178.75757336553937</c:v>
                </c:pt>
                <c:pt idx="1383">
                  <c:v>75.297877901042781</c:v>
                </c:pt>
                <c:pt idx="1384">
                  <c:v>51.027251814978555</c:v>
                </c:pt>
                <c:pt idx="1385">
                  <c:v>40.180661149793309</c:v>
                </c:pt>
                <c:pt idx="1386">
                  <c:v>34.02661247245068</c:v>
                </c:pt>
                <c:pt idx="1387">
                  <c:v>30.056631921177519</c:v>
                </c:pt>
                <c:pt idx="1388">
                  <c:v>27.279679285299146</c:v>
                </c:pt>
                <c:pt idx="1389">
                  <c:v>25.225459097761675</c:v>
                </c:pt>
                <c:pt idx="1390">
                  <c:v>23.642096892577595</c:v>
                </c:pt>
                <c:pt idx="1391">
                  <c:v>22.382524523611561</c:v>
                </c:pt>
                <c:pt idx="1392">
                  <c:v>21.355100669950311</c:v>
                </c:pt>
                <c:pt idx="1393">
                  <c:v>20.499745224449217</c:v>
                </c:pt>
                <c:pt idx="1394">
                  <c:v>19.775427091257548</c:v>
                </c:pt>
                <c:pt idx="1395">
                  <c:v>19.153167038909203</c:v>
                </c:pt>
                <c:pt idx="1396">
                  <c:v>18.611913641394576</c:v>
                </c:pt>
                <c:pt idx="1397">
                  <c:v>18.136004123103252</c:v>
                </c:pt>
                <c:pt idx="1398">
                  <c:v>17.713542270423797</c:v>
                </c:pt>
                <c:pt idx="1399">
                  <c:v>17.335328923262761</c:v>
                </c:pt>
                <c:pt idx="1400">
                  <c:v>16.99413722387704</c:v>
                </c:pt>
                <c:pt idx="1401">
                  <c:v>16.684209570565347</c:v>
                </c:pt>
                <c:pt idx="1402">
                  <c:v>16.400900985231385</c:v>
                </c:pt>
                <c:pt idx="1403">
                  <c:v>16.140421470280547</c:v>
                </c:pt>
                <c:pt idx="1404">
                  <c:v>15.899646710445431</c:v>
                </c:pt>
                <c:pt idx="1405">
                  <c:v>15.675976857154634</c:v>
                </c:pt>
                <c:pt idx="1406">
                  <c:v>15.467229717874678</c:v>
                </c:pt>
                <c:pt idx="1407">
                  <c:v>15.271558946399708</c:v>
                </c:pt>
                <c:pt idx="1408">
                  <c:v>15.087390655771038</c:v>
                </c:pt>
                <c:pt idx="1409">
                  <c:v>14.913373781666953</c:v>
                </c:pt>
                <c:pt idx="1410">
                  <c:v>14.748340829972811</c:v>
                </c:pt>
                <c:pt idx="1411">
                  <c:v>14.591276552052623</c:v>
                </c:pt>
                <c:pt idx="1412">
                  <c:v>14.441292731934332</c:v>
                </c:pt>
                <c:pt idx="1413">
                  <c:v>14.297607729758965</c:v>
                </c:pt>
                <c:pt idx="1414">
                  <c:v>14.159529757921389</c:v>
                </c:pt>
                <c:pt idx="1415">
                  <c:v>14.026443108827745</c:v>
                </c:pt>
                <c:pt idx="1416">
                  <c:v>13.897796735082061</c:v>
                </c:pt>
                <c:pt idx="1417">
                  <c:v>13.773094714835176</c:v>
                </c:pt>
                <c:pt idx="1418">
                  <c:v>13.651888238956397</c:v>
                </c:pt>
                <c:pt idx="1419">
                  <c:v>13.53376883183833</c:v>
                </c:pt>
                <c:pt idx="1420">
                  <c:v>13.418362577620139</c:v>
                </c:pt>
                <c:pt idx="1421">
                  <c:v>13.305325168935914</c:v>
                </c:pt>
                <c:pt idx="1422">
                  <c:v>13.194337630528436</c:v>
                </c:pt>
                <c:pt idx="1423">
                  <c:v>13.085102597923429</c:v>
                </c:pt>
                <c:pt idx="1424">
                  <c:v>12.977341052749741</c:v>
                </c:pt>
                <c:pt idx="1425">
                  <c:v>12.870789433594707</c:v>
                </c:pt>
                <c:pt idx="1426">
                  <c:v>12.765197054590097</c:v>
                </c:pt>
                <c:pt idx="1427">
                  <c:v>12.66032377470828</c:v>
                </c:pt>
                <c:pt idx="1428">
                  <c:v>12.555937869166714</c:v>
                </c:pt>
                <c:pt idx="1429">
                  <c:v>12.45181406050955</c:v>
                </c:pt>
                <c:pt idx="1430">
                  <c:v>12.347731672878261</c:v>
                </c:pt>
                <c:pt idx="1431">
                  <c:v>12.243472875689729</c:v>
                </c:pt>
                <c:pt idx="1432">
                  <c:v>12.138820987007694</c:v>
                </c:pt>
                <c:pt idx="1433">
                  <c:v>12.033558807751939</c:v>
                </c:pt>
                <c:pt idx="1434">
                  <c:v>11.927466959316332</c:v>
                </c:pt>
                <c:pt idx="1435">
                  <c:v>11.820322197840522</c:v>
                </c:pt>
                <c:pt idx="1436">
                  <c:v>11.711895677307311</c:v>
                </c:pt>
                <c:pt idx="1437">
                  <c:v>11.601951132408075</c:v>
                </c:pt>
                <c:pt idx="1438">
                  <c:v>11.490242950817786</c:v>
                </c:pt>
                <c:pt idx="1439">
                  <c:v>11.376514100293345</c:v>
                </c:pt>
                <c:pt idx="1440">
                  <c:v>11.260493873121574</c:v>
                </c:pt>
                <c:pt idx="1441">
                  <c:v>11.141895404295541</c:v>
                </c:pt>
                <c:pt idx="1442">
                  <c:v>11.020412913900371</c:v>
                </c:pt>
                <c:pt idx="1443">
                  <c:v>10.895718614909567</c:v>
                </c:pt>
                <c:pt idx="1444">
                  <c:v>10.767459217330073</c:v>
                </c:pt>
                <c:pt idx="1445">
                  <c:v>10.635251946785793</c:v>
                </c:pt>
                <c:pt idx="1446">
                  <c:v>10.498679977344247</c:v>
                </c:pt>
                <c:pt idx="1447">
                  <c:v>10.357287159052069</c:v>
                </c:pt>
                <c:pt idx="1448">
                  <c:v>10.210571892724065</c:v>
                </c:pt>
                <c:pt idx="1449">
                  <c:v>10.057979970781702</c:v>
                </c:pt>
                <c:pt idx="1450">
                  <c:v>9.8988961603063981</c:v>
                </c:pt>
                <c:pt idx="1451">
                  <c:v>9.732634248450891</c:v>
                </c:pt>
                <c:pt idx="1452">
                  <c:v>9.5584251985141169</c:v>
                </c:pt>
                <c:pt idx="1453">
                  <c:v>9.3754029727128163</c:v>
                </c:pt>
                <c:pt idx="1454">
                  <c:v>9.1825874540493828</c:v>
                </c:pt>
                <c:pt idx="1455">
                  <c:v>8.9788637393986832</c:v>
                </c:pt>
                <c:pt idx="1456">
                  <c:v>8.7629568591892504</c:v>
                </c:pt>
                <c:pt idx="1457">
                  <c:v>8.5334006902843331</c:v>
                </c:pt>
                <c:pt idx="1458">
                  <c:v>8.2884994322157688</c:v>
                </c:pt>
                <c:pt idx="1459">
                  <c:v>8.0262794755595799</c:v>
                </c:pt>
                <c:pt idx="1460">
                  <c:v>7.7444287349351963</c:v>
                </c:pt>
                <c:pt idx="1461">
                  <c:v>7.4402194554987338</c:v>
                </c:pt>
                <c:pt idx="1462">
                  <c:v>7.1104089799309333</c:v>
                </c:pt>
                <c:pt idx="1463">
                  <c:v>6.751110758056071</c:v>
                </c:pt>
                <c:pt idx="1464">
                  <c:v>6.3576246315388909</c:v>
                </c:pt>
                <c:pt idx="1465">
                  <c:v>5.9242105477491869</c:v>
                </c:pt>
                <c:pt idx="1466">
                  <c:v>5.4437824006767954</c:v>
                </c:pt>
                <c:pt idx="1467">
                  <c:v>4.9074870386615554</c:v>
                </c:pt>
                <c:pt idx="1468">
                  <c:v>4.3041148285188564</c:v>
                </c:pt>
                <c:pt idx="1469">
                  <c:v>3.6192575149726918</c:v>
                </c:pt>
                <c:pt idx="1470">
                  <c:v>2.8340772418358182</c:v>
                </c:pt>
                <c:pt idx="1471">
                  <c:v>1.9234597954823442</c:v>
                </c:pt>
                <c:pt idx="1472">
                  <c:v>0.85315999851439395</c:v>
                </c:pt>
                <c:pt idx="1473">
                  <c:v>-0.42476666690321568</c:v>
                </c:pt>
                <c:pt idx="1474">
                  <c:v>-1.9795800292169632</c:v>
                </c:pt>
                <c:pt idx="1475">
                  <c:v>-3.9151874407356289</c:v>
                </c:pt>
                <c:pt idx="1476">
                  <c:v>-6.3949133828587357</c:v>
                </c:pt>
                <c:pt idx="1477">
                  <c:v>-9.6910634577052353</c:v>
                </c:pt>
                <c:pt idx="1478">
                  <c:v>-14.294036641215369</c:v>
                </c:pt>
                <c:pt idx="1479">
                  <c:v>-21.18535191659133</c:v>
                </c:pt>
                <c:pt idx="1480">
                  <c:v>-32.657823197674375</c:v>
                </c:pt>
                <c:pt idx="1481">
                  <c:v>-55.603668040858835</c:v>
                </c:pt>
                <c:pt idx="1482">
                  <c:v>-124.65044074210103</c:v>
                </c:pt>
                <c:pt idx="1483">
                  <c:v>22794.066224759379</c:v>
                </c:pt>
                <c:pt idx="1484">
                  <c:v>148.8603085683562</c:v>
                </c:pt>
                <c:pt idx="1485">
                  <c:v>81.044892340559542</c:v>
                </c:pt>
                <c:pt idx="1486">
                  <c:v>58.326113653977259</c:v>
                </c:pt>
                <c:pt idx="1487">
                  <c:v>46.931985210234011</c:v>
                </c:pt>
                <c:pt idx="1488">
                  <c:v>40.075690186476507</c:v>
                </c:pt>
                <c:pt idx="1489">
                  <c:v>35.490421187029106</c:v>
                </c:pt>
                <c:pt idx="1490">
                  <c:v>32.203568803347189</c:v>
                </c:pt>
                <c:pt idx="1491">
                  <c:v>29.728454269121851</c:v>
                </c:pt>
                <c:pt idx="1492">
                  <c:v>27.794547740025337</c:v>
                </c:pt>
                <c:pt idx="1493">
                  <c:v>26.239458450247138</c:v>
                </c:pt>
                <c:pt idx="1494">
                  <c:v>24.959807166545879</c:v>
                </c:pt>
                <c:pt idx="1495">
                  <c:v>23.886650109190043</c:v>
                </c:pt>
                <c:pt idx="1496">
                  <c:v>22.972240421483992</c:v>
                </c:pt>
                <c:pt idx="1497">
                  <c:v>22.182460842712736</c:v>
                </c:pt>
                <c:pt idx="1498">
                  <c:v>21.492282080166682</c:v>
                </c:pt>
                <c:pt idx="1499">
                  <c:v>20.882923632846133</c:v>
                </c:pt>
                <c:pt idx="1500">
                  <c:v>20.340016302694025</c:v>
                </c:pt>
                <c:pt idx="1501">
                  <c:v>19.852376977736732</c:v>
                </c:pt>
                <c:pt idx="1502">
                  <c:v>19.411170181708091</c:v>
                </c:pt>
                <c:pt idx="1503">
                  <c:v>19.009321062926329</c:v>
                </c:pt>
                <c:pt idx="1504">
                  <c:v>18.641096029561126</c:v>
                </c:pt>
                <c:pt idx="1505">
                  <c:v>18.301797703182736</c:v>
                </c:pt>
                <c:pt idx="1506">
                  <c:v>17.987539406190816</c:v>
                </c:pt>
                <c:pt idx="1507">
                  <c:v>17.69507598717998</c:v>
                </c:pt>
                <c:pt idx="1508">
                  <c:v>17.421675214606559</c:v>
                </c:pt>
                <c:pt idx="1509">
                  <c:v>17.165018813651535</c:v>
                </c:pt>
                <c:pt idx="1510">
                  <c:v>16.923125462717262</c:v>
                </c:pt>
                <c:pt idx="1511">
                  <c:v>16.694290257375727</c:v>
                </c:pt>
                <c:pt idx="1512">
                  <c:v>16.477036665082821</c:v>
                </c:pt>
                <c:pt idx="1513">
                  <c:v>16.270078053842425</c:v>
                </c:pt>
                <c:pt idx="1514">
                  <c:v>16.072286630684854</c:v>
                </c:pt>
                <c:pt idx="1515">
                  <c:v>15.882668165449504</c:v>
                </c:pt>
                <c:pt idx="1516">
                  <c:v>15.700341269453169</c:v>
                </c:pt>
                <c:pt idx="1517">
                  <c:v>15.5245202879209</c:v>
                </c:pt>
                <c:pt idx="1518">
                  <c:v>15.354501078533039</c:v>
                </c:pt>
                <c:pt idx="1519">
                  <c:v>15.189649111016399</c:v>
                </c:pt>
                <c:pt idx="1520">
                  <c:v>15.029389443066151</c:v>
                </c:pt>
                <c:pt idx="1521">
                  <c:v>14.873198221560987</c:v>
                </c:pt>
                <c:pt idx="1522">
                  <c:v>14.72059542938409</c:v>
                </c:pt>
                <c:pt idx="1523">
                  <c:v>14.571138652943633</c:v>
                </c:pt>
                <c:pt idx="1524">
                  <c:v>14.424417688399583</c:v>
                </c:pt>
                <c:pt idx="1525">
                  <c:v>14.280049838686198</c:v>
                </c:pt>
                <c:pt idx="1526">
                  <c:v>14.137675780263667</c:v>
                </c:pt>
                <c:pt idx="1527">
                  <c:v>13.996955897219904</c:v>
                </c:pt>
                <c:pt idx="1528">
                  <c:v>13.857567000092134</c:v>
                </c:pt>
                <c:pt idx="1529">
                  <c:v>13.719199357236732</c:v>
                </c:pt>
                <c:pt idx="1530">
                  <c:v>13.581553977668239</c:v>
                </c:pt>
                <c:pt idx="1531">
                  <c:v>13.444340093039123</c:v>
                </c:pt>
                <c:pt idx="1532">
                  <c:v>13.307272791374853</c:v>
                </c:pt>
                <c:pt idx="1533">
                  <c:v>13.170070761374273</c:v>
                </c:pt>
                <c:pt idx="1534">
                  <c:v>13.032454107575489</c:v>
                </c:pt>
                <c:pt idx="1535">
                  <c:v>12.894142200951169</c:v>
                </c:pt>
                <c:pt idx="1536">
                  <c:v>12.754851529009025</c:v>
                </c:pt>
                <c:pt idx="1537">
                  <c:v>12.61429351094189</c:v>
                </c:pt>
                <c:pt idx="1538">
                  <c:v>12.47217224114905</c:v>
                </c:pt>
                <c:pt idx="1539">
                  <c:v>12.328182124133914</c:v>
                </c:pt>
                <c:pt idx="1540">
                  <c:v>12.182005359884874</c:v>
                </c:pt>
                <c:pt idx="1541">
                  <c:v>12.033309234548101</c:v>
                </c:pt>
                <c:pt idx="1542">
                  <c:v>11.881743166861499</c:v>
                </c:pt>
                <c:pt idx="1543">
                  <c:v>11.72693545221796</c:v>
                </c:pt>
                <c:pt idx="1544">
                  <c:v>11.568489638280264</c:v>
                </c:pt>
                <c:pt idx="1545">
                  <c:v>11.405980453376806</c:v>
                </c:pt>
                <c:pt idx="1546">
                  <c:v>11.238949195785086</c:v>
                </c:pt>
                <c:pt idx="1547">
                  <c:v>11.066898472375057</c:v>
                </c:pt>
                <c:pt idx="1548">
                  <c:v>10.889286153517268</c:v>
                </c:pt>
                <c:pt idx="1549">
                  <c:v>10.705518380759898</c:v>
                </c:pt>
                <c:pt idx="1550">
                  <c:v>10.514941429057648</c:v>
                </c:pt>
                <c:pt idx="1551">
                  <c:v>10.316832177046273</c:v>
                </c:pt>
                <c:pt idx="1552">
                  <c:v>10.110386880420357</c:v>
                </c:pt>
                <c:pt idx="1553">
                  <c:v>9.8947078670324959</c:v>
                </c:pt>
                <c:pt idx="1554">
                  <c:v>9.6687876724861379</c:v>
                </c:pt>
                <c:pt idx="1555">
                  <c:v>9.4314900065724174</c:v>
                </c:pt>
                <c:pt idx="1556">
                  <c:v>9.1815267697868119</c:v>
                </c:pt>
                <c:pt idx="1557">
                  <c:v>8.9174301146267183</c:v>
                </c:pt>
                <c:pt idx="1558">
                  <c:v>8.6375182436412246</c:v>
                </c:pt>
                <c:pt idx="1559">
                  <c:v>8.3398532282378497</c:v>
                </c:pt>
                <c:pt idx="1560">
                  <c:v>8.022188573154212</c:v>
                </c:pt>
                <c:pt idx="1561">
                  <c:v>7.6819034851770054</c:v>
                </c:pt>
                <c:pt idx="1562">
                  <c:v>7.3159197207669378</c:v>
                </c:pt>
                <c:pt idx="1563">
                  <c:v>6.9205953687270547</c:v>
                </c:pt>
                <c:pt idx="1564">
                  <c:v>6.4915877241413424</c:v>
                </c:pt>
                <c:pt idx="1565">
                  <c:v>6.023674215130705</c:v>
                </c:pt>
                <c:pt idx="1566">
                  <c:v>5.5105155931499272</c:v>
                </c:pt>
                <c:pt idx="1567">
                  <c:v>4.9443384198187061</c:v>
                </c:pt>
                <c:pt idx="1568">
                  <c:v>4.3155028219077209</c:v>
                </c:pt>
                <c:pt idx="1569">
                  <c:v>3.6119040265646731</c:v>
                </c:pt>
                <c:pt idx="1570">
                  <c:v>2.8181279858020867</c:v>
                </c:pt>
                <c:pt idx="1571">
                  <c:v>1.914234518544274</c:v>
                </c:pt>
                <c:pt idx="1572">
                  <c:v>0.87396104064793212</c:v>
                </c:pt>
                <c:pt idx="1573">
                  <c:v>-0.33800275336712371</c:v>
                </c:pt>
                <c:pt idx="1574">
                  <c:v>-1.7702827601060689</c:v>
                </c:pt>
                <c:pt idx="1575">
                  <c:v>-3.4917556235596794</c:v>
                </c:pt>
                <c:pt idx="1576">
                  <c:v>-5.6033221358840768</c:v>
                </c:pt>
                <c:pt idx="1577">
                  <c:v>-8.2589749457121346</c:v>
                </c:pt>
                <c:pt idx="1578">
                  <c:v>-11.706017633763032</c:v>
                </c:pt>
                <c:pt idx="1579">
                  <c:v>-16.368372800327673</c:v>
                </c:pt>
                <c:pt idx="1580">
                  <c:v>-23.038544203449202</c:v>
                </c:pt>
                <c:pt idx="1581">
                  <c:v>-33.389483298816238</c:v>
                </c:pt>
                <c:pt idx="1582">
                  <c:v>-51.667520380674773</c:v>
                </c:pt>
                <c:pt idx="1583">
                  <c:v>-92.73233956147962</c:v>
                </c:pt>
                <c:pt idx="1584">
                  <c:v>-270.44782739118062</c:v>
                </c:pt>
                <c:pt idx="1585">
                  <c:v>441.0006549344738</c:v>
                </c:pt>
                <c:pt idx="1586">
                  <c:v>135.76446027098328</c:v>
                </c:pt>
                <c:pt idx="1587">
                  <c:v>84.892429143568094</c:v>
                </c:pt>
                <c:pt idx="1588">
                  <c:v>63.921266744362327</c:v>
                </c:pt>
                <c:pt idx="1589">
                  <c:v>52.46212695824066</c:v>
                </c:pt>
                <c:pt idx="1590">
                  <c:v>45.230017341530178</c:v>
                </c:pt>
                <c:pt idx="1591">
                  <c:v>40.243240230000751</c:v>
                </c:pt>
                <c:pt idx="1592">
                  <c:v>36.591326454698837</c:v>
                </c:pt>
                <c:pt idx="1593">
                  <c:v>33.797371359472081</c:v>
                </c:pt>
                <c:pt idx="1594">
                  <c:v>31.587406157493742</c:v>
                </c:pt>
                <c:pt idx="1595">
                  <c:v>29.79282891566638</c:v>
                </c:pt>
                <c:pt idx="1596">
                  <c:v>28.304189271989184</c:v>
                </c:pt>
                <c:pt idx="1597">
                  <c:v>27.047336016336814</c:v>
                </c:pt>
                <c:pt idx="1598">
                  <c:v>25.970245127336085</c:v>
                </c:pt>
                <c:pt idx="1599">
                  <c:v>25.035336240122437</c:v>
                </c:pt>
                <c:pt idx="1600">
                  <c:v>24.214782745653217</c:v>
                </c:pt>
                <c:pt idx="1601">
                  <c:v>23.487537720097212</c:v>
                </c:pt>
                <c:pt idx="1602">
                  <c:v>22.837385393171182</c:v>
                </c:pt>
                <c:pt idx="1603">
                  <c:v>22.251627994370597</c:v>
                </c:pt>
                <c:pt idx="1604">
                  <c:v>21.720178711718059</c:v>
                </c:pt>
                <c:pt idx="1605">
                  <c:v>21.234921405874136</c:v>
                </c:pt>
                <c:pt idx="1606">
                  <c:v>20.78924981951409</c:v>
                </c:pt>
                <c:pt idx="1607">
                  <c:v>20.377730187831709</c:v>
                </c:pt>
                <c:pt idx="1608">
                  <c:v>19.995850330571194</c:v>
                </c:pt>
                <c:pt idx="1609">
                  <c:v>19.639830415159373</c:v>
                </c:pt>
                <c:pt idx="1610">
                  <c:v>19.306478389525417</c:v>
                </c:pt>
                <c:pt idx="1611">
                  <c:v>18.993078239728899</c:v>
                </c:pt>
                <c:pt idx="1612">
                  <c:v>18.697302682555854</c:v>
                </c:pt>
                <c:pt idx="1613">
                  <c:v>18.41714426705289</c:v>
                </c:pt>
                <c:pt idx="1614">
                  <c:v>18.150860499204118</c:v>
                </c:pt>
                <c:pt idx="1615">
                  <c:v>17.896929756910261</c:v>
                </c:pt>
                <c:pt idx="1616">
                  <c:v>17.654015585694818</c:v>
                </c:pt>
                <c:pt idx="1617">
                  <c:v>17.42093756063489</c:v>
                </c:pt>
                <c:pt idx="1618">
                  <c:v>17.196647334109741</c:v>
                </c:pt>
                <c:pt idx="1619">
                  <c:v>16.980208808457082</c:v>
                </c:pt>
                <c:pt idx="1620">
                  <c:v>16.770781613404445</c:v>
                </c:pt>
                <c:pt idx="1621">
                  <c:v>16.56760724601887</c:v>
                </c:pt>
                <c:pt idx="1622">
                  <c:v>16.369997370207436</c:v>
                </c:pt>
                <c:pt idx="1623">
                  <c:v>16.177323872314201</c:v>
                </c:pt>
                <c:pt idx="1624">
                  <c:v>15.989010356337216</c:v>
                </c:pt>
                <c:pt idx="1625">
                  <c:v>15.804524818518791</c:v>
                </c:pt>
                <c:pt idx="1626">
                  <c:v>15.623373293511403</c:v>
                </c:pt>
                <c:pt idx="1627">
                  <c:v>15.445094301346574</c:v>
                </c:pt>
                <c:pt idx="1628">
                  <c:v>15.269253954374024</c:v>
                </c:pt>
                <c:pt idx="1629">
                  <c:v>15.095441607309679</c:v>
                </c:pt>
                <c:pt idx="1630">
                  <c:v>14.923265952386455</c:v>
                </c:pt>
                <c:pt idx="1631">
                  <c:v>14.752351476372796</c:v>
                </c:pt>
                <c:pt idx="1632">
                  <c:v>14.582335207890685</c:v>
                </c:pt>
                <c:pt idx="1633">
                  <c:v>14.412863692957281</c:v>
                </c:pt>
                <c:pt idx="1634">
                  <c:v>14.243590143460791</c:v>
                </c:pt>
                <c:pt idx="1635">
                  <c:v>14.074171707769493</c:v>
                </c:pt>
                <c:pt idx="1636">
                  <c:v>13.904266818876842</c:v>
                </c:pt>
                <c:pt idx="1637">
                  <c:v>13.733532574170578</c:v>
                </c:pt>
                <c:pt idx="1638">
                  <c:v>13.561622105380328</c:v>
                </c:pt>
                <c:pt idx="1639">
                  <c:v>13.388181895273716</c:v>
                </c:pt>
                <c:pt idx="1640">
                  <c:v>13.212848996506981</c:v>
                </c:pt>
                <c:pt idx="1641">
                  <c:v>13.035248106288188</c:v>
                </c:pt>
                <c:pt idx="1642">
                  <c:v>12.854988445926146</c:v>
                </c:pt>
                <c:pt idx="1643">
                  <c:v>12.671660388163067</c:v>
                </c:pt>
                <c:pt idx="1644">
                  <c:v>12.484831770305787</c:v>
                </c:pt>
                <c:pt idx="1645">
                  <c:v>12.294043818381196</c:v>
                </c:pt>
                <c:pt idx="1646">
                  <c:v>12.098806598518056</c:v>
                </c:pt>
                <c:pt idx="1647">
                  <c:v>11.89859389570478</c:v>
                </c:pt>
                <c:pt idx="1648">
                  <c:v>11.692837400132932</c:v>
                </c:pt>
                <c:pt idx="1649">
                  <c:v>11.480920059553112</c:v>
                </c:pt>
                <c:pt idx="1650">
                  <c:v>11.262168424651881</c:v>
                </c:pt>
                <c:pt idx="1651">
                  <c:v>11.035843776518698</c:v>
                </c:pt>
                <c:pt idx="1652">
                  <c:v>10.801131778847239</c:v>
                </c:pt>
                <c:pt idx="1653">
                  <c:v>10.557130334818833</c:v>
                </c:pt>
                <c:pt idx="1654">
                  <c:v>10.302835250412571</c:v>
                </c:pt>
                <c:pt idx="1655">
                  <c:v>10.037123206518922</c:v>
                </c:pt>
                <c:pt idx="1656">
                  <c:v>9.7587314079078169</c:v>
                </c:pt>
                <c:pt idx="1657">
                  <c:v>9.4662331087400506</c:v>
                </c:pt>
                <c:pt idx="1658">
                  <c:v>9.1580079843485418</c:v>
                </c:pt>
                <c:pt idx="1659">
                  <c:v>8.8322060180833031</c:v>
                </c:pt>
                <c:pt idx="1660">
                  <c:v>8.4867031687711627</c:v>
                </c:pt>
                <c:pt idx="1661">
                  <c:v>8.1190465286420501</c:v>
                </c:pt>
                <c:pt idx="1662">
                  <c:v>7.7263859313420058</c:v>
                </c:pt>
                <c:pt idx="1663">
                  <c:v>7.3053879172799165</c:v>
                </c:pt>
                <c:pt idx="1664">
                  <c:v>6.8521264923889866</c:v>
                </c:pt>
                <c:pt idx="1665">
                  <c:v>6.3619430173696836</c:v>
                </c:pt>
                <c:pt idx="1666">
                  <c:v>5.8292645290468297</c:v>
                </c:pt>
                <c:pt idx="1667">
                  <c:v>5.2473653418866801</c:v>
                </c:pt>
                <c:pt idx="1668">
                  <c:v>4.6080501214287182</c:v>
                </c:pt>
                <c:pt idx="1669">
                  <c:v>3.901226476311749</c:v>
                </c:pt>
                <c:pt idx="1670">
                  <c:v>3.1143193520388439</c:v>
                </c:pt>
                <c:pt idx="1671">
                  <c:v>2.2314543983826232</c:v>
                </c:pt>
                <c:pt idx="1672">
                  <c:v>1.232296477435662</c:v>
                </c:pt>
                <c:pt idx="1673">
                  <c:v>9.03605236945898E-2</c:v>
                </c:pt>
                <c:pt idx="1674">
                  <c:v>-1.2295078302332729</c:v>
                </c:pt>
                <c:pt idx="1675">
                  <c:v>-2.7750004446911545</c:v>
                </c:pt>
                <c:pt idx="1676">
                  <c:v>-4.6124887361705778</c:v>
                </c:pt>
                <c:pt idx="1677">
                  <c:v>-6.8371684628652059</c:v>
                </c:pt>
                <c:pt idx="1678">
                  <c:v>-9.5906213970212466</c:v>
                </c:pt>
                <c:pt idx="1679">
                  <c:v>-13.092998004329468</c:v>
                </c:pt>
                <c:pt idx="1680">
                  <c:v>-17.706310810979847</c:v>
                </c:pt>
                <c:pt idx="1681">
                  <c:v>-24.070664077883741</c:v>
                </c:pt>
                <c:pt idx="1682">
                  <c:v>-33.434785710407425</c:v>
                </c:pt>
                <c:pt idx="1683">
                  <c:v>-48.605005027997642</c:v>
                </c:pt>
                <c:pt idx="1684">
                  <c:v>-77.474454161179224</c:v>
                </c:pt>
                <c:pt idx="1685">
                  <c:v>-154.0998100511577</c:v>
                </c:pt>
                <c:pt idx="1686">
                  <c:v>-971.48512053092088</c:v>
                </c:pt>
                <c:pt idx="1687">
                  <c:v>271.79864063302091</c:v>
                </c:pt>
                <c:pt idx="1688">
                  <c:v>128.40638881794868</c:v>
                </c:pt>
                <c:pt idx="1689">
                  <c:v>87.643762838728918</c:v>
                </c:pt>
                <c:pt idx="1690">
                  <c:v>68.343320726186349</c:v>
                </c:pt>
                <c:pt idx="1691">
                  <c:v>57.072155426227177</c:v>
                </c:pt>
                <c:pt idx="1692">
                  <c:v>49.672183622100604</c:v>
                </c:pt>
                <c:pt idx="1693">
                  <c:v>44.433662209726158</c:v>
                </c:pt>
                <c:pt idx="1694">
                  <c:v>40.524383084476511</c:v>
                </c:pt>
                <c:pt idx="1695">
                  <c:v>37.49069159717935</c:v>
                </c:pt>
                <c:pt idx="1696">
                  <c:v>35.064213933949198</c:v>
                </c:pt>
                <c:pt idx="1697">
                  <c:v>33.076025134889555</c:v>
                </c:pt>
                <c:pt idx="1698">
                  <c:v>31.414485378109543</c:v>
                </c:pt>
                <c:pt idx="1699">
                  <c:v>30.002850879086722</c:v>
                </c:pt>
                <c:pt idx="1700">
                  <c:v>28.786623906983959</c:v>
                </c:pt>
                <c:pt idx="1701">
                  <c:v>27.726033475152285</c:v>
                </c:pt>
                <c:pt idx="1702">
                  <c:v>26.791372657959283</c:v>
                </c:pt>
                <c:pt idx="1703">
                  <c:v>25.960001788019987</c:v>
                </c:pt>
                <c:pt idx="1704">
                  <c:v>25.214362165610421</c:v>
                </c:pt>
                <c:pt idx="1705">
                  <c:v>24.540623889262221</c:v>
                </c:pt>
                <c:pt idx="1706">
                  <c:v>23.92774354278783</c:v>
                </c:pt>
                <c:pt idx="1707">
                  <c:v>23.366793761887909</c:v>
                </c:pt>
                <c:pt idx="1708">
                  <c:v>22.850477347505553</c:v>
                </c:pt>
                <c:pt idx="1709">
                  <c:v>22.372769251158449</c:v>
                </c:pt>
                <c:pt idx="1710">
                  <c:v>21.928648805669518</c:v>
                </c:pt>
                <c:pt idx="1711">
                  <c:v>21.5138967228052</c:v>
                </c:pt>
                <c:pt idx="1712">
                  <c:v>21.124939274452274</c:v>
                </c:pt>
                <c:pt idx="1713">
                  <c:v>20.758727330332409</c:v>
                </c:pt>
                <c:pt idx="1714">
                  <c:v>20.412641467652765</c:v>
                </c:pt>
                <c:pt idx="1715">
                  <c:v>20.084416809850058</c:v>
                </c:pt>
                <c:pt idx="1716">
                  <c:v>19.772082960019503</c:v>
                </c:pt>
                <c:pt idx="1717">
                  <c:v>19.473915585838949</c:v>
                </c:pt>
                <c:pt idx="1718">
                  <c:v>19.188397093524348</c:v>
                </c:pt>
                <c:pt idx="1719">
                  <c:v>18.914184440793679</c:v>
                </c:pt>
                <c:pt idx="1720">
                  <c:v>18.650082606797831</c:v>
                </c:pt>
                <c:pt idx="1721">
                  <c:v>18.395022574914137</c:v>
                </c:pt>
                <c:pt idx="1722">
                  <c:v>18.148042938240422</c:v>
                </c:pt>
                <c:pt idx="1723">
                  <c:v>17.908274434519381</c:v>
                </c:pt>
                <c:pt idx="1724">
                  <c:v>17.674926855840738</c:v>
                </c:pt>
                <c:pt idx="1725">
                  <c:v>17.447277900457387</c:v>
                </c:pt>
                <c:pt idx="1726">
                  <c:v>17.224663614103456</c:v>
                </c:pt>
                <c:pt idx="1727">
                  <c:v>17.006470136460976</c:v>
                </c:pt>
                <c:pt idx="1728">
                  <c:v>16.792126526268973</c:v>
                </c:pt>
                <c:pt idx="1729">
                  <c:v>16.581098472281713</c:v>
                </c:pt>
                <c:pt idx="1730">
                  <c:v>16.372882738103893</c:v>
                </c:pt>
                <c:pt idx="1731">
                  <c:v>16.167002207924856</c:v>
                </c:pt>
                <c:pt idx="1732">
                  <c:v>15.963001425434875</c:v>
                </c:pt>
                <c:pt idx="1733">
                  <c:v>15.760442532789856</c:v>
                </c:pt>
                <c:pt idx="1734">
                  <c:v>15.558901527652447</c:v>
                </c:pt>
                <c:pt idx="1735">
                  <c:v>15.357964769865665</c:v>
                </c:pt>
                <c:pt idx="1736">
                  <c:v>15.157225672884536</c:v>
                </c:pt>
                <c:pt idx="1737">
                  <c:v>14.956281525193681</c:v>
                </c:pt>
                <c:pt idx="1738">
                  <c:v>14.754730385279007</c:v>
                </c:pt>
                <c:pt idx="1739">
                  <c:v>14.552168000589235</c:v>
                </c:pt>
                <c:pt idx="1740">
                  <c:v>14.348184700745131</c:v>
                </c:pt>
                <c:pt idx="1741">
                  <c:v>14.142362213453053</c:v>
                </c:pt>
                <c:pt idx="1742">
                  <c:v>13.934270349304894</c:v>
                </c:pt>
                <c:pt idx="1743">
                  <c:v>13.723463500787588</c:v>
                </c:pt>
                <c:pt idx="1744">
                  <c:v>13.509476892324226</c:v>
                </c:pt>
                <c:pt idx="1745">
                  <c:v>13.291822513934681</c:v>
                </c:pt>
                <c:pt idx="1746">
                  <c:v>13.069984660036713</c:v>
                </c:pt>
                <c:pt idx="1747">
                  <c:v>12.843414983041379</c:v>
                </c:pt>
                <c:pt idx="1748">
                  <c:v>12.611526956708552</c:v>
                </c:pt>
                <c:pt idx="1749">
                  <c:v>12.373689626970865</c:v>
                </c:pt>
                <c:pt idx="1750">
                  <c:v>12.129220498786216</c:v>
                </c:pt>
                <c:pt idx="1751">
                  <c:v>11.877377385151524</c:v>
                </c:pt>
                <c:pt idx="1752">
                  <c:v>11.617348996552668</c:v>
                </c:pt>
                <c:pt idx="1753">
                  <c:v>11.348244013028864</c:v>
                </c:pt>
                <c:pt idx="1754">
                  <c:v>11.069078307523993</c:v>
                </c:pt>
                <c:pt idx="1755">
                  <c:v>10.778759920540319</c:v>
                </c:pt>
                <c:pt idx="1756">
                  <c:v>10.476071280677832</c:v>
                </c:pt>
                <c:pt idx="1757">
                  <c:v>10.159648039057343</c:v>
                </c:pt>
                <c:pt idx="1758">
                  <c:v>9.8279537120878597</c:v>
                </c:pt>
                <c:pt idx="1759">
                  <c:v>9.479249111550212</c:v>
                </c:pt>
                <c:pt idx="1760">
                  <c:v>9.1115552400547095</c:v>
                </c:pt>
                <c:pt idx="1761">
                  <c:v>8.7226079410764878</c:v>
                </c:pt>
                <c:pt idx="1762">
                  <c:v>8.3098020663079328</c:v>
                </c:pt>
                <c:pt idx="1763">
                  <c:v>7.8701221896875175</c:v>
                </c:pt>
                <c:pt idx="1764">
                  <c:v>7.4000559162147646</c:v>
                </c:pt>
                <c:pt idx="1765">
                  <c:v>6.8954844390127406</c:v>
                </c:pt>
                <c:pt idx="1766">
                  <c:v>6.3515430344679116</c:v>
                </c:pt>
                <c:pt idx="1767">
                  <c:v>5.76244138904939</c:v>
                </c:pt>
                <c:pt idx="1768">
                  <c:v>5.1212295542558728</c:v>
                </c:pt>
                <c:pt idx="1769">
                  <c:v>4.4194893028306659</c:v>
                </c:pt>
                <c:pt idx="1770">
                  <c:v>3.6469215636526622</c:v>
                </c:pt>
                <c:pt idx="1771">
                  <c:v>2.7907866631712159</c:v>
                </c:pt>
                <c:pt idx="1772">
                  <c:v>1.8351322224406101</c:v>
                </c:pt>
                <c:pt idx="1773">
                  <c:v>0.75970834871448512</c:v>
                </c:pt>
                <c:pt idx="1774">
                  <c:v>-0.46158833881117584</c:v>
                </c:pt>
                <c:pt idx="1775">
                  <c:v>-1.8629992626197349</c:v>
                </c:pt>
                <c:pt idx="1776">
                  <c:v>-3.4903487476200667</c:v>
                </c:pt>
                <c:pt idx="1777">
                  <c:v>-5.4064003336900317</c:v>
                </c:pt>
                <c:pt idx="1778">
                  <c:v>-7.6994880421198149</c:v>
                </c:pt>
                <c:pt idx="1779">
                  <c:v>-10.498023800230953</c:v>
                </c:pt>
                <c:pt idx="1780">
                  <c:v>-13.996145662285819</c:v>
                </c:pt>
                <c:pt idx="1781">
                  <c:v>-18.501953233756613</c:v>
                </c:pt>
                <c:pt idx="1782">
                  <c:v>-24.535529289048593</c:v>
                </c:pt>
                <c:pt idx="1783">
                  <c:v>-33.049154793532729</c:v>
                </c:pt>
                <c:pt idx="1784">
                  <c:v>-45.994037011251649</c:v>
                </c:pt>
                <c:pt idx="1785">
                  <c:v>-68.095798655066744</c:v>
                </c:pt>
                <c:pt idx="1786">
                  <c:v>-114.505496160799</c:v>
                </c:pt>
                <c:pt idx="1787">
                  <c:v>-274.90862174907699</c:v>
                </c:pt>
                <c:pt idx="1788">
                  <c:v>1280.4637162901026</c:v>
                </c:pt>
                <c:pt idx="1789">
                  <c:v>214.82124142695454</c:v>
                </c:pt>
                <c:pt idx="1790">
                  <c:v>123.68801346310565</c:v>
                </c:pt>
                <c:pt idx="1791">
                  <c:v>89.705303732137125</c:v>
                </c:pt>
                <c:pt idx="1792">
                  <c:v>71.923349872756503</c:v>
                </c:pt>
                <c:pt idx="1793">
                  <c:v>60.971752718560943</c:v>
                </c:pt>
                <c:pt idx="1794">
                  <c:v>53.538314911864823</c:v>
                </c:pt>
                <c:pt idx="1795">
                  <c:v>48.154286212823443</c:v>
                </c:pt>
                <c:pt idx="1796">
                  <c:v>44.068511136895097</c:v>
                </c:pt>
                <c:pt idx="1797">
                  <c:v>40.856875269144837</c:v>
                </c:pt>
                <c:pt idx="1798">
                  <c:v>38.261784486978755</c:v>
                </c:pt>
                <c:pt idx="1799">
                  <c:v>36.117738136264279</c:v>
                </c:pt>
                <c:pt idx="1800">
                  <c:v>34.313544883504285</c:v>
                </c:pt>
                <c:pt idx="1801">
                  <c:v>32.771730206321912</c:v>
                </c:pt>
                <c:pt idx="1802">
                  <c:v>31.436652953336552</c:v>
                </c:pt>
                <c:pt idx="1803">
                  <c:v>30.267316744227653</c:v>
                </c:pt>
                <c:pt idx="1804">
                  <c:v>29.232845939876107</c:v>
                </c:pt>
                <c:pt idx="1805">
                  <c:v>28.309540934174755</c:v>
                </c:pt>
                <c:pt idx="1806">
                  <c:v>27.478904889082838</c:v>
                </c:pt>
                <c:pt idx="1807">
                  <c:v>26.726287508780398</c:v>
                </c:pt>
                <c:pt idx="1808">
                  <c:v>26.03993187598574</c:v>
                </c:pt>
                <c:pt idx="1809">
                  <c:v>25.410291185760364</c:v>
                </c:pt>
                <c:pt idx="1810">
                  <c:v>24.829530216011296</c:v>
                </c:pt>
                <c:pt idx="1811">
                  <c:v>24.291155765426556</c:v>
                </c:pt>
                <c:pt idx="1812">
                  <c:v>23.789738727167311</c:v>
                </c:pt>
                <c:pt idx="1813">
                  <c:v>23.320702329988311</c:v>
                </c:pt>
                <c:pt idx="1814">
                  <c:v>22.880158854878058</c:v>
                </c:pt>
                <c:pt idx="1815">
                  <c:v>22.464782343567702</c:v>
                </c:pt>
                <c:pt idx="1816">
                  <c:v>22.071708353341492</c:v>
                </c:pt>
                <c:pt idx="1817">
                  <c:v>21.698454273672347</c:v>
                </c:pt>
                <c:pt idx="1818">
                  <c:v>21.342855423588762</c:v>
                </c:pt>
                <c:pt idx="1819">
                  <c:v>21.003013390727933</c:v>
                </c:pt>
                <c:pt idx="1820">
                  <c:v>20.677253939082075</c:v>
                </c:pt>
                <c:pt idx="1821">
                  <c:v>20.364092464535446</c:v>
                </c:pt>
                <c:pt idx="1822">
                  <c:v>20.062205444269967</c:v>
                </c:pt>
                <c:pt idx="1823">
                  <c:v>19.770406682091323</c:v>
                </c:pt>
                <c:pt idx="1824">
                  <c:v>19.487627414119927</c:v>
                </c:pt>
                <c:pt idx="1825">
                  <c:v>19.212899539808696</c:v>
                </c:pt>
                <c:pt idx="1826">
                  <c:v>18.945341396689948</c:v>
                </c:pt>
                <c:pt idx="1827">
                  <c:v>18.684145615104029</c:v>
                </c:pt>
                <c:pt idx="1828">
                  <c:v>18.428568678130041</c:v>
                </c:pt>
                <c:pt idx="1829">
                  <c:v>18.1779218861898</c:v>
                </c:pt>
                <c:pt idx="1830">
                  <c:v>17.931563479803916</c:v>
                </c:pt>
                <c:pt idx="1831">
                  <c:v>17.688891718031154</c:v>
                </c:pt>
                <c:pt idx="1832">
                  <c:v>17.449338744270619</c:v>
                </c:pt>
                <c:pt idx="1833">
                  <c:v>17.212365098866673</c:v>
                </c:pt>
                <c:pt idx="1834">
                  <c:v>16.977454760676729</c:v>
                </c:pt>
                <c:pt idx="1835">
                  <c:v>16.74411061558359</c:v>
                </c:pt>
                <c:pt idx="1836">
                  <c:v>16.511850264958746</c:v>
                </c:pt>
                <c:pt idx="1837">
                  <c:v>16.280202092601446</c:v>
                </c:pt>
                <c:pt idx="1838">
                  <c:v>16.048701526224558</c:v>
                </c:pt>
                <c:pt idx="1839">
                  <c:v>15.816887425706922</c:v>
                </c:pt>
                <c:pt idx="1840">
                  <c:v>15.58429853674051</c:v>
                </c:pt>
                <c:pt idx="1841">
                  <c:v>15.350469956446275</c:v>
                </c:pt>
                <c:pt idx="1842">
                  <c:v>15.114929548695349</c:v>
                </c:pt>
                <c:pt idx="1843">
                  <c:v>14.877194252056631</c:v>
                </c:pt>
                <c:pt idx="1844">
                  <c:v>14.636766219385875</c:v>
                </c:pt>
                <c:pt idx="1845">
                  <c:v>14.393128720724663</c:v>
                </c:pt>
                <c:pt idx="1846">
                  <c:v>14.145741736914689</c:v>
                </c:pt>
                <c:pt idx="1847">
                  <c:v>13.894037165151246</c:v>
                </c:pt>
                <c:pt idx="1848">
                  <c:v>13.637413536102041</c:v>
                </c:pt>
                <c:pt idx="1849">
                  <c:v>13.375230140716015</c:v>
                </c:pt>
                <c:pt idx="1850">
                  <c:v>13.106800436946683</c:v>
                </c:pt>
                <c:pt idx="1851">
                  <c:v>12.83138458285992</c:v>
                </c:pt>
                <c:pt idx="1852">
                  <c:v>12.548180921091094</c:v>
                </c:pt>
                <c:pt idx="1853">
                  <c:v>12.256316191553285</c:v>
                </c:pt>
                <c:pt idx="1854">
                  <c:v>11.954834209047215</c:v>
                </c:pt>
                <c:pt idx="1855">
                  <c:v>11.642682682472739</c:v>
                </c:pt>
                <c:pt idx="1856">
                  <c:v>11.318697769352273</c:v>
                </c:pt>
                <c:pt idx="1857">
                  <c:v>10.981585870409896</c:v>
                </c:pt>
                <c:pt idx="1858">
                  <c:v>10.629902039405728</c:v>
                </c:pt>
                <c:pt idx="1859">
                  <c:v>10.262024216066704</c:v>
                </c:pt>
                <c:pt idx="1860">
                  <c:v>9.8761222851801911</c:v>
                </c:pt>
                <c:pt idx="1861">
                  <c:v>9.4701206760812084</c:v>
                </c:pt>
                <c:pt idx="1862">
                  <c:v>9.04165284888035</c:v>
                </c:pt>
                <c:pt idx="1863">
                  <c:v>8.5880055080992168</c:v>
                </c:pt>
                <c:pt idx="1864">
                  <c:v>8.1060497147480124</c:v>
                </c:pt>
                <c:pt idx="1865">
                  <c:v>7.5921551253202919</c:v>
                </c:pt>
                <c:pt idx="1866">
                  <c:v>7.0420823223085476</c:v>
                </c:pt>
                <c:pt idx="1867">
                  <c:v>6.4508463793839237</c:v>
                </c:pt>
                <c:pt idx="1868">
                  <c:v>5.8125422617260654</c:v>
                </c:pt>
                <c:pt idx="1869">
                  <c:v>5.1201189720384033</c:v>
                </c:pt>
                <c:pt idx="1870">
                  <c:v>4.3650839661040672</c:v>
                </c:pt>
                <c:pt idx="1871">
                  <c:v>3.5371113262289011</c:v>
                </c:pt>
                <c:pt idx="1872">
                  <c:v>2.623515025573206</c:v>
                </c:pt>
                <c:pt idx="1873">
                  <c:v>1.608529751508617</c:v>
                </c:pt>
                <c:pt idx="1874">
                  <c:v>0.47231193651269915</c:v>
                </c:pt>
                <c:pt idx="1875">
                  <c:v>-0.81047484639202705</c:v>
                </c:pt>
                <c:pt idx="1876">
                  <c:v>-2.2727069273744536</c:v>
                </c:pt>
                <c:pt idx="1877">
                  <c:v>-3.9578364883916985</c:v>
                </c:pt>
                <c:pt idx="1878">
                  <c:v>-5.9245226108781104</c:v>
                </c:pt>
                <c:pt idx="1879">
                  <c:v>-8.2539290388217221</c:v>
                </c:pt>
                <c:pt idx="1880">
                  <c:v>-11.061670406763577</c:v>
                </c:pt>
                <c:pt idx="1881">
                  <c:v>-14.518271705249205</c:v>
                </c:pt>
                <c:pt idx="1882">
                  <c:v>-18.886172907513842</c:v>
                </c:pt>
                <c:pt idx="1883">
                  <c:v>-24.591320145530979</c:v>
                </c:pt>
                <c:pt idx="1884">
                  <c:v>-32.374016783091555</c:v>
                </c:pt>
                <c:pt idx="1885">
                  <c:v>-43.644574126358577</c:v>
                </c:pt>
                <c:pt idx="1886">
                  <c:v>-61.463007275987735</c:v>
                </c:pt>
                <c:pt idx="1887">
                  <c:v>-93.948260238495763</c:v>
                </c:pt>
                <c:pt idx="1888">
                  <c:v>-172.09797986316403</c:v>
                </c:pt>
                <c:pt idx="1889">
                  <c:v>-622.49777105322312</c:v>
                </c:pt>
                <c:pt idx="1890">
                  <c:v>478.52710417095687</c:v>
                </c:pt>
                <c:pt idx="1891">
                  <c:v>186.21991051783652</c:v>
                </c:pt>
                <c:pt idx="1892">
                  <c:v>120.40155472937298</c:v>
                </c:pt>
                <c:pt idx="1893">
                  <c:v>91.304742266700387</c:v>
                </c:pt>
                <c:pt idx="1894">
                  <c:v>74.878622690686342</c:v>
                </c:pt>
                <c:pt idx="1895">
                  <c:v>64.311438730064125</c:v>
                </c:pt>
                <c:pt idx="1896">
                  <c:v>56.931964914618746</c:v>
                </c:pt>
                <c:pt idx="1897">
                  <c:v>51.478476477398651</c:v>
                </c:pt>
                <c:pt idx="1898">
                  <c:v>47.277412307650856</c:v>
                </c:pt>
                <c:pt idx="1899">
                  <c:v>43.936416792470091</c:v>
                </c:pt>
                <c:pt idx="1900">
                  <c:v>41.211451242177183</c:v>
                </c:pt>
                <c:pt idx="1901">
                  <c:v>38.942756323565</c:v>
                </c:pt>
                <c:pt idx="1902">
                  <c:v>37.021355721653123</c:v>
                </c:pt>
                <c:pt idx="1903">
                  <c:v>35.370358752374912</c:v>
                </c:pt>
                <c:pt idx="1904">
                  <c:v>33.933957051214655</c:v>
                </c:pt>
                <c:pt idx="1905">
                  <c:v>32.670658567227541</c:v>
                </c:pt>
                <c:pt idx="1906">
                  <c:v>31.548969921499971</c:v>
                </c:pt>
                <c:pt idx="1907">
                  <c:v>30.544552298681555</c:v>
                </c:pt>
                <c:pt idx="1908">
                  <c:v>29.638295702674682</c:v>
                </c:pt>
                <c:pt idx="1909">
                  <c:v>28.814983283742446</c:v>
                </c:pt>
                <c:pt idx="1910">
                  <c:v>28.062345020261358</c:v>
                </c:pt>
                <c:pt idx="1911">
                  <c:v>27.370374467733022</c:v>
                </c:pt>
                <c:pt idx="1912">
                  <c:v>26.730827012866072</c:v>
                </c:pt>
                <c:pt idx="1913">
                  <c:v>26.136845756067473</c:v>
                </c:pt>
                <c:pt idx="1914">
                  <c:v>25.582678668537749</c:v>
                </c:pt>
                <c:pt idx="1915">
                  <c:v>25.06346204582881</c:v>
                </c:pt>
                <c:pt idx="1916">
                  <c:v>24.575052790415647</c:v>
                </c:pt>
                <c:pt idx="1917">
                  <c:v>24.113897135588861</c:v>
                </c:pt>
                <c:pt idx="1918">
                  <c:v>23.676926865407374</c:v>
                </c:pt>
                <c:pt idx="1919">
                  <c:v>23.261476539003411</c:v>
                </c:pt>
                <c:pt idx="1920">
                  <c:v>22.865216887179709</c:v>
                </c:pt>
                <c:pt idx="1921">
                  <c:v>22.486100801479331</c:v>
                </c:pt>
                <c:pt idx="1922">
                  <c:v>22.122319204643162</c:v>
                </c:pt>
                <c:pt idx="1923">
                  <c:v>21.772264728321222</c:v>
                </c:pt>
                <c:pt idx="1924">
                  <c:v>21.434501618821606</c:v>
                </c:pt>
                <c:pt idx="1925">
                  <c:v>21.107740632176693</c:v>
                </c:pt>
                <c:pt idx="1926">
                  <c:v>20.79081795740537</c:v>
                </c:pt>
                <c:pt idx="1927">
                  <c:v>20.482677409123845</c:v>
                </c:pt>
                <c:pt idx="1928">
                  <c:v>20.182355281418616</c:v>
                </c:pt>
                <c:pt idx="1929">
                  <c:v>19.888967386812439</c:v>
                </c:pt>
                <c:pt idx="1930">
                  <c:v>19.601697888265441</c:v>
                </c:pt>
                <c:pt idx="1931">
                  <c:v>19.319789606529525</c:v>
                </c:pt>
                <c:pt idx="1932">
                  <c:v>19.042535545747057</c:v>
                </c:pt>
                <c:pt idx="1933">
                  <c:v>18.76927142800794</c:v>
                </c:pt>
                <c:pt idx="1934">
                  <c:v>18.499369054974089</c:v>
                </c:pt>
                <c:pt idx="1935">
                  <c:v>18.232230348035198</c:v>
                </c:pt>
                <c:pt idx="1936">
                  <c:v>17.967281944601062</c:v>
                </c:pt>
                <c:pt idx="1937">
                  <c:v>17.703970238603251</c:v>
                </c:pt>
                <c:pt idx="1938">
                  <c:v>17.441756771773431</c:v>
                </c:pt>
                <c:pt idx="1939">
                  <c:v>17.180113891146426</c:v>
                </c:pt>
                <c:pt idx="1940">
                  <c:v>16.918520597855263</c:v>
                </c:pt>
                <c:pt idx="1941">
                  <c:v>16.65645851684631</c:v>
                </c:pt>
                <c:pt idx="1942">
                  <c:v>16.393407918203778</c:v>
                </c:pt>
                <c:pt idx="1943">
                  <c:v>16.128843731520025</c:v>
                </c:pt>
                <c:pt idx="1944">
                  <c:v>15.862231476956854</c:v>
                </c:pt>
                <c:pt idx="1945">
                  <c:v>15.593023059593902</c:v>
                </c:pt>
                <c:pt idx="1946">
                  <c:v>15.320652344114865</c:v>
                </c:pt>
                <c:pt idx="1947">
                  <c:v>15.044530440579107</c:v>
                </c:pt>
                <c:pt idx="1948">
                  <c:v>14.764040610243489</c:v>
                </c:pt>
                <c:pt idx="1949">
                  <c:v>14.478532699638317</c:v>
                </c:pt>
                <c:pt idx="1950">
                  <c:v>14.187316989182458</c:v>
                </c:pt>
                <c:pt idx="1951">
                  <c:v>13.889657329078464</c:v>
                </c:pt>
                <c:pt idx="1952">
                  <c:v>13.584763409093339</c:v>
                </c:pt>
                <c:pt idx="1953">
                  <c:v>13.271781982447358</c:v>
                </c:pt>
                <c:pt idx="1954">
                  <c:v>12.94978682865549</c:v>
                </c:pt>
                <c:pt idx="1955">
                  <c:v>12.617767187754742</c:v>
                </c:pt>
                <c:pt idx="1956">
                  <c:v>12.274614353032387</c:v>
                </c:pt>
                <c:pt idx="1957">
                  <c:v>11.919106016654691</c:v>
                </c:pt>
                <c:pt idx="1958">
                  <c:v>11.549887895233153</c:v>
                </c:pt>
                <c:pt idx="1959">
                  <c:v>11.165452013263907</c:v>
                </c:pt>
                <c:pt idx="1960">
                  <c:v>10.764110890685931</c:v>
                </c:pt>
                <c:pt idx="1961">
                  <c:v>10.343966663354445</c:v>
                </c:pt>
                <c:pt idx="1962">
                  <c:v>9.902873909195673</c:v>
                </c:pt>
                <c:pt idx="1963">
                  <c:v>9.4383945944968115</c:v>
                </c:pt>
                <c:pt idx="1964">
                  <c:v>8.9477431030588495</c:v>
                </c:pt>
                <c:pt idx="1965">
                  <c:v>8.4277186531790917</c:v>
                </c:pt>
                <c:pt idx="1966">
                  <c:v>7.874621593273158</c:v>
                </c:pt>
                <c:pt idx="1967">
                  <c:v>7.2841488503081004</c:v>
                </c:pt>
                <c:pt idx="1968">
                  <c:v>6.6512622015969063</c:v>
                </c:pt>
                <c:pt idx="1969">
                  <c:v>5.9700207260924936</c:v>
                </c:pt>
                <c:pt idx="1970">
                  <c:v>5.2333654910987253</c:v>
                </c:pt>
                <c:pt idx="1971">
                  <c:v>4.4328397986028039</c:v>
                </c:pt>
                <c:pt idx="1972">
                  <c:v>3.558221250388613</c:v>
                </c:pt>
                <c:pt idx="1973">
                  <c:v>2.5970314049835719</c:v>
                </c:pt>
                <c:pt idx="1974">
                  <c:v>1.5338726796682325</c:v>
                </c:pt>
                <c:pt idx="1975">
                  <c:v>0.34951705550665868</c:v>
                </c:pt>
                <c:pt idx="1976">
                  <c:v>-0.98036907851075727</c:v>
                </c:pt>
                <c:pt idx="1977">
                  <c:v>-2.4870454903659422</c:v>
                </c:pt>
                <c:pt idx="1978">
                  <c:v>-4.2113572411122817</c:v>
                </c:pt>
                <c:pt idx="1979">
                  <c:v>-6.2077204645065294</c:v>
                </c:pt>
                <c:pt idx="1980">
                  <c:v>-8.5502770560259158</c:v>
                </c:pt>
                <c:pt idx="1981">
                  <c:v>-11.342732621382533</c:v>
                </c:pt>
                <c:pt idx="1982">
                  <c:v>-14.734734193679117</c:v>
                </c:pt>
                <c:pt idx="1983">
                  <c:v>-18.950491660125095</c:v>
                </c:pt>
                <c:pt idx="1984">
                  <c:v>-24.341841532750035</c:v>
                </c:pt>
                <c:pt idx="1985">
                  <c:v>-31.494146863709023</c:v>
                </c:pt>
                <c:pt idx="1986">
                  <c:v>-41.458623646364416</c:v>
                </c:pt>
                <c:pt idx="1987">
                  <c:v>-56.330919991464071</c:v>
                </c:pt>
                <c:pt idx="1988">
                  <c:v>-80.976971997115228</c:v>
                </c:pt>
                <c:pt idx="1989">
                  <c:v>-129.87038871618952</c:v>
                </c:pt>
                <c:pt idx="1990">
                  <c:v>-273.92081942988494</c:v>
                </c:pt>
                <c:pt idx="1991">
                  <c:v>-11561.183768288654</c:v>
                </c:pt>
                <c:pt idx="1992">
                  <c:v>324.67758429092726</c:v>
                </c:pt>
                <c:pt idx="1993">
                  <c:v>169.02092310071103</c:v>
                </c:pt>
                <c:pt idx="1994">
                  <c:v>117.97862860204845</c:v>
                </c:pt>
                <c:pt idx="1995">
                  <c:v>92.579556804695571</c:v>
                </c:pt>
                <c:pt idx="1996">
                  <c:v>77.357630439513159</c:v>
                </c:pt>
                <c:pt idx="1997">
                  <c:v>67.202060169738175</c:v>
                </c:pt>
                <c:pt idx="1998">
                  <c:v>59.933305739201359</c:v>
                </c:pt>
                <c:pt idx="1999">
                  <c:v>54.465108510231374</c:v>
                </c:pt>
                <c:pt idx="2000">
                  <c:v>50.195363596142805</c:v>
                </c:pt>
                <c:pt idx="2001">
                  <c:v>46.763415465921099</c:v>
                </c:pt>
                <c:pt idx="2002">
                  <c:v>43.940049426104608</c:v>
                </c:pt>
                <c:pt idx="2003">
                  <c:v>41.572606008701271</c:v>
                </c:pt>
                <c:pt idx="2004">
                  <c:v>39.555477588472506</c:v>
                </c:pt>
                <c:pt idx="2005">
                  <c:v>37.81327264571496</c:v>
                </c:pt>
                <c:pt idx="2006">
                  <c:v>36.290725906856274</c:v>
                </c:pt>
                <c:pt idx="2007">
                  <c:v>34.946398257661762</c:v>
                </c:pt>
                <c:pt idx="2008">
                  <c:v>33.748603566623913</c:v>
                </c:pt>
                <c:pt idx="2009">
                  <c:v>32.672695136116509</c:v>
                </c:pt>
                <c:pt idx="2010">
                  <c:v>31.699210199590578</c:v>
                </c:pt>
                <c:pt idx="2011">
                  <c:v>30.812571740326948</c:v>
                </c:pt>
                <c:pt idx="2012">
                  <c:v>30.000161632030004</c:v>
                </c:pt>
                <c:pt idx="2013">
                  <c:v>29.251646818193745</c:v>
                </c:pt>
                <c:pt idx="2014">
                  <c:v>28.558481417867874</c:v>
                </c:pt>
                <c:pt idx="2015">
                  <c:v>27.913533388969856</c:v>
                </c:pt>
                <c:pt idx="2016">
                  <c:v>27.310800841518564</c:v>
                </c:pt>
                <c:pt idx="2017">
                  <c:v>26.745193826348405</c:v>
                </c:pt>
                <c:pt idx="2018">
                  <c:v>26.212364606053917</c:v>
                </c:pt>
                <c:pt idx="2019">
                  <c:v>25.708574274947647</c:v>
                </c:pt>
                <c:pt idx="2020">
                  <c:v>25.230586937770628</c:v>
                </c:pt>
                <c:pt idx="2021">
                  <c:v>24.77558500948404</c:v>
                </c:pt>
                <c:pt idx="2022">
                  <c:v>24.341100847911985</c:v>
                </c:pt>
                <c:pt idx="2023">
                  <c:v>23.924961151212585</c:v>
                </c:pt>
                <c:pt idx="2024">
                  <c:v>23.525241390840186</c:v>
                </c:pt>
                <c:pt idx="2025">
                  <c:v>23.140228211381093</c:v>
                </c:pt>
                <c:pt idx="2026">
                  <c:v>22.768388191810235</c:v>
                </c:pt>
                <c:pt idx="2027">
                  <c:v>22.408341720859337</c:v>
                </c:pt>
                <c:pt idx="2028">
                  <c:v>22.058841015460796</c:v>
                </c:pt>
                <c:pt idx="2029">
                  <c:v>21.718751493378544</c:v>
                </c:pt>
                <c:pt idx="2030">
                  <c:v>21.387035902277223</c:v>
                </c:pt>
                <c:pt idx="2031">
                  <c:v>21.06274069651311</c:v>
                </c:pt>
                <c:pt idx="2032">
                  <c:v>20.74498427051256</c:v>
                </c:pt>
                <c:pt idx="2033">
                  <c:v>20.432946719231357</c:v>
                </c:pt>
                <c:pt idx="2034">
                  <c:v>20.125860862438287</c:v>
                </c:pt>
                <c:pt idx="2035">
                  <c:v>19.823004309934653</c:v>
                </c:pt>
                <c:pt idx="2036">
                  <c:v>19.523692381460052</c:v>
                </c:pt>
                <c:pt idx="2037">
                  <c:v>19.227271732355465</c:v>
                </c:pt>
                <c:pt idx="2038">
                  <c:v>18.933114546056519</c:v>
                </c:pt>
                <c:pt idx="2039">
                  <c:v>18.640613182826751</c:v>
                </c:pt>
                <c:pt idx="2040">
                  <c:v>18.349175183636397</c:v>
                </c:pt>
                <c:pt idx="2041">
                  <c:v>18.058218539988957</c:v>
                </c:pt>
                <c:pt idx="2042">
                  <c:v>17.767167144972369</c:v>
                </c:pt>
                <c:pt idx="2043">
                  <c:v>17.475446355817471</c:v>
                </c:pt>
                <c:pt idx="2044">
                  <c:v>17.182478587740984</c:v>
                </c:pt>
                <c:pt idx="2045">
                  <c:v>16.887678871842244</c:v>
                </c:pt>
                <c:pt idx="2046">
                  <c:v>16.590450300489181</c:v>
                </c:pt>
                <c:pt idx="2047">
                  <c:v>16.29017929124424</c:v>
                </c:pt>
                <c:pt idx="2048">
                  <c:v>15.986230578836855</c:v>
                </c:pt>
                <c:pt idx="2049">
                  <c:v>15.677941852336478</c:v>
                </c:pt>
                <c:pt idx="2050">
                  <c:v>15.36461794404854</c:v>
                </c:pt>
                <c:pt idx="2051">
                  <c:v>15.045524441590405</c:v>
                </c:pt>
                <c:pt idx="2052">
                  <c:v>14.719880614274286</c:v>
                </c:pt>
                <c:pt idx="2053">
                  <c:v>14.386851486917637</c:v>
                </c:pt>
                <c:pt idx="2054">
                  <c:v>14.045538888453821</c:v>
                </c:pt>
                <c:pt idx="2055">
                  <c:v>13.694971262022715</c:v>
                </c:pt>
                <c:pt idx="2056">
                  <c:v>13.334091974977532</c:v>
                </c:pt>
                <c:pt idx="2057">
                  <c:v>12.961745822531173</c:v>
                </c:pt>
                <c:pt idx="2058">
                  <c:v>12.576663337993413</c:v>
                </c:pt>
                <c:pt idx="2059">
                  <c:v>12.177442430913263</c:v>
                </c:pt>
                <c:pt idx="2060">
                  <c:v>11.762526788610698</c:v>
                </c:pt>
                <c:pt idx="2061">
                  <c:v>11.330180283259592</c:v>
                </c:pt>
                <c:pt idx="2062">
                  <c:v>10.878456485667993</c:v>
                </c:pt>
                <c:pt idx="2063">
                  <c:v>10.405162095848892</c:v>
                </c:pt>
                <c:pt idx="2064">
                  <c:v>9.9078128146363476</c:v>
                </c:pt>
                <c:pt idx="2065">
                  <c:v>9.3835797209170728</c:v>
                </c:pt>
                <c:pt idx="2066">
                  <c:v>8.8292236450603863</c:v>
                </c:pt>
                <c:pt idx="2067">
                  <c:v>8.2410142739061865</c:v>
                </c:pt>
                <c:pt idx="2068">
                  <c:v>7.6146296104922921</c:v>
                </c:pt>
                <c:pt idx="2069">
                  <c:v>6.9450299937255586</c:v>
                </c:pt>
                <c:pt idx="2070">
                  <c:v>6.226298780430338</c:v>
                </c:pt>
                <c:pt idx="2071">
                  <c:v>5.4514389057482449</c:v>
                </c:pt>
                <c:pt idx="2072">
                  <c:v>4.6121103500158025</c:v>
                </c:pt>
                <c:pt idx="2073">
                  <c:v>3.6982874201332256</c:v>
                </c:pt>
                <c:pt idx="2074">
                  <c:v>2.6978057452463169</c:v>
                </c:pt>
                <c:pt idx="2075">
                  <c:v>1.5957551659015363</c:v>
                </c:pt>
                <c:pt idx="2076">
                  <c:v>0.37365367278731881</c:v>
                </c:pt>
                <c:pt idx="2077">
                  <c:v>-0.99169566000133402</c:v>
                </c:pt>
                <c:pt idx="2078">
                  <c:v>-2.5298164007695356</c:v>
                </c:pt>
                <c:pt idx="2079">
                  <c:v>-4.2788798091524205</c:v>
                </c:pt>
                <c:pt idx="2080">
                  <c:v>-6.2891282738985197</c:v>
                </c:pt>
                <c:pt idx="2081">
                  <c:v>-8.6280645116316439</c:v>
                </c:pt>
                <c:pt idx="2082">
                  <c:v>-11.388569132891284</c:v>
                </c:pt>
                <c:pt idx="2083">
                  <c:v>-14.702074604328816</c:v>
                </c:pt>
                <c:pt idx="2084">
                  <c:v>-18.760896044025763</c:v>
                </c:pt>
                <c:pt idx="2085">
                  <c:v>-23.858117068764049</c:v>
                </c:pt>
                <c:pt idx="2086">
                  <c:v>-30.463559395422379</c:v>
                </c:pt>
                <c:pt idx="2087">
                  <c:v>-39.380682836129218</c:v>
                </c:pt>
                <c:pt idx="2088">
                  <c:v>-52.106714486593745</c:v>
                </c:pt>
                <c:pt idx="2089">
                  <c:v>-71.787670824448369</c:v>
                </c:pt>
                <c:pt idx="2090">
                  <c:v>-106.35031023682964</c:v>
                </c:pt>
                <c:pt idx="2091">
                  <c:v>-183.1471533797797</c:v>
                </c:pt>
                <c:pt idx="2092">
                  <c:v>-502.59089825061949</c:v>
                </c:pt>
                <c:pt idx="2093">
                  <c:v>914.53255275949812</c:v>
                </c:pt>
                <c:pt idx="2094">
                  <c:v>259.38399023422807</c:v>
                </c:pt>
                <c:pt idx="2095">
                  <c:v>157.53767512889098</c:v>
                </c:pt>
                <c:pt idx="2096">
                  <c:v>116.116581174655</c:v>
                </c:pt>
                <c:pt idx="2097">
                  <c:v>93.617663620081174</c:v>
                </c:pt>
                <c:pt idx="2098">
                  <c:v>79.465304612189897</c:v>
                </c:pt>
                <c:pt idx="2099">
                  <c:v>69.727052325842749</c:v>
                </c:pt>
                <c:pt idx="2100">
                  <c:v>62.605373413253041</c:v>
                </c:pt>
                <c:pt idx="2101">
                  <c:v>57.161976557356034</c:v>
                </c:pt>
                <c:pt idx="2102">
                  <c:v>52.859197073055377</c:v>
                </c:pt>
                <c:pt idx="2103">
                  <c:v>49.366789172062418</c:v>
                </c:pt>
                <c:pt idx="2104">
                  <c:v>46.470694578194561</c:v>
                </c:pt>
                <c:pt idx="2105">
                  <c:v>44.026070272430132</c:v>
                </c:pt>
                <c:pt idx="2106">
                  <c:v>41.931399218416814</c:v>
                </c:pt>
                <c:pt idx="2107">
                  <c:v>40.113412412531702</c:v>
                </c:pt>
                <c:pt idx="2108">
                  <c:v>38.517897741447037</c:v>
                </c:pt>
                <c:pt idx="2109">
                  <c:v>37.103878008819422</c:v>
                </c:pt>
                <c:pt idx="2110">
                  <c:v>35.839800244656452</c:v>
                </c:pt>
                <c:pt idx="2111">
                  <c:v>34.700969730805234</c:v>
                </c:pt>
                <c:pt idx="2112">
                  <c:v>33.667778923642778</c:v>
                </c:pt>
                <c:pt idx="2113">
                  <c:v>32.724458057006551</c:v>
                </c:pt>
                <c:pt idx="2114">
                  <c:v>31.858176515278679</c:v>
                </c:pt>
                <c:pt idx="2115">
                  <c:v>31.058385210267819</c:v>
                </c:pt>
                <c:pt idx="2116">
                  <c:v>30.316327768207614</c:v>
                </c:pt>
                <c:pt idx="2117">
                  <c:v>29.624672012635994</c:v>
                </c:pt>
                <c:pt idx="2118">
                  <c:v>28.977228555021956</c:v>
                </c:pt>
                <c:pt idx="2119">
                  <c:v>28.368733373467897</c:v>
                </c:pt>
                <c:pt idx="2120">
                  <c:v>27.794677976977923</c:v>
                </c:pt>
                <c:pt idx="2121">
                  <c:v>27.25117545257476</c:v>
                </c:pt>
                <c:pt idx="2122">
                  <c:v>26.734853785268609</c:v>
                </c:pt>
                <c:pt idx="2123">
                  <c:v>26.242770208363098</c:v>
                </c:pt>
                <c:pt idx="2124">
                  <c:v>25.772341845555761</c:v>
                </c:pt>
                <c:pt idx="2125">
                  <c:v>25.321289135732144</c:v>
                </c:pt>
                <c:pt idx="2126">
                  <c:v>24.88758933638238</c:v>
                </c:pt>
                <c:pt idx="2127">
                  <c:v>24.469438071387174</c:v>
                </c:pt>
                <c:pt idx="2128">
                  <c:v>24.065217275828587</c:v>
                </c:pt>
                <c:pt idx="2129">
                  <c:v>23.673468347686143</c:v>
                </c:pt>
                <c:pt idx="2130">
                  <c:v>23.292869482383473</c:v>
                </c:pt>
                <c:pt idx="2131">
                  <c:v>22.922216428709437</c:v>
                </c:pt>
                <c:pt idx="2132">
                  <c:v>22.560406051556793</c:v>
                </c:pt>
                <c:pt idx="2133">
                  <c:v>22.206422178108891</c:v>
                </c:pt>
                <c:pt idx="2134">
                  <c:v>21.859323355433443</c:v>
                </c:pt>
                <c:pt idx="2135">
                  <c:v>21.518232155785437</c:v>
                </c:pt>
                <c:pt idx="2136">
                  <c:v>21.182325773858913</c:v>
                </c:pt>
                <c:pt idx="2137">
                  <c:v>20.850827697780868</c:v>
                </c:pt>
                <c:pt idx="2138">
                  <c:v>20.523000241528099</c:v>
                </c:pt>
                <c:pt idx="2139">
                  <c:v>20.198137798071379</c:v>
                </c:pt>
                <c:pt idx="2140">
                  <c:v>19.875560670153146</c:v>
                </c:pt>
                <c:pt idx="2141">
                  <c:v>19.554609357552117</c:v>
                </c:pt>
                <c:pt idx="2142">
                  <c:v>19.234639195558493</c:v>
                </c:pt>
                <c:pt idx="2143">
                  <c:v>18.915015256937686</c:v>
                </c:pt>
                <c:pt idx="2144">
                  <c:v>18.595107418332212</c:v>
                </c:pt>
                <c:pt idx="2145">
                  <c:v>18.274285516015706</c:v>
                </c:pt>
                <c:pt idx="2146">
                  <c:v>17.951914520773396</c:v>
                </c:pt>
                <c:pt idx="2147">
                  <c:v>17.627349628712032</c:v>
                </c:pt>
                <c:pt idx="2148">
                  <c:v>17.299931218309812</c:v>
                </c:pt>
                <c:pt idx="2149">
                  <c:v>16.96897955671249</c:v>
                </c:pt>
                <c:pt idx="2150">
                  <c:v>16.633789190678446</c:v>
                </c:pt>
                <c:pt idx="2151">
                  <c:v>16.293622910896151</c:v>
                </c:pt>
                <c:pt idx="2152">
                  <c:v>15.947705167196863</c:v>
                </c:pt>
                <c:pt idx="2153">
                  <c:v>15.595214824386222</c:v>
                </c:pt>
                <c:pt idx="2154">
                  <c:v>15.235277096409677</c:v>
                </c:pt>
                <c:pt idx="2155">
                  <c:v>14.866954481348705</c:v>
                </c:pt>
                <c:pt idx="2156">
                  <c:v>14.48923649757071</c:v>
                </c:pt>
                <c:pt idx="2157">
                  <c:v>14.101027960209858</c:v>
                </c:pt>
                <c:pt idx="2158">
                  <c:v>13.701135507840281</c:v>
                </c:pt>
                <c:pt idx="2159">
                  <c:v>13.288251986208143</c:v>
                </c:pt>
                <c:pt idx="2160">
                  <c:v>12.860938279670142</c:v>
                </c:pt>
                <c:pt idx="2161">
                  <c:v>12.417601973556533</c:v>
                </c:pt>
                <c:pt idx="2162">
                  <c:v>11.956472207446783</c:v>
                </c:pt>
                <c:pt idx="2163">
                  <c:v>11.475569801627701</c:v>
                </c:pt>
                <c:pt idx="2164">
                  <c:v>10.972671590966224</c:v>
                </c:pt>
                <c:pt idx="2165">
                  <c:v>10.44526753678665</c:v>
                </c:pt>
                <c:pt idx="2166">
                  <c:v>9.8905088158620256</c:v>
                </c:pt>
                <c:pt idx="2167">
                  <c:v>9.3051446116921266</c:v>
                </c:pt>
                <c:pt idx="2168">
                  <c:v>8.6854444904355663</c:v>
                </c:pt>
                <c:pt idx="2169">
                  <c:v>8.0271024527866022</c:v>
                </c:pt>
                <c:pt idx="2170">
                  <c:v>7.3251172861874627</c:v>
                </c:pt>
                <c:pt idx="2171">
                  <c:v>6.5736421267892684</c:v>
                </c:pt>
                <c:pt idx="2172">
                  <c:v>5.7657934846263412</c:v>
                </c:pt>
                <c:pt idx="2173">
                  <c:v>4.8934064057652842</c:v>
                </c:pt>
                <c:pt idx="2174">
                  <c:v>3.9467171163198111</c:v>
                </c:pt>
                <c:pt idx="2175">
                  <c:v>2.9139467501870109</c:v>
                </c:pt>
                <c:pt idx="2176">
                  <c:v>1.7807482120352154</c:v>
                </c:pt>
                <c:pt idx="2177">
                  <c:v>0.52946056138341657</c:v>
                </c:pt>
                <c:pt idx="2178">
                  <c:v>-0.86191200901273435</c:v>
                </c:pt>
                <c:pt idx="2179">
                  <c:v>-2.4211231748892277</c:v>
                </c:pt>
                <c:pt idx="2180">
                  <c:v>-4.1837070444983748</c:v>
                </c:pt>
                <c:pt idx="2181">
                  <c:v>-6.1959173246896135</c:v>
                </c:pt>
                <c:pt idx="2182">
                  <c:v>-8.5191073785067708</c:v>
                </c:pt>
                <c:pt idx="2183">
                  <c:v>-11.236448595236386</c:v>
                </c:pt>
                <c:pt idx="2184">
                  <c:v>-14.463585813790091</c:v>
                </c:pt>
                <c:pt idx="2185">
                  <c:v>-18.366212822505197</c:v>
                </c:pt>
                <c:pt idx="2186">
                  <c:v>-23.190447716095491</c:v>
                </c:pt>
                <c:pt idx="2187">
                  <c:v>-29.318386043092641</c:v>
                </c:pt>
                <c:pt idx="2188">
                  <c:v>-37.37708255615545</c:v>
                </c:pt>
                <c:pt idx="2189">
                  <c:v>-48.472355080905977</c:v>
                </c:pt>
                <c:pt idx="2190">
                  <c:v>-64.753553905426486</c:v>
                </c:pt>
                <c:pt idx="2191">
                  <c:v>-91.024660202956383</c:v>
                </c:pt>
                <c:pt idx="2192">
                  <c:v>-140.67357211328041</c:v>
                </c:pt>
                <c:pt idx="2193">
                  <c:v>-270.32447454933435</c:v>
                </c:pt>
                <c:pt idx="2194">
                  <c:v>-1485.9710582932246</c:v>
                </c:pt>
                <c:pt idx="2195">
                  <c:v>491.19277824551773</c:v>
                </c:pt>
                <c:pt idx="2196">
                  <c:v>223.27665113390194</c:v>
                </c:pt>
                <c:pt idx="2197">
                  <c:v>149.32598357566894</c:v>
                </c:pt>
                <c:pt idx="2198">
                  <c:v>114.63944618794739</c:v>
                </c:pt>
                <c:pt idx="2199">
                  <c:v>94.477903624138762</c:v>
                </c:pt>
                <c:pt idx="2200">
                  <c:v>81.277897301366224</c:v>
                </c:pt>
                <c:pt idx="2201">
                  <c:v>71.950418054477794</c:v>
                </c:pt>
                <c:pt idx="2202">
                  <c:v>64.998413190717301</c:v>
                </c:pt>
                <c:pt idx="2203">
                  <c:v>59.608282801302906</c:v>
                </c:pt>
                <c:pt idx="2204">
                  <c:v>55.299800905335339</c:v>
                </c:pt>
                <c:pt idx="2205">
                  <c:v>51.771221939275037</c:v>
                </c:pt>
                <c:pt idx="2206">
                  <c:v>48.823404938774935</c:v>
                </c:pt>
                <c:pt idx="2207">
                  <c:v>46.319611992605566</c:v>
                </c:pt>
                <c:pt idx="2208">
                  <c:v>44.162834529068405</c:v>
                </c:pt>
                <c:pt idx="2209">
                  <c:v>42.28233566908726</c:v>
                </c:pt>
                <c:pt idx="2210">
                  <c:v>40.625315516040011</c:v>
                </c:pt>
                <c:pt idx="2211">
                  <c:v>39.151559927624611</c:v>
                </c:pt>
                <c:pt idx="2212">
                  <c:v>37.829896958966359</c:v>
                </c:pt>
                <c:pt idx="2213">
                  <c:v>36.635786480362981</c:v>
                </c:pt>
                <c:pt idx="2214">
                  <c:v>35.549641612484436</c:v>
                </c:pt>
                <c:pt idx="2215">
                  <c:v>34.555635198111304</c:v>
                </c:pt>
                <c:pt idx="2216">
                  <c:v>33.640835310363045</c:v>
                </c:pt>
                <c:pt idx="2217">
                  <c:v>32.794568564886056</c:v>
                </c:pt>
                <c:pt idx="2218">
                  <c:v>32.007944180781628</c:v>
                </c:pt>
                <c:pt idx="2219">
                  <c:v>31.27349328119886</c:v>
                </c:pt>
                <c:pt idx="2220">
                  <c:v>30.584892160491538</c:v>
                </c:pt>
                <c:pt idx="2221">
                  <c:v>29.93674751852501</c:v>
                </c:pt>
                <c:pt idx="2222">
                  <c:v>29.324428051005945</c:v>
                </c:pt>
                <c:pt idx="2223">
                  <c:v>28.743931104065833</c:v>
                </c:pt>
                <c:pt idx="2224">
                  <c:v>28.191776133245988</c:v>
                </c:pt>
                <c:pt idx="2225">
                  <c:v>27.664918863219501</c:v>
                </c:pt>
                <c:pt idx="2226">
                  <c:v>27.160681587393686</c:v>
                </c:pt>
                <c:pt idx="2227">
                  <c:v>26.67669612628843</c:v>
                </c:pt>
                <c:pt idx="2228">
                  <c:v>26.210856852154034</c:v>
                </c:pt>
                <c:pt idx="2229">
                  <c:v>25.761281694732602</c:v>
                </c:pt>
                <c:pt idx="2230">
                  <c:v>25.326279596724444</c:v>
                </c:pt>
                <c:pt idx="2231">
                  <c:v>24.904323153238234</c:v>
                </c:pt>
                <c:pt idx="2232">
                  <c:v>24.494025476991553</c:v>
                </c:pt>
                <c:pt idx="2233">
                  <c:v>24.094120499447975</c:v>
                </c:pt>
                <c:pt idx="2234">
                  <c:v>23.703446102183971</c:v>
                </c:pt>
                <c:pt idx="2235">
                  <c:v>23.320929564367901</c:v>
                </c:pt>
                <c:pt idx="2236">
                  <c:v>22.945574921611247</c:v>
                </c:pt>
                <c:pt idx="2237">
                  <c:v>22.576451913489258</c:v>
                </c:pt>
                <c:pt idx="2238">
                  <c:v>22.212686224608166</c:v>
                </c:pt>
                <c:pt idx="2239">
                  <c:v>21.853450809492156</c:v>
                </c:pt>
                <c:pt idx="2240">
                  <c:v>21.49795808797063</c:v>
                </c:pt>
                <c:pt idx="2241">
                  <c:v>21.145452875101718</c:v>
                </c:pt>
                <c:pt idx="2242">
                  <c:v>20.795205871656766</c:v>
                </c:pt>
                <c:pt idx="2243">
                  <c:v>20.446507620957867</c:v>
                </c:pt>
                <c:pt idx="2244">
                  <c:v>20.098662802311843</c:v>
                </c:pt>
                <c:pt idx="2245">
                  <c:v>19.750984769806887</c:v>
                </c:pt>
                <c:pt idx="2246">
                  <c:v>19.4027902547422</c:v>
                </c:pt>
                <c:pt idx="2247">
                  <c:v>19.053394116366846</c:v>
                </c:pt>
                <c:pt idx="2248">
                  <c:v>18.702104080365366</c:v>
                </c:pt>
                <c:pt idx="2249">
                  <c:v>18.348215377007023</c:v>
                </c:pt>
                <c:pt idx="2250">
                  <c:v>17.991005174903389</c:v>
                </c:pt>
                <c:pt idx="2251">
                  <c:v>17.629726727673969</c:v>
                </c:pt>
                <c:pt idx="2252">
                  <c:v>17.263603122118614</c:v>
                </c:pt>
                <c:pt idx="2253">
                  <c:v>16.891820538577559</c:v>
                </c:pt>
                <c:pt idx="2254">
                  <c:v>16.513520858221042</c:v>
                </c:pt>
                <c:pt idx="2255">
                  <c:v>16.127793489881054</c:v>
                </c:pt>
                <c:pt idx="2256">
                  <c:v>15.733666252384468</c:v>
                </c:pt>
                <c:pt idx="2257">
                  <c:v>15.330095087167987</c:v>
                </c:pt>
                <c:pt idx="2258">
                  <c:v>14.91595237599252</c:v>
                </c:pt>
                <c:pt idx="2259">
                  <c:v>14.490013558015185</c:v>
                </c:pt>
                <c:pt idx="2260">
                  <c:v>14.050941710975923</c:v>
                </c:pt>
                <c:pt idx="2261">
                  <c:v>13.597269651903728</c:v>
                </c:pt>
                <c:pt idx="2262">
                  <c:v>13.127379019145364</c:v>
                </c:pt>
                <c:pt idx="2263">
                  <c:v>12.639475700423237</c:v>
                </c:pt>
                <c:pt idx="2264">
                  <c:v>12.131560759454114</c:v>
                </c:pt>
                <c:pt idx="2265">
                  <c:v>11.601395854708519</c:v>
                </c:pt>
                <c:pt idx="2266">
                  <c:v>11.046461809274446</c:v>
                </c:pt>
                <c:pt idx="2267">
                  <c:v>10.463908696571155</c:v>
                </c:pt>
                <c:pt idx="2268">
                  <c:v>9.8504952705823285</c:v>
                </c:pt>
                <c:pt idx="2269">
                  <c:v>9.2025149553759835</c:v>
                </c:pt>
                <c:pt idx="2270">
                  <c:v>8.5157047692728245</c:v>
                </c:pt>
                <c:pt idx="2271">
                  <c:v>7.7851323156008689</c:v>
                </c:pt>
                <c:pt idx="2272">
                  <c:v>7.0050544586417445</c:v>
                </c:pt>
                <c:pt idx="2273">
                  <c:v>6.1687389398302077</c:v>
                </c:pt>
                <c:pt idx="2274">
                  <c:v>5.2682370852382325</c:v>
                </c:pt>
                <c:pt idx="2275">
                  <c:v>4.2940911811103026</c:v>
                </c:pt>
                <c:pt idx="2276">
                  <c:v>3.2349534139666183</c:v>
                </c:pt>
                <c:pt idx="2277">
                  <c:v>2.0770836192579267</c:v>
                </c:pt>
                <c:pt idx="2278">
                  <c:v>0.80367815599714354</c:v>
                </c:pt>
                <c:pt idx="2279">
                  <c:v>-0.60604014056372602</c:v>
                </c:pt>
                <c:pt idx="2280">
                  <c:v>-2.1780765691721879</c:v>
                </c:pt>
                <c:pt idx="2281">
                  <c:v>-3.9454262027126199</c:v>
                </c:pt>
                <c:pt idx="2282">
                  <c:v>-5.9505988568574537</c:v>
                </c:pt>
                <c:pt idx="2283">
                  <c:v>-8.2493235004764589</c:v>
                </c:pt>
                <c:pt idx="2284">
                  <c:v>-10.916128980507892</c:v>
                </c:pt>
                <c:pt idx="2285">
                  <c:v>-14.053012263301701</c:v>
                </c:pt>
                <c:pt idx="2286">
                  <c:v>-17.803389456642833</c:v>
                </c:pt>
                <c:pt idx="2287">
                  <c:v>-22.375510483220552</c:v>
                </c:pt>
                <c:pt idx="2288">
                  <c:v>-28.083781732719203</c:v>
                </c:pt>
                <c:pt idx="2289">
                  <c:v>-35.426310454358024</c:v>
                </c:pt>
                <c:pt idx="2290">
                  <c:v>-45.242050460094795</c:v>
                </c:pt>
                <c:pt idx="2291">
                  <c:v>-59.06255770526321</c:v>
                </c:pt>
                <c:pt idx="2292">
                  <c:v>-80.01265705985881</c:v>
                </c:pt>
                <c:pt idx="2293">
                  <c:v>-115.61061905414567</c:v>
                </c:pt>
                <c:pt idx="2294">
                  <c:v>-189.6748780384265</c:v>
                </c:pt>
                <c:pt idx="2295">
                  <c:v>-438.78108086541897</c:v>
                </c:pt>
                <c:pt idx="2296">
                  <c:v>2523.7574395195034</c:v>
                </c:pt>
                <c:pt idx="2297">
                  <c:v>356.40921228079463</c:v>
                </c:pt>
                <c:pt idx="2298">
                  <c:v>200.36255034616883</c:v>
                </c:pt>
                <c:pt idx="2299">
                  <c:v>143.161429565178</c:v>
                </c:pt>
                <c:pt idx="2300">
                  <c:v>113.43793605289282</c:v>
                </c:pt>
                <c:pt idx="2301">
                  <c:v>95.201143164027741</c:v>
                </c:pt>
                <c:pt idx="2302">
                  <c:v>82.8521518704583</c:v>
                </c:pt>
                <c:pt idx="2303">
                  <c:v>73.922073163735462</c:v>
                </c:pt>
                <c:pt idx="2304">
                  <c:v>67.152966558869437</c:v>
                </c:pt>
                <c:pt idx="2305">
                  <c:v>61.836484532660052</c:v>
                </c:pt>
                <c:pt idx="2306">
                  <c:v>57.543271381938276</c:v>
                </c:pt>
                <c:pt idx="2307">
                  <c:v>53.997910981785765</c:v>
                </c:pt>
                <c:pt idx="2308">
                  <c:v>51.01560301642408</c:v>
                </c:pt>
                <c:pt idx="2309">
                  <c:v>48.467720997382585</c:v>
                </c:pt>
                <c:pt idx="2310">
                  <c:v>46.261969415346648</c:v>
                </c:pt>
                <c:pt idx="2311">
                  <c:v>44.330396747193888</c:v>
                </c:pt>
                <c:pt idx="2312">
                  <c:v>42.6218604132713</c:v>
                </c:pt>
                <c:pt idx="2313">
                  <c:v>41.097127048440349</c:v>
                </c:pt>
                <c:pt idx="2314">
                  <c:v>39.725592040625514</c:v>
                </c:pt>
                <c:pt idx="2315">
                  <c:v>38.483026551233891</c:v>
                </c:pt>
                <c:pt idx="2316">
                  <c:v>37.349995162984428</c:v>
                </c:pt>
                <c:pt idx="2317">
                  <c:v>36.310722301112044</c:v>
                </c:pt>
                <c:pt idx="2318">
                  <c:v>35.352265538318825</c:v>
                </c:pt>
                <c:pt idx="2319">
                  <c:v>34.46390310387963</c:v>
                </c:pt>
                <c:pt idx="2320">
                  <c:v>33.636673434920617</c:v>
                </c:pt>
                <c:pt idx="2321">
                  <c:v>32.863024514580111</c:v>
                </c:pt>
                <c:pt idx="2322">
                  <c:v>32.136543585638449</c:v>
                </c:pt>
                <c:pt idx="2323">
                  <c:v>31.451746485852428</c:v>
                </c:pt>
                <c:pt idx="2324">
                  <c:v>30.803911843377861</c:v>
                </c:pt>
                <c:pt idx="2325">
                  <c:v>30.188949294937473</c:v>
                </c:pt>
                <c:pt idx="2326">
                  <c:v>29.603293844186169</c:v>
                </c:pt>
                <c:pt idx="2327">
                  <c:v>29.043820480314679</c:v>
                </c:pt>
                <c:pt idx="2328">
                  <c:v>28.507774633416673</c:v>
                </c:pt>
                <c:pt idx="2329">
                  <c:v>27.992715129824113</c:v>
                </c:pt>
                <c:pt idx="2330">
                  <c:v>27.496467044754269</c:v>
                </c:pt>
                <c:pt idx="2331">
                  <c:v>27.017082499378709</c:v>
                </c:pt>
                <c:pt idx="2332">
                  <c:v>26.552807836745746</c:v>
                </c:pt>
                <c:pt idx="2333">
                  <c:v>26.102055973454796</c:v>
                </c:pt>
                <c:pt idx="2334">
                  <c:v>25.663382956641691</c:v>
                </c:pt>
                <c:pt idx="2335">
                  <c:v>25.235467960313397</c:v>
                </c:pt>
                <c:pt idx="2336">
                  <c:v>24.817096088272216</c:v>
                </c:pt>
                <c:pt idx="2337">
                  <c:v>24.407143536067611</c:v>
                </c:pt>
                <c:pt idx="2338">
                  <c:v>24.004564645946264</c:v>
                </c:pt>
                <c:pt idx="2339">
                  <c:v>23.608380540690991</c:v>
                </c:pt>
                <c:pt idx="2340">
                  <c:v>23.217669094358918</c:v>
                </c:pt>
                <c:pt idx="2341">
                  <c:v>22.83155593505154</c:v>
                </c:pt>
                <c:pt idx="2342">
                  <c:v>22.449206380700971</c:v>
                </c:pt>
                <c:pt idx="2343">
                  <c:v>22.069818045172148</c:v>
                </c:pt>
                <c:pt idx="2344">
                  <c:v>21.6926140263466</c:v>
                </c:pt>
                <c:pt idx="2345">
                  <c:v>21.316836565144374</c:v>
                </c:pt>
                <c:pt idx="2346">
                  <c:v>20.941740997649056</c:v>
                </c:pt>
                <c:pt idx="2347">
                  <c:v>20.566589945381011</c:v>
                </c:pt>
                <c:pt idx="2348">
                  <c:v>20.190647646925139</c:v>
                </c:pt>
                <c:pt idx="2349">
                  <c:v>19.813174323968394</c:v>
                </c:pt>
                <c:pt idx="2350">
                  <c:v>19.433420466437976</c:v>
                </c:pt>
                <c:pt idx="2351">
                  <c:v>19.050621003889141</c:v>
                </c:pt>
                <c:pt idx="2352">
                  <c:v>18.663989203550017</c:v>
                </c:pt>
                <c:pt idx="2353">
                  <c:v>18.272710226300585</c:v>
                </c:pt>
                <c:pt idx="2354">
                  <c:v>17.875934221353003</c:v>
                </c:pt>
                <c:pt idx="2355">
                  <c:v>17.472768822808344</c:v>
                </c:pt>
                <c:pt idx="2356">
                  <c:v>17.062270886906902</c:v>
                </c:pt>
                <c:pt idx="2357">
                  <c:v>16.643437376150324</c:v>
                </c:pt>
                <c:pt idx="2358">
                  <c:v>16.215195061923222</c:v>
                </c:pt>
                <c:pt idx="2359">
                  <c:v>15.77638895158954</c:v>
                </c:pt>
                <c:pt idx="2360">
                  <c:v>15.325769067524874</c:v>
                </c:pt>
                <c:pt idx="2361">
                  <c:v>14.861975271470351</c:v>
                </c:pt>
                <c:pt idx="2362">
                  <c:v>14.383519716261933</c:v>
                </c:pt>
                <c:pt idx="2363">
                  <c:v>13.888766470260475</c:v>
                </c:pt>
                <c:pt idx="2364">
                  <c:v>13.375907585232797</c:v>
                </c:pt>
                <c:pt idx="2365">
                  <c:v>12.842934973603375</c:v>
                </c:pt>
                <c:pt idx="2366">
                  <c:v>12.287607011391092</c:v>
                </c:pt>
                <c:pt idx="2367">
                  <c:v>11.707408758544673</c:v>
                </c:pt>
                <c:pt idx="2368">
                  <c:v>11.099504132349891</c:v>
                </c:pt>
                <c:pt idx="2369">
                  <c:v>10.46067817277566</c:v>
                </c:pt>
                <c:pt idx="2370">
                  <c:v>9.7872667965883409</c:v>
                </c:pt>
                <c:pt idx="2371">
                  <c:v>9.0750707002184505</c:v>
                </c:pt>
                <c:pt idx="2372">
                  <c:v>8.3192490882116736</c:v>
                </c:pt>
                <c:pt idx="2373">
                  <c:v>7.5141874128791102</c:v>
                </c:pt>
                <c:pt idx="2374">
                  <c:v>6.653331365804906</c:v>
                </c:pt>
                <c:pt idx="2375">
                  <c:v>5.7289766231011141</c:v>
                </c:pt>
                <c:pt idx="2376">
                  <c:v>4.7319998085746118</c:v>
                </c:pt>
                <c:pt idx="2377">
                  <c:v>3.6515106673957178</c:v>
                </c:pt>
                <c:pt idx="2378">
                  <c:v>2.4743969829019266</c:v>
                </c:pt>
                <c:pt idx="2379">
                  <c:v>1.1847216247045358</c:v>
                </c:pt>
                <c:pt idx="2380">
                  <c:v>-0.23708766370585604</c:v>
                </c:pt>
                <c:pt idx="2381">
                  <c:v>-1.8153438719465527</c:v>
                </c:pt>
                <c:pt idx="2382">
                  <c:v>-3.5806356001155124</c:v>
                </c:pt>
                <c:pt idx="2383">
                  <c:v>-5.5719991097230768</c:v>
                </c:pt>
                <c:pt idx="2384">
                  <c:v>-7.8400591618995472</c:v>
                </c:pt>
                <c:pt idx="2385">
                  <c:v>-10.451683296059658</c:v>
                </c:pt>
                <c:pt idx="2386">
                  <c:v>-13.497074602896625</c:v>
                </c:pt>
                <c:pt idx="2387">
                  <c:v>-17.100936422755616</c:v>
                </c:pt>
                <c:pt idx="2388">
                  <c:v>-21.440724572175093</c:v>
                </c:pt>
                <c:pt idx="2389">
                  <c:v>-26.777857735759198</c:v>
                </c:pt>
                <c:pt idx="2390">
                  <c:v>-33.514059075088305</c:v>
                </c:pt>
                <c:pt idx="2391">
                  <c:v>-42.30009806528755</c:v>
                </c:pt>
                <c:pt idx="2392">
                  <c:v>-54.264218975288095</c:v>
                </c:pt>
                <c:pt idx="2393">
                  <c:v>-71.548471978596567</c:v>
                </c:pt>
                <c:pt idx="2394">
                  <c:v>-98.77743906628281</c:v>
                </c:pt>
                <c:pt idx="2395">
                  <c:v>-148.12191365360661</c:v>
                </c:pt>
                <c:pt idx="2396">
                  <c:v>-265.29678697791377</c:v>
                </c:pt>
                <c:pt idx="2397">
                  <c:v>-901.18929516578294</c:v>
                </c:pt>
                <c:pt idx="2398">
                  <c:v>780.3371562814491</c:v>
                </c:pt>
                <c:pt idx="2399">
                  <c:v>290.15379618876574</c:v>
                </c:pt>
                <c:pt idx="2400">
                  <c:v>184.52882528027962</c:v>
                </c:pt>
                <c:pt idx="2401">
                  <c:v>138.36285809834956</c:v>
                </c:pt>
                <c:pt idx="2402">
                  <c:v>112.44059081677381</c:v>
                </c:pt>
                <c:pt idx="2403">
                  <c:v>95.816649706150869</c:v>
                </c:pt>
                <c:pt idx="2404">
                  <c:v>84.231166076876121</c:v>
                </c:pt>
                <c:pt idx="2405">
                  <c:v>75.681519256508764</c:v>
                </c:pt>
                <c:pt idx="2406">
                  <c:v>69.102105288734677</c:v>
                </c:pt>
                <c:pt idx="2407">
                  <c:v>63.873684371365179</c:v>
                </c:pt>
                <c:pt idx="2408">
                  <c:v>59.611806959074976</c:v>
                </c:pt>
                <c:pt idx="2409">
                  <c:v>56.065160940316957</c:v>
                </c:pt>
                <c:pt idx="2410">
                  <c:v>53.062522688133754</c:v>
                </c:pt>
                <c:pt idx="2411">
                  <c:v>50.483200708880091</c:v>
                </c:pt>
                <c:pt idx="2412">
                  <c:v>48.239668492610889</c:v>
                </c:pt>
                <c:pt idx="2413">
                  <c:v>46.266899032820461</c:v>
                </c:pt>
                <c:pt idx="2414">
                  <c:v>44.515566223976236</c:v>
                </c:pt>
                <c:pt idx="2415">
                  <c:v>42.947570715327707</c:v>
                </c:pt>
                <c:pt idx="2416">
                  <c:v>41.533012939155697</c:v>
                </c:pt>
                <c:pt idx="2417">
                  <c:v>40.248095168268364</c:v>
                </c:pt>
                <c:pt idx="2418">
                  <c:v>39.073636071892956</c:v>
                </c:pt>
                <c:pt idx="2419">
                  <c:v>37.993998833392972</c:v>
                </c:pt>
                <c:pt idx="2420">
                  <c:v>36.996304408970786</c:v>
                </c:pt>
                <c:pt idx="2421">
                  <c:v>36.069845184454593</c:v>
                </c:pt>
                <c:pt idx="2422">
                  <c:v>35.205641890302701</c:v>
                </c:pt>
                <c:pt idx="2423">
                  <c:v>34.396104476535015</c:v>
                </c:pt>
                <c:pt idx="2424">
                  <c:v>33.634769585711176</c:v>
                </c:pt>
                <c:pt idx="2425">
                  <c:v>32.91609509169286</c:v>
                </c:pt>
                <c:pt idx="2426">
                  <c:v>32.235297780477111</c:v>
                </c:pt>
                <c:pt idx="2427">
                  <c:v>31.588223877070824</c:v>
                </c:pt>
                <c:pt idx="2428">
                  <c:v>30.971244931037329</c:v>
                </c:pt>
                <c:pt idx="2429">
                  <c:v>30.381173399531015</c:v>
                </c:pt>
                <c:pt idx="2430">
                  <c:v>29.815193679347075</c:v>
                </c:pt>
                <c:pt idx="2431">
                  <c:v>29.270805382429337</c:v>
                </c:pt>
                <c:pt idx="2432">
                  <c:v>28.745776357051955</c:v>
                </c:pt>
                <c:pt idx="2433">
                  <c:v>28.238103471246927</c:v>
                </c:pt>
                <c:pt idx="2434">
                  <c:v>27.745979748566203</c:v>
                </c:pt>
                <c:pt idx="2435">
                  <c:v>27.26776659610211</c:v>
                </c:pt>
                <c:pt idx="2436">
                  <c:v>26.801970172110483</c:v>
                </c:pt>
                <c:pt idx="2437">
                  <c:v>26.347221209111655</c:v>
                </c:pt>
                <c:pt idx="2438">
                  <c:v>25.902257630883739</c:v>
                </c:pt>
                <c:pt idx="2439">
                  <c:v>25.465909460497226</c:v>
                </c:pt>
                <c:pt idx="2440">
                  <c:v>25.037085658896739</c:v>
                </c:pt>
                <c:pt idx="2441">
                  <c:v>24.614762533493</c:v>
                </c:pt>
                <c:pt idx="2442">
                  <c:v>24.197973442384846</c:v>
                </c:pt>
                <c:pt idx="2443">
                  <c:v>23.785799575795359</c:v>
                </c:pt>
                <c:pt idx="2444">
                  <c:v>23.377361614176007</c:v>
                </c:pt>
                <c:pt idx="2445">
                  <c:v>22.971812058632903</c:v>
                </c:pt>
                <c:pt idx="2446">
                  <c:v>22.568328166920544</c:v>
                </c:pt>
                <c:pt idx="2447">
                  <c:v>22.166105277284107</c:v>
                </c:pt>
                <c:pt idx="2448">
                  <c:v>21.7643504686767</c:v>
                </c:pt>
                <c:pt idx="2449">
                  <c:v>21.362276401874261</c:v>
                </c:pt>
                <c:pt idx="2450">
                  <c:v>20.959095296928105</c:v>
                </c:pt>
                <c:pt idx="2451">
                  <c:v>20.554012852979774</c:v>
                </c:pt>
                <c:pt idx="2452">
                  <c:v>20.146222158083404</c:v>
                </c:pt>
                <c:pt idx="2453">
                  <c:v>19.73489729723099</c:v>
                </c:pt>
                <c:pt idx="2454">
                  <c:v>19.319186752891408</c:v>
                </c:pt>
                <c:pt idx="2455">
                  <c:v>18.898206314621667</c:v>
                </c:pt>
                <c:pt idx="2456">
                  <c:v>18.47103148337337</c:v>
                </c:pt>
                <c:pt idx="2457">
                  <c:v>18.036689172121825</c:v>
                </c:pt>
                <c:pt idx="2458">
                  <c:v>17.594148533227671</c:v>
                </c:pt>
                <c:pt idx="2459">
                  <c:v>17.142310771032015</c:v>
                </c:pt>
                <c:pt idx="2460">
                  <c:v>16.679997654138226</c:v>
                </c:pt>
                <c:pt idx="2461">
                  <c:v>16.205938520306578</c:v>
                </c:pt>
                <c:pt idx="2462">
                  <c:v>15.718755387253481</c:v>
                </c:pt>
                <c:pt idx="2463">
                  <c:v>15.216945835650728</c:v>
                </c:pt>
                <c:pt idx="2464">
                  <c:v>14.698863181945834</c:v>
                </c:pt>
                <c:pt idx="2465">
                  <c:v>14.16269332726495</c:v>
                </c:pt>
                <c:pt idx="2466">
                  <c:v>13.606427603645555</c:v>
                </c:pt>
                <c:pt idx="2467">
                  <c:v>13.027830696173545</c:v>
                </c:pt>
                <c:pt idx="2468">
                  <c:v>12.424402513651184</c:v>
                </c:pt>
                <c:pt idx="2469">
                  <c:v>11.793332630975394</c:v>
                </c:pt>
                <c:pt idx="2470">
                  <c:v>11.131445396595478</c:v>
                </c:pt>
                <c:pt idx="2471">
                  <c:v>10.43513348472303</c:v>
                </c:pt>
                <c:pt idx="2472">
                  <c:v>9.700276825181998</c:v>
                </c:pt>
                <c:pt idx="2473">
                  <c:v>8.9221429475767842</c:v>
                </c:pt>
                <c:pt idx="2474">
                  <c:v>8.0952635892323759</c:v>
                </c:pt>
                <c:pt idx="2475">
                  <c:v>7.2132806485880803</c:v>
                </c:pt>
                <c:pt idx="2476">
                  <c:v>6.2687521563394508</c:v>
                </c:pt>
                <c:pt idx="2477">
                  <c:v>5.2529054529192489</c:v>
                </c:pt>
                <c:pt idx="2478">
                  <c:v>4.1553203346193319</c:v>
                </c:pt>
                <c:pt idx="2479">
                  <c:v>2.9635172795377103</c:v>
                </c:pt>
                <c:pt idx="2480">
                  <c:v>1.6624163154333171</c:v>
                </c:pt>
                <c:pt idx="2481">
                  <c:v>0.23361596852310884</c:v>
                </c:pt>
                <c:pt idx="2482">
                  <c:v>-1.3455811063647174</c:v>
                </c:pt>
                <c:pt idx="2483">
                  <c:v>-3.1035067442413475</c:v>
                </c:pt>
                <c:pt idx="2484">
                  <c:v>-5.0759989297526857</c:v>
                </c:pt>
                <c:pt idx="2485">
                  <c:v>-7.3090725123096831</c:v>
                </c:pt>
                <c:pt idx="2486">
                  <c:v>-9.8628168320508767</c:v>
                </c:pt>
                <c:pt idx="2487">
                  <c:v>-12.817232784323149</c:v>
                </c:pt>
                <c:pt idx="2488">
                  <c:v>-16.281237167887756</c:v>
                </c:pt>
                <c:pt idx="2489">
                  <c:v>-20.407038430004828</c:v>
                </c:pt>
                <c:pt idx="2490">
                  <c:v>-25.414035162582159</c:v>
                </c:pt>
                <c:pt idx="2491">
                  <c:v>-31.630510165578258</c:v>
                </c:pt>
                <c:pt idx="2492">
                  <c:v>-39.570769883621502</c:v>
                </c:pt>
                <c:pt idx="2493">
                  <c:v>-50.088688913645477</c:v>
                </c:pt>
                <c:pt idx="2494">
                  <c:v>-64.71340626695816</c:v>
                </c:pt>
                <c:pt idx="2495">
                  <c:v>-86.481407790548275</c:v>
                </c:pt>
                <c:pt idx="2496">
                  <c:v>-122.40138021032226</c:v>
                </c:pt>
                <c:pt idx="2497">
                  <c:v>-193.10634245712458</c:v>
                </c:pt>
                <c:pt idx="2498">
                  <c:v>-397.26027392011491</c:v>
                </c:pt>
                <c:pt idx="2499">
                  <c:v>-7675.5754486670057</c:v>
                </c:pt>
                <c:pt idx="2500">
                  <c:v>493.49522664855448</c:v>
                </c:pt>
                <c:pt idx="2501">
                  <c:v>250.76257580548597</c:v>
                </c:pt>
                <c:pt idx="2502">
                  <c:v>172.93379558590505</c:v>
                </c:pt>
                <c:pt idx="2503">
                  <c:v>134.52115976915857</c:v>
                </c:pt>
                <c:pt idx="2504">
                  <c:v>111.59871441572096</c:v>
                </c:pt>
                <c:pt idx="2505">
                  <c:v>96.345933638588406</c:v>
                </c:pt>
                <c:pt idx="2506">
                  <c:v>85.448260835057184</c:v>
                </c:pt>
                <c:pt idx="2507">
                  <c:v>77.260424624952265</c:v>
                </c:pt>
                <c:pt idx="2508">
                  <c:v>70.873075668400801</c:v>
                </c:pt>
                <c:pt idx="2509">
                  <c:v>65.742690415444883</c:v>
                </c:pt>
                <c:pt idx="2510">
                  <c:v>61.524409497911215</c:v>
                </c:pt>
                <c:pt idx="2511">
                  <c:v>57.988860681419915</c:v>
                </c:pt>
                <c:pt idx="2512">
                  <c:v>54.977542140369962</c:v>
                </c:pt>
                <c:pt idx="2513">
                  <c:v>52.377406274197845</c:v>
                </c:pt>
                <c:pt idx="2514">
                  <c:v>50.105649194031734</c:v>
                </c:pt>
                <c:pt idx="2515">
                  <c:v>48.100224757794955</c:v>
                </c:pt>
                <c:pt idx="2516">
                  <c:v>46.313717852236685</c:v>
                </c:pt>
                <c:pt idx="2517">
                  <c:v>44.709266518995101</c:v>
                </c:pt>
                <c:pt idx="2518">
                  <c:v>43.257775565898399</c:v>
                </c:pt>
                <c:pt idx="2519">
                  <c:v>41.935968633037497</c:v>
                </c:pt>
                <c:pt idx="2520">
                  <c:v>40.724998085445833</c:v>
                </c:pt>
                <c:pt idx="2521">
                  <c:v>39.609435078031069</c:v>
                </c:pt>
                <c:pt idx="2522">
                  <c:v>38.576523697811304</c:v>
                </c:pt>
                <c:pt idx="2523">
                  <c:v>37.615621826766478</c:v>
                </c:pt>
                <c:pt idx="2524">
                  <c:v>36.717776552233353</c:v>
                </c:pt>
                <c:pt idx="2525">
                  <c:v>35.875397680895951</c:v>
                </c:pt>
                <c:pt idx="2526">
                  <c:v>35.082003830576916</c:v>
                </c:pt>
                <c:pt idx="2527">
                  <c:v>34.332023003852207</c:v>
                </c:pt>
                <c:pt idx="2528">
                  <c:v>33.620634441460986</c:v>
                </c:pt>
                <c:pt idx="2529">
                  <c:v>32.943642001281752</c:v>
                </c:pt>
                <c:pt idx="2530">
                  <c:v>32.297372050585388</c:v>
                </c:pt>
                <c:pt idx="2531">
                  <c:v>31.678590449398676</c:v>
                </c:pt>
                <c:pt idx="2532">
                  <c:v>31.084434445606608</c:v>
                </c:pt>
                <c:pt idx="2533">
                  <c:v>30.512356649008893</c:v>
                </c:pt>
                <c:pt idx="2534">
                  <c:v>29.960078324760559</c:v>
                </c:pt>
                <c:pt idx="2535">
                  <c:v>29.4255504970434</c:v>
                </c:pt>
                <c:pt idx="2536">
                  <c:v>28.90692113297872</c:v>
                </c:pt>
                <c:pt idx="2537">
                  <c:v>28.402507383411457</c:v>
                </c:pt>
                <c:pt idx="2538">
                  <c:v>27.910771978608551</c:v>
                </c:pt>
                <c:pt idx="2539">
                  <c:v>27.430302883119513</c:v>
                </c:pt>
                <c:pt idx="2540">
                  <c:v>26.959795823897672</c:v>
                </c:pt>
                <c:pt idx="2541">
                  <c:v>26.498039062809998</c:v>
                </c:pt>
                <c:pt idx="2542">
                  <c:v>26.043900062112442</c:v>
                </c:pt>
                <c:pt idx="2543">
                  <c:v>25.596313681463663</c:v>
                </c:pt>
                <c:pt idx="2544">
                  <c:v>25.154271754183927</c:v>
                </c:pt>
                <c:pt idx="2545">
                  <c:v>24.716813557647278</c:v>
                </c:pt>
                <c:pt idx="2546">
                  <c:v>24.283017315458189</c:v>
                </c:pt>
                <c:pt idx="2547">
                  <c:v>23.851992259812715</c:v>
                </c:pt>
                <c:pt idx="2548">
                  <c:v>23.422871299915343</c:v>
                </c:pt>
                <c:pt idx="2549">
                  <c:v>22.994804064707665</c:v>
                </c:pt>
                <c:pt idx="2550">
                  <c:v>22.566950239727472</c:v>
                </c:pt>
                <c:pt idx="2551">
                  <c:v>22.138473112532413</c:v>
                </c:pt>
                <c:pt idx="2552">
                  <c:v>21.708533129350013</c:v>
                </c:pt>
                <c:pt idx="2553">
                  <c:v>21.276281437208358</c:v>
                </c:pt>
                <c:pt idx="2554">
                  <c:v>20.840853318627236</c:v>
                </c:pt>
                <c:pt idx="2555">
                  <c:v>20.401361312238443</c:v>
                </c:pt>
                <c:pt idx="2556">
                  <c:v>19.956888013383505</c:v>
                </c:pt>
                <c:pt idx="2557">
                  <c:v>19.506478350193891</c:v>
                </c:pt>
                <c:pt idx="2558">
                  <c:v>19.049131261773464</c:v>
                </c:pt>
                <c:pt idx="2559">
                  <c:v>18.583790522845128</c:v>
                </c:pt>
                <c:pt idx="2560">
                  <c:v>18.1093346025669</c:v>
                </c:pt>
                <c:pt idx="2561">
                  <c:v>17.624565383674184</c:v>
                </c:pt>
                <c:pt idx="2562">
                  <c:v>17.128195329096233</c:v>
                </c:pt>
                <c:pt idx="2563">
                  <c:v>16.618832975328104</c:v>
                </c:pt>
                <c:pt idx="2564">
                  <c:v>16.094966248987102</c:v>
                </c:pt>
                <c:pt idx="2565">
                  <c:v>15.554943245930403</c:v>
                </c:pt>
                <c:pt idx="2566">
                  <c:v>14.996949911990889</c:v>
                </c:pt>
                <c:pt idx="2567">
                  <c:v>14.418983855796954</c:v>
                </c:pt>
                <c:pt idx="2568">
                  <c:v>13.818823665327113</c:v>
                </c:pt>
                <c:pt idx="2569">
                  <c:v>13.193992518087889</c:v>
                </c:pt>
                <c:pt idx="2570">
                  <c:v>12.541714777473933</c:v>
                </c:pt>
                <c:pt idx="2571">
                  <c:v>11.858864086638478</c:v>
                </c:pt>
                <c:pt idx="2572">
                  <c:v>11.141900642055331</c:v>
                </c:pt>
                <c:pt idx="2573">
                  <c:v>10.386794996247293</c:v>
                </c:pt>
                <c:pt idx="2574">
                  <c:v>9.5889349409773903</c:v>
                </c:pt>
                <c:pt idx="2575">
                  <c:v>8.743010557778538</c:v>
                </c:pt>
                <c:pt idx="2576">
                  <c:v>7.842871614834392</c:v>
                </c:pt>
                <c:pt idx="2577">
                  <c:v>6.8813488090753037</c:v>
                </c:pt>
                <c:pt idx="2578">
                  <c:v>5.8500277357633008</c:v>
                </c:pt>
                <c:pt idx="2579">
                  <c:v>4.7389604973094732</c:v>
                </c:pt>
                <c:pt idx="2580">
                  <c:v>3.5362935817720502</c:v>
                </c:pt>
                <c:pt idx="2581">
                  <c:v>2.2277822223385844</c:v>
                </c:pt>
                <c:pt idx="2582">
                  <c:v>0.79614890061195742</c:v>
                </c:pt>
                <c:pt idx="2583">
                  <c:v>-0.779776117783894</c:v>
                </c:pt>
                <c:pt idx="2584">
                  <c:v>-2.5262235306399639</c:v>
                </c:pt>
                <c:pt idx="2585">
                  <c:v>-4.4761013702793289</c:v>
                </c:pt>
                <c:pt idx="2586">
                  <c:v>-6.6712727428844696</c:v>
                </c:pt>
                <c:pt idx="2587">
                  <c:v>-9.1658333938447694</c:v>
                </c:pt>
                <c:pt idx="2588">
                  <c:v>-12.030942381987424</c:v>
                </c:pt>
                <c:pt idx="2589">
                  <c:v>-15.362137367347877</c:v>
                </c:pt>
                <c:pt idx="2590">
                  <c:v>-19.290765677941508</c:v>
                </c:pt>
                <c:pt idx="2591">
                  <c:v>-24.002512312367607</c:v>
                </c:pt>
                <c:pt idx="2592">
                  <c:v>-29.768759065910881</c:v>
                </c:pt>
                <c:pt idx="2593">
                  <c:v>-37.002493435275547</c:v>
                </c:pt>
                <c:pt idx="2594">
                  <c:v>-46.364555662914007</c:v>
                </c:pt>
                <c:pt idx="2595">
                  <c:v>-58.982433806468059</c:v>
                </c:pt>
                <c:pt idx="2596">
                  <c:v>-76.950525636213499</c:v>
                </c:pt>
                <c:pt idx="2597">
                  <c:v>-104.64959393643215</c:v>
                </c:pt>
                <c:pt idx="2598">
                  <c:v>-153.03791413872887</c:v>
                </c:pt>
                <c:pt idx="2599">
                  <c:v>-259.41485064215971</c:v>
                </c:pt>
                <c:pt idx="2600">
                  <c:v>-685.75770021459891</c:v>
                </c:pt>
                <c:pt idx="2601">
                  <c:v>1425.1906982955791</c:v>
                </c:pt>
                <c:pt idx="2602">
                  <c:v>375.709401760736</c:v>
                </c:pt>
                <c:pt idx="2603">
                  <c:v>224.65480917331266</c:v>
                </c:pt>
                <c:pt idx="2604">
                  <c:v>164.0770171455863</c:v>
                </c:pt>
                <c:pt idx="2605">
                  <c:v>131.37578479315931</c:v>
                </c:pt>
                <c:pt idx="2606">
                  <c:v>110.8779780630893</c:v>
                </c:pt>
                <c:pt idx="2607">
                  <c:v>96.805157784288895</c:v>
                </c:pt>
                <c:pt idx="2608">
                  <c:v>86.529603067035751</c:v>
                </c:pt>
                <c:pt idx="2609">
                  <c:v>78.684473519145541</c:v>
                </c:pt>
                <c:pt idx="2610">
                  <c:v>72.488526364937059</c:v>
                </c:pt>
                <c:pt idx="2611">
                  <c:v>67.462833824050833</c:v>
                </c:pt>
                <c:pt idx="2612">
                  <c:v>63.297439124066422</c:v>
                </c:pt>
                <c:pt idx="2613">
                  <c:v>59.782868686301569</c:v>
                </c:pt>
                <c:pt idx="2614">
                  <c:v>56.772457686078951</c:v>
                </c:pt>
                <c:pt idx="2615">
                  <c:v>54.160443351990409</c:v>
                </c:pt>
                <c:pt idx="2616">
                  <c:v>51.868628970829988</c:v>
                </c:pt>
                <c:pt idx="2617">
                  <c:v>49.837945983048591</c:v>
                </c:pt>
                <c:pt idx="2618">
                  <c:v>48.022936347604769</c:v>
                </c:pt>
                <c:pt idx="2619">
                  <c:v>46.388040367228136</c:v>
                </c:pt>
                <c:pt idx="2620">
                  <c:v>44.905036394174161</c:v>
                </c:pt>
                <c:pt idx="2621">
                  <c:v>43.551235846196029</c:v>
                </c:pt>
                <c:pt idx="2622">
                  <c:v>42.308185674625726</c:v>
                </c:pt>
                <c:pt idx="2623">
                  <c:v>41.160719438713073</c:v>
                </c:pt>
                <c:pt idx="2624">
                  <c:v>40.096252217982986</c:v>
                </c:pt>
                <c:pt idx="2625">
                  <c:v>39.10424930678127</c:v>
                </c:pt>
                <c:pt idx="2626">
                  <c:v>38.175820602154282</c:v>
                </c:pt>
                <c:pt idx="2627">
                  <c:v>37.303407432842029</c:v>
                </c:pt>
                <c:pt idx="2628">
                  <c:v>36.480537930622084</c:v>
                </c:pt>
                <c:pt idx="2629">
                  <c:v>35.701634173043843</c:v>
                </c:pt>
                <c:pt idx="2630">
                  <c:v>34.96185866877623</c:v>
                </c:pt>
                <c:pt idx="2631">
                  <c:v>34.256991098529689</c:v>
                </c:pt>
                <c:pt idx="2632">
                  <c:v>33.583328552383151</c:v>
                </c:pt>
                <c:pt idx="2633">
                  <c:v>32.937604167882981</c:v>
                </c:pt>
                <c:pt idx="2634">
                  <c:v>32.316920303820126</c:v>
                </c:pt>
                <c:pt idx="2635">
                  <c:v>31.718693233932406</c:v>
                </c:pt>
                <c:pt idx="2636">
                  <c:v>31.140607122159935</c:v>
                </c:pt>
                <c:pt idx="2637">
                  <c:v>30.580575464868794</c:v>
                </c:pt>
                <c:pt idx="2638">
                  <c:v>30.036708521274626</c:v>
                </c:pt>
                <c:pt idx="2639">
                  <c:v>29.507285707006819</c:v>
                </c:pt>
                <c:pt idx="2640">
                  <c:v>28.990732038583506</c:v>
                </c:pt>
                <c:pt idx="2641">
                  <c:v>28.485597780176679</c:v>
                </c:pt>
                <c:pt idx="2642">
                  <c:v>27.990540949471566</c:v>
                </c:pt>
                <c:pt idx="2643">
                  <c:v>27.504311978109353</c:v>
                </c:pt>
                <c:pt idx="2644">
                  <c:v>27.025740284349205</c:v>
                </c:pt>
                <c:pt idx="2645">
                  <c:v>26.553722345562118</c:v>
                </c:pt>
                <c:pt idx="2646">
                  <c:v>26.087211025153472</c:v>
                </c:pt>
                <c:pt idx="2647">
                  <c:v>25.625205989604044</c:v>
                </c:pt>
                <c:pt idx="2648">
                  <c:v>25.166744916810746</c:v>
                </c:pt>
                <c:pt idx="2649">
                  <c:v>24.710895335168477</c:v>
                </c:pt>
                <c:pt idx="2650">
                  <c:v>24.256747088971949</c:v>
                </c:pt>
                <c:pt idx="2651">
                  <c:v>23.803405065050544</c:v>
                </c:pt>
                <c:pt idx="2652">
                  <c:v>23.349982250927123</c:v>
                </c:pt>
                <c:pt idx="2653">
                  <c:v>22.895592897908308</c:v>
                </c:pt>
                <c:pt idx="2654">
                  <c:v>22.439345768194631</c:v>
                </c:pt>
                <c:pt idx="2655">
                  <c:v>21.980337218684152</c:v>
                </c:pt>
                <c:pt idx="2656">
                  <c:v>21.517644156582971</c:v>
                </c:pt>
                <c:pt idx="2657">
                  <c:v>21.050316644258714</c:v>
                </c:pt>
                <c:pt idx="2658">
                  <c:v>20.577370136747927</c:v>
                </c:pt>
                <c:pt idx="2659">
                  <c:v>20.097776986516379</c:v>
                </c:pt>
                <c:pt idx="2660">
                  <c:v>19.610457415781653</c:v>
                </c:pt>
                <c:pt idx="2661">
                  <c:v>19.114269389382116</c:v>
                </c:pt>
                <c:pt idx="2662">
                  <c:v>18.607997481204624</c:v>
                </c:pt>
                <c:pt idx="2663">
                  <c:v>18.090340321870862</c:v>
                </c:pt>
                <c:pt idx="2664">
                  <c:v>17.559896447742727</c:v>
                </c:pt>
                <c:pt idx="2665">
                  <c:v>17.0151480444122</c:v>
                </c:pt>
                <c:pt idx="2666">
                  <c:v>16.45444241731057</c:v>
                </c:pt>
                <c:pt idx="2667">
                  <c:v>15.875970437244726</c:v>
                </c:pt>
                <c:pt idx="2668">
                  <c:v>15.277741427192002</c:v>
                </c:pt>
                <c:pt idx="2669">
                  <c:v>14.657553834601003</c:v>
                </c:pt>
                <c:pt idx="2670">
                  <c:v>14.01296057146762</c:v>
                </c:pt>
                <c:pt idx="2671">
                  <c:v>13.341227837084826</c:v>
                </c:pt>
                <c:pt idx="2672">
                  <c:v>12.639286014605556</c:v>
                </c:pt>
                <c:pt idx="2673">
                  <c:v>11.903670683605768</c:v>
                </c:pt>
                <c:pt idx="2674">
                  <c:v>11.130451158419698</c:v>
                </c:pt>
                <c:pt idx="2675">
                  <c:v>10.31514350153447</c:v>
                </c:pt>
                <c:pt idx="2676">
                  <c:v>9.4526038255036617</c:v>
                </c:pt>
                <c:pt idx="2677">
                  <c:v>8.5368963354157046</c:v>
                </c:pt>
                <c:pt idx="2678">
                  <c:v>7.5611288744674807</c:v>
                </c:pt>
                <c:pt idx="2679">
                  <c:v>6.5172462322280706</c:v>
                </c:pt>
                <c:pt idx="2680">
                  <c:v>5.3957677559015762</c:v>
                </c:pt>
                <c:pt idx="2681">
                  <c:v>4.1854511620471238</c:v>
                </c:pt>
                <c:pt idx="2682">
                  <c:v>2.872856927845743</c:v>
                </c:pt>
                <c:pt idx="2683">
                  <c:v>1.4417770420692657</c:v>
                </c:pt>
                <c:pt idx="2684">
                  <c:v>-0.12752357019525562</c:v>
                </c:pt>
                <c:pt idx="2685">
                  <c:v>-1.859329313260458</c:v>
                </c:pt>
                <c:pt idx="2686">
                  <c:v>-3.7838727660405675</c:v>
                </c:pt>
                <c:pt idx="2687">
                  <c:v>-5.9392835010584184</c:v>
                </c:pt>
                <c:pt idx="2688">
                  <c:v>-8.3743555613007743</c:v>
                </c:pt>
                <c:pt idx="2689">
                  <c:v>-11.152566824940829</c:v>
                </c:pt>
                <c:pt idx="2690">
                  <c:v>-14.358063214576426</c:v>
                </c:pt>
                <c:pt idx="2691">
                  <c:v>-18.104828711570477</c:v>
                </c:pt>
                <c:pt idx="2692">
                  <c:v>-22.551212458243246</c:v>
                </c:pt>
                <c:pt idx="2693">
                  <c:v>-27.923857960342506</c:v>
                </c:pt>
                <c:pt idx="2694">
                  <c:v>-34.558992311821974</c:v>
                </c:pt>
                <c:pt idx="2695">
                  <c:v>-42.977789724154569</c:v>
                </c:pt>
                <c:pt idx="2696">
                  <c:v>-54.033848310727819</c:v>
                </c:pt>
                <c:pt idx="2697">
                  <c:v>-69.228558636884685</c:v>
                </c:pt>
                <c:pt idx="2698">
                  <c:v>-91.469569742234995</c:v>
                </c:pt>
                <c:pt idx="2699">
                  <c:v>-127.22075757358266</c:v>
                </c:pt>
                <c:pt idx="2700">
                  <c:v>-194.33388443892716</c:v>
                </c:pt>
                <c:pt idx="2701">
                  <c:v>-366.86805707887038</c:v>
                </c:pt>
                <c:pt idx="2702">
                  <c:v>-1814.3587030729793</c:v>
                </c:pt>
                <c:pt idx="2703">
                  <c:v>705.74064147442209</c:v>
                </c:pt>
                <c:pt idx="2704">
                  <c:v>311.55421914513215</c:v>
                </c:pt>
                <c:pt idx="2705">
                  <c:v>206.08364226265229</c:v>
                </c:pt>
                <c:pt idx="2706">
                  <c:v>157.09149194831019</c:v>
                </c:pt>
                <c:pt idx="2707">
                  <c:v>128.75292224393388</c:v>
                </c:pt>
                <c:pt idx="2708">
                  <c:v>110.25348550670108</c:v>
                </c:pt>
                <c:pt idx="2709">
                  <c:v>97.206701717466032</c:v>
                </c:pt>
                <c:pt idx="2710">
                  <c:v>87.496027719900013</c:v>
                </c:pt>
                <c:pt idx="2711">
                  <c:v>79.974715916259171</c:v>
                </c:pt>
                <c:pt idx="2712">
                  <c:v>73.967439070360797</c:v>
                </c:pt>
                <c:pt idx="2713">
                  <c:v>69.050607111040335</c:v>
                </c:pt>
                <c:pt idx="2714">
                  <c:v>64.945057857089211</c:v>
                </c:pt>
                <c:pt idx="2715">
                  <c:v>61.45932724811135</c:v>
                </c:pt>
                <c:pt idx="2716">
                  <c:v>58.457710760763213</c:v>
                </c:pt>
                <c:pt idx="2717">
                  <c:v>55.841335336848132</c:v>
                </c:pt>
                <c:pt idx="2718">
                  <c:v>53.536450668247085</c:v>
                </c:pt>
                <c:pt idx="2719">
                  <c:v>51.486920121913769</c:v>
                </c:pt>
                <c:pt idx="2720">
                  <c:v>49.649252765055977</c:v>
                </c:pt>
                <c:pt idx="2721">
                  <c:v>47.989226520485545</c:v>
                </c:pt>
                <c:pt idx="2722">
                  <c:v>46.479538480737638</c:v>
                </c:pt>
                <c:pt idx="2723">
                  <c:v>45.09813529285568</c:v>
                </c:pt>
                <c:pt idx="2724">
                  <c:v>43.827004047172778</c:v>
                </c:pt>
                <c:pt idx="2725">
                  <c:v>42.651282966249951</c:v>
                </c:pt>
                <c:pt idx="2726">
                  <c:v>41.558596081160104</c:v>
                </c:pt>
                <c:pt idx="2727">
                  <c:v>40.538550091102834</c:v>
                </c:pt>
                <c:pt idx="2728">
                  <c:v>39.582347604807154</c:v>
                </c:pt>
                <c:pt idx="2729">
                  <c:v>38.682487887364154</c:v>
                </c:pt>
                <c:pt idx="2730">
                  <c:v>37.832531708246918</c:v>
                </c:pt>
                <c:pt idx="2731">
                  <c:v>37.02691554289801</c:v>
                </c:pt>
                <c:pt idx="2732">
                  <c:v>36.260803014661889</c:v>
                </c:pt>
                <c:pt idx="2733">
                  <c:v>35.529965323854235</c:v>
                </c:pt>
                <c:pt idx="2734">
                  <c:v>34.830684062686821</c:v>
                </c:pt>
                <c:pt idx="2735">
                  <c:v>34.159671736650019</c:v>
                </c:pt>
                <c:pt idx="2736">
                  <c:v>33.514006493770481</c:v>
                </c:pt>
                <c:pt idx="2737">
                  <c:v>32.891077728307224</c:v>
                </c:pt>
                <c:pt idx="2738">
                  <c:v>32.288540873669</c:v>
                </c:pt>
                <c:pt idx="2739">
                  <c:v>31.704279214200337</c:v>
                </c:pt>
                <c:pt idx="2740">
                  <c:v>31.136371866206066</c:v>
                </c:pt>
                <c:pt idx="2741">
                  <c:v>30.583066285231979</c:v>
                </c:pt>
                <c:pt idx="2742">
                  <c:v>30.042754870084622</c:v>
                </c:pt>
                <c:pt idx="2743">
                  <c:v>29.513954715543822</c:v>
                </c:pt>
                <c:pt idx="2744">
                  <c:v>28.995290111982097</c:v>
                </c:pt>
                <c:pt idx="2745">
                  <c:v>28.485477219254491</c:v>
                </c:pt>
                <c:pt idx="2746">
                  <c:v>27.983310441149523</c:v>
                </c:pt>
                <c:pt idx="2747">
                  <c:v>27.487650583140788</c:v>
                </c:pt>
                <c:pt idx="2748">
                  <c:v>26.997413859548807</c:v>
                </c:pt>
                <c:pt idx="2749">
                  <c:v>26.511562310712321</c:v>
                </c:pt>
                <c:pt idx="2750">
                  <c:v>26.029094690496578</c:v>
                </c:pt>
                <c:pt idx="2751">
                  <c:v>25.549038213903195</c:v>
                </c:pt>
                <c:pt idx="2752">
                  <c:v>25.070440669210402</c:v>
                </c:pt>
                <c:pt idx="2753">
                  <c:v>24.592363026266863</c:v>
                </c:pt>
                <c:pt idx="2754">
                  <c:v>24.113872001076889</c:v>
                </c:pt>
                <c:pt idx="2755">
                  <c:v>23.634033006543792</c:v>
                </c:pt>
                <c:pt idx="2756">
                  <c:v>23.15190304231858</c:v>
                </c:pt>
                <c:pt idx="2757">
                  <c:v>22.666523186365776</c:v>
                </c:pt>
                <c:pt idx="2758">
                  <c:v>22.176911292960376</c:v>
                </c:pt>
                <c:pt idx="2759">
                  <c:v>21.682053827091607</c:v>
                </c:pt>
                <c:pt idx="2760">
                  <c:v>21.18089756378167</c:v>
                </c:pt>
                <c:pt idx="2761">
                  <c:v>20.672340422971487</c:v>
                </c:pt>
                <c:pt idx="2762">
                  <c:v>20.155221472908995</c:v>
                </c:pt>
                <c:pt idx="2763">
                  <c:v>19.628309994669461</c:v>
                </c:pt>
                <c:pt idx="2764">
                  <c:v>19.090293117735953</c:v>
                </c:pt>
                <c:pt idx="2765">
                  <c:v>18.539762045747011</c:v>
                </c:pt>
                <c:pt idx="2766">
                  <c:v>17.975196315795625</c:v>
                </c:pt>
                <c:pt idx="2767">
                  <c:v>17.394945866426387</c:v>
                </c:pt>
                <c:pt idx="2768">
                  <c:v>16.797210307060478</c:v>
                </c:pt>
                <c:pt idx="2769">
                  <c:v>16.180014854417756</c:v>
                </c:pt>
                <c:pt idx="2770">
                  <c:v>15.541182461018476</c:v>
                </c:pt>
                <c:pt idx="2771">
                  <c:v>14.87830058297533</c:v>
                </c:pt>
                <c:pt idx="2772">
                  <c:v>14.188682514359588</c:v>
                </c:pt>
                <c:pt idx="2773">
                  <c:v>13.469320790237434</c:v>
                </c:pt>
                <c:pt idx="2774">
                  <c:v>12.716831896895355</c:v>
                </c:pt>
                <c:pt idx="2775">
                  <c:v>11.927389319072564</c:v>
                </c:pt>
                <c:pt idx="2776">
                  <c:v>11.096642433400483</c:v>
                </c:pt>
                <c:pt idx="2777">
                  <c:v>10.219617587484473</c:v>
                </c:pt>
                <c:pt idx="2778">
                  <c:v>9.2905960211047081</c:v>
                </c:pt>
                <c:pt idx="2779">
                  <c:v>8.3029628853684052</c:v>
                </c:pt>
                <c:pt idx="2780">
                  <c:v>7.2490181578750503</c:v>
                </c:pt>
                <c:pt idx="2781">
                  <c:v>6.1197381041749059</c:v>
                </c:pt>
                <c:pt idx="2782">
                  <c:v>4.9044717025866715</c:v>
                </c:pt>
                <c:pt idx="2783">
                  <c:v>3.5905494873993131</c:v>
                </c:pt>
                <c:pt idx="2784">
                  <c:v>2.1627747864211249</c:v>
                </c:pt>
                <c:pt idx="2785">
                  <c:v>0.60275318727566152</c:v>
                </c:pt>
                <c:pt idx="2786">
                  <c:v>-1.1120030836685482</c:v>
                </c:pt>
                <c:pt idx="2787">
                  <c:v>-3.0092885602489621</c:v>
                </c:pt>
                <c:pt idx="2788">
                  <c:v>-5.1238771857606951</c:v>
                </c:pt>
                <c:pt idx="2789">
                  <c:v>-7.4998688157143407</c:v>
                </c:pt>
                <c:pt idx="2790">
                  <c:v>-10.194050507743071</c:v>
                </c:pt>
                <c:pt idx="2791">
                  <c:v>-13.280823874275843</c:v>
                </c:pt>
                <c:pt idx="2792">
                  <c:v>-16.859621558334219</c:v>
                </c:pt>
                <c:pt idx="2793">
                  <c:v>-21.066414713879841</c:v>
                </c:pt>
                <c:pt idx="2794">
                  <c:v>-26.092211412075333</c:v>
                </c:pt>
                <c:pt idx="2795">
                  <c:v>-32.214057429413927</c:v>
                </c:pt>
                <c:pt idx="2796">
                  <c:v>-39.849652531422691</c:v>
                </c:pt>
                <c:pt idx="2797">
                  <c:v>-49.659618113758185</c:v>
                </c:pt>
                <c:pt idx="2798">
                  <c:v>-62.754177520331325</c:v>
                </c:pt>
                <c:pt idx="2799">
                  <c:v>-81.154118012844876</c:v>
                </c:pt>
                <c:pt idx="2800">
                  <c:v>-108.96517222847643</c:v>
                </c:pt>
                <c:pt idx="2801">
                  <c:v>-156.0017589799244</c:v>
                </c:pt>
                <c:pt idx="2802">
                  <c:v>-252.99566118280475</c:v>
                </c:pt>
                <c:pt idx="2803">
                  <c:v>-570.8803368783324</c:v>
                </c:pt>
                <c:pt idx="2804">
                  <c:v>4268.5693831938679</c:v>
                </c:pt>
                <c:pt idx="2805">
                  <c:v>490.59223456075165</c:v>
                </c:pt>
                <c:pt idx="2806">
                  <c:v>271.20107915685043</c:v>
                </c:pt>
                <c:pt idx="2807">
                  <c:v>192.19942050627245</c:v>
                </c:pt>
                <c:pt idx="2808">
                  <c:v>151.44130030199477</c:v>
                </c:pt>
                <c:pt idx="2809">
                  <c:v>126.53217758948936</c:v>
                </c:pt>
                <c:pt idx="2810">
                  <c:v>109.70674067787823</c:v>
                </c:pt>
                <c:pt idx="2811">
                  <c:v>97.560206938258361</c:v>
                </c:pt>
                <c:pt idx="2812">
                  <c:v>88.364329312235824</c:v>
                </c:pt>
                <c:pt idx="2813">
                  <c:v>81.148566628042175</c:v>
                </c:pt>
                <c:pt idx="2814">
                  <c:v>75.325840855179322</c:v>
                </c:pt>
                <c:pt idx="2815">
                  <c:v>70.52016593174092</c:v>
                </c:pt>
                <c:pt idx="2816">
                  <c:v>66.479586247108074</c:v>
                </c:pt>
                <c:pt idx="2817">
                  <c:v>63.028919541735497</c:v>
                </c:pt>
                <c:pt idx="2818">
                  <c:v>60.042576625860853</c:v>
                </c:pt>
                <c:pt idx="2819">
                  <c:v>57.428163975399073</c:v>
                </c:pt>
                <c:pt idx="2820">
                  <c:v>55.116189003189362</c:v>
                </c:pt>
                <c:pt idx="2821">
                  <c:v>53.053371915548766</c:v>
                </c:pt>
                <c:pt idx="2822">
                  <c:v>51.198172045409819</c:v>
                </c:pt>
                <c:pt idx="2823">
                  <c:v>49.517717802221817</c:v>
                </c:pt>
                <c:pt idx="2824">
                  <c:v>47.985651617469927</c:v>
                </c:pt>
                <c:pt idx="2825">
                  <c:v>46.580587303676303</c:v>
                </c:pt>
                <c:pt idx="2826">
                  <c:v>45.284985553646735</c:v>
                </c:pt>
                <c:pt idx="2827">
                  <c:v>44.084320979208904</c:v>
                </c:pt>
                <c:pt idx="2828">
                  <c:v>42.966456763260105</c:v>
                </c:pt>
                <c:pt idx="2829">
                  <c:v>41.921167826044154</c:v>
                </c:pt>
                <c:pt idx="2830">
                  <c:v>40.939774085921592</c:v>
                </c:pt>
                <c:pt idx="2831">
                  <c:v>40.014854519619277</c:v>
                </c:pt>
                <c:pt idx="2832">
                  <c:v>39.140022064024208</c:v>
                </c:pt>
                <c:pt idx="2833">
                  <c:v>38.309744746651866</c:v>
                </c:pt>
                <c:pt idx="2834">
                  <c:v>37.519202489894113</c:v>
                </c:pt>
                <c:pt idx="2835">
                  <c:v>36.764171374310465</c:v>
                </c:pt>
                <c:pt idx="2836">
                  <c:v>36.040929461191084</c:v>
                </c:pt>
                <c:pt idx="2837">
                  <c:v>35.346179254638379</c:v>
                </c:pt>
                <c:pt idx="2838">
                  <c:v>34.67698396028748</c:v>
                </c:pt>
                <c:pt idx="2839">
                  <c:v>34.03071439162008</c:v>
                </c:pt>
                <c:pt idx="2840">
                  <c:v>33.40500452804136</c:v>
                </c:pt>
                <c:pt idx="2841">
                  <c:v>32.797714099700514</c:v>
                </c:pt>
                <c:pt idx="2842">
                  <c:v>32.20689677996544</c:v>
                </c:pt>
                <c:pt idx="2843">
                  <c:v>31.630773154082469</c:v>
                </c:pt>
                <c:pt idx="2844">
                  <c:v>31.067707645097681</c:v>
                </c:pt>
                <c:pt idx="2845">
                  <c:v>30.516188138083766</c:v>
                </c:pt>
                <c:pt idx="2846">
                  <c:v>29.974808791304948</c:v>
                </c:pt>
                <c:pt idx="2847">
                  <c:v>29.44225454553704</c:v>
                </c:pt>
                <c:pt idx="2848">
                  <c:v>28.917287589933583</c:v>
                </c:pt>
                <c:pt idx="2849">
                  <c:v>28.398735335925974</c:v>
                </c:pt>
                <c:pt idx="2850">
                  <c:v>27.885479482647845</c:v>
                </c:pt>
                <c:pt idx="2851">
                  <c:v>27.376446105786439</c:v>
                </c:pt>
                <c:pt idx="2852">
                  <c:v>26.870596488138894</c:v>
                </c:pt>
                <c:pt idx="2853">
                  <c:v>26.366918655488707</c:v>
                </c:pt>
                <c:pt idx="2854">
                  <c:v>25.864419223586211</c:v>
                </c:pt>
                <c:pt idx="2855">
                  <c:v>25.362115728978324</c:v>
                </c:pt>
                <c:pt idx="2856">
                  <c:v>24.859028959996099</c:v>
                </c:pt>
                <c:pt idx="2857">
                  <c:v>24.354175543868429</c:v>
                </c:pt>
                <c:pt idx="2858">
                  <c:v>23.846560288895578</c:v>
                </c:pt>
                <c:pt idx="2859">
                  <c:v>23.335168588272712</c:v>
                </c:pt>
                <c:pt idx="2860">
                  <c:v>22.818958097651382</c:v>
                </c:pt>
                <c:pt idx="2861">
                  <c:v>22.296850511228403</c:v>
                </c:pt>
                <c:pt idx="2862">
                  <c:v>21.767722208150083</c:v>
                </c:pt>
                <c:pt idx="2863">
                  <c:v>21.23039455027395</c:v>
                </c:pt>
                <c:pt idx="2864">
                  <c:v>20.683622846714798</c:v>
                </c:pt>
                <c:pt idx="2865">
                  <c:v>20.126084475591487</c:v>
                </c:pt>
                <c:pt idx="2866">
                  <c:v>19.556365285574042</c:v>
                </c:pt>
                <c:pt idx="2867">
                  <c:v>18.972944558377627</c:v>
                </c:pt>
                <c:pt idx="2868">
                  <c:v>18.374177370494341</c:v>
                </c:pt>
                <c:pt idx="2869">
                  <c:v>17.758274996962715</c:v>
                </c:pt>
                <c:pt idx="2870">
                  <c:v>17.123281790822855</c:v>
                </c:pt>
                <c:pt idx="2871">
                  <c:v>16.467048433716748</c:v>
                </c:pt>
                <c:pt idx="2872">
                  <c:v>15.787200681939439</c:v>
                </c:pt>
                <c:pt idx="2873">
                  <c:v>15.081102467814464</c:v>
                </c:pt>
                <c:pt idx="2874">
                  <c:v>14.345812384195636</c:v>
                </c:pt>
                <c:pt idx="2875">
                  <c:v>13.578031394016971</c:v>
                </c:pt>
                <c:pt idx="2876">
                  <c:v>12.77404043772972</c:v>
                </c:pt>
                <c:pt idx="2877">
                  <c:v>11.929624746190635</c:v>
                </c:pt>
                <c:pt idx="2878">
                  <c:v>11.039982375030947</c:v>
                </c:pt>
                <c:pt idx="2879">
                  <c:v>10.099611306614987</c:v>
                </c:pt>
                <c:pt idx="2880">
                  <c:v>9.1021707525601041</c:v>
                </c:pt>
                <c:pt idx="2881">
                  <c:v>8.0403083974065783</c:v>
                </c:pt>
                <c:pt idx="2882">
                  <c:v>6.9054436601783884</c:v>
                </c:pt>
                <c:pt idx="2883">
                  <c:v>5.6874931513455458</c:v>
                </c:pt>
                <c:pt idx="2884">
                  <c:v>4.3745194431702421</c:v>
                </c:pt>
                <c:pt idx="2885">
                  <c:v>2.9522776894894829</c:v>
                </c:pt>
                <c:pt idx="2886">
                  <c:v>1.4036219020778671</c:v>
                </c:pt>
                <c:pt idx="2887">
                  <c:v>-0.29228104602221205</c:v>
                </c:pt>
                <c:pt idx="2888">
                  <c:v>-2.1610066314706149</c:v>
                </c:pt>
                <c:pt idx="2889">
                  <c:v>-4.2343127470197297</c:v>
                </c:pt>
                <c:pt idx="2890">
                  <c:v>-6.5521371099012615</c:v>
                </c:pt>
                <c:pt idx="2891">
                  <c:v>-9.1654219497577785</c:v>
                </c:pt>
                <c:pt idx="2892">
                  <c:v>-12.14019640455572</c:v>
                </c:pt>
                <c:pt idx="2893">
                  <c:v>-15.563620024011263</c:v>
                </c:pt>
                <c:pt idx="2894">
                  <c:v>-19.553184256309194</c:v>
                </c:pt>
                <c:pt idx="2895">
                  <c:v>-24.271181053856676</c:v>
                </c:pt>
                <c:pt idx="2896">
                  <c:v>-29.948324062160609</c:v>
                </c:pt>
                <c:pt idx="2897">
                  <c:v>-36.924078064256484</c:v>
                </c:pt>
                <c:pt idx="2898">
                  <c:v>-45.719324116965048</c:v>
                </c:pt>
                <c:pt idx="2899">
                  <c:v>-57.176273346823436</c:v>
                </c:pt>
                <c:pt idx="2900">
                  <c:v>-72.751484858314029</c:v>
                </c:pt>
                <c:pt idx="2901">
                  <c:v>-95.201039141455226</c:v>
                </c:pt>
                <c:pt idx="2902">
                  <c:v>-130.44597789471277</c:v>
                </c:pt>
                <c:pt idx="2903">
                  <c:v>-193.9451684087532</c:v>
                </c:pt>
                <c:pt idx="2904">
                  <c:v>-342.8491561808641</c:v>
                </c:pt>
                <c:pt idx="2905">
                  <c:v>-1107.4530686301146</c:v>
                </c:pt>
                <c:pt idx="2906">
                  <c:v>1086.0372952852258</c:v>
                </c:pt>
                <c:pt idx="2907">
                  <c:v>387.13610788028132</c:v>
                </c:pt>
                <c:pt idx="2908">
                  <c:v>243.48201214391113</c:v>
                </c:pt>
                <c:pt idx="2909">
                  <c:v>181.42830852104433</c:v>
                </c:pt>
                <c:pt idx="2910">
                  <c:v>146.77733858565816</c:v>
                </c:pt>
                <c:pt idx="2911">
                  <c:v>124.62751602169757</c:v>
                </c:pt>
                <c:pt idx="2912">
                  <c:v>109.22371471534859</c:v>
                </c:pt>
                <c:pt idx="2913">
                  <c:v>97.87329328924956</c:v>
                </c:pt>
                <c:pt idx="2914">
                  <c:v>89.14819563727157</c:v>
                </c:pt>
                <c:pt idx="2915">
                  <c:v>82.220557285364563</c:v>
                </c:pt>
                <c:pt idx="2916">
                  <c:v>76.577357163923949</c:v>
                </c:pt>
                <c:pt idx="2917">
                  <c:v>71.88372871080017</c:v>
                </c:pt>
                <c:pt idx="2918">
                  <c:v>67.911792941962503</c:v>
                </c:pt>
                <c:pt idx="2919">
                  <c:v>64.501082440722797</c:v>
                </c:pt>
                <c:pt idx="2920">
                  <c:v>61.535322422746283</c:v>
                </c:pt>
                <c:pt idx="2921">
                  <c:v>58.928189007439357</c:v>
                </c:pt>
                <c:pt idx="2922">
                  <c:v>56.614242372243154</c:v>
                </c:pt>
                <c:pt idx="2923">
                  <c:v>54.542964536100691</c:v>
                </c:pt>
                <c:pt idx="2924">
                  <c:v>52.674729214100743</c:v>
                </c:pt>
                <c:pt idx="2925">
                  <c:v>50.978010618916827</c:v>
                </c:pt>
                <c:pt idx="2926">
                  <c:v>49.427408499161437</c:v>
                </c:pt>
                <c:pt idx="2927">
                  <c:v>48.002223817089565</c:v>
                </c:pt>
                <c:pt idx="2928">
                  <c:v>46.685413827323444</c:v>
                </c:pt>
                <c:pt idx="2929">
                  <c:v>45.462813369693968</c:v>
                </c:pt>
                <c:pt idx="2930">
                  <c:v>44.322547567570162</c:v>
                </c:pt>
                <c:pt idx="2931">
                  <c:v>43.254581235363617</c:v>
                </c:pt>
                <c:pt idx="2932">
                  <c:v>42.250371393938494</c:v>
                </c:pt>
                <c:pt idx="2933">
                  <c:v>41.302594659349147</c:v>
                </c:pt>
                <c:pt idx="2934">
                  <c:v>40.404932075887196</c:v>
                </c:pt>
                <c:pt idx="2935">
                  <c:v>39.551897695218145</c:v>
                </c:pt>
                <c:pt idx="2936">
                  <c:v>38.738700869541795</c:v>
                </c:pt>
                <c:pt idx="2937">
                  <c:v>37.961133998638182</c:v>
                </c:pt>
                <c:pt idx="2938">
                  <c:v>37.215481819074228</c:v>
                </c:pt>
                <c:pt idx="2939">
                  <c:v>36.49844608641915</c:v>
                </c:pt>
                <c:pt idx="2940">
                  <c:v>35.807083101499749</c:v>
                </c:pt>
                <c:pt idx="2941">
                  <c:v>35.138752412778153</c:v>
                </c:pt>
                <c:pt idx="2942">
                  <c:v>34.491073021793028</c:v>
                </c:pt>
                <c:pt idx="2943">
                  <c:v>33.861886759315169</c:v>
                </c:pt>
                <c:pt idx="2944">
                  <c:v>33.249226989299402</c:v>
                </c:pt>
                <c:pt idx="2945">
                  <c:v>32.651291989960278</c:v>
                </c:pt>
                <c:pt idx="2946">
                  <c:v>32.066422199719412</c:v>
                </c:pt>
                <c:pt idx="2947">
                  <c:v>31.493079895243408</c:v>
                </c:pt>
                <c:pt idx="2948">
                  <c:v>30.929832264907585</c:v>
                </c:pt>
                <c:pt idx="2949">
                  <c:v>30.3753357592472</c:v>
                </c:pt>
                <c:pt idx="2950">
                  <c:v>29.828322768876347</c:v>
                </c:pt>
                <c:pt idx="2951">
                  <c:v>29.287589470764804</c:v>
                </c:pt>
                <c:pt idx="2952">
                  <c:v>28.751984736271758</c:v>
                </c:pt>
                <c:pt idx="2953">
                  <c:v>28.220400173207089</c:v>
                </c:pt>
                <c:pt idx="2954">
                  <c:v>27.691760742677001</c:v>
                </c:pt>
                <c:pt idx="2955">
                  <c:v>27.16501626024284</c:v>
                </c:pt>
                <c:pt idx="2956">
                  <c:v>26.639132782762431</c:v>
                </c:pt>
                <c:pt idx="2957">
                  <c:v>26.11308480878623</c:v>
                </c:pt>
                <c:pt idx="2958">
                  <c:v>25.585847389110334</c:v>
                </c:pt>
                <c:pt idx="2959">
                  <c:v>25.056388088499794</c:v>
                </c:pt>
                <c:pt idx="2960">
                  <c:v>24.523659119939527</c:v>
                </c:pt>
                <c:pt idx="2961">
                  <c:v>23.986589267111636</c:v>
                </c:pt>
                <c:pt idx="2962">
                  <c:v>23.444075190978101</c:v>
                </c:pt>
                <c:pt idx="2963">
                  <c:v>22.894971957822001</c:v>
                </c:pt>
                <c:pt idx="2964">
                  <c:v>22.338083916298171</c:v>
                </c:pt>
                <c:pt idx="2965">
                  <c:v>21.772153291388964</c:v>
                </c:pt>
                <c:pt idx="2966">
                  <c:v>21.195848857208695</c:v>
                </c:pt>
                <c:pt idx="2967">
                  <c:v>20.607752773074324</c:v>
                </c:pt>
                <c:pt idx="2968">
                  <c:v>20.006345290206902</c:v>
                </c:pt>
                <c:pt idx="2969">
                  <c:v>19.389988985847346</c:v>
                </c:pt>
                <c:pt idx="2970">
                  <c:v>18.756908542892813</c:v>
                </c:pt>
                <c:pt idx="2971">
                  <c:v>18.105169855559733</c:v>
                </c:pt>
                <c:pt idx="2972">
                  <c:v>17.432653611576658</c:v>
                </c:pt>
                <c:pt idx="2973">
                  <c:v>16.737026588847193</c:v>
                </c:pt>
                <c:pt idx="2974">
                  <c:v>16.015705767726431</c:v>
                </c:pt>
                <c:pt idx="2975">
                  <c:v>15.265817922696767</c:v>
                </c:pt>
                <c:pt idx="2976">
                  <c:v>14.484150812012839</c:v>
                </c:pt>
                <c:pt idx="2977">
                  <c:v>13.667094133594768</c:v>
                </c:pt>
                <c:pt idx="2978">
                  <c:v>12.810570017458534</c:v>
                </c:pt>
                <c:pt idx="2979">
                  <c:v>11.909947319675354</c:v>
                </c:pt>
                <c:pt idx="2980">
                  <c:v>10.959938277443976</c:v>
                </c:pt>
                <c:pt idx="2981">
                  <c:v>9.9544705274634069</c:v>
                </c:pt>
                <c:pt idx="2982">
                  <c:v>8.886529445276361</c:v>
                </c:pt>
                <c:pt idx="2983">
                  <c:v>7.7479612092695103</c:v>
                </c:pt>
                <c:pt idx="2984">
                  <c:v>6.5292245482522482</c:v>
                </c:pt>
                <c:pt idx="2985">
                  <c:v>5.219074977037768</c:v>
                </c:pt>
                <c:pt idx="2986">
                  <c:v>3.8041599599686742</c:v>
                </c:pt>
                <c:pt idx="2987">
                  <c:v>2.2684932038637307</c:v>
                </c:pt>
                <c:pt idx="2988">
                  <c:v>0.59276320743196287</c:v>
                </c:pt>
                <c:pt idx="2989">
                  <c:v>-1.2465869122139186</c:v>
                </c:pt>
                <c:pt idx="2990">
                  <c:v>-3.2786027983900374</c:v>
                </c:pt>
                <c:pt idx="2991">
                  <c:v>-5.5395255931184915</c:v>
                </c:pt>
                <c:pt idx="2992">
                  <c:v>-8.075177287075002</c:v>
                </c:pt>
                <c:pt idx="2993">
                  <c:v>-10.944361621444266</c:v>
                </c:pt>
                <c:pt idx="2994">
                  <c:v>-14.223824208854419</c:v>
                </c:pt>
                <c:pt idx="2995">
                  <c:v>-18.015674438645856</c:v>
                </c:pt>
                <c:pt idx="2996">
                  <c:v>-22.458821360697044</c:v>
                </c:pt>
                <c:pt idx="2997">
                  <c:v>-27.747211654556729</c:v>
                </c:pt>
                <c:pt idx="2998">
                  <c:v>-34.160106946199676</c:v>
                </c:pt>
                <c:pt idx="2999">
                  <c:v>-42.114815358209668</c:v>
                </c:pt>
                <c:pt idx="3000">
                  <c:v>-52.264052414043363</c:v>
                </c:pt>
                <c:pt idx="3001">
                  <c:v>-65.689230967269239</c:v>
                </c:pt>
                <c:pt idx="3002">
                  <c:v>-84.321619970974808</c:v>
                </c:pt>
                <c:pt idx="3003">
                  <c:v>-111.98140759729695</c:v>
                </c:pt>
                <c:pt idx="3004">
                  <c:v>-157.43468141818647</c:v>
                </c:pt>
                <c:pt idx="3005">
                  <c:v>-246.22842918243859</c:v>
                </c:pt>
                <c:pt idx="3006">
                  <c:v>-497.70084605574789</c:v>
                </c:pt>
                <c:pt idx="3007">
                  <c:v>-6363.3762025763881</c:v>
                </c:pt>
                <c:pt idx="3008">
                  <c:v>655.40694849492377</c:v>
                </c:pt>
                <c:pt idx="3009">
                  <c:v>326.33328800552056</c:v>
                </c:pt>
                <c:pt idx="3010">
                  <c:v>223.27076247866006</c:v>
                </c:pt>
                <c:pt idx="3011">
                  <c:v>172.83016508142487</c:v>
                </c:pt>
                <c:pt idx="3012">
                  <c:v>142.86244081082106</c:v>
                </c:pt>
                <c:pt idx="3013">
                  <c:v>122.97582183451057</c:v>
                </c:pt>
                <c:pt idx="3014">
                  <c:v>108.79357451025481</c:v>
                </c:pt>
                <c:pt idx="3015">
                  <c:v>98.152063615180722</c:v>
                </c:pt>
                <c:pt idx="3016">
                  <c:v>89.858895026273657</c:v>
                </c:pt>
                <c:pt idx="3017">
                  <c:v>83.202910057572893</c:v>
                </c:pt>
                <c:pt idx="3018">
                  <c:v>77.733646514783814</c:v>
                </c:pt>
                <c:pt idx="3019">
                  <c:v>73.151897229091617</c:v>
                </c:pt>
                <c:pt idx="3020">
                  <c:v>69.251131859204719</c:v>
                </c:pt>
                <c:pt idx="3021">
                  <c:v>65.884183175026251</c:v>
                </c:pt>
                <c:pt idx="3022">
                  <c:v>62.94334088276743</c:v>
                </c:pt>
                <c:pt idx="3023">
                  <c:v>60.347950250026813</c:v>
                </c:pt>
                <c:pt idx="3024">
                  <c:v>58.036411960916276</c:v>
                </c:pt>
                <c:pt idx="3025">
                  <c:v>55.960861934007468</c:v>
                </c:pt>
                <c:pt idx="3026">
                  <c:v>54.083538401204244</c:v>
                </c:pt>
                <c:pt idx="3027">
                  <c:v>52.374244187703177</c:v>
                </c:pt>
                <c:pt idx="3028">
                  <c:v>50.80853671120952</c:v>
                </c:pt>
                <c:pt idx="3029">
                  <c:v>49.36641428141818</c:v>
                </c:pt>
                <c:pt idx="3030">
                  <c:v>48.031345379628796</c:v>
                </c:pt>
                <c:pt idx="3031">
                  <c:v>46.789542263679827</c:v>
                </c:pt>
                <c:pt idx="3032">
                  <c:v>45.629409057367241</c:v>
                </c:pt>
                <c:pt idx="3033">
                  <c:v>44.541117296137692</c:v>
                </c:pt>
                <c:pt idx="3034">
                  <c:v>43.516276781770763</c:v>
                </c:pt>
                <c:pt idx="3035">
                  <c:v>42.547676311125329</c:v>
                </c:pt>
                <c:pt idx="3036">
                  <c:v>41.62907841324553</c:v>
                </c:pt>
                <c:pt idx="3037">
                  <c:v>40.755055545794235</c:v>
                </c:pt>
                <c:pt idx="3038">
                  <c:v>39.920856886175024</c:v>
                </c:pt>
                <c:pt idx="3039">
                  <c:v>39.122301509736488</c:v>
                </c:pt>
                <c:pt idx="3040">
                  <c:v>38.355689368370037</c:v>
                </c:pt>
                <c:pt idx="3041">
                  <c:v>37.617729225853587</c:v>
                </c:pt>
                <c:pt idx="3042">
                  <c:v>36.905477830129421</c:v>
                </c:pt>
                <c:pt idx="3043">
                  <c:v>36.21628953785175</c:v>
                </c:pt>
                <c:pt idx="3044">
                  <c:v>35.54777432029411</c:v>
                </c:pt>
                <c:pt idx="3045">
                  <c:v>34.897760808138806</c:v>
                </c:pt>
                <c:pt idx="3046">
                  <c:v>34.26426676423727</c:v>
                </c:pt>
                <c:pt idx="3047">
                  <c:v>33.645472190783032</c:v>
                </c:pt>
                <c:pt idx="3048">
                  <c:v>33.039696977149248</c:v>
                </c:pt>
                <c:pt idx="3049">
                  <c:v>32.445381128124254</c:v>
                </c:pt>
                <c:pt idx="3050">
                  <c:v>31.861067379044382</c:v>
                </c:pt>
                <c:pt idx="3051">
                  <c:v>31.285386321794423</c:v>
                </c:pt>
                <c:pt idx="3052">
                  <c:v>30.717042704074888</c:v>
                </c:pt>
                <c:pt idx="3053">
                  <c:v>30.154803100156336</c:v>
                </c:pt>
                <c:pt idx="3054">
                  <c:v>29.59748512426113</c:v>
                </c:pt>
                <c:pt idx="3055">
                  <c:v>29.04394717566332</c:v>
                </c:pt>
                <c:pt idx="3056">
                  <c:v>28.493079014543365</c:v>
                </c:pt>
                <c:pt idx="3057">
                  <c:v>27.94379281616078</c:v>
                </c:pt>
                <c:pt idx="3058">
                  <c:v>27.395014610675851</c:v>
                </c:pt>
                <c:pt idx="3059">
                  <c:v>26.845676090482957</c:v>
                </c:pt>
                <c:pt idx="3060">
                  <c:v>26.294706404953867</c:v>
                </c:pt>
                <c:pt idx="3061">
                  <c:v>25.741023680336767</c:v>
                </c:pt>
                <c:pt idx="3062">
                  <c:v>25.183527071361251</c:v>
                </c:pt>
                <c:pt idx="3063">
                  <c:v>24.621087836128261</c:v>
                </c:pt>
                <c:pt idx="3064">
                  <c:v>24.052539961369636</c:v>
                </c:pt>
                <c:pt idx="3065">
                  <c:v>23.476670700290899</c:v>
                </c:pt>
                <c:pt idx="3066">
                  <c:v>22.89220982529865</c:v>
                </c:pt>
                <c:pt idx="3067">
                  <c:v>22.297818162695634</c:v>
                </c:pt>
                <c:pt idx="3068">
                  <c:v>21.692074725404005</c:v>
                </c:pt>
                <c:pt idx="3069">
                  <c:v>21.073462434696467</c:v>
                </c:pt>
                <c:pt idx="3070">
                  <c:v>20.440352051184359</c:v>
                </c:pt>
                <c:pt idx="3071">
                  <c:v>19.790983508266294</c:v>
                </c:pt>
                <c:pt idx="3072">
                  <c:v>19.123445382745793</c:v>
                </c:pt>
                <c:pt idx="3073">
                  <c:v>18.435650411712789</c:v>
                </c:pt>
                <c:pt idx="3074">
                  <c:v>17.725307341373036</c:v>
                </c:pt>
                <c:pt idx="3075">
                  <c:v>16.989887912710575</c:v>
                </c:pt>
                <c:pt idx="3076">
                  <c:v>16.226588562402476</c:v>
                </c:pt>
                <c:pt idx="3077">
                  <c:v>15.432284397685638</c:v>
                </c:pt>
                <c:pt idx="3078">
                  <c:v>14.603474283723356</c:v>
                </c:pt>
                <c:pt idx="3079">
                  <c:v>13.736216229130754</c:v>
                </c:pt>
                <c:pt idx="3080">
                  <c:v>12.826047792660903</c:v>
                </c:pt>
                <c:pt idx="3081">
                  <c:v>11.867890801259204</c:v>
                </c:pt>
                <c:pt idx="3082">
                  <c:v>10.855934117351691</c:v>
                </c:pt>
                <c:pt idx="3083">
                  <c:v>9.7834893708007442</c:v>
                </c:pt>
                <c:pt idx="3084">
                  <c:v>8.6428113648841052</c:v>
                </c:pt>
                <c:pt idx="3085">
                  <c:v>7.4248742020414191</c:v>
                </c:pt>
                <c:pt idx="3086">
                  <c:v>6.1190870156069073</c:v>
                </c:pt>
                <c:pt idx="3087">
                  <c:v>4.7129322570690615</c:v>
                </c:pt>
                <c:pt idx="3088">
                  <c:v>3.191498512484602</c:v>
                </c:pt>
                <c:pt idx="3089">
                  <c:v>1.5368722619692878</c:v>
                </c:pt>
                <c:pt idx="3090">
                  <c:v>-0.27266770386982908</c:v>
                </c:pt>
                <c:pt idx="3091">
                  <c:v>-2.2637255092501798</c:v>
                </c:pt>
                <c:pt idx="3092">
                  <c:v>-4.4692535675514868</c:v>
                </c:pt>
                <c:pt idx="3093">
                  <c:v>-6.9305743451441044</c:v>
                </c:pt>
                <c:pt idx="3094">
                  <c:v>-9.7002311431730401</c:v>
                </c:pt>
                <c:pt idx="3095">
                  <c:v>-12.846083643317421</c:v>
                </c:pt>
                <c:pt idx="3096">
                  <c:v>-16.457342735376169</c:v>
                </c:pt>
                <c:pt idx="3097">
                  <c:v>-20.65369744529729</c:v>
                </c:pt>
                <c:pt idx="3098">
                  <c:v>-25.599565960348386</c:v>
                </c:pt>
                <c:pt idx="3099">
                  <c:v>-31.527160395842557</c:v>
                </c:pt>
                <c:pt idx="3100">
                  <c:v>-38.775470162957667</c:v>
                </c:pt>
                <c:pt idx="3101">
                  <c:v>-47.859634074337954</c:v>
                </c:pt>
                <c:pt idx="3102">
                  <c:v>-59.602479022310916</c:v>
                </c:pt>
                <c:pt idx="3103">
                  <c:v>-75.404615136058311</c:v>
                </c:pt>
                <c:pt idx="3104">
                  <c:v>-97.859642013656469</c:v>
                </c:pt>
                <c:pt idx="3105">
                  <c:v>-132.36808366157783</c:v>
                </c:pt>
                <c:pt idx="3106">
                  <c:v>-192.34332206346187</c:v>
                </c:pt>
                <c:pt idx="3107">
                  <c:v>-322.83593759604014</c:v>
                </c:pt>
                <c:pt idx="3108">
                  <c:v>-827.84793697971588</c:v>
                </c:pt>
                <c:pt idx="3109">
                  <c:v>1987.2135014573214</c:v>
                </c:pt>
                <c:pt idx="3110">
                  <c:v>484.7793550125503</c:v>
                </c:pt>
                <c:pt idx="3111">
                  <c:v>286.32300530092499</c:v>
                </c:pt>
                <c:pt idx="3112">
                  <c:v>207.88392313652619</c:v>
                </c:pt>
                <c:pt idx="3113">
                  <c:v>165.8087712673933</c:v>
                </c:pt>
                <c:pt idx="3114">
                  <c:v>139.52984609287887</c:v>
                </c:pt>
                <c:pt idx="3115">
                  <c:v>121.52974194896613</c:v>
                </c:pt>
                <c:pt idx="3116">
                  <c:v>108.40782181507393</c:v>
                </c:pt>
                <c:pt idx="3117">
                  <c:v>98.401461564075817</c:v>
                </c:pt>
                <c:pt idx="3118">
                  <c:v>90.505786095596235</c:v>
                </c:pt>
                <c:pt idx="3119">
                  <c:v>84.105976598632509</c:v>
                </c:pt>
                <c:pt idx="3120">
                  <c:v>78.804740227871434</c:v>
                </c:pt>
                <c:pt idx="3121">
                  <c:v>74.333914114462189</c:v>
                </c:pt>
                <c:pt idx="3122">
                  <c:v>70.5059353778759</c:v>
                </c:pt>
                <c:pt idx="3123">
                  <c:v>67.185665146405867</c:v>
                </c:pt>
                <c:pt idx="3124">
                  <c:v>64.27326155308586</c:v>
                </c:pt>
                <c:pt idx="3125">
                  <c:v>61.693353095059443</c:v>
                </c:pt>
                <c:pt idx="3126">
                  <c:v>59.387968457804654</c:v>
                </c:pt>
                <c:pt idx="3127">
                  <c:v>57.311781186969554</c:v>
                </c:pt>
                <c:pt idx="3128">
                  <c:v>55.428835072966208</c:v>
                </c:pt>
                <c:pt idx="3129">
                  <c:v>53.710233955166828</c:v>
                </c:pt>
                <c:pt idx="3130">
                  <c:v>52.132485326657033</c:v>
                </c:pt>
                <c:pt idx="3131">
                  <c:v>50.67628706010364</c:v>
                </c:pt>
                <c:pt idx="3132">
                  <c:v>49.325627207289344</c:v>
                </c:pt>
                <c:pt idx="3133">
                  <c:v>48.067106364141779</c:v>
                </c:pt>
                <c:pt idx="3134">
                  <c:v>46.889420420792845</c:v>
                </c:pt>
                <c:pt idx="3135">
                  <c:v>45.782960615389989</c:v>
                </c:pt>
                <c:pt idx="3136">
                  <c:v>44.739501121942411</c:v>
                </c:pt>
                <c:pt idx="3137">
                  <c:v>43.751955120147514</c:v>
                </c:pt>
                <c:pt idx="3138">
                  <c:v>42.814177704734327</c:v>
                </c:pt>
                <c:pt idx="3139">
                  <c:v>41.9208091056475</c:v>
                </c:pt>
                <c:pt idx="3140">
                  <c:v>41.067148433844615</c:v>
                </c:pt>
                <c:pt idx="3141">
                  <c:v>40.249048830687258</c:v>
                </c:pt>
                <c:pt idx="3142">
                  <c:v>39.462833472026681</c:v>
                </c:pt>
                <c:pt idx="3143">
                  <c:v>38.705224926625057</c:v>
                </c:pt>
                <c:pt idx="3144">
                  <c:v>37.973286249032398</c:v>
                </c:pt>
                <c:pt idx="3145">
                  <c:v>37.26437278715899</c:v>
                </c:pt>
                <c:pt idx="3146">
                  <c:v>36.576089351406971</c:v>
                </c:pt>
                <c:pt idx="3147">
                  <c:v>35.90625678472513</c:v>
                </c:pt>
                <c:pt idx="3148">
                  <c:v>35.252880919057006</c:v>
                </c:pt>
                <c:pt idx="3149">
                  <c:v>34.614126753078658</c:v>
                </c:pt>
                <c:pt idx="3150">
                  <c:v>33.988296950390293</c:v>
                </c:pt>
                <c:pt idx="3151">
                  <c:v>33.373811786878491</c:v>
                </c:pt>
                <c:pt idx="3152">
                  <c:v>32.769192332092508</c:v>
                </c:pt>
                <c:pt idx="3153">
                  <c:v>32.173045109781683</c:v>
                </c:pt>
                <c:pt idx="3154">
                  <c:v>31.584049321218462</c:v>
                </c:pt>
                <c:pt idx="3155">
                  <c:v>31.000943396113247</c:v>
                </c:pt>
                <c:pt idx="3156">
                  <c:v>30.422514785150323</c:v>
                </c:pt>
                <c:pt idx="3157">
                  <c:v>29.847590140289036</c:v>
                </c:pt>
                <c:pt idx="3158">
                  <c:v>29.275024477756638</c:v>
                </c:pt>
                <c:pt idx="3159">
                  <c:v>28.703692907851284</c:v>
                </c:pt>
                <c:pt idx="3160">
                  <c:v>28.132481838102912</c:v>
                </c:pt>
                <c:pt idx="3161">
                  <c:v>27.560280210918371</c:v>
                </c:pt>
                <c:pt idx="3162">
                  <c:v>26.985970732655172</c:v>
                </c:pt>
                <c:pt idx="3163">
                  <c:v>26.408422001267688</c:v>
                </c:pt>
                <c:pt idx="3164">
                  <c:v>25.826479221463039</c:v>
                </c:pt>
                <c:pt idx="3165">
                  <c:v>25.238954472210423</c:v>
                </c:pt>
                <c:pt idx="3166">
                  <c:v>24.644618305503215</c:v>
                </c:pt>
                <c:pt idx="3167">
                  <c:v>24.042187828039971</c:v>
                </c:pt>
                <c:pt idx="3168">
                  <c:v>23.430316172878733</c:v>
                </c:pt>
                <c:pt idx="3169">
                  <c:v>22.807579623863688</c:v>
                </c:pt>
                <c:pt idx="3170">
                  <c:v>22.172464310161473</c:v>
                </c:pt>
                <c:pt idx="3171">
                  <c:v>21.523349718756943</c:v>
                </c:pt>
                <c:pt idx="3172">
                  <c:v>20.858492278413397</c:v>
                </c:pt>
                <c:pt idx="3173">
                  <c:v>20.176004155876235</c:v>
                </c:pt>
                <c:pt idx="3174">
                  <c:v>19.4738303776202</c:v>
                </c:pt>
                <c:pt idx="3175">
                  <c:v>18.749722821035679</c:v>
                </c:pt>
                <c:pt idx="3176">
                  <c:v>18.001208978839113</c:v>
                </c:pt>
                <c:pt idx="3177">
                  <c:v>17.225554422423354</c:v>
                </c:pt>
                <c:pt idx="3178">
                  <c:v>16.419722037238056</c:v>
                </c:pt>
                <c:pt idx="3179">
                  <c:v>15.580318742059834</c:v>
                </c:pt>
                <c:pt idx="3180">
                  <c:v>14.703536033981537</c:v>
                </c:pt>
                <c:pt idx="3181">
                  <c:v>13.785077460774135</c:v>
                </c:pt>
                <c:pt idx="3182">
                  <c:v>12.820068622173981</c:v>
                </c:pt>
                <c:pt idx="3183">
                  <c:v>11.802950846233589</c:v>
                </c:pt>
                <c:pt idx="3184">
                  <c:v>10.727349119685876</c:v>
                </c:pt>
                <c:pt idx="3185">
                  <c:v>9.5859081852403119</c:v>
                </c:pt>
                <c:pt idx="3186">
                  <c:v>8.370090904292411</c:v>
                </c:pt>
                <c:pt idx="3187">
                  <c:v>7.0699201535356453</c:v>
                </c:pt>
                <c:pt idx="3188">
                  <c:v>5.6736590988476898</c:v>
                </c:pt>
                <c:pt idx="3189">
                  <c:v>4.1673905750659239</c:v>
                </c:pt>
                <c:pt idx="3190">
                  <c:v>2.5344854082815793</c:v>
                </c:pt>
                <c:pt idx="3191">
                  <c:v>0.75489288923180686</c:v>
                </c:pt>
                <c:pt idx="3192">
                  <c:v>-1.1957921546325756</c:v>
                </c:pt>
                <c:pt idx="3193">
                  <c:v>-3.3475897538363699</c:v>
                </c:pt>
                <c:pt idx="3194">
                  <c:v>-5.7378584325610094</c:v>
                </c:pt>
                <c:pt idx="3195">
                  <c:v>-8.4136940050245936</c:v>
                </c:pt>
                <c:pt idx="3196">
                  <c:v>-11.435334847792006</c:v>
                </c:pt>
                <c:pt idx="3197">
                  <c:v>-14.881102354249641</c:v>
                </c:pt>
                <c:pt idx="3198">
                  <c:v>-18.854753108450538</c:v>
                </c:pt>
                <c:pt idx="3199">
                  <c:v>-23.496732095855364</c:v>
                </c:pt>
                <c:pt idx="3200">
                  <c:v>-29.001976748269893</c:v>
                </c:pt>
                <c:pt idx="3201">
                  <c:v>-35.649213351048729</c:v>
                </c:pt>
                <c:pt idx="3202">
                  <c:v>-43.851414134755792</c:v>
                </c:pt>
                <c:pt idx="3203">
                  <c:v>-54.247722470147743</c:v>
                </c:pt>
                <c:pt idx="3204">
                  <c:v>-67.88288957825074</c:v>
                </c:pt>
                <c:pt idx="3205">
                  <c:v>-86.589764130893272</c:v>
                </c:pt>
                <c:pt idx="3206">
                  <c:v>-113.90519876327016</c:v>
                </c:pt>
                <c:pt idx="3207">
                  <c:v>-157.65011239311457</c:v>
                </c:pt>
                <c:pt idx="3208">
                  <c:v>-239.23354131389689</c:v>
                </c:pt>
                <c:pt idx="3209">
                  <c:v>-445.82394925292226</c:v>
                </c:pt>
                <c:pt idx="3210">
                  <c:v>-2018.1462730082685</c:v>
                </c:pt>
                <c:pt idx="3211">
                  <c:v>915.89127482202434</c:v>
                </c:pt>
                <c:pt idx="3212">
                  <c:v>393.30433433615872</c:v>
                </c:pt>
                <c:pt idx="3213">
                  <c:v>258.00344151658487</c:v>
                </c:pt>
                <c:pt idx="3214">
                  <c:v>195.78069782821623</c:v>
                </c:pt>
                <c:pt idx="3215">
                  <c:v>159.96774101634318</c:v>
                </c:pt>
                <c:pt idx="3216">
                  <c:v>136.65887242970635</c:v>
                </c:pt>
                <c:pt idx="3217">
                  <c:v>120.2530538714921</c:v>
                </c:pt>
                <c:pt idx="3218">
                  <c:v>108.0596925264699</c:v>
                </c:pt>
                <c:pt idx="3219">
                  <c:v>98.625533290938705</c:v>
                </c:pt>
                <c:pt idx="3220">
                  <c:v>91.09670710564734</c:v>
                </c:pt>
                <c:pt idx="3221">
                  <c:v>84.938583655545898</c:v>
                </c:pt>
                <c:pt idx="3222">
                  <c:v>79.799318021011175</c:v>
                </c:pt>
                <c:pt idx="3223">
                  <c:v>75.437874739117817</c:v>
                </c:pt>
                <c:pt idx="3224">
                  <c:v>71.683577096681148</c:v>
                </c:pt>
                <c:pt idx="3225">
                  <c:v>68.412173359555396</c:v>
                </c:pt>
                <c:pt idx="3226">
                  <c:v>65.531047515952849</c:v>
                </c:pt>
                <c:pt idx="3227">
                  <c:v>62.969745134604224</c:v>
                </c:pt>
                <c:pt idx="3228">
                  <c:v>60.673712381325892</c:v>
                </c:pt>
                <c:pt idx="3229">
                  <c:v>58.600041354876119</c:v>
                </c:pt>
                <c:pt idx="3230">
                  <c:v>56.714514680150721</c:v>
                </c:pt>
                <c:pt idx="3231">
                  <c:v>54.98950503064767</c:v>
                </c:pt>
                <c:pt idx="3232">
                  <c:v>53.402453155457586</c:v>
                </c:pt>
                <c:pt idx="3233">
                  <c:v>51.934754078820099</c:v>
                </c:pt>
                <c:pt idx="3234">
                  <c:v>50.570917351548339</c:v>
                </c:pt>
                <c:pt idx="3235">
                  <c:v>49.297939680629014</c:v>
                </c:pt>
                <c:pt idx="3236">
                  <c:v>48.104816155597668</c:v>
                </c:pt>
                <c:pt idx="3237">
                  <c:v>46.982166813732711</c:v>
                </c:pt>
                <c:pt idx="3238">
                  <c:v>45.921941251738154</c:v>
                </c:pt>
                <c:pt idx="3239">
                  <c:v>44.917185326660885</c:v>
                </c:pt>
                <c:pt idx="3240">
                  <c:v>43.961855343836326</c:v>
                </c:pt>
                <c:pt idx="3241">
                  <c:v>43.050668371430994</c:v>
                </c:pt>
                <c:pt idx="3242">
                  <c:v>42.178979751916415</c:v>
                </c:pt>
                <c:pt idx="3243">
                  <c:v>41.342684811509095</c:v>
                </c:pt>
                <c:pt idx="3244">
                  <c:v>40.538135940855035</c:v>
                </c:pt>
                <c:pt idx="3245">
                  <c:v>39.762075472004007</c:v>
                </c:pt>
                <c:pt idx="3246">
                  <c:v>39.011578236047853</c:v>
                </c:pt>
                <c:pt idx="3247">
                  <c:v>38.284004575429108</c:v>
                </c:pt>
                <c:pt idx="3248">
                  <c:v>37.576959394502737</c:v>
                </c:pt>
                <c:pt idx="3249">
                  <c:v>36.888258741876527</c:v>
                </c:pt>
                <c:pt idx="3250">
                  <c:v>36.215900353624811</c:v>
                </c:pt>
                <c:pt idx="3251">
                  <c:v>35.558037509065613</c:v>
                </c:pt>
                <c:pt idx="3252">
                  <c:v>34.912958056644904</c:v>
                </c:pt>
                <c:pt idx="3253">
                  <c:v>34.27906508947391</c:v>
                </c:pt>
                <c:pt idx="3254">
                  <c:v>33.654860350272251</c:v>
                </c:pt>
                <c:pt idx="3255">
                  <c:v>33.038927936672657</c:v>
                </c:pt>
                <c:pt idx="3256">
                  <c:v>32.429922702329435</c:v>
                </c:pt>
                <c:pt idx="3257">
                  <c:v>31.826556817198519</c:v>
                </c:pt>
                <c:pt idx="3258">
                  <c:v>31.227588639692925</c:v>
                </c:pt>
                <c:pt idx="3259">
                  <c:v>30.631813516876694</c:v>
                </c:pt>
                <c:pt idx="3260">
                  <c:v>30.038052615905485</c:v>
                </c:pt>
                <c:pt idx="3261">
                  <c:v>29.445144509551106</c:v>
                </c:pt>
                <c:pt idx="3262">
                  <c:v>28.851935643947968</c:v>
                </c:pt>
                <c:pt idx="3263">
                  <c:v>28.257272258436178</c:v>
                </c:pt>
                <c:pt idx="3264">
                  <c:v>27.659990540342555</c:v>
                </c:pt>
                <c:pt idx="3265">
                  <c:v>27.058908642342573</c:v>
                </c:pt>
                <c:pt idx="3266">
                  <c:v>26.452816278961272</c:v>
                </c:pt>
                <c:pt idx="3267">
                  <c:v>25.840466262808771</c:v>
                </c:pt>
                <c:pt idx="3268">
                  <c:v>25.220562917215144</c:v>
                </c:pt>
                <c:pt idx="3269">
                  <c:v>24.59175119836225</c:v>
                </c:pt>
                <c:pt idx="3270">
                  <c:v>23.95260569396719</c:v>
                </c:pt>
                <c:pt idx="3271">
                  <c:v>23.301615026569248</c:v>
                </c:pt>
                <c:pt idx="3272">
                  <c:v>22.637168111350345</c:v>
                </c:pt>
                <c:pt idx="3273">
                  <c:v>21.957537438045275</c:v>
                </c:pt>
                <c:pt idx="3274">
                  <c:v>21.260859266344063</c:v>
                </c:pt>
                <c:pt idx="3275">
                  <c:v>20.545112171136712</c:v>
                </c:pt>
                <c:pt idx="3276">
                  <c:v>19.808090426776918</c:v>
                </c:pt>
                <c:pt idx="3277">
                  <c:v>19.047377137177506</c:v>
                </c:pt>
                <c:pt idx="3278">
                  <c:v>18.260307172724929</c:v>
                </c:pt>
                <c:pt idx="3279">
                  <c:v>17.443929198933393</c:v>
                </c:pt>
                <c:pt idx="3280">
                  <c:v>16.594957305531697</c:v>
                </c:pt>
                <c:pt idx="3281">
                  <c:v>15.709713716776582</c:v>
                </c:pt>
                <c:pt idx="3282">
                  <c:v>14.784062595018332</c:v>
                </c:pt>
                <c:pt idx="3283">
                  <c:v>13.813327051275134</c:v>
                </c:pt>
                <c:pt idx="3284">
                  <c:v>12.792191553926768</c:v>
                </c:pt>
                <c:pt idx="3285">
                  <c:v>11.714581652616934</c:v>
                </c:pt>
                <c:pt idx="3286">
                  <c:v>10.573511684952756</c:v>
                </c:pt>
                <c:pt idx="3287">
                  <c:v>9.3609069191478298</c:v>
                </c:pt>
                <c:pt idx="3288">
                  <c:v>8.0673677168344824</c:v>
                </c:pt>
                <c:pt idx="3289">
                  <c:v>6.681882752972113</c:v>
                </c:pt>
                <c:pt idx="3290">
                  <c:v>5.191457144204441</c:v>
                </c:pt>
                <c:pt idx="3291">
                  <c:v>3.5806386407565545</c:v>
                </c:pt>
                <c:pt idx="3292">
                  <c:v>1.8308980185745818</c:v>
                </c:pt>
                <c:pt idx="3293">
                  <c:v>-8.0186271913503804E-2</c:v>
                </c:pt>
                <c:pt idx="3294">
                  <c:v>-2.1800157307681851</c:v>
                </c:pt>
                <c:pt idx="3295">
                  <c:v>-4.5024452476659764</c:v>
                </c:pt>
                <c:pt idx="3296">
                  <c:v>-7.0898134108775102</c:v>
                </c:pt>
                <c:pt idx="3297">
                  <c:v>-9.9957893146800512</c:v>
                </c:pt>
                <c:pt idx="3298">
                  <c:v>-13.289444834901474</c:v>
                </c:pt>
                <c:pt idx="3299">
                  <c:v>-17.06122539993062</c:v>
                </c:pt>
                <c:pt idx="3300">
                  <c:v>-21.43192198745713</c:v>
                </c:pt>
                <c:pt idx="3301">
                  <c:v>-26.56658340132735</c:v>
                </c:pt>
                <c:pt idx="3302">
                  <c:v>-32.696847153600558</c:v>
                </c:pt>
                <c:pt idx="3303">
                  <c:v>-40.158320100791677</c:v>
                </c:pt>
                <c:pt idx="3304">
                  <c:v>-49.456302572664121</c:v>
                </c:pt>
                <c:pt idx="3305">
                  <c:v>-61.388610183087209</c:v>
                </c:pt>
                <c:pt idx="3306">
                  <c:v>-77.293103653308293</c:v>
                </c:pt>
                <c:pt idx="3307">
                  <c:v>-99.597787406170482</c:v>
                </c:pt>
                <c:pt idx="3308">
                  <c:v>-133.2153450055564</c:v>
                </c:pt>
                <c:pt idx="3309">
                  <c:v>-189.81437061642617</c:v>
                </c:pt>
                <c:pt idx="3310">
                  <c:v>-305.51769243783372</c:v>
                </c:pt>
                <c:pt idx="3311">
                  <c:v>-675.4692376000919</c:v>
                </c:pt>
                <c:pt idx="3312">
                  <c:v>7048.0163807503286</c:v>
                </c:pt>
                <c:pt idx="3313">
                  <c:v>617.4270001505505</c:v>
                </c:pt>
                <c:pt idx="3314">
                  <c:v>336.2879942298419</c:v>
                </c:pt>
                <c:pt idx="3315">
                  <c:v>236.90862058861248</c:v>
                </c:pt>
                <c:pt idx="3316">
                  <c:v>186.0132600203649</c:v>
                </c:pt>
                <c:pt idx="3317">
                  <c:v>155.03327342252481</c:v>
                </c:pt>
                <c:pt idx="3318">
                  <c:v>134.16003320036839</c:v>
                </c:pt>
                <c:pt idx="3319">
                  <c:v>119.11757633929845</c:v>
                </c:pt>
                <c:pt idx="3320">
                  <c:v>107.74374081721396</c:v>
                </c:pt>
                <c:pt idx="3321">
                  <c:v>98.827624500348961</c:v>
                </c:pt>
                <c:pt idx="3322">
                  <c:v>91.638271934374046</c:v>
                </c:pt>
                <c:pt idx="3323">
                  <c:v>85.70830337139914</c:v>
                </c:pt>
                <c:pt idx="3324">
                  <c:v>80.724928334273145</c:v>
                </c:pt>
                <c:pt idx="3325">
                  <c:v>76.470897135832885</c:v>
                </c:pt>
                <c:pt idx="3326">
                  <c:v>72.790603820540042</c:v>
                </c:pt>
                <c:pt idx="3327">
                  <c:v>69.569656874252388</c:v>
                </c:pt>
                <c:pt idx="3328">
                  <c:v>66.722076929720316</c:v>
                </c:pt>
                <c:pt idx="3329">
                  <c:v>64.181979341335747</c:v>
                </c:pt>
                <c:pt idx="3330">
                  <c:v>61.898024288358819</c:v>
                </c:pt>
                <c:pt idx="3331">
                  <c:v>59.829602045539978</c:v>
                </c:pt>
                <c:pt idx="3332">
                  <c:v>57.944165767413061</c:v>
                </c:pt>
                <c:pt idx="3333">
                  <c:v>56.21531545255727</c:v>
                </c:pt>
                <c:pt idx="3334">
                  <c:v>54.621407707572608</c:v>
                </c:pt>
                <c:pt idx="3335">
                  <c:v>53.144524057345777</c:v>
                </c:pt>
                <c:pt idx="3336">
                  <c:v>51.769696328957757</c:v>
                </c:pt>
                <c:pt idx="3337">
                  <c:v>50.484318825988737</c:v>
                </c:pt>
                <c:pt idx="3338">
                  <c:v>49.277691070067405</c:v>
                </c:pt>
                <c:pt idx="3339">
                  <c:v>48.140669833878874</c:v>
                </c:pt>
                <c:pt idx="3340">
                  <c:v>47.065384421884886</c:v>
                </c:pt>
                <c:pt idx="3341">
                  <c:v>46.045022630303279</c:v>
                </c:pt>
                <c:pt idx="3342">
                  <c:v>45.073648537758338</c:v>
                </c:pt>
                <c:pt idx="3343">
                  <c:v>44.146062344944468</c:v>
                </c:pt>
                <c:pt idx="3344">
                  <c:v>43.257683326987404</c:v>
                </c:pt>
                <c:pt idx="3345">
                  <c:v>42.404452502392935</c:v>
                </c:pt>
                <c:pt idx="3346">
                  <c:v>41.582759506795426</c:v>
                </c:pt>
                <c:pt idx="3347">
                  <c:v>40.789369492635736</c:v>
                </c:pt>
                <c:pt idx="3348">
                  <c:v>40.021374111631772</c:v>
                </c:pt>
                <c:pt idx="3349">
                  <c:v>39.27614255103272</c:v>
                </c:pt>
                <c:pt idx="3350">
                  <c:v>38.551283751076873</c:v>
                </c:pt>
                <c:pt idx="3351">
                  <c:v>37.844613095542606</c:v>
                </c:pt>
                <c:pt idx="3352">
                  <c:v>37.154121206289922</c:v>
                </c:pt>
                <c:pt idx="3353">
                  <c:v>36.477954006572666</c:v>
                </c:pt>
                <c:pt idx="3354">
                  <c:v>35.814386763041725</c:v>
                </c:pt>
                <c:pt idx="3355">
                  <c:v>35.161807301229857</c:v>
                </c:pt>
                <c:pt idx="3356">
                  <c:v>34.518699615577006</c:v>
                </c:pt>
                <c:pt idx="3357">
                  <c:v>33.883626986003016</c:v>
                </c:pt>
                <c:pt idx="3358">
                  <c:v>33.255221566831423</c:v>
                </c:pt>
                <c:pt idx="3359">
                  <c:v>32.632170069552899</c:v>
                </c:pt>
                <c:pt idx="3360">
                  <c:v>32.013203159892875</c:v>
                </c:pt>
                <c:pt idx="3361">
                  <c:v>31.397085273317188</c:v>
                </c:pt>
                <c:pt idx="3362">
                  <c:v>30.782603817907862</c:v>
                </c:pt>
                <c:pt idx="3363">
                  <c:v>30.168560971308438</c:v>
                </c:pt>
                <c:pt idx="3364">
                  <c:v>29.553763697359802</c:v>
                </c:pt>
                <c:pt idx="3365">
                  <c:v>28.937014639397855</c:v>
                </c:pt>
                <c:pt idx="3366">
                  <c:v>28.317103770246916</c:v>
                </c:pt>
                <c:pt idx="3367">
                  <c:v>27.692796605283089</c:v>
                </c:pt>
                <c:pt idx="3368">
                  <c:v>27.06282807167748</c:v>
                </c:pt>
                <c:pt idx="3369">
                  <c:v>26.425888245323613</c:v>
                </c:pt>
                <c:pt idx="3370">
                  <c:v>25.780615226296959</c:v>
                </c:pt>
                <c:pt idx="3371">
                  <c:v>25.125578451985426</c:v>
                </c:pt>
                <c:pt idx="3372">
                  <c:v>24.459270988943935</c:v>
                </c:pt>
                <c:pt idx="3373">
                  <c:v>23.780091055348411</c:v>
                </c:pt>
                <c:pt idx="3374">
                  <c:v>23.086326223163759</c:v>
                </c:pt>
                <c:pt idx="3375">
                  <c:v>22.376137461124124</c:v>
                </c:pt>
                <c:pt idx="3376">
                  <c:v>21.647535557562435</c:v>
                </c:pt>
                <c:pt idx="3377">
                  <c:v>20.898357518830764</c:v>
                </c:pt>
                <c:pt idx="3378">
                  <c:v>20.126241313751926</c:v>
                </c:pt>
                <c:pt idx="3379">
                  <c:v>19.328589358185315</c:v>
                </c:pt>
                <c:pt idx="3380">
                  <c:v>18.502535983473944</c:v>
                </c:pt>
                <c:pt idx="3381">
                  <c:v>17.644898594162203</c:v>
                </c:pt>
                <c:pt idx="3382">
                  <c:v>16.752126359910825</c:v>
                </c:pt>
                <c:pt idx="3383">
                  <c:v>15.820240120941865</c:v>
                </c:pt>
                <c:pt idx="3384">
                  <c:v>14.844752996424834</c:v>
                </c:pt>
                <c:pt idx="3385">
                  <c:v>13.8205828327538</c:v>
                </c:pt>
                <c:pt idx="3386">
                  <c:v>12.741939678249514</c:v>
                </c:pt>
                <c:pt idx="3387">
                  <c:v>11.602192402258723</c:v>
                </c:pt>
                <c:pt idx="3388">
                  <c:v>10.393699510924948</c:v>
                </c:pt>
                <c:pt idx="3389">
                  <c:v>9.1076029957648714</c:v>
                </c:pt>
                <c:pt idx="3390">
                  <c:v>7.733568215704981</c:v>
                </c:pt>
                <c:pt idx="3391">
                  <c:v>6.2594510273356514</c:v>
                </c:pt>
                <c:pt idx="3392">
                  <c:v>4.6708813187757929</c:v>
                </c:pt>
                <c:pt idx="3393">
                  <c:v>2.9507158765888946</c:v>
                </c:pt>
                <c:pt idx="3394">
                  <c:v>1.0783249661091197</c:v>
                </c:pt>
                <c:pt idx="3395">
                  <c:v>-0.97135029056186029</c:v>
                </c:pt>
                <c:pt idx="3396">
                  <c:v>-3.2290600704097323</c:v>
                </c:pt>
                <c:pt idx="3397">
                  <c:v>-5.7329726403359</c:v>
                </c:pt>
                <c:pt idx="3398">
                  <c:v>-8.5310695145799826</c:v>
                </c:pt>
                <c:pt idx="3399">
                  <c:v>-11.684519567067269</c:v>
                </c:pt>
                <c:pt idx="3400">
                  <c:v>-15.272568621808771</c:v>
                </c:pt>
                <c:pt idx="3401">
                  <c:v>-19.399753064926944</c:v>
                </c:pt>
                <c:pt idx="3402">
                  <c:v>-24.206890789078329</c:v>
                </c:pt>
                <c:pt idx="3403">
                  <c:v>-29.888324026429956</c:v>
                </c:pt>
                <c:pt idx="3404">
                  <c:v>-36.720068600964403</c:v>
                </c:pt>
                <c:pt idx="3405">
                  <c:v>-45.107744399451448</c:v>
                </c:pt>
                <c:pt idx="3406">
                  <c:v>-55.672825064579776</c:v>
                </c:pt>
                <c:pt idx="3407">
                  <c:v>-69.418303562212515</c:v>
                </c:pt>
                <c:pt idx="3408">
                  <c:v>-88.074562803777042</c:v>
                </c:pt>
                <c:pt idx="3409">
                  <c:v>-114.90493352439259</c:v>
                </c:pt>
                <c:pt idx="3410">
                  <c:v>-156.88625402944226</c:v>
                </c:pt>
                <c:pt idx="3411">
                  <c:v>-232.09160835594153</c:v>
                </c:pt>
                <c:pt idx="3412">
                  <c:v>-406.31169997014223</c:v>
                </c:pt>
                <c:pt idx="3413">
                  <c:v>-1256.3359491871836</c:v>
                </c:pt>
                <c:pt idx="3414">
                  <c:v>1398.0362016552644</c:v>
                </c:pt>
                <c:pt idx="3415">
                  <c:v>477.23303101642563</c:v>
                </c:pt>
                <c:pt idx="3416">
                  <c:v>297.35499923339773</c:v>
                </c:pt>
                <c:pt idx="3417">
                  <c:v>220.59029133920109</c:v>
                </c:pt>
                <c:pt idx="3418">
                  <c:v>177.96653153561078</c:v>
                </c:pt>
                <c:pt idx="3419">
                  <c:v>150.81016893648837</c:v>
                </c:pt>
                <c:pt idx="3420">
                  <c:v>131.96557517039383</c:v>
                </c:pt>
                <c:pt idx="3421">
                  <c:v>118.10106448353501</c:v>
                </c:pt>
                <c:pt idx="3422">
                  <c:v>107.45553125397338</c:v>
                </c:pt>
                <c:pt idx="3423">
                  <c:v>99.010527925245995</c:v>
                </c:pt>
                <c:pt idx="3424">
                  <c:v>92.136101002849045</c:v>
                </c:pt>
                <c:pt idx="3425">
                  <c:v>86.421671091496748</c:v>
                </c:pt>
                <c:pt idx="3426">
                  <c:v>81.588167656174519</c:v>
                </c:pt>
                <c:pt idx="3427">
                  <c:v>77.439274165071808</c:v>
                </c:pt>
                <c:pt idx="3428">
                  <c:v>73.832853249014008</c:v>
                </c:pt>
                <c:pt idx="3429">
                  <c:v>70.663462856668076</c:v>
                </c:pt>
                <c:pt idx="3430">
                  <c:v>67.851214387285623</c:v>
                </c:pt>
                <c:pt idx="3431">
                  <c:v>65.334471165988262</c:v>
                </c:pt>
                <c:pt idx="3432">
                  <c:v>63.064911164277881</c:v>
                </c:pt>
                <c:pt idx="3433">
                  <c:v>61.004104209190459</c:v>
                </c:pt>
                <c:pt idx="3434">
                  <c:v>59.121100090941191</c:v>
                </c:pt>
                <c:pt idx="3435">
                  <c:v>57.390684982003606</c:v>
                </c:pt>
                <c:pt idx="3436">
                  <c:v>55.792108557630129</c:v>
                </c:pt>
                <c:pt idx="3437">
                  <c:v>54.308125864300415</c:v>
                </c:pt>
                <c:pt idx="3438">
                  <c:v>52.924285932614843</c:v>
                </c:pt>
                <c:pt idx="3439">
                  <c:v>51.628379311036539</c:v>
                </c:pt>
                <c:pt idx="3440">
                  <c:v>50.410016041406955</c:v>
                </c:pt>
                <c:pt idx="3441">
                  <c:v>49.260290173044631</c:v>
                </c:pt>
                <c:pt idx="3442">
                  <c:v>48.171518310297749</c:v>
                </c:pt>
                <c:pt idx="3443">
                  <c:v>47.137033875040252</c:v>
                </c:pt>
                <c:pt idx="3444">
                  <c:v>46.151014548624161</c:v>
                </c:pt>
                <c:pt idx="3445">
                  <c:v>45.208349252773502</c:v>
                </c:pt>
                <c:pt idx="3446">
                  <c:v>44.304525134531531</c:v>
                </c:pt>
                <c:pt idx="3447">
                  <c:v>43.435536914982279</c:v>
                </c:pt>
                <c:pt idx="3448">
                  <c:v>42.597811323627823</c:v>
                </c:pt>
                <c:pt idx="3449">
                  <c:v>41.788144058112877</c:v>
                </c:pt>
                <c:pt idx="3450">
                  <c:v>41.003646354317766</c:v>
                </c:pt>
                <c:pt idx="3451">
                  <c:v>40.241700727901872</c:v>
                </c:pt>
                <c:pt idx="3452">
                  <c:v>39.499921435479571</c:v>
                </c:pt>
                <c:pt idx="3453">
                  <c:v>38.776126608122858</c:v>
                </c:pt>
                <c:pt idx="3454">
                  <c:v>38.068304284984663</c:v>
                </c:pt>
                <c:pt idx="3455">
                  <c:v>37.374593127423147</c:v>
                </c:pt>
                <c:pt idx="3456">
                  <c:v>36.693258511290075</c:v>
                </c:pt>
                <c:pt idx="3457">
                  <c:v>36.022675840171871</c:v>
                </c:pt>
                <c:pt idx="3458">
                  <c:v>35.361310741843212</c:v>
                </c:pt>
                <c:pt idx="3459">
                  <c:v>34.707708873829056</c:v>
                </c:pt>
                <c:pt idx="3460">
                  <c:v>34.060481003534939</c:v>
                </c:pt>
                <c:pt idx="3461">
                  <c:v>33.418287793701708</c:v>
                </c:pt>
                <c:pt idx="3462">
                  <c:v>32.779833351420571</c:v>
                </c:pt>
                <c:pt idx="3463">
                  <c:v>32.14385150978476</c:v>
                </c:pt>
                <c:pt idx="3464">
                  <c:v>31.509097232746779</c:v>
                </c:pt>
                <c:pt idx="3465">
                  <c:v>30.874335503752803</c:v>
                </c:pt>
                <c:pt idx="3466">
                  <c:v>30.238334587743477</c:v>
                </c:pt>
                <c:pt idx="3467">
                  <c:v>29.599852661177056</c:v>
                </c:pt>
                <c:pt idx="3468">
                  <c:v>28.957631839073244</c:v>
                </c:pt>
                <c:pt idx="3469">
                  <c:v>28.31038520740324</c:v>
                </c:pt>
                <c:pt idx="3470">
                  <c:v>27.656789599562394</c:v>
                </c:pt>
                <c:pt idx="3471">
                  <c:v>26.995473896921297</c:v>
                </c:pt>
                <c:pt idx="3472">
                  <c:v>26.325003904598127</c:v>
                </c:pt>
                <c:pt idx="3473">
                  <c:v>25.64387405821132</c:v>
                </c:pt>
                <c:pt idx="3474">
                  <c:v>24.950492440606229</c:v>
                </c:pt>
                <c:pt idx="3475">
                  <c:v>24.243162534313576</c:v>
                </c:pt>
                <c:pt idx="3476">
                  <c:v>23.520066504866925</c:v>
                </c:pt>
                <c:pt idx="3477">
                  <c:v>22.779249440938827</c:v>
                </c:pt>
                <c:pt idx="3478">
                  <c:v>22.018589000616711</c:v>
                </c:pt>
                <c:pt idx="3479">
                  <c:v>21.235775997381186</c:v>
                </c:pt>
                <c:pt idx="3480">
                  <c:v>20.428280656333538</c:v>
                </c:pt>
                <c:pt idx="3481">
                  <c:v>19.593319284697124</c:v>
                </c:pt>
                <c:pt idx="3482">
                  <c:v>18.727810242422418</c:v>
                </c:pt>
                <c:pt idx="3483">
                  <c:v>17.828326362208593</c:v>
                </c:pt>
                <c:pt idx="3484">
                  <c:v>16.891038350550318</c:v>
                </c:pt>
                <c:pt idx="3485">
                  <c:v>15.911641853321221</c:v>
                </c:pt>
                <c:pt idx="3486">
                  <c:v>14.885278529965435</c:v>
                </c:pt>
                <c:pt idx="3487">
                  <c:v>13.806429249452096</c:v>
                </c:pt>
                <c:pt idx="3488">
                  <c:v>12.668796141148658</c:v>
                </c:pt>
                <c:pt idx="3489">
                  <c:v>11.465148691401843</c:v>
                </c:pt>
                <c:pt idx="3490">
                  <c:v>10.187133313148431</c:v>
                </c:pt>
                <c:pt idx="3491">
                  <c:v>8.8250452828635577</c:v>
                </c:pt>
                <c:pt idx="3492">
                  <c:v>7.36752993843269</c:v>
                </c:pt>
                <c:pt idx="3493">
                  <c:v>5.8012099582161332</c:v>
                </c:pt>
                <c:pt idx="3494">
                  <c:v>4.1102032631095282</c:v>
                </c:pt>
                <c:pt idx="3495">
                  <c:v>2.275500148266616</c:v>
                </c:pt>
                <c:pt idx="3496">
                  <c:v>0.27414607753861381</c:v>
                </c:pt>
                <c:pt idx="3497">
                  <c:v>-1.9218522497217565</c:v>
                </c:pt>
                <c:pt idx="3498">
                  <c:v>-4.3469973910684363</c:v>
                </c:pt>
                <c:pt idx="3499">
                  <c:v>-7.0443199875355189</c:v>
                </c:pt>
                <c:pt idx="3500">
                  <c:v>-10.068207250152721</c:v>
                </c:pt>
                <c:pt idx="3501">
                  <c:v>-13.488414332856827</c:v>
                </c:pt>
                <c:pt idx="3502">
                  <c:v>-17.395927127889895</c:v>
                </c:pt>
                <c:pt idx="3503">
                  <c:v>-21.911725380902862</c:v>
                </c:pt>
                <c:pt idx="3504">
                  <c:v>-27.200264850328821</c:v>
                </c:pt>
                <c:pt idx="3505">
                  <c:v>-33.490947796908046</c:v>
                </c:pt>
                <c:pt idx="3506">
                  <c:v>-41.113745589207809</c:v>
                </c:pt>
                <c:pt idx="3507">
                  <c:v>-50.561094381583246</c:v>
                </c:pt>
                <c:pt idx="3508">
                  <c:v>-62.601977096824371</c:v>
                </c:pt>
                <c:pt idx="3509">
                  <c:v>-78.507806614872109</c:v>
                </c:pt>
                <c:pt idx="3510">
                  <c:v>-100.54296359447346</c:v>
                </c:pt>
                <c:pt idx="3511">
                  <c:v>-133.16943554686017</c:v>
                </c:pt>
                <c:pt idx="3512">
                  <c:v>-186.56709265838165</c:v>
                </c:pt>
                <c:pt idx="3513">
                  <c:v>-290.11060713925201</c:v>
                </c:pt>
                <c:pt idx="3514">
                  <c:v>-577.95619741195378</c:v>
                </c:pt>
                <c:pt idx="3515">
                  <c:v>-5605.8438045771591</c:v>
                </c:pt>
                <c:pt idx="3516">
                  <c:v>810.56041806675444</c:v>
                </c:pt>
                <c:pt idx="3517">
                  <c:v>395.82148841270543</c:v>
                </c:pt>
                <c:pt idx="3518">
                  <c:v>269.08683689243094</c:v>
                </c:pt>
                <c:pt idx="3519">
                  <c:v>207.59407645939899</c:v>
                </c:pt>
                <c:pt idx="3520">
                  <c:v>171.22395538321925</c:v>
                </c:pt>
                <c:pt idx="3521">
                  <c:v>147.15551125391931</c:v>
                </c:pt>
                <c:pt idx="3522">
                  <c:v>130.02325135093179</c:v>
                </c:pt>
                <c:pt idx="3523">
                  <c:v>117.18570854427801</c:v>
                </c:pt>
                <c:pt idx="3524">
                  <c:v>107.19141717370731</c:v>
                </c:pt>
                <c:pt idx="3525">
                  <c:v>99.176590156904325</c:v>
                </c:pt>
                <c:pt idx="3526">
                  <c:v>92.595008153806361</c:v>
                </c:pt>
                <c:pt idx="3527">
                  <c:v>87.084354384052574</c:v>
                </c:pt>
                <c:pt idx="3528">
                  <c:v>82.394827564822663</c:v>
                </c:pt>
                <c:pt idx="3529">
                  <c:v>78.348576527342161</c:v>
                </c:pt>
                <c:pt idx="3530">
                  <c:v>74.815541752972365</c:v>
                </c:pt>
                <c:pt idx="3531">
                  <c:v>71.698401388749772</c:v>
                </c:pt>
                <c:pt idx="3532">
                  <c:v>68.922866888371999</c:v>
                </c:pt>
                <c:pt idx="3533">
                  <c:v>66.431246266641139</c:v>
                </c:pt>
                <c:pt idx="3534">
                  <c:v>64.17804474382946</c:v>
                </c:pt>
                <c:pt idx="3535">
                  <c:v>62.126896379419691</c:v>
                </c:pt>
                <c:pt idx="3536">
                  <c:v>60.248378442482156</c:v>
                </c:pt>
                <c:pt idx="3537">
                  <c:v>58.518416419270167</c:v>
                </c:pt>
                <c:pt idx="3538">
                  <c:v>56.917126546753295</c:v>
                </c:pt>
                <c:pt idx="3539">
                  <c:v>55.42792241022341</c:v>
                </c:pt>
                <c:pt idx="3540">
                  <c:v>54.036861452157112</c:v>
                </c:pt>
                <c:pt idx="3541">
                  <c:v>52.732132982244671</c:v>
                </c:pt>
                <c:pt idx="3542">
                  <c:v>51.503649939565499</c:v>
                </c:pt>
                <c:pt idx="3543">
                  <c:v>50.342750488704922</c:v>
                </c:pt>
                <c:pt idx="3544">
                  <c:v>49.241942580641641</c:v>
                </c:pt>
                <c:pt idx="3545">
                  <c:v>48.194706948066901</c:v>
                </c:pt>
                <c:pt idx="3546">
                  <c:v>47.195339058004855</c:v>
                </c:pt>
                <c:pt idx="3547">
                  <c:v>46.238822399436692</c:v>
                </c:pt>
                <c:pt idx="3548">
                  <c:v>45.320714816223017</c:v>
                </c:pt>
                <c:pt idx="3549">
                  <c:v>44.43706900916191</c:v>
                </c:pt>
                <c:pt idx="3550">
                  <c:v>43.584352387253205</c:v>
                </c:pt>
                <c:pt idx="3551">
                  <c:v>42.75939477902719</c:v>
                </c:pt>
                <c:pt idx="3552">
                  <c:v>41.959331497918242</c:v>
                </c:pt>
                <c:pt idx="3553">
                  <c:v>41.181558551088614</c:v>
                </c:pt>
                <c:pt idx="3554">
                  <c:v>40.423702948807453</c:v>
                </c:pt>
                <c:pt idx="3555">
                  <c:v>39.683582939634995</c:v>
                </c:pt>
                <c:pt idx="3556">
                  <c:v>38.959187699308998</c:v>
                </c:pt>
                <c:pt idx="3557">
                  <c:v>38.248650934426784</c:v>
                </c:pt>
                <c:pt idx="3558">
                  <c:v>37.550231349944319</c:v>
                </c:pt>
                <c:pt idx="3559">
                  <c:v>36.862290050418508</c:v>
                </c:pt>
                <c:pt idx="3560">
                  <c:v>36.18327999876152</c:v>
                </c:pt>
                <c:pt idx="3561">
                  <c:v>35.511726949751164</c:v>
                </c:pt>
                <c:pt idx="3562">
                  <c:v>34.846220977234132</c:v>
                </c:pt>
                <c:pt idx="3563">
                  <c:v>34.185402063435632</c:v>
                </c:pt>
                <c:pt idx="3564">
                  <c:v>33.527944153468411</c:v>
                </c:pt>
                <c:pt idx="3565">
                  <c:v>32.872550634505984</c:v>
                </c:pt>
                <c:pt idx="3566">
                  <c:v>32.217946411781192</c:v>
                </c:pt>
                <c:pt idx="3567">
                  <c:v>31.562858497601209</c:v>
                </c:pt>
                <c:pt idx="3568">
                  <c:v>30.906013822066626</c:v>
                </c:pt>
                <c:pt idx="3569">
                  <c:v>30.246126032218086</c:v>
                </c:pt>
                <c:pt idx="3570">
                  <c:v>29.581890777305453</c:v>
                </c:pt>
                <c:pt idx="3571">
                  <c:v>28.911966218099337</c:v>
                </c:pt>
                <c:pt idx="3572">
                  <c:v>28.234971354861134</c:v>
                </c:pt>
                <c:pt idx="3573">
                  <c:v>27.549467509802994</c:v>
                </c:pt>
                <c:pt idx="3574">
                  <c:v>26.85395100018874</c:v>
                </c:pt>
                <c:pt idx="3575">
                  <c:v>26.14683729314569</c:v>
                </c:pt>
                <c:pt idx="3576">
                  <c:v>25.426443511033241</c:v>
                </c:pt>
                <c:pt idx="3577">
                  <c:v>24.690976822387363</c:v>
                </c:pt>
                <c:pt idx="3578">
                  <c:v>23.938508627491935</c:v>
                </c:pt>
                <c:pt idx="3579">
                  <c:v>23.166961804582815</c:v>
                </c:pt>
                <c:pt idx="3580">
                  <c:v>22.37407812143584</c:v>
                </c:pt>
                <c:pt idx="3581">
                  <c:v>21.557391338459002</c:v>
                </c:pt>
                <c:pt idx="3582">
                  <c:v>20.714197789105139</c:v>
                </c:pt>
                <c:pt idx="3583">
                  <c:v>19.841513926406584</c:v>
                </c:pt>
                <c:pt idx="3584">
                  <c:v>18.936030566863373</c:v>
                </c:pt>
                <c:pt idx="3585">
                  <c:v>17.994063899599386</c:v>
                </c:pt>
                <c:pt idx="3586">
                  <c:v>17.011483113715066</c:v>
                </c:pt>
                <c:pt idx="3587">
                  <c:v>15.983642551905175</c:v>
                </c:pt>
                <c:pt idx="3588">
                  <c:v>14.905282641233608</c:v>
                </c:pt>
                <c:pt idx="3589">
                  <c:v>13.770419100018305</c:v>
                </c:pt>
                <c:pt idx="3590">
                  <c:v>12.572204972939954</c:v>
                </c:pt>
                <c:pt idx="3591">
                  <c:v>11.30276314778898</c:v>
                </c:pt>
                <c:pt idx="3592">
                  <c:v>9.952974470569826</c:v>
                </c:pt>
                <c:pt idx="3593">
                  <c:v>8.5122111323221041</c:v>
                </c:pt>
                <c:pt idx="3594">
                  <c:v>6.9680068465564027</c:v>
                </c:pt>
                <c:pt idx="3595">
                  <c:v>5.3056331044486749</c:v>
                </c:pt>
                <c:pt idx="3596">
                  <c:v>3.5075498534685652</c:v>
                </c:pt>
                <c:pt idx="3597">
                  <c:v>1.5526892738813336</c:v>
                </c:pt>
                <c:pt idx="3598">
                  <c:v>-0.58448639174962735</c:v>
                </c:pt>
                <c:pt idx="3599">
                  <c:v>-2.9352404457851216</c:v>
                </c:pt>
                <c:pt idx="3600">
                  <c:v>-5.5382882791466246</c:v>
                </c:pt>
                <c:pt idx="3601">
                  <c:v>-8.4421563953580829</c:v>
                </c:pt>
                <c:pt idx="3602">
                  <c:v>-11.708517322218585</c:v>
                </c:pt>
                <c:pt idx="3603">
                  <c:v>-15.416972788445072</c:v>
                </c:pt>
                <c:pt idx="3604">
                  <c:v>-19.672123696190919</c:v>
                </c:pt>
                <c:pt idx="3605">
                  <c:v>-24.614198003293819</c:v>
                </c:pt>
                <c:pt idx="3606">
                  <c:v>-30.435672386896456</c:v>
                </c:pt>
                <c:pt idx="3607">
                  <c:v>-37.408126439298442</c:v>
                </c:pt>
                <c:pt idx="3608">
                  <c:v>-45.927565155872081</c:v>
                </c:pt>
                <c:pt idx="3609">
                  <c:v>-56.594926606215679</c:v>
                </c:pt>
                <c:pt idx="3610">
                  <c:v>-70.368360182443439</c:v>
                </c:pt>
                <c:pt idx="3611">
                  <c:v>-88.875115470932528</c:v>
                </c:pt>
                <c:pt idx="3612">
                  <c:v>-115.11911692739778</c:v>
                </c:pt>
                <c:pt idx="3613">
                  <c:v>-155.32749617902604</c:v>
                </c:pt>
                <c:pt idx="3614">
                  <c:v>-224.85890345531803</c:v>
                </c:pt>
                <c:pt idx="3615">
                  <c:v>-374.62965993255193</c:v>
                </c:pt>
                <c:pt idx="3616">
                  <c:v>-935.41807671359186</c:v>
                </c:pt>
                <c:pt idx="3617">
                  <c:v>2621.6163385365894</c:v>
                </c:pt>
                <c:pt idx="3618">
                  <c:v>586.66394770930583</c:v>
                </c:pt>
                <c:pt idx="3619">
                  <c:v>342.6427838202556</c:v>
                </c:pt>
                <c:pt idx="3620">
                  <c:v>247.63454790339142</c:v>
                </c:pt>
                <c:pt idx="3621">
                  <c:v>197.00158550700354</c:v>
                </c:pt>
                <c:pt idx="3622">
                  <c:v>165.49336027641201</c:v>
                </c:pt>
                <c:pt idx="3623">
                  <c:v>143.96224537675116</c:v>
                </c:pt>
                <c:pt idx="3624">
                  <c:v>128.29211177403215</c:v>
                </c:pt>
                <c:pt idx="3625">
                  <c:v>116.35709237477963</c:v>
                </c:pt>
                <c:pt idx="3626">
                  <c:v>106.94836744586951</c:v>
                </c:pt>
                <c:pt idx="3627">
                  <c:v>99.327791528956297</c:v>
                </c:pt>
                <c:pt idx="3628">
                  <c:v>93.019115399182425</c:v>
                </c:pt>
                <c:pt idx="3629">
                  <c:v>87.701295286407941</c:v>
                </c:pt>
                <c:pt idx="3630">
                  <c:v>83.150004469771744</c:v>
                </c:pt>
                <c:pt idx="3631">
                  <c:v>79.203762513803994</c:v>
                </c:pt>
                <c:pt idx="3632">
                  <c:v>75.743347770603947</c:v>
                </c:pt>
                <c:pt idx="3633">
                  <c:v>72.678820641103741</c:v>
                </c:pt>
                <c:pt idx="3634">
                  <c:v>69.941044160475826</c:v>
                </c:pt>
                <c:pt idx="3635">
                  <c:v>67.475982431399046</c:v>
                </c:pt>
                <c:pt idx="3636">
                  <c:v>65.240797194799924</c:v>
                </c:pt>
                <c:pt idx="3637">
                  <c:v>63.201071900535851</c:v>
                </c:pt>
                <c:pt idx="3638">
                  <c:v>61.328834242115647</c:v>
                </c:pt>
                <c:pt idx="3639">
                  <c:v>59.60111319794359</c:v>
                </c:pt>
                <c:pt idx="3640">
                  <c:v>57.998852745822958</c:v>
                </c:pt>
                <c:pt idx="3641">
                  <c:v>56.506114879006851</c:v>
                </c:pt>
                <c:pt idx="3642">
                  <c:v>55.10945616477921</c:v>
                </c:pt>
                <c:pt idx="3643">
                  <c:v>53.797455606341963</c:v>
                </c:pt>
                <c:pt idx="3644">
                  <c:v>52.560332537069165</c:v>
                </c:pt>
                <c:pt idx="3645">
                  <c:v>51.38966886281947</c:v>
                </c:pt>
                <c:pt idx="3646">
                  <c:v>50.278159447659064</c:v>
                </c:pt>
                <c:pt idx="3647">
                  <c:v>49.219439628919524</c:v>
                </c:pt>
                <c:pt idx="3648">
                  <c:v>48.207928099679563</c:v>
                </c:pt>
                <c:pt idx="3649">
                  <c:v>47.23870114563443</c:v>
                </c:pt>
                <c:pt idx="3650">
                  <c:v>46.307394652110673</c:v>
                </c:pt>
                <c:pt idx="3651">
                  <c:v>45.410119160036366</c:v>
                </c:pt>
                <c:pt idx="3652">
                  <c:v>44.543388990058837</c:v>
                </c:pt>
                <c:pt idx="3653">
                  <c:v>43.704069400282869</c:v>
                </c:pt>
                <c:pt idx="3654">
                  <c:v>42.889319180564662</c:v>
                </c:pt>
                <c:pt idx="3655">
                  <c:v>42.096553000116799</c:v>
                </c:pt>
                <c:pt idx="3656">
                  <c:v>41.323410866441733</c:v>
                </c:pt>
                <c:pt idx="3657">
                  <c:v>40.567719303338137</c:v>
                </c:pt>
                <c:pt idx="3658">
                  <c:v>39.827467297521068</c:v>
                </c:pt>
                <c:pt idx="3659">
                  <c:v>39.100785485098569</c:v>
                </c:pt>
                <c:pt idx="3660">
                  <c:v>38.385925463281936</c:v>
                </c:pt>
                <c:pt idx="3661">
                  <c:v>37.681236245566851</c:v>
                </c:pt>
                <c:pt idx="3662">
                  <c:v>36.985160620089921</c:v>
                </c:pt>
                <c:pt idx="3663">
                  <c:v>36.29620466474212</c:v>
                </c:pt>
                <c:pt idx="3664">
                  <c:v>35.612940674792355</c:v>
                </c:pt>
                <c:pt idx="3665">
                  <c:v>34.933980163340131</c:v>
                </c:pt>
                <c:pt idx="3666">
                  <c:v>34.257975912458292</c:v>
                </c:pt>
                <c:pt idx="3667">
                  <c:v>33.583600090635521</c:v>
                </c:pt>
                <c:pt idx="3668">
                  <c:v>32.909540763259443</c:v>
                </c:pt>
                <c:pt idx="3669">
                  <c:v>32.234492191061541</c:v>
                </c:pt>
                <c:pt idx="3670">
                  <c:v>31.55714122122809</c:v>
                </c:pt>
                <c:pt idx="3671">
                  <c:v>30.876153395948158</c:v>
                </c:pt>
                <c:pt idx="3672">
                  <c:v>30.19017467309056</c:v>
                </c:pt>
                <c:pt idx="3673">
                  <c:v>29.497811577948131</c:v>
                </c:pt>
                <c:pt idx="3674">
                  <c:v>28.797619807185381</c:v>
                </c:pt>
                <c:pt idx="3675">
                  <c:v>28.088096106421702</c:v>
                </c:pt>
                <c:pt idx="3676">
                  <c:v>27.367659495172397</c:v>
                </c:pt>
                <c:pt idx="3677">
                  <c:v>26.634643550175664</c:v>
                </c:pt>
                <c:pt idx="3678">
                  <c:v>25.887274580588226</c:v>
                </c:pt>
                <c:pt idx="3679">
                  <c:v>25.123657606641814</c:v>
                </c:pt>
                <c:pt idx="3680">
                  <c:v>24.341749848332412</c:v>
                </c:pt>
                <c:pt idx="3681">
                  <c:v>23.539345912393955</c:v>
                </c:pt>
                <c:pt idx="3682">
                  <c:v>22.714040230242745</c:v>
                </c:pt>
                <c:pt idx="3683">
                  <c:v>21.863207774758514</c:v>
                </c:pt>
                <c:pt idx="3684">
                  <c:v>20.983956819850182</c:v>
                </c:pt>
                <c:pt idx="3685">
                  <c:v>20.073093889357871</c:v>
                </c:pt>
                <c:pt idx="3686">
                  <c:v>19.127071923421699</c:v>
                </c:pt>
                <c:pt idx="3687">
                  <c:v>18.141927108091679</c:v>
                </c:pt>
                <c:pt idx="3688">
                  <c:v>17.113217885410609</c:v>
                </c:pt>
                <c:pt idx="3689">
                  <c:v>16.035929251461319</c:v>
                </c:pt>
                <c:pt idx="3690">
                  <c:v>14.904366851833995</c:v>
                </c:pt>
                <c:pt idx="3691">
                  <c:v>13.71205546622139</c:v>
                </c:pt>
                <c:pt idx="3692">
                  <c:v>12.451557187365522</c:v>
                </c:pt>
                <c:pt idx="3693">
                  <c:v>11.114289447929181</c:v>
                </c:pt>
                <c:pt idx="3694">
                  <c:v>9.6903089384766385</c:v>
                </c:pt>
                <c:pt idx="3695">
                  <c:v>8.167985406419751</c:v>
                </c:pt>
                <c:pt idx="3696">
                  <c:v>6.5336404661131455</c:v>
                </c:pt>
                <c:pt idx="3697">
                  <c:v>4.7710600049056016</c:v>
                </c:pt>
                <c:pt idx="3698">
                  <c:v>2.8608887372441503</c:v>
                </c:pt>
                <c:pt idx="3699">
                  <c:v>0.77977178823830429</c:v>
                </c:pt>
                <c:pt idx="3700">
                  <c:v>-1.5006870660669001</c:v>
                </c:pt>
                <c:pt idx="3701">
                  <c:v>-4.0154124654842205</c:v>
                </c:pt>
                <c:pt idx="3702">
                  <c:v>-6.8078584233500008</c:v>
                </c:pt>
                <c:pt idx="3703">
                  <c:v>-9.9327614609744401</c:v>
                </c:pt>
                <c:pt idx="3704">
                  <c:v>-13.460115286452496</c:v>
                </c:pt>
                <c:pt idx="3705">
                  <c:v>-17.480863255073732</c:v>
                </c:pt>
                <c:pt idx="3706">
                  <c:v>-22.115423365680684</c:v>
                </c:pt>
                <c:pt idx="3707">
                  <c:v>-27.526642972074111</c:v>
                </c:pt>
                <c:pt idx="3708">
                  <c:v>-33.940391232144698</c:v>
                </c:pt>
                <c:pt idx="3709">
                  <c:v>-41.679270576659846</c:v>
                </c:pt>
                <c:pt idx="3710">
                  <c:v>-51.22066064638333</c:v>
                </c:pt>
                <c:pt idx="3711">
                  <c:v>-63.30228352924545</c:v>
                </c:pt>
                <c:pt idx="3712">
                  <c:v>-79.127632764111539</c:v>
                </c:pt>
                <c:pt idx="3713">
                  <c:v>-100.80264406279238</c:v>
                </c:pt>
                <c:pt idx="3714">
                  <c:v>-132.37678253876913</c:v>
                </c:pt>
                <c:pt idx="3715">
                  <c:v>-182.75757420956444</c:v>
                </c:pt>
                <c:pt idx="3716">
                  <c:v>-276.11749879891664</c:v>
                </c:pt>
                <c:pt idx="3717">
                  <c:v>-509.10441408262369</c:v>
                </c:pt>
                <c:pt idx="3718">
                  <c:v>-2135.4724241075742</c:v>
                </c:pt>
                <c:pt idx="3719">
                  <c:v>1122.2269544143367</c:v>
                </c:pt>
                <c:pt idx="3720">
                  <c:v>468.61813934416529</c:v>
                </c:pt>
                <c:pt idx="3721">
                  <c:v>305.19050914452606</c:v>
                </c:pt>
                <c:pt idx="3722">
                  <c:v>230.80241695896495</c:v>
                </c:pt>
                <c:pt idx="3723">
                  <c:v>188.20437152067427</c:v>
                </c:pt>
                <c:pt idx="3724">
                  <c:v>160.56376753699072</c:v>
                </c:pt>
                <c:pt idx="3725">
                  <c:v>141.14862702291359</c:v>
                </c:pt>
                <c:pt idx="3726">
                  <c:v>126.73964542375562</c:v>
                </c:pt>
                <c:pt idx="3727">
                  <c:v>115.60340982048407</c:v>
                </c:pt>
                <c:pt idx="3728">
                  <c:v>106.72382466667618</c:v>
                </c:pt>
                <c:pt idx="3729">
                  <c:v>99.465806156237136</c:v>
                </c:pt>
                <c:pt idx="3730">
                  <c:v>93.411993643168287</c:v>
                </c:pt>
                <c:pt idx="3731">
                  <c:v>88.276803994548231</c:v>
                </c:pt>
                <c:pt idx="3732">
                  <c:v>83.85820711358619</c:v>
                </c:pt>
                <c:pt idx="3733">
                  <c:v>80.009250597562641</c:v>
                </c:pt>
                <c:pt idx="3734">
                  <c:v>76.620471264533009</c:v>
                </c:pt>
                <c:pt idx="3735">
                  <c:v>73.608645538091466</c:v>
                </c:pt>
                <c:pt idx="3736">
                  <c:v>70.90938151821473</c:v>
                </c:pt>
                <c:pt idx="3737">
                  <c:v>68.472042594990484</c:v>
                </c:pt>
                <c:pt idx="3738">
                  <c:v>66.256259874901517</c:v>
                </c:pt>
                <c:pt idx="3739">
                  <c:v>64.229473251355088</c:v>
                </c:pt>
                <c:pt idx="3740">
                  <c:v>62.365085708340331</c:v>
                </c:pt>
                <c:pt idx="3741">
                  <c:v>60.641184743708806</c:v>
                </c:pt>
                <c:pt idx="3742">
                  <c:v>59.039514081473797</c:v>
                </c:pt>
                <c:pt idx="3743">
                  <c:v>57.544761312060686</c:v>
                </c:pt>
                <c:pt idx="3744">
                  <c:v>56.143979321410512</c:v>
                </c:pt>
                <c:pt idx="3745">
                  <c:v>54.826116521777458</c:v>
                </c:pt>
                <c:pt idx="3746">
                  <c:v>53.581713168031811</c:v>
                </c:pt>
                <c:pt idx="3747">
                  <c:v>52.402571818626086</c:v>
                </c:pt>
                <c:pt idx="3748">
                  <c:v>51.281597887781757</c:v>
                </c:pt>
                <c:pt idx="3749">
                  <c:v>50.212567545822694</c:v>
                </c:pt>
                <c:pt idx="3750">
                  <c:v>49.190032010474177</c:v>
                </c:pt>
                <c:pt idx="3751">
                  <c:v>48.209156819492115</c:v>
                </c:pt>
                <c:pt idx="3752">
                  <c:v>47.265659386100786</c:v>
                </c:pt>
                <c:pt idx="3753">
                  <c:v>46.355714617602843</c:v>
                </c:pt>
                <c:pt idx="3754">
                  <c:v>45.475883887059645</c:v>
                </c:pt>
                <c:pt idx="3755">
                  <c:v>44.623070457364747</c:v>
                </c:pt>
                <c:pt idx="3756">
                  <c:v>43.794456340107317</c:v>
                </c:pt>
                <c:pt idx="3757">
                  <c:v>42.987488612179511</c:v>
                </c:pt>
                <c:pt idx="3758">
                  <c:v>42.199809345731438</c:v>
                </c:pt>
                <c:pt idx="3759">
                  <c:v>41.429256603977329</c:v>
                </c:pt>
                <c:pt idx="3760">
                  <c:v>40.673822962884174</c:v>
                </c:pt>
                <c:pt idx="3761">
                  <c:v>39.931639197602706</c:v>
                </c:pt>
                <c:pt idx="3762">
                  <c:v>39.200945458890139</c:v>
                </c:pt>
                <c:pt idx="3763">
                  <c:v>38.480086103828256</c:v>
                </c:pt>
                <c:pt idx="3764">
                  <c:v>37.767493337043071</c:v>
                </c:pt>
                <c:pt idx="3765">
                  <c:v>37.061653123389775</c:v>
                </c:pt>
                <c:pt idx="3766">
                  <c:v>36.36111283483163</c:v>
                </c:pt>
                <c:pt idx="3767">
                  <c:v>35.664472715516716</c:v>
                </c:pt>
                <c:pt idx="3768">
                  <c:v>34.970350182445635</c:v>
                </c:pt>
                <c:pt idx="3769">
                  <c:v>34.277391705479324</c:v>
                </c:pt>
                <c:pt idx="3770">
                  <c:v>33.584255052236756</c:v>
                </c:pt>
                <c:pt idx="3771">
                  <c:v>32.889587118225158</c:v>
                </c:pt>
                <c:pt idx="3772">
                  <c:v>32.192040898159526</c:v>
                </c:pt>
                <c:pt idx="3773">
                  <c:v>31.490237864316857</c:v>
                </c:pt>
                <c:pt idx="3774">
                  <c:v>30.782769069651746</c:v>
                </c:pt>
                <c:pt idx="3775">
                  <c:v>30.068184935053871</c:v>
                </c:pt>
                <c:pt idx="3776">
                  <c:v>29.344977489398584</c:v>
                </c:pt>
                <c:pt idx="3777">
                  <c:v>28.611577483707212</c:v>
                </c:pt>
                <c:pt idx="3778">
                  <c:v>27.86632517834321</c:v>
                </c:pt>
                <c:pt idx="3779">
                  <c:v>27.107464652393727</c:v>
                </c:pt>
                <c:pt idx="3780">
                  <c:v>26.333137090802015</c:v>
                </c:pt>
                <c:pt idx="3781">
                  <c:v>25.541331093743715</c:v>
                </c:pt>
                <c:pt idx="3782">
                  <c:v>24.729887400873803</c:v>
                </c:pt>
                <c:pt idx="3783">
                  <c:v>23.896467478474715</c:v>
                </c:pt>
                <c:pt idx="3784">
                  <c:v>23.038509810089224</c:v>
                </c:pt>
                <c:pt idx="3785">
                  <c:v>22.153219551649258</c:v>
                </c:pt>
                <c:pt idx="3786">
                  <c:v>21.237514768495128</c:v>
                </c:pt>
                <c:pt idx="3787">
                  <c:v>20.287972212416928</c:v>
                </c:pt>
                <c:pt idx="3788">
                  <c:v>19.300800492402541</c:v>
                </c:pt>
                <c:pt idx="3789">
                  <c:v>18.271731101132527</c:v>
                </c:pt>
                <c:pt idx="3790">
                  <c:v>17.195988722088824</c:v>
                </c:pt>
                <c:pt idx="3791">
                  <c:v>16.068167127459102</c:v>
                </c:pt>
                <c:pt idx="3792">
                  <c:v>14.882118033258692</c:v>
                </c:pt>
                <c:pt idx="3793">
                  <c:v>13.63082182292751</c:v>
                </c:pt>
                <c:pt idx="3794">
                  <c:v>12.306211206939849</c:v>
                </c:pt>
                <c:pt idx="3795">
                  <c:v>10.898945722702388</c:v>
                </c:pt>
                <c:pt idx="3796">
                  <c:v>9.3981888881817195</c:v>
                </c:pt>
                <c:pt idx="3797">
                  <c:v>7.7912040890573895</c:v>
                </c:pt>
                <c:pt idx="3798">
                  <c:v>6.0630008640683988</c:v>
                </c:pt>
                <c:pt idx="3799">
                  <c:v>4.1957369905169255</c:v>
                </c:pt>
                <c:pt idx="3800">
                  <c:v>2.1680508614116341</c:v>
                </c:pt>
                <c:pt idx="3801">
                  <c:v>-4.592827949889141E-2</c:v>
                </c:pt>
                <c:pt idx="3802">
                  <c:v>-2.4778035411676425</c:v>
                </c:pt>
                <c:pt idx="3803">
                  <c:v>-5.1665823865226956</c:v>
                </c:pt>
                <c:pt idx="3804">
                  <c:v>-8.1610541249878423</c:v>
                </c:pt>
                <c:pt idx="3805">
                  <c:v>-11.523028904953774</c:v>
                </c:pt>
                <c:pt idx="3806">
                  <c:v>-15.33198939099956</c:v>
                </c:pt>
                <c:pt idx="3807">
                  <c:v>-19.691999716917557</c:v>
                </c:pt>
                <c:pt idx="3808">
                  <c:v>-24.741889566711187</c:v>
                </c:pt>
                <c:pt idx="3809">
                  <c:v>-30.671269457180252</c:v>
                </c:pt>
                <c:pt idx="3810">
                  <c:v>-37.745950186696653</c:v>
                </c:pt>
                <c:pt idx="3811">
                  <c:v>-46.350644891740735</c:v>
                </c:pt>
                <c:pt idx="3812">
                  <c:v>-57.063817082920309</c:v>
                </c:pt>
                <c:pt idx="3813">
                  <c:v>-70.797259169398004</c:v>
                </c:pt>
                <c:pt idx="3814">
                  <c:v>-89.076618193213037</c:v>
                </c:pt>
                <c:pt idx="3815">
                  <c:v>-114.66275066702572</c:v>
                </c:pt>
                <c:pt idx="3816">
                  <c:v>-153.11887695150529</c:v>
                </c:pt>
                <c:pt idx="3817">
                  <c:v>-217.57609866711456</c:v>
                </c:pt>
                <c:pt idx="3818">
                  <c:v>-348.23291937049447</c:v>
                </c:pt>
                <c:pt idx="3819">
                  <c:v>-756.2594769433158</c:v>
                </c:pt>
                <c:pt idx="3820">
                  <c:v>12536.312633478276</c:v>
                </c:pt>
                <c:pt idx="3821">
                  <c:v>737.00640491063632</c:v>
                </c:pt>
                <c:pt idx="3822">
                  <c:v>395.72955443443254</c:v>
                </c:pt>
                <c:pt idx="3823">
                  <c:v>277.39436705822891</c:v>
                </c:pt>
                <c:pt idx="3824">
                  <c:v>217.24619456982771</c:v>
                </c:pt>
                <c:pt idx="3825">
                  <c:v>180.78326405200875</c:v>
                </c:pt>
                <c:pt idx="3826">
                  <c:v>156.27898356603845</c:v>
                </c:pt>
                <c:pt idx="3827">
                  <c:v>138.65107805390716</c:v>
                </c:pt>
                <c:pt idx="3828">
                  <c:v>125.33961636211106</c:v>
                </c:pt>
                <c:pt idx="3829">
                  <c:v>114.91488055979129</c:v>
                </c:pt>
                <c:pt idx="3830">
                  <c:v>106.51564564693243</c:v>
                </c:pt>
                <c:pt idx="3831">
                  <c:v>99.59207263265759</c:v>
                </c:pt>
                <c:pt idx="3832">
                  <c:v>93.776727563146196</c:v>
                </c:pt>
                <c:pt idx="3833">
                  <c:v>88.81466746979261</c:v>
                </c:pt>
                <c:pt idx="3834">
                  <c:v>84.523415437444669</c:v>
                </c:pt>
                <c:pt idx="3835">
                  <c:v>80.768981610364619</c:v>
                </c:pt>
                <c:pt idx="3836">
                  <c:v>77.450688576581754</c:v>
                </c:pt>
                <c:pt idx="3837">
                  <c:v>74.491443941215522</c:v>
                </c:pt>
                <c:pt idx="3838">
                  <c:v>71.831194755856487</c:v>
                </c:pt>
                <c:pt idx="3839">
                  <c:v>69.422485606063205</c:v>
                </c:pt>
                <c:pt idx="3840">
                  <c:v>67.227277984834373</c:v>
                </c:pt>
                <c:pt idx="3841">
                  <c:v>65.214724223592484</c:v>
                </c:pt>
                <c:pt idx="3842">
                  <c:v>63.359567178954649</c:v>
                </c:pt>
                <c:pt idx="3843">
                  <c:v>61.640876893646933</c:v>
                </c:pt>
                <c:pt idx="3844">
                  <c:v>60.04119147238417</c:v>
                </c:pt>
                <c:pt idx="3845">
                  <c:v>58.545794181786192</c:v>
                </c:pt>
                <c:pt idx="3846">
                  <c:v>57.142216229868815</c:v>
                </c:pt>
                <c:pt idx="3847">
                  <c:v>55.81978747929319</c:v>
                </c:pt>
                <c:pt idx="3848">
                  <c:v>54.569330905452077</c:v>
                </c:pt>
                <c:pt idx="3849">
                  <c:v>53.382908920811659</c:v>
                </c:pt>
                <c:pt idx="3850">
                  <c:v>52.253596252894354</c:v>
                </c:pt>
                <c:pt idx="3851">
                  <c:v>51.17535046255184</c:v>
                </c:pt>
                <c:pt idx="3852">
                  <c:v>50.142819620214951</c:v>
                </c:pt>
                <c:pt idx="3853">
                  <c:v>49.151287764957004</c:v>
                </c:pt>
                <c:pt idx="3854">
                  <c:v>48.196550912084142</c:v>
                </c:pt>
                <c:pt idx="3855">
                  <c:v>47.274833801085123</c:v>
                </c:pt>
                <c:pt idx="3856">
                  <c:v>46.382756625486287</c:v>
                </c:pt>
                <c:pt idx="3857">
                  <c:v>45.517265579243229</c:v>
                </c:pt>
                <c:pt idx="3858">
                  <c:v>44.675572618035083</c:v>
                </c:pt>
                <c:pt idx="3859">
                  <c:v>43.855138839031163</c:v>
                </c:pt>
                <c:pt idx="3860">
                  <c:v>43.053629809522533</c:v>
                </c:pt>
                <c:pt idx="3861">
                  <c:v>42.268886628854318</c:v>
                </c:pt>
                <c:pt idx="3862">
                  <c:v>41.498911366731392</c:v>
                </c:pt>
                <c:pt idx="3863">
                  <c:v>40.741830361300416</c:v>
                </c:pt>
                <c:pt idx="3864">
                  <c:v>39.995881655129118</c:v>
                </c:pt>
                <c:pt idx="3865">
                  <c:v>39.259404336391874</c:v>
                </c:pt>
                <c:pt idx="3866">
                  <c:v>38.530808236223784</c:v>
                </c:pt>
                <c:pt idx="3867">
                  <c:v>37.808569883876473</c:v>
                </c:pt>
                <c:pt idx="3868">
                  <c:v>37.091222406379174</c:v>
                </c:pt>
                <c:pt idx="3869">
                  <c:v>36.377332047659664</c:v>
                </c:pt>
                <c:pt idx="3870">
                  <c:v>35.665500216030743</c:v>
                </c:pt>
                <c:pt idx="3871">
                  <c:v>34.954337416510256</c:v>
                </c:pt>
                <c:pt idx="3872">
                  <c:v>34.242465989895628</c:v>
                </c:pt>
                <c:pt idx="3873">
                  <c:v>33.52850144782262</c:v>
                </c:pt>
                <c:pt idx="3874">
                  <c:v>32.811048103736972</c:v>
                </c:pt>
                <c:pt idx="3875">
                  <c:v>32.08869099767189</c:v>
                </c:pt>
                <c:pt idx="3876">
                  <c:v>31.359957614480006</c:v>
                </c:pt>
                <c:pt idx="3877">
                  <c:v>30.62334163055802</c:v>
                </c:pt>
                <c:pt idx="3878">
                  <c:v>29.877285900543594</c:v>
                </c:pt>
                <c:pt idx="3879">
                  <c:v>29.12012546017429</c:v>
                </c:pt>
                <c:pt idx="3880">
                  <c:v>28.35013969618845</c:v>
                </c:pt>
                <c:pt idx="3881">
                  <c:v>27.565476803723023</c:v>
                </c:pt>
                <c:pt idx="3882">
                  <c:v>26.764176383940587</c:v>
                </c:pt>
                <c:pt idx="3883">
                  <c:v>25.944115226571927</c:v>
                </c:pt>
                <c:pt idx="3884">
                  <c:v>25.103013856718569</c:v>
                </c:pt>
                <c:pt idx="3885">
                  <c:v>24.238383021719482</c:v>
                </c:pt>
                <c:pt idx="3886">
                  <c:v>23.347510846643363</c:v>
                </c:pt>
                <c:pt idx="3887">
                  <c:v>22.427420383484385</c:v>
                </c:pt>
                <c:pt idx="3888">
                  <c:v>21.474811071944053</c:v>
                </c:pt>
                <c:pt idx="3889">
                  <c:v>20.486050969038864</c:v>
                </c:pt>
                <c:pt idx="3890">
                  <c:v>19.457051155949674</c:v>
                </c:pt>
                <c:pt idx="3891">
                  <c:v>18.383251003702728</c:v>
                </c:pt>
                <c:pt idx="3892">
                  <c:v>17.259507440233143</c:v>
                </c:pt>
                <c:pt idx="3893">
                  <c:v>16.079988157088547</c:v>
                </c:pt>
                <c:pt idx="3894">
                  <c:v>14.83806865052571</c:v>
                </c:pt>
                <c:pt idx="3895">
                  <c:v>13.52614444381528</c:v>
                </c:pt>
                <c:pt idx="3896">
                  <c:v>12.135457799989155</c:v>
                </c:pt>
                <c:pt idx="3897">
                  <c:v>10.655863825968392</c:v>
                </c:pt>
                <c:pt idx="3898">
                  <c:v>9.0755308942253361</c:v>
                </c:pt>
                <c:pt idx="3899">
                  <c:v>7.3805551210307661</c:v>
                </c:pt>
                <c:pt idx="3900">
                  <c:v>5.5544812711165159</c:v>
                </c:pt>
                <c:pt idx="3901">
                  <c:v>3.5777049879676843</c:v>
                </c:pt>
                <c:pt idx="3902">
                  <c:v>1.4266247779077077</c:v>
                </c:pt>
                <c:pt idx="3903">
                  <c:v>-0.92743300297486231</c:v>
                </c:pt>
                <c:pt idx="3904">
                  <c:v>-3.519582660495868</c:v>
                </c:pt>
                <c:pt idx="3905">
                  <c:v>-6.3934622077853902</c:v>
                </c:pt>
                <c:pt idx="3906">
                  <c:v>-9.6038875717303007</c:v>
                </c:pt>
                <c:pt idx="3907">
                  <c:v>-13.220681103312204</c:v>
                </c:pt>
                <c:pt idx="3908">
                  <c:v>-17.334270094638164</c:v>
                </c:pt>
                <c:pt idx="3909">
                  <c:v>-22.063847322376951</c:v>
                </c:pt>
                <c:pt idx="3910">
                  <c:v>-27.569896885743717</c:v>
                </c:pt>
                <c:pt idx="3911">
                  <c:v>-34.073681337071868</c:v>
                </c:pt>
                <c:pt idx="3912">
                  <c:v>-41.889142319762236</c:v>
                </c:pt>
                <c:pt idx="3913">
                  <c:v>-51.477145300778183</c:v>
                </c:pt>
                <c:pt idx="3914">
                  <c:v>-63.542677138880499</c:v>
                </c:pt>
                <c:pt idx="3915">
                  <c:v>-79.221432483857299</c:v>
                </c:pt>
                <c:pt idx="3916">
                  <c:v>-100.46812656826718</c:v>
                </c:pt>
                <c:pt idx="3917">
                  <c:v>-130.95677319993464</c:v>
                </c:pt>
                <c:pt idx="3918">
                  <c:v>-178.50498807544963</c:v>
                </c:pt>
                <c:pt idx="3919">
                  <c:v>-263.20811984670127</c:v>
                </c:pt>
                <c:pt idx="3920">
                  <c:v>-457.12650108258936</c:v>
                </c:pt>
                <c:pt idx="3921">
                  <c:v>-1359.4247888295233</c:v>
                </c:pt>
                <c:pt idx="3922">
                  <c:v>1719.4805114921066</c:v>
                </c:pt>
                <c:pt idx="3923">
                  <c:v>560.53775042349855</c:v>
                </c:pt>
                <c:pt idx="3924">
                  <c:v>346.26040169942672</c:v>
                </c:pt>
                <c:pt idx="3925">
                  <c:v>255.95207862120279</c:v>
                </c:pt>
                <c:pt idx="3926">
                  <c:v>206.09717135936796</c:v>
                </c:pt>
                <c:pt idx="3927">
                  <c:v>174.44030847072426</c:v>
                </c:pt>
                <c:pt idx="3928">
                  <c:v>152.52109844615381</c:v>
                </c:pt>
                <c:pt idx="3929">
                  <c:v>136.41962533798861</c:v>
                </c:pt>
                <c:pt idx="3930">
                  <c:v>124.07086093500889</c:v>
                </c:pt>
                <c:pt idx="3931">
                  <c:v>114.28350971058474</c:v>
                </c:pt>
                <c:pt idx="3932">
                  <c:v>106.32208474866947</c:v>
                </c:pt>
                <c:pt idx="3933">
                  <c:v>99.707936783172386</c:v>
                </c:pt>
                <c:pt idx="3934">
                  <c:v>94.116135971279277</c:v>
                </c:pt>
                <c:pt idx="3935">
                  <c:v>89.318318995922027</c:v>
                </c:pt>
                <c:pt idx="3936">
                  <c:v>85.149295615972491</c:v>
                </c:pt>
                <c:pt idx="3937">
                  <c:v>81.486577832097723</c:v>
                </c:pt>
                <c:pt idx="3938">
                  <c:v>78.23748604123945</c:v>
                </c:pt>
                <c:pt idx="3939">
                  <c:v>75.330495489515855</c:v>
                </c:pt>
                <c:pt idx="3940">
                  <c:v>72.709587222042188</c:v>
                </c:pt>
                <c:pt idx="3941">
                  <c:v>70.3302289221525</c:v>
                </c:pt>
                <c:pt idx="3942">
                  <c:v>68.156532520559722</c:v>
                </c:pt>
                <c:pt idx="3943">
                  <c:v>66.159330103936369</c:v>
                </c:pt>
                <c:pt idx="3944">
                  <c:v>64.314575444134604</c:v>
                </c:pt>
                <c:pt idx="3945">
                  <c:v>62.60233587060489</c:v>
                </c:pt>
                <c:pt idx="3946">
                  <c:v>61.005861785418411</c:v>
                </c:pt>
                <c:pt idx="3947">
                  <c:v>59.511054633630224</c:v>
                </c:pt>
                <c:pt idx="3948">
                  <c:v>58.105874046302297</c:v>
                </c:pt>
                <c:pt idx="3949">
                  <c:v>56.780037289668343</c:v>
                </c:pt>
                <c:pt idx="3950">
                  <c:v>55.524663192610788</c:v>
                </c:pt>
                <c:pt idx="3951">
                  <c:v>54.332045790634162</c:v>
                </c:pt>
                <c:pt idx="3952">
                  <c:v>53.195446758563392</c:v>
                </c:pt>
                <c:pt idx="3953">
                  <c:v>52.10897861034838</c:v>
                </c:pt>
                <c:pt idx="3954">
                  <c:v>51.067415799787838</c:v>
                </c:pt>
                <c:pt idx="3955">
                  <c:v>50.066142631321753</c:v>
                </c:pt>
                <c:pt idx="3956">
                  <c:v>49.101039136871869</c:v>
                </c:pt>
                <c:pt idx="3957">
                  <c:v>48.168383679728642</c:v>
                </c:pt>
                <c:pt idx="3958">
                  <c:v>47.264861163738345</c:v>
                </c:pt>
                <c:pt idx="3959">
                  <c:v>46.387460447398446</c:v>
                </c:pt>
                <c:pt idx="3960">
                  <c:v>45.533412857944363</c:v>
                </c:pt>
                <c:pt idx="3961">
                  <c:v>44.70020378283089</c:v>
                </c:pt>
                <c:pt idx="3962">
                  <c:v>43.885527481281166</c:v>
                </c:pt>
                <c:pt idx="3963">
                  <c:v>43.087228989457515</c:v>
                </c:pt>
                <c:pt idx="3964">
                  <c:v>42.303309661204807</c:v>
                </c:pt>
                <c:pt idx="3965">
                  <c:v>41.531899290212046</c:v>
                </c:pt>
                <c:pt idx="3966">
                  <c:v>40.771242615172191</c:v>
                </c:pt>
                <c:pt idx="3967">
                  <c:v>40.019658260482935</c:v>
                </c:pt>
                <c:pt idx="3968">
                  <c:v>39.275552474534258</c:v>
                </c:pt>
                <c:pt idx="3969">
                  <c:v>38.537380902574938</c:v>
                </c:pt>
                <c:pt idx="3970">
                  <c:v>37.803658629767391</c:v>
                </c:pt>
                <c:pt idx="3971">
                  <c:v>37.072923698092936</c:v>
                </c:pt>
                <c:pt idx="3972">
                  <c:v>36.343760433710408</c:v>
                </c:pt>
                <c:pt idx="3973">
                  <c:v>35.614752002022534</c:v>
                </c:pt>
                <c:pt idx="3974">
                  <c:v>34.884480415305454</c:v>
                </c:pt>
                <c:pt idx="3975">
                  <c:v>34.15151463026092</c:v>
                </c:pt>
                <c:pt idx="3976">
                  <c:v>33.414435144461528</c:v>
                </c:pt>
                <c:pt idx="3977">
                  <c:v>32.671754941233161</c:v>
                </c:pt>
                <c:pt idx="3978">
                  <c:v>31.921973676039521</c:v>
                </c:pt>
                <c:pt idx="3979">
                  <c:v>31.163508643946063</c:v>
                </c:pt>
                <c:pt idx="3980">
                  <c:v>30.394729750535927</c:v>
                </c:pt>
                <c:pt idx="3981">
                  <c:v>29.613918973613242</c:v>
                </c:pt>
                <c:pt idx="3982">
                  <c:v>28.819259230274803</c:v>
                </c:pt>
                <c:pt idx="3983">
                  <c:v>28.008795116389706</c:v>
                </c:pt>
                <c:pt idx="3984">
                  <c:v>27.180484171549924</c:v>
                </c:pt>
                <c:pt idx="3985">
                  <c:v>26.332073407998891</c:v>
                </c:pt>
                <c:pt idx="3986">
                  <c:v>25.461151563432153</c:v>
                </c:pt>
                <c:pt idx="3987">
                  <c:v>24.565105814784797</c:v>
                </c:pt>
                <c:pt idx="3988">
                  <c:v>23.641013949938923</c:v>
                </c:pt>
                <c:pt idx="3989">
                  <c:v>22.685737811838909</c:v>
                </c:pt>
                <c:pt idx="3990">
                  <c:v>21.695760315022518</c:v>
                </c:pt>
                <c:pt idx="3991">
                  <c:v>20.667177752919198</c:v>
                </c:pt>
                <c:pt idx="3992">
                  <c:v>19.595632411486278</c:v>
                </c:pt>
                <c:pt idx="3993">
                  <c:v>18.476232126627707</c:v>
                </c:pt>
                <c:pt idx="3994">
                  <c:v>17.303445106482595</c:v>
                </c:pt>
                <c:pt idx="3995">
                  <c:v>16.070999152348342</c:v>
                </c:pt>
                <c:pt idx="3996">
                  <c:v>14.771713131985672</c:v>
                </c:pt>
                <c:pt idx="3997">
                  <c:v>13.397393621799781</c:v>
                </c:pt>
                <c:pt idx="3998">
                  <c:v>11.938530906735814</c:v>
                </c:pt>
                <c:pt idx="3999">
                  <c:v>10.384113041466431</c:v>
                </c:pt>
                <c:pt idx="4000">
                  <c:v>8.721212144136766</c:v>
                </c:pt>
                <c:pt idx="4001">
                  <c:v>6.9346458316766348</c:v>
                </c:pt>
                <c:pt idx="4002">
                  <c:v>5.0064158082501917</c:v>
                </c:pt>
                <c:pt idx="4003">
                  <c:v>2.9148724947645825</c:v>
                </c:pt>
                <c:pt idx="4004">
                  <c:v>0.63403367083038642</c:v>
                </c:pt>
                <c:pt idx="4005">
                  <c:v>-1.8679065502904717</c:v>
                </c:pt>
                <c:pt idx="4006">
                  <c:v>-4.6300702280994006</c:v>
                </c:pt>
                <c:pt idx="4007">
                  <c:v>-7.7011663805052963</c:v>
                </c:pt>
                <c:pt idx="4008">
                  <c:v>-11.142929469740851</c:v>
                </c:pt>
                <c:pt idx="4009">
                  <c:v>-15.034286555765503</c:v>
                </c:pt>
                <c:pt idx="4010">
                  <c:v>-19.478209518555261</c:v>
                </c:pt>
                <c:pt idx="4011">
                  <c:v>-24.611614537247657</c:v>
                </c:pt>
                <c:pt idx="4012">
                  <c:v>-30.62035015465548</c:v>
                </c:pt>
                <c:pt idx="4013">
                  <c:v>-37.763443906939784</c:v>
                </c:pt>
                <c:pt idx="4014">
                  <c:v>-46.41316457653997</c:v>
                </c:pt>
                <c:pt idx="4015">
                  <c:v>-57.124300516302661</c:v>
                </c:pt>
                <c:pt idx="4016">
                  <c:v>-70.761782314274171</c:v>
                </c:pt>
                <c:pt idx="4017">
                  <c:v>-88.752790151514773</c:v>
                </c:pt>
                <c:pt idx="4018">
                  <c:v>-113.63220770665275</c:v>
                </c:pt>
                <c:pt idx="4019">
                  <c:v>-150.37619094102342</c:v>
                </c:pt>
                <c:pt idx="4020">
                  <c:v>-210.27351829786792</c:v>
                </c:pt>
                <c:pt idx="4021">
                  <c:v>-325.58313687368587</c:v>
                </c:pt>
                <c:pt idx="4022">
                  <c:v>-640.45810437445891</c:v>
                </c:pt>
                <c:pt idx="4023">
                  <c:v>-5062.6604420722206</c:v>
                </c:pt>
                <c:pt idx="4024">
                  <c:v>959.15719369560838</c:v>
                </c:pt>
                <c:pt idx="4025">
                  <c:v>459.33791595522075</c:v>
                </c:pt>
                <c:pt idx="4026">
                  <c:v>310.49541169106527</c:v>
                </c:pt>
                <c:pt idx="4027">
                  <c:v>238.91270705928224</c:v>
                </c:pt>
                <c:pt idx="4028">
                  <c:v>196.76853622067426</c:v>
                </c:pt>
                <c:pt idx="4029">
                  <c:v>168.95742166508916</c:v>
                </c:pt>
                <c:pt idx="4030">
                  <c:v>149.19895645560035</c:v>
                </c:pt>
                <c:pt idx="4031">
                  <c:v>134.41402388580775</c:v>
                </c:pt>
                <c:pt idx="4032">
                  <c:v>122.91565203867303</c:v>
                </c:pt>
                <c:pt idx="4033">
                  <c:v>113.70222336657774</c:v>
                </c:pt>
                <c:pt idx="4034">
                  <c:v>106.14140920121326</c:v>
                </c:pt>
                <c:pt idx="4035">
                  <c:v>99.814288395602162</c:v>
                </c:pt>
                <c:pt idx="4036">
                  <c:v>94.432416607618478</c:v>
                </c:pt>
                <c:pt idx="4037">
                  <c:v>89.790558208695131</c:v>
                </c:pt>
                <c:pt idx="4038">
                  <c:v>85.738849664252072</c:v>
                </c:pt>
                <c:pt idx="4039">
                  <c:v>82.165104683166518</c:v>
                </c:pt>
                <c:pt idx="4040">
                  <c:v>78.983863637278461</c:v>
                </c:pt>
                <c:pt idx="4041">
                  <c:v>76.128655581974229</c:v>
                </c:pt>
                <c:pt idx="4042">
                  <c:v>73.547216344720255</c:v>
                </c:pt>
                <c:pt idx="4043">
                  <c:v>71.197724696284553</c:v>
                </c:pt>
                <c:pt idx="4044">
                  <c:v>69.046337577417532</c:v>
                </c:pt>
                <c:pt idx="4045">
                  <c:v>67.065418468344077</c:v>
                </c:pt>
                <c:pt idx="4046">
                  <c:v>65.232141522770519</c:v>
                </c:pt>
                <c:pt idx="4047">
                  <c:v>63.527418309968262</c:v>
                </c:pt>
                <c:pt idx="4048">
                  <c:v>61.935267202903844</c:v>
                </c:pt>
                <c:pt idx="4049">
                  <c:v>60.442154743904076</c:v>
                </c:pt>
                <c:pt idx="4050">
                  <c:v>59.036467712245489</c:v>
                </c:pt>
                <c:pt idx="4051">
                  <c:v>57.708291565863988</c:v>
                </c:pt>
                <c:pt idx="4052">
                  <c:v>56.449039171725133</c:v>
                </c:pt>
                <c:pt idx="4053">
                  <c:v>55.251237367980558</c:v>
                </c:pt>
                <c:pt idx="4054">
                  <c:v>54.108322640326591</c:v>
                </c:pt>
                <c:pt idx="4055">
                  <c:v>53.014559861916453</c:v>
                </c:pt>
                <c:pt idx="4056">
                  <c:v>51.96487463250795</c:v>
                </c:pt>
                <c:pt idx="4057">
                  <c:v>50.954732442939218</c:v>
                </c:pt>
                <c:pt idx="4058">
                  <c:v>49.980077971741117</c:v>
                </c:pt>
                <c:pt idx="4059">
                  <c:v>49.037286162355642</c:v>
                </c:pt>
                <c:pt idx="4060">
                  <c:v>48.123082269516615</c:v>
                </c:pt>
                <c:pt idx="4061">
                  <c:v>47.234482395501793</c:v>
                </c:pt>
                <c:pt idx="4062">
                  <c:v>46.368761828263175</c:v>
                </c:pt>
                <c:pt idx="4063">
                  <c:v>45.523438743820535</c:v>
                </c:pt>
                <c:pt idx="4064">
                  <c:v>44.696212538036292</c:v>
                </c:pt>
                <c:pt idx="4065">
                  <c:v>43.884966560948577</c:v>
                </c:pt>
                <c:pt idx="4066">
                  <c:v>43.087674915861598</c:v>
                </c:pt>
                <c:pt idx="4067">
                  <c:v>42.302490100488718</c:v>
                </c:pt>
                <c:pt idx="4068">
                  <c:v>41.527625192495535</c:v>
                </c:pt>
                <c:pt idx="4069">
                  <c:v>40.761415505228825</c:v>
                </c:pt>
                <c:pt idx="4070">
                  <c:v>40.002263611117826</c:v>
                </c:pt>
                <c:pt idx="4071">
                  <c:v>39.248595517011864</c:v>
                </c:pt>
                <c:pt idx="4072">
                  <c:v>38.498896128379116</c:v>
                </c:pt>
                <c:pt idx="4073">
                  <c:v>37.751716279029658</c:v>
                </c:pt>
                <c:pt idx="4074">
                  <c:v>37.005581555871984</c:v>
                </c:pt>
                <c:pt idx="4075">
                  <c:v>36.259049215358942</c:v>
                </c:pt>
                <c:pt idx="4076">
                  <c:v>35.510686715669188</c:v>
                </c:pt>
                <c:pt idx="4077">
                  <c:v>34.758999333328617</c:v>
                </c:pt>
                <c:pt idx="4078">
                  <c:v>34.002548831413755</c:v>
                </c:pt>
                <c:pt idx="4079">
                  <c:v>33.239768766033102</c:v>
                </c:pt>
                <c:pt idx="4080">
                  <c:v>32.469113540087577</c:v>
                </c:pt>
                <c:pt idx="4081">
                  <c:v>31.688952755044987</c:v>
                </c:pt>
                <c:pt idx="4082">
                  <c:v>30.897575944384652</c:v>
                </c:pt>
                <c:pt idx="4083">
                  <c:v>30.093175515275117</c:v>
                </c:pt>
                <c:pt idx="4084">
                  <c:v>29.273860756043984</c:v>
                </c:pt>
                <c:pt idx="4085">
                  <c:v>28.437594602477962</c:v>
                </c:pt>
                <c:pt idx="4086">
                  <c:v>27.582191856955202</c:v>
                </c:pt>
                <c:pt idx="4087">
                  <c:v>26.705316304354898</c:v>
                </c:pt>
                <c:pt idx="4088">
                  <c:v>25.804394428990619</c:v>
                </c:pt>
                <c:pt idx="4089">
                  <c:v>24.876649946753769</c:v>
                </c:pt>
                <c:pt idx="4090">
                  <c:v>23.919031005935256</c:v>
                </c:pt>
                <c:pt idx="4091">
                  <c:v>22.928139148962241</c:v>
                </c:pt>
                <c:pt idx="4092">
                  <c:v>21.900261989387339</c:v>
                </c:pt>
                <c:pt idx="4093">
                  <c:v>20.831224764869784</c:v>
                </c:pt>
                <c:pt idx="4094">
                  <c:v>19.716351825980542</c:v>
                </c:pt>
                <c:pt idx="4095">
                  <c:v>18.550405205267857</c:v>
                </c:pt>
                <c:pt idx="4096">
                  <c:v>17.32746693687529</c:v>
                </c:pt>
                <c:pt idx="4097">
                  <c:v>16.040723065716829</c:v>
                </c:pt>
                <c:pt idx="4098">
                  <c:v>14.682491139285656</c:v>
                </c:pt>
                <c:pt idx="4099">
                  <c:v>13.243886723046053</c:v>
                </c:pt>
                <c:pt idx="4100">
                  <c:v>11.7145931053205</c:v>
                </c:pt>
                <c:pt idx="4101">
                  <c:v>10.082640382751778</c:v>
                </c:pt>
                <c:pt idx="4102">
                  <c:v>8.3339658139043422</c:v>
                </c:pt>
                <c:pt idx="4103">
                  <c:v>6.4519651277861874</c:v>
                </c:pt>
                <c:pt idx="4104">
                  <c:v>4.4168944439443303</c:v>
                </c:pt>
                <c:pt idx="4105">
                  <c:v>2.2049691882105282</c:v>
                </c:pt>
                <c:pt idx="4106">
                  <c:v>-0.21256856917222311</c:v>
                </c:pt>
                <c:pt idx="4107">
                  <c:v>-2.8709237218615757</c:v>
                </c:pt>
                <c:pt idx="4108">
                  <c:v>-5.8137009206823924</c:v>
                </c:pt>
                <c:pt idx="4109">
                  <c:v>-9.0953982930296711</c:v>
                </c:pt>
                <c:pt idx="4110">
                  <c:v>-12.785482119713709</c:v>
                </c:pt>
                <c:pt idx="4111">
                  <c:v>-16.973397723519955</c:v>
                </c:pt>
                <c:pt idx="4112">
                  <c:v>-21.776655295033091</c:v>
                </c:pt>
                <c:pt idx="4113">
                  <c:v>-27.352702067546442</c:v>
                </c:pt>
                <c:pt idx="4114">
                  <c:v>-33.917340177450242</c:v>
                </c:pt>
                <c:pt idx="4115">
                  <c:v>-41.775040638599577</c:v>
                </c:pt>
                <c:pt idx="4116">
                  <c:v>-51.368971453131316</c:v>
                </c:pt>
                <c:pt idx="4117">
                  <c:v>-63.370894598645066</c:v>
                </c:pt>
                <c:pt idx="4118">
                  <c:v>-78.849970166343013</c:v>
                </c:pt>
                <c:pt idx="4119">
                  <c:v>-99.617757463014016</c:v>
                </c:pt>
                <c:pt idx="4120">
                  <c:v>-129.00821507982425</c:v>
                </c:pt>
                <c:pt idx="4121">
                  <c:v>-173.90241594870989</c:v>
                </c:pt>
                <c:pt idx="4122">
                  <c:v>-251.15519807330369</c:v>
                </c:pt>
                <c:pt idx="4123">
                  <c:v>-415.93729911319531</c:v>
                </c:pt>
                <c:pt idx="4124">
                  <c:v>-1013.9531359034667</c:v>
                </c:pt>
                <c:pt idx="4125">
                  <c:v>3360.6486019348067</c:v>
                </c:pt>
                <c:pt idx="4126">
                  <c:v>681.4626133648726</c:v>
                </c:pt>
                <c:pt idx="4127">
                  <c:v>393.73415403910712</c:v>
                </c:pt>
                <c:pt idx="4128">
                  <c:v>283.44052253641007</c:v>
                </c:pt>
                <c:pt idx="4129">
                  <c:v>225.05044826572816</c:v>
                </c:pt>
                <c:pt idx="4130">
                  <c:v>188.85036004165354</c:v>
                </c:pt>
                <c:pt idx="4131">
                  <c:v>164.17227889566553</c:v>
                </c:pt>
                <c:pt idx="4132">
                  <c:v>146.24179673486307</c:v>
                </c:pt>
                <c:pt idx="4133">
                  <c:v>132.60212535130103</c:v>
                </c:pt>
                <c:pt idx="4134">
                  <c:v>121.85975388158627</c:v>
                </c:pt>
                <c:pt idx="4135">
                  <c:v>113.165593191182</c:v>
                </c:pt>
                <c:pt idx="4136">
                  <c:v>105.97245533734447</c:v>
                </c:pt>
                <c:pt idx="4137">
                  <c:v>99.912242914261526</c:v>
                </c:pt>
                <c:pt idx="4138">
                  <c:v>94.727818427193412</c:v>
                </c:pt>
                <c:pt idx="4139">
                  <c:v>90.234199659448123</c:v>
                </c:pt>
                <c:pt idx="4140">
                  <c:v>86.295100635515482</c:v>
                </c:pt>
                <c:pt idx="4141">
                  <c:v>82.807602712039596</c:v>
                </c:pt>
                <c:pt idx="4142">
                  <c:v>79.692773135261945</c:v>
                </c:pt>
                <c:pt idx="4143">
                  <c:v>76.888809226765133</c:v>
                </c:pt>
                <c:pt idx="4144">
                  <c:v>74.346831659580602</c:v>
                </c:pt>
                <c:pt idx="4145">
                  <c:v>72.027552943140776</c:v>
                </c:pt>
                <c:pt idx="4146">
                  <c:v>69.899087836942769</c:v>
                </c:pt>
                <c:pt idx="4147">
                  <c:v>67.93522363854116</c:v>
                </c:pt>
                <c:pt idx="4148">
                  <c:v>66.11432907765483</c:v>
                </c:pt>
                <c:pt idx="4149">
                  <c:v>64.418054305180462</c:v>
                </c:pt>
                <c:pt idx="4150">
                  <c:v>62.831242795571477</c:v>
                </c:pt>
                <c:pt idx="4151">
                  <c:v>61.340798750231471</c:v>
                </c:pt>
                <c:pt idx="4152">
                  <c:v>59.935588806135584</c:v>
                </c:pt>
                <c:pt idx="4153">
                  <c:v>58.60605995128293</c:v>
                </c:pt>
                <c:pt idx="4154">
                  <c:v>57.343857473989814</c:v>
                </c:pt>
                <c:pt idx="4155">
                  <c:v>56.141786790896163</c:v>
                </c:pt>
                <c:pt idx="4156">
                  <c:v>54.993450770522948</c:v>
                </c:pt>
                <c:pt idx="4157">
                  <c:v>53.893243071725152</c:v>
                </c:pt>
                <c:pt idx="4158">
                  <c:v>52.836247530769498</c:v>
                </c:pt>
                <c:pt idx="4159">
                  <c:v>51.818017413240099</c:v>
                </c:pt>
                <c:pt idx="4160">
                  <c:v>50.834569957148211</c:v>
                </c:pt>
                <c:pt idx="4161">
                  <c:v>49.882370876786638</c:v>
                </c:pt>
                <c:pt idx="4162">
                  <c:v>48.958174312085326</c:v>
                </c:pt>
                <c:pt idx="4163">
                  <c:v>48.059061588554179</c:v>
                </c:pt>
                <c:pt idx="4164">
                  <c:v>47.182315953037694</c:v>
                </c:pt>
                <c:pt idx="4165">
                  <c:v>46.325521666374243</c:v>
                </c:pt>
                <c:pt idx="4166">
                  <c:v>45.48631726230861</c:v>
                </c:pt>
                <c:pt idx="4167">
                  <c:v>44.662683811895803</c:v>
                </c:pt>
                <c:pt idx="4168">
                  <c:v>43.852558426508985</c:v>
                </c:pt>
                <c:pt idx="4169">
                  <c:v>43.054093773217026</c:v>
                </c:pt>
                <c:pt idx="4170">
                  <c:v>42.26552413951196</c:v>
                </c:pt>
                <c:pt idx="4171">
                  <c:v>41.485165114813185</c:v>
                </c:pt>
                <c:pt idx="4172">
                  <c:v>40.711381871520331</c:v>
                </c:pt>
                <c:pt idx="4173">
                  <c:v>39.942607425047591</c:v>
                </c:pt>
                <c:pt idx="4174">
                  <c:v>39.177329254813444</c:v>
                </c:pt>
                <c:pt idx="4175">
                  <c:v>38.414076750320028</c:v>
                </c:pt>
                <c:pt idx="4176">
                  <c:v>37.651293347881939</c:v>
                </c:pt>
                <c:pt idx="4177">
                  <c:v>36.887538099389417</c:v>
                </c:pt>
                <c:pt idx="4178">
                  <c:v>36.121359204688339</c:v>
                </c:pt>
                <c:pt idx="4179">
                  <c:v>35.351214225676308</c:v>
                </c:pt>
                <c:pt idx="4180">
                  <c:v>34.575573850230676</c:v>
                </c:pt>
                <c:pt idx="4181">
                  <c:v>33.792893170614263</c:v>
                </c:pt>
                <c:pt idx="4182">
                  <c:v>33.001529518175104</c:v>
                </c:pt>
                <c:pt idx="4183">
                  <c:v>32.199795655948087</c:v>
                </c:pt>
                <c:pt idx="4184">
                  <c:v>31.385909308848671</c:v>
                </c:pt>
                <c:pt idx="4185">
                  <c:v>30.557992795595634</c:v>
                </c:pt>
                <c:pt idx="4186">
                  <c:v>29.714035390923172</c:v>
                </c:pt>
                <c:pt idx="4187">
                  <c:v>28.851926232970264</c:v>
                </c:pt>
                <c:pt idx="4188">
                  <c:v>27.969394977971746</c:v>
                </c:pt>
                <c:pt idx="4189">
                  <c:v>27.063926391501354</c:v>
                </c:pt>
                <c:pt idx="4190">
                  <c:v>26.132762575124424</c:v>
                </c:pt>
                <c:pt idx="4191">
                  <c:v>25.173064495501439</c:v>
                </c:pt>
                <c:pt idx="4192">
                  <c:v>24.18153886794072</c:v>
                </c:pt>
                <c:pt idx="4193">
                  <c:v>23.154581135204062</c:v>
                </c:pt>
                <c:pt idx="4194">
                  <c:v>22.088220756369253</c:v>
                </c:pt>
                <c:pt idx="4195">
                  <c:v>20.978034539049663</c:v>
                </c:pt>
                <c:pt idx="4196">
                  <c:v>19.818976103261935</c:v>
                </c:pt>
                <c:pt idx="4197">
                  <c:v>18.60550035944042</c:v>
                </c:pt>
                <c:pt idx="4198">
                  <c:v>17.331178352196126</c:v>
                </c:pt>
                <c:pt idx="4199">
                  <c:v>15.988757658516493</c:v>
                </c:pt>
                <c:pt idx="4200">
                  <c:v>14.569922581324002</c:v>
                </c:pt>
                <c:pt idx="4201">
                  <c:v>13.065000067554749</c:v>
                </c:pt>
                <c:pt idx="4202">
                  <c:v>11.462870681020249</c:v>
                </c:pt>
                <c:pt idx="4203">
                  <c:v>9.7505090178021554</c:v>
                </c:pt>
                <c:pt idx="4204">
                  <c:v>7.9126129991549234</c:v>
                </c:pt>
                <c:pt idx="4205">
                  <c:v>5.931003430526677</c:v>
                </c:pt>
                <c:pt idx="4206">
                  <c:v>3.7840763398099289</c:v>
                </c:pt>
                <c:pt idx="4207">
                  <c:v>1.4456037756059719</c:v>
                </c:pt>
                <c:pt idx="4208">
                  <c:v>-1.1161315483312144</c:v>
                </c:pt>
                <c:pt idx="4209">
                  <c:v>-3.9402289687813843</c:v>
                </c:pt>
                <c:pt idx="4210">
                  <c:v>-7.0751469697034537</c:v>
                </c:pt>
                <c:pt idx="4211">
                  <c:v>-10.582229178114698</c:v>
                </c:pt>
                <c:pt idx="4212">
                  <c:v>-14.539503143187218</c:v>
                </c:pt>
                <c:pt idx="4213">
                  <c:v>-19.048523075444425</c:v>
                </c:pt>
                <c:pt idx="4214">
                  <c:v>-24.243621491678205</c:v>
                </c:pt>
                <c:pt idx="4215">
                  <c:v>-30.306394513821406</c:v>
                </c:pt>
                <c:pt idx="4216">
                  <c:v>-37.488250832660547</c:v>
                </c:pt>
                <c:pt idx="4217">
                  <c:v>-46.148185825856295</c:v>
                </c:pt>
                <c:pt idx="4218">
                  <c:v>-56.81669453159698</c:v>
                </c:pt>
                <c:pt idx="4219">
                  <c:v>-70.312194934580589</c:v>
                </c:pt>
                <c:pt idx="4220">
                  <c:v>-87.967603268218681</c:v>
                </c:pt>
                <c:pt idx="4221">
                  <c:v>-112.10875940010713</c:v>
                </c:pt>
                <c:pt idx="4222">
                  <c:v>-147.19310332760395</c:v>
                </c:pt>
                <c:pt idx="4223">
                  <c:v>-202.9741204240417</c:v>
                </c:pt>
                <c:pt idx="4224">
                  <c:v>-305.69647290247826</c:v>
                </c:pt>
                <c:pt idx="4225">
                  <c:v>-558.45560848155492</c:v>
                </c:pt>
                <c:pt idx="4226">
                  <c:v>-2191.2565322732203</c:v>
                </c:pt>
                <c:pt idx="4227">
                  <c:v>1325.4835296586039</c:v>
                </c:pt>
                <c:pt idx="4228">
                  <c:v>537.60969503086062</c:v>
                </c:pt>
                <c:pt idx="4229">
                  <c:v>347.76614479123651</c:v>
                </c:pt>
                <c:pt idx="4230">
                  <c:v>262.26423754985689</c:v>
                </c:pt>
                <c:pt idx="4231">
                  <c:v>213.5547493379577</c:v>
                </c:pt>
                <c:pt idx="4232">
                  <c:v>182.04630749792852</c:v>
                </c:pt>
                <c:pt idx="4233">
                  <c:v>159.95999243816888</c:v>
                </c:pt>
                <c:pt idx="4234">
                  <c:v>143.59275412421343</c:v>
                </c:pt>
                <c:pt idx="4235">
                  <c:v>130.957242110469</c:v>
                </c:pt>
                <c:pt idx="4236">
                  <c:v>120.89069687858685</c:v>
                </c:pt>
                <c:pt idx="4237">
                  <c:v>112.66826649633317</c:v>
                </c:pt>
                <c:pt idx="4238">
                  <c:v>105.81393335926225</c:v>
                </c:pt>
                <c:pt idx="4239">
                  <c:v>100.00250254963071</c:v>
                </c:pt>
                <c:pt idx="4240">
                  <c:v>95.004076627467953</c:v>
                </c:pt>
                <c:pt idx="4241">
                  <c:v>90.651546797365</c:v>
                </c:pt>
                <c:pt idx="4242">
                  <c:v>86.820513154873112</c:v>
                </c:pt>
                <c:pt idx="4243">
                  <c:v>83.416588831352783</c:v>
                </c:pt>
                <c:pt idx="4244">
                  <c:v>80.366673423881736</c:v>
                </c:pt>
                <c:pt idx="4245">
                  <c:v>77.613237653699514</c:v>
                </c:pt>
                <c:pt idx="4246">
                  <c:v>75.110601068444382</c:v>
                </c:pt>
                <c:pt idx="4247">
                  <c:v>72.821792471675181</c:v>
                </c:pt>
                <c:pt idx="4248">
                  <c:v>70.716798782480339</c:v>
                </c:pt>
                <c:pt idx="4249">
                  <c:v>68.770703700383805</c:v>
                </c:pt>
                <c:pt idx="4250">
                  <c:v>66.962886107076486</c:v>
                </c:pt>
                <c:pt idx="4251">
                  <c:v>65.275945230881987</c:v>
                </c:pt>
                <c:pt idx="4252">
                  <c:v>63.695269826851188</c:v>
                </c:pt>
                <c:pt idx="4253">
                  <c:v>62.208421247837364</c:v>
                </c:pt>
                <c:pt idx="4254">
                  <c:v>60.804610575875152</c:v>
                </c:pt>
                <c:pt idx="4255">
                  <c:v>59.474560055509293</c:v>
                </c:pt>
                <c:pt idx="4256">
                  <c:v>58.210311768754963</c:v>
                </c:pt>
                <c:pt idx="4257">
                  <c:v>57.004804235972564</c:v>
                </c:pt>
                <c:pt idx="4258">
                  <c:v>55.851841363701404</c:v>
                </c:pt>
                <c:pt idx="4259">
                  <c:v>54.74604755202369</c:v>
                </c:pt>
                <c:pt idx="4260">
                  <c:v>53.682517769203187</c:v>
                </c:pt>
                <c:pt idx="4261">
                  <c:v>52.656909922263381</c:v>
                </c:pt>
                <c:pt idx="4262">
                  <c:v>51.665394929453214</c:v>
                </c:pt>
                <c:pt idx="4263">
                  <c:v>50.704448522636305</c:v>
                </c:pt>
                <c:pt idx="4264">
                  <c:v>49.770913626111152</c:v>
                </c:pt>
                <c:pt idx="4265">
                  <c:v>48.861897430066485</c:v>
                </c:pt>
                <c:pt idx="4266">
                  <c:v>47.974760698632615</c:v>
                </c:pt>
                <c:pt idx="4267">
                  <c:v>47.107028891208813</c:v>
                </c:pt>
                <c:pt idx="4268">
                  <c:v>46.256445959790277</c:v>
                </c:pt>
                <c:pt idx="4269">
                  <c:v>45.420893250475274</c:v>
                </c:pt>
                <c:pt idx="4270">
                  <c:v>44.59844859858044</c:v>
                </c:pt>
                <c:pt idx="4271">
                  <c:v>43.787175747976789</c:v>
                </c:pt>
                <c:pt idx="4272">
                  <c:v>42.985378062126593</c:v>
                </c:pt>
                <c:pt idx="4273">
                  <c:v>42.191283362521375</c:v>
                </c:pt>
                <c:pt idx="4274">
                  <c:v>41.403299879576103</c:v>
                </c:pt>
                <c:pt idx="4275">
                  <c:v>40.619839388373848</c:v>
                </c:pt>
                <c:pt idx="4276">
                  <c:v>39.839358024167829</c:v>
                </c:pt>
                <c:pt idx="4277">
                  <c:v>39.060316093724126</c:v>
                </c:pt>
                <c:pt idx="4278">
                  <c:v>38.281220202932587</c:v>
                </c:pt>
                <c:pt idx="4279">
                  <c:v>37.500556272097853</c:v>
                </c:pt>
                <c:pt idx="4280">
                  <c:v>36.716804451548889</c:v>
                </c:pt>
                <c:pt idx="4281">
                  <c:v>35.928454824853141</c:v>
                </c:pt>
                <c:pt idx="4282">
                  <c:v>35.133853600371431</c:v>
                </c:pt>
                <c:pt idx="4283">
                  <c:v>34.331442773251204</c:v>
                </c:pt>
                <c:pt idx="4284">
                  <c:v>33.519520435509406</c:v>
                </c:pt>
                <c:pt idx="4285">
                  <c:v>32.696338311599597</c:v>
                </c:pt>
                <c:pt idx="4286">
                  <c:v>31.859997110784999</c:v>
                </c:pt>
                <c:pt idx="4287">
                  <c:v>31.008605037058935</c:v>
                </c:pt>
                <c:pt idx="4288">
                  <c:v>30.140020012016837</c:v>
                </c:pt>
                <c:pt idx="4289">
                  <c:v>29.252004169341578</c:v>
                </c:pt>
                <c:pt idx="4290">
                  <c:v>28.34220193512164</c:v>
                </c:pt>
                <c:pt idx="4291">
                  <c:v>27.407921515438112</c:v>
                </c:pt>
                <c:pt idx="4292">
                  <c:v>26.446351795362993</c:v>
                </c:pt>
                <c:pt idx="4293">
                  <c:v>25.454399854224878</c:v>
                </c:pt>
                <c:pt idx="4294">
                  <c:v>24.42850684411151</c:v>
                </c:pt>
                <c:pt idx="4295">
                  <c:v>23.365000035116402</c:v>
                </c:pt>
                <c:pt idx="4296">
                  <c:v>22.259518978489346</c:v>
                </c:pt>
                <c:pt idx="4297">
                  <c:v>21.107427016047989</c:v>
                </c:pt>
                <c:pt idx="4298">
                  <c:v>19.90337191296414</c:v>
                </c:pt>
                <c:pt idx="4299">
                  <c:v>18.641200593105637</c:v>
                </c:pt>
                <c:pt idx="4300">
                  <c:v>17.314258296208472</c:v>
                </c:pt>
                <c:pt idx="4301">
                  <c:v>15.914572750750921</c:v>
                </c:pt>
                <c:pt idx="4302">
                  <c:v>14.433208707757997</c:v>
                </c:pt>
                <c:pt idx="4303">
                  <c:v>12.859841610176009</c:v>
                </c:pt>
                <c:pt idx="4304">
                  <c:v>11.182277012492058</c:v>
                </c:pt>
                <c:pt idx="4305">
                  <c:v>9.3864287116428518</c:v>
                </c:pt>
                <c:pt idx="4306">
                  <c:v>7.4555774644397417</c:v>
                </c:pt>
                <c:pt idx="4307">
                  <c:v>5.3699506627928679</c:v>
                </c:pt>
                <c:pt idx="4308">
                  <c:v>3.1056751003564975</c:v>
                </c:pt>
                <c:pt idx="4309">
                  <c:v>0.63398332165635696</c:v>
                </c:pt>
                <c:pt idx="4310">
                  <c:v>-2.0801543937135127</c:v>
                </c:pt>
                <c:pt idx="4311">
                  <c:v>-5.0802054465089164</c:v>
                </c:pt>
                <c:pt idx="4312">
                  <c:v>-8.4202386890918248</c:v>
                </c:pt>
                <c:pt idx="4313">
                  <c:v>-12.168765503192631</c:v>
                </c:pt>
                <c:pt idx="4314">
                  <c:v>-16.41422936808544</c:v>
                </c:pt>
                <c:pt idx="4315">
                  <c:v>-21.271931197063115</c:v>
                </c:pt>
                <c:pt idx="4316">
                  <c:v>-26.895620517927238</c:v>
                </c:pt>
                <c:pt idx="4317">
                  <c:v>-33.495526612556517</c:v>
                </c:pt>
                <c:pt idx="4318">
                  <c:v>-41.365356925691977</c:v>
                </c:pt>
                <c:pt idx="4319">
                  <c:v>-50.930548490493223</c:v>
                </c:pt>
                <c:pt idx="4320">
                  <c:v>-62.829370109052853</c:v>
                </c:pt>
                <c:pt idx="4321">
                  <c:v>-78.066351576796322</c:v>
                </c:pt>
                <c:pt idx="4322">
                  <c:v>-98.318743219222625</c:v>
                </c:pt>
                <c:pt idx="4323">
                  <c:v>-126.61277120692024</c:v>
                </c:pt>
                <c:pt idx="4324">
                  <c:v>-169.02247326161884</c:v>
                </c:pt>
                <c:pt idx="4325">
                  <c:v>-239.79598070569637</c:v>
                </c:pt>
                <c:pt idx="4326">
                  <c:v>-382.07709345454424</c:v>
                </c:pt>
                <c:pt idx="4327">
                  <c:v>-816.49558402859338</c:v>
                </c:pt>
                <c:pt idx="4328">
                  <c:v>30109.969250739949</c:v>
                </c:pt>
                <c:pt idx="4329">
                  <c:v>849.45883678831308</c:v>
                </c:pt>
                <c:pt idx="4330">
                  <c:v>449.65291534322284</c:v>
                </c:pt>
                <c:pt idx="4331">
                  <c:v>313.77668122822359</c:v>
                </c:pt>
                <c:pt idx="4332">
                  <c:v>245.24387806235802</c:v>
                </c:pt>
                <c:pt idx="4333">
                  <c:v>203.87051791151868</c:v>
                </c:pt>
                <c:pt idx="4334">
                  <c:v>176.13873936581385</c:v>
                </c:pt>
                <c:pt idx="4335">
                  <c:v>156.22479248161369</c:v>
                </c:pt>
                <c:pt idx="4336">
                  <c:v>141.20696431240577</c:v>
                </c:pt>
                <c:pt idx="4337">
                  <c:v>129.45775708511883</c:v>
                </c:pt>
                <c:pt idx="4338">
                  <c:v>119.99868345260987</c:v>
                </c:pt>
                <c:pt idx="4339">
                  <c:v>112.20667146050376</c:v>
                </c:pt>
                <c:pt idx="4340">
                  <c:v>105.66520181508609</c:v>
                </c:pt>
                <c:pt idx="4341">
                  <c:v>100.08626378608629</c:v>
                </c:pt>
                <c:pt idx="4342">
                  <c:v>95.263224926600088</c:v>
                </c:pt>
                <c:pt idx="4343">
                  <c:v>91.044917596443483</c:v>
                </c:pt>
                <c:pt idx="4344">
                  <c:v>87.31779597979164</c:v>
                </c:pt>
                <c:pt idx="4345">
                  <c:v>83.994656889228423</c:v>
                </c:pt>
                <c:pt idx="4346">
                  <c:v>81.00805204835963</c:v>
                </c:pt>
                <c:pt idx="4347">
                  <c:v>78.304418881370282</c:v>
                </c:pt>
                <c:pt idx="4348">
                  <c:v>75.840937809758259</c:v>
                </c:pt>
                <c:pt idx="4349">
                  <c:v>73.582722514917137</c:v>
                </c:pt>
                <c:pt idx="4350">
                  <c:v>71.501511122329021</c:v>
                </c:pt>
                <c:pt idx="4351">
                  <c:v>69.573699579791054</c:v>
                </c:pt>
                <c:pt idx="4352">
                  <c:v>67.779595031091361</c:v>
                </c:pt>
                <c:pt idx="4353">
                  <c:v>66.102692217723586</c:v>
                </c:pt>
                <c:pt idx="4354">
                  <c:v>64.529065217382566</c:v>
                </c:pt>
                <c:pt idx="4355">
                  <c:v>63.046512227354043</c:v>
                </c:pt>
                <c:pt idx="4356">
                  <c:v>61.644867469659978</c:v>
                </c:pt>
                <c:pt idx="4357">
                  <c:v>60.315148806944272</c:v>
                </c:pt>
                <c:pt idx="4358">
                  <c:v>59.049551710789828</c:v>
                </c:pt>
                <c:pt idx="4359">
                  <c:v>57.841461082468548</c:v>
                </c:pt>
                <c:pt idx="4360">
                  <c:v>56.684634736905004</c:v>
                </c:pt>
                <c:pt idx="4361">
                  <c:v>55.573944919120478</c:v>
                </c:pt>
                <c:pt idx="4362">
                  <c:v>54.504519414760175</c:v>
                </c:pt>
                <c:pt idx="4363">
                  <c:v>53.472298085878002</c:v>
                </c:pt>
                <c:pt idx="4364">
                  <c:v>52.473375909967309</c:v>
                </c:pt>
                <c:pt idx="4365">
                  <c:v>51.504378340019166</c:v>
                </c:pt>
                <c:pt idx="4366">
                  <c:v>50.562123744014151</c:v>
                </c:pt>
                <c:pt idx="4367">
                  <c:v>49.643815029215787</c:v>
                </c:pt>
                <c:pt idx="4368">
                  <c:v>48.746814900072707</c:v>
                </c:pt>
                <c:pt idx="4369">
                  <c:v>47.868752407667451</c:v>
                </c:pt>
                <c:pt idx="4370">
                  <c:v>47.007266414156774</c:v>
                </c:pt>
                <c:pt idx="4371">
                  <c:v>46.160390479466002</c:v>
                </c:pt>
                <c:pt idx="4372">
                  <c:v>45.326166264923707</c:v>
                </c:pt>
                <c:pt idx="4373">
                  <c:v>44.502580704246327</c:v>
                </c:pt>
                <c:pt idx="4374">
                  <c:v>43.687998888348609</c:v>
                </c:pt>
                <c:pt idx="4375">
                  <c:v>42.880561426388638</c:v>
                </c:pt>
                <c:pt idx="4376">
                  <c:v>42.078755259858383</c:v>
                </c:pt>
                <c:pt idx="4377">
                  <c:v>41.2809490740255</c:v>
                </c:pt>
                <c:pt idx="4378">
                  <c:v>40.485559947285807</c:v>
                </c:pt>
                <c:pt idx="4379">
                  <c:v>39.69113187561986</c:v>
                </c:pt>
                <c:pt idx="4380">
                  <c:v>38.896004366092271</c:v>
                </c:pt>
                <c:pt idx="4381">
                  <c:v>38.09866367362153</c:v>
                </c:pt>
                <c:pt idx="4382">
                  <c:v>37.297594903656886</c:v>
                </c:pt>
                <c:pt idx="4383">
                  <c:v>36.491175884706735</c:v>
                </c:pt>
                <c:pt idx="4384">
                  <c:v>35.677897555352644</c:v>
                </c:pt>
                <c:pt idx="4385">
                  <c:v>34.855925835303104</c:v>
                </c:pt>
                <c:pt idx="4386">
                  <c:v>34.023508432738289</c:v>
                </c:pt>
                <c:pt idx="4387">
                  <c:v>33.178917357260374</c:v>
                </c:pt>
                <c:pt idx="4388">
                  <c:v>32.32023906607948</c:v>
                </c:pt>
                <c:pt idx="4389">
                  <c:v>31.445349263147143</c:v>
                </c:pt>
                <c:pt idx="4390">
                  <c:v>30.55208903320769</c:v>
                </c:pt>
                <c:pt idx="4391">
                  <c:v>29.638039449791798</c:v>
                </c:pt>
                <c:pt idx="4392">
                  <c:v>28.700750681209204</c:v>
                </c:pt>
                <c:pt idx="4393">
                  <c:v>27.737453793392497</c:v>
                </c:pt>
                <c:pt idx="4394">
                  <c:v>26.745125091623411</c:v>
                </c:pt>
                <c:pt idx="4395">
                  <c:v>25.720499923362866</c:v>
                </c:pt>
                <c:pt idx="4396">
                  <c:v>24.659798318384112</c:v>
                </c:pt>
                <c:pt idx="4397">
                  <c:v>23.559119527609674</c:v>
                </c:pt>
                <c:pt idx="4398">
                  <c:v>22.413862306340455</c:v>
                </c:pt>
                <c:pt idx="4399">
                  <c:v>21.219049027290204</c:v>
                </c:pt>
                <c:pt idx="4400">
                  <c:v>19.968931560326325</c:v>
                </c:pt>
                <c:pt idx="4401">
                  <c:v>18.657119183010153</c:v>
                </c:pt>
                <c:pt idx="4402">
                  <c:v>17.276045792363881</c:v>
                </c:pt>
                <c:pt idx="4403">
                  <c:v>15.817523920842582</c:v>
                </c:pt>
                <c:pt idx="4404">
                  <c:v>14.271807355573717</c:v>
                </c:pt>
                <c:pt idx="4405">
                  <c:v>12.627577659701872</c:v>
                </c:pt>
                <c:pt idx="4406">
                  <c:v>10.871841459896347</c:v>
                </c:pt>
                <c:pt idx="4407">
                  <c:v>8.9891425585640476</c:v>
                </c:pt>
                <c:pt idx="4408">
                  <c:v>6.9614157753949035</c:v>
                </c:pt>
                <c:pt idx="4409">
                  <c:v>4.7668093975788315</c:v>
                </c:pt>
                <c:pt idx="4410">
                  <c:v>2.3791847621775224</c:v>
                </c:pt>
                <c:pt idx="4411">
                  <c:v>-0.2329457178003542</c:v>
                </c:pt>
                <c:pt idx="4412">
                  <c:v>-3.1083635524522579</c:v>
                </c:pt>
                <c:pt idx="4413">
                  <c:v>-6.2954588363858672</c:v>
                </c:pt>
                <c:pt idx="4414">
                  <c:v>-9.8546146450477003</c:v>
                </c:pt>
                <c:pt idx="4415">
                  <c:v>-13.8628292668035</c:v>
                </c:pt>
                <c:pt idx="4416">
                  <c:v>-18.419705596146972</c:v>
                </c:pt>
                <c:pt idx="4417">
                  <c:v>-23.656879935043822</c:v>
                </c:pt>
                <c:pt idx="4418">
                  <c:v>-29.751071867589403</c:v>
                </c:pt>
                <c:pt idx="4419">
                  <c:v>-36.945746305020663</c:v>
                </c:pt>
                <c:pt idx="4420">
                  <c:v>-45.585769806122428</c:v>
                </c:pt>
                <c:pt idx="4421">
                  <c:v>-56.177377880647406</c:v>
                </c:pt>
                <c:pt idx="4422">
                  <c:v>-69.493190984896941</c:v>
                </c:pt>
                <c:pt idx="4423">
                  <c:v>-86.776930748458128</c:v>
                </c:pt>
                <c:pt idx="4424">
                  <c:v>-110.16135628277091</c:v>
                </c:pt>
                <c:pt idx="4425">
                  <c:v>-143.64600220671051</c:v>
                </c:pt>
                <c:pt idx="4426">
                  <c:v>-195.6965699598768</c:v>
                </c:pt>
                <c:pt idx="4427">
                  <c:v>-287.91412069735236</c:v>
                </c:pt>
                <c:pt idx="4428">
                  <c:v>-496.62800842435786</c:v>
                </c:pt>
                <c:pt idx="4429">
                  <c:v>-1425.7903713341416</c:v>
                </c:pt>
                <c:pt idx="4430">
                  <c:v>2054.5226195817777</c:v>
                </c:pt>
                <c:pt idx="4431">
                  <c:v>637.169808749308</c:v>
                </c:pt>
                <c:pt idx="4432">
                  <c:v>390.32863752785613</c:v>
                </c:pt>
                <c:pt idx="4433">
                  <c:v>287.63023989134678</c:v>
                </c:pt>
                <c:pt idx="4434">
                  <c:v>231.26869965275665</c:v>
                </c:pt>
                <c:pt idx="4435">
                  <c:v>195.60278449805381</c:v>
                </c:pt>
                <c:pt idx="4436">
                  <c:v>170.9623482098747</c:v>
                </c:pt>
                <c:pt idx="4437">
                  <c:v>152.89070515945278</c:v>
                </c:pt>
                <c:pt idx="4438">
                  <c:v>139.04761892036962</c:v>
                </c:pt>
                <c:pt idx="4439">
                  <c:v>128.08521338651227</c:v>
                </c:pt>
                <c:pt idx="4440">
                  <c:v>119.17494461785168</c:v>
                </c:pt>
                <c:pt idx="4441">
                  <c:v>111.77672647764976</c:v>
                </c:pt>
                <c:pt idx="4442">
                  <c:v>105.52509285901601</c:v>
                </c:pt>
                <c:pt idx="4443">
                  <c:v>100.16355267831347</c:v>
                </c:pt>
                <c:pt idx="4444">
                  <c:v>95.506373864895409</c:v>
                </c:pt>
                <c:pt idx="4445">
                  <c:v>91.416043054836166</c:v>
                </c:pt>
                <c:pt idx="4446">
                  <c:v>87.788588783245487</c:v>
                </c:pt>
                <c:pt idx="4447">
                  <c:v>84.543834729890946</c:v>
                </c:pt>
                <c:pt idx="4448">
                  <c:v>81.619059526155695</c:v>
                </c:pt>
                <c:pt idx="4449">
                  <c:v>78.964507859381825</c:v>
                </c:pt>
                <c:pt idx="4450">
                  <c:v>76.539779342673057</c:v>
                </c:pt>
                <c:pt idx="4451">
                  <c:v>74.312157576850595</c:v>
                </c:pt>
                <c:pt idx="4452">
                  <c:v>72.255112345364552</c:v>
                </c:pt>
                <c:pt idx="4453">
                  <c:v>70.345903661605419</c:v>
                </c:pt>
                <c:pt idx="4454">
                  <c:v>68.566119870254994</c:v>
                </c:pt>
                <c:pt idx="4455">
                  <c:v>66.899921743206448</c:v>
                </c:pt>
                <c:pt idx="4456">
                  <c:v>65.333904602890499</c:v>
                </c:pt>
                <c:pt idx="4457">
                  <c:v>63.856478261401115</c:v>
                </c:pt>
                <c:pt idx="4458">
                  <c:v>62.457627439941476</c:v>
                </c:pt>
                <c:pt idx="4459">
                  <c:v>61.128986637696613</c:v>
                </c:pt>
                <c:pt idx="4460">
                  <c:v>59.86282818340117</c:v>
                </c:pt>
                <c:pt idx="4461">
                  <c:v>58.652760970220321</c:v>
                </c:pt>
                <c:pt idx="4462">
                  <c:v>57.492813670085262</c:v>
                </c:pt>
                <c:pt idx="4463">
                  <c:v>56.377829539928989</c:v>
                </c:pt>
                <c:pt idx="4464">
                  <c:v>55.303357083568528</c:v>
                </c:pt>
                <c:pt idx="4465">
                  <c:v>54.265007343590064</c:v>
                </c:pt>
                <c:pt idx="4466">
                  <c:v>53.259268724523835</c:v>
                </c:pt>
                <c:pt idx="4467">
                  <c:v>52.28272794015917</c:v>
                </c:pt>
                <c:pt idx="4468">
                  <c:v>51.33226393213792</c:v>
                </c:pt>
                <c:pt idx="4469">
                  <c:v>50.405234862882068</c:v>
                </c:pt>
                <c:pt idx="4470">
                  <c:v>49.498828017759514</c:v>
                </c:pt>
                <c:pt idx="4471">
                  <c:v>48.61087041354422</c:v>
                </c:pt>
                <c:pt idx="4472">
                  <c:v>47.7390383230941</c:v>
                </c:pt>
                <c:pt idx="4473">
                  <c:v>46.881214862739462</c:v>
                </c:pt>
                <c:pt idx="4474">
                  <c:v>46.035541938642645</c:v>
                </c:pt>
                <c:pt idx="4475">
                  <c:v>45.200025844474048</c:v>
                </c:pt>
                <c:pt idx="4476">
                  <c:v>44.372969842366331</c:v>
                </c:pt>
                <c:pt idx="4477">
                  <c:v>43.552583256621283</c:v>
                </c:pt>
                <c:pt idx="4478">
                  <c:v>42.737416482344088</c:v>
                </c:pt>
                <c:pt idx="4479">
                  <c:v>41.925672197804666</c:v>
                </c:pt>
                <c:pt idx="4480">
                  <c:v>41.115715804149069</c:v>
                </c:pt>
                <c:pt idx="4481">
                  <c:v>40.306064149364765</c:v>
                </c:pt>
                <c:pt idx="4482">
                  <c:v>39.495223307306112</c:v>
                </c:pt>
                <c:pt idx="4483">
                  <c:v>38.681444805614341</c:v>
                </c:pt>
                <c:pt idx="4484">
                  <c:v>37.863325218951246</c:v>
                </c:pt>
                <c:pt idx="4485">
                  <c:v>37.039101903174867</c:v>
                </c:pt>
                <c:pt idx="4486">
                  <c:v>36.207099716080741</c:v>
                </c:pt>
                <c:pt idx="4487">
                  <c:v>35.365642293984628</c:v>
                </c:pt>
                <c:pt idx="4488">
                  <c:v>34.512958686754054</c:v>
                </c:pt>
                <c:pt idx="4489">
                  <c:v>33.647083286289984</c:v>
                </c:pt>
                <c:pt idx="4490">
                  <c:v>32.76607970428698</c:v>
                </c:pt>
                <c:pt idx="4491">
                  <c:v>31.867691708594371</c:v>
                </c:pt>
                <c:pt idx="4492">
                  <c:v>30.949648406146256</c:v>
                </c:pt>
                <c:pt idx="4493">
                  <c:v>30.009648623199919</c:v>
                </c:pt>
                <c:pt idx="4494">
                  <c:v>29.044810692098377</c:v>
                </c:pt>
                <c:pt idx="4495">
                  <c:v>28.052237524174402</c:v>
                </c:pt>
                <c:pt idx="4496">
                  <c:v>27.028813187178024</c:v>
                </c:pt>
                <c:pt idx="4497">
                  <c:v>25.97116328978808</c:v>
                </c:pt>
                <c:pt idx="4498">
                  <c:v>24.875318432190749</c:v>
                </c:pt>
                <c:pt idx="4499">
                  <c:v>23.736922236097659</c:v>
                </c:pt>
                <c:pt idx="4500">
                  <c:v>22.551161923967317</c:v>
                </c:pt>
                <c:pt idx="4501">
                  <c:v>21.312790458726312</c:v>
                </c:pt>
                <c:pt idx="4502">
                  <c:v>20.015612240799118</c:v>
                </c:pt>
                <c:pt idx="4503">
                  <c:v>18.652649947601315</c:v>
                </c:pt>
                <c:pt idx="4504">
                  <c:v>17.216223299056079</c:v>
                </c:pt>
                <c:pt idx="4505">
                  <c:v>15.696974542016026</c:v>
                </c:pt>
                <c:pt idx="4506">
                  <c:v>14.084768870539499</c:v>
                </c:pt>
                <c:pt idx="4507">
                  <c:v>12.367369743728256</c:v>
                </c:pt>
                <c:pt idx="4508">
                  <c:v>10.530518948561799</c:v>
                </c:pt>
                <c:pt idx="4509">
                  <c:v>8.557474852629543</c:v>
                </c:pt>
                <c:pt idx="4510">
                  <c:v>6.4284203875084645</c:v>
                </c:pt>
                <c:pt idx="4511">
                  <c:v>4.1196955379276003</c:v>
                </c:pt>
                <c:pt idx="4512">
                  <c:v>1.6024724040009393</c:v>
                </c:pt>
                <c:pt idx="4513">
                  <c:v>-1.1578318652229116</c:v>
                </c:pt>
                <c:pt idx="4514">
                  <c:v>-4.2044776447825294</c:v>
                </c:pt>
                <c:pt idx="4515">
                  <c:v>-7.5907708301499071</c:v>
                </c:pt>
                <c:pt idx="4516">
                  <c:v>-11.384579870701719</c:v>
                </c:pt>
                <c:pt idx="4517">
                  <c:v>-15.672402261533572</c:v>
                </c:pt>
                <c:pt idx="4518">
                  <c:v>-20.567358681456511</c:v>
                </c:pt>
                <c:pt idx="4519">
                  <c:v>-26.218875398500778</c:v>
                </c:pt>
                <c:pt idx="4520">
                  <c:v>-32.831098912537691</c:v>
                </c:pt>
                <c:pt idx="4521">
                  <c:v>-40.68677587186162</c:v>
                </c:pt>
                <c:pt idx="4522">
                  <c:v>-50.193035440162618</c:v>
                </c:pt>
                <c:pt idx="4523">
                  <c:v>-61.955519128963864</c:v>
                </c:pt>
                <c:pt idx="4524">
                  <c:v>-76.916530265015581</c:v>
                </c:pt>
                <c:pt idx="4525">
                  <c:v>-96.627695755228288</c:v>
                </c:pt>
                <c:pt idx="4526">
                  <c:v>-123.83815298013521</c:v>
                </c:pt>
                <c:pt idx="4527">
                  <c:v>-163.92305249222815</c:v>
                </c:pt>
                <c:pt idx="4528">
                  <c:v>-229.01182360917724</c:v>
                </c:pt>
                <c:pt idx="4529">
                  <c:v>-353.43252665632525</c:v>
                </c:pt>
                <c:pt idx="4530">
                  <c:v>-687.38888543888561</c:v>
                </c:pt>
                <c:pt idx="4531">
                  <c:v>-4627.8620525772294</c:v>
                </c:pt>
                <c:pt idx="4532">
                  <c:v>1101.4576105491597</c:v>
                </c:pt>
                <c:pt idx="4533">
                  <c:v>517.01486284242037</c:v>
                </c:pt>
                <c:pt idx="4534">
                  <c:v>347.62466527768822</c:v>
                </c:pt>
                <c:pt idx="4535">
                  <c:v>266.89728040124459</c:v>
                </c:pt>
                <c:pt idx="4536">
                  <c:v>219.59053669990908</c:v>
                </c:pt>
                <c:pt idx="4537">
                  <c:v>188.46184270624488</c:v>
                </c:pt>
                <c:pt idx="4538">
                  <c:v>166.38909753926504</c:v>
                </c:pt>
                <c:pt idx="4539">
                  <c:v>149.89561779489694</c:v>
                </c:pt>
                <c:pt idx="4540">
                  <c:v>137.08239931195303</c:v>
                </c:pt>
                <c:pt idx="4541">
                  <c:v>126.8240694232687</c:v>
                </c:pt>
                <c:pt idx="4542">
                  <c:v>118.41121421550093</c:v>
                </c:pt>
                <c:pt idx="4543">
                  <c:v>111.37521304650862</c:v>
                </c:pt>
                <c:pt idx="4544">
                  <c:v>105.39242693012687</c:v>
                </c:pt>
                <c:pt idx="4545">
                  <c:v>100.23496270054915</c:v>
                </c:pt>
                <c:pt idx="4546">
                  <c:v>95.73464272819686</c:v>
                </c:pt>
                <c:pt idx="4547">
                  <c:v>91.766074133375881</c:v>
                </c:pt>
                <c:pt idx="4548">
                  <c:v>88.234582692311392</c:v>
                </c:pt>
                <c:pt idx="4549">
                  <c:v>85.065391737403928</c:v>
                </c:pt>
                <c:pt idx="4550">
                  <c:v>82.201004623421071</c:v>
                </c:pt>
                <c:pt idx="4551">
                  <c:v>79.594479164714429</c:v>
                </c:pt>
                <c:pt idx="4552">
                  <c:v>77.208103170957514</c:v>
                </c:pt>
                <c:pt idx="4553">
                  <c:v>75.011117808545748</c:v>
                </c:pt>
                <c:pt idx="4554">
                  <c:v>72.978535951222923</c:v>
                </c:pt>
                <c:pt idx="4555">
                  <c:v>71.088315272536022</c:v>
                </c:pt>
                <c:pt idx="4556">
                  <c:v>69.323399491355531</c:v>
                </c:pt>
                <c:pt idx="4557">
                  <c:v>67.668515293164617</c:v>
                </c:pt>
                <c:pt idx="4558">
                  <c:v>66.110695027521899</c:v>
                </c:pt>
                <c:pt idx="4559">
                  <c:v>64.639161805669687</c:v>
                </c:pt>
                <c:pt idx="4560">
                  <c:v>63.243811698837192</c:v>
                </c:pt>
                <c:pt idx="4561">
                  <c:v>61.916894904310496</c:v>
                </c:pt>
                <c:pt idx="4562">
                  <c:v>60.651028976839896</c:v>
                </c:pt>
                <c:pt idx="4563">
                  <c:v>59.439507281990267</c:v>
                </c:pt>
                <c:pt idx="4564">
                  <c:v>58.276991189550053</c:v>
                </c:pt>
                <c:pt idx="4565">
                  <c:v>57.15854971324972</c:v>
                </c:pt>
                <c:pt idx="4566">
                  <c:v>56.07945167301159</c:v>
                </c:pt>
                <c:pt idx="4567">
                  <c:v>55.03589238683908</c:v>
                </c:pt>
                <c:pt idx="4568">
                  <c:v>54.023996809952465</c:v>
                </c:pt>
                <c:pt idx="4569">
                  <c:v>53.040557117895716</c:v>
                </c:pt>
                <c:pt idx="4570">
                  <c:v>52.082588815276452</c:v>
                </c:pt>
                <c:pt idx="4571">
                  <c:v>51.147167182885987</c:v>
                </c:pt>
                <c:pt idx="4572">
                  <c:v>50.232027417668469</c:v>
                </c:pt>
                <c:pt idx="4573">
                  <c:v>49.33477119552083</c:v>
                </c:pt>
                <c:pt idx="4574">
                  <c:v>48.452973306937039</c:v>
                </c:pt>
                <c:pt idx="4575">
                  <c:v>47.58453395321137</c:v>
                </c:pt>
                <c:pt idx="4576">
                  <c:v>46.72802788935094</c:v>
                </c:pt>
                <c:pt idx="4577">
                  <c:v>45.880942404635164</c:v>
                </c:pt>
                <c:pt idx="4578">
                  <c:v>45.041902753030335</c:v>
                </c:pt>
                <c:pt idx="4579">
                  <c:v>44.208912556953344</c:v>
                </c:pt>
                <c:pt idx="4580">
                  <c:v>43.380459493274252</c:v>
                </c:pt>
                <c:pt idx="4581">
                  <c:v>42.554878916971909</c:v>
                </c:pt>
                <c:pt idx="4582">
                  <c:v>41.73084192934644</c:v>
                </c:pt>
                <c:pt idx="4583">
                  <c:v>40.906336447900252</c:v>
                </c:pt>
                <c:pt idx="4584">
                  <c:v>40.079910248895132</c:v>
                </c:pt>
                <c:pt idx="4585">
                  <c:v>39.250032270723182</c:v>
                </c:pt>
                <c:pt idx="4586">
                  <c:v>38.415077919985471</c:v>
                </c:pt>
                <c:pt idx="4587">
                  <c:v>37.573182018276171</c:v>
                </c:pt>
                <c:pt idx="4588">
                  <c:v>36.722874906214841</c:v>
                </c:pt>
                <c:pt idx="4589">
                  <c:v>35.862154980943153</c:v>
                </c:pt>
                <c:pt idx="4590">
                  <c:v>34.989257646910197</c:v>
                </c:pt>
                <c:pt idx="4591">
                  <c:v>34.102108168443294</c:v>
                </c:pt>
                <c:pt idx="4592">
                  <c:v>33.198704906875193</c:v>
                </c:pt>
                <c:pt idx="4593">
                  <c:v>32.27668722788539</c:v>
                </c:pt>
                <c:pt idx="4594">
                  <c:v>31.334011435523067</c:v>
                </c:pt>
                <c:pt idx="4595">
                  <c:v>30.36764823335691</c:v>
                </c:pt>
                <c:pt idx="4596">
                  <c:v>29.374968066485213</c:v>
                </c:pt>
                <c:pt idx="4597">
                  <c:v>28.352851107731258</c:v>
                </c:pt>
                <c:pt idx="4598">
                  <c:v>27.298241961288543</c:v>
                </c:pt>
                <c:pt idx="4599">
                  <c:v>26.207188156429218</c:v>
                </c:pt>
                <c:pt idx="4600">
                  <c:v>25.075693511809089</c:v>
                </c:pt>
                <c:pt idx="4601">
                  <c:v>23.898693246964811</c:v>
                </c:pt>
                <c:pt idx="4602">
                  <c:v>22.671774991837328</c:v>
                </c:pt>
                <c:pt idx="4603">
                  <c:v>21.388784997331314</c:v>
                </c:pt>
                <c:pt idx="4604">
                  <c:v>20.043545422774915</c:v>
                </c:pt>
                <c:pt idx="4605">
                  <c:v>18.627957600711408</c:v>
                </c:pt>
                <c:pt idx="4606">
                  <c:v>17.134556651892733</c:v>
                </c:pt>
                <c:pt idx="4607">
                  <c:v>15.552798316046132</c:v>
                </c:pt>
                <c:pt idx="4608">
                  <c:v>13.871783463119725</c:v>
                </c:pt>
                <c:pt idx="4609">
                  <c:v>12.078649363556005</c:v>
                </c:pt>
                <c:pt idx="4610">
                  <c:v>10.157466267082352</c:v>
                </c:pt>
                <c:pt idx="4611">
                  <c:v>8.0899414770105356</c:v>
                </c:pt>
                <c:pt idx="4612">
                  <c:v>5.8548383288136439</c:v>
                </c:pt>
                <c:pt idx="4613">
                  <c:v>3.4264534892609761</c:v>
                </c:pt>
                <c:pt idx="4614">
                  <c:v>0.77288718554454794</c:v>
                </c:pt>
                <c:pt idx="4615">
                  <c:v>-2.1439923183441087</c:v>
                </c:pt>
                <c:pt idx="4616">
                  <c:v>-5.371920773834483</c:v>
                </c:pt>
                <c:pt idx="4617">
                  <c:v>-8.9709622541221901</c:v>
                </c:pt>
                <c:pt idx="4618">
                  <c:v>-13.016999664299025</c:v>
                </c:pt>
                <c:pt idx="4619">
                  <c:v>-17.606743534439904</c:v>
                </c:pt>
                <c:pt idx="4620">
                  <c:v>-22.868250111127438</c:v>
                </c:pt>
                <c:pt idx="4621">
                  <c:v>-28.974222680072987</c:v>
                </c:pt>
                <c:pt idx="4622">
                  <c:v>-36.158483431081827</c:v>
                </c:pt>
                <c:pt idx="4623">
                  <c:v>-44.752880183064292</c:v>
                </c:pt>
                <c:pt idx="4624">
                  <c:v>-55.239014042456546</c:v>
                </c:pt>
                <c:pt idx="4625">
                  <c:v>-68.344994032285797</c:v>
                </c:pt>
                <c:pt idx="4626">
                  <c:v>-85.228429355578257</c:v>
                </c:pt>
                <c:pt idx="4627">
                  <c:v>-107.84725879257002</c:v>
                </c:pt>
                <c:pt idx="4628">
                  <c:v>-139.79602717972563</c:v>
                </c:pt>
                <c:pt idx="4629">
                  <c:v>-188.4506257624376</c:v>
                </c:pt>
                <c:pt idx="4630">
                  <c:v>-271.77467329947751</c:v>
                </c:pt>
                <c:pt idx="4631">
                  <c:v>-447.81319796636109</c:v>
                </c:pt>
                <c:pt idx="4632">
                  <c:v>-1068.0558555801731</c:v>
                </c:pt>
                <c:pt idx="4633">
                  <c:v>4256.2812777486415</c:v>
                </c:pt>
                <c:pt idx="4634">
                  <c:v>769.28596127850335</c:v>
                </c:pt>
                <c:pt idx="4635">
                  <c:v>439.7290696474152</c:v>
                </c:pt>
                <c:pt idx="4636">
                  <c:v>315.42051529839779</c:v>
                </c:pt>
                <c:pt idx="4637">
                  <c:v>250.05718006869006</c:v>
                </c:pt>
                <c:pt idx="4638">
                  <c:v>209.68835259927351</c:v>
                </c:pt>
                <c:pt idx="4639">
                  <c:v>182.2341394280549</c:v>
                </c:pt>
                <c:pt idx="4640">
                  <c:v>162.3215086308478</c:v>
                </c:pt>
                <c:pt idx="4641">
                  <c:v>147.19105180389468</c:v>
                </c:pt>
                <c:pt idx="4642">
                  <c:v>135.28740382885081</c:v>
                </c:pt>
                <c:pt idx="4643">
                  <c:v>125.66035455072215</c:v>
                </c:pt>
                <c:pt idx="4644">
                  <c:v>117.7003103684487</c:v>
                </c:pt>
                <c:pt idx="4645">
                  <c:v>110.99792067305683</c:v>
                </c:pt>
                <c:pt idx="4646">
                  <c:v>105.266118124559</c:v>
                </c:pt>
                <c:pt idx="4647">
                  <c:v>100.30030053417491</c:v>
                </c:pt>
                <c:pt idx="4648">
                  <c:v>95.948200229888286</c:v>
                </c:pt>
                <c:pt idx="4649">
                  <c:v>92.096242396966616</c:v>
                </c:pt>
                <c:pt idx="4650">
                  <c:v>88.656962762107</c:v>
                </c:pt>
                <c:pt idx="4651">
                  <c:v>85.561826718942953</c:v>
                </c:pt>
                <c:pt idx="4652">
                  <c:v>82.756609521579563</c:v>
                </c:pt>
                <c:pt idx="4653">
                  <c:v>80.197245304011034</c:v>
                </c:pt>
                <c:pt idx="4654">
                  <c:v>77.848883616350236</c:v>
                </c:pt>
                <c:pt idx="4655">
                  <c:v>75.682436123236101</c:v>
                </c:pt>
                <c:pt idx="4656">
                  <c:v>73.674139703210372</c:v>
                </c:pt>
                <c:pt idx="4657">
                  <c:v>71.803668947494117</c:v>
                </c:pt>
                <c:pt idx="4658">
                  <c:v>70.053949863586652</c:v>
                </c:pt>
                <c:pt idx="4659">
                  <c:v>68.410542534952583</c:v>
                </c:pt>
                <c:pt idx="4660">
                  <c:v>66.861659804194758</c:v>
                </c:pt>
                <c:pt idx="4661">
                  <c:v>65.396268839552462</c:v>
                </c:pt>
                <c:pt idx="4662">
                  <c:v>64.005096256138643</c:v>
                </c:pt>
                <c:pt idx="4663">
                  <c:v>62.680355767893268</c:v>
                </c:pt>
                <c:pt idx="4664">
                  <c:v>61.415068321262723</c:v>
                </c:pt>
                <c:pt idx="4665">
                  <c:v>60.203150994456223</c:v>
                </c:pt>
                <c:pt idx="4666">
                  <c:v>59.038612824055235</c:v>
                </c:pt>
                <c:pt idx="4667">
                  <c:v>57.917039865884846</c:v>
                </c:pt>
                <c:pt idx="4668">
                  <c:v>56.833913559705415</c:v>
                </c:pt>
                <c:pt idx="4669">
                  <c:v>55.785657129163447</c:v>
                </c:pt>
                <c:pt idx="4670">
                  <c:v>54.768047747075158</c:v>
                </c:pt>
                <c:pt idx="4671">
                  <c:v>53.778123812690396</c:v>
                </c:pt>
                <c:pt idx="4672">
                  <c:v>52.813044170193045</c:v>
                </c:pt>
                <c:pt idx="4673">
                  <c:v>51.870057268561396</c:v>
                </c:pt>
                <c:pt idx="4674">
                  <c:v>50.94668162693916</c:v>
                </c:pt>
                <c:pt idx="4675">
                  <c:v>50.040467191435923</c:v>
                </c:pt>
                <c:pt idx="4676">
                  <c:v>49.149179631348503</c:v>
                </c:pt>
                <c:pt idx="4677">
                  <c:v>48.271189957050126</c:v>
                </c:pt>
                <c:pt idx="4678">
                  <c:v>47.403590152921595</c:v>
                </c:pt>
                <c:pt idx="4679">
                  <c:v>46.545487961803438</c:v>
                </c:pt>
                <c:pt idx="4680">
                  <c:v>45.694884917678195</c:v>
                </c:pt>
                <c:pt idx="4681">
                  <c:v>44.84969560573068</c:v>
                </c:pt>
                <c:pt idx="4682">
                  <c:v>44.008769299518029</c:v>
                </c:pt>
                <c:pt idx="4683">
                  <c:v>43.169800867715907</c:v>
                </c:pt>
                <c:pt idx="4684">
                  <c:v>42.331812699429172</c:v>
                </c:pt>
                <c:pt idx="4685">
                  <c:v>41.492639460617816</c:v>
                </c:pt>
                <c:pt idx="4686">
                  <c:v>40.65100659011074</c:v>
                </c:pt>
                <c:pt idx="4687">
                  <c:v>39.805046905197422</c:v>
                </c:pt>
                <c:pt idx="4688">
                  <c:v>38.953345929721131</c:v>
                </c:pt>
                <c:pt idx="4689">
                  <c:v>38.094076136290802</c:v>
                </c:pt>
                <c:pt idx="4690">
                  <c:v>37.225405781592215</c:v>
                </c:pt>
                <c:pt idx="4691">
                  <c:v>36.345485115077018</c:v>
                </c:pt>
                <c:pt idx="4692">
                  <c:v>35.452432122409078</c:v>
                </c:pt>
                <c:pt idx="4693">
                  <c:v>34.544088315860485</c:v>
                </c:pt>
                <c:pt idx="4694">
                  <c:v>33.618218345107501</c:v>
                </c:pt>
                <c:pt idx="4695">
                  <c:v>32.672726055286596</c:v>
                </c:pt>
                <c:pt idx="4696">
                  <c:v>31.704931122224515</c:v>
                </c:pt>
                <c:pt idx="4697">
                  <c:v>30.711748578925935</c:v>
                </c:pt>
                <c:pt idx="4698">
                  <c:v>29.691380243435866</c:v>
                </c:pt>
                <c:pt idx="4699">
                  <c:v>28.639354622754748</c:v>
                </c:pt>
                <c:pt idx="4700">
                  <c:v>27.552912412426938</c:v>
                </c:pt>
                <c:pt idx="4701">
                  <c:v>26.427983204462308</c:v>
                </c:pt>
                <c:pt idx="4702">
                  <c:v>25.259832289889157</c:v>
                </c:pt>
                <c:pt idx="4703">
                  <c:v>24.044353968724668</c:v>
                </c:pt>
                <c:pt idx="4704">
                  <c:v>22.774973985646813</c:v>
                </c:pt>
                <c:pt idx="4705">
                  <c:v>21.446713661078313</c:v>
                </c:pt>
                <c:pt idx="4706">
                  <c:v>20.051833046461233</c:v>
                </c:pt>
                <c:pt idx="4707">
                  <c:v>18.582831508632491</c:v>
                </c:pt>
                <c:pt idx="4708">
                  <c:v>17.030508041159603</c:v>
                </c:pt>
                <c:pt idx="4709">
                  <c:v>15.384307682240889</c:v>
                </c:pt>
                <c:pt idx="4710">
                  <c:v>13.632037694878429</c:v>
                </c:pt>
                <c:pt idx="4711">
                  <c:v>11.759511523962306</c:v>
                </c:pt>
                <c:pt idx="4712">
                  <c:v>9.7504761407272706</c:v>
                </c:pt>
                <c:pt idx="4713">
                  <c:v>7.5845390925796439</c:v>
                </c:pt>
                <c:pt idx="4714">
                  <c:v>5.2390569279619434</c:v>
                </c:pt>
                <c:pt idx="4715">
                  <c:v>2.684624870525897</c:v>
                </c:pt>
                <c:pt idx="4716">
                  <c:v>-0.11354753452990413</c:v>
                </c:pt>
                <c:pt idx="4717">
                  <c:v>-3.1967147576060984</c:v>
                </c:pt>
                <c:pt idx="4718">
                  <c:v>-6.6186764397784339</c:v>
                </c:pt>
                <c:pt idx="4719">
                  <c:v>-10.44548435482533</c:v>
                </c:pt>
                <c:pt idx="4720">
                  <c:v>-14.762624599347893</c:v>
                </c:pt>
                <c:pt idx="4721">
                  <c:v>-19.679140091659015</c:v>
                </c:pt>
                <c:pt idx="4722">
                  <c:v>-25.341882886049948</c:v>
                </c:pt>
                <c:pt idx="4723">
                  <c:v>-31.946205961595485</c:v>
                </c:pt>
                <c:pt idx="4724">
                  <c:v>-39.766577887195012</c:v>
                </c:pt>
                <c:pt idx="4725">
                  <c:v>-49.188823451930588</c:v>
                </c:pt>
                <c:pt idx="4726">
                  <c:v>-60.78848332296085</c:v>
                </c:pt>
                <c:pt idx="4727">
                  <c:v>-75.446493458161086</c:v>
                </c:pt>
                <c:pt idx="4728">
                  <c:v>-94.601099537734328</c:v>
                </c:pt>
                <c:pt idx="4729">
                  <c:v>-120.74997617301189</c:v>
                </c:pt>
                <c:pt idx="4730">
                  <c:v>-158.66047683627096</c:v>
                </c:pt>
                <c:pt idx="4731">
                  <c:v>-218.72219656806072</c:v>
                </c:pt>
                <c:pt idx="4732">
                  <c:v>-328.65667436941368</c:v>
                </c:pt>
                <c:pt idx="4733">
                  <c:v>-595.48430748583337</c:v>
                </c:pt>
                <c:pt idx="4734">
                  <c:v>-2202.539389890183</c:v>
                </c:pt>
                <c:pt idx="4735">
                  <c:v>1526.6416204862462</c:v>
                </c:pt>
                <c:pt idx="4736">
                  <c:v>600.43950486076972</c:v>
                </c:pt>
                <c:pt idx="4737">
                  <c:v>385.88154464677064</c:v>
                </c:pt>
                <c:pt idx="4738">
                  <c:v>290.29519642405035</c:v>
                </c:pt>
                <c:pt idx="4739">
                  <c:v>236.1273713590208</c:v>
                </c:pt>
                <c:pt idx="4740">
                  <c:v>201.19978921982602</c:v>
                </c:pt>
                <c:pt idx="4741">
                  <c:v>176.76561032330162</c:v>
                </c:pt>
                <c:pt idx="4742">
                  <c:v>158.68621810869362</c:v>
                </c:pt>
                <c:pt idx="4743">
                  <c:v>144.7453999389158</c:v>
                </c:pt>
                <c:pt idx="4744">
                  <c:v>133.64826553905803</c:v>
                </c:pt>
                <c:pt idx="4745">
                  <c:v>124.5902259504539</c:v>
                </c:pt>
                <c:pt idx="4746">
                  <c:v>117.04413773502125</c:v>
                </c:pt>
                <c:pt idx="4747">
                  <c:v>110.64947539226955</c:v>
                </c:pt>
                <c:pt idx="4748">
                  <c:v>105.15105997359117</c:v>
                </c:pt>
                <c:pt idx="4749">
                  <c:v>100.36495821295222</c:v>
                </c:pt>
                <c:pt idx="4750">
                  <c:v>96.153826414416159</c:v>
                </c:pt>
                <c:pt idx="4751">
                  <c:v>92.412856540092577</c:v>
                </c:pt>
                <c:pt idx="4752">
                  <c:v>89.061648948184086</c:v>
                </c:pt>
                <c:pt idx="4753">
                  <c:v>86.036594295010232</c:v>
                </c:pt>
                <c:pt idx="4754">
                  <c:v>83.288659005336513</c:v>
                </c:pt>
                <c:pt idx="4755">
                  <c:v>80.775407386164034</c:v>
                </c:pt>
                <c:pt idx="4756">
                  <c:v>78.464170783079993</c:v>
                </c:pt>
                <c:pt idx="4757">
                  <c:v>76.328118203664204</c:v>
                </c:pt>
                <c:pt idx="4758">
                  <c:v>74.344569881175573</c:v>
                </c:pt>
                <c:pt idx="4759">
                  <c:v>72.493688385122482</c:v>
                </c:pt>
                <c:pt idx="4760">
                  <c:v>70.758733836742209</c:v>
                </c:pt>
                <c:pt idx="4761">
                  <c:v>69.128007990433844</c:v>
                </c:pt>
                <c:pt idx="4762">
                  <c:v>67.588352760801556</c:v>
                </c:pt>
                <c:pt idx="4763">
                  <c:v>66.129217454835128</c:v>
                </c:pt>
                <c:pt idx="4764">
                  <c:v>64.743063227273993</c:v>
                </c:pt>
                <c:pt idx="4765">
                  <c:v>63.421108815051028</c:v>
                </c:pt>
                <c:pt idx="4766">
                  <c:v>62.156795644521409</c:v>
                </c:pt>
                <c:pt idx="4767">
                  <c:v>60.944781625817733</c:v>
                </c:pt>
                <c:pt idx="4768">
                  <c:v>59.77894082028272</c:v>
                </c:pt>
                <c:pt idx="4769">
                  <c:v>58.655290916917302</c:v>
                </c:pt>
                <c:pt idx="4770">
                  <c:v>57.568555249488952</c:v>
                </c:pt>
                <c:pt idx="4771">
                  <c:v>56.515416334919564</c:v>
                </c:pt>
                <c:pt idx="4772">
                  <c:v>55.492957032380929</c:v>
                </c:pt>
                <c:pt idx="4773">
                  <c:v>54.49720493498782</c:v>
                </c:pt>
                <c:pt idx="4774">
                  <c:v>53.525241352655108</c:v>
                </c:pt>
                <c:pt idx="4775">
                  <c:v>52.575134065715368</c:v>
                </c:pt>
                <c:pt idx="4776">
                  <c:v>51.644155477299869</c:v>
                </c:pt>
                <c:pt idx="4777">
                  <c:v>50.729124952747661</c:v>
                </c:pt>
                <c:pt idx="4778">
                  <c:v>49.828800274322987</c:v>
                </c:pt>
                <c:pt idx="4779">
                  <c:v>48.940738412621243</c:v>
                </c:pt>
                <c:pt idx="4780">
                  <c:v>48.063350665394829</c:v>
                </c:pt>
                <c:pt idx="4781">
                  <c:v>47.194163097408527</c:v>
                </c:pt>
                <c:pt idx="4782">
                  <c:v>46.332207128980016</c:v>
                </c:pt>
                <c:pt idx="4783">
                  <c:v>45.474908570213294</c:v>
                </c:pt>
                <c:pt idx="4784">
                  <c:v>44.621516751058877</c:v>
                </c:pt>
                <c:pt idx="4785">
                  <c:v>43.768946677351856</c:v>
                </c:pt>
                <c:pt idx="4786">
                  <c:v>42.917307500836273</c:v>
                </c:pt>
                <c:pt idx="4787">
                  <c:v>42.063640969161838</c:v>
                </c:pt>
                <c:pt idx="4788">
                  <c:v>41.207130446432103</c:v>
                </c:pt>
                <c:pt idx="4789">
                  <c:v>40.345589833963913</c:v>
                </c:pt>
                <c:pt idx="4790">
                  <c:v>39.476838099930703</c:v>
                </c:pt>
                <c:pt idx="4791">
                  <c:v>38.600868061825416</c:v>
                </c:pt>
                <c:pt idx="4792">
                  <c:v>37.713688459978378</c:v>
                </c:pt>
                <c:pt idx="4793">
                  <c:v>36.814914398704396</c:v>
                </c:pt>
                <c:pt idx="4794">
                  <c:v>35.901173462508204</c:v>
                </c:pt>
                <c:pt idx="4795">
                  <c:v>34.971257594568705</c:v>
                </c:pt>
                <c:pt idx="4796">
                  <c:v>34.022762613642151</c:v>
                </c:pt>
                <c:pt idx="4797">
                  <c:v>33.053566172551804</c:v>
                </c:pt>
                <c:pt idx="4798">
                  <c:v>32.060630364969533</c:v>
                </c:pt>
                <c:pt idx="4799">
                  <c:v>31.04113400423158</c:v>
                </c:pt>
                <c:pt idx="4800">
                  <c:v>29.992475752298049</c:v>
                </c:pt>
                <c:pt idx="4801">
                  <c:v>28.91014806168382</c:v>
                </c:pt>
                <c:pt idx="4802">
                  <c:v>27.791438833412418</c:v>
                </c:pt>
                <c:pt idx="4803">
                  <c:v>26.632044810980528</c:v>
                </c:pt>
                <c:pt idx="4804">
                  <c:v>25.426778560403278</c:v>
                </c:pt>
                <c:pt idx="4805">
                  <c:v>24.171310696714709</c:v>
                </c:pt>
                <c:pt idx="4806">
                  <c:v>22.859367630754601</c:v>
                </c:pt>
                <c:pt idx="4807">
                  <c:v>21.483424854325175</c:v>
                </c:pt>
                <c:pt idx="4808">
                  <c:v>20.039098448762047</c:v>
                </c:pt>
                <c:pt idx="4809">
                  <c:v>18.514514931278956</c:v>
                </c:pt>
                <c:pt idx="4810">
                  <c:v>16.902152568547947</c:v>
                </c:pt>
                <c:pt idx="4811">
                  <c:v>15.189370825208485</c:v>
                </c:pt>
                <c:pt idx="4812">
                  <c:v>13.363303283713329</c:v>
                </c:pt>
                <c:pt idx="4813">
                  <c:v>11.408932530826728</c:v>
                </c:pt>
                <c:pt idx="4814">
                  <c:v>9.3092362483249307</c:v>
                </c:pt>
                <c:pt idx="4815">
                  <c:v>7.0400203764290463</c:v>
                </c:pt>
                <c:pt idx="4816">
                  <c:v>4.5779690060005978</c:v>
                </c:pt>
                <c:pt idx="4817">
                  <c:v>1.8897722061903304</c:v>
                </c:pt>
                <c:pt idx="4818">
                  <c:v>-1.0597456228093465</c:v>
                </c:pt>
                <c:pt idx="4819">
                  <c:v>-4.3213545458811708</c:v>
                </c:pt>
                <c:pt idx="4820">
                  <c:v>-7.9479458641064955</c:v>
                </c:pt>
                <c:pt idx="4821">
                  <c:v>-12.01853134929096</c:v>
                </c:pt>
                <c:pt idx="4822">
                  <c:v>-16.628618532652322</c:v>
                </c:pt>
                <c:pt idx="4823">
                  <c:v>-21.898709809659604</c:v>
                </c:pt>
                <c:pt idx="4824">
                  <c:v>-27.998684687823754</c:v>
                </c:pt>
                <c:pt idx="4825">
                  <c:v>-35.155012403213043</c:v>
                </c:pt>
                <c:pt idx="4826">
                  <c:v>-43.681819979172445</c:v>
                </c:pt>
                <c:pt idx="4827">
                  <c:v>-54.037353230746596</c:v>
                </c:pt>
                <c:pt idx="4828">
                  <c:v>-66.90877804421855</c:v>
                </c:pt>
                <c:pt idx="4829">
                  <c:v>-83.377629898118073</c:v>
                </c:pt>
                <c:pt idx="4830">
                  <c:v>-105.236477898541</c:v>
                </c:pt>
                <c:pt idx="4831">
                  <c:v>-135.71341928504131</c:v>
                </c:pt>
                <c:pt idx="4832">
                  <c:v>-181.27537118203958</c:v>
                </c:pt>
                <c:pt idx="4833">
                  <c:v>-256.98563514125902</c:v>
                </c:pt>
                <c:pt idx="4834">
                  <c:v>-407.95713909779232</c:v>
                </c:pt>
                <c:pt idx="4835">
                  <c:v>-859.1079608220756</c:v>
                </c:pt>
                <c:pt idx="4836">
                  <c:v>-218388.88620241988</c:v>
                </c:pt>
                <c:pt idx="4837">
                  <c:v>955.02688427523492</c:v>
                </c:pt>
                <c:pt idx="4838">
                  <c:v>498.23319049566237</c:v>
                </c:pt>
                <c:pt idx="4839">
                  <c:v>346.21365353979587</c:v>
                </c:pt>
                <c:pt idx="4840">
                  <c:v>270.13436644088137</c:v>
                </c:pt>
                <c:pt idx="4841">
                  <c:v>224.40141319136032</c:v>
                </c:pt>
                <c:pt idx="4842">
                  <c:v>193.83055850600189</c:v>
                </c:pt>
                <c:pt idx="4843">
                  <c:v>171.91728604254109</c:v>
                </c:pt>
                <c:pt idx="4844">
                  <c:v>155.41673123752255</c:v>
                </c:pt>
                <c:pt idx="4845">
                  <c:v>142.5150236295375</c:v>
                </c:pt>
                <c:pt idx="4846">
                  <c:v>132.13945345688137</c:v>
                </c:pt>
                <c:pt idx="4847">
                  <c:v>123.59784585742437</c:v>
                </c:pt>
                <c:pt idx="4848">
                  <c:v>116.43010489996834</c:v>
                </c:pt>
                <c:pt idx="4849">
                  <c:v>110.31897606411573</c:v>
                </c:pt>
                <c:pt idx="4850">
                  <c:v>105.03907173104979</c:v>
                </c:pt>
                <c:pt idx="4851">
                  <c:v>100.42197119300886</c:v>
                </c:pt>
                <c:pt idx="4852">
                  <c:v>96.344418980659853</c:v>
                </c:pt>
                <c:pt idx="4853">
                  <c:v>92.709340804195932</c:v>
                </c:pt>
                <c:pt idx="4854">
                  <c:v>89.443082072450125</c:v>
                </c:pt>
                <c:pt idx="4855">
                  <c:v>86.48666754211159</c:v>
                </c:pt>
                <c:pt idx="4856">
                  <c:v>83.792945254280426</c:v>
                </c:pt>
                <c:pt idx="4857">
                  <c:v>81.325423802090313</c:v>
                </c:pt>
                <c:pt idx="4858">
                  <c:v>79.051963658366375</c:v>
                </c:pt>
                <c:pt idx="4859">
                  <c:v>76.946014616862314</c:v>
                </c:pt>
                <c:pt idx="4860">
                  <c:v>74.986200541470609</c:v>
                </c:pt>
                <c:pt idx="4861">
                  <c:v>73.155332309209953</c:v>
                </c:pt>
                <c:pt idx="4862">
                  <c:v>71.436814019001289</c:v>
                </c:pt>
                <c:pt idx="4863">
                  <c:v>69.817865051419361</c:v>
                </c:pt>
                <c:pt idx="4864">
                  <c:v>68.288253738096955</c:v>
                </c:pt>
                <c:pt idx="4865">
                  <c:v>66.83658921231266</c:v>
                </c:pt>
                <c:pt idx="4866">
                  <c:v>65.454893454652819</c:v>
                </c:pt>
                <c:pt idx="4867">
                  <c:v>64.136910243664886</c:v>
                </c:pt>
                <c:pt idx="4868">
                  <c:v>62.874738986353783</c:v>
                </c:pt>
                <c:pt idx="4869">
                  <c:v>61.66324427144594</c:v>
                </c:pt>
                <c:pt idx="4870">
                  <c:v>60.496729598080442</c:v>
                </c:pt>
                <c:pt idx="4871">
                  <c:v>59.37073988850895</c:v>
                </c:pt>
                <c:pt idx="4872">
                  <c:v>58.281340577081188</c:v>
                </c:pt>
                <c:pt idx="4873">
                  <c:v>57.224457324830546</c:v>
                </c:pt>
                <c:pt idx="4874">
                  <c:v>56.196433627067776</c:v>
                </c:pt>
                <c:pt idx="4875">
                  <c:v>55.195145169980421</c:v>
                </c:pt>
                <c:pt idx="4876">
                  <c:v>54.217595984067238</c:v>
                </c:pt>
                <c:pt idx="4877">
                  <c:v>53.260499932841924</c:v>
                </c:pt>
                <c:pt idx="4878">
                  <c:v>52.321409060396448</c:v>
                </c:pt>
                <c:pt idx="4879">
                  <c:v>51.398669839314145</c:v>
                </c:pt>
                <c:pt idx="4880">
                  <c:v>50.490248578884454</c:v>
                </c:pt>
                <c:pt idx="4881">
                  <c:v>49.592576486041587</c:v>
                </c:pt>
                <c:pt idx="4882">
                  <c:v>48.705102997303037</c:v>
                </c:pt>
                <c:pt idx="4883">
                  <c:v>47.825701198422223</c:v>
                </c:pt>
                <c:pt idx="4884">
                  <c:v>46.952941356134446</c:v>
                </c:pt>
                <c:pt idx="4885">
                  <c:v>46.083784103582481</c:v>
                </c:pt>
                <c:pt idx="4886">
                  <c:v>45.218151150188497</c:v>
                </c:pt>
                <c:pt idx="4887">
                  <c:v>44.353174814163403</c:v>
                </c:pt>
                <c:pt idx="4888">
                  <c:v>43.487780897864674</c:v>
                </c:pt>
                <c:pt idx="4889">
                  <c:v>42.62037744745804</c:v>
                </c:pt>
                <c:pt idx="4890">
                  <c:v>41.748236230826919</c:v>
                </c:pt>
                <c:pt idx="4891">
                  <c:v>40.871603693762637</c:v>
                </c:pt>
                <c:pt idx="4892">
                  <c:v>39.986600171987376</c:v>
                </c:pt>
                <c:pt idx="4893">
                  <c:v>39.092911851804537</c:v>
                </c:pt>
                <c:pt idx="4894">
                  <c:v>38.187198973054663</c:v>
                </c:pt>
                <c:pt idx="4895">
                  <c:v>37.26975717617421</c:v>
                </c:pt>
                <c:pt idx="4896">
                  <c:v>36.33590084996689</c:v>
                </c:pt>
                <c:pt idx="4897">
                  <c:v>35.385853459617792</c:v>
                </c:pt>
                <c:pt idx="4898">
                  <c:v>34.41468769089083</c:v>
                </c:pt>
                <c:pt idx="4899">
                  <c:v>33.422484316521469</c:v>
                </c:pt>
                <c:pt idx="4900">
                  <c:v>32.404644014834417</c:v>
                </c:pt>
                <c:pt idx="4901">
                  <c:v>31.358310531585019</c:v>
                </c:pt>
                <c:pt idx="4902">
                  <c:v>30.281116501152315</c:v>
                </c:pt>
                <c:pt idx="4903">
                  <c:v>29.168359740887379</c:v>
                </c:pt>
                <c:pt idx="4904">
                  <c:v>28.017117424314396</c:v>
                </c:pt>
                <c:pt idx="4905">
                  <c:v>26.823436915166575</c:v>
                </c:pt>
                <c:pt idx="4906">
                  <c:v>25.580656971966587</c:v>
                </c:pt>
                <c:pt idx="4907">
                  <c:v>24.284550315897054</c:v>
                </c:pt>
                <c:pt idx="4908">
                  <c:v>22.928766005606814</c:v>
                </c:pt>
                <c:pt idx="4909">
                  <c:v>21.506169811380897</c:v>
                </c:pt>
                <c:pt idx="4910">
                  <c:v>20.007832905430313</c:v>
                </c:pt>
                <c:pt idx="4911">
                  <c:v>18.427161356017763</c:v>
                </c:pt>
                <c:pt idx="4912">
                  <c:v>16.751971669177777</c:v>
                </c:pt>
                <c:pt idx="4913">
                  <c:v>14.970136986010077</c:v>
                </c:pt>
                <c:pt idx="4914">
                  <c:v>13.068561785029209</c:v>
                </c:pt>
                <c:pt idx="4915">
                  <c:v>11.02880651659877</c:v>
                </c:pt>
                <c:pt idx="4916">
                  <c:v>8.832372424817839</c:v>
                </c:pt>
                <c:pt idx="4917">
                  <c:v>6.4549852305967157</c:v>
                </c:pt>
                <c:pt idx="4918">
                  <c:v>3.8722628708212041</c:v>
                </c:pt>
                <c:pt idx="4919">
                  <c:v>1.0446554909667691</c:v>
                </c:pt>
                <c:pt idx="4920">
                  <c:v>-2.0657003128659692</c:v>
                </c:pt>
                <c:pt idx="4921">
                  <c:v>-5.5113049277593911</c:v>
                </c:pt>
                <c:pt idx="4922">
                  <c:v>-9.3609926753609489</c:v>
                </c:pt>
                <c:pt idx="4923">
                  <c:v>-13.692822386826769</c:v>
                </c:pt>
                <c:pt idx="4924">
                  <c:v>-18.617939778899743</c:v>
                </c:pt>
                <c:pt idx="4925">
                  <c:v>-24.275294311300129</c:v>
                </c:pt>
                <c:pt idx="4926">
                  <c:v>-30.855615905986678</c:v>
                </c:pt>
                <c:pt idx="4927">
                  <c:v>-38.61705945566522</c:v>
                </c:pt>
                <c:pt idx="4928">
                  <c:v>-47.934825080593804</c:v>
                </c:pt>
                <c:pt idx="4929">
                  <c:v>-59.347500703871894</c:v>
                </c:pt>
                <c:pt idx="4930">
                  <c:v>-73.685857127871941</c:v>
                </c:pt>
                <c:pt idx="4931">
                  <c:v>-92.272645011398424</c:v>
                </c:pt>
                <c:pt idx="4932">
                  <c:v>-117.3818950442359</c:v>
                </c:pt>
                <c:pt idx="4933">
                  <c:v>-153.25532260666117</c:v>
                </c:pt>
                <c:pt idx="4934">
                  <c:v>-208.84689869036058</c:v>
                </c:pt>
                <c:pt idx="4935">
                  <c:v>-306.81219091231441</c:v>
                </c:pt>
                <c:pt idx="4936">
                  <c:v>-526.06044923062609</c:v>
                </c:pt>
                <c:pt idx="4937">
                  <c:v>-1462.6127582146603</c:v>
                </c:pt>
                <c:pt idx="4938">
                  <c:v>2408.7431254549733</c:v>
                </c:pt>
                <c:pt idx="4939">
                  <c:v>707.26601227830008</c:v>
                </c:pt>
                <c:pt idx="4940">
                  <c:v>429.70746568673223</c:v>
                </c:pt>
                <c:pt idx="4941">
                  <c:v>315.74295683357548</c:v>
                </c:pt>
                <c:pt idx="4942">
                  <c:v>253.57739676094738</c:v>
                </c:pt>
                <c:pt idx="4943">
                  <c:v>214.38422996300014</c:v>
                </c:pt>
                <c:pt idx="4944">
                  <c:v>187.36373576878452</c:v>
                </c:pt>
                <c:pt idx="4945">
                  <c:v>167.5789887640392</c:v>
                </c:pt>
                <c:pt idx="4946">
                  <c:v>152.44102638912386</c:v>
                </c:pt>
                <c:pt idx="4947">
                  <c:v>140.46653866203491</c:v>
                </c:pt>
                <c:pt idx="4948">
                  <c:v>130.73591419404269</c:v>
                </c:pt>
                <c:pt idx="4949">
                  <c:v>122.66610693236339</c:v>
                </c:pt>
                <c:pt idx="4950">
                  <c:v>115.84774604301433</c:v>
                </c:pt>
                <c:pt idx="4951">
                  <c:v>110.00546584563749</c:v>
                </c:pt>
                <c:pt idx="4952">
                  <c:v>104.93135751811229</c:v>
                </c:pt>
                <c:pt idx="4953">
                  <c:v>100.4732033753134</c:v>
                </c:pt>
                <c:pt idx="4954">
                  <c:v>96.524235474035535</c:v>
                </c:pt>
                <c:pt idx="4955">
                  <c:v>92.989818298605954</c:v>
                </c:pt>
                <c:pt idx="4956">
                  <c:v>89.807833668816571</c:v>
                </c:pt>
                <c:pt idx="4957">
                  <c:v>86.917608343827496</c:v>
                </c:pt>
                <c:pt idx="4958">
                  <c:v>84.281373661088296</c:v>
                </c:pt>
                <c:pt idx="4959">
                  <c:v>81.857896072194634</c:v>
                </c:pt>
                <c:pt idx="4960">
                  <c:v>79.618335928395751</c:v>
                </c:pt>
                <c:pt idx="4961">
                  <c:v>77.543894280828923</c:v>
                </c:pt>
                <c:pt idx="4962">
                  <c:v>75.608069787353259</c:v>
                </c:pt>
                <c:pt idx="4963">
                  <c:v>73.795472114834553</c:v>
                </c:pt>
                <c:pt idx="4964">
                  <c:v>72.091984151732618</c:v>
                </c:pt>
                <c:pt idx="4965">
                  <c:v>70.485604006707703</c:v>
                </c:pt>
                <c:pt idx="4966">
                  <c:v>68.966078478441759</c:v>
                </c:pt>
                <c:pt idx="4967">
                  <c:v>67.522420389895075</c:v>
                </c:pt>
                <c:pt idx="4968">
                  <c:v>66.145026451017188</c:v>
                </c:pt>
                <c:pt idx="4969">
                  <c:v>64.830740428351618</c:v>
                </c:pt>
                <c:pt idx="4970">
                  <c:v>63.569763243673393</c:v>
                </c:pt>
                <c:pt idx="4971">
                  <c:v>62.359445104414455</c:v>
                </c:pt>
                <c:pt idx="4972">
                  <c:v>61.191564095694126</c:v>
                </c:pt>
                <c:pt idx="4973">
                  <c:v>60.064652467054756</c:v>
                </c:pt>
                <c:pt idx="4974">
                  <c:v>58.972655309487635</c:v>
                </c:pt>
                <c:pt idx="4975">
                  <c:v>57.912010200864096</c:v>
                </c:pt>
                <c:pt idx="4976">
                  <c:v>56.880513164216055</c:v>
                </c:pt>
                <c:pt idx="4977">
                  <c:v>55.874334001730688</c:v>
                </c:pt>
                <c:pt idx="4978">
                  <c:v>54.890932302180772</c:v>
                </c:pt>
                <c:pt idx="4979">
                  <c:v>53.926116560617579</c:v>
                </c:pt>
                <c:pt idx="4980">
                  <c:v>52.980732824217547</c:v>
                </c:pt>
                <c:pt idx="4981">
                  <c:v>52.049134865898928</c:v>
                </c:pt>
                <c:pt idx="4982">
                  <c:v>51.133503273546857</c:v>
                </c:pt>
                <c:pt idx="4983">
                  <c:v>50.225722996318311</c:v>
                </c:pt>
                <c:pt idx="4984">
                  <c:v>49.329237371866505</c:v>
                </c:pt>
                <c:pt idx="4985">
                  <c:v>48.439072966479316</c:v>
                </c:pt>
                <c:pt idx="4986">
                  <c:v>47.55512434847644</c:v>
                </c:pt>
                <c:pt idx="4987">
                  <c:v>46.675492917083758</c:v>
                </c:pt>
                <c:pt idx="4988">
                  <c:v>45.799330715883215</c:v>
                </c:pt>
                <c:pt idx="4989">
                  <c:v>44.922991481022464</c:v>
                </c:pt>
                <c:pt idx="4990">
                  <c:v>44.042851963867747</c:v>
                </c:pt>
                <c:pt idx="4991">
                  <c:v>43.162123688718943</c:v>
                </c:pt>
                <c:pt idx="4992">
                  <c:v>42.276314596127392</c:v>
                </c:pt>
                <c:pt idx="4993">
                  <c:v>41.383851500525303</c:v>
                </c:pt>
                <c:pt idx="4994">
                  <c:v>40.483174762568467</c:v>
                </c:pt>
                <c:pt idx="4995">
                  <c:v>39.571712651699194</c:v>
                </c:pt>
                <c:pt idx="4996">
                  <c:v>38.647864501366499</c:v>
                </c:pt>
                <c:pt idx="4997">
                  <c:v>37.712085118007657</c:v>
                </c:pt>
                <c:pt idx="4998">
                  <c:v>36.757522454257852</c:v>
                </c:pt>
                <c:pt idx="4999">
                  <c:v>35.785540434022387</c:v>
                </c:pt>
                <c:pt idx="5000">
                  <c:v>34.793268874708588</c:v>
                </c:pt>
                <c:pt idx="5001">
                  <c:v>33.776576225814978</c:v>
                </c:pt>
                <c:pt idx="5002">
                  <c:v>32.733317933756965</c:v>
                </c:pt>
                <c:pt idx="5003">
                  <c:v>31.660054780784343</c:v>
                </c:pt>
                <c:pt idx="5004">
                  <c:v>30.554255657188005</c:v>
                </c:pt>
                <c:pt idx="5005">
                  <c:v>29.410780526836167</c:v>
                </c:pt>
                <c:pt idx="5006">
                  <c:v>28.226475355500412</c:v>
                </c:pt>
                <c:pt idx="5007">
                  <c:v>26.996615249773331</c:v>
                </c:pt>
                <c:pt idx="5008">
                  <c:v>25.714688482583341</c:v>
                </c:pt>
                <c:pt idx="5009">
                  <c:v>24.378758786806841</c:v>
                </c:pt>
                <c:pt idx="5010">
                  <c:v>22.977090477798654</c:v>
                </c:pt>
                <c:pt idx="5011">
                  <c:v>21.504932087670518</c:v>
                </c:pt>
                <c:pt idx="5012">
                  <c:v>19.953970801880487</c:v>
                </c:pt>
                <c:pt idx="5013">
                  <c:v>18.314720477985428</c:v>
                </c:pt>
                <c:pt idx="5014">
                  <c:v>16.573173881034123</c:v>
                </c:pt>
                <c:pt idx="5015">
                  <c:v>14.722827477179662</c:v>
                </c:pt>
                <c:pt idx="5016">
                  <c:v>12.740956902377562</c:v>
                </c:pt>
                <c:pt idx="5017">
                  <c:v>10.613181744542386</c:v>
                </c:pt>
                <c:pt idx="5018">
                  <c:v>8.3169735790506039</c:v>
                </c:pt>
                <c:pt idx="5019">
                  <c:v>5.8292794248244313</c:v>
                </c:pt>
                <c:pt idx="5020">
                  <c:v>3.1162845723338046</c:v>
                </c:pt>
                <c:pt idx="5021">
                  <c:v>0.14109957749025129</c:v>
                </c:pt>
                <c:pt idx="5022">
                  <c:v>-3.1371681762416128</c:v>
                </c:pt>
                <c:pt idx="5023">
                  <c:v>-6.7860725575850029</c:v>
                </c:pt>
                <c:pt idx="5024">
                  <c:v>-10.870540054424902</c:v>
                </c:pt>
                <c:pt idx="5025">
                  <c:v>-15.484536008191387</c:v>
                </c:pt>
                <c:pt idx="5026">
                  <c:v>-20.750372188410591</c:v>
                </c:pt>
                <c:pt idx="5027">
                  <c:v>-26.827157398177913</c:v>
                </c:pt>
                <c:pt idx="5028">
                  <c:v>-33.934090408845904</c:v>
                </c:pt>
                <c:pt idx="5029">
                  <c:v>-42.368519557116727</c:v>
                </c:pt>
                <c:pt idx="5030">
                  <c:v>-52.581971540612052</c:v>
                </c:pt>
                <c:pt idx="5031">
                  <c:v>-65.189031367794939</c:v>
                </c:pt>
                <c:pt idx="5032">
                  <c:v>-81.220116666672965</c:v>
                </c:pt>
                <c:pt idx="5033">
                  <c:v>-102.32488270417723</c:v>
                </c:pt>
                <c:pt idx="5034">
                  <c:v>-131.38009887016614</c:v>
                </c:pt>
                <c:pt idx="5035">
                  <c:v>-174.09325852935649</c:v>
                </c:pt>
                <c:pt idx="5036">
                  <c:v>-243.19581714346901</c:v>
                </c:pt>
                <c:pt idx="5037">
                  <c:v>-374.35487900590704</c:v>
                </c:pt>
                <c:pt idx="5038">
                  <c:v>-720.57432200430787</c:v>
                </c:pt>
                <c:pt idx="5039">
                  <c:v>-4256.9987499760591</c:v>
                </c:pt>
                <c:pt idx="5040">
                  <c:v>1237.5946474754064</c:v>
                </c:pt>
                <c:pt idx="5041">
                  <c:v>568.94315611488548</c:v>
                </c:pt>
                <c:pt idx="5042">
                  <c:v>380.56296876464012</c:v>
                </c:pt>
                <c:pt idx="5043">
                  <c:v>291.6370677269901</c:v>
                </c:pt>
                <c:pt idx="5044">
                  <c:v>239.76561649230649</c:v>
                </c:pt>
                <c:pt idx="5045">
                  <c:v>205.72993220358501</c:v>
                </c:pt>
                <c:pt idx="5046">
                  <c:v>181.6446897444655</c:v>
                </c:pt>
                <c:pt idx="5047">
                  <c:v>163.6717922379087</c:v>
                </c:pt>
                <c:pt idx="5048">
                  <c:v>149.73071271244007</c:v>
                </c:pt>
                <c:pt idx="5049">
                  <c:v>138.5699731872258</c:v>
                </c:pt>
                <c:pt idx="5050">
                  <c:v>129.42991937266817</c:v>
                </c:pt>
                <c:pt idx="5051">
                  <c:v>121.78340822752767</c:v>
                </c:pt>
                <c:pt idx="5052">
                  <c:v>115.29534671749164</c:v>
                </c:pt>
                <c:pt idx="5053">
                  <c:v>109.69632272870247</c:v>
                </c:pt>
                <c:pt idx="5054">
                  <c:v>104.81346425957349</c:v>
                </c:pt>
                <c:pt idx="5055">
                  <c:v>100.50658561187711</c:v>
                </c:pt>
                <c:pt idx="5056">
                  <c:v>96.679683923669629</c:v>
                </c:pt>
                <c:pt idx="5057">
                  <c:v>93.245710159006407</c:v>
                </c:pt>
                <c:pt idx="5058">
                  <c:v>90.140923767690268</c:v>
                </c:pt>
                <c:pt idx="5059">
                  <c:v>87.31686606543785</c:v>
                </c:pt>
                <c:pt idx="5060">
                  <c:v>84.732226785067752</c:v>
                </c:pt>
                <c:pt idx="5061">
                  <c:v>82.351084006388888</c:v>
                </c:pt>
                <c:pt idx="5062">
                  <c:v>80.152322381024078</c:v>
                </c:pt>
                <c:pt idx="5063">
                  <c:v>78.106218209142796</c:v>
                </c:pt>
                <c:pt idx="5064">
                  <c:v>76.193640666391801</c:v>
                </c:pt>
                <c:pt idx="5065">
                  <c:v>74.404364227366642</c:v>
                </c:pt>
                <c:pt idx="5066">
                  <c:v>72.716557828875509</c:v>
                </c:pt>
                <c:pt idx="5067">
                  <c:v>71.124328237074849</c:v>
                </c:pt>
                <c:pt idx="5068">
                  <c:v>69.613728192371099</c:v>
                </c:pt>
                <c:pt idx="5069">
                  <c:v>68.176130201666368</c:v>
                </c:pt>
                <c:pt idx="5070">
                  <c:v>66.809391165843863</c:v>
                </c:pt>
                <c:pt idx="5071">
                  <c:v>65.498024536170348</c:v>
                </c:pt>
                <c:pt idx="5072">
                  <c:v>64.239996571833331</c:v>
                </c:pt>
                <c:pt idx="5073">
                  <c:v>63.032071476440407</c:v>
                </c:pt>
                <c:pt idx="5074">
                  <c:v>61.866516730764708</c:v>
                </c:pt>
                <c:pt idx="5075">
                  <c:v>60.737958242162279</c:v>
                </c:pt>
                <c:pt idx="5076">
                  <c:v>59.64482978308132</c:v>
                </c:pt>
                <c:pt idx="5077">
                  <c:v>58.58101509621364</c:v>
                </c:pt>
                <c:pt idx="5078">
                  <c:v>57.547318899949687</c:v>
                </c:pt>
                <c:pt idx="5079">
                  <c:v>56.538340396525598</c:v>
                </c:pt>
                <c:pt idx="5080">
                  <c:v>55.547443063014597</c:v>
                </c:pt>
                <c:pt idx="5081">
                  <c:v>54.577856744183769</c:v>
                </c:pt>
                <c:pt idx="5082">
                  <c:v>53.625020929268274</c:v>
                </c:pt>
                <c:pt idx="5083">
                  <c:v>52.686194377842213</c:v>
                </c:pt>
                <c:pt idx="5084">
                  <c:v>51.761978376433014</c:v>
                </c:pt>
                <c:pt idx="5085">
                  <c:v>50.846817970917058</c:v>
                </c:pt>
                <c:pt idx="5086">
                  <c:v>49.938464382734857</c:v>
                </c:pt>
                <c:pt idx="5087">
                  <c:v>49.041112859212973</c:v>
                </c:pt>
                <c:pt idx="5088">
                  <c:v>48.14802335968691</c:v>
                </c:pt>
                <c:pt idx="5089">
                  <c:v>47.257282070610557</c:v>
                </c:pt>
                <c:pt idx="5090">
                  <c:v>46.367052237948364</c:v>
                </c:pt>
                <c:pt idx="5091">
                  <c:v>45.478774896738692</c:v>
                </c:pt>
                <c:pt idx="5092">
                  <c:v>44.589171133571121</c:v>
                </c:pt>
                <c:pt idx="5093">
                  <c:v>43.693342025690662</c:v>
                </c:pt>
                <c:pt idx="5094">
                  <c:v>42.792889100982897</c:v>
                </c:pt>
                <c:pt idx="5095">
                  <c:v>41.884565950163378</c:v>
                </c:pt>
                <c:pt idx="5096">
                  <c:v>40.966747960698143</c:v>
                </c:pt>
                <c:pt idx="5097">
                  <c:v>40.041193048257924</c:v>
                </c:pt>
                <c:pt idx="5098">
                  <c:v>39.101229396672885</c:v>
                </c:pt>
                <c:pt idx="5099">
                  <c:v>38.14511960952327</c:v>
                </c:pt>
                <c:pt idx="5100">
                  <c:v>37.174599062214078</c:v>
                </c:pt>
                <c:pt idx="5101">
                  <c:v>36.180805651114497</c:v>
                </c:pt>
                <c:pt idx="5102">
                  <c:v>35.165270526148518</c:v>
                </c:pt>
                <c:pt idx="5103">
                  <c:v>34.124091828253874</c:v>
                </c:pt>
                <c:pt idx="5104">
                  <c:v>33.056882149046146</c:v>
                </c:pt>
                <c:pt idx="5105">
                  <c:v>31.957466220630828</c:v>
                </c:pt>
                <c:pt idx="5106">
                  <c:v>30.823104836370462</c:v>
                </c:pt>
                <c:pt idx="5107">
                  <c:v>29.648807990511393</c:v>
                </c:pt>
                <c:pt idx="5108">
                  <c:v>28.429114853458337</c:v>
                </c:pt>
                <c:pt idx="5109">
                  <c:v>27.162230010997686</c:v>
                </c:pt>
                <c:pt idx="5110">
                  <c:v>25.843981925248162</c:v>
                </c:pt>
                <c:pt idx="5111">
                  <c:v>24.463035310953394</c:v>
                </c:pt>
                <c:pt idx="5112">
                  <c:v>23.018169195279238</c:v>
                </c:pt>
                <c:pt idx="5113">
                  <c:v>21.496138360058211</c:v>
                </c:pt>
                <c:pt idx="5114">
                  <c:v>19.891700411865298</c:v>
                </c:pt>
                <c:pt idx="5115">
                  <c:v>18.19124164922086</c:v>
                </c:pt>
                <c:pt idx="5116">
                  <c:v>16.384345596293976</c:v>
                </c:pt>
                <c:pt idx="5117">
                  <c:v>14.45891418817615</c:v>
                </c:pt>
                <c:pt idx="5118">
                  <c:v>12.397965865664643</c:v>
                </c:pt>
                <c:pt idx="5119">
                  <c:v>10.178553518932723</c:v>
                </c:pt>
                <c:pt idx="5120">
                  <c:v>7.7765424503361311</c:v>
                </c:pt>
                <c:pt idx="5121">
                  <c:v>5.1727535914735094</c:v>
                </c:pt>
                <c:pt idx="5122">
                  <c:v>2.3234908615713588</c:v>
                </c:pt>
                <c:pt idx="5123">
                  <c:v>-0.8101968858611287</c:v>
                </c:pt>
                <c:pt idx="5124">
                  <c:v>-4.2726377513086886</c:v>
                </c:pt>
                <c:pt idx="5125">
                  <c:v>-8.127392248267574</c:v>
                </c:pt>
                <c:pt idx="5126">
                  <c:v>-12.468047330441372</c:v>
                </c:pt>
                <c:pt idx="5127">
                  <c:v>-17.382710199593753</c:v>
                </c:pt>
                <c:pt idx="5128">
                  <c:v>-23.021884665488255</c:v>
                </c:pt>
                <c:pt idx="5129">
                  <c:v>-29.554343229542596</c:v>
                </c:pt>
                <c:pt idx="5130">
                  <c:v>-37.246729309124845</c:v>
                </c:pt>
                <c:pt idx="5131">
                  <c:v>-46.434918699801237</c:v>
                </c:pt>
                <c:pt idx="5132">
                  <c:v>-57.643406271691248</c:v>
                </c:pt>
                <c:pt idx="5133">
                  <c:v>-71.631801662097772</c:v>
                </c:pt>
                <c:pt idx="5134">
                  <c:v>-89.642785769190127</c:v>
                </c:pt>
                <c:pt idx="5135">
                  <c:v>-113.72806463600229</c:v>
                </c:pt>
                <c:pt idx="5136">
                  <c:v>-147.68104266432385</c:v>
                </c:pt>
                <c:pt idx="5137">
                  <c:v>-199.26399341246574</c:v>
                </c:pt>
                <c:pt idx="5138">
                  <c:v>-287.16711782050447</c:v>
                </c:pt>
                <c:pt idx="5139">
                  <c:v>-471.15575673010017</c:v>
                </c:pt>
                <c:pt idx="5140">
                  <c:v>-1101.3790612424109</c:v>
                </c:pt>
                <c:pt idx="5141">
                  <c:v>5396.9576708250634</c:v>
                </c:pt>
                <c:pt idx="5142">
                  <c:v>850.1541715260895</c:v>
                </c:pt>
                <c:pt idx="5143">
                  <c:v>480.70410196158014</c:v>
                </c:pt>
                <c:pt idx="5144">
                  <c:v>343.66722004823737</c:v>
                </c:pt>
                <c:pt idx="5145">
                  <c:v>272.09491724695994</c:v>
                </c:pt>
                <c:pt idx="5146">
                  <c:v>228.07709888077795</c:v>
                </c:pt>
                <c:pt idx="5147">
                  <c:v>198.20973593554598</c:v>
                </c:pt>
                <c:pt idx="5148">
                  <c:v>176.57855665099015</c:v>
                </c:pt>
                <c:pt idx="5149">
                  <c:v>160.17113396980406</c:v>
                </c:pt>
                <c:pt idx="5150">
                  <c:v>147.26527667386787</c:v>
                </c:pt>
                <c:pt idx="5151">
                  <c:v>136.84335433127507</c:v>
                </c:pt>
                <c:pt idx="5152">
                  <c:v>128.23310795548463</c:v>
                </c:pt>
                <c:pt idx="5153">
                  <c:v>120.98298466944091</c:v>
                </c:pt>
                <c:pt idx="5154">
                  <c:v>114.78948867070444</c:v>
                </c:pt>
                <c:pt idx="5155">
                  <c:v>109.42458843969615</c:v>
                </c:pt>
                <c:pt idx="5156">
                  <c:v>104.72515847951721</c:v>
                </c:pt>
                <c:pt idx="5157">
                  <c:v>100.55916191578291</c:v>
                </c:pt>
                <c:pt idx="5158">
                  <c:v>96.851625267526416</c:v>
                </c:pt>
                <c:pt idx="5159">
                  <c:v>93.506736743803259</c:v>
                </c:pt>
                <c:pt idx="5160">
                  <c:v>90.480359242718706</c:v>
                </c:pt>
                <c:pt idx="5161">
                  <c:v>87.722086814814944</c:v>
                </c:pt>
                <c:pt idx="5162">
                  <c:v>85.183430343331295</c:v>
                </c:pt>
                <c:pt idx="5163">
                  <c:v>82.846032594409465</c:v>
                </c:pt>
                <c:pt idx="5164">
                  <c:v>80.677678202351117</c:v>
                </c:pt>
                <c:pt idx="5165">
                  <c:v>78.664921364454059</c:v>
                </c:pt>
                <c:pt idx="5166">
                  <c:v>76.776916518160746</c:v>
                </c:pt>
                <c:pt idx="5167">
                  <c:v>75.003176499335581</c:v>
                </c:pt>
                <c:pt idx="5168">
                  <c:v>73.335014933577085</c:v>
                </c:pt>
                <c:pt idx="5169">
                  <c:v>71.759050857762816</c:v>
                </c:pt>
                <c:pt idx="5170">
                  <c:v>70.257599208674904</c:v>
                </c:pt>
                <c:pt idx="5171">
                  <c:v>68.829814826618673</c:v>
                </c:pt>
                <c:pt idx="5172">
                  <c:v>67.46661397647398</c:v>
                </c:pt>
                <c:pt idx="5173">
                  <c:v>66.162867595948512</c:v>
                </c:pt>
                <c:pt idx="5174">
                  <c:v>64.908493118314269</c:v>
                </c:pt>
                <c:pt idx="5175">
                  <c:v>63.702770120278338</c:v>
                </c:pt>
                <c:pt idx="5176">
                  <c:v>62.539812340091437</c:v>
                </c:pt>
                <c:pt idx="5177">
                  <c:v>61.408839681180751</c:v>
                </c:pt>
                <c:pt idx="5178">
                  <c:v>60.30795070809716</c:v>
                </c:pt>
                <c:pt idx="5179">
                  <c:v>59.243647116240226</c:v>
                </c:pt>
                <c:pt idx="5180">
                  <c:v>58.203736096254573</c:v>
                </c:pt>
                <c:pt idx="5181">
                  <c:v>57.189912410678481</c:v>
                </c:pt>
                <c:pt idx="5182">
                  <c:v>56.1987480589721</c:v>
                </c:pt>
                <c:pt idx="5183">
                  <c:v>55.224452387440515</c:v>
                </c:pt>
                <c:pt idx="5184">
                  <c:v>54.264135611173856</c:v>
                </c:pt>
                <c:pt idx="5185">
                  <c:v>53.3203506181856</c:v>
                </c:pt>
                <c:pt idx="5186">
                  <c:v>52.387926589153075</c:v>
                </c:pt>
                <c:pt idx="5187">
                  <c:v>51.467109857135505</c:v>
                </c:pt>
                <c:pt idx="5188">
                  <c:v>50.553039877300534</c:v>
                </c:pt>
                <c:pt idx="5189">
                  <c:v>49.643595698764095</c:v>
                </c:pt>
                <c:pt idx="5190">
                  <c:v>48.742030592935841</c:v>
                </c:pt>
                <c:pt idx="5191">
                  <c:v>47.835865355802071</c:v>
                </c:pt>
                <c:pt idx="5192">
                  <c:v>46.933807467638097</c:v>
                </c:pt>
                <c:pt idx="5193">
                  <c:v>46.034122380855877</c:v>
                </c:pt>
                <c:pt idx="5194">
                  <c:v>45.127057239879221</c:v>
                </c:pt>
                <c:pt idx="5195">
                  <c:v>44.218967968486872</c:v>
                </c:pt>
                <c:pt idx="5196">
                  <c:v>43.308270459416441</c:v>
                </c:pt>
                <c:pt idx="5197">
                  <c:v>42.382346590933082</c:v>
                </c:pt>
                <c:pt idx="5198">
                  <c:v>41.450507086216824</c:v>
                </c:pt>
                <c:pt idx="5199">
                  <c:v>40.50554864218347</c:v>
                </c:pt>
                <c:pt idx="5200">
                  <c:v>39.548581967300827</c:v>
                </c:pt>
                <c:pt idx="5201">
                  <c:v>38.572111516123925</c:v>
                </c:pt>
                <c:pt idx="5202">
                  <c:v>37.577103626576708</c:v>
                </c:pt>
                <c:pt idx="5203">
                  <c:v>36.564613837807379</c:v>
                </c:pt>
                <c:pt idx="5204">
                  <c:v>35.520573664707896</c:v>
                </c:pt>
                <c:pt idx="5205">
                  <c:v>34.457863399423978</c:v>
                </c:pt>
                <c:pt idx="5206">
                  <c:v>33.365049494987559</c:v>
                </c:pt>
                <c:pt idx="5207">
                  <c:v>32.239500623612116</c:v>
                </c:pt>
                <c:pt idx="5208">
                  <c:v>31.071774242837286</c:v>
                </c:pt>
                <c:pt idx="5209">
                  <c:v>29.865061002515919</c:v>
                </c:pt>
                <c:pt idx="5210">
                  <c:v>28.612473257371178</c:v>
                </c:pt>
                <c:pt idx="5211">
                  <c:v>27.309963466811936</c:v>
                </c:pt>
                <c:pt idx="5212">
                  <c:v>25.949390672378097</c:v>
                </c:pt>
                <c:pt idx="5213">
                  <c:v>24.53290081194568</c:v>
                </c:pt>
                <c:pt idx="5214">
                  <c:v>23.035857041550386</c:v>
                </c:pt>
                <c:pt idx="5215">
                  <c:v>21.466309381675707</c:v>
                </c:pt>
                <c:pt idx="5216">
                  <c:v>19.796266318510604</c:v>
                </c:pt>
                <c:pt idx="5217">
                  <c:v>18.036357474781187</c:v>
                </c:pt>
                <c:pt idx="5218">
                  <c:v>16.163329005693182</c:v>
                </c:pt>
                <c:pt idx="5219">
                  <c:v>14.164010234612428</c:v>
                </c:pt>
                <c:pt idx="5220">
                  <c:v>12.008584095027555</c:v>
                </c:pt>
                <c:pt idx="5221">
                  <c:v>9.6918954048553179</c:v>
                </c:pt>
                <c:pt idx="5222">
                  <c:v>7.1920005176231481</c:v>
                </c:pt>
                <c:pt idx="5223">
                  <c:v>4.4550355459692801</c:v>
                </c:pt>
                <c:pt idx="5224">
                  <c:v>1.4677975780200829</c:v>
                </c:pt>
                <c:pt idx="5225">
                  <c:v>-1.8349221730410277</c:v>
                </c:pt>
                <c:pt idx="5226">
                  <c:v>-5.4821540989863724</c:v>
                </c:pt>
                <c:pt idx="5227">
                  <c:v>-9.5656565577657151</c:v>
                </c:pt>
                <c:pt idx="5228">
                  <c:v>-14.172965719255256</c:v>
                </c:pt>
                <c:pt idx="5229">
                  <c:v>-19.417602195106706</c:v>
                </c:pt>
                <c:pt idx="5230">
                  <c:v>-25.466687562400857</c:v>
                </c:pt>
                <c:pt idx="5231">
                  <c:v>-32.508404084614369</c:v>
                </c:pt>
                <c:pt idx="5232">
                  <c:v>-40.833660080291281</c:v>
                </c:pt>
                <c:pt idx="5233">
                  <c:v>-50.879414626888277</c:v>
                </c:pt>
                <c:pt idx="5234">
                  <c:v>-63.213654719733945</c:v>
                </c:pt>
                <c:pt idx="5235">
                  <c:v>-78.796572128689604</c:v>
                </c:pt>
                <c:pt idx="5236">
                  <c:v>-99.135613297387366</c:v>
                </c:pt>
                <c:pt idx="5237">
                  <c:v>-126.86848282072356</c:v>
                </c:pt>
                <c:pt idx="5238">
                  <c:v>-166.96570976518063</c:v>
                </c:pt>
                <c:pt idx="5239">
                  <c:v>-230.32139583080226</c:v>
                </c:pt>
                <c:pt idx="5240">
                  <c:v>-345.45096324511729</c:v>
                </c:pt>
                <c:pt idx="5241">
                  <c:v>-621.41756540383767</c:v>
                </c:pt>
                <c:pt idx="5242">
                  <c:v>-2180.1561852552654</c:v>
                </c:pt>
                <c:pt idx="5243">
                  <c:v>1726.022830360678</c:v>
                </c:pt>
                <c:pt idx="5244">
                  <c:v>656.90116751042433</c:v>
                </c:pt>
                <c:pt idx="5245">
                  <c:v>419.48754559143168</c:v>
                </c:pt>
                <c:pt idx="5246">
                  <c:v>314.89265444111038</c:v>
                </c:pt>
                <c:pt idx="5247">
                  <c:v>255.92059570554366</c:v>
                </c:pt>
                <c:pt idx="5248">
                  <c:v>218.03033107158166</c:v>
                </c:pt>
                <c:pt idx="5249">
                  <c:v>191.58685291604419</c:v>
                </c:pt>
                <c:pt idx="5250">
                  <c:v>172.01518811847308</c:v>
                </c:pt>
                <c:pt idx="5251">
                  <c:v>156.95651523905275</c:v>
                </c:pt>
                <c:pt idx="5252">
                  <c:v>145.00224266617175</c:v>
                </c:pt>
                <c:pt idx="5253">
                  <c:v>135.2320545998333</c:v>
                </c:pt>
                <c:pt idx="5254">
                  <c:v>127.10482125221047</c:v>
                </c:pt>
                <c:pt idx="5255">
                  <c:v>120.21394337457399</c:v>
                </c:pt>
                <c:pt idx="5256">
                  <c:v>114.30822097279972</c:v>
                </c:pt>
                <c:pt idx="5257">
                  <c:v>109.15547092914926</c:v>
                </c:pt>
                <c:pt idx="5258">
                  <c:v>104.62211685503537</c:v>
                </c:pt>
                <c:pt idx="5259">
                  <c:v>100.5997081732414</c:v>
                </c:pt>
                <c:pt idx="5260">
                  <c:v>96.997442596452572</c:v>
                </c:pt>
                <c:pt idx="5261">
                  <c:v>93.743981578710034</c:v>
                </c:pt>
                <c:pt idx="5262">
                  <c:v>90.789109653293153</c:v>
                </c:pt>
                <c:pt idx="5263">
                  <c:v>88.079784162404991</c:v>
                </c:pt>
                <c:pt idx="5264">
                  <c:v>85.603258648923955</c:v>
                </c:pt>
                <c:pt idx="5265">
                  <c:v>83.308324543653001</c:v>
                </c:pt>
                <c:pt idx="5266">
                  <c:v>81.180482720420045</c:v>
                </c:pt>
                <c:pt idx="5267">
                  <c:v>79.191201251308698</c:v>
                </c:pt>
                <c:pt idx="5268">
                  <c:v>77.33248015802512</c:v>
                </c:pt>
                <c:pt idx="5269">
                  <c:v>75.587326734047636</c:v>
                </c:pt>
                <c:pt idx="5270">
                  <c:v>73.935929408033715</c:v>
                </c:pt>
                <c:pt idx="5271">
                  <c:v>72.371117063942805</c:v>
                </c:pt>
                <c:pt idx="5272">
                  <c:v>70.876869582786426</c:v>
                </c:pt>
                <c:pt idx="5273">
                  <c:v>69.458587070294968</c:v>
                </c:pt>
                <c:pt idx="5274">
                  <c:v>68.102417546331068</c:v>
                </c:pt>
                <c:pt idx="5275">
                  <c:v>66.800630861633508</c:v>
                </c:pt>
                <c:pt idx="5276">
                  <c:v>65.546350067871856</c:v>
                </c:pt>
                <c:pt idx="5277">
                  <c:v>64.342711508749389</c:v>
                </c:pt>
                <c:pt idx="5278">
                  <c:v>63.17927129404611</c:v>
                </c:pt>
                <c:pt idx="5279">
                  <c:v>62.050914972973622</c:v>
                </c:pt>
                <c:pt idx="5280">
                  <c:v>60.957513653838959</c:v>
                </c:pt>
                <c:pt idx="5281">
                  <c:v>59.890270075657327</c:v>
                </c:pt>
                <c:pt idx="5282">
                  <c:v>58.845332791860947</c:v>
                </c:pt>
                <c:pt idx="5283">
                  <c:v>57.82356924498697</c:v>
                </c:pt>
                <c:pt idx="5284">
                  <c:v>56.821632029625405</c:v>
                </c:pt>
                <c:pt idx="5285">
                  <c:v>55.845183226892424</c:v>
                </c:pt>
                <c:pt idx="5286">
                  <c:v>54.88254099239289</c:v>
                </c:pt>
                <c:pt idx="5287">
                  <c:v>53.935400893106689</c:v>
                </c:pt>
                <c:pt idx="5288">
                  <c:v>52.992531773269768</c:v>
                </c:pt>
                <c:pt idx="5289">
                  <c:v>52.064653519429406</c:v>
                </c:pt>
                <c:pt idx="5290">
                  <c:v>51.140813950142004</c:v>
                </c:pt>
                <c:pt idx="5291">
                  <c:v>50.218879197237818</c:v>
                </c:pt>
                <c:pt idx="5292">
                  <c:v>49.305577890966269</c:v>
                </c:pt>
                <c:pt idx="5293">
                  <c:v>48.390207647464678</c:v>
                </c:pt>
                <c:pt idx="5294">
                  <c:v>47.484150415550936</c:v>
                </c:pt>
                <c:pt idx="5295">
                  <c:v>46.572380751143314</c:v>
                </c:pt>
                <c:pt idx="5296">
                  <c:v>45.653069794459661</c:v>
                </c:pt>
                <c:pt idx="5297">
                  <c:v>44.733457153926878</c:v>
                </c:pt>
                <c:pt idx="5298">
                  <c:v>43.802818813803171</c:v>
                </c:pt>
                <c:pt idx="5299">
                  <c:v>42.868573567501819</c:v>
                </c:pt>
                <c:pt idx="5300">
                  <c:v>41.915170113209527</c:v>
                </c:pt>
                <c:pt idx="5301">
                  <c:v>40.954754713253557</c:v>
                </c:pt>
                <c:pt idx="5302">
                  <c:v>39.980973469560723</c:v>
                </c:pt>
                <c:pt idx="5303">
                  <c:v>38.987195293162607</c:v>
                </c:pt>
                <c:pt idx="5304">
                  <c:v>37.976302130323333</c:v>
                </c:pt>
                <c:pt idx="5305">
                  <c:v>36.946380712839662</c:v>
                </c:pt>
                <c:pt idx="5306">
                  <c:v>35.880134659587014</c:v>
                </c:pt>
                <c:pt idx="5307">
                  <c:v>34.790191295696694</c:v>
                </c:pt>
                <c:pt idx="5308">
                  <c:v>33.668958043594657</c:v>
                </c:pt>
                <c:pt idx="5309">
                  <c:v>32.513652285584129</c:v>
                </c:pt>
                <c:pt idx="5310">
                  <c:v>31.321255799319758</c:v>
                </c:pt>
                <c:pt idx="5311">
                  <c:v>30.082816419919201</c:v>
                </c:pt>
                <c:pt idx="5312">
                  <c:v>28.794297205096843</c:v>
                </c:pt>
                <c:pt idx="5313">
                  <c:v>27.46312067217546</c:v>
                </c:pt>
                <c:pt idx="5314">
                  <c:v>26.060803683318518</c:v>
                </c:pt>
                <c:pt idx="5315">
                  <c:v>24.593332274783375</c:v>
                </c:pt>
                <c:pt idx="5316">
                  <c:v>23.047878519796239</c:v>
                </c:pt>
                <c:pt idx="5317">
                  <c:v>21.423317616338814</c:v>
                </c:pt>
                <c:pt idx="5318">
                  <c:v>19.711377887968442</c:v>
                </c:pt>
                <c:pt idx="5319">
                  <c:v>17.888181349270056</c:v>
                </c:pt>
                <c:pt idx="5320">
                  <c:v>15.933615750353381</c:v>
                </c:pt>
                <c:pt idx="5321">
                  <c:v>13.85527825873023</c:v>
                </c:pt>
                <c:pt idx="5322">
                  <c:v>11.613379947987617</c:v>
                </c:pt>
                <c:pt idx="5323">
                  <c:v>9.1947387063397574</c:v>
                </c:pt>
                <c:pt idx="5324">
                  <c:v>6.5835379276406885</c:v>
                </c:pt>
                <c:pt idx="5325">
                  <c:v>3.7140519186299721</c:v>
                </c:pt>
                <c:pt idx="5326">
                  <c:v>0.57506817692758283</c:v>
                </c:pt>
                <c:pt idx="5327">
                  <c:v>-2.8889083784795133</c:v>
                </c:pt>
                <c:pt idx="5328">
                  <c:v>-6.7360412962156406</c:v>
                </c:pt>
                <c:pt idx="5329">
                  <c:v>-11.06342271913231</c:v>
                </c:pt>
                <c:pt idx="5330">
                  <c:v>-15.970485209696175</c:v>
                </c:pt>
                <c:pt idx="5331">
                  <c:v>-21.573494947729738</c:v>
                </c:pt>
                <c:pt idx="5332">
                  <c:v>-28.056694040484544</c:v>
                </c:pt>
                <c:pt idx="5333">
                  <c:v>-35.654944896954518</c:v>
                </c:pt>
                <c:pt idx="5334">
                  <c:v>-44.696586266979409</c:v>
                </c:pt>
                <c:pt idx="5335">
                  <c:v>-55.674878675600389</c:v>
                </c:pt>
                <c:pt idx="5336">
                  <c:v>-69.284139129254498</c:v>
                </c:pt>
                <c:pt idx="5337">
                  <c:v>-86.68935490472731</c:v>
                </c:pt>
                <c:pt idx="5338">
                  <c:v>-109.79816525169466</c:v>
                </c:pt>
                <c:pt idx="5339">
                  <c:v>-141.96203934158908</c:v>
                </c:pt>
                <c:pt idx="5340">
                  <c:v>-189.89797669280728</c:v>
                </c:pt>
                <c:pt idx="5341">
                  <c:v>-269.23213633562187</c:v>
                </c:pt>
                <c:pt idx="5342">
                  <c:v>-426.11202214564986</c:v>
                </c:pt>
                <c:pt idx="5343">
                  <c:v>-885.38761744496776</c:v>
                </c:pt>
                <c:pt idx="5344">
                  <c:v>-26843.031841067812</c:v>
                </c:pt>
                <c:pt idx="5345">
                  <c:v>1052.8833133090002</c:v>
                </c:pt>
                <c:pt idx="5346">
                  <c:v>541.18916651246536</c:v>
                </c:pt>
                <c:pt idx="5347">
                  <c:v>374.46341552657179</c:v>
                </c:pt>
                <c:pt idx="5348">
                  <c:v>291.80375233150511</c:v>
                </c:pt>
                <c:pt idx="5349">
                  <c:v>242.27946069017077</c:v>
                </c:pt>
                <c:pt idx="5350">
                  <c:v>209.27580133693894</c:v>
                </c:pt>
                <c:pt idx="5351">
                  <c:v>185.66730899509821</c:v>
                </c:pt>
                <c:pt idx="5352">
                  <c:v>167.90716889415046</c:v>
                </c:pt>
                <c:pt idx="5353">
                  <c:v>154.05283739978381</c:v>
                </c:pt>
                <c:pt idx="5354">
                  <c:v>142.90257893875307</c:v>
                </c:pt>
                <c:pt idx="5355">
                  <c:v>133.72851933699221</c:v>
                </c:pt>
                <c:pt idx="5356">
                  <c:v>126.02982217493184</c:v>
                </c:pt>
                <c:pt idx="5357">
                  <c:v>119.49117832578288</c:v>
                </c:pt>
                <c:pt idx="5358">
                  <c:v>113.84477550010874</c:v>
                </c:pt>
                <c:pt idx="5359">
                  <c:v>108.90753063430638</c:v>
                </c:pt>
                <c:pt idx="5360">
                  <c:v>104.52910665632113</c:v>
                </c:pt>
                <c:pt idx="5361">
                  <c:v>100.64348810210046</c:v>
                </c:pt>
                <c:pt idx="5362">
                  <c:v>97.141655700399298</c:v>
                </c:pt>
                <c:pt idx="5363">
                  <c:v>93.981779968419218</c:v>
                </c:pt>
                <c:pt idx="5364">
                  <c:v>91.08779258073551</c:v>
                </c:pt>
                <c:pt idx="5365">
                  <c:v>88.449451849999051</c:v>
                </c:pt>
                <c:pt idx="5366">
                  <c:v>86.019235025626699</c:v>
                </c:pt>
                <c:pt idx="5367">
                  <c:v>83.76715819657322</c:v>
                </c:pt>
                <c:pt idx="5368">
                  <c:v>81.658649139672434</c:v>
                </c:pt>
                <c:pt idx="5369">
                  <c:v>79.710343282139789</c:v>
                </c:pt>
                <c:pt idx="5370">
                  <c:v>77.857010846796172</c:v>
                </c:pt>
                <c:pt idx="5371">
                  <c:v>76.146254727893023</c:v>
                </c:pt>
                <c:pt idx="5372">
                  <c:v>74.501630254681544</c:v>
                </c:pt>
                <c:pt idx="5373">
                  <c:v>72.955037028703998</c:v>
                </c:pt>
                <c:pt idx="5374">
                  <c:v>71.4785017470995</c:v>
                </c:pt>
                <c:pt idx="5375">
                  <c:v>70.054776238666889</c:v>
                </c:pt>
                <c:pt idx="5376">
                  <c:v>68.716176262455079</c:v>
                </c:pt>
                <c:pt idx="5377">
                  <c:v>67.41466969852921</c:v>
                </c:pt>
                <c:pt idx="5378">
                  <c:v>66.159799076507809</c:v>
                </c:pt>
                <c:pt idx="5379">
                  <c:v>64.96091393241197</c:v>
                </c:pt>
                <c:pt idx="5380">
                  <c:v>63.796888298880241</c:v>
                </c:pt>
                <c:pt idx="5381">
                  <c:v>62.670389638793559</c:v>
                </c:pt>
                <c:pt idx="5382">
                  <c:v>61.584258208404975</c:v>
                </c:pt>
                <c:pt idx="5383">
                  <c:v>60.50449043650444</c:v>
                </c:pt>
                <c:pt idx="5384">
                  <c:v>59.457137953446647</c:v>
                </c:pt>
                <c:pt idx="5385">
                  <c:v>58.438508085904594</c:v>
                </c:pt>
                <c:pt idx="5386">
                  <c:v>57.430642184009294</c:v>
                </c:pt>
                <c:pt idx="5387">
                  <c:v>56.445125687350014</c:v>
                </c:pt>
                <c:pt idx="5388">
                  <c:v>55.464557998442544</c:v>
                </c:pt>
                <c:pt idx="5389">
                  <c:v>54.508052329455523</c:v>
                </c:pt>
                <c:pt idx="5390">
                  <c:v>53.565831739684647</c:v>
                </c:pt>
                <c:pt idx="5391">
                  <c:v>52.628304370161182</c:v>
                </c:pt>
                <c:pt idx="5392">
                  <c:v>51.707763723559552</c:v>
                </c:pt>
                <c:pt idx="5393">
                  <c:v>50.787610716333766</c:v>
                </c:pt>
                <c:pt idx="5394">
                  <c:v>49.858491849459398</c:v>
                </c:pt>
                <c:pt idx="5395">
                  <c:v>48.940349991462135</c:v>
                </c:pt>
                <c:pt idx="5396">
                  <c:v>48.016682579261946</c:v>
                </c:pt>
                <c:pt idx="5397">
                  <c:v>47.085577277770781</c:v>
                </c:pt>
                <c:pt idx="5398">
                  <c:v>46.160114168317861</c:v>
                </c:pt>
                <c:pt idx="5399">
                  <c:v>45.223654183930726</c:v>
                </c:pt>
                <c:pt idx="5400">
                  <c:v>44.266685887189887</c:v>
                </c:pt>
                <c:pt idx="5401">
                  <c:v>43.317888141116541</c:v>
                </c:pt>
                <c:pt idx="5402">
                  <c:v>42.344882931243248</c:v>
                </c:pt>
                <c:pt idx="5403">
                  <c:v>41.376988060793906</c:v>
                </c:pt>
                <c:pt idx="5404">
                  <c:v>40.381084893592657</c:v>
                </c:pt>
                <c:pt idx="5405">
                  <c:v>39.36286369841519</c:v>
                </c:pt>
                <c:pt idx="5406">
                  <c:v>38.336602816227405</c:v>
                </c:pt>
                <c:pt idx="5407">
                  <c:v>37.275631723255366</c:v>
                </c:pt>
                <c:pt idx="5408">
                  <c:v>36.194144860585027</c:v>
                </c:pt>
                <c:pt idx="5409">
                  <c:v>35.072597223674954</c:v>
                </c:pt>
                <c:pt idx="5410">
                  <c:v>33.916534942771378</c:v>
                </c:pt>
                <c:pt idx="5411">
                  <c:v>32.74101205706507</c:v>
                </c:pt>
                <c:pt idx="5412">
                  <c:v>31.516095484872004</c:v>
                </c:pt>
                <c:pt idx="5413">
                  <c:v>30.237538845683915</c:v>
                </c:pt>
                <c:pt idx="5414">
                  <c:v>28.929830885570617</c:v>
                </c:pt>
                <c:pt idx="5415">
                  <c:v>27.550055009981651</c:v>
                </c:pt>
                <c:pt idx="5416">
                  <c:v>26.11219608976668</c:v>
                </c:pt>
                <c:pt idx="5417">
                  <c:v>24.60004892928804</c:v>
                </c:pt>
                <c:pt idx="5418">
                  <c:v>23.006274005180305</c:v>
                </c:pt>
                <c:pt idx="5419">
                  <c:v>21.322496887065313</c:v>
                </c:pt>
                <c:pt idx="5420">
                  <c:v>19.550791334915598</c:v>
                </c:pt>
                <c:pt idx="5421">
                  <c:v>17.657123500504721</c:v>
                </c:pt>
                <c:pt idx="5422">
                  <c:v>15.639887465002284</c:v>
                </c:pt>
                <c:pt idx="5423">
                  <c:v>13.457764056686383</c:v>
                </c:pt>
                <c:pt idx="5424">
                  <c:v>11.144269233335246</c:v>
                </c:pt>
                <c:pt idx="5425">
                  <c:v>8.6244053137769896</c:v>
                </c:pt>
                <c:pt idx="5426">
                  <c:v>5.8986269545910446</c:v>
                </c:pt>
                <c:pt idx="5427">
                  <c:v>2.9041054670184301</c:v>
                </c:pt>
                <c:pt idx="5428">
                  <c:v>-0.40259894846555638</c:v>
                </c:pt>
                <c:pt idx="5429">
                  <c:v>-4.0753106319541033</c:v>
                </c:pt>
                <c:pt idx="5430">
                  <c:v>-8.1627349483029423</c:v>
                </c:pt>
                <c:pt idx="5431">
                  <c:v>-12.746903332774234</c:v>
                </c:pt>
                <c:pt idx="5432">
                  <c:v>-17.933768367212682</c:v>
                </c:pt>
                <c:pt idx="5433">
                  <c:v>-23.955909983088535</c:v>
                </c:pt>
                <c:pt idx="5434">
                  <c:v>-30.898001035694804</c:v>
                </c:pt>
                <c:pt idx="5435">
                  <c:v>-39.125651679779914</c:v>
                </c:pt>
                <c:pt idx="5436">
                  <c:v>-48.94183258856075</c:v>
                </c:pt>
                <c:pt idx="5437">
                  <c:v>-60.960425769602807</c:v>
                </c:pt>
                <c:pt idx="5438">
                  <c:v>-76.117048349496997</c:v>
                </c:pt>
                <c:pt idx="5439">
                  <c:v>-95.642218451031553</c:v>
                </c:pt>
                <c:pt idx="5440">
                  <c:v>-122.00715655058832</c:v>
                </c:pt>
                <c:pt idx="5441">
                  <c:v>-159.68510229419039</c:v>
                </c:pt>
                <c:pt idx="5442">
                  <c:v>-217.8973021188589</c:v>
                </c:pt>
                <c:pt idx="5443">
                  <c:v>-320.05086522246944</c:v>
                </c:pt>
                <c:pt idx="5444">
                  <c:v>-545.82401752780868</c:v>
                </c:pt>
                <c:pt idx="5445">
                  <c:v>-1473.8729119082273</c:v>
                </c:pt>
                <c:pt idx="5446">
                  <c:v>2786.6310455098537</c:v>
                </c:pt>
                <c:pt idx="5447">
                  <c:v>770.15209071511435</c:v>
                </c:pt>
                <c:pt idx="5448">
                  <c:v>464.01156426063181</c:v>
                </c:pt>
                <c:pt idx="5449">
                  <c:v>340.12150177553508</c:v>
                </c:pt>
                <c:pt idx="5450">
                  <c:v>272.92749871406244</c:v>
                </c:pt>
                <c:pt idx="5451">
                  <c:v>230.6120743857056</c:v>
                </c:pt>
                <c:pt idx="5452">
                  <c:v>201.57456486821718</c:v>
                </c:pt>
                <c:pt idx="5453">
                  <c:v>180.39382845145417</c:v>
                </c:pt>
                <c:pt idx="5454">
                  <c:v>164.16599491872208</c:v>
                </c:pt>
                <c:pt idx="5455">
                  <c:v>151.36522226270361</c:v>
                </c:pt>
                <c:pt idx="5456">
                  <c:v>140.9617766564084</c:v>
                </c:pt>
                <c:pt idx="5457">
                  <c:v>132.34571981301309</c:v>
                </c:pt>
                <c:pt idx="5458">
                  <c:v>125.05132608547504</c:v>
                </c:pt>
                <c:pt idx="5459">
                  <c:v>118.80170947077504</c:v>
                </c:pt>
                <c:pt idx="5460">
                  <c:v>113.37417028847183</c:v>
                </c:pt>
                <c:pt idx="5461">
                  <c:v>108.6038920867842</c:v>
                </c:pt>
                <c:pt idx="5462">
                  <c:v>104.3874333145407</c:v>
                </c:pt>
                <c:pt idx="5463">
                  <c:v>100.62571958279696</c:v>
                </c:pt>
                <c:pt idx="5464">
                  <c:v>97.260477446614061</c:v>
                </c:pt>
                <c:pt idx="5465">
                  <c:v>94.172208832029554</c:v>
                </c:pt>
                <c:pt idx="5466">
                  <c:v>91.369190983851638</c:v>
                </c:pt>
                <c:pt idx="5467">
                  <c:v>88.791730165031737</c:v>
                </c:pt>
                <c:pt idx="5468">
                  <c:v>86.389960860251108</c:v>
                </c:pt>
                <c:pt idx="5469">
                  <c:v>84.186006197679447</c:v>
                </c:pt>
                <c:pt idx="5470">
                  <c:v>82.12247152973147</c:v>
                </c:pt>
                <c:pt idx="5471">
                  <c:v>80.179822663151086</c:v>
                </c:pt>
                <c:pt idx="5472">
                  <c:v>78.371047931774456</c:v>
                </c:pt>
                <c:pt idx="5473">
                  <c:v>76.636261912916524</c:v>
                </c:pt>
                <c:pt idx="5474">
                  <c:v>75.006683277741629</c:v>
                </c:pt>
                <c:pt idx="5475">
                  <c:v>73.469829281976246</c:v>
                </c:pt>
                <c:pt idx="5476">
                  <c:v>72.014827448872836</c:v>
                </c:pt>
                <c:pt idx="5477">
                  <c:v>70.618732861844052</c:v>
                </c:pt>
                <c:pt idx="5478">
                  <c:v>69.273780216503127</c:v>
                </c:pt>
                <c:pt idx="5479">
                  <c:v>67.986072369462661</c:v>
                </c:pt>
                <c:pt idx="5480">
                  <c:v>66.748891490334103</c:v>
                </c:pt>
                <c:pt idx="5481">
                  <c:v>65.556228504325233</c:v>
                </c:pt>
                <c:pt idx="5482">
                  <c:v>64.390098037970802</c:v>
                </c:pt>
                <c:pt idx="5483">
                  <c:v>63.27090000787188</c:v>
                </c:pt>
                <c:pt idx="5484">
                  <c:v>62.169119778173823</c:v>
                </c:pt>
                <c:pt idx="5485">
                  <c:v>61.09324879561121</c:v>
                </c:pt>
                <c:pt idx="5486">
                  <c:v>60.039530284511514</c:v>
                </c:pt>
                <c:pt idx="5487">
                  <c:v>59.028796569647888</c:v>
                </c:pt>
                <c:pt idx="5488">
                  <c:v>58.009133677784718</c:v>
                </c:pt>
                <c:pt idx="5489">
                  <c:v>57.014022191167456</c:v>
                </c:pt>
                <c:pt idx="5490">
                  <c:v>56.028521030015966</c:v>
                </c:pt>
                <c:pt idx="5491">
                  <c:v>55.062033327157678</c:v>
                </c:pt>
                <c:pt idx="5492">
                  <c:v>54.112057331937201</c:v>
                </c:pt>
                <c:pt idx="5493">
                  <c:v>53.164208694377812</c:v>
                </c:pt>
                <c:pt idx="5494">
                  <c:v>52.240407877523097</c:v>
                </c:pt>
                <c:pt idx="5495">
                  <c:v>51.302331000355196</c:v>
                </c:pt>
                <c:pt idx="5496">
                  <c:v>50.372110754920818</c:v>
                </c:pt>
                <c:pt idx="5497">
                  <c:v>49.44786670941653</c:v>
                </c:pt>
                <c:pt idx="5498">
                  <c:v>48.515500551109071</c:v>
                </c:pt>
                <c:pt idx="5499">
                  <c:v>47.585435259435876</c:v>
                </c:pt>
                <c:pt idx="5500">
                  <c:v>46.643492767659552</c:v>
                </c:pt>
                <c:pt idx="5501">
                  <c:v>45.687705819491214</c:v>
                </c:pt>
                <c:pt idx="5502">
                  <c:v>44.741527827947394</c:v>
                </c:pt>
                <c:pt idx="5503">
                  <c:v>43.790865186947379</c:v>
                </c:pt>
                <c:pt idx="5504">
                  <c:v>42.795071001499366</c:v>
                </c:pt>
                <c:pt idx="5505">
                  <c:v>41.803817439227586</c:v>
                </c:pt>
                <c:pt idx="5506">
                  <c:v>40.802566537918814</c:v>
                </c:pt>
                <c:pt idx="5507">
                  <c:v>39.762477622729456</c:v>
                </c:pt>
                <c:pt idx="5508">
                  <c:v>38.721903096201714</c:v>
                </c:pt>
                <c:pt idx="5509">
                  <c:v>37.623548582161092</c:v>
                </c:pt>
                <c:pt idx="5510">
                  <c:v>36.534663966112923</c:v>
                </c:pt>
                <c:pt idx="5511">
                  <c:v>35.396489174156315</c:v>
                </c:pt>
                <c:pt idx="5512">
                  <c:v>34.219949578681039</c:v>
                </c:pt>
                <c:pt idx="5513">
                  <c:v>33.001657066735859</c:v>
                </c:pt>
                <c:pt idx="5514">
                  <c:v>31.75345041873911</c:v>
                </c:pt>
                <c:pt idx="5515">
                  <c:v>30.456448238886242</c:v>
                </c:pt>
                <c:pt idx="5516">
                  <c:v>29.106208314030656</c:v>
                </c:pt>
                <c:pt idx="5517">
                  <c:v>27.680982716452064</c:v>
                </c:pt>
                <c:pt idx="5518">
                  <c:v>26.20833804358244</c:v>
                </c:pt>
                <c:pt idx="5519">
                  <c:v>24.647859939228585</c:v>
                </c:pt>
                <c:pt idx="5520">
                  <c:v>23.009130012063434</c:v>
                </c:pt>
                <c:pt idx="5521">
                  <c:v>21.283918950527749</c:v>
                </c:pt>
                <c:pt idx="5522">
                  <c:v>19.443088297871277</c:v>
                </c:pt>
                <c:pt idx="5523">
                  <c:v>17.514377895210163</c:v>
                </c:pt>
                <c:pt idx="5524">
                  <c:v>15.42356016055037</c:v>
                </c:pt>
                <c:pt idx="5525">
                  <c:v>13.172525029713206</c:v>
                </c:pt>
                <c:pt idx="5526">
                  <c:v>10.763328748804039</c:v>
                </c:pt>
                <c:pt idx="5527">
                  <c:v>8.1498163529994354</c:v>
                </c:pt>
                <c:pt idx="5528">
                  <c:v>5.3019923102487523</c:v>
                </c:pt>
                <c:pt idx="5529">
                  <c:v>2.1833651018347848</c:v>
                </c:pt>
                <c:pt idx="5530">
                  <c:v>-1.3076869553854997</c:v>
                </c:pt>
                <c:pt idx="5531">
                  <c:v>-5.1771568358600355</c:v>
                </c:pt>
                <c:pt idx="5532">
                  <c:v>-9.4647383625911718</c:v>
                </c:pt>
                <c:pt idx="5533">
                  <c:v>-14.358481817884444</c:v>
                </c:pt>
                <c:pt idx="5534">
                  <c:v>-19.881523108183984</c:v>
                </c:pt>
                <c:pt idx="5535">
                  <c:v>-26.304172704889773</c:v>
                </c:pt>
                <c:pt idx="5536">
                  <c:v>-33.818767078304688</c:v>
                </c:pt>
                <c:pt idx="5537">
                  <c:v>-42.692396596864299</c:v>
                </c:pt>
                <c:pt idx="5538">
                  <c:v>-53.413596234478156</c:v>
                </c:pt>
                <c:pt idx="5539">
                  <c:v>-66.708047081743189</c:v>
                </c:pt>
                <c:pt idx="5540">
                  <c:v>-83.497641200677307</c:v>
                </c:pt>
                <c:pt idx="5541">
                  <c:v>-105.61004622955048</c:v>
                </c:pt>
                <c:pt idx="5542">
                  <c:v>-136.07803954486917</c:v>
                </c:pt>
                <c:pt idx="5543">
                  <c:v>-180.67189744077461</c:v>
                </c:pt>
                <c:pt idx="5544">
                  <c:v>-252.4182067169007</c:v>
                </c:pt>
                <c:pt idx="5545">
                  <c:v>-387.96172889962179</c:v>
                </c:pt>
                <c:pt idx="5546">
                  <c:v>-740.12742421216069</c:v>
                </c:pt>
                <c:pt idx="5547">
                  <c:v>-3921.402620045018</c:v>
                </c:pt>
                <c:pt idx="5548">
                  <c:v>1364.801304036728</c:v>
                </c:pt>
                <c:pt idx="5549">
                  <c:v>613.85979059831493</c:v>
                </c:pt>
                <c:pt idx="5550">
                  <c:v>408.69630981889912</c:v>
                </c:pt>
                <c:pt idx="5551">
                  <c:v>312.68324561803684</c:v>
                </c:pt>
                <c:pt idx="5552">
                  <c:v>256.99835618872686</c:v>
                </c:pt>
                <c:pt idx="5553">
                  <c:v>220.59574146459138</c:v>
                </c:pt>
                <c:pt idx="5554">
                  <c:v>194.8986225640372</c:v>
                </c:pt>
                <c:pt idx="5555">
                  <c:v>175.68717576552345</c:v>
                </c:pt>
                <c:pt idx="5556">
                  <c:v>160.79125058309504</c:v>
                </c:pt>
                <c:pt idx="5557">
                  <c:v>148.93236537761362</c:v>
                </c:pt>
                <c:pt idx="5558">
                  <c:v>139.20749848195945</c:v>
                </c:pt>
                <c:pt idx="5559">
                  <c:v>131.06626408601284</c:v>
                </c:pt>
                <c:pt idx="5560">
                  <c:v>124.17439544460956</c:v>
                </c:pt>
                <c:pt idx="5561">
                  <c:v>118.21451512019098</c:v>
                </c:pt>
                <c:pt idx="5562">
                  <c:v>113.03063769044752</c:v>
                </c:pt>
                <c:pt idx="5563">
                  <c:v>108.43493938248467</c:v>
                </c:pt>
                <c:pt idx="5564">
                  <c:v>104.35202878024623</c:v>
                </c:pt>
                <c:pt idx="5565">
                  <c:v>100.65883258160643</c:v>
                </c:pt>
                <c:pt idx="5566">
                  <c:v>97.320119387607093</c:v>
                </c:pt>
                <c:pt idx="5567">
                  <c:v>94.339240275549258</c:v>
                </c:pt>
                <c:pt idx="5568">
                  <c:v>91.575743076120034</c:v>
                </c:pt>
                <c:pt idx="5569">
                  <c:v>89.079904516140473</c:v>
                </c:pt>
                <c:pt idx="5570">
                  <c:v>86.733528924539243</c:v>
                </c:pt>
                <c:pt idx="5571">
                  <c:v>84.592937705963706</c:v>
                </c:pt>
                <c:pt idx="5572">
                  <c:v>82.554993279363629</c:v>
                </c:pt>
                <c:pt idx="5573">
                  <c:v>80.653754955108951</c:v>
                </c:pt>
                <c:pt idx="5574">
                  <c:v>78.847378166755917</c:v>
                </c:pt>
                <c:pt idx="5575">
                  <c:v>77.194178866776568</c:v>
                </c:pt>
                <c:pt idx="5576">
                  <c:v>75.60794431669845</c:v>
                </c:pt>
                <c:pt idx="5577">
                  <c:v>74.055965976135056</c:v>
                </c:pt>
                <c:pt idx="5578">
                  <c:v>72.598420284460744</c:v>
                </c:pt>
                <c:pt idx="5579">
                  <c:v>71.247463523459089</c:v>
                </c:pt>
                <c:pt idx="5580">
                  <c:v>69.884130499178653</c:v>
                </c:pt>
                <c:pt idx="5581">
                  <c:v>68.633597368008452</c:v>
                </c:pt>
                <c:pt idx="5582">
                  <c:v>67.380763823600205</c:v>
                </c:pt>
                <c:pt idx="5583">
                  <c:v>66.18472661912979</c:v>
                </c:pt>
                <c:pt idx="5584">
                  <c:v>65.018924927543182</c:v>
                </c:pt>
                <c:pt idx="5585">
                  <c:v>63.899431657867709</c:v>
                </c:pt>
                <c:pt idx="5586">
                  <c:v>62.780578966910298</c:v>
                </c:pt>
                <c:pt idx="5587">
                  <c:v>61.720036557069001</c:v>
                </c:pt>
                <c:pt idx="5588">
                  <c:v>60.652769309109601</c:v>
                </c:pt>
                <c:pt idx="5589">
                  <c:v>59.616110615780684</c:v>
                </c:pt>
                <c:pt idx="5590">
                  <c:v>58.586628934839609</c:v>
                </c:pt>
                <c:pt idx="5591">
                  <c:v>57.62154910232875</c:v>
                </c:pt>
                <c:pt idx="5592">
                  <c:v>56.5977222877166</c:v>
                </c:pt>
                <c:pt idx="5593">
                  <c:v>55.612766319692419</c:v>
                </c:pt>
                <c:pt idx="5594">
                  <c:v>54.664145066900339</c:v>
                </c:pt>
                <c:pt idx="5595">
                  <c:v>53.729555351603274</c:v>
                </c:pt>
                <c:pt idx="5596">
                  <c:v>52.786756702853133</c:v>
                </c:pt>
                <c:pt idx="5597">
                  <c:v>51.853715868677583</c:v>
                </c:pt>
                <c:pt idx="5598">
                  <c:v>50.908222413226397</c:v>
                </c:pt>
                <c:pt idx="5599">
                  <c:v>49.968485176377101</c:v>
                </c:pt>
                <c:pt idx="5600">
                  <c:v>49.073712069702047</c:v>
                </c:pt>
                <c:pt idx="5601">
                  <c:v>48.099105251048393</c:v>
                </c:pt>
                <c:pt idx="5602">
                  <c:v>47.186882440127896</c:v>
                </c:pt>
                <c:pt idx="5603">
                  <c:v>46.231898192219951</c:v>
                </c:pt>
                <c:pt idx="5604">
                  <c:v>45.231334988753794</c:v>
                </c:pt>
                <c:pt idx="5605">
                  <c:v>44.289551986181394</c:v>
                </c:pt>
                <c:pt idx="5606">
                  <c:v>43.320179087754994</c:v>
                </c:pt>
                <c:pt idx="5607">
                  <c:v>42.27673759635092</c:v>
                </c:pt>
                <c:pt idx="5608">
                  <c:v>41.288908577017857</c:v>
                </c:pt>
                <c:pt idx="5609">
                  <c:v>40.22170394846377</c:v>
                </c:pt>
                <c:pt idx="5610">
                  <c:v>39.162400971648374</c:v>
                </c:pt>
                <c:pt idx="5611">
                  <c:v>38.086750717917226</c:v>
                </c:pt>
                <c:pt idx="5612">
                  <c:v>36.968860748927327</c:v>
                </c:pt>
                <c:pt idx="5613">
                  <c:v>35.805243197130352</c:v>
                </c:pt>
                <c:pt idx="5614">
                  <c:v>34.616992817932854</c:v>
                </c:pt>
                <c:pt idx="5615">
                  <c:v>33.376074733603936</c:v>
                </c:pt>
                <c:pt idx="5616">
                  <c:v>32.130125548150779</c:v>
                </c:pt>
                <c:pt idx="5617">
                  <c:v>30.797764485983237</c:v>
                </c:pt>
                <c:pt idx="5618">
                  <c:v>29.398975828340895</c:v>
                </c:pt>
                <c:pt idx="5619">
                  <c:v>27.927573507339272</c:v>
                </c:pt>
                <c:pt idx="5620">
                  <c:v>26.434700934724169</c:v>
                </c:pt>
                <c:pt idx="5621">
                  <c:v>24.857921290999442</c:v>
                </c:pt>
                <c:pt idx="5622">
                  <c:v>23.157696358538374</c:v>
                </c:pt>
                <c:pt idx="5623">
                  <c:v>21.385024070701594</c:v>
                </c:pt>
                <c:pt idx="5624">
                  <c:v>19.498552844908467</c:v>
                </c:pt>
                <c:pt idx="5625">
                  <c:v>17.519558183074164</c:v>
                </c:pt>
                <c:pt idx="5626">
                  <c:v>15.400902778145015</c:v>
                </c:pt>
                <c:pt idx="5627">
                  <c:v>13.087332123599976</c:v>
                </c:pt>
                <c:pt idx="5628">
                  <c:v>10.591748242229306</c:v>
                </c:pt>
                <c:pt idx="5629">
                  <c:v>7.8882929277188989</c:v>
                </c:pt>
                <c:pt idx="5630">
                  <c:v>4.9025093109974174</c:v>
                </c:pt>
                <c:pt idx="5631">
                  <c:v>1.6347039898357945</c:v>
                </c:pt>
                <c:pt idx="5632">
                  <c:v>-2.0113645640412123</c:v>
                </c:pt>
                <c:pt idx="5633">
                  <c:v>-6.1047497594273219</c:v>
                </c:pt>
                <c:pt idx="5634">
                  <c:v>-10.678335628509082</c:v>
                </c:pt>
                <c:pt idx="5635">
                  <c:v>-15.833088829669281</c:v>
                </c:pt>
                <c:pt idx="5636">
                  <c:v>-21.764542736838159</c:v>
                </c:pt>
                <c:pt idx="5637">
                  <c:v>-28.596831589572918</c:v>
                </c:pt>
                <c:pt idx="5638">
                  <c:v>-36.724850707257886</c:v>
                </c:pt>
                <c:pt idx="5639">
                  <c:v>-46.289983762962947</c:v>
                </c:pt>
                <c:pt idx="5640">
                  <c:v>-58.05022031764485</c:v>
                </c:pt>
                <c:pt idx="5641">
                  <c:v>-72.629416583829538</c:v>
                </c:pt>
                <c:pt idx="5642">
                  <c:v>-91.373152997187219</c:v>
                </c:pt>
                <c:pt idx="5643">
                  <c:v>-116.54743804375126</c:v>
                </c:pt>
                <c:pt idx="5644">
                  <c:v>-151.94598178079943</c:v>
                </c:pt>
                <c:pt idx="5645">
                  <c:v>-205.5113230480826</c:v>
                </c:pt>
                <c:pt idx="5646">
                  <c:v>-296.3129306994428</c:v>
                </c:pt>
                <c:pt idx="5647">
                  <c:v>-484.08549921301767</c:v>
                </c:pt>
                <c:pt idx="5648">
                  <c:v>-1112.8935950859704</c:v>
                </c:pt>
                <c:pt idx="5649">
                  <c:v>6924.9632771205825</c:v>
                </c:pt>
                <c:pt idx="5650">
                  <c:v>920.00070126095568</c:v>
                </c:pt>
                <c:pt idx="5651">
                  <c:v>515.00697676842663</c:v>
                </c:pt>
                <c:pt idx="5652">
                  <c:v>367.20037849641932</c:v>
                </c:pt>
                <c:pt idx="5653">
                  <c:v>290.20852678401894</c:v>
                </c:pt>
                <c:pt idx="5654">
                  <c:v>243.3993943913039</c:v>
                </c:pt>
                <c:pt idx="5655">
                  <c:v>211.60587825510711</c:v>
                </c:pt>
                <c:pt idx="5656">
                  <c:v>188.51272323988593</c:v>
                </c:pt>
                <c:pt idx="5657">
                  <c:v>171.23347591850612</c:v>
                </c:pt>
                <c:pt idx="5658">
                  <c:v>157.46647915435321</c:v>
                </c:pt>
                <c:pt idx="5659">
                  <c:v>146.51927590184948</c:v>
                </c:pt>
                <c:pt idx="5660">
                  <c:v>137.30390757877615</c:v>
                </c:pt>
                <c:pt idx="5661">
                  <c:v>129.61049521054119</c:v>
                </c:pt>
                <c:pt idx="5662">
                  <c:v>123.08835077596699</c:v>
                </c:pt>
                <c:pt idx="5663">
                  <c:v>117.35347844003063</c:v>
                </c:pt>
                <c:pt idx="5664">
                  <c:v>112.43077890434986</c:v>
                </c:pt>
                <c:pt idx="5665">
                  <c:v>107.99063545592456</c:v>
                </c:pt>
                <c:pt idx="5666">
                  <c:v>104.16770034770155</c:v>
                </c:pt>
                <c:pt idx="5667">
                  <c:v>100.69928119661296</c:v>
                </c:pt>
                <c:pt idx="5668">
                  <c:v>97.474095202921319</c:v>
                </c:pt>
                <c:pt idx="5669">
                  <c:v>94.598741385767354</c:v>
                </c:pt>
                <c:pt idx="5670">
                  <c:v>91.974969991673433</c:v>
                </c:pt>
                <c:pt idx="5671">
                  <c:v>89.473968684558997</c:v>
                </c:pt>
                <c:pt idx="5672">
                  <c:v>87.208331809945278</c:v>
                </c:pt>
                <c:pt idx="5673">
                  <c:v>85.104608761384753</c:v>
                </c:pt>
                <c:pt idx="5674">
                  <c:v>83.098885765390705</c:v>
                </c:pt>
                <c:pt idx="5675">
                  <c:v>81.217125578538855</c:v>
                </c:pt>
                <c:pt idx="5676">
                  <c:v>79.483483658800779</c:v>
                </c:pt>
                <c:pt idx="5677">
                  <c:v>77.842121001878652</c:v>
                </c:pt>
                <c:pt idx="5678">
                  <c:v>76.242669716665887</c:v>
                </c:pt>
                <c:pt idx="5679">
                  <c:v>74.714808609295631</c:v>
                </c:pt>
                <c:pt idx="5680">
                  <c:v>73.249251538968409</c:v>
                </c:pt>
                <c:pt idx="5681">
                  <c:v>71.911015490588795</c:v>
                </c:pt>
                <c:pt idx="5682">
                  <c:v>70.581323575645271</c:v>
                </c:pt>
                <c:pt idx="5683">
                  <c:v>69.290957118255534</c:v>
                </c:pt>
                <c:pt idx="5684">
                  <c:v>68.069319716014036</c:v>
                </c:pt>
                <c:pt idx="5685">
                  <c:v>66.875187155970366</c:v>
                </c:pt>
                <c:pt idx="5686">
                  <c:v>65.703867983977375</c:v>
                </c:pt>
                <c:pt idx="5687">
                  <c:v>64.585257316465729</c:v>
                </c:pt>
                <c:pt idx="5688">
                  <c:v>63.48063672779071</c:v>
                </c:pt>
                <c:pt idx="5689">
                  <c:v>62.386374357044396</c:v>
                </c:pt>
                <c:pt idx="5690">
                  <c:v>61.33264574578984</c:v>
                </c:pt>
                <c:pt idx="5691">
                  <c:v>60.315805352385155</c:v>
                </c:pt>
                <c:pt idx="5692">
                  <c:v>59.265836318598112</c:v>
                </c:pt>
                <c:pt idx="5693">
                  <c:v>58.280036990743511</c:v>
                </c:pt>
                <c:pt idx="5694">
                  <c:v>57.322146038548929</c:v>
                </c:pt>
                <c:pt idx="5695">
                  <c:v>56.323085820569709</c:v>
                </c:pt>
                <c:pt idx="5696">
                  <c:v>55.34693290532956</c:v>
                </c:pt>
                <c:pt idx="5697">
                  <c:v>54.358015142625604</c:v>
                </c:pt>
                <c:pt idx="5698">
                  <c:v>53.387379307882377</c:v>
                </c:pt>
                <c:pt idx="5699">
                  <c:v>52.432975786063132</c:v>
                </c:pt>
                <c:pt idx="5700">
                  <c:v>51.459151399788858</c:v>
                </c:pt>
                <c:pt idx="5701">
                  <c:v>50.497509465564249</c:v>
                </c:pt>
                <c:pt idx="5702">
                  <c:v>49.546314306409137</c:v>
                </c:pt>
                <c:pt idx="5703">
                  <c:v>48.569493737100508</c:v>
                </c:pt>
                <c:pt idx="5704">
                  <c:v>47.564622151320357</c:v>
                </c:pt>
                <c:pt idx="5705">
                  <c:v>46.599316664226059</c:v>
                </c:pt>
                <c:pt idx="5706">
                  <c:v>45.566741147436701</c:v>
                </c:pt>
                <c:pt idx="5707">
                  <c:v>44.570638320332073</c:v>
                </c:pt>
                <c:pt idx="5708">
                  <c:v>43.538129297419196</c:v>
                </c:pt>
                <c:pt idx="5709">
                  <c:v>42.503134433666432</c:v>
                </c:pt>
                <c:pt idx="5710">
                  <c:v>41.426764066450154</c:v>
                </c:pt>
                <c:pt idx="5711">
                  <c:v>40.34372044680341</c:v>
                </c:pt>
                <c:pt idx="5712">
                  <c:v>39.252374473453258</c:v>
                </c:pt>
                <c:pt idx="5713">
                  <c:v>38.072450237968312</c:v>
                </c:pt>
                <c:pt idx="5714">
                  <c:v>36.958049705857562</c:v>
                </c:pt>
                <c:pt idx="5715">
                  <c:v>35.707542062290159</c:v>
                </c:pt>
                <c:pt idx="5716">
                  <c:v>34.478337295947355</c:v>
                </c:pt>
                <c:pt idx="5717">
                  <c:v>33.185366605219926</c:v>
                </c:pt>
                <c:pt idx="5718">
                  <c:v>31.823142619409644</c:v>
                </c:pt>
                <c:pt idx="5719">
                  <c:v>30.430425520272596</c:v>
                </c:pt>
                <c:pt idx="5720">
                  <c:v>29.003944807459291</c:v>
                </c:pt>
                <c:pt idx="5721">
                  <c:v>27.492686486024148</c:v>
                </c:pt>
                <c:pt idx="5722">
                  <c:v>25.888440180935213</c:v>
                </c:pt>
                <c:pt idx="5723">
                  <c:v>24.232278070486171</c:v>
                </c:pt>
                <c:pt idx="5724">
                  <c:v>22.414254459006479</c:v>
                </c:pt>
                <c:pt idx="5725">
                  <c:v>20.578850332401256</c:v>
                </c:pt>
                <c:pt idx="5726">
                  <c:v>18.555787932131445</c:v>
                </c:pt>
                <c:pt idx="5727">
                  <c:v>16.381034334710133</c:v>
                </c:pt>
                <c:pt idx="5728">
                  <c:v>14.096248832431376</c:v>
                </c:pt>
                <c:pt idx="5729">
                  <c:v>11.623637933088784</c:v>
                </c:pt>
                <c:pt idx="5730">
                  <c:v>8.9372190578530759</c:v>
                </c:pt>
                <c:pt idx="5731">
                  <c:v>6.0057297029280283</c:v>
                </c:pt>
                <c:pt idx="5732">
                  <c:v>2.7912006730266739</c:v>
                </c:pt>
                <c:pt idx="5733">
                  <c:v>-0.67551803860384951</c:v>
                </c:pt>
                <c:pt idx="5734">
                  <c:v>-4.5203749307032917</c:v>
                </c:pt>
                <c:pt idx="5735">
                  <c:v>-8.9015735257882191</c:v>
                </c:pt>
                <c:pt idx="5736">
                  <c:v>-13.740653756072208</c:v>
                </c:pt>
                <c:pt idx="5737">
                  <c:v>-19.23688386216698</c:v>
                </c:pt>
                <c:pt idx="5738">
                  <c:v>-25.762106680952179</c:v>
                </c:pt>
                <c:pt idx="5739">
                  <c:v>-33.227800355683435</c:v>
                </c:pt>
                <c:pt idx="5740">
                  <c:v>-42.158160040430971</c:v>
                </c:pt>
                <c:pt idx="5741">
                  <c:v>-52.725880243571844</c:v>
                </c:pt>
                <c:pt idx="5742">
                  <c:v>-65.66561702054679</c:v>
                </c:pt>
                <c:pt idx="5743">
                  <c:v>-82.290032228317173</c:v>
                </c:pt>
                <c:pt idx="5744">
                  <c:v>-103.66906840591474</c:v>
                </c:pt>
                <c:pt idx="5745">
                  <c:v>-132.90510665794005</c:v>
                </c:pt>
                <c:pt idx="5746">
                  <c:v>-175.27137717513003</c:v>
                </c:pt>
                <c:pt idx="5747">
                  <c:v>-241.73507735985007</c:v>
                </c:pt>
                <c:pt idx="5748">
                  <c:v>-361.64081152500057</c:v>
                </c:pt>
                <c:pt idx="5749">
                  <c:v>-645.60121078962129</c:v>
                </c:pt>
                <c:pt idx="5750">
                  <c:v>-2156.9903994748147</c:v>
                </c:pt>
                <c:pt idx="5751">
                  <c:v>1944.3317647732315</c:v>
                </c:pt>
                <c:pt idx="5752">
                  <c:v>714.03808876296557</c:v>
                </c:pt>
                <c:pt idx="5753">
                  <c:v>452.37618542225999</c:v>
                </c:pt>
                <c:pt idx="5754">
                  <c:v>338.91896128360429</c:v>
                </c:pt>
                <c:pt idx="5755">
                  <c:v>275.06078585649095</c:v>
                </c:pt>
                <c:pt idx="5756">
                  <c:v>234.18311509028683</c:v>
                </c:pt>
                <c:pt idx="5757">
                  <c:v>205.73349514652134</c:v>
                </c:pt>
                <c:pt idx="5758">
                  <c:v>184.75851003996038</c:v>
                </c:pt>
                <c:pt idx="5759">
                  <c:v>168.4513413775914</c:v>
                </c:pt>
                <c:pt idx="5760">
                  <c:v>155.64737731524966</c:v>
                </c:pt>
                <c:pt idx="5761">
                  <c:v>145.20376745761087</c:v>
                </c:pt>
                <c:pt idx="5762">
                  <c:v>136.36950253643803</c:v>
                </c:pt>
                <c:pt idx="5763">
                  <c:v>128.9957039353655</c:v>
                </c:pt>
                <c:pt idx="5764">
                  <c:v>122.64234720989103</c:v>
                </c:pt>
                <c:pt idx="5765">
                  <c:v>117.09399671678145</c:v>
                </c:pt>
                <c:pt idx="5766">
                  <c:v>112.39368028097383</c:v>
                </c:pt>
                <c:pt idx="5767">
                  <c:v>108.00313248415083</c:v>
                </c:pt>
                <c:pt idx="5768">
                  <c:v>104.1349715340302</c:v>
                </c:pt>
                <c:pt idx="5769">
                  <c:v>100.70305485350769</c:v>
                </c:pt>
                <c:pt idx="5770">
                  <c:v>97.470275678699892</c:v>
                </c:pt>
                <c:pt idx="5771">
                  <c:v>94.481744400391776</c:v>
                </c:pt>
                <c:pt idx="5772">
                  <c:v>91.85580269919754</c:v>
                </c:pt>
                <c:pt idx="5773">
                  <c:v>89.393946754304451</c:v>
                </c:pt>
                <c:pt idx="5774">
                  <c:v>87.218124915469133</c:v>
                </c:pt>
                <c:pt idx="5775">
                  <c:v>85.009258758373079</c:v>
                </c:pt>
                <c:pt idx="5776">
                  <c:v>82.970332829197602</c:v>
                </c:pt>
                <c:pt idx="5777">
                  <c:v>81.148537362112123</c:v>
                </c:pt>
                <c:pt idx="5778">
                  <c:v>79.389091355300295</c:v>
                </c:pt>
                <c:pt idx="5779">
                  <c:v>77.811219521059741</c:v>
                </c:pt>
                <c:pt idx="5780">
                  <c:v>76.207174742304858</c:v>
                </c:pt>
                <c:pt idx="5781">
                  <c:v>74.697729129665049</c:v>
                </c:pt>
                <c:pt idx="5782">
                  <c:v>73.334037162770741</c:v>
                </c:pt>
                <c:pt idx="5783">
                  <c:v>71.983251460121409</c:v>
                </c:pt>
                <c:pt idx="5784">
                  <c:v>70.640200290067668</c:v>
                </c:pt>
                <c:pt idx="5785">
                  <c:v>69.358996691712477</c:v>
                </c:pt>
                <c:pt idx="5786">
                  <c:v>68.133116789729968</c:v>
                </c:pt>
                <c:pt idx="5787">
                  <c:v>67.014396862967914</c:v>
                </c:pt>
                <c:pt idx="5788">
                  <c:v>65.881752635657179</c:v>
                </c:pt>
                <c:pt idx="5789">
                  <c:v>64.845425152527042</c:v>
                </c:pt>
                <c:pt idx="5790">
                  <c:v>63.731045422421516</c:v>
                </c:pt>
                <c:pt idx="5791">
                  <c:v>62.592845767480554</c:v>
                </c:pt>
                <c:pt idx="5792">
                  <c:v>61.539367986418171</c:v>
                </c:pt>
                <c:pt idx="5793">
                  <c:v>60.566430400869841</c:v>
                </c:pt>
                <c:pt idx="5794">
                  <c:v>59.559675839301143</c:v>
                </c:pt>
                <c:pt idx="5795">
                  <c:v>58.57194452032887</c:v>
                </c:pt>
                <c:pt idx="5796">
                  <c:v>57.545263220911465</c:v>
                </c:pt>
                <c:pt idx="5797">
                  <c:v>56.587654788041654</c:v>
                </c:pt>
                <c:pt idx="5798">
                  <c:v>55.641451629349945</c:v>
                </c:pt>
                <c:pt idx="5799">
                  <c:v>54.648923762916411</c:v>
                </c:pt>
                <c:pt idx="5800">
                  <c:v>53.718801984546104</c:v>
                </c:pt>
                <c:pt idx="5801">
                  <c:v>52.73777184552074</c:v>
                </c:pt>
                <c:pt idx="5802">
                  <c:v>51.759259503708741</c:v>
                </c:pt>
                <c:pt idx="5803">
                  <c:v>50.837821981087984</c:v>
                </c:pt>
                <c:pt idx="5804">
                  <c:v>49.858754024258921</c:v>
                </c:pt>
                <c:pt idx="5805">
                  <c:v>48.933797978045249</c:v>
                </c:pt>
                <c:pt idx="5806">
                  <c:v>48.004658779982549</c:v>
                </c:pt>
                <c:pt idx="5807">
                  <c:v>47.01108257339488</c:v>
                </c:pt>
                <c:pt idx="5808">
                  <c:v>46.067827102692071</c:v>
                </c:pt>
                <c:pt idx="5809">
                  <c:v>45.055306636958711</c:v>
                </c:pt>
                <c:pt idx="5810">
                  <c:v>44.030146461754342</c:v>
                </c:pt>
                <c:pt idx="5811">
                  <c:v>43.051943155987601</c:v>
                </c:pt>
                <c:pt idx="5812">
                  <c:v>41.996476850307822</c:v>
                </c:pt>
                <c:pt idx="5813">
                  <c:v>40.858830181678449</c:v>
                </c:pt>
                <c:pt idx="5814">
                  <c:v>39.827385508858541</c:v>
                </c:pt>
                <c:pt idx="5815">
                  <c:v>38.709265995033064</c:v>
                </c:pt>
                <c:pt idx="5816">
                  <c:v>37.498422576272496</c:v>
                </c:pt>
                <c:pt idx="5817">
                  <c:v>36.393655487011785</c:v>
                </c:pt>
                <c:pt idx="5818">
                  <c:v>35.19077096672298</c:v>
                </c:pt>
                <c:pt idx="5819">
                  <c:v>33.738751266310764</c:v>
                </c:pt>
                <c:pt idx="5820">
                  <c:v>32.459234055402334</c:v>
                </c:pt>
                <c:pt idx="5821">
                  <c:v>31.062972686280805</c:v>
                </c:pt>
                <c:pt idx="5822">
                  <c:v>29.539691258348117</c:v>
                </c:pt>
                <c:pt idx="5823">
                  <c:v>28.037176406603848</c:v>
                </c:pt>
                <c:pt idx="5824">
                  <c:v>26.474418828668533</c:v>
                </c:pt>
                <c:pt idx="5825">
                  <c:v>24.760203128334318</c:v>
                </c:pt>
                <c:pt idx="5826">
                  <c:v>22.966474838209304</c:v>
                </c:pt>
                <c:pt idx="5827">
                  <c:v>21.08427259027625</c:v>
                </c:pt>
                <c:pt idx="5828">
                  <c:v>18.914262906892787</c:v>
                </c:pt>
                <c:pt idx="5829">
                  <c:v>16.913171517264626</c:v>
                </c:pt>
                <c:pt idx="5830">
                  <c:v>14.589868339414641</c:v>
                </c:pt>
                <c:pt idx="5831">
                  <c:v>12.115522057136886</c:v>
                </c:pt>
                <c:pt idx="5832">
                  <c:v>9.3565663333969162</c:v>
                </c:pt>
                <c:pt idx="5833">
                  <c:v>6.3883315795000604</c:v>
                </c:pt>
                <c:pt idx="5834">
                  <c:v>3.0533173325353182</c:v>
                </c:pt>
                <c:pt idx="5835">
                  <c:v>-0.44738316186801785</c:v>
                </c:pt>
                <c:pt idx="5836">
                  <c:v>-4.5620613895376421</c:v>
                </c:pt>
                <c:pt idx="5837">
                  <c:v>-8.8140043134678852</c:v>
                </c:pt>
                <c:pt idx="5838">
                  <c:v>-13.868227237187813</c:v>
                </c:pt>
                <c:pt idx="5839">
                  <c:v>-19.73391908957333</c:v>
                </c:pt>
                <c:pt idx="5840">
                  <c:v>-26.609517660330074</c:v>
                </c:pt>
                <c:pt idx="5841">
                  <c:v>-34.358109810436076</c:v>
                </c:pt>
                <c:pt idx="5842">
                  <c:v>-43.682193517653047</c:v>
                </c:pt>
                <c:pt idx="5843">
                  <c:v>-55.098390188936641</c:v>
                </c:pt>
                <c:pt idx="5844">
                  <c:v>-69.098635573008622</c:v>
                </c:pt>
                <c:pt idx="5845">
                  <c:v>-86.77149284240727</c:v>
                </c:pt>
                <c:pt idx="5846">
                  <c:v>-110.67350652238943</c:v>
                </c:pt>
                <c:pt idx="5847">
                  <c:v>-143.13442728441336</c:v>
                </c:pt>
                <c:pt idx="5848">
                  <c:v>-192.1359397294859</c:v>
                </c:pt>
                <c:pt idx="5849">
                  <c:v>-272.34492371156409</c:v>
                </c:pt>
                <c:pt idx="5850">
                  <c:v>-430.11974502800985</c:v>
                </c:pt>
                <c:pt idx="5851">
                  <c:v>-883.33102874437191</c:v>
                </c:pt>
                <c:pt idx="5852">
                  <c:v>-14696.441904264017</c:v>
                </c:pt>
                <c:pt idx="5853">
                  <c:v>1124.4565067006179</c:v>
                </c:pt>
                <c:pt idx="5854">
                  <c:v>570.08620023070353</c:v>
                </c:pt>
                <c:pt idx="5855">
                  <c:v>392.13781982580798</c:v>
                </c:pt>
                <c:pt idx="5856">
                  <c:v>305.81815725371217</c:v>
                </c:pt>
                <c:pt idx="5857">
                  <c:v>253.93975428249377</c:v>
                </c:pt>
                <c:pt idx="5858">
                  <c:v>219.06814316318113</c:v>
                </c:pt>
                <c:pt idx="5859">
                  <c:v>194.88221617946479</c:v>
                </c:pt>
                <c:pt idx="5860">
                  <c:v>176.72794585557259</c:v>
                </c:pt>
                <c:pt idx="5861">
                  <c:v>162.57330596810178</c:v>
                </c:pt>
                <c:pt idx="5862">
                  <c:v>151.20447870295078</c:v>
                </c:pt>
                <c:pt idx="5863">
                  <c:v>141.85162048033257</c:v>
                </c:pt>
                <c:pt idx="5864">
                  <c:v>134.00280808055879</c:v>
                </c:pt>
                <c:pt idx="5865">
                  <c:v>127.30430562673382</c:v>
                </c:pt>
                <c:pt idx="5866">
                  <c:v>121.50378178297807</c:v>
                </c:pt>
                <c:pt idx="5867">
                  <c:v>116.4163426166634</c:v>
                </c:pt>
                <c:pt idx="5868">
                  <c:v>111.90335570989227</c:v>
                </c:pt>
                <c:pt idx="5869">
                  <c:v>107.85877737221303</c:v>
                </c:pt>
                <c:pt idx="5870">
                  <c:v>104.20005398073384</c:v>
                </c:pt>
                <c:pt idx="5871">
                  <c:v>100.86190613962319</c:v>
                </c:pt>
                <c:pt idx="5872">
                  <c:v>98.067985274677909</c:v>
                </c:pt>
                <c:pt idx="5873">
                  <c:v>95.346623266310644</c:v>
                </c:pt>
                <c:pt idx="5874">
                  <c:v>92.679581092329926</c:v>
                </c:pt>
                <c:pt idx="5875">
                  <c:v>90.548700969172074</c:v>
                </c:pt>
                <c:pt idx="5876">
                  <c:v>88.292973154085672</c:v>
                </c:pt>
                <c:pt idx="5877">
                  <c:v>86.266803932215936</c:v>
                </c:pt>
                <c:pt idx="5878">
                  <c:v>84.329856717097726</c:v>
                </c:pt>
                <c:pt idx="5879">
                  <c:v>82.580000999437161</c:v>
                </c:pt>
                <c:pt idx="5880">
                  <c:v>80.88863109445316</c:v>
                </c:pt>
                <c:pt idx="5881">
                  <c:v>79.352853024182124</c:v>
                </c:pt>
                <c:pt idx="5882">
                  <c:v>77.85289090574301</c:v>
                </c:pt>
                <c:pt idx="5883">
                  <c:v>76.381478865302554</c:v>
                </c:pt>
                <c:pt idx="5884">
                  <c:v>74.932046838439291</c:v>
                </c:pt>
                <c:pt idx="5885">
                  <c:v>73.59860389165091</c:v>
                </c:pt>
                <c:pt idx="5886">
                  <c:v>72.371628246239879</c:v>
                </c:pt>
                <c:pt idx="5887">
                  <c:v>71.047870658983541</c:v>
                </c:pt>
                <c:pt idx="5888">
                  <c:v>69.915740136299377</c:v>
                </c:pt>
                <c:pt idx="5889">
                  <c:v>68.678943753488269</c:v>
                </c:pt>
                <c:pt idx="5890">
                  <c:v>67.620614030595917</c:v>
                </c:pt>
                <c:pt idx="5891">
                  <c:v>66.451018020712667</c:v>
                </c:pt>
                <c:pt idx="5892">
                  <c:v>65.449196859000011</c:v>
                </c:pt>
                <c:pt idx="5893">
                  <c:v>64.423234806978201</c:v>
                </c:pt>
                <c:pt idx="5894">
                  <c:v>63.370531321482481</c:v>
                </c:pt>
                <c:pt idx="5895">
                  <c:v>62.380632321770605</c:v>
                </c:pt>
                <c:pt idx="5896">
                  <c:v>61.358197409364287</c:v>
                </c:pt>
                <c:pt idx="5897">
                  <c:v>60.392566851436115</c:v>
                </c:pt>
                <c:pt idx="5898">
                  <c:v>59.389130688855992</c:v>
                </c:pt>
                <c:pt idx="5899">
                  <c:v>58.437289685393203</c:v>
                </c:pt>
                <c:pt idx="5900">
                  <c:v>57.442699658941144</c:v>
                </c:pt>
                <c:pt idx="5901">
                  <c:v>56.495096069555863</c:v>
                </c:pt>
                <c:pt idx="5902">
                  <c:v>55.499959988724981</c:v>
                </c:pt>
                <c:pt idx="5903">
                  <c:v>54.547644320725311</c:v>
                </c:pt>
                <c:pt idx="5904">
                  <c:v>53.543025857268908</c:v>
                </c:pt>
                <c:pt idx="5905">
                  <c:v>52.671647448091143</c:v>
                </c:pt>
                <c:pt idx="5906">
                  <c:v>51.649503650979923</c:v>
                </c:pt>
                <c:pt idx="5907">
                  <c:v>50.758539891165313</c:v>
                </c:pt>
                <c:pt idx="5908">
                  <c:v>49.613722713190114</c:v>
                </c:pt>
                <c:pt idx="5909">
                  <c:v>48.694198564391733</c:v>
                </c:pt>
                <c:pt idx="5910">
                  <c:v>47.70911354747539</c:v>
                </c:pt>
                <c:pt idx="5911">
                  <c:v>46.754705481587024</c:v>
                </c:pt>
                <c:pt idx="5912">
                  <c:v>45.627875321630512</c:v>
                </c:pt>
                <c:pt idx="5913">
                  <c:v>44.525629070637351</c:v>
                </c:pt>
                <c:pt idx="5914">
                  <c:v>43.552032406142473</c:v>
                </c:pt>
                <c:pt idx="5915">
                  <c:v>42.286964749849602</c:v>
                </c:pt>
                <c:pt idx="5916">
                  <c:v>41.254705486580875</c:v>
                </c:pt>
                <c:pt idx="5917">
                  <c:v>40.136202512519809</c:v>
                </c:pt>
                <c:pt idx="5918">
                  <c:v>38.925307873455566</c:v>
                </c:pt>
                <c:pt idx="5919">
                  <c:v>37.615083693968074</c:v>
                </c:pt>
                <c:pt idx="5920">
                  <c:v>36.432689856860009</c:v>
                </c:pt>
                <c:pt idx="5921">
                  <c:v>35.025225831756465</c:v>
                </c:pt>
                <c:pt idx="5922">
                  <c:v>33.744989988042157</c:v>
                </c:pt>
                <c:pt idx="5923">
                  <c:v>32.221125272632442</c:v>
                </c:pt>
                <c:pt idx="5924">
                  <c:v>30.692933389394518</c:v>
                </c:pt>
                <c:pt idx="5925">
                  <c:v>29.15913828920506</c:v>
                </c:pt>
                <c:pt idx="5926">
                  <c:v>27.480139532456548</c:v>
                </c:pt>
                <c:pt idx="5927">
                  <c:v>25.784004240323043</c:v>
                </c:pt>
                <c:pt idx="5928">
                  <c:v>23.920429086347696</c:v>
                </c:pt>
                <c:pt idx="5929">
                  <c:v>21.870579006758579</c:v>
                </c:pt>
                <c:pt idx="5930">
                  <c:v>19.771853792254387</c:v>
                </c:pt>
                <c:pt idx="5931">
                  <c:v>17.617955881510031</c:v>
                </c:pt>
                <c:pt idx="5932">
                  <c:v>15.055007012061747</c:v>
                </c:pt>
                <c:pt idx="5933">
                  <c:v>12.570739591537189</c:v>
                </c:pt>
                <c:pt idx="5934">
                  <c:v>9.7963883427192986</c:v>
                </c:pt>
                <c:pt idx="5935">
                  <c:v>6.4872117755872374</c:v>
                </c:pt>
                <c:pt idx="5936">
                  <c:v>3.1892801736857046</c:v>
                </c:pt>
                <c:pt idx="5937">
                  <c:v>-0.54205339534398966</c:v>
                </c:pt>
                <c:pt idx="5938">
                  <c:v>-4.7872558309789355</c:v>
                </c:pt>
                <c:pt idx="5939">
                  <c:v>-9.3944038383778619</c:v>
                </c:pt>
                <c:pt idx="5940">
                  <c:v>-14.986128131811116</c:v>
                </c:pt>
                <c:pt idx="5941">
                  <c:v>-20.908343472327132</c:v>
                </c:pt>
                <c:pt idx="5942">
                  <c:v>-28.202435233427707</c:v>
                </c:pt>
                <c:pt idx="5943">
                  <c:v>-36.900553936351216</c:v>
                </c:pt>
                <c:pt idx="5944">
                  <c:v>-47.046288658843764</c:v>
                </c:pt>
                <c:pt idx="5945">
                  <c:v>-59.567043327180905</c:v>
                </c:pt>
                <c:pt idx="5946">
                  <c:v>-74.894838368482397</c:v>
                </c:pt>
                <c:pt idx="5947">
                  <c:v>-94.84738936696003</c:v>
                </c:pt>
                <c:pt idx="5948">
                  <c:v>-122.53062397975134</c:v>
                </c:pt>
                <c:pt idx="5949">
                  <c:v>-160.4635355933608</c:v>
                </c:pt>
                <c:pt idx="5950">
                  <c:v>-220.09961129795877</c:v>
                </c:pt>
                <c:pt idx="5951">
                  <c:v>-322.91878671688715</c:v>
                </c:pt>
                <c:pt idx="5952">
                  <c:v>-553.14520648139955</c:v>
                </c:pt>
                <c:pt idx="5953">
                  <c:v>-1454.8407950479789</c:v>
                </c:pt>
                <c:pt idx="5954">
                  <c:v>3178.4580104817819</c:v>
                </c:pt>
                <c:pt idx="5955">
                  <c:v>819.21072177805331</c:v>
                </c:pt>
                <c:pt idx="5956">
                  <c:v>490.30788173572296</c:v>
                </c:pt>
                <c:pt idx="5957">
                  <c:v>357.92517251239803</c:v>
                </c:pt>
                <c:pt idx="5958">
                  <c:v>286.66418228359043</c:v>
                </c:pt>
                <c:pt idx="5959">
                  <c:v>242.83688420919995</c:v>
                </c:pt>
                <c:pt idx="5960">
                  <c:v>212.79993492574948</c:v>
                </c:pt>
                <c:pt idx="5961">
                  <c:v>190.34466076484267</c:v>
                </c:pt>
                <c:pt idx="5962">
                  <c:v>173.70449591941906</c:v>
                </c:pt>
                <c:pt idx="5963">
                  <c:v>160.57064221170108</c:v>
                </c:pt>
                <c:pt idx="5964">
                  <c:v>149.51637722132455</c:v>
                </c:pt>
                <c:pt idx="5965">
                  <c:v>140.71667273993444</c:v>
                </c:pt>
                <c:pt idx="5966">
                  <c:v>133.28342354140747</c:v>
                </c:pt>
                <c:pt idx="5967">
                  <c:v>126.58407677015013</c:v>
                </c:pt>
                <c:pt idx="5968">
                  <c:v>121.05351312804595</c:v>
                </c:pt>
                <c:pt idx="5969">
                  <c:v>116.18265465106532</c:v>
                </c:pt>
                <c:pt idx="5970">
                  <c:v>111.57682687826789</c:v>
                </c:pt>
                <c:pt idx="5971">
                  <c:v>107.69071564946036</c:v>
                </c:pt>
                <c:pt idx="5972">
                  <c:v>103.91999759005728</c:v>
                </c:pt>
                <c:pt idx="5973">
                  <c:v>100.70477462623614</c:v>
                </c:pt>
                <c:pt idx="5974">
                  <c:v>97.514589529267113</c:v>
                </c:pt>
                <c:pt idx="5975">
                  <c:v>94.77007264892535</c:v>
                </c:pt>
                <c:pt idx="5976">
                  <c:v>92.414692387161367</c:v>
                </c:pt>
                <c:pt idx="5977">
                  <c:v>90.402023592349963</c:v>
                </c:pt>
                <c:pt idx="5978">
                  <c:v>88.098623107909049</c:v>
                </c:pt>
                <c:pt idx="5979">
                  <c:v>86.09942634996419</c:v>
                </c:pt>
                <c:pt idx="5980">
                  <c:v>83.996748208315594</c:v>
                </c:pt>
                <c:pt idx="5981">
                  <c:v>82.158305596912683</c:v>
                </c:pt>
                <c:pt idx="5982">
                  <c:v>80.559571943435486</c:v>
                </c:pt>
                <c:pt idx="5983">
                  <c:v>79.003307962386174</c:v>
                </c:pt>
                <c:pt idx="5984">
                  <c:v>77.481528012394236</c:v>
                </c:pt>
                <c:pt idx="5985">
                  <c:v>75.987054912536195</c:v>
                </c:pt>
                <c:pt idx="5986">
                  <c:v>74.513378896300182</c:v>
                </c:pt>
                <c:pt idx="5987">
                  <c:v>73.054540599105536</c:v>
                </c:pt>
                <c:pt idx="5988">
                  <c:v>71.76822250362649</c:v>
                </c:pt>
                <c:pt idx="5989">
                  <c:v>70.643615124025615</c:v>
                </c:pt>
                <c:pt idx="5990">
                  <c:v>69.35225317625688</c:v>
                </c:pt>
                <c:pt idx="5991">
                  <c:v>68.211462051743979</c:v>
                </c:pt>
                <c:pt idx="5992">
                  <c:v>66.742914482927802</c:v>
                </c:pt>
                <c:pt idx="5993">
                  <c:v>65.728854272641655</c:v>
                </c:pt>
                <c:pt idx="5994">
                  <c:v>64.537337028367958</c:v>
                </c:pt>
                <c:pt idx="5995">
                  <c:v>63.476177466887805</c:v>
                </c:pt>
                <c:pt idx="5996">
                  <c:v>62.386906668874268</c:v>
                </c:pt>
                <c:pt idx="5997">
                  <c:v>61.266768301992492</c:v>
                </c:pt>
                <c:pt idx="5998">
                  <c:v>60.112920402485528</c:v>
                </c:pt>
                <c:pt idx="5999">
                  <c:v>59.227824429237373</c:v>
                </c:pt>
                <c:pt idx="6000">
                  <c:v>58.303119743275175</c:v>
                </c:pt>
                <c:pt idx="6001">
                  <c:v>57.183560021203746</c:v>
                </c:pt>
                <c:pt idx="6002">
                  <c:v>56.478629524732447</c:v>
                </c:pt>
                <c:pt idx="6003">
                  <c:v>55.57458803832985</c:v>
                </c:pt>
                <c:pt idx="6004">
                  <c:v>54.621883104230683</c:v>
                </c:pt>
                <c:pt idx="6005">
                  <c:v>53.92806542546095</c:v>
                </c:pt>
                <c:pt idx="6006">
                  <c:v>52.871549304286738</c:v>
                </c:pt>
                <c:pt idx="6007">
                  <c:v>52.072094120923197</c:v>
                </c:pt>
                <c:pt idx="6008">
                  <c:v>51.216886538798271</c:v>
                </c:pt>
                <c:pt idx="6009">
                  <c:v>50.303066679932186</c:v>
                </c:pt>
                <c:pt idx="6010">
                  <c:v>49.327452901085664</c:v>
                </c:pt>
                <c:pt idx="6011">
                  <c:v>48.449645053666906</c:v>
                </c:pt>
                <c:pt idx="6012">
                  <c:v>47.671540671228449</c:v>
                </c:pt>
                <c:pt idx="6013">
                  <c:v>46.661347221206725</c:v>
                </c:pt>
                <c:pt idx="6014">
                  <c:v>45.917070701966551</c:v>
                </c:pt>
                <c:pt idx="6015">
                  <c:v>44.933037287850233</c:v>
                </c:pt>
                <c:pt idx="6016">
                  <c:v>44.046755304427762</c:v>
                </c:pt>
                <c:pt idx="6017">
                  <c:v>43.084281479949674</c:v>
                </c:pt>
                <c:pt idx="6018">
                  <c:v>42.040649825171691</c:v>
                </c:pt>
                <c:pt idx="6019">
                  <c:v>41.094917336035309</c:v>
                </c:pt>
                <c:pt idx="6020">
                  <c:v>39.875282136731393</c:v>
                </c:pt>
                <c:pt idx="6021">
                  <c:v>38.94099097744845</c:v>
                </c:pt>
                <c:pt idx="6022">
                  <c:v>37.522497535756685</c:v>
                </c:pt>
                <c:pt idx="6023">
                  <c:v>36.593508400642136</c:v>
                </c:pt>
                <c:pt idx="6024">
                  <c:v>35.155058539624392</c:v>
                </c:pt>
                <c:pt idx="6025">
                  <c:v>33.803865030001162</c:v>
                </c:pt>
                <c:pt idx="6026">
                  <c:v>32.546598296405286</c:v>
                </c:pt>
                <c:pt idx="6027">
                  <c:v>31.165661211919922</c:v>
                </c:pt>
                <c:pt idx="6028">
                  <c:v>29.649011322337358</c:v>
                </c:pt>
                <c:pt idx="6029">
                  <c:v>28.2235476642254</c:v>
                </c:pt>
                <c:pt idx="6030">
                  <c:v>26.399926173878228</c:v>
                </c:pt>
                <c:pt idx="6031">
                  <c:v>24.651102182304751</c:v>
                </c:pt>
                <c:pt idx="6032">
                  <c:v>22.716586865807152</c:v>
                </c:pt>
                <c:pt idx="6033">
                  <c:v>20.573143734131488</c:v>
                </c:pt>
                <c:pt idx="6034">
                  <c:v>18.486301228557643</c:v>
                </c:pt>
                <c:pt idx="6035">
                  <c:v>16.157419370370107</c:v>
                </c:pt>
                <c:pt idx="6036">
                  <c:v>13.22839153801092</c:v>
                </c:pt>
                <c:pt idx="6037">
                  <c:v>10.963371575953552</c:v>
                </c:pt>
                <c:pt idx="6038">
                  <c:v>7.3216242386148931</c:v>
                </c:pt>
                <c:pt idx="6039">
                  <c:v>3.5784773715728866</c:v>
                </c:pt>
                <c:pt idx="6040">
                  <c:v>-0.69019935178999137</c:v>
                </c:pt>
                <c:pt idx="6041">
                  <c:v>-5.5923886604477442</c:v>
                </c:pt>
                <c:pt idx="6042">
                  <c:v>-11.736186389766919</c:v>
                </c:pt>
                <c:pt idx="6043">
                  <c:v>-17.399457026280725</c:v>
                </c:pt>
                <c:pt idx="6044">
                  <c:v>-24.652351070689367</c:v>
                </c:pt>
                <c:pt idx="6045">
                  <c:v>-33.95731721482386</c:v>
                </c:pt>
                <c:pt idx="6046">
                  <c:v>-44.632100038854063</c:v>
                </c:pt>
                <c:pt idx="6047">
                  <c:v>-57.920009549307238</c:v>
                </c:pt>
                <c:pt idx="6048">
                  <c:v>-74.89291493693446</c:v>
                </c:pt>
                <c:pt idx="6049">
                  <c:v>-96.303854194002085</c:v>
                </c:pt>
                <c:pt idx="6050">
                  <c:v>-127.04623364131753</c:v>
                </c:pt>
                <c:pt idx="6051">
                  <c:v>-169.22791820493583</c:v>
                </c:pt>
                <c:pt idx="6052">
                  <c:v>-241.00543835362504</c:v>
                </c:pt>
                <c:pt idx="6053">
                  <c:v>-375.76190520755802</c:v>
                </c:pt>
                <c:pt idx="6054">
                  <c:v>-716.00491603541457</c:v>
                </c:pt>
                <c:pt idx="6055">
                  <c:v>-3481.3766714786416</c:v>
                </c:pt>
                <c:pt idx="6056">
                  <c:v>1440.8359039727034</c:v>
                </c:pt>
                <c:pt idx="6057">
                  <c:v>633.76640184413145</c:v>
                </c:pt>
                <c:pt idx="6058">
                  <c:v>422.56842904979129</c:v>
                </c:pt>
                <c:pt idx="6059">
                  <c:v>323.10342594298362</c:v>
                </c:pt>
                <c:pt idx="6060">
                  <c:v>267.11886651892752</c:v>
                </c:pt>
                <c:pt idx="6061">
                  <c:v>230.65569863553725</c:v>
                </c:pt>
                <c:pt idx="6062">
                  <c:v>203.9916077941073</c:v>
                </c:pt>
                <c:pt idx="6063">
                  <c:v>184.16999616526257</c:v>
                </c:pt>
                <c:pt idx="6064">
                  <c:v>168.83032243523022</c:v>
                </c:pt>
                <c:pt idx="6065">
                  <c:v>156.58336595843875</c:v>
                </c:pt>
                <c:pt idx="6066">
                  <c:v>146.55814757329568</c:v>
                </c:pt>
                <c:pt idx="6067">
                  <c:v>138.18081299312283</c:v>
                </c:pt>
                <c:pt idx="6068">
                  <c:v>132.16702846626544</c:v>
                </c:pt>
                <c:pt idx="6069">
                  <c:v>125.94814035991968</c:v>
                </c:pt>
                <c:pt idx="6070">
                  <c:v>120.51142490679187</c:v>
                </c:pt>
                <c:pt idx="6071">
                  <c:v>116.16509808127471</c:v>
                </c:pt>
                <c:pt idx="6072">
                  <c:v>111.84524763735946</c:v>
                </c:pt>
                <c:pt idx="6073">
                  <c:v>107.9488916968385</c:v>
                </c:pt>
                <c:pt idx="6074">
                  <c:v>104.40403531034212</c:v>
                </c:pt>
                <c:pt idx="6075">
                  <c:v>101.9218636280289</c:v>
                </c:pt>
                <c:pt idx="6076">
                  <c:v>99.259807573115864</c:v>
                </c:pt>
                <c:pt idx="6077">
                  <c:v>96.784247599287099</c:v>
                </c:pt>
                <c:pt idx="6078">
                  <c:v>94.812832717398322</c:v>
                </c:pt>
                <c:pt idx="6079">
                  <c:v>92.620006523801749</c:v>
                </c:pt>
                <c:pt idx="6080">
                  <c:v>90.543011212411429</c:v>
                </c:pt>
                <c:pt idx="6081">
                  <c:v>88.882375020276598</c:v>
                </c:pt>
                <c:pt idx="6082">
                  <c:v>86.980412135785414</c:v>
                </c:pt>
                <c:pt idx="6083">
                  <c:v>85.150347311597756</c:v>
                </c:pt>
                <c:pt idx="6084">
                  <c:v>83.380901017026716</c:v>
                </c:pt>
                <c:pt idx="6085">
                  <c:v>81.953186669527923</c:v>
                </c:pt>
                <c:pt idx="6086">
                  <c:v>80.55694766958716</c:v>
                </c:pt>
                <c:pt idx="6087">
                  <c:v>79.18569726790632</c:v>
                </c:pt>
                <c:pt idx="6088">
                  <c:v>78.1106211507105</c:v>
                </c:pt>
                <c:pt idx="6089">
                  <c:v>76.768383639784162</c:v>
                </c:pt>
                <c:pt idx="6090">
                  <c:v>75.435225331234662</c:v>
                </c:pt>
                <c:pt idx="6091">
                  <c:v>74.106444355760161</c:v>
                </c:pt>
                <c:pt idx="6092">
                  <c:v>73.041902199355789</c:v>
                </c:pt>
                <c:pt idx="6093">
                  <c:v>71.968447387019793</c:v>
                </c:pt>
                <c:pt idx="6094">
                  <c:v>70.882967032261263</c:v>
                </c:pt>
                <c:pt idx="6095">
                  <c:v>69.782412755135496</c:v>
                </c:pt>
                <c:pt idx="6096">
                  <c:v>68.663771943412385</c:v>
                </c:pt>
                <c:pt idx="6097">
                  <c:v>67.779757310158857</c:v>
                </c:pt>
                <c:pt idx="6098">
                  <c:v>66.615047648344088</c:v>
                </c:pt>
                <c:pt idx="6099">
                  <c:v>65.677669935895224</c:v>
                </c:pt>
                <c:pt idx="6100">
                  <c:v>64.709552760610109</c:v>
                </c:pt>
                <c:pt idx="6101">
                  <c:v>63.962025025816793</c:v>
                </c:pt>
                <c:pt idx="6102">
                  <c:v>62.925077511027339</c:v>
                </c:pt>
                <c:pt idx="6103">
                  <c:v>61.849875250545338</c:v>
                </c:pt>
                <c:pt idx="6104">
                  <c:v>60.988514023623217</c:v>
                </c:pt>
                <c:pt idx="6105">
                  <c:v>60.084736480582166</c:v>
                </c:pt>
                <c:pt idx="6106">
                  <c:v>59.136027307427653</c:v>
                </c:pt>
                <c:pt idx="6107">
                  <c:v>58.139656416063126</c:v>
                </c:pt>
                <c:pt idx="6108">
                  <c:v>57.352702032029498</c:v>
                </c:pt>
                <c:pt idx="6109">
                  <c:v>56.253757560047077</c:v>
                </c:pt>
                <c:pt idx="6110">
                  <c:v>55.625974793959742</c:v>
                </c:pt>
                <c:pt idx="6111">
                  <c:v>54.680498071783404</c:v>
                </c:pt>
                <c:pt idx="6112">
                  <c:v>53.675971770199979</c:v>
                </c:pt>
                <c:pt idx="6113">
                  <c:v>52.608740321194269</c:v>
                </c:pt>
                <c:pt idx="6114">
                  <c:v>51.750476170100178</c:v>
                </c:pt>
                <c:pt idx="6115">
                  <c:v>50.828347888913072</c:v>
                </c:pt>
                <c:pt idx="6116">
                  <c:v>49.838438460464019</c:v>
                </c:pt>
                <c:pt idx="6117">
                  <c:v>48.776373127532253</c:v>
                </c:pt>
                <c:pt idx="6118">
                  <c:v>47.637265296763914</c:v>
                </c:pt>
                <c:pt idx="6119">
                  <c:v>46.713344203978778</c:v>
                </c:pt>
                <c:pt idx="6120">
                  <c:v>45.711996841651512</c:v>
                </c:pt>
                <c:pt idx="6121">
                  <c:v>44.627766397480904</c:v>
                </c:pt>
                <c:pt idx="6122">
                  <c:v>43.454496245767189</c:v>
                </c:pt>
                <c:pt idx="6123">
                  <c:v>42.185231927057451</c:v>
                </c:pt>
                <c:pt idx="6124">
                  <c:v>40.812104751613845</c:v>
                </c:pt>
                <c:pt idx="6125">
                  <c:v>39.66515285802619</c:v>
                </c:pt>
                <c:pt idx="6126">
                  <c:v>38.413251460952416</c:v>
                </c:pt>
                <c:pt idx="6127">
                  <c:v>37.047094680095462</c:v>
                </c:pt>
                <c:pt idx="6128">
                  <c:v>35.55601126238831</c:v>
                </c:pt>
                <c:pt idx="6129">
                  <c:v>33.927725027691643</c:v>
                </c:pt>
                <c:pt idx="6130">
                  <c:v>32.148061407870358</c:v>
                </c:pt>
                <c:pt idx="6131">
                  <c:v>30.606396094335096</c:v>
                </c:pt>
                <c:pt idx="6132">
                  <c:v>28.486818512652956</c:v>
                </c:pt>
                <c:pt idx="6133">
                  <c:v>27.033127729954508</c:v>
                </c:pt>
                <c:pt idx="6134">
                  <c:v>24.507092889331027</c:v>
                </c:pt>
                <c:pt idx="6135">
                  <c:v>22.668254810459558</c:v>
                </c:pt>
                <c:pt idx="6136">
                  <c:v>19.625742699220776</c:v>
                </c:pt>
                <c:pt idx="6137">
                  <c:v>17.286153336927001</c:v>
                </c:pt>
                <c:pt idx="6138">
                  <c:v>14.663689041921222</c:v>
                </c:pt>
                <c:pt idx="6139">
                  <c:v>11.713066349758156</c:v>
                </c:pt>
                <c:pt idx="6140">
                  <c:v>8.3781971392583845</c:v>
                </c:pt>
                <c:pt idx="6141">
                  <c:v>3.9397390642111105</c:v>
                </c:pt>
                <c:pt idx="6142">
                  <c:v>-0.43705667306583862</c:v>
                </c:pt>
                <c:pt idx="6143">
                  <c:v>-4.7363765021503532</c:v>
                </c:pt>
                <c:pt idx="6144">
                  <c:v>-11.338975068829367</c:v>
                </c:pt>
                <c:pt idx="6145">
                  <c:v>-17.350802605065603</c:v>
                </c:pt>
                <c:pt idx="6146">
                  <c:v>-24.500241235404786</c:v>
                </c:pt>
                <c:pt idx="6147">
                  <c:v>-33.128335268864809</c:v>
                </c:pt>
                <c:pt idx="6148">
                  <c:v>-43.729699489700657</c:v>
                </c:pt>
                <c:pt idx="6149">
                  <c:v>-57.049864278350526</c:v>
                </c:pt>
                <c:pt idx="6150">
                  <c:v>-74.2674295013679</c:v>
                </c:pt>
                <c:pt idx="6151">
                  <c:v>-99.139905718977133</c:v>
                </c:pt>
                <c:pt idx="6152">
                  <c:v>-132.08183076180251</c:v>
                </c:pt>
                <c:pt idx="6153">
                  <c:v>-181.99630469204243</c:v>
                </c:pt>
                <c:pt idx="6154">
                  <c:v>-270.17220744455727</c:v>
                </c:pt>
                <c:pt idx="6155">
                  <c:v>-446.22883351128672</c:v>
                </c:pt>
                <c:pt idx="6156">
                  <c:v>-1019.2535130905787</c:v>
                </c:pt>
                <c:pt idx="6157">
                  <c:v>8544.0479902894531</c:v>
                </c:pt>
                <c:pt idx="6158">
                  <c:v>913.72403635742523</c:v>
                </c:pt>
                <c:pt idx="6159">
                  <c:v>505.34604311667624</c:v>
                </c:pt>
                <c:pt idx="6160">
                  <c:v>362.73476062381962</c:v>
                </c:pt>
                <c:pt idx="6161">
                  <c:v>286.74483144920572</c:v>
                </c:pt>
                <c:pt idx="6162">
                  <c:v>240.39730809939627</c:v>
                </c:pt>
                <c:pt idx="6163">
                  <c:v>209.13617687920944</c:v>
                </c:pt>
                <c:pt idx="6164">
                  <c:v>188.16514676791948</c:v>
                </c:pt>
                <c:pt idx="6165">
                  <c:v>170.92181799960628</c:v>
                </c:pt>
                <c:pt idx="6166">
                  <c:v>157.39276242473932</c:v>
                </c:pt>
                <c:pt idx="6167">
                  <c:v>146.47020447384747</c:v>
                </c:pt>
                <c:pt idx="6168">
                  <c:v>137.44493554639394</c:v>
                </c:pt>
                <c:pt idx="6169">
                  <c:v>129.8417809658383</c:v>
                </c:pt>
                <c:pt idx="6170">
                  <c:v>124.22767104373077</c:v>
                </c:pt>
                <c:pt idx="6171">
                  <c:v>118.51533430698413</c:v>
                </c:pt>
                <c:pt idx="6172">
                  <c:v>113.49113623242675</c:v>
                </c:pt>
                <c:pt idx="6173">
                  <c:v>109.7742614134151</c:v>
                </c:pt>
                <c:pt idx="6174">
                  <c:v>105.72259613166648</c:v>
                </c:pt>
                <c:pt idx="6175">
                  <c:v>102.04936295737764</c:v>
                </c:pt>
                <c:pt idx="6176">
                  <c:v>98.69083185189541</c:v>
                </c:pt>
                <c:pt idx="6177">
                  <c:v>96.224942287536749</c:v>
                </c:pt>
                <c:pt idx="6178">
                  <c:v>93.328912537933306</c:v>
                </c:pt>
                <c:pt idx="6179">
                  <c:v>91.794784244319004</c:v>
                </c:pt>
                <c:pt idx="6180">
                  <c:v>89.212643808782957</c:v>
                </c:pt>
                <c:pt idx="6181">
                  <c:v>87.873065225819829</c:v>
                </c:pt>
                <c:pt idx="6182">
                  <c:v>86.592798257963594</c:v>
                </c:pt>
                <c:pt idx="6183">
                  <c:v>84.316782165194624</c:v>
                </c:pt>
                <c:pt idx="6184">
                  <c:v>83.152343163124854</c:v>
                </c:pt>
                <c:pt idx="6185">
                  <c:v>81.021046694264385</c:v>
                </c:pt>
                <c:pt idx="6186">
                  <c:v>79.934611265644264</c:v>
                </c:pt>
                <c:pt idx="6187">
                  <c:v>77.906048452930293</c:v>
                </c:pt>
                <c:pt idx="6188">
                  <c:v>76.868231378446922</c:v>
                </c:pt>
                <c:pt idx="6189">
                  <c:v>75.838132055659571</c:v>
                </c:pt>
                <c:pt idx="6190">
                  <c:v>73.895919518584137</c:v>
                </c:pt>
                <c:pt idx="6191">
                  <c:v>72.881822070882251</c:v>
                </c:pt>
                <c:pt idx="6192">
                  <c:v>71.863212931946038</c:v>
                </c:pt>
                <c:pt idx="6193">
                  <c:v>70.836925849341966</c:v>
                </c:pt>
                <c:pt idx="6194">
                  <c:v>69.799914477588842</c:v>
                </c:pt>
                <c:pt idx="6195">
                  <c:v>68.749218806464043</c:v>
                </c:pt>
                <c:pt idx="6196">
                  <c:v>68.112842593558383</c:v>
                </c:pt>
                <c:pt idx="6197">
                  <c:v>67.02345509653324</c:v>
                </c:pt>
                <c:pt idx="6198">
                  <c:v>65.912204351456921</c:v>
                </c:pt>
                <c:pt idx="6199">
                  <c:v>64.776182177680809</c:v>
                </c:pt>
                <c:pt idx="6200">
                  <c:v>63.612439559010369</c:v>
                </c:pt>
                <c:pt idx="6201">
                  <c:v>61.995693894905699</c:v>
                </c:pt>
                <c:pt idx="6202">
                  <c:v>61.611508376421099</c:v>
                </c:pt>
                <c:pt idx="6203">
                  <c:v>60.7680095097882</c:v>
                </c:pt>
                <c:pt idx="6204">
                  <c:v>60.307623725634109</c:v>
                </c:pt>
                <c:pt idx="6205">
                  <c:v>58.961305280897847</c:v>
                </c:pt>
                <c:pt idx="6206">
                  <c:v>57.993383933887678</c:v>
                </c:pt>
                <c:pt idx="6207">
                  <c:v>56.978954258926031</c:v>
                </c:pt>
                <c:pt idx="6208">
                  <c:v>56.343160913476709</c:v>
                </c:pt>
                <c:pt idx="6209">
                  <c:v>55.22936310798007</c:v>
                </c:pt>
                <c:pt idx="6210">
                  <c:v>53.626757689306871</c:v>
                </c:pt>
                <c:pt idx="6211">
                  <c:v>53.268621655619086</c:v>
                </c:pt>
                <c:pt idx="6212">
                  <c:v>52.42165503234466</c:v>
                </c:pt>
                <c:pt idx="6213">
                  <c:v>51.961126962078509</c:v>
                </c:pt>
                <c:pt idx="6214">
                  <c:v>50.549364831029777</c:v>
                </c:pt>
                <c:pt idx="6215">
                  <c:v>49.062359847364853</c:v>
                </c:pt>
                <c:pt idx="6216">
                  <c:v>48.415687204661431</c:v>
                </c:pt>
                <c:pt idx="6217">
                  <c:v>47.240480581888065</c:v>
                </c:pt>
                <c:pt idx="6218">
                  <c:v>46.460382497111816</c:v>
                </c:pt>
                <c:pt idx="6219">
                  <c:v>45.611109207508584</c:v>
                </c:pt>
                <c:pt idx="6220">
                  <c:v>44.688473257331125</c:v>
                </c:pt>
                <c:pt idx="6221">
                  <c:v>43.687752593081989</c:v>
                </c:pt>
                <c:pt idx="6222">
                  <c:v>42.603623895750346</c:v>
                </c:pt>
                <c:pt idx="6223">
                  <c:v>41.430084009715912</c:v>
                </c:pt>
                <c:pt idx="6224">
                  <c:v>40.160357119732367</c:v>
                </c:pt>
                <c:pt idx="6225">
                  <c:v>38.786784758261312</c:v>
                </c:pt>
                <c:pt idx="6226">
                  <c:v>37.300694999736741</c:v>
                </c:pt>
                <c:pt idx="6227">
                  <c:v>35.692246266232331</c:v>
                </c:pt>
                <c:pt idx="6228">
                  <c:v>33.950239962644623</c:v>
                </c:pt>
                <c:pt idx="6229">
                  <c:v>32.663116757591993</c:v>
                </c:pt>
                <c:pt idx="6230">
                  <c:v>30.631929652609863</c:v>
                </c:pt>
                <c:pt idx="6231">
                  <c:v>29.702643509543304</c:v>
                </c:pt>
                <c:pt idx="6232">
                  <c:v>28.663685110186599</c:v>
                </c:pt>
                <c:pt idx="6233">
                  <c:v>26.136544437757202</c:v>
                </c:pt>
                <c:pt idx="6234">
                  <c:v>24.083739974275556</c:v>
                </c:pt>
                <c:pt idx="6235">
                  <c:v>21.084859279703171</c:v>
                </c:pt>
                <c:pt idx="6236">
                  <c:v>19.326056735448812</c:v>
                </c:pt>
                <c:pt idx="6237">
                  <c:v>16.563347504946048</c:v>
                </c:pt>
                <c:pt idx="6238">
                  <c:v>12.656803126481561</c:v>
                </c:pt>
                <c:pt idx="6239">
                  <c:v>10.080533834689435</c:v>
                </c:pt>
                <c:pt idx="6240">
                  <c:v>8.115970439307894</c:v>
                </c:pt>
                <c:pt idx="6241">
                  <c:v>4.9072245550198037</c:v>
                </c:pt>
                <c:pt idx="6242">
                  <c:v>0.23312335809844734</c:v>
                </c:pt>
                <c:pt idx="6243">
                  <c:v>-3.9747054448795325</c:v>
                </c:pt>
                <c:pt idx="6244">
                  <c:v>-7.6177600609703449</c:v>
                </c:pt>
                <c:pt idx="6245">
                  <c:v>-14.378493402045775</c:v>
                </c:pt>
                <c:pt idx="6246">
                  <c:v>-20.886858872291324</c:v>
                </c:pt>
                <c:pt idx="6247">
                  <c:v>-28.565213204845243</c:v>
                </c:pt>
                <c:pt idx="6248">
                  <c:v>-39.384582693230143</c:v>
                </c:pt>
                <c:pt idx="6249">
                  <c:v>-48.896346442876819</c:v>
                </c:pt>
                <c:pt idx="6250">
                  <c:v>-62.7126111510348</c:v>
                </c:pt>
                <c:pt idx="6251">
                  <c:v>-82.566998064464158</c:v>
                </c:pt>
                <c:pt idx="6252">
                  <c:v>-105.91787447544682</c:v>
                </c:pt>
                <c:pt idx="6253">
                  <c:v>-134.6427635979723</c:v>
                </c:pt>
                <c:pt idx="6254">
                  <c:v>-180.06249767621892</c:v>
                </c:pt>
                <c:pt idx="6255">
                  <c:v>-246.51259204237391</c:v>
                </c:pt>
                <c:pt idx="6256">
                  <c:v>-366.26372174652062</c:v>
                </c:pt>
                <c:pt idx="6257">
                  <c:v>-646.36272957357357</c:v>
                </c:pt>
                <c:pt idx="6258">
                  <c:v>-2061.8423086216217</c:v>
                </c:pt>
                <c:pt idx="6259">
                  <c:v>2144.8089701798049</c:v>
                </c:pt>
                <c:pt idx="6260">
                  <c:v>755.56538462165156</c:v>
                </c:pt>
                <c:pt idx="6261">
                  <c:v>474.65288121828263</c:v>
                </c:pt>
                <c:pt idx="6262">
                  <c:v>353.87085171796724</c:v>
                </c:pt>
                <c:pt idx="6263">
                  <c:v>286.61253188127665</c:v>
                </c:pt>
                <c:pt idx="6264">
                  <c:v>240.36692800642987</c:v>
                </c:pt>
                <c:pt idx="6265">
                  <c:v>216.77088197547616</c:v>
                </c:pt>
                <c:pt idx="6266">
                  <c:v>194.4909362963125</c:v>
                </c:pt>
                <c:pt idx="6267">
                  <c:v>177.38318458624065</c:v>
                </c:pt>
                <c:pt idx="6268">
                  <c:v>161.8153002832191</c:v>
                </c:pt>
                <c:pt idx="6269">
                  <c:v>150.93555252754717</c:v>
                </c:pt>
                <c:pt idx="6270">
                  <c:v>141.88178307856654</c:v>
                </c:pt>
                <c:pt idx="6271">
                  <c:v>137.32098165669731</c:v>
                </c:pt>
                <c:pt idx="6272">
                  <c:v>129.0640773166968</c:v>
                </c:pt>
                <c:pt idx="6273">
                  <c:v>123.22152340285486</c:v>
                </c:pt>
                <c:pt idx="6274">
                  <c:v>118.06749068676068</c:v>
                </c:pt>
                <c:pt idx="6275">
                  <c:v>113.47241320450192</c:v>
                </c:pt>
                <c:pt idx="6276">
                  <c:v>109.33616171803122</c:v>
                </c:pt>
                <c:pt idx="6277">
                  <c:v>106.69609398567039</c:v>
                </c:pt>
                <c:pt idx="6278">
                  <c:v>103.21219048387688</c:v>
                </c:pt>
                <c:pt idx="6279">
                  <c:v>100</c:v>
                </c:pt>
                <c:pt idx="6280">
                  <c:v>97.017441978189453</c:v>
                </c:pt>
                <c:pt idx="6281">
                  <c:v>95.191439379495222</c:v>
                </c:pt>
                <c:pt idx="6282">
                  <c:v>91.607793544149914</c:v>
                </c:pt>
                <c:pt idx="6283">
                  <c:v>89.127122986926352</c:v>
                </c:pt>
                <c:pt idx="6284">
                  <c:v>87.649047714094635</c:v>
                </c:pt>
                <c:pt idx="6285">
                  <c:v>85.369605427079975</c:v>
                </c:pt>
                <c:pt idx="6286">
                  <c:v>84.020132640412186</c:v>
                </c:pt>
                <c:pt idx="6287">
                  <c:v>82.710331374658054</c:v>
                </c:pt>
                <c:pt idx="6288">
                  <c:v>81.433046276826786</c:v>
                </c:pt>
                <c:pt idx="6289">
                  <c:v>80.18188877250185</c:v>
                </c:pt>
                <c:pt idx="6290">
                  <c:v>78.951102502416902</c:v>
                </c:pt>
                <c:pt idx="6291">
                  <c:v>77.735452516767467</c:v>
                </c:pt>
                <c:pt idx="6292">
                  <c:v>76.530133154144323</c:v>
                </c:pt>
                <c:pt idx="6293">
                  <c:v>76.078245522850779</c:v>
                </c:pt>
                <c:pt idx="6294">
                  <c:v>74.132957749950663</c:v>
                </c:pt>
                <c:pt idx="6295">
                  <c:v>73.664537604274798</c:v>
                </c:pt>
                <c:pt idx="6296">
                  <c:v>72.451999658061268</c:v>
                </c:pt>
                <c:pt idx="6297">
                  <c:v>71.230737410225927</c:v>
                </c:pt>
                <c:pt idx="6298">
                  <c:v>69.997192517417616</c:v>
                </c:pt>
                <c:pt idx="6299">
                  <c:v>68.747877920254496</c:v>
                </c:pt>
                <c:pt idx="6300">
                  <c:v>67.479345547208766</c:v>
                </c:pt>
                <c:pt idx="6301">
                  <c:v>66.188156211800262</c:v>
                </c:pt>
                <c:pt idx="6302">
                  <c:v>65.573434048434592</c:v>
                </c:pt>
                <c:pt idx="6303">
                  <c:v>64.225387077274121</c:v>
                </c:pt>
                <c:pt idx="6304">
                  <c:v>63.545876624290308</c:v>
                </c:pt>
                <c:pt idx="6305">
                  <c:v>62.830704552796277</c:v>
                </c:pt>
                <c:pt idx="6306">
                  <c:v>62.780362107214472</c:v>
                </c:pt>
                <c:pt idx="6307">
                  <c:v>61.990037058685743</c:v>
                </c:pt>
                <c:pt idx="6308">
                  <c:v>60.452732717162803</c:v>
                </c:pt>
                <c:pt idx="6309">
                  <c:v>59.575561749861116</c:v>
                </c:pt>
                <c:pt idx="6310">
                  <c:v>59.365027899913592</c:v>
                </c:pt>
                <c:pt idx="6311">
                  <c:v>58.397011910373145</c:v>
                </c:pt>
                <c:pt idx="6312">
                  <c:v>56.655339229452281</c:v>
                </c:pt>
                <c:pt idx="6313">
                  <c:v>56.304007967028426</c:v>
                </c:pt>
                <c:pt idx="6314">
                  <c:v>55.172251083880127</c:v>
                </c:pt>
                <c:pt idx="6315">
                  <c:v>53.97861425720987</c:v>
                </c:pt>
                <c:pt idx="6316">
                  <c:v>52.718864038891681</c:v>
                </c:pt>
                <c:pt idx="6317">
                  <c:v>52.147913780558255</c:v>
                </c:pt>
                <c:pt idx="6318">
                  <c:v>51.521006572749798</c:v>
                </c:pt>
                <c:pt idx="6319">
                  <c:v>50.835325897021612</c:v>
                </c:pt>
                <c:pt idx="6320">
                  <c:v>50.08768080321525</c:v>
                </c:pt>
                <c:pt idx="6321">
                  <c:v>49.274465420508875</c:v>
                </c:pt>
                <c:pt idx="6322">
                  <c:v>48.391611359716606</c:v>
                </c:pt>
                <c:pt idx="6323">
                  <c:v>47.434531746477035</c:v>
                </c:pt>
                <c:pt idx="6324">
                  <c:v>46.398055335458082</c:v>
                </c:pt>
                <c:pt idx="6325">
                  <c:v>45.276348793377714</c:v>
                </c:pt>
                <c:pt idx="6326">
                  <c:v>44.062824781921385</c:v>
                </c:pt>
                <c:pt idx="6327">
                  <c:v>42.75003289183072</c:v>
                </c:pt>
                <c:pt idx="6328">
                  <c:v>41.329529738029414</c:v>
                </c:pt>
                <c:pt idx="6329">
                  <c:v>39.791723570541201</c:v>
                </c:pt>
                <c:pt idx="6330">
                  <c:v>38.125687516018267</c:v>
                </c:pt>
                <c:pt idx="6331">
                  <c:v>36.31893394194806</c:v>
                </c:pt>
                <c:pt idx="6332">
                  <c:v>35.399090447779848</c:v>
                </c:pt>
                <c:pt idx="6333">
                  <c:v>34.375438857471245</c:v>
                </c:pt>
                <c:pt idx="6334">
                  <c:v>33.237980401921526</c:v>
                </c:pt>
                <c:pt idx="6335">
                  <c:v>30.822064148202173</c:v>
                </c:pt>
                <c:pt idx="6336">
                  <c:v>30.572872175960352</c:v>
                </c:pt>
                <c:pt idx="6337">
                  <c:v>29.015331219754525</c:v>
                </c:pt>
                <c:pt idx="6338">
                  <c:v>25.984704413207478</c:v>
                </c:pt>
                <c:pt idx="6339">
                  <c:v>23.996419059793535</c:v>
                </c:pt>
                <c:pt idx="6340">
                  <c:v>23.199007869788897</c:v>
                </c:pt>
                <c:pt idx="6341">
                  <c:v>20.785972650746309</c:v>
                </c:pt>
                <c:pt idx="6342">
                  <c:v>16.4981675940809</c:v>
                </c:pt>
                <c:pt idx="6343">
                  <c:v>13.345198555007357</c:v>
                </c:pt>
                <c:pt idx="6344">
                  <c:v>9.7675111497675555</c:v>
                </c:pt>
                <c:pt idx="6345">
                  <c:v>7.5692210018812762</c:v>
                </c:pt>
                <c:pt idx="6346">
                  <c:v>0.98567704870052586</c:v>
                </c:pt>
                <c:pt idx="6347">
                  <c:v>-4.4620380263485266</c:v>
                </c:pt>
                <c:pt idx="6348">
                  <c:v>-10.843881441675112</c:v>
                </c:pt>
                <c:pt idx="6349">
                  <c:v>-18.409703950876967</c:v>
                </c:pt>
                <c:pt idx="6350">
                  <c:v>-27.508376054746485</c:v>
                </c:pt>
                <c:pt idx="6351">
                  <c:v>-38.642188549663274</c:v>
                </c:pt>
                <c:pt idx="6352">
                  <c:v>-52.561551691892127</c:v>
                </c:pt>
                <c:pt idx="6353">
                  <c:v>-70.439725754679628</c:v>
                </c:pt>
                <c:pt idx="6354">
                  <c:v>-89.482367858929223</c:v>
                </c:pt>
                <c:pt idx="6355">
                  <c:v>-115.99887014065213</c:v>
                </c:pt>
                <c:pt idx="6356">
                  <c:v>-155.44498920553252</c:v>
                </c:pt>
                <c:pt idx="6357">
                  <c:v>-229.73793948512576</c:v>
                </c:pt>
                <c:pt idx="6358">
                  <c:v>-346.91626713060953</c:v>
                </c:pt>
                <c:pt idx="6359">
                  <c:v>-730.37601244988389</c:v>
                </c:pt>
                <c:pt idx="6360">
                  <c:v>-8511.1213133171568</c:v>
                </c:pt>
                <c:pt idx="6361">
                  <c:v>992.1979895600939</c:v>
                </c:pt>
                <c:pt idx="6362">
                  <c:v>493.52566210263723</c:v>
                </c:pt>
                <c:pt idx="6363">
                  <c:v>338.58631874310493</c:v>
                </c:pt>
                <c:pt idx="6364">
                  <c:v>262.97654438307541</c:v>
                </c:pt>
                <c:pt idx="6365">
                  <c:v>218.11809626786766</c:v>
                </c:pt>
                <c:pt idx="6366">
                  <c:v>188.36512514053106</c:v>
                </c:pt>
                <c:pt idx="6367">
                  <c:v>167.14120869006257</c:v>
                </c:pt>
                <c:pt idx="6368">
                  <c:v>151.19942117945138</c:v>
                </c:pt>
                <c:pt idx="6369">
                  <c:v>142.27477709435189</c:v>
                </c:pt>
                <c:pt idx="6370">
                  <c:v>128.73285757775676</c:v>
                </c:pt>
                <c:pt idx="6371">
                  <c:v>123.3914506334804</c:v>
                </c:pt>
                <c:pt idx="6372">
                  <c:v>113.50766420727503</c:v>
                </c:pt>
                <c:pt idx="6373">
                  <c:v>110.05849729365724</c:v>
                </c:pt>
                <c:pt idx="6374">
                  <c:v>104.71114438513587</c:v>
                </c:pt>
                <c:pt idx="6375">
                  <c:v>100</c:v>
                </c:pt>
                <c:pt idx="6376">
                  <c:v>95.799776459752323</c:v>
                </c:pt>
                <c:pt idx="6377">
                  <c:v>94.010980534727238</c:v>
                </c:pt>
                <c:pt idx="6378">
                  <c:v>88.569972467045488</c:v>
                </c:pt>
                <c:pt idx="6379">
                  <c:v>85.406737843307496</c:v>
                </c:pt>
                <c:pt idx="6380">
                  <c:v>84.229802610272159</c:v>
                </c:pt>
                <c:pt idx="6381">
                  <c:v>81.431915660317429</c:v>
                </c:pt>
                <c:pt idx="6382">
                  <c:v>77.174075829664233</c:v>
                </c:pt>
                <c:pt idx="6383">
                  <c:v>74.741663116256007</c:v>
                </c:pt>
                <c:pt idx="6384">
                  <c:v>73.956430000829926</c:v>
                </c:pt>
                <c:pt idx="6385">
                  <c:v>71.693386860679425</c:v>
                </c:pt>
                <c:pt idx="6386">
                  <c:v>70.966157218932196</c:v>
                </c:pt>
                <c:pt idx="6387">
                  <c:v>71.656677390267475</c:v>
                </c:pt>
                <c:pt idx="6388">
                  <c:v>69.510511374504787</c:v>
                </c:pt>
                <c:pt idx="6389">
                  <c:v>67.418927011927011</c:v>
                </c:pt>
                <c:pt idx="6390">
                  <c:v>68.034904803981348</c:v>
                </c:pt>
                <c:pt idx="6391">
                  <c:v>67.28347751947598</c:v>
                </c:pt>
                <c:pt idx="6392">
                  <c:v>67.807667745922288</c:v>
                </c:pt>
                <c:pt idx="6393">
                  <c:v>65.742266845437484</c:v>
                </c:pt>
                <c:pt idx="6394">
                  <c:v>64.948285871795647</c:v>
                </c:pt>
                <c:pt idx="6395">
                  <c:v>65.372689023650892</c:v>
                </c:pt>
                <c:pt idx="6396">
                  <c:v>63.303390968461727</c:v>
                </c:pt>
                <c:pt idx="6397">
                  <c:v>63.65978214110941</c:v>
                </c:pt>
                <c:pt idx="6398">
                  <c:v>62.77007690765528</c:v>
                </c:pt>
                <c:pt idx="6399">
                  <c:v>60.663325270897595</c:v>
                </c:pt>
                <c:pt idx="6400">
                  <c:v>60.913396693343181</c:v>
                </c:pt>
                <c:pt idx="6401">
                  <c:v>58.76380249348577</c:v>
                </c:pt>
                <c:pt idx="6402">
                  <c:v>57.765591503864343</c:v>
                </c:pt>
                <c:pt idx="6403">
                  <c:v>57.90135097784875</c:v>
                </c:pt>
                <c:pt idx="6404">
                  <c:v>55.660368665032664</c:v>
                </c:pt>
                <c:pt idx="6405">
                  <c:v>55.713672474119235</c:v>
                </c:pt>
                <c:pt idx="6406">
                  <c:v>54.557975460545272</c:v>
                </c:pt>
                <c:pt idx="6407">
                  <c:v>52.191087759071372</c:v>
                </c:pt>
                <c:pt idx="6408">
                  <c:v>52.108089249206635</c:v>
                </c:pt>
                <c:pt idx="6409">
                  <c:v>50.807429511402056</c:v>
                </c:pt>
                <c:pt idx="6410">
                  <c:v>50.627157846941962</c:v>
                </c:pt>
                <c:pt idx="6411">
                  <c:v>48.036822322280919</c:v>
                </c:pt>
                <c:pt idx="6412">
                  <c:v>47.746529032813349</c:v>
                </c:pt>
                <c:pt idx="6413">
                  <c:v>47.404290650613554</c:v>
                </c:pt>
                <c:pt idx="6414">
                  <c:v>47.008953925643112</c:v>
                </c:pt>
                <c:pt idx="6415">
                  <c:v>46.559101194348315</c:v>
                </c:pt>
                <c:pt idx="6416">
                  <c:v>46.053036386186847</c:v>
                </c:pt>
                <c:pt idx="6417">
                  <c:v>45.488767528939775</c:v>
                </c:pt>
                <c:pt idx="6418">
                  <c:v>44.863985392288456</c:v>
                </c:pt>
                <c:pt idx="6419">
                  <c:v>44.17603781373036</c:v>
                </c:pt>
                <c:pt idx="6420">
                  <c:v>43.421899139198672</c:v>
                </c:pt>
                <c:pt idx="6421">
                  <c:v>42.598134078014354</c:v>
                </c:pt>
                <c:pt idx="6422">
                  <c:v>41.700855112129986</c:v>
                </c:pt>
                <c:pt idx="6423">
                  <c:v>40.725672405550924</c:v>
                </c:pt>
                <c:pt idx="6424">
                  <c:v>39.667634921778181</c:v>
                </c:pt>
                <c:pt idx="6425">
                  <c:v>38.521161162758027</c:v>
                </c:pt>
                <c:pt idx="6426">
                  <c:v>37.279957576053171</c:v>
                </c:pt>
                <c:pt idx="6427">
                  <c:v>35.936922216631004</c:v>
                </c:pt>
                <c:pt idx="6428">
                  <c:v>34.484030667803466</c:v>
                </c:pt>
                <c:pt idx="6429">
                  <c:v>32.912200485084639</c:v>
                </c:pt>
                <c:pt idx="6430">
                  <c:v>31.211129476757314</c:v>
                </c:pt>
                <c:pt idx="6431">
                  <c:v>29.369101907471993</c:v>
                </c:pt>
                <c:pt idx="6432">
                  <c:v>27.372755112690996</c:v>
                </c:pt>
                <c:pt idx="6433">
                  <c:v>25.206796912860362</c:v>
                </c:pt>
                <c:pt idx="6434">
                  <c:v>22.853661436121499</c:v>
                </c:pt>
                <c:pt idx="6435">
                  <c:v>20.2930872420153</c:v>
                </c:pt>
                <c:pt idx="6436">
                  <c:v>21.251524047963315</c:v>
                </c:pt>
                <c:pt idx="6437">
                  <c:v>18.340400464771633</c:v>
                </c:pt>
                <c:pt idx="6438">
                  <c:v>17.172382172912375</c:v>
                </c:pt>
                <c:pt idx="6439">
                  <c:v>13.754457218133329</c:v>
                </c:pt>
                <c:pt idx="6440">
                  <c:v>14.379990036012272</c:v>
                </c:pt>
                <c:pt idx="6441">
                  <c:v>12.717596328533601</c:v>
                </c:pt>
                <c:pt idx="6442">
                  <c:v>8.4362019479115027</c:v>
                </c:pt>
                <c:pt idx="6443">
                  <c:v>8.7340179342188993</c:v>
                </c:pt>
                <c:pt idx="6444">
                  <c:v>3.6689595258963545</c:v>
                </c:pt>
                <c:pt idx="6445">
                  <c:v>0.79724616441865259</c:v>
                </c:pt>
                <c:pt idx="6446">
                  <c:v>0.53585353556455484</c:v>
                </c:pt>
                <c:pt idx="6447">
                  <c:v>-6.2362700145180927</c:v>
                </c:pt>
                <c:pt idx="6448">
                  <c:v>-7.1232963472722233</c:v>
                </c:pt>
                <c:pt idx="6449">
                  <c:v>-11.909870133102009</c:v>
                </c:pt>
                <c:pt idx="6450">
                  <c:v>-21.600261269246921</c:v>
                </c:pt>
                <c:pt idx="6451">
                  <c:v>-24.268320068913265</c:v>
                </c:pt>
                <c:pt idx="6452">
                  <c:v>-37.308269482191584</c:v>
                </c:pt>
                <c:pt idx="6453">
                  <c:v>-47.915691395764128</c:v>
                </c:pt>
                <c:pt idx="6454">
                  <c:v>-55.099612445089932</c:v>
                </c:pt>
                <c:pt idx="6455">
                  <c:v>-78.709081717157858</c:v>
                </c:pt>
                <c:pt idx="6456">
                  <c:v>-102.23650431960927</c:v>
                </c:pt>
                <c:pt idx="6457">
                  <c:v>-146.03015515890493</c:v>
                </c:pt>
                <c:pt idx="6458">
                  <c:v>-187.43113053730335</c:v>
                </c:pt>
                <c:pt idx="6459">
                  <c:v>-259.2891795902114</c:v>
                </c:pt>
                <c:pt idx="6460">
                  <c:v>-472.34047784788845</c:v>
                </c:pt>
                <c:pt idx="6461">
                  <c:v>-1219.8958313855915</c:v>
                </c:pt>
                <c:pt idx="6462">
                  <c:v>3285.9595387002691</c:v>
                </c:pt>
                <c:pt idx="6463">
                  <c:v>750.99143876976916</c:v>
                </c:pt>
                <c:pt idx="6464">
                  <c:v>447.53615461906276</c:v>
                </c:pt>
                <c:pt idx="6465">
                  <c:v>343.45875481162949</c:v>
                </c:pt>
                <c:pt idx="6466">
                  <c:v>264.43359828152137</c:v>
                </c:pt>
                <c:pt idx="6467">
                  <c:v>234.24671418870591</c:v>
                </c:pt>
                <c:pt idx="6468">
                  <c:v>205.57245388546556</c:v>
                </c:pt>
                <c:pt idx="6469">
                  <c:v>177.63811648016548</c:v>
                </c:pt>
                <c:pt idx="6470">
                  <c:v>168.79085528267842</c:v>
                </c:pt>
                <c:pt idx="6471">
                  <c:v>150.62163872011715</c:v>
                </c:pt>
                <c:pt idx="6472">
                  <c:v>140.95785968709379</c:v>
                </c:pt>
                <c:pt idx="6473">
                  <c:v>137.64870086674711</c:v>
                </c:pt>
                <c:pt idx="6474">
                  <c:v>126.16881542203171</c:v>
                </c:pt>
                <c:pt idx="6475">
                  <c:v>124.42206289324804</c:v>
                </c:pt>
                <c:pt idx="6476">
                  <c:v>119.10763629187804</c:v>
                </c:pt>
                <c:pt idx="6477">
                  <c:v>110.82028928490375</c:v>
                </c:pt>
                <c:pt idx="6478">
                  <c:v>110.25947264735349</c:v>
                </c:pt>
                <c:pt idx="6479">
                  <c:v>106.51185253937219</c:v>
                </c:pt>
                <c:pt idx="6480">
                  <c:v>106.22266692616193</c:v>
                </c:pt>
                <c:pt idx="6481">
                  <c:v>100</c:v>
                </c:pt>
                <c:pt idx="6482">
                  <c:v>97.131186427167549</c:v>
                </c:pt>
                <c:pt idx="6483">
                  <c:v>94.466823172042496</c:v>
                </c:pt>
                <c:pt idx="6484">
                  <c:v>91.975496604803908</c:v>
                </c:pt>
                <c:pt idx="6485">
                  <c:v>89.631007730185473</c:v>
                </c:pt>
                <c:pt idx="6486">
                  <c:v>87.411285948179469</c:v>
                </c:pt>
                <c:pt idx="6487">
                  <c:v>87.747966280095753</c:v>
                </c:pt>
                <c:pt idx="6488">
                  <c:v>83.27371441871108</c:v>
                </c:pt>
                <c:pt idx="6489">
                  <c:v>81.32579284183501</c:v>
                </c:pt>
                <c:pt idx="6490">
                  <c:v>79.44159723631951</c:v>
                </c:pt>
                <c:pt idx="6491">
                  <c:v>79.849336624835317</c:v>
                </c:pt>
                <c:pt idx="6492">
                  <c:v>78.020508001555527</c:v>
                </c:pt>
                <c:pt idx="6493">
                  <c:v>74.069568977800131</c:v>
                </c:pt>
                <c:pt idx="6494">
                  <c:v>72.343633554036685</c:v>
                </c:pt>
                <c:pt idx="6495">
                  <c:v>72.734962558144261</c:v>
                </c:pt>
                <c:pt idx="6496">
                  <c:v>71.015404350244935</c:v>
                </c:pt>
                <c:pt idx="6497">
                  <c:v>69.306072094581054</c:v>
                </c:pt>
                <c:pt idx="6498">
                  <c:v>67.601059859091151</c:v>
                </c:pt>
                <c:pt idx="6499">
                  <c:v>65.894778564456203</c:v>
                </c:pt>
                <c:pt idx="6500">
                  <c:v>64.181888940444139</c:v>
                </c:pt>
                <c:pt idx="6501">
                  <c:v>62.457242298452108</c:v>
                </c:pt>
                <c:pt idx="6502">
                  <c:v>60.715827490202109</c:v>
                </c:pt>
                <c:pt idx="6503">
                  <c:v>60.907354955326241</c:v>
                </c:pt>
                <c:pt idx="6504">
                  <c:v>61.057319053019967</c:v>
                </c:pt>
                <c:pt idx="6505">
                  <c:v>61.166902906705168</c:v>
                </c:pt>
                <c:pt idx="6506">
                  <c:v>61.237061774662891</c:v>
                </c:pt>
                <c:pt idx="6507">
                  <c:v>61.268537628778788</c:v>
                </c:pt>
                <c:pt idx="6508">
                  <c:v>61.261870713770605</c:v>
                </c:pt>
                <c:pt idx="6509">
                  <c:v>61.217408391131201</c:v>
                </c:pt>
                <c:pt idx="6510">
                  <c:v>61.135311500634856</c:v>
                </c:pt>
                <c:pt idx="6511">
                  <c:v>61.015558410367007</c:v>
                </c:pt>
                <c:pt idx="6512">
                  <c:v>60.857946871279175</c:v>
                </c:pt>
                <c:pt idx="6513">
                  <c:v>60.662093742086711</c:v>
                </c:pt>
                <c:pt idx="6514">
                  <c:v>60.427432603033026</c:v>
                </c:pt>
                <c:pt idx="6515">
                  <c:v>60.153209230932156</c:v>
                </c:pt>
                <c:pt idx="6516">
                  <c:v>59.838474861341304</c:v>
                </c:pt>
                <c:pt idx="6517">
                  <c:v>59.48207711507257</c:v>
                </c:pt>
                <c:pt idx="6518">
                  <c:v>59.082648413803419</c:v>
                </c:pt>
                <c:pt idx="6519">
                  <c:v>58.638591651384516</c:v>
                </c:pt>
                <c:pt idx="6520">
                  <c:v>58.14806282138597</c:v>
                </c:pt>
                <c:pt idx="6521">
                  <c:v>57.608950224878456</c:v>
                </c:pt>
                <c:pt idx="6522">
                  <c:v>57.018849792270657</c:v>
                </c:pt>
                <c:pt idx="6523">
                  <c:v>56.375035945328634</c:v>
                </c:pt>
                <c:pt idx="6524">
                  <c:v>55.674427295398786</c:v>
                </c:pt>
                <c:pt idx="6525">
                  <c:v>54.913546315131377</c:v>
                </c:pt>
                <c:pt idx="6526">
                  <c:v>54.088471925674689</c:v>
                </c:pt>
                <c:pt idx="6527">
                  <c:v>53.194783699036385</c:v>
                </c:pt>
                <c:pt idx="6528">
                  <c:v>52.227496072566247</c:v>
                </c:pt>
                <c:pt idx="6529">
                  <c:v>51.180980591483873</c:v>
                </c:pt>
                <c:pt idx="6530">
                  <c:v>50.04887371238712</c:v>
                </c:pt>
                <c:pt idx="6531">
                  <c:v>48.823967084030151</c:v>
                </c:pt>
                <c:pt idx="6532">
                  <c:v>47.498076428541182</c:v>
                </c:pt>
                <c:pt idx="6533">
                  <c:v>46.061884118330305</c:v>
                </c:pt>
                <c:pt idx="6534">
                  <c:v>44.504749201016345</c:v>
                </c:pt>
                <c:pt idx="6535">
                  <c:v>42.814476855431799</c:v>
                </c:pt>
                <c:pt idx="6536">
                  <c:v>40.977036909972213</c:v>
                </c:pt>
                <c:pt idx="6537">
                  <c:v>38.976217898784121</c:v>
                </c:pt>
                <c:pt idx="6538">
                  <c:v>36.793198853852033</c:v>
                </c:pt>
                <c:pt idx="6539">
                  <c:v>34.406015170543405</c:v>
                </c:pt>
                <c:pt idx="6540">
                  <c:v>31.788886761485145</c:v>
                </c:pt>
                <c:pt idx="6541">
                  <c:v>28.9113653148666</c:v>
                </c:pt>
                <c:pt idx="6542">
                  <c:v>25.737241261174624</c:v>
                </c:pt>
                <c:pt idx="6543">
                  <c:v>22.223127657293521</c:v>
                </c:pt>
                <c:pt idx="6544">
                  <c:v>18.316603899451021</c:v>
                </c:pt>
                <c:pt idx="6545">
                  <c:v>13.953751023088568</c:v>
                </c:pt>
                <c:pt idx="6546">
                  <c:v>13.603040971911884</c:v>
                </c:pt>
                <c:pt idx="6547">
                  <c:v>13.172279157310573</c:v>
                </c:pt>
                <c:pt idx="6548">
                  <c:v>12.651234214739477</c:v>
                </c:pt>
                <c:pt idx="6549">
                  <c:v>12.026712464993567</c:v>
                </c:pt>
                <c:pt idx="6550">
                  <c:v>11.281460940747918</c:v>
                </c:pt>
                <c:pt idx="6551">
                  <c:v>10.392535254649763</c:v>
                </c:pt>
                <c:pt idx="6552">
                  <c:v>9.3288012476263624</c:v>
                </c:pt>
                <c:pt idx="6553">
                  <c:v>0.38423106894274034</c:v>
                </c:pt>
                <c:pt idx="6554">
                  <c:v>-2.0161880602644286</c:v>
                </c:pt>
                <c:pt idx="6555">
                  <c:v>4.5515852527926155</c:v>
                </c:pt>
                <c:pt idx="6556">
                  <c:v>2.10429658895898</c:v>
                </c:pt>
                <c:pt idx="6557">
                  <c:v>-13.724688980067837</c:v>
                </c:pt>
                <c:pt idx="6558">
                  <c:v>-20.495569579844151</c:v>
                </c:pt>
                <c:pt idx="6559">
                  <c:v>-30.333186926585675</c:v>
                </c:pt>
                <c:pt idx="6560">
                  <c:v>-21.659520173600551</c:v>
                </c:pt>
                <c:pt idx="6561">
                  <c:v>-74.987503382186532</c:v>
                </c:pt>
                <c:pt idx="6562">
                  <c:v>-147.74905901438703</c:v>
                </c:pt>
                <c:pt idx="6563">
                  <c:v>-684.27836227505691</c:v>
                </c:pt>
                <c:pt idx="6564">
                  <c:v>338.77262349074277</c:v>
                </c:pt>
                <c:pt idx="6565">
                  <c:v>148.90470344182609</c:v>
                </c:pt>
                <c:pt idx="6566">
                  <c:v>100</c:v>
                </c:pt>
                <c:pt idx="6567">
                  <c:v>54.711150101731398</c:v>
                </c:pt>
                <c:pt idx="6568">
                  <c:v>64.146148549980893</c:v>
                </c:pt>
                <c:pt idx="6569">
                  <c:v>55.379034518301474</c:v>
                </c:pt>
                <c:pt idx="6570">
                  <c:v>61.785564551751406</c:v>
                </c:pt>
                <c:pt idx="6571">
                  <c:v>44.18832239263967</c:v>
                </c:pt>
                <c:pt idx="6572">
                  <c:v>40.281806432584141</c:v>
                </c:pt>
                <c:pt idx="6573">
                  <c:v>46.019102615410226</c:v>
                </c:pt>
                <c:pt idx="6574">
                  <c:v>34.21822339171073</c:v>
                </c:pt>
                <c:pt idx="6575">
                  <c:v>39.327387971370165</c:v>
                </c:pt>
                <c:pt idx="6576">
                  <c:v>36.559672201028334</c:v>
                </c:pt>
                <c:pt idx="6577">
                  <c:v>27.458775451652041</c:v>
                </c:pt>
                <c:pt idx="6578">
                  <c:v>31.746963972531194</c:v>
                </c:pt>
                <c:pt idx="6579">
                  <c:v>23.726811851109254</c:v>
                </c:pt>
                <c:pt idx="6580">
                  <c:v>21.986581972799698</c:v>
                </c:pt>
                <c:pt idx="6581">
                  <c:v>25.614125649336167</c:v>
                </c:pt>
                <c:pt idx="6582">
                  <c:v>18.653085857874995</c:v>
                </c:pt>
                <c:pt idx="6583">
                  <c:v>21.910385592869776</c:v>
                </c:pt>
                <c:pt idx="6584">
                  <c:v>24.817513723756441</c:v>
                </c:pt>
                <c:pt idx="6585">
                  <c:v>27.421741026235825</c:v>
                </c:pt>
                <c:pt idx="6586">
                  <c:v>29.761936792296584</c:v>
                </c:pt>
                <c:pt idx="6587">
                  <c:v>31.870338282729517</c:v>
                </c:pt>
                <c:pt idx="6588">
                  <c:v>33.773889824407604</c:v>
                </c:pt>
                <c:pt idx="6589">
                  <c:v>35.495268799277355</c:v>
                </c:pt>
                <c:pt idx="6590">
                  <c:v>37.053680622653999</c:v>
                </c:pt>
                <c:pt idx="6591">
                  <c:v>38.465481084219547</c:v>
                </c:pt>
                <c:pt idx="6592">
                  <c:v>39.744668143428022</c:v>
                </c:pt>
                <c:pt idx="6593">
                  <c:v>40.903273924840114</c:v>
                </c:pt>
                <c:pt idx="6594">
                  <c:v>41.951679639872076</c:v>
                </c:pt>
                <c:pt idx="6595">
                  <c:v>42.898870419511063</c:v>
                </c:pt>
                <c:pt idx="6596">
                  <c:v>43.752642881020137</c:v>
                </c:pt>
                <c:pt idx="6597">
                  <c:v>44.519775201322254</c:v>
                </c:pt>
                <c:pt idx="6598">
                  <c:v>45.206167210179849</c:v>
                </c:pt>
                <c:pt idx="6599">
                  <c:v>45.816956325796937</c:v>
                </c:pt>
                <c:pt idx="6600">
                  <c:v>46.356613878835567</c:v>
                </c:pt>
                <c:pt idx="6601">
                  <c:v>46.829025398115867</c:v>
                </c:pt>
                <c:pt idx="6602">
                  <c:v>47.23755768375689</c:v>
                </c:pt>
                <c:pt idx="6603">
                  <c:v>47.58511491429546</c:v>
                </c:pt>
                <c:pt idx="6604">
                  <c:v>47.874185581838667</c:v>
                </c:pt>
                <c:pt idx="6605">
                  <c:v>48.106881692931417</c:v>
                </c:pt>
                <c:pt idx="6606">
                  <c:v>48.284971389779116</c:v>
                </c:pt>
                <c:pt idx="6607">
                  <c:v>48.409905919667573</c:v>
                </c:pt>
                <c:pt idx="6608">
                  <c:v>48.48284169692522</c:v>
                </c:pt>
                <c:pt idx="6609">
                  <c:v>48.504658051685276</c:v>
                </c:pt>
                <c:pt idx="6610">
                  <c:v>48.475971135382217</c:v>
                </c:pt>
                <c:pt idx="6611">
                  <c:v>48.397144348380372</c:v>
                </c:pt>
                <c:pt idx="6612">
                  <c:v>48.268295565638489</c:v>
                </c:pt>
                <c:pt idx="6613">
                  <c:v>48.089301358026155</c:v>
                </c:pt>
                <c:pt idx="6614">
                  <c:v>47.859798336652347</c:v>
                </c:pt>
                <c:pt idx="6615">
                  <c:v>47.579181682636587</c:v>
                </c:pt>
                <c:pt idx="6616">
                  <c:v>47.246600862751734</c:v>
                </c:pt>
                <c:pt idx="6617">
                  <c:v>46.860952470078587</c:v>
                </c:pt>
                <c:pt idx="6618">
                  <c:v>46.420870066078926</c:v>
                </c:pt>
                <c:pt idx="6619">
                  <c:v>45.924710834109483</c:v>
                </c:pt>
                <c:pt idx="6620">
                  <c:v>45.370538781992273</c:v>
                </c:pt>
                <c:pt idx="6621">
                  <c:v>44.756104150164319</c:v>
                </c:pt>
                <c:pt idx="6622">
                  <c:v>44.078818589057775</c:v>
                </c:pt>
                <c:pt idx="6623">
                  <c:v>43.335725560999599</c:v>
                </c:pt>
                <c:pt idx="6624">
                  <c:v>42.523465293534748</c:v>
                </c:pt>
                <c:pt idx="6625">
                  <c:v>41.638233457017442</c:v>
                </c:pt>
                <c:pt idx="6626">
                  <c:v>40.675732552448196</c:v>
                </c:pt>
                <c:pt idx="6627">
                  <c:v>39.631114766756454</c:v>
                </c:pt>
                <c:pt idx="6628">
                  <c:v>38.498914770295364</c:v>
                </c:pt>
                <c:pt idx="6629">
                  <c:v>37.272970579962248</c:v>
                </c:pt>
                <c:pt idx="6630">
                  <c:v>35.946330171057724</c:v>
                </c:pt>
                <c:pt idx="6631">
                  <c:v>34.511140965285129</c:v>
                </c:pt>
                <c:pt idx="6632">
                  <c:v>32.95851861589135</c:v>
                </c:pt>
                <c:pt idx="6633">
                  <c:v>31.278390606472108</c:v>
                </c:pt>
                <c:pt idx="6634">
                  <c:v>29.459309013178682</c:v>
                </c:pt>
                <c:pt idx="6635">
                  <c:v>27.488225263158345</c:v>
                </c:pt>
                <c:pt idx="6636">
                  <c:v>25.350217733843099</c:v>
                </c:pt>
                <c:pt idx="6637">
                  <c:v>23.028160409244752</c:v>
                </c:pt>
                <c:pt idx="6638">
                  <c:v>20.502317302782739</c:v>
                </c:pt>
                <c:pt idx="6639">
                  <c:v>17.749842632460972</c:v>
                </c:pt>
                <c:pt idx="6640">
                  <c:v>14.744160304924964</c:v>
                </c:pt>
                <c:pt idx="6641">
                  <c:v>11.454187416935403</c:v>
                </c:pt>
                <c:pt idx="6642">
                  <c:v>7.8433541606850525</c:v>
                </c:pt>
                <c:pt idx="6643">
                  <c:v>3.8683551381185488</c:v>
                </c:pt>
                <c:pt idx="6644">
                  <c:v>-0.52245776954771439</c:v>
                </c:pt>
                <c:pt idx="6645">
                  <c:v>-5.3911669216874021</c:v>
                </c:pt>
                <c:pt idx="6646">
                  <c:v>-10.813044031606651</c:v>
                </c:pt>
                <c:pt idx="6647">
                  <c:v>-16.880228087158397</c:v>
                </c:pt>
                <c:pt idx="6648">
                  <c:v>-23.706707863272321</c:v>
                </c:pt>
                <c:pt idx="6649">
                  <c:v>-31.43518267951476</c:v>
                </c:pt>
                <c:pt idx="6650">
                  <c:v>-40.246682671832453</c:v>
                </c:pt>
                <c:pt idx="6651">
                  <c:v>-50.3743363705116</c:v>
                </c:pt>
                <c:pt idx="6652">
                  <c:v>-62.12353277327707</c:v>
                </c:pt>
                <c:pt idx="6653">
                  <c:v>-75.902233438827153</c:v>
                </c:pt>
                <c:pt idx="6654">
                  <c:v>-92.267941735035592</c:v>
                </c:pt>
                <c:pt idx="6655">
                  <c:v>-112.00308471009839</c:v>
                </c:pt>
                <c:pt idx="6656">
                  <c:v>-136.24110751467714</c:v>
                </c:pt>
                <c:pt idx="6657">
                  <c:v>-166.68810894232249</c:v>
                </c:pt>
                <c:pt idx="6658">
                  <c:v>-206.03668069458018</c:v>
                </c:pt>
                <c:pt idx="6659">
                  <c:v>-258.7992649452753</c:v>
                </c:pt>
                <c:pt idx="6660">
                  <c:v>-333.15805329940446</c:v>
                </c:pt>
                <c:pt idx="6661">
                  <c:v>-445.64724258644935</c:v>
                </c:pt>
                <c:pt idx="6662">
                  <c:v>-635.4603711539894</c:v>
                </c:pt>
                <c:pt idx="6663">
                  <c:v>-1023.4964010270444</c:v>
                </c:pt>
                <c:pt idx="6664">
                  <c:v>-2256.9983111957326</c:v>
                </c:pt>
                <c:pt idx="6665">
                  <c:v>26894.683310222696</c:v>
                </c:pt>
                <c:pt idx="6666">
                  <c:v>2123.141507373005</c:v>
                </c:pt>
                <c:pt idx="6667">
                  <c:v>1156.8461707837957</c:v>
                </c:pt>
                <c:pt idx="6668">
                  <c:v>818.01844461903454</c:v>
                </c:pt>
                <c:pt idx="6669">
                  <c:v>645.42576490313331</c:v>
                </c:pt>
                <c:pt idx="6670">
                  <c:v>485.80865120475556</c:v>
                </c:pt>
                <c:pt idx="6671">
                  <c:v>424.55971658339087</c:v>
                </c:pt>
                <c:pt idx="6672">
                  <c:v>360.66176539391614</c:v>
                </c:pt>
                <c:pt idx="6673">
                  <c:v>294.70734880596603</c:v>
                </c:pt>
                <c:pt idx="6674">
                  <c:v>274.61427709042852</c:v>
                </c:pt>
                <c:pt idx="6675">
                  <c:v>229.73763245431269</c:v>
                </c:pt>
                <c:pt idx="6676">
                  <c:v>205.79993127030397</c:v>
                </c:pt>
                <c:pt idx="6677">
                  <c:v>197.89270027452878</c:v>
                </c:pt>
                <c:pt idx="6678">
                  <c:v>168.42339283541867</c:v>
                </c:pt>
                <c:pt idx="6679">
                  <c:v>164.16321428028988</c:v>
                </c:pt>
                <c:pt idx="6680">
                  <c:v>150.41108280832796</c:v>
                </c:pt>
                <c:pt idx="6681">
                  <c:v>128.65211887678291</c:v>
                </c:pt>
                <c:pt idx="6682">
                  <c:v>127.25614056471348</c:v>
                </c:pt>
                <c:pt idx="6683">
                  <c:v>117.35074966357149</c:v>
                </c:pt>
                <c:pt idx="6684">
                  <c:v>116.62422176193668</c:v>
                </c:pt>
                <c:pt idx="6685">
                  <c:v>100</c:v>
                </c:pt>
                <c:pt idx="6686">
                  <c:v>100</c:v>
                </c:pt>
                <c:pt idx="6687">
                  <c:v>100</c:v>
                </c:pt>
                <c:pt idx="6688">
                  <c:v>100</c:v>
                </c:pt>
                <c:pt idx="6689">
                  <c:v>100</c:v>
                </c:pt>
                <c:pt idx="6690">
                  <c:v>100</c:v>
                </c:pt>
                <c:pt idx="6691">
                  <c:v>100</c:v>
                </c:pt>
                <c:pt idx="6692">
                  <c:v>100</c:v>
                </c:pt>
                <c:pt idx="6693">
                  <c:v>100</c:v>
                </c:pt>
                <c:pt idx="6694">
                  <c:v>100</c:v>
                </c:pt>
                <c:pt idx="6695">
                  <c:v>100</c:v>
                </c:pt>
                <c:pt idx="6696">
                  <c:v>100</c:v>
                </c:pt>
                <c:pt idx="6697">
                  <c:v>100</c:v>
                </c:pt>
                <c:pt idx="6698">
                  <c:v>100</c:v>
                </c:pt>
                <c:pt idx="6699">
                  <c:v>100</c:v>
                </c:pt>
                <c:pt idx="6700">
                  <c:v>100</c:v>
                </c:pt>
                <c:pt idx="6701">
                  <c:v>100</c:v>
                </c:pt>
                <c:pt idx="6702">
                  <c:v>100</c:v>
                </c:pt>
                <c:pt idx="6703">
                  <c:v>100</c:v>
                </c:pt>
                <c:pt idx="6704">
                  <c:v>100</c:v>
                </c:pt>
                <c:pt idx="6705">
                  <c:v>100</c:v>
                </c:pt>
                <c:pt idx="6706">
                  <c:v>100</c:v>
                </c:pt>
                <c:pt idx="6707">
                  <c:v>100</c:v>
                </c:pt>
                <c:pt idx="6708">
                  <c:v>100</c:v>
                </c:pt>
                <c:pt idx="6709">
                  <c:v>100</c:v>
                </c:pt>
                <c:pt idx="6710">
                  <c:v>100</c:v>
                </c:pt>
                <c:pt idx="6711">
                  <c:v>100</c:v>
                </c:pt>
                <c:pt idx="6712">
                  <c:v>100</c:v>
                </c:pt>
                <c:pt idx="6713">
                  <c:v>100</c:v>
                </c:pt>
                <c:pt idx="6714">
                  <c:v>100</c:v>
                </c:pt>
                <c:pt idx="6715">
                  <c:v>100</c:v>
                </c:pt>
                <c:pt idx="6716">
                  <c:v>100</c:v>
                </c:pt>
                <c:pt idx="6717">
                  <c:v>100</c:v>
                </c:pt>
                <c:pt idx="6718">
                  <c:v>100</c:v>
                </c:pt>
                <c:pt idx="6719">
                  <c:v>100</c:v>
                </c:pt>
                <c:pt idx="6720">
                  <c:v>100</c:v>
                </c:pt>
                <c:pt idx="6721">
                  <c:v>100</c:v>
                </c:pt>
                <c:pt idx="6722">
                  <c:v>100</c:v>
                </c:pt>
                <c:pt idx="6723">
                  <c:v>100</c:v>
                </c:pt>
                <c:pt idx="6724">
                  <c:v>100</c:v>
                </c:pt>
                <c:pt idx="6725">
                  <c:v>100</c:v>
                </c:pt>
                <c:pt idx="6726">
                  <c:v>100</c:v>
                </c:pt>
                <c:pt idx="6727">
                  <c:v>100</c:v>
                </c:pt>
                <c:pt idx="6728">
                  <c:v>100</c:v>
                </c:pt>
                <c:pt idx="6729">
                  <c:v>100</c:v>
                </c:pt>
                <c:pt idx="6730">
                  <c:v>100</c:v>
                </c:pt>
                <c:pt idx="6731">
                  <c:v>100</c:v>
                </c:pt>
                <c:pt idx="6732">
                  <c:v>100</c:v>
                </c:pt>
                <c:pt idx="6733">
                  <c:v>100</c:v>
                </c:pt>
                <c:pt idx="6734">
                  <c:v>100</c:v>
                </c:pt>
                <c:pt idx="6735">
                  <c:v>100</c:v>
                </c:pt>
                <c:pt idx="6736">
                  <c:v>100</c:v>
                </c:pt>
                <c:pt idx="6737">
                  <c:v>100</c:v>
                </c:pt>
                <c:pt idx="6738">
                  <c:v>100</c:v>
                </c:pt>
                <c:pt idx="6739">
                  <c:v>100</c:v>
                </c:pt>
                <c:pt idx="6740">
                  <c:v>100</c:v>
                </c:pt>
                <c:pt idx="6741">
                  <c:v>100</c:v>
                </c:pt>
                <c:pt idx="6742">
                  <c:v>100</c:v>
                </c:pt>
                <c:pt idx="6743">
                  <c:v>100</c:v>
                </c:pt>
                <c:pt idx="6744">
                  <c:v>100</c:v>
                </c:pt>
                <c:pt idx="6745">
                  <c:v>100</c:v>
                </c:pt>
                <c:pt idx="6746">
                  <c:v>100</c:v>
                </c:pt>
                <c:pt idx="6747">
                  <c:v>100</c:v>
                </c:pt>
                <c:pt idx="6748">
                  <c:v>100</c:v>
                </c:pt>
                <c:pt idx="6749">
                  <c:v>100</c:v>
                </c:pt>
                <c:pt idx="6750">
                  <c:v>100</c:v>
                </c:pt>
                <c:pt idx="6751">
                  <c:v>100</c:v>
                </c:pt>
                <c:pt idx="6752">
                  <c:v>100</c:v>
                </c:pt>
                <c:pt idx="6753">
                  <c:v>100</c:v>
                </c:pt>
                <c:pt idx="6754">
                  <c:v>100</c:v>
                </c:pt>
                <c:pt idx="6755">
                  <c:v>100</c:v>
                </c:pt>
                <c:pt idx="6756">
                  <c:v>100</c:v>
                </c:pt>
                <c:pt idx="6757">
                  <c:v>100</c:v>
                </c:pt>
                <c:pt idx="6758">
                  <c:v>100</c:v>
                </c:pt>
                <c:pt idx="6759">
                  <c:v>100</c:v>
                </c:pt>
                <c:pt idx="6760">
                  <c:v>100</c:v>
                </c:pt>
                <c:pt idx="6761">
                  <c:v>100</c:v>
                </c:pt>
                <c:pt idx="6762">
                  <c:v>100</c:v>
                </c:pt>
                <c:pt idx="6763">
                  <c:v>100</c:v>
                </c:pt>
                <c:pt idx="6764">
                  <c:v>100</c:v>
                </c:pt>
                <c:pt idx="6765">
                  <c:v>100</c:v>
                </c:pt>
                <c:pt idx="6766">
                  <c:v>100</c:v>
                </c:pt>
                <c:pt idx="6767">
                  <c:v>100</c:v>
                </c:pt>
                <c:pt idx="6768">
                  <c:v>100</c:v>
                </c:pt>
                <c:pt idx="6769">
                  <c:v>100</c:v>
                </c:pt>
                <c:pt idx="6770">
                  <c:v>100</c:v>
                </c:pt>
                <c:pt idx="6771">
                  <c:v>100</c:v>
                </c:pt>
                <c:pt idx="6772">
                  <c:v>100</c:v>
                </c:pt>
                <c:pt idx="6773">
                  <c:v>100</c:v>
                </c:pt>
                <c:pt idx="6774">
                  <c:v>100</c:v>
                </c:pt>
                <c:pt idx="6775">
                  <c:v>100</c:v>
                </c:pt>
                <c:pt idx="6776">
                  <c:v>100</c:v>
                </c:pt>
                <c:pt idx="6777">
                  <c:v>100</c:v>
                </c:pt>
                <c:pt idx="6778">
                  <c:v>100</c:v>
                </c:pt>
                <c:pt idx="6779">
                  <c:v>100</c:v>
                </c:pt>
                <c:pt idx="6780">
                  <c:v>100</c:v>
                </c:pt>
                <c:pt idx="6781">
                  <c:v>100</c:v>
                </c:pt>
                <c:pt idx="6782">
                  <c:v>100</c:v>
                </c:pt>
                <c:pt idx="6783">
                  <c:v>100</c:v>
                </c:pt>
                <c:pt idx="6784">
                  <c:v>100</c:v>
                </c:pt>
                <c:pt idx="6785">
                  <c:v>100</c:v>
                </c:pt>
                <c:pt idx="6786">
                  <c:v>100</c:v>
                </c:pt>
                <c:pt idx="6787">
                  <c:v>100</c:v>
                </c:pt>
                <c:pt idx="6788">
                  <c:v>100</c:v>
                </c:pt>
                <c:pt idx="6789">
                  <c:v>100</c:v>
                </c:pt>
                <c:pt idx="6790">
                  <c:v>100</c:v>
                </c:pt>
                <c:pt idx="6791">
                  <c:v>100</c:v>
                </c:pt>
                <c:pt idx="6792">
                  <c:v>100</c:v>
                </c:pt>
                <c:pt idx="6793">
                  <c:v>100</c:v>
                </c:pt>
                <c:pt idx="6794">
                  <c:v>100</c:v>
                </c:pt>
                <c:pt idx="6795">
                  <c:v>100</c:v>
                </c:pt>
                <c:pt idx="6796">
                  <c:v>100</c:v>
                </c:pt>
                <c:pt idx="6797">
                  <c:v>100</c:v>
                </c:pt>
                <c:pt idx="6798">
                  <c:v>100</c:v>
                </c:pt>
                <c:pt idx="6799">
                  <c:v>100</c:v>
                </c:pt>
                <c:pt idx="6800">
                  <c:v>100</c:v>
                </c:pt>
                <c:pt idx="6801">
                  <c:v>100</c:v>
                </c:pt>
                <c:pt idx="6802">
                  <c:v>100</c:v>
                </c:pt>
                <c:pt idx="6803">
                  <c:v>100</c:v>
                </c:pt>
                <c:pt idx="6804">
                  <c:v>100</c:v>
                </c:pt>
                <c:pt idx="6805">
                  <c:v>100</c:v>
                </c:pt>
                <c:pt idx="6806">
                  <c:v>100</c:v>
                </c:pt>
                <c:pt idx="6807">
                  <c:v>100</c:v>
                </c:pt>
                <c:pt idx="6808">
                  <c:v>100</c:v>
                </c:pt>
                <c:pt idx="6809">
                  <c:v>100</c:v>
                </c:pt>
                <c:pt idx="6810">
                  <c:v>100</c:v>
                </c:pt>
                <c:pt idx="6811">
                  <c:v>100</c:v>
                </c:pt>
                <c:pt idx="6812">
                  <c:v>100</c:v>
                </c:pt>
                <c:pt idx="6813">
                  <c:v>100</c:v>
                </c:pt>
                <c:pt idx="6814">
                  <c:v>100</c:v>
                </c:pt>
                <c:pt idx="6815">
                  <c:v>100</c:v>
                </c:pt>
                <c:pt idx="6816">
                  <c:v>100</c:v>
                </c:pt>
                <c:pt idx="6817">
                  <c:v>100</c:v>
                </c:pt>
                <c:pt idx="6818">
                  <c:v>100</c:v>
                </c:pt>
                <c:pt idx="6819">
                  <c:v>100</c:v>
                </c:pt>
                <c:pt idx="6820">
                  <c:v>100</c:v>
                </c:pt>
                <c:pt idx="6821">
                  <c:v>100</c:v>
                </c:pt>
                <c:pt idx="6822">
                  <c:v>100</c:v>
                </c:pt>
                <c:pt idx="6823">
                  <c:v>100</c:v>
                </c:pt>
                <c:pt idx="6824">
                  <c:v>100</c:v>
                </c:pt>
                <c:pt idx="6825">
                  <c:v>100</c:v>
                </c:pt>
                <c:pt idx="6826">
                  <c:v>100</c:v>
                </c:pt>
                <c:pt idx="6827">
                  <c:v>100</c:v>
                </c:pt>
                <c:pt idx="6828">
                  <c:v>100</c:v>
                </c:pt>
                <c:pt idx="6829">
                  <c:v>100</c:v>
                </c:pt>
                <c:pt idx="6830">
                  <c:v>100</c:v>
                </c:pt>
                <c:pt idx="6831">
                  <c:v>100</c:v>
                </c:pt>
                <c:pt idx="6832">
                  <c:v>100</c:v>
                </c:pt>
                <c:pt idx="6833">
                  <c:v>100</c:v>
                </c:pt>
                <c:pt idx="6834">
                  <c:v>100</c:v>
                </c:pt>
                <c:pt idx="6835">
                  <c:v>100</c:v>
                </c:pt>
                <c:pt idx="6836">
                  <c:v>100</c:v>
                </c:pt>
                <c:pt idx="6837">
                  <c:v>100</c:v>
                </c:pt>
                <c:pt idx="6838">
                  <c:v>100</c:v>
                </c:pt>
                <c:pt idx="6839">
                  <c:v>100</c:v>
                </c:pt>
                <c:pt idx="6840">
                  <c:v>100</c:v>
                </c:pt>
                <c:pt idx="6841">
                  <c:v>100</c:v>
                </c:pt>
                <c:pt idx="6842">
                  <c:v>100</c:v>
                </c:pt>
                <c:pt idx="6843">
                  <c:v>100</c:v>
                </c:pt>
                <c:pt idx="6844">
                  <c:v>100</c:v>
                </c:pt>
                <c:pt idx="6845">
                  <c:v>100</c:v>
                </c:pt>
                <c:pt idx="6846">
                  <c:v>100</c:v>
                </c:pt>
                <c:pt idx="6847">
                  <c:v>100</c:v>
                </c:pt>
                <c:pt idx="6848">
                  <c:v>100</c:v>
                </c:pt>
                <c:pt idx="6849">
                  <c:v>100</c:v>
                </c:pt>
                <c:pt idx="6850">
                  <c:v>100</c:v>
                </c:pt>
                <c:pt idx="6851">
                  <c:v>100</c:v>
                </c:pt>
                <c:pt idx="6852">
                  <c:v>100</c:v>
                </c:pt>
                <c:pt idx="6853">
                  <c:v>100</c:v>
                </c:pt>
                <c:pt idx="6854">
                  <c:v>100</c:v>
                </c:pt>
                <c:pt idx="6855">
                  <c:v>100</c:v>
                </c:pt>
                <c:pt idx="6856">
                  <c:v>100</c:v>
                </c:pt>
                <c:pt idx="6857">
                  <c:v>100</c:v>
                </c:pt>
                <c:pt idx="6858">
                  <c:v>100</c:v>
                </c:pt>
                <c:pt idx="6859">
                  <c:v>100</c:v>
                </c:pt>
                <c:pt idx="6860">
                  <c:v>100</c:v>
                </c:pt>
                <c:pt idx="6861">
                  <c:v>100</c:v>
                </c:pt>
                <c:pt idx="6862">
                  <c:v>100</c:v>
                </c:pt>
                <c:pt idx="6863">
                  <c:v>100</c:v>
                </c:pt>
                <c:pt idx="6864">
                  <c:v>100</c:v>
                </c:pt>
                <c:pt idx="6865">
                  <c:v>100</c:v>
                </c:pt>
                <c:pt idx="6866">
                  <c:v>100</c:v>
                </c:pt>
                <c:pt idx="6867">
                  <c:v>100</c:v>
                </c:pt>
                <c:pt idx="6868">
                  <c:v>100</c:v>
                </c:pt>
                <c:pt idx="6869">
                  <c:v>100</c:v>
                </c:pt>
                <c:pt idx="6870">
                  <c:v>100</c:v>
                </c:pt>
                <c:pt idx="6871">
                  <c:v>100</c:v>
                </c:pt>
                <c:pt idx="6872">
                  <c:v>100</c:v>
                </c:pt>
                <c:pt idx="6873">
                  <c:v>100</c:v>
                </c:pt>
                <c:pt idx="6874">
                  <c:v>100</c:v>
                </c:pt>
                <c:pt idx="6875">
                  <c:v>100</c:v>
                </c:pt>
                <c:pt idx="6876">
                  <c:v>100</c:v>
                </c:pt>
                <c:pt idx="6877">
                  <c:v>100</c:v>
                </c:pt>
                <c:pt idx="6878">
                  <c:v>100</c:v>
                </c:pt>
                <c:pt idx="6879">
                  <c:v>100</c:v>
                </c:pt>
                <c:pt idx="6880">
                  <c:v>100</c:v>
                </c:pt>
                <c:pt idx="6881">
                  <c:v>100</c:v>
                </c:pt>
                <c:pt idx="6882">
                  <c:v>100</c:v>
                </c:pt>
                <c:pt idx="6883">
                  <c:v>100</c:v>
                </c:pt>
                <c:pt idx="6884">
                  <c:v>100</c:v>
                </c:pt>
                <c:pt idx="6885">
                  <c:v>100</c:v>
                </c:pt>
                <c:pt idx="6886">
                  <c:v>100</c:v>
                </c:pt>
                <c:pt idx="6887">
                  <c:v>100</c:v>
                </c:pt>
                <c:pt idx="6888">
                  <c:v>100</c:v>
                </c:pt>
                <c:pt idx="6889">
                  <c:v>100</c:v>
                </c:pt>
                <c:pt idx="6890">
                  <c:v>100</c:v>
                </c:pt>
                <c:pt idx="6891">
                  <c:v>100</c:v>
                </c:pt>
                <c:pt idx="6892">
                  <c:v>100</c:v>
                </c:pt>
                <c:pt idx="6893">
                  <c:v>100</c:v>
                </c:pt>
                <c:pt idx="6894">
                  <c:v>100</c:v>
                </c:pt>
                <c:pt idx="6895">
                  <c:v>100</c:v>
                </c:pt>
                <c:pt idx="6896">
                  <c:v>100</c:v>
                </c:pt>
                <c:pt idx="6897">
                  <c:v>100</c:v>
                </c:pt>
                <c:pt idx="6898">
                  <c:v>100</c:v>
                </c:pt>
                <c:pt idx="6899">
                  <c:v>100</c:v>
                </c:pt>
                <c:pt idx="6900">
                  <c:v>100</c:v>
                </c:pt>
                <c:pt idx="6901">
                  <c:v>100</c:v>
                </c:pt>
                <c:pt idx="6902">
                  <c:v>100</c:v>
                </c:pt>
                <c:pt idx="6903">
                  <c:v>100</c:v>
                </c:pt>
                <c:pt idx="6904">
                  <c:v>100</c:v>
                </c:pt>
                <c:pt idx="6905">
                  <c:v>100</c:v>
                </c:pt>
                <c:pt idx="6906">
                  <c:v>100</c:v>
                </c:pt>
                <c:pt idx="6907">
                  <c:v>100</c:v>
                </c:pt>
                <c:pt idx="6908">
                  <c:v>100</c:v>
                </c:pt>
                <c:pt idx="6909">
                  <c:v>100</c:v>
                </c:pt>
                <c:pt idx="6910">
                  <c:v>100</c:v>
                </c:pt>
                <c:pt idx="6911">
                  <c:v>100</c:v>
                </c:pt>
                <c:pt idx="6912">
                  <c:v>100</c:v>
                </c:pt>
                <c:pt idx="6913">
                  <c:v>100</c:v>
                </c:pt>
                <c:pt idx="6914">
                  <c:v>100</c:v>
                </c:pt>
                <c:pt idx="6915">
                  <c:v>100</c:v>
                </c:pt>
                <c:pt idx="6916">
                  <c:v>100</c:v>
                </c:pt>
                <c:pt idx="6917">
                  <c:v>100</c:v>
                </c:pt>
                <c:pt idx="6918">
                  <c:v>100</c:v>
                </c:pt>
                <c:pt idx="6919">
                  <c:v>100</c:v>
                </c:pt>
                <c:pt idx="6920">
                  <c:v>100</c:v>
                </c:pt>
                <c:pt idx="6921">
                  <c:v>100</c:v>
                </c:pt>
                <c:pt idx="6922">
                  <c:v>100</c:v>
                </c:pt>
                <c:pt idx="6923">
                  <c:v>100</c:v>
                </c:pt>
                <c:pt idx="6924">
                  <c:v>100</c:v>
                </c:pt>
                <c:pt idx="6925">
                  <c:v>100</c:v>
                </c:pt>
                <c:pt idx="6926">
                  <c:v>100</c:v>
                </c:pt>
                <c:pt idx="6927">
                  <c:v>100</c:v>
                </c:pt>
                <c:pt idx="6928">
                  <c:v>100</c:v>
                </c:pt>
                <c:pt idx="6929">
                  <c:v>100</c:v>
                </c:pt>
                <c:pt idx="6930">
                  <c:v>100</c:v>
                </c:pt>
                <c:pt idx="6931">
                  <c:v>100</c:v>
                </c:pt>
                <c:pt idx="6932">
                  <c:v>100</c:v>
                </c:pt>
                <c:pt idx="6933">
                  <c:v>100</c:v>
                </c:pt>
                <c:pt idx="6934">
                  <c:v>100</c:v>
                </c:pt>
                <c:pt idx="6935">
                  <c:v>100</c:v>
                </c:pt>
                <c:pt idx="6936">
                  <c:v>100</c:v>
                </c:pt>
                <c:pt idx="6937">
                  <c:v>100</c:v>
                </c:pt>
                <c:pt idx="6938">
                  <c:v>100</c:v>
                </c:pt>
                <c:pt idx="6939">
                  <c:v>100</c:v>
                </c:pt>
                <c:pt idx="6940">
                  <c:v>100</c:v>
                </c:pt>
                <c:pt idx="6941">
                  <c:v>100</c:v>
                </c:pt>
                <c:pt idx="6942">
                  <c:v>100</c:v>
                </c:pt>
                <c:pt idx="6943">
                  <c:v>100</c:v>
                </c:pt>
                <c:pt idx="6944">
                  <c:v>100</c:v>
                </c:pt>
                <c:pt idx="6945">
                  <c:v>100</c:v>
                </c:pt>
                <c:pt idx="6946">
                  <c:v>100</c:v>
                </c:pt>
                <c:pt idx="6947">
                  <c:v>100</c:v>
                </c:pt>
                <c:pt idx="6948">
                  <c:v>100</c:v>
                </c:pt>
                <c:pt idx="6949">
                  <c:v>100</c:v>
                </c:pt>
                <c:pt idx="6950">
                  <c:v>100</c:v>
                </c:pt>
                <c:pt idx="6951">
                  <c:v>100</c:v>
                </c:pt>
                <c:pt idx="6952">
                  <c:v>100</c:v>
                </c:pt>
                <c:pt idx="6953">
                  <c:v>100</c:v>
                </c:pt>
                <c:pt idx="6954">
                  <c:v>100</c:v>
                </c:pt>
                <c:pt idx="6955">
                  <c:v>100</c:v>
                </c:pt>
                <c:pt idx="6956">
                  <c:v>100</c:v>
                </c:pt>
                <c:pt idx="6957">
                  <c:v>100</c:v>
                </c:pt>
                <c:pt idx="6958">
                  <c:v>100</c:v>
                </c:pt>
                <c:pt idx="6959">
                  <c:v>100</c:v>
                </c:pt>
                <c:pt idx="6960">
                  <c:v>100</c:v>
                </c:pt>
                <c:pt idx="6961">
                  <c:v>100</c:v>
                </c:pt>
                <c:pt idx="6962">
                  <c:v>100</c:v>
                </c:pt>
                <c:pt idx="6963">
                  <c:v>100</c:v>
                </c:pt>
                <c:pt idx="6964">
                  <c:v>100</c:v>
                </c:pt>
                <c:pt idx="6965">
                  <c:v>100</c:v>
                </c:pt>
                <c:pt idx="6966">
                  <c:v>100</c:v>
                </c:pt>
                <c:pt idx="6967">
                  <c:v>100</c:v>
                </c:pt>
                <c:pt idx="6968">
                  <c:v>100</c:v>
                </c:pt>
                <c:pt idx="6969">
                  <c:v>100</c:v>
                </c:pt>
                <c:pt idx="6970">
                  <c:v>100</c:v>
                </c:pt>
                <c:pt idx="6971">
                  <c:v>100</c:v>
                </c:pt>
                <c:pt idx="6972">
                  <c:v>100</c:v>
                </c:pt>
                <c:pt idx="6973">
                  <c:v>100</c:v>
                </c:pt>
                <c:pt idx="6974">
                  <c:v>100</c:v>
                </c:pt>
                <c:pt idx="6975">
                  <c:v>100</c:v>
                </c:pt>
                <c:pt idx="6976">
                  <c:v>100</c:v>
                </c:pt>
                <c:pt idx="6977">
                  <c:v>100</c:v>
                </c:pt>
                <c:pt idx="6978">
                  <c:v>100</c:v>
                </c:pt>
                <c:pt idx="6979">
                  <c:v>100</c:v>
                </c:pt>
                <c:pt idx="6980">
                  <c:v>100</c:v>
                </c:pt>
                <c:pt idx="6981">
                  <c:v>100</c:v>
                </c:pt>
                <c:pt idx="6982">
                  <c:v>100</c:v>
                </c:pt>
                <c:pt idx="6983">
                  <c:v>100</c:v>
                </c:pt>
                <c:pt idx="6984">
                  <c:v>100</c:v>
                </c:pt>
                <c:pt idx="6985">
                  <c:v>100</c:v>
                </c:pt>
                <c:pt idx="6986">
                  <c:v>100</c:v>
                </c:pt>
                <c:pt idx="6987">
                  <c:v>100</c:v>
                </c:pt>
                <c:pt idx="6988">
                  <c:v>100</c:v>
                </c:pt>
                <c:pt idx="6989">
                  <c:v>100</c:v>
                </c:pt>
                <c:pt idx="6990">
                  <c:v>100</c:v>
                </c:pt>
                <c:pt idx="6991">
                  <c:v>100</c:v>
                </c:pt>
                <c:pt idx="6992">
                  <c:v>100</c:v>
                </c:pt>
                <c:pt idx="6993">
                  <c:v>100</c:v>
                </c:pt>
                <c:pt idx="6994">
                  <c:v>100</c:v>
                </c:pt>
                <c:pt idx="6995">
                  <c:v>100</c:v>
                </c:pt>
                <c:pt idx="6996">
                  <c:v>100</c:v>
                </c:pt>
                <c:pt idx="6997">
                  <c:v>100</c:v>
                </c:pt>
                <c:pt idx="6998">
                  <c:v>100</c:v>
                </c:pt>
                <c:pt idx="6999">
                  <c:v>100</c:v>
                </c:pt>
                <c:pt idx="7000">
                  <c:v>100</c:v>
                </c:pt>
                <c:pt idx="7001">
                  <c:v>100</c:v>
                </c:pt>
                <c:pt idx="7002">
                  <c:v>100</c:v>
                </c:pt>
                <c:pt idx="7003">
                  <c:v>100</c:v>
                </c:pt>
                <c:pt idx="7004">
                  <c:v>100</c:v>
                </c:pt>
                <c:pt idx="7005">
                  <c:v>100</c:v>
                </c:pt>
                <c:pt idx="7006">
                  <c:v>100</c:v>
                </c:pt>
                <c:pt idx="7007">
                  <c:v>100</c:v>
                </c:pt>
                <c:pt idx="7008">
                  <c:v>100</c:v>
                </c:pt>
                <c:pt idx="7009">
                  <c:v>100</c:v>
                </c:pt>
                <c:pt idx="7010">
                  <c:v>100</c:v>
                </c:pt>
                <c:pt idx="7011">
                  <c:v>100</c:v>
                </c:pt>
                <c:pt idx="7012">
                  <c:v>100</c:v>
                </c:pt>
                <c:pt idx="7013">
                  <c:v>100</c:v>
                </c:pt>
                <c:pt idx="7014">
                  <c:v>100</c:v>
                </c:pt>
                <c:pt idx="7015">
                  <c:v>100</c:v>
                </c:pt>
                <c:pt idx="7016">
                  <c:v>100</c:v>
                </c:pt>
                <c:pt idx="7017">
                  <c:v>100</c:v>
                </c:pt>
                <c:pt idx="7018">
                  <c:v>100</c:v>
                </c:pt>
                <c:pt idx="7019">
                  <c:v>100</c:v>
                </c:pt>
                <c:pt idx="7020">
                  <c:v>100</c:v>
                </c:pt>
                <c:pt idx="7021">
                  <c:v>100</c:v>
                </c:pt>
                <c:pt idx="7022">
                  <c:v>100</c:v>
                </c:pt>
                <c:pt idx="7023">
                  <c:v>100</c:v>
                </c:pt>
                <c:pt idx="7024">
                  <c:v>100</c:v>
                </c:pt>
                <c:pt idx="7025">
                  <c:v>100</c:v>
                </c:pt>
                <c:pt idx="7026">
                  <c:v>100</c:v>
                </c:pt>
                <c:pt idx="7027">
                  <c:v>100</c:v>
                </c:pt>
                <c:pt idx="7028">
                  <c:v>100</c:v>
                </c:pt>
                <c:pt idx="7029">
                  <c:v>100</c:v>
                </c:pt>
                <c:pt idx="7030">
                  <c:v>100</c:v>
                </c:pt>
                <c:pt idx="7031">
                  <c:v>100</c:v>
                </c:pt>
                <c:pt idx="7032">
                  <c:v>100</c:v>
                </c:pt>
                <c:pt idx="7033">
                  <c:v>100</c:v>
                </c:pt>
                <c:pt idx="7034">
                  <c:v>100</c:v>
                </c:pt>
                <c:pt idx="7035">
                  <c:v>100</c:v>
                </c:pt>
                <c:pt idx="7036">
                  <c:v>100</c:v>
                </c:pt>
                <c:pt idx="7037">
                  <c:v>100</c:v>
                </c:pt>
                <c:pt idx="7038">
                  <c:v>100</c:v>
                </c:pt>
                <c:pt idx="7039">
                  <c:v>100</c:v>
                </c:pt>
                <c:pt idx="7040">
                  <c:v>100</c:v>
                </c:pt>
                <c:pt idx="7041">
                  <c:v>100</c:v>
                </c:pt>
                <c:pt idx="7042">
                  <c:v>100</c:v>
                </c:pt>
                <c:pt idx="7043">
                  <c:v>100</c:v>
                </c:pt>
                <c:pt idx="7044">
                  <c:v>100</c:v>
                </c:pt>
                <c:pt idx="7045">
                  <c:v>100</c:v>
                </c:pt>
                <c:pt idx="7046">
                  <c:v>100</c:v>
                </c:pt>
                <c:pt idx="7047">
                  <c:v>100</c:v>
                </c:pt>
                <c:pt idx="7048">
                  <c:v>100</c:v>
                </c:pt>
                <c:pt idx="7049">
                  <c:v>100</c:v>
                </c:pt>
                <c:pt idx="7050">
                  <c:v>100</c:v>
                </c:pt>
                <c:pt idx="7051">
                  <c:v>100</c:v>
                </c:pt>
                <c:pt idx="7052">
                  <c:v>100</c:v>
                </c:pt>
                <c:pt idx="7053">
                  <c:v>100</c:v>
                </c:pt>
                <c:pt idx="7054">
                  <c:v>100</c:v>
                </c:pt>
                <c:pt idx="7055">
                  <c:v>100</c:v>
                </c:pt>
                <c:pt idx="7056">
                  <c:v>100</c:v>
                </c:pt>
                <c:pt idx="7057">
                  <c:v>100</c:v>
                </c:pt>
                <c:pt idx="7058">
                  <c:v>100</c:v>
                </c:pt>
                <c:pt idx="7059">
                  <c:v>100</c:v>
                </c:pt>
                <c:pt idx="7060">
                  <c:v>100</c:v>
                </c:pt>
                <c:pt idx="7061">
                  <c:v>100</c:v>
                </c:pt>
                <c:pt idx="7062">
                  <c:v>100</c:v>
                </c:pt>
                <c:pt idx="7063">
                  <c:v>100</c:v>
                </c:pt>
                <c:pt idx="7064">
                  <c:v>100</c:v>
                </c:pt>
                <c:pt idx="7065">
                  <c:v>100</c:v>
                </c:pt>
                <c:pt idx="7066">
                  <c:v>100</c:v>
                </c:pt>
                <c:pt idx="7067">
                  <c:v>100</c:v>
                </c:pt>
                <c:pt idx="7068">
                  <c:v>100</c:v>
                </c:pt>
                <c:pt idx="7069">
                  <c:v>100</c:v>
                </c:pt>
                <c:pt idx="7070">
                  <c:v>100</c:v>
                </c:pt>
                <c:pt idx="7071">
                  <c:v>100</c:v>
                </c:pt>
                <c:pt idx="7072">
                  <c:v>100</c:v>
                </c:pt>
                <c:pt idx="7073">
                  <c:v>100</c:v>
                </c:pt>
                <c:pt idx="7074">
                  <c:v>100</c:v>
                </c:pt>
                <c:pt idx="7075">
                  <c:v>100</c:v>
                </c:pt>
                <c:pt idx="7076">
                  <c:v>100</c:v>
                </c:pt>
                <c:pt idx="7077">
                  <c:v>100</c:v>
                </c:pt>
                <c:pt idx="7078">
                  <c:v>100</c:v>
                </c:pt>
                <c:pt idx="7079">
                  <c:v>100</c:v>
                </c:pt>
                <c:pt idx="7080">
                  <c:v>100</c:v>
                </c:pt>
                <c:pt idx="7081">
                  <c:v>100</c:v>
                </c:pt>
                <c:pt idx="7082">
                  <c:v>100</c:v>
                </c:pt>
                <c:pt idx="7083">
                  <c:v>100</c:v>
                </c:pt>
                <c:pt idx="7084">
                  <c:v>100</c:v>
                </c:pt>
                <c:pt idx="7085">
                  <c:v>100</c:v>
                </c:pt>
                <c:pt idx="7086">
                  <c:v>100</c:v>
                </c:pt>
                <c:pt idx="7087">
                  <c:v>100</c:v>
                </c:pt>
                <c:pt idx="7088">
                  <c:v>100</c:v>
                </c:pt>
                <c:pt idx="7089">
                  <c:v>100</c:v>
                </c:pt>
                <c:pt idx="7090">
                  <c:v>100</c:v>
                </c:pt>
                <c:pt idx="7091">
                  <c:v>100</c:v>
                </c:pt>
                <c:pt idx="7092">
                  <c:v>100</c:v>
                </c:pt>
                <c:pt idx="7093">
                  <c:v>100</c:v>
                </c:pt>
                <c:pt idx="7094">
                  <c:v>100</c:v>
                </c:pt>
                <c:pt idx="7095">
                  <c:v>100</c:v>
                </c:pt>
                <c:pt idx="7096">
                  <c:v>100</c:v>
                </c:pt>
                <c:pt idx="7097">
                  <c:v>100</c:v>
                </c:pt>
                <c:pt idx="7098">
                  <c:v>100</c:v>
                </c:pt>
                <c:pt idx="7099">
                  <c:v>100</c:v>
                </c:pt>
                <c:pt idx="7100">
                  <c:v>100</c:v>
                </c:pt>
                <c:pt idx="7101">
                  <c:v>100</c:v>
                </c:pt>
                <c:pt idx="7102">
                  <c:v>100</c:v>
                </c:pt>
                <c:pt idx="7103">
                  <c:v>100</c:v>
                </c:pt>
                <c:pt idx="7104">
                  <c:v>100</c:v>
                </c:pt>
                <c:pt idx="7105">
                  <c:v>100</c:v>
                </c:pt>
                <c:pt idx="7106">
                  <c:v>100</c:v>
                </c:pt>
                <c:pt idx="7107">
                  <c:v>100</c:v>
                </c:pt>
                <c:pt idx="7108">
                  <c:v>100</c:v>
                </c:pt>
                <c:pt idx="7109">
                  <c:v>100</c:v>
                </c:pt>
                <c:pt idx="7110">
                  <c:v>100</c:v>
                </c:pt>
                <c:pt idx="7111">
                  <c:v>100</c:v>
                </c:pt>
                <c:pt idx="7112">
                  <c:v>100</c:v>
                </c:pt>
                <c:pt idx="7113">
                  <c:v>100</c:v>
                </c:pt>
                <c:pt idx="7114">
                  <c:v>100</c:v>
                </c:pt>
                <c:pt idx="7115">
                  <c:v>100</c:v>
                </c:pt>
                <c:pt idx="7116">
                  <c:v>100</c:v>
                </c:pt>
                <c:pt idx="7117">
                  <c:v>100</c:v>
                </c:pt>
                <c:pt idx="7118">
                  <c:v>100</c:v>
                </c:pt>
                <c:pt idx="7119">
                  <c:v>100</c:v>
                </c:pt>
                <c:pt idx="7120">
                  <c:v>100</c:v>
                </c:pt>
                <c:pt idx="7121">
                  <c:v>100</c:v>
                </c:pt>
                <c:pt idx="7122">
                  <c:v>100</c:v>
                </c:pt>
                <c:pt idx="7123">
                  <c:v>100</c:v>
                </c:pt>
                <c:pt idx="7124">
                  <c:v>100</c:v>
                </c:pt>
                <c:pt idx="7125">
                  <c:v>100</c:v>
                </c:pt>
                <c:pt idx="7126">
                  <c:v>100</c:v>
                </c:pt>
                <c:pt idx="7127">
                  <c:v>100</c:v>
                </c:pt>
                <c:pt idx="7128">
                  <c:v>100</c:v>
                </c:pt>
                <c:pt idx="7129">
                  <c:v>100</c:v>
                </c:pt>
                <c:pt idx="7130">
                  <c:v>100</c:v>
                </c:pt>
                <c:pt idx="7131">
                  <c:v>100</c:v>
                </c:pt>
                <c:pt idx="7132">
                  <c:v>100</c:v>
                </c:pt>
                <c:pt idx="7133">
                  <c:v>100</c:v>
                </c:pt>
                <c:pt idx="7134">
                  <c:v>100</c:v>
                </c:pt>
                <c:pt idx="7135">
                  <c:v>100</c:v>
                </c:pt>
                <c:pt idx="7136">
                  <c:v>100</c:v>
                </c:pt>
                <c:pt idx="7137">
                  <c:v>100</c:v>
                </c:pt>
                <c:pt idx="7138">
                  <c:v>100</c:v>
                </c:pt>
                <c:pt idx="7139">
                  <c:v>100</c:v>
                </c:pt>
                <c:pt idx="7140">
                  <c:v>100</c:v>
                </c:pt>
                <c:pt idx="7141">
                  <c:v>100</c:v>
                </c:pt>
                <c:pt idx="7142">
                  <c:v>100</c:v>
                </c:pt>
                <c:pt idx="7143">
                  <c:v>100</c:v>
                </c:pt>
                <c:pt idx="7144">
                  <c:v>100</c:v>
                </c:pt>
                <c:pt idx="7145">
                  <c:v>100</c:v>
                </c:pt>
                <c:pt idx="7146">
                  <c:v>100</c:v>
                </c:pt>
                <c:pt idx="7147">
                  <c:v>100</c:v>
                </c:pt>
                <c:pt idx="7148">
                  <c:v>100</c:v>
                </c:pt>
                <c:pt idx="7149">
                  <c:v>100</c:v>
                </c:pt>
                <c:pt idx="7150">
                  <c:v>100</c:v>
                </c:pt>
                <c:pt idx="7151">
                  <c:v>100</c:v>
                </c:pt>
                <c:pt idx="7152">
                  <c:v>100</c:v>
                </c:pt>
                <c:pt idx="7153">
                  <c:v>100</c:v>
                </c:pt>
                <c:pt idx="7154">
                  <c:v>100</c:v>
                </c:pt>
                <c:pt idx="7155">
                  <c:v>100</c:v>
                </c:pt>
                <c:pt idx="7156">
                  <c:v>100</c:v>
                </c:pt>
                <c:pt idx="7157">
                  <c:v>100</c:v>
                </c:pt>
                <c:pt idx="7158">
                  <c:v>100</c:v>
                </c:pt>
                <c:pt idx="7159">
                  <c:v>100</c:v>
                </c:pt>
                <c:pt idx="7160">
                  <c:v>100</c:v>
                </c:pt>
                <c:pt idx="7161">
                  <c:v>100</c:v>
                </c:pt>
                <c:pt idx="7162">
                  <c:v>100</c:v>
                </c:pt>
                <c:pt idx="7163">
                  <c:v>100</c:v>
                </c:pt>
                <c:pt idx="7164">
                  <c:v>100</c:v>
                </c:pt>
                <c:pt idx="7165">
                  <c:v>100</c:v>
                </c:pt>
                <c:pt idx="7166">
                  <c:v>100</c:v>
                </c:pt>
                <c:pt idx="7167">
                  <c:v>100</c:v>
                </c:pt>
                <c:pt idx="7168">
                  <c:v>100</c:v>
                </c:pt>
                <c:pt idx="7169">
                  <c:v>100</c:v>
                </c:pt>
                <c:pt idx="7170">
                  <c:v>100</c:v>
                </c:pt>
                <c:pt idx="7171">
                  <c:v>100</c:v>
                </c:pt>
                <c:pt idx="7172">
                  <c:v>100</c:v>
                </c:pt>
                <c:pt idx="7173">
                  <c:v>100</c:v>
                </c:pt>
                <c:pt idx="7174">
                  <c:v>100</c:v>
                </c:pt>
                <c:pt idx="7175">
                  <c:v>100</c:v>
                </c:pt>
                <c:pt idx="7176">
                  <c:v>100</c:v>
                </c:pt>
                <c:pt idx="7177">
                  <c:v>100</c:v>
                </c:pt>
                <c:pt idx="7178">
                  <c:v>100</c:v>
                </c:pt>
                <c:pt idx="7179">
                  <c:v>100</c:v>
                </c:pt>
                <c:pt idx="7180">
                  <c:v>100</c:v>
                </c:pt>
                <c:pt idx="7181">
                  <c:v>100</c:v>
                </c:pt>
                <c:pt idx="7182">
                  <c:v>100</c:v>
                </c:pt>
                <c:pt idx="7183">
                  <c:v>100</c:v>
                </c:pt>
                <c:pt idx="7184">
                  <c:v>100</c:v>
                </c:pt>
                <c:pt idx="7185">
                  <c:v>100</c:v>
                </c:pt>
                <c:pt idx="7186">
                  <c:v>100</c:v>
                </c:pt>
                <c:pt idx="7187">
                  <c:v>100</c:v>
                </c:pt>
                <c:pt idx="7188">
                  <c:v>100</c:v>
                </c:pt>
                <c:pt idx="7189">
                  <c:v>100</c:v>
                </c:pt>
                <c:pt idx="7190">
                  <c:v>100</c:v>
                </c:pt>
                <c:pt idx="7191">
                  <c:v>100</c:v>
                </c:pt>
                <c:pt idx="7192">
                  <c:v>100</c:v>
                </c:pt>
                <c:pt idx="7193">
                  <c:v>100</c:v>
                </c:pt>
                <c:pt idx="7194">
                  <c:v>100</c:v>
                </c:pt>
                <c:pt idx="7195">
                  <c:v>100</c:v>
                </c:pt>
                <c:pt idx="7196">
                  <c:v>100</c:v>
                </c:pt>
                <c:pt idx="7197">
                  <c:v>100</c:v>
                </c:pt>
                <c:pt idx="7198">
                  <c:v>100</c:v>
                </c:pt>
                <c:pt idx="7199">
                  <c:v>100</c:v>
                </c:pt>
                <c:pt idx="7200">
                  <c:v>100</c:v>
                </c:pt>
                <c:pt idx="7201">
                  <c:v>100</c:v>
                </c:pt>
                <c:pt idx="7202">
                  <c:v>100</c:v>
                </c:pt>
                <c:pt idx="7203">
                  <c:v>100</c:v>
                </c:pt>
                <c:pt idx="7204">
                  <c:v>100</c:v>
                </c:pt>
                <c:pt idx="7205">
                  <c:v>100</c:v>
                </c:pt>
                <c:pt idx="7206">
                  <c:v>100</c:v>
                </c:pt>
                <c:pt idx="7207">
                  <c:v>100</c:v>
                </c:pt>
                <c:pt idx="7208">
                  <c:v>100</c:v>
                </c:pt>
                <c:pt idx="7209">
                  <c:v>100</c:v>
                </c:pt>
                <c:pt idx="7210">
                  <c:v>100</c:v>
                </c:pt>
                <c:pt idx="7211">
                  <c:v>100</c:v>
                </c:pt>
                <c:pt idx="7212">
                  <c:v>100</c:v>
                </c:pt>
                <c:pt idx="7213">
                  <c:v>100</c:v>
                </c:pt>
                <c:pt idx="7214">
                  <c:v>100</c:v>
                </c:pt>
                <c:pt idx="7215">
                  <c:v>100</c:v>
                </c:pt>
                <c:pt idx="7216">
                  <c:v>100</c:v>
                </c:pt>
                <c:pt idx="7217">
                  <c:v>100</c:v>
                </c:pt>
                <c:pt idx="7218">
                  <c:v>100</c:v>
                </c:pt>
                <c:pt idx="7219">
                  <c:v>100</c:v>
                </c:pt>
                <c:pt idx="7220">
                  <c:v>100</c:v>
                </c:pt>
                <c:pt idx="7221">
                  <c:v>100</c:v>
                </c:pt>
                <c:pt idx="7222">
                  <c:v>100</c:v>
                </c:pt>
                <c:pt idx="7223">
                  <c:v>100</c:v>
                </c:pt>
                <c:pt idx="7224">
                  <c:v>100</c:v>
                </c:pt>
                <c:pt idx="7225">
                  <c:v>100</c:v>
                </c:pt>
                <c:pt idx="7226">
                  <c:v>100</c:v>
                </c:pt>
                <c:pt idx="7227">
                  <c:v>100</c:v>
                </c:pt>
                <c:pt idx="7228">
                  <c:v>100</c:v>
                </c:pt>
                <c:pt idx="7229">
                  <c:v>100</c:v>
                </c:pt>
                <c:pt idx="7230">
                  <c:v>100</c:v>
                </c:pt>
                <c:pt idx="7231">
                  <c:v>100</c:v>
                </c:pt>
                <c:pt idx="7232">
                  <c:v>100</c:v>
                </c:pt>
                <c:pt idx="7233">
                  <c:v>100</c:v>
                </c:pt>
                <c:pt idx="7234">
                  <c:v>100</c:v>
                </c:pt>
                <c:pt idx="7235">
                  <c:v>100</c:v>
                </c:pt>
                <c:pt idx="7236">
                  <c:v>100</c:v>
                </c:pt>
                <c:pt idx="7237">
                  <c:v>100</c:v>
                </c:pt>
                <c:pt idx="7238">
                  <c:v>100</c:v>
                </c:pt>
                <c:pt idx="7239">
                  <c:v>100</c:v>
                </c:pt>
                <c:pt idx="7240">
                  <c:v>100</c:v>
                </c:pt>
                <c:pt idx="7241">
                  <c:v>100</c:v>
                </c:pt>
                <c:pt idx="7242">
                  <c:v>100</c:v>
                </c:pt>
                <c:pt idx="7243">
                  <c:v>100</c:v>
                </c:pt>
                <c:pt idx="7244">
                  <c:v>100</c:v>
                </c:pt>
                <c:pt idx="7245">
                  <c:v>100</c:v>
                </c:pt>
                <c:pt idx="7246">
                  <c:v>100</c:v>
                </c:pt>
                <c:pt idx="7247">
                  <c:v>100</c:v>
                </c:pt>
                <c:pt idx="7248">
                  <c:v>100</c:v>
                </c:pt>
                <c:pt idx="7249">
                  <c:v>100</c:v>
                </c:pt>
                <c:pt idx="7250">
                  <c:v>100</c:v>
                </c:pt>
                <c:pt idx="7251">
                  <c:v>100</c:v>
                </c:pt>
                <c:pt idx="7252">
                  <c:v>100</c:v>
                </c:pt>
                <c:pt idx="7253">
                  <c:v>100</c:v>
                </c:pt>
                <c:pt idx="7254">
                  <c:v>100</c:v>
                </c:pt>
                <c:pt idx="7255">
                  <c:v>100</c:v>
                </c:pt>
                <c:pt idx="7256">
                  <c:v>100</c:v>
                </c:pt>
                <c:pt idx="7257">
                  <c:v>100</c:v>
                </c:pt>
                <c:pt idx="7258">
                  <c:v>100</c:v>
                </c:pt>
                <c:pt idx="7259">
                  <c:v>100</c:v>
                </c:pt>
                <c:pt idx="7260">
                  <c:v>100</c:v>
                </c:pt>
                <c:pt idx="7261">
                  <c:v>100</c:v>
                </c:pt>
                <c:pt idx="7262">
                  <c:v>100</c:v>
                </c:pt>
                <c:pt idx="7263">
                  <c:v>100</c:v>
                </c:pt>
                <c:pt idx="7264">
                  <c:v>100</c:v>
                </c:pt>
                <c:pt idx="7265">
                  <c:v>100</c:v>
                </c:pt>
                <c:pt idx="7266">
                  <c:v>100</c:v>
                </c:pt>
                <c:pt idx="7267">
                  <c:v>100</c:v>
                </c:pt>
                <c:pt idx="7268">
                  <c:v>100</c:v>
                </c:pt>
                <c:pt idx="7269">
                  <c:v>100</c:v>
                </c:pt>
                <c:pt idx="7270">
                  <c:v>100</c:v>
                </c:pt>
                <c:pt idx="7271">
                  <c:v>100</c:v>
                </c:pt>
                <c:pt idx="7272">
                  <c:v>100</c:v>
                </c:pt>
                <c:pt idx="7273">
                  <c:v>100</c:v>
                </c:pt>
                <c:pt idx="7274">
                  <c:v>100</c:v>
                </c:pt>
                <c:pt idx="7275">
                  <c:v>100</c:v>
                </c:pt>
                <c:pt idx="7276">
                  <c:v>100</c:v>
                </c:pt>
                <c:pt idx="7277">
                  <c:v>100</c:v>
                </c:pt>
                <c:pt idx="7278">
                  <c:v>100</c:v>
                </c:pt>
                <c:pt idx="7279">
                  <c:v>100</c:v>
                </c:pt>
                <c:pt idx="7280">
                  <c:v>100</c:v>
                </c:pt>
                <c:pt idx="7281">
                  <c:v>100</c:v>
                </c:pt>
                <c:pt idx="7282">
                  <c:v>100</c:v>
                </c:pt>
                <c:pt idx="7283">
                  <c:v>100</c:v>
                </c:pt>
                <c:pt idx="7284">
                  <c:v>100</c:v>
                </c:pt>
                <c:pt idx="7285">
                  <c:v>100</c:v>
                </c:pt>
                <c:pt idx="7286">
                  <c:v>100</c:v>
                </c:pt>
                <c:pt idx="7287">
                  <c:v>100</c:v>
                </c:pt>
                <c:pt idx="7288">
                  <c:v>100</c:v>
                </c:pt>
                <c:pt idx="7289">
                  <c:v>100</c:v>
                </c:pt>
                <c:pt idx="7290">
                  <c:v>100</c:v>
                </c:pt>
                <c:pt idx="7291">
                  <c:v>100</c:v>
                </c:pt>
                <c:pt idx="7292">
                  <c:v>100</c:v>
                </c:pt>
                <c:pt idx="7293">
                  <c:v>100</c:v>
                </c:pt>
                <c:pt idx="7294">
                  <c:v>100</c:v>
                </c:pt>
                <c:pt idx="7295">
                  <c:v>100</c:v>
                </c:pt>
                <c:pt idx="7296">
                  <c:v>100</c:v>
                </c:pt>
                <c:pt idx="7297">
                  <c:v>100</c:v>
                </c:pt>
                <c:pt idx="7298">
                  <c:v>100</c:v>
                </c:pt>
                <c:pt idx="7299">
                  <c:v>100</c:v>
                </c:pt>
                <c:pt idx="7300">
                  <c:v>100</c:v>
                </c:pt>
                <c:pt idx="7301">
                  <c:v>100</c:v>
                </c:pt>
                <c:pt idx="7302">
                  <c:v>100</c:v>
                </c:pt>
                <c:pt idx="7303">
                  <c:v>100</c:v>
                </c:pt>
                <c:pt idx="7304">
                  <c:v>100</c:v>
                </c:pt>
                <c:pt idx="7305">
                  <c:v>100</c:v>
                </c:pt>
                <c:pt idx="7306">
                  <c:v>100</c:v>
                </c:pt>
                <c:pt idx="7307">
                  <c:v>100</c:v>
                </c:pt>
                <c:pt idx="7308">
                  <c:v>100</c:v>
                </c:pt>
                <c:pt idx="7309">
                  <c:v>100</c:v>
                </c:pt>
                <c:pt idx="7310">
                  <c:v>100</c:v>
                </c:pt>
                <c:pt idx="7311">
                  <c:v>100</c:v>
                </c:pt>
                <c:pt idx="7312">
                  <c:v>100</c:v>
                </c:pt>
                <c:pt idx="7313">
                  <c:v>100</c:v>
                </c:pt>
                <c:pt idx="7314">
                  <c:v>100</c:v>
                </c:pt>
                <c:pt idx="7315">
                  <c:v>100</c:v>
                </c:pt>
                <c:pt idx="7316">
                  <c:v>100</c:v>
                </c:pt>
                <c:pt idx="7317">
                  <c:v>100</c:v>
                </c:pt>
                <c:pt idx="7318">
                  <c:v>100</c:v>
                </c:pt>
                <c:pt idx="7319">
                  <c:v>100</c:v>
                </c:pt>
                <c:pt idx="7320">
                  <c:v>100</c:v>
                </c:pt>
                <c:pt idx="7321">
                  <c:v>100</c:v>
                </c:pt>
                <c:pt idx="7322">
                  <c:v>100</c:v>
                </c:pt>
                <c:pt idx="7323">
                  <c:v>100</c:v>
                </c:pt>
                <c:pt idx="7324">
                  <c:v>100</c:v>
                </c:pt>
                <c:pt idx="7325">
                  <c:v>100</c:v>
                </c:pt>
                <c:pt idx="7326">
                  <c:v>100</c:v>
                </c:pt>
                <c:pt idx="7327">
                  <c:v>100</c:v>
                </c:pt>
                <c:pt idx="7328">
                  <c:v>100</c:v>
                </c:pt>
                <c:pt idx="7329">
                  <c:v>100</c:v>
                </c:pt>
                <c:pt idx="7330">
                  <c:v>100</c:v>
                </c:pt>
                <c:pt idx="7331">
                  <c:v>100</c:v>
                </c:pt>
                <c:pt idx="7332">
                  <c:v>100</c:v>
                </c:pt>
                <c:pt idx="7333">
                  <c:v>100</c:v>
                </c:pt>
                <c:pt idx="7334">
                  <c:v>100</c:v>
                </c:pt>
                <c:pt idx="7335">
                  <c:v>100</c:v>
                </c:pt>
                <c:pt idx="7336">
                  <c:v>100</c:v>
                </c:pt>
                <c:pt idx="7337">
                  <c:v>100</c:v>
                </c:pt>
                <c:pt idx="7338">
                  <c:v>100</c:v>
                </c:pt>
                <c:pt idx="7339">
                  <c:v>100</c:v>
                </c:pt>
                <c:pt idx="7340">
                  <c:v>100</c:v>
                </c:pt>
                <c:pt idx="7341">
                  <c:v>100</c:v>
                </c:pt>
                <c:pt idx="7342">
                  <c:v>100</c:v>
                </c:pt>
                <c:pt idx="7343">
                  <c:v>100</c:v>
                </c:pt>
                <c:pt idx="7344">
                  <c:v>100</c:v>
                </c:pt>
                <c:pt idx="7345">
                  <c:v>100</c:v>
                </c:pt>
                <c:pt idx="7346">
                  <c:v>100</c:v>
                </c:pt>
                <c:pt idx="7347">
                  <c:v>100</c:v>
                </c:pt>
                <c:pt idx="7348">
                  <c:v>100</c:v>
                </c:pt>
                <c:pt idx="7349">
                  <c:v>100</c:v>
                </c:pt>
                <c:pt idx="7350">
                  <c:v>100</c:v>
                </c:pt>
                <c:pt idx="7351">
                  <c:v>100</c:v>
                </c:pt>
                <c:pt idx="7352">
                  <c:v>100</c:v>
                </c:pt>
                <c:pt idx="7353">
                  <c:v>100</c:v>
                </c:pt>
                <c:pt idx="7354">
                  <c:v>100</c:v>
                </c:pt>
                <c:pt idx="7355">
                  <c:v>100</c:v>
                </c:pt>
                <c:pt idx="7356">
                  <c:v>100</c:v>
                </c:pt>
                <c:pt idx="7357">
                  <c:v>100</c:v>
                </c:pt>
                <c:pt idx="7358">
                  <c:v>100</c:v>
                </c:pt>
                <c:pt idx="7359">
                  <c:v>100</c:v>
                </c:pt>
                <c:pt idx="7360">
                  <c:v>100</c:v>
                </c:pt>
                <c:pt idx="7361">
                  <c:v>100</c:v>
                </c:pt>
                <c:pt idx="7362">
                  <c:v>100</c:v>
                </c:pt>
                <c:pt idx="7363">
                  <c:v>100</c:v>
                </c:pt>
                <c:pt idx="7364">
                  <c:v>100</c:v>
                </c:pt>
                <c:pt idx="7365">
                  <c:v>100</c:v>
                </c:pt>
                <c:pt idx="7366">
                  <c:v>100</c:v>
                </c:pt>
                <c:pt idx="7367">
                  <c:v>100</c:v>
                </c:pt>
                <c:pt idx="7368">
                  <c:v>100</c:v>
                </c:pt>
                <c:pt idx="7369">
                  <c:v>100</c:v>
                </c:pt>
                <c:pt idx="7370">
                  <c:v>100</c:v>
                </c:pt>
                <c:pt idx="7371">
                  <c:v>100</c:v>
                </c:pt>
                <c:pt idx="7372">
                  <c:v>100</c:v>
                </c:pt>
                <c:pt idx="7373">
                  <c:v>100</c:v>
                </c:pt>
                <c:pt idx="7374">
                  <c:v>100</c:v>
                </c:pt>
                <c:pt idx="7375">
                  <c:v>100</c:v>
                </c:pt>
                <c:pt idx="7376">
                  <c:v>100</c:v>
                </c:pt>
                <c:pt idx="7377">
                  <c:v>100</c:v>
                </c:pt>
                <c:pt idx="7378">
                  <c:v>100</c:v>
                </c:pt>
                <c:pt idx="7379">
                  <c:v>100</c:v>
                </c:pt>
                <c:pt idx="7380">
                  <c:v>100</c:v>
                </c:pt>
                <c:pt idx="7381">
                  <c:v>100</c:v>
                </c:pt>
                <c:pt idx="7382">
                  <c:v>100</c:v>
                </c:pt>
                <c:pt idx="7383">
                  <c:v>100</c:v>
                </c:pt>
                <c:pt idx="7384">
                  <c:v>100</c:v>
                </c:pt>
                <c:pt idx="7385">
                  <c:v>100</c:v>
                </c:pt>
                <c:pt idx="7386">
                  <c:v>100</c:v>
                </c:pt>
                <c:pt idx="7387">
                  <c:v>100</c:v>
                </c:pt>
                <c:pt idx="7388">
                  <c:v>100</c:v>
                </c:pt>
                <c:pt idx="7389">
                  <c:v>100</c:v>
                </c:pt>
                <c:pt idx="7390">
                  <c:v>100</c:v>
                </c:pt>
                <c:pt idx="7391">
                  <c:v>100</c:v>
                </c:pt>
                <c:pt idx="7392">
                  <c:v>100</c:v>
                </c:pt>
                <c:pt idx="7393">
                  <c:v>100</c:v>
                </c:pt>
                <c:pt idx="7394">
                  <c:v>100</c:v>
                </c:pt>
                <c:pt idx="7395">
                  <c:v>100</c:v>
                </c:pt>
                <c:pt idx="7396">
                  <c:v>100</c:v>
                </c:pt>
                <c:pt idx="7397">
                  <c:v>100</c:v>
                </c:pt>
                <c:pt idx="7398">
                  <c:v>100</c:v>
                </c:pt>
                <c:pt idx="7399">
                  <c:v>100</c:v>
                </c:pt>
                <c:pt idx="7400">
                  <c:v>100</c:v>
                </c:pt>
                <c:pt idx="7401">
                  <c:v>100</c:v>
                </c:pt>
                <c:pt idx="7402">
                  <c:v>100</c:v>
                </c:pt>
                <c:pt idx="7403">
                  <c:v>100</c:v>
                </c:pt>
                <c:pt idx="7404">
                  <c:v>100</c:v>
                </c:pt>
                <c:pt idx="7405">
                  <c:v>100</c:v>
                </c:pt>
                <c:pt idx="7406">
                  <c:v>100</c:v>
                </c:pt>
                <c:pt idx="7407">
                  <c:v>100</c:v>
                </c:pt>
                <c:pt idx="7408">
                  <c:v>100</c:v>
                </c:pt>
                <c:pt idx="7409">
                  <c:v>100</c:v>
                </c:pt>
                <c:pt idx="7410">
                  <c:v>100</c:v>
                </c:pt>
                <c:pt idx="7411">
                  <c:v>100</c:v>
                </c:pt>
                <c:pt idx="7412">
                  <c:v>100</c:v>
                </c:pt>
                <c:pt idx="7413">
                  <c:v>100</c:v>
                </c:pt>
                <c:pt idx="7414">
                  <c:v>100</c:v>
                </c:pt>
                <c:pt idx="7415">
                  <c:v>100</c:v>
                </c:pt>
                <c:pt idx="7416">
                  <c:v>100</c:v>
                </c:pt>
                <c:pt idx="7417">
                  <c:v>100</c:v>
                </c:pt>
                <c:pt idx="7418">
                  <c:v>100</c:v>
                </c:pt>
                <c:pt idx="7419">
                  <c:v>100</c:v>
                </c:pt>
                <c:pt idx="7420">
                  <c:v>100</c:v>
                </c:pt>
                <c:pt idx="7421">
                  <c:v>100</c:v>
                </c:pt>
                <c:pt idx="7422">
                  <c:v>100</c:v>
                </c:pt>
                <c:pt idx="7423">
                  <c:v>100</c:v>
                </c:pt>
                <c:pt idx="7424">
                  <c:v>100</c:v>
                </c:pt>
                <c:pt idx="7425">
                  <c:v>100</c:v>
                </c:pt>
                <c:pt idx="7426">
                  <c:v>100</c:v>
                </c:pt>
                <c:pt idx="7427">
                  <c:v>100</c:v>
                </c:pt>
                <c:pt idx="7428">
                  <c:v>100</c:v>
                </c:pt>
                <c:pt idx="7429">
                  <c:v>100</c:v>
                </c:pt>
                <c:pt idx="7430">
                  <c:v>100</c:v>
                </c:pt>
                <c:pt idx="7431">
                  <c:v>100</c:v>
                </c:pt>
                <c:pt idx="7432">
                  <c:v>100</c:v>
                </c:pt>
                <c:pt idx="7433">
                  <c:v>100</c:v>
                </c:pt>
                <c:pt idx="7434">
                  <c:v>100</c:v>
                </c:pt>
                <c:pt idx="7435">
                  <c:v>100</c:v>
                </c:pt>
                <c:pt idx="7436">
                  <c:v>100</c:v>
                </c:pt>
                <c:pt idx="7437">
                  <c:v>100</c:v>
                </c:pt>
                <c:pt idx="7438">
                  <c:v>100</c:v>
                </c:pt>
                <c:pt idx="7439">
                  <c:v>100</c:v>
                </c:pt>
                <c:pt idx="7440">
                  <c:v>100</c:v>
                </c:pt>
                <c:pt idx="7441">
                  <c:v>100</c:v>
                </c:pt>
                <c:pt idx="7442">
                  <c:v>100</c:v>
                </c:pt>
                <c:pt idx="7443">
                  <c:v>100</c:v>
                </c:pt>
                <c:pt idx="7444">
                  <c:v>100</c:v>
                </c:pt>
                <c:pt idx="7445">
                  <c:v>100</c:v>
                </c:pt>
                <c:pt idx="7446">
                  <c:v>100</c:v>
                </c:pt>
                <c:pt idx="7447">
                  <c:v>100</c:v>
                </c:pt>
                <c:pt idx="7448">
                  <c:v>100</c:v>
                </c:pt>
                <c:pt idx="7449">
                  <c:v>100</c:v>
                </c:pt>
                <c:pt idx="7450">
                  <c:v>100</c:v>
                </c:pt>
                <c:pt idx="7451">
                  <c:v>100</c:v>
                </c:pt>
                <c:pt idx="7452">
                  <c:v>100</c:v>
                </c:pt>
                <c:pt idx="7453">
                  <c:v>100</c:v>
                </c:pt>
                <c:pt idx="7454">
                  <c:v>100</c:v>
                </c:pt>
                <c:pt idx="7455">
                  <c:v>100</c:v>
                </c:pt>
                <c:pt idx="7456">
                  <c:v>100</c:v>
                </c:pt>
                <c:pt idx="7457">
                  <c:v>100</c:v>
                </c:pt>
                <c:pt idx="7458">
                  <c:v>100</c:v>
                </c:pt>
                <c:pt idx="7459">
                  <c:v>100</c:v>
                </c:pt>
                <c:pt idx="7460">
                  <c:v>100</c:v>
                </c:pt>
                <c:pt idx="7461">
                  <c:v>100</c:v>
                </c:pt>
                <c:pt idx="7462">
                  <c:v>100</c:v>
                </c:pt>
                <c:pt idx="7463">
                  <c:v>100</c:v>
                </c:pt>
                <c:pt idx="7464">
                  <c:v>100</c:v>
                </c:pt>
                <c:pt idx="7465">
                  <c:v>100</c:v>
                </c:pt>
                <c:pt idx="7466">
                  <c:v>100</c:v>
                </c:pt>
                <c:pt idx="7467">
                  <c:v>100</c:v>
                </c:pt>
                <c:pt idx="7468">
                  <c:v>100</c:v>
                </c:pt>
                <c:pt idx="7469">
                  <c:v>100</c:v>
                </c:pt>
                <c:pt idx="7470">
                  <c:v>100</c:v>
                </c:pt>
                <c:pt idx="7471">
                  <c:v>100</c:v>
                </c:pt>
                <c:pt idx="7472">
                  <c:v>100</c:v>
                </c:pt>
                <c:pt idx="7473">
                  <c:v>100</c:v>
                </c:pt>
                <c:pt idx="7474">
                  <c:v>100</c:v>
                </c:pt>
                <c:pt idx="7475">
                  <c:v>100</c:v>
                </c:pt>
                <c:pt idx="7476">
                  <c:v>100</c:v>
                </c:pt>
                <c:pt idx="7477">
                  <c:v>100</c:v>
                </c:pt>
                <c:pt idx="7478">
                  <c:v>100</c:v>
                </c:pt>
                <c:pt idx="7479">
                  <c:v>100</c:v>
                </c:pt>
                <c:pt idx="7480">
                  <c:v>100</c:v>
                </c:pt>
                <c:pt idx="7481">
                  <c:v>100</c:v>
                </c:pt>
                <c:pt idx="7482">
                  <c:v>100</c:v>
                </c:pt>
                <c:pt idx="7483">
                  <c:v>100</c:v>
                </c:pt>
                <c:pt idx="7484">
                  <c:v>100</c:v>
                </c:pt>
                <c:pt idx="7485">
                  <c:v>100</c:v>
                </c:pt>
                <c:pt idx="7486">
                  <c:v>100</c:v>
                </c:pt>
                <c:pt idx="7487">
                  <c:v>100</c:v>
                </c:pt>
                <c:pt idx="7488">
                  <c:v>100</c:v>
                </c:pt>
                <c:pt idx="7489">
                  <c:v>100</c:v>
                </c:pt>
                <c:pt idx="7490">
                  <c:v>100</c:v>
                </c:pt>
                <c:pt idx="7491">
                  <c:v>100</c:v>
                </c:pt>
                <c:pt idx="7492">
                  <c:v>100</c:v>
                </c:pt>
                <c:pt idx="7493">
                  <c:v>100</c:v>
                </c:pt>
                <c:pt idx="7494">
                  <c:v>100</c:v>
                </c:pt>
                <c:pt idx="7495">
                  <c:v>100</c:v>
                </c:pt>
                <c:pt idx="7496">
                  <c:v>100</c:v>
                </c:pt>
                <c:pt idx="7497">
                  <c:v>100</c:v>
                </c:pt>
                <c:pt idx="7498">
                  <c:v>100</c:v>
                </c:pt>
                <c:pt idx="7499">
                  <c:v>100</c:v>
                </c:pt>
                <c:pt idx="7500">
                  <c:v>100</c:v>
                </c:pt>
                <c:pt idx="7501">
                  <c:v>100</c:v>
                </c:pt>
                <c:pt idx="7502">
                  <c:v>100</c:v>
                </c:pt>
                <c:pt idx="7503">
                  <c:v>100</c:v>
                </c:pt>
                <c:pt idx="7504">
                  <c:v>100</c:v>
                </c:pt>
                <c:pt idx="7505">
                  <c:v>100</c:v>
                </c:pt>
                <c:pt idx="7506">
                  <c:v>100</c:v>
                </c:pt>
                <c:pt idx="7507">
                  <c:v>100</c:v>
                </c:pt>
                <c:pt idx="7508">
                  <c:v>100</c:v>
                </c:pt>
                <c:pt idx="7509">
                  <c:v>100</c:v>
                </c:pt>
                <c:pt idx="7510">
                  <c:v>100</c:v>
                </c:pt>
                <c:pt idx="7511">
                  <c:v>100</c:v>
                </c:pt>
                <c:pt idx="7512">
                  <c:v>100</c:v>
                </c:pt>
                <c:pt idx="7513">
                  <c:v>100</c:v>
                </c:pt>
                <c:pt idx="7514">
                  <c:v>100</c:v>
                </c:pt>
                <c:pt idx="7515">
                  <c:v>100</c:v>
                </c:pt>
                <c:pt idx="7516">
                  <c:v>100</c:v>
                </c:pt>
                <c:pt idx="7517">
                  <c:v>100</c:v>
                </c:pt>
                <c:pt idx="7518">
                  <c:v>100</c:v>
                </c:pt>
                <c:pt idx="7519">
                  <c:v>100</c:v>
                </c:pt>
                <c:pt idx="7520">
                  <c:v>100</c:v>
                </c:pt>
                <c:pt idx="7521">
                  <c:v>100</c:v>
                </c:pt>
                <c:pt idx="7522">
                  <c:v>100</c:v>
                </c:pt>
                <c:pt idx="7523">
                  <c:v>100</c:v>
                </c:pt>
                <c:pt idx="7524">
                  <c:v>100</c:v>
                </c:pt>
                <c:pt idx="7525">
                  <c:v>100</c:v>
                </c:pt>
                <c:pt idx="7526">
                  <c:v>100</c:v>
                </c:pt>
                <c:pt idx="7527">
                  <c:v>100</c:v>
                </c:pt>
                <c:pt idx="7528">
                  <c:v>100</c:v>
                </c:pt>
                <c:pt idx="7529">
                  <c:v>100</c:v>
                </c:pt>
                <c:pt idx="7530">
                  <c:v>100</c:v>
                </c:pt>
                <c:pt idx="7531">
                  <c:v>100</c:v>
                </c:pt>
                <c:pt idx="7532">
                  <c:v>100</c:v>
                </c:pt>
                <c:pt idx="7533">
                  <c:v>100</c:v>
                </c:pt>
                <c:pt idx="7534">
                  <c:v>100</c:v>
                </c:pt>
                <c:pt idx="7535">
                  <c:v>100</c:v>
                </c:pt>
                <c:pt idx="7536">
                  <c:v>100</c:v>
                </c:pt>
                <c:pt idx="7537">
                  <c:v>100</c:v>
                </c:pt>
                <c:pt idx="7538">
                  <c:v>100</c:v>
                </c:pt>
                <c:pt idx="7539">
                  <c:v>100</c:v>
                </c:pt>
                <c:pt idx="7540">
                  <c:v>100</c:v>
                </c:pt>
                <c:pt idx="7541">
                  <c:v>100</c:v>
                </c:pt>
                <c:pt idx="7542">
                  <c:v>100</c:v>
                </c:pt>
                <c:pt idx="7543">
                  <c:v>100</c:v>
                </c:pt>
                <c:pt idx="7544">
                  <c:v>100</c:v>
                </c:pt>
                <c:pt idx="7545">
                  <c:v>100</c:v>
                </c:pt>
                <c:pt idx="7546">
                  <c:v>100</c:v>
                </c:pt>
                <c:pt idx="7547">
                  <c:v>100</c:v>
                </c:pt>
                <c:pt idx="7548">
                  <c:v>100</c:v>
                </c:pt>
                <c:pt idx="7549">
                  <c:v>100</c:v>
                </c:pt>
                <c:pt idx="7550">
                  <c:v>100</c:v>
                </c:pt>
                <c:pt idx="7551">
                  <c:v>100</c:v>
                </c:pt>
                <c:pt idx="7552">
                  <c:v>100</c:v>
                </c:pt>
                <c:pt idx="7553">
                  <c:v>100</c:v>
                </c:pt>
                <c:pt idx="7554">
                  <c:v>100</c:v>
                </c:pt>
                <c:pt idx="7555">
                  <c:v>100</c:v>
                </c:pt>
                <c:pt idx="7556">
                  <c:v>100</c:v>
                </c:pt>
                <c:pt idx="7557">
                  <c:v>100</c:v>
                </c:pt>
                <c:pt idx="7558">
                  <c:v>100</c:v>
                </c:pt>
                <c:pt idx="7559">
                  <c:v>100</c:v>
                </c:pt>
                <c:pt idx="7560">
                  <c:v>100</c:v>
                </c:pt>
                <c:pt idx="7561">
                  <c:v>100</c:v>
                </c:pt>
                <c:pt idx="7562">
                  <c:v>100</c:v>
                </c:pt>
                <c:pt idx="7563">
                  <c:v>100</c:v>
                </c:pt>
                <c:pt idx="7564">
                  <c:v>100</c:v>
                </c:pt>
                <c:pt idx="7565">
                  <c:v>100</c:v>
                </c:pt>
                <c:pt idx="7566">
                  <c:v>100</c:v>
                </c:pt>
                <c:pt idx="7567">
                  <c:v>100</c:v>
                </c:pt>
                <c:pt idx="7568">
                  <c:v>100</c:v>
                </c:pt>
                <c:pt idx="7569">
                  <c:v>100</c:v>
                </c:pt>
                <c:pt idx="7570">
                  <c:v>100</c:v>
                </c:pt>
                <c:pt idx="7571">
                  <c:v>100</c:v>
                </c:pt>
                <c:pt idx="7572">
                  <c:v>100</c:v>
                </c:pt>
                <c:pt idx="7573">
                  <c:v>100</c:v>
                </c:pt>
                <c:pt idx="7574">
                  <c:v>100</c:v>
                </c:pt>
                <c:pt idx="7575">
                  <c:v>100</c:v>
                </c:pt>
                <c:pt idx="7576">
                  <c:v>100</c:v>
                </c:pt>
                <c:pt idx="7577">
                  <c:v>100</c:v>
                </c:pt>
                <c:pt idx="7578">
                  <c:v>100</c:v>
                </c:pt>
                <c:pt idx="7579">
                  <c:v>100</c:v>
                </c:pt>
                <c:pt idx="7580">
                  <c:v>100</c:v>
                </c:pt>
                <c:pt idx="7581">
                  <c:v>100</c:v>
                </c:pt>
                <c:pt idx="7582">
                  <c:v>100</c:v>
                </c:pt>
                <c:pt idx="7583">
                  <c:v>100</c:v>
                </c:pt>
                <c:pt idx="7584">
                  <c:v>100</c:v>
                </c:pt>
                <c:pt idx="7585">
                  <c:v>100</c:v>
                </c:pt>
                <c:pt idx="7586">
                  <c:v>100</c:v>
                </c:pt>
                <c:pt idx="7587">
                  <c:v>100</c:v>
                </c:pt>
                <c:pt idx="7588">
                  <c:v>100</c:v>
                </c:pt>
                <c:pt idx="7589">
                  <c:v>100</c:v>
                </c:pt>
                <c:pt idx="7590">
                  <c:v>100</c:v>
                </c:pt>
                <c:pt idx="7591">
                  <c:v>100</c:v>
                </c:pt>
                <c:pt idx="7592">
                  <c:v>100</c:v>
                </c:pt>
                <c:pt idx="7593">
                  <c:v>100</c:v>
                </c:pt>
                <c:pt idx="7594">
                  <c:v>100</c:v>
                </c:pt>
                <c:pt idx="7595">
                  <c:v>100</c:v>
                </c:pt>
                <c:pt idx="7596">
                  <c:v>100</c:v>
                </c:pt>
                <c:pt idx="7597">
                  <c:v>100</c:v>
                </c:pt>
                <c:pt idx="7598">
                  <c:v>100</c:v>
                </c:pt>
                <c:pt idx="7599">
                  <c:v>100</c:v>
                </c:pt>
                <c:pt idx="7600">
                  <c:v>100</c:v>
                </c:pt>
                <c:pt idx="7601">
                  <c:v>100</c:v>
                </c:pt>
                <c:pt idx="7602">
                  <c:v>100</c:v>
                </c:pt>
                <c:pt idx="7603">
                  <c:v>100</c:v>
                </c:pt>
                <c:pt idx="7604">
                  <c:v>100</c:v>
                </c:pt>
                <c:pt idx="7605">
                  <c:v>100</c:v>
                </c:pt>
                <c:pt idx="7606">
                  <c:v>100</c:v>
                </c:pt>
                <c:pt idx="7607">
                  <c:v>100</c:v>
                </c:pt>
                <c:pt idx="7608">
                  <c:v>100</c:v>
                </c:pt>
                <c:pt idx="7609">
                  <c:v>100</c:v>
                </c:pt>
                <c:pt idx="7610">
                  <c:v>100</c:v>
                </c:pt>
                <c:pt idx="7611">
                  <c:v>100</c:v>
                </c:pt>
                <c:pt idx="7612">
                  <c:v>100</c:v>
                </c:pt>
                <c:pt idx="7613">
                  <c:v>100</c:v>
                </c:pt>
                <c:pt idx="7614">
                  <c:v>100</c:v>
                </c:pt>
                <c:pt idx="7615">
                  <c:v>100</c:v>
                </c:pt>
                <c:pt idx="7616">
                  <c:v>100</c:v>
                </c:pt>
                <c:pt idx="7617">
                  <c:v>100</c:v>
                </c:pt>
                <c:pt idx="7618">
                  <c:v>100</c:v>
                </c:pt>
                <c:pt idx="7619">
                  <c:v>100</c:v>
                </c:pt>
                <c:pt idx="7620">
                  <c:v>100</c:v>
                </c:pt>
                <c:pt idx="7621">
                  <c:v>100</c:v>
                </c:pt>
                <c:pt idx="7622">
                  <c:v>100</c:v>
                </c:pt>
                <c:pt idx="7623">
                  <c:v>100</c:v>
                </c:pt>
                <c:pt idx="7624">
                  <c:v>100</c:v>
                </c:pt>
                <c:pt idx="7625">
                  <c:v>100</c:v>
                </c:pt>
                <c:pt idx="7626">
                  <c:v>100</c:v>
                </c:pt>
                <c:pt idx="7627">
                  <c:v>100</c:v>
                </c:pt>
                <c:pt idx="7628">
                  <c:v>100</c:v>
                </c:pt>
                <c:pt idx="7629">
                  <c:v>100</c:v>
                </c:pt>
                <c:pt idx="7630">
                  <c:v>100</c:v>
                </c:pt>
                <c:pt idx="7631">
                  <c:v>100</c:v>
                </c:pt>
                <c:pt idx="7632">
                  <c:v>100</c:v>
                </c:pt>
                <c:pt idx="7633">
                  <c:v>100</c:v>
                </c:pt>
                <c:pt idx="7634">
                  <c:v>100</c:v>
                </c:pt>
                <c:pt idx="7635">
                  <c:v>100</c:v>
                </c:pt>
                <c:pt idx="7636">
                  <c:v>100</c:v>
                </c:pt>
                <c:pt idx="7637">
                  <c:v>100</c:v>
                </c:pt>
                <c:pt idx="7638">
                  <c:v>100</c:v>
                </c:pt>
                <c:pt idx="7639">
                  <c:v>100</c:v>
                </c:pt>
                <c:pt idx="7640">
                  <c:v>100</c:v>
                </c:pt>
                <c:pt idx="7641">
                  <c:v>100</c:v>
                </c:pt>
                <c:pt idx="7642">
                  <c:v>100</c:v>
                </c:pt>
                <c:pt idx="7643">
                  <c:v>100</c:v>
                </c:pt>
                <c:pt idx="7644">
                  <c:v>100</c:v>
                </c:pt>
                <c:pt idx="7645">
                  <c:v>100</c:v>
                </c:pt>
                <c:pt idx="7646">
                  <c:v>100</c:v>
                </c:pt>
                <c:pt idx="7647">
                  <c:v>100</c:v>
                </c:pt>
                <c:pt idx="7648">
                  <c:v>100</c:v>
                </c:pt>
                <c:pt idx="7649">
                  <c:v>100</c:v>
                </c:pt>
                <c:pt idx="7650">
                  <c:v>100</c:v>
                </c:pt>
                <c:pt idx="7651">
                  <c:v>100</c:v>
                </c:pt>
                <c:pt idx="7652">
                  <c:v>100</c:v>
                </c:pt>
                <c:pt idx="7653">
                  <c:v>100</c:v>
                </c:pt>
                <c:pt idx="7654">
                  <c:v>100</c:v>
                </c:pt>
                <c:pt idx="7655">
                  <c:v>100</c:v>
                </c:pt>
                <c:pt idx="7656">
                  <c:v>100</c:v>
                </c:pt>
                <c:pt idx="7657">
                  <c:v>100</c:v>
                </c:pt>
                <c:pt idx="7658">
                  <c:v>100</c:v>
                </c:pt>
                <c:pt idx="7659">
                  <c:v>100</c:v>
                </c:pt>
                <c:pt idx="7660">
                  <c:v>100</c:v>
                </c:pt>
                <c:pt idx="7661">
                  <c:v>100</c:v>
                </c:pt>
                <c:pt idx="7662">
                  <c:v>100</c:v>
                </c:pt>
                <c:pt idx="7663">
                  <c:v>100</c:v>
                </c:pt>
                <c:pt idx="7664">
                  <c:v>100</c:v>
                </c:pt>
                <c:pt idx="7665">
                  <c:v>100</c:v>
                </c:pt>
                <c:pt idx="7666">
                  <c:v>100</c:v>
                </c:pt>
                <c:pt idx="7667">
                  <c:v>100</c:v>
                </c:pt>
                <c:pt idx="7668">
                  <c:v>100</c:v>
                </c:pt>
                <c:pt idx="7669">
                  <c:v>100</c:v>
                </c:pt>
                <c:pt idx="7670">
                  <c:v>100</c:v>
                </c:pt>
                <c:pt idx="7671">
                  <c:v>100</c:v>
                </c:pt>
                <c:pt idx="7672">
                  <c:v>100</c:v>
                </c:pt>
                <c:pt idx="7673">
                  <c:v>100</c:v>
                </c:pt>
                <c:pt idx="7674">
                  <c:v>100</c:v>
                </c:pt>
                <c:pt idx="7675">
                  <c:v>100</c:v>
                </c:pt>
                <c:pt idx="7676">
                  <c:v>100</c:v>
                </c:pt>
                <c:pt idx="7677">
                  <c:v>100</c:v>
                </c:pt>
                <c:pt idx="7678">
                  <c:v>100</c:v>
                </c:pt>
                <c:pt idx="7679">
                  <c:v>100</c:v>
                </c:pt>
                <c:pt idx="7680">
                  <c:v>100</c:v>
                </c:pt>
                <c:pt idx="7681">
                  <c:v>100</c:v>
                </c:pt>
                <c:pt idx="7682">
                  <c:v>100</c:v>
                </c:pt>
                <c:pt idx="7683">
                  <c:v>100</c:v>
                </c:pt>
                <c:pt idx="7684">
                  <c:v>100</c:v>
                </c:pt>
                <c:pt idx="7685">
                  <c:v>100</c:v>
                </c:pt>
                <c:pt idx="7686">
                  <c:v>100</c:v>
                </c:pt>
                <c:pt idx="7687">
                  <c:v>100</c:v>
                </c:pt>
                <c:pt idx="7688">
                  <c:v>100</c:v>
                </c:pt>
                <c:pt idx="7689">
                  <c:v>100</c:v>
                </c:pt>
                <c:pt idx="7690">
                  <c:v>100</c:v>
                </c:pt>
                <c:pt idx="7691">
                  <c:v>100</c:v>
                </c:pt>
                <c:pt idx="7692">
                  <c:v>100</c:v>
                </c:pt>
                <c:pt idx="7693">
                  <c:v>100</c:v>
                </c:pt>
                <c:pt idx="7694">
                  <c:v>100</c:v>
                </c:pt>
                <c:pt idx="7695">
                  <c:v>100</c:v>
                </c:pt>
                <c:pt idx="7696">
                  <c:v>100</c:v>
                </c:pt>
                <c:pt idx="7697">
                  <c:v>100</c:v>
                </c:pt>
                <c:pt idx="7698">
                  <c:v>100</c:v>
                </c:pt>
                <c:pt idx="7699">
                  <c:v>100</c:v>
                </c:pt>
                <c:pt idx="7700">
                  <c:v>100</c:v>
                </c:pt>
                <c:pt idx="7701">
                  <c:v>100</c:v>
                </c:pt>
                <c:pt idx="7702">
                  <c:v>100</c:v>
                </c:pt>
                <c:pt idx="7703">
                  <c:v>100</c:v>
                </c:pt>
                <c:pt idx="7704">
                  <c:v>100</c:v>
                </c:pt>
                <c:pt idx="7705">
                  <c:v>100</c:v>
                </c:pt>
                <c:pt idx="7706">
                  <c:v>100</c:v>
                </c:pt>
                <c:pt idx="7707">
                  <c:v>100</c:v>
                </c:pt>
                <c:pt idx="7708">
                  <c:v>100</c:v>
                </c:pt>
                <c:pt idx="7709">
                  <c:v>100</c:v>
                </c:pt>
                <c:pt idx="7710">
                  <c:v>100</c:v>
                </c:pt>
                <c:pt idx="7711">
                  <c:v>100</c:v>
                </c:pt>
                <c:pt idx="7712">
                  <c:v>100</c:v>
                </c:pt>
                <c:pt idx="7713">
                  <c:v>100</c:v>
                </c:pt>
                <c:pt idx="7714">
                  <c:v>100</c:v>
                </c:pt>
                <c:pt idx="7715">
                  <c:v>100</c:v>
                </c:pt>
                <c:pt idx="7716">
                  <c:v>100</c:v>
                </c:pt>
                <c:pt idx="7717">
                  <c:v>100</c:v>
                </c:pt>
                <c:pt idx="7718">
                  <c:v>100</c:v>
                </c:pt>
                <c:pt idx="7719">
                  <c:v>100</c:v>
                </c:pt>
                <c:pt idx="7720">
                  <c:v>100</c:v>
                </c:pt>
                <c:pt idx="7721">
                  <c:v>100</c:v>
                </c:pt>
                <c:pt idx="7722">
                  <c:v>100</c:v>
                </c:pt>
                <c:pt idx="7723">
                  <c:v>100</c:v>
                </c:pt>
                <c:pt idx="7724">
                  <c:v>100</c:v>
                </c:pt>
                <c:pt idx="7725">
                  <c:v>100</c:v>
                </c:pt>
                <c:pt idx="7726">
                  <c:v>100</c:v>
                </c:pt>
                <c:pt idx="7727">
                  <c:v>100</c:v>
                </c:pt>
                <c:pt idx="7728">
                  <c:v>100</c:v>
                </c:pt>
                <c:pt idx="7729">
                  <c:v>100</c:v>
                </c:pt>
                <c:pt idx="7730">
                  <c:v>100</c:v>
                </c:pt>
                <c:pt idx="7731">
                  <c:v>100</c:v>
                </c:pt>
                <c:pt idx="7732">
                  <c:v>100</c:v>
                </c:pt>
                <c:pt idx="7733">
                  <c:v>100</c:v>
                </c:pt>
                <c:pt idx="7734">
                  <c:v>100</c:v>
                </c:pt>
                <c:pt idx="7735">
                  <c:v>100</c:v>
                </c:pt>
                <c:pt idx="7736">
                  <c:v>100</c:v>
                </c:pt>
                <c:pt idx="7737">
                  <c:v>100</c:v>
                </c:pt>
                <c:pt idx="7738">
                  <c:v>100</c:v>
                </c:pt>
                <c:pt idx="7739">
                  <c:v>100</c:v>
                </c:pt>
                <c:pt idx="7740">
                  <c:v>100</c:v>
                </c:pt>
                <c:pt idx="7741">
                  <c:v>100</c:v>
                </c:pt>
                <c:pt idx="7742">
                  <c:v>100</c:v>
                </c:pt>
                <c:pt idx="7743">
                  <c:v>100</c:v>
                </c:pt>
                <c:pt idx="7744">
                  <c:v>100</c:v>
                </c:pt>
                <c:pt idx="7745">
                  <c:v>100</c:v>
                </c:pt>
                <c:pt idx="7746">
                  <c:v>100</c:v>
                </c:pt>
                <c:pt idx="7747">
                  <c:v>100</c:v>
                </c:pt>
                <c:pt idx="7748">
                  <c:v>100</c:v>
                </c:pt>
                <c:pt idx="7749">
                  <c:v>100</c:v>
                </c:pt>
                <c:pt idx="7750">
                  <c:v>100</c:v>
                </c:pt>
                <c:pt idx="7751">
                  <c:v>100</c:v>
                </c:pt>
                <c:pt idx="7752">
                  <c:v>100</c:v>
                </c:pt>
                <c:pt idx="7753">
                  <c:v>100</c:v>
                </c:pt>
                <c:pt idx="7754">
                  <c:v>100</c:v>
                </c:pt>
                <c:pt idx="7755">
                  <c:v>100</c:v>
                </c:pt>
                <c:pt idx="7756">
                  <c:v>100</c:v>
                </c:pt>
                <c:pt idx="7757">
                  <c:v>100</c:v>
                </c:pt>
                <c:pt idx="7758">
                  <c:v>100</c:v>
                </c:pt>
                <c:pt idx="7759">
                  <c:v>100</c:v>
                </c:pt>
                <c:pt idx="7760">
                  <c:v>100</c:v>
                </c:pt>
                <c:pt idx="7761">
                  <c:v>100</c:v>
                </c:pt>
                <c:pt idx="7762">
                  <c:v>100</c:v>
                </c:pt>
                <c:pt idx="7763">
                  <c:v>100</c:v>
                </c:pt>
                <c:pt idx="7764">
                  <c:v>100</c:v>
                </c:pt>
                <c:pt idx="7765">
                  <c:v>100</c:v>
                </c:pt>
                <c:pt idx="7766">
                  <c:v>100</c:v>
                </c:pt>
                <c:pt idx="7767">
                  <c:v>100</c:v>
                </c:pt>
                <c:pt idx="7768">
                  <c:v>100</c:v>
                </c:pt>
                <c:pt idx="7769">
                  <c:v>100</c:v>
                </c:pt>
                <c:pt idx="7770">
                  <c:v>100</c:v>
                </c:pt>
                <c:pt idx="7771">
                  <c:v>100</c:v>
                </c:pt>
                <c:pt idx="7772">
                  <c:v>100</c:v>
                </c:pt>
                <c:pt idx="7773">
                  <c:v>100</c:v>
                </c:pt>
                <c:pt idx="7774">
                  <c:v>100</c:v>
                </c:pt>
                <c:pt idx="7775">
                  <c:v>100</c:v>
                </c:pt>
                <c:pt idx="7776">
                  <c:v>100</c:v>
                </c:pt>
                <c:pt idx="7777">
                  <c:v>100</c:v>
                </c:pt>
                <c:pt idx="7778">
                  <c:v>100</c:v>
                </c:pt>
                <c:pt idx="7779">
                  <c:v>100</c:v>
                </c:pt>
                <c:pt idx="7780">
                  <c:v>100</c:v>
                </c:pt>
                <c:pt idx="7781">
                  <c:v>100</c:v>
                </c:pt>
                <c:pt idx="7782">
                  <c:v>100</c:v>
                </c:pt>
                <c:pt idx="7783">
                  <c:v>100</c:v>
                </c:pt>
                <c:pt idx="7784">
                  <c:v>100</c:v>
                </c:pt>
                <c:pt idx="7785">
                  <c:v>100</c:v>
                </c:pt>
                <c:pt idx="7786">
                  <c:v>100</c:v>
                </c:pt>
                <c:pt idx="7787">
                  <c:v>100</c:v>
                </c:pt>
                <c:pt idx="7788">
                  <c:v>100</c:v>
                </c:pt>
                <c:pt idx="7789">
                  <c:v>100</c:v>
                </c:pt>
                <c:pt idx="7790">
                  <c:v>100</c:v>
                </c:pt>
                <c:pt idx="7791">
                  <c:v>100</c:v>
                </c:pt>
                <c:pt idx="7792">
                  <c:v>100</c:v>
                </c:pt>
                <c:pt idx="7793">
                  <c:v>100</c:v>
                </c:pt>
                <c:pt idx="7794">
                  <c:v>100</c:v>
                </c:pt>
                <c:pt idx="7795">
                  <c:v>100</c:v>
                </c:pt>
                <c:pt idx="7796">
                  <c:v>100</c:v>
                </c:pt>
                <c:pt idx="7797">
                  <c:v>100</c:v>
                </c:pt>
                <c:pt idx="7798">
                  <c:v>100</c:v>
                </c:pt>
                <c:pt idx="7799">
                  <c:v>100</c:v>
                </c:pt>
                <c:pt idx="7800">
                  <c:v>100</c:v>
                </c:pt>
                <c:pt idx="7801">
                  <c:v>100</c:v>
                </c:pt>
                <c:pt idx="7802">
                  <c:v>100</c:v>
                </c:pt>
                <c:pt idx="7803">
                  <c:v>100</c:v>
                </c:pt>
                <c:pt idx="7804">
                  <c:v>100</c:v>
                </c:pt>
                <c:pt idx="7805">
                  <c:v>100</c:v>
                </c:pt>
                <c:pt idx="7806">
                  <c:v>100</c:v>
                </c:pt>
                <c:pt idx="7807">
                  <c:v>100</c:v>
                </c:pt>
                <c:pt idx="7808">
                  <c:v>100</c:v>
                </c:pt>
                <c:pt idx="7809">
                  <c:v>100</c:v>
                </c:pt>
                <c:pt idx="7810">
                  <c:v>100</c:v>
                </c:pt>
                <c:pt idx="7811">
                  <c:v>100</c:v>
                </c:pt>
                <c:pt idx="7812">
                  <c:v>100</c:v>
                </c:pt>
                <c:pt idx="7813">
                  <c:v>100</c:v>
                </c:pt>
                <c:pt idx="7814">
                  <c:v>100</c:v>
                </c:pt>
                <c:pt idx="7815">
                  <c:v>100</c:v>
                </c:pt>
                <c:pt idx="7816">
                  <c:v>100</c:v>
                </c:pt>
                <c:pt idx="7817">
                  <c:v>100</c:v>
                </c:pt>
                <c:pt idx="7818">
                  <c:v>100</c:v>
                </c:pt>
                <c:pt idx="7819">
                  <c:v>100</c:v>
                </c:pt>
                <c:pt idx="7820">
                  <c:v>100</c:v>
                </c:pt>
                <c:pt idx="7821">
                  <c:v>100</c:v>
                </c:pt>
                <c:pt idx="7822">
                  <c:v>100</c:v>
                </c:pt>
                <c:pt idx="7823">
                  <c:v>100</c:v>
                </c:pt>
                <c:pt idx="7824">
                  <c:v>100</c:v>
                </c:pt>
                <c:pt idx="7825">
                  <c:v>100</c:v>
                </c:pt>
                <c:pt idx="7826">
                  <c:v>100</c:v>
                </c:pt>
                <c:pt idx="7827">
                  <c:v>100</c:v>
                </c:pt>
                <c:pt idx="7828">
                  <c:v>100</c:v>
                </c:pt>
                <c:pt idx="7829">
                  <c:v>100</c:v>
                </c:pt>
                <c:pt idx="7830">
                  <c:v>100</c:v>
                </c:pt>
                <c:pt idx="7831">
                  <c:v>100</c:v>
                </c:pt>
                <c:pt idx="7832">
                  <c:v>100</c:v>
                </c:pt>
                <c:pt idx="7833">
                  <c:v>100</c:v>
                </c:pt>
                <c:pt idx="7834">
                  <c:v>100</c:v>
                </c:pt>
                <c:pt idx="7835">
                  <c:v>100</c:v>
                </c:pt>
                <c:pt idx="7836">
                  <c:v>100</c:v>
                </c:pt>
                <c:pt idx="7837">
                  <c:v>100</c:v>
                </c:pt>
                <c:pt idx="7838">
                  <c:v>100</c:v>
                </c:pt>
                <c:pt idx="7839">
                  <c:v>100</c:v>
                </c:pt>
                <c:pt idx="7840">
                  <c:v>100</c:v>
                </c:pt>
                <c:pt idx="7841">
                  <c:v>100</c:v>
                </c:pt>
                <c:pt idx="7842">
                  <c:v>100</c:v>
                </c:pt>
                <c:pt idx="7843">
                  <c:v>100</c:v>
                </c:pt>
                <c:pt idx="7844">
                  <c:v>100</c:v>
                </c:pt>
                <c:pt idx="7845">
                  <c:v>100</c:v>
                </c:pt>
                <c:pt idx="7846">
                  <c:v>100</c:v>
                </c:pt>
                <c:pt idx="7847">
                  <c:v>100</c:v>
                </c:pt>
                <c:pt idx="7848">
                  <c:v>100</c:v>
                </c:pt>
                <c:pt idx="7849">
                  <c:v>100</c:v>
                </c:pt>
                <c:pt idx="7850">
                  <c:v>100</c:v>
                </c:pt>
                <c:pt idx="7851">
                  <c:v>100</c:v>
                </c:pt>
                <c:pt idx="7852">
                  <c:v>100</c:v>
                </c:pt>
                <c:pt idx="7853">
                  <c:v>100</c:v>
                </c:pt>
                <c:pt idx="7854">
                  <c:v>100</c:v>
                </c:pt>
                <c:pt idx="7855">
                  <c:v>100</c:v>
                </c:pt>
                <c:pt idx="7856">
                  <c:v>100</c:v>
                </c:pt>
                <c:pt idx="7857">
                  <c:v>100</c:v>
                </c:pt>
                <c:pt idx="7858">
                  <c:v>100</c:v>
                </c:pt>
                <c:pt idx="7859">
                  <c:v>100</c:v>
                </c:pt>
                <c:pt idx="7860">
                  <c:v>100</c:v>
                </c:pt>
                <c:pt idx="7861">
                  <c:v>100</c:v>
                </c:pt>
                <c:pt idx="7862">
                  <c:v>100</c:v>
                </c:pt>
                <c:pt idx="7863">
                  <c:v>100</c:v>
                </c:pt>
                <c:pt idx="7864">
                  <c:v>100</c:v>
                </c:pt>
                <c:pt idx="7865">
                  <c:v>100</c:v>
                </c:pt>
                <c:pt idx="7866">
                  <c:v>100</c:v>
                </c:pt>
                <c:pt idx="7867">
                  <c:v>100</c:v>
                </c:pt>
                <c:pt idx="7868">
                  <c:v>100</c:v>
                </c:pt>
                <c:pt idx="7869">
                  <c:v>100</c:v>
                </c:pt>
                <c:pt idx="7870">
                  <c:v>100</c:v>
                </c:pt>
                <c:pt idx="7871">
                  <c:v>100</c:v>
                </c:pt>
                <c:pt idx="7872">
                  <c:v>100</c:v>
                </c:pt>
                <c:pt idx="7873">
                  <c:v>100</c:v>
                </c:pt>
                <c:pt idx="7874">
                  <c:v>100</c:v>
                </c:pt>
                <c:pt idx="7875">
                  <c:v>100</c:v>
                </c:pt>
                <c:pt idx="7876">
                  <c:v>100</c:v>
                </c:pt>
                <c:pt idx="7877">
                  <c:v>100</c:v>
                </c:pt>
                <c:pt idx="7878">
                  <c:v>100</c:v>
                </c:pt>
                <c:pt idx="7879">
                  <c:v>100</c:v>
                </c:pt>
                <c:pt idx="7880">
                  <c:v>100</c:v>
                </c:pt>
                <c:pt idx="7881">
                  <c:v>100</c:v>
                </c:pt>
                <c:pt idx="7882">
                  <c:v>100</c:v>
                </c:pt>
                <c:pt idx="7883">
                  <c:v>100</c:v>
                </c:pt>
                <c:pt idx="7884">
                  <c:v>100</c:v>
                </c:pt>
                <c:pt idx="7885">
                  <c:v>100</c:v>
                </c:pt>
                <c:pt idx="7886">
                  <c:v>100</c:v>
                </c:pt>
                <c:pt idx="7887">
                  <c:v>100</c:v>
                </c:pt>
                <c:pt idx="7888">
                  <c:v>100</c:v>
                </c:pt>
                <c:pt idx="7889">
                  <c:v>100</c:v>
                </c:pt>
                <c:pt idx="7890">
                  <c:v>100</c:v>
                </c:pt>
                <c:pt idx="7891">
                  <c:v>100</c:v>
                </c:pt>
                <c:pt idx="7892">
                  <c:v>100</c:v>
                </c:pt>
                <c:pt idx="7893">
                  <c:v>100</c:v>
                </c:pt>
                <c:pt idx="7894">
                  <c:v>100</c:v>
                </c:pt>
                <c:pt idx="7895">
                  <c:v>100</c:v>
                </c:pt>
                <c:pt idx="7896">
                  <c:v>100</c:v>
                </c:pt>
                <c:pt idx="7897">
                  <c:v>100</c:v>
                </c:pt>
                <c:pt idx="7898">
                  <c:v>100</c:v>
                </c:pt>
                <c:pt idx="7899">
                  <c:v>100</c:v>
                </c:pt>
                <c:pt idx="7900">
                  <c:v>100</c:v>
                </c:pt>
                <c:pt idx="7901">
                  <c:v>100</c:v>
                </c:pt>
                <c:pt idx="7902">
                  <c:v>100</c:v>
                </c:pt>
                <c:pt idx="7903">
                  <c:v>100</c:v>
                </c:pt>
                <c:pt idx="7904">
                  <c:v>100</c:v>
                </c:pt>
                <c:pt idx="7905">
                  <c:v>100</c:v>
                </c:pt>
                <c:pt idx="7906">
                  <c:v>100</c:v>
                </c:pt>
                <c:pt idx="7907">
                  <c:v>100</c:v>
                </c:pt>
                <c:pt idx="7908">
                  <c:v>100</c:v>
                </c:pt>
                <c:pt idx="7909">
                  <c:v>100</c:v>
                </c:pt>
                <c:pt idx="7910">
                  <c:v>100</c:v>
                </c:pt>
                <c:pt idx="7911">
                  <c:v>100</c:v>
                </c:pt>
                <c:pt idx="7912">
                  <c:v>100</c:v>
                </c:pt>
                <c:pt idx="7913">
                  <c:v>100</c:v>
                </c:pt>
                <c:pt idx="7914">
                  <c:v>100</c:v>
                </c:pt>
                <c:pt idx="7915">
                  <c:v>100</c:v>
                </c:pt>
                <c:pt idx="7916">
                  <c:v>100</c:v>
                </c:pt>
                <c:pt idx="7917">
                  <c:v>100</c:v>
                </c:pt>
                <c:pt idx="7918">
                  <c:v>100</c:v>
                </c:pt>
                <c:pt idx="7919">
                  <c:v>100</c:v>
                </c:pt>
                <c:pt idx="7920">
                  <c:v>100</c:v>
                </c:pt>
                <c:pt idx="7921">
                  <c:v>100</c:v>
                </c:pt>
                <c:pt idx="7922">
                  <c:v>100</c:v>
                </c:pt>
                <c:pt idx="7923">
                  <c:v>100</c:v>
                </c:pt>
                <c:pt idx="7924">
                  <c:v>100</c:v>
                </c:pt>
                <c:pt idx="7925">
                  <c:v>100</c:v>
                </c:pt>
                <c:pt idx="7926">
                  <c:v>100</c:v>
                </c:pt>
                <c:pt idx="7927">
                  <c:v>100</c:v>
                </c:pt>
                <c:pt idx="7928">
                  <c:v>100</c:v>
                </c:pt>
                <c:pt idx="7929">
                  <c:v>100</c:v>
                </c:pt>
                <c:pt idx="7930">
                  <c:v>100</c:v>
                </c:pt>
                <c:pt idx="7931">
                  <c:v>100</c:v>
                </c:pt>
                <c:pt idx="7932">
                  <c:v>100</c:v>
                </c:pt>
                <c:pt idx="7933">
                  <c:v>100</c:v>
                </c:pt>
                <c:pt idx="7934">
                  <c:v>100</c:v>
                </c:pt>
                <c:pt idx="7935">
                  <c:v>100</c:v>
                </c:pt>
                <c:pt idx="7936">
                  <c:v>100</c:v>
                </c:pt>
                <c:pt idx="7937">
                  <c:v>100</c:v>
                </c:pt>
                <c:pt idx="7938">
                  <c:v>100</c:v>
                </c:pt>
                <c:pt idx="7939">
                  <c:v>100</c:v>
                </c:pt>
                <c:pt idx="7940">
                  <c:v>100</c:v>
                </c:pt>
                <c:pt idx="7941">
                  <c:v>100</c:v>
                </c:pt>
                <c:pt idx="7942">
                  <c:v>100</c:v>
                </c:pt>
                <c:pt idx="7943">
                  <c:v>100</c:v>
                </c:pt>
                <c:pt idx="7944">
                  <c:v>100</c:v>
                </c:pt>
                <c:pt idx="7945">
                  <c:v>100</c:v>
                </c:pt>
                <c:pt idx="7946">
                  <c:v>100</c:v>
                </c:pt>
                <c:pt idx="7947">
                  <c:v>100</c:v>
                </c:pt>
                <c:pt idx="7948">
                  <c:v>100</c:v>
                </c:pt>
                <c:pt idx="7949">
                  <c:v>100</c:v>
                </c:pt>
                <c:pt idx="7950">
                  <c:v>100</c:v>
                </c:pt>
                <c:pt idx="7951">
                  <c:v>100</c:v>
                </c:pt>
                <c:pt idx="7952">
                  <c:v>100</c:v>
                </c:pt>
                <c:pt idx="7953">
                  <c:v>100</c:v>
                </c:pt>
                <c:pt idx="7954">
                  <c:v>100</c:v>
                </c:pt>
                <c:pt idx="7955">
                  <c:v>100</c:v>
                </c:pt>
                <c:pt idx="7956">
                  <c:v>100</c:v>
                </c:pt>
                <c:pt idx="7957">
                  <c:v>100</c:v>
                </c:pt>
                <c:pt idx="7958">
                  <c:v>100</c:v>
                </c:pt>
                <c:pt idx="7959">
                  <c:v>100</c:v>
                </c:pt>
                <c:pt idx="7960">
                  <c:v>100</c:v>
                </c:pt>
                <c:pt idx="7961">
                  <c:v>100</c:v>
                </c:pt>
                <c:pt idx="7962">
                  <c:v>100</c:v>
                </c:pt>
                <c:pt idx="7963">
                  <c:v>100</c:v>
                </c:pt>
                <c:pt idx="7964">
                  <c:v>100</c:v>
                </c:pt>
                <c:pt idx="7965">
                  <c:v>100</c:v>
                </c:pt>
                <c:pt idx="7966">
                  <c:v>100</c:v>
                </c:pt>
                <c:pt idx="7967">
                  <c:v>100</c:v>
                </c:pt>
                <c:pt idx="7968">
                  <c:v>100</c:v>
                </c:pt>
                <c:pt idx="7969">
                  <c:v>100</c:v>
                </c:pt>
                <c:pt idx="7970">
                  <c:v>100</c:v>
                </c:pt>
                <c:pt idx="7971">
                  <c:v>100</c:v>
                </c:pt>
                <c:pt idx="7972">
                  <c:v>100</c:v>
                </c:pt>
                <c:pt idx="7973">
                  <c:v>100</c:v>
                </c:pt>
                <c:pt idx="7974">
                  <c:v>100</c:v>
                </c:pt>
                <c:pt idx="7975">
                  <c:v>100</c:v>
                </c:pt>
                <c:pt idx="7976">
                  <c:v>100</c:v>
                </c:pt>
                <c:pt idx="7977">
                  <c:v>100</c:v>
                </c:pt>
                <c:pt idx="7978">
                  <c:v>100</c:v>
                </c:pt>
                <c:pt idx="7979">
                  <c:v>100</c:v>
                </c:pt>
                <c:pt idx="7980">
                  <c:v>100</c:v>
                </c:pt>
                <c:pt idx="7981">
                  <c:v>100</c:v>
                </c:pt>
                <c:pt idx="7982">
                  <c:v>100</c:v>
                </c:pt>
                <c:pt idx="7983">
                  <c:v>100</c:v>
                </c:pt>
                <c:pt idx="7984">
                  <c:v>100</c:v>
                </c:pt>
                <c:pt idx="7985">
                  <c:v>100</c:v>
                </c:pt>
                <c:pt idx="7986">
                  <c:v>100</c:v>
                </c:pt>
                <c:pt idx="7987">
                  <c:v>100</c:v>
                </c:pt>
                <c:pt idx="7988">
                  <c:v>100</c:v>
                </c:pt>
                <c:pt idx="7989">
                  <c:v>100</c:v>
                </c:pt>
                <c:pt idx="7990">
                  <c:v>100</c:v>
                </c:pt>
                <c:pt idx="7991">
                  <c:v>100</c:v>
                </c:pt>
                <c:pt idx="7992">
                  <c:v>100</c:v>
                </c:pt>
                <c:pt idx="7993">
                  <c:v>100</c:v>
                </c:pt>
                <c:pt idx="7994">
                  <c:v>100</c:v>
                </c:pt>
                <c:pt idx="7995">
                  <c:v>100</c:v>
                </c:pt>
                <c:pt idx="7996">
                  <c:v>100</c:v>
                </c:pt>
                <c:pt idx="7997">
                  <c:v>100</c:v>
                </c:pt>
                <c:pt idx="7998">
                  <c:v>100</c:v>
                </c:pt>
                <c:pt idx="7999">
                  <c:v>100</c:v>
                </c:pt>
                <c:pt idx="8000">
                  <c:v>100</c:v>
                </c:pt>
                <c:pt idx="8001">
                  <c:v>100</c:v>
                </c:pt>
                <c:pt idx="8002">
                  <c:v>100</c:v>
                </c:pt>
                <c:pt idx="8003">
                  <c:v>100</c:v>
                </c:pt>
                <c:pt idx="8004">
                  <c:v>100</c:v>
                </c:pt>
                <c:pt idx="8005">
                  <c:v>100</c:v>
                </c:pt>
                <c:pt idx="8006">
                  <c:v>100</c:v>
                </c:pt>
                <c:pt idx="8007">
                  <c:v>100</c:v>
                </c:pt>
                <c:pt idx="8008">
                  <c:v>100</c:v>
                </c:pt>
                <c:pt idx="8009">
                  <c:v>100</c:v>
                </c:pt>
                <c:pt idx="8010">
                  <c:v>100</c:v>
                </c:pt>
                <c:pt idx="8011">
                  <c:v>100</c:v>
                </c:pt>
                <c:pt idx="8012">
                  <c:v>100</c:v>
                </c:pt>
                <c:pt idx="8013">
                  <c:v>100</c:v>
                </c:pt>
                <c:pt idx="8014">
                  <c:v>100</c:v>
                </c:pt>
                <c:pt idx="8015">
                  <c:v>100</c:v>
                </c:pt>
                <c:pt idx="8016">
                  <c:v>100</c:v>
                </c:pt>
                <c:pt idx="8017">
                  <c:v>100</c:v>
                </c:pt>
                <c:pt idx="8018">
                  <c:v>100</c:v>
                </c:pt>
                <c:pt idx="8019">
                  <c:v>100</c:v>
                </c:pt>
                <c:pt idx="8020">
                  <c:v>100</c:v>
                </c:pt>
                <c:pt idx="8021">
                  <c:v>100</c:v>
                </c:pt>
                <c:pt idx="8022">
                  <c:v>100</c:v>
                </c:pt>
                <c:pt idx="8023">
                  <c:v>100</c:v>
                </c:pt>
                <c:pt idx="8024">
                  <c:v>100</c:v>
                </c:pt>
                <c:pt idx="8025">
                  <c:v>100</c:v>
                </c:pt>
                <c:pt idx="8026">
                  <c:v>100</c:v>
                </c:pt>
                <c:pt idx="8027">
                  <c:v>100</c:v>
                </c:pt>
                <c:pt idx="8028">
                  <c:v>100</c:v>
                </c:pt>
                <c:pt idx="8029">
                  <c:v>100</c:v>
                </c:pt>
                <c:pt idx="8030">
                  <c:v>100</c:v>
                </c:pt>
                <c:pt idx="8031">
                  <c:v>100</c:v>
                </c:pt>
                <c:pt idx="8032">
                  <c:v>100</c:v>
                </c:pt>
                <c:pt idx="8033">
                  <c:v>100</c:v>
                </c:pt>
                <c:pt idx="8034">
                  <c:v>100</c:v>
                </c:pt>
                <c:pt idx="8035">
                  <c:v>100</c:v>
                </c:pt>
                <c:pt idx="8036">
                  <c:v>100</c:v>
                </c:pt>
                <c:pt idx="8037">
                  <c:v>100</c:v>
                </c:pt>
                <c:pt idx="8038">
                  <c:v>100</c:v>
                </c:pt>
                <c:pt idx="8039">
                  <c:v>100</c:v>
                </c:pt>
                <c:pt idx="8040">
                  <c:v>100</c:v>
                </c:pt>
                <c:pt idx="8041">
                  <c:v>100</c:v>
                </c:pt>
                <c:pt idx="8042">
                  <c:v>100</c:v>
                </c:pt>
                <c:pt idx="8043">
                  <c:v>100</c:v>
                </c:pt>
                <c:pt idx="8044">
                  <c:v>100</c:v>
                </c:pt>
                <c:pt idx="8045">
                  <c:v>100</c:v>
                </c:pt>
                <c:pt idx="8046">
                  <c:v>100</c:v>
                </c:pt>
                <c:pt idx="8047">
                  <c:v>100</c:v>
                </c:pt>
                <c:pt idx="8048">
                  <c:v>100</c:v>
                </c:pt>
                <c:pt idx="8049">
                  <c:v>100</c:v>
                </c:pt>
                <c:pt idx="8050">
                  <c:v>100</c:v>
                </c:pt>
                <c:pt idx="8051">
                  <c:v>100</c:v>
                </c:pt>
                <c:pt idx="8052">
                  <c:v>100</c:v>
                </c:pt>
                <c:pt idx="8053">
                  <c:v>100</c:v>
                </c:pt>
                <c:pt idx="8054">
                  <c:v>100</c:v>
                </c:pt>
                <c:pt idx="8055">
                  <c:v>100</c:v>
                </c:pt>
                <c:pt idx="8056">
                  <c:v>100</c:v>
                </c:pt>
                <c:pt idx="8057">
                  <c:v>100</c:v>
                </c:pt>
                <c:pt idx="8058">
                  <c:v>100</c:v>
                </c:pt>
                <c:pt idx="8059">
                  <c:v>100</c:v>
                </c:pt>
                <c:pt idx="8060">
                  <c:v>100</c:v>
                </c:pt>
                <c:pt idx="8061">
                  <c:v>100</c:v>
                </c:pt>
                <c:pt idx="8062">
                  <c:v>100</c:v>
                </c:pt>
                <c:pt idx="8063">
                  <c:v>100</c:v>
                </c:pt>
                <c:pt idx="8064">
                  <c:v>100</c:v>
                </c:pt>
                <c:pt idx="8065">
                  <c:v>100</c:v>
                </c:pt>
                <c:pt idx="8066">
                  <c:v>100</c:v>
                </c:pt>
                <c:pt idx="8067">
                  <c:v>100</c:v>
                </c:pt>
                <c:pt idx="8068">
                  <c:v>100</c:v>
                </c:pt>
                <c:pt idx="8069">
                  <c:v>100</c:v>
                </c:pt>
                <c:pt idx="8070">
                  <c:v>100</c:v>
                </c:pt>
                <c:pt idx="8071">
                  <c:v>100</c:v>
                </c:pt>
                <c:pt idx="8072">
                  <c:v>100</c:v>
                </c:pt>
                <c:pt idx="8073">
                  <c:v>100</c:v>
                </c:pt>
                <c:pt idx="8074">
                  <c:v>100</c:v>
                </c:pt>
                <c:pt idx="8075">
                  <c:v>100</c:v>
                </c:pt>
                <c:pt idx="8076">
                  <c:v>100</c:v>
                </c:pt>
                <c:pt idx="8077">
                  <c:v>100</c:v>
                </c:pt>
                <c:pt idx="8078">
                  <c:v>100</c:v>
                </c:pt>
                <c:pt idx="8079">
                  <c:v>100</c:v>
                </c:pt>
                <c:pt idx="8080">
                  <c:v>100</c:v>
                </c:pt>
                <c:pt idx="8081">
                  <c:v>100</c:v>
                </c:pt>
                <c:pt idx="8082">
                  <c:v>100</c:v>
                </c:pt>
                <c:pt idx="8083">
                  <c:v>100</c:v>
                </c:pt>
                <c:pt idx="8084">
                  <c:v>100</c:v>
                </c:pt>
                <c:pt idx="8085">
                  <c:v>100</c:v>
                </c:pt>
                <c:pt idx="8086">
                  <c:v>100</c:v>
                </c:pt>
                <c:pt idx="8087">
                  <c:v>100</c:v>
                </c:pt>
                <c:pt idx="8088">
                  <c:v>100</c:v>
                </c:pt>
                <c:pt idx="8089">
                  <c:v>100</c:v>
                </c:pt>
                <c:pt idx="8090">
                  <c:v>100</c:v>
                </c:pt>
                <c:pt idx="8091">
                  <c:v>100</c:v>
                </c:pt>
                <c:pt idx="8092">
                  <c:v>100</c:v>
                </c:pt>
                <c:pt idx="8093">
                  <c:v>100</c:v>
                </c:pt>
                <c:pt idx="8094">
                  <c:v>100</c:v>
                </c:pt>
                <c:pt idx="8095">
                  <c:v>100</c:v>
                </c:pt>
                <c:pt idx="8096">
                  <c:v>100</c:v>
                </c:pt>
                <c:pt idx="8097">
                  <c:v>100</c:v>
                </c:pt>
                <c:pt idx="8098">
                  <c:v>100</c:v>
                </c:pt>
                <c:pt idx="8099">
                  <c:v>100</c:v>
                </c:pt>
                <c:pt idx="8100">
                  <c:v>100</c:v>
                </c:pt>
                <c:pt idx="8101">
                  <c:v>100</c:v>
                </c:pt>
                <c:pt idx="8102">
                  <c:v>100</c:v>
                </c:pt>
                <c:pt idx="8103">
                  <c:v>100</c:v>
                </c:pt>
                <c:pt idx="8104">
                  <c:v>100</c:v>
                </c:pt>
                <c:pt idx="8105">
                  <c:v>100</c:v>
                </c:pt>
                <c:pt idx="8106">
                  <c:v>100</c:v>
                </c:pt>
                <c:pt idx="8107">
                  <c:v>100</c:v>
                </c:pt>
                <c:pt idx="8108">
                  <c:v>100</c:v>
                </c:pt>
                <c:pt idx="8109">
                  <c:v>100</c:v>
                </c:pt>
                <c:pt idx="8110">
                  <c:v>100</c:v>
                </c:pt>
                <c:pt idx="8111">
                  <c:v>100</c:v>
                </c:pt>
                <c:pt idx="8112">
                  <c:v>100</c:v>
                </c:pt>
                <c:pt idx="8113">
                  <c:v>100</c:v>
                </c:pt>
                <c:pt idx="8114">
                  <c:v>100</c:v>
                </c:pt>
                <c:pt idx="8115">
                  <c:v>100</c:v>
                </c:pt>
                <c:pt idx="8116">
                  <c:v>100</c:v>
                </c:pt>
                <c:pt idx="8117">
                  <c:v>100</c:v>
                </c:pt>
                <c:pt idx="8118">
                  <c:v>100</c:v>
                </c:pt>
                <c:pt idx="8119">
                  <c:v>100</c:v>
                </c:pt>
                <c:pt idx="8120">
                  <c:v>100</c:v>
                </c:pt>
                <c:pt idx="8121">
                  <c:v>100</c:v>
                </c:pt>
                <c:pt idx="8122">
                  <c:v>100</c:v>
                </c:pt>
                <c:pt idx="8123">
                  <c:v>100</c:v>
                </c:pt>
                <c:pt idx="8124">
                  <c:v>100</c:v>
                </c:pt>
                <c:pt idx="8125">
                  <c:v>100</c:v>
                </c:pt>
                <c:pt idx="8126">
                  <c:v>100</c:v>
                </c:pt>
                <c:pt idx="8127">
                  <c:v>100</c:v>
                </c:pt>
                <c:pt idx="8128">
                  <c:v>100</c:v>
                </c:pt>
                <c:pt idx="8129">
                  <c:v>100</c:v>
                </c:pt>
                <c:pt idx="8130">
                  <c:v>100</c:v>
                </c:pt>
                <c:pt idx="8131">
                  <c:v>100</c:v>
                </c:pt>
                <c:pt idx="8132">
                  <c:v>100</c:v>
                </c:pt>
                <c:pt idx="8133">
                  <c:v>100</c:v>
                </c:pt>
                <c:pt idx="8134">
                  <c:v>100</c:v>
                </c:pt>
                <c:pt idx="8135">
                  <c:v>100</c:v>
                </c:pt>
                <c:pt idx="8136">
                  <c:v>100</c:v>
                </c:pt>
                <c:pt idx="8137">
                  <c:v>100</c:v>
                </c:pt>
                <c:pt idx="8138">
                  <c:v>100</c:v>
                </c:pt>
                <c:pt idx="8139">
                  <c:v>100</c:v>
                </c:pt>
                <c:pt idx="8140">
                  <c:v>100</c:v>
                </c:pt>
                <c:pt idx="8141">
                  <c:v>100</c:v>
                </c:pt>
                <c:pt idx="8142">
                  <c:v>100</c:v>
                </c:pt>
                <c:pt idx="8143">
                  <c:v>100</c:v>
                </c:pt>
                <c:pt idx="8144">
                  <c:v>100</c:v>
                </c:pt>
                <c:pt idx="8145">
                  <c:v>100</c:v>
                </c:pt>
                <c:pt idx="8146">
                  <c:v>100</c:v>
                </c:pt>
                <c:pt idx="8147">
                  <c:v>100</c:v>
                </c:pt>
                <c:pt idx="8148">
                  <c:v>100</c:v>
                </c:pt>
                <c:pt idx="8149">
                  <c:v>100</c:v>
                </c:pt>
                <c:pt idx="8150">
                  <c:v>100</c:v>
                </c:pt>
                <c:pt idx="8151">
                  <c:v>100</c:v>
                </c:pt>
                <c:pt idx="8152">
                  <c:v>100</c:v>
                </c:pt>
                <c:pt idx="8153">
                  <c:v>100</c:v>
                </c:pt>
                <c:pt idx="8154">
                  <c:v>100</c:v>
                </c:pt>
                <c:pt idx="8155">
                  <c:v>100</c:v>
                </c:pt>
                <c:pt idx="8156">
                  <c:v>100</c:v>
                </c:pt>
                <c:pt idx="8157">
                  <c:v>100</c:v>
                </c:pt>
                <c:pt idx="8158">
                  <c:v>100</c:v>
                </c:pt>
                <c:pt idx="8159">
                  <c:v>100</c:v>
                </c:pt>
                <c:pt idx="8160">
                  <c:v>100</c:v>
                </c:pt>
                <c:pt idx="8161">
                  <c:v>100</c:v>
                </c:pt>
                <c:pt idx="8162">
                  <c:v>100</c:v>
                </c:pt>
                <c:pt idx="8163">
                  <c:v>100</c:v>
                </c:pt>
                <c:pt idx="8164">
                  <c:v>100</c:v>
                </c:pt>
                <c:pt idx="8165">
                  <c:v>100</c:v>
                </c:pt>
                <c:pt idx="8166">
                  <c:v>100</c:v>
                </c:pt>
                <c:pt idx="8167">
                  <c:v>100</c:v>
                </c:pt>
                <c:pt idx="8168">
                  <c:v>100</c:v>
                </c:pt>
                <c:pt idx="8169">
                  <c:v>100</c:v>
                </c:pt>
                <c:pt idx="8170">
                  <c:v>100</c:v>
                </c:pt>
                <c:pt idx="8171">
                  <c:v>100</c:v>
                </c:pt>
                <c:pt idx="8172">
                  <c:v>100</c:v>
                </c:pt>
                <c:pt idx="8173">
                  <c:v>100</c:v>
                </c:pt>
                <c:pt idx="8174">
                  <c:v>100</c:v>
                </c:pt>
                <c:pt idx="8175">
                  <c:v>100</c:v>
                </c:pt>
                <c:pt idx="8176">
                  <c:v>100</c:v>
                </c:pt>
                <c:pt idx="8177">
                  <c:v>100</c:v>
                </c:pt>
                <c:pt idx="8178">
                  <c:v>100</c:v>
                </c:pt>
                <c:pt idx="8179">
                  <c:v>100</c:v>
                </c:pt>
                <c:pt idx="8180">
                  <c:v>100</c:v>
                </c:pt>
                <c:pt idx="8181">
                  <c:v>100</c:v>
                </c:pt>
                <c:pt idx="8182">
                  <c:v>100</c:v>
                </c:pt>
                <c:pt idx="8183">
                  <c:v>100</c:v>
                </c:pt>
                <c:pt idx="8184">
                  <c:v>100</c:v>
                </c:pt>
                <c:pt idx="8185">
                  <c:v>100</c:v>
                </c:pt>
                <c:pt idx="8186">
                  <c:v>100</c:v>
                </c:pt>
                <c:pt idx="8187">
                  <c:v>100</c:v>
                </c:pt>
                <c:pt idx="8188">
                  <c:v>100</c:v>
                </c:pt>
                <c:pt idx="8189">
                  <c:v>100</c:v>
                </c:pt>
                <c:pt idx="8190">
                  <c:v>100</c:v>
                </c:pt>
                <c:pt idx="8191">
                  <c:v>100</c:v>
                </c:pt>
                <c:pt idx="8192">
                  <c:v>100</c:v>
                </c:pt>
                <c:pt idx="8193">
                  <c:v>100</c:v>
                </c:pt>
                <c:pt idx="8194">
                  <c:v>100</c:v>
                </c:pt>
                <c:pt idx="8195">
                  <c:v>100</c:v>
                </c:pt>
                <c:pt idx="8196">
                  <c:v>100</c:v>
                </c:pt>
                <c:pt idx="8197">
                  <c:v>100</c:v>
                </c:pt>
                <c:pt idx="8198">
                  <c:v>100</c:v>
                </c:pt>
                <c:pt idx="8199">
                  <c:v>100</c:v>
                </c:pt>
                <c:pt idx="8200">
                  <c:v>100</c:v>
                </c:pt>
                <c:pt idx="8201">
                  <c:v>100</c:v>
                </c:pt>
                <c:pt idx="8202">
                  <c:v>100</c:v>
                </c:pt>
                <c:pt idx="8203">
                  <c:v>100</c:v>
                </c:pt>
                <c:pt idx="8204">
                  <c:v>100</c:v>
                </c:pt>
                <c:pt idx="8205">
                  <c:v>100</c:v>
                </c:pt>
                <c:pt idx="8206">
                  <c:v>100</c:v>
                </c:pt>
                <c:pt idx="8207">
                  <c:v>100</c:v>
                </c:pt>
                <c:pt idx="8208">
                  <c:v>100</c:v>
                </c:pt>
                <c:pt idx="8209">
                  <c:v>100</c:v>
                </c:pt>
                <c:pt idx="8210">
                  <c:v>100</c:v>
                </c:pt>
                <c:pt idx="8211">
                  <c:v>100</c:v>
                </c:pt>
                <c:pt idx="8212">
                  <c:v>100</c:v>
                </c:pt>
                <c:pt idx="8213">
                  <c:v>100</c:v>
                </c:pt>
                <c:pt idx="8214">
                  <c:v>100</c:v>
                </c:pt>
                <c:pt idx="8215">
                  <c:v>100</c:v>
                </c:pt>
                <c:pt idx="8216">
                  <c:v>100</c:v>
                </c:pt>
                <c:pt idx="8217">
                  <c:v>100</c:v>
                </c:pt>
                <c:pt idx="8218">
                  <c:v>100</c:v>
                </c:pt>
                <c:pt idx="8219">
                  <c:v>100</c:v>
                </c:pt>
                <c:pt idx="8220">
                  <c:v>100</c:v>
                </c:pt>
                <c:pt idx="8221">
                  <c:v>100</c:v>
                </c:pt>
                <c:pt idx="8222">
                  <c:v>100</c:v>
                </c:pt>
                <c:pt idx="8223">
                  <c:v>100</c:v>
                </c:pt>
                <c:pt idx="8224">
                  <c:v>100</c:v>
                </c:pt>
                <c:pt idx="8225">
                  <c:v>100</c:v>
                </c:pt>
                <c:pt idx="8226">
                  <c:v>100</c:v>
                </c:pt>
                <c:pt idx="8227">
                  <c:v>100</c:v>
                </c:pt>
                <c:pt idx="8228">
                  <c:v>100</c:v>
                </c:pt>
                <c:pt idx="8229">
                  <c:v>100</c:v>
                </c:pt>
                <c:pt idx="8230">
                  <c:v>100</c:v>
                </c:pt>
                <c:pt idx="8231">
                  <c:v>100</c:v>
                </c:pt>
                <c:pt idx="8232">
                  <c:v>100</c:v>
                </c:pt>
                <c:pt idx="8233">
                  <c:v>100</c:v>
                </c:pt>
                <c:pt idx="8234">
                  <c:v>100</c:v>
                </c:pt>
                <c:pt idx="8235">
                  <c:v>100</c:v>
                </c:pt>
                <c:pt idx="8236">
                  <c:v>100</c:v>
                </c:pt>
                <c:pt idx="8237">
                  <c:v>100</c:v>
                </c:pt>
                <c:pt idx="8238">
                  <c:v>100</c:v>
                </c:pt>
                <c:pt idx="8239">
                  <c:v>100</c:v>
                </c:pt>
                <c:pt idx="8240">
                  <c:v>100</c:v>
                </c:pt>
                <c:pt idx="8241">
                  <c:v>100</c:v>
                </c:pt>
                <c:pt idx="8242">
                  <c:v>100</c:v>
                </c:pt>
                <c:pt idx="8243">
                  <c:v>100</c:v>
                </c:pt>
                <c:pt idx="8244">
                  <c:v>100</c:v>
                </c:pt>
                <c:pt idx="8245">
                  <c:v>100</c:v>
                </c:pt>
                <c:pt idx="8246">
                  <c:v>100</c:v>
                </c:pt>
                <c:pt idx="8247">
                  <c:v>100</c:v>
                </c:pt>
                <c:pt idx="8248">
                  <c:v>100</c:v>
                </c:pt>
                <c:pt idx="8249">
                  <c:v>100</c:v>
                </c:pt>
                <c:pt idx="8250">
                  <c:v>100</c:v>
                </c:pt>
                <c:pt idx="8251">
                  <c:v>100</c:v>
                </c:pt>
                <c:pt idx="8252">
                  <c:v>100</c:v>
                </c:pt>
                <c:pt idx="8253">
                  <c:v>100</c:v>
                </c:pt>
                <c:pt idx="8254">
                  <c:v>100</c:v>
                </c:pt>
                <c:pt idx="8255">
                  <c:v>100</c:v>
                </c:pt>
                <c:pt idx="8256">
                  <c:v>100</c:v>
                </c:pt>
                <c:pt idx="8257">
                  <c:v>100</c:v>
                </c:pt>
                <c:pt idx="8258">
                  <c:v>100</c:v>
                </c:pt>
                <c:pt idx="8259">
                  <c:v>100</c:v>
                </c:pt>
                <c:pt idx="8260">
                  <c:v>100</c:v>
                </c:pt>
                <c:pt idx="8261">
                  <c:v>100</c:v>
                </c:pt>
                <c:pt idx="8262">
                  <c:v>100</c:v>
                </c:pt>
                <c:pt idx="8263">
                  <c:v>100</c:v>
                </c:pt>
                <c:pt idx="8264">
                  <c:v>100</c:v>
                </c:pt>
                <c:pt idx="8265">
                  <c:v>100</c:v>
                </c:pt>
                <c:pt idx="8266">
                  <c:v>100</c:v>
                </c:pt>
                <c:pt idx="8267">
                  <c:v>100</c:v>
                </c:pt>
                <c:pt idx="8268">
                  <c:v>100</c:v>
                </c:pt>
                <c:pt idx="8269">
                  <c:v>100</c:v>
                </c:pt>
                <c:pt idx="8270">
                  <c:v>100</c:v>
                </c:pt>
                <c:pt idx="8271">
                  <c:v>100</c:v>
                </c:pt>
                <c:pt idx="8272">
                  <c:v>100</c:v>
                </c:pt>
                <c:pt idx="8273">
                  <c:v>100</c:v>
                </c:pt>
                <c:pt idx="8274">
                  <c:v>100</c:v>
                </c:pt>
                <c:pt idx="8275">
                  <c:v>100</c:v>
                </c:pt>
                <c:pt idx="8276">
                  <c:v>100</c:v>
                </c:pt>
                <c:pt idx="8277">
                  <c:v>100</c:v>
                </c:pt>
                <c:pt idx="8278">
                  <c:v>100</c:v>
                </c:pt>
                <c:pt idx="8279">
                  <c:v>100</c:v>
                </c:pt>
                <c:pt idx="8280">
                  <c:v>100</c:v>
                </c:pt>
                <c:pt idx="8281">
                  <c:v>100</c:v>
                </c:pt>
                <c:pt idx="8282">
                  <c:v>100</c:v>
                </c:pt>
                <c:pt idx="8283">
                  <c:v>100</c:v>
                </c:pt>
                <c:pt idx="8284">
                  <c:v>100</c:v>
                </c:pt>
                <c:pt idx="8285">
                  <c:v>100</c:v>
                </c:pt>
                <c:pt idx="8286">
                  <c:v>100</c:v>
                </c:pt>
                <c:pt idx="8287">
                  <c:v>100</c:v>
                </c:pt>
                <c:pt idx="8288">
                  <c:v>100</c:v>
                </c:pt>
                <c:pt idx="8289">
                  <c:v>100</c:v>
                </c:pt>
                <c:pt idx="8290">
                  <c:v>100</c:v>
                </c:pt>
                <c:pt idx="8291">
                  <c:v>100</c:v>
                </c:pt>
                <c:pt idx="8292">
                  <c:v>100</c:v>
                </c:pt>
                <c:pt idx="8293">
                  <c:v>100</c:v>
                </c:pt>
                <c:pt idx="8294">
                  <c:v>100</c:v>
                </c:pt>
                <c:pt idx="8295">
                  <c:v>100</c:v>
                </c:pt>
                <c:pt idx="8296">
                  <c:v>100</c:v>
                </c:pt>
                <c:pt idx="8297">
                  <c:v>100</c:v>
                </c:pt>
                <c:pt idx="8298">
                  <c:v>100</c:v>
                </c:pt>
                <c:pt idx="8299">
                  <c:v>100</c:v>
                </c:pt>
                <c:pt idx="8300">
                  <c:v>100</c:v>
                </c:pt>
                <c:pt idx="8301">
                  <c:v>100</c:v>
                </c:pt>
                <c:pt idx="8302">
                  <c:v>100</c:v>
                </c:pt>
                <c:pt idx="8303">
                  <c:v>100</c:v>
                </c:pt>
                <c:pt idx="8304">
                  <c:v>100</c:v>
                </c:pt>
                <c:pt idx="8305">
                  <c:v>100</c:v>
                </c:pt>
                <c:pt idx="8306">
                  <c:v>100</c:v>
                </c:pt>
                <c:pt idx="8307">
                  <c:v>100</c:v>
                </c:pt>
                <c:pt idx="8308">
                  <c:v>100</c:v>
                </c:pt>
                <c:pt idx="8309">
                  <c:v>100</c:v>
                </c:pt>
                <c:pt idx="8310">
                  <c:v>100</c:v>
                </c:pt>
                <c:pt idx="8311">
                  <c:v>100</c:v>
                </c:pt>
                <c:pt idx="8312">
                  <c:v>100</c:v>
                </c:pt>
                <c:pt idx="8313">
                  <c:v>100</c:v>
                </c:pt>
                <c:pt idx="8314">
                  <c:v>100</c:v>
                </c:pt>
                <c:pt idx="8315">
                  <c:v>100</c:v>
                </c:pt>
                <c:pt idx="8316">
                  <c:v>100</c:v>
                </c:pt>
                <c:pt idx="8317">
                  <c:v>100</c:v>
                </c:pt>
                <c:pt idx="8318">
                  <c:v>100</c:v>
                </c:pt>
                <c:pt idx="8319">
                  <c:v>100</c:v>
                </c:pt>
                <c:pt idx="8320">
                  <c:v>100</c:v>
                </c:pt>
                <c:pt idx="8321">
                  <c:v>100</c:v>
                </c:pt>
                <c:pt idx="8322">
                  <c:v>100</c:v>
                </c:pt>
                <c:pt idx="8323">
                  <c:v>100</c:v>
                </c:pt>
                <c:pt idx="8324">
                  <c:v>100</c:v>
                </c:pt>
                <c:pt idx="8325">
                  <c:v>100</c:v>
                </c:pt>
                <c:pt idx="8326">
                  <c:v>100</c:v>
                </c:pt>
                <c:pt idx="8327">
                  <c:v>100</c:v>
                </c:pt>
                <c:pt idx="8328">
                  <c:v>100</c:v>
                </c:pt>
                <c:pt idx="8329">
                  <c:v>100</c:v>
                </c:pt>
                <c:pt idx="8330">
                  <c:v>100</c:v>
                </c:pt>
                <c:pt idx="8331">
                  <c:v>100</c:v>
                </c:pt>
                <c:pt idx="8332">
                  <c:v>100</c:v>
                </c:pt>
                <c:pt idx="8333">
                  <c:v>100</c:v>
                </c:pt>
                <c:pt idx="8334">
                  <c:v>100</c:v>
                </c:pt>
                <c:pt idx="8335">
                  <c:v>100</c:v>
                </c:pt>
                <c:pt idx="8336">
                  <c:v>100</c:v>
                </c:pt>
                <c:pt idx="8337">
                  <c:v>100</c:v>
                </c:pt>
                <c:pt idx="8338">
                  <c:v>100</c:v>
                </c:pt>
                <c:pt idx="8339">
                  <c:v>100</c:v>
                </c:pt>
                <c:pt idx="8340">
                  <c:v>100</c:v>
                </c:pt>
                <c:pt idx="8341">
                  <c:v>100</c:v>
                </c:pt>
                <c:pt idx="8342">
                  <c:v>100</c:v>
                </c:pt>
                <c:pt idx="8343">
                  <c:v>100</c:v>
                </c:pt>
                <c:pt idx="8344">
                  <c:v>100</c:v>
                </c:pt>
                <c:pt idx="8345">
                  <c:v>100</c:v>
                </c:pt>
                <c:pt idx="8346">
                  <c:v>100</c:v>
                </c:pt>
                <c:pt idx="8347">
                  <c:v>100</c:v>
                </c:pt>
                <c:pt idx="8348">
                  <c:v>100</c:v>
                </c:pt>
                <c:pt idx="8349">
                  <c:v>100</c:v>
                </c:pt>
                <c:pt idx="8350">
                  <c:v>100</c:v>
                </c:pt>
                <c:pt idx="8351">
                  <c:v>100</c:v>
                </c:pt>
                <c:pt idx="8352">
                  <c:v>100</c:v>
                </c:pt>
                <c:pt idx="8353">
                  <c:v>100</c:v>
                </c:pt>
                <c:pt idx="8354">
                  <c:v>100</c:v>
                </c:pt>
                <c:pt idx="8355">
                  <c:v>100</c:v>
                </c:pt>
                <c:pt idx="8356">
                  <c:v>100</c:v>
                </c:pt>
                <c:pt idx="8357">
                  <c:v>100</c:v>
                </c:pt>
                <c:pt idx="8358">
                  <c:v>100</c:v>
                </c:pt>
                <c:pt idx="8359">
                  <c:v>100</c:v>
                </c:pt>
                <c:pt idx="8360">
                  <c:v>100</c:v>
                </c:pt>
                <c:pt idx="8361">
                  <c:v>100</c:v>
                </c:pt>
                <c:pt idx="8362">
                  <c:v>100</c:v>
                </c:pt>
                <c:pt idx="8363">
                  <c:v>100</c:v>
                </c:pt>
                <c:pt idx="8364">
                  <c:v>100</c:v>
                </c:pt>
                <c:pt idx="8365">
                  <c:v>100</c:v>
                </c:pt>
                <c:pt idx="8366">
                  <c:v>100</c:v>
                </c:pt>
                <c:pt idx="8367">
                  <c:v>100</c:v>
                </c:pt>
                <c:pt idx="8368">
                  <c:v>100</c:v>
                </c:pt>
                <c:pt idx="8369">
                  <c:v>100</c:v>
                </c:pt>
                <c:pt idx="8370">
                  <c:v>100</c:v>
                </c:pt>
                <c:pt idx="8371">
                  <c:v>100</c:v>
                </c:pt>
                <c:pt idx="8372">
                  <c:v>100</c:v>
                </c:pt>
                <c:pt idx="8373">
                  <c:v>100</c:v>
                </c:pt>
                <c:pt idx="8374">
                  <c:v>100</c:v>
                </c:pt>
                <c:pt idx="8375">
                  <c:v>100</c:v>
                </c:pt>
                <c:pt idx="8376">
                  <c:v>100</c:v>
                </c:pt>
                <c:pt idx="8377">
                  <c:v>100</c:v>
                </c:pt>
                <c:pt idx="8378">
                  <c:v>100</c:v>
                </c:pt>
                <c:pt idx="8379">
                  <c:v>100</c:v>
                </c:pt>
                <c:pt idx="8380">
                  <c:v>100</c:v>
                </c:pt>
                <c:pt idx="8381">
                  <c:v>100</c:v>
                </c:pt>
                <c:pt idx="8382">
                  <c:v>100</c:v>
                </c:pt>
                <c:pt idx="8383">
                  <c:v>100</c:v>
                </c:pt>
                <c:pt idx="8384">
                  <c:v>100</c:v>
                </c:pt>
                <c:pt idx="8385">
                  <c:v>100</c:v>
                </c:pt>
                <c:pt idx="8386">
                  <c:v>100</c:v>
                </c:pt>
                <c:pt idx="8387">
                  <c:v>100</c:v>
                </c:pt>
                <c:pt idx="8388">
                  <c:v>100</c:v>
                </c:pt>
                <c:pt idx="8389">
                  <c:v>100</c:v>
                </c:pt>
                <c:pt idx="8390">
                  <c:v>100</c:v>
                </c:pt>
                <c:pt idx="8391">
                  <c:v>100</c:v>
                </c:pt>
                <c:pt idx="8392">
                  <c:v>100</c:v>
                </c:pt>
                <c:pt idx="8393">
                  <c:v>100</c:v>
                </c:pt>
                <c:pt idx="8394">
                  <c:v>100</c:v>
                </c:pt>
                <c:pt idx="8395">
                  <c:v>100</c:v>
                </c:pt>
                <c:pt idx="8396">
                  <c:v>100</c:v>
                </c:pt>
                <c:pt idx="8397">
                  <c:v>100</c:v>
                </c:pt>
                <c:pt idx="8398">
                  <c:v>100</c:v>
                </c:pt>
                <c:pt idx="8399">
                  <c:v>100</c:v>
                </c:pt>
                <c:pt idx="8400">
                  <c:v>100</c:v>
                </c:pt>
                <c:pt idx="8401">
                  <c:v>100</c:v>
                </c:pt>
                <c:pt idx="8402">
                  <c:v>100</c:v>
                </c:pt>
                <c:pt idx="8403">
                  <c:v>100</c:v>
                </c:pt>
                <c:pt idx="8404">
                  <c:v>100</c:v>
                </c:pt>
                <c:pt idx="8405">
                  <c:v>100</c:v>
                </c:pt>
                <c:pt idx="8406">
                  <c:v>100</c:v>
                </c:pt>
                <c:pt idx="8407">
                  <c:v>100</c:v>
                </c:pt>
                <c:pt idx="8408">
                  <c:v>100</c:v>
                </c:pt>
                <c:pt idx="8409">
                  <c:v>100</c:v>
                </c:pt>
                <c:pt idx="8410">
                  <c:v>100</c:v>
                </c:pt>
                <c:pt idx="8411">
                  <c:v>100</c:v>
                </c:pt>
                <c:pt idx="8412">
                  <c:v>100</c:v>
                </c:pt>
                <c:pt idx="8413">
                  <c:v>100</c:v>
                </c:pt>
                <c:pt idx="8414">
                  <c:v>100</c:v>
                </c:pt>
                <c:pt idx="8415">
                  <c:v>100</c:v>
                </c:pt>
                <c:pt idx="8416">
                  <c:v>100</c:v>
                </c:pt>
                <c:pt idx="8417">
                  <c:v>100</c:v>
                </c:pt>
                <c:pt idx="8418">
                  <c:v>100</c:v>
                </c:pt>
                <c:pt idx="8419">
                  <c:v>100</c:v>
                </c:pt>
                <c:pt idx="8420">
                  <c:v>100</c:v>
                </c:pt>
                <c:pt idx="8421">
                  <c:v>100</c:v>
                </c:pt>
                <c:pt idx="8422">
                  <c:v>100</c:v>
                </c:pt>
                <c:pt idx="8423">
                  <c:v>100</c:v>
                </c:pt>
                <c:pt idx="8424">
                  <c:v>100</c:v>
                </c:pt>
                <c:pt idx="8425">
                  <c:v>100</c:v>
                </c:pt>
                <c:pt idx="8426">
                  <c:v>100</c:v>
                </c:pt>
                <c:pt idx="8427">
                  <c:v>100</c:v>
                </c:pt>
                <c:pt idx="8428">
                  <c:v>100</c:v>
                </c:pt>
                <c:pt idx="8429">
                  <c:v>100</c:v>
                </c:pt>
                <c:pt idx="8430">
                  <c:v>100</c:v>
                </c:pt>
                <c:pt idx="8431">
                  <c:v>100</c:v>
                </c:pt>
                <c:pt idx="8432">
                  <c:v>100</c:v>
                </c:pt>
                <c:pt idx="8433">
                  <c:v>100</c:v>
                </c:pt>
                <c:pt idx="8434">
                  <c:v>100</c:v>
                </c:pt>
                <c:pt idx="8435">
                  <c:v>100</c:v>
                </c:pt>
                <c:pt idx="8436">
                  <c:v>100</c:v>
                </c:pt>
                <c:pt idx="8437">
                  <c:v>100</c:v>
                </c:pt>
                <c:pt idx="8438">
                  <c:v>100</c:v>
                </c:pt>
                <c:pt idx="8439">
                  <c:v>100</c:v>
                </c:pt>
                <c:pt idx="8440">
                  <c:v>100</c:v>
                </c:pt>
                <c:pt idx="8441">
                  <c:v>100</c:v>
                </c:pt>
                <c:pt idx="8442">
                  <c:v>100</c:v>
                </c:pt>
                <c:pt idx="8443">
                  <c:v>100</c:v>
                </c:pt>
                <c:pt idx="8444">
                  <c:v>100</c:v>
                </c:pt>
                <c:pt idx="8445">
                  <c:v>100</c:v>
                </c:pt>
                <c:pt idx="8446">
                  <c:v>100</c:v>
                </c:pt>
                <c:pt idx="8447">
                  <c:v>100</c:v>
                </c:pt>
                <c:pt idx="8448">
                  <c:v>100</c:v>
                </c:pt>
                <c:pt idx="8449">
                  <c:v>100</c:v>
                </c:pt>
                <c:pt idx="8450">
                  <c:v>100</c:v>
                </c:pt>
                <c:pt idx="8451">
                  <c:v>100</c:v>
                </c:pt>
                <c:pt idx="8452">
                  <c:v>100</c:v>
                </c:pt>
                <c:pt idx="8453">
                  <c:v>100</c:v>
                </c:pt>
                <c:pt idx="8454">
                  <c:v>100</c:v>
                </c:pt>
                <c:pt idx="8455">
                  <c:v>100</c:v>
                </c:pt>
                <c:pt idx="8456">
                  <c:v>100</c:v>
                </c:pt>
                <c:pt idx="8457">
                  <c:v>100</c:v>
                </c:pt>
                <c:pt idx="8458">
                  <c:v>100</c:v>
                </c:pt>
                <c:pt idx="8459">
                  <c:v>100</c:v>
                </c:pt>
                <c:pt idx="8460">
                  <c:v>100</c:v>
                </c:pt>
                <c:pt idx="8461">
                  <c:v>100</c:v>
                </c:pt>
                <c:pt idx="8462">
                  <c:v>100</c:v>
                </c:pt>
                <c:pt idx="8463">
                  <c:v>100</c:v>
                </c:pt>
                <c:pt idx="8464">
                  <c:v>100</c:v>
                </c:pt>
                <c:pt idx="8465">
                  <c:v>100</c:v>
                </c:pt>
                <c:pt idx="8466">
                  <c:v>100</c:v>
                </c:pt>
                <c:pt idx="8467">
                  <c:v>100</c:v>
                </c:pt>
                <c:pt idx="8468">
                  <c:v>100</c:v>
                </c:pt>
                <c:pt idx="8469">
                  <c:v>100</c:v>
                </c:pt>
                <c:pt idx="8470">
                  <c:v>100</c:v>
                </c:pt>
                <c:pt idx="8471">
                  <c:v>100</c:v>
                </c:pt>
                <c:pt idx="8472">
                  <c:v>100</c:v>
                </c:pt>
                <c:pt idx="8473">
                  <c:v>100</c:v>
                </c:pt>
                <c:pt idx="8474">
                  <c:v>100</c:v>
                </c:pt>
                <c:pt idx="8475">
                  <c:v>100</c:v>
                </c:pt>
                <c:pt idx="8476">
                  <c:v>100</c:v>
                </c:pt>
                <c:pt idx="8477">
                  <c:v>100</c:v>
                </c:pt>
                <c:pt idx="8478">
                  <c:v>100</c:v>
                </c:pt>
                <c:pt idx="8479">
                  <c:v>100</c:v>
                </c:pt>
                <c:pt idx="8480">
                  <c:v>100</c:v>
                </c:pt>
                <c:pt idx="8481">
                  <c:v>100</c:v>
                </c:pt>
                <c:pt idx="8482">
                  <c:v>100</c:v>
                </c:pt>
                <c:pt idx="8483">
                  <c:v>100</c:v>
                </c:pt>
                <c:pt idx="8484">
                  <c:v>100</c:v>
                </c:pt>
                <c:pt idx="8485">
                  <c:v>100</c:v>
                </c:pt>
                <c:pt idx="8486">
                  <c:v>100</c:v>
                </c:pt>
                <c:pt idx="8487">
                  <c:v>100</c:v>
                </c:pt>
                <c:pt idx="8488">
                  <c:v>100</c:v>
                </c:pt>
                <c:pt idx="8489">
                  <c:v>100</c:v>
                </c:pt>
                <c:pt idx="8490">
                  <c:v>100</c:v>
                </c:pt>
                <c:pt idx="8491">
                  <c:v>100</c:v>
                </c:pt>
                <c:pt idx="8492">
                  <c:v>100</c:v>
                </c:pt>
                <c:pt idx="8493">
                  <c:v>100</c:v>
                </c:pt>
                <c:pt idx="8494">
                  <c:v>100</c:v>
                </c:pt>
                <c:pt idx="8495">
                  <c:v>100</c:v>
                </c:pt>
                <c:pt idx="8496">
                  <c:v>100</c:v>
                </c:pt>
                <c:pt idx="8497">
                  <c:v>100</c:v>
                </c:pt>
                <c:pt idx="8498">
                  <c:v>100</c:v>
                </c:pt>
                <c:pt idx="8499">
                  <c:v>100</c:v>
                </c:pt>
                <c:pt idx="8500">
                  <c:v>100</c:v>
                </c:pt>
                <c:pt idx="8501">
                  <c:v>100</c:v>
                </c:pt>
                <c:pt idx="8502">
                  <c:v>100</c:v>
                </c:pt>
                <c:pt idx="8503">
                  <c:v>100</c:v>
                </c:pt>
                <c:pt idx="8504">
                  <c:v>100</c:v>
                </c:pt>
                <c:pt idx="8505">
                  <c:v>100</c:v>
                </c:pt>
                <c:pt idx="8506">
                  <c:v>100</c:v>
                </c:pt>
                <c:pt idx="8507">
                  <c:v>100</c:v>
                </c:pt>
                <c:pt idx="8508">
                  <c:v>100</c:v>
                </c:pt>
                <c:pt idx="8509">
                  <c:v>100</c:v>
                </c:pt>
                <c:pt idx="8510">
                  <c:v>100</c:v>
                </c:pt>
                <c:pt idx="8511">
                  <c:v>100</c:v>
                </c:pt>
                <c:pt idx="8512">
                  <c:v>100</c:v>
                </c:pt>
                <c:pt idx="8513">
                  <c:v>100</c:v>
                </c:pt>
                <c:pt idx="8514">
                  <c:v>100</c:v>
                </c:pt>
                <c:pt idx="8515">
                  <c:v>100</c:v>
                </c:pt>
                <c:pt idx="8516">
                  <c:v>100</c:v>
                </c:pt>
                <c:pt idx="8517">
                  <c:v>100</c:v>
                </c:pt>
                <c:pt idx="8518">
                  <c:v>100</c:v>
                </c:pt>
                <c:pt idx="8519">
                  <c:v>100</c:v>
                </c:pt>
                <c:pt idx="8520">
                  <c:v>100</c:v>
                </c:pt>
                <c:pt idx="8521">
                  <c:v>100</c:v>
                </c:pt>
                <c:pt idx="8522">
                  <c:v>100</c:v>
                </c:pt>
                <c:pt idx="8523">
                  <c:v>100</c:v>
                </c:pt>
                <c:pt idx="8524">
                  <c:v>100</c:v>
                </c:pt>
                <c:pt idx="8525">
                  <c:v>100</c:v>
                </c:pt>
                <c:pt idx="8526">
                  <c:v>100</c:v>
                </c:pt>
                <c:pt idx="8527">
                  <c:v>100</c:v>
                </c:pt>
                <c:pt idx="8528">
                  <c:v>100</c:v>
                </c:pt>
                <c:pt idx="8529">
                  <c:v>100</c:v>
                </c:pt>
                <c:pt idx="8530">
                  <c:v>100</c:v>
                </c:pt>
                <c:pt idx="8531">
                  <c:v>100</c:v>
                </c:pt>
                <c:pt idx="8532">
                  <c:v>100</c:v>
                </c:pt>
                <c:pt idx="8533">
                  <c:v>100</c:v>
                </c:pt>
                <c:pt idx="8534">
                  <c:v>100</c:v>
                </c:pt>
                <c:pt idx="8535">
                  <c:v>100</c:v>
                </c:pt>
                <c:pt idx="8536">
                  <c:v>100</c:v>
                </c:pt>
                <c:pt idx="8537">
                  <c:v>100</c:v>
                </c:pt>
                <c:pt idx="8538">
                  <c:v>100</c:v>
                </c:pt>
                <c:pt idx="8539">
                  <c:v>100</c:v>
                </c:pt>
                <c:pt idx="8540">
                  <c:v>100</c:v>
                </c:pt>
                <c:pt idx="8541">
                  <c:v>100</c:v>
                </c:pt>
                <c:pt idx="8542">
                  <c:v>100</c:v>
                </c:pt>
                <c:pt idx="8543">
                  <c:v>100</c:v>
                </c:pt>
                <c:pt idx="8544">
                  <c:v>100</c:v>
                </c:pt>
                <c:pt idx="8545">
                  <c:v>100</c:v>
                </c:pt>
                <c:pt idx="8546">
                  <c:v>100</c:v>
                </c:pt>
                <c:pt idx="8547">
                  <c:v>100</c:v>
                </c:pt>
                <c:pt idx="8548">
                  <c:v>100</c:v>
                </c:pt>
                <c:pt idx="8549">
                  <c:v>100</c:v>
                </c:pt>
                <c:pt idx="8550">
                  <c:v>100</c:v>
                </c:pt>
                <c:pt idx="8551">
                  <c:v>100</c:v>
                </c:pt>
                <c:pt idx="8552">
                  <c:v>100</c:v>
                </c:pt>
                <c:pt idx="8553">
                  <c:v>100</c:v>
                </c:pt>
                <c:pt idx="8554">
                  <c:v>100</c:v>
                </c:pt>
                <c:pt idx="8555">
                  <c:v>100</c:v>
                </c:pt>
                <c:pt idx="8556">
                  <c:v>100</c:v>
                </c:pt>
                <c:pt idx="8557">
                  <c:v>100</c:v>
                </c:pt>
                <c:pt idx="8558">
                  <c:v>100</c:v>
                </c:pt>
                <c:pt idx="8559">
                  <c:v>100</c:v>
                </c:pt>
                <c:pt idx="8560">
                  <c:v>100</c:v>
                </c:pt>
                <c:pt idx="8561">
                  <c:v>100</c:v>
                </c:pt>
                <c:pt idx="8562">
                  <c:v>100</c:v>
                </c:pt>
                <c:pt idx="8563">
                  <c:v>100</c:v>
                </c:pt>
                <c:pt idx="8564">
                  <c:v>100</c:v>
                </c:pt>
                <c:pt idx="8565">
                  <c:v>100</c:v>
                </c:pt>
                <c:pt idx="8566">
                  <c:v>100</c:v>
                </c:pt>
                <c:pt idx="8567">
                  <c:v>100</c:v>
                </c:pt>
                <c:pt idx="8568">
                  <c:v>100</c:v>
                </c:pt>
                <c:pt idx="8569">
                  <c:v>100</c:v>
                </c:pt>
                <c:pt idx="8570">
                  <c:v>100</c:v>
                </c:pt>
                <c:pt idx="8571">
                  <c:v>100</c:v>
                </c:pt>
                <c:pt idx="8572">
                  <c:v>100</c:v>
                </c:pt>
                <c:pt idx="8573">
                  <c:v>100</c:v>
                </c:pt>
                <c:pt idx="8574">
                  <c:v>100</c:v>
                </c:pt>
                <c:pt idx="8575">
                  <c:v>100</c:v>
                </c:pt>
                <c:pt idx="8576">
                  <c:v>100</c:v>
                </c:pt>
                <c:pt idx="8577">
                  <c:v>100</c:v>
                </c:pt>
                <c:pt idx="8578">
                  <c:v>100</c:v>
                </c:pt>
                <c:pt idx="8579">
                  <c:v>100</c:v>
                </c:pt>
                <c:pt idx="8580">
                  <c:v>100</c:v>
                </c:pt>
                <c:pt idx="8581">
                  <c:v>100</c:v>
                </c:pt>
                <c:pt idx="8582">
                  <c:v>100</c:v>
                </c:pt>
                <c:pt idx="8583">
                  <c:v>100</c:v>
                </c:pt>
                <c:pt idx="8584">
                  <c:v>100</c:v>
                </c:pt>
                <c:pt idx="8585">
                  <c:v>100</c:v>
                </c:pt>
                <c:pt idx="8586">
                  <c:v>100</c:v>
                </c:pt>
                <c:pt idx="8587">
                  <c:v>100</c:v>
                </c:pt>
                <c:pt idx="8588">
                  <c:v>100</c:v>
                </c:pt>
                <c:pt idx="8589">
                  <c:v>100</c:v>
                </c:pt>
                <c:pt idx="8590">
                  <c:v>100</c:v>
                </c:pt>
                <c:pt idx="8591">
                  <c:v>100</c:v>
                </c:pt>
                <c:pt idx="8592">
                  <c:v>100</c:v>
                </c:pt>
                <c:pt idx="8593">
                  <c:v>100</c:v>
                </c:pt>
                <c:pt idx="8594">
                  <c:v>100</c:v>
                </c:pt>
                <c:pt idx="8595">
                  <c:v>100</c:v>
                </c:pt>
                <c:pt idx="8596">
                  <c:v>100</c:v>
                </c:pt>
                <c:pt idx="8597">
                  <c:v>100</c:v>
                </c:pt>
                <c:pt idx="8598">
                  <c:v>100</c:v>
                </c:pt>
                <c:pt idx="8599">
                  <c:v>100</c:v>
                </c:pt>
                <c:pt idx="8600">
                  <c:v>100</c:v>
                </c:pt>
                <c:pt idx="8601">
                  <c:v>100</c:v>
                </c:pt>
                <c:pt idx="8602">
                  <c:v>100</c:v>
                </c:pt>
                <c:pt idx="8603">
                  <c:v>100</c:v>
                </c:pt>
                <c:pt idx="8604">
                  <c:v>100</c:v>
                </c:pt>
                <c:pt idx="8605">
                  <c:v>100</c:v>
                </c:pt>
                <c:pt idx="8606">
                  <c:v>100</c:v>
                </c:pt>
                <c:pt idx="8607">
                  <c:v>100</c:v>
                </c:pt>
                <c:pt idx="8608">
                  <c:v>100</c:v>
                </c:pt>
                <c:pt idx="8609">
                  <c:v>100</c:v>
                </c:pt>
                <c:pt idx="8610">
                  <c:v>100</c:v>
                </c:pt>
                <c:pt idx="8611">
                  <c:v>100</c:v>
                </c:pt>
                <c:pt idx="8612">
                  <c:v>100</c:v>
                </c:pt>
                <c:pt idx="8613">
                  <c:v>100</c:v>
                </c:pt>
                <c:pt idx="8614">
                  <c:v>100</c:v>
                </c:pt>
                <c:pt idx="8615">
                  <c:v>100</c:v>
                </c:pt>
                <c:pt idx="8616">
                  <c:v>100</c:v>
                </c:pt>
                <c:pt idx="8617">
                  <c:v>100</c:v>
                </c:pt>
                <c:pt idx="8618">
                  <c:v>100</c:v>
                </c:pt>
                <c:pt idx="8619">
                  <c:v>100</c:v>
                </c:pt>
                <c:pt idx="8620">
                  <c:v>100</c:v>
                </c:pt>
                <c:pt idx="8621">
                  <c:v>100</c:v>
                </c:pt>
                <c:pt idx="8622">
                  <c:v>100</c:v>
                </c:pt>
                <c:pt idx="8623">
                  <c:v>100</c:v>
                </c:pt>
                <c:pt idx="8624">
                  <c:v>100</c:v>
                </c:pt>
                <c:pt idx="8625">
                  <c:v>100</c:v>
                </c:pt>
                <c:pt idx="8626">
                  <c:v>100</c:v>
                </c:pt>
                <c:pt idx="8627">
                  <c:v>100</c:v>
                </c:pt>
                <c:pt idx="8628">
                  <c:v>100</c:v>
                </c:pt>
                <c:pt idx="8629">
                  <c:v>100</c:v>
                </c:pt>
                <c:pt idx="8630">
                  <c:v>100</c:v>
                </c:pt>
                <c:pt idx="8631">
                  <c:v>100</c:v>
                </c:pt>
                <c:pt idx="8632">
                  <c:v>100</c:v>
                </c:pt>
                <c:pt idx="8633">
                  <c:v>100</c:v>
                </c:pt>
                <c:pt idx="8634">
                  <c:v>100</c:v>
                </c:pt>
                <c:pt idx="8635">
                  <c:v>100</c:v>
                </c:pt>
                <c:pt idx="8636">
                  <c:v>100</c:v>
                </c:pt>
                <c:pt idx="8637">
                  <c:v>100</c:v>
                </c:pt>
                <c:pt idx="8638">
                  <c:v>100</c:v>
                </c:pt>
                <c:pt idx="8639">
                  <c:v>100</c:v>
                </c:pt>
                <c:pt idx="8640">
                  <c:v>100</c:v>
                </c:pt>
                <c:pt idx="8641">
                  <c:v>100</c:v>
                </c:pt>
                <c:pt idx="8642">
                  <c:v>100</c:v>
                </c:pt>
                <c:pt idx="8643">
                  <c:v>100</c:v>
                </c:pt>
                <c:pt idx="8644">
                  <c:v>100</c:v>
                </c:pt>
                <c:pt idx="8645">
                  <c:v>100</c:v>
                </c:pt>
                <c:pt idx="8646">
                  <c:v>100</c:v>
                </c:pt>
                <c:pt idx="8647">
                  <c:v>100</c:v>
                </c:pt>
                <c:pt idx="8648">
                  <c:v>100</c:v>
                </c:pt>
                <c:pt idx="8649">
                  <c:v>100</c:v>
                </c:pt>
                <c:pt idx="8650">
                  <c:v>100</c:v>
                </c:pt>
                <c:pt idx="8651">
                  <c:v>100</c:v>
                </c:pt>
                <c:pt idx="8652">
                  <c:v>100</c:v>
                </c:pt>
                <c:pt idx="8653">
                  <c:v>100</c:v>
                </c:pt>
                <c:pt idx="8654">
                  <c:v>100</c:v>
                </c:pt>
                <c:pt idx="8655">
                  <c:v>100</c:v>
                </c:pt>
                <c:pt idx="8656">
                  <c:v>100</c:v>
                </c:pt>
                <c:pt idx="8657">
                  <c:v>100</c:v>
                </c:pt>
                <c:pt idx="8658">
                  <c:v>100</c:v>
                </c:pt>
                <c:pt idx="8659">
                  <c:v>100</c:v>
                </c:pt>
                <c:pt idx="8660">
                  <c:v>100</c:v>
                </c:pt>
                <c:pt idx="8661">
                  <c:v>100</c:v>
                </c:pt>
                <c:pt idx="8662">
                  <c:v>100</c:v>
                </c:pt>
                <c:pt idx="8663">
                  <c:v>100</c:v>
                </c:pt>
                <c:pt idx="8664">
                  <c:v>100</c:v>
                </c:pt>
                <c:pt idx="8665">
                  <c:v>100</c:v>
                </c:pt>
                <c:pt idx="8666">
                  <c:v>100</c:v>
                </c:pt>
                <c:pt idx="8667">
                  <c:v>100</c:v>
                </c:pt>
                <c:pt idx="8668">
                  <c:v>100</c:v>
                </c:pt>
                <c:pt idx="8669">
                  <c:v>100</c:v>
                </c:pt>
                <c:pt idx="8670">
                  <c:v>100</c:v>
                </c:pt>
                <c:pt idx="8671">
                  <c:v>100</c:v>
                </c:pt>
                <c:pt idx="8672">
                  <c:v>100</c:v>
                </c:pt>
                <c:pt idx="8673">
                  <c:v>100</c:v>
                </c:pt>
                <c:pt idx="8674">
                  <c:v>100</c:v>
                </c:pt>
                <c:pt idx="8675">
                  <c:v>100</c:v>
                </c:pt>
                <c:pt idx="8676">
                  <c:v>100</c:v>
                </c:pt>
                <c:pt idx="8677">
                  <c:v>100</c:v>
                </c:pt>
                <c:pt idx="8678">
                  <c:v>100</c:v>
                </c:pt>
                <c:pt idx="8679">
                  <c:v>100</c:v>
                </c:pt>
                <c:pt idx="8680">
                  <c:v>100</c:v>
                </c:pt>
                <c:pt idx="8681">
                  <c:v>100</c:v>
                </c:pt>
                <c:pt idx="8682">
                  <c:v>100</c:v>
                </c:pt>
                <c:pt idx="8683">
                  <c:v>100</c:v>
                </c:pt>
                <c:pt idx="8684">
                  <c:v>100</c:v>
                </c:pt>
                <c:pt idx="8685">
                  <c:v>100</c:v>
                </c:pt>
                <c:pt idx="8686">
                  <c:v>100</c:v>
                </c:pt>
                <c:pt idx="8687">
                  <c:v>100</c:v>
                </c:pt>
                <c:pt idx="8688">
                  <c:v>100</c:v>
                </c:pt>
                <c:pt idx="8689">
                  <c:v>100</c:v>
                </c:pt>
                <c:pt idx="8690">
                  <c:v>100</c:v>
                </c:pt>
                <c:pt idx="8691">
                  <c:v>100</c:v>
                </c:pt>
                <c:pt idx="8692">
                  <c:v>100</c:v>
                </c:pt>
                <c:pt idx="8693">
                  <c:v>100</c:v>
                </c:pt>
                <c:pt idx="8694">
                  <c:v>100</c:v>
                </c:pt>
                <c:pt idx="8695">
                  <c:v>100</c:v>
                </c:pt>
                <c:pt idx="8696">
                  <c:v>100</c:v>
                </c:pt>
                <c:pt idx="8697">
                  <c:v>100</c:v>
                </c:pt>
                <c:pt idx="8698">
                  <c:v>100</c:v>
                </c:pt>
                <c:pt idx="8699">
                  <c:v>100</c:v>
                </c:pt>
                <c:pt idx="8700">
                  <c:v>100</c:v>
                </c:pt>
                <c:pt idx="8701">
                  <c:v>100</c:v>
                </c:pt>
                <c:pt idx="8702">
                  <c:v>100</c:v>
                </c:pt>
                <c:pt idx="8703">
                  <c:v>100</c:v>
                </c:pt>
                <c:pt idx="8704">
                  <c:v>100</c:v>
                </c:pt>
                <c:pt idx="8705">
                  <c:v>100</c:v>
                </c:pt>
                <c:pt idx="8706">
                  <c:v>100</c:v>
                </c:pt>
                <c:pt idx="8707">
                  <c:v>100</c:v>
                </c:pt>
                <c:pt idx="8708">
                  <c:v>100</c:v>
                </c:pt>
                <c:pt idx="8709">
                  <c:v>100</c:v>
                </c:pt>
                <c:pt idx="8710">
                  <c:v>100</c:v>
                </c:pt>
                <c:pt idx="8711">
                  <c:v>100</c:v>
                </c:pt>
                <c:pt idx="8712">
                  <c:v>100</c:v>
                </c:pt>
                <c:pt idx="8713">
                  <c:v>100</c:v>
                </c:pt>
                <c:pt idx="8714">
                  <c:v>100</c:v>
                </c:pt>
                <c:pt idx="8715">
                  <c:v>100</c:v>
                </c:pt>
                <c:pt idx="8716">
                  <c:v>100</c:v>
                </c:pt>
                <c:pt idx="8717">
                  <c:v>100</c:v>
                </c:pt>
                <c:pt idx="8718">
                  <c:v>100</c:v>
                </c:pt>
                <c:pt idx="8719">
                  <c:v>100</c:v>
                </c:pt>
                <c:pt idx="8720">
                  <c:v>100</c:v>
                </c:pt>
                <c:pt idx="8721">
                  <c:v>100</c:v>
                </c:pt>
                <c:pt idx="8722">
                  <c:v>100</c:v>
                </c:pt>
                <c:pt idx="8723">
                  <c:v>100</c:v>
                </c:pt>
                <c:pt idx="8724">
                  <c:v>100</c:v>
                </c:pt>
                <c:pt idx="8725">
                  <c:v>100</c:v>
                </c:pt>
                <c:pt idx="8726">
                  <c:v>100</c:v>
                </c:pt>
                <c:pt idx="8727">
                  <c:v>100</c:v>
                </c:pt>
                <c:pt idx="8728">
                  <c:v>100</c:v>
                </c:pt>
                <c:pt idx="8729">
                  <c:v>100</c:v>
                </c:pt>
                <c:pt idx="8730">
                  <c:v>100</c:v>
                </c:pt>
                <c:pt idx="8731">
                  <c:v>100</c:v>
                </c:pt>
                <c:pt idx="8732">
                  <c:v>100</c:v>
                </c:pt>
                <c:pt idx="8733">
                  <c:v>100</c:v>
                </c:pt>
                <c:pt idx="8734">
                  <c:v>100</c:v>
                </c:pt>
                <c:pt idx="8735">
                  <c:v>100</c:v>
                </c:pt>
                <c:pt idx="8736">
                  <c:v>100</c:v>
                </c:pt>
                <c:pt idx="8737">
                  <c:v>100</c:v>
                </c:pt>
                <c:pt idx="8738">
                  <c:v>100</c:v>
                </c:pt>
                <c:pt idx="8739">
                  <c:v>100</c:v>
                </c:pt>
                <c:pt idx="8740">
                  <c:v>100</c:v>
                </c:pt>
                <c:pt idx="8741">
                  <c:v>100</c:v>
                </c:pt>
                <c:pt idx="8742">
                  <c:v>100</c:v>
                </c:pt>
                <c:pt idx="8743">
                  <c:v>100</c:v>
                </c:pt>
                <c:pt idx="8744">
                  <c:v>100</c:v>
                </c:pt>
                <c:pt idx="8745">
                  <c:v>100</c:v>
                </c:pt>
                <c:pt idx="8746">
                  <c:v>100</c:v>
                </c:pt>
                <c:pt idx="8747">
                  <c:v>100</c:v>
                </c:pt>
                <c:pt idx="8748">
                  <c:v>100</c:v>
                </c:pt>
                <c:pt idx="8749">
                  <c:v>100</c:v>
                </c:pt>
                <c:pt idx="8750">
                  <c:v>100</c:v>
                </c:pt>
                <c:pt idx="8751">
                  <c:v>100</c:v>
                </c:pt>
                <c:pt idx="8752">
                  <c:v>100</c:v>
                </c:pt>
                <c:pt idx="8753">
                  <c:v>100</c:v>
                </c:pt>
                <c:pt idx="8754">
                  <c:v>100</c:v>
                </c:pt>
                <c:pt idx="8755">
                  <c:v>100</c:v>
                </c:pt>
                <c:pt idx="8756">
                  <c:v>100</c:v>
                </c:pt>
                <c:pt idx="8757">
                  <c:v>100</c:v>
                </c:pt>
                <c:pt idx="8758">
                  <c:v>100</c:v>
                </c:pt>
                <c:pt idx="8759">
                  <c:v>100</c:v>
                </c:pt>
                <c:pt idx="8760">
                  <c:v>100</c:v>
                </c:pt>
                <c:pt idx="8761">
                  <c:v>100</c:v>
                </c:pt>
                <c:pt idx="8762">
                  <c:v>100</c:v>
                </c:pt>
                <c:pt idx="8763">
                  <c:v>100</c:v>
                </c:pt>
                <c:pt idx="8764">
                  <c:v>100</c:v>
                </c:pt>
                <c:pt idx="8765">
                  <c:v>100</c:v>
                </c:pt>
                <c:pt idx="8766">
                  <c:v>100</c:v>
                </c:pt>
                <c:pt idx="8767">
                  <c:v>100</c:v>
                </c:pt>
                <c:pt idx="8768">
                  <c:v>100</c:v>
                </c:pt>
                <c:pt idx="8769">
                  <c:v>100</c:v>
                </c:pt>
                <c:pt idx="8770">
                  <c:v>100</c:v>
                </c:pt>
                <c:pt idx="8771">
                  <c:v>100</c:v>
                </c:pt>
                <c:pt idx="8772">
                  <c:v>100</c:v>
                </c:pt>
                <c:pt idx="8773">
                  <c:v>100</c:v>
                </c:pt>
                <c:pt idx="8774">
                  <c:v>100</c:v>
                </c:pt>
                <c:pt idx="8775">
                  <c:v>100</c:v>
                </c:pt>
                <c:pt idx="8776">
                  <c:v>100</c:v>
                </c:pt>
                <c:pt idx="8777">
                  <c:v>100</c:v>
                </c:pt>
                <c:pt idx="8778">
                  <c:v>100</c:v>
                </c:pt>
                <c:pt idx="8779">
                  <c:v>100</c:v>
                </c:pt>
                <c:pt idx="8780">
                  <c:v>100</c:v>
                </c:pt>
                <c:pt idx="8781">
                  <c:v>100</c:v>
                </c:pt>
                <c:pt idx="8782">
                  <c:v>100</c:v>
                </c:pt>
                <c:pt idx="8783">
                  <c:v>100</c:v>
                </c:pt>
                <c:pt idx="8784">
                  <c:v>100</c:v>
                </c:pt>
                <c:pt idx="8785">
                  <c:v>100</c:v>
                </c:pt>
                <c:pt idx="8786">
                  <c:v>100</c:v>
                </c:pt>
                <c:pt idx="8787">
                  <c:v>100</c:v>
                </c:pt>
                <c:pt idx="8788">
                  <c:v>100</c:v>
                </c:pt>
                <c:pt idx="8789">
                  <c:v>100</c:v>
                </c:pt>
                <c:pt idx="8790">
                  <c:v>100</c:v>
                </c:pt>
                <c:pt idx="8791">
                  <c:v>100</c:v>
                </c:pt>
                <c:pt idx="8792">
                  <c:v>100</c:v>
                </c:pt>
                <c:pt idx="8793">
                  <c:v>100</c:v>
                </c:pt>
                <c:pt idx="8794">
                  <c:v>100</c:v>
                </c:pt>
                <c:pt idx="8795">
                  <c:v>100</c:v>
                </c:pt>
                <c:pt idx="8796">
                  <c:v>100</c:v>
                </c:pt>
                <c:pt idx="8797">
                  <c:v>100</c:v>
                </c:pt>
                <c:pt idx="8798">
                  <c:v>100</c:v>
                </c:pt>
                <c:pt idx="8799">
                  <c:v>100</c:v>
                </c:pt>
                <c:pt idx="8800">
                  <c:v>100</c:v>
                </c:pt>
                <c:pt idx="8801">
                  <c:v>100</c:v>
                </c:pt>
                <c:pt idx="8802">
                  <c:v>100</c:v>
                </c:pt>
                <c:pt idx="8803">
                  <c:v>100</c:v>
                </c:pt>
                <c:pt idx="8804">
                  <c:v>100</c:v>
                </c:pt>
                <c:pt idx="8805">
                  <c:v>100</c:v>
                </c:pt>
                <c:pt idx="8806">
                  <c:v>100</c:v>
                </c:pt>
                <c:pt idx="8807">
                  <c:v>100</c:v>
                </c:pt>
                <c:pt idx="8808">
                  <c:v>100</c:v>
                </c:pt>
                <c:pt idx="8809">
                  <c:v>100</c:v>
                </c:pt>
                <c:pt idx="8810">
                  <c:v>100</c:v>
                </c:pt>
                <c:pt idx="8811">
                  <c:v>100</c:v>
                </c:pt>
                <c:pt idx="8812">
                  <c:v>100</c:v>
                </c:pt>
                <c:pt idx="8813">
                  <c:v>100</c:v>
                </c:pt>
                <c:pt idx="8814">
                  <c:v>100</c:v>
                </c:pt>
                <c:pt idx="8815">
                  <c:v>100</c:v>
                </c:pt>
                <c:pt idx="8816">
                  <c:v>100</c:v>
                </c:pt>
                <c:pt idx="8817">
                  <c:v>100</c:v>
                </c:pt>
                <c:pt idx="8818">
                  <c:v>100</c:v>
                </c:pt>
                <c:pt idx="8819">
                  <c:v>100</c:v>
                </c:pt>
                <c:pt idx="8820">
                  <c:v>100</c:v>
                </c:pt>
                <c:pt idx="8821">
                  <c:v>100</c:v>
                </c:pt>
                <c:pt idx="8822">
                  <c:v>100</c:v>
                </c:pt>
                <c:pt idx="8823">
                  <c:v>100</c:v>
                </c:pt>
                <c:pt idx="8824">
                  <c:v>100</c:v>
                </c:pt>
                <c:pt idx="8825">
                  <c:v>100</c:v>
                </c:pt>
                <c:pt idx="8826">
                  <c:v>100</c:v>
                </c:pt>
                <c:pt idx="8827">
                  <c:v>100</c:v>
                </c:pt>
                <c:pt idx="8828">
                  <c:v>100</c:v>
                </c:pt>
                <c:pt idx="8829">
                  <c:v>100</c:v>
                </c:pt>
                <c:pt idx="8830">
                  <c:v>100</c:v>
                </c:pt>
                <c:pt idx="8831">
                  <c:v>100</c:v>
                </c:pt>
                <c:pt idx="8832">
                  <c:v>100</c:v>
                </c:pt>
                <c:pt idx="8833">
                  <c:v>100</c:v>
                </c:pt>
                <c:pt idx="8834">
                  <c:v>100</c:v>
                </c:pt>
                <c:pt idx="8835">
                  <c:v>100</c:v>
                </c:pt>
                <c:pt idx="8836">
                  <c:v>100</c:v>
                </c:pt>
                <c:pt idx="8837">
                  <c:v>100</c:v>
                </c:pt>
                <c:pt idx="8838">
                  <c:v>100</c:v>
                </c:pt>
                <c:pt idx="8839">
                  <c:v>100</c:v>
                </c:pt>
                <c:pt idx="8840">
                  <c:v>100</c:v>
                </c:pt>
                <c:pt idx="8841">
                  <c:v>100</c:v>
                </c:pt>
                <c:pt idx="8842">
                  <c:v>100</c:v>
                </c:pt>
                <c:pt idx="8843">
                  <c:v>100</c:v>
                </c:pt>
                <c:pt idx="8844">
                  <c:v>100</c:v>
                </c:pt>
                <c:pt idx="8845">
                  <c:v>100</c:v>
                </c:pt>
                <c:pt idx="8846">
                  <c:v>100</c:v>
                </c:pt>
                <c:pt idx="8847">
                  <c:v>100</c:v>
                </c:pt>
                <c:pt idx="8848">
                  <c:v>100</c:v>
                </c:pt>
                <c:pt idx="8849">
                  <c:v>100</c:v>
                </c:pt>
                <c:pt idx="8850">
                  <c:v>100</c:v>
                </c:pt>
                <c:pt idx="8851">
                  <c:v>100</c:v>
                </c:pt>
                <c:pt idx="8852">
                  <c:v>100</c:v>
                </c:pt>
                <c:pt idx="8853">
                  <c:v>100</c:v>
                </c:pt>
                <c:pt idx="8854">
                  <c:v>100</c:v>
                </c:pt>
                <c:pt idx="8855">
                  <c:v>100</c:v>
                </c:pt>
                <c:pt idx="8856">
                  <c:v>100</c:v>
                </c:pt>
                <c:pt idx="8857">
                  <c:v>100</c:v>
                </c:pt>
                <c:pt idx="8858">
                  <c:v>100</c:v>
                </c:pt>
                <c:pt idx="8859">
                  <c:v>100</c:v>
                </c:pt>
                <c:pt idx="8860">
                  <c:v>100</c:v>
                </c:pt>
                <c:pt idx="8861">
                  <c:v>100</c:v>
                </c:pt>
                <c:pt idx="8862">
                  <c:v>100</c:v>
                </c:pt>
                <c:pt idx="8863">
                  <c:v>100</c:v>
                </c:pt>
                <c:pt idx="8864">
                  <c:v>100</c:v>
                </c:pt>
                <c:pt idx="8865">
                  <c:v>100</c:v>
                </c:pt>
                <c:pt idx="8866">
                  <c:v>100</c:v>
                </c:pt>
                <c:pt idx="8867">
                  <c:v>100</c:v>
                </c:pt>
                <c:pt idx="8868">
                  <c:v>100</c:v>
                </c:pt>
                <c:pt idx="8869">
                  <c:v>100</c:v>
                </c:pt>
                <c:pt idx="8870">
                  <c:v>100</c:v>
                </c:pt>
                <c:pt idx="8871">
                  <c:v>100</c:v>
                </c:pt>
                <c:pt idx="8872">
                  <c:v>100</c:v>
                </c:pt>
                <c:pt idx="8873">
                  <c:v>100</c:v>
                </c:pt>
                <c:pt idx="8874">
                  <c:v>100</c:v>
                </c:pt>
                <c:pt idx="8875">
                  <c:v>100</c:v>
                </c:pt>
                <c:pt idx="8876">
                  <c:v>100</c:v>
                </c:pt>
                <c:pt idx="8877">
                  <c:v>100</c:v>
                </c:pt>
                <c:pt idx="8878">
                  <c:v>100</c:v>
                </c:pt>
                <c:pt idx="8879">
                  <c:v>100</c:v>
                </c:pt>
                <c:pt idx="8880">
                  <c:v>100</c:v>
                </c:pt>
                <c:pt idx="8881">
                  <c:v>100</c:v>
                </c:pt>
                <c:pt idx="8882">
                  <c:v>100</c:v>
                </c:pt>
                <c:pt idx="8883">
                  <c:v>100</c:v>
                </c:pt>
                <c:pt idx="8884">
                  <c:v>100</c:v>
                </c:pt>
                <c:pt idx="8885">
                  <c:v>100</c:v>
                </c:pt>
                <c:pt idx="8886">
                  <c:v>100</c:v>
                </c:pt>
                <c:pt idx="8887">
                  <c:v>100</c:v>
                </c:pt>
                <c:pt idx="8888">
                  <c:v>100</c:v>
                </c:pt>
                <c:pt idx="8889">
                  <c:v>100</c:v>
                </c:pt>
                <c:pt idx="8890">
                  <c:v>100</c:v>
                </c:pt>
                <c:pt idx="8891">
                  <c:v>100</c:v>
                </c:pt>
                <c:pt idx="8892">
                  <c:v>100</c:v>
                </c:pt>
                <c:pt idx="8893">
                  <c:v>100</c:v>
                </c:pt>
                <c:pt idx="8894">
                  <c:v>100</c:v>
                </c:pt>
                <c:pt idx="8895">
                  <c:v>100</c:v>
                </c:pt>
                <c:pt idx="8896">
                  <c:v>100</c:v>
                </c:pt>
                <c:pt idx="8897">
                  <c:v>100</c:v>
                </c:pt>
                <c:pt idx="8898">
                  <c:v>100</c:v>
                </c:pt>
                <c:pt idx="8899">
                  <c:v>100</c:v>
                </c:pt>
                <c:pt idx="8900">
                  <c:v>100</c:v>
                </c:pt>
                <c:pt idx="8901">
                  <c:v>100</c:v>
                </c:pt>
                <c:pt idx="8902">
                  <c:v>100</c:v>
                </c:pt>
                <c:pt idx="8903">
                  <c:v>100</c:v>
                </c:pt>
                <c:pt idx="8904">
                  <c:v>100</c:v>
                </c:pt>
                <c:pt idx="8905">
                  <c:v>100</c:v>
                </c:pt>
                <c:pt idx="8906">
                  <c:v>100</c:v>
                </c:pt>
                <c:pt idx="8907">
                  <c:v>100</c:v>
                </c:pt>
                <c:pt idx="8908">
                  <c:v>100</c:v>
                </c:pt>
                <c:pt idx="8909">
                  <c:v>100</c:v>
                </c:pt>
                <c:pt idx="8910">
                  <c:v>100</c:v>
                </c:pt>
                <c:pt idx="8911">
                  <c:v>100</c:v>
                </c:pt>
                <c:pt idx="8912">
                  <c:v>100</c:v>
                </c:pt>
                <c:pt idx="8913">
                  <c:v>100</c:v>
                </c:pt>
                <c:pt idx="8914">
                  <c:v>100</c:v>
                </c:pt>
                <c:pt idx="8915">
                  <c:v>100</c:v>
                </c:pt>
                <c:pt idx="8916">
                  <c:v>100</c:v>
                </c:pt>
                <c:pt idx="8917">
                  <c:v>100</c:v>
                </c:pt>
                <c:pt idx="8918">
                  <c:v>100</c:v>
                </c:pt>
                <c:pt idx="8919">
                  <c:v>100</c:v>
                </c:pt>
                <c:pt idx="8920">
                  <c:v>100</c:v>
                </c:pt>
                <c:pt idx="8921">
                  <c:v>100</c:v>
                </c:pt>
                <c:pt idx="8922">
                  <c:v>100</c:v>
                </c:pt>
                <c:pt idx="8923">
                  <c:v>100</c:v>
                </c:pt>
                <c:pt idx="8924">
                  <c:v>100</c:v>
                </c:pt>
                <c:pt idx="8925">
                  <c:v>100</c:v>
                </c:pt>
                <c:pt idx="8926">
                  <c:v>100</c:v>
                </c:pt>
                <c:pt idx="8927">
                  <c:v>100</c:v>
                </c:pt>
                <c:pt idx="8928">
                  <c:v>100</c:v>
                </c:pt>
                <c:pt idx="8929">
                  <c:v>100</c:v>
                </c:pt>
                <c:pt idx="8930">
                  <c:v>100</c:v>
                </c:pt>
                <c:pt idx="8931">
                  <c:v>100</c:v>
                </c:pt>
                <c:pt idx="8932">
                  <c:v>100</c:v>
                </c:pt>
                <c:pt idx="8933">
                  <c:v>100</c:v>
                </c:pt>
                <c:pt idx="8934">
                  <c:v>100</c:v>
                </c:pt>
                <c:pt idx="8935">
                  <c:v>100</c:v>
                </c:pt>
                <c:pt idx="8936">
                  <c:v>100</c:v>
                </c:pt>
                <c:pt idx="8937">
                  <c:v>100</c:v>
                </c:pt>
                <c:pt idx="8938">
                  <c:v>100</c:v>
                </c:pt>
                <c:pt idx="8939">
                  <c:v>100</c:v>
                </c:pt>
                <c:pt idx="8940">
                  <c:v>100</c:v>
                </c:pt>
                <c:pt idx="8941">
                  <c:v>100</c:v>
                </c:pt>
                <c:pt idx="8942">
                  <c:v>100</c:v>
                </c:pt>
                <c:pt idx="8943">
                  <c:v>100</c:v>
                </c:pt>
                <c:pt idx="8944">
                  <c:v>100</c:v>
                </c:pt>
                <c:pt idx="8945">
                  <c:v>100</c:v>
                </c:pt>
                <c:pt idx="8946">
                  <c:v>100</c:v>
                </c:pt>
                <c:pt idx="8947">
                  <c:v>100</c:v>
                </c:pt>
                <c:pt idx="8948">
                  <c:v>100</c:v>
                </c:pt>
                <c:pt idx="8949">
                  <c:v>100</c:v>
                </c:pt>
                <c:pt idx="8950">
                  <c:v>100</c:v>
                </c:pt>
                <c:pt idx="8951">
                  <c:v>100</c:v>
                </c:pt>
                <c:pt idx="8952">
                  <c:v>100</c:v>
                </c:pt>
                <c:pt idx="8953">
                  <c:v>100</c:v>
                </c:pt>
                <c:pt idx="8954">
                  <c:v>100</c:v>
                </c:pt>
                <c:pt idx="8955">
                  <c:v>100</c:v>
                </c:pt>
                <c:pt idx="8956">
                  <c:v>100</c:v>
                </c:pt>
                <c:pt idx="8957">
                  <c:v>100</c:v>
                </c:pt>
                <c:pt idx="8958">
                  <c:v>100</c:v>
                </c:pt>
                <c:pt idx="8959">
                  <c:v>100</c:v>
                </c:pt>
                <c:pt idx="8960">
                  <c:v>100</c:v>
                </c:pt>
                <c:pt idx="8961">
                  <c:v>100</c:v>
                </c:pt>
                <c:pt idx="8962">
                  <c:v>100</c:v>
                </c:pt>
                <c:pt idx="8963">
                  <c:v>100</c:v>
                </c:pt>
                <c:pt idx="8964">
                  <c:v>100</c:v>
                </c:pt>
                <c:pt idx="8965">
                  <c:v>100</c:v>
                </c:pt>
                <c:pt idx="8966">
                  <c:v>100</c:v>
                </c:pt>
                <c:pt idx="8967">
                  <c:v>100</c:v>
                </c:pt>
                <c:pt idx="8968">
                  <c:v>100</c:v>
                </c:pt>
                <c:pt idx="8969">
                  <c:v>100</c:v>
                </c:pt>
                <c:pt idx="8970">
                  <c:v>100</c:v>
                </c:pt>
                <c:pt idx="8971">
                  <c:v>100</c:v>
                </c:pt>
                <c:pt idx="8972">
                  <c:v>100</c:v>
                </c:pt>
                <c:pt idx="8973">
                  <c:v>100</c:v>
                </c:pt>
                <c:pt idx="8974">
                  <c:v>100</c:v>
                </c:pt>
                <c:pt idx="8975">
                  <c:v>100</c:v>
                </c:pt>
                <c:pt idx="8976">
                  <c:v>100</c:v>
                </c:pt>
                <c:pt idx="8977">
                  <c:v>100</c:v>
                </c:pt>
                <c:pt idx="8978">
                  <c:v>100</c:v>
                </c:pt>
                <c:pt idx="8979">
                  <c:v>100</c:v>
                </c:pt>
                <c:pt idx="8980">
                  <c:v>100</c:v>
                </c:pt>
                <c:pt idx="8981">
                  <c:v>100</c:v>
                </c:pt>
                <c:pt idx="8982">
                  <c:v>100</c:v>
                </c:pt>
                <c:pt idx="8983">
                  <c:v>100</c:v>
                </c:pt>
                <c:pt idx="8984">
                  <c:v>100</c:v>
                </c:pt>
                <c:pt idx="8985">
                  <c:v>100</c:v>
                </c:pt>
                <c:pt idx="8986">
                  <c:v>100</c:v>
                </c:pt>
                <c:pt idx="8987">
                  <c:v>100</c:v>
                </c:pt>
                <c:pt idx="8988">
                  <c:v>100</c:v>
                </c:pt>
                <c:pt idx="8989">
                  <c:v>100</c:v>
                </c:pt>
                <c:pt idx="8990">
                  <c:v>100</c:v>
                </c:pt>
                <c:pt idx="8991">
                  <c:v>100</c:v>
                </c:pt>
                <c:pt idx="8992">
                  <c:v>100</c:v>
                </c:pt>
                <c:pt idx="8993">
                  <c:v>100</c:v>
                </c:pt>
                <c:pt idx="8994">
                  <c:v>100</c:v>
                </c:pt>
                <c:pt idx="8995">
                  <c:v>100</c:v>
                </c:pt>
                <c:pt idx="8996">
                  <c:v>100</c:v>
                </c:pt>
                <c:pt idx="8997">
                  <c:v>100</c:v>
                </c:pt>
                <c:pt idx="8998">
                  <c:v>100</c:v>
                </c:pt>
                <c:pt idx="8999">
                  <c:v>100</c:v>
                </c:pt>
                <c:pt idx="9000">
                  <c:v>100</c:v>
                </c:pt>
                <c:pt idx="9001">
                  <c:v>100</c:v>
                </c:pt>
                <c:pt idx="9002">
                  <c:v>100</c:v>
                </c:pt>
                <c:pt idx="9003">
                  <c:v>100</c:v>
                </c:pt>
                <c:pt idx="9004">
                  <c:v>100</c:v>
                </c:pt>
                <c:pt idx="9005">
                  <c:v>100</c:v>
                </c:pt>
                <c:pt idx="9006">
                  <c:v>100</c:v>
                </c:pt>
                <c:pt idx="9007">
                  <c:v>100</c:v>
                </c:pt>
                <c:pt idx="9008">
                  <c:v>100</c:v>
                </c:pt>
                <c:pt idx="9009">
                  <c:v>100</c:v>
                </c:pt>
                <c:pt idx="9010">
                  <c:v>100</c:v>
                </c:pt>
                <c:pt idx="9011">
                  <c:v>100</c:v>
                </c:pt>
                <c:pt idx="9012">
                  <c:v>100</c:v>
                </c:pt>
                <c:pt idx="9013">
                  <c:v>100</c:v>
                </c:pt>
                <c:pt idx="9014">
                  <c:v>100</c:v>
                </c:pt>
                <c:pt idx="9015">
                  <c:v>100</c:v>
                </c:pt>
                <c:pt idx="9016">
                  <c:v>100</c:v>
                </c:pt>
                <c:pt idx="9017">
                  <c:v>100</c:v>
                </c:pt>
                <c:pt idx="9018">
                  <c:v>100</c:v>
                </c:pt>
                <c:pt idx="9019">
                  <c:v>100</c:v>
                </c:pt>
                <c:pt idx="9020">
                  <c:v>100</c:v>
                </c:pt>
                <c:pt idx="9021">
                  <c:v>100</c:v>
                </c:pt>
                <c:pt idx="9022">
                  <c:v>100</c:v>
                </c:pt>
                <c:pt idx="9023">
                  <c:v>100</c:v>
                </c:pt>
                <c:pt idx="9024">
                  <c:v>100</c:v>
                </c:pt>
                <c:pt idx="9025">
                  <c:v>100</c:v>
                </c:pt>
                <c:pt idx="9026">
                  <c:v>100</c:v>
                </c:pt>
                <c:pt idx="9027">
                  <c:v>100</c:v>
                </c:pt>
                <c:pt idx="9028">
                  <c:v>100</c:v>
                </c:pt>
                <c:pt idx="9029">
                  <c:v>100</c:v>
                </c:pt>
                <c:pt idx="9030">
                  <c:v>100</c:v>
                </c:pt>
                <c:pt idx="9031">
                  <c:v>100</c:v>
                </c:pt>
                <c:pt idx="9032">
                  <c:v>100</c:v>
                </c:pt>
                <c:pt idx="9033">
                  <c:v>100</c:v>
                </c:pt>
                <c:pt idx="9034">
                  <c:v>100</c:v>
                </c:pt>
                <c:pt idx="9035">
                  <c:v>100</c:v>
                </c:pt>
                <c:pt idx="9036">
                  <c:v>100</c:v>
                </c:pt>
                <c:pt idx="9037">
                  <c:v>100</c:v>
                </c:pt>
                <c:pt idx="9038">
                  <c:v>100</c:v>
                </c:pt>
                <c:pt idx="9039">
                  <c:v>100</c:v>
                </c:pt>
                <c:pt idx="9040">
                  <c:v>100</c:v>
                </c:pt>
                <c:pt idx="9041">
                  <c:v>100</c:v>
                </c:pt>
                <c:pt idx="9042">
                  <c:v>100</c:v>
                </c:pt>
                <c:pt idx="9043">
                  <c:v>100</c:v>
                </c:pt>
                <c:pt idx="9044">
                  <c:v>100</c:v>
                </c:pt>
                <c:pt idx="9045">
                  <c:v>100</c:v>
                </c:pt>
                <c:pt idx="9046">
                  <c:v>100</c:v>
                </c:pt>
                <c:pt idx="9047">
                  <c:v>100</c:v>
                </c:pt>
                <c:pt idx="9048">
                  <c:v>100</c:v>
                </c:pt>
                <c:pt idx="9049">
                  <c:v>100</c:v>
                </c:pt>
                <c:pt idx="9050">
                  <c:v>100</c:v>
                </c:pt>
                <c:pt idx="9051">
                  <c:v>100</c:v>
                </c:pt>
                <c:pt idx="9052">
                  <c:v>100</c:v>
                </c:pt>
                <c:pt idx="9053">
                  <c:v>100</c:v>
                </c:pt>
                <c:pt idx="9054">
                  <c:v>100</c:v>
                </c:pt>
                <c:pt idx="9055">
                  <c:v>100</c:v>
                </c:pt>
                <c:pt idx="9056">
                  <c:v>100</c:v>
                </c:pt>
                <c:pt idx="9057">
                  <c:v>100</c:v>
                </c:pt>
                <c:pt idx="9058">
                  <c:v>100</c:v>
                </c:pt>
                <c:pt idx="9059">
                  <c:v>100</c:v>
                </c:pt>
                <c:pt idx="9060">
                  <c:v>100</c:v>
                </c:pt>
                <c:pt idx="9061">
                  <c:v>100</c:v>
                </c:pt>
                <c:pt idx="9062">
                  <c:v>100</c:v>
                </c:pt>
                <c:pt idx="9063">
                  <c:v>100</c:v>
                </c:pt>
                <c:pt idx="9064">
                  <c:v>100</c:v>
                </c:pt>
                <c:pt idx="9065">
                  <c:v>100</c:v>
                </c:pt>
                <c:pt idx="9066">
                  <c:v>100</c:v>
                </c:pt>
                <c:pt idx="9067">
                  <c:v>100</c:v>
                </c:pt>
                <c:pt idx="9068">
                  <c:v>100</c:v>
                </c:pt>
                <c:pt idx="9069">
                  <c:v>100</c:v>
                </c:pt>
                <c:pt idx="9070">
                  <c:v>100</c:v>
                </c:pt>
                <c:pt idx="9071">
                  <c:v>100</c:v>
                </c:pt>
                <c:pt idx="9072">
                  <c:v>100</c:v>
                </c:pt>
                <c:pt idx="9073">
                  <c:v>100</c:v>
                </c:pt>
                <c:pt idx="9074">
                  <c:v>100</c:v>
                </c:pt>
                <c:pt idx="9075">
                  <c:v>100</c:v>
                </c:pt>
                <c:pt idx="9076">
                  <c:v>100</c:v>
                </c:pt>
                <c:pt idx="9077">
                  <c:v>100</c:v>
                </c:pt>
                <c:pt idx="9078">
                  <c:v>100</c:v>
                </c:pt>
                <c:pt idx="9079">
                  <c:v>100</c:v>
                </c:pt>
                <c:pt idx="9080">
                  <c:v>100</c:v>
                </c:pt>
                <c:pt idx="9081">
                  <c:v>100</c:v>
                </c:pt>
                <c:pt idx="9082">
                  <c:v>100</c:v>
                </c:pt>
                <c:pt idx="9083">
                  <c:v>100</c:v>
                </c:pt>
                <c:pt idx="9084">
                  <c:v>100</c:v>
                </c:pt>
                <c:pt idx="9085">
                  <c:v>100</c:v>
                </c:pt>
                <c:pt idx="9086">
                  <c:v>100</c:v>
                </c:pt>
                <c:pt idx="9087">
                  <c:v>100</c:v>
                </c:pt>
                <c:pt idx="9088">
                  <c:v>100</c:v>
                </c:pt>
                <c:pt idx="9089">
                  <c:v>100</c:v>
                </c:pt>
                <c:pt idx="9090">
                  <c:v>100</c:v>
                </c:pt>
                <c:pt idx="9091">
                  <c:v>100</c:v>
                </c:pt>
                <c:pt idx="9092">
                  <c:v>100</c:v>
                </c:pt>
                <c:pt idx="9093">
                  <c:v>100</c:v>
                </c:pt>
                <c:pt idx="9094">
                  <c:v>100</c:v>
                </c:pt>
                <c:pt idx="9095">
                  <c:v>100</c:v>
                </c:pt>
                <c:pt idx="9096">
                  <c:v>100</c:v>
                </c:pt>
                <c:pt idx="9097">
                  <c:v>100</c:v>
                </c:pt>
                <c:pt idx="9098">
                  <c:v>100</c:v>
                </c:pt>
                <c:pt idx="9099">
                  <c:v>100</c:v>
                </c:pt>
                <c:pt idx="9100">
                  <c:v>100</c:v>
                </c:pt>
                <c:pt idx="9101">
                  <c:v>100</c:v>
                </c:pt>
                <c:pt idx="9102">
                  <c:v>100</c:v>
                </c:pt>
                <c:pt idx="9103">
                  <c:v>100</c:v>
                </c:pt>
                <c:pt idx="9104">
                  <c:v>100</c:v>
                </c:pt>
                <c:pt idx="9105">
                  <c:v>100</c:v>
                </c:pt>
                <c:pt idx="9106">
                  <c:v>100</c:v>
                </c:pt>
                <c:pt idx="9107">
                  <c:v>100</c:v>
                </c:pt>
                <c:pt idx="9108">
                  <c:v>100</c:v>
                </c:pt>
                <c:pt idx="9109">
                  <c:v>100</c:v>
                </c:pt>
                <c:pt idx="9110">
                  <c:v>100</c:v>
                </c:pt>
                <c:pt idx="9111">
                  <c:v>100</c:v>
                </c:pt>
                <c:pt idx="9112">
                  <c:v>100</c:v>
                </c:pt>
                <c:pt idx="9113">
                  <c:v>100</c:v>
                </c:pt>
                <c:pt idx="9114">
                  <c:v>100</c:v>
                </c:pt>
                <c:pt idx="9115">
                  <c:v>100</c:v>
                </c:pt>
                <c:pt idx="9116">
                  <c:v>100</c:v>
                </c:pt>
                <c:pt idx="9117">
                  <c:v>100</c:v>
                </c:pt>
                <c:pt idx="9118">
                  <c:v>100</c:v>
                </c:pt>
                <c:pt idx="9119">
                  <c:v>100</c:v>
                </c:pt>
                <c:pt idx="9120">
                  <c:v>100</c:v>
                </c:pt>
                <c:pt idx="9121">
                  <c:v>100</c:v>
                </c:pt>
                <c:pt idx="9122">
                  <c:v>100</c:v>
                </c:pt>
                <c:pt idx="9123">
                  <c:v>100</c:v>
                </c:pt>
                <c:pt idx="9124">
                  <c:v>100</c:v>
                </c:pt>
                <c:pt idx="9125">
                  <c:v>100</c:v>
                </c:pt>
                <c:pt idx="9126">
                  <c:v>100</c:v>
                </c:pt>
                <c:pt idx="9127">
                  <c:v>100</c:v>
                </c:pt>
                <c:pt idx="9128">
                  <c:v>100</c:v>
                </c:pt>
                <c:pt idx="9129">
                  <c:v>100</c:v>
                </c:pt>
                <c:pt idx="9130">
                  <c:v>100</c:v>
                </c:pt>
                <c:pt idx="9131">
                  <c:v>100</c:v>
                </c:pt>
                <c:pt idx="9132">
                  <c:v>100</c:v>
                </c:pt>
                <c:pt idx="9133">
                  <c:v>100</c:v>
                </c:pt>
                <c:pt idx="9134">
                  <c:v>100</c:v>
                </c:pt>
                <c:pt idx="9135">
                  <c:v>100</c:v>
                </c:pt>
                <c:pt idx="9136">
                  <c:v>100</c:v>
                </c:pt>
                <c:pt idx="9137">
                  <c:v>100</c:v>
                </c:pt>
                <c:pt idx="9138">
                  <c:v>100</c:v>
                </c:pt>
                <c:pt idx="9139">
                  <c:v>100</c:v>
                </c:pt>
                <c:pt idx="9140">
                  <c:v>100</c:v>
                </c:pt>
                <c:pt idx="9141">
                  <c:v>100</c:v>
                </c:pt>
                <c:pt idx="9142">
                  <c:v>100</c:v>
                </c:pt>
                <c:pt idx="9143">
                  <c:v>100</c:v>
                </c:pt>
                <c:pt idx="9144">
                  <c:v>100</c:v>
                </c:pt>
                <c:pt idx="9145">
                  <c:v>100</c:v>
                </c:pt>
                <c:pt idx="9146">
                  <c:v>100</c:v>
                </c:pt>
                <c:pt idx="9147">
                  <c:v>100</c:v>
                </c:pt>
                <c:pt idx="9148">
                  <c:v>100</c:v>
                </c:pt>
                <c:pt idx="9149">
                  <c:v>100</c:v>
                </c:pt>
                <c:pt idx="9150">
                  <c:v>100</c:v>
                </c:pt>
                <c:pt idx="9151">
                  <c:v>100</c:v>
                </c:pt>
                <c:pt idx="9152">
                  <c:v>100</c:v>
                </c:pt>
                <c:pt idx="9153">
                  <c:v>100</c:v>
                </c:pt>
                <c:pt idx="9154">
                  <c:v>100</c:v>
                </c:pt>
                <c:pt idx="9155">
                  <c:v>100</c:v>
                </c:pt>
                <c:pt idx="9156">
                  <c:v>100</c:v>
                </c:pt>
                <c:pt idx="9157">
                  <c:v>100</c:v>
                </c:pt>
                <c:pt idx="9158">
                  <c:v>100</c:v>
                </c:pt>
                <c:pt idx="9159">
                  <c:v>100</c:v>
                </c:pt>
                <c:pt idx="9160">
                  <c:v>100</c:v>
                </c:pt>
                <c:pt idx="9161">
                  <c:v>100</c:v>
                </c:pt>
                <c:pt idx="9162">
                  <c:v>100</c:v>
                </c:pt>
                <c:pt idx="9163">
                  <c:v>100</c:v>
                </c:pt>
                <c:pt idx="9164">
                  <c:v>100</c:v>
                </c:pt>
                <c:pt idx="9165">
                  <c:v>100</c:v>
                </c:pt>
                <c:pt idx="9166">
                  <c:v>100</c:v>
                </c:pt>
                <c:pt idx="9167">
                  <c:v>100</c:v>
                </c:pt>
                <c:pt idx="9168">
                  <c:v>100</c:v>
                </c:pt>
                <c:pt idx="9169">
                  <c:v>100</c:v>
                </c:pt>
                <c:pt idx="9170">
                  <c:v>100</c:v>
                </c:pt>
                <c:pt idx="9171">
                  <c:v>100</c:v>
                </c:pt>
                <c:pt idx="9172">
                  <c:v>100</c:v>
                </c:pt>
                <c:pt idx="9173">
                  <c:v>100</c:v>
                </c:pt>
                <c:pt idx="9174">
                  <c:v>100</c:v>
                </c:pt>
                <c:pt idx="9175">
                  <c:v>100</c:v>
                </c:pt>
                <c:pt idx="9176">
                  <c:v>100</c:v>
                </c:pt>
                <c:pt idx="9177">
                  <c:v>100</c:v>
                </c:pt>
                <c:pt idx="9178">
                  <c:v>100</c:v>
                </c:pt>
                <c:pt idx="9179">
                  <c:v>100</c:v>
                </c:pt>
                <c:pt idx="9180">
                  <c:v>100</c:v>
                </c:pt>
                <c:pt idx="9181">
                  <c:v>100</c:v>
                </c:pt>
                <c:pt idx="9182">
                  <c:v>100</c:v>
                </c:pt>
                <c:pt idx="9183">
                  <c:v>100</c:v>
                </c:pt>
                <c:pt idx="9184">
                  <c:v>100</c:v>
                </c:pt>
                <c:pt idx="9185">
                  <c:v>100</c:v>
                </c:pt>
                <c:pt idx="9186">
                  <c:v>100</c:v>
                </c:pt>
                <c:pt idx="9187">
                  <c:v>100</c:v>
                </c:pt>
                <c:pt idx="9188">
                  <c:v>100</c:v>
                </c:pt>
                <c:pt idx="9189">
                  <c:v>100</c:v>
                </c:pt>
                <c:pt idx="9190">
                  <c:v>100</c:v>
                </c:pt>
                <c:pt idx="9191">
                  <c:v>100</c:v>
                </c:pt>
                <c:pt idx="9192">
                  <c:v>100</c:v>
                </c:pt>
                <c:pt idx="9193">
                  <c:v>100</c:v>
                </c:pt>
                <c:pt idx="9194">
                  <c:v>100</c:v>
                </c:pt>
                <c:pt idx="9195">
                  <c:v>100</c:v>
                </c:pt>
                <c:pt idx="9196">
                  <c:v>100</c:v>
                </c:pt>
                <c:pt idx="9197">
                  <c:v>100</c:v>
                </c:pt>
                <c:pt idx="9198">
                  <c:v>100</c:v>
                </c:pt>
                <c:pt idx="9199">
                  <c:v>100</c:v>
                </c:pt>
                <c:pt idx="9200">
                  <c:v>100</c:v>
                </c:pt>
                <c:pt idx="9201">
                  <c:v>100</c:v>
                </c:pt>
                <c:pt idx="9202">
                  <c:v>100</c:v>
                </c:pt>
                <c:pt idx="9203">
                  <c:v>100</c:v>
                </c:pt>
                <c:pt idx="9204">
                  <c:v>100</c:v>
                </c:pt>
                <c:pt idx="9205">
                  <c:v>100</c:v>
                </c:pt>
                <c:pt idx="9206">
                  <c:v>100</c:v>
                </c:pt>
                <c:pt idx="9207">
                  <c:v>100</c:v>
                </c:pt>
                <c:pt idx="9208">
                  <c:v>100</c:v>
                </c:pt>
                <c:pt idx="9209">
                  <c:v>100</c:v>
                </c:pt>
                <c:pt idx="9210">
                  <c:v>100</c:v>
                </c:pt>
                <c:pt idx="9211">
                  <c:v>100</c:v>
                </c:pt>
                <c:pt idx="9212">
                  <c:v>100</c:v>
                </c:pt>
                <c:pt idx="9213">
                  <c:v>100</c:v>
                </c:pt>
                <c:pt idx="9214">
                  <c:v>100</c:v>
                </c:pt>
                <c:pt idx="9215">
                  <c:v>100</c:v>
                </c:pt>
                <c:pt idx="9216">
                  <c:v>100</c:v>
                </c:pt>
                <c:pt idx="9217">
                  <c:v>100</c:v>
                </c:pt>
                <c:pt idx="9218">
                  <c:v>100</c:v>
                </c:pt>
                <c:pt idx="9219">
                  <c:v>100</c:v>
                </c:pt>
                <c:pt idx="9220">
                  <c:v>100</c:v>
                </c:pt>
                <c:pt idx="9221">
                  <c:v>100</c:v>
                </c:pt>
                <c:pt idx="9222">
                  <c:v>100</c:v>
                </c:pt>
                <c:pt idx="9223">
                  <c:v>100</c:v>
                </c:pt>
                <c:pt idx="9224">
                  <c:v>100</c:v>
                </c:pt>
                <c:pt idx="9225">
                  <c:v>100</c:v>
                </c:pt>
                <c:pt idx="9226">
                  <c:v>100</c:v>
                </c:pt>
                <c:pt idx="9227">
                  <c:v>100</c:v>
                </c:pt>
                <c:pt idx="9228">
                  <c:v>100</c:v>
                </c:pt>
                <c:pt idx="9229">
                  <c:v>100</c:v>
                </c:pt>
                <c:pt idx="9230">
                  <c:v>100</c:v>
                </c:pt>
                <c:pt idx="9231">
                  <c:v>100</c:v>
                </c:pt>
                <c:pt idx="9232">
                  <c:v>100</c:v>
                </c:pt>
                <c:pt idx="9233">
                  <c:v>100</c:v>
                </c:pt>
                <c:pt idx="9234">
                  <c:v>100</c:v>
                </c:pt>
                <c:pt idx="9235">
                  <c:v>100</c:v>
                </c:pt>
                <c:pt idx="9236">
                  <c:v>100</c:v>
                </c:pt>
                <c:pt idx="9237">
                  <c:v>100</c:v>
                </c:pt>
                <c:pt idx="9238">
                  <c:v>100</c:v>
                </c:pt>
                <c:pt idx="9239">
                  <c:v>100</c:v>
                </c:pt>
                <c:pt idx="9240">
                  <c:v>100</c:v>
                </c:pt>
                <c:pt idx="9241">
                  <c:v>100</c:v>
                </c:pt>
                <c:pt idx="9242">
                  <c:v>100</c:v>
                </c:pt>
                <c:pt idx="9243">
                  <c:v>100</c:v>
                </c:pt>
                <c:pt idx="9244">
                  <c:v>100</c:v>
                </c:pt>
                <c:pt idx="9245">
                  <c:v>100</c:v>
                </c:pt>
                <c:pt idx="9246">
                  <c:v>100</c:v>
                </c:pt>
                <c:pt idx="9247">
                  <c:v>100</c:v>
                </c:pt>
                <c:pt idx="9248">
                  <c:v>100</c:v>
                </c:pt>
                <c:pt idx="9249">
                  <c:v>100</c:v>
                </c:pt>
                <c:pt idx="9250">
                  <c:v>100</c:v>
                </c:pt>
                <c:pt idx="9251">
                  <c:v>100</c:v>
                </c:pt>
                <c:pt idx="9252">
                  <c:v>100</c:v>
                </c:pt>
                <c:pt idx="9253">
                  <c:v>100</c:v>
                </c:pt>
                <c:pt idx="9254">
                  <c:v>100</c:v>
                </c:pt>
                <c:pt idx="9255">
                  <c:v>100</c:v>
                </c:pt>
                <c:pt idx="9256">
                  <c:v>100</c:v>
                </c:pt>
                <c:pt idx="9257">
                  <c:v>100</c:v>
                </c:pt>
                <c:pt idx="9258">
                  <c:v>100</c:v>
                </c:pt>
                <c:pt idx="9259">
                  <c:v>100</c:v>
                </c:pt>
                <c:pt idx="9260">
                  <c:v>100</c:v>
                </c:pt>
                <c:pt idx="9261">
                  <c:v>100</c:v>
                </c:pt>
                <c:pt idx="9262">
                  <c:v>100</c:v>
                </c:pt>
                <c:pt idx="9263">
                  <c:v>100</c:v>
                </c:pt>
                <c:pt idx="9264">
                  <c:v>100</c:v>
                </c:pt>
                <c:pt idx="9265">
                  <c:v>100</c:v>
                </c:pt>
                <c:pt idx="9266">
                  <c:v>100</c:v>
                </c:pt>
                <c:pt idx="9267">
                  <c:v>100</c:v>
                </c:pt>
                <c:pt idx="9268">
                  <c:v>100</c:v>
                </c:pt>
                <c:pt idx="9269">
                  <c:v>100</c:v>
                </c:pt>
                <c:pt idx="9270">
                  <c:v>100</c:v>
                </c:pt>
                <c:pt idx="9271">
                  <c:v>100</c:v>
                </c:pt>
                <c:pt idx="9272">
                  <c:v>100</c:v>
                </c:pt>
                <c:pt idx="9273">
                  <c:v>100</c:v>
                </c:pt>
                <c:pt idx="9274">
                  <c:v>100</c:v>
                </c:pt>
                <c:pt idx="9275">
                  <c:v>100</c:v>
                </c:pt>
                <c:pt idx="9276">
                  <c:v>100</c:v>
                </c:pt>
                <c:pt idx="9277">
                  <c:v>100</c:v>
                </c:pt>
                <c:pt idx="9278">
                  <c:v>100</c:v>
                </c:pt>
                <c:pt idx="9279">
                  <c:v>100</c:v>
                </c:pt>
                <c:pt idx="9280">
                  <c:v>100</c:v>
                </c:pt>
                <c:pt idx="9281">
                  <c:v>100</c:v>
                </c:pt>
                <c:pt idx="9282">
                  <c:v>100</c:v>
                </c:pt>
                <c:pt idx="9283">
                  <c:v>100</c:v>
                </c:pt>
                <c:pt idx="9284">
                  <c:v>100</c:v>
                </c:pt>
                <c:pt idx="9285">
                  <c:v>100</c:v>
                </c:pt>
                <c:pt idx="9286">
                  <c:v>100</c:v>
                </c:pt>
                <c:pt idx="9287">
                  <c:v>100</c:v>
                </c:pt>
                <c:pt idx="9288">
                  <c:v>100</c:v>
                </c:pt>
                <c:pt idx="9289">
                  <c:v>100</c:v>
                </c:pt>
                <c:pt idx="9290">
                  <c:v>100</c:v>
                </c:pt>
                <c:pt idx="9291">
                  <c:v>100</c:v>
                </c:pt>
                <c:pt idx="9292">
                  <c:v>100</c:v>
                </c:pt>
                <c:pt idx="9293">
                  <c:v>100</c:v>
                </c:pt>
                <c:pt idx="9294">
                  <c:v>100</c:v>
                </c:pt>
                <c:pt idx="9295">
                  <c:v>100</c:v>
                </c:pt>
                <c:pt idx="9296">
                  <c:v>100</c:v>
                </c:pt>
                <c:pt idx="9297">
                  <c:v>100</c:v>
                </c:pt>
                <c:pt idx="9298">
                  <c:v>100</c:v>
                </c:pt>
                <c:pt idx="9299">
                  <c:v>100</c:v>
                </c:pt>
                <c:pt idx="9300">
                  <c:v>100</c:v>
                </c:pt>
                <c:pt idx="9301">
                  <c:v>100</c:v>
                </c:pt>
                <c:pt idx="9302">
                  <c:v>100</c:v>
                </c:pt>
                <c:pt idx="9303">
                  <c:v>100</c:v>
                </c:pt>
                <c:pt idx="9304">
                  <c:v>100</c:v>
                </c:pt>
                <c:pt idx="9305">
                  <c:v>100</c:v>
                </c:pt>
                <c:pt idx="9306">
                  <c:v>100</c:v>
                </c:pt>
                <c:pt idx="9307">
                  <c:v>100</c:v>
                </c:pt>
                <c:pt idx="9308">
                  <c:v>100</c:v>
                </c:pt>
                <c:pt idx="9309">
                  <c:v>100</c:v>
                </c:pt>
                <c:pt idx="9310">
                  <c:v>100</c:v>
                </c:pt>
                <c:pt idx="9311">
                  <c:v>100</c:v>
                </c:pt>
                <c:pt idx="9312">
                  <c:v>100</c:v>
                </c:pt>
                <c:pt idx="9313">
                  <c:v>100</c:v>
                </c:pt>
                <c:pt idx="9314">
                  <c:v>100</c:v>
                </c:pt>
                <c:pt idx="9315">
                  <c:v>100</c:v>
                </c:pt>
                <c:pt idx="9316">
                  <c:v>100</c:v>
                </c:pt>
                <c:pt idx="9317">
                  <c:v>100</c:v>
                </c:pt>
                <c:pt idx="9318">
                  <c:v>100</c:v>
                </c:pt>
                <c:pt idx="9319">
                  <c:v>100</c:v>
                </c:pt>
                <c:pt idx="9320">
                  <c:v>100</c:v>
                </c:pt>
                <c:pt idx="9321">
                  <c:v>100</c:v>
                </c:pt>
                <c:pt idx="9322">
                  <c:v>100</c:v>
                </c:pt>
                <c:pt idx="9323">
                  <c:v>100</c:v>
                </c:pt>
                <c:pt idx="9324">
                  <c:v>100</c:v>
                </c:pt>
                <c:pt idx="9325">
                  <c:v>100</c:v>
                </c:pt>
                <c:pt idx="9326">
                  <c:v>100</c:v>
                </c:pt>
                <c:pt idx="9327">
                  <c:v>100</c:v>
                </c:pt>
                <c:pt idx="9328">
                  <c:v>100</c:v>
                </c:pt>
                <c:pt idx="9329">
                  <c:v>100</c:v>
                </c:pt>
                <c:pt idx="9330">
                  <c:v>100</c:v>
                </c:pt>
                <c:pt idx="9331">
                  <c:v>100</c:v>
                </c:pt>
                <c:pt idx="9332">
                  <c:v>100</c:v>
                </c:pt>
                <c:pt idx="9333">
                  <c:v>100</c:v>
                </c:pt>
                <c:pt idx="9334">
                  <c:v>100</c:v>
                </c:pt>
                <c:pt idx="9335">
                  <c:v>100</c:v>
                </c:pt>
                <c:pt idx="9336">
                  <c:v>100</c:v>
                </c:pt>
                <c:pt idx="9337">
                  <c:v>100</c:v>
                </c:pt>
                <c:pt idx="9338">
                  <c:v>100</c:v>
                </c:pt>
                <c:pt idx="9339">
                  <c:v>100</c:v>
                </c:pt>
                <c:pt idx="9340">
                  <c:v>100</c:v>
                </c:pt>
                <c:pt idx="9341">
                  <c:v>100</c:v>
                </c:pt>
                <c:pt idx="9342">
                  <c:v>100</c:v>
                </c:pt>
                <c:pt idx="9343">
                  <c:v>100</c:v>
                </c:pt>
                <c:pt idx="9344">
                  <c:v>100</c:v>
                </c:pt>
                <c:pt idx="9345">
                  <c:v>100</c:v>
                </c:pt>
                <c:pt idx="9346">
                  <c:v>100</c:v>
                </c:pt>
                <c:pt idx="9347">
                  <c:v>100</c:v>
                </c:pt>
                <c:pt idx="9348">
                  <c:v>100</c:v>
                </c:pt>
                <c:pt idx="9349">
                  <c:v>100</c:v>
                </c:pt>
                <c:pt idx="9350">
                  <c:v>100</c:v>
                </c:pt>
                <c:pt idx="9351">
                  <c:v>100</c:v>
                </c:pt>
                <c:pt idx="9352">
                  <c:v>100</c:v>
                </c:pt>
                <c:pt idx="9353">
                  <c:v>100</c:v>
                </c:pt>
                <c:pt idx="9354">
                  <c:v>100</c:v>
                </c:pt>
                <c:pt idx="9355">
                  <c:v>100</c:v>
                </c:pt>
                <c:pt idx="9356">
                  <c:v>100</c:v>
                </c:pt>
                <c:pt idx="9357">
                  <c:v>100</c:v>
                </c:pt>
                <c:pt idx="9358">
                  <c:v>100</c:v>
                </c:pt>
                <c:pt idx="9359">
                  <c:v>100</c:v>
                </c:pt>
                <c:pt idx="9360">
                  <c:v>100</c:v>
                </c:pt>
                <c:pt idx="9361">
                  <c:v>100</c:v>
                </c:pt>
                <c:pt idx="9362">
                  <c:v>100</c:v>
                </c:pt>
                <c:pt idx="9363">
                  <c:v>100</c:v>
                </c:pt>
                <c:pt idx="9364">
                  <c:v>100</c:v>
                </c:pt>
                <c:pt idx="9365">
                  <c:v>100</c:v>
                </c:pt>
                <c:pt idx="9366">
                  <c:v>100</c:v>
                </c:pt>
                <c:pt idx="9367">
                  <c:v>100</c:v>
                </c:pt>
                <c:pt idx="9368">
                  <c:v>100</c:v>
                </c:pt>
                <c:pt idx="9369">
                  <c:v>100</c:v>
                </c:pt>
                <c:pt idx="9370">
                  <c:v>100</c:v>
                </c:pt>
                <c:pt idx="9371">
                  <c:v>100</c:v>
                </c:pt>
                <c:pt idx="9372">
                  <c:v>100</c:v>
                </c:pt>
                <c:pt idx="9373">
                  <c:v>100</c:v>
                </c:pt>
                <c:pt idx="9374">
                  <c:v>100</c:v>
                </c:pt>
                <c:pt idx="9375">
                  <c:v>100</c:v>
                </c:pt>
                <c:pt idx="9376">
                  <c:v>100</c:v>
                </c:pt>
                <c:pt idx="9377">
                  <c:v>100</c:v>
                </c:pt>
                <c:pt idx="9378">
                  <c:v>100</c:v>
                </c:pt>
                <c:pt idx="9379">
                  <c:v>100</c:v>
                </c:pt>
                <c:pt idx="9380">
                  <c:v>100</c:v>
                </c:pt>
                <c:pt idx="9381">
                  <c:v>100</c:v>
                </c:pt>
                <c:pt idx="9382">
                  <c:v>100</c:v>
                </c:pt>
                <c:pt idx="9383">
                  <c:v>100</c:v>
                </c:pt>
                <c:pt idx="9384">
                  <c:v>100</c:v>
                </c:pt>
                <c:pt idx="9385">
                  <c:v>100</c:v>
                </c:pt>
                <c:pt idx="9386">
                  <c:v>100</c:v>
                </c:pt>
                <c:pt idx="9387">
                  <c:v>100</c:v>
                </c:pt>
                <c:pt idx="9388">
                  <c:v>100</c:v>
                </c:pt>
                <c:pt idx="9389">
                  <c:v>100</c:v>
                </c:pt>
                <c:pt idx="9390">
                  <c:v>100</c:v>
                </c:pt>
                <c:pt idx="9391">
                  <c:v>100</c:v>
                </c:pt>
                <c:pt idx="9392">
                  <c:v>100</c:v>
                </c:pt>
                <c:pt idx="9393">
                  <c:v>100</c:v>
                </c:pt>
                <c:pt idx="9394">
                  <c:v>100</c:v>
                </c:pt>
                <c:pt idx="9395">
                  <c:v>100</c:v>
                </c:pt>
                <c:pt idx="9396">
                  <c:v>100</c:v>
                </c:pt>
                <c:pt idx="9397">
                  <c:v>100</c:v>
                </c:pt>
                <c:pt idx="9398">
                  <c:v>100</c:v>
                </c:pt>
                <c:pt idx="9399">
                  <c:v>100</c:v>
                </c:pt>
                <c:pt idx="9400">
                  <c:v>100</c:v>
                </c:pt>
                <c:pt idx="9401">
                  <c:v>100</c:v>
                </c:pt>
                <c:pt idx="9402">
                  <c:v>100</c:v>
                </c:pt>
                <c:pt idx="9403">
                  <c:v>100</c:v>
                </c:pt>
                <c:pt idx="9404">
                  <c:v>100</c:v>
                </c:pt>
                <c:pt idx="9405">
                  <c:v>100</c:v>
                </c:pt>
                <c:pt idx="9406">
                  <c:v>100</c:v>
                </c:pt>
                <c:pt idx="9407">
                  <c:v>100</c:v>
                </c:pt>
                <c:pt idx="9408">
                  <c:v>100</c:v>
                </c:pt>
                <c:pt idx="9409">
                  <c:v>100</c:v>
                </c:pt>
                <c:pt idx="9410">
                  <c:v>100</c:v>
                </c:pt>
                <c:pt idx="9411">
                  <c:v>100</c:v>
                </c:pt>
                <c:pt idx="9412">
                  <c:v>100</c:v>
                </c:pt>
                <c:pt idx="9413">
                  <c:v>100</c:v>
                </c:pt>
                <c:pt idx="9414">
                  <c:v>100</c:v>
                </c:pt>
                <c:pt idx="9415">
                  <c:v>100</c:v>
                </c:pt>
                <c:pt idx="9416">
                  <c:v>100</c:v>
                </c:pt>
                <c:pt idx="9417">
                  <c:v>100</c:v>
                </c:pt>
                <c:pt idx="9418">
                  <c:v>100</c:v>
                </c:pt>
                <c:pt idx="9419">
                  <c:v>100</c:v>
                </c:pt>
                <c:pt idx="9420">
                  <c:v>100</c:v>
                </c:pt>
                <c:pt idx="9421">
                  <c:v>100</c:v>
                </c:pt>
                <c:pt idx="9422">
                  <c:v>100</c:v>
                </c:pt>
                <c:pt idx="9423">
                  <c:v>100</c:v>
                </c:pt>
                <c:pt idx="9424">
                  <c:v>100</c:v>
                </c:pt>
                <c:pt idx="9425">
                  <c:v>100</c:v>
                </c:pt>
                <c:pt idx="9426">
                  <c:v>100</c:v>
                </c:pt>
                <c:pt idx="9427">
                  <c:v>100</c:v>
                </c:pt>
                <c:pt idx="9428">
                  <c:v>100</c:v>
                </c:pt>
                <c:pt idx="9429">
                  <c:v>100</c:v>
                </c:pt>
                <c:pt idx="9430">
                  <c:v>100</c:v>
                </c:pt>
                <c:pt idx="9431">
                  <c:v>100</c:v>
                </c:pt>
                <c:pt idx="9432">
                  <c:v>100</c:v>
                </c:pt>
                <c:pt idx="9433">
                  <c:v>100</c:v>
                </c:pt>
                <c:pt idx="9434">
                  <c:v>100</c:v>
                </c:pt>
                <c:pt idx="9435">
                  <c:v>100</c:v>
                </c:pt>
                <c:pt idx="9436">
                  <c:v>100</c:v>
                </c:pt>
                <c:pt idx="9437">
                  <c:v>100</c:v>
                </c:pt>
                <c:pt idx="9438">
                  <c:v>100</c:v>
                </c:pt>
                <c:pt idx="9439">
                  <c:v>100</c:v>
                </c:pt>
                <c:pt idx="9440">
                  <c:v>100</c:v>
                </c:pt>
                <c:pt idx="9441">
                  <c:v>100</c:v>
                </c:pt>
                <c:pt idx="9442">
                  <c:v>100</c:v>
                </c:pt>
                <c:pt idx="9443">
                  <c:v>100</c:v>
                </c:pt>
                <c:pt idx="9444">
                  <c:v>100</c:v>
                </c:pt>
                <c:pt idx="9445">
                  <c:v>100</c:v>
                </c:pt>
                <c:pt idx="9446">
                  <c:v>100</c:v>
                </c:pt>
                <c:pt idx="9447">
                  <c:v>100</c:v>
                </c:pt>
                <c:pt idx="9448">
                  <c:v>100</c:v>
                </c:pt>
                <c:pt idx="9449">
                  <c:v>100</c:v>
                </c:pt>
                <c:pt idx="9450">
                  <c:v>100</c:v>
                </c:pt>
                <c:pt idx="9451">
                  <c:v>100</c:v>
                </c:pt>
                <c:pt idx="9452">
                  <c:v>100</c:v>
                </c:pt>
                <c:pt idx="9453">
                  <c:v>100</c:v>
                </c:pt>
                <c:pt idx="9454">
                  <c:v>100</c:v>
                </c:pt>
                <c:pt idx="9455">
                  <c:v>100</c:v>
                </c:pt>
                <c:pt idx="9456">
                  <c:v>100</c:v>
                </c:pt>
                <c:pt idx="9457">
                  <c:v>100</c:v>
                </c:pt>
                <c:pt idx="9458">
                  <c:v>100</c:v>
                </c:pt>
                <c:pt idx="9459">
                  <c:v>100</c:v>
                </c:pt>
                <c:pt idx="9460">
                  <c:v>100</c:v>
                </c:pt>
                <c:pt idx="9461">
                  <c:v>100</c:v>
                </c:pt>
                <c:pt idx="9462">
                  <c:v>100</c:v>
                </c:pt>
                <c:pt idx="9463">
                  <c:v>100</c:v>
                </c:pt>
                <c:pt idx="9464">
                  <c:v>100</c:v>
                </c:pt>
                <c:pt idx="9465">
                  <c:v>100</c:v>
                </c:pt>
                <c:pt idx="9466">
                  <c:v>100</c:v>
                </c:pt>
                <c:pt idx="9467">
                  <c:v>100</c:v>
                </c:pt>
                <c:pt idx="9468">
                  <c:v>100</c:v>
                </c:pt>
                <c:pt idx="9469">
                  <c:v>100</c:v>
                </c:pt>
                <c:pt idx="9470">
                  <c:v>100</c:v>
                </c:pt>
                <c:pt idx="9471">
                  <c:v>100</c:v>
                </c:pt>
                <c:pt idx="9472">
                  <c:v>100</c:v>
                </c:pt>
                <c:pt idx="9473">
                  <c:v>100</c:v>
                </c:pt>
                <c:pt idx="9474">
                  <c:v>100</c:v>
                </c:pt>
                <c:pt idx="9475">
                  <c:v>100</c:v>
                </c:pt>
                <c:pt idx="9476">
                  <c:v>100</c:v>
                </c:pt>
                <c:pt idx="9477">
                  <c:v>100</c:v>
                </c:pt>
                <c:pt idx="9478">
                  <c:v>100</c:v>
                </c:pt>
                <c:pt idx="9479">
                  <c:v>100</c:v>
                </c:pt>
                <c:pt idx="9480">
                  <c:v>100</c:v>
                </c:pt>
                <c:pt idx="9481">
                  <c:v>100</c:v>
                </c:pt>
                <c:pt idx="9482">
                  <c:v>100</c:v>
                </c:pt>
                <c:pt idx="9483">
                  <c:v>100</c:v>
                </c:pt>
                <c:pt idx="9484">
                  <c:v>100</c:v>
                </c:pt>
                <c:pt idx="9485">
                  <c:v>100</c:v>
                </c:pt>
                <c:pt idx="9486">
                  <c:v>100</c:v>
                </c:pt>
                <c:pt idx="9487">
                  <c:v>100</c:v>
                </c:pt>
                <c:pt idx="9488">
                  <c:v>100</c:v>
                </c:pt>
                <c:pt idx="9489">
                  <c:v>100</c:v>
                </c:pt>
                <c:pt idx="9490">
                  <c:v>100</c:v>
                </c:pt>
                <c:pt idx="9491">
                  <c:v>100</c:v>
                </c:pt>
                <c:pt idx="9492">
                  <c:v>100</c:v>
                </c:pt>
                <c:pt idx="9493">
                  <c:v>100</c:v>
                </c:pt>
                <c:pt idx="9494">
                  <c:v>100</c:v>
                </c:pt>
                <c:pt idx="9495">
                  <c:v>100</c:v>
                </c:pt>
                <c:pt idx="9496">
                  <c:v>100</c:v>
                </c:pt>
                <c:pt idx="9497">
                  <c:v>100</c:v>
                </c:pt>
                <c:pt idx="9498">
                  <c:v>100</c:v>
                </c:pt>
                <c:pt idx="9499">
                  <c:v>100</c:v>
                </c:pt>
                <c:pt idx="9500">
                  <c:v>100</c:v>
                </c:pt>
                <c:pt idx="9501">
                  <c:v>100</c:v>
                </c:pt>
                <c:pt idx="9502">
                  <c:v>100</c:v>
                </c:pt>
                <c:pt idx="9503">
                  <c:v>100</c:v>
                </c:pt>
                <c:pt idx="9504">
                  <c:v>100</c:v>
                </c:pt>
                <c:pt idx="9505">
                  <c:v>100</c:v>
                </c:pt>
                <c:pt idx="9506">
                  <c:v>100</c:v>
                </c:pt>
                <c:pt idx="9507">
                  <c:v>100</c:v>
                </c:pt>
                <c:pt idx="9508">
                  <c:v>100</c:v>
                </c:pt>
                <c:pt idx="9509">
                  <c:v>100</c:v>
                </c:pt>
                <c:pt idx="9510">
                  <c:v>100</c:v>
                </c:pt>
                <c:pt idx="9511">
                  <c:v>100</c:v>
                </c:pt>
                <c:pt idx="9512">
                  <c:v>100</c:v>
                </c:pt>
                <c:pt idx="9513">
                  <c:v>100</c:v>
                </c:pt>
                <c:pt idx="9514">
                  <c:v>100</c:v>
                </c:pt>
                <c:pt idx="9515">
                  <c:v>100</c:v>
                </c:pt>
                <c:pt idx="9516">
                  <c:v>100</c:v>
                </c:pt>
                <c:pt idx="9517">
                  <c:v>100</c:v>
                </c:pt>
                <c:pt idx="9518">
                  <c:v>100</c:v>
                </c:pt>
                <c:pt idx="9519">
                  <c:v>100</c:v>
                </c:pt>
                <c:pt idx="9520">
                  <c:v>100</c:v>
                </c:pt>
                <c:pt idx="9521">
                  <c:v>100</c:v>
                </c:pt>
                <c:pt idx="9522">
                  <c:v>100</c:v>
                </c:pt>
                <c:pt idx="9523">
                  <c:v>100</c:v>
                </c:pt>
                <c:pt idx="9524">
                  <c:v>100</c:v>
                </c:pt>
                <c:pt idx="9525">
                  <c:v>100</c:v>
                </c:pt>
                <c:pt idx="9526">
                  <c:v>100</c:v>
                </c:pt>
                <c:pt idx="9527">
                  <c:v>100</c:v>
                </c:pt>
                <c:pt idx="9528">
                  <c:v>100</c:v>
                </c:pt>
                <c:pt idx="9529">
                  <c:v>100</c:v>
                </c:pt>
                <c:pt idx="9530">
                  <c:v>100</c:v>
                </c:pt>
                <c:pt idx="9531">
                  <c:v>100</c:v>
                </c:pt>
                <c:pt idx="9532">
                  <c:v>100</c:v>
                </c:pt>
                <c:pt idx="9533">
                  <c:v>100</c:v>
                </c:pt>
                <c:pt idx="9534">
                  <c:v>100</c:v>
                </c:pt>
                <c:pt idx="9535">
                  <c:v>100</c:v>
                </c:pt>
                <c:pt idx="9536">
                  <c:v>100</c:v>
                </c:pt>
                <c:pt idx="9537">
                  <c:v>100</c:v>
                </c:pt>
                <c:pt idx="9538">
                  <c:v>100</c:v>
                </c:pt>
                <c:pt idx="9539">
                  <c:v>100</c:v>
                </c:pt>
                <c:pt idx="9540">
                  <c:v>100</c:v>
                </c:pt>
                <c:pt idx="9541">
                  <c:v>100</c:v>
                </c:pt>
                <c:pt idx="9542">
                  <c:v>100</c:v>
                </c:pt>
                <c:pt idx="9543">
                  <c:v>100</c:v>
                </c:pt>
                <c:pt idx="9544">
                  <c:v>100</c:v>
                </c:pt>
                <c:pt idx="9545">
                  <c:v>100</c:v>
                </c:pt>
                <c:pt idx="9546">
                  <c:v>100</c:v>
                </c:pt>
                <c:pt idx="9547">
                  <c:v>100</c:v>
                </c:pt>
                <c:pt idx="9548">
                  <c:v>100</c:v>
                </c:pt>
                <c:pt idx="9549">
                  <c:v>100</c:v>
                </c:pt>
                <c:pt idx="9550">
                  <c:v>100</c:v>
                </c:pt>
                <c:pt idx="9551">
                  <c:v>100</c:v>
                </c:pt>
                <c:pt idx="9552">
                  <c:v>100</c:v>
                </c:pt>
                <c:pt idx="9553">
                  <c:v>100</c:v>
                </c:pt>
                <c:pt idx="9554">
                  <c:v>100</c:v>
                </c:pt>
                <c:pt idx="9555">
                  <c:v>100</c:v>
                </c:pt>
                <c:pt idx="9556">
                  <c:v>100</c:v>
                </c:pt>
                <c:pt idx="9557">
                  <c:v>100</c:v>
                </c:pt>
                <c:pt idx="9558">
                  <c:v>100</c:v>
                </c:pt>
                <c:pt idx="9559">
                  <c:v>100</c:v>
                </c:pt>
                <c:pt idx="9560">
                  <c:v>100</c:v>
                </c:pt>
                <c:pt idx="9561">
                  <c:v>100</c:v>
                </c:pt>
                <c:pt idx="9562">
                  <c:v>100</c:v>
                </c:pt>
                <c:pt idx="9563">
                  <c:v>100</c:v>
                </c:pt>
                <c:pt idx="9564">
                  <c:v>100</c:v>
                </c:pt>
                <c:pt idx="9565">
                  <c:v>100</c:v>
                </c:pt>
                <c:pt idx="9566">
                  <c:v>100</c:v>
                </c:pt>
                <c:pt idx="9567">
                  <c:v>100</c:v>
                </c:pt>
                <c:pt idx="9568">
                  <c:v>100</c:v>
                </c:pt>
                <c:pt idx="9569">
                  <c:v>100</c:v>
                </c:pt>
                <c:pt idx="9570">
                  <c:v>100</c:v>
                </c:pt>
                <c:pt idx="9571">
                  <c:v>100</c:v>
                </c:pt>
                <c:pt idx="9572">
                  <c:v>100</c:v>
                </c:pt>
                <c:pt idx="9573">
                  <c:v>100</c:v>
                </c:pt>
                <c:pt idx="9574">
                  <c:v>100</c:v>
                </c:pt>
                <c:pt idx="9575">
                  <c:v>100</c:v>
                </c:pt>
                <c:pt idx="9576">
                  <c:v>100</c:v>
                </c:pt>
                <c:pt idx="9577">
                  <c:v>100</c:v>
                </c:pt>
                <c:pt idx="9578">
                  <c:v>100</c:v>
                </c:pt>
                <c:pt idx="9579">
                  <c:v>100</c:v>
                </c:pt>
                <c:pt idx="9580">
                  <c:v>100</c:v>
                </c:pt>
                <c:pt idx="9581">
                  <c:v>100</c:v>
                </c:pt>
                <c:pt idx="9582">
                  <c:v>100</c:v>
                </c:pt>
                <c:pt idx="9583">
                  <c:v>100</c:v>
                </c:pt>
                <c:pt idx="9584">
                  <c:v>100</c:v>
                </c:pt>
                <c:pt idx="9585">
                  <c:v>100</c:v>
                </c:pt>
                <c:pt idx="9586">
                  <c:v>100</c:v>
                </c:pt>
                <c:pt idx="9587">
                  <c:v>100</c:v>
                </c:pt>
                <c:pt idx="9588">
                  <c:v>100</c:v>
                </c:pt>
                <c:pt idx="9589">
                  <c:v>100</c:v>
                </c:pt>
                <c:pt idx="9590">
                  <c:v>100</c:v>
                </c:pt>
                <c:pt idx="9591">
                  <c:v>100</c:v>
                </c:pt>
                <c:pt idx="9592">
                  <c:v>100</c:v>
                </c:pt>
                <c:pt idx="9593">
                  <c:v>100</c:v>
                </c:pt>
                <c:pt idx="9594">
                  <c:v>100</c:v>
                </c:pt>
                <c:pt idx="9595">
                  <c:v>100</c:v>
                </c:pt>
                <c:pt idx="9596">
                  <c:v>100</c:v>
                </c:pt>
                <c:pt idx="9597">
                  <c:v>100</c:v>
                </c:pt>
                <c:pt idx="9598">
                  <c:v>100</c:v>
                </c:pt>
                <c:pt idx="9599">
                  <c:v>100</c:v>
                </c:pt>
                <c:pt idx="9600">
                  <c:v>100</c:v>
                </c:pt>
                <c:pt idx="9601">
                  <c:v>100</c:v>
                </c:pt>
                <c:pt idx="9602">
                  <c:v>100</c:v>
                </c:pt>
                <c:pt idx="9603">
                  <c:v>100</c:v>
                </c:pt>
                <c:pt idx="9604">
                  <c:v>100</c:v>
                </c:pt>
                <c:pt idx="9605">
                  <c:v>100</c:v>
                </c:pt>
                <c:pt idx="9606">
                  <c:v>100</c:v>
                </c:pt>
                <c:pt idx="9607">
                  <c:v>100</c:v>
                </c:pt>
                <c:pt idx="9608">
                  <c:v>100</c:v>
                </c:pt>
                <c:pt idx="9609">
                  <c:v>100</c:v>
                </c:pt>
                <c:pt idx="9610">
                  <c:v>100</c:v>
                </c:pt>
                <c:pt idx="9611">
                  <c:v>100</c:v>
                </c:pt>
                <c:pt idx="9612">
                  <c:v>100</c:v>
                </c:pt>
                <c:pt idx="9613">
                  <c:v>100</c:v>
                </c:pt>
                <c:pt idx="9614">
                  <c:v>100</c:v>
                </c:pt>
                <c:pt idx="9615">
                  <c:v>100</c:v>
                </c:pt>
                <c:pt idx="9616">
                  <c:v>100</c:v>
                </c:pt>
                <c:pt idx="9617">
                  <c:v>100</c:v>
                </c:pt>
                <c:pt idx="9618">
                  <c:v>100</c:v>
                </c:pt>
                <c:pt idx="9619">
                  <c:v>100</c:v>
                </c:pt>
                <c:pt idx="9620">
                  <c:v>100</c:v>
                </c:pt>
                <c:pt idx="9621">
                  <c:v>100</c:v>
                </c:pt>
                <c:pt idx="9622">
                  <c:v>100</c:v>
                </c:pt>
                <c:pt idx="9623">
                  <c:v>100</c:v>
                </c:pt>
                <c:pt idx="9624">
                  <c:v>100</c:v>
                </c:pt>
                <c:pt idx="9625">
                  <c:v>100</c:v>
                </c:pt>
                <c:pt idx="9626">
                  <c:v>100</c:v>
                </c:pt>
                <c:pt idx="9627">
                  <c:v>100</c:v>
                </c:pt>
                <c:pt idx="9628">
                  <c:v>100</c:v>
                </c:pt>
                <c:pt idx="9629">
                  <c:v>100</c:v>
                </c:pt>
                <c:pt idx="9630">
                  <c:v>100</c:v>
                </c:pt>
                <c:pt idx="9631">
                  <c:v>100</c:v>
                </c:pt>
                <c:pt idx="9632">
                  <c:v>100</c:v>
                </c:pt>
                <c:pt idx="9633">
                  <c:v>100</c:v>
                </c:pt>
                <c:pt idx="9634">
                  <c:v>100</c:v>
                </c:pt>
                <c:pt idx="9635">
                  <c:v>100</c:v>
                </c:pt>
                <c:pt idx="9636">
                  <c:v>100</c:v>
                </c:pt>
                <c:pt idx="9637">
                  <c:v>100</c:v>
                </c:pt>
                <c:pt idx="9638">
                  <c:v>100</c:v>
                </c:pt>
                <c:pt idx="9639">
                  <c:v>100</c:v>
                </c:pt>
                <c:pt idx="9640">
                  <c:v>100</c:v>
                </c:pt>
                <c:pt idx="9641">
                  <c:v>100</c:v>
                </c:pt>
                <c:pt idx="9642">
                  <c:v>100</c:v>
                </c:pt>
                <c:pt idx="9643">
                  <c:v>100</c:v>
                </c:pt>
                <c:pt idx="9644">
                  <c:v>100</c:v>
                </c:pt>
                <c:pt idx="9645">
                  <c:v>100</c:v>
                </c:pt>
                <c:pt idx="9646">
                  <c:v>100</c:v>
                </c:pt>
                <c:pt idx="9647">
                  <c:v>100</c:v>
                </c:pt>
                <c:pt idx="9648">
                  <c:v>100</c:v>
                </c:pt>
                <c:pt idx="9649">
                  <c:v>100</c:v>
                </c:pt>
                <c:pt idx="9650">
                  <c:v>100</c:v>
                </c:pt>
                <c:pt idx="9651">
                  <c:v>100</c:v>
                </c:pt>
                <c:pt idx="9652">
                  <c:v>100</c:v>
                </c:pt>
                <c:pt idx="9653">
                  <c:v>100</c:v>
                </c:pt>
                <c:pt idx="9654">
                  <c:v>100</c:v>
                </c:pt>
                <c:pt idx="9655">
                  <c:v>100</c:v>
                </c:pt>
                <c:pt idx="9656">
                  <c:v>100</c:v>
                </c:pt>
                <c:pt idx="9657">
                  <c:v>100</c:v>
                </c:pt>
                <c:pt idx="9658">
                  <c:v>100</c:v>
                </c:pt>
                <c:pt idx="9659">
                  <c:v>100</c:v>
                </c:pt>
                <c:pt idx="9660">
                  <c:v>100</c:v>
                </c:pt>
                <c:pt idx="9661">
                  <c:v>100</c:v>
                </c:pt>
                <c:pt idx="9662">
                  <c:v>100</c:v>
                </c:pt>
                <c:pt idx="9663">
                  <c:v>100</c:v>
                </c:pt>
                <c:pt idx="9664">
                  <c:v>100</c:v>
                </c:pt>
                <c:pt idx="9665">
                  <c:v>100</c:v>
                </c:pt>
                <c:pt idx="9666">
                  <c:v>100</c:v>
                </c:pt>
                <c:pt idx="9667">
                  <c:v>100</c:v>
                </c:pt>
                <c:pt idx="9668">
                  <c:v>100</c:v>
                </c:pt>
                <c:pt idx="9669">
                  <c:v>100</c:v>
                </c:pt>
                <c:pt idx="9670">
                  <c:v>100</c:v>
                </c:pt>
                <c:pt idx="9671">
                  <c:v>100</c:v>
                </c:pt>
                <c:pt idx="9672">
                  <c:v>100</c:v>
                </c:pt>
                <c:pt idx="9673">
                  <c:v>100</c:v>
                </c:pt>
                <c:pt idx="9674">
                  <c:v>100</c:v>
                </c:pt>
                <c:pt idx="9675">
                  <c:v>100</c:v>
                </c:pt>
                <c:pt idx="9676">
                  <c:v>100</c:v>
                </c:pt>
                <c:pt idx="9677">
                  <c:v>100</c:v>
                </c:pt>
                <c:pt idx="9678">
                  <c:v>100</c:v>
                </c:pt>
                <c:pt idx="9679">
                  <c:v>100</c:v>
                </c:pt>
                <c:pt idx="9680">
                  <c:v>100</c:v>
                </c:pt>
                <c:pt idx="9681">
                  <c:v>100</c:v>
                </c:pt>
                <c:pt idx="9682">
                  <c:v>100</c:v>
                </c:pt>
                <c:pt idx="9683">
                  <c:v>100</c:v>
                </c:pt>
                <c:pt idx="9684">
                  <c:v>100</c:v>
                </c:pt>
                <c:pt idx="9685">
                  <c:v>100</c:v>
                </c:pt>
                <c:pt idx="9686">
                  <c:v>100</c:v>
                </c:pt>
                <c:pt idx="9687">
                  <c:v>100</c:v>
                </c:pt>
                <c:pt idx="9688">
                  <c:v>100</c:v>
                </c:pt>
                <c:pt idx="9689">
                  <c:v>100</c:v>
                </c:pt>
                <c:pt idx="9690">
                  <c:v>100</c:v>
                </c:pt>
                <c:pt idx="9691">
                  <c:v>100</c:v>
                </c:pt>
                <c:pt idx="9692">
                  <c:v>100</c:v>
                </c:pt>
                <c:pt idx="9693">
                  <c:v>100</c:v>
                </c:pt>
                <c:pt idx="9694">
                  <c:v>100</c:v>
                </c:pt>
                <c:pt idx="9695">
                  <c:v>100</c:v>
                </c:pt>
                <c:pt idx="9696">
                  <c:v>100</c:v>
                </c:pt>
                <c:pt idx="9697">
                  <c:v>100</c:v>
                </c:pt>
                <c:pt idx="9698">
                  <c:v>100</c:v>
                </c:pt>
                <c:pt idx="9699">
                  <c:v>100</c:v>
                </c:pt>
                <c:pt idx="9700">
                  <c:v>100</c:v>
                </c:pt>
                <c:pt idx="9701">
                  <c:v>100</c:v>
                </c:pt>
                <c:pt idx="9702">
                  <c:v>100</c:v>
                </c:pt>
                <c:pt idx="9703">
                  <c:v>100</c:v>
                </c:pt>
                <c:pt idx="9704">
                  <c:v>100</c:v>
                </c:pt>
                <c:pt idx="9705">
                  <c:v>100</c:v>
                </c:pt>
                <c:pt idx="9706">
                  <c:v>100</c:v>
                </c:pt>
                <c:pt idx="9707">
                  <c:v>100</c:v>
                </c:pt>
                <c:pt idx="9708">
                  <c:v>100</c:v>
                </c:pt>
                <c:pt idx="9709">
                  <c:v>100</c:v>
                </c:pt>
                <c:pt idx="9710">
                  <c:v>100</c:v>
                </c:pt>
                <c:pt idx="9711">
                  <c:v>100</c:v>
                </c:pt>
                <c:pt idx="9712">
                  <c:v>100</c:v>
                </c:pt>
                <c:pt idx="9713">
                  <c:v>100</c:v>
                </c:pt>
                <c:pt idx="9714">
                  <c:v>100</c:v>
                </c:pt>
                <c:pt idx="9715">
                  <c:v>100</c:v>
                </c:pt>
                <c:pt idx="9716">
                  <c:v>100</c:v>
                </c:pt>
                <c:pt idx="9717">
                  <c:v>100</c:v>
                </c:pt>
                <c:pt idx="9718">
                  <c:v>100</c:v>
                </c:pt>
                <c:pt idx="9719">
                  <c:v>100</c:v>
                </c:pt>
                <c:pt idx="9720">
                  <c:v>100</c:v>
                </c:pt>
                <c:pt idx="9721">
                  <c:v>100</c:v>
                </c:pt>
                <c:pt idx="9722">
                  <c:v>100</c:v>
                </c:pt>
                <c:pt idx="9723">
                  <c:v>100</c:v>
                </c:pt>
                <c:pt idx="9724">
                  <c:v>100</c:v>
                </c:pt>
                <c:pt idx="9725">
                  <c:v>100</c:v>
                </c:pt>
                <c:pt idx="9726">
                  <c:v>100</c:v>
                </c:pt>
                <c:pt idx="9727">
                  <c:v>100</c:v>
                </c:pt>
                <c:pt idx="9728">
                  <c:v>100</c:v>
                </c:pt>
                <c:pt idx="9729">
                  <c:v>100</c:v>
                </c:pt>
                <c:pt idx="9730">
                  <c:v>100</c:v>
                </c:pt>
                <c:pt idx="9731">
                  <c:v>100</c:v>
                </c:pt>
                <c:pt idx="9732">
                  <c:v>100</c:v>
                </c:pt>
                <c:pt idx="9733">
                  <c:v>100</c:v>
                </c:pt>
                <c:pt idx="9734">
                  <c:v>100</c:v>
                </c:pt>
                <c:pt idx="9735">
                  <c:v>100</c:v>
                </c:pt>
                <c:pt idx="9736">
                  <c:v>100</c:v>
                </c:pt>
                <c:pt idx="9737">
                  <c:v>100</c:v>
                </c:pt>
                <c:pt idx="9738">
                  <c:v>100</c:v>
                </c:pt>
                <c:pt idx="9739">
                  <c:v>100</c:v>
                </c:pt>
                <c:pt idx="9740">
                  <c:v>100</c:v>
                </c:pt>
                <c:pt idx="9741">
                  <c:v>100</c:v>
                </c:pt>
                <c:pt idx="9742">
                  <c:v>100</c:v>
                </c:pt>
                <c:pt idx="9743">
                  <c:v>100</c:v>
                </c:pt>
                <c:pt idx="9744">
                  <c:v>100</c:v>
                </c:pt>
                <c:pt idx="9745">
                  <c:v>100</c:v>
                </c:pt>
                <c:pt idx="9746">
                  <c:v>100</c:v>
                </c:pt>
                <c:pt idx="9747">
                  <c:v>100</c:v>
                </c:pt>
                <c:pt idx="9748">
                  <c:v>100</c:v>
                </c:pt>
                <c:pt idx="9749">
                  <c:v>100</c:v>
                </c:pt>
                <c:pt idx="9750">
                  <c:v>100</c:v>
                </c:pt>
                <c:pt idx="9751">
                  <c:v>100</c:v>
                </c:pt>
                <c:pt idx="9752">
                  <c:v>100</c:v>
                </c:pt>
                <c:pt idx="9753">
                  <c:v>100</c:v>
                </c:pt>
                <c:pt idx="9754">
                  <c:v>100</c:v>
                </c:pt>
                <c:pt idx="9755">
                  <c:v>100</c:v>
                </c:pt>
                <c:pt idx="9756">
                  <c:v>100</c:v>
                </c:pt>
                <c:pt idx="9757">
                  <c:v>100</c:v>
                </c:pt>
                <c:pt idx="9758">
                  <c:v>100</c:v>
                </c:pt>
                <c:pt idx="9759">
                  <c:v>100</c:v>
                </c:pt>
                <c:pt idx="9760">
                  <c:v>100</c:v>
                </c:pt>
                <c:pt idx="9761">
                  <c:v>100</c:v>
                </c:pt>
                <c:pt idx="9762">
                  <c:v>100</c:v>
                </c:pt>
                <c:pt idx="9763">
                  <c:v>100</c:v>
                </c:pt>
                <c:pt idx="9764">
                  <c:v>100</c:v>
                </c:pt>
                <c:pt idx="9765">
                  <c:v>100</c:v>
                </c:pt>
                <c:pt idx="9766">
                  <c:v>100</c:v>
                </c:pt>
                <c:pt idx="9767">
                  <c:v>100</c:v>
                </c:pt>
                <c:pt idx="9768">
                  <c:v>100</c:v>
                </c:pt>
                <c:pt idx="9769">
                  <c:v>100</c:v>
                </c:pt>
                <c:pt idx="9770">
                  <c:v>100</c:v>
                </c:pt>
                <c:pt idx="9771">
                  <c:v>100</c:v>
                </c:pt>
                <c:pt idx="9772">
                  <c:v>100</c:v>
                </c:pt>
                <c:pt idx="9773">
                  <c:v>100</c:v>
                </c:pt>
                <c:pt idx="9774">
                  <c:v>100</c:v>
                </c:pt>
                <c:pt idx="9775">
                  <c:v>100</c:v>
                </c:pt>
                <c:pt idx="9776">
                  <c:v>100</c:v>
                </c:pt>
                <c:pt idx="9777">
                  <c:v>100</c:v>
                </c:pt>
                <c:pt idx="9778">
                  <c:v>100</c:v>
                </c:pt>
                <c:pt idx="9779">
                  <c:v>100</c:v>
                </c:pt>
                <c:pt idx="9780">
                  <c:v>100</c:v>
                </c:pt>
                <c:pt idx="9781">
                  <c:v>100</c:v>
                </c:pt>
                <c:pt idx="9782">
                  <c:v>100</c:v>
                </c:pt>
                <c:pt idx="9783">
                  <c:v>100</c:v>
                </c:pt>
                <c:pt idx="9784">
                  <c:v>100</c:v>
                </c:pt>
                <c:pt idx="9785">
                  <c:v>100</c:v>
                </c:pt>
                <c:pt idx="9786">
                  <c:v>100</c:v>
                </c:pt>
                <c:pt idx="9787">
                  <c:v>100</c:v>
                </c:pt>
                <c:pt idx="9788">
                  <c:v>100</c:v>
                </c:pt>
                <c:pt idx="9789">
                  <c:v>100</c:v>
                </c:pt>
                <c:pt idx="9790">
                  <c:v>100</c:v>
                </c:pt>
                <c:pt idx="9791">
                  <c:v>100</c:v>
                </c:pt>
                <c:pt idx="9792">
                  <c:v>100</c:v>
                </c:pt>
                <c:pt idx="9793">
                  <c:v>100</c:v>
                </c:pt>
                <c:pt idx="9794">
                  <c:v>100</c:v>
                </c:pt>
                <c:pt idx="9795">
                  <c:v>100</c:v>
                </c:pt>
                <c:pt idx="9796">
                  <c:v>100</c:v>
                </c:pt>
                <c:pt idx="9797">
                  <c:v>100</c:v>
                </c:pt>
                <c:pt idx="9798">
                  <c:v>100</c:v>
                </c:pt>
                <c:pt idx="9799">
                  <c:v>100</c:v>
                </c:pt>
                <c:pt idx="9800">
                  <c:v>100</c:v>
                </c:pt>
                <c:pt idx="9801">
                  <c:v>100</c:v>
                </c:pt>
                <c:pt idx="9802">
                  <c:v>100</c:v>
                </c:pt>
                <c:pt idx="9803">
                  <c:v>100</c:v>
                </c:pt>
                <c:pt idx="9804">
                  <c:v>100</c:v>
                </c:pt>
                <c:pt idx="9805">
                  <c:v>100</c:v>
                </c:pt>
                <c:pt idx="9806">
                  <c:v>100</c:v>
                </c:pt>
                <c:pt idx="9807">
                  <c:v>100</c:v>
                </c:pt>
                <c:pt idx="9808">
                  <c:v>100</c:v>
                </c:pt>
                <c:pt idx="9809">
                  <c:v>100</c:v>
                </c:pt>
                <c:pt idx="9810">
                  <c:v>100</c:v>
                </c:pt>
                <c:pt idx="9811">
                  <c:v>100</c:v>
                </c:pt>
                <c:pt idx="9812">
                  <c:v>100</c:v>
                </c:pt>
                <c:pt idx="9813">
                  <c:v>100</c:v>
                </c:pt>
                <c:pt idx="9814">
                  <c:v>100</c:v>
                </c:pt>
                <c:pt idx="9815">
                  <c:v>100</c:v>
                </c:pt>
                <c:pt idx="9816">
                  <c:v>100</c:v>
                </c:pt>
                <c:pt idx="9817">
                  <c:v>100</c:v>
                </c:pt>
                <c:pt idx="9818">
                  <c:v>100</c:v>
                </c:pt>
                <c:pt idx="9819">
                  <c:v>100</c:v>
                </c:pt>
                <c:pt idx="9820">
                  <c:v>100</c:v>
                </c:pt>
                <c:pt idx="9821">
                  <c:v>100</c:v>
                </c:pt>
                <c:pt idx="9822">
                  <c:v>100</c:v>
                </c:pt>
                <c:pt idx="9823">
                  <c:v>100</c:v>
                </c:pt>
                <c:pt idx="9824">
                  <c:v>100</c:v>
                </c:pt>
                <c:pt idx="9825">
                  <c:v>100</c:v>
                </c:pt>
                <c:pt idx="9826">
                  <c:v>100</c:v>
                </c:pt>
                <c:pt idx="9827">
                  <c:v>100</c:v>
                </c:pt>
                <c:pt idx="9828">
                  <c:v>100</c:v>
                </c:pt>
                <c:pt idx="9829">
                  <c:v>100</c:v>
                </c:pt>
                <c:pt idx="9830">
                  <c:v>100</c:v>
                </c:pt>
                <c:pt idx="9831">
                  <c:v>100</c:v>
                </c:pt>
                <c:pt idx="9832">
                  <c:v>100</c:v>
                </c:pt>
                <c:pt idx="9833">
                  <c:v>100</c:v>
                </c:pt>
                <c:pt idx="9834">
                  <c:v>100</c:v>
                </c:pt>
                <c:pt idx="9835">
                  <c:v>100</c:v>
                </c:pt>
                <c:pt idx="9836">
                  <c:v>100</c:v>
                </c:pt>
                <c:pt idx="9837">
                  <c:v>100</c:v>
                </c:pt>
                <c:pt idx="9838">
                  <c:v>100</c:v>
                </c:pt>
                <c:pt idx="9839">
                  <c:v>100</c:v>
                </c:pt>
                <c:pt idx="9840">
                  <c:v>100</c:v>
                </c:pt>
                <c:pt idx="9841">
                  <c:v>100</c:v>
                </c:pt>
                <c:pt idx="9842">
                  <c:v>100</c:v>
                </c:pt>
                <c:pt idx="9843">
                  <c:v>100</c:v>
                </c:pt>
                <c:pt idx="9844">
                  <c:v>100</c:v>
                </c:pt>
                <c:pt idx="9845">
                  <c:v>100</c:v>
                </c:pt>
                <c:pt idx="9846">
                  <c:v>100</c:v>
                </c:pt>
                <c:pt idx="9847">
                  <c:v>100</c:v>
                </c:pt>
                <c:pt idx="9848">
                  <c:v>100</c:v>
                </c:pt>
                <c:pt idx="9849">
                  <c:v>100</c:v>
                </c:pt>
                <c:pt idx="9850">
                  <c:v>100</c:v>
                </c:pt>
                <c:pt idx="9851">
                  <c:v>100</c:v>
                </c:pt>
                <c:pt idx="9852">
                  <c:v>100</c:v>
                </c:pt>
                <c:pt idx="9853">
                  <c:v>100</c:v>
                </c:pt>
                <c:pt idx="9854">
                  <c:v>100</c:v>
                </c:pt>
                <c:pt idx="9855">
                  <c:v>100</c:v>
                </c:pt>
                <c:pt idx="9856">
                  <c:v>100</c:v>
                </c:pt>
                <c:pt idx="9857">
                  <c:v>100</c:v>
                </c:pt>
                <c:pt idx="9858">
                  <c:v>100</c:v>
                </c:pt>
                <c:pt idx="9859">
                  <c:v>100</c:v>
                </c:pt>
                <c:pt idx="9860">
                  <c:v>100</c:v>
                </c:pt>
                <c:pt idx="9861">
                  <c:v>100</c:v>
                </c:pt>
                <c:pt idx="9862">
                  <c:v>100</c:v>
                </c:pt>
                <c:pt idx="9863">
                  <c:v>100</c:v>
                </c:pt>
                <c:pt idx="9864">
                  <c:v>100</c:v>
                </c:pt>
                <c:pt idx="9865">
                  <c:v>100</c:v>
                </c:pt>
                <c:pt idx="9866">
                  <c:v>100</c:v>
                </c:pt>
                <c:pt idx="9867">
                  <c:v>100</c:v>
                </c:pt>
                <c:pt idx="9868">
                  <c:v>100</c:v>
                </c:pt>
                <c:pt idx="9869">
                  <c:v>100</c:v>
                </c:pt>
                <c:pt idx="9870">
                  <c:v>100</c:v>
                </c:pt>
                <c:pt idx="9871">
                  <c:v>100</c:v>
                </c:pt>
                <c:pt idx="9872">
                  <c:v>100</c:v>
                </c:pt>
                <c:pt idx="9873">
                  <c:v>100</c:v>
                </c:pt>
                <c:pt idx="9874">
                  <c:v>100</c:v>
                </c:pt>
                <c:pt idx="9875">
                  <c:v>100</c:v>
                </c:pt>
                <c:pt idx="9876">
                  <c:v>100</c:v>
                </c:pt>
                <c:pt idx="9877">
                  <c:v>100</c:v>
                </c:pt>
                <c:pt idx="9878">
                  <c:v>100</c:v>
                </c:pt>
                <c:pt idx="9879">
                  <c:v>100</c:v>
                </c:pt>
                <c:pt idx="9880">
                  <c:v>100</c:v>
                </c:pt>
                <c:pt idx="9881">
                  <c:v>100</c:v>
                </c:pt>
                <c:pt idx="9882">
                  <c:v>100</c:v>
                </c:pt>
                <c:pt idx="9883">
                  <c:v>100</c:v>
                </c:pt>
                <c:pt idx="9884">
                  <c:v>100</c:v>
                </c:pt>
                <c:pt idx="9885">
                  <c:v>100</c:v>
                </c:pt>
                <c:pt idx="9886">
                  <c:v>100</c:v>
                </c:pt>
                <c:pt idx="9887">
                  <c:v>100</c:v>
                </c:pt>
                <c:pt idx="9888">
                  <c:v>100</c:v>
                </c:pt>
                <c:pt idx="9889">
                  <c:v>100</c:v>
                </c:pt>
                <c:pt idx="9890">
                  <c:v>100</c:v>
                </c:pt>
                <c:pt idx="9891">
                  <c:v>100</c:v>
                </c:pt>
                <c:pt idx="9892">
                  <c:v>100</c:v>
                </c:pt>
                <c:pt idx="9893">
                  <c:v>100</c:v>
                </c:pt>
                <c:pt idx="9894">
                  <c:v>100</c:v>
                </c:pt>
                <c:pt idx="9895">
                  <c:v>100</c:v>
                </c:pt>
                <c:pt idx="9896">
                  <c:v>100</c:v>
                </c:pt>
                <c:pt idx="9897">
                  <c:v>100</c:v>
                </c:pt>
                <c:pt idx="9898">
                  <c:v>100</c:v>
                </c:pt>
                <c:pt idx="9899">
                  <c:v>100</c:v>
                </c:pt>
                <c:pt idx="9900">
                  <c:v>100</c:v>
                </c:pt>
                <c:pt idx="9901">
                  <c:v>100</c:v>
                </c:pt>
                <c:pt idx="9902">
                  <c:v>100</c:v>
                </c:pt>
                <c:pt idx="9903">
                  <c:v>100</c:v>
                </c:pt>
                <c:pt idx="9904">
                  <c:v>100</c:v>
                </c:pt>
                <c:pt idx="9905">
                  <c:v>100</c:v>
                </c:pt>
                <c:pt idx="9906">
                  <c:v>100</c:v>
                </c:pt>
                <c:pt idx="9907">
                  <c:v>100</c:v>
                </c:pt>
                <c:pt idx="9908">
                  <c:v>100</c:v>
                </c:pt>
                <c:pt idx="9909">
                  <c:v>100</c:v>
                </c:pt>
                <c:pt idx="9910">
                  <c:v>100</c:v>
                </c:pt>
                <c:pt idx="9911">
                  <c:v>100</c:v>
                </c:pt>
                <c:pt idx="9912">
                  <c:v>100</c:v>
                </c:pt>
                <c:pt idx="9913">
                  <c:v>100</c:v>
                </c:pt>
                <c:pt idx="9914">
                  <c:v>100</c:v>
                </c:pt>
                <c:pt idx="9915">
                  <c:v>100</c:v>
                </c:pt>
                <c:pt idx="9916">
                  <c:v>100</c:v>
                </c:pt>
                <c:pt idx="9917">
                  <c:v>100</c:v>
                </c:pt>
                <c:pt idx="9918">
                  <c:v>100</c:v>
                </c:pt>
                <c:pt idx="9919">
                  <c:v>100</c:v>
                </c:pt>
                <c:pt idx="9920">
                  <c:v>100</c:v>
                </c:pt>
                <c:pt idx="9921">
                  <c:v>100</c:v>
                </c:pt>
                <c:pt idx="9922">
                  <c:v>100</c:v>
                </c:pt>
                <c:pt idx="9923">
                  <c:v>100</c:v>
                </c:pt>
                <c:pt idx="9924">
                  <c:v>100</c:v>
                </c:pt>
                <c:pt idx="9925">
                  <c:v>100</c:v>
                </c:pt>
                <c:pt idx="9926">
                  <c:v>100</c:v>
                </c:pt>
                <c:pt idx="9927">
                  <c:v>100</c:v>
                </c:pt>
                <c:pt idx="9928">
                  <c:v>100</c:v>
                </c:pt>
                <c:pt idx="9929">
                  <c:v>100</c:v>
                </c:pt>
                <c:pt idx="9930">
                  <c:v>100</c:v>
                </c:pt>
                <c:pt idx="9931">
                  <c:v>100</c:v>
                </c:pt>
                <c:pt idx="9932">
                  <c:v>100</c:v>
                </c:pt>
                <c:pt idx="9933">
                  <c:v>100</c:v>
                </c:pt>
                <c:pt idx="9934">
                  <c:v>100</c:v>
                </c:pt>
                <c:pt idx="9935">
                  <c:v>100</c:v>
                </c:pt>
                <c:pt idx="9936">
                  <c:v>100</c:v>
                </c:pt>
                <c:pt idx="9937">
                  <c:v>100</c:v>
                </c:pt>
                <c:pt idx="9938">
                  <c:v>100</c:v>
                </c:pt>
                <c:pt idx="9939">
                  <c:v>100</c:v>
                </c:pt>
                <c:pt idx="9940">
                  <c:v>100</c:v>
                </c:pt>
                <c:pt idx="9941">
                  <c:v>100</c:v>
                </c:pt>
                <c:pt idx="9942">
                  <c:v>100</c:v>
                </c:pt>
                <c:pt idx="9943">
                  <c:v>100</c:v>
                </c:pt>
                <c:pt idx="9944">
                  <c:v>100</c:v>
                </c:pt>
                <c:pt idx="9945">
                  <c:v>100</c:v>
                </c:pt>
                <c:pt idx="9946">
                  <c:v>100</c:v>
                </c:pt>
                <c:pt idx="9947">
                  <c:v>100</c:v>
                </c:pt>
                <c:pt idx="9948">
                  <c:v>100</c:v>
                </c:pt>
                <c:pt idx="9949">
                  <c:v>100</c:v>
                </c:pt>
                <c:pt idx="9950">
                  <c:v>100</c:v>
                </c:pt>
                <c:pt idx="9951">
                  <c:v>100</c:v>
                </c:pt>
                <c:pt idx="9952">
                  <c:v>100</c:v>
                </c:pt>
                <c:pt idx="9953">
                  <c:v>100</c:v>
                </c:pt>
                <c:pt idx="9954">
                  <c:v>100</c:v>
                </c:pt>
                <c:pt idx="9955">
                  <c:v>100</c:v>
                </c:pt>
                <c:pt idx="9956">
                  <c:v>100</c:v>
                </c:pt>
                <c:pt idx="9957">
                  <c:v>100</c:v>
                </c:pt>
                <c:pt idx="9958">
                  <c:v>100</c:v>
                </c:pt>
                <c:pt idx="9959">
                  <c:v>100</c:v>
                </c:pt>
                <c:pt idx="9960">
                  <c:v>100</c:v>
                </c:pt>
                <c:pt idx="9961">
                  <c:v>100</c:v>
                </c:pt>
                <c:pt idx="9962">
                  <c:v>100</c:v>
                </c:pt>
                <c:pt idx="9963">
                  <c:v>100</c:v>
                </c:pt>
                <c:pt idx="9964">
                  <c:v>100</c:v>
                </c:pt>
                <c:pt idx="9965">
                  <c:v>100</c:v>
                </c:pt>
                <c:pt idx="9966">
                  <c:v>100</c:v>
                </c:pt>
                <c:pt idx="9967">
                  <c:v>100</c:v>
                </c:pt>
                <c:pt idx="9968">
                  <c:v>100</c:v>
                </c:pt>
                <c:pt idx="9969">
                  <c:v>100</c:v>
                </c:pt>
                <c:pt idx="9970">
                  <c:v>100</c:v>
                </c:pt>
                <c:pt idx="9971">
                  <c:v>100</c:v>
                </c:pt>
                <c:pt idx="9972">
                  <c:v>100</c:v>
                </c:pt>
                <c:pt idx="9973">
                  <c:v>100</c:v>
                </c:pt>
                <c:pt idx="9974">
                  <c:v>100</c:v>
                </c:pt>
                <c:pt idx="9975">
                  <c:v>100</c:v>
                </c:pt>
                <c:pt idx="9976">
                  <c:v>100</c:v>
                </c:pt>
                <c:pt idx="9977">
                  <c:v>100</c:v>
                </c:pt>
                <c:pt idx="9978">
                  <c:v>100</c:v>
                </c:pt>
                <c:pt idx="9979">
                  <c:v>100</c:v>
                </c:pt>
                <c:pt idx="9980">
                  <c:v>100</c:v>
                </c:pt>
                <c:pt idx="9981">
                  <c:v>100</c:v>
                </c:pt>
                <c:pt idx="9982">
                  <c:v>100</c:v>
                </c:pt>
                <c:pt idx="9983">
                  <c:v>100</c:v>
                </c:pt>
                <c:pt idx="9984">
                  <c:v>100</c:v>
                </c:pt>
                <c:pt idx="9985">
                  <c:v>100</c:v>
                </c:pt>
                <c:pt idx="9986">
                  <c:v>100</c:v>
                </c:pt>
                <c:pt idx="9987">
                  <c:v>100</c:v>
                </c:pt>
                <c:pt idx="9988">
                  <c:v>100</c:v>
                </c:pt>
                <c:pt idx="9989">
                  <c:v>100</c:v>
                </c:pt>
                <c:pt idx="9990">
                  <c:v>100</c:v>
                </c:pt>
                <c:pt idx="9991">
                  <c:v>100</c:v>
                </c:pt>
                <c:pt idx="9992">
                  <c:v>100</c:v>
                </c:pt>
                <c:pt idx="9993">
                  <c:v>100</c:v>
                </c:pt>
                <c:pt idx="9994">
                  <c:v>100</c:v>
                </c:pt>
                <c:pt idx="9995">
                  <c:v>100</c:v>
                </c:pt>
                <c:pt idx="9996">
                  <c:v>100</c:v>
                </c:pt>
                <c:pt idx="9997">
                  <c:v>100</c:v>
                </c:pt>
                <c:pt idx="9998">
                  <c:v>100</c:v>
                </c:pt>
                <c:pt idx="9999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CEA-40B8-81D6-B84DA075BD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1676560"/>
        <c:axId val="611674800"/>
      </c:scatterChart>
      <c:valAx>
        <c:axId val="611676560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1674800"/>
        <c:crosses val="autoZero"/>
        <c:crossBetween val="midCat"/>
      </c:valAx>
      <c:valAx>
        <c:axId val="611674800"/>
        <c:scaling>
          <c:orientation val="minMax"/>
          <c:max val="2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エラー率 </a:t>
                </a:r>
                <a:r>
                  <a:rPr lang="en-US" altLang="ja-JP" dirty="0"/>
                  <a:t>[%]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16765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ラプラス変換後の逆数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s_space!$B$1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s_space!$A$2:$A$1001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0.60000000000000009</c:v>
                </c:pt>
                <c:pt idx="7">
                  <c:v>0.70000000000000007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</c:v>
                </c:pt>
                <c:pt idx="21">
                  <c:v>2.1</c:v>
                </c:pt>
                <c:pt idx="22">
                  <c:v>2.2000000000000002</c:v>
                </c:pt>
                <c:pt idx="23">
                  <c:v>2.2999999999999998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</c:v>
                </c:pt>
                <c:pt idx="41">
                  <c:v>4.1000000000000014</c:v>
                </c:pt>
                <c:pt idx="42">
                  <c:v>4.2</c:v>
                </c:pt>
                <c:pt idx="43">
                  <c:v>4.3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4.6000000000000014</c:v>
                </c:pt>
                <c:pt idx="47">
                  <c:v>4.7</c:v>
                </c:pt>
                <c:pt idx="48">
                  <c:v>4.8000000000000007</c:v>
                </c:pt>
                <c:pt idx="49">
                  <c:v>4.9000000000000004</c:v>
                </c:pt>
                <c:pt idx="50">
                  <c:v>5</c:v>
                </c:pt>
                <c:pt idx="51">
                  <c:v>5.1000000000000014</c:v>
                </c:pt>
                <c:pt idx="52">
                  <c:v>5.2</c:v>
                </c:pt>
                <c:pt idx="53">
                  <c:v>5.3000000000000007</c:v>
                </c:pt>
                <c:pt idx="54">
                  <c:v>5.4</c:v>
                </c:pt>
                <c:pt idx="55">
                  <c:v>5.5</c:v>
                </c:pt>
                <c:pt idx="56">
                  <c:v>5.6000000000000014</c:v>
                </c:pt>
                <c:pt idx="57">
                  <c:v>5.7</c:v>
                </c:pt>
                <c:pt idx="58">
                  <c:v>5.8000000000000007</c:v>
                </c:pt>
                <c:pt idx="59">
                  <c:v>5.9</c:v>
                </c:pt>
                <c:pt idx="60">
                  <c:v>6</c:v>
                </c:pt>
                <c:pt idx="61">
                  <c:v>6.1000000000000014</c:v>
                </c:pt>
                <c:pt idx="62">
                  <c:v>6.2</c:v>
                </c:pt>
                <c:pt idx="63">
                  <c:v>6.3000000000000007</c:v>
                </c:pt>
                <c:pt idx="64">
                  <c:v>6.4</c:v>
                </c:pt>
                <c:pt idx="65">
                  <c:v>6.5</c:v>
                </c:pt>
                <c:pt idx="66">
                  <c:v>6.6000000000000014</c:v>
                </c:pt>
                <c:pt idx="67">
                  <c:v>6.7</c:v>
                </c:pt>
                <c:pt idx="68">
                  <c:v>6.8000000000000007</c:v>
                </c:pt>
                <c:pt idx="69">
                  <c:v>6.9</c:v>
                </c:pt>
                <c:pt idx="70">
                  <c:v>7</c:v>
                </c:pt>
                <c:pt idx="71">
                  <c:v>7.1000000000000014</c:v>
                </c:pt>
                <c:pt idx="72">
                  <c:v>7.2</c:v>
                </c:pt>
                <c:pt idx="73">
                  <c:v>7.3000000000000007</c:v>
                </c:pt>
                <c:pt idx="74">
                  <c:v>7.4</c:v>
                </c:pt>
                <c:pt idx="75">
                  <c:v>7.5</c:v>
                </c:pt>
                <c:pt idx="76">
                  <c:v>7.6000000000000014</c:v>
                </c:pt>
                <c:pt idx="77">
                  <c:v>7.7</c:v>
                </c:pt>
                <c:pt idx="78">
                  <c:v>7.8000000000000007</c:v>
                </c:pt>
                <c:pt idx="79">
                  <c:v>7.9</c:v>
                </c:pt>
                <c:pt idx="80">
                  <c:v>8</c:v>
                </c:pt>
                <c:pt idx="81">
                  <c:v>8.1</c:v>
                </c:pt>
                <c:pt idx="82">
                  <c:v>8.2000000000000011</c:v>
                </c:pt>
                <c:pt idx="83">
                  <c:v>8.3000000000000007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8.7000000000000011</c:v>
                </c:pt>
                <c:pt idx="88">
                  <c:v>8.8000000000000007</c:v>
                </c:pt>
                <c:pt idx="89">
                  <c:v>8.9</c:v>
                </c:pt>
                <c:pt idx="90">
                  <c:v>9</c:v>
                </c:pt>
                <c:pt idx="91">
                  <c:v>9.1</c:v>
                </c:pt>
                <c:pt idx="92">
                  <c:v>9.2000000000000011</c:v>
                </c:pt>
                <c:pt idx="93">
                  <c:v>9.3000000000000007</c:v>
                </c:pt>
                <c:pt idx="94">
                  <c:v>9.4</c:v>
                </c:pt>
                <c:pt idx="95">
                  <c:v>9.5</c:v>
                </c:pt>
                <c:pt idx="96">
                  <c:v>9.6000000000000014</c:v>
                </c:pt>
                <c:pt idx="97">
                  <c:v>9.7000000000000011</c:v>
                </c:pt>
                <c:pt idx="98">
                  <c:v>9.8000000000000007</c:v>
                </c:pt>
                <c:pt idx="99">
                  <c:v>9.9</c:v>
                </c:pt>
                <c:pt idx="100">
                  <c:v>10</c:v>
                </c:pt>
                <c:pt idx="101">
                  <c:v>10.1</c:v>
                </c:pt>
                <c:pt idx="102">
                  <c:v>10.199999999999999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</c:v>
                </c:pt>
                <c:pt idx="161">
                  <c:v>16.100000000000001</c:v>
                </c:pt>
                <c:pt idx="162">
                  <c:v>16.2</c:v>
                </c:pt>
                <c:pt idx="163">
                  <c:v>16.3</c:v>
                </c:pt>
                <c:pt idx="164">
                  <c:v>16.399999999999999</c:v>
                </c:pt>
                <c:pt idx="165">
                  <c:v>16.5</c:v>
                </c:pt>
                <c:pt idx="166">
                  <c:v>16.600000000000001</c:v>
                </c:pt>
                <c:pt idx="167">
                  <c:v>16.7</c:v>
                </c:pt>
                <c:pt idx="168">
                  <c:v>16.8</c:v>
                </c:pt>
                <c:pt idx="169">
                  <c:v>16.899999999999999</c:v>
                </c:pt>
                <c:pt idx="170">
                  <c:v>17</c:v>
                </c:pt>
                <c:pt idx="171">
                  <c:v>17.100000000000001</c:v>
                </c:pt>
                <c:pt idx="172">
                  <c:v>17.2</c:v>
                </c:pt>
                <c:pt idx="173">
                  <c:v>17.3</c:v>
                </c:pt>
                <c:pt idx="174">
                  <c:v>17.399999999999999</c:v>
                </c:pt>
                <c:pt idx="175">
                  <c:v>17.5</c:v>
                </c:pt>
                <c:pt idx="176">
                  <c:v>17.600000000000001</c:v>
                </c:pt>
                <c:pt idx="177">
                  <c:v>17.7</c:v>
                </c:pt>
                <c:pt idx="178">
                  <c:v>17.8</c:v>
                </c:pt>
                <c:pt idx="179">
                  <c:v>17.899999999999999</c:v>
                </c:pt>
                <c:pt idx="180">
                  <c:v>18</c:v>
                </c:pt>
                <c:pt idx="181">
                  <c:v>18.100000000000001</c:v>
                </c:pt>
                <c:pt idx="182">
                  <c:v>18.2</c:v>
                </c:pt>
                <c:pt idx="183">
                  <c:v>18.3</c:v>
                </c:pt>
                <c:pt idx="184">
                  <c:v>18.399999999999999</c:v>
                </c:pt>
                <c:pt idx="185">
                  <c:v>18.5</c:v>
                </c:pt>
                <c:pt idx="186">
                  <c:v>18.600000000000001</c:v>
                </c:pt>
                <c:pt idx="187">
                  <c:v>18.7</c:v>
                </c:pt>
                <c:pt idx="188">
                  <c:v>18.8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</c:v>
                </c:pt>
                <c:pt idx="193">
                  <c:v>19.3</c:v>
                </c:pt>
                <c:pt idx="194">
                  <c:v>19.399999999999999</c:v>
                </c:pt>
                <c:pt idx="195">
                  <c:v>19.5</c:v>
                </c:pt>
                <c:pt idx="196">
                  <c:v>19.600000000000001</c:v>
                </c:pt>
                <c:pt idx="197">
                  <c:v>19.7</c:v>
                </c:pt>
                <c:pt idx="198">
                  <c:v>19.8</c:v>
                </c:pt>
                <c:pt idx="199">
                  <c:v>19.899999999999999</c:v>
                </c:pt>
                <c:pt idx="200">
                  <c:v>20</c:v>
                </c:pt>
                <c:pt idx="201">
                  <c:v>20.100000000000001</c:v>
                </c:pt>
                <c:pt idx="202">
                  <c:v>20.2</c:v>
                </c:pt>
                <c:pt idx="203">
                  <c:v>20.3</c:v>
                </c:pt>
                <c:pt idx="204">
                  <c:v>20.399999999999999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</c:v>
                </c:pt>
                <c:pt idx="301">
                  <c:v>30.1</c:v>
                </c:pt>
                <c:pt idx="302">
                  <c:v>30.2</c:v>
                </c:pt>
                <c:pt idx="303">
                  <c:v>30.3</c:v>
                </c:pt>
                <c:pt idx="304">
                  <c:v>30.4</c:v>
                </c:pt>
                <c:pt idx="305">
                  <c:v>30.5</c:v>
                </c:pt>
                <c:pt idx="306">
                  <c:v>30.6</c:v>
                </c:pt>
                <c:pt idx="307">
                  <c:v>30.7</c:v>
                </c:pt>
                <c:pt idx="308">
                  <c:v>30.8</c:v>
                </c:pt>
                <c:pt idx="309">
                  <c:v>30.9</c:v>
                </c:pt>
                <c:pt idx="310">
                  <c:v>31</c:v>
                </c:pt>
                <c:pt idx="311">
                  <c:v>31.1</c:v>
                </c:pt>
                <c:pt idx="312">
                  <c:v>31.2</c:v>
                </c:pt>
                <c:pt idx="313">
                  <c:v>31.3</c:v>
                </c:pt>
                <c:pt idx="314">
                  <c:v>31.4</c:v>
                </c:pt>
                <c:pt idx="315">
                  <c:v>31.5</c:v>
                </c:pt>
                <c:pt idx="316">
                  <c:v>31.6</c:v>
                </c:pt>
                <c:pt idx="317">
                  <c:v>31.7</c:v>
                </c:pt>
                <c:pt idx="318">
                  <c:v>31.8</c:v>
                </c:pt>
                <c:pt idx="319">
                  <c:v>31.9</c:v>
                </c:pt>
                <c:pt idx="320">
                  <c:v>32</c:v>
                </c:pt>
                <c:pt idx="321">
                  <c:v>32.1</c:v>
                </c:pt>
                <c:pt idx="322">
                  <c:v>32.200000000000003</c:v>
                </c:pt>
                <c:pt idx="323">
                  <c:v>32.299999999999997</c:v>
                </c:pt>
                <c:pt idx="324">
                  <c:v>32.4</c:v>
                </c:pt>
                <c:pt idx="325">
                  <c:v>32.5</c:v>
                </c:pt>
                <c:pt idx="326">
                  <c:v>32.6</c:v>
                </c:pt>
                <c:pt idx="327">
                  <c:v>32.700000000000003</c:v>
                </c:pt>
                <c:pt idx="328">
                  <c:v>32.799999999999997</c:v>
                </c:pt>
                <c:pt idx="329">
                  <c:v>32.9</c:v>
                </c:pt>
                <c:pt idx="330">
                  <c:v>33</c:v>
                </c:pt>
                <c:pt idx="331">
                  <c:v>33.1</c:v>
                </c:pt>
                <c:pt idx="332">
                  <c:v>33.200000000000003</c:v>
                </c:pt>
                <c:pt idx="333">
                  <c:v>33.299999999999997</c:v>
                </c:pt>
                <c:pt idx="334">
                  <c:v>33.4</c:v>
                </c:pt>
                <c:pt idx="335">
                  <c:v>33.5</c:v>
                </c:pt>
                <c:pt idx="336">
                  <c:v>33.6</c:v>
                </c:pt>
                <c:pt idx="337">
                  <c:v>33.700000000000003</c:v>
                </c:pt>
                <c:pt idx="338">
                  <c:v>33.799999999999997</c:v>
                </c:pt>
                <c:pt idx="339">
                  <c:v>33.9</c:v>
                </c:pt>
                <c:pt idx="340">
                  <c:v>34</c:v>
                </c:pt>
                <c:pt idx="341">
                  <c:v>34.1</c:v>
                </c:pt>
                <c:pt idx="342">
                  <c:v>34.200000000000003</c:v>
                </c:pt>
                <c:pt idx="343">
                  <c:v>34.299999999999997</c:v>
                </c:pt>
                <c:pt idx="344">
                  <c:v>34.4</c:v>
                </c:pt>
                <c:pt idx="345">
                  <c:v>34.5</c:v>
                </c:pt>
                <c:pt idx="346">
                  <c:v>34.6</c:v>
                </c:pt>
                <c:pt idx="347">
                  <c:v>34.700000000000003</c:v>
                </c:pt>
                <c:pt idx="348">
                  <c:v>34.799999999999997</c:v>
                </c:pt>
                <c:pt idx="349">
                  <c:v>34.9</c:v>
                </c:pt>
                <c:pt idx="350">
                  <c:v>35</c:v>
                </c:pt>
                <c:pt idx="351">
                  <c:v>35.1</c:v>
                </c:pt>
                <c:pt idx="352">
                  <c:v>35.200000000000003</c:v>
                </c:pt>
                <c:pt idx="353">
                  <c:v>35.299999999999997</c:v>
                </c:pt>
                <c:pt idx="354">
                  <c:v>35.4</c:v>
                </c:pt>
                <c:pt idx="355">
                  <c:v>35.5</c:v>
                </c:pt>
                <c:pt idx="356">
                  <c:v>35.6</c:v>
                </c:pt>
                <c:pt idx="357">
                  <c:v>35.700000000000003</c:v>
                </c:pt>
                <c:pt idx="358">
                  <c:v>35.799999999999997</c:v>
                </c:pt>
                <c:pt idx="359">
                  <c:v>35.9</c:v>
                </c:pt>
                <c:pt idx="360">
                  <c:v>36</c:v>
                </c:pt>
                <c:pt idx="361">
                  <c:v>36.1</c:v>
                </c:pt>
                <c:pt idx="362">
                  <c:v>36.200000000000003</c:v>
                </c:pt>
                <c:pt idx="363">
                  <c:v>36.299999999999997</c:v>
                </c:pt>
                <c:pt idx="364">
                  <c:v>36.4</c:v>
                </c:pt>
                <c:pt idx="365">
                  <c:v>36.5</c:v>
                </c:pt>
                <c:pt idx="366">
                  <c:v>36.6</c:v>
                </c:pt>
                <c:pt idx="367">
                  <c:v>36.700000000000003</c:v>
                </c:pt>
                <c:pt idx="368">
                  <c:v>36.799999999999997</c:v>
                </c:pt>
                <c:pt idx="369">
                  <c:v>36.9</c:v>
                </c:pt>
                <c:pt idx="370">
                  <c:v>37</c:v>
                </c:pt>
                <c:pt idx="371">
                  <c:v>37.1</c:v>
                </c:pt>
                <c:pt idx="372">
                  <c:v>37.200000000000003</c:v>
                </c:pt>
                <c:pt idx="373">
                  <c:v>37.299999999999997</c:v>
                </c:pt>
                <c:pt idx="374">
                  <c:v>37.4</c:v>
                </c:pt>
                <c:pt idx="375">
                  <c:v>37.5</c:v>
                </c:pt>
                <c:pt idx="376">
                  <c:v>37.6</c:v>
                </c:pt>
                <c:pt idx="377">
                  <c:v>37.700000000000003</c:v>
                </c:pt>
                <c:pt idx="378">
                  <c:v>37.799999999999997</c:v>
                </c:pt>
                <c:pt idx="379">
                  <c:v>37.9</c:v>
                </c:pt>
                <c:pt idx="380">
                  <c:v>38</c:v>
                </c:pt>
                <c:pt idx="381">
                  <c:v>38.1</c:v>
                </c:pt>
                <c:pt idx="382">
                  <c:v>38.200000000000003</c:v>
                </c:pt>
                <c:pt idx="383">
                  <c:v>38.299999999999997</c:v>
                </c:pt>
                <c:pt idx="384">
                  <c:v>38.400000000000013</c:v>
                </c:pt>
                <c:pt idx="385">
                  <c:v>38.5</c:v>
                </c:pt>
                <c:pt idx="386">
                  <c:v>38.6</c:v>
                </c:pt>
                <c:pt idx="387">
                  <c:v>38.700000000000003</c:v>
                </c:pt>
                <c:pt idx="388">
                  <c:v>38.799999999999997</c:v>
                </c:pt>
                <c:pt idx="389">
                  <c:v>38.900000000000013</c:v>
                </c:pt>
                <c:pt idx="390">
                  <c:v>39</c:v>
                </c:pt>
                <c:pt idx="391">
                  <c:v>39.1</c:v>
                </c:pt>
                <c:pt idx="392">
                  <c:v>39.200000000000003</c:v>
                </c:pt>
                <c:pt idx="393">
                  <c:v>39.299999999999997</c:v>
                </c:pt>
                <c:pt idx="394">
                  <c:v>39.400000000000013</c:v>
                </c:pt>
                <c:pt idx="395">
                  <c:v>39.5</c:v>
                </c:pt>
                <c:pt idx="396">
                  <c:v>39.6</c:v>
                </c:pt>
                <c:pt idx="397">
                  <c:v>39.700000000000003</c:v>
                </c:pt>
                <c:pt idx="398">
                  <c:v>39.799999999999997</c:v>
                </c:pt>
                <c:pt idx="399">
                  <c:v>39.900000000000013</c:v>
                </c:pt>
                <c:pt idx="400">
                  <c:v>40</c:v>
                </c:pt>
                <c:pt idx="401">
                  <c:v>40.1</c:v>
                </c:pt>
                <c:pt idx="402">
                  <c:v>40.200000000000003</c:v>
                </c:pt>
                <c:pt idx="403">
                  <c:v>40.299999999999997</c:v>
                </c:pt>
                <c:pt idx="404">
                  <c:v>40.400000000000013</c:v>
                </c:pt>
                <c:pt idx="405">
                  <c:v>40.5</c:v>
                </c:pt>
                <c:pt idx="406">
                  <c:v>40.6</c:v>
                </c:pt>
                <c:pt idx="407">
                  <c:v>40.700000000000003</c:v>
                </c:pt>
                <c:pt idx="408">
                  <c:v>40.799999999999997</c:v>
                </c:pt>
                <c:pt idx="409">
                  <c:v>40.900000000000013</c:v>
                </c:pt>
                <c:pt idx="410">
                  <c:v>41</c:v>
                </c:pt>
                <c:pt idx="411">
                  <c:v>41.1</c:v>
                </c:pt>
                <c:pt idx="412">
                  <c:v>41.2</c:v>
                </c:pt>
                <c:pt idx="413">
                  <c:v>41.3</c:v>
                </c:pt>
                <c:pt idx="414">
                  <c:v>41.400000000000013</c:v>
                </c:pt>
                <c:pt idx="415">
                  <c:v>41.5</c:v>
                </c:pt>
                <c:pt idx="416">
                  <c:v>41.6</c:v>
                </c:pt>
                <c:pt idx="417">
                  <c:v>41.7</c:v>
                </c:pt>
                <c:pt idx="418">
                  <c:v>41.8</c:v>
                </c:pt>
                <c:pt idx="419">
                  <c:v>41.900000000000013</c:v>
                </c:pt>
                <c:pt idx="420">
                  <c:v>42</c:v>
                </c:pt>
                <c:pt idx="421">
                  <c:v>42.1</c:v>
                </c:pt>
                <c:pt idx="422">
                  <c:v>42.2</c:v>
                </c:pt>
                <c:pt idx="423">
                  <c:v>42.3</c:v>
                </c:pt>
                <c:pt idx="424">
                  <c:v>42.400000000000013</c:v>
                </c:pt>
                <c:pt idx="425">
                  <c:v>42.5</c:v>
                </c:pt>
                <c:pt idx="426">
                  <c:v>42.6</c:v>
                </c:pt>
                <c:pt idx="427">
                  <c:v>42.7</c:v>
                </c:pt>
                <c:pt idx="428">
                  <c:v>42.8</c:v>
                </c:pt>
                <c:pt idx="429">
                  <c:v>42.900000000000013</c:v>
                </c:pt>
                <c:pt idx="430">
                  <c:v>43</c:v>
                </c:pt>
                <c:pt idx="431">
                  <c:v>43.1</c:v>
                </c:pt>
                <c:pt idx="432">
                  <c:v>43.2</c:v>
                </c:pt>
                <c:pt idx="433">
                  <c:v>43.3</c:v>
                </c:pt>
                <c:pt idx="434">
                  <c:v>43.400000000000013</c:v>
                </c:pt>
                <c:pt idx="435">
                  <c:v>43.5</c:v>
                </c:pt>
                <c:pt idx="436">
                  <c:v>43.6</c:v>
                </c:pt>
                <c:pt idx="437">
                  <c:v>43.7</c:v>
                </c:pt>
                <c:pt idx="438">
                  <c:v>43.8</c:v>
                </c:pt>
                <c:pt idx="439">
                  <c:v>43.900000000000013</c:v>
                </c:pt>
                <c:pt idx="440">
                  <c:v>44</c:v>
                </c:pt>
                <c:pt idx="441">
                  <c:v>44.1</c:v>
                </c:pt>
                <c:pt idx="442">
                  <c:v>44.2</c:v>
                </c:pt>
                <c:pt idx="443">
                  <c:v>44.3</c:v>
                </c:pt>
                <c:pt idx="444">
                  <c:v>44.400000000000013</c:v>
                </c:pt>
                <c:pt idx="445">
                  <c:v>44.5</c:v>
                </c:pt>
                <c:pt idx="446">
                  <c:v>44.6</c:v>
                </c:pt>
                <c:pt idx="447">
                  <c:v>44.7</c:v>
                </c:pt>
                <c:pt idx="448">
                  <c:v>44.8</c:v>
                </c:pt>
                <c:pt idx="449">
                  <c:v>44.900000000000013</c:v>
                </c:pt>
                <c:pt idx="450">
                  <c:v>45</c:v>
                </c:pt>
                <c:pt idx="451">
                  <c:v>45.1</c:v>
                </c:pt>
                <c:pt idx="452">
                  <c:v>45.2</c:v>
                </c:pt>
                <c:pt idx="453">
                  <c:v>45.3</c:v>
                </c:pt>
                <c:pt idx="454">
                  <c:v>45.400000000000013</c:v>
                </c:pt>
                <c:pt idx="455">
                  <c:v>45.5</c:v>
                </c:pt>
                <c:pt idx="456">
                  <c:v>45.6</c:v>
                </c:pt>
                <c:pt idx="457">
                  <c:v>45.7</c:v>
                </c:pt>
                <c:pt idx="458">
                  <c:v>45.8</c:v>
                </c:pt>
                <c:pt idx="459">
                  <c:v>45.900000000000013</c:v>
                </c:pt>
                <c:pt idx="460">
                  <c:v>46</c:v>
                </c:pt>
                <c:pt idx="461">
                  <c:v>46.1</c:v>
                </c:pt>
                <c:pt idx="462">
                  <c:v>46.2</c:v>
                </c:pt>
                <c:pt idx="463">
                  <c:v>46.3</c:v>
                </c:pt>
                <c:pt idx="464">
                  <c:v>46.400000000000013</c:v>
                </c:pt>
                <c:pt idx="465">
                  <c:v>46.5</c:v>
                </c:pt>
                <c:pt idx="466">
                  <c:v>46.6</c:v>
                </c:pt>
                <c:pt idx="467">
                  <c:v>46.7</c:v>
                </c:pt>
                <c:pt idx="468">
                  <c:v>46.8</c:v>
                </c:pt>
                <c:pt idx="469">
                  <c:v>46.900000000000013</c:v>
                </c:pt>
                <c:pt idx="470">
                  <c:v>47</c:v>
                </c:pt>
                <c:pt idx="471">
                  <c:v>47.1</c:v>
                </c:pt>
                <c:pt idx="472">
                  <c:v>47.2</c:v>
                </c:pt>
                <c:pt idx="473">
                  <c:v>47.3</c:v>
                </c:pt>
                <c:pt idx="474">
                  <c:v>47.400000000000013</c:v>
                </c:pt>
                <c:pt idx="475">
                  <c:v>47.5</c:v>
                </c:pt>
                <c:pt idx="476">
                  <c:v>47.6</c:v>
                </c:pt>
                <c:pt idx="477">
                  <c:v>47.7</c:v>
                </c:pt>
                <c:pt idx="478">
                  <c:v>47.8</c:v>
                </c:pt>
                <c:pt idx="479">
                  <c:v>47.900000000000013</c:v>
                </c:pt>
                <c:pt idx="480">
                  <c:v>48</c:v>
                </c:pt>
                <c:pt idx="481">
                  <c:v>48.1</c:v>
                </c:pt>
                <c:pt idx="482">
                  <c:v>48.2</c:v>
                </c:pt>
                <c:pt idx="483">
                  <c:v>48.3</c:v>
                </c:pt>
                <c:pt idx="484">
                  <c:v>48.400000000000013</c:v>
                </c:pt>
                <c:pt idx="485">
                  <c:v>48.5</c:v>
                </c:pt>
                <c:pt idx="486">
                  <c:v>48.6</c:v>
                </c:pt>
                <c:pt idx="487">
                  <c:v>48.7</c:v>
                </c:pt>
                <c:pt idx="488">
                  <c:v>48.8</c:v>
                </c:pt>
                <c:pt idx="489">
                  <c:v>48.900000000000013</c:v>
                </c:pt>
                <c:pt idx="490">
                  <c:v>49</c:v>
                </c:pt>
                <c:pt idx="491">
                  <c:v>49.1</c:v>
                </c:pt>
                <c:pt idx="492">
                  <c:v>49.2</c:v>
                </c:pt>
                <c:pt idx="493">
                  <c:v>49.3</c:v>
                </c:pt>
                <c:pt idx="494">
                  <c:v>49.400000000000013</c:v>
                </c:pt>
                <c:pt idx="495">
                  <c:v>49.5</c:v>
                </c:pt>
                <c:pt idx="496">
                  <c:v>49.6</c:v>
                </c:pt>
                <c:pt idx="497">
                  <c:v>49.7</c:v>
                </c:pt>
                <c:pt idx="498">
                  <c:v>49.8</c:v>
                </c:pt>
                <c:pt idx="499">
                  <c:v>49.900000000000013</c:v>
                </c:pt>
                <c:pt idx="500">
                  <c:v>50</c:v>
                </c:pt>
                <c:pt idx="501">
                  <c:v>50.1</c:v>
                </c:pt>
                <c:pt idx="502">
                  <c:v>50.2</c:v>
                </c:pt>
                <c:pt idx="503">
                  <c:v>50.3</c:v>
                </c:pt>
                <c:pt idx="504">
                  <c:v>50.400000000000013</c:v>
                </c:pt>
                <c:pt idx="505">
                  <c:v>50.5</c:v>
                </c:pt>
                <c:pt idx="506">
                  <c:v>50.6</c:v>
                </c:pt>
                <c:pt idx="507">
                  <c:v>50.7</c:v>
                </c:pt>
                <c:pt idx="508">
                  <c:v>50.8</c:v>
                </c:pt>
                <c:pt idx="509">
                  <c:v>50.900000000000013</c:v>
                </c:pt>
                <c:pt idx="510">
                  <c:v>51</c:v>
                </c:pt>
                <c:pt idx="511">
                  <c:v>51.1</c:v>
                </c:pt>
                <c:pt idx="512">
                  <c:v>51.2</c:v>
                </c:pt>
                <c:pt idx="513">
                  <c:v>51.3</c:v>
                </c:pt>
                <c:pt idx="514">
                  <c:v>51.400000000000013</c:v>
                </c:pt>
                <c:pt idx="515">
                  <c:v>51.5</c:v>
                </c:pt>
                <c:pt idx="516">
                  <c:v>51.6</c:v>
                </c:pt>
                <c:pt idx="517">
                  <c:v>51.7</c:v>
                </c:pt>
                <c:pt idx="518">
                  <c:v>51.8</c:v>
                </c:pt>
                <c:pt idx="519">
                  <c:v>51.900000000000013</c:v>
                </c:pt>
                <c:pt idx="520">
                  <c:v>52</c:v>
                </c:pt>
                <c:pt idx="521">
                  <c:v>52.1</c:v>
                </c:pt>
                <c:pt idx="522">
                  <c:v>52.2</c:v>
                </c:pt>
                <c:pt idx="523">
                  <c:v>52.3</c:v>
                </c:pt>
                <c:pt idx="524">
                  <c:v>52.400000000000013</c:v>
                </c:pt>
                <c:pt idx="525">
                  <c:v>52.5</c:v>
                </c:pt>
                <c:pt idx="526">
                  <c:v>52.6</c:v>
                </c:pt>
                <c:pt idx="527">
                  <c:v>52.7</c:v>
                </c:pt>
                <c:pt idx="528">
                  <c:v>52.8</c:v>
                </c:pt>
                <c:pt idx="529">
                  <c:v>52.900000000000013</c:v>
                </c:pt>
                <c:pt idx="530">
                  <c:v>53</c:v>
                </c:pt>
                <c:pt idx="531">
                  <c:v>53.1</c:v>
                </c:pt>
                <c:pt idx="532">
                  <c:v>53.2</c:v>
                </c:pt>
                <c:pt idx="533">
                  <c:v>53.3</c:v>
                </c:pt>
                <c:pt idx="534">
                  <c:v>53.400000000000013</c:v>
                </c:pt>
                <c:pt idx="535">
                  <c:v>53.5</c:v>
                </c:pt>
                <c:pt idx="536">
                  <c:v>53.6</c:v>
                </c:pt>
                <c:pt idx="537">
                  <c:v>53.7</c:v>
                </c:pt>
                <c:pt idx="538">
                  <c:v>53.8</c:v>
                </c:pt>
                <c:pt idx="539">
                  <c:v>53.900000000000013</c:v>
                </c:pt>
                <c:pt idx="540">
                  <c:v>54</c:v>
                </c:pt>
                <c:pt idx="541">
                  <c:v>54.1</c:v>
                </c:pt>
                <c:pt idx="542">
                  <c:v>54.2</c:v>
                </c:pt>
                <c:pt idx="543">
                  <c:v>54.3</c:v>
                </c:pt>
                <c:pt idx="544">
                  <c:v>54.400000000000013</c:v>
                </c:pt>
                <c:pt idx="545">
                  <c:v>54.5</c:v>
                </c:pt>
                <c:pt idx="546">
                  <c:v>54.6</c:v>
                </c:pt>
                <c:pt idx="547">
                  <c:v>54.7</c:v>
                </c:pt>
                <c:pt idx="548">
                  <c:v>54.8</c:v>
                </c:pt>
                <c:pt idx="549">
                  <c:v>54.900000000000013</c:v>
                </c:pt>
                <c:pt idx="550">
                  <c:v>55</c:v>
                </c:pt>
                <c:pt idx="551">
                  <c:v>55.1</c:v>
                </c:pt>
                <c:pt idx="552">
                  <c:v>55.2</c:v>
                </c:pt>
                <c:pt idx="553">
                  <c:v>55.3</c:v>
                </c:pt>
                <c:pt idx="554">
                  <c:v>55.400000000000013</c:v>
                </c:pt>
                <c:pt idx="555">
                  <c:v>55.5</c:v>
                </c:pt>
                <c:pt idx="556">
                  <c:v>55.6</c:v>
                </c:pt>
                <c:pt idx="557">
                  <c:v>55.7</c:v>
                </c:pt>
                <c:pt idx="558">
                  <c:v>55.8</c:v>
                </c:pt>
                <c:pt idx="559">
                  <c:v>55.900000000000013</c:v>
                </c:pt>
                <c:pt idx="560">
                  <c:v>56</c:v>
                </c:pt>
                <c:pt idx="561">
                  <c:v>56.1</c:v>
                </c:pt>
                <c:pt idx="562">
                  <c:v>56.2</c:v>
                </c:pt>
                <c:pt idx="563">
                  <c:v>56.3</c:v>
                </c:pt>
                <c:pt idx="564">
                  <c:v>56.400000000000013</c:v>
                </c:pt>
                <c:pt idx="565">
                  <c:v>56.5</c:v>
                </c:pt>
                <c:pt idx="566">
                  <c:v>56.6</c:v>
                </c:pt>
                <c:pt idx="567">
                  <c:v>56.7</c:v>
                </c:pt>
                <c:pt idx="568">
                  <c:v>56.8</c:v>
                </c:pt>
                <c:pt idx="569">
                  <c:v>56.900000000000013</c:v>
                </c:pt>
                <c:pt idx="570">
                  <c:v>57</c:v>
                </c:pt>
                <c:pt idx="571">
                  <c:v>57.1</c:v>
                </c:pt>
                <c:pt idx="572">
                  <c:v>57.2</c:v>
                </c:pt>
                <c:pt idx="573">
                  <c:v>57.3</c:v>
                </c:pt>
                <c:pt idx="574">
                  <c:v>57.400000000000013</c:v>
                </c:pt>
                <c:pt idx="575">
                  <c:v>57.5</c:v>
                </c:pt>
                <c:pt idx="576">
                  <c:v>57.6</c:v>
                </c:pt>
                <c:pt idx="577">
                  <c:v>57.7</c:v>
                </c:pt>
                <c:pt idx="578">
                  <c:v>57.8</c:v>
                </c:pt>
                <c:pt idx="579">
                  <c:v>57.900000000000013</c:v>
                </c:pt>
                <c:pt idx="580">
                  <c:v>58</c:v>
                </c:pt>
                <c:pt idx="581">
                  <c:v>58.1</c:v>
                </c:pt>
                <c:pt idx="582">
                  <c:v>58.2</c:v>
                </c:pt>
                <c:pt idx="583">
                  <c:v>58.3</c:v>
                </c:pt>
                <c:pt idx="584">
                  <c:v>58.400000000000013</c:v>
                </c:pt>
                <c:pt idx="585">
                  <c:v>58.5</c:v>
                </c:pt>
                <c:pt idx="586">
                  <c:v>58.6</c:v>
                </c:pt>
                <c:pt idx="587">
                  <c:v>58.7</c:v>
                </c:pt>
                <c:pt idx="588">
                  <c:v>58.8</c:v>
                </c:pt>
                <c:pt idx="589">
                  <c:v>58.900000000000013</c:v>
                </c:pt>
                <c:pt idx="590">
                  <c:v>59</c:v>
                </c:pt>
                <c:pt idx="591">
                  <c:v>59.1</c:v>
                </c:pt>
                <c:pt idx="592">
                  <c:v>59.2</c:v>
                </c:pt>
                <c:pt idx="593">
                  <c:v>59.3</c:v>
                </c:pt>
                <c:pt idx="594">
                  <c:v>59.400000000000013</c:v>
                </c:pt>
                <c:pt idx="595">
                  <c:v>59.5</c:v>
                </c:pt>
                <c:pt idx="596">
                  <c:v>59.6</c:v>
                </c:pt>
                <c:pt idx="597">
                  <c:v>59.7</c:v>
                </c:pt>
                <c:pt idx="598">
                  <c:v>59.8</c:v>
                </c:pt>
                <c:pt idx="599">
                  <c:v>59.900000000000013</c:v>
                </c:pt>
                <c:pt idx="600">
                  <c:v>60</c:v>
                </c:pt>
                <c:pt idx="601">
                  <c:v>60.1</c:v>
                </c:pt>
                <c:pt idx="602">
                  <c:v>60.2</c:v>
                </c:pt>
                <c:pt idx="603">
                  <c:v>60.3</c:v>
                </c:pt>
                <c:pt idx="604">
                  <c:v>60.400000000000013</c:v>
                </c:pt>
                <c:pt idx="605">
                  <c:v>60.5</c:v>
                </c:pt>
                <c:pt idx="606">
                  <c:v>60.6</c:v>
                </c:pt>
                <c:pt idx="607">
                  <c:v>60.7</c:v>
                </c:pt>
                <c:pt idx="608">
                  <c:v>60.8</c:v>
                </c:pt>
                <c:pt idx="609">
                  <c:v>60.900000000000013</c:v>
                </c:pt>
                <c:pt idx="610">
                  <c:v>61</c:v>
                </c:pt>
                <c:pt idx="611">
                  <c:v>61.1</c:v>
                </c:pt>
                <c:pt idx="612">
                  <c:v>61.2</c:v>
                </c:pt>
                <c:pt idx="613">
                  <c:v>61.3</c:v>
                </c:pt>
                <c:pt idx="614">
                  <c:v>61.400000000000013</c:v>
                </c:pt>
                <c:pt idx="615">
                  <c:v>61.5</c:v>
                </c:pt>
                <c:pt idx="616">
                  <c:v>61.6</c:v>
                </c:pt>
                <c:pt idx="617">
                  <c:v>61.7</c:v>
                </c:pt>
                <c:pt idx="618">
                  <c:v>61.8</c:v>
                </c:pt>
                <c:pt idx="619">
                  <c:v>61.900000000000013</c:v>
                </c:pt>
                <c:pt idx="620">
                  <c:v>62</c:v>
                </c:pt>
                <c:pt idx="621">
                  <c:v>62.1</c:v>
                </c:pt>
                <c:pt idx="622">
                  <c:v>62.2</c:v>
                </c:pt>
                <c:pt idx="623">
                  <c:v>62.3</c:v>
                </c:pt>
                <c:pt idx="624">
                  <c:v>62.400000000000013</c:v>
                </c:pt>
                <c:pt idx="625">
                  <c:v>62.5</c:v>
                </c:pt>
                <c:pt idx="626">
                  <c:v>62.6</c:v>
                </c:pt>
                <c:pt idx="627">
                  <c:v>62.7</c:v>
                </c:pt>
                <c:pt idx="628">
                  <c:v>62.8</c:v>
                </c:pt>
                <c:pt idx="629">
                  <c:v>62.900000000000013</c:v>
                </c:pt>
                <c:pt idx="630">
                  <c:v>63</c:v>
                </c:pt>
                <c:pt idx="631">
                  <c:v>63.1</c:v>
                </c:pt>
                <c:pt idx="632">
                  <c:v>63.2</c:v>
                </c:pt>
                <c:pt idx="633">
                  <c:v>63.3</c:v>
                </c:pt>
                <c:pt idx="634">
                  <c:v>63.400000000000013</c:v>
                </c:pt>
                <c:pt idx="635">
                  <c:v>63.5</c:v>
                </c:pt>
                <c:pt idx="636">
                  <c:v>63.6</c:v>
                </c:pt>
                <c:pt idx="637">
                  <c:v>63.7</c:v>
                </c:pt>
                <c:pt idx="638">
                  <c:v>63.8</c:v>
                </c:pt>
                <c:pt idx="639">
                  <c:v>63.900000000000013</c:v>
                </c:pt>
                <c:pt idx="640">
                  <c:v>64</c:v>
                </c:pt>
                <c:pt idx="641">
                  <c:v>64.100000000000009</c:v>
                </c:pt>
                <c:pt idx="642">
                  <c:v>64.2</c:v>
                </c:pt>
                <c:pt idx="643">
                  <c:v>64.3</c:v>
                </c:pt>
                <c:pt idx="644">
                  <c:v>64.400000000000006</c:v>
                </c:pt>
                <c:pt idx="645">
                  <c:v>64.5</c:v>
                </c:pt>
                <c:pt idx="646">
                  <c:v>64.600000000000009</c:v>
                </c:pt>
                <c:pt idx="647">
                  <c:v>64.7</c:v>
                </c:pt>
                <c:pt idx="648">
                  <c:v>64.8</c:v>
                </c:pt>
                <c:pt idx="649">
                  <c:v>64.900000000000006</c:v>
                </c:pt>
                <c:pt idx="650">
                  <c:v>65</c:v>
                </c:pt>
                <c:pt idx="651">
                  <c:v>65.100000000000009</c:v>
                </c:pt>
                <c:pt idx="652">
                  <c:v>65.2</c:v>
                </c:pt>
                <c:pt idx="653">
                  <c:v>65.3</c:v>
                </c:pt>
                <c:pt idx="654">
                  <c:v>65.400000000000006</c:v>
                </c:pt>
                <c:pt idx="655">
                  <c:v>65.5</c:v>
                </c:pt>
                <c:pt idx="656">
                  <c:v>65.600000000000009</c:v>
                </c:pt>
                <c:pt idx="657">
                  <c:v>65.7</c:v>
                </c:pt>
                <c:pt idx="658">
                  <c:v>65.8</c:v>
                </c:pt>
                <c:pt idx="659">
                  <c:v>65.900000000000006</c:v>
                </c:pt>
                <c:pt idx="660">
                  <c:v>66</c:v>
                </c:pt>
                <c:pt idx="661">
                  <c:v>66.100000000000009</c:v>
                </c:pt>
                <c:pt idx="662">
                  <c:v>66.2</c:v>
                </c:pt>
                <c:pt idx="663">
                  <c:v>66.3</c:v>
                </c:pt>
                <c:pt idx="664">
                  <c:v>66.400000000000006</c:v>
                </c:pt>
                <c:pt idx="665">
                  <c:v>66.5</c:v>
                </c:pt>
                <c:pt idx="666">
                  <c:v>66.600000000000009</c:v>
                </c:pt>
                <c:pt idx="667">
                  <c:v>66.7</c:v>
                </c:pt>
                <c:pt idx="668">
                  <c:v>66.8</c:v>
                </c:pt>
                <c:pt idx="669">
                  <c:v>66.900000000000006</c:v>
                </c:pt>
                <c:pt idx="670">
                  <c:v>67</c:v>
                </c:pt>
                <c:pt idx="671">
                  <c:v>67.100000000000009</c:v>
                </c:pt>
                <c:pt idx="672">
                  <c:v>67.2</c:v>
                </c:pt>
                <c:pt idx="673">
                  <c:v>67.3</c:v>
                </c:pt>
                <c:pt idx="674">
                  <c:v>67.400000000000006</c:v>
                </c:pt>
                <c:pt idx="675">
                  <c:v>67.5</c:v>
                </c:pt>
                <c:pt idx="676">
                  <c:v>67.600000000000009</c:v>
                </c:pt>
                <c:pt idx="677">
                  <c:v>67.7</c:v>
                </c:pt>
                <c:pt idx="678">
                  <c:v>67.8</c:v>
                </c:pt>
                <c:pt idx="679">
                  <c:v>67.900000000000006</c:v>
                </c:pt>
                <c:pt idx="680">
                  <c:v>68</c:v>
                </c:pt>
                <c:pt idx="681">
                  <c:v>68.100000000000009</c:v>
                </c:pt>
                <c:pt idx="682">
                  <c:v>68.2</c:v>
                </c:pt>
                <c:pt idx="683">
                  <c:v>68.3</c:v>
                </c:pt>
                <c:pt idx="684">
                  <c:v>68.400000000000006</c:v>
                </c:pt>
                <c:pt idx="685">
                  <c:v>68.5</c:v>
                </c:pt>
                <c:pt idx="686">
                  <c:v>68.600000000000009</c:v>
                </c:pt>
                <c:pt idx="687">
                  <c:v>68.7</c:v>
                </c:pt>
                <c:pt idx="688">
                  <c:v>68.8</c:v>
                </c:pt>
                <c:pt idx="689">
                  <c:v>68.900000000000006</c:v>
                </c:pt>
                <c:pt idx="690">
                  <c:v>69</c:v>
                </c:pt>
                <c:pt idx="691">
                  <c:v>69.100000000000009</c:v>
                </c:pt>
                <c:pt idx="692">
                  <c:v>69.2</c:v>
                </c:pt>
                <c:pt idx="693">
                  <c:v>69.3</c:v>
                </c:pt>
                <c:pt idx="694">
                  <c:v>69.400000000000006</c:v>
                </c:pt>
                <c:pt idx="695">
                  <c:v>69.5</c:v>
                </c:pt>
                <c:pt idx="696">
                  <c:v>69.600000000000009</c:v>
                </c:pt>
                <c:pt idx="697">
                  <c:v>69.7</c:v>
                </c:pt>
                <c:pt idx="698">
                  <c:v>69.8</c:v>
                </c:pt>
                <c:pt idx="699">
                  <c:v>69.900000000000006</c:v>
                </c:pt>
                <c:pt idx="700">
                  <c:v>70</c:v>
                </c:pt>
                <c:pt idx="701">
                  <c:v>70.100000000000009</c:v>
                </c:pt>
                <c:pt idx="702">
                  <c:v>70.2</c:v>
                </c:pt>
                <c:pt idx="703">
                  <c:v>70.3</c:v>
                </c:pt>
                <c:pt idx="704">
                  <c:v>70.400000000000006</c:v>
                </c:pt>
                <c:pt idx="705">
                  <c:v>70.5</c:v>
                </c:pt>
                <c:pt idx="706">
                  <c:v>70.600000000000009</c:v>
                </c:pt>
                <c:pt idx="707">
                  <c:v>70.7</c:v>
                </c:pt>
                <c:pt idx="708">
                  <c:v>70.8</c:v>
                </c:pt>
                <c:pt idx="709">
                  <c:v>70.900000000000006</c:v>
                </c:pt>
                <c:pt idx="710">
                  <c:v>71</c:v>
                </c:pt>
                <c:pt idx="711">
                  <c:v>71.100000000000009</c:v>
                </c:pt>
                <c:pt idx="712">
                  <c:v>71.2</c:v>
                </c:pt>
                <c:pt idx="713">
                  <c:v>71.3</c:v>
                </c:pt>
                <c:pt idx="714">
                  <c:v>71.400000000000006</c:v>
                </c:pt>
                <c:pt idx="715">
                  <c:v>71.5</c:v>
                </c:pt>
                <c:pt idx="716">
                  <c:v>71.600000000000009</c:v>
                </c:pt>
                <c:pt idx="717">
                  <c:v>71.7</c:v>
                </c:pt>
                <c:pt idx="718">
                  <c:v>71.8</c:v>
                </c:pt>
                <c:pt idx="719">
                  <c:v>71.900000000000006</c:v>
                </c:pt>
                <c:pt idx="720">
                  <c:v>72</c:v>
                </c:pt>
                <c:pt idx="721">
                  <c:v>72.100000000000009</c:v>
                </c:pt>
                <c:pt idx="722">
                  <c:v>72.2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72.600000000000009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</c:v>
                </c:pt>
                <c:pt idx="731">
                  <c:v>73.100000000000009</c:v>
                </c:pt>
                <c:pt idx="732">
                  <c:v>73.2</c:v>
                </c:pt>
                <c:pt idx="733">
                  <c:v>73.3</c:v>
                </c:pt>
                <c:pt idx="734">
                  <c:v>73.400000000000006</c:v>
                </c:pt>
                <c:pt idx="735">
                  <c:v>73.5</c:v>
                </c:pt>
                <c:pt idx="736">
                  <c:v>73.600000000000009</c:v>
                </c:pt>
                <c:pt idx="737">
                  <c:v>73.7</c:v>
                </c:pt>
                <c:pt idx="738">
                  <c:v>73.8</c:v>
                </c:pt>
                <c:pt idx="739">
                  <c:v>73.900000000000006</c:v>
                </c:pt>
                <c:pt idx="740">
                  <c:v>74</c:v>
                </c:pt>
                <c:pt idx="741">
                  <c:v>74.100000000000009</c:v>
                </c:pt>
                <c:pt idx="742">
                  <c:v>74.2</c:v>
                </c:pt>
                <c:pt idx="743">
                  <c:v>74.3</c:v>
                </c:pt>
                <c:pt idx="744">
                  <c:v>74.400000000000006</c:v>
                </c:pt>
                <c:pt idx="745">
                  <c:v>74.5</c:v>
                </c:pt>
                <c:pt idx="746">
                  <c:v>74.600000000000009</c:v>
                </c:pt>
                <c:pt idx="747">
                  <c:v>74.7</c:v>
                </c:pt>
                <c:pt idx="748">
                  <c:v>74.8</c:v>
                </c:pt>
                <c:pt idx="749">
                  <c:v>74.900000000000006</c:v>
                </c:pt>
                <c:pt idx="750">
                  <c:v>75</c:v>
                </c:pt>
                <c:pt idx="751">
                  <c:v>75.100000000000009</c:v>
                </c:pt>
                <c:pt idx="752">
                  <c:v>75.2</c:v>
                </c:pt>
                <c:pt idx="753">
                  <c:v>75.3</c:v>
                </c:pt>
                <c:pt idx="754">
                  <c:v>75.400000000000006</c:v>
                </c:pt>
                <c:pt idx="755">
                  <c:v>75.5</c:v>
                </c:pt>
                <c:pt idx="756">
                  <c:v>75.600000000000009</c:v>
                </c:pt>
                <c:pt idx="757">
                  <c:v>75.7</c:v>
                </c:pt>
                <c:pt idx="758">
                  <c:v>75.8</c:v>
                </c:pt>
                <c:pt idx="759">
                  <c:v>75.900000000000006</c:v>
                </c:pt>
                <c:pt idx="760">
                  <c:v>76</c:v>
                </c:pt>
                <c:pt idx="761">
                  <c:v>76.100000000000009</c:v>
                </c:pt>
                <c:pt idx="762">
                  <c:v>76.2</c:v>
                </c:pt>
                <c:pt idx="763">
                  <c:v>76.3</c:v>
                </c:pt>
                <c:pt idx="764">
                  <c:v>76.400000000000006</c:v>
                </c:pt>
                <c:pt idx="765">
                  <c:v>76.5</c:v>
                </c:pt>
                <c:pt idx="766">
                  <c:v>76.600000000000009</c:v>
                </c:pt>
                <c:pt idx="767">
                  <c:v>76.7</c:v>
                </c:pt>
                <c:pt idx="768">
                  <c:v>76.800000000000011</c:v>
                </c:pt>
                <c:pt idx="769">
                  <c:v>76.900000000000006</c:v>
                </c:pt>
                <c:pt idx="770">
                  <c:v>77</c:v>
                </c:pt>
                <c:pt idx="771">
                  <c:v>77.100000000000009</c:v>
                </c:pt>
                <c:pt idx="772">
                  <c:v>77.2</c:v>
                </c:pt>
                <c:pt idx="773">
                  <c:v>77.300000000000011</c:v>
                </c:pt>
                <c:pt idx="774">
                  <c:v>77.400000000000006</c:v>
                </c:pt>
                <c:pt idx="775">
                  <c:v>77.5</c:v>
                </c:pt>
                <c:pt idx="776">
                  <c:v>77.600000000000009</c:v>
                </c:pt>
                <c:pt idx="777">
                  <c:v>77.7</c:v>
                </c:pt>
                <c:pt idx="778">
                  <c:v>77.800000000000011</c:v>
                </c:pt>
                <c:pt idx="779">
                  <c:v>77.900000000000006</c:v>
                </c:pt>
                <c:pt idx="780">
                  <c:v>78</c:v>
                </c:pt>
                <c:pt idx="781">
                  <c:v>78.100000000000009</c:v>
                </c:pt>
                <c:pt idx="782">
                  <c:v>78.2</c:v>
                </c:pt>
                <c:pt idx="783">
                  <c:v>78.300000000000011</c:v>
                </c:pt>
                <c:pt idx="784">
                  <c:v>78.400000000000006</c:v>
                </c:pt>
                <c:pt idx="785">
                  <c:v>78.5</c:v>
                </c:pt>
                <c:pt idx="786">
                  <c:v>78.600000000000009</c:v>
                </c:pt>
                <c:pt idx="787">
                  <c:v>78.7</c:v>
                </c:pt>
                <c:pt idx="788">
                  <c:v>78.800000000000011</c:v>
                </c:pt>
                <c:pt idx="789">
                  <c:v>78.900000000000006</c:v>
                </c:pt>
                <c:pt idx="790">
                  <c:v>79</c:v>
                </c:pt>
                <c:pt idx="791">
                  <c:v>79.100000000000009</c:v>
                </c:pt>
                <c:pt idx="792">
                  <c:v>79.2</c:v>
                </c:pt>
                <c:pt idx="793">
                  <c:v>79.300000000000011</c:v>
                </c:pt>
                <c:pt idx="794">
                  <c:v>79.400000000000006</c:v>
                </c:pt>
                <c:pt idx="795">
                  <c:v>79.5</c:v>
                </c:pt>
                <c:pt idx="796">
                  <c:v>79.600000000000009</c:v>
                </c:pt>
                <c:pt idx="797">
                  <c:v>79.7</c:v>
                </c:pt>
                <c:pt idx="798">
                  <c:v>79.800000000000011</c:v>
                </c:pt>
                <c:pt idx="799">
                  <c:v>79.900000000000006</c:v>
                </c:pt>
                <c:pt idx="800">
                  <c:v>80</c:v>
                </c:pt>
                <c:pt idx="801">
                  <c:v>80.100000000000009</c:v>
                </c:pt>
                <c:pt idx="802">
                  <c:v>80.2</c:v>
                </c:pt>
                <c:pt idx="803">
                  <c:v>80.300000000000011</c:v>
                </c:pt>
                <c:pt idx="804">
                  <c:v>80.400000000000006</c:v>
                </c:pt>
                <c:pt idx="805">
                  <c:v>80.5</c:v>
                </c:pt>
                <c:pt idx="806">
                  <c:v>80.600000000000009</c:v>
                </c:pt>
                <c:pt idx="807">
                  <c:v>80.7</c:v>
                </c:pt>
                <c:pt idx="808">
                  <c:v>80.800000000000011</c:v>
                </c:pt>
                <c:pt idx="809">
                  <c:v>80.900000000000006</c:v>
                </c:pt>
                <c:pt idx="810">
                  <c:v>81</c:v>
                </c:pt>
                <c:pt idx="811">
                  <c:v>81.100000000000009</c:v>
                </c:pt>
                <c:pt idx="812">
                  <c:v>81.2</c:v>
                </c:pt>
                <c:pt idx="813">
                  <c:v>81.300000000000011</c:v>
                </c:pt>
                <c:pt idx="814">
                  <c:v>81.400000000000006</c:v>
                </c:pt>
                <c:pt idx="815">
                  <c:v>81.5</c:v>
                </c:pt>
                <c:pt idx="816">
                  <c:v>81.600000000000009</c:v>
                </c:pt>
                <c:pt idx="817">
                  <c:v>81.7</c:v>
                </c:pt>
                <c:pt idx="818">
                  <c:v>81.800000000000011</c:v>
                </c:pt>
                <c:pt idx="819">
                  <c:v>81.900000000000006</c:v>
                </c:pt>
                <c:pt idx="820">
                  <c:v>82</c:v>
                </c:pt>
                <c:pt idx="821">
                  <c:v>82.100000000000009</c:v>
                </c:pt>
                <c:pt idx="822">
                  <c:v>82.2</c:v>
                </c:pt>
                <c:pt idx="823">
                  <c:v>82.300000000000011</c:v>
                </c:pt>
                <c:pt idx="824">
                  <c:v>82.4</c:v>
                </c:pt>
                <c:pt idx="825">
                  <c:v>82.5</c:v>
                </c:pt>
                <c:pt idx="826">
                  <c:v>82.600000000000009</c:v>
                </c:pt>
                <c:pt idx="827">
                  <c:v>82.7</c:v>
                </c:pt>
                <c:pt idx="828">
                  <c:v>82.800000000000011</c:v>
                </c:pt>
                <c:pt idx="829">
                  <c:v>82.9</c:v>
                </c:pt>
                <c:pt idx="830">
                  <c:v>83</c:v>
                </c:pt>
                <c:pt idx="831">
                  <c:v>83.100000000000009</c:v>
                </c:pt>
                <c:pt idx="832">
                  <c:v>83.2</c:v>
                </c:pt>
                <c:pt idx="833">
                  <c:v>83.300000000000011</c:v>
                </c:pt>
                <c:pt idx="834">
                  <c:v>83.4</c:v>
                </c:pt>
                <c:pt idx="835">
                  <c:v>83.5</c:v>
                </c:pt>
                <c:pt idx="836">
                  <c:v>83.600000000000009</c:v>
                </c:pt>
                <c:pt idx="837">
                  <c:v>83.7</c:v>
                </c:pt>
                <c:pt idx="838">
                  <c:v>83.800000000000011</c:v>
                </c:pt>
                <c:pt idx="839">
                  <c:v>83.9</c:v>
                </c:pt>
                <c:pt idx="840">
                  <c:v>84</c:v>
                </c:pt>
                <c:pt idx="841">
                  <c:v>84.100000000000009</c:v>
                </c:pt>
                <c:pt idx="842">
                  <c:v>84.2</c:v>
                </c:pt>
                <c:pt idx="843">
                  <c:v>84.300000000000011</c:v>
                </c:pt>
                <c:pt idx="844">
                  <c:v>84.4</c:v>
                </c:pt>
                <c:pt idx="845">
                  <c:v>84.5</c:v>
                </c:pt>
                <c:pt idx="846">
                  <c:v>84.600000000000009</c:v>
                </c:pt>
                <c:pt idx="847">
                  <c:v>84.7</c:v>
                </c:pt>
                <c:pt idx="848">
                  <c:v>84.800000000000011</c:v>
                </c:pt>
                <c:pt idx="849">
                  <c:v>84.9</c:v>
                </c:pt>
                <c:pt idx="850">
                  <c:v>85</c:v>
                </c:pt>
                <c:pt idx="851">
                  <c:v>85.100000000000009</c:v>
                </c:pt>
                <c:pt idx="852">
                  <c:v>85.2</c:v>
                </c:pt>
                <c:pt idx="853">
                  <c:v>85.300000000000011</c:v>
                </c:pt>
                <c:pt idx="854">
                  <c:v>85.4</c:v>
                </c:pt>
                <c:pt idx="855">
                  <c:v>85.5</c:v>
                </c:pt>
                <c:pt idx="856">
                  <c:v>85.600000000000009</c:v>
                </c:pt>
                <c:pt idx="857">
                  <c:v>85.7</c:v>
                </c:pt>
                <c:pt idx="858">
                  <c:v>85.800000000000011</c:v>
                </c:pt>
                <c:pt idx="859">
                  <c:v>85.9</c:v>
                </c:pt>
                <c:pt idx="860">
                  <c:v>86</c:v>
                </c:pt>
                <c:pt idx="861">
                  <c:v>86.100000000000009</c:v>
                </c:pt>
                <c:pt idx="862">
                  <c:v>86.2</c:v>
                </c:pt>
                <c:pt idx="863">
                  <c:v>86.300000000000011</c:v>
                </c:pt>
                <c:pt idx="864">
                  <c:v>86.4</c:v>
                </c:pt>
                <c:pt idx="865">
                  <c:v>86.5</c:v>
                </c:pt>
                <c:pt idx="866">
                  <c:v>86.600000000000009</c:v>
                </c:pt>
                <c:pt idx="867">
                  <c:v>86.7</c:v>
                </c:pt>
                <c:pt idx="868">
                  <c:v>86.800000000000011</c:v>
                </c:pt>
                <c:pt idx="869">
                  <c:v>86.9</c:v>
                </c:pt>
                <c:pt idx="870">
                  <c:v>87</c:v>
                </c:pt>
                <c:pt idx="871">
                  <c:v>87.100000000000009</c:v>
                </c:pt>
                <c:pt idx="872">
                  <c:v>87.2</c:v>
                </c:pt>
                <c:pt idx="873">
                  <c:v>87.300000000000011</c:v>
                </c:pt>
                <c:pt idx="874">
                  <c:v>87.4</c:v>
                </c:pt>
                <c:pt idx="875">
                  <c:v>87.5</c:v>
                </c:pt>
                <c:pt idx="876">
                  <c:v>87.600000000000009</c:v>
                </c:pt>
                <c:pt idx="877">
                  <c:v>87.7</c:v>
                </c:pt>
                <c:pt idx="878">
                  <c:v>87.800000000000011</c:v>
                </c:pt>
                <c:pt idx="879">
                  <c:v>87.9</c:v>
                </c:pt>
                <c:pt idx="880">
                  <c:v>88</c:v>
                </c:pt>
                <c:pt idx="881">
                  <c:v>88.100000000000009</c:v>
                </c:pt>
                <c:pt idx="882">
                  <c:v>88.2</c:v>
                </c:pt>
                <c:pt idx="883">
                  <c:v>88.300000000000011</c:v>
                </c:pt>
                <c:pt idx="884">
                  <c:v>88.4</c:v>
                </c:pt>
                <c:pt idx="885">
                  <c:v>88.5</c:v>
                </c:pt>
                <c:pt idx="886">
                  <c:v>88.600000000000009</c:v>
                </c:pt>
                <c:pt idx="887">
                  <c:v>88.7</c:v>
                </c:pt>
                <c:pt idx="888">
                  <c:v>88.800000000000011</c:v>
                </c:pt>
                <c:pt idx="889">
                  <c:v>88.9</c:v>
                </c:pt>
                <c:pt idx="890">
                  <c:v>89</c:v>
                </c:pt>
                <c:pt idx="891">
                  <c:v>89.100000000000009</c:v>
                </c:pt>
                <c:pt idx="892">
                  <c:v>89.2</c:v>
                </c:pt>
                <c:pt idx="893">
                  <c:v>89.300000000000011</c:v>
                </c:pt>
                <c:pt idx="894">
                  <c:v>89.4</c:v>
                </c:pt>
                <c:pt idx="895">
                  <c:v>89.5</c:v>
                </c:pt>
                <c:pt idx="896">
                  <c:v>89.600000000000009</c:v>
                </c:pt>
                <c:pt idx="897">
                  <c:v>89.7</c:v>
                </c:pt>
                <c:pt idx="898">
                  <c:v>89.800000000000011</c:v>
                </c:pt>
                <c:pt idx="899">
                  <c:v>89.9</c:v>
                </c:pt>
                <c:pt idx="900">
                  <c:v>90</c:v>
                </c:pt>
                <c:pt idx="901">
                  <c:v>90.100000000000009</c:v>
                </c:pt>
                <c:pt idx="902">
                  <c:v>90.2</c:v>
                </c:pt>
                <c:pt idx="903">
                  <c:v>90.300000000000011</c:v>
                </c:pt>
                <c:pt idx="904">
                  <c:v>90.4</c:v>
                </c:pt>
                <c:pt idx="905">
                  <c:v>90.5</c:v>
                </c:pt>
                <c:pt idx="906">
                  <c:v>90.600000000000009</c:v>
                </c:pt>
                <c:pt idx="907">
                  <c:v>90.7</c:v>
                </c:pt>
                <c:pt idx="908">
                  <c:v>90.800000000000011</c:v>
                </c:pt>
                <c:pt idx="909">
                  <c:v>90.9</c:v>
                </c:pt>
                <c:pt idx="910">
                  <c:v>91</c:v>
                </c:pt>
                <c:pt idx="911">
                  <c:v>91.100000000000009</c:v>
                </c:pt>
                <c:pt idx="912">
                  <c:v>91.2</c:v>
                </c:pt>
                <c:pt idx="913">
                  <c:v>91.300000000000011</c:v>
                </c:pt>
                <c:pt idx="914">
                  <c:v>91.4</c:v>
                </c:pt>
                <c:pt idx="915">
                  <c:v>91.5</c:v>
                </c:pt>
                <c:pt idx="916">
                  <c:v>91.600000000000009</c:v>
                </c:pt>
                <c:pt idx="917">
                  <c:v>91.7</c:v>
                </c:pt>
                <c:pt idx="918">
                  <c:v>91.800000000000011</c:v>
                </c:pt>
                <c:pt idx="919">
                  <c:v>91.9</c:v>
                </c:pt>
                <c:pt idx="920">
                  <c:v>92</c:v>
                </c:pt>
                <c:pt idx="921">
                  <c:v>92.100000000000009</c:v>
                </c:pt>
                <c:pt idx="922">
                  <c:v>92.2</c:v>
                </c:pt>
                <c:pt idx="923">
                  <c:v>92.300000000000011</c:v>
                </c:pt>
                <c:pt idx="924">
                  <c:v>92.4</c:v>
                </c:pt>
                <c:pt idx="925">
                  <c:v>92.5</c:v>
                </c:pt>
                <c:pt idx="926">
                  <c:v>92.600000000000009</c:v>
                </c:pt>
                <c:pt idx="927">
                  <c:v>92.7</c:v>
                </c:pt>
                <c:pt idx="928">
                  <c:v>92.800000000000011</c:v>
                </c:pt>
                <c:pt idx="929">
                  <c:v>92.9</c:v>
                </c:pt>
                <c:pt idx="930">
                  <c:v>93</c:v>
                </c:pt>
                <c:pt idx="931">
                  <c:v>93.100000000000009</c:v>
                </c:pt>
                <c:pt idx="932">
                  <c:v>93.2</c:v>
                </c:pt>
                <c:pt idx="933">
                  <c:v>93.300000000000011</c:v>
                </c:pt>
                <c:pt idx="934">
                  <c:v>93.4</c:v>
                </c:pt>
                <c:pt idx="935">
                  <c:v>93.5</c:v>
                </c:pt>
                <c:pt idx="936">
                  <c:v>93.600000000000009</c:v>
                </c:pt>
                <c:pt idx="937">
                  <c:v>93.7</c:v>
                </c:pt>
                <c:pt idx="938">
                  <c:v>93.800000000000011</c:v>
                </c:pt>
                <c:pt idx="939">
                  <c:v>93.9</c:v>
                </c:pt>
                <c:pt idx="940">
                  <c:v>94</c:v>
                </c:pt>
                <c:pt idx="941">
                  <c:v>94.100000000000009</c:v>
                </c:pt>
                <c:pt idx="942">
                  <c:v>94.2</c:v>
                </c:pt>
                <c:pt idx="943">
                  <c:v>94.300000000000011</c:v>
                </c:pt>
                <c:pt idx="944">
                  <c:v>94.4</c:v>
                </c:pt>
                <c:pt idx="945">
                  <c:v>94.5</c:v>
                </c:pt>
                <c:pt idx="946">
                  <c:v>94.600000000000009</c:v>
                </c:pt>
                <c:pt idx="947">
                  <c:v>94.7</c:v>
                </c:pt>
                <c:pt idx="948">
                  <c:v>94.800000000000011</c:v>
                </c:pt>
                <c:pt idx="949">
                  <c:v>94.9</c:v>
                </c:pt>
                <c:pt idx="950">
                  <c:v>95</c:v>
                </c:pt>
                <c:pt idx="951">
                  <c:v>95.100000000000009</c:v>
                </c:pt>
                <c:pt idx="952">
                  <c:v>95.2</c:v>
                </c:pt>
                <c:pt idx="953">
                  <c:v>95.300000000000011</c:v>
                </c:pt>
                <c:pt idx="954">
                  <c:v>95.4</c:v>
                </c:pt>
                <c:pt idx="955">
                  <c:v>95.5</c:v>
                </c:pt>
                <c:pt idx="956">
                  <c:v>95.600000000000009</c:v>
                </c:pt>
                <c:pt idx="957">
                  <c:v>95.7</c:v>
                </c:pt>
                <c:pt idx="958">
                  <c:v>95.800000000000011</c:v>
                </c:pt>
                <c:pt idx="959">
                  <c:v>95.9</c:v>
                </c:pt>
                <c:pt idx="960">
                  <c:v>96</c:v>
                </c:pt>
                <c:pt idx="961">
                  <c:v>96.100000000000009</c:v>
                </c:pt>
                <c:pt idx="962">
                  <c:v>96.2</c:v>
                </c:pt>
                <c:pt idx="963">
                  <c:v>96.300000000000011</c:v>
                </c:pt>
                <c:pt idx="964">
                  <c:v>96.4</c:v>
                </c:pt>
                <c:pt idx="965">
                  <c:v>96.5</c:v>
                </c:pt>
                <c:pt idx="966">
                  <c:v>96.600000000000009</c:v>
                </c:pt>
                <c:pt idx="967">
                  <c:v>96.7</c:v>
                </c:pt>
                <c:pt idx="968">
                  <c:v>96.800000000000011</c:v>
                </c:pt>
                <c:pt idx="969">
                  <c:v>96.9</c:v>
                </c:pt>
                <c:pt idx="970">
                  <c:v>97</c:v>
                </c:pt>
                <c:pt idx="971">
                  <c:v>97.100000000000009</c:v>
                </c:pt>
                <c:pt idx="972">
                  <c:v>97.2</c:v>
                </c:pt>
                <c:pt idx="973">
                  <c:v>97.300000000000011</c:v>
                </c:pt>
                <c:pt idx="974">
                  <c:v>97.4</c:v>
                </c:pt>
                <c:pt idx="975">
                  <c:v>97.5</c:v>
                </c:pt>
                <c:pt idx="976">
                  <c:v>97.600000000000009</c:v>
                </c:pt>
                <c:pt idx="977">
                  <c:v>97.7</c:v>
                </c:pt>
                <c:pt idx="978">
                  <c:v>97.800000000000011</c:v>
                </c:pt>
                <c:pt idx="979">
                  <c:v>97.9</c:v>
                </c:pt>
                <c:pt idx="980">
                  <c:v>98</c:v>
                </c:pt>
                <c:pt idx="981">
                  <c:v>98.100000000000009</c:v>
                </c:pt>
                <c:pt idx="982">
                  <c:v>98.2</c:v>
                </c:pt>
                <c:pt idx="983">
                  <c:v>98.300000000000011</c:v>
                </c:pt>
                <c:pt idx="984">
                  <c:v>98.4</c:v>
                </c:pt>
                <c:pt idx="985">
                  <c:v>98.5</c:v>
                </c:pt>
                <c:pt idx="986">
                  <c:v>98.600000000000009</c:v>
                </c:pt>
                <c:pt idx="987">
                  <c:v>98.7</c:v>
                </c:pt>
                <c:pt idx="988">
                  <c:v>98.800000000000011</c:v>
                </c:pt>
                <c:pt idx="989">
                  <c:v>98.9</c:v>
                </c:pt>
                <c:pt idx="990">
                  <c:v>99</c:v>
                </c:pt>
                <c:pt idx="991">
                  <c:v>99.100000000000009</c:v>
                </c:pt>
                <c:pt idx="992">
                  <c:v>99.2</c:v>
                </c:pt>
                <c:pt idx="993">
                  <c:v>99.300000000000011</c:v>
                </c:pt>
                <c:pt idx="994">
                  <c:v>99.4</c:v>
                </c:pt>
                <c:pt idx="995">
                  <c:v>99.5</c:v>
                </c:pt>
                <c:pt idx="996">
                  <c:v>99.600000000000009</c:v>
                </c:pt>
                <c:pt idx="997">
                  <c:v>99.7</c:v>
                </c:pt>
                <c:pt idx="998">
                  <c:v>99.800000000000011</c:v>
                </c:pt>
                <c:pt idx="999">
                  <c:v>99.9</c:v>
                </c:pt>
              </c:numCache>
            </c:numRef>
          </c:xVal>
          <c:yVal>
            <c:numRef>
              <c:f>s_space!$B$2:$B$1001</c:f>
              <c:numCache>
                <c:formatCode>General</c:formatCode>
                <c:ptCount val="1000"/>
                <c:pt idx="0">
                  <c:v>-5.2782708124149629</c:v>
                </c:pt>
                <c:pt idx="1">
                  <c:v>-5.3389441528501322</c:v>
                </c:pt>
                <c:pt idx="2">
                  <c:v>-5.4104519938281532</c:v>
                </c:pt>
                <c:pt idx="3">
                  <c:v>-5.4927779487337958</c:v>
                </c:pt>
                <c:pt idx="4">
                  <c:v>-5.5859069419926719</c:v>
                </c:pt>
                <c:pt idx="5">
                  <c:v>-5.6898249413863198</c:v>
                </c:pt>
                <c:pt idx="6">
                  <c:v>-5.8045187096954471</c:v>
                </c:pt>
                <c:pt idx="7">
                  <c:v>-5.9299755792911943</c:v>
                </c:pt>
                <c:pt idx="8">
                  <c:v>-6.0661832517401102</c:v>
                </c:pt>
                <c:pt idx="9">
                  <c:v>-6.213129623187009</c:v>
                </c:pt>
                <c:pt idx="10">
                  <c:v>-6.370802635243602</c:v>
                </c:pt>
                <c:pt idx="11">
                  <c:v>-6.5391901503210503</c:v>
                </c:pt>
                <c:pt idx="12">
                  <c:v>-6.718279849786061</c:v>
                </c:pt>
                <c:pt idx="13">
                  <c:v>-6.9080591529568736</c:v>
                </c:pt>
                <c:pt idx="14">
                  <c:v>-7.1085151547587122</c:v>
                </c:pt>
                <c:pt idx="15">
                  <c:v>-7.3196345797858609</c:v>
                </c:pt>
                <c:pt idx="16">
                  <c:v>-7.5414037505509022</c:v>
                </c:pt>
                <c:pt idx="17">
                  <c:v>-7.7738085677985751</c:v>
                </c:pt>
                <c:pt idx="18">
                  <c:v>-8.0168345009129709</c:v>
                </c:pt>
                <c:pt idx="19">
                  <c:v>-8.2704665866214579</c:v>
                </c:pt>
                <c:pt idx="20">
                  <c:v>-8.5346894343912378</c:v>
                </c:pt>
                <c:pt idx="21">
                  <c:v>-8.8094872371075486</c:v>
                </c:pt>
                <c:pt idx="22">
                  <c:v>-9.0948437858104043</c:v>
                </c:pt>
                <c:pt idx="23">
                  <c:v>-9.390742487445447</c:v>
                </c:pt>
                <c:pt idx="24">
                  <c:v>-9.6971663847478684</c:v>
                </c:pt>
                <c:pt idx="25">
                  <c:v>-10.01409817752463</c:v>
                </c:pt>
                <c:pt idx="26">
                  <c:v>-10.34152024473399</c:v>
                </c:pt>
                <c:pt idx="27">
                  <c:v>-10.67941466687282</c:v>
                </c:pt>
                <c:pt idx="28">
                  <c:v>-11.02776324828476</c:v>
                </c:pt>
                <c:pt idx="29">
                  <c:v>-11.386547539084139</c:v>
                </c:pt>
                <c:pt idx="30">
                  <c:v>-11.75574885646364</c:v>
                </c:pt>
                <c:pt idx="31">
                  <c:v>-12.135348305213579</c:v>
                </c:pt>
                <c:pt idx="32">
                  <c:v>-12.525326797329321</c:v>
                </c:pt>
                <c:pt idx="33">
                  <c:v>-12.925665070624859</c:v>
                </c:pt>
                <c:pt idx="34">
                  <c:v>-13.33634370630277</c:v>
                </c:pt>
                <c:pt idx="35">
                  <c:v>-13.75734314545794</c:v>
                </c:pt>
                <c:pt idx="36">
                  <c:v>-14.188643704511261</c:v>
                </c:pt>
                <c:pt idx="37">
                  <c:v>-14.63022558958834</c:v>
                </c:pt>
                <c:pt idx="38">
                  <c:v>-15.08206890986787</c:v>
                </c:pt>
                <c:pt idx="39">
                  <c:v>-15.544153689935079</c:v>
                </c:pt>
                <c:pt idx="40">
                  <c:v>-16.016459881181401</c:v>
                </c:pt>
                <c:pt idx="41">
                  <c:v>-16.498967372296079</c:v>
                </c:pt>
                <c:pt idx="42">
                  <c:v>-16.991655998897699</c:v>
                </c:pt>
                <c:pt idx="43">
                  <c:v>-17.494505552356379</c:v>
                </c:pt>
                <c:pt idx="44">
                  <c:v>-18.007495787854939</c:v>
                </c:pt>
                <c:pt idx="45">
                  <c:v>-18.530606431740519</c:v>
                </c:pt>
                <c:pt idx="46">
                  <c:v>-19.063817188213779</c:v>
                </c:pt>
                <c:pt idx="47">
                  <c:v>-19.607107745403031</c:v>
                </c:pt>
                <c:pt idx="48">
                  <c:v>-20.160457780868281</c:v>
                </c:pt>
                <c:pt idx="49">
                  <c:v>-20.723846966578201</c:v>
                </c:pt>
                <c:pt idx="50">
                  <c:v>-21.297254973401191</c:v>
                </c:pt>
                <c:pt idx="51">
                  <c:v>-21.88066147514764</c:v>
                </c:pt>
                <c:pt idx="52">
                  <c:v>-22.47404615220179</c:v>
                </c:pt>
                <c:pt idx="53">
                  <c:v>-23.077388694774829</c:v>
                </c:pt>
                <c:pt idx="54">
                  <c:v>-23.690668805812169</c:v>
                </c:pt>
                <c:pt idx="55">
                  <c:v>-24.313866203584102</c:v>
                </c:pt>
                <c:pt idx="56">
                  <c:v>-24.946960623987561</c:v>
                </c:pt>
                <c:pt idx="57">
                  <c:v>-25.589931822582631</c:v>
                </c:pt>
                <c:pt idx="58">
                  <c:v>-26.242759576391158</c:v>
                </c:pt>
                <c:pt idx="59">
                  <c:v>-26.905423685474069</c:v>
                </c:pt>
                <c:pt idx="60">
                  <c:v>-27.5779039743122</c:v>
                </c:pt>
                <c:pt idx="61">
                  <c:v>-28.260180293005401</c:v>
                </c:pt>
                <c:pt idx="62">
                  <c:v>-28.952232518309881</c:v>
                </c:pt>
                <c:pt idx="63">
                  <c:v>-29.654040554527011</c:v>
                </c:pt>
                <c:pt idx="64">
                  <c:v>-30.365584334259349</c:v>
                </c:pt>
                <c:pt idx="65">
                  <c:v>-31.08684381904671</c:v>
                </c:pt>
                <c:pt idx="66">
                  <c:v>-31.817798999894059</c:v>
                </c:pt>
                <c:pt idx="67">
                  <c:v>-32.558429897702013</c:v>
                </c:pt>
                <c:pt idx="68">
                  <c:v>-33.308716563611142</c:v>
                </c:pt>
                <c:pt idx="69">
                  <c:v>-34.068639079267953</c:v>
                </c:pt>
                <c:pt idx="70">
                  <c:v>-34.838177557021517</c:v>
                </c:pt>
                <c:pt idx="71">
                  <c:v>-35.61731214005875</c:v>
                </c:pt>
                <c:pt idx="72">
                  <c:v>-36.406023002484382</c:v>
                </c:pt>
                <c:pt idx="73">
                  <c:v>-37.204290349352682</c:v>
                </c:pt>
                <c:pt idx="74">
                  <c:v>-38.01209441665668</c:v>
                </c:pt>
                <c:pt idx="75">
                  <c:v>-38.829415471279518</c:v>
                </c:pt>
                <c:pt idx="76">
                  <c:v>-39.656233810913491</c:v>
                </c:pt>
                <c:pt idx="77">
                  <c:v>-40.492529763950131</c:v>
                </c:pt>
                <c:pt idx="78">
                  <c:v>-41.338283689345992</c:v>
                </c:pt>
                <c:pt idx="79">
                  <c:v>-42.193475976467163</c:v>
                </c:pt>
                <c:pt idx="80">
                  <c:v>-43.058087044916412</c:v>
                </c:pt>
                <c:pt idx="81">
                  <c:v>-43.932097344344179</c:v>
                </c:pt>
                <c:pt idx="82">
                  <c:v>-44.815487354247892</c:v>
                </c:pt>
                <c:pt idx="83">
                  <c:v>-45.708237583761012</c:v>
                </c:pt>
                <c:pt idx="84">
                  <c:v>-46.610328571432717</c:v>
                </c:pt>
                <c:pt idx="85">
                  <c:v>-47.521740885003688</c:v>
                </c:pt>
                <c:pt idx="86">
                  <c:v>-48.442455121174163</c:v>
                </c:pt>
                <c:pt idx="87">
                  <c:v>-49.372451905370923</c:v>
                </c:pt>
                <c:pt idx="88">
                  <c:v>-50.311711891511742</c:v>
                </c:pt>
                <c:pt idx="89">
                  <c:v>-51.260215761768542</c:v>
                </c:pt>
                <c:pt idx="90">
                  <c:v>-52.217944226331213</c:v>
                </c:pt>
                <c:pt idx="91">
                  <c:v>-53.184878023172423</c:v>
                </c:pt>
                <c:pt idx="92">
                  <c:v>-54.160997917814313</c:v>
                </c:pt>
                <c:pt idx="93">
                  <c:v>-55.146284703097322</c:v>
                </c:pt>
                <c:pt idx="94">
                  <c:v>-56.14071919895293</c:v>
                </c:pt>
                <c:pt idx="95">
                  <c:v>-57.144282252179117</c:v>
                </c:pt>
                <c:pt idx="96">
                  <c:v>-58.156954736220328</c:v>
                </c:pt>
                <c:pt idx="97">
                  <c:v>-59.17871755095176</c:v>
                </c:pt>
                <c:pt idx="98">
                  <c:v>-60.209551622468361</c:v>
                </c:pt>
                <c:pt idx="99">
                  <c:v>-61.249437902878697</c:v>
                </c:pt>
                <c:pt idx="100">
                  <c:v>-62.298357370103737</c:v>
                </c:pt>
                <c:pt idx="101">
                  <c:v>-63.35629102768133</c:v>
                </c:pt>
                <c:pt idx="102">
                  <c:v>-64.423219904575689</c:v>
                </c:pt>
                <c:pt idx="103">
                  <c:v>-65.499125054992916</c:v>
                </c:pt>
                <c:pt idx="104">
                  <c:v>-66.583987558200647</c:v>
                </c:pt>
                <c:pt idx="105">
                  <c:v>-67.677788518355285</c:v>
                </c:pt>
                <c:pt idx="106">
                  <c:v>-68.780509064332861</c:v>
                </c:pt>
                <c:pt idx="107">
                  <c:v>-69.892130349566941</c:v>
                </c:pt>
                <c:pt idx="108">
                  <c:v>-71.012633551890261</c:v>
                </c:pt>
                <c:pt idx="109">
                  <c:v>-72.141999873383568</c:v>
                </c:pt>
                <c:pt idx="110">
                  <c:v>-73.280210540228765</c:v>
                </c:pt>
                <c:pt idx="111">
                  <c:v>-74.42724680256741</c:v>
                </c:pt>
                <c:pt idx="112">
                  <c:v>-75.583089934364537</c:v>
                </c:pt>
                <c:pt idx="113">
                  <c:v>-76.747721233277446</c:v>
                </c:pt>
                <c:pt idx="114">
                  <c:v>-77.921122020529026</c:v>
                </c:pt>
                <c:pt idx="115">
                  <c:v>-79.103273640787521</c:v>
                </c:pt>
                <c:pt idx="116">
                  <c:v>-80.29415746204846</c:v>
                </c:pt>
                <c:pt idx="117">
                  <c:v>-81.493754875523123</c:v>
                </c:pt>
                <c:pt idx="118">
                  <c:v>-82.702047295531159</c:v>
                </c:pt>
                <c:pt idx="119">
                  <c:v>-83.919016159396392</c:v>
                </c:pt>
                <c:pt idx="120">
                  <c:v>-85.144642927348144</c:v>
                </c:pt>
                <c:pt idx="121">
                  <c:v>-86.378909082426787</c:v>
                </c:pt>
                <c:pt idx="122">
                  <c:v>-87.621796130390749</c:v>
                </c:pt>
                <c:pt idx="123">
                  <c:v>-88.873285599631259</c:v>
                </c:pt>
                <c:pt idx="124">
                  <c:v>-90.133359041087601</c:v>
                </c:pt>
                <c:pt idx="125">
                  <c:v>-91.401998028166659</c:v>
                </c:pt>
                <c:pt idx="126">
                  <c:v>-92.679184156667134</c:v>
                </c:pt>
                <c:pt idx="127">
                  <c:v>-93.964899044705049</c:v>
                </c:pt>
                <c:pt idx="128">
                  <c:v>-95.259124332644831</c:v>
                </c:pt>
                <c:pt idx="129">
                  <c:v>-96.561841683030949</c:v>
                </c:pt>
                <c:pt idx="130">
                  <c:v>-97.873032780524326</c:v>
                </c:pt>
                <c:pt idx="131">
                  <c:v>-99.192679331840907</c:v>
                </c:pt>
                <c:pt idx="132">
                  <c:v>-100.5207630656929</c:v>
                </c:pt>
                <c:pt idx="133">
                  <c:v>-101.8572657327323</c:v>
                </c:pt>
                <c:pt idx="134">
                  <c:v>-103.202169105498</c:v>
                </c:pt>
                <c:pt idx="135">
                  <c:v>-104.5554549783641</c:v>
                </c:pt>
                <c:pt idx="136">
                  <c:v>-105.9171051674915</c:v>
                </c:pt>
                <c:pt idx="137">
                  <c:v>-107.2871015107804</c:v>
                </c:pt>
                <c:pt idx="138">
                  <c:v>-108.6654258678268</c:v>
                </c:pt>
                <c:pt idx="139">
                  <c:v>-110.0520601198789</c:v>
                </c:pt>
                <c:pt idx="140">
                  <c:v>-111.4469861697973</c:v>
                </c:pt>
                <c:pt idx="141">
                  <c:v>-112.8501859420156</c:v>
                </c:pt>
                <c:pt idx="142">
                  <c:v>-114.2616413825036</c:v>
                </c:pt>
                <c:pt idx="143">
                  <c:v>-115.6813344587321</c:v>
                </c:pt>
                <c:pt idx="144">
                  <c:v>-117.1092471596391</c:v>
                </c:pt>
                <c:pt idx="145">
                  <c:v>-118.54536149559679</c:v>
                </c:pt>
                <c:pt idx="146">
                  <c:v>-119.9896594983822</c:v>
                </c:pt>
                <c:pt idx="147">
                  <c:v>-121.4421232211469</c:v>
                </c:pt>
                <c:pt idx="148">
                  <c:v>-122.9027347383887</c:v>
                </c:pt>
                <c:pt idx="149">
                  <c:v>-124.3714761459255</c:v>
                </c:pt>
                <c:pt idx="150">
                  <c:v>-125.8483295608695</c:v>
                </c:pt>
                <c:pt idx="151">
                  <c:v>-127.3332771216029</c:v>
                </c:pt>
                <c:pt idx="152">
                  <c:v>-128.82630098775411</c:v>
                </c:pt>
                <c:pt idx="153">
                  <c:v>-130.3273833401752</c:v>
                </c:pt>
                <c:pt idx="154">
                  <c:v>-131.83650638092169</c:v>
                </c:pt>
                <c:pt idx="155">
                  <c:v>-133.35365233323091</c:v>
                </c:pt>
                <c:pt idx="156">
                  <c:v>-134.87880344150309</c:v>
                </c:pt>
                <c:pt idx="157">
                  <c:v>-136.41194197128249</c:v>
                </c:pt>
                <c:pt idx="158">
                  <c:v>-137.95305020923959</c:v>
                </c:pt>
                <c:pt idx="159">
                  <c:v>-139.50211046315329</c:v>
                </c:pt>
                <c:pt idx="160">
                  <c:v>-141.05910506189551</c:v>
                </c:pt>
                <c:pt idx="161">
                  <c:v>-142.62401635541499</c:v>
                </c:pt>
                <c:pt idx="162">
                  <c:v>-144.19682671472091</c:v>
                </c:pt>
                <c:pt idx="163">
                  <c:v>-145.77751853187061</c:v>
                </c:pt>
                <c:pt idx="164">
                  <c:v>-147.36607421995421</c:v>
                </c:pt>
                <c:pt idx="165">
                  <c:v>-148.96247621308069</c:v>
                </c:pt>
                <c:pt idx="166">
                  <c:v>-150.5667069663665</c:v>
                </c:pt>
                <c:pt idx="167">
                  <c:v>-152.17874895592189</c:v>
                </c:pt>
                <c:pt idx="168">
                  <c:v>-153.7985846788394</c:v>
                </c:pt>
                <c:pt idx="169">
                  <c:v>-155.42619665318179</c:v>
                </c:pt>
                <c:pt idx="170">
                  <c:v>-157.06156741797139</c:v>
                </c:pt>
                <c:pt idx="171">
                  <c:v>-158.70467953317919</c:v>
                </c:pt>
                <c:pt idx="172">
                  <c:v>-160.35551557971411</c:v>
                </c:pt>
                <c:pt idx="173">
                  <c:v>-162.0140581594132</c:v>
                </c:pt>
                <c:pt idx="174">
                  <c:v>-163.68028989503139</c:v>
                </c:pt>
                <c:pt idx="175">
                  <c:v>-165.35419343023241</c:v>
                </c:pt>
                <c:pt idx="176">
                  <c:v>-167.03575142957899</c:v>
                </c:pt>
                <c:pt idx="177">
                  <c:v>-168.7249465785244</c:v>
                </c:pt>
                <c:pt idx="178">
                  <c:v>-170.42176158340311</c:v>
                </c:pt>
                <c:pt idx="179">
                  <c:v>-172.12617917142279</c:v>
                </c:pt>
                <c:pt idx="180">
                  <c:v>-173.8381820906549</c:v>
                </c:pt>
                <c:pt idx="181">
                  <c:v>-175.5577531100281</c:v>
                </c:pt>
                <c:pt idx="182">
                  <c:v>-177.28487501931929</c:v>
                </c:pt>
                <c:pt idx="183">
                  <c:v>-179.01953062914521</c:v>
                </c:pt>
                <c:pt idx="184">
                  <c:v>-180.76170277095571</c:v>
                </c:pt>
                <c:pt idx="185">
                  <c:v>-182.51137429702581</c:v>
                </c:pt>
                <c:pt idx="186">
                  <c:v>-184.26852808044859</c:v>
                </c:pt>
                <c:pt idx="187">
                  <c:v>-186.03314701512599</c:v>
                </c:pt>
                <c:pt idx="188">
                  <c:v>-187.8052140157651</c:v>
                </c:pt>
                <c:pt idx="189">
                  <c:v>-189.5847120178679</c:v>
                </c:pt>
                <c:pt idx="190">
                  <c:v>-191.3716239777259</c:v>
                </c:pt>
                <c:pt idx="191">
                  <c:v>-193.16593287241139</c:v>
                </c:pt>
                <c:pt idx="192">
                  <c:v>-194.9676216997733</c:v>
                </c:pt>
                <c:pt idx="193">
                  <c:v>-196.776673478427</c:v>
                </c:pt>
                <c:pt idx="194">
                  <c:v>-198.59307124775091</c:v>
                </c:pt>
                <c:pt idx="195">
                  <c:v>-200.41679806787681</c:v>
                </c:pt>
                <c:pt idx="196">
                  <c:v>-202.24783701968471</c:v>
                </c:pt>
                <c:pt idx="197">
                  <c:v>-204.0861712047961</c:v>
                </c:pt>
                <c:pt idx="198">
                  <c:v>-205.93178374556629</c:v>
                </c:pt>
                <c:pt idx="199">
                  <c:v>-207.7846577850791</c:v>
                </c:pt>
                <c:pt idx="200">
                  <c:v>-209.64477648713941</c:v>
                </c:pt>
                <c:pt idx="201">
                  <c:v>-211.51212303626619</c:v>
                </c:pt>
                <c:pt idx="202">
                  <c:v>-213.38668063768671</c:v>
                </c:pt>
                <c:pt idx="203">
                  <c:v>-215.26843251732959</c:v>
                </c:pt>
                <c:pt idx="204">
                  <c:v>-217.15736192181799</c:v>
                </c:pt>
                <c:pt idx="205">
                  <c:v>-219.0534521184637</c:v>
                </c:pt>
                <c:pt idx="206">
                  <c:v>-220.9566863952584</c:v>
                </c:pt>
                <c:pt idx="207">
                  <c:v>-222.86704806087039</c:v>
                </c:pt>
                <c:pt idx="208">
                  <c:v>-224.78452044463469</c:v>
                </c:pt>
                <c:pt idx="209">
                  <c:v>-226.70908689654851</c:v>
                </c:pt>
                <c:pt idx="210">
                  <c:v>-228.6407307872631</c:v>
                </c:pt>
                <c:pt idx="211">
                  <c:v>-230.57943550807781</c:v>
                </c:pt>
                <c:pt idx="212">
                  <c:v>-232.52518447093291</c:v>
                </c:pt>
                <c:pt idx="213">
                  <c:v>-234.4779611084036</c:v>
                </c:pt>
                <c:pt idx="214">
                  <c:v>-236.43774887369179</c:v>
                </c:pt>
                <c:pt idx="215">
                  <c:v>-238.40453124062</c:v>
                </c:pt>
                <c:pt idx="216">
                  <c:v>-240.37829170362511</c:v>
                </c:pt>
                <c:pt idx="217">
                  <c:v>-242.35901377774991</c:v>
                </c:pt>
                <c:pt idx="218">
                  <c:v>-244.34668099863691</c:v>
                </c:pt>
                <c:pt idx="219">
                  <c:v>-246.3412769225223</c:v>
                </c:pt>
                <c:pt idx="220">
                  <c:v>-248.342785126226</c:v>
                </c:pt>
                <c:pt idx="221">
                  <c:v>-250.351189207148</c:v>
                </c:pt>
                <c:pt idx="222">
                  <c:v>-252.3664727832589</c:v>
                </c:pt>
                <c:pt idx="223">
                  <c:v>-254.38861949309361</c:v>
                </c:pt>
                <c:pt idx="224">
                  <c:v>-256.41761299574267</c:v>
                </c:pt>
                <c:pt idx="225">
                  <c:v>-258.45343697084769</c:v>
                </c:pt>
                <c:pt idx="226">
                  <c:v>-260.49607511859182</c:v>
                </c:pt>
                <c:pt idx="227">
                  <c:v>-262.54551115969218</c:v>
                </c:pt>
                <c:pt idx="228">
                  <c:v>-264.60172883539337</c:v>
                </c:pt>
                <c:pt idx="229">
                  <c:v>-266.66471190746091</c:v>
                </c:pt>
                <c:pt idx="230">
                  <c:v>-268.73444415817011</c:v>
                </c:pt>
                <c:pt idx="231">
                  <c:v>-270.81090939030338</c:v>
                </c:pt>
                <c:pt idx="232">
                  <c:v>-272.89409142713691</c:v>
                </c:pt>
                <c:pt idx="233">
                  <c:v>-274.983974112439</c:v>
                </c:pt>
                <c:pt idx="234">
                  <c:v>-277.08054131045748</c:v>
                </c:pt>
                <c:pt idx="235">
                  <c:v>-279.18377690591308</c:v>
                </c:pt>
                <c:pt idx="236">
                  <c:v>-281.29366480399437</c:v>
                </c:pt>
                <c:pt idx="237">
                  <c:v>-283.41018893034521</c:v>
                </c:pt>
                <c:pt idx="238">
                  <c:v>-285.53333323106011</c:v>
                </c:pt>
                <c:pt idx="239">
                  <c:v>-287.6630816726751</c:v>
                </c:pt>
                <c:pt idx="240">
                  <c:v>-289.7994182421595</c:v>
                </c:pt>
                <c:pt idx="241">
                  <c:v>-291.94232694690749</c:v>
                </c:pt>
                <c:pt idx="242">
                  <c:v>-294.09179181473172</c:v>
                </c:pt>
                <c:pt idx="243">
                  <c:v>-296.24779689385178</c:v>
                </c:pt>
                <c:pt idx="244">
                  <c:v>-298.41032625288932</c:v>
                </c:pt>
                <c:pt idx="245">
                  <c:v>-300.57936398085718</c:v>
                </c:pt>
                <c:pt idx="246">
                  <c:v>-302.75489418715171</c:v>
                </c:pt>
                <c:pt idx="247">
                  <c:v>-304.9369010015447</c:v>
                </c:pt>
                <c:pt idx="248">
                  <c:v>-307.12536857417518</c:v>
                </c:pt>
                <c:pt idx="249">
                  <c:v>-309.32028107553953</c:v>
                </c:pt>
                <c:pt idx="250">
                  <c:v>-311.52162269648369</c:v>
                </c:pt>
                <c:pt idx="251">
                  <c:v>-313.72937764819409</c:v>
                </c:pt>
                <c:pt idx="252">
                  <c:v>-315.94353016218957</c:v>
                </c:pt>
                <c:pt idx="253">
                  <c:v>-318.16406449031172</c:v>
                </c:pt>
                <c:pt idx="254">
                  <c:v>-320.39096490471701</c:v>
                </c:pt>
                <c:pt idx="255">
                  <c:v>-322.62421569786642</c:v>
                </c:pt>
                <c:pt idx="256">
                  <c:v>-324.86380118251873</c:v>
                </c:pt>
                <c:pt idx="257">
                  <c:v>-327.10970569171849</c:v>
                </c:pt>
                <c:pt idx="258">
                  <c:v>-329.36191357879028</c:v>
                </c:pt>
                <c:pt idx="259">
                  <c:v>-331.62040921732688</c:v>
                </c:pt>
                <c:pt idx="260">
                  <c:v>-333.88517700118132</c:v>
                </c:pt>
                <c:pt idx="261">
                  <c:v>-336.15620134445783</c:v>
                </c:pt>
                <c:pt idx="262">
                  <c:v>-338.4334666815023</c:v>
                </c:pt>
                <c:pt idx="263">
                  <c:v>-340.71695746689352</c:v>
                </c:pt>
                <c:pt idx="264">
                  <c:v>-343.00665817543307</c:v>
                </c:pt>
                <c:pt idx="265">
                  <c:v>-345.30255330213407</c:v>
                </c:pt>
                <c:pt idx="266">
                  <c:v>-347.6046273622174</c:v>
                </c:pt>
                <c:pt idx="267">
                  <c:v>-349.91286489109672</c:v>
                </c:pt>
                <c:pt idx="268">
                  <c:v>-352.22725044437038</c:v>
                </c:pt>
                <c:pt idx="269">
                  <c:v>-354.54776859781418</c:v>
                </c:pt>
                <c:pt idx="270">
                  <c:v>-356.87440394736819</c:v>
                </c:pt>
                <c:pt idx="271">
                  <c:v>-359.20714110912962</c:v>
                </c:pt>
                <c:pt idx="272">
                  <c:v>-361.54596471934178</c:v>
                </c:pt>
                <c:pt idx="273">
                  <c:v>-363.89085943438471</c:v>
                </c:pt>
                <c:pt idx="274">
                  <c:v>-366.24180993076737</c:v>
                </c:pt>
                <c:pt idx="275">
                  <c:v>-368.59880090511228</c:v>
                </c:pt>
                <c:pt idx="276">
                  <c:v>-370.96181707415383</c:v>
                </c:pt>
                <c:pt idx="277">
                  <c:v>-373.33084317471912</c:v>
                </c:pt>
                <c:pt idx="278">
                  <c:v>-375.70586396372539</c:v>
                </c:pt>
                <c:pt idx="279">
                  <c:v>-378.08686421816782</c:v>
                </c:pt>
                <c:pt idx="280">
                  <c:v>-380.47382873510708</c:v>
                </c:pt>
                <c:pt idx="281">
                  <c:v>-382.86674233166138</c:v>
                </c:pt>
                <c:pt idx="282">
                  <c:v>-385.26558984499678</c:v>
                </c:pt>
                <c:pt idx="283">
                  <c:v>-387.67035613231559</c:v>
                </c:pt>
                <c:pt idx="284">
                  <c:v>-390.08102607084732</c:v>
                </c:pt>
                <c:pt idx="285">
                  <c:v>-392.49758455783791</c:v>
                </c:pt>
                <c:pt idx="286">
                  <c:v>-394.92001651053857</c:v>
                </c:pt>
                <c:pt idx="287">
                  <c:v>-397.34830686619699</c:v>
                </c:pt>
                <c:pt idx="288">
                  <c:v>-399.78244058204598</c:v>
                </c:pt>
                <c:pt idx="289">
                  <c:v>-402.22240263529397</c:v>
                </c:pt>
                <c:pt idx="290">
                  <c:v>-404.66817802311323</c:v>
                </c:pt>
                <c:pt idx="291">
                  <c:v>-407.11975176263041</c:v>
                </c:pt>
                <c:pt idx="292">
                  <c:v>-409.57710889091561</c:v>
                </c:pt>
                <c:pt idx="293">
                  <c:v>-412.04023446497172</c:v>
                </c:pt>
                <c:pt idx="294">
                  <c:v>-414.50911356172458</c:v>
                </c:pt>
                <c:pt idx="295">
                  <c:v>-416.98373127801119</c:v>
                </c:pt>
                <c:pt idx="296">
                  <c:v>-419.46407273057008</c:v>
                </c:pt>
                <c:pt idx="297">
                  <c:v>-421.95012305603018</c:v>
                </c:pt>
                <c:pt idx="298">
                  <c:v>-424.44186741089919</c:v>
                </c:pt>
                <c:pt idx="299">
                  <c:v>-426.93929097155478</c:v>
                </c:pt>
                <c:pt idx="300">
                  <c:v>-429.44237893423229</c:v>
                </c:pt>
                <c:pt idx="301">
                  <c:v>-431.95111651501429</c:v>
                </c:pt>
                <c:pt idx="302">
                  <c:v>-434.4654889498201</c:v>
                </c:pt>
                <c:pt idx="303">
                  <c:v>-436.98548149439279</c:v>
                </c:pt>
                <c:pt idx="304">
                  <c:v>-439.51107942429331</c:v>
                </c:pt>
                <c:pt idx="305">
                  <c:v>-442.04226803488268</c:v>
                </c:pt>
                <c:pt idx="306">
                  <c:v>-444.57903264131659</c:v>
                </c:pt>
                <c:pt idx="307">
                  <c:v>-447.12135857853201</c:v>
                </c:pt>
                <c:pt idx="308">
                  <c:v>-449.66923120123522</c:v>
                </c:pt>
                <c:pt idx="309">
                  <c:v>-452.22263588389359</c:v>
                </c:pt>
                <c:pt idx="310">
                  <c:v>-454.78155802072217</c:v>
                </c:pt>
                <c:pt idx="311">
                  <c:v>-457.34598302567218</c:v>
                </c:pt>
                <c:pt idx="312">
                  <c:v>-459.91589633242182</c:v>
                </c:pt>
                <c:pt idx="313">
                  <c:v>-462.49128339436322</c:v>
                </c:pt>
                <c:pt idx="314">
                  <c:v>-465.07212968459379</c:v>
                </c:pt>
                <c:pt idx="315">
                  <c:v>-467.65842069590059</c:v>
                </c:pt>
                <c:pt idx="316">
                  <c:v>-470.25014194075368</c:v>
                </c:pt>
                <c:pt idx="317">
                  <c:v>-472.8472789512914</c:v>
                </c:pt>
                <c:pt idx="318">
                  <c:v>-475.44981727931111</c:v>
                </c:pt>
                <c:pt idx="319">
                  <c:v>-478.05774249625642</c:v>
                </c:pt>
                <c:pt idx="320">
                  <c:v>-480.67104019320772</c:v>
                </c:pt>
                <c:pt idx="321">
                  <c:v>-483.28969598086752</c:v>
                </c:pt>
                <c:pt idx="322">
                  <c:v>-485.91369548955208</c:v>
                </c:pt>
                <c:pt idx="323">
                  <c:v>-488.54302436917908</c:v>
                </c:pt>
                <c:pt idx="324">
                  <c:v>-491.17766828925369</c:v>
                </c:pt>
                <c:pt idx="325">
                  <c:v>-493.81761293886188</c:v>
                </c:pt>
                <c:pt idx="326">
                  <c:v>-496.46284402665441</c:v>
                </c:pt>
                <c:pt idx="327">
                  <c:v>-499.11334728083659</c:v>
                </c:pt>
                <c:pt idx="328">
                  <c:v>-501.76910844915881</c:v>
                </c:pt>
                <c:pt idx="329">
                  <c:v>-504.43011329890061</c:v>
                </c:pt>
                <c:pt idx="330">
                  <c:v>-507.09634761686232</c:v>
                </c:pt>
                <c:pt idx="331">
                  <c:v>-509.76779720935389</c:v>
                </c:pt>
                <c:pt idx="332">
                  <c:v>-512.4444479021804</c:v>
                </c:pt>
                <c:pt idx="333">
                  <c:v>-515.12628554063156</c:v>
                </c:pt>
                <c:pt idx="334">
                  <c:v>-517.81329598947048</c:v>
                </c:pt>
                <c:pt idx="335">
                  <c:v>-520.50546513292159</c:v>
                </c:pt>
                <c:pt idx="336">
                  <c:v>-523.20277887465818</c:v>
                </c:pt>
                <c:pt idx="337">
                  <c:v>-525.90522313779252</c:v>
                </c:pt>
                <c:pt idx="338">
                  <c:v>-528.61278386486003</c:v>
                </c:pt>
                <c:pt idx="339">
                  <c:v>-531.32544701781285</c:v>
                </c:pt>
                <c:pt idx="340">
                  <c:v>-534.04319857800283</c:v>
                </c:pt>
                <c:pt idx="341">
                  <c:v>-536.76602454617273</c:v>
                </c:pt>
                <c:pt idx="342">
                  <c:v>-539.49391094244254</c:v>
                </c:pt>
                <c:pt idx="343">
                  <c:v>-542.2268438062996</c:v>
                </c:pt>
                <c:pt idx="344">
                  <c:v>-544.96480919658336</c:v>
                </c:pt>
                <c:pt idx="345">
                  <c:v>-547.707793191478</c:v>
                </c:pt>
                <c:pt idx="346">
                  <c:v>-550.45578188849618</c:v>
                </c:pt>
                <c:pt idx="347">
                  <c:v>-553.20876140446694</c:v>
                </c:pt>
                <c:pt idx="348">
                  <c:v>-555.96671787552896</c:v>
                </c:pt>
                <c:pt idx="349">
                  <c:v>-558.72963745711036</c:v>
                </c:pt>
                <c:pt idx="350">
                  <c:v>-561.49750632392454</c:v>
                </c:pt>
                <c:pt idx="351">
                  <c:v>-564.27031066995221</c:v>
                </c:pt>
                <c:pt idx="352">
                  <c:v>-567.04803670843216</c:v>
                </c:pt>
                <c:pt idx="353">
                  <c:v>-569.83067067184845</c:v>
                </c:pt>
                <c:pt idx="354">
                  <c:v>-572.61819881191673</c:v>
                </c:pt>
                <c:pt idx="355">
                  <c:v>-575.41060739957629</c:v>
                </c:pt>
                <c:pt idx="356">
                  <c:v>-578.20788272497157</c:v>
                </c:pt>
                <c:pt idx="357">
                  <c:v>-581.01001109744618</c:v>
                </c:pt>
                <c:pt idx="358">
                  <c:v>-583.81697884552489</c:v>
                </c:pt>
                <c:pt idx="359">
                  <c:v>-586.62877231690584</c:v>
                </c:pt>
                <c:pt idx="360">
                  <c:v>-589.44537787844683</c:v>
                </c:pt>
                <c:pt idx="361">
                  <c:v>-592.26678191615167</c:v>
                </c:pt>
                <c:pt idx="362">
                  <c:v>-595.09297083515753</c:v>
                </c:pt>
                <c:pt idx="363">
                  <c:v>-597.92393105972701</c:v>
                </c:pt>
                <c:pt idx="364">
                  <c:v>-600.7596490332304</c:v>
                </c:pt>
                <c:pt idx="365">
                  <c:v>-603.60011121813545</c:v>
                </c:pt>
                <c:pt idx="366">
                  <c:v>-606.44530409599679</c:v>
                </c:pt>
                <c:pt idx="367">
                  <c:v>-609.29521416743898</c:v>
                </c:pt>
                <c:pt idx="368">
                  <c:v>-612.14982795214735</c:v>
                </c:pt>
                <c:pt idx="369">
                  <c:v>-615.0091319888561</c:v>
                </c:pt>
                <c:pt idx="370">
                  <c:v>-617.87311283533438</c:v>
                </c:pt>
                <c:pt idx="371">
                  <c:v>-620.74175706837252</c:v>
                </c:pt>
                <c:pt idx="372">
                  <c:v>-623.61505128377235</c:v>
                </c:pt>
                <c:pt idx="373">
                  <c:v>-626.4929820963315</c:v>
                </c:pt>
                <c:pt idx="374">
                  <c:v>-629.37553613983403</c:v>
                </c:pt>
                <c:pt idx="375">
                  <c:v>-632.2627000670368</c:v>
                </c:pt>
                <c:pt idx="376">
                  <c:v>-635.15446054965469</c:v>
                </c:pt>
                <c:pt idx="377">
                  <c:v>-638.05080427835117</c:v>
                </c:pt>
                <c:pt idx="378">
                  <c:v>-640.9517179627228</c:v>
                </c:pt>
                <c:pt idx="379">
                  <c:v>-643.85718833128885</c:v>
                </c:pt>
                <c:pt idx="380">
                  <c:v>-646.76720213147871</c:v>
                </c:pt>
                <c:pt idx="381">
                  <c:v>-649.68174612961536</c:v>
                </c:pt>
                <c:pt idx="382">
                  <c:v>-652.60080711090905</c:v>
                </c:pt>
                <c:pt idx="383">
                  <c:v>-655.52437187943872</c:v>
                </c:pt>
                <c:pt idx="384">
                  <c:v>-658.45242725814217</c:v>
                </c:pt>
                <c:pt idx="385">
                  <c:v>-661.38496008880247</c:v>
                </c:pt>
                <c:pt idx="386">
                  <c:v>-664.32195723203768</c:v>
                </c:pt>
                <c:pt idx="387">
                  <c:v>-667.2634055672828</c:v>
                </c:pt>
                <c:pt idx="388">
                  <c:v>-670.20929199278135</c:v>
                </c:pt>
                <c:pt idx="389">
                  <c:v>-673.15960342557116</c:v>
                </c:pt>
                <c:pt idx="390">
                  <c:v>-676.11432680147334</c:v>
                </c:pt>
                <c:pt idx="391">
                  <c:v>-679.07344907507502</c:v>
                </c:pt>
                <c:pt idx="392">
                  <c:v>-682.03695721972133</c:v>
                </c:pt>
                <c:pt idx="393">
                  <c:v>-685.00483822749902</c:v>
                </c:pt>
                <c:pt idx="394">
                  <c:v>-687.97707910922622</c:v>
                </c:pt>
                <c:pt idx="395">
                  <c:v>-690.95366689443529</c:v>
                </c:pt>
                <c:pt idx="396">
                  <c:v>-693.93458863136846</c:v>
                </c:pt>
                <c:pt idx="397">
                  <c:v>-696.91983138695548</c:v>
                </c:pt>
                <c:pt idx="398">
                  <c:v>-699.90938224680485</c:v>
                </c:pt>
                <c:pt idx="399">
                  <c:v>-702.90322831518984</c:v>
                </c:pt>
                <c:pt idx="400">
                  <c:v>-705.90135671503958</c:v>
                </c:pt>
                <c:pt idx="401">
                  <c:v>-708.9037545879205</c:v>
                </c:pt>
                <c:pt idx="402">
                  <c:v>-711.91040909402341</c:v>
                </c:pt>
                <c:pt idx="403">
                  <c:v>-714.92130741215794</c:v>
                </c:pt>
                <c:pt idx="404">
                  <c:v>-717.9364367397294</c:v>
                </c:pt>
                <c:pt idx="405">
                  <c:v>-720.95578429273394</c:v>
                </c:pt>
                <c:pt idx="406">
                  <c:v>-723.97933730573959</c:v>
                </c:pt>
                <c:pt idx="407">
                  <c:v>-727.0070830318773</c:v>
                </c:pt>
                <c:pt idx="408">
                  <c:v>-730.03900874282726</c:v>
                </c:pt>
                <c:pt idx="409">
                  <c:v>-733.07510172880097</c:v>
                </c:pt>
                <c:pt idx="410">
                  <c:v>-736.11534929853588</c:v>
                </c:pt>
                <c:pt idx="411">
                  <c:v>-739.15973877927763</c:v>
                </c:pt>
                <c:pt idx="412">
                  <c:v>-742.20825751676546</c:v>
                </c:pt>
                <c:pt idx="413">
                  <c:v>-745.26089287522541</c:v>
                </c:pt>
                <c:pt idx="414">
                  <c:v>-748.31763223734913</c:v>
                </c:pt>
                <c:pt idx="415">
                  <c:v>-751.37846300428578</c:v>
                </c:pt>
                <c:pt idx="416">
                  <c:v>-754.44337259562849</c:v>
                </c:pt>
                <c:pt idx="417">
                  <c:v>-757.51234844940075</c:v>
                </c:pt>
                <c:pt idx="418">
                  <c:v>-760.58537802204137</c:v>
                </c:pt>
                <c:pt idx="419">
                  <c:v>-763.66244878839427</c:v>
                </c:pt>
                <c:pt idx="420">
                  <c:v>-766.74354824169211</c:v>
                </c:pt>
                <c:pt idx="421">
                  <c:v>-769.82866389354569</c:v>
                </c:pt>
                <c:pt idx="422">
                  <c:v>-772.91778327392865</c:v>
                </c:pt>
                <c:pt idx="423">
                  <c:v>-776.01089393116672</c:v>
                </c:pt>
                <c:pt idx="424">
                  <c:v>-779.10798343192096</c:v>
                </c:pt>
                <c:pt idx="425">
                  <c:v>-782.20903936117975</c:v>
                </c:pt>
                <c:pt idx="426">
                  <c:v>-785.31404932223882</c:v>
                </c:pt>
                <c:pt idx="427">
                  <c:v>-788.42300093669166</c:v>
                </c:pt>
                <c:pt idx="428">
                  <c:v>-791.53588184441628</c:v>
                </c:pt>
                <c:pt idx="429">
                  <c:v>-794.65267970356342</c:v>
                </c:pt>
                <c:pt idx="430">
                  <c:v>-797.77338219053718</c:v>
                </c:pt>
                <c:pt idx="431">
                  <c:v>-800.89797699999031</c:v>
                </c:pt>
                <c:pt idx="432">
                  <c:v>-804.02645184480207</c:v>
                </c:pt>
                <c:pt idx="433">
                  <c:v>-807.15879445607129</c:v>
                </c:pt>
                <c:pt idx="434">
                  <c:v>-810.29499258309852</c:v>
                </c:pt>
                <c:pt idx="435">
                  <c:v>-813.43503399337794</c:v>
                </c:pt>
                <c:pt idx="436">
                  <c:v>-816.57890647257818</c:v>
                </c:pt>
                <c:pt idx="437">
                  <c:v>-819.7265978245324</c:v>
                </c:pt>
                <c:pt idx="438">
                  <c:v>-822.87809587122274</c:v>
                </c:pt>
                <c:pt idx="439">
                  <c:v>-826.03338845277005</c:v>
                </c:pt>
                <c:pt idx="440">
                  <c:v>-829.19246342741644</c:v>
                </c:pt>
                <c:pt idx="441">
                  <c:v>-832.35530867151533</c:v>
                </c:pt>
                <c:pt idx="442">
                  <c:v>-835.52191207951466</c:v>
                </c:pt>
                <c:pt idx="443">
                  <c:v>-838.69226156394723</c:v>
                </c:pt>
                <c:pt idx="444">
                  <c:v>-841.86634505541281</c:v>
                </c:pt>
                <c:pt idx="445">
                  <c:v>-845.04415050256864</c:v>
                </c:pt>
                <c:pt idx="446">
                  <c:v>-848.22566587211304</c:v>
                </c:pt>
                <c:pt idx="447">
                  <c:v>-851.41087914877505</c:v>
                </c:pt>
                <c:pt idx="448">
                  <c:v>-854.59977833529535</c:v>
                </c:pt>
                <c:pt idx="449">
                  <c:v>-857.79235145241921</c:v>
                </c:pt>
                <c:pt idx="450">
                  <c:v>-860.98858653887692</c:v>
                </c:pt>
                <c:pt idx="451">
                  <c:v>-864.18847165137822</c:v>
                </c:pt>
                <c:pt idx="452">
                  <c:v>-867.3919948645887</c:v>
                </c:pt>
                <c:pt idx="453">
                  <c:v>-870.59914427112267</c:v>
                </c:pt>
                <c:pt idx="454">
                  <c:v>-873.8099079815288</c:v>
                </c:pt>
                <c:pt idx="455">
                  <c:v>-877.02427412427414</c:v>
                </c:pt>
                <c:pt idx="456">
                  <c:v>-880.24223084573487</c:v>
                </c:pt>
                <c:pt idx="457">
                  <c:v>-883.46376631017699</c:v>
                </c:pt>
                <c:pt idx="458">
                  <c:v>-886.68886869974801</c:v>
                </c:pt>
                <c:pt idx="459">
                  <c:v>-889.91752621445721</c:v>
                </c:pt>
                <c:pt idx="460">
                  <c:v>-893.14972707217066</c:v>
                </c:pt>
                <c:pt idx="461">
                  <c:v>-896.38545950858816</c:v>
                </c:pt>
                <c:pt idx="462">
                  <c:v>-899.62471177723637</c:v>
                </c:pt>
                <c:pt idx="463">
                  <c:v>-902.86747214945228</c:v>
                </c:pt>
                <c:pt idx="464">
                  <c:v>-906.11372891436815</c:v>
                </c:pt>
                <c:pt idx="465">
                  <c:v>-909.3634703789005</c:v>
                </c:pt>
                <c:pt idx="466">
                  <c:v>-912.61668486773613</c:v>
                </c:pt>
                <c:pt idx="467">
                  <c:v>-915.87336072331777</c:v>
                </c:pt>
                <c:pt idx="468">
                  <c:v>-919.13348630582846</c:v>
                </c:pt>
                <c:pt idx="469">
                  <c:v>-922.3970499931803</c:v>
                </c:pt>
                <c:pt idx="470">
                  <c:v>-925.6640401810007</c:v>
                </c:pt>
                <c:pt idx="471">
                  <c:v>-928.93444528261762</c:v>
                </c:pt>
                <c:pt idx="472">
                  <c:v>-932.20825372904449</c:v>
                </c:pt>
                <c:pt idx="473">
                  <c:v>-935.48545396897021</c:v>
                </c:pt>
                <c:pt idx="474">
                  <c:v>-938.76603446874094</c:v>
                </c:pt>
                <c:pt idx="475">
                  <c:v>-942.04998371234922</c:v>
                </c:pt>
                <c:pt idx="476">
                  <c:v>-945.33729020142164</c:v>
                </c:pt>
                <c:pt idx="477">
                  <c:v>-948.62794245519717</c:v>
                </c:pt>
                <c:pt idx="478">
                  <c:v>-951.92192901052442</c:v>
                </c:pt>
                <c:pt idx="479">
                  <c:v>-955.21923842183958</c:v>
                </c:pt>
                <c:pt idx="480">
                  <c:v>-958.51985926115469</c:v>
                </c:pt>
                <c:pt idx="481">
                  <c:v>-961.82378011804644</c:v>
                </c:pt>
                <c:pt idx="482">
                  <c:v>-965.13098959963975</c:v>
                </c:pt>
                <c:pt idx="483">
                  <c:v>-968.44147633059197</c:v>
                </c:pt>
                <c:pt idx="484">
                  <c:v>-971.75522895308325</c:v>
                </c:pt>
                <c:pt idx="485">
                  <c:v>-975.07223612680139</c:v>
                </c:pt>
                <c:pt idx="486">
                  <c:v>-978.39248652892559</c:v>
                </c:pt>
                <c:pt idx="487">
                  <c:v>-981.71596885411634</c:v>
                </c:pt>
                <c:pt idx="488">
                  <c:v>-985.04267181449507</c:v>
                </c:pt>
                <c:pt idx="489">
                  <c:v>-988.37258413964116</c:v>
                </c:pt>
                <c:pt idx="490">
                  <c:v>-991.70569457656586</c:v>
                </c:pt>
                <c:pt idx="491">
                  <c:v>-995.04199188970574</c:v>
                </c:pt>
                <c:pt idx="492">
                  <c:v>-998.38146486090727</c:v>
                </c:pt>
                <c:pt idx="493">
                  <c:v>-1001.7241022894131</c:v>
                </c:pt>
                <c:pt idx="494">
                  <c:v>-1005.0698929918429</c:v>
                </c:pt>
                <c:pt idx="495">
                  <c:v>-1008.418825802192</c:v>
                </c:pt>
                <c:pt idx="496">
                  <c:v>-1011.770889571803</c:v>
                </c:pt>
                <c:pt idx="497">
                  <c:v>-1015.12607316936</c:v>
                </c:pt>
                <c:pt idx="498">
                  <c:v>-1018.484365480872</c:v>
                </c:pt>
                <c:pt idx="499">
                  <c:v>-1021.845755409661</c:v>
                </c:pt>
                <c:pt idx="500">
                  <c:v>-1025.210231876345</c:v>
                </c:pt>
                <c:pt idx="501">
                  <c:v>-1028.577783818828</c:v>
                </c:pt>
                <c:pt idx="502">
                  <c:v>-1031.9484001922799</c:v>
                </c:pt>
                <c:pt idx="503">
                  <c:v>-1035.3220699691301</c:v>
                </c:pt>
                <c:pt idx="504">
                  <c:v>-1038.698782139048</c:v>
                </c:pt>
                <c:pt idx="505">
                  <c:v>-1042.078525708926</c:v>
                </c:pt>
                <c:pt idx="506">
                  <c:v>-1045.461289702878</c:v>
                </c:pt>
                <c:pt idx="507">
                  <c:v>-1048.847063162211</c:v>
                </c:pt>
                <c:pt idx="508">
                  <c:v>-1052.23583514542</c:v>
                </c:pt>
                <c:pt idx="509">
                  <c:v>-1055.627594728169</c:v>
                </c:pt>
                <c:pt idx="510">
                  <c:v>-1059.0223310032809</c:v>
                </c:pt>
                <c:pt idx="511">
                  <c:v>-1062.4200330807221</c:v>
                </c:pt>
                <c:pt idx="512">
                  <c:v>-1065.820690087585</c:v>
                </c:pt>
                <c:pt idx="513">
                  <c:v>-1069.224291168078</c:v>
                </c:pt>
                <c:pt idx="514">
                  <c:v>-1072.6308254835119</c:v>
                </c:pt>
                <c:pt idx="515">
                  <c:v>-1076.040282212281</c:v>
                </c:pt>
                <c:pt idx="516">
                  <c:v>-1079.4526505498541</c:v>
                </c:pt>
                <c:pt idx="517">
                  <c:v>-1082.867919708757</c:v>
                </c:pt>
                <c:pt idx="518">
                  <c:v>-1086.2860789185611</c:v>
                </c:pt>
                <c:pt idx="519">
                  <c:v>-1089.707117425866</c:v>
                </c:pt>
                <c:pt idx="520">
                  <c:v>-1093.1310244942849</c:v>
                </c:pt>
                <c:pt idx="521">
                  <c:v>-1096.5577894044391</c:v>
                </c:pt>
                <c:pt idx="522">
                  <c:v>-1099.9874014539321</c:v>
                </c:pt>
                <c:pt idx="523">
                  <c:v>-1103.4198499573399</c:v>
                </c:pt>
                <c:pt idx="524">
                  <c:v>-1106.855124246202</c:v>
                </c:pt>
                <c:pt idx="525">
                  <c:v>-1110.2932136689999</c:v>
                </c:pt>
                <c:pt idx="526">
                  <c:v>-1113.7341075911461</c:v>
                </c:pt>
                <c:pt idx="527">
                  <c:v>-1117.177795394967</c:v>
                </c:pt>
                <c:pt idx="528">
                  <c:v>-1120.624266479696</c:v>
                </c:pt>
                <c:pt idx="529">
                  <c:v>-1124.073510261451</c:v>
                </c:pt>
                <c:pt idx="530">
                  <c:v>-1127.525516173225</c:v>
                </c:pt>
                <c:pt idx="531">
                  <c:v>-1130.980273664871</c:v>
                </c:pt>
                <c:pt idx="532">
                  <c:v>-1134.437772203084</c:v>
                </c:pt>
                <c:pt idx="533">
                  <c:v>-1137.898001271396</c:v>
                </c:pt>
                <c:pt idx="534">
                  <c:v>-1141.3609503701491</c:v>
                </c:pt>
                <c:pt idx="535">
                  <c:v>-1144.826609016493</c:v>
                </c:pt>
                <c:pt idx="536">
                  <c:v>-1148.294966744362</c:v>
                </c:pt>
                <c:pt idx="537">
                  <c:v>-1151.7660131044661</c:v>
                </c:pt>
                <c:pt idx="538">
                  <c:v>-1155.2397376642759</c:v>
                </c:pt>
                <c:pt idx="539">
                  <c:v>-1158.716130008007</c:v>
                </c:pt>
                <c:pt idx="540">
                  <c:v>-1162.195179736605</c:v>
                </c:pt>
                <c:pt idx="541">
                  <c:v>-1165.6768764677311</c:v>
                </c:pt>
                <c:pt idx="542">
                  <c:v>-1169.1612098357541</c:v>
                </c:pt>
                <c:pt idx="543">
                  <c:v>-1172.6481694917229</c:v>
                </c:pt>
                <c:pt idx="544">
                  <c:v>-1176.13774510337</c:v>
                </c:pt>
                <c:pt idx="545">
                  <c:v>-1179.6299263550791</c:v>
                </c:pt>
                <c:pt idx="546">
                  <c:v>-1183.1247029478841</c:v>
                </c:pt>
                <c:pt idx="547">
                  <c:v>-1186.622064599447</c:v>
                </c:pt>
                <c:pt idx="548">
                  <c:v>-1190.12200104405</c:v>
                </c:pt>
                <c:pt idx="549">
                  <c:v>-1193.624502032573</c:v>
                </c:pt>
                <c:pt idx="550">
                  <c:v>-1197.1295573324869</c:v>
                </c:pt>
                <c:pt idx="551">
                  <c:v>-1200.637156727835</c:v>
                </c:pt>
                <c:pt idx="552">
                  <c:v>-1204.147290019218</c:v>
                </c:pt>
                <c:pt idx="553">
                  <c:v>-1207.659947023787</c:v>
                </c:pt>
                <c:pt idx="554">
                  <c:v>-1211.1751175752181</c:v>
                </c:pt>
                <c:pt idx="555">
                  <c:v>-1214.692791523705</c:v>
                </c:pt>
                <c:pt idx="556">
                  <c:v>-1218.2129587359441</c:v>
                </c:pt>
                <c:pt idx="557">
                  <c:v>-1221.7356090951171</c:v>
                </c:pt>
                <c:pt idx="558">
                  <c:v>-1225.260732500881</c:v>
                </c:pt>
                <c:pt idx="559">
                  <c:v>-1228.78831886935</c:v>
                </c:pt>
                <c:pt idx="560">
                  <c:v>-1232.318358133082</c:v>
                </c:pt>
                <c:pt idx="561">
                  <c:v>-1235.850840241065</c:v>
                </c:pt>
                <c:pt idx="562">
                  <c:v>-1239.3857551587021</c:v>
                </c:pt>
                <c:pt idx="563">
                  <c:v>-1242.9230928677989</c:v>
                </c:pt>
                <c:pt idx="564">
                  <c:v>-1246.462843366545</c:v>
                </c:pt>
                <c:pt idx="565">
                  <c:v>-1250.004996669504</c:v>
                </c:pt>
                <c:pt idx="566">
                  <c:v>-1253.549542807596</c:v>
                </c:pt>
                <c:pt idx="567">
                  <c:v>-1257.096471828082</c:v>
                </c:pt>
                <c:pt idx="568">
                  <c:v>-1260.6457737945559</c:v>
                </c:pt>
                <c:pt idx="569">
                  <c:v>-1264.197438786927</c:v>
                </c:pt>
                <c:pt idx="570">
                  <c:v>-1267.7514569013961</c:v>
                </c:pt>
                <c:pt idx="571">
                  <c:v>-1271.307818250458</c:v>
                </c:pt>
                <c:pt idx="572">
                  <c:v>-1274.8665129628721</c:v>
                </c:pt>
                <c:pt idx="573">
                  <c:v>-1278.42753118366</c:v>
                </c:pt>
                <c:pt idx="574">
                  <c:v>-1281.990863074082</c:v>
                </c:pt>
                <c:pt idx="575">
                  <c:v>-1285.556498811623</c:v>
                </c:pt>
                <c:pt idx="576">
                  <c:v>-1289.1244285899879</c:v>
                </c:pt>
                <c:pt idx="577">
                  <c:v>-1292.6946426190741</c:v>
                </c:pt>
                <c:pt idx="578">
                  <c:v>-1296.267131124966</c:v>
                </c:pt>
                <c:pt idx="579">
                  <c:v>-1299.8418843499139</c:v>
                </c:pt>
                <c:pt idx="580">
                  <c:v>-1303.418892552329</c:v>
                </c:pt>
                <c:pt idx="581">
                  <c:v>-1306.9981460067579</c:v>
                </c:pt>
                <c:pt idx="582">
                  <c:v>-1310.5796350038761</c:v>
                </c:pt>
                <c:pt idx="583">
                  <c:v>-1314.163349850468</c:v>
                </c:pt>
                <c:pt idx="584">
                  <c:v>-1317.7492808694169</c:v>
                </c:pt>
                <c:pt idx="585">
                  <c:v>-1321.3374183996871</c:v>
                </c:pt>
                <c:pt idx="586">
                  <c:v>-1324.9277527963141</c:v>
                </c:pt>
                <c:pt idx="587">
                  <c:v>-1328.5202744303811</c:v>
                </c:pt>
                <c:pt idx="588">
                  <c:v>-1332.114973689015</c:v>
                </c:pt>
                <c:pt idx="589">
                  <c:v>-1335.711840975365</c:v>
                </c:pt>
                <c:pt idx="590">
                  <c:v>-1339.310866708591</c:v>
                </c:pt>
                <c:pt idx="591">
                  <c:v>-1342.9120413238461</c:v>
                </c:pt>
                <c:pt idx="592">
                  <c:v>-1346.515355272265</c:v>
                </c:pt>
                <c:pt idx="593">
                  <c:v>-1350.1207990209509</c:v>
                </c:pt>
                <c:pt idx="594">
                  <c:v>-1353.728363052955</c:v>
                </c:pt>
                <c:pt idx="595">
                  <c:v>-1357.3380378672671</c:v>
                </c:pt>
                <c:pt idx="596">
                  <c:v>-1360.9498139787979</c:v>
                </c:pt>
                <c:pt idx="597">
                  <c:v>-1364.5636819183701</c:v>
                </c:pt>
                <c:pt idx="598">
                  <c:v>-1368.1796322326929</c:v>
                </c:pt>
                <c:pt idx="599">
                  <c:v>-1371.7976554843599</c:v>
                </c:pt>
                <c:pt idx="600">
                  <c:v>-1375.417742251826</c:v>
                </c:pt>
                <c:pt idx="601">
                  <c:v>-1379.0398831293969</c:v>
                </c:pt>
                <c:pt idx="602">
                  <c:v>-1382.664068727214</c:v>
                </c:pt>
                <c:pt idx="603">
                  <c:v>-1386.2902896712351</c:v>
                </c:pt>
                <c:pt idx="604">
                  <c:v>-1389.918536603227</c:v>
                </c:pt>
                <c:pt idx="605">
                  <c:v>-1393.548800180746</c:v>
                </c:pt>
                <c:pt idx="606">
                  <c:v>-1397.1810710771269</c:v>
                </c:pt>
                <c:pt idx="607">
                  <c:v>-1400.8153399814671</c:v>
                </c:pt>
                <c:pt idx="608">
                  <c:v>-1404.4515975986051</c:v>
                </c:pt>
                <c:pt idx="609">
                  <c:v>-1408.0898346491199</c:v>
                </c:pt>
                <c:pt idx="610">
                  <c:v>-1411.730041869301</c:v>
                </c:pt>
                <c:pt idx="611">
                  <c:v>-1415.3722100111479</c:v>
                </c:pt>
                <c:pt idx="612">
                  <c:v>-1419.0163298423479</c:v>
                </c:pt>
                <c:pt idx="613">
                  <c:v>-1422.6623921462549</c:v>
                </c:pt>
                <c:pt idx="614">
                  <c:v>-1426.310387721893</c:v>
                </c:pt>
                <c:pt idx="615">
                  <c:v>-1429.9603073839251</c:v>
                </c:pt>
                <c:pt idx="616">
                  <c:v>-1433.612141962644</c:v>
                </c:pt>
                <c:pt idx="617">
                  <c:v>-1437.265882303961</c:v>
                </c:pt>
                <c:pt idx="618">
                  <c:v>-1440.9215192693871</c:v>
                </c:pt>
                <c:pt idx="619">
                  <c:v>-1444.579043736017</c:v>
                </c:pt>
                <c:pt idx="620">
                  <c:v>-1448.238446596522</c:v>
                </c:pt>
                <c:pt idx="621">
                  <c:v>-1451.899718759126</c:v>
                </c:pt>
                <c:pt idx="622">
                  <c:v>-1455.5628511475979</c:v>
                </c:pt>
                <c:pt idx="623">
                  <c:v>-1459.2278347012359</c:v>
                </c:pt>
                <c:pt idx="624">
                  <c:v>-1462.8946603748441</c:v>
                </c:pt>
                <c:pt idx="625">
                  <c:v>-1466.563319138731</c:v>
                </c:pt>
                <c:pt idx="626">
                  <c:v>-1470.2338019786871</c:v>
                </c:pt>
                <c:pt idx="627">
                  <c:v>-1473.9060998959731</c:v>
                </c:pt>
                <c:pt idx="628">
                  <c:v>-1477.580203907303</c:v>
                </c:pt>
                <c:pt idx="629">
                  <c:v>-1481.256105044828</c:v>
                </c:pt>
                <c:pt idx="630">
                  <c:v>-1484.9337943561279</c:v>
                </c:pt>
                <c:pt idx="631">
                  <c:v>-1488.6132629041931</c:v>
                </c:pt>
                <c:pt idx="632">
                  <c:v>-1492.2945017674051</c:v>
                </c:pt>
                <c:pt idx="633">
                  <c:v>-1495.97750203953</c:v>
                </c:pt>
                <c:pt idx="634">
                  <c:v>-1499.6622548297009</c:v>
                </c:pt>
                <c:pt idx="635">
                  <c:v>-1503.3487512623969</c:v>
                </c:pt>
                <c:pt idx="636">
                  <c:v>-1507.0369824774391</c:v>
                </c:pt>
                <c:pt idx="637">
                  <c:v>-1510.7269396299721</c:v>
                </c:pt>
                <c:pt idx="638">
                  <c:v>-1514.4186138904411</c:v>
                </c:pt>
                <c:pt idx="639">
                  <c:v>-1518.1119964445879</c:v>
                </c:pt>
                <c:pt idx="640">
                  <c:v>-1521.8070784934359</c:v>
                </c:pt>
                <c:pt idx="641">
                  <c:v>-1525.5038512532651</c:v>
                </c:pt>
                <c:pt idx="642">
                  <c:v>-1529.202305955605</c:v>
                </c:pt>
                <c:pt idx="643">
                  <c:v>-1532.9024338472241</c:v>
                </c:pt>
                <c:pt idx="644">
                  <c:v>-1536.6042261901071</c:v>
                </c:pt>
                <c:pt idx="645">
                  <c:v>-1540.307674261441</c:v>
                </c:pt>
                <c:pt idx="646">
                  <c:v>-1544.0127693536051</c:v>
                </c:pt>
                <c:pt idx="647">
                  <c:v>-1547.7195027741529</c:v>
                </c:pt>
                <c:pt idx="648">
                  <c:v>-1551.427865845797</c:v>
                </c:pt>
                <c:pt idx="649">
                  <c:v>-1555.1378499063981</c:v>
                </c:pt>
                <c:pt idx="650">
                  <c:v>-1558.8494463089451</c:v>
                </c:pt>
                <c:pt idx="651">
                  <c:v>-1562.5626464215441</c:v>
                </c:pt>
                <c:pt idx="652">
                  <c:v>-1566.277441627401</c:v>
                </c:pt>
                <c:pt idx="653">
                  <c:v>-1569.9938233248099</c:v>
                </c:pt>
                <c:pt idx="654">
                  <c:v>-1573.711782927139</c:v>
                </c:pt>
                <c:pt idx="655">
                  <c:v>-1577.431311862809</c:v>
                </c:pt>
                <c:pt idx="656">
                  <c:v>-1581.152401575285</c:v>
                </c:pt>
                <c:pt idx="657">
                  <c:v>-1584.8750435230579</c:v>
                </c:pt>
                <c:pt idx="658">
                  <c:v>-1588.5992291796349</c:v>
                </c:pt>
                <c:pt idx="659">
                  <c:v>-1592.3249500335189</c:v>
                </c:pt>
                <c:pt idx="660">
                  <c:v>-1596.052197588197</c:v>
                </c:pt>
                <c:pt idx="661">
                  <c:v>-1599.7809633621271</c:v>
                </c:pt>
                <c:pt idx="662">
                  <c:v>-1603.511238888711</c:v>
                </c:pt>
                <c:pt idx="663">
                  <c:v>-1607.2430157163039</c:v>
                </c:pt>
                <c:pt idx="664">
                  <c:v>-1610.976285408175</c:v>
                </c:pt>
                <c:pt idx="665">
                  <c:v>-1614.7110395425091</c:v>
                </c:pt>
                <c:pt idx="666">
                  <c:v>-1618.4472697123799</c:v>
                </c:pt>
                <c:pt idx="667">
                  <c:v>-1622.184967525747</c:v>
                </c:pt>
                <c:pt idx="668">
                  <c:v>-1625.9241246054321</c:v>
                </c:pt>
                <c:pt idx="669">
                  <c:v>-1629.6647325891081</c:v>
                </c:pt>
                <c:pt idx="670">
                  <c:v>-1633.4067831292821</c:v>
                </c:pt>
                <c:pt idx="671">
                  <c:v>-1637.1502678932859</c:v>
                </c:pt>
                <c:pt idx="672">
                  <c:v>-1640.8951785632539</c:v>
                </c:pt>
                <c:pt idx="673">
                  <c:v>-1644.6415068361141</c:v>
                </c:pt>
                <c:pt idx="674">
                  <c:v>-1648.389244423568</c:v>
                </c:pt>
                <c:pt idx="675">
                  <c:v>-1652.138383052084</c:v>
                </c:pt>
                <c:pt idx="676">
                  <c:v>-1655.888914462874</c:v>
                </c:pt>
                <c:pt idx="677">
                  <c:v>-1659.6408304118829</c:v>
                </c:pt>
                <c:pt idx="678">
                  <c:v>-1663.394122669775</c:v>
                </c:pt>
                <c:pt idx="679">
                  <c:v>-1667.1487830219151</c:v>
                </c:pt>
                <c:pt idx="680">
                  <c:v>-1670.9048032683561</c:v>
                </c:pt>
                <c:pt idx="681">
                  <c:v>-1674.6621752238259</c:v>
                </c:pt>
                <c:pt idx="682">
                  <c:v>-1678.420890717709</c:v>
                </c:pt>
                <c:pt idx="683">
                  <c:v>-1682.180941594034</c:v>
                </c:pt>
                <c:pt idx="684">
                  <c:v>-1685.942319711462</c:v>
                </c:pt>
                <c:pt idx="685">
                  <c:v>-1689.70501694326</c:v>
                </c:pt>
                <c:pt idx="686">
                  <c:v>-1693.469025177304</c:v>
                </c:pt>
                <c:pt idx="687">
                  <c:v>-1697.2343363160469</c:v>
                </c:pt>
                <c:pt idx="688">
                  <c:v>-1701.0009422765149</c:v>
                </c:pt>
                <c:pt idx="689">
                  <c:v>-1704.7688349902919</c:v>
                </c:pt>
                <c:pt idx="690">
                  <c:v>-1708.5380064034939</c:v>
                </c:pt>
                <c:pt idx="691">
                  <c:v>-1712.308448476771</c:v>
                </c:pt>
                <c:pt idx="692">
                  <c:v>-1716.080153185276</c:v>
                </c:pt>
                <c:pt idx="693">
                  <c:v>-1719.8531125186651</c:v>
                </c:pt>
                <c:pt idx="694">
                  <c:v>-1723.6273184810709</c:v>
                </c:pt>
                <c:pt idx="695">
                  <c:v>-1727.402763091093</c:v>
                </c:pt>
                <c:pt idx="696">
                  <c:v>-1731.179438381783</c:v>
                </c:pt>
                <c:pt idx="697">
                  <c:v>-1734.957336400628</c:v>
                </c:pt>
                <c:pt idx="698">
                  <c:v>-1738.7364492095389</c:v>
                </c:pt>
                <c:pt idx="699">
                  <c:v>-1742.516768884833</c:v>
                </c:pt>
                <c:pt idx="700">
                  <c:v>-1746.298287517219</c:v>
                </c:pt>
                <c:pt idx="701">
                  <c:v>-1750.0809972117829</c:v>
                </c:pt>
                <c:pt idx="702">
                  <c:v>-1753.864890087975</c:v>
                </c:pt>
                <c:pt idx="703">
                  <c:v>-1757.649958279593</c:v>
                </c:pt>
                <c:pt idx="704">
                  <c:v>-1761.4361939347659</c:v>
                </c:pt>
                <c:pt idx="705">
                  <c:v>-1765.223589215942</c:v>
                </c:pt>
                <c:pt idx="706">
                  <c:v>-1769.0121362998759</c:v>
                </c:pt>
                <c:pt idx="707">
                  <c:v>-1772.801827377607</c:v>
                </c:pt>
                <c:pt idx="708">
                  <c:v>-1776.5926546544499</c:v>
                </c:pt>
                <c:pt idx="709">
                  <c:v>-1780.384610349977</c:v>
                </c:pt>
                <c:pt idx="710">
                  <c:v>-1784.177686698011</c:v>
                </c:pt>
                <c:pt idx="711">
                  <c:v>-1787.971875946595</c:v>
                </c:pt>
                <c:pt idx="712">
                  <c:v>-1791.767170357994</c:v>
                </c:pt>
                <c:pt idx="713">
                  <c:v>-1795.56356220867</c:v>
                </c:pt>
                <c:pt idx="714">
                  <c:v>-1799.361043789271</c:v>
                </c:pt>
                <c:pt idx="715">
                  <c:v>-1803.1596074046131</c:v>
                </c:pt>
                <c:pt idx="716">
                  <c:v>-1806.9592453736709</c:v>
                </c:pt>
                <c:pt idx="717">
                  <c:v>-1810.7599500295589</c:v>
                </c:pt>
                <c:pt idx="718">
                  <c:v>-1814.5617137195161</c:v>
                </c:pt>
                <c:pt idx="719">
                  <c:v>-1818.364528804897</c:v>
                </c:pt>
                <c:pt idx="720">
                  <c:v>-1822.168387661143</c:v>
                </c:pt>
                <c:pt idx="721">
                  <c:v>-1825.9732826777911</c:v>
                </c:pt>
                <c:pt idx="722">
                  <c:v>-1829.779206258429</c:v>
                </c:pt>
                <c:pt idx="723">
                  <c:v>-1833.5861508207111</c:v>
                </c:pt>
                <c:pt idx="724">
                  <c:v>-1837.394108796319</c:v>
                </c:pt>
                <c:pt idx="725">
                  <c:v>-1841.203072630964</c:v>
                </c:pt>
                <c:pt idx="726">
                  <c:v>-1845.013034784356</c:v>
                </c:pt>
                <c:pt idx="727">
                  <c:v>-1848.8239877302051</c:v>
                </c:pt>
                <c:pt idx="728">
                  <c:v>-1852.635923956198</c:v>
                </c:pt>
                <c:pt idx="729">
                  <c:v>-1856.448835963982</c:v>
                </c:pt>
                <c:pt idx="730">
                  <c:v>-1860.2627162691581</c:v>
                </c:pt>
                <c:pt idx="731">
                  <c:v>-1864.077557401253</c:v>
                </c:pt>
                <c:pt idx="732">
                  <c:v>-1867.89335190372</c:v>
                </c:pt>
                <c:pt idx="733">
                  <c:v>-1871.710092333909</c:v>
                </c:pt>
                <c:pt idx="734">
                  <c:v>-1875.527771263068</c:v>
                </c:pt>
                <c:pt idx="735">
                  <c:v>-1879.346381276313</c:v>
                </c:pt>
                <c:pt idx="736">
                  <c:v>-1883.165914972619</c:v>
                </c:pt>
                <c:pt idx="737">
                  <c:v>-1886.98636496481</c:v>
                </c:pt>
                <c:pt idx="738">
                  <c:v>-1890.807723879539</c:v>
                </c:pt>
                <c:pt idx="739">
                  <c:v>-1894.6299843572731</c:v>
                </c:pt>
                <c:pt idx="740">
                  <c:v>-1898.45313905228</c:v>
                </c:pt>
                <c:pt idx="741">
                  <c:v>-1902.2771806326141</c:v>
                </c:pt>
                <c:pt idx="742">
                  <c:v>-1906.1021017800981</c:v>
                </c:pt>
                <c:pt idx="743">
                  <c:v>-1909.9278951903159</c:v>
                </c:pt>
                <c:pt idx="744">
                  <c:v>-1913.754553572589</c:v>
                </c:pt>
                <c:pt idx="745">
                  <c:v>-1917.5820696499659</c:v>
                </c:pt>
                <c:pt idx="746">
                  <c:v>-1921.4104361592081</c:v>
                </c:pt>
                <c:pt idx="747">
                  <c:v>-1925.2396458507701</c:v>
                </c:pt>
                <c:pt idx="748">
                  <c:v>-1929.0696914887969</c:v>
                </c:pt>
                <c:pt idx="749">
                  <c:v>-1932.900565851093</c:v>
                </c:pt>
                <c:pt idx="750">
                  <c:v>-1936.7322617291211</c:v>
                </c:pt>
                <c:pt idx="751">
                  <c:v>-1940.564771927975</c:v>
                </c:pt>
                <c:pt idx="752">
                  <c:v>-1944.3980892663819</c:v>
                </c:pt>
                <c:pt idx="753">
                  <c:v>-1948.232206576668</c:v>
                </c:pt>
                <c:pt idx="754">
                  <c:v>-1952.0671167047581</c:v>
                </c:pt>
                <c:pt idx="755">
                  <c:v>-1955.9028125101511</c:v>
                </c:pt>
                <c:pt idx="756">
                  <c:v>-1959.739286865916</c:v>
                </c:pt>
                <c:pt idx="757">
                  <c:v>-1963.5765326586711</c:v>
                </c:pt>
                <c:pt idx="758">
                  <c:v>-1967.414542788561</c:v>
                </c:pt>
                <c:pt idx="759">
                  <c:v>-1971.2533101692591</c:v>
                </c:pt>
                <c:pt idx="760">
                  <c:v>-1975.0928277279411</c:v>
                </c:pt>
                <c:pt idx="761">
                  <c:v>-1978.933088405269</c:v>
                </c:pt>
                <c:pt idx="762">
                  <c:v>-1982.7740851553849</c:v>
                </c:pt>
                <c:pt idx="763">
                  <c:v>-1986.615810945892</c:v>
                </c:pt>
                <c:pt idx="764">
                  <c:v>-1990.4582587578341</c:v>
                </c:pt>
                <c:pt idx="765">
                  <c:v>-1994.301421585694</c:v>
                </c:pt>
                <c:pt idx="766">
                  <c:v>-1998.1452924373641</c:v>
                </c:pt>
                <c:pt idx="767">
                  <c:v>-2001.9898643341401</c:v>
                </c:pt>
                <c:pt idx="768">
                  <c:v>-2005.8351303107099</c:v>
                </c:pt>
                <c:pt idx="769">
                  <c:v>-2009.6810834151249</c:v>
                </c:pt>
                <c:pt idx="770">
                  <c:v>-2013.5277167088</c:v>
                </c:pt>
                <c:pt idx="771">
                  <c:v>-2017.375023266495</c:v>
                </c:pt>
                <c:pt idx="772">
                  <c:v>-2021.222996176288</c:v>
                </c:pt>
                <c:pt idx="773">
                  <c:v>-2025.0716285395811</c:v>
                </c:pt>
                <c:pt idx="774">
                  <c:v>-2028.920913471065</c:v>
                </c:pt>
                <c:pt idx="775">
                  <c:v>-2032.770844098724</c:v>
                </c:pt>
                <c:pt idx="776">
                  <c:v>-2036.6214135638061</c:v>
                </c:pt>
                <c:pt idx="777">
                  <c:v>-2040.472615020811</c:v>
                </c:pt>
                <c:pt idx="778">
                  <c:v>-2044.3244416374821</c:v>
                </c:pt>
                <c:pt idx="779">
                  <c:v>-2048.1768865947888</c:v>
                </c:pt>
                <c:pt idx="780">
                  <c:v>-2052.0299430869072</c:v>
                </c:pt>
                <c:pt idx="781">
                  <c:v>-2055.88360432121</c:v>
                </c:pt>
                <c:pt idx="782">
                  <c:v>-2059.7378635182481</c:v>
                </c:pt>
                <c:pt idx="783">
                  <c:v>-2063.592713911743</c:v>
                </c:pt>
                <c:pt idx="784">
                  <c:v>-2067.4481487485659</c:v>
                </c:pt>
                <c:pt idx="785">
                  <c:v>-2071.3041612887191</c:v>
                </c:pt>
                <c:pt idx="786">
                  <c:v>-2075.1607448053378</c:v>
                </c:pt>
                <c:pt idx="787">
                  <c:v>-2079.017892584649</c:v>
                </c:pt>
                <c:pt idx="788">
                  <c:v>-2082.8755979259881</c:v>
                </c:pt>
                <c:pt idx="789">
                  <c:v>-2086.7338541417562</c:v>
                </c:pt>
                <c:pt idx="790">
                  <c:v>-2090.5926545574239</c:v>
                </c:pt>
                <c:pt idx="791">
                  <c:v>-2094.451992511506</c:v>
                </c:pt>
                <c:pt idx="792">
                  <c:v>-2098.3118613555539</c:v>
                </c:pt>
                <c:pt idx="793">
                  <c:v>-2102.1722544541358</c:v>
                </c:pt>
                <c:pt idx="794">
                  <c:v>-2106.0331651848242</c:v>
                </c:pt>
                <c:pt idx="795">
                  <c:v>-2109.8945869381801</c:v>
                </c:pt>
                <c:pt idx="796">
                  <c:v>-2113.756513117743</c:v>
                </c:pt>
                <c:pt idx="797">
                  <c:v>-2117.6189371400069</c:v>
                </c:pt>
                <c:pt idx="798">
                  <c:v>-2121.4818524344182</c:v>
                </c:pt>
                <c:pt idx="799">
                  <c:v>-2125.3452524433469</c:v>
                </c:pt>
                <c:pt idx="800">
                  <c:v>-2129.2091306220818</c:v>
                </c:pt>
                <c:pt idx="801">
                  <c:v>-2133.073480438813</c:v>
                </c:pt>
                <c:pt idx="802">
                  <c:v>-2136.938295374619</c:v>
                </c:pt>
                <c:pt idx="803">
                  <c:v>-2140.8035689234448</c:v>
                </c:pt>
                <c:pt idx="804">
                  <c:v>-2144.6692945921</c:v>
                </c:pt>
                <c:pt idx="805">
                  <c:v>-2148.5354659002292</c:v>
                </c:pt>
                <c:pt idx="806">
                  <c:v>-2152.4020763803142</c:v>
                </c:pt>
                <c:pt idx="807">
                  <c:v>-2156.2691195776379</c:v>
                </c:pt>
                <c:pt idx="808">
                  <c:v>-2160.1365890502921</c:v>
                </c:pt>
                <c:pt idx="809">
                  <c:v>-2164.0044783691492</c:v>
                </c:pt>
                <c:pt idx="810">
                  <c:v>-2167.872781117846</c:v>
                </c:pt>
                <c:pt idx="811">
                  <c:v>-2171.7414908927858</c:v>
                </c:pt>
                <c:pt idx="812">
                  <c:v>-2175.6106013030981</c:v>
                </c:pt>
                <c:pt idx="813">
                  <c:v>-2179.4801059706469</c:v>
                </c:pt>
                <c:pt idx="814">
                  <c:v>-2183.3499985300018</c:v>
                </c:pt>
                <c:pt idx="815">
                  <c:v>-2187.2202726284331</c:v>
                </c:pt>
                <c:pt idx="816">
                  <c:v>-2191.0909219258879</c:v>
                </c:pt>
                <c:pt idx="817">
                  <c:v>-2194.9619400949819</c:v>
                </c:pt>
                <c:pt idx="818">
                  <c:v>-2198.8333208209851</c:v>
                </c:pt>
                <c:pt idx="819">
                  <c:v>-2202.7050578018002</c:v>
                </c:pt>
                <c:pt idx="820">
                  <c:v>-2206.5771447479569</c:v>
                </c:pt>
                <c:pt idx="821">
                  <c:v>-2210.4495753825931</c:v>
                </c:pt>
                <c:pt idx="822">
                  <c:v>-2214.3223434414358</c:v>
                </c:pt>
                <c:pt idx="823">
                  <c:v>-2218.1954426727971</c:v>
                </c:pt>
                <c:pt idx="824">
                  <c:v>-2222.068866837546</c:v>
                </c:pt>
                <c:pt idx="825">
                  <c:v>-2225.94260970911</c:v>
                </c:pt>
                <c:pt idx="826">
                  <c:v>-2229.8166650734452</c:v>
                </c:pt>
                <c:pt idx="827">
                  <c:v>-2233.6910267290318</c:v>
                </c:pt>
                <c:pt idx="828">
                  <c:v>-2237.5656884868531</c:v>
                </c:pt>
                <c:pt idx="829">
                  <c:v>-2241.4406441703882</c:v>
                </c:pt>
                <c:pt idx="830">
                  <c:v>-2245.3158876155849</c:v>
                </c:pt>
                <c:pt idx="831">
                  <c:v>-2249.191412670863</c:v>
                </c:pt>
                <c:pt idx="832">
                  <c:v>-2253.0672131970841</c:v>
                </c:pt>
                <c:pt idx="833">
                  <c:v>-2256.9432830675428</c:v>
                </c:pt>
                <c:pt idx="834">
                  <c:v>-2260.8196161679521</c:v>
                </c:pt>
                <c:pt idx="835">
                  <c:v>-2264.696206396432</c:v>
                </c:pt>
                <c:pt idx="836">
                  <c:v>-2268.573047663489</c:v>
                </c:pt>
                <c:pt idx="837">
                  <c:v>-2272.4501338920049</c:v>
                </c:pt>
                <c:pt idx="838">
                  <c:v>-2276.3274590172218</c:v>
                </c:pt>
                <c:pt idx="839">
                  <c:v>-2280.2050169867271</c:v>
                </c:pt>
                <c:pt idx="840">
                  <c:v>-2284.082801760439</c:v>
                </c:pt>
                <c:pt idx="841">
                  <c:v>-2287.9608073105928</c:v>
                </c:pt>
                <c:pt idx="842">
                  <c:v>-2291.8390276217242</c:v>
                </c:pt>
                <c:pt idx="843">
                  <c:v>-2295.7174566906592</c:v>
                </c:pt>
                <c:pt idx="844">
                  <c:v>-2299.596088526494</c:v>
                </c:pt>
                <c:pt idx="845">
                  <c:v>-2303.474917150585</c:v>
                </c:pt>
                <c:pt idx="846">
                  <c:v>-2307.353936596528</c:v>
                </c:pt>
                <c:pt idx="847">
                  <c:v>-2311.233140910153</c:v>
                </c:pt>
                <c:pt idx="848">
                  <c:v>-2315.112524149506</c:v>
                </c:pt>
                <c:pt idx="849">
                  <c:v>-2318.9920803848272</c:v>
                </c:pt>
                <c:pt idx="850">
                  <c:v>-2322.871803698541</c:v>
                </c:pt>
                <c:pt idx="851">
                  <c:v>-2326.7516881852562</c:v>
                </c:pt>
                <c:pt idx="852">
                  <c:v>-2330.6317279517211</c:v>
                </c:pt>
                <c:pt idx="853">
                  <c:v>-2334.511917116839</c:v>
                </c:pt>
                <c:pt idx="854">
                  <c:v>-2338.3922498116322</c:v>
                </c:pt>
                <c:pt idx="855">
                  <c:v>-2342.2727201792409</c:v>
                </c:pt>
                <c:pt idx="856">
                  <c:v>-2346.1533223749061</c:v>
                </c:pt>
                <c:pt idx="857">
                  <c:v>-2350.034050565946</c:v>
                </c:pt>
                <c:pt idx="858">
                  <c:v>-2353.914898931755</c:v>
                </c:pt>
                <c:pt idx="859">
                  <c:v>-2357.7958616637729</c:v>
                </c:pt>
                <c:pt idx="860">
                  <c:v>-2361.676932965494</c:v>
                </c:pt>
                <c:pt idx="861">
                  <c:v>-2365.5581070524272</c:v>
                </c:pt>
                <c:pt idx="862">
                  <c:v>-2369.4393781520998</c:v>
                </c:pt>
                <c:pt idx="863">
                  <c:v>-2373.320740504033</c:v>
                </c:pt>
                <c:pt idx="864">
                  <c:v>-2377.2021883597308</c:v>
                </c:pt>
                <c:pt idx="865">
                  <c:v>-2381.0837159826669</c:v>
                </c:pt>
                <c:pt idx="866">
                  <c:v>-2384.965317648267</c:v>
                </c:pt>
                <c:pt idx="867">
                  <c:v>-2388.8469876439021</c:v>
                </c:pt>
                <c:pt idx="868">
                  <c:v>-2392.7287202688599</c:v>
                </c:pt>
                <c:pt idx="869">
                  <c:v>-2396.6105098343419</c:v>
                </c:pt>
                <c:pt idx="870">
                  <c:v>-2400.492350663445</c:v>
                </c:pt>
                <c:pt idx="871">
                  <c:v>-2404.3742370911541</c:v>
                </c:pt>
                <c:pt idx="872">
                  <c:v>-2408.2561634643098</c:v>
                </c:pt>
                <c:pt idx="873">
                  <c:v>-2412.1381241416161</c:v>
                </c:pt>
                <c:pt idx="874">
                  <c:v>-2416.020113493606</c:v>
                </c:pt>
                <c:pt idx="875">
                  <c:v>-2419.9021259026449</c:v>
                </c:pt>
                <c:pt idx="876">
                  <c:v>-2423.7841557629031</c:v>
                </c:pt>
                <c:pt idx="877">
                  <c:v>-2427.6661974803478</c:v>
                </c:pt>
                <c:pt idx="878">
                  <c:v>-2431.548245472728</c:v>
                </c:pt>
                <c:pt idx="879">
                  <c:v>-2435.4302941695519</c:v>
                </c:pt>
                <c:pt idx="880">
                  <c:v>-2439.3123380120878</c:v>
                </c:pt>
                <c:pt idx="881">
                  <c:v>-2443.1943714533409</c:v>
                </c:pt>
                <c:pt idx="882">
                  <c:v>-2447.0763889580339</c:v>
                </c:pt>
                <c:pt idx="883">
                  <c:v>-2450.9583850026052</c:v>
                </c:pt>
                <c:pt idx="884">
                  <c:v>-2454.8403540751779</c:v>
                </c:pt>
                <c:pt idx="885">
                  <c:v>-2458.7222906755701</c:v>
                </c:pt>
                <c:pt idx="886">
                  <c:v>-2462.6041893152501</c:v>
                </c:pt>
                <c:pt idx="887">
                  <c:v>-2466.4860445173458</c:v>
                </c:pt>
                <c:pt idx="888">
                  <c:v>-2470.3678508166249</c:v>
                </c:pt>
                <c:pt idx="889">
                  <c:v>-2474.2496027594689</c:v>
                </c:pt>
                <c:pt idx="890">
                  <c:v>-2478.131294903872</c:v>
                </c:pt>
                <c:pt idx="891">
                  <c:v>-2482.012921819427</c:v>
                </c:pt>
                <c:pt idx="892">
                  <c:v>-2485.8944780872962</c:v>
                </c:pt>
                <c:pt idx="893">
                  <c:v>-2489.7759583002162</c:v>
                </c:pt>
                <c:pt idx="894">
                  <c:v>-2493.657357062471</c:v>
                </c:pt>
                <c:pt idx="895">
                  <c:v>-2497.5386689898801</c:v>
                </c:pt>
                <c:pt idx="896">
                  <c:v>-2501.41988870979</c:v>
                </c:pt>
                <c:pt idx="897">
                  <c:v>-2505.3010108610461</c:v>
                </c:pt>
                <c:pt idx="898">
                  <c:v>-2509.1820300939989</c:v>
                </c:pt>
                <c:pt idx="899">
                  <c:v>-2513.0629410704692</c:v>
                </c:pt>
                <c:pt idx="900">
                  <c:v>-2516.9437384637481</c:v>
                </c:pt>
                <c:pt idx="901">
                  <c:v>-2520.8244169585741</c:v>
                </c:pt>
                <c:pt idx="902">
                  <c:v>-2524.7049712511239</c:v>
                </c:pt>
                <c:pt idx="903">
                  <c:v>-2528.5853960490022</c:v>
                </c:pt>
                <c:pt idx="904">
                  <c:v>-2532.4656860712112</c:v>
                </c:pt>
                <c:pt idx="905">
                  <c:v>-2536.3458360481491</c:v>
                </c:pt>
                <c:pt idx="906">
                  <c:v>-2540.2258407216032</c:v>
                </c:pt>
                <c:pt idx="907">
                  <c:v>-2544.105694844714</c:v>
                </c:pt>
                <c:pt idx="908">
                  <c:v>-2547.9853931819798</c:v>
                </c:pt>
                <c:pt idx="909">
                  <c:v>-2551.864930509234</c:v>
                </c:pt>
                <c:pt idx="910">
                  <c:v>-2555.7443016136331</c:v>
                </c:pt>
                <c:pt idx="911">
                  <c:v>-2559.6235012936399</c:v>
                </c:pt>
                <c:pt idx="912">
                  <c:v>-2563.5025243590139</c:v>
                </c:pt>
                <c:pt idx="913">
                  <c:v>-2567.3813656307898</c:v>
                </c:pt>
                <c:pt idx="914">
                  <c:v>-2571.2600199412741</c:v>
                </c:pt>
                <c:pt idx="915">
                  <c:v>-2575.1384821340198</c:v>
                </c:pt>
                <c:pt idx="916">
                  <c:v>-2579.0167470638221</c:v>
                </c:pt>
                <c:pt idx="917">
                  <c:v>-2582.894809596693</c:v>
                </c:pt>
                <c:pt idx="918">
                  <c:v>-2586.7726646098558</c:v>
                </c:pt>
                <c:pt idx="919">
                  <c:v>-2590.6503069917298</c:v>
                </c:pt>
                <c:pt idx="920">
                  <c:v>-2594.5277316419142</c:v>
                </c:pt>
                <c:pt idx="921">
                  <c:v>-2598.404933471174</c:v>
                </c:pt>
                <c:pt idx="922">
                  <c:v>-2602.2819074014242</c:v>
                </c:pt>
                <c:pt idx="923">
                  <c:v>-2606.1586483657238</c:v>
                </c:pt>
                <c:pt idx="924">
                  <c:v>-2610.035151308246</c:v>
                </c:pt>
                <c:pt idx="925">
                  <c:v>-2613.911411184281</c:v>
                </c:pt>
                <c:pt idx="926">
                  <c:v>-2617.7874229602171</c:v>
                </c:pt>
                <c:pt idx="927">
                  <c:v>-2621.6631816135091</c:v>
                </c:pt>
                <c:pt idx="928">
                  <c:v>-2625.538682132697</c:v>
                </c:pt>
                <c:pt idx="929">
                  <c:v>-2629.4139195173639</c:v>
                </c:pt>
                <c:pt idx="930">
                  <c:v>-2633.288888778131</c:v>
                </c:pt>
                <c:pt idx="931">
                  <c:v>-2637.1635849366512</c:v>
                </c:pt>
                <c:pt idx="932">
                  <c:v>-2641.0380030255792</c:v>
                </c:pt>
                <c:pt idx="933">
                  <c:v>-2644.9121380885731</c:v>
                </c:pt>
                <c:pt idx="934">
                  <c:v>-2648.7859851802682</c:v>
                </c:pt>
                <c:pt idx="935">
                  <c:v>-2652.6595393662742</c:v>
                </c:pt>
                <c:pt idx="936">
                  <c:v>-2656.5327957231498</c:v>
                </c:pt>
                <c:pt idx="937">
                  <c:v>-2660.405749338398</c:v>
                </c:pt>
                <c:pt idx="938">
                  <c:v>-2664.2783953104422</c:v>
                </c:pt>
                <c:pt idx="939">
                  <c:v>-2668.1507287486211</c:v>
                </c:pt>
                <c:pt idx="940">
                  <c:v>-2672.022744773175</c:v>
                </c:pt>
                <c:pt idx="941">
                  <c:v>-2675.894438515219</c:v>
                </c:pt>
                <c:pt idx="942">
                  <c:v>-2679.7658051167482</c:v>
                </c:pt>
                <c:pt idx="943">
                  <c:v>-2683.636839730606</c:v>
                </c:pt>
                <c:pt idx="944">
                  <c:v>-2687.507537520481</c:v>
                </c:pt>
                <c:pt idx="945">
                  <c:v>-2691.377893660891</c:v>
                </c:pt>
                <c:pt idx="946">
                  <c:v>-2695.247903337161</c:v>
                </c:pt>
                <c:pt idx="947">
                  <c:v>-2699.117561745421</c:v>
                </c:pt>
                <c:pt idx="948">
                  <c:v>-2702.9868640925852</c:v>
                </c:pt>
                <c:pt idx="949">
                  <c:v>-2706.8558055963408</c:v>
                </c:pt>
                <c:pt idx="950">
                  <c:v>-2710.724381485129</c:v>
                </c:pt>
                <c:pt idx="951">
                  <c:v>-2714.5925869981388</c:v>
                </c:pt>
                <c:pt idx="952">
                  <c:v>-2718.4604173852872</c:v>
                </c:pt>
                <c:pt idx="953">
                  <c:v>-2722.3278679072032</c:v>
                </c:pt>
                <c:pt idx="954">
                  <c:v>-2726.1949338352229</c:v>
                </c:pt>
                <c:pt idx="955">
                  <c:v>-2730.0616104513701</c:v>
                </c:pt>
                <c:pt idx="956">
                  <c:v>-2733.927893048332</c:v>
                </c:pt>
                <c:pt idx="957">
                  <c:v>-2737.7937769294722</c:v>
                </c:pt>
                <c:pt idx="958">
                  <c:v>-2741.6592574087899</c:v>
                </c:pt>
                <c:pt idx="959">
                  <c:v>-2745.5243298109121</c:v>
                </c:pt>
                <c:pt idx="960">
                  <c:v>-2749.3889894710919</c:v>
                </c:pt>
                <c:pt idx="961">
                  <c:v>-2753.2532317351861</c:v>
                </c:pt>
                <c:pt idx="962">
                  <c:v>-2757.1170519596358</c:v>
                </c:pt>
                <c:pt idx="963">
                  <c:v>-2760.9804455114649</c:v>
                </c:pt>
                <c:pt idx="964">
                  <c:v>-2764.8434077682518</c:v>
                </c:pt>
                <c:pt idx="965">
                  <c:v>-2768.705934118128</c:v>
                </c:pt>
                <c:pt idx="966">
                  <c:v>-2772.56801995976</c:v>
                </c:pt>
                <c:pt idx="967">
                  <c:v>-2776.4296607023339</c:v>
                </c:pt>
                <c:pt idx="968">
                  <c:v>-2780.2908517655419</c:v>
                </c:pt>
                <c:pt idx="969">
                  <c:v>-2784.151588579567</c:v>
                </c:pt>
                <c:pt idx="970">
                  <c:v>-2788.0118665850759</c:v>
                </c:pt>
                <c:pt idx="971">
                  <c:v>-2791.8716812331941</c:v>
                </c:pt>
                <c:pt idx="972">
                  <c:v>-2795.731027985501</c:v>
                </c:pt>
                <c:pt idx="973">
                  <c:v>-2799.5899023140182</c:v>
                </c:pt>
                <c:pt idx="974">
                  <c:v>-2803.4482997011819</c:v>
                </c:pt>
                <c:pt idx="975">
                  <c:v>-2807.306215639841</c:v>
                </c:pt>
                <c:pt idx="976">
                  <c:v>-2811.1636456332471</c:v>
                </c:pt>
                <c:pt idx="977">
                  <c:v>-2815.02058519502</c:v>
                </c:pt>
                <c:pt idx="978">
                  <c:v>-2818.8770298491631</c:v>
                </c:pt>
                <c:pt idx="979">
                  <c:v>-2822.7329751300222</c:v>
                </c:pt>
                <c:pt idx="980">
                  <c:v>-2826.5884165822858</c:v>
                </c:pt>
                <c:pt idx="981">
                  <c:v>-2830.4433497609748</c:v>
                </c:pt>
                <c:pt idx="982">
                  <c:v>-2834.2977702314179</c:v>
                </c:pt>
                <c:pt idx="983">
                  <c:v>-2838.1516735692398</c:v>
                </c:pt>
                <c:pt idx="984">
                  <c:v>-2842.005055360361</c:v>
                </c:pt>
                <c:pt idx="985">
                  <c:v>-2845.857911200962</c:v>
                </c:pt>
                <c:pt idx="986">
                  <c:v>-2849.71023669749</c:v>
                </c:pt>
                <c:pt idx="987">
                  <c:v>-2853.5620274666289</c:v>
                </c:pt>
                <c:pt idx="988">
                  <c:v>-2857.4132791352999</c:v>
                </c:pt>
                <c:pt idx="989">
                  <c:v>-2861.2639873406338</c:v>
                </c:pt>
                <c:pt idx="990">
                  <c:v>-2865.1141477299689</c:v>
                </c:pt>
                <c:pt idx="991">
                  <c:v>-2868.96375596083</c:v>
                </c:pt>
                <c:pt idx="992">
                  <c:v>-2872.812807700921</c:v>
                </c:pt>
                <c:pt idx="993">
                  <c:v>-2876.6612986281002</c:v>
                </c:pt>
                <c:pt idx="994">
                  <c:v>-2880.5092244303828</c:v>
                </c:pt>
                <c:pt idx="995">
                  <c:v>-2884.356580805912</c:v>
                </c:pt>
                <c:pt idx="996">
                  <c:v>-2888.203363462952</c:v>
                </c:pt>
                <c:pt idx="997">
                  <c:v>-2892.0495681198772</c:v>
                </c:pt>
                <c:pt idx="998">
                  <c:v>-2895.8951905051481</c:v>
                </c:pt>
                <c:pt idx="999">
                  <c:v>-2899.740226357314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08B-4D64-8FCC-CA46E38BD2F0}"/>
            </c:ext>
          </c:extLst>
        </c:ser>
        <c:ser>
          <c:idx val="1"/>
          <c:order val="1"/>
          <c:tx>
            <c:strRef>
              <c:f>s_space!$C$1</c:f>
              <c:strCache>
                <c:ptCount val="1"/>
                <c:pt idx="0">
                  <c:v>theta_s_fit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s_space!$A$2:$A$1001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0.60000000000000009</c:v>
                </c:pt>
                <c:pt idx="7">
                  <c:v>0.70000000000000007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</c:v>
                </c:pt>
                <c:pt idx="21">
                  <c:v>2.1</c:v>
                </c:pt>
                <c:pt idx="22">
                  <c:v>2.2000000000000002</c:v>
                </c:pt>
                <c:pt idx="23">
                  <c:v>2.2999999999999998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</c:v>
                </c:pt>
                <c:pt idx="41">
                  <c:v>4.1000000000000014</c:v>
                </c:pt>
                <c:pt idx="42">
                  <c:v>4.2</c:v>
                </c:pt>
                <c:pt idx="43">
                  <c:v>4.3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4.6000000000000014</c:v>
                </c:pt>
                <c:pt idx="47">
                  <c:v>4.7</c:v>
                </c:pt>
                <c:pt idx="48">
                  <c:v>4.8000000000000007</c:v>
                </c:pt>
                <c:pt idx="49">
                  <c:v>4.9000000000000004</c:v>
                </c:pt>
                <c:pt idx="50">
                  <c:v>5</c:v>
                </c:pt>
                <c:pt idx="51">
                  <c:v>5.1000000000000014</c:v>
                </c:pt>
                <c:pt idx="52">
                  <c:v>5.2</c:v>
                </c:pt>
                <c:pt idx="53">
                  <c:v>5.3000000000000007</c:v>
                </c:pt>
                <c:pt idx="54">
                  <c:v>5.4</c:v>
                </c:pt>
                <c:pt idx="55">
                  <c:v>5.5</c:v>
                </c:pt>
                <c:pt idx="56">
                  <c:v>5.6000000000000014</c:v>
                </c:pt>
                <c:pt idx="57">
                  <c:v>5.7</c:v>
                </c:pt>
                <c:pt idx="58">
                  <c:v>5.8000000000000007</c:v>
                </c:pt>
                <c:pt idx="59">
                  <c:v>5.9</c:v>
                </c:pt>
                <c:pt idx="60">
                  <c:v>6</c:v>
                </c:pt>
                <c:pt idx="61">
                  <c:v>6.1000000000000014</c:v>
                </c:pt>
                <c:pt idx="62">
                  <c:v>6.2</c:v>
                </c:pt>
                <c:pt idx="63">
                  <c:v>6.3000000000000007</c:v>
                </c:pt>
                <c:pt idx="64">
                  <c:v>6.4</c:v>
                </c:pt>
                <c:pt idx="65">
                  <c:v>6.5</c:v>
                </c:pt>
                <c:pt idx="66">
                  <c:v>6.6000000000000014</c:v>
                </c:pt>
                <c:pt idx="67">
                  <c:v>6.7</c:v>
                </c:pt>
                <c:pt idx="68">
                  <c:v>6.8000000000000007</c:v>
                </c:pt>
                <c:pt idx="69">
                  <c:v>6.9</c:v>
                </c:pt>
                <c:pt idx="70">
                  <c:v>7</c:v>
                </c:pt>
                <c:pt idx="71">
                  <c:v>7.1000000000000014</c:v>
                </c:pt>
                <c:pt idx="72">
                  <c:v>7.2</c:v>
                </c:pt>
                <c:pt idx="73">
                  <c:v>7.3000000000000007</c:v>
                </c:pt>
                <c:pt idx="74">
                  <c:v>7.4</c:v>
                </c:pt>
                <c:pt idx="75">
                  <c:v>7.5</c:v>
                </c:pt>
                <c:pt idx="76">
                  <c:v>7.6000000000000014</c:v>
                </c:pt>
                <c:pt idx="77">
                  <c:v>7.7</c:v>
                </c:pt>
                <c:pt idx="78">
                  <c:v>7.8000000000000007</c:v>
                </c:pt>
                <c:pt idx="79">
                  <c:v>7.9</c:v>
                </c:pt>
                <c:pt idx="80">
                  <c:v>8</c:v>
                </c:pt>
                <c:pt idx="81">
                  <c:v>8.1</c:v>
                </c:pt>
                <c:pt idx="82">
                  <c:v>8.2000000000000011</c:v>
                </c:pt>
                <c:pt idx="83">
                  <c:v>8.3000000000000007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8.7000000000000011</c:v>
                </c:pt>
                <c:pt idx="88">
                  <c:v>8.8000000000000007</c:v>
                </c:pt>
                <c:pt idx="89">
                  <c:v>8.9</c:v>
                </c:pt>
                <c:pt idx="90">
                  <c:v>9</c:v>
                </c:pt>
                <c:pt idx="91">
                  <c:v>9.1</c:v>
                </c:pt>
                <c:pt idx="92">
                  <c:v>9.2000000000000011</c:v>
                </c:pt>
                <c:pt idx="93">
                  <c:v>9.3000000000000007</c:v>
                </c:pt>
                <c:pt idx="94">
                  <c:v>9.4</c:v>
                </c:pt>
                <c:pt idx="95">
                  <c:v>9.5</c:v>
                </c:pt>
                <c:pt idx="96">
                  <c:v>9.6000000000000014</c:v>
                </c:pt>
                <c:pt idx="97">
                  <c:v>9.7000000000000011</c:v>
                </c:pt>
                <c:pt idx="98">
                  <c:v>9.8000000000000007</c:v>
                </c:pt>
                <c:pt idx="99">
                  <c:v>9.9</c:v>
                </c:pt>
                <c:pt idx="100">
                  <c:v>10</c:v>
                </c:pt>
                <c:pt idx="101">
                  <c:v>10.1</c:v>
                </c:pt>
                <c:pt idx="102">
                  <c:v>10.199999999999999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</c:v>
                </c:pt>
                <c:pt idx="161">
                  <c:v>16.100000000000001</c:v>
                </c:pt>
                <c:pt idx="162">
                  <c:v>16.2</c:v>
                </c:pt>
                <c:pt idx="163">
                  <c:v>16.3</c:v>
                </c:pt>
                <c:pt idx="164">
                  <c:v>16.399999999999999</c:v>
                </c:pt>
                <c:pt idx="165">
                  <c:v>16.5</c:v>
                </c:pt>
                <c:pt idx="166">
                  <c:v>16.600000000000001</c:v>
                </c:pt>
                <c:pt idx="167">
                  <c:v>16.7</c:v>
                </c:pt>
                <c:pt idx="168">
                  <c:v>16.8</c:v>
                </c:pt>
                <c:pt idx="169">
                  <c:v>16.899999999999999</c:v>
                </c:pt>
                <c:pt idx="170">
                  <c:v>17</c:v>
                </c:pt>
                <c:pt idx="171">
                  <c:v>17.100000000000001</c:v>
                </c:pt>
                <c:pt idx="172">
                  <c:v>17.2</c:v>
                </c:pt>
                <c:pt idx="173">
                  <c:v>17.3</c:v>
                </c:pt>
                <c:pt idx="174">
                  <c:v>17.399999999999999</c:v>
                </c:pt>
                <c:pt idx="175">
                  <c:v>17.5</c:v>
                </c:pt>
                <c:pt idx="176">
                  <c:v>17.600000000000001</c:v>
                </c:pt>
                <c:pt idx="177">
                  <c:v>17.7</c:v>
                </c:pt>
                <c:pt idx="178">
                  <c:v>17.8</c:v>
                </c:pt>
                <c:pt idx="179">
                  <c:v>17.899999999999999</c:v>
                </c:pt>
                <c:pt idx="180">
                  <c:v>18</c:v>
                </c:pt>
                <c:pt idx="181">
                  <c:v>18.100000000000001</c:v>
                </c:pt>
                <c:pt idx="182">
                  <c:v>18.2</c:v>
                </c:pt>
                <c:pt idx="183">
                  <c:v>18.3</c:v>
                </c:pt>
                <c:pt idx="184">
                  <c:v>18.399999999999999</c:v>
                </c:pt>
                <c:pt idx="185">
                  <c:v>18.5</c:v>
                </c:pt>
                <c:pt idx="186">
                  <c:v>18.600000000000001</c:v>
                </c:pt>
                <c:pt idx="187">
                  <c:v>18.7</c:v>
                </c:pt>
                <c:pt idx="188">
                  <c:v>18.8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</c:v>
                </c:pt>
                <c:pt idx="193">
                  <c:v>19.3</c:v>
                </c:pt>
                <c:pt idx="194">
                  <c:v>19.399999999999999</c:v>
                </c:pt>
                <c:pt idx="195">
                  <c:v>19.5</c:v>
                </c:pt>
                <c:pt idx="196">
                  <c:v>19.600000000000001</c:v>
                </c:pt>
                <c:pt idx="197">
                  <c:v>19.7</c:v>
                </c:pt>
                <c:pt idx="198">
                  <c:v>19.8</c:v>
                </c:pt>
                <c:pt idx="199">
                  <c:v>19.899999999999999</c:v>
                </c:pt>
                <c:pt idx="200">
                  <c:v>20</c:v>
                </c:pt>
                <c:pt idx="201">
                  <c:v>20.100000000000001</c:v>
                </c:pt>
                <c:pt idx="202">
                  <c:v>20.2</c:v>
                </c:pt>
                <c:pt idx="203">
                  <c:v>20.3</c:v>
                </c:pt>
                <c:pt idx="204">
                  <c:v>20.399999999999999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</c:v>
                </c:pt>
                <c:pt idx="301">
                  <c:v>30.1</c:v>
                </c:pt>
                <c:pt idx="302">
                  <c:v>30.2</c:v>
                </c:pt>
                <c:pt idx="303">
                  <c:v>30.3</c:v>
                </c:pt>
                <c:pt idx="304">
                  <c:v>30.4</c:v>
                </c:pt>
                <c:pt idx="305">
                  <c:v>30.5</c:v>
                </c:pt>
                <c:pt idx="306">
                  <c:v>30.6</c:v>
                </c:pt>
                <c:pt idx="307">
                  <c:v>30.7</c:v>
                </c:pt>
                <c:pt idx="308">
                  <c:v>30.8</c:v>
                </c:pt>
                <c:pt idx="309">
                  <c:v>30.9</c:v>
                </c:pt>
                <c:pt idx="310">
                  <c:v>31</c:v>
                </c:pt>
                <c:pt idx="311">
                  <c:v>31.1</c:v>
                </c:pt>
                <c:pt idx="312">
                  <c:v>31.2</c:v>
                </c:pt>
                <c:pt idx="313">
                  <c:v>31.3</c:v>
                </c:pt>
                <c:pt idx="314">
                  <c:v>31.4</c:v>
                </c:pt>
                <c:pt idx="315">
                  <c:v>31.5</c:v>
                </c:pt>
                <c:pt idx="316">
                  <c:v>31.6</c:v>
                </c:pt>
                <c:pt idx="317">
                  <c:v>31.7</c:v>
                </c:pt>
                <c:pt idx="318">
                  <c:v>31.8</c:v>
                </c:pt>
                <c:pt idx="319">
                  <c:v>31.9</c:v>
                </c:pt>
                <c:pt idx="320">
                  <c:v>32</c:v>
                </c:pt>
                <c:pt idx="321">
                  <c:v>32.1</c:v>
                </c:pt>
                <c:pt idx="322">
                  <c:v>32.200000000000003</c:v>
                </c:pt>
                <c:pt idx="323">
                  <c:v>32.299999999999997</c:v>
                </c:pt>
                <c:pt idx="324">
                  <c:v>32.4</c:v>
                </c:pt>
                <c:pt idx="325">
                  <c:v>32.5</c:v>
                </c:pt>
                <c:pt idx="326">
                  <c:v>32.6</c:v>
                </c:pt>
                <c:pt idx="327">
                  <c:v>32.700000000000003</c:v>
                </c:pt>
                <c:pt idx="328">
                  <c:v>32.799999999999997</c:v>
                </c:pt>
                <c:pt idx="329">
                  <c:v>32.9</c:v>
                </c:pt>
                <c:pt idx="330">
                  <c:v>33</c:v>
                </c:pt>
                <c:pt idx="331">
                  <c:v>33.1</c:v>
                </c:pt>
                <c:pt idx="332">
                  <c:v>33.200000000000003</c:v>
                </c:pt>
                <c:pt idx="333">
                  <c:v>33.299999999999997</c:v>
                </c:pt>
                <c:pt idx="334">
                  <c:v>33.4</c:v>
                </c:pt>
                <c:pt idx="335">
                  <c:v>33.5</c:v>
                </c:pt>
                <c:pt idx="336">
                  <c:v>33.6</c:v>
                </c:pt>
                <c:pt idx="337">
                  <c:v>33.700000000000003</c:v>
                </c:pt>
                <c:pt idx="338">
                  <c:v>33.799999999999997</c:v>
                </c:pt>
                <c:pt idx="339">
                  <c:v>33.9</c:v>
                </c:pt>
                <c:pt idx="340">
                  <c:v>34</c:v>
                </c:pt>
                <c:pt idx="341">
                  <c:v>34.1</c:v>
                </c:pt>
                <c:pt idx="342">
                  <c:v>34.200000000000003</c:v>
                </c:pt>
                <c:pt idx="343">
                  <c:v>34.299999999999997</c:v>
                </c:pt>
                <c:pt idx="344">
                  <c:v>34.4</c:v>
                </c:pt>
                <c:pt idx="345">
                  <c:v>34.5</c:v>
                </c:pt>
                <c:pt idx="346">
                  <c:v>34.6</c:v>
                </c:pt>
                <c:pt idx="347">
                  <c:v>34.700000000000003</c:v>
                </c:pt>
                <c:pt idx="348">
                  <c:v>34.799999999999997</c:v>
                </c:pt>
                <c:pt idx="349">
                  <c:v>34.9</c:v>
                </c:pt>
                <c:pt idx="350">
                  <c:v>35</c:v>
                </c:pt>
                <c:pt idx="351">
                  <c:v>35.1</c:v>
                </c:pt>
                <c:pt idx="352">
                  <c:v>35.200000000000003</c:v>
                </c:pt>
                <c:pt idx="353">
                  <c:v>35.299999999999997</c:v>
                </c:pt>
                <c:pt idx="354">
                  <c:v>35.4</c:v>
                </c:pt>
                <c:pt idx="355">
                  <c:v>35.5</c:v>
                </c:pt>
                <c:pt idx="356">
                  <c:v>35.6</c:v>
                </c:pt>
                <c:pt idx="357">
                  <c:v>35.700000000000003</c:v>
                </c:pt>
                <c:pt idx="358">
                  <c:v>35.799999999999997</c:v>
                </c:pt>
                <c:pt idx="359">
                  <c:v>35.9</c:v>
                </c:pt>
                <c:pt idx="360">
                  <c:v>36</c:v>
                </c:pt>
                <c:pt idx="361">
                  <c:v>36.1</c:v>
                </c:pt>
                <c:pt idx="362">
                  <c:v>36.200000000000003</c:v>
                </c:pt>
                <c:pt idx="363">
                  <c:v>36.299999999999997</c:v>
                </c:pt>
                <c:pt idx="364">
                  <c:v>36.4</c:v>
                </c:pt>
                <c:pt idx="365">
                  <c:v>36.5</c:v>
                </c:pt>
                <c:pt idx="366">
                  <c:v>36.6</c:v>
                </c:pt>
                <c:pt idx="367">
                  <c:v>36.700000000000003</c:v>
                </c:pt>
                <c:pt idx="368">
                  <c:v>36.799999999999997</c:v>
                </c:pt>
                <c:pt idx="369">
                  <c:v>36.9</c:v>
                </c:pt>
                <c:pt idx="370">
                  <c:v>37</c:v>
                </c:pt>
                <c:pt idx="371">
                  <c:v>37.1</c:v>
                </c:pt>
                <c:pt idx="372">
                  <c:v>37.200000000000003</c:v>
                </c:pt>
                <c:pt idx="373">
                  <c:v>37.299999999999997</c:v>
                </c:pt>
                <c:pt idx="374">
                  <c:v>37.4</c:v>
                </c:pt>
                <c:pt idx="375">
                  <c:v>37.5</c:v>
                </c:pt>
                <c:pt idx="376">
                  <c:v>37.6</c:v>
                </c:pt>
                <c:pt idx="377">
                  <c:v>37.700000000000003</c:v>
                </c:pt>
                <c:pt idx="378">
                  <c:v>37.799999999999997</c:v>
                </c:pt>
                <c:pt idx="379">
                  <c:v>37.9</c:v>
                </c:pt>
                <c:pt idx="380">
                  <c:v>38</c:v>
                </c:pt>
                <c:pt idx="381">
                  <c:v>38.1</c:v>
                </c:pt>
                <c:pt idx="382">
                  <c:v>38.200000000000003</c:v>
                </c:pt>
                <c:pt idx="383">
                  <c:v>38.299999999999997</c:v>
                </c:pt>
                <c:pt idx="384">
                  <c:v>38.400000000000013</c:v>
                </c:pt>
                <c:pt idx="385">
                  <c:v>38.5</c:v>
                </c:pt>
                <c:pt idx="386">
                  <c:v>38.6</c:v>
                </c:pt>
                <c:pt idx="387">
                  <c:v>38.700000000000003</c:v>
                </c:pt>
                <c:pt idx="388">
                  <c:v>38.799999999999997</c:v>
                </c:pt>
                <c:pt idx="389">
                  <c:v>38.900000000000013</c:v>
                </c:pt>
                <c:pt idx="390">
                  <c:v>39</c:v>
                </c:pt>
                <c:pt idx="391">
                  <c:v>39.1</c:v>
                </c:pt>
                <c:pt idx="392">
                  <c:v>39.200000000000003</c:v>
                </c:pt>
                <c:pt idx="393">
                  <c:v>39.299999999999997</c:v>
                </c:pt>
                <c:pt idx="394">
                  <c:v>39.400000000000013</c:v>
                </c:pt>
                <c:pt idx="395">
                  <c:v>39.5</c:v>
                </c:pt>
                <c:pt idx="396">
                  <c:v>39.6</c:v>
                </c:pt>
                <c:pt idx="397">
                  <c:v>39.700000000000003</c:v>
                </c:pt>
                <c:pt idx="398">
                  <c:v>39.799999999999997</c:v>
                </c:pt>
                <c:pt idx="399">
                  <c:v>39.900000000000013</c:v>
                </c:pt>
                <c:pt idx="400">
                  <c:v>40</c:v>
                </c:pt>
                <c:pt idx="401">
                  <c:v>40.1</c:v>
                </c:pt>
                <c:pt idx="402">
                  <c:v>40.200000000000003</c:v>
                </c:pt>
                <c:pt idx="403">
                  <c:v>40.299999999999997</c:v>
                </c:pt>
                <c:pt idx="404">
                  <c:v>40.400000000000013</c:v>
                </c:pt>
                <c:pt idx="405">
                  <c:v>40.5</c:v>
                </c:pt>
                <c:pt idx="406">
                  <c:v>40.6</c:v>
                </c:pt>
                <c:pt idx="407">
                  <c:v>40.700000000000003</c:v>
                </c:pt>
                <c:pt idx="408">
                  <c:v>40.799999999999997</c:v>
                </c:pt>
                <c:pt idx="409">
                  <c:v>40.900000000000013</c:v>
                </c:pt>
                <c:pt idx="410">
                  <c:v>41</c:v>
                </c:pt>
                <c:pt idx="411">
                  <c:v>41.1</c:v>
                </c:pt>
                <c:pt idx="412">
                  <c:v>41.2</c:v>
                </c:pt>
                <c:pt idx="413">
                  <c:v>41.3</c:v>
                </c:pt>
                <c:pt idx="414">
                  <c:v>41.400000000000013</c:v>
                </c:pt>
                <c:pt idx="415">
                  <c:v>41.5</c:v>
                </c:pt>
                <c:pt idx="416">
                  <c:v>41.6</c:v>
                </c:pt>
                <c:pt idx="417">
                  <c:v>41.7</c:v>
                </c:pt>
                <c:pt idx="418">
                  <c:v>41.8</c:v>
                </c:pt>
                <c:pt idx="419">
                  <c:v>41.900000000000013</c:v>
                </c:pt>
                <c:pt idx="420">
                  <c:v>42</c:v>
                </c:pt>
                <c:pt idx="421">
                  <c:v>42.1</c:v>
                </c:pt>
                <c:pt idx="422">
                  <c:v>42.2</c:v>
                </c:pt>
                <c:pt idx="423">
                  <c:v>42.3</c:v>
                </c:pt>
                <c:pt idx="424">
                  <c:v>42.400000000000013</c:v>
                </c:pt>
                <c:pt idx="425">
                  <c:v>42.5</c:v>
                </c:pt>
                <c:pt idx="426">
                  <c:v>42.6</c:v>
                </c:pt>
                <c:pt idx="427">
                  <c:v>42.7</c:v>
                </c:pt>
                <c:pt idx="428">
                  <c:v>42.8</c:v>
                </c:pt>
                <c:pt idx="429">
                  <c:v>42.900000000000013</c:v>
                </c:pt>
                <c:pt idx="430">
                  <c:v>43</c:v>
                </c:pt>
                <c:pt idx="431">
                  <c:v>43.1</c:v>
                </c:pt>
                <c:pt idx="432">
                  <c:v>43.2</c:v>
                </c:pt>
                <c:pt idx="433">
                  <c:v>43.3</c:v>
                </c:pt>
                <c:pt idx="434">
                  <c:v>43.400000000000013</c:v>
                </c:pt>
                <c:pt idx="435">
                  <c:v>43.5</c:v>
                </c:pt>
                <c:pt idx="436">
                  <c:v>43.6</c:v>
                </c:pt>
                <c:pt idx="437">
                  <c:v>43.7</c:v>
                </c:pt>
                <c:pt idx="438">
                  <c:v>43.8</c:v>
                </c:pt>
                <c:pt idx="439">
                  <c:v>43.900000000000013</c:v>
                </c:pt>
                <c:pt idx="440">
                  <c:v>44</c:v>
                </c:pt>
                <c:pt idx="441">
                  <c:v>44.1</c:v>
                </c:pt>
                <c:pt idx="442">
                  <c:v>44.2</c:v>
                </c:pt>
                <c:pt idx="443">
                  <c:v>44.3</c:v>
                </c:pt>
                <c:pt idx="444">
                  <c:v>44.400000000000013</c:v>
                </c:pt>
                <c:pt idx="445">
                  <c:v>44.5</c:v>
                </c:pt>
                <c:pt idx="446">
                  <c:v>44.6</c:v>
                </c:pt>
                <c:pt idx="447">
                  <c:v>44.7</c:v>
                </c:pt>
                <c:pt idx="448">
                  <c:v>44.8</c:v>
                </c:pt>
                <c:pt idx="449">
                  <c:v>44.900000000000013</c:v>
                </c:pt>
                <c:pt idx="450">
                  <c:v>45</c:v>
                </c:pt>
                <c:pt idx="451">
                  <c:v>45.1</c:v>
                </c:pt>
                <c:pt idx="452">
                  <c:v>45.2</c:v>
                </c:pt>
                <c:pt idx="453">
                  <c:v>45.3</c:v>
                </c:pt>
                <c:pt idx="454">
                  <c:v>45.400000000000013</c:v>
                </c:pt>
                <c:pt idx="455">
                  <c:v>45.5</c:v>
                </c:pt>
                <c:pt idx="456">
                  <c:v>45.6</c:v>
                </c:pt>
                <c:pt idx="457">
                  <c:v>45.7</c:v>
                </c:pt>
                <c:pt idx="458">
                  <c:v>45.8</c:v>
                </c:pt>
                <c:pt idx="459">
                  <c:v>45.900000000000013</c:v>
                </c:pt>
                <c:pt idx="460">
                  <c:v>46</c:v>
                </c:pt>
                <c:pt idx="461">
                  <c:v>46.1</c:v>
                </c:pt>
                <c:pt idx="462">
                  <c:v>46.2</c:v>
                </c:pt>
                <c:pt idx="463">
                  <c:v>46.3</c:v>
                </c:pt>
                <c:pt idx="464">
                  <c:v>46.400000000000013</c:v>
                </c:pt>
                <c:pt idx="465">
                  <c:v>46.5</c:v>
                </c:pt>
                <c:pt idx="466">
                  <c:v>46.6</c:v>
                </c:pt>
                <c:pt idx="467">
                  <c:v>46.7</c:v>
                </c:pt>
                <c:pt idx="468">
                  <c:v>46.8</c:v>
                </c:pt>
                <c:pt idx="469">
                  <c:v>46.900000000000013</c:v>
                </c:pt>
                <c:pt idx="470">
                  <c:v>47</c:v>
                </c:pt>
                <c:pt idx="471">
                  <c:v>47.1</c:v>
                </c:pt>
                <c:pt idx="472">
                  <c:v>47.2</c:v>
                </c:pt>
                <c:pt idx="473">
                  <c:v>47.3</c:v>
                </c:pt>
                <c:pt idx="474">
                  <c:v>47.400000000000013</c:v>
                </c:pt>
                <c:pt idx="475">
                  <c:v>47.5</c:v>
                </c:pt>
                <c:pt idx="476">
                  <c:v>47.6</c:v>
                </c:pt>
                <c:pt idx="477">
                  <c:v>47.7</c:v>
                </c:pt>
                <c:pt idx="478">
                  <c:v>47.8</c:v>
                </c:pt>
                <c:pt idx="479">
                  <c:v>47.900000000000013</c:v>
                </c:pt>
                <c:pt idx="480">
                  <c:v>48</c:v>
                </c:pt>
                <c:pt idx="481">
                  <c:v>48.1</c:v>
                </c:pt>
                <c:pt idx="482">
                  <c:v>48.2</c:v>
                </c:pt>
                <c:pt idx="483">
                  <c:v>48.3</c:v>
                </c:pt>
                <c:pt idx="484">
                  <c:v>48.400000000000013</c:v>
                </c:pt>
                <c:pt idx="485">
                  <c:v>48.5</c:v>
                </c:pt>
                <c:pt idx="486">
                  <c:v>48.6</c:v>
                </c:pt>
                <c:pt idx="487">
                  <c:v>48.7</c:v>
                </c:pt>
                <c:pt idx="488">
                  <c:v>48.8</c:v>
                </c:pt>
                <c:pt idx="489">
                  <c:v>48.900000000000013</c:v>
                </c:pt>
                <c:pt idx="490">
                  <c:v>49</c:v>
                </c:pt>
                <c:pt idx="491">
                  <c:v>49.1</c:v>
                </c:pt>
                <c:pt idx="492">
                  <c:v>49.2</c:v>
                </c:pt>
                <c:pt idx="493">
                  <c:v>49.3</c:v>
                </c:pt>
                <c:pt idx="494">
                  <c:v>49.400000000000013</c:v>
                </c:pt>
                <c:pt idx="495">
                  <c:v>49.5</c:v>
                </c:pt>
                <c:pt idx="496">
                  <c:v>49.6</c:v>
                </c:pt>
                <c:pt idx="497">
                  <c:v>49.7</c:v>
                </c:pt>
                <c:pt idx="498">
                  <c:v>49.8</c:v>
                </c:pt>
                <c:pt idx="499">
                  <c:v>49.900000000000013</c:v>
                </c:pt>
                <c:pt idx="500">
                  <c:v>50</c:v>
                </c:pt>
                <c:pt idx="501">
                  <c:v>50.1</c:v>
                </c:pt>
                <c:pt idx="502">
                  <c:v>50.2</c:v>
                </c:pt>
                <c:pt idx="503">
                  <c:v>50.3</c:v>
                </c:pt>
                <c:pt idx="504">
                  <c:v>50.400000000000013</c:v>
                </c:pt>
                <c:pt idx="505">
                  <c:v>50.5</c:v>
                </c:pt>
                <c:pt idx="506">
                  <c:v>50.6</c:v>
                </c:pt>
                <c:pt idx="507">
                  <c:v>50.7</c:v>
                </c:pt>
                <c:pt idx="508">
                  <c:v>50.8</c:v>
                </c:pt>
                <c:pt idx="509">
                  <c:v>50.900000000000013</c:v>
                </c:pt>
                <c:pt idx="510">
                  <c:v>51</c:v>
                </c:pt>
                <c:pt idx="511">
                  <c:v>51.1</c:v>
                </c:pt>
                <c:pt idx="512">
                  <c:v>51.2</c:v>
                </c:pt>
                <c:pt idx="513">
                  <c:v>51.3</c:v>
                </c:pt>
                <c:pt idx="514">
                  <c:v>51.400000000000013</c:v>
                </c:pt>
                <c:pt idx="515">
                  <c:v>51.5</c:v>
                </c:pt>
                <c:pt idx="516">
                  <c:v>51.6</c:v>
                </c:pt>
                <c:pt idx="517">
                  <c:v>51.7</c:v>
                </c:pt>
                <c:pt idx="518">
                  <c:v>51.8</c:v>
                </c:pt>
                <c:pt idx="519">
                  <c:v>51.900000000000013</c:v>
                </c:pt>
                <c:pt idx="520">
                  <c:v>52</c:v>
                </c:pt>
                <c:pt idx="521">
                  <c:v>52.1</c:v>
                </c:pt>
                <c:pt idx="522">
                  <c:v>52.2</c:v>
                </c:pt>
                <c:pt idx="523">
                  <c:v>52.3</c:v>
                </c:pt>
                <c:pt idx="524">
                  <c:v>52.400000000000013</c:v>
                </c:pt>
                <c:pt idx="525">
                  <c:v>52.5</c:v>
                </c:pt>
                <c:pt idx="526">
                  <c:v>52.6</c:v>
                </c:pt>
                <c:pt idx="527">
                  <c:v>52.7</c:v>
                </c:pt>
                <c:pt idx="528">
                  <c:v>52.8</c:v>
                </c:pt>
                <c:pt idx="529">
                  <c:v>52.900000000000013</c:v>
                </c:pt>
                <c:pt idx="530">
                  <c:v>53</c:v>
                </c:pt>
                <c:pt idx="531">
                  <c:v>53.1</c:v>
                </c:pt>
                <c:pt idx="532">
                  <c:v>53.2</c:v>
                </c:pt>
                <c:pt idx="533">
                  <c:v>53.3</c:v>
                </c:pt>
                <c:pt idx="534">
                  <c:v>53.400000000000013</c:v>
                </c:pt>
                <c:pt idx="535">
                  <c:v>53.5</c:v>
                </c:pt>
                <c:pt idx="536">
                  <c:v>53.6</c:v>
                </c:pt>
                <c:pt idx="537">
                  <c:v>53.7</c:v>
                </c:pt>
                <c:pt idx="538">
                  <c:v>53.8</c:v>
                </c:pt>
                <c:pt idx="539">
                  <c:v>53.900000000000013</c:v>
                </c:pt>
                <c:pt idx="540">
                  <c:v>54</c:v>
                </c:pt>
                <c:pt idx="541">
                  <c:v>54.1</c:v>
                </c:pt>
                <c:pt idx="542">
                  <c:v>54.2</c:v>
                </c:pt>
                <c:pt idx="543">
                  <c:v>54.3</c:v>
                </c:pt>
                <c:pt idx="544">
                  <c:v>54.400000000000013</c:v>
                </c:pt>
                <c:pt idx="545">
                  <c:v>54.5</c:v>
                </c:pt>
                <c:pt idx="546">
                  <c:v>54.6</c:v>
                </c:pt>
                <c:pt idx="547">
                  <c:v>54.7</c:v>
                </c:pt>
                <c:pt idx="548">
                  <c:v>54.8</c:v>
                </c:pt>
                <c:pt idx="549">
                  <c:v>54.900000000000013</c:v>
                </c:pt>
                <c:pt idx="550">
                  <c:v>55</c:v>
                </c:pt>
                <c:pt idx="551">
                  <c:v>55.1</c:v>
                </c:pt>
                <c:pt idx="552">
                  <c:v>55.2</c:v>
                </c:pt>
                <c:pt idx="553">
                  <c:v>55.3</c:v>
                </c:pt>
                <c:pt idx="554">
                  <c:v>55.400000000000013</c:v>
                </c:pt>
                <c:pt idx="555">
                  <c:v>55.5</c:v>
                </c:pt>
                <c:pt idx="556">
                  <c:v>55.6</c:v>
                </c:pt>
                <c:pt idx="557">
                  <c:v>55.7</c:v>
                </c:pt>
                <c:pt idx="558">
                  <c:v>55.8</c:v>
                </c:pt>
                <c:pt idx="559">
                  <c:v>55.900000000000013</c:v>
                </c:pt>
                <c:pt idx="560">
                  <c:v>56</c:v>
                </c:pt>
                <c:pt idx="561">
                  <c:v>56.1</c:v>
                </c:pt>
                <c:pt idx="562">
                  <c:v>56.2</c:v>
                </c:pt>
                <c:pt idx="563">
                  <c:v>56.3</c:v>
                </c:pt>
                <c:pt idx="564">
                  <c:v>56.400000000000013</c:v>
                </c:pt>
                <c:pt idx="565">
                  <c:v>56.5</c:v>
                </c:pt>
                <c:pt idx="566">
                  <c:v>56.6</c:v>
                </c:pt>
                <c:pt idx="567">
                  <c:v>56.7</c:v>
                </c:pt>
                <c:pt idx="568">
                  <c:v>56.8</c:v>
                </c:pt>
                <c:pt idx="569">
                  <c:v>56.900000000000013</c:v>
                </c:pt>
                <c:pt idx="570">
                  <c:v>57</c:v>
                </c:pt>
                <c:pt idx="571">
                  <c:v>57.1</c:v>
                </c:pt>
                <c:pt idx="572">
                  <c:v>57.2</c:v>
                </c:pt>
                <c:pt idx="573">
                  <c:v>57.3</c:v>
                </c:pt>
                <c:pt idx="574">
                  <c:v>57.400000000000013</c:v>
                </c:pt>
                <c:pt idx="575">
                  <c:v>57.5</c:v>
                </c:pt>
                <c:pt idx="576">
                  <c:v>57.6</c:v>
                </c:pt>
                <c:pt idx="577">
                  <c:v>57.7</c:v>
                </c:pt>
                <c:pt idx="578">
                  <c:v>57.8</c:v>
                </c:pt>
                <c:pt idx="579">
                  <c:v>57.900000000000013</c:v>
                </c:pt>
                <c:pt idx="580">
                  <c:v>58</c:v>
                </c:pt>
                <c:pt idx="581">
                  <c:v>58.1</c:v>
                </c:pt>
                <c:pt idx="582">
                  <c:v>58.2</c:v>
                </c:pt>
                <c:pt idx="583">
                  <c:v>58.3</c:v>
                </c:pt>
                <c:pt idx="584">
                  <c:v>58.400000000000013</c:v>
                </c:pt>
                <c:pt idx="585">
                  <c:v>58.5</c:v>
                </c:pt>
                <c:pt idx="586">
                  <c:v>58.6</c:v>
                </c:pt>
                <c:pt idx="587">
                  <c:v>58.7</c:v>
                </c:pt>
                <c:pt idx="588">
                  <c:v>58.8</c:v>
                </c:pt>
                <c:pt idx="589">
                  <c:v>58.900000000000013</c:v>
                </c:pt>
                <c:pt idx="590">
                  <c:v>59</c:v>
                </c:pt>
                <c:pt idx="591">
                  <c:v>59.1</c:v>
                </c:pt>
                <c:pt idx="592">
                  <c:v>59.2</c:v>
                </c:pt>
                <c:pt idx="593">
                  <c:v>59.3</c:v>
                </c:pt>
                <c:pt idx="594">
                  <c:v>59.400000000000013</c:v>
                </c:pt>
                <c:pt idx="595">
                  <c:v>59.5</c:v>
                </c:pt>
                <c:pt idx="596">
                  <c:v>59.6</c:v>
                </c:pt>
                <c:pt idx="597">
                  <c:v>59.7</c:v>
                </c:pt>
                <c:pt idx="598">
                  <c:v>59.8</c:v>
                </c:pt>
                <c:pt idx="599">
                  <c:v>59.900000000000013</c:v>
                </c:pt>
                <c:pt idx="600">
                  <c:v>60</c:v>
                </c:pt>
                <c:pt idx="601">
                  <c:v>60.1</c:v>
                </c:pt>
                <c:pt idx="602">
                  <c:v>60.2</c:v>
                </c:pt>
                <c:pt idx="603">
                  <c:v>60.3</c:v>
                </c:pt>
                <c:pt idx="604">
                  <c:v>60.400000000000013</c:v>
                </c:pt>
                <c:pt idx="605">
                  <c:v>60.5</c:v>
                </c:pt>
                <c:pt idx="606">
                  <c:v>60.6</c:v>
                </c:pt>
                <c:pt idx="607">
                  <c:v>60.7</c:v>
                </c:pt>
                <c:pt idx="608">
                  <c:v>60.8</c:v>
                </c:pt>
                <c:pt idx="609">
                  <c:v>60.900000000000013</c:v>
                </c:pt>
                <c:pt idx="610">
                  <c:v>61</c:v>
                </c:pt>
                <c:pt idx="611">
                  <c:v>61.1</c:v>
                </c:pt>
                <c:pt idx="612">
                  <c:v>61.2</c:v>
                </c:pt>
                <c:pt idx="613">
                  <c:v>61.3</c:v>
                </c:pt>
                <c:pt idx="614">
                  <c:v>61.400000000000013</c:v>
                </c:pt>
                <c:pt idx="615">
                  <c:v>61.5</c:v>
                </c:pt>
                <c:pt idx="616">
                  <c:v>61.6</c:v>
                </c:pt>
                <c:pt idx="617">
                  <c:v>61.7</c:v>
                </c:pt>
                <c:pt idx="618">
                  <c:v>61.8</c:v>
                </c:pt>
                <c:pt idx="619">
                  <c:v>61.900000000000013</c:v>
                </c:pt>
                <c:pt idx="620">
                  <c:v>62</c:v>
                </c:pt>
                <c:pt idx="621">
                  <c:v>62.1</c:v>
                </c:pt>
                <c:pt idx="622">
                  <c:v>62.2</c:v>
                </c:pt>
                <c:pt idx="623">
                  <c:v>62.3</c:v>
                </c:pt>
                <c:pt idx="624">
                  <c:v>62.400000000000013</c:v>
                </c:pt>
                <c:pt idx="625">
                  <c:v>62.5</c:v>
                </c:pt>
                <c:pt idx="626">
                  <c:v>62.6</c:v>
                </c:pt>
                <c:pt idx="627">
                  <c:v>62.7</c:v>
                </c:pt>
                <c:pt idx="628">
                  <c:v>62.8</c:v>
                </c:pt>
                <c:pt idx="629">
                  <c:v>62.900000000000013</c:v>
                </c:pt>
                <c:pt idx="630">
                  <c:v>63</c:v>
                </c:pt>
                <c:pt idx="631">
                  <c:v>63.1</c:v>
                </c:pt>
                <c:pt idx="632">
                  <c:v>63.2</c:v>
                </c:pt>
                <c:pt idx="633">
                  <c:v>63.3</c:v>
                </c:pt>
                <c:pt idx="634">
                  <c:v>63.400000000000013</c:v>
                </c:pt>
                <c:pt idx="635">
                  <c:v>63.5</c:v>
                </c:pt>
                <c:pt idx="636">
                  <c:v>63.6</c:v>
                </c:pt>
                <c:pt idx="637">
                  <c:v>63.7</c:v>
                </c:pt>
                <c:pt idx="638">
                  <c:v>63.8</c:v>
                </c:pt>
                <c:pt idx="639">
                  <c:v>63.900000000000013</c:v>
                </c:pt>
                <c:pt idx="640">
                  <c:v>64</c:v>
                </c:pt>
                <c:pt idx="641">
                  <c:v>64.100000000000009</c:v>
                </c:pt>
                <c:pt idx="642">
                  <c:v>64.2</c:v>
                </c:pt>
                <c:pt idx="643">
                  <c:v>64.3</c:v>
                </c:pt>
                <c:pt idx="644">
                  <c:v>64.400000000000006</c:v>
                </c:pt>
                <c:pt idx="645">
                  <c:v>64.5</c:v>
                </c:pt>
                <c:pt idx="646">
                  <c:v>64.600000000000009</c:v>
                </c:pt>
                <c:pt idx="647">
                  <c:v>64.7</c:v>
                </c:pt>
                <c:pt idx="648">
                  <c:v>64.8</c:v>
                </c:pt>
                <c:pt idx="649">
                  <c:v>64.900000000000006</c:v>
                </c:pt>
                <c:pt idx="650">
                  <c:v>65</c:v>
                </c:pt>
                <c:pt idx="651">
                  <c:v>65.100000000000009</c:v>
                </c:pt>
                <c:pt idx="652">
                  <c:v>65.2</c:v>
                </c:pt>
                <c:pt idx="653">
                  <c:v>65.3</c:v>
                </c:pt>
                <c:pt idx="654">
                  <c:v>65.400000000000006</c:v>
                </c:pt>
                <c:pt idx="655">
                  <c:v>65.5</c:v>
                </c:pt>
                <c:pt idx="656">
                  <c:v>65.600000000000009</c:v>
                </c:pt>
                <c:pt idx="657">
                  <c:v>65.7</c:v>
                </c:pt>
                <c:pt idx="658">
                  <c:v>65.8</c:v>
                </c:pt>
                <c:pt idx="659">
                  <c:v>65.900000000000006</c:v>
                </c:pt>
                <c:pt idx="660">
                  <c:v>66</c:v>
                </c:pt>
                <c:pt idx="661">
                  <c:v>66.100000000000009</c:v>
                </c:pt>
                <c:pt idx="662">
                  <c:v>66.2</c:v>
                </c:pt>
                <c:pt idx="663">
                  <c:v>66.3</c:v>
                </c:pt>
                <c:pt idx="664">
                  <c:v>66.400000000000006</c:v>
                </c:pt>
                <c:pt idx="665">
                  <c:v>66.5</c:v>
                </c:pt>
                <c:pt idx="666">
                  <c:v>66.600000000000009</c:v>
                </c:pt>
                <c:pt idx="667">
                  <c:v>66.7</c:v>
                </c:pt>
                <c:pt idx="668">
                  <c:v>66.8</c:v>
                </c:pt>
                <c:pt idx="669">
                  <c:v>66.900000000000006</c:v>
                </c:pt>
                <c:pt idx="670">
                  <c:v>67</c:v>
                </c:pt>
                <c:pt idx="671">
                  <c:v>67.100000000000009</c:v>
                </c:pt>
                <c:pt idx="672">
                  <c:v>67.2</c:v>
                </c:pt>
                <c:pt idx="673">
                  <c:v>67.3</c:v>
                </c:pt>
                <c:pt idx="674">
                  <c:v>67.400000000000006</c:v>
                </c:pt>
                <c:pt idx="675">
                  <c:v>67.5</c:v>
                </c:pt>
                <c:pt idx="676">
                  <c:v>67.600000000000009</c:v>
                </c:pt>
                <c:pt idx="677">
                  <c:v>67.7</c:v>
                </c:pt>
                <c:pt idx="678">
                  <c:v>67.8</c:v>
                </c:pt>
                <c:pt idx="679">
                  <c:v>67.900000000000006</c:v>
                </c:pt>
                <c:pt idx="680">
                  <c:v>68</c:v>
                </c:pt>
                <c:pt idx="681">
                  <c:v>68.100000000000009</c:v>
                </c:pt>
                <c:pt idx="682">
                  <c:v>68.2</c:v>
                </c:pt>
                <c:pt idx="683">
                  <c:v>68.3</c:v>
                </c:pt>
                <c:pt idx="684">
                  <c:v>68.400000000000006</c:v>
                </c:pt>
                <c:pt idx="685">
                  <c:v>68.5</c:v>
                </c:pt>
                <c:pt idx="686">
                  <c:v>68.600000000000009</c:v>
                </c:pt>
                <c:pt idx="687">
                  <c:v>68.7</c:v>
                </c:pt>
                <c:pt idx="688">
                  <c:v>68.8</c:v>
                </c:pt>
                <c:pt idx="689">
                  <c:v>68.900000000000006</c:v>
                </c:pt>
                <c:pt idx="690">
                  <c:v>69</c:v>
                </c:pt>
                <c:pt idx="691">
                  <c:v>69.100000000000009</c:v>
                </c:pt>
                <c:pt idx="692">
                  <c:v>69.2</c:v>
                </c:pt>
                <c:pt idx="693">
                  <c:v>69.3</c:v>
                </c:pt>
                <c:pt idx="694">
                  <c:v>69.400000000000006</c:v>
                </c:pt>
                <c:pt idx="695">
                  <c:v>69.5</c:v>
                </c:pt>
                <c:pt idx="696">
                  <c:v>69.600000000000009</c:v>
                </c:pt>
                <c:pt idx="697">
                  <c:v>69.7</c:v>
                </c:pt>
                <c:pt idx="698">
                  <c:v>69.8</c:v>
                </c:pt>
                <c:pt idx="699">
                  <c:v>69.900000000000006</c:v>
                </c:pt>
                <c:pt idx="700">
                  <c:v>70</c:v>
                </c:pt>
                <c:pt idx="701">
                  <c:v>70.100000000000009</c:v>
                </c:pt>
                <c:pt idx="702">
                  <c:v>70.2</c:v>
                </c:pt>
                <c:pt idx="703">
                  <c:v>70.3</c:v>
                </c:pt>
                <c:pt idx="704">
                  <c:v>70.400000000000006</c:v>
                </c:pt>
                <c:pt idx="705">
                  <c:v>70.5</c:v>
                </c:pt>
                <c:pt idx="706">
                  <c:v>70.600000000000009</c:v>
                </c:pt>
                <c:pt idx="707">
                  <c:v>70.7</c:v>
                </c:pt>
                <c:pt idx="708">
                  <c:v>70.8</c:v>
                </c:pt>
                <c:pt idx="709">
                  <c:v>70.900000000000006</c:v>
                </c:pt>
                <c:pt idx="710">
                  <c:v>71</c:v>
                </c:pt>
                <c:pt idx="711">
                  <c:v>71.100000000000009</c:v>
                </c:pt>
                <c:pt idx="712">
                  <c:v>71.2</c:v>
                </c:pt>
                <c:pt idx="713">
                  <c:v>71.3</c:v>
                </c:pt>
                <c:pt idx="714">
                  <c:v>71.400000000000006</c:v>
                </c:pt>
                <c:pt idx="715">
                  <c:v>71.5</c:v>
                </c:pt>
                <c:pt idx="716">
                  <c:v>71.600000000000009</c:v>
                </c:pt>
                <c:pt idx="717">
                  <c:v>71.7</c:v>
                </c:pt>
                <c:pt idx="718">
                  <c:v>71.8</c:v>
                </c:pt>
                <c:pt idx="719">
                  <c:v>71.900000000000006</c:v>
                </c:pt>
                <c:pt idx="720">
                  <c:v>72</c:v>
                </c:pt>
                <c:pt idx="721">
                  <c:v>72.100000000000009</c:v>
                </c:pt>
                <c:pt idx="722">
                  <c:v>72.2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72.600000000000009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</c:v>
                </c:pt>
                <c:pt idx="731">
                  <c:v>73.100000000000009</c:v>
                </c:pt>
                <c:pt idx="732">
                  <c:v>73.2</c:v>
                </c:pt>
                <c:pt idx="733">
                  <c:v>73.3</c:v>
                </c:pt>
                <c:pt idx="734">
                  <c:v>73.400000000000006</c:v>
                </c:pt>
                <c:pt idx="735">
                  <c:v>73.5</c:v>
                </c:pt>
                <c:pt idx="736">
                  <c:v>73.600000000000009</c:v>
                </c:pt>
                <c:pt idx="737">
                  <c:v>73.7</c:v>
                </c:pt>
                <c:pt idx="738">
                  <c:v>73.8</c:v>
                </c:pt>
                <c:pt idx="739">
                  <c:v>73.900000000000006</c:v>
                </c:pt>
                <c:pt idx="740">
                  <c:v>74</c:v>
                </c:pt>
                <c:pt idx="741">
                  <c:v>74.100000000000009</c:v>
                </c:pt>
                <c:pt idx="742">
                  <c:v>74.2</c:v>
                </c:pt>
                <c:pt idx="743">
                  <c:v>74.3</c:v>
                </c:pt>
                <c:pt idx="744">
                  <c:v>74.400000000000006</c:v>
                </c:pt>
                <c:pt idx="745">
                  <c:v>74.5</c:v>
                </c:pt>
                <c:pt idx="746">
                  <c:v>74.600000000000009</c:v>
                </c:pt>
                <c:pt idx="747">
                  <c:v>74.7</c:v>
                </c:pt>
                <c:pt idx="748">
                  <c:v>74.8</c:v>
                </c:pt>
                <c:pt idx="749">
                  <c:v>74.900000000000006</c:v>
                </c:pt>
                <c:pt idx="750">
                  <c:v>75</c:v>
                </c:pt>
                <c:pt idx="751">
                  <c:v>75.100000000000009</c:v>
                </c:pt>
                <c:pt idx="752">
                  <c:v>75.2</c:v>
                </c:pt>
                <c:pt idx="753">
                  <c:v>75.3</c:v>
                </c:pt>
                <c:pt idx="754">
                  <c:v>75.400000000000006</c:v>
                </c:pt>
                <c:pt idx="755">
                  <c:v>75.5</c:v>
                </c:pt>
                <c:pt idx="756">
                  <c:v>75.600000000000009</c:v>
                </c:pt>
                <c:pt idx="757">
                  <c:v>75.7</c:v>
                </c:pt>
                <c:pt idx="758">
                  <c:v>75.8</c:v>
                </c:pt>
                <c:pt idx="759">
                  <c:v>75.900000000000006</c:v>
                </c:pt>
                <c:pt idx="760">
                  <c:v>76</c:v>
                </c:pt>
                <c:pt idx="761">
                  <c:v>76.100000000000009</c:v>
                </c:pt>
                <c:pt idx="762">
                  <c:v>76.2</c:v>
                </c:pt>
                <c:pt idx="763">
                  <c:v>76.3</c:v>
                </c:pt>
                <c:pt idx="764">
                  <c:v>76.400000000000006</c:v>
                </c:pt>
                <c:pt idx="765">
                  <c:v>76.5</c:v>
                </c:pt>
                <c:pt idx="766">
                  <c:v>76.600000000000009</c:v>
                </c:pt>
                <c:pt idx="767">
                  <c:v>76.7</c:v>
                </c:pt>
                <c:pt idx="768">
                  <c:v>76.800000000000011</c:v>
                </c:pt>
                <c:pt idx="769">
                  <c:v>76.900000000000006</c:v>
                </c:pt>
                <c:pt idx="770">
                  <c:v>77</c:v>
                </c:pt>
                <c:pt idx="771">
                  <c:v>77.100000000000009</c:v>
                </c:pt>
                <c:pt idx="772">
                  <c:v>77.2</c:v>
                </c:pt>
                <c:pt idx="773">
                  <c:v>77.300000000000011</c:v>
                </c:pt>
                <c:pt idx="774">
                  <c:v>77.400000000000006</c:v>
                </c:pt>
                <c:pt idx="775">
                  <c:v>77.5</c:v>
                </c:pt>
                <c:pt idx="776">
                  <c:v>77.600000000000009</c:v>
                </c:pt>
                <c:pt idx="777">
                  <c:v>77.7</c:v>
                </c:pt>
                <c:pt idx="778">
                  <c:v>77.800000000000011</c:v>
                </c:pt>
                <c:pt idx="779">
                  <c:v>77.900000000000006</c:v>
                </c:pt>
                <c:pt idx="780">
                  <c:v>78</c:v>
                </c:pt>
                <c:pt idx="781">
                  <c:v>78.100000000000009</c:v>
                </c:pt>
                <c:pt idx="782">
                  <c:v>78.2</c:v>
                </c:pt>
                <c:pt idx="783">
                  <c:v>78.300000000000011</c:v>
                </c:pt>
                <c:pt idx="784">
                  <c:v>78.400000000000006</c:v>
                </c:pt>
                <c:pt idx="785">
                  <c:v>78.5</c:v>
                </c:pt>
                <c:pt idx="786">
                  <c:v>78.600000000000009</c:v>
                </c:pt>
                <c:pt idx="787">
                  <c:v>78.7</c:v>
                </c:pt>
                <c:pt idx="788">
                  <c:v>78.800000000000011</c:v>
                </c:pt>
                <c:pt idx="789">
                  <c:v>78.900000000000006</c:v>
                </c:pt>
                <c:pt idx="790">
                  <c:v>79</c:v>
                </c:pt>
                <c:pt idx="791">
                  <c:v>79.100000000000009</c:v>
                </c:pt>
                <c:pt idx="792">
                  <c:v>79.2</c:v>
                </c:pt>
                <c:pt idx="793">
                  <c:v>79.300000000000011</c:v>
                </c:pt>
                <c:pt idx="794">
                  <c:v>79.400000000000006</c:v>
                </c:pt>
                <c:pt idx="795">
                  <c:v>79.5</c:v>
                </c:pt>
                <c:pt idx="796">
                  <c:v>79.600000000000009</c:v>
                </c:pt>
                <c:pt idx="797">
                  <c:v>79.7</c:v>
                </c:pt>
                <c:pt idx="798">
                  <c:v>79.800000000000011</c:v>
                </c:pt>
                <c:pt idx="799">
                  <c:v>79.900000000000006</c:v>
                </c:pt>
                <c:pt idx="800">
                  <c:v>80</c:v>
                </c:pt>
                <c:pt idx="801">
                  <c:v>80.100000000000009</c:v>
                </c:pt>
                <c:pt idx="802">
                  <c:v>80.2</c:v>
                </c:pt>
                <c:pt idx="803">
                  <c:v>80.300000000000011</c:v>
                </c:pt>
                <c:pt idx="804">
                  <c:v>80.400000000000006</c:v>
                </c:pt>
                <c:pt idx="805">
                  <c:v>80.5</c:v>
                </c:pt>
                <c:pt idx="806">
                  <c:v>80.600000000000009</c:v>
                </c:pt>
                <c:pt idx="807">
                  <c:v>80.7</c:v>
                </c:pt>
                <c:pt idx="808">
                  <c:v>80.800000000000011</c:v>
                </c:pt>
                <c:pt idx="809">
                  <c:v>80.900000000000006</c:v>
                </c:pt>
                <c:pt idx="810">
                  <c:v>81</c:v>
                </c:pt>
                <c:pt idx="811">
                  <c:v>81.100000000000009</c:v>
                </c:pt>
                <c:pt idx="812">
                  <c:v>81.2</c:v>
                </c:pt>
                <c:pt idx="813">
                  <c:v>81.300000000000011</c:v>
                </c:pt>
                <c:pt idx="814">
                  <c:v>81.400000000000006</c:v>
                </c:pt>
                <c:pt idx="815">
                  <c:v>81.5</c:v>
                </c:pt>
                <c:pt idx="816">
                  <c:v>81.600000000000009</c:v>
                </c:pt>
                <c:pt idx="817">
                  <c:v>81.7</c:v>
                </c:pt>
                <c:pt idx="818">
                  <c:v>81.800000000000011</c:v>
                </c:pt>
                <c:pt idx="819">
                  <c:v>81.900000000000006</c:v>
                </c:pt>
                <c:pt idx="820">
                  <c:v>82</c:v>
                </c:pt>
                <c:pt idx="821">
                  <c:v>82.100000000000009</c:v>
                </c:pt>
                <c:pt idx="822">
                  <c:v>82.2</c:v>
                </c:pt>
                <c:pt idx="823">
                  <c:v>82.300000000000011</c:v>
                </c:pt>
                <c:pt idx="824">
                  <c:v>82.4</c:v>
                </c:pt>
                <c:pt idx="825">
                  <c:v>82.5</c:v>
                </c:pt>
                <c:pt idx="826">
                  <c:v>82.600000000000009</c:v>
                </c:pt>
                <c:pt idx="827">
                  <c:v>82.7</c:v>
                </c:pt>
                <c:pt idx="828">
                  <c:v>82.800000000000011</c:v>
                </c:pt>
                <c:pt idx="829">
                  <c:v>82.9</c:v>
                </c:pt>
                <c:pt idx="830">
                  <c:v>83</c:v>
                </c:pt>
                <c:pt idx="831">
                  <c:v>83.100000000000009</c:v>
                </c:pt>
                <c:pt idx="832">
                  <c:v>83.2</c:v>
                </c:pt>
                <c:pt idx="833">
                  <c:v>83.300000000000011</c:v>
                </c:pt>
                <c:pt idx="834">
                  <c:v>83.4</c:v>
                </c:pt>
                <c:pt idx="835">
                  <c:v>83.5</c:v>
                </c:pt>
                <c:pt idx="836">
                  <c:v>83.600000000000009</c:v>
                </c:pt>
                <c:pt idx="837">
                  <c:v>83.7</c:v>
                </c:pt>
                <c:pt idx="838">
                  <c:v>83.800000000000011</c:v>
                </c:pt>
                <c:pt idx="839">
                  <c:v>83.9</c:v>
                </c:pt>
                <c:pt idx="840">
                  <c:v>84</c:v>
                </c:pt>
                <c:pt idx="841">
                  <c:v>84.100000000000009</c:v>
                </c:pt>
                <c:pt idx="842">
                  <c:v>84.2</c:v>
                </c:pt>
                <c:pt idx="843">
                  <c:v>84.300000000000011</c:v>
                </c:pt>
                <c:pt idx="844">
                  <c:v>84.4</c:v>
                </c:pt>
                <c:pt idx="845">
                  <c:v>84.5</c:v>
                </c:pt>
                <c:pt idx="846">
                  <c:v>84.600000000000009</c:v>
                </c:pt>
                <c:pt idx="847">
                  <c:v>84.7</c:v>
                </c:pt>
                <c:pt idx="848">
                  <c:v>84.800000000000011</c:v>
                </c:pt>
                <c:pt idx="849">
                  <c:v>84.9</c:v>
                </c:pt>
                <c:pt idx="850">
                  <c:v>85</c:v>
                </c:pt>
                <c:pt idx="851">
                  <c:v>85.100000000000009</c:v>
                </c:pt>
                <c:pt idx="852">
                  <c:v>85.2</c:v>
                </c:pt>
                <c:pt idx="853">
                  <c:v>85.300000000000011</c:v>
                </c:pt>
                <c:pt idx="854">
                  <c:v>85.4</c:v>
                </c:pt>
                <c:pt idx="855">
                  <c:v>85.5</c:v>
                </c:pt>
                <c:pt idx="856">
                  <c:v>85.600000000000009</c:v>
                </c:pt>
                <c:pt idx="857">
                  <c:v>85.7</c:v>
                </c:pt>
                <c:pt idx="858">
                  <c:v>85.800000000000011</c:v>
                </c:pt>
                <c:pt idx="859">
                  <c:v>85.9</c:v>
                </c:pt>
                <c:pt idx="860">
                  <c:v>86</c:v>
                </c:pt>
                <c:pt idx="861">
                  <c:v>86.100000000000009</c:v>
                </c:pt>
                <c:pt idx="862">
                  <c:v>86.2</c:v>
                </c:pt>
                <c:pt idx="863">
                  <c:v>86.300000000000011</c:v>
                </c:pt>
                <c:pt idx="864">
                  <c:v>86.4</c:v>
                </c:pt>
                <c:pt idx="865">
                  <c:v>86.5</c:v>
                </c:pt>
                <c:pt idx="866">
                  <c:v>86.600000000000009</c:v>
                </c:pt>
                <c:pt idx="867">
                  <c:v>86.7</c:v>
                </c:pt>
                <c:pt idx="868">
                  <c:v>86.800000000000011</c:v>
                </c:pt>
                <c:pt idx="869">
                  <c:v>86.9</c:v>
                </c:pt>
                <c:pt idx="870">
                  <c:v>87</c:v>
                </c:pt>
                <c:pt idx="871">
                  <c:v>87.100000000000009</c:v>
                </c:pt>
                <c:pt idx="872">
                  <c:v>87.2</c:v>
                </c:pt>
                <c:pt idx="873">
                  <c:v>87.300000000000011</c:v>
                </c:pt>
                <c:pt idx="874">
                  <c:v>87.4</c:v>
                </c:pt>
                <c:pt idx="875">
                  <c:v>87.5</c:v>
                </c:pt>
                <c:pt idx="876">
                  <c:v>87.600000000000009</c:v>
                </c:pt>
                <c:pt idx="877">
                  <c:v>87.7</c:v>
                </c:pt>
                <c:pt idx="878">
                  <c:v>87.800000000000011</c:v>
                </c:pt>
                <c:pt idx="879">
                  <c:v>87.9</c:v>
                </c:pt>
                <c:pt idx="880">
                  <c:v>88</c:v>
                </c:pt>
                <c:pt idx="881">
                  <c:v>88.100000000000009</c:v>
                </c:pt>
                <c:pt idx="882">
                  <c:v>88.2</c:v>
                </c:pt>
                <c:pt idx="883">
                  <c:v>88.300000000000011</c:v>
                </c:pt>
                <c:pt idx="884">
                  <c:v>88.4</c:v>
                </c:pt>
                <c:pt idx="885">
                  <c:v>88.5</c:v>
                </c:pt>
                <c:pt idx="886">
                  <c:v>88.600000000000009</c:v>
                </c:pt>
                <c:pt idx="887">
                  <c:v>88.7</c:v>
                </c:pt>
                <c:pt idx="888">
                  <c:v>88.800000000000011</c:v>
                </c:pt>
                <c:pt idx="889">
                  <c:v>88.9</c:v>
                </c:pt>
                <c:pt idx="890">
                  <c:v>89</c:v>
                </c:pt>
                <c:pt idx="891">
                  <c:v>89.100000000000009</c:v>
                </c:pt>
                <c:pt idx="892">
                  <c:v>89.2</c:v>
                </c:pt>
                <c:pt idx="893">
                  <c:v>89.300000000000011</c:v>
                </c:pt>
                <c:pt idx="894">
                  <c:v>89.4</c:v>
                </c:pt>
                <c:pt idx="895">
                  <c:v>89.5</c:v>
                </c:pt>
                <c:pt idx="896">
                  <c:v>89.600000000000009</c:v>
                </c:pt>
                <c:pt idx="897">
                  <c:v>89.7</c:v>
                </c:pt>
                <c:pt idx="898">
                  <c:v>89.800000000000011</c:v>
                </c:pt>
                <c:pt idx="899">
                  <c:v>89.9</c:v>
                </c:pt>
                <c:pt idx="900">
                  <c:v>90</c:v>
                </c:pt>
                <c:pt idx="901">
                  <c:v>90.100000000000009</c:v>
                </c:pt>
                <c:pt idx="902">
                  <c:v>90.2</c:v>
                </c:pt>
                <c:pt idx="903">
                  <c:v>90.300000000000011</c:v>
                </c:pt>
                <c:pt idx="904">
                  <c:v>90.4</c:v>
                </c:pt>
                <c:pt idx="905">
                  <c:v>90.5</c:v>
                </c:pt>
                <c:pt idx="906">
                  <c:v>90.600000000000009</c:v>
                </c:pt>
                <c:pt idx="907">
                  <c:v>90.7</c:v>
                </c:pt>
                <c:pt idx="908">
                  <c:v>90.800000000000011</c:v>
                </c:pt>
                <c:pt idx="909">
                  <c:v>90.9</c:v>
                </c:pt>
                <c:pt idx="910">
                  <c:v>91</c:v>
                </c:pt>
                <c:pt idx="911">
                  <c:v>91.100000000000009</c:v>
                </c:pt>
                <c:pt idx="912">
                  <c:v>91.2</c:v>
                </c:pt>
                <c:pt idx="913">
                  <c:v>91.300000000000011</c:v>
                </c:pt>
                <c:pt idx="914">
                  <c:v>91.4</c:v>
                </c:pt>
                <c:pt idx="915">
                  <c:v>91.5</c:v>
                </c:pt>
                <c:pt idx="916">
                  <c:v>91.600000000000009</c:v>
                </c:pt>
                <c:pt idx="917">
                  <c:v>91.7</c:v>
                </c:pt>
                <c:pt idx="918">
                  <c:v>91.800000000000011</c:v>
                </c:pt>
                <c:pt idx="919">
                  <c:v>91.9</c:v>
                </c:pt>
                <c:pt idx="920">
                  <c:v>92</c:v>
                </c:pt>
                <c:pt idx="921">
                  <c:v>92.100000000000009</c:v>
                </c:pt>
                <c:pt idx="922">
                  <c:v>92.2</c:v>
                </c:pt>
                <c:pt idx="923">
                  <c:v>92.300000000000011</c:v>
                </c:pt>
                <c:pt idx="924">
                  <c:v>92.4</c:v>
                </c:pt>
                <c:pt idx="925">
                  <c:v>92.5</c:v>
                </c:pt>
                <c:pt idx="926">
                  <c:v>92.600000000000009</c:v>
                </c:pt>
                <c:pt idx="927">
                  <c:v>92.7</c:v>
                </c:pt>
                <c:pt idx="928">
                  <c:v>92.800000000000011</c:v>
                </c:pt>
                <c:pt idx="929">
                  <c:v>92.9</c:v>
                </c:pt>
                <c:pt idx="930">
                  <c:v>93</c:v>
                </c:pt>
                <c:pt idx="931">
                  <c:v>93.100000000000009</c:v>
                </c:pt>
                <c:pt idx="932">
                  <c:v>93.2</c:v>
                </c:pt>
                <c:pt idx="933">
                  <c:v>93.300000000000011</c:v>
                </c:pt>
                <c:pt idx="934">
                  <c:v>93.4</c:v>
                </c:pt>
                <c:pt idx="935">
                  <c:v>93.5</c:v>
                </c:pt>
                <c:pt idx="936">
                  <c:v>93.600000000000009</c:v>
                </c:pt>
                <c:pt idx="937">
                  <c:v>93.7</c:v>
                </c:pt>
                <c:pt idx="938">
                  <c:v>93.800000000000011</c:v>
                </c:pt>
                <c:pt idx="939">
                  <c:v>93.9</c:v>
                </c:pt>
                <c:pt idx="940">
                  <c:v>94</c:v>
                </c:pt>
                <c:pt idx="941">
                  <c:v>94.100000000000009</c:v>
                </c:pt>
                <c:pt idx="942">
                  <c:v>94.2</c:v>
                </c:pt>
                <c:pt idx="943">
                  <c:v>94.300000000000011</c:v>
                </c:pt>
                <c:pt idx="944">
                  <c:v>94.4</c:v>
                </c:pt>
                <c:pt idx="945">
                  <c:v>94.5</c:v>
                </c:pt>
                <c:pt idx="946">
                  <c:v>94.600000000000009</c:v>
                </c:pt>
                <c:pt idx="947">
                  <c:v>94.7</c:v>
                </c:pt>
                <c:pt idx="948">
                  <c:v>94.800000000000011</c:v>
                </c:pt>
                <c:pt idx="949">
                  <c:v>94.9</c:v>
                </c:pt>
                <c:pt idx="950">
                  <c:v>95</c:v>
                </c:pt>
                <c:pt idx="951">
                  <c:v>95.100000000000009</c:v>
                </c:pt>
                <c:pt idx="952">
                  <c:v>95.2</c:v>
                </c:pt>
                <c:pt idx="953">
                  <c:v>95.300000000000011</c:v>
                </c:pt>
                <c:pt idx="954">
                  <c:v>95.4</c:v>
                </c:pt>
                <c:pt idx="955">
                  <c:v>95.5</c:v>
                </c:pt>
                <c:pt idx="956">
                  <c:v>95.600000000000009</c:v>
                </c:pt>
                <c:pt idx="957">
                  <c:v>95.7</c:v>
                </c:pt>
                <c:pt idx="958">
                  <c:v>95.800000000000011</c:v>
                </c:pt>
                <c:pt idx="959">
                  <c:v>95.9</c:v>
                </c:pt>
                <c:pt idx="960">
                  <c:v>96</c:v>
                </c:pt>
                <c:pt idx="961">
                  <c:v>96.100000000000009</c:v>
                </c:pt>
                <c:pt idx="962">
                  <c:v>96.2</c:v>
                </c:pt>
                <c:pt idx="963">
                  <c:v>96.300000000000011</c:v>
                </c:pt>
                <c:pt idx="964">
                  <c:v>96.4</c:v>
                </c:pt>
                <c:pt idx="965">
                  <c:v>96.5</c:v>
                </c:pt>
                <c:pt idx="966">
                  <c:v>96.600000000000009</c:v>
                </c:pt>
                <c:pt idx="967">
                  <c:v>96.7</c:v>
                </c:pt>
                <c:pt idx="968">
                  <c:v>96.800000000000011</c:v>
                </c:pt>
                <c:pt idx="969">
                  <c:v>96.9</c:v>
                </c:pt>
                <c:pt idx="970">
                  <c:v>97</c:v>
                </c:pt>
                <c:pt idx="971">
                  <c:v>97.100000000000009</c:v>
                </c:pt>
                <c:pt idx="972">
                  <c:v>97.2</c:v>
                </c:pt>
                <c:pt idx="973">
                  <c:v>97.300000000000011</c:v>
                </c:pt>
                <c:pt idx="974">
                  <c:v>97.4</c:v>
                </c:pt>
                <c:pt idx="975">
                  <c:v>97.5</c:v>
                </c:pt>
                <c:pt idx="976">
                  <c:v>97.600000000000009</c:v>
                </c:pt>
                <c:pt idx="977">
                  <c:v>97.7</c:v>
                </c:pt>
                <c:pt idx="978">
                  <c:v>97.800000000000011</c:v>
                </c:pt>
                <c:pt idx="979">
                  <c:v>97.9</c:v>
                </c:pt>
                <c:pt idx="980">
                  <c:v>98</c:v>
                </c:pt>
                <c:pt idx="981">
                  <c:v>98.100000000000009</c:v>
                </c:pt>
                <c:pt idx="982">
                  <c:v>98.2</c:v>
                </c:pt>
                <c:pt idx="983">
                  <c:v>98.300000000000011</c:v>
                </c:pt>
                <c:pt idx="984">
                  <c:v>98.4</c:v>
                </c:pt>
                <c:pt idx="985">
                  <c:v>98.5</c:v>
                </c:pt>
                <c:pt idx="986">
                  <c:v>98.600000000000009</c:v>
                </c:pt>
                <c:pt idx="987">
                  <c:v>98.7</c:v>
                </c:pt>
                <c:pt idx="988">
                  <c:v>98.800000000000011</c:v>
                </c:pt>
                <c:pt idx="989">
                  <c:v>98.9</c:v>
                </c:pt>
                <c:pt idx="990">
                  <c:v>99</c:v>
                </c:pt>
                <c:pt idx="991">
                  <c:v>99.100000000000009</c:v>
                </c:pt>
                <c:pt idx="992">
                  <c:v>99.2</c:v>
                </c:pt>
                <c:pt idx="993">
                  <c:v>99.300000000000011</c:v>
                </c:pt>
                <c:pt idx="994">
                  <c:v>99.4</c:v>
                </c:pt>
                <c:pt idx="995">
                  <c:v>99.5</c:v>
                </c:pt>
                <c:pt idx="996">
                  <c:v>99.600000000000009</c:v>
                </c:pt>
                <c:pt idx="997">
                  <c:v>99.7</c:v>
                </c:pt>
                <c:pt idx="998">
                  <c:v>99.800000000000011</c:v>
                </c:pt>
                <c:pt idx="999">
                  <c:v>99.9</c:v>
                </c:pt>
              </c:numCache>
            </c:numRef>
          </c:xVal>
          <c:yVal>
            <c:numRef>
              <c:f>s_space!$C$2:$C$1001</c:f>
              <c:numCache>
                <c:formatCode>General</c:formatCode>
                <c:ptCount val="1000"/>
                <c:pt idx="0">
                  <c:v>-5.2782708124149664</c:v>
                </c:pt>
                <c:pt idx="1">
                  <c:v>-5.3389441528501322</c:v>
                </c:pt>
                <c:pt idx="2">
                  <c:v>-5.410451993828163</c:v>
                </c:pt>
                <c:pt idx="3">
                  <c:v>-5.4927943353490587</c:v>
                </c:pt>
                <c:pt idx="4">
                  <c:v>-5.5859711774128193</c:v>
                </c:pt>
                <c:pt idx="5">
                  <c:v>-5.6899825200194449</c:v>
                </c:pt>
                <c:pt idx="6">
                  <c:v>-5.8048283631689346</c:v>
                </c:pt>
                <c:pt idx="7">
                  <c:v>-5.9305087068612909</c:v>
                </c:pt>
                <c:pt idx="8">
                  <c:v>-6.0670235510965114</c:v>
                </c:pt>
                <c:pt idx="9">
                  <c:v>-6.2143728958745976</c:v>
                </c:pt>
                <c:pt idx="10">
                  <c:v>-6.3725567411955479</c:v>
                </c:pt>
                <c:pt idx="11">
                  <c:v>-6.5415750870593641</c:v>
                </c:pt>
                <c:pt idx="12">
                  <c:v>-6.7214279334660443</c:v>
                </c:pt>
                <c:pt idx="13">
                  <c:v>-6.9121152804155903</c:v>
                </c:pt>
                <c:pt idx="14">
                  <c:v>-7.1136371279080013</c:v>
                </c:pt>
                <c:pt idx="15">
                  <c:v>-7.3259934759432763</c:v>
                </c:pt>
                <c:pt idx="16">
                  <c:v>-7.5491843245214172</c:v>
                </c:pt>
                <c:pt idx="17">
                  <c:v>-7.783209673642423</c:v>
                </c:pt>
                <c:pt idx="18">
                  <c:v>-8.0280695233062929</c:v>
                </c:pt>
                <c:pt idx="19">
                  <c:v>-8.2837638735130295</c:v>
                </c:pt>
                <c:pt idx="20">
                  <c:v>-8.5502927242626292</c:v>
                </c:pt>
                <c:pt idx="21">
                  <c:v>-8.8276560755550957</c:v>
                </c:pt>
                <c:pt idx="22">
                  <c:v>-9.1158539273904271</c:v>
                </c:pt>
                <c:pt idx="23">
                  <c:v>-9.4148862797686235</c:v>
                </c:pt>
                <c:pt idx="24">
                  <c:v>-9.7247531326896848</c:v>
                </c:pt>
                <c:pt idx="25">
                  <c:v>-10.045454486153609</c:v>
                </c:pt>
                <c:pt idx="26">
                  <c:v>-10.3769903401604</c:v>
                </c:pt>
                <c:pt idx="27">
                  <c:v>-10.719360694710049</c:v>
                </c:pt>
                <c:pt idx="28">
                  <c:v>-11.072565549802579</c:v>
                </c:pt>
                <c:pt idx="29">
                  <c:v>-11.43660490543796</c:v>
                </c:pt>
                <c:pt idx="30">
                  <c:v>-11.811478761616209</c:v>
                </c:pt>
                <c:pt idx="31">
                  <c:v>-12.197187118337331</c:v>
                </c:pt>
                <c:pt idx="32">
                  <c:v>-12.59372997560131</c:v>
                </c:pt>
                <c:pt idx="33">
                  <c:v>-13.00110733340815</c:v>
                </c:pt>
                <c:pt idx="34">
                  <c:v>-13.41931919175787</c:v>
                </c:pt>
                <c:pt idx="35">
                  <c:v>-13.84836555065044</c:v>
                </c:pt>
                <c:pt idx="36">
                  <c:v>-14.288246410085881</c:v>
                </c:pt>
                <c:pt idx="37">
                  <c:v>-14.73896177006419</c:v>
                </c:pt>
                <c:pt idx="38">
                  <c:v>-15.20051163058536</c:v>
                </c:pt>
                <c:pt idx="39">
                  <c:v>-15.672895991649391</c:v>
                </c:pt>
                <c:pt idx="40">
                  <c:v>-16.156114853256291</c:v>
                </c:pt>
                <c:pt idx="41">
                  <c:v>-16.650168215406062</c:v>
                </c:pt>
                <c:pt idx="42">
                  <c:v>-17.155056078098688</c:v>
                </c:pt>
                <c:pt idx="43">
                  <c:v>-17.670778441334189</c:v>
                </c:pt>
                <c:pt idx="44">
                  <c:v>-18.197335305112549</c:v>
                </c:pt>
                <c:pt idx="45">
                  <c:v>-18.734726669433769</c:v>
                </c:pt>
                <c:pt idx="46">
                  <c:v>-19.282952534297859</c:v>
                </c:pt>
                <c:pt idx="47">
                  <c:v>-19.84201289970482</c:v>
                </c:pt>
                <c:pt idx="48">
                  <c:v>-20.411907765654639</c:v>
                </c:pt>
                <c:pt idx="49">
                  <c:v>-20.99263713214733</c:v>
                </c:pt>
                <c:pt idx="50">
                  <c:v>-21.58420099918288</c:v>
                </c:pt>
                <c:pt idx="51">
                  <c:v>-22.186599366761289</c:v>
                </c:pt>
                <c:pt idx="52">
                  <c:v>-22.799832234882569</c:v>
                </c:pt>
                <c:pt idx="53">
                  <c:v>-23.423899603546719</c:v>
                </c:pt>
                <c:pt idx="54">
                  <c:v>-24.058801472753728</c:v>
                </c:pt>
                <c:pt idx="55">
                  <c:v>-24.704537842503601</c:v>
                </c:pt>
                <c:pt idx="56">
                  <c:v>-25.361108712796341</c:v>
                </c:pt>
                <c:pt idx="57">
                  <c:v>-26.028514083631951</c:v>
                </c:pt>
                <c:pt idx="58">
                  <c:v>-26.70675395501042</c:v>
                </c:pt>
                <c:pt idx="59">
                  <c:v>-27.39582832693176</c:v>
                </c:pt>
                <c:pt idx="60">
                  <c:v>-28.095737199395959</c:v>
                </c:pt>
                <c:pt idx="61">
                  <c:v>-28.806480572403029</c:v>
                </c:pt>
                <c:pt idx="62">
                  <c:v>-29.528058445952961</c:v>
                </c:pt>
                <c:pt idx="63">
                  <c:v>-30.26047082004575</c:v>
                </c:pt>
                <c:pt idx="64">
                  <c:v>-31.003717694681409</c:v>
                </c:pt>
                <c:pt idx="65">
                  <c:v>-31.757799069859939</c:v>
                </c:pt>
                <c:pt idx="66">
                  <c:v>-32.522714945581328</c:v>
                </c:pt>
                <c:pt idx="67">
                  <c:v>-33.298465321845583</c:v>
                </c:pt>
                <c:pt idx="68">
                  <c:v>-34.085050198652709</c:v>
                </c:pt>
                <c:pt idx="69">
                  <c:v>-34.882469576002691</c:v>
                </c:pt>
                <c:pt idx="70">
                  <c:v>-35.690723453895536</c:v>
                </c:pt>
                <c:pt idx="71">
                  <c:v>-36.509811832331259</c:v>
                </c:pt>
                <c:pt idx="72">
                  <c:v>-37.339734711309838</c:v>
                </c:pt>
                <c:pt idx="73">
                  <c:v>-38.180492090831287</c:v>
                </c:pt>
                <c:pt idx="74">
                  <c:v>-39.032083970895592</c:v>
                </c:pt>
                <c:pt idx="75">
                  <c:v>-39.894510351502767</c:v>
                </c:pt>
                <c:pt idx="76">
                  <c:v>-40.767771232652812</c:v>
                </c:pt>
                <c:pt idx="77">
                  <c:v>-41.651866614345707</c:v>
                </c:pt>
                <c:pt idx="78">
                  <c:v>-42.546796496581493</c:v>
                </c:pt>
                <c:pt idx="79">
                  <c:v>-43.452560879360121</c:v>
                </c:pt>
                <c:pt idx="80">
                  <c:v>-44.369159762681619</c:v>
                </c:pt>
                <c:pt idx="81">
                  <c:v>-45.29659314654598</c:v>
                </c:pt>
                <c:pt idx="82">
                  <c:v>-46.234861030953233</c:v>
                </c:pt>
                <c:pt idx="83">
                  <c:v>-47.183963415903321</c:v>
                </c:pt>
                <c:pt idx="84">
                  <c:v>-48.143900301396279</c:v>
                </c:pt>
                <c:pt idx="85">
                  <c:v>-49.1146716874321</c:v>
                </c:pt>
                <c:pt idx="86">
                  <c:v>-50.096277574010777</c:v>
                </c:pt>
                <c:pt idx="87">
                  <c:v>-51.088717961132353</c:v>
                </c:pt>
                <c:pt idx="88">
                  <c:v>-52.091992848796771</c:v>
                </c:pt>
                <c:pt idx="89">
                  <c:v>-53.106102237004052</c:v>
                </c:pt>
                <c:pt idx="90">
                  <c:v>-54.131046125754203</c:v>
                </c:pt>
                <c:pt idx="91">
                  <c:v>-55.16682451504721</c:v>
                </c:pt>
                <c:pt idx="92">
                  <c:v>-56.213437404883102</c:v>
                </c:pt>
                <c:pt idx="93">
                  <c:v>-57.27088479526185</c:v>
                </c:pt>
                <c:pt idx="94">
                  <c:v>-58.339166686183461</c:v>
                </c:pt>
                <c:pt idx="95">
                  <c:v>-59.418283077647928</c:v>
                </c:pt>
                <c:pt idx="96">
                  <c:v>-60.508233969655294</c:v>
                </c:pt>
                <c:pt idx="97">
                  <c:v>-61.609019362205487</c:v>
                </c:pt>
                <c:pt idx="98">
                  <c:v>-62.720639255298558</c:v>
                </c:pt>
                <c:pt idx="99">
                  <c:v>-63.843093648934477</c:v>
                </c:pt>
                <c:pt idx="100">
                  <c:v>-64.976382543113289</c:v>
                </c:pt>
                <c:pt idx="101">
                  <c:v>-66.120505937834963</c:v>
                </c:pt>
                <c:pt idx="102">
                  <c:v>-67.275463833099494</c:v>
                </c:pt>
                <c:pt idx="103">
                  <c:v>-68.44125622890688</c:v>
                </c:pt>
                <c:pt idx="104">
                  <c:v>-69.617883125257151</c:v>
                </c:pt>
                <c:pt idx="105">
                  <c:v>-70.80534452215025</c:v>
                </c:pt>
                <c:pt idx="106">
                  <c:v>-72.003640419586276</c:v>
                </c:pt>
                <c:pt idx="107">
                  <c:v>-73.212770817565115</c:v>
                </c:pt>
                <c:pt idx="108">
                  <c:v>-74.432735716086853</c:v>
                </c:pt>
                <c:pt idx="109">
                  <c:v>-75.663535115151433</c:v>
                </c:pt>
                <c:pt idx="110">
                  <c:v>-76.905169014758854</c:v>
                </c:pt>
                <c:pt idx="111">
                  <c:v>-78.157637414909203</c:v>
                </c:pt>
                <c:pt idx="112">
                  <c:v>-79.420940315602365</c:v>
                </c:pt>
                <c:pt idx="113">
                  <c:v>-80.695077716838398</c:v>
                </c:pt>
                <c:pt idx="114">
                  <c:v>-81.980049618617329</c:v>
                </c:pt>
                <c:pt idx="115">
                  <c:v>-83.275856020939102</c:v>
                </c:pt>
                <c:pt idx="116">
                  <c:v>-84.582496923803745</c:v>
                </c:pt>
                <c:pt idx="117">
                  <c:v>-85.899972327211259</c:v>
                </c:pt>
                <c:pt idx="118">
                  <c:v>-87.228282231161614</c:v>
                </c:pt>
                <c:pt idx="119">
                  <c:v>-88.56742663565484</c:v>
                </c:pt>
                <c:pt idx="120">
                  <c:v>-89.917405540690936</c:v>
                </c:pt>
                <c:pt idx="121">
                  <c:v>-91.278218946269931</c:v>
                </c:pt>
                <c:pt idx="122">
                  <c:v>-92.649866852391767</c:v>
                </c:pt>
                <c:pt idx="123">
                  <c:v>-94.032349259056446</c:v>
                </c:pt>
                <c:pt idx="124">
                  <c:v>-95.425666166264023</c:v>
                </c:pt>
                <c:pt idx="125">
                  <c:v>-96.829817574014442</c:v>
                </c:pt>
                <c:pt idx="126">
                  <c:v>-98.244803482307731</c:v>
                </c:pt>
                <c:pt idx="127">
                  <c:v>-99.67062389114389</c:v>
                </c:pt>
                <c:pt idx="128">
                  <c:v>-101.10727880052291</c:v>
                </c:pt>
                <c:pt idx="129">
                  <c:v>-102.55476821044481</c:v>
                </c:pt>
                <c:pt idx="130">
                  <c:v>-104.0130921209095</c:v>
                </c:pt>
                <c:pt idx="131">
                  <c:v>-105.4822505319172</c:v>
                </c:pt>
                <c:pt idx="132">
                  <c:v>-106.9622434434676</c:v>
                </c:pt>
                <c:pt idx="133">
                  <c:v>-108.45307085556099</c:v>
                </c:pt>
                <c:pt idx="134">
                  <c:v>-109.9547327681972</c:v>
                </c:pt>
                <c:pt idx="135">
                  <c:v>-111.4672291813762</c:v>
                </c:pt>
                <c:pt idx="136">
                  <c:v>-112.9905600950982</c:v>
                </c:pt>
                <c:pt idx="137">
                  <c:v>-114.52472550936299</c:v>
                </c:pt>
                <c:pt idx="138">
                  <c:v>-116.0697254241707</c:v>
                </c:pt>
                <c:pt idx="139">
                  <c:v>-117.6255598395212</c:v>
                </c:pt>
                <c:pt idx="140">
                  <c:v>-119.1922287554146</c:v>
                </c:pt>
                <c:pt idx="141">
                  <c:v>-120.7697321718509</c:v>
                </c:pt>
                <c:pt idx="142">
                  <c:v>-122.35807008883</c:v>
                </c:pt>
                <c:pt idx="143">
                  <c:v>-123.957242506352</c:v>
                </c:pt>
                <c:pt idx="144">
                  <c:v>-125.5672494244169</c:v>
                </c:pt>
                <c:pt idx="145">
                  <c:v>-127.1880908430246</c:v>
                </c:pt>
                <c:pt idx="146">
                  <c:v>-128.81976676217519</c:v>
                </c:pt>
                <c:pt idx="147">
                  <c:v>-130.46227718186859</c:v>
                </c:pt>
                <c:pt idx="148">
                  <c:v>-132.11562210210499</c:v>
                </c:pt>
                <c:pt idx="149">
                  <c:v>-133.77980152288421</c:v>
                </c:pt>
                <c:pt idx="150">
                  <c:v>-135.45481544420619</c:v>
                </c:pt>
                <c:pt idx="151">
                  <c:v>-137.14066386607121</c:v>
                </c:pt>
                <c:pt idx="152">
                  <c:v>-138.8373467884789</c:v>
                </c:pt>
                <c:pt idx="153">
                  <c:v>-140.5448642114296</c:v>
                </c:pt>
                <c:pt idx="154">
                  <c:v>-142.26321613492311</c:v>
                </c:pt>
                <c:pt idx="155">
                  <c:v>-143.99240255895941</c:v>
                </c:pt>
                <c:pt idx="156">
                  <c:v>-145.7324234835387</c:v>
                </c:pt>
                <c:pt idx="157">
                  <c:v>-147.48327890866079</c:v>
                </c:pt>
                <c:pt idx="158">
                  <c:v>-149.2449688343257</c:v>
                </c:pt>
                <c:pt idx="159">
                  <c:v>-151.0174932605336</c:v>
                </c:pt>
                <c:pt idx="160">
                  <c:v>-152.80085218728431</c:v>
                </c:pt>
                <c:pt idx="161">
                  <c:v>-154.59504561457791</c:v>
                </c:pt>
                <c:pt idx="162">
                  <c:v>-156.4000735424143</c:v>
                </c:pt>
                <c:pt idx="163">
                  <c:v>-158.21593597079359</c:v>
                </c:pt>
                <c:pt idx="164">
                  <c:v>-160.04263289971581</c:v>
                </c:pt>
                <c:pt idx="165">
                  <c:v>-161.88016432918079</c:v>
                </c:pt>
                <c:pt idx="166">
                  <c:v>-163.72853025918869</c:v>
                </c:pt>
                <c:pt idx="167">
                  <c:v>-165.5877306897394</c:v>
                </c:pt>
                <c:pt idx="168">
                  <c:v>-167.45776562083299</c:v>
                </c:pt>
                <c:pt idx="169">
                  <c:v>-169.33863505246961</c:v>
                </c:pt>
                <c:pt idx="170">
                  <c:v>-171.23033898464891</c:v>
                </c:pt>
                <c:pt idx="171">
                  <c:v>-173.13287741737111</c:v>
                </c:pt>
                <c:pt idx="172">
                  <c:v>-175.04625035063609</c:v>
                </c:pt>
                <c:pt idx="173">
                  <c:v>-176.97045778444411</c:v>
                </c:pt>
                <c:pt idx="174">
                  <c:v>-178.90549971879491</c:v>
                </c:pt>
                <c:pt idx="175">
                  <c:v>-180.85137615368859</c:v>
                </c:pt>
                <c:pt idx="176">
                  <c:v>-182.80808708912511</c:v>
                </c:pt>
                <c:pt idx="177">
                  <c:v>-184.7756325251045</c:v>
                </c:pt>
                <c:pt idx="178">
                  <c:v>-186.75401246162679</c:v>
                </c:pt>
                <c:pt idx="179">
                  <c:v>-188.743226898692</c:v>
                </c:pt>
                <c:pt idx="180">
                  <c:v>-190.74327583629989</c:v>
                </c:pt>
                <c:pt idx="181">
                  <c:v>-192.75415927445081</c:v>
                </c:pt>
                <c:pt idx="182">
                  <c:v>-194.7758772131445</c:v>
                </c:pt>
                <c:pt idx="183">
                  <c:v>-196.80842965238111</c:v>
                </c:pt>
                <c:pt idx="184">
                  <c:v>-198.85181659216059</c:v>
                </c:pt>
                <c:pt idx="185">
                  <c:v>-200.90603803248291</c:v>
                </c:pt>
                <c:pt idx="186">
                  <c:v>-202.9710939733481</c:v>
                </c:pt>
                <c:pt idx="187">
                  <c:v>-205.0469844147562</c:v>
                </c:pt>
                <c:pt idx="188">
                  <c:v>-207.1337093567071</c:v>
                </c:pt>
                <c:pt idx="189">
                  <c:v>-209.2312687992009</c:v>
                </c:pt>
                <c:pt idx="190">
                  <c:v>-211.33966274223749</c:v>
                </c:pt>
                <c:pt idx="191">
                  <c:v>-213.45889118581709</c:v>
                </c:pt>
                <c:pt idx="192">
                  <c:v>-215.58895412993951</c:v>
                </c:pt>
                <c:pt idx="193">
                  <c:v>-217.72985157460471</c:v>
                </c:pt>
                <c:pt idx="194">
                  <c:v>-219.88158351981281</c:v>
                </c:pt>
                <c:pt idx="195">
                  <c:v>-222.04414996556369</c:v>
                </c:pt>
                <c:pt idx="196">
                  <c:v>-224.21755091185759</c:v>
                </c:pt>
                <c:pt idx="197">
                  <c:v>-226.40178635869441</c:v>
                </c:pt>
                <c:pt idx="198">
                  <c:v>-228.5968563060739</c:v>
                </c:pt>
                <c:pt idx="199">
                  <c:v>-230.80276075399641</c:v>
                </c:pt>
                <c:pt idx="200">
                  <c:v>-233.01949970246159</c:v>
                </c:pt>
                <c:pt idx="201">
                  <c:v>-235.24707315146981</c:v>
                </c:pt>
                <c:pt idx="202">
                  <c:v>-237.48548110102089</c:v>
                </c:pt>
                <c:pt idx="203">
                  <c:v>-239.73472355111471</c:v>
                </c:pt>
                <c:pt idx="204">
                  <c:v>-241.99480050175151</c:v>
                </c:pt>
                <c:pt idx="205">
                  <c:v>-244.2657119529311</c:v>
                </c:pt>
                <c:pt idx="206">
                  <c:v>-246.54745790465361</c:v>
                </c:pt>
                <c:pt idx="207">
                  <c:v>-248.840038356919</c:v>
                </c:pt>
                <c:pt idx="208">
                  <c:v>-251.14345330972719</c:v>
                </c:pt>
                <c:pt idx="209">
                  <c:v>-253.45770276307829</c:v>
                </c:pt>
                <c:pt idx="210">
                  <c:v>-255.7827867169722</c:v>
                </c:pt>
                <c:pt idx="211">
                  <c:v>-258.11870517140898</c:v>
                </c:pt>
                <c:pt idx="212">
                  <c:v>-260.46545812638868</c:v>
                </c:pt>
                <c:pt idx="213">
                  <c:v>-262.82304558191129</c:v>
                </c:pt>
                <c:pt idx="214">
                  <c:v>-265.19146753797668</c:v>
                </c:pt>
                <c:pt idx="215">
                  <c:v>-267.57072399458491</c:v>
                </c:pt>
                <c:pt idx="216">
                  <c:v>-269.9608149517361</c:v>
                </c:pt>
                <c:pt idx="217">
                  <c:v>-272.36174040943013</c:v>
                </c:pt>
                <c:pt idx="218">
                  <c:v>-274.77350036766688</c:v>
                </c:pt>
                <c:pt idx="219">
                  <c:v>-277.19609482644671</c:v>
                </c:pt>
                <c:pt idx="220">
                  <c:v>-279.62952378576932</c:v>
                </c:pt>
                <c:pt idx="221">
                  <c:v>-282.07378724563478</c:v>
                </c:pt>
                <c:pt idx="222">
                  <c:v>-284.52888520604313</c:v>
                </c:pt>
                <c:pt idx="223">
                  <c:v>-286.99481766699432</c:v>
                </c:pt>
                <c:pt idx="224">
                  <c:v>-289.47158462848842</c:v>
                </c:pt>
                <c:pt idx="225">
                  <c:v>-291.95918609052518</c:v>
                </c:pt>
                <c:pt idx="226">
                  <c:v>-294.45762205310513</c:v>
                </c:pt>
                <c:pt idx="227">
                  <c:v>-296.96689251622769</c:v>
                </c:pt>
                <c:pt idx="228">
                  <c:v>-299.48699747989332</c:v>
                </c:pt>
                <c:pt idx="229">
                  <c:v>-302.01793694410162</c:v>
                </c:pt>
                <c:pt idx="230">
                  <c:v>-304.55971090885282</c:v>
                </c:pt>
                <c:pt idx="231">
                  <c:v>-307.11231937414698</c:v>
                </c:pt>
                <c:pt idx="232">
                  <c:v>-309.67576233998398</c:v>
                </c:pt>
                <c:pt idx="233">
                  <c:v>-312.25003980636382</c:v>
                </c:pt>
                <c:pt idx="234">
                  <c:v>-314.83515177328661</c:v>
                </c:pt>
                <c:pt idx="235">
                  <c:v>-317.43109824075208</c:v>
                </c:pt>
                <c:pt idx="236">
                  <c:v>-320.03787920876061</c:v>
                </c:pt>
                <c:pt idx="237">
                  <c:v>-322.65549467731188</c:v>
                </c:pt>
                <c:pt idx="238">
                  <c:v>-325.28394464640598</c:v>
                </c:pt>
                <c:pt idx="239">
                  <c:v>-327.9232291160431</c:v>
                </c:pt>
                <c:pt idx="240">
                  <c:v>-330.57334808622289</c:v>
                </c:pt>
                <c:pt idx="241">
                  <c:v>-333.23430155694581</c:v>
                </c:pt>
                <c:pt idx="242">
                  <c:v>-335.90608952821128</c:v>
                </c:pt>
                <c:pt idx="243">
                  <c:v>-338.58871200001983</c:v>
                </c:pt>
                <c:pt idx="244">
                  <c:v>-341.28216897237132</c:v>
                </c:pt>
                <c:pt idx="245">
                  <c:v>-343.98646044526538</c:v>
                </c:pt>
                <c:pt idx="246">
                  <c:v>-346.70158641870262</c:v>
                </c:pt>
                <c:pt idx="247">
                  <c:v>-349.42754689268253</c:v>
                </c:pt>
                <c:pt idx="248">
                  <c:v>-352.16434186720528</c:v>
                </c:pt>
                <c:pt idx="249">
                  <c:v>-354.91197134227099</c:v>
                </c:pt>
                <c:pt idx="250">
                  <c:v>-357.67043531787948</c:v>
                </c:pt>
                <c:pt idx="251">
                  <c:v>-360.43973379403099</c:v>
                </c:pt>
                <c:pt idx="252">
                  <c:v>-363.21986677072528</c:v>
                </c:pt>
                <c:pt idx="253">
                  <c:v>-366.01083424796241</c:v>
                </c:pt>
                <c:pt idx="254">
                  <c:v>-368.81263622574238</c:v>
                </c:pt>
                <c:pt idx="255">
                  <c:v>-371.62527270406531</c:v>
                </c:pt>
                <c:pt idx="256">
                  <c:v>-374.44874368293102</c:v>
                </c:pt>
                <c:pt idx="257">
                  <c:v>-377.28304916233969</c:v>
                </c:pt>
                <c:pt idx="258">
                  <c:v>-380.12818914229098</c:v>
                </c:pt>
                <c:pt idx="259">
                  <c:v>-382.98416362278539</c:v>
                </c:pt>
                <c:pt idx="260">
                  <c:v>-385.85097260382258</c:v>
                </c:pt>
                <c:pt idx="261">
                  <c:v>-388.72861608540268</c:v>
                </c:pt>
                <c:pt idx="262">
                  <c:v>-391.61709406752573</c:v>
                </c:pt>
                <c:pt idx="263">
                  <c:v>-394.51640655019139</c:v>
                </c:pt>
                <c:pt idx="264">
                  <c:v>-397.42655353340012</c:v>
                </c:pt>
                <c:pt idx="265">
                  <c:v>-400.34753501715159</c:v>
                </c:pt>
                <c:pt idx="266">
                  <c:v>-403.27935100144589</c:v>
                </c:pt>
                <c:pt idx="267">
                  <c:v>-406.22200148628332</c:v>
                </c:pt>
                <c:pt idx="268">
                  <c:v>-409.17548647166331</c:v>
                </c:pt>
                <c:pt idx="269">
                  <c:v>-412.13980595758642</c:v>
                </c:pt>
                <c:pt idx="270">
                  <c:v>-415.11495994405209</c:v>
                </c:pt>
                <c:pt idx="271">
                  <c:v>-418.10094843106089</c:v>
                </c:pt>
                <c:pt idx="272">
                  <c:v>-421.09777141861258</c:v>
                </c:pt>
                <c:pt idx="273">
                  <c:v>-424.10542890670689</c:v>
                </c:pt>
                <c:pt idx="274">
                  <c:v>-427.12392089534433</c:v>
                </c:pt>
                <c:pt idx="275">
                  <c:v>-430.15324738452438</c:v>
                </c:pt>
                <c:pt idx="276">
                  <c:v>-433.1934083742475</c:v>
                </c:pt>
                <c:pt idx="277">
                  <c:v>-436.24440386451352</c:v>
                </c:pt>
                <c:pt idx="278">
                  <c:v>-439.30623385532209</c:v>
                </c:pt>
                <c:pt idx="279">
                  <c:v>-442.37889834667379</c:v>
                </c:pt>
                <c:pt idx="280">
                  <c:v>-445.46239733856822</c:v>
                </c:pt>
                <c:pt idx="281">
                  <c:v>-448.55673083100572</c:v>
                </c:pt>
                <c:pt idx="282">
                  <c:v>-451.66189882398589</c:v>
                </c:pt>
                <c:pt idx="283">
                  <c:v>-454.77790131750902</c:v>
                </c:pt>
                <c:pt idx="284">
                  <c:v>-457.90473831157499</c:v>
                </c:pt>
                <c:pt idx="285">
                  <c:v>-461.04240980618368</c:v>
                </c:pt>
                <c:pt idx="286">
                  <c:v>-464.19091580133539</c:v>
                </c:pt>
                <c:pt idx="287">
                  <c:v>-467.35025629703011</c:v>
                </c:pt>
                <c:pt idx="288">
                  <c:v>-470.52043129326739</c:v>
                </c:pt>
                <c:pt idx="289">
                  <c:v>-473.70144079004768</c:v>
                </c:pt>
                <c:pt idx="290">
                  <c:v>-476.89328478737087</c:v>
                </c:pt>
                <c:pt idx="291">
                  <c:v>-480.09596328523691</c:v>
                </c:pt>
                <c:pt idx="292">
                  <c:v>-483.30947628364578</c:v>
                </c:pt>
                <c:pt idx="293">
                  <c:v>-486.53382378259749</c:v>
                </c:pt>
                <c:pt idx="294">
                  <c:v>-489.76900578209222</c:v>
                </c:pt>
                <c:pt idx="295">
                  <c:v>-493.01502228212962</c:v>
                </c:pt>
                <c:pt idx="296">
                  <c:v>-496.27187328270998</c:v>
                </c:pt>
                <c:pt idx="297">
                  <c:v>-499.53955878383317</c:v>
                </c:pt>
                <c:pt idx="298">
                  <c:v>-502.81807878549921</c:v>
                </c:pt>
                <c:pt idx="299">
                  <c:v>-506.10743328770809</c:v>
                </c:pt>
                <c:pt idx="300">
                  <c:v>-509.40762229045993</c:v>
                </c:pt>
                <c:pt idx="301">
                  <c:v>-512.7186457937546</c:v>
                </c:pt>
                <c:pt idx="302">
                  <c:v>-516.04050379759224</c:v>
                </c:pt>
                <c:pt idx="303">
                  <c:v>-519.37319630197248</c:v>
                </c:pt>
                <c:pt idx="304">
                  <c:v>-522.7167233068958</c:v>
                </c:pt>
                <c:pt idx="305">
                  <c:v>-526.07108481236185</c:v>
                </c:pt>
                <c:pt idx="306">
                  <c:v>-529.43628081837096</c:v>
                </c:pt>
                <c:pt idx="307">
                  <c:v>-532.8123113249228</c:v>
                </c:pt>
                <c:pt idx="308">
                  <c:v>-536.19917633201749</c:v>
                </c:pt>
                <c:pt idx="309">
                  <c:v>-539.59687583965501</c:v>
                </c:pt>
                <c:pt idx="310">
                  <c:v>-543.00540984783549</c:v>
                </c:pt>
                <c:pt idx="311">
                  <c:v>-546.42477835655882</c:v>
                </c:pt>
                <c:pt idx="312">
                  <c:v>-549.85498136582498</c:v>
                </c:pt>
                <c:pt idx="313">
                  <c:v>-553.29601887563399</c:v>
                </c:pt>
                <c:pt idx="314">
                  <c:v>-556.74789088598595</c:v>
                </c:pt>
                <c:pt idx="315">
                  <c:v>-560.21059739688064</c:v>
                </c:pt>
                <c:pt idx="316">
                  <c:v>-563.68413840831829</c:v>
                </c:pt>
                <c:pt idx="317">
                  <c:v>-567.16851392029889</c:v>
                </c:pt>
                <c:pt idx="318">
                  <c:v>-570.66372393282222</c:v>
                </c:pt>
                <c:pt idx="319">
                  <c:v>-574.16976844588851</c:v>
                </c:pt>
                <c:pt idx="320">
                  <c:v>-577.68664745949752</c:v>
                </c:pt>
                <c:pt idx="321">
                  <c:v>-581.2143609736496</c:v>
                </c:pt>
                <c:pt idx="322">
                  <c:v>-584.7529089883443</c:v>
                </c:pt>
                <c:pt idx="323">
                  <c:v>-588.30229150358207</c:v>
                </c:pt>
                <c:pt idx="324">
                  <c:v>-591.86250851936256</c:v>
                </c:pt>
                <c:pt idx="325">
                  <c:v>-595.43356003568601</c:v>
                </c:pt>
                <c:pt idx="326">
                  <c:v>-599.01544605255231</c:v>
                </c:pt>
                <c:pt idx="327">
                  <c:v>-602.60816656996155</c:v>
                </c:pt>
                <c:pt idx="328">
                  <c:v>-606.21172158791376</c:v>
                </c:pt>
                <c:pt idx="329">
                  <c:v>-609.82611110640823</c:v>
                </c:pt>
                <c:pt idx="330">
                  <c:v>-613.45133512544612</c:v>
                </c:pt>
                <c:pt idx="331">
                  <c:v>-617.08739364502685</c:v>
                </c:pt>
                <c:pt idx="332">
                  <c:v>-620.73428666515042</c:v>
                </c:pt>
                <c:pt idx="333">
                  <c:v>-624.39201418581672</c:v>
                </c:pt>
                <c:pt idx="334">
                  <c:v>-628.06057620702575</c:v>
                </c:pt>
                <c:pt idx="335">
                  <c:v>-631.73997272877784</c:v>
                </c:pt>
                <c:pt idx="336">
                  <c:v>-635.43020375107278</c:v>
                </c:pt>
                <c:pt idx="337">
                  <c:v>-639.13126927391068</c:v>
                </c:pt>
                <c:pt idx="338">
                  <c:v>-642.84316929729141</c:v>
                </c:pt>
                <c:pt idx="339">
                  <c:v>-646.56590382121465</c:v>
                </c:pt>
                <c:pt idx="340">
                  <c:v>-650.29947284568118</c:v>
                </c:pt>
                <c:pt idx="341">
                  <c:v>-654.04387637069055</c:v>
                </c:pt>
                <c:pt idx="342">
                  <c:v>-657.79911439624266</c:v>
                </c:pt>
                <c:pt idx="343">
                  <c:v>-661.56518692233772</c:v>
                </c:pt>
                <c:pt idx="344">
                  <c:v>-665.34209394897539</c:v>
                </c:pt>
                <c:pt idx="345">
                  <c:v>-669.12983547615625</c:v>
                </c:pt>
                <c:pt idx="346">
                  <c:v>-672.92841150387983</c:v>
                </c:pt>
                <c:pt idx="347">
                  <c:v>-676.73782203214625</c:v>
                </c:pt>
                <c:pt idx="348">
                  <c:v>-680.55806706095564</c:v>
                </c:pt>
                <c:pt idx="349">
                  <c:v>-684.38914659030775</c:v>
                </c:pt>
                <c:pt idx="350">
                  <c:v>-688.2310606202027</c:v>
                </c:pt>
                <c:pt idx="351">
                  <c:v>-692.08380915064072</c:v>
                </c:pt>
                <c:pt idx="352">
                  <c:v>-695.94739218162158</c:v>
                </c:pt>
                <c:pt idx="353">
                  <c:v>-699.82180971314529</c:v>
                </c:pt>
                <c:pt idx="354">
                  <c:v>-703.70706174521149</c:v>
                </c:pt>
                <c:pt idx="355">
                  <c:v>-707.60314827782099</c:v>
                </c:pt>
                <c:pt idx="356">
                  <c:v>-711.51006931097334</c:v>
                </c:pt>
                <c:pt idx="357">
                  <c:v>-715.42782484466841</c:v>
                </c:pt>
                <c:pt idx="358">
                  <c:v>-719.35641487890655</c:v>
                </c:pt>
                <c:pt idx="359">
                  <c:v>-723.29583941368719</c:v>
                </c:pt>
                <c:pt idx="360">
                  <c:v>-727.24609844901079</c:v>
                </c:pt>
                <c:pt idx="361">
                  <c:v>-731.20719198487745</c:v>
                </c:pt>
                <c:pt idx="362">
                  <c:v>-735.17912002128696</c:v>
                </c:pt>
                <c:pt idx="363">
                  <c:v>-739.16188255823931</c:v>
                </c:pt>
                <c:pt idx="364">
                  <c:v>-743.15547959573416</c:v>
                </c:pt>
                <c:pt idx="365">
                  <c:v>-747.15991113377231</c:v>
                </c:pt>
                <c:pt idx="366">
                  <c:v>-751.1751771723533</c:v>
                </c:pt>
                <c:pt idx="367">
                  <c:v>-755.20127771147702</c:v>
                </c:pt>
                <c:pt idx="368">
                  <c:v>-759.23821275114369</c:v>
                </c:pt>
                <c:pt idx="369">
                  <c:v>-763.28598229135309</c:v>
                </c:pt>
                <c:pt idx="370">
                  <c:v>-767.34458633210545</c:v>
                </c:pt>
                <c:pt idx="371">
                  <c:v>-771.41402487340065</c:v>
                </c:pt>
                <c:pt idx="372">
                  <c:v>-775.4942979152388</c:v>
                </c:pt>
                <c:pt idx="373">
                  <c:v>-779.58540545761991</c:v>
                </c:pt>
                <c:pt idx="374">
                  <c:v>-783.68734750054341</c:v>
                </c:pt>
                <c:pt idx="375">
                  <c:v>-787.8001240440102</c:v>
                </c:pt>
                <c:pt idx="376">
                  <c:v>-791.92373508801984</c:v>
                </c:pt>
                <c:pt idx="377">
                  <c:v>-796.05818063257232</c:v>
                </c:pt>
                <c:pt idx="378">
                  <c:v>-800.20346067766752</c:v>
                </c:pt>
                <c:pt idx="379">
                  <c:v>-804.35957522330546</c:v>
                </c:pt>
                <c:pt idx="380">
                  <c:v>-808.52652426948657</c:v>
                </c:pt>
                <c:pt idx="381">
                  <c:v>-812.70430781621042</c:v>
                </c:pt>
                <c:pt idx="382">
                  <c:v>-816.89292586347722</c:v>
                </c:pt>
                <c:pt idx="383">
                  <c:v>-821.09237841128686</c:v>
                </c:pt>
                <c:pt idx="384">
                  <c:v>-825.30266545963934</c:v>
                </c:pt>
                <c:pt idx="385">
                  <c:v>-829.52378700853444</c:v>
                </c:pt>
                <c:pt idx="386">
                  <c:v>-833.75574305797272</c:v>
                </c:pt>
                <c:pt idx="387">
                  <c:v>-837.99853360795396</c:v>
                </c:pt>
                <c:pt idx="388">
                  <c:v>-842.25215865847781</c:v>
                </c:pt>
                <c:pt idx="389">
                  <c:v>-846.51661820954473</c:v>
                </c:pt>
                <c:pt idx="390">
                  <c:v>-850.79191226115415</c:v>
                </c:pt>
                <c:pt idx="391">
                  <c:v>-855.07804081330664</c:v>
                </c:pt>
                <c:pt idx="392">
                  <c:v>-859.3750038660022</c:v>
                </c:pt>
                <c:pt idx="393">
                  <c:v>-863.68280141924038</c:v>
                </c:pt>
                <c:pt idx="394">
                  <c:v>-868.00143347302162</c:v>
                </c:pt>
                <c:pt idx="395">
                  <c:v>-872.33090002734525</c:v>
                </c:pt>
                <c:pt idx="396">
                  <c:v>-876.67120108221218</c:v>
                </c:pt>
                <c:pt idx="397">
                  <c:v>-881.02233663762195</c:v>
                </c:pt>
                <c:pt idx="398">
                  <c:v>-885.38430669357467</c:v>
                </c:pt>
                <c:pt idx="399">
                  <c:v>-889.75711125007012</c:v>
                </c:pt>
                <c:pt idx="400">
                  <c:v>-894.14075030710819</c:v>
                </c:pt>
                <c:pt idx="401">
                  <c:v>-898.53522386468956</c:v>
                </c:pt>
                <c:pt idx="402">
                  <c:v>-902.94053192281342</c:v>
                </c:pt>
                <c:pt idx="403">
                  <c:v>-907.35667448148047</c:v>
                </c:pt>
                <c:pt idx="404">
                  <c:v>-911.78365154069036</c:v>
                </c:pt>
                <c:pt idx="405">
                  <c:v>-916.22146310044263</c:v>
                </c:pt>
                <c:pt idx="406">
                  <c:v>-920.67010916073821</c:v>
                </c:pt>
                <c:pt idx="407">
                  <c:v>-925.12958972157662</c:v>
                </c:pt>
                <c:pt idx="408">
                  <c:v>-929.59990478295788</c:v>
                </c:pt>
                <c:pt idx="409">
                  <c:v>-934.08105434488198</c:v>
                </c:pt>
                <c:pt idx="410">
                  <c:v>-938.5730384073488</c:v>
                </c:pt>
                <c:pt idx="411">
                  <c:v>-943.07585697035859</c:v>
                </c:pt>
                <c:pt idx="412">
                  <c:v>-947.58951003391132</c:v>
                </c:pt>
                <c:pt idx="413">
                  <c:v>-952.1139975980069</c:v>
                </c:pt>
                <c:pt idx="414">
                  <c:v>-956.64931966264555</c:v>
                </c:pt>
                <c:pt idx="415">
                  <c:v>-961.19547622782648</c:v>
                </c:pt>
                <c:pt idx="416">
                  <c:v>-965.75246729355069</c:v>
                </c:pt>
                <c:pt idx="417">
                  <c:v>-970.32029285981787</c:v>
                </c:pt>
                <c:pt idx="418">
                  <c:v>-974.89895292662777</c:v>
                </c:pt>
                <c:pt idx="419">
                  <c:v>-979.48844749398052</c:v>
                </c:pt>
                <c:pt idx="420">
                  <c:v>-984.08877656187587</c:v>
                </c:pt>
                <c:pt idx="421">
                  <c:v>-988.69994013031442</c:v>
                </c:pt>
                <c:pt idx="422">
                  <c:v>-993.32193819929569</c:v>
                </c:pt>
                <c:pt idx="423">
                  <c:v>-997.95477076882003</c:v>
                </c:pt>
                <c:pt idx="424">
                  <c:v>-1002.598437838887</c:v>
                </c:pt>
                <c:pt idx="425">
                  <c:v>-1007.252939409497</c:v>
                </c:pt>
                <c:pt idx="426">
                  <c:v>-1011.91827548065</c:v>
                </c:pt>
                <c:pt idx="427">
                  <c:v>-1016.594446052345</c:v>
                </c:pt>
                <c:pt idx="428">
                  <c:v>-1021.281451124584</c:v>
                </c:pt>
                <c:pt idx="429">
                  <c:v>-1025.979290697366</c:v>
                </c:pt>
                <c:pt idx="430">
                  <c:v>-1030.6879647706901</c:v>
                </c:pt>
                <c:pt idx="431">
                  <c:v>-1035.407473344557</c:v>
                </c:pt>
                <c:pt idx="432">
                  <c:v>-1040.1378164189671</c:v>
                </c:pt>
                <c:pt idx="433">
                  <c:v>-1044.8789939939199</c:v>
                </c:pt>
                <c:pt idx="434">
                  <c:v>-1049.631006069415</c:v>
                </c:pt>
                <c:pt idx="435">
                  <c:v>-1054.393852645454</c:v>
                </c:pt>
                <c:pt idx="436">
                  <c:v>-1059.1675337220349</c:v>
                </c:pt>
                <c:pt idx="437">
                  <c:v>-1063.9520492991601</c:v>
                </c:pt>
                <c:pt idx="438">
                  <c:v>-1068.7473993768269</c:v>
                </c:pt>
                <c:pt idx="439">
                  <c:v>-1073.5535839550371</c:v>
                </c:pt>
                <c:pt idx="440">
                  <c:v>-1078.3706030337901</c:v>
                </c:pt>
                <c:pt idx="441">
                  <c:v>-1083.198456613085</c:v>
                </c:pt>
                <c:pt idx="442">
                  <c:v>-1088.0371446929239</c:v>
                </c:pt>
                <c:pt idx="443">
                  <c:v>-1092.8866672733061</c:v>
                </c:pt>
                <c:pt idx="444">
                  <c:v>-1097.74702435423</c:v>
                </c:pt>
                <c:pt idx="445">
                  <c:v>-1102.618215935697</c:v>
                </c:pt>
                <c:pt idx="446">
                  <c:v>-1107.500242017707</c:v>
                </c:pt>
                <c:pt idx="447">
                  <c:v>-1112.3931026002599</c:v>
                </c:pt>
                <c:pt idx="448">
                  <c:v>-1117.2967976833561</c:v>
                </c:pt>
                <c:pt idx="449">
                  <c:v>-1122.2113272669951</c:v>
                </c:pt>
                <c:pt idx="450">
                  <c:v>-1127.1366913511761</c:v>
                </c:pt>
                <c:pt idx="451">
                  <c:v>-1132.072889935901</c:v>
                </c:pt>
                <c:pt idx="452">
                  <c:v>-1137.0199230211681</c:v>
                </c:pt>
                <c:pt idx="453">
                  <c:v>-1141.977790606978</c:v>
                </c:pt>
                <c:pt idx="454">
                  <c:v>-1146.946492693331</c:v>
                </c:pt>
                <c:pt idx="455">
                  <c:v>-1151.9260292802271</c:v>
                </c:pt>
                <c:pt idx="456">
                  <c:v>-1156.916400367666</c:v>
                </c:pt>
                <c:pt idx="457">
                  <c:v>-1161.917605955648</c:v>
                </c:pt>
                <c:pt idx="458">
                  <c:v>-1166.9296460441719</c:v>
                </c:pt>
                <c:pt idx="459">
                  <c:v>-1171.9525206332389</c:v>
                </c:pt>
                <c:pt idx="460">
                  <c:v>-1176.986229722849</c:v>
                </c:pt>
                <c:pt idx="461">
                  <c:v>-1182.0307733130021</c:v>
                </c:pt>
                <c:pt idx="462">
                  <c:v>-1187.0861514036981</c:v>
                </c:pt>
                <c:pt idx="463">
                  <c:v>-1192.1523639949371</c:v>
                </c:pt>
                <c:pt idx="464">
                  <c:v>-1197.229411086719</c:v>
                </c:pt>
                <c:pt idx="465">
                  <c:v>-1202.317292679043</c:v>
                </c:pt>
                <c:pt idx="466">
                  <c:v>-1207.416008771911</c:v>
                </c:pt>
                <c:pt idx="467">
                  <c:v>-1212.525559365321</c:v>
                </c:pt>
                <c:pt idx="468">
                  <c:v>-1217.645944459274</c:v>
                </c:pt>
                <c:pt idx="469">
                  <c:v>-1222.7771640537701</c:v>
                </c:pt>
                <c:pt idx="470">
                  <c:v>-1227.919218148809</c:v>
                </c:pt>
                <c:pt idx="471">
                  <c:v>-1233.072106744391</c:v>
                </c:pt>
                <c:pt idx="472">
                  <c:v>-1238.235829840515</c:v>
                </c:pt>
                <c:pt idx="473">
                  <c:v>-1243.4103874371831</c:v>
                </c:pt>
                <c:pt idx="474">
                  <c:v>-1248.5957795343929</c:v>
                </c:pt>
                <c:pt idx="475">
                  <c:v>-1253.7920061321461</c:v>
                </c:pt>
                <c:pt idx="476">
                  <c:v>-1258.9990672304421</c:v>
                </c:pt>
                <c:pt idx="477">
                  <c:v>-1264.2169628292811</c:v>
                </c:pt>
                <c:pt idx="478">
                  <c:v>-1269.445692928663</c:v>
                </c:pt>
                <c:pt idx="479">
                  <c:v>-1274.685257528588</c:v>
                </c:pt>
                <c:pt idx="480">
                  <c:v>-1279.9356566290551</c:v>
                </c:pt>
                <c:pt idx="481">
                  <c:v>-1285.196890230065</c:v>
                </c:pt>
                <c:pt idx="482">
                  <c:v>-1290.468958331619</c:v>
                </c:pt>
                <c:pt idx="483">
                  <c:v>-1295.7518609337151</c:v>
                </c:pt>
                <c:pt idx="484">
                  <c:v>-1301.045598036354</c:v>
                </c:pt>
                <c:pt idx="485">
                  <c:v>-1306.350169639536</c:v>
                </c:pt>
                <c:pt idx="486">
                  <c:v>-1311.66557574326</c:v>
                </c:pt>
                <c:pt idx="487">
                  <c:v>-1316.9918163475279</c:v>
                </c:pt>
                <c:pt idx="488">
                  <c:v>-1322.328891452338</c:v>
                </c:pt>
                <c:pt idx="489">
                  <c:v>-1327.676801057692</c:v>
                </c:pt>
                <c:pt idx="490">
                  <c:v>-1333.035545163588</c:v>
                </c:pt>
                <c:pt idx="491">
                  <c:v>-1338.4051237700271</c:v>
                </c:pt>
                <c:pt idx="492">
                  <c:v>-1343.785536877009</c:v>
                </c:pt>
                <c:pt idx="493">
                  <c:v>-1349.1767844845331</c:v>
                </c:pt>
                <c:pt idx="494">
                  <c:v>-1354.5788665926009</c:v>
                </c:pt>
                <c:pt idx="495">
                  <c:v>-1359.9917832012111</c:v>
                </c:pt>
                <c:pt idx="496">
                  <c:v>-1365.415534310365</c:v>
                </c:pt>
                <c:pt idx="497">
                  <c:v>-1370.8501199200609</c:v>
                </c:pt>
                <c:pt idx="498">
                  <c:v>-1376.2955400302999</c:v>
                </c:pt>
                <c:pt idx="499">
                  <c:v>-1381.7517946410819</c:v>
                </c:pt>
                <c:pt idx="500">
                  <c:v>-1387.218883752407</c:v>
                </c:pt>
                <c:pt idx="501">
                  <c:v>-1392.696807364274</c:v>
                </c:pt>
                <c:pt idx="502">
                  <c:v>-1398.185565476685</c:v>
                </c:pt>
                <c:pt idx="503">
                  <c:v>-1403.685158089638</c:v>
                </c:pt>
                <c:pt idx="504">
                  <c:v>-1409.1955852031349</c:v>
                </c:pt>
                <c:pt idx="505">
                  <c:v>-1414.716846817174</c:v>
                </c:pt>
                <c:pt idx="506">
                  <c:v>-1420.2489429317559</c:v>
                </c:pt>
                <c:pt idx="507">
                  <c:v>-1425.79187354688</c:v>
                </c:pt>
                <c:pt idx="508">
                  <c:v>-1431.345638662548</c:v>
                </c:pt>
                <c:pt idx="509">
                  <c:v>-1436.9102382787589</c:v>
                </c:pt>
                <c:pt idx="510">
                  <c:v>-1442.485672395512</c:v>
                </c:pt>
                <c:pt idx="511">
                  <c:v>-1448.071941012809</c:v>
                </c:pt>
                <c:pt idx="512">
                  <c:v>-1453.669044130648</c:v>
                </c:pt>
                <c:pt idx="513">
                  <c:v>-1459.27698174903</c:v>
                </c:pt>
                <c:pt idx="514">
                  <c:v>-1464.8957538679549</c:v>
                </c:pt>
                <c:pt idx="515">
                  <c:v>-1470.5253604874219</c:v>
                </c:pt>
                <c:pt idx="516">
                  <c:v>-1476.165801607433</c:v>
                </c:pt>
                <c:pt idx="517">
                  <c:v>-1481.8170772279871</c:v>
                </c:pt>
                <c:pt idx="518">
                  <c:v>-1487.4791873490831</c:v>
                </c:pt>
                <c:pt idx="519">
                  <c:v>-1493.1521319707231</c:v>
                </c:pt>
                <c:pt idx="520">
                  <c:v>-1498.8359110929041</c:v>
                </c:pt>
                <c:pt idx="521">
                  <c:v>-1504.5305247156291</c:v>
                </c:pt>
                <c:pt idx="522">
                  <c:v>-1510.2359728388969</c:v>
                </c:pt>
                <c:pt idx="523">
                  <c:v>-1515.9522554627081</c:v>
                </c:pt>
                <c:pt idx="524">
                  <c:v>-1521.6793725870621</c:v>
                </c:pt>
                <c:pt idx="525">
                  <c:v>-1527.417324211958</c:v>
                </c:pt>
                <c:pt idx="526">
                  <c:v>-1533.166110337397</c:v>
                </c:pt>
                <c:pt idx="527">
                  <c:v>-1538.925730963379</c:v>
                </c:pt>
                <c:pt idx="528">
                  <c:v>-1544.6961860899039</c:v>
                </c:pt>
                <c:pt idx="529">
                  <c:v>-1550.477475716973</c:v>
                </c:pt>
                <c:pt idx="530">
                  <c:v>-1556.2695998445829</c:v>
                </c:pt>
                <c:pt idx="531">
                  <c:v>-1562.072558472737</c:v>
                </c:pt>
                <c:pt idx="532">
                  <c:v>-1567.886351601433</c:v>
                </c:pt>
                <c:pt idx="533">
                  <c:v>-1573.710979230673</c:v>
                </c:pt>
                <c:pt idx="534">
                  <c:v>-1579.546441360455</c:v>
                </c:pt>
                <c:pt idx="535">
                  <c:v>-1585.39273799078</c:v>
                </c:pt>
                <c:pt idx="536">
                  <c:v>-1591.249869121647</c:v>
                </c:pt>
                <c:pt idx="537">
                  <c:v>-1597.117834753059</c:v>
                </c:pt>
                <c:pt idx="538">
                  <c:v>-1602.9966348850121</c:v>
                </c:pt>
                <c:pt idx="539">
                  <c:v>-1608.8862695175089</c:v>
                </c:pt>
                <c:pt idx="540">
                  <c:v>-1614.7867386505479</c:v>
                </c:pt>
                <c:pt idx="541">
                  <c:v>-1620.69804228413</c:v>
                </c:pt>
                <c:pt idx="542">
                  <c:v>-1626.6201804182549</c:v>
                </c:pt>
                <c:pt idx="543">
                  <c:v>-1632.5531530529231</c:v>
                </c:pt>
                <c:pt idx="544">
                  <c:v>-1638.4969601881351</c:v>
                </c:pt>
                <c:pt idx="545">
                  <c:v>-1644.451601823888</c:v>
                </c:pt>
                <c:pt idx="546">
                  <c:v>-1650.417077960185</c:v>
                </c:pt>
                <c:pt idx="547">
                  <c:v>-1656.3933885970241</c:v>
                </c:pt>
                <c:pt idx="548">
                  <c:v>-1662.3805337344061</c:v>
                </c:pt>
                <c:pt idx="549">
                  <c:v>-1668.378513372332</c:v>
                </c:pt>
                <c:pt idx="550">
                  <c:v>-1674.387327510799</c:v>
                </c:pt>
                <c:pt idx="551">
                  <c:v>-1680.406976149811</c:v>
                </c:pt>
                <c:pt idx="552">
                  <c:v>-1686.4374592893639</c:v>
                </c:pt>
                <c:pt idx="553">
                  <c:v>-1692.478776929461</c:v>
                </c:pt>
                <c:pt idx="554">
                  <c:v>-1698.5309290701009</c:v>
                </c:pt>
                <c:pt idx="555">
                  <c:v>-1704.593915711283</c:v>
                </c:pt>
                <c:pt idx="556">
                  <c:v>-1710.6677368530079</c:v>
                </c:pt>
                <c:pt idx="557">
                  <c:v>-1716.7523924952759</c:v>
                </c:pt>
                <c:pt idx="558">
                  <c:v>-1722.847882638087</c:v>
                </c:pt>
                <c:pt idx="559">
                  <c:v>-1728.9542072814411</c:v>
                </c:pt>
                <c:pt idx="560">
                  <c:v>-1735.0713664253381</c:v>
                </c:pt>
                <c:pt idx="561">
                  <c:v>-1741.199360069777</c:v>
                </c:pt>
                <c:pt idx="562">
                  <c:v>-1747.3381882147601</c:v>
                </c:pt>
                <c:pt idx="563">
                  <c:v>-1753.4878508602851</c:v>
                </c:pt>
                <c:pt idx="564">
                  <c:v>-1759.648348006353</c:v>
                </c:pt>
                <c:pt idx="565">
                  <c:v>-1765.8196796529639</c:v>
                </c:pt>
                <c:pt idx="566">
                  <c:v>-1772.001845800118</c:v>
                </c:pt>
                <c:pt idx="567">
                  <c:v>-1778.1948464478151</c:v>
                </c:pt>
                <c:pt idx="568">
                  <c:v>-1784.398681596055</c:v>
                </c:pt>
                <c:pt idx="569">
                  <c:v>-1790.6133512448371</c:v>
                </c:pt>
                <c:pt idx="570">
                  <c:v>-1796.838855394162</c:v>
                </c:pt>
                <c:pt idx="571">
                  <c:v>-1803.07519404403</c:v>
                </c:pt>
                <c:pt idx="572">
                  <c:v>-1809.322367194442</c:v>
                </c:pt>
                <c:pt idx="573">
                  <c:v>-1815.5803748453959</c:v>
                </c:pt>
                <c:pt idx="574">
                  <c:v>-1821.8492169968929</c:v>
                </c:pt>
                <c:pt idx="575">
                  <c:v>-1828.128893648932</c:v>
                </c:pt>
                <c:pt idx="576">
                  <c:v>-1834.419404801514</c:v>
                </c:pt>
                <c:pt idx="577">
                  <c:v>-1840.72075045464</c:v>
                </c:pt>
                <c:pt idx="578">
                  <c:v>-1847.0329306083081</c:v>
                </c:pt>
                <c:pt idx="579">
                  <c:v>-1853.35594526252</c:v>
                </c:pt>
                <c:pt idx="580">
                  <c:v>-1859.6897944172731</c:v>
                </c:pt>
                <c:pt idx="581">
                  <c:v>-1866.03447807257</c:v>
                </c:pt>
                <c:pt idx="582">
                  <c:v>-1872.3899962284099</c:v>
                </c:pt>
                <c:pt idx="583">
                  <c:v>-1878.756348884792</c:v>
                </c:pt>
                <c:pt idx="584">
                  <c:v>-1885.1335360417179</c:v>
                </c:pt>
                <c:pt idx="585">
                  <c:v>-1891.5215576991859</c:v>
                </c:pt>
                <c:pt idx="586">
                  <c:v>-1897.920413857197</c:v>
                </c:pt>
                <c:pt idx="587">
                  <c:v>-1904.3301045157521</c:v>
                </c:pt>
                <c:pt idx="588">
                  <c:v>-1910.7506296748491</c:v>
                </c:pt>
                <c:pt idx="589">
                  <c:v>-1917.181989334488</c:v>
                </c:pt>
                <c:pt idx="590">
                  <c:v>-1923.6241834946709</c:v>
                </c:pt>
                <c:pt idx="591">
                  <c:v>-1930.077212155396</c:v>
                </c:pt>
                <c:pt idx="592">
                  <c:v>-1936.541075316665</c:v>
                </c:pt>
                <c:pt idx="593">
                  <c:v>-1943.015772978476</c:v>
                </c:pt>
                <c:pt idx="594">
                  <c:v>-1949.50130514083</c:v>
                </c:pt>
                <c:pt idx="595">
                  <c:v>-1955.9976718037269</c:v>
                </c:pt>
                <c:pt idx="596">
                  <c:v>-1962.5048729671671</c:v>
                </c:pt>
                <c:pt idx="597">
                  <c:v>-1969.0229086311499</c:v>
                </c:pt>
                <c:pt idx="598">
                  <c:v>-1975.5517787956751</c:v>
                </c:pt>
                <c:pt idx="599">
                  <c:v>-1982.091483460744</c:v>
                </c:pt>
                <c:pt idx="600">
                  <c:v>-1988.6420226263549</c:v>
                </c:pt>
                <c:pt idx="601">
                  <c:v>-1995.2033962925091</c:v>
                </c:pt>
                <c:pt idx="602">
                  <c:v>-2001.775604459207</c:v>
                </c:pt>
                <c:pt idx="603">
                  <c:v>-2008.3586471264459</c:v>
                </c:pt>
                <c:pt idx="604">
                  <c:v>-2014.9525242942291</c:v>
                </c:pt>
                <c:pt idx="605">
                  <c:v>-2021.5572359625539</c:v>
                </c:pt>
                <c:pt idx="606">
                  <c:v>-2028.172782131423</c:v>
                </c:pt>
                <c:pt idx="607">
                  <c:v>-2034.799162800834</c:v>
                </c:pt>
                <c:pt idx="608">
                  <c:v>-2041.436377970789</c:v>
                </c:pt>
                <c:pt idx="609">
                  <c:v>-2048.0844276412859</c:v>
                </c:pt>
                <c:pt idx="610">
                  <c:v>-2054.7433118123249</c:v>
                </c:pt>
                <c:pt idx="611">
                  <c:v>-2061.4130304839082</c:v>
                </c:pt>
                <c:pt idx="612">
                  <c:v>-2068.0935836560338</c:v>
                </c:pt>
                <c:pt idx="613">
                  <c:v>-2074.7849713287028</c:v>
                </c:pt>
                <c:pt idx="614">
                  <c:v>-2081.4871935019141</c:v>
                </c:pt>
                <c:pt idx="615">
                  <c:v>-2088.2002501756679</c:v>
                </c:pt>
                <c:pt idx="616">
                  <c:v>-2094.9241413499649</c:v>
                </c:pt>
                <c:pt idx="617">
                  <c:v>-2101.6588670248061</c:v>
                </c:pt>
                <c:pt idx="618">
                  <c:v>-2108.4044272001879</c:v>
                </c:pt>
                <c:pt idx="619">
                  <c:v>-2115.1608218761139</c:v>
                </c:pt>
                <c:pt idx="620">
                  <c:v>-2121.9280510525832</c:v>
                </c:pt>
                <c:pt idx="621">
                  <c:v>-2128.706114729594</c:v>
                </c:pt>
                <c:pt idx="622">
                  <c:v>-2135.495012907149</c:v>
                </c:pt>
                <c:pt idx="623">
                  <c:v>-2142.2947455852459</c:v>
                </c:pt>
                <c:pt idx="624">
                  <c:v>-2149.1053127638861</c:v>
                </c:pt>
                <c:pt idx="625">
                  <c:v>-2155.9267144430692</c:v>
                </c:pt>
                <c:pt idx="626">
                  <c:v>-2162.7589506227951</c:v>
                </c:pt>
                <c:pt idx="627">
                  <c:v>-2169.6020213030629</c:v>
                </c:pt>
                <c:pt idx="628">
                  <c:v>-2176.455926483874</c:v>
                </c:pt>
                <c:pt idx="629">
                  <c:v>-2183.3206661652289</c:v>
                </c:pt>
                <c:pt idx="630">
                  <c:v>-2190.1962403471261</c:v>
                </c:pt>
                <c:pt idx="631">
                  <c:v>-2197.0826490295658</c:v>
                </c:pt>
                <c:pt idx="632">
                  <c:v>-2203.9798922125492</c:v>
                </c:pt>
                <c:pt idx="633">
                  <c:v>-2210.887969896075</c:v>
                </c:pt>
                <c:pt idx="634">
                  <c:v>-2217.8068820801441</c:v>
                </c:pt>
                <c:pt idx="635">
                  <c:v>-2224.736628764756</c:v>
                </c:pt>
                <c:pt idx="636">
                  <c:v>-2231.6772099499099</c:v>
                </c:pt>
                <c:pt idx="637">
                  <c:v>-2238.628625635607</c:v>
                </c:pt>
                <c:pt idx="638">
                  <c:v>-2245.5908758218479</c:v>
                </c:pt>
                <c:pt idx="639">
                  <c:v>-2252.5639605086312</c:v>
                </c:pt>
                <c:pt idx="640">
                  <c:v>-2259.547879695956</c:v>
                </c:pt>
                <c:pt idx="641">
                  <c:v>-2266.542633383825</c:v>
                </c:pt>
                <c:pt idx="642">
                  <c:v>-2273.5482215722368</c:v>
                </c:pt>
                <c:pt idx="643">
                  <c:v>-2280.564644261191</c:v>
                </c:pt>
                <c:pt idx="644">
                  <c:v>-2287.591901450689</c:v>
                </c:pt>
                <c:pt idx="645">
                  <c:v>-2294.6299931407289</c:v>
                </c:pt>
                <c:pt idx="646">
                  <c:v>-2301.678919331312</c:v>
                </c:pt>
                <c:pt idx="647">
                  <c:v>-2308.7386800224381</c:v>
                </c:pt>
                <c:pt idx="648">
                  <c:v>-2315.809275214106</c:v>
                </c:pt>
                <c:pt idx="649">
                  <c:v>-2322.8907049063191</c:v>
                </c:pt>
                <c:pt idx="650">
                  <c:v>-2329.9829690990732</c:v>
                </c:pt>
                <c:pt idx="651">
                  <c:v>-2337.0860677923711</c:v>
                </c:pt>
                <c:pt idx="652">
                  <c:v>-2344.2000009862109</c:v>
                </c:pt>
                <c:pt idx="653">
                  <c:v>-2351.324768680593</c:v>
                </c:pt>
                <c:pt idx="654">
                  <c:v>-2358.4603708755199</c:v>
                </c:pt>
                <c:pt idx="655">
                  <c:v>-2365.6068075709882</c:v>
                </c:pt>
                <c:pt idx="656">
                  <c:v>-2372.7640787670011</c:v>
                </c:pt>
                <c:pt idx="657">
                  <c:v>-2379.9321844635551</c:v>
                </c:pt>
                <c:pt idx="658">
                  <c:v>-2387.111124660652</c:v>
                </c:pt>
                <c:pt idx="659">
                  <c:v>-2394.300899358293</c:v>
                </c:pt>
                <c:pt idx="660">
                  <c:v>-2401.501508556476</c:v>
                </c:pt>
                <c:pt idx="661">
                  <c:v>-2408.7129522552018</c:v>
                </c:pt>
                <c:pt idx="662">
                  <c:v>-2415.9352304544709</c:v>
                </c:pt>
                <c:pt idx="663">
                  <c:v>-2423.168343154282</c:v>
                </c:pt>
                <c:pt idx="664">
                  <c:v>-2430.4122903546381</c:v>
                </c:pt>
                <c:pt idx="665">
                  <c:v>-2437.6670720555348</c:v>
                </c:pt>
                <c:pt idx="666">
                  <c:v>-2444.9326882569758</c:v>
                </c:pt>
                <c:pt idx="667">
                  <c:v>-2452.2091389589591</c:v>
                </c:pt>
                <c:pt idx="668">
                  <c:v>-2459.4964241614839</c:v>
                </c:pt>
                <c:pt idx="669">
                  <c:v>-2466.7945438645538</c:v>
                </c:pt>
                <c:pt idx="670">
                  <c:v>-2474.1034980681652</c:v>
                </c:pt>
                <c:pt idx="671">
                  <c:v>-2481.4232867723199</c:v>
                </c:pt>
                <c:pt idx="672">
                  <c:v>-2488.7539099770179</c:v>
                </c:pt>
                <c:pt idx="673">
                  <c:v>-2496.0953676822578</c:v>
                </c:pt>
                <c:pt idx="674">
                  <c:v>-2503.4476598880419</c:v>
                </c:pt>
                <c:pt idx="675">
                  <c:v>-2510.810786594368</c:v>
                </c:pt>
                <c:pt idx="676">
                  <c:v>-2518.1847478012369</c:v>
                </c:pt>
                <c:pt idx="677">
                  <c:v>-2525.5695435086491</c:v>
                </c:pt>
                <c:pt idx="678">
                  <c:v>-2532.9651737166032</c:v>
                </c:pt>
                <c:pt idx="679">
                  <c:v>-2540.371638425102</c:v>
                </c:pt>
                <c:pt idx="680">
                  <c:v>-2547.7889376341418</c:v>
                </c:pt>
                <c:pt idx="681">
                  <c:v>-2555.2170713437258</c:v>
                </c:pt>
                <c:pt idx="682">
                  <c:v>-2562.6560395538509</c:v>
                </c:pt>
                <c:pt idx="683">
                  <c:v>-2570.1058422645201</c:v>
                </c:pt>
                <c:pt idx="684">
                  <c:v>-2577.5664794757322</c:v>
                </c:pt>
                <c:pt idx="685">
                  <c:v>-2585.0379511874871</c:v>
                </c:pt>
                <c:pt idx="686">
                  <c:v>-2592.5202573997849</c:v>
                </c:pt>
                <c:pt idx="687">
                  <c:v>-2600.013398112626</c:v>
                </c:pt>
                <c:pt idx="688">
                  <c:v>-2607.517373326009</c:v>
                </c:pt>
                <c:pt idx="689">
                  <c:v>-2615.0321830399362</c:v>
                </c:pt>
                <c:pt idx="690">
                  <c:v>-2622.5578272544039</c:v>
                </c:pt>
                <c:pt idx="691">
                  <c:v>-2630.0943059694168</c:v>
                </c:pt>
                <c:pt idx="692">
                  <c:v>-2637.6416191849712</c:v>
                </c:pt>
                <c:pt idx="693">
                  <c:v>-2645.1997669010689</c:v>
                </c:pt>
                <c:pt idx="694">
                  <c:v>-2652.7687491177098</c:v>
                </c:pt>
                <c:pt idx="695">
                  <c:v>-2660.3485658348932</c:v>
                </c:pt>
                <c:pt idx="696">
                  <c:v>-2667.9392170526189</c:v>
                </c:pt>
                <c:pt idx="697">
                  <c:v>-2675.5407027708879</c:v>
                </c:pt>
                <c:pt idx="698">
                  <c:v>-2683.1530229896998</c:v>
                </c:pt>
                <c:pt idx="699">
                  <c:v>-2690.7761777090559</c:v>
                </c:pt>
                <c:pt idx="700">
                  <c:v>-2698.410166928953</c:v>
                </c:pt>
                <c:pt idx="701">
                  <c:v>-2706.0549906493939</c:v>
                </c:pt>
                <c:pt idx="702">
                  <c:v>-2713.710648870378</c:v>
                </c:pt>
                <c:pt idx="703">
                  <c:v>-2721.3771415919041</c:v>
                </c:pt>
                <c:pt idx="704">
                  <c:v>-2729.054468813973</c:v>
                </c:pt>
                <c:pt idx="705">
                  <c:v>-2736.7426305365848</c:v>
                </c:pt>
                <c:pt idx="706">
                  <c:v>-2744.4416267597412</c:v>
                </c:pt>
                <c:pt idx="707">
                  <c:v>-2752.1514574834391</c:v>
                </c:pt>
                <c:pt idx="708">
                  <c:v>-2759.872122707678</c:v>
                </c:pt>
                <c:pt idx="709">
                  <c:v>-2767.603622432463</c:v>
                </c:pt>
                <c:pt idx="710">
                  <c:v>-2775.345956657789</c:v>
                </c:pt>
                <c:pt idx="711">
                  <c:v>-2783.0991253836578</c:v>
                </c:pt>
                <c:pt idx="712">
                  <c:v>-2790.8631286100699</c:v>
                </c:pt>
                <c:pt idx="713">
                  <c:v>-2798.6379663370249</c:v>
                </c:pt>
                <c:pt idx="714">
                  <c:v>-2806.423638564524</c:v>
                </c:pt>
                <c:pt idx="715">
                  <c:v>-2814.2201452925642</c:v>
                </c:pt>
                <c:pt idx="716">
                  <c:v>-2822.0274865211491</c:v>
                </c:pt>
                <c:pt idx="717">
                  <c:v>-2829.845662250274</c:v>
                </c:pt>
                <c:pt idx="718">
                  <c:v>-2837.6746724799441</c:v>
                </c:pt>
                <c:pt idx="719">
                  <c:v>-2845.5145172101561</c:v>
                </c:pt>
                <c:pt idx="720">
                  <c:v>-2853.3651964409109</c:v>
                </c:pt>
                <c:pt idx="721">
                  <c:v>-2861.22671017221</c:v>
                </c:pt>
                <c:pt idx="722">
                  <c:v>-2869.0990584040501</c:v>
                </c:pt>
                <c:pt idx="723">
                  <c:v>-2876.982241136433</c:v>
                </c:pt>
                <c:pt idx="724">
                  <c:v>-2884.8762583693601</c:v>
                </c:pt>
                <c:pt idx="725">
                  <c:v>-2892.7811101028292</c:v>
                </c:pt>
                <c:pt idx="726">
                  <c:v>-2900.696796336842</c:v>
                </c:pt>
                <c:pt idx="727">
                  <c:v>-2908.6233170713972</c:v>
                </c:pt>
                <c:pt idx="728">
                  <c:v>-2916.5606723064939</c:v>
                </c:pt>
                <c:pt idx="729">
                  <c:v>-2924.5088620421361</c:v>
                </c:pt>
                <c:pt idx="730">
                  <c:v>-2932.4678862783189</c:v>
                </c:pt>
                <c:pt idx="731">
                  <c:v>-2940.4377450150469</c:v>
                </c:pt>
                <c:pt idx="732">
                  <c:v>-2948.4184382523158</c:v>
                </c:pt>
                <c:pt idx="733">
                  <c:v>-2956.4099659901281</c:v>
                </c:pt>
                <c:pt idx="734">
                  <c:v>-2964.4123282284841</c:v>
                </c:pt>
                <c:pt idx="735">
                  <c:v>-2972.425524967382</c:v>
                </c:pt>
                <c:pt idx="736">
                  <c:v>-2980.4495562068232</c:v>
                </c:pt>
                <c:pt idx="737">
                  <c:v>-2988.4844219468059</c:v>
                </c:pt>
                <c:pt idx="738">
                  <c:v>-2996.5301221873319</c:v>
                </c:pt>
                <c:pt idx="739">
                  <c:v>-3004.586656928403</c:v>
                </c:pt>
                <c:pt idx="740">
                  <c:v>-3012.6540261700138</c:v>
                </c:pt>
                <c:pt idx="741">
                  <c:v>-3020.7322299121711</c:v>
                </c:pt>
                <c:pt idx="742">
                  <c:v>-3028.821268154868</c:v>
                </c:pt>
                <c:pt idx="743">
                  <c:v>-3036.9211408981091</c:v>
                </c:pt>
                <c:pt idx="744">
                  <c:v>-3045.0318481418931</c:v>
                </c:pt>
                <c:pt idx="745">
                  <c:v>-3053.153389886219</c:v>
                </c:pt>
                <c:pt idx="746">
                  <c:v>-3061.28576613109</c:v>
                </c:pt>
                <c:pt idx="747">
                  <c:v>-3069.428976876502</c:v>
                </c:pt>
                <c:pt idx="748">
                  <c:v>-3077.5830221224569</c:v>
                </c:pt>
                <c:pt idx="749">
                  <c:v>-3085.747901868956</c:v>
                </c:pt>
                <c:pt idx="750">
                  <c:v>-3093.923616115997</c:v>
                </c:pt>
                <c:pt idx="751">
                  <c:v>-3102.1101648635799</c:v>
                </c:pt>
                <c:pt idx="752">
                  <c:v>-3110.3075481117071</c:v>
                </c:pt>
                <c:pt idx="753">
                  <c:v>-3118.5157658603762</c:v>
                </c:pt>
                <c:pt idx="754">
                  <c:v>-3126.734818109589</c:v>
                </c:pt>
                <c:pt idx="755">
                  <c:v>-3134.9647048593438</c:v>
                </c:pt>
                <c:pt idx="756">
                  <c:v>-3143.2054261096432</c:v>
                </c:pt>
                <c:pt idx="757">
                  <c:v>-3151.4569818604841</c:v>
                </c:pt>
                <c:pt idx="758">
                  <c:v>-3159.719372111867</c:v>
                </c:pt>
                <c:pt idx="759">
                  <c:v>-3167.9925968637949</c:v>
                </c:pt>
                <c:pt idx="760">
                  <c:v>-3176.2766561162639</c:v>
                </c:pt>
                <c:pt idx="761">
                  <c:v>-3184.571549869278</c:v>
                </c:pt>
                <c:pt idx="762">
                  <c:v>-3192.8772781228331</c:v>
                </c:pt>
                <c:pt idx="763">
                  <c:v>-3201.1938408769311</c:v>
                </c:pt>
                <c:pt idx="764">
                  <c:v>-3209.5212381315719</c:v>
                </c:pt>
                <c:pt idx="765">
                  <c:v>-3217.859469886756</c:v>
                </c:pt>
                <c:pt idx="766">
                  <c:v>-3226.2085361424829</c:v>
                </c:pt>
                <c:pt idx="767">
                  <c:v>-3234.5684368987522</c:v>
                </c:pt>
                <c:pt idx="768">
                  <c:v>-3242.9391721555662</c:v>
                </c:pt>
                <c:pt idx="769">
                  <c:v>-3251.3207419129212</c:v>
                </c:pt>
                <c:pt idx="770">
                  <c:v>-3259.7131461708191</c:v>
                </c:pt>
                <c:pt idx="771">
                  <c:v>-3268.1163849292611</c:v>
                </c:pt>
                <c:pt idx="772">
                  <c:v>-3276.5304581882442</c:v>
                </c:pt>
                <c:pt idx="773">
                  <c:v>-3284.955365947772</c:v>
                </c:pt>
                <c:pt idx="774">
                  <c:v>-3293.3911082078421</c:v>
                </c:pt>
                <c:pt idx="775">
                  <c:v>-3301.8376849684541</c:v>
                </c:pt>
                <c:pt idx="776">
                  <c:v>-3310.29509622961</c:v>
                </c:pt>
                <c:pt idx="777">
                  <c:v>-3318.7633419913082</c:v>
                </c:pt>
                <c:pt idx="778">
                  <c:v>-3327.2424222535501</c:v>
                </c:pt>
                <c:pt idx="779">
                  <c:v>-3335.7323370163331</c:v>
                </c:pt>
                <c:pt idx="780">
                  <c:v>-3344.2330862796598</c:v>
                </c:pt>
                <c:pt idx="781">
                  <c:v>-3352.7446700435298</c:v>
                </c:pt>
                <c:pt idx="782">
                  <c:v>-3361.2670883079431</c:v>
                </c:pt>
                <c:pt idx="783">
                  <c:v>-3369.8003410728988</c:v>
                </c:pt>
                <c:pt idx="784">
                  <c:v>-3378.3444283383969</c:v>
                </c:pt>
                <c:pt idx="785">
                  <c:v>-3386.8993501044379</c:v>
                </c:pt>
                <c:pt idx="786">
                  <c:v>-3395.465106371023</c:v>
                </c:pt>
                <c:pt idx="787">
                  <c:v>-3404.0416971381501</c:v>
                </c:pt>
                <c:pt idx="788">
                  <c:v>-3412.62912240582</c:v>
                </c:pt>
                <c:pt idx="789">
                  <c:v>-3421.2273821740318</c:v>
                </c:pt>
                <c:pt idx="790">
                  <c:v>-3429.836476442787</c:v>
                </c:pt>
                <c:pt idx="791">
                  <c:v>-3438.4564052120868</c:v>
                </c:pt>
                <c:pt idx="792">
                  <c:v>-3447.0871684819272</c:v>
                </c:pt>
                <c:pt idx="793">
                  <c:v>-3455.7287662523122</c:v>
                </c:pt>
                <c:pt idx="794">
                  <c:v>-3464.3811985232392</c:v>
                </c:pt>
                <c:pt idx="795">
                  <c:v>-3473.044465294709</c:v>
                </c:pt>
                <c:pt idx="796">
                  <c:v>-3481.718566566723</c:v>
                </c:pt>
                <c:pt idx="797">
                  <c:v>-3490.4035023392771</c:v>
                </c:pt>
                <c:pt idx="798">
                  <c:v>-3499.0992726123768</c:v>
                </c:pt>
                <c:pt idx="799">
                  <c:v>-3507.805877386018</c:v>
                </c:pt>
                <c:pt idx="800">
                  <c:v>-3516.523316660202</c:v>
                </c:pt>
                <c:pt idx="801">
                  <c:v>-3525.2515904349289</c:v>
                </c:pt>
                <c:pt idx="802">
                  <c:v>-3533.990698710199</c:v>
                </c:pt>
                <c:pt idx="803">
                  <c:v>-3542.7406414860129</c:v>
                </c:pt>
                <c:pt idx="804">
                  <c:v>-3551.5014187623678</c:v>
                </c:pt>
                <c:pt idx="805">
                  <c:v>-3560.2730305392661</c:v>
                </c:pt>
                <c:pt idx="806">
                  <c:v>-3569.0554768167081</c:v>
                </c:pt>
                <c:pt idx="807">
                  <c:v>-3577.848757594692</c:v>
                </c:pt>
                <c:pt idx="808">
                  <c:v>-3586.6528728732201</c:v>
                </c:pt>
                <c:pt idx="809">
                  <c:v>-3595.4678226522901</c:v>
                </c:pt>
                <c:pt idx="810">
                  <c:v>-3604.2936069319021</c:v>
                </c:pt>
                <c:pt idx="811">
                  <c:v>-3613.1302257120578</c:v>
                </c:pt>
                <c:pt idx="812">
                  <c:v>-3621.9776789927569</c:v>
                </c:pt>
                <c:pt idx="813">
                  <c:v>-3630.8359667739992</c:v>
                </c:pt>
                <c:pt idx="814">
                  <c:v>-3639.705089055783</c:v>
                </c:pt>
                <c:pt idx="815">
                  <c:v>-3648.5850458381101</c:v>
                </c:pt>
                <c:pt idx="816">
                  <c:v>-3657.4758371209809</c:v>
                </c:pt>
                <c:pt idx="817">
                  <c:v>-3666.3774629043928</c:v>
                </c:pt>
                <c:pt idx="818">
                  <c:v>-3675.2899231883498</c:v>
                </c:pt>
                <c:pt idx="819">
                  <c:v>-3684.2132179728478</c:v>
                </c:pt>
                <c:pt idx="820">
                  <c:v>-3693.1473472578891</c:v>
                </c:pt>
                <c:pt idx="821">
                  <c:v>-3702.0923110434742</c:v>
                </c:pt>
                <c:pt idx="822">
                  <c:v>-3711.0481093296012</c:v>
                </c:pt>
                <c:pt idx="823">
                  <c:v>-3720.0147421162719</c:v>
                </c:pt>
                <c:pt idx="824">
                  <c:v>-3728.992209403485</c:v>
                </c:pt>
                <c:pt idx="825">
                  <c:v>-3737.9805111912401</c:v>
                </c:pt>
                <c:pt idx="826">
                  <c:v>-3746.9796474795389</c:v>
                </c:pt>
                <c:pt idx="827">
                  <c:v>-3755.989618268381</c:v>
                </c:pt>
                <c:pt idx="828">
                  <c:v>-3765.010423557766</c:v>
                </c:pt>
                <c:pt idx="829">
                  <c:v>-3774.0420633476929</c:v>
                </c:pt>
                <c:pt idx="830">
                  <c:v>-3783.0845376381631</c:v>
                </c:pt>
                <c:pt idx="831">
                  <c:v>-3792.137846429177</c:v>
                </c:pt>
                <c:pt idx="832">
                  <c:v>-3801.2019897207319</c:v>
                </c:pt>
                <c:pt idx="833">
                  <c:v>-3810.276967512832</c:v>
                </c:pt>
                <c:pt idx="834">
                  <c:v>-3819.3627798054731</c:v>
                </c:pt>
                <c:pt idx="835">
                  <c:v>-3828.459426598657</c:v>
                </c:pt>
                <c:pt idx="836">
                  <c:v>-3837.5669078923852</c:v>
                </c:pt>
                <c:pt idx="837">
                  <c:v>-3846.6852236866548</c:v>
                </c:pt>
                <c:pt idx="838">
                  <c:v>-3855.8143739814691</c:v>
                </c:pt>
                <c:pt idx="839">
                  <c:v>-3864.9543587768239</c:v>
                </c:pt>
                <c:pt idx="840">
                  <c:v>-3874.105178072723</c:v>
                </c:pt>
                <c:pt idx="841">
                  <c:v>-3883.2668318691649</c:v>
                </c:pt>
                <c:pt idx="842">
                  <c:v>-3892.4393201661501</c:v>
                </c:pt>
                <c:pt idx="843">
                  <c:v>-3901.6226429636781</c:v>
                </c:pt>
                <c:pt idx="844">
                  <c:v>-3910.8168002617481</c:v>
                </c:pt>
                <c:pt idx="845">
                  <c:v>-3920.02179206036</c:v>
                </c:pt>
                <c:pt idx="846">
                  <c:v>-3929.237618359517</c:v>
                </c:pt>
                <c:pt idx="847">
                  <c:v>-3938.464279159215</c:v>
                </c:pt>
                <c:pt idx="848">
                  <c:v>-3947.7017744594582</c:v>
                </c:pt>
                <c:pt idx="849">
                  <c:v>-3956.9501042602419</c:v>
                </c:pt>
                <c:pt idx="850">
                  <c:v>-3966.2092685615689</c:v>
                </c:pt>
                <c:pt idx="851">
                  <c:v>-3975.4792673634402</c:v>
                </c:pt>
                <c:pt idx="852">
                  <c:v>-3984.7601006658542</c:v>
                </c:pt>
                <c:pt idx="853">
                  <c:v>-3994.0517684688102</c:v>
                </c:pt>
                <c:pt idx="854">
                  <c:v>-4003.3542707723091</c:v>
                </c:pt>
                <c:pt idx="855">
                  <c:v>-4012.6676075763498</c:v>
                </c:pt>
                <c:pt idx="856">
                  <c:v>-4021.9917788809362</c:v>
                </c:pt>
                <c:pt idx="857">
                  <c:v>-4031.3267846860631</c:v>
                </c:pt>
                <c:pt idx="858">
                  <c:v>-4040.6726249917342</c:v>
                </c:pt>
                <c:pt idx="859">
                  <c:v>-4050.0292997979468</c:v>
                </c:pt>
                <c:pt idx="860">
                  <c:v>-4059.3968091047032</c:v>
                </c:pt>
                <c:pt idx="861">
                  <c:v>-4068.7751529120019</c:v>
                </c:pt>
                <c:pt idx="862">
                  <c:v>-4078.164331219843</c:v>
                </c:pt>
                <c:pt idx="863">
                  <c:v>-4087.5643440282288</c:v>
                </c:pt>
                <c:pt idx="864">
                  <c:v>-4096.9751913371574</c:v>
                </c:pt>
                <c:pt idx="865">
                  <c:v>-4106.3968731466266</c:v>
                </c:pt>
                <c:pt idx="866">
                  <c:v>-4115.8293894566395</c:v>
                </c:pt>
                <c:pt idx="867">
                  <c:v>-4125.2727402671962</c:v>
                </c:pt>
                <c:pt idx="868">
                  <c:v>-4134.7269255782958</c:v>
                </c:pt>
                <c:pt idx="869">
                  <c:v>-4144.1919453899372</c:v>
                </c:pt>
                <c:pt idx="870">
                  <c:v>-4153.6677997021216</c:v>
                </c:pt>
                <c:pt idx="871">
                  <c:v>-4163.1544885148514</c:v>
                </c:pt>
                <c:pt idx="872">
                  <c:v>-4172.6520118281214</c:v>
                </c:pt>
                <c:pt idx="873">
                  <c:v>-4182.1603696419352</c:v>
                </c:pt>
                <c:pt idx="874">
                  <c:v>-4191.6795619562909</c:v>
                </c:pt>
                <c:pt idx="875">
                  <c:v>-4201.2095887711894</c:v>
                </c:pt>
                <c:pt idx="876">
                  <c:v>-4210.7504500866316</c:v>
                </c:pt>
                <c:pt idx="877">
                  <c:v>-4220.3021459026168</c:v>
                </c:pt>
                <c:pt idx="878">
                  <c:v>-4229.8646762191447</c:v>
                </c:pt>
                <c:pt idx="879">
                  <c:v>-4239.4380410362164</c:v>
                </c:pt>
                <c:pt idx="880">
                  <c:v>-4249.0222403538282</c:v>
                </c:pt>
                <c:pt idx="881">
                  <c:v>-4258.6172741719856</c:v>
                </c:pt>
                <c:pt idx="882">
                  <c:v>-4268.223142490684</c:v>
                </c:pt>
                <c:pt idx="883">
                  <c:v>-4277.8398453099262</c:v>
                </c:pt>
                <c:pt idx="884">
                  <c:v>-4287.4673826297112</c:v>
                </c:pt>
                <c:pt idx="885">
                  <c:v>-4297.1057544500381</c:v>
                </c:pt>
                <c:pt idx="886">
                  <c:v>-4306.7549607709107</c:v>
                </c:pt>
                <c:pt idx="887">
                  <c:v>-4316.4150015923233</c:v>
                </c:pt>
                <c:pt idx="888">
                  <c:v>-4326.0858769142806</c:v>
                </c:pt>
                <c:pt idx="889">
                  <c:v>-4335.7675867367789</c:v>
                </c:pt>
                <c:pt idx="890">
                  <c:v>-4345.4601310598209</c:v>
                </c:pt>
                <c:pt idx="891">
                  <c:v>-4355.1635098834067</c:v>
                </c:pt>
                <c:pt idx="892">
                  <c:v>-4364.8777232075336</c:v>
                </c:pt>
                <c:pt idx="893">
                  <c:v>-4374.6027710322051</c:v>
                </c:pt>
                <c:pt idx="894">
                  <c:v>-4384.3386533574176</c:v>
                </c:pt>
                <c:pt idx="895">
                  <c:v>-4394.0853701831747</c:v>
                </c:pt>
                <c:pt idx="896">
                  <c:v>-4403.8429215094739</c:v>
                </c:pt>
                <c:pt idx="897">
                  <c:v>-4413.6113073363158</c:v>
                </c:pt>
                <c:pt idx="898">
                  <c:v>-4423.3905276637024</c:v>
                </c:pt>
                <c:pt idx="899">
                  <c:v>-4433.18058249163</c:v>
                </c:pt>
                <c:pt idx="900">
                  <c:v>-4442.9814718200996</c:v>
                </c:pt>
                <c:pt idx="901">
                  <c:v>-4452.7931956491148</c:v>
                </c:pt>
                <c:pt idx="902">
                  <c:v>-4462.61575397867</c:v>
                </c:pt>
                <c:pt idx="903">
                  <c:v>-4472.4491468087708</c:v>
                </c:pt>
                <c:pt idx="904">
                  <c:v>-4482.2933741394118</c:v>
                </c:pt>
                <c:pt idx="905">
                  <c:v>-4492.1484359705973</c:v>
                </c:pt>
                <c:pt idx="906">
                  <c:v>-4502.0143323023258</c:v>
                </c:pt>
                <c:pt idx="907">
                  <c:v>-4511.8910631345962</c:v>
                </c:pt>
                <c:pt idx="908">
                  <c:v>-4521.7786284674103</c:v>
                </c:pt>
                <c:pt idx="909">
                  <c:v>-4531.6770283007663</c:v>
                </c:pt>
                <c:pt idx="910">
                  <c:v>-4541.5862626346652</c:v>
                </c:pt>
                <c:pt idx="911">
                  <c:v>-4551.5063314691079</c:v>
                </c:pt>
                <c:pt idx="912">
                  <c:v>-4561.4372348040934</c:v>
                </c:pt>
                <c:pt idx="913">
                  <c:v>-4571.3789726396217</c:v>
                </c:pt>
                <c:pt idx="914">
                  <c:v>-4581.3315449756929</c:v>
                </c:pt>
                <c:pt idx="915">
                  <c:v>-4591.294951812305</c:v>
                </c:pt>
                <c:pt idx="916">
                  <c:v>-4601.2691931494628</c:v>
                </c:pt>
                <c:pt idx="917">
                  <c:v>-4611.2542689871634</c:v>
                </c:pt>
                <c:pt idx="918">
                  <c:v>-4621.250179325405</c:v>
                </c:pt>
                <c:pt idx="919">
                  <c:v>-4631.2569241641904</c:v>
                </c:pt>
                <c:pt idx="920">
                  <c:v>-4641.2745035035177</c:v>
                </c:pt>
                <c:pt idx="921">
                  <c:v>-4651.3029173433897</c:v>
                </c:pt>
                <c:pt idx="922">
                  <c:v>-4661.3421656838027</c:v>
                </c:pt>
                <c:pt idx="923">
                  <c:v>-4671.3922485247604</c:v>
                </c:pt>
                <c:pt idx="924">
                  <c:v>-4681.4531658662581</c:v>
                </c:pt>
                <c:pt idx="925">
                  <c:v>-4691.5249177083006</c:v>
                </c:pt>
                <c:pt idx="926">
                  <c:v>-4701.6075040508867</c:v>
                </c:pt>
                <c:pt idx="927">
                  <c:v>-4711.7009248940149</c:v>
                </c:pt>
                <c:pt idx="928">
                  <c:v>-4721.8051802376858</c:v>
                </c:pt>
                <c:pt idx="929">
                  <c:v>-4731.9202700819014</c:v>
                </c:pt>
                <c:pt idx="930">
                  <c:v>-4742.0461944266563</c:v>
                </c:pt>
                <c:pt idx="931">
                  <c:v>-4752.1829532719576</c:v>
                </c:pt>
                <c:pt idx="932">
                  <c:v>-4762.3305466177981</c:v>
                </c:pt>
                <c:pt idx="933">
                  <c:v>-4772.4889744641841</c:v>
                </c:pt>
                <c:pt idx="934">
                  <c:v>-4782.6582368111121</c:v>
                </c:pt>
                <c:pt idx="935">
                  <c:v>-4792.838333658583</c:v>
                </c:pt>
                <c:pt idx="936">
                  <c:v>-4803.0292650065976</c:v>
                </c:pt>
                <c:pt idx="937">
                  <c:v>-4813.2310308551532</c:v>
                </c:pt>
                <c:pt idx="938">
                  <c:v>-4823.4436312042544</c:v>
                </c:pt>
                <c:pt idx="939">
                  <c:v>-4833.6670660538957</c:v>
                </c:pt>
                <c:pt idx="940">
                  <c:v>-4843.9013354040817</c:v>
                </c:pt>
                <c:pt idx="941">
                  <c:v>-4854.1464392548096</c:v>
                </c:pt>
                <c:pt idx="942">
                  <c:v>-4864.4023776060812</c:v>
                </c:pt>
                <c:pt idx="943">
                  <c:v>-4874.6691504578948</c:v>
                </c:pt>
                <c:pt idx="944">
                  <c:v>-4884.9467578102522</c:v>
                </c:pt>
                <c:pt idx="945">
                  <c:v>-4895.2351996631514</c:v>
                </c:pt>
                <c:pt idx="946">
                  <c:v>-4905.5344760165954</c:v>
                </c:pt>
                <c:pt idx="947">
                  <c:v>-4915.8445868705794</c:v>
                </c:pt>
                <c:pt idx="948">
                  <c:v>-4926.165532225109</c:v>
                </c:pt>
                <c:pt idx="949">
                  <c:v>-4936.4973120801787</c:v>
                </c:pt>
                <c:pt idx="950">
                  <c:v>-4946.8399264357931</c:v>
                </c:pt>
                <c:pt idx="951">
                  <c:v>-4957.1933752919504</c:v>
                </c:pt>
                <c:pt idx="952">
                  <c:v>-4967.5576586486504</c:v>
                </c:pt>
                <c:pt idx="953">
                  <c:v>-4977.9327765058933</c:v>
                </c:pt>
                <c:pt idx="954">
                  <c:v>-4988.3187288636782</c:v>
                </c:pt>
                <c:pt idx="955">
                  <c:v>-4998.7155157220059</c:v>
                </c:pt>
                <c:pt idx="956">
                  <c:v>-5009.1231370808782</c:v>
                </c:pt>
                <c:pt idx="957">
                  <c:v>-5019.5415929402916</c:v>
                </c:pt>
                <c:pt idx="958">
                  <c:v>-5029.9708833002496</c:v>
                </c:pt>
                <c:pt idx="959">
                  <c:v>-5040.4110081607487</c:v>
                </c:pt>
                <c:pt idx="960">
                  <c:v>-5050.8619675217906</c:v>
                </c:pt>
                <c:pt idx="961">
                  <c:v>-5061.3237613833771</c:v>
                </c:pt>
                <c:pt idx="962">
                  <c:v>-5071.7963897455047</c:v>
                </c:pt>
                <c:pt idx="963">
                  <c:v>-5082.2798526081779</c:v>
                </c:pt>
                <c:pt idx="964">
                  <c:v>-5092.7741499713911</c:v>
                </c:pt>
                <c:pt idx="965">
                  <c:v>-5103.2792818351472</c:v>
                </c:pt>
                <c:pt idx="966">
                  <c:v>-5113.795248199448</c:v>
                </c:pt>
                <c:pt idx="967">
                  <c:v>-5124.3220490642907</c:v>
                </c:pt>
                <c:pt idx="968">
                  <c:v>-5134.8596844296762</c:v>
                </c:pt>
                <c:pt idx="969">
                  <c:v>-5145.4081542956037</c:v>
                </c:pt>
                <c:pt idx="970">
                  <c:v>-5155.9674586620758</c:v>
                </c:pt>
                <c:pt idx="971">
                  <c:v>-5166.5375975290899</c:v>
                </c:pt>
                <c:pt idx="972">
                  <c:v>-5177.1185708966468</c:v>
                </c:pt>
                <c:pt idx="973">
                  <c:v>-5187.7103787647484</c:v>
                </c:pt>
                <c:pt idx="974">
                  <c:v>-5198.3130211333901</c:v>
                </c:pt>
                <c:pt idx="975">
                  <c:v>-5208.9264980025746</c:v>
                </c:pt>
                <c:pt idx="976">
                  <c:v>-5219.5508093723056</c:v>
                </c:pt>
                <c:pt idx="977">
                  <c:v>-5230.1859552425758</c:v>
                </c:pt>
                <c:pt idx="978">
                  <c:v>-5240.8319356133898</c:v>
                </c:pt>
                <c:pt idx="979">
                  <c:v>-5251.4887504847466</c:v>
                </c:pt>
                <c:pt idx="980">
                  <c:v>-5262.1563998566462</c:v>
                </c:pt>
                <c:pt idx="981">
                  <c:v>-5272.8348837290914</c:v>
                </c:pt>
                <c:pt idx="982">
                  <c:v>-5283.5242021020749</c:v>
                </c:pt>
                <c:pt idx="983">
                  <c:v>-5294.2243549756058</c:v>
                </c:pt>
                <c:pt idx="984">
                  <c:v>-5304.9353423496759</c:v>
                </c:pt>
                <c:pt idx="985">
                  <c:v>-5315.6571642242898</c:v>
                </c:pt>
                <c:pt idx="986">
                  <c:v>-5326.3898205994474</c:v>
                </c:pt>
                <c:pt idx="987">
                  <c:v>-5337.1333114751469</c:v>
                </c:pt>
                <c:pt idx="988">
                  <c:v>-5347.8876368513911</c:v>
                </c:pt>
                <c:pt idx="989">
                  <c:v>-5358.6527967281763</c:v>
                </c:pt>
                <c:pt idx="990">
                  <c:v>-5369.4287911055044</c:v>
                </c:pt>
                <c:pt idx="991">
                  <c:v>-5380.2156199833771</c:v>
                </c:pt>
                <c:pt idx="992">
                  <c:v>-5391.0132833617909</c:v>
                </c:pt>
                <c:pt idx="993">
                  <c:v>-5401.8217812407474</c:v>
                </c:pt>
                <c:pt idx="994">
                  <c:v>-5412.6411136202478</c:v>
                </c:pt>
                <c:pt idx="995">
                  <c:v>-5423.47128050029</c:v>
                </c:pt>
                <c:pt idx="996">
                  <c:v>-5434.312281880877</c:v>
                </c:pt>
                <c:pt idx="997">
                  <c:v>-5445.1641177620049</c:v>
                </c:pt>
                <c:pt idx="998">
                  <c:v>-5456.0267881436775</c:v>
                </c:pt>
                <c:pt idx="999">
                  <c:v>-5466.9002930258921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08B-4D64-8FCC-CA46E38BD2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7762608"/>
        <c:axId val="537765072"/>
      </c:scatterChart>
      <c:valAx>
        <c:axId val="537762608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 dirty="0"/>
                  <a:t>s [Hz]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37765072"/>
        <c:crosses val="autoZero"/>
        <c:crossBetween val="midCat"/>
      </c:valAx>
      <c:valAx>
        <c:axId val="537765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ラプラス変換後の逆数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377626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角度の絶対値の自然対数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Pos!$K$1</c:f>
              <c:strCache>
                <c:ptCount val="1"/>
                <c:pt idx="0">
                  <c:v>log|theta|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Pos!$K$2:$K$1001</c:f>
              <c:numCache>
                <c:formatCode>General</c:formatCode>
                <c:ptCount val="1000"/>
                <c:pt idx="0">
                  <c:v>-0.24156447527049049</c:v>
                </c:pt>
                <c:pt idx="1">
                  <c:v>-0.24200468343419768</c:v>
                </c:pt>
                <c:pt idx="2">
                  <c:v>-0.24332031351552957</c:v>
                </c:pt>
                <c:pt idx="3">
                  <c:v>-0.24550518365476484</c:v>
                </c:pt>
                <c:pt idx="4">
                  <c:v>-0.24855482227690034</c:v>
                </c:pt>
                <c:pt idx="5">
                  <c:v>-0.25246643240281669</c:v>
                </c:pt>
                <c:pt idx="6">
                  <c:v>-0.25723886735519674</c:v>
                </c:pt>
                <c:pt idx="7">
                  <c:v>-0.26287261752684682</c:v>
                </c:pt>
                <c:pt idx="8">
                  <c:v>-0.2693698080509152</c:v>
                </c:pt>
                <c:pt idx="9">
                  <c:v>-0.27673420738000259</c:v>
                </c:pt>
                <c:pt idx="10">
                  <c:v>-0.28497124694866344</c:v>
                </c:pt>
                <c:pt idx="11">
                  <c:v>-0.29408805226568996</c:v>
                </c:pt>
                <c:pt idx="12">
                  <c:v>-0.30409348596335134</c:v>
                </c:pt>
                <c:pt idx="13">
                  <c:v>-0.31499820352534696</c:v>
                </c:pt>
                <c:pt idx="14">
                  <c:v>-0.32681472262905109</c:v>
                </c:pt>
                <c:pt idx="15">
                  <c:v>-0.33955750727693068</c:v>
                </c:pt>
                <c:pt idx="16">
                  <c:v>-0.35324306816413381</c:v>
                </c:pt>
                <c:pt idx="17">
                  <c:v>-0.36789008104292797</c:v>
                </c:pt>
                <c:pt idx="18">
                  <c:v>-0.38351952521055216</c:v>
                </c:pt>
                <c:pt idx="19">
                  <c:v>-0.40015484467819956</c:v>
                </c:pt>
                <c:pt idx="20">
                  <c:v>-0.41782213509151378</c:v>
                </c:pt>
                <c:pt idx="21">
                  <c:v>-0.4365503600875108</c:v>
                </c:pt>
                <c:pt idx="22">
                  <c:v>-0.45637160151497941</c:v>
                </c:pt>
                <c:pt idx="23">
                  <c:v>-0.47732134884795852</c:v>
                </c:pt>
                <c:pt idx="24">
                  <c:v>-0.49943883422694108</c:v>
                </c:pt>
                <c:pt idx="25">
                  <c:v>-0.5227674209244636</c:v>
                </c:pt>
                <c:pt idx="26">
                  <c:v>-0.54735505472165391</c:v>
                </c:pt>
                <c:pt idx="27">
                  <c:v>-0.57325478979330036</c:v>
                </c:pt>
                <c:pt idx="28">
                  <c:v>-0.60052540335437576</c:v>
                </c:pt>
                <c:pt idx="29">
                  <c:v>-0.62923211668531209</c:v>
                </c:pt>
                <c:pt idx="30">
                  <c:v>-0.65944744444829462</c:v>
                </c:pt>
                <c:pt idx="31">
                  <c:v>-0.69125219973366336</c:v>
                </c:pt>
                <c:pt idx="32">
                  <c:v>-0.72473668944761283</c:v>
                </c:pt>
                <c:pt idx="33">
                  <c:v>-0.76000214404326516</c:v>
                </c:pt>
                <c:pt idx="34">
                  <c:v>-0.79716243801125608</c:v>
                </c:pt>
                <c:pt idx="35">
                  <c:v>-0.83634617412522694</c:v>
                </c:pt>
                <c:pt idx="36">
                  <c:v>-0.87769922682425816</c:v>
                </c:pt>
                <c:pt idx="37">
                  <c:v>-0.92138787070300021</c:v>
                </c:pt>
                <c:pt idx="38">
                  <c:v>-0.96760266241551285</c:v>
                </c:pt>
                <c:pt idx="39">
                  <c:v>-1.0165633037132942</c:v>
                </c:pt>
                <c:pt idx="40">
                  <c:v>-1.0685247979974364</c:v>
                </c:pt>
                <c:pt idx="41">
                  <c:v>-1.1237853354176643</c:v>
                </c:pt>
                <c:pt idx="42">
                  <c:v>-1.182696522525718</c:v>
                </c:pt>
                <c:pt idx="43">
                  <c:v>-1.2456768449692812</c:v>
                </c:pt>
                <c:pt idx="44">
                  <c:v>-1.3132296712777285</c:v>
                </c:pt>
                <c:pt idx="45">
                  <c:v>-1.3859677682708258</c:v>
                </c:pt>
                <c:pt idx="46">
                  <c:v>-1.4646473746657456</c:v>
                </c:pt>
                <c:pt idx="47">
                  <c:v>-1.5502166842808969</c:v>
                </c:pt>
                <c:pt idx="48">
                  <c:v>-1.6438867309019913</c:v>
                </c:pt>
                <c:pt idx="49">
                  <c:v>-1.7472383701457666</c:v>
                </c:pt>
                <c:pt idx="50">
                  <c:v>-1.8623899417428118</c:v>
                </c:pt>
                <c:pt idx="51">
                  <c:v>-1.9922722590175681</c:v>
                </c:pt>
                <c:pt idx="52">
                  <c:v>-2.1411056396654367</c:v>
                </c:pt>
                <c:pt idx="53">
                  <c:v>-2.3152882960847938</c:v>
                </c:pt>
                <c:pt idx="54">
                  <c:v>-2.5252122719140586</c:v>
                </c:pt>
                <c:pt idx="55">
                  <c:v>-2.789483897863092</c:v>
                </c:pt>
                <c:pt idx="56">
                  <c:v>-3.1467984466415273</c:v>
                </c:pt>
                <c:pt idx="57">
                  <c:v>-3.7022513759678852</c:v>
                </c:pt>
                <c:pt idx="58">
                  <c:v>-5.0352543168056423</c:v>
                </c:pt>
                <c:pt idx="59">
                  <c:v>-4.4667605064033591</c:v>
                </c:pt>
                <c:pt idx="60">
                  <c:v>-3.5307392418580879</c:v>
                </c:pt>
                <c:pt idx="61">
                  <c:v>-3.0602412732493871</c:v>
                </c:pt>
                <c:pt idx="62">
                  <c:v>-2.7449935115859168</c:v>
                </c:pt>
                <c:pt idx="63">
                  <c:v>-2.5085577847623344</c:v>
                </c:pt>
                <c:pt idx="64">
                  <c:v>-2.3200112202349628</c:v>
                </c:pt>
                <c:pt idx="65">
                  <c:v>-2.1637309772188371</c:v>
                </c:pt>
                <c:pt idx="66">
                  <c:v>-2.0307160218867657</c:v>
                </c:pt>
                <c:pt idx="67">
                  <c:v>-1.9153042256203394</c:v>
                </c:pt>
                <c:pt idx="68">
                  <c:v>-1.8137013599735359</c:v>
                </c:pt>
                <c:pt idx="69">
                  <c:v>-1.7232404131422465</c:v>
                </c:pt>
                <c:pt idx="70">
                  <c:v>-1.6419751652924932</c:v>
                </c:pt>
                <c:pt idx="71">
                  <c:v>-1.5684419021688709</c:v>
                </c:pt>
                <c:pt idx="72">
                  <c:v>-1.501512139276272</c:v>
                </c:pt>
                <c:pt idx="73">
                  <c:v>-1.4402975894311258</c:v>
                </c:pt>
                <c:pt idx="74">
                  <c:v>-1.3840866015474191</c:v>
                </c:pt>
                <c:pt idx="75">
                  <c:v>-1.3323003381622489</c:v>
                </c:pt>
                <c:pt idx="76">
                  <c:v>-1.284461764945654</c:v>
                </c:pt>
                <c:pt idx="77">
                  <c:v>-1.2401732053280319</c:v>
                </c:pt>
                <c:pt idx="78">
                  <c:v>-1.1990997701402297</c:v>
                </c:pt>
                <c:pt idx="79">
                  <c:v>-1.1609569090724676</c:v>
                </c:pt>
                <c:pt idx="80">
                  <c:v>-1.1255009123582906</c:v>
                </c:pt>
                <c:pt idx="81">
                  <c:v>-1.0925215621331088</c:v>
                </c:pt>
                <c:pt idx="82">
                  <c:v>-1.0618363754602285</c:v>
                </c:pt>
                <c:pt idx="83">
                  <c:v>-1.0332860430555502</c:v>
                </c:pt>
                <c:pt idx="84">
                  <c:v>-1.0067307781434442</c:v>
                </c:pt>
                <c:pt idx="85">
                  <c:v>-0.98204736644636648</c:v>
                </c:pt>
                <c:pt idx="86">
                  <c:v>-0.95912676228416793</c:v>
                </c:pt>
                <c:pt idx="87">
                  <c:v>-0.93787211437231666</c:v>
                </c:pt>
                <c:pt idx="88">
                  <c:v>-0.91819713291118188</c:v>
                </c:pt>
                <c:pt idx="89">
                  <c:v>-0.90002473012310835</c:v>
                </c:pt>
                <c:pt idx="90">
                  <c:v>-0.88328588167243771</c:v>
                </c:pt>
                <c:pt idx="91">
                  <c:v>-0.8679186678777604</c:v>
                </c:pt>
                <c:pt idx="92">
                  <c:v>-0.85386746232982491</c:v>
                </c:pt>
                <c:pt idx="93">
                  <c:v>-0.84108224219374572</c:v>
                </c:pt>
                <c:pt idx="94">
                  <c:v>-0.82951799962334138</c:v>
                </c:pt>
                <c:pt idx="95">
                  <c:v>-0.81913423772670624</c:v>
                </c:pt>
                <c:pt idx="96">
                  <c:v>-0.80989453767174702</c:v>
                </c:pt>
                <c:pt idx="97">
                  <c:v>-0.8017661860122598</c:v>
                </c:pt>
                <c:pt idx="98">
                  <c:v>-0.79471985330092454</c:v>
                </c:pt>
                <c:pt idx="99">
                  <c:v>-0.78872931664940482</c:v>
                </c:pt>
                <c:pt idx="100">
                  <c:v>-0.78377122018387402</c:v>
                </c:pt>
                <c:pt idx="101">
                  <c:v>-0.77982486839274312</c:v>
                </c:pt>
                <c:pt idx="102">
                  <c:v>-0.77687204822282363</c:v>
                </c:pt>
                <c:pt idx="103">
                  <c:v>-0.77489687649004557</c:v>
                </c:pt>
                <c:pt idx="104">
                  <c:v>-0.77388566976192508</c:v>
                </c:pt>
                <c:pt idx="105">
                  <c:v>-0.77382683436548494</c:v>
                </c:pt>
                <c:pt idx="106">
                  <c:v>-0.77471077459563364</c:v>
                </c:pt>
                <c:pt idx="107">
                  <c:v>-0.77652981756057071</c:v>
                </c:pt>
                <c:pt idx="108">
                  <c:v>-0.77927815341528039</c:v>
                </c:pt>
                <c:pt idx="109">
                  <c:v>-0.78295179001197701</c:v>
                </c:pt>
                <c:pt idx="110">
                  <c:v>-0.7875485212462634</c:v>
                </c:pt>
                <c:pt idx="111">
                  <c:v>-0.79306790860725218</c:v>
                </c:pt>
                <c:pt idx="112">
                  <c:v>-0.79951127565561708</c:v>
                </c:pt>
                <c:pt idx="113">
                  <c:v>-0.80688171536153519</c:v>
                </c:pt>
                <c:pt idx="114">
                  <c:v>-0.81518411044047012</c:v>
                </c:pt>
                <c:pt idx="115">
                  <c:v>-0.82442516703435842</c:v>
                </c:pt>
                <c:pt idx="116">
                  <c:v>-0.83461346230481448</c:v>
                </c:pt>
                <c:pt idx="117">
                  <c:v>-0.84575950673959188</c:v>
                </c:pt>
                <c:pt idx="118">
                  <c:v>-0.85787582223066572</c:v>
                </c:pt>
                <c:pt idx="119">
                  <c:v>-0.87097703726969733</c:v>
                </c:pt>
                <c:pt idx="120">
                  <c:v>-0.88508000093353123</c:v>
                </c:pt>
                <c:pt idx="121">
                  <c:v>-0.9002039177097515</c:v>
                </c:pt>
                <c:pt idx="122">
                  <c:v>-0.91637050565356315</c:v>
                </c:pt>
                <c:pt idx="123">
                  <c:v>-0.93360418088889119</c:v>
                </c:pt>
                <c:pt idx="124">
                  <c:v>-0.95193227208921916</c:v>
                </c:pt>
                <c:pt idx="125">
                  <c:v>-0.9713852693232955</c:v>
                </c:pt>
                <c:pt idx="126">
                  <c:v>-0.99199711256046208</c:v>
                </c:pt>
                <c:pt idx="127">
                  <c:v>-1.0138055262423542</c:v>
                </c:pt>
                <c:pt idx="128">
                  <c:v>-1.036852407696792</c:v>
                </c:pt>
                <c:pt idx="129">
                  <c:v>-1.0611842788671224</c:v>
                </c:pt>
                <c:pt idx="130">
                  <c:v>-1.0868528129495851</c:v>
                </c:pt>
                <c:pt idx="131">
                  <c:v>-1.1139154501963113</c:v>
                </c:pt>
                <c:pt idx="132">
                  <c:v>-1.1424361205174778</c:v>
                </c:pt>
                <c:pt idx="133">
                  <c:v>-1.1724860948254821</c:v>
                </c:pt>
                <c:pt idx="134">
                  <c:v>-1.2041449926090646</c:v>
                </c:pt>
                <c:pt idx="135">
                  <c:v>-1.2375019804212235</c:v>
                </c:pt>
                <c:pt idx="136">
                  <c:v>-1.2726572053872187</c:v>
                </c:pt>
                <c:pt idx="137">
                  <c:v>-1.3097235202957338</c:v>
                </c:pt>
                <c:pt idx="138">
                  <c:v>-1.3488285734741097</c:v>
                </c:pt>
                <c:pt idx="139">
                  <c:v>-1.3901173591169189</c:v>
                </c:pt>
                <c:pt idx="140">
                  <c:v>-1.4337553544414723</c:v>
                </c:pt>
                <c:pt idx="141">
                  <c:v>-1.4799324125454805</c:v>
                </c:pt>
                <c:pt idx="142">
                  <c:v>-1.5288676394996814</c:v>
                </c:pt>
                <c:pt idx="143">
                  <c:v>-1.5808155692296926</c:v>
                </c:pt>
                <c:pt idx="144">
                  <c:v>-1.6360740729432777</c:v>
                </c:pt>
                <c:pt idx="145">
                  <c:v>-1.6949946216847793</c:v>
                </c:pt>
                <c:pt idx="146">
                  <c:v>-1.7579957944261484</c:v>
                </c:pt>
                <c:pt idx="147">
                  <c:v>-1.8255813458631758</c:v>
                </c:pt>
                <c:pt idx="148">
                  <c:v>-1.8983648142375114</c:v>
                </c:pt>
                <c:pt idx="149">
                  <c:v>-1.9771037318956193</c:v>
                </c:pt>
                <c:pt idx="150">
                  <c:v>-2.0627483174948495</c:v>
                </c:pt>
                <c:pt idx="151">
                  <c:v>-2.1565126906963559</c:v>
                </c:pt>
                <c:pt idx="152">
                  <c:v>-2.2599823951729316</c:v>
                </c:pt>
                <c:pt idx="153">
                  <c:v>-2.3752829905044091</c:v>
                </c:pt>
                <c:pt idx="154">
                  <c:v>-2.5053567295941268</c:v>
                </c:pt>
                <c:pt idx="155">
                  <c:v>-2.654442871193416</c:v>
                </c:pt>
                <c:pt idx="156">
                  <c:v>-2.8289730295507796</c:v>
                </c:pt>
                <c:pt idx="157">
                  <c:v>-3.0394036598066507</c:v>
                </c:pt>
                <c:pt idx="158">
                  <c:v>-3.3044826632592295</c:v>
                </c:pt>
                <c:pt idx="159">
                  <c:v>-3.6632877950022458</c:v>
                </c:pt>
                <c:pt idx="160">
                  <c:v>-4.2224270225638394</c:v>
                </c:pt>
                <c:pt idx="161">
                  <c:v>-5.5798924659041464</c:v>
                </c:pt>
                <c:pt idx="162">
                  <c:v>-4.9600758186425553</c:v>
                </c:pt>
                <c:pt idx="163">
                  <c:v>-4.035117446623854</c:v>
                </c:pt>
                <c:pt idx="164">
                  <c:v>-3.5673214686748174</c:v>
                </c:pt>
                <c:pt idx="165">
                  <c:v>-3.2532955382953226</c:v>
                </c:pt>
                <c:pt idx="166">
                  <c:v>-3.0175575781863677</c:v>
                </c:pt>
                <c:pt idx="167">
                  <c:v>-2.8294635033483755</c:v>
                </c:pt>
                <c:pt idx="168">
                  <c:v>-2.6735015818556587</c:v>
                </c:pt>
                <c:pt idx="169">
                  <c:v>-2.5407238896207378</c:v>
                </c:pt>
                <c:pt idx="170">
                  <c:v>-2.4254969684794054</c:v>
                </c:pt>
                <c:pt idx="171">
                  <c:v>-2.3240435037576233</c:v>
                </c:pt>
                <c:pt idx="172">
                  <c:v>-2.2337071741043522</c:v>
                </c:pt>
                <c:pt idx="173">
                  <c:v>-2.15254890829977</c:v>
                </c:pt>
                <c:pt idx="174">
                  <c:v>-2.0791100071470101</c:v>
                </c:pt>
                <c:pt idx="175">
                  <c:v>-2.0122656558859822</c:v>
                </c:pt>
                <c:pt idx="176">
                  <c:v>-1.9511303562986715</c:v>
                </c:pt>
                <c:pt idx="177">
                  <c:v>-1.8949946512042783</c:v>
                </c:pt>
                <c:pt idx="178">
                  <c:v>-1.8432814840778178</c:v>
                </c:pt>
                <c:pt idx="179">
                  <c:v>-1.7955153081628454</c:v>
                </c:pt>
                <c:pt idx="180">
                  <c:v>-1.751299721695631</c:v>
                </c:pt>
                <c:pt idx="181">
                  <c:v>-1.7103009530600046</c:v>
                </c:pt>
                <c:pt idx="182">
                  <c:v>-1.672235451210575</c:v>
                </c:pt>
                <c:pt idx="183">
                  <c:v>-1.6368604151515689</c:v>
                </c:pt>
                <c:pt idx="184">
                  <c:v>-1.6039664654033641</c:v>
                </c:pt>
                <c:pt idx="185">
                  <c:v>-1.5733719017561734</c:v>
                </c:pt>
                <c:pt idx="186">
                  <c:v>-1.5449181529019389</c:v>
                </c:pt>
                <c:pt idx="187">
                  <c:v>-1.5184661334522094</c:v>
                </c:pt>
                <c:pt idx="188">
                  <c:v>-1.4938933000987771</c:v>
                </c:pt>
                <c:pt idx="189">
                  <c:v>-1.4710912524307458</c:v>
                </c:pt>
                <c:pt idx="190">
                  <c:v>-1.4499637623864656</c:v>
                </c:pt>
                <c:pt idx="191">
                  <c:v>-1.4304251442183169</c:v>
                </c:pt>
                <c:pt idx="192">
                  <c:v>-1.4123988973399357</c:v>
                </c:pt>
                <c:pt idx="193">
                  <c:v>-1.3958165696517686</c:v>
                </c:pt>
                <c:pt idx="194">
                  <c:v>-1.3806168003773194</c:v>
                </c:pt>
                <c:pt idx="195">
                  <c:v>-1.3667445101191604</c:v>
                </c:pt>
                <c:pt idx="196">
                  <c:v>-1.354150212488864</c:v>
                </c:pt>
                <c:pt idx="197">
                  <c:v>-1.3427894267993632</c:v>
                </c:pt>
                <c:pt idx="198">
                  <c:v>-1.3326221753085976</c:v>
                </c:pt>
                <c:pt idx="199">
                  <c:v>-1.3236125516449022</c:v>
                </c:pt>
                <c:pt idx="200">
                  <c:v>-1.3157283495306444</c:v>
                </c:pt>
                <c:pt idx="201">
                  <c:v>-1.3089407429023494</c:v>
                </c:pt>
                <c:pt idx="202">
                  <c:v>-1.303224010116645</c:v>
                </c:pt>
                <c:pt idx="203">
                  <c:v>-1.2985552962179452</c:v>
                </c:pt>
                <c:pt idx="204">
                  <c:v>-1.2949144082916104</c:v>
                </c:pt>
                <c:pt idx="205">
                  <c:v>-1.292283639786032</c:v>
                </c:pt>
                <c:pt idx="206">
                  <c:v>-1.2906476203979982</c:v>
                </c:pt>
                <c:pt idx="207">
                  <c:v>-1.2899931887085576</c:v>
                </c:pt>
                <c:pt idx="208">
                  <c:v>-1.2903092852556726</c:v>
                </c:pt>
                <c:pt idx="209">
                  <c:v>-1.2915868641546298</c:v>
                </c:pt>
                <c:pt idx="210">
                  <c:v>-1.293818821743002</c:v>
                </c:pt>
                <c:pt idx="211">
                  <c:v>-1.2969999410466859</c:v>
                </c:pt>
                <c:pt idx="212">
                  <c:v>-1.3011268511477398</c:v>
                </c:pt>
                <c:pt idx="213">
                  <c:v>-1.3061980007923131</c:v>
                </c:pt>
                <c:pt idx="214">
                  <c:v>-1.3122136458156926</c:v>
                </c:pt>
                <c:pt idx="215">
                  <c:v>-1.3191758501882445</c:v>
                </c:pt>
                <c:pt idx="216">
                  <c:v>-1.3270885007072899</c:v>
                </c:pt>
                <c:pt idx="217">
                  <c:v>-1.3359573355817969</c:v>
                </c:pt>
                <c:pt idx="218">
                  <c:v>-1.3457899873854846</c:v>
                </c:pt>
                <c:pt idx="219">
                  <c:v>-1.3565960410959277</c:v>
                </c:pt>
                <c:pt idx="220">
                  <c:v>-1.3683871081996468</c:v>
                </c:pt>
                <c:pt idx="221">
                  <c:v>-1.381176918133902</c:v>
                </c:pt>
                <c:pt idx="222">
                  <c:v>-1.3949814286642044</c:v>
                </c:pt>
                <c:pt idx="223">
                  <c:v>-1.4098189571733994</c:v>
                </c:pt>
                <c:pt idx="224">
                  <c:v>-1.4257103352768201</c:v>
                </c:pt>
                <c:pt idx="225">
                  <c:v>-1.4426790896947173</c:v>
                </c:pt>
                <c:pt idx="226">
                  <c:v>-1.4607516529282631</c:v>
                </c:pt>
                <c:pt idx="227">
                  <c:v>-1.4799576080243397</c:v>
                </c:pt>
                <c:pt idx="228">
                  <c:v>-1.5003299726094343</c:v>
                </c:pt>
                <c:pt idx="229">
                  <c:v>-1.521905528465646</c:v>
                </c:pt>
                <c:pt idx="230">
                  <c:v>-1.5447252042655444</c:v>
                </c:pt>
                <c:pt idx="231">
                  <c:v>-1.5688345207468795</c:v>
                </c:pt>
                <c:pt idx="232">
                  <c:v>-1.5942841096841298</c:v>
                </c:pt>
                <c:pt idx="233">
                  <c:v>-1.6211303206221201</c:v>
                </c:pt>
                <c:pt idx="234">
                  <c:v>-1.6494359326381896</c:v>
                </c:pt>
                <c:pt idx="235">
                  <c:v>-1.6792709926098386</c:v>
                </c:pt>
                <c:pt idx="236">
                  <c:v>-1.710713806878128</c:v>
                </c:pt>
                <c:pt idx="237">
                  <c:v>-1.7438521202158741</c:v>
                </c:pt>
                <c:pt idx="238">
                  <c:v>-1.778784525191957</c:v>
                </c:pt>
                <c:pt idx="239">
                  <c:v>-1.8156221571506141</c:v>
                </c:pt>
                <c:pt idx="240">
                  <c:v>-1.8544907462063089</c:v>
                </c:pt>
                <c:pt idx="241">
                  <c:v>-1.8955331194833478</c:v>
                </c:pt>
                <c:pt idx="242">
                  <c:v>-1.9389122766246321</c:v>
                </c:pt>
                <c:pt idx="243">
                  <c:v>-1.9848152027848995</c:v>
                </c:pt>
                <c:pt idx="244">
                  <c:v>-2.0334576410624177</c:v>
                </c:pt>
                <c:pt idx="245">
                  <c:v>-2.0850901284863288</c:v>
                </c:pt>
                <c:pt idx="246">
                  <c:v>-2.1400057185416075</c:v>
                </c:pt>
                <c:pt idx="247">
                  <c:v>-2.1985499883208832</c:v>
                </c:pt>
                <c:pt idx="248">
                  <c:v>-2.2611341915741514</c:v>
                </c:pt>
                <c:pt idx="249">
                  <c:v>-2.3282528233846365</c:v>
                </c:pt>
                <c:pt idx="250">
                  <c:v>-2.4005074994242017</c:v>
                </c:pt>
                <c:pt idx="251">
                  <c:v>-2.4786400852023389</c:v>
                </c:pt>
                <c:pt idx="252">
                  <c:v>-2.5635797375574172</c:v>
                </c:pt>
                <c:pt idx="253">
                  <c:v>-2.6565115158354287</c:v>
                </c:pt>
                <c:pt idx="254">
                  <c:v>-2.7589796387403962</c:v>
                </c:pt>
                <c:pt idx="255">
                  <c:v>-2.8730487611749815</c:v>
                </c:pt>
                <c:pt idx="256">
                  <c:v>-3.0015674018565428</c:v>
                </c:pt>
                <c:pt idx="257">
                  <c:v>-3.1486225754766952</c:v>
                </c:pt>
                <c:pt idx="258">
                  <c:v>-3.3203809035970848</c:v>
                </c:pt>
                <c:pt idx="259">
                  <c:v>-3.5267928189454327</c:v>
                </c:pt>
                <c:pt idx="260">
                  <c:v>-3.7855041821260174</c:v>
                </c:pt>
                <c:pt idx="261">
                  <c:v>-4.1326503131216104</c:v>
                </c:pt>
                <c:pt idx="262">
                  <c:v>-4.6634574485429221</c:v>
                </c:pt>
                <c:pt idx="263">
                  <c:v>-5.8486477595795856</c:v>
                </c:pt>
                <c:pt idx="264">
                  <c:v>-5.6257558794890663</c:v>
                </c:pt>
                <c:pt idx="265">
                  <c:v>-4.602832748867681</c:v>
                </c:pt>
                <c:pt idx="266">
                  <c:v>-4.1123472403736843</c:v>
                </c:pt>
                <c:pt idx="267">
                  <c:v>-3.7882096249589949</c:v>
                </c:pt>
                <c:pt idx="268">
                  <c:v>-3.5467401126681364</c:v>
                </c:pt>
                <c:pt idx="269">
                  <c:v>-3.3549495502353048</c:v>
                </c:pt>
                <c:pt idx="270">
                  <c:v>-3.1964017571152783</c:v>
                </c:pt>
                <c:pt idx="271">
                  <c:v>-3.0617107416248079</c:v>
                </c:pt>
                <c:pt idx="272">
                  <c:v>-2.9450086913980122</c:v>
                </c:pt>
                <c:pt idx="273">
                  <c:v>-2.842381592200923</c:v>
                </c:pt>
                <c:pt idx="274">
                  <c:v>-2.7510880332670893</c:v>
                </c:pt>
                <c:pt idx="275">
                  <c:v>-2.6691332284224232</c:v>
                </c:pt>
                <c:pt idx="276">
                  <c:v>-2.59502048747835</c:v>
                </c:pt>
                <c:pt idx="277">
                  <c:v>-2.5275982164392201</c:v>
                </c:pt>
                <c:pt idx="278">
                  <c:v>-2.4659615127157619</c:v>
                </c:pt>
                <c:pt idx="279">
                  <c:v>-2.4093865278555455</c:v>
                </c:pt>
                <c:pt idx="280">
                  <c:v>-2.3572853186207325</c:v>
                </c:pt>
                <c:pt idx="281">
                  <c:v>-2.309173961508574</c:v>
                </c:pt>
                <c:pt idx="282">
                  <c:v>-2.2646495139549438</c:v>
                </c:pt>
                <c:pt idx="283">
                  <c:v>-2.2233730315791371</c:v>
                </c:pt>
                <c:pt idx="284">
                  <c:v>-2.1850568267907384</c:v>
                </c:pt>
                <c:pt idx="285">
                  <c:v>-2.1494547584576771</c:v>
                </c:pt>
                <c:pt idx="286">
                  <c:v>-2.1163547270841403</c:v>
                </c:pt>
                <c:pt idx="287">
                  <c:v>-2.0855728009691172</c:v>
                </c:pt>
                <c:pt idx="288">
                  <c:v>-2.0569485662308984</c:v>
                </c:pt>
                <c:pt idx="289">
                  <c:v>-2.0303414074702393</c:v>
                </c:pt>
                <c:pt idx="290">
                  <c:v>-2.0056275047212617</c:v>
                </c:pt>
                <c:pt idx="291">
                  <c:v>-1.9826973878667908</c:v>
                </c:pt>
                <c:pt idx="292">
                  <c:v>-1.961453929373133</c:v>
                </c:pt>
                <c:pt idx="293">
                  <c:v>-1.9418106849434866</c:v>
                </c:pt>
                <c:pt idx="294">
                  <c:v>-1.9236905127770032</c:v>
                </c:pt>
                <c:pt idx="295">
                  <c:v>-1.9070244177732703</c:v>
                </c:pt>
                <c:pt idx="296">
                  <c:v>-1.8917505787671991</c:v>
                </c:pt>
                <c:pt idx="297">
                  <c:v>-1.8778135257820994</c:v>
                </c:pt>
                <c:pt idx="298">
                  <c:v>-1.8651634411011133</c:v>
                </c:pt>
                <c:pt idx="299">
                  <c:v>-1.8537555632165936</c:v>
                </c:pt>
                <c:pt idx="300">
                  <c:v>-1.843549676811719</c:v>
                </c:pt>
                <c:pt idx="301">
                  <c:v>-1.8345096751420924</c:v>
                </c:pt>
                <c:pt idx="302">
                  <c:v>-1.8266031837262873</c:v>
                </c:pt>
                <c:pt idx="303">
                  <c:v>-1.8198012362787439</c:v>
                </c:pt>
                <c:pt idx="304">
                  <c:v>-1.814077995442928</c:v>
                </c:pt>
                <c:pt idx="305">
                  <c:v>-1.8094105121954724</c:v>
                </c:pt>
                <c:pt idx="306">
                  <c:v>-1.8057785188607627</c:v>
                </c:pt>
                <c:pt idx="307">
                  <c:v>-1.8031642515518687</c:v>
                </c:pt>
                <c:pt idx="308">
                  <c:v>-1.8015522985782246</c:v>
                </c:pt>
                <c:pt idx="309">
                  <c:v>-1.800929471964438</c:v>
                </c:pt>
                <c:pt idx="310">
                  <c:v>-1.8012846997330068</c:v>
                </c:pt>
                <c:pt idx="311">
                  <c:v>-1.8026089370361962</c:v>
                </c:pt>
                <c:pt idx="312">
                  <c:v>-1.8048950945950137</c:v>
                </c:pt>
                <c:pt idx="313">
                  <c:v>-1.8081379832289188</c:v>
                </c:pt>
                <c:pt idx="314">
                  <c:v>-1.8123342735496311</c:v>
                </c:pt>
                <c:pt idx="315">
                  <c:v>-1.8174824701551244</c:v>
                </c:pt>
                <c:pt idx="316">
                  <c:v>-1.8235828999036841</c:v>
                </c:pt>
                <c:pt idx="317">
                  <c:v>-1.8306377140797467</c:v>
                </c:pt>
                <c:pt idx="318">
                  <c:v>-1.8386509044898192</c:v>
                </c:pt>
                <c:pt idx="319">
                  <c:v>-1.8476283337543815</c:v>
                </c:pt>
                <c:pt idx="320">
                  <c:v>-1.8575777802967282</c:v>
                </c:pt>
                <c:pt idx="321">
                  <c:v>-1.8685089987789263</c:v>
                </c:pt>
                <c:pt idx="322">
                  <c:v>-1.8804337970058114</c:v>
                </c:pt>
                <c:pt idx="323">
                  <c:v>-1.8933661306184724</c:v>
                </c:pt>
                <c:pt idx="324">
                  <c:v>-1.9073222172386619</c:v>
                </c:pt>
                <c:pt idx="325">
                  <c:v>-1.9223206721164461</c:v>
                </c:pt>
                <c:pt idx="326">
                  <c:v>-1.9383826677891252</c:v>
                </c:pt>
                <c:pt idx="327">
                  <c:v>-1.9555321207970702</c:v>
                </c:pt>
                <c:pt idx="328">
                  <c:v>-1.9737959091430113</c:v>
                </c:pt>
                <c:pt idx="329">
                  <c:v>-1.9932041249522841</c:v>
                </c:pt>
                <c:pt idx="330">
                  <c:v>-2.0137903677267532</c:v>
                </c:pt>
                <c:pt idx="331">
                  <c:v>-2.0355920847283673</c:v>
                </c:pt>
                <c:pt idx="332">
                  <c:v>-2.0586509664360775</c:v>
                </c:pt>
                <c:pt idx="333">
                  <c:v>-2.0830134067659887</c:v>
                </c:pt>
                <c:pt idx="334">
                  <c:v>-2.1087310399258299</c:v>
                </c:pt>
                <c:pt idx="335">
                  <c:v>-2.1358613685195511</c:v>
                </c:pt>
                <c:pt idx="336">
                  <c:v>-2.1644685009973128</c:v>
                </c:pt>
                <c:pt idx="337">
                  <c:v>-2.1946240209914194</c:v>
                </c:pt>
                <c:pt idx="338">
                  <c:v>-2.2264080168041076</c:v>
                </c:pt>
                <c:pt idx="339">
                  <c:v>-2.259910306750601</c:v>
                </c:pt>
                <c:pt idx="340">
                  <c:v>-2.2952319058104198</c:v>
                </c:pt>
                <c:pt idx="341">
                  <c:v>-2.3324867919446954</c:v>
                </c:pt>
                <c:pt idx="342">
                  <c:v>-2.3718040476958029</c:v>
                </c:pt>
                <c:pt idx="343">
                  <c:v>-2.4133304760250698</c:v>
                </c:pt>
                <c:pt idx="344">
                  <c:v>-2.4572338212876708</c:v>
                </c:pt>
                <c:pt idx="345">
                  <c:v>-2.5037067705337925</c:v>
                </c:pt>
                <c:pt idx="346">
                  <c:v>-2.5529719726054121</c:v>
                </c:pt>
                <c:pt idx="347">
                  <c:v>-2.6052884014325128</c:v>
                </c:pt>
                <c:pt idx="348">
                  <c:v>-2.6609595190845909</c:v>
                </c:pt>
                <c:pt idx="349">
                  <c:v>-2.7203438851967272</c:v>
                </c:pt>
                <c:pt idx="350">
                  <c:v>-2.783869147893661</c:v>
                </c:pt>
                <c:pt idx="351">
                  <c:v>-2.8520507970165951</c:v>
                </c:pt>
                <c:pt idx="352">
                  <c:v>-2.9255177667360361</c:v>
                </c:pt>
                <c:pt idx="353">
                  <c:v>-3.0050481265452591</c:v>
                </c:pt>
                <c:pt idx="354">
                  <c:v>-3.0916200407877077</c:v>
                </c:pt>
                <c:pt idx="355">
                  <c:v>-3.1864865730985916</c:v>
                </c:pt>
                <c:pt idx="356">
                  <c:v>-3.2912891185122866</c:v>
                </c:pt>
                <c:pt idx="357">
                  <c:v>-3.4082361832714998</c:v>
                </c:pt>
                <c:pt idx="358">
                  <c:v>-3.5403986400101104</c:v>
                </c:pt>
                <c:pt idx="359">
                  <c:v>-3.6922263512836677</c:v>
                </c:pt>
                <c:pt idx="360">
                  <c:v>-3.870521048976888</c:v>
                </c:pt>
                <c:pt idx="361">
                  <c:v>-4.086454898401648</c:v>
                </c:pt>
                <c:pt idx="362">
                  <c:v>-4.3603630346453555</c:v>
                </c:pt>
                <c:pt idx="363">
                  <c:v>-4.7356890527350419</c:v>
                </c:pt>
                <c:pt idx="364">
                  <c:v>-5.3370046466637593</c:v>
                </c:pt>
                <c:pt idx="365">
                  <c:v>-7.0368569185352161</c:v>
                </c:pt>
                <c:pt idx="366">
                  <c:v>-5.8044114299888223</c:v>
                </c:pt>
                <c:pt idx="367">
                  <c:v>-4.9812227885943461</c:v>
                </c:pt>
                <c:pt idx="368">
                  <c:v>-4.5401249892924165</c:v>
                </c:pt>
                <c:pt idx="369">
                  <c:v>-4.238432566191749</c:v>
                </c:pt>
                <c:pt idx="370">
                  <c:v>-4.0098103431481631</c:v>
                </c:pt>
                <c:pt idx="371">
                  <c:v>-3.8263548868363335</c:v>
                </c:pt>
                <c:pt idx="372">
                  <c:v>-3.6736618375855201</c:v>
                </c:pt>
                <c:pt idx="373">
                  <c:v>-3.5433163546952016</c:v>
                </c:pt>
                <c:pt idx="374">
                  <c:v>-3.4299733834221375</c:v>
                </c:pt>
                <c:pt idx="375">
                  <c:v>-3.330025305944107</c:v>
                </c:pt>
                <c:pt idx="376">
                  <c:v>-3.2409222038292289</c:v>
                </c:pt>
                <c:pt idx="377">
                  <c:v>-3.1607951397615031</c:v>
                </c:pt>
                <c:pt idx="378">
                  <c:v>-3.0882335485815293</c:v>
                </c:pt>
                <c:pt idx="379">
                  <c:v>-3.0221467748430486</c:v>
                </c:pt>
                <c:pt idx="380">
                  <c:v>-2.9616742569144909</c:v>
                </c:pt>
                <c:pt idx="381">
                  <c:v>-2.9061251885469965</c:v>
                </c:pt>
                <c:pt idx="382">
                  <c:v>-2.8549367608312228</c:v>
                </c:pt>
                <c:pt idx="383">
                  <c:v>-2.8076445157558552</c:v>
                </c:pt>
                <c:pt idx="384">
                  <c:v>-2.7638608266193949</c:v>
                </c:pt>
                <c:pt idx="385">
                  <c:v>-2.7232589709044199</c:v>
                </c:pt>
                <c:pt idx="386">
                  <c:v>-2.6855611379786795</c:v>
                </c:pt>
                <c:pt idx="387">
                  <c:v>-2.6505292603734638</c:v>
                </c:pt>
                <c:pt idx="388">
                  <c:v>-2.6179579071764114</c:v>
                </c:pt>
                <c:pt idx="389">
                  <c:v>-2.5876687074324694</c:v>
                </c:pt>
                <c:pt idx="390">
                  <c:v>-2.5595059251017083</c:v>
                </c:pt>
                <c:pt idx="391">
                  <c:v>-2.5333329120757369</c:v>
                </c:pt>
                <c:pt idx="392">
                  <c:v>-2.5090292387122077</c:v>
                </c:pt>
                <c:pt idx="393">
                  <c:v>-2.4864883528814055</c:v>
                </c:pt>
                <c:pt idx="394">
                  <c:v>-2.4656156554579232</c:v>
                </c:pt>
                <c:pt idx="395">
                  <c:v>-2.4463269070264366</c:v>
                </c:pt>
                <c:pt idx="396">
                  <c:v>-2.4285469003103444</c:v>
                </c:pt>
                <c:pt idx="397">
                  <c:v>-2.4122083475199374</c:v>
                </c:pt>
                <c:pt idx="398">
                  <c:v>-2.397250942863046</c:v>
                </c:pt>
                <c:pt idx="399">
                  <c:v>-2.3836205688518968</c:v>
                </c:pt>
                <c:pt idx="400">
                  <c:v>-2.3712686214733121</c:v>
                </c:pt>
                <c:pt idx="401">
                  <c:v>-2.3601514342655689</c:v>
                </c:pt>
                <c:pt idx="402">
                  <c:v>-2.3502297852263148</c:v>
                </c:pt>
                <c:pt idx="403">
                  <c:v>-2.341468473526978</c:v>
                </c:pt>
                <c:pt idx="404">
                  <c:v>-2.3338359554258394</c:v>
                </c:pt>
                <c:pt idx="405">
                  <c:v>-2.3273040307003408</c:v>
                </c:pt>
                <c:pt idx="406">
                  <c:v>-2.3218475724690664</c:v>
                </c:pt>
                <c:pt idx="407">
                  <c:v>-2.317444294528447</c:v>
                </c:pt>
                <c:pt idx="408">
                  <c:v>-2.3140745513522059</c:v>
                </c:pt>
                <c:pt idx="409">
                  <c:v>-2.3117211667420658</c:v>
                </c:pt>
                <c:pt idx="410">
                  <c:v>-2.3103692878143107</c:v>
                </c:pt>
                <c:pt idx="411">
                  <c:v>-2.3100062615884172</c:v>
                </c:pt>
                <c:pt idx="412">
                  <c:v>-2.3106215319347196</c:v>
                </c:pt>
                <c:pt idx="413">
                  <c:v>-2.3122065550568469</c:v>
                </c:pt>
                <c:pt idx="414">
                  <c:v>-2.314754732046735</c:v>
                </c:pt>
                <c:pt idx="415">
                  <c:v>-2.3182613573678523</c:v>
                </c:pt>
                <c:pt idx="416">
                  <c:v>-2.3227235824063182</c:v>
                </c:pt>
                <c:pt idx="417">
                  <c:v>-2.3281403934887104</c:v>
                </c:pt>
                <c:pt idx="418">
                  <c:v>-2.3345126040073065</c:v>
                </c:pt>
                <c:pt idx="419">
                  <c:v>-2.3418428605253081</c:v>
                </c:pt>
                <c:pt idx="420">
                  <c:v>-2.3501356629627872</c:v>
                </c:pt>
                <c:pt idx="421">
                  <c:v>-2.3593973991951378</c:v>
                </c:pt>
                <c:pt idx="422">
                  <c:v>-2.3696363946361747</c:v>
                </c:pt>
                <c:pt idx="423">
                  <c:v>-2.3808629776347017</c:v>
                </c:pt>
                <c:pt idx="424">
                  <c:v>-2.3930895617939911</c:v>
                </c:pt>
                <c:pt idx="425">
                  <c:v>-2.4063307466368826</c:v>
                </c:pt>
                <c:pt idx="426">
                  <c:v>-2.4206034383953692</c:v>
                </c:pt>
                <c:pt idx="427">
                  <c:v>-2.435926993114804</c:v>
                </c:pt>
                <c:pt idx="428">
                  <c:v>-2.4523233847440649</c:v>
                </c:pt>
                <c:pt idx="429">
                  <c:v>-2.4698174014526448</c:v>
                </c:pt>
                <c:pt idx="430">
                  <c:v>-2.4884368740965992</c:v>
                </c:pt>
                <c:pt idx="431">
                  <c:v>-2.5082129415766818</c:v>
                </c:pt>
                <c:pt idx="432">
                  <c:v>-2.5291803588308439</c:v>
                </c:pt>
                <c:pt idx="433">
                  <c:v>-2.5513778544271886</c:v>
                </c:pt>
                <c:pt idx="434">
                  <c:v>-2.5748485462341151</c:v>
                </c:pt>
                <c:pt idx="435">
                  <c:v>-2.599640425522435</c:v>
                </c:pt>
                <c:pt idx="436">
                  <c:v>-2.6258069222057885</c:v>
                </c:pt>
                <c:pt idx="437">
                  <c:v>-2.653407566891838</c:v>
                </c:pt>
                <c:pt idx="438">
                  <c:v>-2.6825087691863629</c:v>
                </c:pt>
                <c:pt idx="439">
                  <c:v>-2.7131847365210002</c:v>
                </c:pt>
                <c:pt idx="440">
                  <c:v>-2.7455185640117454</c:v>
                </c:pt>
                <c:pt idx="441">
                  <c:v>-2.7796035339803362</c:v>
                </c:pt>
                <c:pt idx="442">
                  <c:v>-2.81554467445486</c:v>
                </c:pt>
                <c:pt idx="443">
                  <c:v>-2.8534606401549643</c:v>
                </c:pt>
                <c:pt idx="444">
                  <c:v>-2.8934859985113448</c:v>
                </c:pt>
                <c:pt idx="445">
                  <c:v>-2.9357740291230217</c:v>
                </c:pt>
                <c:pt idx="446">
                  <c:v>-2.9805001805884714</c:v>
                </c:pt>
                <c:pt idx="447">
                  <c:v>-3.0278663781365447</c:v>
                </c:pt>
                <c:pt idx="448">
                  <c:v>-3.0781064454191345</c:v>
                </c:pt>
                <c:pt idx="449">
                  <c:v>-3.1314930042340237</c:v>
                </c:pt>
                <c:pt idx="450">
                  <c:v>-3.1883463626240092</c:v>
                </c:pt>
                <c:pt idx="451">
                  <c:v>-3.2490461202118111</c:v>
                </c:pt>
                <c:pt idx="452">
                  <c:v>-3.3140465518345881</c:v>
                </c:pt>
                <c:pt idx="453">
                  <c:v>-3.3838973479070353</c:v>
                </c:pt>
                <c:pt idx="454">
                  <c:v>-3.4592721173252095</c:v>
                </c:pt>
                <c:pt idx="455">
                  <c:v>-3.5410084221605813</c:v>
                </c:pt>
                <c:pt idx="456">
                  <c:v>-3.6301654383059963</c:v>
                </c:pt>
                <c:pt idx="457">
                  <c:v>-3.7281094597671869</c:v>
                </c:pt>
                <c:pt idx="458">
                  <c:v>-3.8366451210457226</c:v>
                </c:pt>
                <c:pt idx="459">
                  <c:v>-3.958225220862289</c:v>
                </c:pt>
                <c:pt idx="460">
                  <c:v>-4.0963034300088648</c:v>
                </c:pt>
                <c:pt idx="461">
                  <c:v>-4.2559653239319291</c:v>
                </c:pt>
                <c:pt idx="462">
                  <c:v>-4.4451515695255939</c:v>
                </c:pt>
                <c:pt idx="463">
                  <c:v>-4.6772976389916785</c:v>
                </c:pt>
                <c:pt idx="464">
                  <c:v>-4.9779703288257515</c:v>
                </c:pt>
                <c:pt idx="465">
                  <c:v>-5.4060691293675367</c:v>
                </c:pt>
                <c:pt idx="466">
                  <c:v>-6.1610852162185008</c:v>
                </c:pt>
                <c:pt idx="467">
                  <c:v>-8.3032406557835223</c:v>
                </c:pt>
                <c:pt idx="468">
                  <c:v>-5.9593123042360636</c:v>
                </c:pt>
                <c:pt idx="469">
                  <c:v>-5.3205798369624357</c:v>
                </c:pt>
                <c:pt idx="470">
                  <c:v>-4.9377926737031528</c:v>
                </c:pt>
                <c:pt idx="471">
                  <c:v>-4.6647918117525107</c:v>
                </c:pt>
                <c:pt idx="472">
                  <c:v>-4.4532718098638124</c:v>
                </c:pt>
                <c:pt idx="473">
                  <c:v>-4.281190901418622</c:v>
                </c:pt>
                <c:pt idx="474">
                  <c:v>-4.1366231896064809</c:v>
                </c:pt>
                <c:pt idx="475">
                  <c:v>-4.0123824997799362</c:v>
                </c:pt>
                <c:pt idx="476">
                  <c:v>-3.9038023290023984</c:v>
                </c:pt>
                <c:pt idx="477">
                  <c:v>-3.8076804222978495</c:v>
                </c:pt>
                <c:pt idx="478">
                  <c:v>-3.7217239671421107</c:v>
                </c:pt>
                <c:pt idx="479">
                  <c:v>-3.6442349895394739</c:v>
                </c:pt>
                <c:pt idx="480">
                  <c:v>-3.5739210441854823</c:v>
                </c:pt>
                <c:pt idx="481">
                  <c:v>-3.5097757128172753</c:v>
                </c:pt>
                <c:pt idx="482">
                  <c:v>-3.4510001317101544</c:v>
                </c:pt>
                <c:pt idx="483">
                  <c:v>-3.3969497256033252</c:v>
                </c:pt>
                <c:pt idx="484">
                  <c:v>-3.3470970164185485</c:v>
                </c:pt>
                <c:pt idx="485">
                  <c:v>-3.3010050159090421</c:v>
                </c:pt>
                <c:pt idx="486">
                  <c:v>-3.2583077822369853</c:v>
                </c:pt>
                <c:pt idx="487">
                  <c:v>-3.2186959442013685</c:v>
                </c:pt>
                <c:pt idx="488">
                  <c:v>-3.1819057443912251</c:v>
                </c:pt>
                <c:pt idx="489">
                  <c:v>-3.1477106227355098</c:v>
                </c:pt>
                <c:pt idx="490">
                  <c:v>-3.115914665415338</c:v>
                </c:pt>
                <c:pt idx="491">
                  <c:v>-3.0863474445749963</c:v>
                </c:pt>
                <c:pt idx="492">
                  <c:v>-3.0588599094629507</c:v>
                </c:pt>
                <c:pt idx="493">
                  <c:v>-3.0333210825328494</c:v>
                </c:pt>
                <c:pt idx="494">
                  <c:v>-3.0096153789656142</c:v>
                </c:pt>
                <c:pt idx="495">
                  <c:v>-2.9876404141675246</c:v>
                </c:pt>
                <c:pt idx="496">
                  <c:v>-2.9673051969897273</c:v>
                </c:pt>
                <c:pt idx="497">
                  <c:v>-2.9485286306291458</c:v>
                </c:pt>
                <c:pt idx="498">
                  <c:v>-2.9312382610517398</c:v>
                </c:pt>
                <c:pt idx="499">
                  <c:v>-2.9153692261320625</c:v>
                </c:pt>
                <c:pt idx="500">
                  <c:v>-2.9008633687793322</c:v>
                </c:pt>
                <c:pt idx="501">
                  <c:v>-2.887668484998291</c:v>
                </c:pt>
                <c:pt idx="502">
                  <c:v>-2.8757376837375723</c:v>
                </c:pt>
                <c:pt idx="503">
                  <c:v>-2.8650288399580841</c:v>
                </c:pt>
                <c:pt idx="504">
                  <c:v>-2.8555041259353384</c:v>
                </c:pt>
                <c:pt idx="505">
                  <c:v>-2.8471296086322986</c:v>
                </c:pt>
                <c:pt idx="506">
                  <c:v>-2.8398749032206085</c:v>
                </c:pt>
                <c:pt idx="507">
                  <c:v>-2.8337128746207934</c:v>
                </c:pt>
                <c:pt idx="508">
                  <c:v>-2.8286193803762765</c:v>
                </c:pt>
                <c:pt idx="509">
                  <c:v>-2.8245730493479639</c:v>
                </c:pt>
                <c:pt idx="510">
                  <c:v>-2.8215550916741257</c:v>
                </c:pt>
                <c:pt idx="511">
                  <c:v>-2.8195491362294032</c:v>
                </c:pt>
                <c:pt idx="512">
                  <c:v>-2.8185410924722296</c:v>
                </c:pt>
                <c:pt idx="513">
                  <c:v>-2.8185190341193378</c:v>
                </c:pt>
                <c:pt idx="514">
                  <c:v>-2.8194731025513033</c:v>
                </c:pt>
                <c:pt idx="515">
                  <c:v>-2.8213954282518059</c:v>
                </c:pt>
                <c:pt idx="516">
                  <c:v>-2.8242800689297241</c:v>
                </c:pt>
                <c:pt idx="517">
                  <c:v>-2.8281229632791121</c:v>
                </c:pt>
                <c:pt idx="518">
                  <c:v>-2.8329218996073608</c:v>
                </c:pt>
                <c:pt idx="519">
                  <c:v>-2.8386764988149276</c:v>
                </c:pt>
                <c:pt idx="520">
                  <c:v>-2.8453882114483866</c:v>
                </c:pt>
                <c:pt idx="521">
                  <c:v>-2.8530603287790983</c:v>
                </c:pt>
                <c:pt idx="522">
                  <c:v>-2.8616980080889656</c:v>
                </c:pt>
                <c:pt idx="523">
                  <c:v>-2.8713083125790391</c:v>
                </c:pt>
                <c:pt idx="524">
                  <c:v>-2.8819002665627989</c:v>
                </c:pt>
                <c:pt idx="525">
                  <c:v>-2.893484926870947</c:v>
                </c:pt>
                <c:pt idx="526">
                  <c:v>-2.9060754716865347</c:v>
                </c:pt>
                <c:pt idx="527">
                  <c:v>-2.9196873083574304</c:v>
                </c:pt>
                <c:pt idx="528">
                  <c:v>-2.9343382021084232</c:v>
                </c:pt>
                <c:pt idx="529">
                  <c:v>-2.9500484280107555</c:v>
                </c:pt>
                <c:pt idx="530">
                  <c:v>-2.9668409490787173</c:v>
                </c:pt>
                <c:pt idx="531">
                  <c:v>-2.9847416239709887</c:v>
                </c:pt>
                <c:pt idx="532">
                  <c:v>-3.0037794485038813</c:v>
                </c:pt>
                <c:pt idx="533">
                  <c:v>-3.0239868360660567</c:v>
                </c:pt>
                <c:pt idx="534">
                  <c:v>-3.0453999431005401</c:v>
                </c:pt>
                <c:pt idx="535">
                  <c:v>-3.0680590471420404</c:v>
                </c:pt>
                <c:pt idx="536">
                  <c:v>-3.0920089865339548</c:v>
                </c:pt>
                <c:pt idx="537">
                  <c:v>-3.1172996729890925</c:v>
                </c:pt>
                <c:pt idx="538">
                  <c:v>-3.1439866907189753</c:v>
                </c:pt>
                <c:pt idx="539">
                  <c:v>-3.1721319990955599</c:v>
                </c:pt>
                <c:pt idx="540">
                  <c:v>-3.201804759937477</c:v>
                </c:pt>
                <c:pt idx="541">
                  <c:v>-3.233082315816759</c:v>
                </c:pt>
                <c:pt idx="542">
                  <c:v>-3.2660513526539678</c:v>
                </c:pt>
                <c:pt idx="543">
                  <c:v>-3.300809288852864</c:v>
                </c:pt>
                <c:pt idx="544">
                  <c:v>-3.337465945081</c:v>
                </c:pt>
                <c:pt idx="545">
                  <c:v>-3.3761455646073477</c:v>
                </c:pt>
                <c:pt idx="546">
                  <c:v>-3.4169892754086413</c:v>
                </c:pt>
                <c:pt idx="547">
                  <c:v>-3.4601581143018629</c:v>
                </c:pt>
                <c:pt idx="548">
                  <c:v>-3.5058367734723777</c:v>
                </c:pt>
                <c:pt idx="549">
                  <c:v>-3.5542382859283372</c:v>
                </c:pt>
                <c:pt idx="550">
                  <c:v>-3.6056099462294506</c:v>
                </c:pt>
                <c:pt idx="551">
                  <c:v>-3.6602408781495153</c:v>
                </c:pt>
                <c:pt idx="552">
                  <c:v>-3.7184718305455</c:v>
                </c:pt>
                <c:pt idx="553">
                  <c:v>-3.7807080372002533</c:v>
                </c:pt>
                <c:pt idx="554">
                  <c:v>-3.8474363667769986</c:v>
                </c:pt>
                <c:pt idx="555">
                  <c:v>-3.9192486027600917</c:v>
                </c:pt>
                <c:pt idx="556">
                  <c:v>-3.9968736852933984</c:v>
                </c:pt>
                <c:pt idx="557">
                  <c:v>-4.081223401555981</c:v>
                </c:pt>
                <c:pt idx="558">
                  <c:v>-4.1734588724997757</c:v>
                </c:pt>
                <c:pt idx="559">
                  <c:v>-4.2750903411164733</c:v>
                </c:pt>
                <c:pt idx="560">
                  <c:v>-4.3881325274250216</c:v>
                </c:pt>
                <c:pt idx="561">
                  <c:v>-4.515357386088799</c:v>
                </c:pt>
                <c:pt idx="562">
                  <c:v>-4.6607281936831457</c:v>
                </c:pt>
                <c:pt idx="563">
                  <c:v>-4.830197632761088</c:v>
                </c:pt>
                <c:pt idx="564">
                  <c:v>-5.0333113820873656</c:v>
                </c:pt>
                <c:pt idx="565">
                  <c:v>-5.2868457884757376</c:v>
                </c:pt>
                <c:pt idx="566">
                  <c:v>-5.62466589946174</c:v>
                </c:pt>
                <c:pt idx="567">
                  <c:v>-6.1336024260467887</c:v>
                </c:pt>
                <c:pt idx="568">
                  <c:v>-7.2062400808929619</c:v>
                </c:pt>
                <c:pt idx="569">
                  <c:v>-7.3061482794111896</c:v>
                </c:pt>
                <c:pt idx="570">
                  <c:v>-6.1801972417050459</c:v>
                </c:pt>
                <c:pt idx="571">
                  <c:v>-5.6685975848316037</c:v>
                </c:pt>
                <c:pt idx="572">
                  <c:v>-5.3353422847670107</c:v>
                </c:pt>
                <c:pt idx="573">
                  <c:v>-5.0887816717738277</c:v>
                </c:pt>
                <c:pt idx="574">
                  <c:v>-4.8937366425135647</c:v>
                </c:pt>
                <c:pt idx="575">
                  <c:v>-4.7329254696883414</c:v>
                </c:pt>
                <c:pt idx="576">
                  <c:v>-4.5965666339985694</c:v>
                </c:pt>
                <c:pt idx="577">
                  <c:v>-4.4785825956283514</c:v>
                </c:pt>
                <c:pt idx="578">
                  <c:v>-4.3749377907707752</c:v>
                </c:pt>
                <c:pt idx="579">
                  <c:v>-4.282815513923059</c:v>
                </c:pt>
                <c:pt idx="580">
                  <c:v>-4.2001718581992646</c:v>
                </c:pt>
                <c:pt idx="581">
                  <c:v>-4.1254767321244046</c:v>
                </c:pt>
                <c:pt idx="582">
                  <c:v>-4.0575550460150343</c:v>
                </c:pt>
                <c:pt idx="583">
                  <c:v>-3.9954848962510008</c:v>
                </c:pt>
                <c:pt idx="584">
                  <c:v>-3.9385298359055145</c:v>
                </c:pt>
                <c:pt idx="585">
                  <c:v>-3.8860923936052174</c:v>
                </c:pt>
                <c:pt idx="586">
                  <c:v>-3.837681312046314</c:v>
                </c:pt>
                <c:pt idx="587">
                  <c:v>-3.7928879169401082</c:v>
                </c:pt>
                <c:pt idx="588">
                  <c:v>-3.7513687239768019</c:v>
                </c:pt>
                <c:pt idx="589">
                  <c:v>-3.7128324070430145</c:v>
                </c:pt>
                <c:pt idx="590">
                  <c:v>-3.6770298783913753</c:v>
                </c:pt>
                <c:pt idx="591">
                  <c:v>-3.6437466300675259</c:v>
                </c:pt>
                <c:pt idx="592">
                  <c:v>-3.6127967454758592</c:v>
                </c:pt>
                <c:pt idx="593">
                  <c:v>-3.5840181627936887</c:v>
                </c:pt>
                <c:pt idx="594">
                  <c:v>-3.5572688893350848</c:v>
                </c:pt>
                <c:pt idx="595">
                  <c:v>-3.5324239471568566</c:v>
                </c:pt>
                <c:pt idx="596">
                  <c:v>-3.5093728872844228</c:v>
                </c:pt>
                <c:pt idx="597">
                  <c:v>-3.4880177506797088</c:v>
                </c:pt>
                <c:pt idx="598">
                  <c:v>-3.4682713835583701</c:v>
                </c:pt>
                <c:pt idx="599">
                  <c:v>-3.4500560362739199</c:v>
                </c:pt>
                <c:pt idx="600">
                  <c:v>-3.4333021910123422</c:v>
                </c:pt>
                <c:pt idx="601">
                  <c:v>-3.4179475755559494</c:v>
                </c:pt>
                <c:pt idx="602">
                  <c:v>-3.4039363294754645</c:v>
                </c:pt>
                <c:pt idx="603">
                  <c:v>-3.3912182960677129</c:v>
                </c:pt>
                <c:pt idx="604">
                  <c:v>-3.3797484187247018</c:v>
                </c:pt>
                <c:pt idx="605">
                  <c:v>-3.3694862245967339</c:v>
                </c:pt>
                <c:pt idx="606">
                  <c:v>-3.3603953816881109</c:v>
                </c:pt>
                <c:pt idx="607">
                  <c:v>-3.352443318113091</c:v>
                </c:pt>
                <c:pt idx="608">
                  <c:v>-3.3456008943012425</c:v>
                </c:pt>
                <c:pt idx="609">
                  <c:v>-3.3398421205946449</c:v>
                </c:pt>
                <c:pt idx="610">
                  <c:v>-3.335143914014858</c:v>
                </c:pt>
                <c:pt idx="611">
                  <c:v>-3.3314858890642118</c:v>
                </c:pt>
                <c:pt idx="612">
                  <c:v>-3.328850178316662</c:v>
                </c:pt>
                <c:pt idx="613">
                  <c:v>-3.3272212792894265</c:v>
                </c:pt>
                <c:pt idx="614">
                  <c:v>-3.3265859246999017</c:v>
                </c:pt>
                <c:pt idx="615">
                  <c:v>-3.3269329737283244</c:v>
                </c:pt>
                <c:pt idx="616">
                  <c:v>-3.3282533223454696</c:v>
                </c:pt>
                <c:pt idx="617">
                  <c:v>-3.3305398311425818</c:v>
                </c:pt>
                <c:pt idx="618">
                  <c:v>-3.3337872694310082</c:v>
                </c:pt>
                <c:pt idx="619">
                  <c:v>-3.3379922746726152</c:v>
                </c:pt>
                <c:pt idx="620">
                  <c:v>-3.3431533265683053</c:v>
                </c:pt>
                <c:pt idx="621">
                  <c:v>-3.3492707353789397</c:v>
                </c:pt>
                <c:pt idx="622">
                  <c:v>-3.3563466442878549</c:v>
                </c:pt>
                <c:pt idx="623">
                  <c:v>-3.3643850458437004</c:v>
                </c:pt>
                <c:pt idx="624">
                  <c:v>-3.3733918127529252</c:v>
                </c:pt>
                <c:pt idx="625">
                  <c:v>-3.3833747435294694</c:v>
                </c:pt>
                <c:pt idx="626">
                  <c:v>-3.3943436237618321</c:v>
                </c:pt>
                <c:pt idx="627">
                  <c:v>-3.4063103040322518</c:v>
                </c:pt>
                <c:pt idx="628">
                  <c:v>-3.4192887958275935</c:v>
                </c:pt>
                <c:pt idx="629">
                  <c:v>-3.4332953871265941</c:v>
                </c:pt>
                <c:pt idx="630">
                  <c:v>-3.4483487797449772</c:v>
                </c:pt>
                <c:pt idx="631">
                  <c:v>-3.4644702509828531</c:v>
                </c:pt>
                <c:pt idx="632">
                  <c:v>-3.4816838426652024</c:v>
                </c:pt>
                <c:pt idx="633">
                  <c:v>-3.5000165813178121</c:v>
                </c:pt>
                <c:pt idx="634">
                  <c:v>-3.5194987340053303</c:v>
                </c:pt>
                <c:pt idx="635">
                  <c:v>-3.540164105309866</c:v>
                </c:pt>
                <c:pt idx="636">
                  <c:v>-3.5620503820926608</c:v>
                </c:pt>
                <c:pt idx="637">
                  <c:v>-3.585199534115576</c:v>
                </c:pt>
                <c:pt idx="638">
                  <c:v>-3.6096582803790107</c:v>
                </c:pt>
                <c:pt idx="639">
                  <c:v>-3.6354786332575486</c:v>
                </c:pt>
                <c:pt idx="640">
                  <c:v>-3.6627185353156482</c:v>
                </c:pt>
                <c:pt idx="641">
                  <c:v>-3.6914426072388125</c:v>
                </c:pt>
                <c:pt idx="642">
                  <c:v>-3.7217230298580803</c:v>
                </c:pt>
                <c:pt idx="643">
                  <c:v>-3.7536405891002658</c:v>
                </c:pt>
                <c:pt idx="644">
                  <c:v>-3.7872859203074665</c:v>
                </c:pt>
                <c:pt idx="645">
                  <c:v>-3.8227609983545805</c:v>
                </c:pt>
                <c:pt idx="646">
                  <c:v>-3.8601809332215731</c:v>
                </c:pt>
                <c:pt idx="647">
                  <c:v>-3.899676148384549</c:v>
                </c:pt>
                <c:pt idx="648">
                  <c:v>-3.9413950433598997</c:v>
                </c:pt>
                <c:pt idx="649">
                  <c:v>-3.9855072745778628</c:v>
                </c:pt>
                <c:pt idx="650">
                  <c:v>-4.0322078343513761</c:v>
                </c:pt>
                <c:pt idx="651">
                  <c:v>-4.0817221718955015</c:v>
                </c:pt>
                <c:pt idx="652">
                  <c:v>-4.1343126921414841</c:v>
                </c:pt>
                <c:pt idx="653">
                  <c:v>-4.1902871015908643</c:v>
                </c:pt>
                <c:pt idx="654">
                  <c:v>-4.2500092682868775</c:v>
                </c:pt>
                <c:pt idx="655">
                  <c:v>-4.313913562265439</c:v>
                </c:pt>
                <c:pt idx="656">
                  <c:v>-4.3825241061521654</c:v>
                </c:pt>
                <c:pt idx="657">
                  <c:v>-4.4564811015059158</c:v>
                </c:pt>
                <c:pt idx="658">
                  <c:v>-4.536577599986777</c:v>
                </c:pt>
                <c:pt idx="659">
                  <c:v>-4.62381212265797</c:v>
                </c:pt>
                <c:pt idx="660">
                  <c:v>-4.7194661023058995</c:v>
                </c:pt>
                <c:pt idx="661">
                  <c:v>-4.82522167727004</c:v>
                </c:pt>
                <c:pt idx="662">
                  <c:v>-4.9433480317884486</c:v>
                </c:pt>
                <c:pt idx="663">
                  <c:v>-5.077010528674232</c:v>
                </c:pt>
                <c:pt idx="664">
                  <c:v>-5.2308146812064846</c:v>
                </c:pt>
                <c:pt idx="665">
                  <c:v>-5.4118380521732607</c:v>
                </c:pt>
                <c:pt idx="666">
                  <c:v>-5.6317925356000202</c:v>
                </c:pt>
                <c:pt idx="667">
                  <c:v>-5.9122317068042287</c:v>
                </c:pt>
                <c:pt idx="668">
                  <c:v>-6.3000525038671062</c:v>
                </c:pt>
                <c:pt idx="669">
                  <c:v>-6.9349829314192686</c:v>
                </c:pt>
                <c:pt idx="670">
                  <c:v>-9.0472963318485871</c:v>
                </c:pt>
                <c:pt idx="671">
                  <c:v>-7.2233908594912295</c:v>
                </c:pt>
                <c:pt idx="672">
                  <c:v>-6.4584524125272686</c:v>
                </c:pt>
                <c:pt idx="673">
                  <c:v>-6.0342691451408346</c:v>
                </c:pt>
                <c:pt idx="674">
                  <c:v>-5.7406445558372869</c:v>
                </c:pt>
                <c:pt idx="675">
                  <c:v>-5.5167525768611272</c:v>
                </c:pt>
                <c:pt idx="676">
                  <c:v>-5.3364108947515385</c:v>
                </c:pt>
                <c:pt idx="677">
                  <c:v>-5.1859264865889907</c:v>
                </c:pt>
                <c:pt idx="678">
                  <c:v>-5.0572319065813591</c:v>
                </c:pt>
                <c:pt idx="679">
                  <c:v>-4.9451719232068942</c:v>
                </c:pt>
                <c:pt idx="680">
                  <c:v>-4.846251418784024</c:v>
                </c:pt>
                <c:pt idx="681">
                  <c:v>-4.7579913912459784</c:v>
                </c:pt>
                <c:pt idx="682">
                  <c:v>-4.6785698300638874</c:v>
                </c:pt>
                <c:pt idx="683">
                  <c:v>-4.6066084656894253</c:v>
                </c:pt>
                <c:pt idx="684">
                  <c:v>-4.5410396018901995</c:v>
                </c:pt>
                <c:pt idx="685">
                  <c:v>-4.4810194506664791</c:v>
                </c:pt>
                <c:pt idx="686">
                  <c:v>-4.4258697494503254</c:v>
                </c:pt>
                <c:pt idx="687">
                  <c:v>-4.3750372609713644</c:v>
                </c:pt>
                <c:pt idx="688">
                  <c:v>-4.3280649611114068</c:v>
                </c:pt>
                <c:pt idx="689">
                  <c:v>-4.2845710875784224</c:v>
                </c:pt>
                <c:pt idx="690">
                  <c:v>-4.2442336089779538</c:v>
                </c:pt>
                <c:pt idx="691">
                  <c:v>-4.2067785145049745</c:v>
                </c:pt>
                <c:pt idx="692">
                  <c:v>-4.1719708496505969</c:v>
                </c:pt>
                <c:pt idx="693">
                  <c:v>-4.1396077602577286</c:v>
                </c:pt>
                <c:pt idx="694">
                  <c:v>-4.1095130286236845</c:v>
                </c:pt>
                <c:pt idx="695">
                  <c:v>-4.0815327339086069</c:v>
                </c:pt>
                <c:pt idx="696">
                  <c:v>-4.0555317707432161</c:v>
                </c:pt>
                <c:pt idx="697">
                  <c:v>-4.0313910306824221</c:v>
                </c:pt>
                <c:pt idx="698">
                  <c:v>-4.0090051011944174</c:v>
                </c:pt>
                <c:pt idx="699">
                  <c:v>-3.9882803727882523</c:v>
                </c:pt>
                <c:pt idx="700">
                  <c:v>-3.9691334710028645</c:v>
                </c:pt>
                <c:pt idx="701">
                  <c:v>-3.9514899492133626</c:v>
                </c:pt>
                <c:pt idx="702">
                  <c:v>-3.9352831925347829</c:v>
                </c:pt>
                <c:pt idx="703">
                  <c:v>-3.9204534938860087</c:v>
                </c:pt>
                <c:pt idx="704">
                  <c:v>-3.9069472714738036</c:v>
                </c:pt>
                <c:pt idx="705">
                  <c:v>-3.8947164032468002</c:v>
                </c:pt>
                <c:pt idx="706">
                  <c:v>-3.8837176587381088</c:v>
                </c:pt>
                <c:pt idx="707">
                  <c:v>-3.8739122125151968</c:v>
                </c:pt>
                <c:pt idx="708">
                  <c:v>-3.8652652264449991</c:v>
                </c:pt>
                <c:pt idx="709">
                  <c:v>-3.85774549035161</c:v>
                </c:pt>
                <c:pt idx="710">
                  <c:v>-3.8513251125357297</c:v>
                </c:pt>
                <c:pt idx="711">
                  <c:v>-3.8459792531465178</c:v>
                </c:pt>
                <c:pt idx="712">
                  <c:v>-3.8416858946288683</c:v>
                </c:pt>
                <c:pt idx="713">
                  <c:v>-3.8384256444747371</c:v>
                </c:pt>
                <c:pt idx="714">
                  <c:v>-3.8361815663339058</c:v>
                </c:pt>
                <c:pt idx="715">
                  <c:v>-3.8349390362248776</c:v>
                </c:pt>
                <c:pt idx="716">
                  <c:v>-3.8346856211597258</c:v>
                </c:pt>
                <c:pt idx="717">
                  <c:v>-3.8354109779808234</c:v>
                </c:pt>
                <c:pt idx="718">
                  <c:v>-3.8371067706210198</c:v>
                </c:pt>
                <c:pt idx="719">
                  <c:v>-3.8397666043569849</c:v>
                </c:pt>
                <c:pt idx="720">
                  <c:v>-3.8433859759404165</c:v>
                </c:pt>
                <c:pt idx="721">
                  <c:v>-3.8479622387739112</c:v>
                </c:pt>
                <c:pt idx="722">
                  <c:v>-3.8534945825562494</c:v>
                </c:pt>
                <c:pt idx="723">
                  <c:v>-3.8599840270634402</c:v>
                </c:pt>
                <c:pt idx="724">
                  <c:v>-3.8674334299639752</c:v>
                </c:pt>
                <c:pt idx="725">
                  <c:v>-3.8758475087960473</c:v>
                </c:pt>
                <c:pt idx="726">
                  <c:v>-3.885232877467347</c:v>
                </c:pt>
                <c:pt idx="727">
                  <c:v>-3.8955980978811207</c:v>
                </c:pt>
                <c:pt idx="728">
                  <c:v>-3.9069537475525014</c:v>
                </c:pt>
                <c:pt idx="729">
                  <c:v>-3.9193125043644867</c:v>
                </c:pt>
                <c:pt idx="730">
                  <c:v>-3.932689249932269</c:v>
                </c:pt>
                <c:pt idx="731">
                  <c:v>-3.9471011934084674</c:v>
                </c:pt>
                <c:pt idx="732">
                  <c:v>-3.9625680179826208</c:v>
                </c:pt>
                <c:pt idx="733">
                  <c:v>-3.9791120528215767</c:v>
                </c:pt>
                <c:pt idx="734">
                  <c:v>-3.996758473782013</c:v>
                </c:pt>
                <c:pt idx="735">
                  <c:v>-4.0155355369261567</c:v>
                </c:pt>
                <c:pt idx="736">
                  <c:v>-4.0354748497168513</c:v>
                </c:pt>
                <c:pt idx="737">
                  <c:v>-4.0566116857968852</c:v>
                </c:pt>
                <c:pt idx="738">
                  <c:v>-4.0789853505193596</c:v>
                </c:pt>
                <c:pt idx="739">
                  <c:v>-4.1026396059550381</c:v>
                </c:pt>
                <c:pt idx="740">
                  <c:v>-4.1276231660428353</c:v>
                </c:pt>
                <c:pt idx="741">
                  <c:v>-4.1539902749816919</c:v>
                </c:pt>
                <c:pt idx="742">
                  <c:v>-4.1818013850330287</c:v>
                </c:pt>
                <c:pt idx="743">
                  <c:v>-4.2111239538102243</c:v>
                </c:pt>
                <c:pt idx="744">
                  <c:v>-4.2420333861423805</c:v>
                </c:pt>
                <c:pt idx="745">
                  <c:v>-4.2746141520792786</c:v>
                </c:pt>
                <c:pt idx="746">
                  <c:v>-4.3089611210577194</c:v>
                </c:pt>
                <c:pt idx="747">
                  <c:v>-4.3451811633807695</c:v>
                </c:pt>
                <c:pt idx="748">
                  <c:v>-4.3833950849667538</c:v>
                </c:pt>
                <c:pt idx="749">
                  <c:v>-4.4237399812283558</c:v>
                </c:pt>
                <c:pt idx="750">
                  <c:v>-4.4663721230097018</c:v>
                </c:pt>
                <c:pt idx="751">
                  <c:v>-4.5114705247802034</c:v>
                </c:pt>
                <c:pt idx="752">
                  <c:v>-4.5592413973014585</c:v>
                </c:pt>
                <c:pt idx="753">
                  <c:v>-4.6099237606560317</c:v>
                </c:pt>
                <c:pt idx="754">
                  <c:v>-4.6637965995568802</c:v>
                </c:pt>
                <c:pt idx="755">
                  <c:v>-4.721188098166432</c:v>
                </c:pt>
                <c:pt idx="756">
                  <c:v>-4.782487723611184</c:v>
                </c:pt>
                <c:pt idx="757">
                  <c:v>-4.8481622813502634</c:v>
                </c:pt>
                <c:pt idx="758">
                  <c:v>-4.9187776188657866</c:v>
                </c:pt>
                <c:pt idx="759">
                  <c:v>-4.9950285427041008</c:v>
                </c:pt>
                <c:pt idx="760">
                  <c:v>-5.0777809850948703</c:v>
                </c:pt>
                <c:pt idx="761">
                  <c:v>-5.1681329786830954</c:v>
                </c:pt>
                <c:pt idx="762">
                  <c:v>-5.2675054997537112</c:v>
                </c:pt>
                <c:pt idx="763">
                  <c:v>-5.3777826614405067</c:v>
                </c:pt>
                <c:pt idx="764">
                  <c:v>-5.5015373913223122</c:v>
                </c:pt>
                <c:pt idx="765">
                  <c:v>-5.642413941293662</c:v>
                </c:pt>
                <c:pt idx="766">
                  <c:v>-5.8058194480172611</c:v>
                </c:pt>
                <c:pt idx="767">
                  <c:v>-6.0002830032712549</c:v>
                </c:pt>
                <c:pt idx="768">
                  <c:v>-6.2404447330797854</c:v>
                </c:pt>
                <c:pt idx="769">
                  <c:v>-6.5547853775614557</c:v>
                </c:pt>
                <c:pt idx="770">
                  <c:v>-7.0115285125726245</c:v>
                </c:pt>
                <c:pt idx="771">
                  <c:v>-7.8651705803799556</c:v>
                </c:pt>
                <c:pt idx="772">
                  <c:v>-8.9565741480288263</c:v>
                </c:pt>
                <c:pt idx="773">
                  <c:v>-7.3596361725956161</c:v>
                </c:pt>
                <c:pt idx="774">
                  <c:v>-6.7782179713102204</c:v>
                </c:pt>
                <c:pt idx="775">
                  <c:v>-6.4166823836034634</c:v>
                </c:pt>
                <c:pt idx="776">
                  <c:v>-6.154780271029261</c:v>
                </c:pt>
                <c:pt idx="777">
                  <c:v>-5.950089968523776</c:v>
                </c:pt>
                <c:pt idx="778">
                  <c:v>-5.7826430419697594</c:v>
                </c:pt>
                <c:pt idx="779">
                  <c:v>-5.6414314015986795</c:v>
                </c:pt>
                <c:pt idx="780">
                  <c:v>-5.5197377424709249</c:v>
                </c:pt>
                <c:pt idx="781">
                  <c:v>-5.4131600891438199</c:v>
                </c:pt>
                <c:pt idx="782">
                  <c:v>-5.3186567623322514</c:v>
                </c:pt>
                <c:pt idx="783">
                  <c:v>-5.2340380738373167</c:v>
                </c:pt>
                <c:pt idx="784">
                  <c:v>-5.1576753116675418</c:v>
                </c:pt>
                <c:pt idx="785">
                  <c:v>-5.0883242787398437</c:v>
                </c:pt>
                <c:pt idx="786">
                  <c:v>-5.0250132022842893</c:v>
                </c:pt>
                <c:pt idx="787">
                  <c:v>-4.966968742708711</c:v>
                </c:pt>
                <c:pt idx="788">
                  <c:v>-4.913565546863814</c:v>
                </c:pt>
                <c:pt idx="789">
                  <c:v>-4.8642908913542717</c:v>
                </c:pt>
                <c:pt idx="790">
                  <c:v>-4.8187193042440262</c:v>
                </c:pt>
                <c:pt idx="791">
                  <c:v>-4.776493966177858</c:v>
                </c:pt>
                <c:pt idx="792">
                  <c:v>-4.7373128280347903</c:v>
                </c:pt>
                <c:pt idx="793">
                  <c:v>-4.7009180793926628</c:v>
                </c:pt>
                <c:pt idx="794">
                  <c:v>-4.6670880423385279</c:v>
                </c:pt>
                <c:pt idx="795">
                  <c:v>-4.6356308503391563</c:v>
                </c:pt>
                <c:pt idx="796">
                  <c:v>-4.6063794608592881</c:v>
                </c:pt>
                <c:pt idx="797">
                  <c:v>-4.5791876782226089</c:v>
                </c:pt>
                <c:pt idx="798">
                  <c:v>-4.553926951261472</c:v>
                </c:pt>
                <c:pt idx="799">
                  <c:v>-4.5304837719901769</c:v>
                </c:pt>
                <c:pt idx="800">
                  <c:v>-4.5087575454236424</c:v>
                </c:pt>
                <c:pt idx="801">
                  <c:v>-4.4886588323278618</c:v>
                </c:pt>
                <c:pt idx="802">
                  <c:v>-4.4701078898320947</c:v>
                </c:pt>
                <c:pt idx="803">
                  <c:v>-4.4530334519520549</c:v>
                </c:pt>
                <c:pt idx="804">
                  <c:v>-4.4373717048776644</c:v>
                </c:pt>
                <c:pt idx="805">
                  <c:v>-4.423065421555421</c:v>
                </c:pt>
                <c:pt idx="806">
                  <c:v>-4.4100632274790632</c:v>
                </c:pt>
                <c:pt idx="807">
                  <c:v>-4.3983189752875607</c:v>
                </c:pt>
                <c:pt idx="808">
                  <c:v>-4.3877912101847167</c:v>
                </c:pt>
                <c:pt idx="809">
                  <c:v>-4.378442711651517</c:v>
                </c:pt>
                <c:pt idx="810">
                  <c:v>-4.3702400996497754</c:v>
                </c:pt>
                <c:pt idx="811">
                  <c:v>-4.363153495683731</c:v>
                </c:pt>
                <c:pt idx="812">
                  <c:v>-4.3571562308222642</c:v>
                </c:pt>
                <c:pt idx="813">
                  <c:v>-4.3522245941843991</c:v>
                </c:pt>
                <c:pt idx="814">
                  <c:v>-4.3483376165280783</c:v>
                </c:pt>
                <c:pt idx="815">
                  <c:v>-4.3454768845128395</c:v>
                </c:pt>
                <c:pt idx="816">
                  <c:v>-4.3436263819746133</c:v>
                </c:pt>
                <c:pt idx="817">
                  <c:v>-4.3427723551892123</c:v>
                </c:pt>
                <c:pt idx="818">
                  <c:v>-4.3429031996370115</c:v>
                </c:pt>
                <c:pt idx="819">
                  <c:v>-4.344009366235877</c:v>
                </c:pt>
                <c:pt idx="820">
                  <c:v>-4.3460832853997724</c:v>
                </c:pt>
                <c:pt idx="821">
                  <c:v>-4.349119307620442</c:v>
                </c:pt>
                <c:pt idx="822">
                  <c:v>-4.3531136595705693</c:v>
                </c:pt>
                <c:pt idx="823">
                  <c:v>-4.3580644149985384</c:v>
                </c:pt>
                <c:pt idx="824">
                  <c:v>-4.3639714799356284</c:v>
                </c:pt>
                <c:pt idx="825">
                  <c:v>-4.3708365919735872</c:v>
                </c:pt>
                <c:pt idx="826">
                  <c:v>-4.3786633336007901</c:v>
                </c:pt>
                <c:pt idx="827">
                  <c:v>-4.3874571598151828</c:v>
                </c:pt>
                <c:pt idx="828">
                  <c:v>-4.3972254404682563</c:v>
                </c:pt>
                <c:pt idx="829">
                  <c:v>-4.4079775180433156</c:v>
                </c:pt>
                <c:pt idx="830">
                  <c:v>-4.419724781840495</c:v>
                </c:pt>
                <c:pt idx="831">
                  <c:v>-4.4324807598385378</c:v>
                </c:pt>
                <c:pt idx="832">
                  <c:v>-4.4462612298388233</c:v>
                </c:pt>
                <c:pt idx="833">
                  <c:v>-4.4610843518817163</c:v>
                </c:pt>
                <c:pt idx="834">
                  <c:v>-4.4769708243725592</c:v>
                </c:pt>
                <c:pt idx="835">
                  <c:v>-4.4939440668812631</c:v>
                </c:pt>
                <c:pt idx="836">
                  <c:v>-4.5120304332061485</c:v>
                </c:pt>
                <c:pt idx="837">
                  <c:v>-4.5312594590455442</c:v>
                </c:pt>
                <c:pt idx="838">
                  <c:v>-4.5516641495327272</c:v>
                </c:pt>
                <c:pt idx="839">
                  <c:v>-4.5732813130034442</c:v>
                </c:pt>
                <c:pt idx="840">
                  <c:v>-4.5961519487352156</c:v>
                </c:pt>
                <c:pt idx="841">
                  <c:v>-4.6203216980950721</c:v>
                </c:pt>
                <c:pt idx="842">
                  <c:v>-4.64584137065071</c:v>
                </c:pt>
                <c:pt idx="843">
                  <c:v>-4.6727675594629918</c:v>
                </c:pt>
                <c:pt idx="844">
                  <c:v>-4.7011633631500125</c:v>
                </c:pt>
                <c:pt idx="845">
                  <c:v>-4.7310992366169087</c:v>
                </c:pt>
                <c:pt idx="846">
                  <c:v>-4.7626539978827989</c:v>
                </c:pt>
                <c:pt idx="847">
                  <c:v>-4.7959160256209818</c:v>
                </c:pt>
                <c:pt idx="848">
                  <c:v>-4.8309846914354182</c:v>
                </c:pt>
                <c:pt idx="849">
                  <c:v>-4.8679720833312921</c:v>
                </c:pt>
                <c:pt idx="850">
                  <c:v>-4.907005093444492</c:v>
                </c:pt>
                <c:pt idx="851">
                  <c:v>-4.9482279655194494</c:v>
                </c:pt>
                <c:pt idx="852">
                  <c:v>-4.9918054282665114</c:v>
                </c:pt>
                <c:pt idx="853">
                  <c:v>-5.0379265831408935</c:v>
                </c:pt>
                <c:pt idx="854">
                  <c:v>-5.0868097746095993</c:v>
                </c:pt>
                <c:pt idx="855">
                  <c:v>-5.138708755794946</c:v>
                </c:pt>
                <c:pt idx="856">
                  <c:v>-5.1939205852825356</c:v>
                </c:pt>
                <c:pt idx="857">
                  <c:v>-5.2527958722371517</c:v>
                </c:pt>
                <c:pt idx="858">
                  <c:v>-5.3157522600520144</c:v>
                </c:pt>
                <c:pt idx="859">
                  <c:v>-5.3832924593021305</c:v>
                </c:pt>
                <c:pt idx="860">
                  <c:v>-5.4560288048919761</c:v>
                </c:pt>
                <c:pt idx="861">
                  <c:v>-5.5347173911643681</c:v>
                </c:pt>
                <c:pt idx="862">
                  <c:v>-5.6203066486361308</c:v>
                </c:pt>
                <c:pt idx="863">
                  <c:v>-5.7140083761773415</c:v>
                </c:pt>
                <c:pt idx="864">
                  <c:v>-5.817404964325287</c:v>
                </c:pt>
                <c:pt idx="865">
                  <c:v>-5.9326174721466112</c:v>
                </c:pt>
                <c:pt idx="866">
                  <c:v>-6.0625813693117472</c:v>
                </c:pt>
                <c:pt idx="867">
                  <c:v>-6.2115250298493834</c:v>
                </c:pt>
                <c:pt idx="868">
                  <c:v>-6.3858612242128556</c:v>
                </c:pt>
                <c:pt idx="869">
                  <c:v>-6.5960104289859496</c:v>
                </c:pt>
                <c:pt idx="870">
                  <c:v>-6.8606418323930347</c:v>
                </c:pt>
                <c:pt idx="871">
                  <c:v>-7.218620835448502</c:v>
                </c:pt>
                <c:pt idx="872">
                  <c:v>-7.7757150500171299</c:v>
                </c:pt>
                <c:pt idx="873">
                  <c:v>-9.1195250480721128</c:v>
                </c:pt>
                <c:pt idx="874">
                  <c:v>-8.5281875658371433</c:v>
                </c:pt>
                <c:pt idx="875">
                  <c:v>-7.5971454116718133</c:v>
                </c:pt>
                <c:pt idx="876">
                  <c:v>-7.1278590086209457</c:v>
                </c:pt>
                <c:pt idx="877">
                  <c:v>-6.813158719291188</c:v>
                </c:pt>
                <c:pt idx="878">
                  <c:v>-6.5770358708268919</c:v>
                </c:pt>
                <c:pt idx="879">
                  <c:v>-6.3886927883941995</c:v>
                </c:pt>
                <c:pt idx="880">
                  <c:v>-6.2325566330618463</c:v>
                </c:pt>
                <c:pt idx="881">
                  <c:v>-6.0996504064042512</c:v>
                </c:pt>
                <c:pt idx="882">
                  <c:v>-5.9843250978348888</c:v>
                </c:pt>
                <c:pt idx="883">
                  <c:v>-5.8827943623652814</c:v>
                </c:pt>
                <c:pt idx="884">
                  <c:v>-5.7923963143166306</c:v>
                </c:pt>
                <c:pt idx="885">
                  <c:v>-5.7111883016997593</c:v>
                </c:pt>
                <c:pt idx="886">
                  <c:v>-5.6377092484194877</c:v>
                </c:pt>
                <c:pt idx="887">
                  <c:v>-5.5708327293129489</c:v>
                </c:pt>
                <c:pt idx="888">
                  <c:v>-5.5096721436120504</c:v>
                </c:pt>
                <c:pt idx="889">
                  <c:v>-5.4535172795807414</c:v>
                </c:pt>
                <c:pt idx="890">
                  <c:v>-5.4017905715330254</c:v>
                </c:pt>
                <c:pt idx="891">
                  <c:v>-5.3540161409016349</c:v>
                </c:pt>
                <c:pt idx="892">
                  <c:v>-5.3097973850145053</c:v>
                </c:pt>
                <c:pt idx="893">
                  <c:v>-5.2688004297168591</c:v>
                </c:pt>
                <c:pt idx="894">
                  <c:v>-5.2307416964730393</c:v>
                </c:pt>
                <c:pt idx="895">
                  <c:v>-5.1953784147715831</c:v>
                </c:pt>
                <c:pt idx="896">
                  <c:v>-5.1625012808502548</c:v>
                </c:pt>
                <c:pt idx="897">
                  <c:v>-5.13192870577452</c:v>
                </c:pt>
                <c:pt idx="898">
                  <c:v>-5.1035022576068014</c:v>
                </c:pt>
                <c:pt idx="899">
                  <c:v>-5.0770830125881092</c:v>
                </c:pt>
                <c:pt idx="900">
                  <c:v>-5.0525486066798848</c:v>
                </c:pt>
                <c:pt idx="901">
                  <c:v>-5.0297908326902734</c:v>
                </c:pt>
                <c:pt idx="902">
                  <c:v>-5.0087136667558045</c:v>
                </c:pt>
                <c:pt idx="903">
                  <c:v>-4.989231635906104</c:v>
                </c:pt>
                <c:pt idx="904">
                  <c:v>-4.9712684589712737</c:v>
                </c:pt>
                <c:pt idx="905">
                  <c:v>-4.9547559083467609</c:v>
                </c:pt>
                <c:pt idx="906">
                  <c:v>-4.9396328515880956</c:v>
                </c:pt>
                <c:pt idx="907">
                  <c:v>-4.9258444404999855</c:v>
                </c:pt>
                <c:pt idx="908">
                  <c:v>-4.9133414220409426</c:v>
                </c:pt>
                <c:pt idx="909">
                  <c:v>-4.902079550507688</c:v>
                </c:pt>
                <c:pt idx="910">
                  <c:v>-4.8920190844706406</c:v>
                </c:pt>
                <c:pt idx="911">
                  <c:v>-4.8831243550787287</c:v>
                </c:pt>
                <c:pt idx="912">
                  <c:v>-4.8753633948419894</c:v>
                </c:pt>
                <c:pt idx="913">
                  <c:v>-4.8687076179857094</c:v>
                </c:pt>
                <c:pt idx="914">
                  <c:v>-4.8631315450638972</c:v>
                </c:pt>
                <c:pt idx="915">
                  <c:v>-4.8586125658091373</c:v>
                </c:pt>
                <c:pt idx="916">
                  <c:v>-4.8551307352461075</c:v>
                </c:pt>
                <c:pt idx="917">
                  <c:v>-4.8526685989581173</c:v>
                </c:pt>
                <c:pt idx="918">
                  <c:v>-4.8512110441092666</c:v>
                </c:pt>
                <c:pt idx="919">
                  <c:v>-4.8507451734201483</c:v>
                </c:pt>
                <c:pt idx="920">
                  <c:v>-4.8512601997966938</c:v>
                </c:pt>
                <c:pt idx="921">
                  <c:v>-4.8527473597393431</c:v>
                </c:pt>
                <c:pt idx="922">
                  <c:v>-4.8551998440287703</c:v>
                </c:pt>
                <c:pt idx="923">
                  <c:v>-4.858612744507834</c:v>
                </c:pt>
                <c:pt idx="924">
                  <c:v>-4.8629830160678731</c:v>
                </c:pt>
                <c:pt idx="925">
                  <c:v>-4.8683094532100082</c:v>
                </c:pt>
                <c:pt idx="926">
                  <c:v>-4.8745926807966597</c:v>
                </c:pt>
                <c:pt idx="927">
                  <c:v>-4.8818351588421329</c:v>
                </c:pt>
                <c:pt idx="928">
                  <c:v>-4.8900412014205257</c:v>
                </c:pt>
                <c:pt idx="929">
                  <c:v>-4.899217010000811</c:v>
                </c:pt>
                <c:pt idx="930">
                  <c:v>-4.9093707217592861</c:v>
                </c:pt>
                <c:pt idx="931">
                  <c:v>-4.920512473675605</c:v>
                </c:pt>
                <c:pt idx="932">
                  <c:v>-4.932654483497946</c:v>
                </c:pt>
                <c:pt idx="933">
                  <c:v>-4.9458111489741077</c:v>
                </c:pt>
                <c:pt idx="934">
                  <c:v>-4.9599991670986689</c:v>
                </c:pt>
                <c:pt idx="935">
                  <c:v>-4.9752376755338092</c:v>
                </c:pt>
                <c:pt idx="936">
                  <c:v>-4.9915484188376569</c:v>
                </c:pt>
                <c:pt idx="937">
                  <c:v>-5.0089559426972903</c:v>
                </c:pt>
                <c:pt idx="938">
                  <c:v>-5.0274878200363773</c:v>
                </c:pt>
                <c:pt idx="939">
                  <c:v>-5.047174913678484</c:v>
                </c:pt>
                <c:pt idx="940">
                  <c:v>-5.068051681232796</c:v>
                </c:pt>
                <c:pt idx="941">
                  <c:v>-5.0901565290760882</c:v>
                </c:pt>
                <c:pt idx="942">
                  <c:v>-5.1135322237939631</c:v>
                </c:pt>
                <c:pt idx="943">
                  <c:v>-5.1382263712947065</c:v>
                </c:pt>
                <c:pt idx="944">
                  <c:v>-5.1642919761248853</c:v>
                </c:pt>
                <c:pt idx="945">
                  <c:v>-5.1917880964352188</c:v>
                </c:pt>
                <c:pt idx="946">
                  <c:v>-5.2207806137536696</c:v>
                </c:pt>
                <c:pt idx="947">
                  <c:v>-5.2513431414701852</c:v>
                </c:pt>
                <c:pt idx="948">
                  <c:v>-5.2835581020656033</c:v>
                </c:pt>
                <c:pt idx="949">
                  <c:v>-5.3175180110963502</c:v>
                </c:pt>
                <c:pt idx="950">
                  <c:v>-5.3533270164320905</c:v>
                </c:pt>
                <c:pt idx="951">
                  <c:v>-5.391102755159082</c:v>
                </c:pt>
                <c:pt idx="952">
                  <c:v>-5.4309786092255043</c:v>
                </c:pt>
                <c:pt idx="953">
                  <c:v>-5.473106466221668</c:v>
                </c:pt>
                <c:pt idx="954">
                  <c:v>-5.5176601264523937</c:v>
                </c:pt>
                <c:pt idx="955">
                  <c:v>-5.5648395458335091</c:v>
                </c:pt>
                <c:pt idx="956">
                  <c:v>-5.6148761724350136</c:v>
                </c:pt>
                <c:pt idx="957">
                  <c:v>-5.6680397324283218</c:v>
                </c:pt>
                <c:pt idx="958">
                  <c:v>-5.7246469640871398</c:v>
                </c:pt>
                <c:pt idx="959">
                  <c:v>-5.7850730109802031</c:v>
                </c:pt>
                <c:pt idx="960">
                  <c:v>-5.8497665082018155</c:v>
                </c:pt>
                <c:pt idx="961">
                  <c:v>-5.9192698972180713</c:v>
                </c:pt>
                <c:pt idx="962">
                  <c:v>-5.9942473057732411</c:v>
                </c:pt>
                <c:pt idx="963">
                  <c:v>-6.0755236462140916</c:v>
                </c:pt>
                <c:pt idx="964">
                  <c:v>-6.1641408256618462</c:v>
                </c:pt>
                <c:pt idx="965">
                  <c:v>-6.2614409232426134</c:v>
                </c:pt>
                <c:pt idx="966">
                  <c:v>-6.3691935215315656</c:v>
                </c:pt>
                <c:pt idx="967">
                  <c:v>-6.4897986946284121</c:v>
                </c:pt>
                <c:pt idx="968">
                  <c:v>-6.6266269602985144</c:v>
                </c:pt>
                <c:pt idx="969">
                  <c:v>-6.784624645991812</c:v>
                </c:pt>
                <c:pt idx="970">
                  <c:v>-6.9714801582448116</c:v>
                </c:pt>
                <c:pt idx="971">
                  <c:v>-7.2001198333615832</c:v>
                </c:pt>
                <c:pt idx="972">
                  <c:v>-7.4949057606180354</c:v>
                </c:pt>
                <c:pt idx="973">
                  <c:v>-7.9110328925362889</c:v>
                </c:pt>
                <c:pt idx="974">
                  <c:v>-8.6283079481072473</c:v>
                </c:pt>
                <c:pt idx="975">
                  <c:v>-11.862741969605436</c:v>
                </c:pt>
                <c:pt idx="976">
                  <c:v>-8.5621602444531835</c:v>
                </c:pt>
                <c:pt idx="977">
                  <c:v>-7.8930092507123106</c:v>
                </c:pt>
                <c:pt idx="978">
                  <c:v>-7.4995988384109982</c:v>
                </c:pt>
                <c:pt idx="979">
                  <c:v>-7.2211826139074073</c:v>
                </c:pt>
                <c:pt idx="980">
                  <c:v>-7.0063743331295507</c:v>
                </c:pt>
                <c:pt idx="981">
                  <c:v>-6.8320811861895567</c:v>
                </c:pt>
                <c:pt idx="982">
                  <c:v>-6.6859207644561733</c:v>
                </c:pt>
                <c:pt idx="983">
                  <c:v>-6.5604766155828251</c:v>
                </c:pt>
                <c:pt idx="984">
                  <c:v>-6.4509534973582188</c:v>
                </c:pt>
                <c:pt idx="985">
                  <c:v>-6.354071545330588</c:v>
                </c:pt>
                <c:pt idx="986">
                  <c:v>-6.2674883768196423</c:v>
                </c:pt>
                <c:pt idx="987">
                  <c:v>-6.1894728733481834</c:v>
                </c:pt>
                <c:pt idx="988">
                  <c:v>-6.1187095879440276</c:v>
                </c:pt>
                <c:pt idx="989">
                  <c:v>-6.054175639563673</c:v>
                </c:pt>
                <c:pt idx="990">
                  <c:v>-5.9950600713596804</c:v>
                </c:pt>
                <c:pt idx="991">
                  <c:v>-5.9407092251886988</c:v>
                </c:pt>
                <c:pt idx="992">
                  <c:v>-5.8905886686698574</c:v>
                </c:pt>
                <c:pt idx="993">
                  <c:v>-5.8442559988722147</c:v>
                </c:pt>
                <c:pt idx="994">
                  <c:v>-5.8013409951980206</c:v>
                </c:pt>
                <c:pt idx="995">
                  <c:v>-5.7615308605713667</c:v>
                </c:pt>
                <c:pt idx="996">
                  <c:v>-5.7245590621256541</c:v>
                </c:pt>
                <c:pt idx="997">
                  <c:v>-5.6901967673073646</c:v>
                </c:pt>
                <c:pt idx="998">
                  <c:v>-5.6582461836687896</c:v>
                </c:pt>
                <c:pt idx="999">
                  <c:v>-5.6285353166408196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18E-4883-B274-200E3F4A80C1}"/>
            </c:ext>
          </c:extLst>
        </c:ser>
        <c:ser>
          <c:idx val="1"/>
          <c:order val="1"/>
          <c:tx>
            <c:strRef>
              <c:f>Pos!$L$1</c:f>
              <c:strCache>
                <c:ptCount val="1"/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Pos!$L$2:$L$1001</c:f>
              <c:numCache>
                <c:formatCode>General</c:formatCode>
                <c:ptCount val="1000"/>
                <c:pt idx="0">
                  <c:v>-0.2</c:v>
                </c:pt>
                <c:pt idx="1">
                  <c:v>-0.20500000000000002</c:v>
                </c:pt>
                <c:pt idx="2">
                  <c:v>-0.21000000000000002</c:v>
                </c:pt>
                <c:pt idx="3">
                  <c:v>-0.21500000000000002</c:v>
                </c:pt>
                <c:pt idx="4">
                  <c:v>-0.22</c:v>
                </c:pt>
                <c:pt idx="5">
                  <c:v>-0.22500000000000001</c:v>
                </c:pt>
                <c:pt idx="6">
                  <c:v>-0.23</c:v>
                </c:pt>
                <c:pt idx="7">
                  <c:v>-0.23500000000000001</c:v>
                </c:pt>
                <c:pt idx="8">
                  <c:v>-0.24000000000000002</c:v>
                </c:pt>
                <c:pt idx="9">
                  <c:v>-0.245</c:v>
                </c:pt>
                <c:pt idx="10">
                  <c:v>-0.25</c:v>
                </c:pt>
                <c:pt idx="11">
                  <c:v>-0.255</c:v>
                </c:pt>
                <c:pt idx="12">
                  <c:v>-0.26</c:v>
                </c:pt>
                <c:pt idx="13">
                  <c:v>-0.26500000000000001</c:v>
                </c:pt>
                <c:pt idx="14">
                  <c:v>-0.27</c:v>
                </c:pt>
                <c:pt idx="15">
                  <c:v>-0.27500000000000002</c:v>
                </c:pt>
                <c:pt idx="16">
                  <c:v>-0.28000000000000003</c:v>
                </c:pt>
                <c:pt idx="17">
                  <c:v>-0.28500000000000003</c:v>
                </c:pt>
                <c:pt idx="18">
                  <c:v>-0.29000000000000004</c:v>
                </c:pt>
                <c:pt idx="19">
                  <c:v>-0.29500000000000004</c:v>
                </c:pt>
                <c:pt idx="20">
                  <c:v>-0.30000000000000004</c:v>
                </c:pt>
                <c:pt idx="21">
                  <c:v>-0.30499999999999999</c:v>
                </c:pt>
                <c:pt idx="22">
                  <c:v>-0.31</c:v>
                </c:pt>
                <c:pt idx="23">
                  <c:v>-0.315</c:v>
                </c:pt>
                <c:pt idx="24">
                  <c:v>-0.32</c:v>
                </c:pt>
                <c:pt idx="25">
                  <c:v>-0.32500000000000001</c:v>
                </c:pt>
                <c:pt idx="26">
                  <c:v>-0.33</c:v>
                </c:pt>
                <c:pt idx="27">
                  <c:v>-0.33500000000000002</c:v>
                </c:pt>
                <c:pt idx="28">
                  <c:v>-0.34</c:v>
                </c:pt>
                <c:pt idx="29">
                  <c:v>-0.34499999999999997</c:v>
                </c:pt>
                <c:pt idx="30">
                  <c:v>-0.35</c:v>
                </c:pt>
                <c:pt idx="31">
                  <c:v>-0.35499999999999998</c:v>
                </c:pt>
                <c:pt idx="32">
                  <c:v>-0.36</c:v>
                </c:pt>
                <c:pt idx="33">
                  <c:v>-0.36499999999999999</c:v>
                </c:pt>
                <c:pt idx="34">
                  <c:v>-0.37</c:v>
                </c:pt>
                <c:pt idx="35">
                  <c:v>-0.375</c:v>
                </c:pt>
                <c:pt idx="36">
                  <c:v>-0.38</c:v>
                </c:pt>
                <c:pt idx="37">
                  <c:v>-0.38500000000000001</c:v>
                </c:pt>
                <c:pt idx="38">
                  <c:v>-0.39</c:v>
                </c:pt>
                <c:pt idx="39">
                  <c:v>-0.39500000000000002</c:v>
                </c:pt>
                <c:pt idx="40">
                  <c:v>-0.4</c:v>
                </c:pt>
                <c:pt idx="41">
                  <c:v>-0.40500000000000003</c:v>
                </c:pt>
                <c:pt idx="42">
                  <c:v>-0.41000000000000003</c:v>
                </c:pt>
                <c:pt idx="43">
                  <c:v>-0.41500000000000004</c:v>
                </c:pt>
                <c:pt idx="44">
                  <c:v>-0.42000000000000004</c:v>
                </c:pt>
                <c:pt idx="45">
                  <c:v>-0.42500000000000004</c:v>
                </c:pt>
                <c:pt idx="46">
                  <c:v>-0.43000000000000005</c:v>
                </c:pt>
                <c:pt idx="47">
                  <c:v>-0.435</c:v>
                </c:pt>
                <c:pt idx="48">
                  <c:v>-0.44</c:v>
                </c:pt>
                <c:pt idx="49">
                  <c:v>-0.44500000000000001</c:v>
                </c:pt>
                <c:pt idx="50">
                  <c:v>-0.45</c:v>
                </c:pt>
                <c:pt idx="51">
                  <c:v>-0.45500000000000002</c:v>
                </c:pt>
                <c:pt idx="52">
                  <c:v>-0.46</c:v>
                </c:pt>
                <c:pt idx="53">
                  <c:v>-0.46500000000000002</c:v>
                </c:pt>
                <c:pt idx="54">
                  <c:v>-0.47000000000000003</c:v>
                </c:pt>
                <c:pt idx="55">
                  <c:v>-0.47500000000000003</c:v>
                </c:pt>
                <c:pt idx="56">
                  <c:v>-0.48000000000000004</c:v>
                </c:pt>
                <c:pt idx="57">
                  <c:v>-0.48500000000000004</c:v>
                </c:pt>
                <c:pt idx="58">
                  <c:v>-0.49</c:v>
                </c:pt>
                <c:pt idx="59">
                  <c:v>-0.495</c:v>
                </c:pt>
                <c:pt idx="60">
                  <c:v>-0.5</c:v>
                </c:pt>
                <c:pt idx="61">
                  <c:v>-0.505</c:v>
                </c:pt>
                <c:pt idx="62">
                  <c:v>-0.51</c:v>
                </c:pt>
                <c:pt idx="63">
                  <c:v>-0.51500000000000001</c:v>
                </c:pt>
                <c:pt idx="64">
                  <c:v>-0.52</c:v>
                </c:pt>
                <c:pt idx="65">
                  <c:v>-0.52500000000000002</c:v>
                </c:pt>
                <c:pt idx="66">
                  <c:v>-0.53</c:v>
                </c:pt>
                <c:pt idx="67">
                  <c:v>-0.53500000000000003</c:v>
                </c:pt>
                <c:pt idx="68">
                  <c:v>-0.54</c:v>
                </c:pt>
                <c:pt idx="69">
                  <c:v>-0.54500000000000004</c:v>
                </c:pt>
                <c:pt idx="70">
                  <c:v>-0.55000000000000004</c:v>
                </c:pt>
                <c:pt idx="71">
                  <c:v>-0.55499999999999994</c:v>
                </c:pt>
                <c:pt idx="72">
                  <c:v>-0.56000000000000005</c:v>
                </c:pt>
                <c:pt idx="73">
                  <c:v>-0.56499999999999995</c:v>
                </c:pt>
                <c:pt idx="74">
                  <c:v>-0.57000000000000006</c:v>
                </c:pt>
                <c:pt idx="75">
                  <c:v>-0.57499999999999996</c:v>
                </c:pt>
                <c:pt idx="76">
                  <c:v>-0.58000000000000007</c:v>
                </c:pt>
                <c:pt idx="77">
                  <c:v>-0.58499999999999996</c:v>
                </c:pt>
                <c:pt idx="78">
                  <c:v>-0.59000000000000008</c:v>
                </c:pt>
                <c:pt idx="79">
                  <c:v>-0.59499999999999997</c:v>
                </c:pt>
                <c:pt idx="80">
                  <c:v>-0.60000000000000009</c:v>
                </c:pt>
                <c:pt idx="81">
                  <c:v>-0.60499999999999998</c:v>
                </c:pt>
                <c:pt idx="82">
                  <c:v>-0.6100000000000001</c:v>
                </c:pt>
                <c:pt idx="83">
                  <c:v>-0.61499999999999999</c:v>
                </c:pt>
                <c:pt idx="84">
                  <c:v>-0.62</c:v>
                </c:pt>
                <c:pt idx="85">
                  <c:v>-0.625</c:v>
                </c:pt>
                <c:pt idx="86">
                  <c:v>-0.63</c:v>
                </c:pt>
                <c:pt idx="87">
                  <c:v>-0.63500000000000001</c:v>
                </c:pt>
                <c:pt idx="88">
                  <c:v>-0.64</c:v>
                </c:pt>
                <c:pt idx="89">
                  <c:v>-0.64500000000000002</c:v>
                </c:pt>
                <c:pt idx="90">
                  <c:v>-0.65</c:v>
                </c:pt>
                <c:pt idx="91">
                  <c:v>-0.65500000000000003</c:v>
                </c:pt>
                <c:pt idx="92">
                  <c:v>-0.66</c:v>
                </c:pt>
                <c:pt idx="93">
                  <c:v>-0.66500000000000004</c:v>
                </c:pt>
                <c:pt idx="94">
                  <c:v>-0.67</c:v>
                </c:pt>
                <c:pt idx="95">
                  <c:v>-0.67500000000000004</c:v>
                </c:pt>
                <c:pt idx="96">
                  <c:v>-0.67999999999999994</c:v>
                </c:pt>
                <c:pt idx="97">
                  <c:v>-0.68500000000000005</c:v>
                </c:pt>
                <c:pt idx="98">
                  <c:v>-0.69</c:v>
                </c:pt>
                <c:pt idx="99">
                  <c:v>-0.69500000000000006</c:v>
                </c:pt>
                <c:pt idx="100">
                  <c:v>-0.7</c:v>
                </c:pt>
                <c:pt idx="101">
                  <c:v>-0.70500000000000007</c:v>
                </c:pt>
                <c:pt idx="102">
                  <c:v>-0.71</c:v>
                </c:pt>
                <c:pt idx="103">
                  <c:v>-0.71500000000000008</c:v>
                </c:pt>
                <c:pt idx="104">
                  <c:v>-0.72</c:v>
                </c:pt>
                <c:pt idx="105">
                  <c:v>-0.72500000000000009</c:v>
                </c:pt>
                <c:pt idx="106">
                  <c:v>-0.73</c:v>
                </c:pt>
                <c:pt idx="107">
                  <c:v>-0.7350000000000001</c:v>
                </c:pt>
                <c:pt idx="108">
                  <c:v>-0.74</c:v>
                </c:pt>
                <c:pt idx="109">
                  <c:v>-0.74500000000000011</c:v>
                </c:pt>
                <c:pt idx="110">
                  <c:v>-0.75</c:v>
                </c:pt>
                <c:pt idx="111">
                  <c:v>-0.75500000000000012</c:v>
                </c:pt>
                <c:pt idx="112">
                  <c:v>-0.76</c:v>
                </c:pt>
                <c:pt idx="113">
                  <c:v>-0.7649999999999999</c:v>
                </c:pt>
                <c:pt idx="114">
                  <c:v>-0.77</c:v>
                </c:pt>
                <c:pt idx="115">
                  <c:v>-0.77499999999999991</c:v>
                </c:pt>
                <c:pt idx="116">
                  <c:v>-0.78</c:v>
                </c:pt>
                <c:pt idx="117">
                  <c:v>-0.78499999999999992</c:v>
                </c:pt>
                <c:pt idx="118">
                  <c:v>-0.79</c:v>
                </c:pt>
                <c:pt idx="119">
                  <c:v>-0.79499999999999993</c:v>
                </c:pt>
                <c:pt idx="120">
                  <c:v>-0.8</c:v>
                </c:pt>
                <c:pt idx="121">
                  <c:v>-0.80499999999999994</c:v>
                </c:pt>
                <c:pt idx="122">
                  <c:v>-0.81</c:v>
                </c:pt>
                <c:pt idx="123">
                  <c:v>-0.81499999999999995</c:v>
                </c:pt>
                <c:pt idx="124">
                  <c:v>-0.82000000000000006</c:v>
                </c:pt>
                <c:pt idx="125">
                  <c:v>-0.82499999999999996</c:v>
                </c:pt>
                <c:pt idx="126">
                  <c:v>-0.83000000000000007</c:v>
                </c:pt>
                <c:pt idx="127">
                  <c:v>-0.83499999999999996</c:v>
                </c:pt>
                <c:pt idx="128">
                  <c:v>-0.84000000000000008</c:v>
                </c:pt>
                <c:pt idx="129">
                  <c:v>-0.84499999999999997</c:v>
                </c:pt>
                <c:pt idx="130">
                  <c:v>-0.85000000000000009</c:v>
                </c:pt>
                <c:pt idx="131">
                  <c:v>-0.85499999999999998</c:v>
                </c:pt>
                <c:pt idx="132">
                  <c:v>-0.8600000000000001</c:v>
                </c:pt>
                <c:pt idx="133">
                  <c:v>-0.86499999999999999</c:v>
                </c:pt>
                <c:pt idx="134">
                  <c:v>-0.87000000000000011</c:v>
                </c:pt>
                <c:pt idx="135">
                  <c:v>-0.875</c:v>
                </c:pt>
                <c:pt idx="136">
                  <c:v>-0.88000000000000012</c:v>
                </c:pt>
                <c:pt idx="137">
                  <c:v>-0.88500000000000001</c:v>
                </c:pt>
                <c:pt idx="138">
                  <c:v>-0.8899999999999999</c:v>
                </c:pt>
                <c:pt idx="139">
                  <c:v>-0.89500000000000002</c:v>
                </c:pt>
                <c:pt idx="140">
                  <c:v>-0.89999999999999991</c:v>
                </c:pt>
                <c:pt idx="141">
                  <c:v>-0.90500000000000003</c:v>
                </c:pt>
                <c:pt idx="142">
                  <c:v>-0.90999999999999992</c:v>
                </c:pt>
                <c:pt idx="143">
                  <c:v>-0.91500000000000004</c:v>
                </c:pt>
                <c:pt idx="144">
                  <c:v>-0.91999999999999993</c:v>
                </c:pt>
                <c:pt idx="145">
                  <c:v>-0.92500000000000004</c:v>
                </c:pt>
                <c:pt idx="146">
                  <c:v>-0.92999999999999994</c:v>
                </c:pt>
                <c:pt idx="147">
                  <c:v>-0.93500000000000005</c:v>
                </c:pt>
                <c:pt idx="148">
                  <c:v>-0.94</c:v>
                </c:pt>
                <c:pt idx="149">
                  <c:v>-0.94500000000000006</c:v>
                </c:pt>
                <c:pt idx="150">
                  <c:v>-0.95</c:v>
                </c:pt>
                <c:pt idx="151">
                  <c:v>-0.95500000000000007</c:v>
                </c:pt>
                <c:pt idx="152">
                  <c:v>-0.96</c:v>
                </c:pt>
                <c:pt idx="153">
                  <c:v>-0.96500000000000008</c:v>
                </c:pt>
                <c:pt idx="154">
                  <c:v>-0.97</c:v>
                </c:pt>
                <c:pt idx="155">
                  <c:v>-0.97500000000000009</c:v>
                </c:pt>
                <c:pt idx="156">
                  <c:v>-0.98</c:v>
                </c:pt>
                <c:pt idx="157">
                  <c:v>-0.9850000000000001</c:v>
                </c:pt>
                <c:pt idx="158">
                  <c:v>-0.99</c:v>
                </c:pt>
                <c:pt idx="159">
                  <c:v>-0.99500000000000011</c:v>
                </c:pt>
                <c:pt idx="160">
                  <c:v>-1</c:v>
                </c:pt>
                <c:pt idx="161">
                  <c:v>-1.0050000000000001</c:v>
                </c:pt>
                <c:pt idx="162">
                  <c:v>-1.01</c:v>
                </c:pt>
                <c:pt idx="163">
                  <c:v>-1.0149999999999999</c:v>
                </c:pt>
                <c:pt idx="164">
                  <c:v>-1.02</c:v>
                </c:pt>
                <c:pt idx="165">
                  <c:v>-1.0249999999999999</c:v>
                </c:pt>
                <c:pt idx="166">
                  <c:v>-1.03</c:v>
                </c:pt>
                <c:pt idx="167">
                  <c:v>-1.0349999999999999</c:v>
                </c:pt>
                <c:pt idx="168">
                  <c:v>-1.04</c:v>
                </c:pt>
                <c:pt idx="169">
                  <c:v>-1.0449999999999999</c:v>
                </c:pt>
                <c:pt idx="170">
                  <c:v>-1.05</c:v>
                </c:pt>
                <c:pt idx="171">
                  <c:v>-1.0549999999999999</c:v>
                </c:pt>
                <c:pt idx="172">
                  <c:v>-1.06</c:v>
                </c:pt>
                <c:pt idx="173">
                  <c:v>-1.0649999999999999</c:v>
                </c:pt>
                <c:pt idx="174">
                  <c:v>-1.07</c:v>
                </c:pt>
                <c:pt idx="175">
                  <c:v>-1.075</c:v>
                </c:pt>
                <c:pt idx="176">
                  <c:v>-1.08</c:v>
                </c:pt>
                <c:pt idx="177">
                  <c:v>-1.085</c:v>
                </c:pt>
                <c:pt idx="178">
                  <c:v>-1.0900000000000001</c:v>
                </c:pt>
                <c:pt idx="179">
                  <c:v>-1.095</c:v>
                </c:pt>
                <c:pt idx="180">
                  <c:v>-1.1000000000000001</c:v>
                </c:pt>
                <c:pt idx="181">
                  <c:v>-1.105</c:v>
                </c:pt>
                <c:pt idx="182">
                  <c:v>-1.1100000000000001</c:v>
                </c:pt>
                <c:pt idx="183">
                  <c:v>-1.115</c:v>
                </c:pt>
                <c:pt idx="184">
                  <c:v>-1.1200000000000001</c:v>
                </c:pt>
                <c:pt idx="185">
                  <c:v>-1.125</c:v>
                </c:pt>
                <c:pt idx="186">
                  <c:v>-1.1300000000000001</c:v>
                </c:pt>
                <c:pt idx="187">
                  <c:v>-1.135</c:v>
                </c:pt>
                <c:pt idx="188">
                  <c:v>-1.1399999999999999</c:v>
                </c:pt>
                <c:pt idx="189">
                  <c:v>-1.145</c:v>
                </c:pt>
                <c:pt idx="190">
                  <c:v>-1.1499999999999999</c:v>
                </c:pt>
                <c:pt idx="191">
                  <c:v>-1.155</c:v>
                </c:pt>
                <c:pt idx="192">
                  <c:v>-1.1599999999999999</c:v>
                </c:pt>
                <c:pt idx="193">
                  <c:v>-1.165</c:v>
                </c:pt>
                <c:pt idx="194">
                  <c:v>-1.17</c:v>
                </c:pt>
                <c:pt idx="195">
                  <c:v>-1.175</c:v>
                </c:pt>
                <c:pt idx="196">
                  <c:v>-1.18</c:v>
                </c:pt>
                <c:pt idx="197">
                  <c:v>-1.1850000000000001</c:v>
                </c:pt>
                <c:pt idx="198">
                  <c:v>-1.19</c:v>
                </c:pt>
                <c:pt idx="199">
                  <c:v>-1.1950000000000001</c:v>
                </c:pt>
                <c:pt idx="200">
                  <c:v>-1.2</c:v>
                </c:pt>
                <c:pt idx="201">
                  <c:v>-1.2049999999999998</c:v>
                </c:pt>
                <c:pt idx="202">
                  <c:v>-1.21</c:v>
                </c:pt>
                <c:pt idx="203">
                  <c:v>-1.2149999999999999</c:v>
                </c:pt>
                <c:pt idx="204">
                  <c:v>-1.22</c:v>
                </c:pt>
                <c:pt idx="205">
                  <c:v>-1.2249999999999999</c:v>
                </c:pt>
                <c:pt idx="206">
                  <c:v>-1.23</c:v>
                </c:pt>
                <c:pt idx="207">
                  <c:v>-1.2349999999999999</c:v>
                </c:pt>
                <c:pt idx="208">
                  <c:v>-1.24</c:v>
                </c:pt>
                <c:pt idx="209">
                  <c:v>-1.2449999999999999</c:v>
                </c:pt>
                <c:pt idx="210">
                  <c:v>-1.25</c:v>
                </c:pt>
                <c:pt idx="211">
                  <c:v>-1.2549999999999999</c:v>
                </c:pt>
                <c:pt idx="212">
                  <c:v>-1.26</c:v>
                </c:pt>
                <c:pt idx="213">
                  <c:v>-1.2649999999999999</c:v>
                </c:pt>
                <c:pt idx="214">
                  <c:v>-1.27</c:v>
                </c:pt>
                <c:pt idx="215">
                  <c:v>-1.2749999999999999</c:v>
                </c:pt>
                <c:pt idx="216">
                  <c:v>-1.28</c:v>
                </c:pt>
                <c:pt idx="217">
                  <c:v>-1.2849999999999999</c:v>
                </c:pt>
                <c:pt idx="218">
                  <c:v>-1.29</c:v>
                </c:pt>
                <c:pt idx="219">
                  <c:v>-1.2949999999999999</c:v>
                </c:pt>
                <c:pt idx="220">
                  <c:v>-1.3</c:v>
                </c:pt>
                <c:pt idx="221">
                  <c:v>-1.3049999999999999</c:v>
                </c:pt>
                <c:pt idx="222">
                  <c:v>-1.31</c:v>
                </c:pt>
                <c:pt idx="223">
                  <c:v>-1.3149999999999999</c:v>
                </c:pt>
                <c:pt idx="224">
                  <c:v>-1.32</c:v>
                </c:pt>
                <c:pt idx="225">
                  <c:v>-1.325</c:v>
                </c:pt>
                <c:pt idx="226">
                  <c:v>-1.3299999999999998</c:v>
                </c:pt>
                <c:pt idx="227">
                  <c:v>-1.335</c:v>
                </c:pt>
                <c:pt idx="228">
                  <c:v>-1.3399999999999999</c:v>
                </c:pt>
                <c:pt idx="229">
                  <c:v>-1.345</c:v>
                </c:pt>
                <c:pt idx="230">
                  <c:v>-1.3499999999999999</c:v>
                </c:pt>
                <c:pt idx="231">
                  <c:v>-1.355</c:v>
                </c:pt>
                <c:pt idx="232">
                  <c:v>-1.3599999999999999</c:v>
                </c:pt>
                <c:pt idx="233">
                  <c:v>-1.365</c:v>
                </c:pt>
                <c:pt idx="234">
                  <c:v>-1.3699999999999999</c:v>
                </c:pt>
                <c:pt idx="235">
                  <c:v>-1.375</c:v>
                </c:pt>
                <c:pt idx="236">
                  <c:v>-1.38</c:v>
                </c:pt>
                <c:pt idx="237">
                  <c:v>-1.385</c:v>
                </c:pt>
                <c:pt idx="238">
                  <c:v>-1.39</c:v>
                </c:pt>
                <c:pt idx="239">
                  <c:v>-1.395</c:v>
                </c:pt>
                <c:pt idx="240">
                  <c:v>-1.4</c:v>
                </c:pt>
                <c:pt idx="241">
                  <c:v>-1.405</c:v>
                </c:pt>
                <c:pt idx="242">
                  <c:v>-1.41</c:v>
                </c:pt>
                <c:pt idx="243">
                  <c:v>-1.415</c:v>
                </c:pt>
                <c:pt idx="244">
                  <c:v>-1.42</c:v>
                </c:pt>
                <c:pt idx="245">
                  <c:v>-1.425</c:v>
                </c:pt>
                <c:pt idx="246">
                  <c:v>-1.43</c:v>
                </c:pt>
                <c:pt idx="247">
                  <c:v>-1.4350000000000001</c:v>
                </c:pt>
                <c:pt idx="248">
                  <c:v>-1.44</c:v>
                </c:pt>
                <c:pt idx="249">
                  <c:v>-1.4450000000000001</c:v>
                </c:pt>
                <c:pt idx="250">
                  <c:v>-1.45</c:v>
                </c:pt>
                <c:pt idx="251">
                  <c:v>-1.4549999999999998</c:v>
                </c:pt>
                <c:pt idx="252">
                  <c:v>-1.46</c:v>
                </c:pt>
                <c:pt idx="253">
                  <c:v>-1.4649999999999999</c:v>
                </c:pt>
                <c:pt idx="254">
                  <c:v>-1.47</c:v>
                </c:pt>
                <c:pt idx="255">
                  <c:v>-1.4749999999999999</c:v>
                </c:pt>
                <c:pt idx="256">
                  <c:v>-1.48</c:v>
                </c:pt>
                <c:pt idx="257">
                  <c:v>-1.4849999999999999</c:v>
                </c:pt>
                <c:pt idx="258">
                  <c:v>-1.49</c:v>
                </c:pt>
                <c:pt idx="259">
                  <c:v>-1.4949999999999999</c:v>
                </c:pt>
                <c:pt idx="260">
                  <c:v>-1.5</c:v>
                </c:pt>
                <c:pt idx="261">
                  <c:v>-1.5049999999999999</c:v>
                </c:pt>
                <c:pt idx="262">
                  <c:v>-1.51</c:v>
                </c:pt>
                <c:pt idx="263">
                  <c:v>-1.5149999999999999</c:v>
                </c:pt>
                <c:pt idx="264">
                  <c:v>-1.52</c:v>
                </c:pt>
                <c:pt idx="265">
                  <c:v>-1.5249999999999999</c:v>
                </c:pt>
                <c:pt idx="266">
                  <c:v>-1.53</c:v>
                </c:pt>
                <c:pt idx="267">
                  <c:v>-1.5349999999999999</c:v>
                </c:pt>
                <c:pt idx="268">
                  <c:v>-1.54</c:v>
                </c:pt>
                <c:pt idx="269">
                  <c:v>-1.5449999999999999</c:v>
                </c:pt>
                <c:pt idx="270">
                  <c:v>-1.55</c:v>
                </c:pt>
                <c:pt idx="271">
                  <c:v>-1.5549999999999999</c:v>
                </c:pt>
                <c:pt idx="272">
                  <c:v>-1.56</c:v>
                </c:pt>
                <c:pt idx="273">
                  <c:v>-1.5649999999999999</c:v>
                </c:pt>
                <c:pt idx="274">
                  <c:v>-1.57</c:v>
                </c:pt>
                <c:pt idx="275">
                  <c:v>-1.575</c:v>
                </c:pt>
                <c:pt idx="276">
                  <c:v>-1.5799999999999998</c:v>
                </c:pt>
                <c:pt idx="277">
                  <c:v>-1.585</c:v>
                </c:pt>
                <c:pt idx="278">
                  <c:v>-1.5899999999999999</c:v>
                </c:pt>
                <c:pt idx="279">
                  <c:v>-1.595</c:v>
                </c:pt>
                <c:pt idx="280">
                  <c:v>-1.5999999999999999</c:v>
                </c:pt>
                <c:pt idx="281">
                  <c:v>-1.605</c:v>
                </c:pt>
                <c:pt idx="282">
                  <c:v>-1.6099999999999999</c:v>
                </c:pt>
                <c:pt idx="283">
                  <c:v>-1.615</c:v>
                </c:pt>
                <c:pt idx="284">
                  <c:v>-1.6199999999999999</c:v>
                </c:pt>
                <c:pt idx="285">
                  <c:v>-1.625</c:v>
                </c:pt>
                <c:pt idx="286">
                  <c:v>-1.63</c:v>
                </c:pt>
                <c:pt idx="287">
                  <c:v>-1.635</c:v>
                </c:pt>
                <c:pt idx="288">
                  <c:v>-1.64</c:v>
                </c:pt>
                <c:pt idx="289">
                  <c:v>-1.645</c:v>
                </c:pt>
                <c:pt idx="290">
                  <c:v>-1.65</c:v>
                </c:pt>
                <c:pt idx="291">
                  <c:v>-1.655</c:v>
                </c:pt>
                <c:pt idx="292">
                  <c:v>-1.66</c:v>
                </c:pt>
                <c:pt idx="293">
                  <c:v>-1.665</c:v>
                </c:pt>
                <c:pt idx="294">
                  <c:v>-1.67</c:v>
                </c:pt>
                <c:pt idx="295">
                  <c:v>-1.675</c:v>
                </c:pt>
                <c:pt idx="296">
                  <c:v>-1.68</c:v>
                </c:pt>
                <c:pt idx="297">
                  <c:v>-1.6850000000000001</c:v>
                </c:pt>
                <c:pt idx="298">
                  <c:v>-1.69</c:v>
                </c:pt>
                <c:pt idx="299">
                  <c:v>-1.6950000000000001</c:v>
                </c:pt>
                <c:pt idx="300">
                  <c:v>-1.7</c:v>
                </c:pt>
                <c:pt idx="301">
                  <c:v>-1.7049999999999998</c:v>
                </c:pt>
                <c:pt idx="302">
                  <c:v>-1.71</c:v>
                </c:pt>
                <c:pt idx="303">
                  <c:v>-1.7149999999999999</c:v>
                </c:pt>
                <c:pt idx="304">
                  <c:v>-1.72</c:v>
                </c:pt>
                <c:pt idx="305">
                  <c:v>-1.7249999999999999</c:v>
                </c:pt>
                <c:pt idx="306">
                  <c:v>-1.73</c:v>
                </c:pt>
                <c:pt idx="307">
                  <c:v>-1.7349999999999999</c:v>
                </c:pt>
                <c:pt idx="308">
                  <c:v>-1.74</c:v>
                </c:pt>
                <c:pt idx="309">
                  <c:v>-1.7449999999999999</c:v>
                </c:pt>
                <c:pt idx="310">
                  <c:v>-1.75</c:v>
                </c:pt>
                <c:pt idx="311">
                  <c:v>-1.7549999999999999</c:v>
                </c:pt>
                <c:pt idx="312">
                  <c:v>-1.76</c:v>
                </c:pt>
                <c:pt idx="313">
                  <c:v>-1.7649999999999999</c:v>
                </c:pt>
                <c:pt idx="314">
                  <c:v>-1.77</c:v>
                </c:pt>
                <c:pt idx="315">
                  <c:v>-1.7749999999999999</c:v>
                </c:pt>
                <c:pt idx="316">
                  <c:v>-1.78</c:v>
                </c:pt>
                <c:pt idx="317">
                  <c:v>-1.7849999999999999</c:v>
                </c:pt>
                <c:pt idx="318">
                  <c:v>-1.79</c:v>
                </c:pt>
                <c:pt idx="319">
                  <c:v>-1.7949999999999999</c:v>
                </c:pt>
                <c:pt idx="320">
                  <c:v>-1.8</c:v>
                </c:pt>
                <c:pt idx="321">
                  <c:v>-1.8049999999999999</c:v>
                </c:pt>
                <c:pt idx="322">
                  <c:v>-1.81</c:v>
                </c:pt>
                <c:pt idx="323">
                  <c:v>-1.8149999999999999</c:v>
                </c:pt>
                <c:pt idx="324">
                  <c:v>-1.82</c:v>
                </c:pt>
                <c:pt idx="325">
                  <c:v>-1.825</c:v>
                </c:pt>
                <c:pt idx="326">
                  <c:v>-1.8299999999999998</c:v>
                </c:pt>
                <c:pt idx="327">
                  <c:v>-1.835</c:v>
                </c:pt>
                <c:pt idx="328">
                  <c:v>-1.8399999999999999</c:v>
                </c:pt>
                <c:pt idx="329">
                  <c:v>-1.845</c:v>
                </c:pt>
                <c:pt idx="330">
                  <c:v>-1.8499999999999999</c:v>
                </c:pt>
                <c:pt idx="331">
                  <c:v>-1.855</c:v>
                </c:pt>
                <c:pt idx="332">
                  <c:v>-1.8599999999999999</c:v>
                </c:pt>
                <c:pt idx="333">
                  <c:v>-1.865</c:v>
                </c:pt>
                <c:pt idx="334">
                  <c:v>-1.8699999999999999</c:v>
                </c:pt>
                <c:pt idx="335">
                  <c:v>-1.875</c:v>
                </c:pt>
                <c:pt idx="336">
                  <c:v>-1.88</c:v>
                </c:pt>
                <c:pt idx="337">
                  <c:v>-1.885</c:v>
                </c:pt>
                <c:pt idx="338">
                  <c:v>-1.89</c:v>
                </c:pt>
                <c:pt idx="339">
                  <c:v>-1.895</c:v>
                </c:pt>
                <c:pt idx="340">
                  <c:v>-1.9</c:v>
                </c:pt>
                <c:pt idx="341">
                  <c:v>-1.905</c:v>
                </c:pt>
                <c:pt idx="342">
                  <c:v>-1.91</c:v>
                </c:pt>
                <c:pt idx="343">
                  <c:v>-1.915</c:v>
                </c:pt>
                <c:pt idx="344">
                  <c:v>-1.92</c:v>
                </c:pt>
                <c:pt idx="345">
                  <c:v>-1.925</c:v>
                </c:pt>
                <c:pt idx="346">
                  <c:v>-1.93</c:v>
                </c:pt>
                <c:pt idx="347">
                  <c:v>-1.9350000000000001</c:v>
                </c:pt>
                <c:pt idx="348">
                  <c:v>-1.94</c:v>
                </c:pt>
                <c:pt idx="349">
                  <c:v>-1.9450000000000001</c:v>
                </c:pt>
                <c:pt idx="350">
                  <c:v>-1.95</c:v>
                </c:pt>
                <c:pt idx="351">
                  <c:v>-1.9549999999999998</c:v>
                </c:pt>
                <c:pt idx="352">
                  <c:v>-1.96</c:v>
                </c:pt>
                <c:pt idx="353">
                  <c:v>-1.9649999999999999</c:v>
                </c:pt>
                <c:pt idx="354">
                  <c:v>-1.97</c:v>
                </c:pt>
                <c:pt idx="355">
                  <c:v>-1.9749999999999999</c:v>
                </c:pt>
                <c:pt idx="356">
                  <c:v>-1.98</c:v>
                </c:pt>
                <c:pt idx="357">
                  <c:v>-1.9849999999999999</c:v>
                </c:pt>
                <c:pt idx="358">
                  <c:v>-1.99</c:v>
                </c:pt>
                <c:pt idx="359">
                  <c:v>-1.9949999999999999</c:v>
                </c:pt>
                <c:pt idx="360">
                  <c:v>-2</c:v>
                </c:pt>
                <c:pt idx="361">
                  <c:v>-2.0049999999999999</c:v>
                </c:pt>
                <c:pt idx="362">
                  <c:v>-2.0100000000000002</c:v>
                </c:pt>
                <c:pt idx="363">
                  <c:v>-2.0150000000000001</c:v>
                </c:pt>
                <c:pt idx="364">
                  <c:v>-2.02</c:v>
                </c:pt>
                <c:pt idx="365">
                  <c:v>-2.0249999999999999</c:v>
                </c:pt>
                <c:pt idx="366">
                  <c:v>-2.0300000000000002</c:v>
                </c:pt>
                <c:pt idx="367">
                  <c:v>-2.0350000000000001</c:v>
                </c:pt>
                <c:pt idx="368">
                  <c:v>-2.04</c:v>
                </c:pt>
                <c:pt idx="369">
                  <c:v>-2.0449999999999999</c:v>
                </c:pt>
                <c:pt idx="370">
                  <c:v>-2.0500000000000003</c:v>
                </c:pt>
                <c:pt idx="371">
                  <c:v>-2.0550000000000002</c:v>
                </c:pt>
                <c:pt idx="372">
                  <c:v>-2.06</c:v>
                </c:pt>
                <c:pt idx="373">
                  <c:v>-2.0649999999999999</c:v>
                </c:pt>
                <c:pt idx="374">
                  <c:v>-2.0700000000000003</c:v>
                </c:pt>
                <c:pt idx="375">
                  <c:v>-2.0750000000000002</c:v>
                </c:pt>
                <c:pt idx="376">
                  <c:v>-2.08</c:v>
                </c:pt>
                <c:pt idx="377">
                  <c:v>-2.085</c:v>
                </c:pt>
                <c:pt idx="378">
                  <c:v>-2.09</c:v>
                </c:pt>
                <c:pt idx="379">
                  <c:v>-2.0950000000000002</c:v>
                </c:pt>
                <c:pt idx="380">
                  <c:v>-2.1</c:v>
                </c:pt>
                <c:pt idx="381">
                  <c:v>-2.105</c:v>
                </c:pt>
                <c:pt idx="382">
                  <c:v>-2.11</c:v>
                </c:pt>
                <c:pt idx="383">
                  <c:v>-2.1150000000000002</c:v>
                </c:pt>
                <c:pt idx="384">
                  <c:v>-2.12</c:v>
                </c:pt>
                <c:pt idx="385">
                  <c:v>-2.125</c:v>
                </c:pt>
                <c:pt idx="386">
                  <c:v>-2.13</c:v>
                </c:pt>
                <c:pt idx="387">
                  <c:v>-2.1350000000000002</c:v>
                </c:pt>
                <c:pt idx="388">
                  <c:v>-2.14</c:v>
                </c:pt>
                <c:pt idx="389">
                  <c:v>-2.145</c:v>
                </c:pt>
                <c:pt idx="390">
                  <c:v>-2.15</c:v>
                </c:pt>
                <c:pt idx="391">
                  <c:v>-2.1550000000000002</c:v>
                </c:pt>
                <c:pt idx="392">
                  <c:v>-2.16</c:v>
                </c:pt>
                <c:pt idx="393">
                  <c:v>-2.165</c:v>
                </c:pt>
                <c:pt idx="394">
                  <c:v>-2.17</c:v>
                </c:pt>
                <c:pt idx="395">
                  <c:v>-2.1750000000000003</c:v>
                </c:pt>
                <c:pt idx="396">
                  <c:v>-2.1800000000000002</c:v>
                </c:pt>
                <c:pt idx="397">
                  <c:v>-2.1850000000000001</c:v>
                </c:pt>
                <c:pt idx="398">
                  <c:v>-2.19</c:v>
                </c:pt>
                <c:pt idx="399">
                  <c:v>-2.1950000000000003</c:v>
                </c:pt>
                <c:pt idx="400">
                  <c:v>-2.2000000000000002</c:v>
                </c:pt>
                <c:pt idx="401">
                  <c:v>-2.2050000000000001</c:v>
                </c:pt>
                <c:pt idx="402">
                  <c:v>-2.21</c:v>
                </c:pt>
                <c:pt idx="403">
                  <c:v>-2.2150000000000003</c:v>
                </c:pt>
                <c:pt idx="404">
                  <c:v>-2.2200000000000002</c:v>
                </c:pt>
                <c:pt idx="405">
                  <c:v>-2.2250000000000001</c:v>
                </c:pt>
                <c:pt idx="406">
                  <c:v>-2.23</c:v>
                </c:pt>
                <c:pt idx="407">
                  <c:v>-2.2350000000000003</c:v>
                </c:pt>
                <c:pt idx="408">
                  <c:v>-2.2400000000000002</c:v>
                </c:pt>
                <c:pt idx="409">
                  <c:v>-2.2450000000000001</c:v>
                </c:pt>
                <c:pt idx="410">
                  <c:v>-2.25</c:v>
                </c:pt>
                <c:pt idx="411">
                  <c:v>-2.2550000000000003</c:v>
                </c:pt>
                <c:pt idx="412">
                  <c:v>-2.2600000000000002</c:v>
                </c:pt>
                <c:pt idx="413">
                  <c:v>-2.2650000000000001</c:v>
                </c:pt>
                <c:pt idx="414">
                  <c:v>-2.27</c:v>
                </c:pt>
                <c:pt idx="415">
                  <c:v>-2.2750000000000004</c:v>
                </c:pt>
                <c:pt idx="416">
                  <c:v>-2.2800000000000002</c:v>
                </c:pt>
                <c:pt idx="417">
                  <c:v>-2.2850000000000001</c:v>
                </c:pt>
                <c:pt idx="418">
                  <c:v>-2.29</c:v>
                </c:pt>
                <c:pt idx="419">
                  <c:v>-2.2950000000000004</c:v>
                </c:pt>
                <c:pt idx="420">
                  <c:v>-2.3000000000000003</c:v>
                </c:pt>
                <c:pt idx="421">
                  <c:v>-2.3050000000000002</c:v>
                </c:pt>
                <c:pt idx="422">
                  <c:v>-2.31</c:v>
                </c:pt>
                <c:pt idx="423">
                  <c:v>-2.3150000000000004</c:v>
                </c:pt>
                <c:pt idx="424">
                  <c:v>-2.3200000000000003</c:v>
                </c:pt>
                <c:pt idx="425">
                  <c:v>-2.3250000000000002</c:v>
                </c:pt>
                <c:pt idx="426">
                  <c:v>-2.33</c:v>
                </c:pt>
                <c:pt idx="427">
                  <c:v>-2.335</c:v>
                </c:pt>
                <c:pt idx="428">
                  <c:v>-2.3400000000000003</c:v>
                </c:pt>
                <c:pt idx="429">
                  <c:v>-2.3450000000000002</c:v>
                </c:pt>
                <c:pt idx="430">
                  <c:v>-2.35</c:v>
                </c:pt>
                <c:pt idx="431">
                  <c:v>-2.355</c:v>
                </c:pt>
                <c:pt idx="432">
                  <c:v>-2.3600000000000003</c:v>
                </c:pt>
                <c:pt idx="433">
                  <c:v>-2.3650000000000002</c:v>
                </c:pt>
                <c:pt idx="434">
                  <c:v>-2.37</c:v>
                </c:pt>
                <c:pt idx="435">
                  <c:v>-2.3750000000000009</c:v>
                </c:pt>
                <c:pt idx="436">
                  <c:v>-2.3800000000000003</c:v>
                </c:pt>
                <c:pt idx="437">
                  <c:v>-2.3850000000000002</c:v>
                </c:pt>
                <c:pt idx="438">
                  <c:v>-2.39</c:v>
                </c:pt>
                <c:pt idx="439">
                  <c:v>-2.395</c:v>
                </c:pt>
                <c:pt idx="440">
                  <c:v>-2.4000000000000004</c:v>
                </c:pt>
                <c:pt idx="441">
                  <c:v>-2.4050000000000002</c:v>
                </c:pt>
                <c:pt idx="442">
                  <c:v>-2.41</c:v>
                </c:pt>
                <c:pt idx="443">
                  <c:v>-2.415</c:v>
                </c:pt>
                <c:pt idx="444">
                  <c:v>-2.4200000000000004</c:v>
                </c:pt>
                <c:pt idx="445">
                  <c:v>-2.4250000000000003</c:v>
                </c:pt>
                <c:pt idx="446">
                  <c:v>-2.4300000000000002</c:v>
                </c:pt>
                <c:pt idx="447">
                  <c:v>-2.4350000000000001</c:v>
                </c:pt>
                <c:pt idx="448">
                  <c:v>-2.4400000000000004</c:v>
                </c:pt>
                <c:pt idx="449">
                  <c:v>-2.4450000000000003</c:v>
                </c:pt>
                <c:pt idx="450">
                  <c:v>-2.4500000000000002</c:v>
                </c:pt>
                <c:pt idx="451">
                  <c:v>-2.4550000000000001</c:v>
                </c:pt>
                <c:pt idx="452">
                  <c:v>-2.46</c:v>
                </c:pt>
                <c:pt idx="453">
                  <c:v>-2.4650000000000003</c:v>
                </c:pt>
                <c:pt idx="454">
                  <c:v>-2.4700000000000002</c:v>
                </c:pt>
                <c:pt idx="455">
                  <c:v>-2.4750000000000001</c:v>
                </c:pt>
                <c:pt idx="456">
                  <c:v>-2.48</c:v>
                </c:pt>
                <c:pt idx="457">
                  <c:v>-2.4850000000000003</c:v>
                </c:pt>
                <c:pt idx="458">
                  <c:v>-2.4900000000000002</c:v>
                </c:pt>
                <c:pt idx="459">
                  <c:v>-2.4950000000000001</c:v>
                </c:pt>
                <c:pt idx="460">
                  <c:v>-2.5000000000000009</c:v>
                </c:pt>
                <c:pt idx="461">
                  <c:v>-2.5050000000000003</c:v>
                </c:pt>
                <c:pt idx="462">
                  <c:v>-2.5100000000000002</c:v>
                </c:pt>
                <c:pt idx="463">
                  <c:v>-2.5150000000000001</c:v>
                </c:pt>
                <c:pt idx="464">
                  <c:v>-2.52</c:v>
                </c:pt>
                <c:pt idx="465">
                  <c:v>-2.5250000000000004</c:v>
                </c:pt>
                <c:pt idx="466">
                  <c:v>-2.5300000000000002</c:v>
                </c:pt>
                <c:pt idx="467">
                  <c:v>-2.5350000000000001</c:v>
                </c:pt>
                <c:pt idx="468">
                  <c:v>-2.54</c:v>
                </c:pt>
                <c:pt idx="469">
                  <c:v>-2.5450000000000004</c:v>
                </c:pt>
                <c:pt idx="470">
                  <c:v>-2.5500000000000003</c:v>
                </c:pt>
                <c:pt idx="471">
                  <c:v>-2.5550000000000002</c:v>
                </c:pt>
                <c:pt idx="472">
                  <c:v>-2.56</c:v>
                </c:pt>
                <c:pt idx="473">
                  <c:v>-2.5650000000000004</c:v>
                </c:pt>
                <c:pt idx="474">
                  <c:v>-2.5700000000000003</c:v>
                </c:pt>
                <c:pt idx="475">
                  <c:v>-2.5750000000000002</c:v>
                </c:pt>
                <c:pt idx="476">
                  <c:v>-2.58</c:v>
                </c:pt>
                <c:pt idx="477">
                  <c:v>-2.585</c:v>
                </c:pt>
                <c:pt idx="478">
                  <c:v>-2.5900000000000003</c:v>
                </c:pt>
                <c:pt idx="479">
                  <c:v>-2.5950000000000002</c:v>
                </c:pt>
                <c:pt idx="480">
                  <c:v>-2.6</c:v>
                </c:pt>
                <c:pt idx="481">
                  <c:v>-2.605</c:v>
                </c:pt>
                <c:pt idx="482">
                  <c:v>-2.6100000000000003</c:v>
                </c:pt>
                <c:pt idx="483">
                  <c:v>-2.6150000000000002</c:v>
                </c:pt>
                <c:pt idx="484">
                  <c:v>-2.62</c:v>
                </c:pt>
                <c:pt idx="485">
                  <c:v>-2.6250000000000009</c:v>
                </c:pt>
                <c:pt idx="486">
                  <c:v>-2.6300000000000003</c:v>
                </c:pt>
                <c:pt idx="487">
                  <c:v>-2.6350000000000002</c:v>
                </c:pt>
                <c:pt idx="488">
                  <c:v>-2.64</c:v>
                </c:pt>
                <c:pt idx="489">
                  <c:v>-2.645</c:v>
                </c:pt>
                <c:pt idx="490">
                  <c:v>-2.6500000000000004</c:v>
                </c:pt>
                <c:pt idx="491">
                  <c:v>-2.6550000000000002</c:v>
                </c:pt>
                <c:pt idx="492">
                  <c:v>-2.66</c:v>
                </c:pt>
                <c:pt idx="493">
                  <c:v>-2.665</c:v>
                </c:pt>
                <c:pt idx="494">
                  <c:v>-2.6700000000000004</c:v>
                </c:pt>
                <c:pt idx="495">
                  <c:v>-2.6750000000000003</c:v>
                </c:pt>
                <c:pt idx="496">
                  <c:v>-2.68</c:v>
                </c:pt>
                <c:pt idx="497">
                  <c:v>-2.6850000000000001</c:v>
                </c:pt>
                <c:pt idx="498">
                  <c:v>-2.6900000000000004</c:v>
                </c:pt>
                <c:pt idx="499">
                  <c:v>-2.6950000000000003</c:v>
                </c:pt>
                <c:pt idx="500">
                  <c:v>-2.7</c:v>
                </c:pt>
                <c:pt idx="501">
                  <c:v>-2.7050000000000001</c:v>
                </c:pt>
                <c:pt idx="502">
                  <c:v>-2.71</c:v>
                </c:pt>
                <c:pt idx="503">
                  <c:v>-2.7150000000000003</c:v>
                </c:pt>
                <c:pt idx="504">
                  <c:v>-2.72</c:v>
                </c:pt>
                <c:pt idx="505">
                  <c:v>-2.7250000000000001</c:v>
                </c:pt>
                <c:pt idx="506">
                  <c:v>-2.73</c:v>
                </c:pt>
                <c:pt idx="507">
                  <c:v>-2.7350000000000003</c:v>
                </c:pt>
                <c:pt idx="508">
                  <c:v>-2.74</c:v>
                </c:pt>
                <c:pt idx="509">
                  <c:v>-2.7450000000000001</c:v>
                </c:pt>
                <c:pt idx="510">
                  <c:v>-2.7500000000000009</c:v>
                </c:pt>
                <c:pt idx="511">
                  <c:v>-2.7550000000000003</c:v>
                </c:pt>
                <c:pt idx="512">
                  <c:v>-2.7600000000000002</c:v>
                </c:pt>
                <c:pt idx="513">
                  <c:v>-2.7650000000000001</c:v>
                </c:pt>
                <c:pt idx="514">
                  <c:v>-2.77</c:v>
                </c:pt>
                <c:pt idx="515">
                  <c:v>-2.7750000000000004</c:v>
                </c:pt>
                <c:pt idx="516">
                  <c:v>-2.7800000000000002</c:v>
                </c:pt>
                <c:pt idx="517">
                  <c:v>-2.7850000000000001</c:v>
                </c:pt>
                <c:pt idx="518">
                  <c:v>-2.79</c:v>
                </c:pt>
                <c:pt idx="519">
                  <c:v>-2.7950000000000004</c:v>
                </c:pt>
                <c:pt idx="520">
                  <c:v>-2.8000000000000003</c:v>
                </c:pt>
                <c:pt idx="521">
                  <c:v>-2.8050000000000002</c:v>
                </c:pt>
                <c:pt idx="522">
                  <c:v>-2.81</c:v>
                </c:pt>
                <c:pt idx="523">
                  <c:v>-2.8150000000000004</c:v>
                </c:pt>
                <c:pt idx="524">
                  <c:v>-2.8200000000000003</c:v>
                </c:pt>
                <c:pt idx="525">
                  <c:v>-2.8250000000000002</c:v>
                </c:pt>
                <c:pt idx="526">
                  <c:v>-2.83</c:v>
                </c:pt>
                <c:pt idx="527">
                  <c:v>-2.835</c:v>
                </c:pt>
                <c:pt idx="528">
                  <c:v>-2.8400000000000003</c:v>
                </c:pt>
                <c:pt idx="529">
                  <c:v>-2.8450000000000002</c:v>
                </c:pt>
                <c:pt idx="530">
                  <c:v>-2.85</c:v>
                </c:pt>
                <c:pt idx="531">
                  <c:v>-2.855</c:v>
                </c:pt>
                <c:pt idx="532">
                  <c:v>-2.8600000000000003</c:v>
                </c:pt>
                <c:pt idx="533">
                  <c:v>-2.8650000000000002</c:v>
                </c:pt>
                <c:pt idx="534">
                  <c:v>-2.87</c:v>
                </c:pt>
                <c:pt idx="535">
                  <c:v>-2.8750000000000009</c:v>
                </c:pt>
                <c:pt idx="536">
                  <c:v>-2.8800000000000003</c:v>
                </c:pt>
                <c:pt idx="537">
                  <c:v>-2.8850000000000002</c:v>
                </c:pt>
                <c:pt idx="538">
                  <c:v>-2.89</c:v>
                </c:pt>
                <c:pt idx="539">
                  <c:v>-2.895</c:v>
                </c:pt>
                <c:pt idx="540">
                  <c:v>-2.9000000000000004</c:v>
                </c:pt>
                <c:pt idx="541">
                  <c:v>-2.9050000000000002</c:v>
                </c:pt>
                <c:pt idx="542">
                  <c:v>-2.91</c:v>
                </c:pt>
                <c:pt idx="543">
                  <c:v>-2.915</c:v>
                </c:pt>
                <c:pt idx="544">
                  <c:v>-2.9200000000000004</c:v>
                </c:pt>
                <c:pt idx="545">
                  <c:v>-2.9250000000000003</c:v>
                </c:pt>
                <c:pt idx="546">
                  <c:v>-2.93</c:v>
                </c:pt>
                <c:pt idx="547">
                  <c:v>-2.9350000000000001</c:v>
                </c:pt>
                <c:pt idx="548">
                  <c:v>-2.9400000000000004</c:v>
                </c:pt>
                <c:pt idx="549">
                  <c:v>-2.9450000000000003</c:v>
                </c:pt>
                <c:pt idx="550">
                  <c:v>-2.95</c:v>
                </c:pt>
                <c:pt idx="551">
                  <c:v>-2.9550000000000001</c:v>
                </c:pt>
                <c:pt idx="552">
                  <c:v>-2.96</c:v>
                </c:pt>
                <c:pt idx="553">
                  <c:v>-2.9650000000000003</c:v>
                </c:pt>
                <c:pt idx="554">
                  <c:v>-2.97</c:v>
                </c:pt>
                <c:pt idx="555">
                  <c:v>-2.9750000000000001</c:v>
                </c:pt>
                <c:pt idx="556">
                  <c:v>-2.98</c:v>
                </c:pt>
                <c:pt idx="557">
                  <c:v>-2.9850000000000003</c:v>
                </c:pt>
                <c:pt idx="558">
                  <c:v>-2.99</c:v>
                </c:pt>
                <c:pt idx="559">
                  <c:v>-2.9950000000000001</c:v>
                </c:pt>
                <c:pt idx="560">
                  <c:v>-3.0000000000000009</c:v>
                </c:pt>
                <c:pt idx="561">
                  <c:v>-3.0050000000000003</c:v>
                </c:pt>
                <c:pt idx="562">
                  <c:v>-3.0100000000000002</c:v>
                </c:pt>
                <c:pt idx="563">
                  <c:v>-3.0150000000000001</c:v>
                </c:pt>
                <c:pt idx="564">
                  <c:v>-3.02</c:v>
                </c:pt>
                <c:pt idx="565">
                  <c:v>-3.0250000000000004</c:v>
                </c:pt>
                <c:pt idx="566">
                  <c:v>-3.0300000000000002</c:v>
                </c:pt>
                <c:pt idx="567">
                  <c:v>-3.0350000000000001</c:v>
                </c:pt>
                <c:pt idx="568">
                  <c:v>-3.04</c:v>
                </c:pt>
                <c:pt idx="569">
                  <c:v>-3.0450000000000004</c:v>
                </c:pt>
                <c:pt idx="570">
                  <c:v>-3.0500000000000003</c:v>
                </c:pt>
                <c:pt idx="571">
                  <c:v>-3.0550000000000002</c:v>
                </c:pt>
                <c:pt idx="572">
                  <c:v>-3.06</c:v>
                </c:pt>
                <c:pt idx="573">
                  <c:v>-3.0650000000000004</c:v>
                </c:pt>
                <c:pt idx="574">
                  <c:v>-3.0700000000000003</c:v>
                </c:pt>
                <c:pt idx="575">
                  <c:v>-3.0750000000000002</c:v>
                </c:pt>
                <c:pt idx="576">
                  <c:v>-3.08</c:v>
                </c:pt>
                <c:pt idx="577">
                  <c:v>-3.085</c:v>
                </c:pt>
                <c:pt idx="578">
                  <c:v>-3.0900000000000003</c:v>
                </c:pt>
                <c:pt idx="579">
                  <c:v>-3.0950000000000002</c:v>
                </c:pt>
                <c:pt idx="580">
                  <c:v>-3.1</c:v>
                </c:pt>
                <c:pt idx="581">
                  <c:v>-3.105</c:v>
                </c:pt>
                <c:pt idx="582">
                  <c:v>-3.1100000000000003</c:v>
                </c:pt>
                <c:pt idx="583">
                  <c:v>-3.1150000000000002</c:v>
                </c:pt>
                <c:pt idx="584">
                  <c:v>-3.12</c:v>
                </c:pt>
                <c:pt idx="585">
                  <c:v>-3.1250000000000009</c:v>
                </c:pt>
                <c:pt idx="586">
                  <c:v>-3.1300000000000003</c:v>
                </c:pt>
                <c:pt idx="587">
                  <c:v>-3.1350000000000002</c:v>
                </c:pt>
                <c:pt idx="588">
                  <c:v>-3.14</c:v>
                </c:pt>
                <c:pt idx="589">
                  <c:v>-3.145</c:v>
                </c:pt>
                <c:pt idx="590">
                  <c:v>-3.1500000000000004</c:v>
                </c:pt>
                <c:pt idx="591">
                  <c:v>-3.1550000000000002</c:v>
                </c:pt>
                <c:pt idx="592">
                  <c:v>-3.16</c:v>
                </c:pt>
                <c:pt idx="593">
                  <c:v>-3.165</c:v>
                </c:pt>
                <c:pt idx="594">
                  <c:v>-3.1700000000000004</c:v>
                </c:pt>
                <c:pt idx="595">
                  <c:v>-3.1750000000000003</c:v>
                </c:pt>
                <c:pt idx="596">
                  <c:v>-3.18</c:v>
                </c:pt>
                <c:pt idx="597">
                  <c:v>-3.1850000000000001</c:v>
                </c:pt>
                <c:pt idx="598">
                  <c:v>-3.1900000000000004</c:v>
                </c:pt>
                <c:pt idx="599">
                  <c:v>-3.1950000000000003</c:v>
                </c:pt>
                <c:pt idx="600">
                  <c:v>-3.2</c:v>
                </c:pt>
                <c:pt idx="601">
                  <c:v>-3.2050000000000001</c:v>
                </c:pt>
                <c:pt idx="602">
                  <c:v>-3.21</c:v>
                </c:pt>
                <c:pt idx="603">
                  <c:v>-3.2150000000000003</c:v>
                </c:pt>
                <c:pt idx="604">
                  <c:v>-3.22</c:v>
                </c:pt>
                <c:pt idx="605">
                  <c:v>-3.2250000000000001</c:v>
                </c:pt>
                <c:pt idx="606">
                  <c:v>-3.23</c:v>
                </c:pt>
                <c:pt idx="607">
                  <c:v>-3.2350000000000003</c:v>
                </c:pt>
                <c:pt idx="608">
                  <c:v>-3.24</c:v>
                </c:pt>
                <c:pt idx="609">
                  <c:v>-3.2450000000000001</c:v>
                </c:pt>
                <c:pt idx="610">
                  <c:v>-3.2500000000000009</c:v>
                </c:pt>
                <c:pt idx="611">
                  <c:v>-3.2550000000000003</c:v>
                </c:pt>
                <c:pt idx="612">
                  <c:v>-3.2600000000000002</c:v>
                </c:pt>
                <c:pt idx="613">
                  <c:v>-3.2650000000000001</c:v>
                </c:pt>
                <c:pt idx="614">
                  <c:v>-3.2700000000000005</c:v>
                </c:pt>
                <c:pt idx="615">
                  <c:v>-3.2750000000000004</c:v>
                </c:pt>
                <c:pt idx="616">
                  <c:v>-3.2800000000000002</c:v>
                </c:pt>
                <c:pt idx="617">
                  <c:v>-3.2850000000000001</c:v>
                </c:pt>
                <c:pt idx="618">
                  <c:v>-3.29</c:v>
                </c:pt>
                <c:pt idx="619">
                  <c:v>-3.2950000000000004</c:v>
                </c:pt>
                <c:pt idx="620">
                  <c:v>-3.3000000000000003</c:v>
                </c:pt>
                <c:pt idx="621">
                  <c:v>-3.3050000000000002</c:v>
                </c:pt>
                <c:pt idx="622">
                  <c:v>-3.31</c:v>
                </c:pt>
                <c:pt idx="623">
                  <c:v>-3.3150000000000004</c:v>
                </c:pt>
                <c:pt idx="624">
                  <c:v>-3.3200000000000003</c:v>
                </c:pt>
                <c:pt idx="625">
                  <c:v>-3.3250000000000002</c:v>
                </c:pt>
                <c:pt idx="626">
                  <c:v>-3.33</c:v>
                </c:pt>
                <c:pt idx="627">
                  <c:v>-3.335</c:v>
                </c:pt>
                <c:pt idx="628">
                  <c:v>-3.3400000000000003</c:v>
                </c:pt>
                <c:pt idx="629">
                  <c:v>-3.3450000000000002</c:v>
                </c:pt>
                <c:pt idx="630">
                  <c:v>-3.35</c:v>
                </c:pt>
                <c:pt idx="631">
                  <c:v>-3.355</c:v>
                </c:pt>
                <c:pt idx="632">
                  <c:v>-3.3600000000000003</c:v>
                </c:pt>
                <c:pt idx="633">
                  <c:v>-3.3650000000000002</c:v>
                </c:pt>
                <c:pt idx="634">
                  <c:v>-3.37</c:v>
                </c:pt>
                <c:pt idx="635">
                  <c:v>-3.3750000000000009</c:v>
                </c:pt>
                <c:pt idx="636">
                  <c:v>-3.3800000000000003</c:v>
                </c:pt>
                <c:pt idx="637">
                  <c:v>-3.3850000000000002</c:v>
                </c:pt>
                <c:pt idx="638">
                  <c:v>-3.39</c:v>
                </c:pt>
                <c:pt idx="639">
                  <c:v>-3.3950000000000005</c:v>
                </c:pt>
                <c:pt idx="640">
                  <c:v>-3.4000000000000004</c:v>
                </c:pt>
                <c:pt idx="641">
                  <c:v>-3.4050000000000002</c:v>
                </c:pt>
                <c:pt idx="642">
                  <c:v>-3.41</c:v>
                </c:pt>
                <c:pt idx="643">
                  <c:v>-3.415</c:v>
                </c:pt>
                <c:pt idx="644">
                  <c:v>-3.4200000000000004</c:v>
                </c:pt>
                <c:pt idx="645">
                  <c:v>-3.4250000000000003</c:v>
                </c:pt>
                <c:pt idx="646">
                  <c:v>-3.43</c:v>
                </c:pt>
                <c:pt idx="647">
                  <c:v>-3.4350000000000001</c:v>
                </c:pt>
                <c:pt idx="648">
                  <c:v>-3.4400000000000004</c:v>
                </c:pt>
                <c:pt idx="649">
                  <c:v>-3.4450000000000003</c:v>
                </c:pt>
                <c:pt idx="650">
                  <c:v>-3.45</c:v>
                </c:pt>
                <c:pt idx="651">
                  <c:v>-3.4550000000000001</c:v>
                </c:pt>
                <c:pt idx="652">
                  <c:v>-3.46</c:v>
                </c:pt>
                <c:pt idx="653">
                  <c:v>-3.4650000000000003</c:v>
                </c:pt>
                <c:pt idx="654">
                  <c:v>-3.47</c:v>
                </c:pt>
                <c:pt idx="655">
                  <c:v>-3.4750000000000001</c:v>
                </c:pt>
                <c:pt idx="656">
                  <c:v>-3.48</c:v>
                </c:pt>
                <c:pt idx="657">
                  <c:v>-3.4850000000000003</c:v>
                </c:pt>
                <c:pt idx="658">
                  <c:v>-3.49</c:v>
                </c:pt>
                <c:pt idx="659">
                  <c:v>-3.4950000000000001</c:v>
                </c:pt>
                <c:pt idx="660">
                  <c:v>-3.5000000000000009</c:v>
                </c:pt>
                <c:pt idx="661">
                  <c:v>-3.5050000000000003</c:v>
                </c:pt>
                <c:pt idx="662">
                  <c:v>-3.5100000000000002</c:v>
                </c:pt>
                <c:pt idx="663">
                  <c:v>-3.5150000000000001</c:v>
                </c:pt>
                <c:pt idx="664">
                  <c:v>-3.5200000000000005</c:v>
                </c:pt>
                <c:pt idx="665">
                  <c:v>-3.5250000000000004</c:v>
                </c:pt>
                <c:pt idx="666">
                  <c:v>-3.5300000000000002</c:v>
                </c:pt>
                <c:pt idx="667">
                  <c:v>-3.5350000000000001</c:v>
                </c:pt>
                <c:pt idx="668">
                  <c:v>-3.54</c:v>
                </c:pt>
                <c:pt idx="669">
                  <c:v>-3.5450000000000004</c:v>
                </c:pt>
                <c:pt idx="670">
                  <c:v>-3.5500000000000003</c:v>
                </c:pt>
                <c:pt idx="671">
                  <c:v>-3.5550000000000002</c:v>
                </c:pt>
                <c:pt idx="672">
                  <c:v>-3.56</c:v>
                </c:pt>
                <c:pt idx="673">
                  <c:v>-3.5650000000000004</c:v>
                </c:pt>
                <c:pt idx="674">
                  <c:v>-3.5700000000000003</c:v>
                </c:pt>
                <c:pt idx="675">
                  <c:v>-3.5750000000000002</c:v>
                </c:pt>
                <c:pt idx="676">
                  <c:v>-3.58</c:v>
                </c:pt>
                <c:pt idx="677">
                  <c:v>-3.585</c:v>
                </c:pt>
                <c:pt idx="678">
                  <c:v>-3.5900000000000003</c:v>
                </c:pt>
                <c:pt idx="679">
                  <c:v>-3.5950000000000002</c:v>
                </c:pt>
                <c:pt idx="680">
                  <c:v>-3.6</c:v>
                </c:pt>
                <c:pt idx="681">
                  <c:v>-3.605</c:v>
                </c:pt>
                <c:pt idx="682">
                  <c:v>-3.6100000000000003</c:v>
                </c:pt>
                <c:pt idx="683">
                  <c:v>-3.6150000000000002</c:v>
                </c:pt>
                <c:pt idx="684">
                  <c:v>-3.62</c:v>
                </c:pt>
                <c:pt idx="685">
                  <c:v>-3.6250000000000009</c:v>
                </c:pt>
                <c:pt idx="686">
                  <c:v>-3.6300000000000003</c:v>
                </c:pt>
                <c:pt idx="687">
                  <c:v>-3.6350000000000002</c:v>
                </c:pt>
                <c:pt idx="688">
                  <c:v>-3.64</c:v>
                </c:pt>
                <c:pt idx="689">
                  <c:v>-3.6450000000000005</c:v>
                </c:pt>
                <c:pt idx="690">
                  <c:v>-3.6500000000000004</c:v>
                </c:pt>
                <c:pt idx="691">
                  <c:v>-3.6550000000000002</c:v>
                </c:pt>
                <c:pt idx="692">
                  <c:v>-3.66</c:v>
                </c:pt>
                <c:pt idx="693">
                  <c:v>-3.665</c:v>
                </c:pt>
                <c:pt idx="694">
                  <c:v>-3.6700000000000004</c:v>
                </c:pt>
                <c:pt idx="695">
                  <c:v>-3.6750000000000003</c:v>
                </c:pt>
                <c:pt idx="696">
                  <c:v>-3.68</c:v>
                </c:pt>
                <c:pt idx="697">
                  <c:v>-3.6850000000000001</c:v>
                </c:pt>
                <c:pt idx="698">
                  <c:v>-3.6900000000000004</c:v>
                </c:pt>
                <c:pt idx="699">
                  <c:v>-3.6950000000000003</c:v>
                </c:pt>
                <c:pt idx="700">
                  <c:v>-3.7</c:v>
                </c:pt>
                <c:pt idx="701">
                  <c:v>-3.7050000000000001</c:v>
                </c:pt>
                <c:pt idx="702">
                  <c:v>-3.71</c:v>
                </c:pt>
                <c:pt idx="703">
                  <c:v>-3.7150000000000003</c:v>
                </c:pt>
                <c:pt idx="704">
                  <c:v>-3.72</c:v>
                </c:pt>
                <c:pt idx="705">
                  <c:v>-3.7250000000000001</c:v>
                </c:pt>
                <c:pt idx="706">
                  <c:v>-3.73</c:v>
                </c:pt>
                <c:pt idx="707">
                  <c:v>-3.7350000000000003</c:v>
                </c:pt>
                <c:pt idx="708">
                  <c:v>-3.74</c:v>
                </c:pt>
                <c:pt idx="709">
                  <c:v>-3.7450000000000001</c:v>
                </c:pt>
                <c:pt idx="710">
                  <c:v>-3.7500000000000009</c:v>
                </c:pt>
                <c:pt idx="711">
                  <c:v>-3.7550000000000003</c:v>
                </c:pt>
                <c:pt idx="712">
                  <c:v>-3.7600000000000002</c:v>
                </c:pt>
                <c:pt idx="713">
                  <c:v>-3.7650000000000001</c:v>
                </c:pt>
                <c:pt idx="714">
                  <c:v>-3.7700000000000005</c:v>
                </c:pt>
                <c:pt idx="715">
                  <c:v>-3.7750000000000004</c:v>
                </c:pt>
                <c:pt idx="716">
                  <c:v>-3.7800000000000002</c:v>
                </c:pt>
                <c:pt idx="717">
                  <c:v>-3.7850000000000001</c:v>
                </c:pt>
                <c:pt idx="718">
                  <c:v>-3.79</c:v>
                </c:pt>
                <c:pt idx="719">
                  <c:v>-3.7950000000000004</c:v>
                </c:pt>
                <c:pt idx="720">
                  <c:v>-3.8000000000000003</c:v>
                </c:pt>
                <c:pt idx="721">
                  <c:v>-3.8050000000000002</c:v>
                </c:pt>
                <c:pt idx="722">
                  <c:v>-3.81</c:v>
                </c:pt>
                <c:pt idx="723">
                  <c:v>-3.8150000000000004</c:v>
                </c:pt>
                <c:pt idx="724">
                  <c:v>-3.8200000000000003</c:v>
                </c:pt>
                <c:pt idx="725">
                  <c:v>-3.8250000000000002</c:v>
                </c:pt>
                <c:pt idx="726">
                  <c:v>-3.83</c:v>
                </c:pt>
                <c:pt idx="727">
                  <c:v>-3.835</c:v>
                </c:pt>
                <c:pt idx="728">
                  <c:v>-3.8400000000000003</c:v>
                </c:pt>
                <c:pt idx="729">
                  <c:v>-3.8450000000000002</c:v>
                </c:pt>
                <c:pt idx="730">
                  <c:v>-3.85</c:v>
                </c:pt>
                <c:pt idx="731">
                  <c:v>-3.855</c:v>
                </c:pt>
                <c:pt idx="732">
                  <c:v>-3.8600000000000003</c:v>
                </c:pt>
                <c:pt idx="733">
                  <c:v>-3.8650000000000002</c:v>
                </c:pt>
                <c:pt idx="734">
                  <c:v>-3.87</c:v>
                </c:pt>
                <c:pt idx="735">
                  <c:v>-3.8750000000000009</c:v>
                </c:pt>
                <c:pt idx="736">
                  <c:v>-3.8800000000000003</c:v>
                </c:pt>
                <c:pt idx="737">
                  <c:v>-3.8850000000000002</c:v>
                </c:pt>
                <c:pt idx="738">
                  <c:v>-3.89</c:v>
                </c:pt>
                <c:pt idx="739">
                  <c:v>-3.8950000000000005</c:v>
                </c:pt>
                <c:pt idx="740">
                  <c:v>-3.9000000000000004</c:v>
                </c:pt>
                <c:pt idx="741">
                  <c:v>-3.9050000000000002</c:v>
                </c:pt>
                <c:pt idx="742">
                  <c:v>-3.91</c:v>
                </c:pt>
                <c:pt idx="743">
                  <c:v>-3.915</c:v>
                </c:pt>
                <c:pt idx="744">
                  <c:v>-3.9200000000000004</c:v>
                </c:pt>
                <c:pt idx="745">
                  <c:v>-3.9250000000000003</c:v>
                </c:pt>
                <c:pt idx="746">
                  <c:v>-3.93</c:v>
                </c:pt>
                <c:pt idx="747">
                  <c:v>-3.9350000000000001</c:v>
                </c:pt>
                <c:pt idx="748">
                  <c:v>-3.9400000000000004</c:v>
                </c:pt>
                <c:pt idx="749">
                  <c:v>-3.9450000000000003</c:v>
                </c:pt>
                <c:pt idx="750">
                  <c:v>-3.95</c:v>
                </c:pt>
                <c:pt idx="751">
                  <c:v>-3.9550000000000001</c:v>
                </c:pt>
                <c:pt idx="752">
                  <c:v>-3.96</c:v>
                </c:pt>
                <c:pt idx="753">
                  <c:v>-3.9650000000000003</c:v>
                </c:pt>
                <c:pt idx="754">
                  <c:v>-3.97</c:v>
                </c:pt>
                <c:pt idx="755">
                  <c:v>-3.9750000000000001</c:v>
                </c:pt>
                <c:pt idx="756">
                  <c:v>-3.98</c:v>
                </c:pt>
                <c:pt idx="757">
                  <c:v>-3.9850000000000003</c:v>
                </c:pt>
                <c:pt idx="758">
                  <c:v>-3.99</c:v>
                </c:pt>
                <c:pt idx="759">
                  <c:v>-3.9950000000000001</c:v>
                </c:pt>
                <c:pt idx="760">
                  <c:v>-4.0000000000000009</c:v>
                </c:pt>
                <c:pt idx="761">
                  <c:v>-4.0049999999999999</c:v>
                </c:pt>
                <c:pt idx="762">
                  <c:v>-4.01</c:v>
                </c:pt>
                <c:pt idx="763">
                  <c:v>-4.0149999999999997</c:v>
                </c:pt>
                <c:pt idx="764">
                  <c:v>-4.0200000000000005</c:v>
                </c:pt>
                <c:pt idx="765">
                  <c:v>-4.0250000000000004</c:v>
                </c:pt>
                <c:pt idx="766">
                  <c:v>-4.03</c:v>
                </c:pt>
                <c:pt idx="767">
                  <c:v>-4.0350000000000001</c:v>
                </c:pt>
                <c:pt idx="768">
                  <c:v>-4.04</c:v>
                </c:pt>
                <c:pt idx="769">
                  <c:v>-4.0449999999999999</c:v>
                </c:pt>
                <c:pt idx="770">
                  <c:v>-4.05</c:v>
                </c:pt>
                <c:pt idx="771">
                  <c:v>-4.0549999999999997</c:v>
                </c:pt>
                <c:pt idx="772">
                  <c:v>-4.0599999999999996</c:v>
                </c:pt>
                <c:pt idx="773">
                  <c:v>-4.0650000000000004</c:v>
                </c:pt>
                <c:pt idx="774">
                  <c:v>-4.07</c:v>
                </c:pt>
                <c:pt idx="775">
                  <c:v>-4.0750000000000002</c:v>
                </c:pt>
                <c:pt idx="776">
                  <c:v>-4.08</c:v>
                </c:pt>
                <c:pt idx="777">
                  <c:v>-4.085</c:v>
                </c:pt>
                <c:pt idx="778">
                  <c:v>-4.09</c:v>
                </c:pt>
                <c:pt idx="779">
                  <c:v>-4.0949999999999998</c:v>
                </c:pt>
                <c:pt idx="780">
                  <c:v>-4.0999999999999996</c:v>
                </c:pt>
                <c:pt idx="781">
                  <c:v>-4.1049999999999995</c:v>
                </c:pt>
                <c:pt idx="782">
                  <c:v>-4.1100000000000003</c:v>
                </c:pt>
                <c:pt idx="783">
                  <c:v>-4.1150000000000002</c:v>
                </c:pt>
                <c:pt idx="784">
                  <c:v>-4.12</c:v>
                </c:pt>
                <c:pt idx="785">
                  <c:v>-4.1250000000000009</c:v>
                </c:pt>
                <c:pt idx="786">
                  <c:v>-4.13</c:v>
                </c:pt>
                <c:pt idx="787">
                  <c:v>-4.1349999999999998</c:v>
                </c:pt>
                <c:pt idx="788">
                  <c:v>-4.1399999999999997</c:v>
                </c:pt>
                <c:pt idx="789">
                  <c:v>-4.1450000000000005</c:v>
                </c:pt>
                <c:pt idx="790">
                  <c:v>-4.1500000000000004</c:v>
                </c:pt>
                <c:pt idx="791">
                  <c:v>-4.1550000000000002</c:v>
                </c:pt>
                <c:pt idx="792">
                  <c:v>-4.16</c:v>
                </c:pt>
                <c:pt idx="793">
                  <c:v>-4.165</c:v>
                </c:pt>
                <c:pt idx="794">
                  <c:v>-4.17</c:v>
                </c:pt>
                <c:pt idx="795">
                  <c:v>-4.1749999999999998</c:v>
                </c:pt>
                <c:pt idx="796">
                  <c:v>-4.18</c:v>
                </c:pt>
                <c:pt idx="797">
                  <c:v>-4.1849999999999996</c:v>
                </c:pt>
                <c:pt idx="798">
                  <c:v>-4.1900000000000004</c:v>
                </c:pt>
                <c:pt idx="799">
                  <c:v>-4.1950000000000003</c:v>
                </c:pt>
                <c:pt idx="800">
                  <c:v>-4.2</c:v>
                </c:pt>
                <c:pt idx="801">
                  <c:v>-4.2050000000000001</c:v>
                </c:pt>
                <c:pt idx="802">
                  <c:v>-4.21</c:v>
                </c:pt>
                <c:pt idx="803">
                  <c:v>-4.2149999999999999</c:v>
                </c:pt>
                <c:pt idx="804">
                  <c:v>-4.2200000000000006</c:v>
                </c:pt>
                <c:pt idx="805">
                  <c:v>-4.2250000000000005</c:v>
                </c:pt>
                <c:pt idx="806">
                  <c:v>-4.2300000000000004</c:v>
                </c:pt>
                <c:pt idx="807">
                  <c:v>-4.2350000000000003</c:v>
                </c:pt>
                <c:pt idx="808">
                  <c:v>-4.24</c:v>
                </c:pt>
                <c:pt idx="809">
                  <c:v>-4.2450000000000001</c:v>
                </c:pt>
                <c:pt idx="810">
                  <c:v>-4.25</c:v>
                </c:pt>
                <c:pt idx="811">
                  <c:v>-4.2549999999999999</c:v>
                </c:pt>
                <c:pt idx="812">
                  <c:v>-4.2600000000000007</c:v>
                </c:pt>
                <c:pt idx="813">
                  <c:v>-4.2650000000000006</c:v>
                </c:pt>
                <c:pt idx="814">
                  <c:v>-4.2700000000000005</c:v>
                </c:pt>
                <c:pt idx="815">
                  <c:v>-4.2750000000000004</c:v>
                </c:pt>
                <c:pt idx="816">
                  <c:v>-4.28</c:v>
                </c:pt>
                <c:pt idx="817">
                  <c:v>-4.2850000000000001</c:v>
                </c:pt>
                <c:pt idx="818">
                  <c:v>-4.29</c:v>
                </c:pt>
                <c:pt idx="819">
                  <c:v>-4.2949999999999999</c:v>
                </c:pt>
                <c:pt idx="820">
                  <c:v>-4.3</c:v>
                </c:pt>
                <c:pt idx="821">
                  <c:v>-4.3050000000000006</c:v>
                </c:pt>
                <c:pt idx="822">
                  <c:v>-4.3100000000000005</c:v>
                </c:pt>
                <c:pt idx="823">
                  <c:v>-4.3150000000000004</c:v>
                </c:pt>
                <c:pt idx="824">
                  <c:v>-4.32</c:v>
                </c:pt>
                <c:pt idx="825">
                  <c:v>-4.3250000000000002</c:v>
                </c:pt>
                <c:pt idx="826">
                  <c:v>-4.33</c:v>
                </c:pt>
                <c:pt idx="827">
                  <c:v>-4.335</c:v>
                </c:pt>
                <c:pt idx="828">
                  <c:v>-4.34</c:v>
                </c:pt>
                <c:pt idx="829">
                  <c:v>-4.3450000000000006</c:v>
                </c:pt>
                <c:pt idx="830">
                  <c:v>-4.3500000000000005</c:v>
                </c:pt>
                <c:pt idx="831">
                  <c:v>-4.3550000000000004</c:v>
                </c:pt>
                <c:pt idx="832">
                  <c:v>-4.3600000000000003</c:v>
                </c:pt>
                <c:pt idx="833">
                  <c:v>-4.3650000000000002</c:v>
                </c:pt>
                <c:pt idx="834">
                  <c:v>-4.37</c:v>
                </c:pt>
                <c:pt idx="835">
                  <c:v>-4.375</c:v>
                </c:pt>
                <c:pt idx="836">
                  <c:v>-4.38</c:v>
                </c:pt>
                <c:pt idx="837">
                  <c:v>-4.3850000000000007</c:v>
                </c:pt>
                <c:pt idx="838">
                  <c:v>-4.3900000000000006</c:v>
                </c:pt>
                <c:pt idx="839">
                  <c:v>-4.3950000000000005</c:v>
                </c:pt>
                <c:pt idx="840">
                  <c:v>-4.4000000000000004</c:v>
                </c:pt>
                <c:pt idx="841">
                  <c:v>-4.4050000000000002</c:v>
                </c:pt>
                <c:pt idx="842">
                  <c:v>-4.41</c:v>
                </c:pt>
                <c:pt idx="843">
                  <c:v>-4.415</c:v>
                </c:pt>
                <c:pt idx="844">
                  <c:v>-4.42</c:v>
                </c:pt>
                <c:pt idx="845">
                  <c:v>-4.4249999999999998</c:v>
                </c:pt>
                <c:pt idx="846">
                  <c:v>-4.4300000000000006</c:v>
                </c:pt>
                <c:pt idx="847">
                  <c:v>-4.4350000000000005</c:v>
                </c:pt>
                <c:pt idx="848">
                  <c:v>-4.4400000000000004</c:v>
                </c:pt>
                <c:pt idx="849">
                  <c:v>-4.4450000000000003</c:v>
                </c:pt>
                <c:pt idx="850">
                  <c:v>-4.45</c:v>
                </c:pt>
                <c:pt idx="851">
                  <c:v>-4.4550000000000001</c:v>
                </c:pt>
                <c:pt idx="852">
                  <c:v>-4.46</c:v>
                </c:pt>
                <c:pt idx="853">
                  <c:v>-4.4649999999999999</c:v>
                </c:pt>
                <c:pt idx="854">
                  <c:v>-4.4700000000000006</c:v>
                </c:pt>
                <c:pt idx="855">
                  <c:v>-4.4750000000000005</c:v>
                </c:pt>
                <c:pt idx="856">
                  <c:v>-4.4800000000000004</c:v>
                </c:pt>
                <c:pt idx="857">
                  <c:v>-4.4850000000000003</c:v>
                </c:pt>
                <c:pt idx="858">
                  <c:v>-4.49</c:v>
                </c:pt>
                <c:pt idx="859">
                  <c:v>-4.4950000000000001</c:v>
                </c:pt>
                <c:pt idx="860">
                  <c:v>-4.5</c:v>
                </c:pt>
                <c:pt idx="861">
                  <c:v>-4.5049999999999999</c:v>
                </c:pt>
                <c:pt idx="862">
                  <c:v>-4.5100000000000007</c:v>
                </c:pt>
                <c:pt idx="863">
                  <c:v>-4.5150000000000006</c:v>
                </c:pt>
                <c:pt idx="864">
                  <c:v>-4.5200000000000005</c:v>
                </c:pt>
                <c:pt idx="865">
                  <c:v>-4.5250000000000004</c:v>
                </c:pt>
                <c:pt idx="866">
                  <c:v>-4.53</c:v>
                </c:pt>
                <c:pt idx="867">
                  <c:v>-4.5350000000000001</c:v>
                </c:pt>
                <c:pt idx="868">
                  <c:v>-4.54</c:v>
                </c:pt>
                <c:pt idx="869">
                  <c:v>-4.5449999999999999</c:v>
                </c:pt>
                <c:pt idx="870">
                  <c:v>-4.5500000000000007</c:v>
                </c:pt>
                <c:pt idx="871">
                  <c:v>-4.5550000000000006</c:v>
                </c:pt>
                <c:pt idx="872">
                  <c:v>-4.5600000000000005</c:v>
                </c:pt>
                <c:pt idx="873">
                  <c:v>-4.5650000000000004</c:v>
                </c:pt>
                <c:pt idx="874">
                  <c:v>-4.57</c:v>
                </c:pt>
                <c:pt idx="875">
                  <c:v>-4.5750000000000002</c:v>
                </c:pt>
                <c:pt idx="876">
                  <c:v>-4.58</c:v>
                </c:pt>
                <c:pt idx="877">
                  <c:v>-4.585</c:v>
                </c:pt>
                <c:pt idx="878">
                  <c:v>-4.59</c:v>
                </c:pt>
                <c:pt idx="879">
                  <c:v>-4.5950000000000006</c:v>
                </c:pt>
                <c:pt idx="880">
                  <c:v>-4.6000000000000005</c:v>
                </c:pt>
                <c:pt idx="881">
                  <c:v>-4.6050000000000004</c:v>
                </c:pt>
                <c:pt idx="882">
                  <c:v>-4.6100000000000003</c:v>
                </c:pt>
                <c:pt idx="883">
                  <c:v>-4.6150000000000002</c:v>
                </c:pt>
                <c:pt idx="884">
                  <c:v>-4.62</c:v>
                </c:pt>
                <c:pt idx="885">
                  <c:v>-4.625</c:v>
                </c:pt>
                <c:pt idx="886">
                  <c:v>-4.63</c:v>
                </c:pt>
                <c:pt idx="887">
                  <c:v>-4.6350000000000007</c:v>
                </c:pt>
                <c:pt idx="888">
                  <c:v>-4.6400000000000006</c:v>
                </c:pt>
                <c:pt idx="889">
                  <c:v>-4.6450000000000005</c:v>
                </c:pt>
                <c:pt idx="890">
                  <c:v>-4.6500000000000004</c:v>
                </c:pt>
                <c:pt idx="891">
                  <c:v>-4.6550000000000002</c:v>
                </c:pt>
                <c:pt idx="892">
                  <c:v>-4.66</c:v>
                </c:pt>
                <c:pt idx="893">
                  <c:v>-4.665</c:v>
                </c:pt>
                <c:pt idx="894">
                  <c:v>-4.67</c:v>
                </c:pt>
                <c:pt idx="895">
                  <c:v>-4.6750000000000007</c:v>
                </c:pt>
                <c:pt idx="896">
                  <c:v>-4.6800000000000006</c:v>
                </c:pt>
                <c:pt idx="897">
                  <c:v>-4.6850000000000005</c:v>
                </c:pt>
                <c:pt idx="898">
                  <c:v>-4.6900000000000004</c:v>
                </c:pt>
                <c:pt idx="899">
                  <c:v>-4.6950000000000003</c:v>
                </c:pt>
                <c:pt idx="900">
                  <c:v>-4.7</c:v>
                </c:pt>
                <c:pt idx="901">
                  <c:v>-4.7050000000000001</c:v>
                </c:pt>
                <c:pt idx="902">
                  <c:v>-4.71</c:v>
                </c:pt>
                <c:pt idx="903">
                  <c:v>-4.7149999999999999</c:v>
                </c:pt>
                <c:pt idx="904">
                  <c:v>-4.7200000000000006</c:v>
                </c:pt>
                <c:pt idx="905">
                  <c:v>-4.7250000000000005</c:v>
                </c:pt>
                <c:pt idx="906">
                  <c:v>-4.7300000000000004</c:v>
                </c:pt>
                <c:pt idx="907">
                  <c:v>-4.7350000000000003</c:v>
                </c:pt>
                <c:pt idx="908">
                  <c:v>-4.74</c:v>
                </c:pt>
                <c:pt idx="909">
                  <c:v>-4.7450000000000001</c:v>
                </c:pt>
                <c:pt idx="910">
                  <c:v>-4.75</c:v>
                </c:pt>
                <c:pt idx="911">
                  <c:v>-4.7549999999999999</c:v>
                </c:pt>
                <c:pt idx="912">
                  <c:v>-4.7600000000000007</c:v>
                </c:pt>
                <c:pt idx="913">
                  <c:v>-4.7650000000000006</c:v>
                </c:pt>
                <c:pt idx="914">
                  <c:v>-4.7700000000000005</c:v>
                </c:pt>
                <c:pt idx="915">
                  <c:v>-4.7750000000000004</c:v>
                </c:pt>
                <c:pt idx="916">
                  <c:v>-4.78</c:v>
                </c:pt>
                <c:pt idx="917">
                  <c:v>-4.7850000000000001</c:v>
                </c:pt>
                <c:pt idx="918">
                  <c:v>-4.79</c:v>
                </c:pt>
                <c:pt idx="919">
                  <c:v>-4.7949999999999999</c:v>
                </c:pt>
                <c:pt idx="920">
                  <c:v>-4.8000000000000007</c:v>
                </c:pt>
                <c:pt idx="921">
                  <c:v>-4.8050000000000006</c:v>
                </c:pt>
                <c:pt idx="922">
                  <c:v>-4.8100000000000005</c:v>
                </c:pt>
                <c:pt idx="923">
                  <c:v>-4.8150000000000004</c:v>
                </c:pt>
                <c:pt idx="924">
                  <c:v>-4.82</c:v>
                </c:pt>
                <c:pt idx="925">
                  <c:v>-4.8250000000000002</c:v>
                </c:pt>
                <c:pt idx="926">
                  <c:v>-4.83</c:v>
                </c:pt>
                <c:pt idx="927">
                  <c:v>-4.835</c:v>
                </c:pt>
                <c:pt idx="928">
                  <c:v>-4.84</c:v>
                </c:pt>
                <c:pt idx="929">
                  <c:v>-4.8450000000000006</c:v>
                </c:pt>
                <c:pt idx="930">
                  <c:v>-4.8500000000000005</c:v>
                </c:pt>
                <c:pt idx="931">
                  <c:v>-4.8550000000000004</c:v>
                </c:pt>
                <c:pt idx="932">
                  <c:v>-4.8600000000000003</c:v>
                </c:pt>
                <c:pt idx="933">
                  <c:v>-4.8650000000000002</c:v>
                </c:pt>
                <c:pt idx="934">
                  <c:v>-4.87</c:v>
                </c:pt>
                <c:pt idx="935">
                  <c:v>-4.875</c:v>
                </c:pt>
                <c:pt idx="936">
                  <c:v>-4.88</c:v>
                </c:pt>
                <c:pt idx="937">
                  <c:v>-4.8850000000000007</c:v>
                </c:pt>
                <c:pt idx="938">
                  <c:v>-4.8900000000000006</c:v>
                </c:pt>
                <c:pt idx="939">
                  <c:v>-4.8950000000000005</c:v>
                </c:pt>
                <c:pt idx="940">
                  <c:v>-4.9000000000000004</c:v>
                </c:pt>
                <c:pt idx="941">
                  <c:v>-4.9050000000000002</c:v>
                </c:pt>
                <c:pt idx="942">
                  <c:v>-4.91</c:v>
                </c:pt>
                <c:pt idx="943">
                  <c:v>-4.915</c:v>
                </c:pt>
                <c:pt idx="944">
                  <c:v>-4.92</c:v>
                </c:pt>
                <c:pt idx="945">
                  <c:v>-4.9250000000000007</c:v>
                </c:pt>
                <c:pt idx="946">
                  <c:v>-4.9300000000000006</c:v>
                </c:pt>
                <c:pt idx="947">
                  <c:v>-4.9350000000000005</c:v>
                </c:pt>
                <c:pt idx="948">
                  <c:v>-4.9400000000000004</c:v>
                </c:pt>
                <c:pt idx="949">
                  <c:v>-4.9450000000000003</c:v>
                </c:pt>
                <c:pt idx="950">
                  <c:v>-4.95</c:v>
                </c:pt>
                <c:pt idx="951">
                  <c:v>-4.9550000000000001</c:v>
                </c:pt>
                <c:pt idx="952">
                  <c:v>-4.96</c:v>
                </c:pt>
                <c:pt idx="953">
                  <c:v>-4.9649999999999999</c:v>
                </c:pt>
                <c:pt idx="954">
                  <c:v>-4.9700000000000006</c:v>
                </c:pt>
                <c:pt idx="955">
                  <c:v>-4.9750000000000005</c:v>
                </c:pt>
                <c:pt idx="956">
                  <c:v>-4.9800000000000004</c:v>
                </c:pt>
                <c:pt idx="957">
                  <c:v>-4.9850000000000003</c:v>
                </c:pt>
                <c:pt idx="958">
                  <c:v>-4.99</c:v>
                </c:pt>
                <c:pt idx="959">
                  <c:v>-4.9950000000000001</c:v>
                </c:pt>
                <c:pt idx="960">
                  <c:v>-5</c:v>
                </c:pt>
                <c:pt idx="961">
                  <c:v>-5.0049999999999999</c:v>
                </c:pt>
                <c:pt idx="962">
                  <c:v>-5.0100000000000007</c:v>
                </c:pt>
                <c:pt idx="963">
                  <c:v>-5.0150000000000006</c:v>
                </c:pt>
                <c:pt idx="964">
                  <c:v>-5.0200000000000005</c:v>
                </c:pt>
                <c:pt idx="965">
                  <c:v>-5.0250000000000004</c:v>
                </c:pt>
                <c:pt idx="966">
                  <c:v>-5.03</c:v>
                </c:pt>
                <c:pt idx="967">
                  <c:v>-5.0350000000000001</c:v>
                </c:pt>
                <c:pt idx="968">
                  <c:v>-5.04</c:v>
                </c:pt>
                <c:pt idx="969">
                  <c:v>-5.0449999999999999</c:v>
                </c:pt>
                <c:pt idx="970">
                  <c:v>-5.0500000000000007</c:v>
                </c:pt>
                <c:pt idx="971">
                  <c:v>-5.0550000000000006</c:v>
                </c:pt>
                <c:pt idx="972">
                  <c:v>-5.0600000000000005</c:v>
                </c:pt>
                <c:pt idx="973">
                  <c:v>-5.0650000000000004</c:v>
                </c:pt>
                <c:pt idx="974">
                  <c:v>-5.07</c:v>
                </c:pt>
                <c:pt idx="975">
                  <c:v>-5.0750000000000002</c:v>
                </c:pt>
                <c:pt idx="976">
                  <c:v>-5.08</c:v>
                </c:pt>
                <c:pt idx="977">
                  <c:v>-5.085</c:v>
                </c:pt>
                <c:pt idx="978">
                  <c:v>-5.09</c:v>
                </c:pt>
                <c:pt idx="979">
                  <c:v>-5.0950000000000006</c:v>
                </c:pt>
                <c:pt idx="980">
                  <c:v>-5.1000000000000005</c:v>
                </c:pt>
                <c:pt idx="981">
                  <c:v>-5.1050000000000004</c:v>
                </c:pt>
                <c:pt idx="982">
                  <c:v>-5.1100000000000003</c:v>
                </c:pt>
                <c:pt idx="983">
                  <c:v>-5.1150000000000002</c:v>
                </c:pt>
                <c:pt idx="984">
                  <c:v>-5.12</c:v>
                </c:pt>
                <c:pt idx="985">
                  <c:v>-5.125</c:v>
                </c:pt>
                <c:pt idx="986">
                  <c:v>-5.13</c:v>
                </c:pt>
                <c:pt idx="987">
                  <c:v>-5.1350000000000007</c:v>
                </c:pt>
                <c:pt idx="988">
                  <c:v>-5.1400000000000006</c:v>
                </c:pt>
                <c:pt idx="989">
                  <c:v>-5.1450000000000005</c:v>
                </c:pt>
                <c:pt idx="990">
                  <c:v>-5.15</c:v>
                </c:pt>
                <c:pt idx="991">
                  <c:v>-5.1550000000000002</c:v>
                </c:pt>
                <c:pt idx="992">
                  <c:v>-5.16</c:v>
                </c:pt>
                <c:pt idx="993">
                  <c:v>-5.165</c:v>
                </c:pt>
                <c:pt idx="994">
                  <c:v>-5.17</c:v>
                </c:pt>
                <c:pt idx="995">
                  <c:v>-5.1750000000000007</c:v>
                </c:pt>
                <c:pt idx="996">
                  <c:v>-5.1800000000000006</c:v>
                </c:pt>
                <c:pt idx="997">
                  <c:v>-5.1850000000000005</c:v>
                </c:pt>
                <c:pt idx="998">
                  <c:v>-5.19</c:v>
                </c:pt>
                <c:pt idx="999">
                  <c:v>-5.1950000000000003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18E-4883-B274-200E3F4A80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7807536"/>
        <c:axId val="297807888"/>
      </c:scatterChart>
      <c:valAx>
        <c:axId val="29780753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時間 </a:t>
                </a:r>
                <a:r>
                  <a:rPr lang="en-US" altLang="ja-JP"/>
                  <a:t>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97807888"/>
        <c:crosses val="autoZero"/>
        <c:crossBetween val="midCat"/>
      </c:valAx>
      <c:valAx>
        <c:axId val="297807888"/>
        <c:scaling>
          <c:orientation val="minMax"/>
          <c:max val="0"/>
          <c:min val="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角度の絶対値の自然対数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978075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/>
              <a:t>正弦波と</a:t>
            </a:r>
            <a:r>
              <a:rPr lang="en-US" altLang="ja-JP"/>
              <a:t>3</a:t>
            </a:r>
            <a:r>
              <a:rPr lang="ja-JP" altLang="en-US"/>
              <a:t>次近似の比較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Sheet1!$B$5</c:f>
              <c:strCache>
                <c:ptCount val="1"/>
                <c:pt idx="0">
                  <c:v>sin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Sheet1!$A$6:$A$206</c:f>
              <c:numCache>
                <c:formatCode>General</c:formatCode>
                <c:ptCount val="201"/>
                <c:pt idx="0">
                  <c:v>-0.78539816339744828</c:v>
                </c:pt>
                <c:pt idx="1">
                  <c:v>-0.77754418176347384</c:v>
                </c:pt>
                <c:pt idx="2">
                  <c:v>-0.7696902001294994</c:v>
                </c:pt>
                <c:pt idx="3">
                  <c:v>-0.76183621849552496</c:v>
                </c:pt>
                <c:pt idx="4">
                  <c:v>-0.75398223686155053</c:v>
                </c:pt>
                <c:pt idx="5">
                  <c:v>-0.74612825522757609</c:v>
                </c:pt>
                <c:pt idx="6">
                  <c:v>-0.73827427359360165</c:v>
                </c:pt>
                <c:pt idx="7">
                  <c:v>-0.73042029195962721</c:v>
                </c:pt>
                <c:pt idx="8">
                  <c:v>-0.72256631032565277</c:v>
                </c:pt>
                <c:pt idx="9">
                  <c:v>-0.71471232869167833</c:v>
                </c:pt>
                <c:pt idx="10">
                  <c:v>-0.7068583470577039</c:v>
                </c:pt>
                <c:pt idx="11">
                  <c:v>-0.69900436542372946</c:v>
                </c:pt>
                <c:pt idx="12">
                  <c:v>-0.69115038378975502</c:v>
                </c:pt>
                <c:pt idx="13">
                  <c:v>-0.68329640215578058</c:v>
                </c:pt>
                <c:pt idx="14">
                  <c:v>-0.67544242052180614</c:v>
                </c:pt>
                <c:pt idx="15">
                  <c:v>-0.6675884388878317</c:v>
                </c:pt>
                <c:pt idx="16">
                  <c:v>-0.65973445725385726</c:v>
                </c:pt>
                <c:pt idx="17">
                  <c:v>-0.65188047561988283</c:v>
                </c:pt>
                <c:pt idx="18">
                  <c:v>-0.64402649398590839</c:v>
                </c:pt>
                <c:pt idx="19">
                  <c:v>-0.63617251235193395</c:v>
                </c:pt>
                <c:pt idx="20">
                  <c:v>-0.62831853071795951</c:v>
                </c:pt>
                <c:pt idx="21">
                  <c:v>-0.62046454908398507</c:v>
                </c:pt>
                <c:pt idx="22">
                  <c:v>-0.61261056745001063</c:v>
                </c:pt>
                <c:pt idx="23">
                  <c:v>-0.6047565858160362</c:v>
                </c:pt>
                <c:pt idx="24">
                  <c:v>-0.59690260418206176</c:v>
                </c:pt>
                <c:pt idx="25">
                  <c:v>-0.58904862254808732</c:v>
                </c:pt>
                <c:pt idx="26">
                  <c:v>-0.58119464091411288</c:v>
                </c:pt>
                <c:pt idx="27">
                  <c:v>-0.57334065928013844</c:v>
                </c:pt>
                <c:pt idx="28">
                  <c:v>-0.565486677646164</c:v>
                </c:pt>
                <c:pt idx="29">
                  <c:v>-0.55763269601218957</c:v>
                </c:pt>
                <c:pt idx="30">
                  <c:v>-0.54977871437821513</c:v>
                </c:pt>
                <c:pt idx="31">
                  <c:v>-0.54192473274424069</c:v>
                </c:pt>
                <c:pt idx="32">
                  <c:v>-0.53407075111026625</c:v>
                </c:pt>
                <c:pt idx="33">
                  <c:v>-0.52621676947629181</c:v>
                </c:pt>
                <c:pt idx="34">
                  <c:v>-0.51836278784231737</c:v>
                </c:pt>
                <c:pt idx="35">
                  <c:v>-0.51050880620834294</c:v>
                </c:pt>
                <c:pt idx="36">
                  <c:v>-0.5026548245743685</c:v>
                </c:pt>
                <c:pt idx="37">
                  <c:v>-0.494800842940394</c:v>
                </c:pt>
                <c:pt idx="38">
                  <c:v>-0.48694686130641951</c:v>
                </c:pt>
                <c:pt idx="39">
                  <c:v>-0.47909287967244502</c:v>
                </c:pt>
                <c:pt idx="40">
                  <c:v>-0.47123889803847052</c:v>
                </c:pt>
                <c:pt idx="41">
                  <c:v>-0.46338491640449603</c:v>
                </c:pt>
                <c:pt idx="42">
                  <c:v>-0.45553093477052153</c:v>
                </c:pt>
                <c:pt idx="43">
                  <c:v>-0.44767695313654704</c:v>
                </c:pt>
                <c:pt idx="44">
                  <c:v>-0.43982297150257255</c:v>
                </c:pt>
                <c:pt idx="45">
                  <c:v>-0.43196898986859805</c:v>
                </c:pt>
                <c:pt idx="46">
                  <c:v>-0.42411500823462356</c:v>
                </c:pt>
                <c:pt idx="47">
                  <c:v>-0.41626102660064906</c:v>
                </c:pt>
                <c:pt idx="48">
                  <c:v>-0.40840704496667457</c:v>
                </c:pt>
                <c:pt idx="49">
                  <c:v>-0.40055306333270008</c:v>
                </c:pt>
                <c:pt idx="50">
                  <c:v>-0.39269908169872558</c:v>
                </c:pt>
                <c:pt idx="51">
                  <c:v>-0.38484510006475109</c:v>
                </c:pt>
                <c:pt idx="52">
                  <c:v>-0.3769911184307766</c:v>
                </c:pt>
                <c:pt idx="53">
                  <c:v>-0.3691371367968021</c:v>
                </c:pt>
                <c:pt idx="54">
                  <c:v>-0.36128315516282761</c:v>
                </c:pt>
                <c:pt idx="55">
                  <c:v>-0.35342917352885311</c:v>
                </c:pt>
                <c:pt idx="56">
                  <c:v>-0.34557519189487862</c:v>
                </c:pt>
                <c:pt idx="57">
                  <c:v>-0.33772121026090413</c:v>
                </c:pt>
                <c:pt idx="58">
                  <c:v>-0.32986722862692963</c:v>
                </c:pt>
                <c:pt idx="59">
                  <c:v>-0.32201324699295514</c:v>
                </c:pt>
                <c:pt idx="60">
                  <c:v>-0.31415926535898064</c:v>
                </c:pt>
                <c:pt idx="61">
                  <c:v>-0.30630528372500615</c:v>
                </c:pt>
                <c:pt idx="62">
                  <c:v>-0.29845130209103166</c:v>
                </c:pt>
                <c:pt idx="63">
                  <c:v>-0.29059732045705716</c:v>
                </c:pt>
                <c:pt idx="64">
                  <c:v>-0.28274333882308267</c:v>
                </c:pt>
                <c:pt idx="65">
                  <c:v>-0.27488935718910817</c:v>
                </c:pt>
                <c:pt idx="66">
                  <c:v>-0.26703537555513368</c:v>
                </c:pt>
                <c:pt idx="67">
                  <c:v>-0.25918139392115919</c:v>
                </c:pt>
                <c:pt idx="68">
                  <c:v>-0.25132741228718469</c:v>
                </c:pt>
                <c:pt idx="69">
                  <c:v>-0.2434734306532102</c:v>
                </c:pt>
                <c:pt idx="70">
                  <c:v>-0.2356194490192357</c:v>
                </c:pt>
                <c:pt idx="71">
                  <c:v>-0.22776546738526121</c:v>
                </c:pt>
                <c:pt idx="72">
                  <c:v>-0.21991148575128672</c:v>
                </c:pt>
                <c:pt idx="73">
                  <c:v>-0.21205750411731222</c:v>
                </c:pt>
                <c:pt idx="74">
                  <c:v>-0.20420352248333773</c:v>
                </c:pt>
                <c:pt idx="75">
                  <c:v>-0.19634954084936324</c:v>
                </c:pt>
                <c:pt idx="76">
                  <c:v>-0.18849555921538874</c:v>
                </c:pt>
                <c:pt idx="77">
                  <c:v>-0.18064157758141425</c:v>
                </c:pt>
                <c:pt idx="78">
                  <c:v>-0.17278759594743975</c:v>
                </c:pt>
                <c:pt idx="79">
                  <c:v>-0.16493361431346526</c:v>
                </c:pt>
                <c:pt idx="80">
                  <c:v>-0.15707963267949077</c:v>
                </c:pt>
                <c:pt idx="81">
                  <c:v>-0.14922565104551627</c:v>
                </c:pt>
                <c:pt idx="82">
                  <c:v>-0.14137166941154178</c:v>
                </c:pt>
                <c:pt idx="83">
                  <c:v>-0.13351768777756728</c:v>
                </c:pt>
                <c:pt idx="84">
                  <c:v>-0.12566370614359279</c:v>
                </c:pt>
                <c:pt idx="85">
                  <c:v>-0.11780972450961831</c:v>
                </c:pt>
                <c:pt idx="86">
                  <c:v>-0.10995574287564383</c:v>
                </c:pt>
                <c:pt idx="87">
                  <c:v>-0.10210176124166935</c:v>
                </c:pt>
                <c:pt idx="88">
                  <c:v>-9.424777960769487E-2</c:v>
                </c:pt>
                <c:pt idx="89">
                  <c:v>-8.639379797372039E-2</c:v>
                </c:pt>
                <c:pt idx="90">
                  <c:v>-7.853981633974591E-2</c:v>
                </c:pt>
                <c:pt idx="91">
                  <c:v>-7.068583470577143E-2</c:v>
                </c:pt>
                <c:pt idx="92">
                  <c:v>-6.283185307179695E-2</c:v>
                </c:pt>
                <c:pt idx="93">
                  <c:v>-5.497787143782247E-2</c:v>
                </c:pt>
                <c:pt idx="94">
                  <c:v>-4.712388980384799E-2</c:v>
                </c:pt>
                <c:pt idx="95">
                  <c:v>-3.926990816987351E-2</c:v>
                </c:pt>
                <c:pt idx="96">
                  <c:v>-3.141592653589903E-2</c:v>
                </c:pt>
                <c:pt idx="97">
                  <c:v>-2.3561944901924547E-2</c:v>
                </c:pt>
                <c:pt idx="98">
                  <c:v>-1.5707963267950063E-2</c:v>
                </c:pt>
                <c:pt idx="99">
                  <c:v>-7.8539816339755798E-3</c:v>
                </c:pt>
                <c:pt idx="100">
                  <c:v>-1.0963452368173421E-15</c:v>
                </c:pt>
                <c:pt idx="101">
                  <c:v>7.8539816339733871E-3</c:v>
                </c:pt>
                <c:pt idx="102">
                  <c:v>1.5707963267947871E-2</c:v>
                </c:pt>
                <c:pt idx="103">
                  <c:v>2.3561944901922354E-2</c:v>
                </c:pt>
                <c:pt idx="104">
                  <c:v>3.1415926535896838E-2</c:v>
                </c:pt>
                <c:pt idx="105">
                  <c:v>3.9269908169871318E-2</c:v>
                </c:pt>
                <c:pt idx="106">
                  <c:v>4.7123889803845798E-2</c:v>
                </c:pt>
                <c:pt idx="107">
                  <c:v>5.4977871437820278E-2</c:v>
                </c:pt>
                <c:pt idx="108">
                  <c:v>6.2831853071794758E-2</c:v>
                </c:pt>
                <c:pt idx="109">
                  <c:v>7.0685834705769238E-2</c:v>
                </c:pt>
                <c:pt idx="110">
                  <c:v>7.8539816339743718E-2</c:v>
                </c:pt>
                <c:pt idx="111">
                  <c:v>8.6393797973718198E-2</c:v>
                </c:pt>
                <c:pt idx="112">
                  <c:v>9.4247779607692678E-2</c:v>
                </c:pt>
                <c:pt idx="113">
                  <c:v>0.10210176124166716</c:v>
                </c:pt>
                <c:pt idx="114">
                  <c:v>0.10995574287564164</c:v>
                </c:pt>
                <c:pt idx="115">
                  <c:v>0.11780972450961612</c:v>
                </c:pt>
                <c:pt idx="116">
                  <c:v>0.1256637061435906</c:v>
                </c:pt>
                <c:pt idx="117">
                  <c:v>0.13351768777756509</c:v>
                </c:pt>
                <c:pt idx="118">
                  <c:v>0.14137166941153959</c:v>
                </c:pt>
                <c:pt idx="119">
                  <c:v>0.14922565104551408</c:v>
                </c:pt>
                <c:pt idx="120">
                  <c:v>0.15707963267948857</c:v>
                </c:pt>
                <c:pt idx="121">
                  <c:v>0.16493361431346307</c:v>
                </c:pt>
                <c:pt idx="122">
                  <c:v>0.17278759594743756</c:v>
                </c:pt>
                <c:pt idx="123">
                  <c:v>0.18064157758141206</c:v>
                </c:pt>
                <c:pt idx="124">
                  <c:v>0.18849555921538655</c:v>
                </c:pt>
                <c:pt idx="125">
                  <c:v>0.19634954084936104</c:v>
                </c:pt>
                <c:pt idx="126">
                  <c:v>0.20420352248333554</c:v>
                </c:pt>
                <c:pt idx="127">
                  <c:v>0.21205750411731003</c:v>
                </c:pt>
                <c:pt idx="128">
                  <c:v>0.21991148575128452</c:v>
                </c:pt>
                <c:pt idx="129">
                  <c:v>0.22776546738525902</c:v>
                </c:pt>
                <c:pt idx="130">
                  <c:v>0.23561944901923351</c:v>
                </c:pt>
                <c:pt idx="131">
                  <c:v>0.24347343065320801</c:v>
                </c:pt>
                <c:pt idx="132">
                  <c:v>0.25132741228718247</c:v>
                </c:pt>
                <c:pt idx="133">
                  <c:v>0.25918139392115697</c:v>
                </c:pt>
                <c:pt idx="134">
                  <c:v>0.26703537555513146</c:v>
                </c:pt>
                <c:pt idx="135">
                  <c:v>0.27488935718910595</c:v>
                </c:pt>
                <c:pt idx="136">
                  <c:v>0.28274333882308045</c:v>
                </c:pt>
                <c:pt idx="137">
                  <c:v>0.29059732045705494</c:v>
                </c:pt>
                <c:pt idx="138">
                  <c:v>0.29845130209102944</c:v>
                </c:pt>
                <c:pt idx="139">
                  <c:v>0.30630528372500393</c:v>
                </c:pt>
                <c:pt idx="140">
                  <c:v>0.31415926535897842</c:v>
                </c:pt>
                <c:pt idx="141">
                  <c:v>0.32201324699295292</c:v>
                </c:pt>
                <c:pt idx="142">
                  <c:v>0.32986722862692741</c:v>
                </c:pt>
                <c:pt idx="143">
                  <c:v>0.33772121026090191</c:v>
                </c:pt>
                <c:pt idx="144">
                  <c:v>0.3455751918948764</c:v>
                </c:pt>
                <c:pt idx="145">
                  <c:v>0.35342917352885089</c:v>
                </c:pt>
                <c:pt idx="146">
                  <c:v>0.36128315516282539</c:v>
                </c:pt>
                <c:pt idx="147">
                  <c:v>0.36913713679679988</c:v>
                </c:pt>
                <c:pt idx="148">
                  <c:v>0.37699111843077437</c:v>
                </c:pt>
                <c:pt idx="149">
                  <c:v>0.38484510006474887</c:v>
                </c:pt>
                <c:pt idx="150">
                  <c:v>0.39269908169872336</c:v>
                </c:pt>
                <c:pt idx="151">
                  <c:v>0.40055306333269786</c:v>
                </c:pt>
                <c:pt idx="152">
                  <c:v>0.40840704496667235</c:v>
                </c:pt>
                <c:pt idx="153">
                  <c:v>0.41626102660064684</c:v>
                </c:pt>
                <c:pt idx="154">
                  <c:v>0.42411500823462134</c:v>
                </c:pt>
                <c:pt idx="155">
                  <c:v>0.43196898986859583</c:v>
                </c:pt>
                <c:pt idx="156">
                  <c:v>0.43982297150257033</c:v>
                </c:pt>
                <c:pt idx="157">
                  <c:v>0.44767695313654482</c:v>
                </c:pt>
                <c:pt idx="158">
                  <c:v>0.45553093477051931</c:v>
                </c:pt>
                <c:pt idx="159">
                  <c:v>0.46338491640449381</c:v>
                </c:pt>
                <c:pt idx="160">
                  <c:v>0.4712388980384683</c:v>
                </c:pt>
                <c:pt idx="161">
                  <c:v>0.4790928796724428</c:v>
                </c:pt>
                <c:pt idx="162">
                  <c:v>0.48694686130641729</c:v>
                </c:pt>
                <c:pt idx="163">
                  <c:v>0.49480084294039178</c:v>
                </c:pt>
                <c:pt idx="164">
                  <c:v>0.50265482457436628</c:v>
                </c:pt>
                <c:pt idx="165">
                  <c:v>0.51050880620834072</c:v>
                </c:pt>
                <c:pt idx="166">
                  <c:v>0.51836278784231515</c:v>
                </c:pt>
                <c:pt idx="167">
                  <c:v>0.52621676947628959</c:v>
                </c:pt>
                <c:pt idx="168">
                  <c:v>0.53407075111026403</c:v>
                </c:pt>
                <c:pt idx="169">
                  <c:v>0.54192473274423847</c:v>
                </c:pt>
                <c:pt idx="170">
                  <c:v>0.54977871437821291</c:v>
                </c:pt>
                <c:pt idx="171">
                  <c:v>0.55763269601218735</c:v>
                </c:pt>
                <c:pt idx="172">
                  <c:v>0.56548667764616178</c:v>
                </c:pt>
                <c:pt idx="173">
                  <c:v>0.57334065928013622</c:v>
                </c:pt>
                <c:pt idx="174">
                  <c:v>0.58119464091411066</c:v>
                </c:pt>
                <c:pt idx="175">
                  <c:v>0.5890486225480851</c:v>
                </c:pt>
                <c:pt idx="176">
                  <c:v>0.59690260418205954</c:v>
                </c:pt>
                <c:pt idx="177">
                  <c:v>0.60475658581603398</c:v>
                </c:pt>
                <c:pt idx="178">
                  <c:v>0.61261056745000841</c:v>
                </c:pt>
                <c:pt idx="179">
                  <c:v>0.62046454908398285</c:v>
                </c:pt>
                <c:pt idx="180">
                  <c:v>0.62831853071795729</c:v>
                </c:pt>
                <c:pt idx="181">
                  <c:v>0.63617251235193173</c:v>
                </c:pt>
                <c:pt idx="182">
                  <c:v>0.64402649398590617</c:v>
                </c:pt>
                <c:pt idx="183">
                  <c:v>0.65188047561988061</c:v>
                </c:pt>
                <c:pt idx="184">
                  <c:v>0.65973445725385504</c:v>
                </c:pt>
                <c:pt idx="185">
                  <c:v>0.66758843888782948</c:v>
                </c:pt>
                <c:pt idx="186">
                  <c:v>0.67544242052180392</c:v>
                </c:pt>
                <c:pt idx="187">
                  <c:v>0.68329640215577836</c:v>
                </c:pt>
                <c:pt idx="188">
                  <c:v>0.6911503837897528</c:v>
                </c:pt>
                <c:pt idx="189">
                  <c:v>0.69900436542372724</c:v>
                </c:pt>
                <c:pt idx="190">
                  <c:v>0.70685834705770167</c:v>
                </c:pt>
                <c:pt idx="191">
                  <c:v>0.71471232869167611</c:v>
                </c:pt>
                <c:pt idx="192">
                  <c:v>0.72256631032565055</c:v>
                </c:pt>
                <c:pt idx="193">
                  <c:v>0.73042029195962499</c:v>
                </c:pt>
                <c:pt idx="194">
                  <c:v>0.73827427359359943</c:v>
                </c:pt>
                <c:pt idx="195">
                  <c:v>0.74612825522757387</c:v>
                </c:pt>
                <c:pt idx="196">
                  <c:v>0.75398223686154831</c:v>
                </c:pt>
                <c:pt idx="197">
                  <c:v>0.76183621849552274</c:v>
                </c:pt>
                <c:pt idx="198">
                  <c:v>0.76969020012949718</c:v>
                </c:pt>
                <c:pt idx="199">
                  <c:v>0.77754418176347162</c:v>
                </c:pt>
                <c:pt idx="200">
                  <c:v>0.78539816339744606</c:v>
                </c:pt>
              </c:numCache>
            </c:numRef>
          </c:xVal>
          <c:yVal>
            <c:numRef>
              <c:f>Sheet1!$B$6:$B$206</c:f>
              <c:numCache>
                <c:formatCode>General</c:formatCode>
                <c:ptCount val="201"/>
                <c:pt idx="0">
                  <c:v>-0.70710678118654746</c:v>
                </c:pt>
                <c:pt idx="1">
                  <c:v>-0.7015314257708557</c:v>
                </c:pt>
                <c:pt idx="2">
                  <c:v>-0.69591279659231442</c:v>
                </c:pt>
                <c:pt idx="3">
                  <c:v>-0.69025124023443718</c:v>
                </c:pt>
                <c:pt idx="4">
                  <c:v>-0.68454710592868884</c:v>
                </c:pt>
                <c:pt idx="5">
                  <c:v>-0.6788007455329419</c:v>
                </c:pt>
                <c:pt idx="6">
                  <c:v>-0.67301251350977354</c:v>
                </c:pt>
                <c:pt idx="7">
                  <c:v>-0.66718276690459988</c:v>
                </c:pt>
                <c:pt idx="8">
                  <c:v>-0.66131186532365216</c:v>
                </c:pt>
                <c:pt idx="9">
                  <c:v>-0.65540017091179414</c:v>
                </c:pt>
                <c:pt idx="10">
                  <c:v>-0.64944804833018399</c:v>
                </c:pt>
                <c:pt idx="11">
                  <c:v>-0.64345586473377925</c:v>
                </c:pt>
                <c:pt idx="12">
                  <c:v>-0.63742398974869008</c:v>
                </c:pt>
                <c:pt idx="13">
                  <c:v>-0.63135279544937817</c:v>
                </c:pt>
                <c:pt idx="14">
                  <c:v>-0.62524265633570564</c:v>
                </c:pt>
                <c:pt idx="15">
                  <c:v>-0.61909394930983452</c:v>
                </c:pt>
                <c:pt idx="16">
                  <c:v>-0.61290705365297704</c:v>
                </c:pt>
                <c:pt idx="17">
                  <c:v>-0.6066823510020003</c:v>
                </c:pt>
                <c:pt idx="18">
                  <c:v>-0.60042022532588468</c:v>
                </c:pt>
                <c:pt idx="19">
                  <c:v>-0.59412106290203914</c:v>
                </c:pt>
                <c:pt idx="20">
                  <c:v>-0.5877852522924738</c:v>
                </c:pt>
                <c:pt idx="21">
                  <c:v>-0.58141318431983136</c:v>
                </c:pt>
                <c:pt idx="22">
                  <c:v>-0.57500525204327935</c:v>
                </c:pt>
                <c:pt idx="23">
                  <c:v>-0.5685618507342648</c:v>
                </c:pt>
                <c:pt idx="24">
                  <c:v>-0.56208337785213147</c:v>
                </c:pt>
                <c:pt idx="25">
                  <c:v>-0.55557023301960318</c:v>
                </c:pt>
                <c:pt idx="26">
                  <c:v>-0.54902281799813268</c:v>
                </c:pt>
                <c:pt idx="27">
                  <c:v>-0.54244153666311978</c:v>
                </c:pt>
                <c:pt idx="28">
                  <c:v>-0.53582679497899766</c:v>
                </c:pt>
                <c:pt idx="29">
                  <c:v>-0.52917900097419168</c:v>
                </c:pt>
                <c:pt idx="30">
                  <c:v>-0.52249856471595002</c:v>
                </c:pt>
                <c:pt idx="31">
                  <c:v>-0.51578589828504862</c:v>
                </c:pt>
                <c:pt idx="32">
                  <c:v>-0.50904141575037254</c:v>
                </c:pt>
                <c:pt idx="33">
                  <c:v>-0.50226553314337374</c:v>
                </c:pt>
                <c:pt idx="34">
                  <c:v>-0.49545866843240882</c:v>
                </c:pt>
                <c:pt idx="35">
                  <c:v>-0.48862124149695629</c:v>
                </c:pt>
                <c:pt idx="36">
                  <c:v>-0.48175367410171666</c:v>
                </c:pt>
                <c:pt idx="37">
                  <c:v>-0.47485638987059597</c:v>
                </c:pt>
                <c:pt idx="38">
                  <c:v>-0.46792981426057473</c:v>
                </c:pt>
                <c:pt idx="39">
                  <c:v>-0.46097437453546369</c:v>
                </c:pt>
                <c:pt idx="40">
                  <c:v>-0.45399049973954814</c:v>
                </c:pt>
                <c:pt idx="41">
                  <c:v>-0.44697862067112248</c:v>
                </c:pt>
                <c:pt idx="42">
                  <c:v>-0.43993916985591652</c:v>
                </c:pt>
                <c:pt idx="43">
                  <c:v>-0.4328725815204153</c:v>
                </c:pt>
                <c:pt idx="44">
                  <c:v>-0.42577929156507399</c:v>
                </c:pt>
                <c:pt idx="45">
                  <c:v>-0.41865973753742941</c:v>
                </c:pt>
                <c:pt idx="46">
                  <c:v>-0.4115143586051101</c:v>
                </c:pt>
                <c:pt idx="47">
                  <c:v>-0.40434359552874632</c:v>
                </c:pt>
                <c:pt idx="48">
                  <c:v>-0.39714789063478195</c:v>
                </c:pt>
                <c:pt idx="49">
                  <c:v>-0.38992768778818959</c:v>
                </c:pt>
                <c:pt idx="50">
                  <c:v>-0.38268343236509111</c:v>
                </c:pt>
                <c:pt idx="51">
                  <c:v>-0.37541557122528441</c:v>
                </c:pt>
                <c:pt idx="52">
                  <c:v>-0.36812455268467925</c:v>
                </c:pt>
                <c:pt idx="53">
                  <c:v>-0.36081082648764307</c:v>
                </c:pt>
                <c:pt idx="54">
                  <c:v>-0.35347484377925842</c:v>
                </c:pt>
                <c:pt idx="55">
                  <c:v>-0.34611705707749424</c:v>
                </c:pt>
                <c:pt idx="56">
                  <c:v>-0.33873792024529265</c:v>
                </c:pt>
                <c:pt idx="57">
                  <c:v>-0.33133788846257228</c:v>
                </c:pt>
                <c:pt idx="58">
                  <c:v>-0.32391741819815068</c:v>
                </c:pt>
                <c:pt idx="59">
                  <c:v>-0.31647696718158735</c:v>
                </c:pt>
                <c:pt idx="60">
                  <c:v>-0.30901699437494867</c:v>
                </c:pt>
                <c:pt idx="61">
                  <c:v>-0.30153795994449695</c:v>
                </c:pt>
                <c:pt idx="62">
                  <c:v>-0.29404032523230522</c:v>
                </c:pt>
                <c:pt idx="63">
                  <c:v>-0.28652455272779953</c:v>
                </c:pt>
                <c:pt idx="64">
                  <c:v>-0.2789911060392305</c:v>
                </c:pt>
                <c:pt idx="65">
                  <c:v>-0.27144044986507548</c:v>
                </c:pt>
                <c:pt idx="66">
                  <c:v>-0.26387304996537408</c:v>
                </c:pt>
                <c:pt idx="67">
                  <c:v>-0.25628937313299782</c:v>
                </c:pt>
                <c:pt idx="68">
                  <c:v>-0.24868988716485599</c:v>
                </c:pt>
                <c:pt idx="69">
                  <c:v>-0.24107506083303984</c:v>
                </c:pt>
                <c:pt idx="70">
                  <c:v>-0.23344536385590658</c:v>
                </c:pt>
                <c:pt idx="71">
                  <c:v>-0.22580126686910487</c:v>
                </c:pt>
                <c:pt idx="72">
                  <c:v>-0.2181432413965437</c:v>
                </c:pt>
                <c:pt idx="73">
                  <c:v>-0.21047175982130681</c:v>
                </c:pt>
                <c:pt idx="74">
                  <c:v>-0.20278729535651363</c:v>
                </c:pt>
                <c:pt idx="75">
                  <c:v>-0.19509032201612941</c:v>
                </c:pt>
                <c:pt idx="76">
                  <c:v>-0.18738131458572577</c:v>
                </c:pt>
                <c:pt idx="77">
                  <c:v>-0.17966074859319367</c:v>
                </c:pt>
                <c:pt idx="78">
                  <c:v>-0.17192910027941066</c:v>
                </c:pt>
                <c:pt idx="79">
                  <c:v>-0.16418684656886404</c:v>
                </c:pt>
                <c:pt idx="80">
                  <c:v>-0.15643446504023195</c:v>
                </c:pt>
                <c:pt idx="81">
                  <c:v>-0.14867243389692408</c:v>
                </c:pt>
                <c:pt idx="82">
                  <c:v>-0.14090123193758372</c:v>
                </c:pt>
                <c:pt idx="83">
                  <c:v>-0.13312133852655342</c:v>
                </c:pt>
                <c:pt idx="84">
                  <c:v>-0.12533323356430529</c:v>
                </c:pt>
                <c:pt idx="85">
                  <c:v>-0.1175373974578387</c:v>
                </c:pt>
                <c:pt idx="86">
                  <c:v>-0.10973431109104632</c:v>
                </c:pt>
                <c:pt idx="87">
                  <c:v>-0.10192445579505111</c:v>
                </c:pt>
                <c:pt idx="88">
                  <c:v>-9.4108313318515394E-2</c:v>
                </c:pt>
                <c:pt idx="89">
                  <c:v>-8.6286365797924452E-2</c:v>
                </c:pt>
                <c:pt idx="90">
                  <c:v>-7.8459095727846026E-2</c:v>
                </c:pt>
                <c:pt idx="91">
                  <c:v>-7.0626985931167757E-2</c:v>
                </c:pt>
                <c:pt idx="92">
                  <c:v>-6.2790519529314456E-2</c:v>
                </c:pt>
                <c:pt idx="93">
                  <c:v>-5.4950179912446835E-2</c:v>
                </c:pt>
                <c:pt idx="94">
                  <c:v>-4.7106450709643755E-2</c:v>
                </c:pt>
                <c:pt idx="95">
                  <c:v>-3.9259815759069706E-2</c:v>
                </c:pt>
                <c:pt idx="96">
                  <c:v>-3.1410759078129388E-2</c:v>
                </c:pt>
                <c:pt idx="97">
                  <c:v>-2.355976483361125E-2</c:v>
                </c:pt>
                <c:pt idx="98">
                  <c:v>-1.5707317311821772E-2</c:v>
                </c:pt>
                <c:pt idx="99">
                  <c:v>-7.8539008887124305E-3</c:v>
                </c:pt>
                <c:pt idx="100">
                  <c:v>-1.0963452368173421E-15</c:v>
                </c:pt>
                <c:pt idx="101">
                  <c:v>7.8539008887102378E-3</c:v>
                </c:pt>
                <c:pt idx="102">
                  <c:v>1.5707317311819579E-2</c:v>
                </c:pt>
                <c:pt idx="103">
                  <c:v>2.3559764833609061E-2</c:v>
                </c:pt>
                <c:pt idx="104">
                  <c:v>3.1410759078127203E-2</c:v>
                </c:pt>
                <c:pt idx="105">
                  <c:v>3.9259815759067514E-2</c:v>
                </c:pt>
                <c:pt idx="106">
                  <c:v>4.7106450709641562E-2</c:v>
                </c:pt>
                <c:pt idx="107">
                  <c:v>5.4950179912444642E-2</c:v>
                </c:pt>
                <c:pt idx="108">
                  <c:v>6.2790519529312278E-2</c:v>
                </c:pt>
                <c:pt idx="109">
                  <c:v>7.0626985931165578E-2</c:v>
                </c:pt>
                <c:pt idx="110">
                  <c:v>7.8459095727843833E-2</c:v>
                </c:pt>
                <c:pt idx="111">
                  <c:v>8.628636579792226E-2</c:v>
                </c:pt>
                <c:pt idx="112">
                  <c:v>9.4108313318513201E-2</c:v>
                </c:pt>
                <c:pt idx="113">
                  <c:v>0.10192445579504893</c:v>
                </c:pt>
                <c:pt idx="114">
                  <c:v>0.10973431109104415</c:v>
                </c:pt>
                <c:pt idx="115">
                  <c:v>0.11753739745783652</c:v>
                </c:pt>
                <c:pt idx="116">
                  <c:v>0.12533323356430312</c:v>
                </c:pt>
                <c:pt idx="117">
                  <c:v>0.13312133852655125</c:v>
                </c:pt>
                <c:pt idx="118">
                  <c:v>0.14090123193758156</c:v>
                </c:pt>
                <c:pt idx="119">
                  <c:v>0.14867243389692192</c:v>
                </c:pt>
                <c:pt idx="120">
                  <c:v>0.15643446504022979</c:v>
                </c:pt>
                <c:pt idx="121">
                  <c:v>0.16418684656886187</c:v>
                </c:pt>
                <c:pt idx="122">
                  <c:v>0.1719291002794085</c:v>
                </c:pt>
                <c:pt idx="123">
                  <c:v>0.1796607485931915</c:v>
                </c:pt>
                <c:pt idx="124">
                  <c:v>0.1873813145857236</c:v>
                </c:pt>
                <c:pt idx="125">
                  <c:v>0.19509032201612725</c:v>
                </c:pt>
                <c:pt idx="126">
                  <c:v>0.20278729535651149</c:v>
                </c:pt>
                <c:pt idx="127">
                  <c:v>0.21047175982130467</c:v>
                </c:pt>
                <c:pt idx="128">
                  <c:v>0.21814324139654157</c:v>
                </c:pt>
                <c:pt idx="129">
                  <c:v>0.22580126686910273</c:v>
                </c:pt>
                <c:pt idx="130">
                  <c:v>0.23344536385590445</c:v>
                </c:pt>
                <c:pt idx="131">
                  <c:v>0.2410750608330377</c:v>
                </c:pt>
                <c:pt idx="132">
                  <c:v>0.24868988716485382</c:v>
                </c:pt>
                <c:pt idx="133">
                  <c:v>0.25628937313299571</c:v>
                </c:pt>
                <c:pt idx="134">
                  <c:v>0.26387304996537198</c:v>
                </c:pt>
                <c:pt idx="135">
                  <c:v>0.27144044986507332</c:v>
                </c:pt>
                <c:pt idx="136">
                  <c:v>0.27899110603922833</c:v>
                </c:pt>
                <c:pt idx="137">
                  <c:v>0.28652455272779742</c:v>
                </c:pt>
                <c:pt idx="138">
                  <c:v>0.29404032523230306</c:v>
                </c:pt>
                <c:pt idx="139">
                  <c:v>0.30153795994449484</c:v>
                </c:pt>
                <c:pt idx="140">
                  <c:v>0.30901699437494656</c:v>
                </c:pt>
                <c:pt idx="141">
                  <c:v>0.31647696718158524</c:v>
                </c:pt>
                <c:pt idx="142">
                  <c:v>0.32391741819814857</c:v>
                </c:pt>
                <c:pt idx="143">
                  <c:v>0.33133788846257017</c:v>
                </c:pt>
                <c:pt idx="144">
                  <c:v>0.33873792024529059</c:v>
                </c:pt>
                <c:pt idx="145">
                  <c:v>0.34611705707749219</c:v>
                </c:pt>
                <c:pt idx="146">
                  <c:v>0.35347484377925636</c:v>
                </c:pt>
                <c:pt idx="147">
                  <c:v>0.36081082648764101</c:v>
                </c:pt>
                <c:pt idx="148">
                  <c:v>0.3681245526846772</c:v>
                </c:pt>
                <c:pt idx="149">
                  <c:v>0.37541557122528235</c:v>
                </c:pt>
                <c:pt idx="150">
                  <c:v>0.38268343236508906</c:v>
                </c:pt>
                <c:pt idx="151">
                  <c:v>0.38992768778818754</c:v>
                </c:pt>
                <c:pt idx="152">
                  <c:v>0.3971478906347799</c:v>
                </c:pt>
                <c:pt idx="153">
                  <c:v>0.40434359552874433</c:v>
                </c:pt>
                <c:pt idx="154">
                  <c:v>0.4115143586051081</c:v>
                </c:pt>
                <c:pt idx="155">
                  <c:v>0.41865973753742741</c:v>
                </c:pt>
                <c:pt idx="156">
                  <c:v>0.42577929156507199</c:v>
                </c:pt>
                <c:pt idx="157">
                  <c:v>0.4328725815204133</c:v>
                </c:pt>
                <c:pt idx="158">
                  <c:v>0.43993916985591452</c:v>
                </c:pt>
                <c:pt idx="159">
                  <c:v>0.44697862067112049</c:v>
                </c:pt>
                <c:pt idx="160">
                  <c:v>0.45399049973954619</c:v>
                </c:pt>
                <c:pt idx="161">
                  <c:v>0.46097437453546175</c:v>
                </c:pt>
                <c:pt idx="162">
                  <c:v>0.46792981426057279</c:v>
                </c:pt>
                <c:pt idx="163">
                  <c:v>0.47485638987059403</c:v>
                </c:pt>
                <c:pt idx="164">
                  <c:v>0.48175367410171471</c:v>
                </c:pt>
                <c:pt idx="165">
                  <c:v>0.48862124149695435</c:v>
                </c:pt>
                <c:pt idx="166">
                  <c:v>0.49545866843240688</c:v>
                </c:pt>
                <c:pt idx="167">
                  <c:v>0.50226553314337186</c:v>
                </c:pt>
                <c:pt idx="168">
                  <c:v>0.50904141575037054</c:v>
                </c:pt>
                <c:pt idx="169">
                  <c:v>0.51578589828504673</c:v>
                </c:pt>
                <c:pt idx="170">
                  <c:v>0.52249856471594813</c:v>
                </c:pt>
                <c:pt idx="171">
                  <c:v>0.52917900097418979</c:v>
                </c:pt>
                <c:pt idx="172">
                  <c:v>0.53582679497899577</c:v>
                </c:pt>
                <c:pt idx="173">
                  <c:v>0.5424415366631179</c:v>
                </c:pt>
                <c:pt idx="174">
                  <c:v>0.5490228179981308</c:v>
                </c:pt>
                <c:pt idx="175">
                  <c:v>0.55557023301960129</c:v>
                </c:pt>
                <c:pt idx="176">
                  <c:v>0.56208337785212958</c:v>
                </c:pt>
                <c:pt idx="177">
                  <c:v>0.56856185073426291</c:v>
                </c:pt>
                <c:pt idx="178">
                  <c:v>0.57500525204327757</c:v>
                </c:pt>
                <c:pt idx="179">
                  <c:v>0.58141318431982947</c:v>
                </c:pt>
                <c:pt idx="180">
                  <c:v>0.58778525229247203</c:v>
                </c:pt>
                <c:pt idx="181">
                  <c:v>0.59412106290203737</c:v>
                </c:pt>
                <c:pt idx="182">
                  <c:v>0.60042022532588291</c:v>
                </c:pt>
                <c:pt idx="183">
                  <c:v>0.60668235100199852</c:v>
                </c:pt>
                <c:pt idx="184">
                  <c:v>0.61290705365297526</c:v>
                </c:pt>
                <c:pt idx="185">
                  <c:v>0.61909394930983275</c:v>
                </c:pt>
                <c:pt idx="186">
                  <c:v>0.62524265633570386</c:v>
                </c:pt>
                <c:pt idx="187">
                  <c:v>0.63135279544937639</c:v>
                </c:pt>
                <c:pt idx="188">
                  <c:v>0.63742398974868841</c:v>
                </c:pt>
                <c:pt idx="189">
                  <c:v>0.64345586473377758</c:v>
                </c:pt>
                <c:pt idx="190">
                  <c:v>0.64944804833018233</c:v>
                </c:pt>
                <c:pt idx="191">
                  <c:v>0.65540017091179248</c:v>
                </c:pt>
                <c:pt idx="192">
                  <c:v>0.66131186532365049</c:v>
                </c:pt>
                <c:pt idx="193">
                  <c:v>0.66718276690459821</c:v>
                </c:pt>
                <c:pt idx="194">
                  <c:v>0.67301251350977187</c:v>
                </c:pt>
                <c:pt idx="195">
                  <c:v>0.67880074553294023</c:v>
                </c:pt>
                <c:pt idx="196">
                  <c:v>0.68454710592868717</c:v>
                </c:pt>
                <c:pt idx="197">
                  <c:v>0.69025124023443563</c:v>
                </c:pt>
                <c:pt idx="198">
                  <c:v>0.69591279659231275</c:v>
                </c:pt>
                <c:pt idx="199">
                  <c:v>0.70153142577085414</c:v>
                </c:pt>
                <c:pt idx="200">
                  <c:v>0.70710678118654591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580-4CBE-A372-661830A69A01}"/>
            </c:ext>
          </c:extLst>
        </c:ser>
        <c:ser>
          <c:idx val="1"/>
          <c:order val="1"/>
          <c:tx>
            <c:strRef>
              <c:f>Sheet1!$C$5</c:f>
              <c:strCache>
                <c:ptCount val="1"/>
                <c:pt idx="0">
                  <c:v>3次近似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Sheet1!$A$6:$A$206</c:f>
              <c:numCache>
                <c:formatCode>General</c:formatCode>
                <c:ptCount val="201"/>
                <c:pt idx="0">
                  <c:v>-0.78539816339744828</c:v>
                </c:pt>
                <c:pt idx="1">
                  <c:v>-0.77754418176347384</c:v>
                </c:pt>
                <c:pt idx="2">
                  <c:v>-0.7696902001294994</c:v>
                </c:pt>
                <c:pt idx="3">
                  <c:v>-0.76183621849552496</c:v>
                </c:pt>
                <c:pt idx="4">
                  <c:v>-0.75398223686155053</c:v>
                </c:pt>
                <c:pt idx="5">
                  <c:v>-0.74612825522757609</c:v>
                </c:pt>
                <c:pt idx="6">
                  <c:v>-0.73827427359360165</c:v>
                </c:pt>
                <c:pt idx="7">
                  <c:v>-0.73042029195962721</c:v>
                </c:pt>
                <c:pt idx="8">
                  <c:v>-0.72256631032565277</c:v>
                </c:pt>
                <c:pt idx="9">
                  <c:v>-0.71471232869167833</c:v>
                </c:pt>
                <c:pt idx="10">
                  <c:v>-0.7068583470577039</c:v>
                </c:pt>
                <c:pt idx="11">
                  <c:v>-0.69900436542372946</c:v>
                </c:pt>
                <c:pt idx="12">
                  <c:v>-0.69115038378975502</c:v>
                </c:pt>
                <c:pt idx="13">
                  <c:v>-0.68329640215578058</c:v>
                </c:pt>
                <c:pt idx="14">
                  <c:v>-0.67544242052180614</c:v>
                </c:pt>
                <c:pt idx="15">
                  <c:v>-0.6675884388878317</c:v>
                </c:pt>
                <c:pt idx="16">
                  <c:v>-0.65973445725385726</c:v>
                </c:pt>
                <c:pt idx="17">
                  <c:v>-0.65188047561988283</c:v>
                </c:pt>
                <c:pt idx="18">
                  <c:v>-0.64402649398590839</c:v>
                </c:pt>
                <c:pt idx="19">
                  <c:v>-0.63617251235193395</c:v>
                </c:pt>
                <c:pt idx="20">
                  <c:v>-0.62831853071795951</c:v>
                </c:pt>
                <c:pt idx="21">
                  <c:v>-0.62046454908398507</c:v>
                </c:pt>
                <c:pt idx="22">
                  <c:v>-0.61261056745001063</c:v>
                </c:pt>
                <c:pt idx="23">
                  <c:v>-0.6047565858160362</c:v>
                </c:pt>
                <c:pt idx="24">
                  <c:v>-0.59690260418206176</c:v>
                </c:pt>
                <c:pt idx="25">
                  <c:v>-0.58904862254808732</c:v>
                </c:pt>
                <c:pt idx="26">
                  <c:v>-0.58119464091411288</c:v>
                </c:pt>
                <c:pt idx="27">
                  <c:v>-0.57334065928013844</c:v>
                </c:pt>
                <c:pt idx="28">
                  <c:v>-0.565486677646164</c:v>
                </c:pt>
                <c:pt idx="29">
                  <c:v>-0.55763269601218957</c:v>
                </c:pt>
                <c:pt idx="30">
                  <c:v>-0.54977871437821513</c:v>
                </c:pt>
                <c:pt idx="31">
                  <c:v>-0.54192473274424069</c:v>
                </c:pt>
                <c:pt idx="32">
                  <c:v>-0.53407075111026625</c:v>
                </c:pt>
                <c:pt idx="33">
                  <c:v>-0.52621676947629181</c:v>
                </c:pt>
                <c:pt idx="34">
                  <c:v>-0.51836278784231737</c:v>
                </c:pt>
                <c:pt idx="35">
                  <c:v>-0.51050880620834294</c:v>
                </c:pt>
                <c:pt idx="36">
                  <c:v>-0.5026548245743685</c:v>
                </c:pt>
                <c:pt idx="37">
                  <c:v>-0.494800842940394</c:v>
                </c:pt>
                <c:pt idx="38">
                  <c:v>-0.48694686130641951</c:v>
                </c:pt>
                <c:pt idx="39">
                  <c:v>-0.47909287967244502</c:v>
                </c:pt>
                <c:pt idx="40">
                  <c:v>-0.47123889803847052</c:v>
                </c:pt>
                <c:pt idx="41">
                  <c:v>-0.46338491640449603</c:v>
                </c:pt>
                <c:pt idx="42">
                  <c:v>-0.45553093477052153</c:v>
                </c:pt>
                <c:pt idx="43">
                  <c:v>-0.44767695313654704</c:v>
                </c:pt>
                <c:pt idx="44">
                  <c:v>-0.43982297150257255</c:v>
                </c:pt>
                <c:pt idx="45">
                  <c:v>-0.43196898986859805</c:v>
                </c:pt>
                <c:pt idx="46">
                  <c:v>-0.42411500823462356</c:v>
                </c:pt>
                <c:pt idx="47">
                  <c:v>-0.41626102660064906</c:v>
                </c:pt>
                <c:pt idx="48">
                  <c:v>-0.40840704496667457</c:v>
                </c:pt>
                <c:pt idx="49">
                  <c:v>-0.40055306333270008</c:v>
                </c:pt>
                <c:pt idx="50">
                  <c:v>-0.39269908169872558</c:v>
                </c:pt>
                <c:pt idx="51">
                  <c:v>-0.38484510006475109</c:v>
                </c:pt>
                <c:pt idx="52">
                  <c:v>-0.3769911184307766</c:v>
                </c:pt>
                <c:pt idx="53">
                  <c:v>-0.3691371367968021</c:v>
                </c:pt>
                <c:pt idx="54">
                  <c:v>-0.36128315516282761</c:v>
                </c:pt>
                <c:pt idx="55">
                  <c:v>-0.35342917352885311</c:v>
                </c:pt>
                <c:pt idx="56">
                  <c:v>-0.34557519189487862</c:v>
                </c:pt>
                <c:pt idx="57">
                  <c:v>-0.33772121026090413</c:v>
                </c:pt>
                <c:pt idx="58">
                  <c:v>-0.32986722862692963</c:v>
                </c:pt>
                <c:pt idx="59">
                  <c:v>-0.32201324699295514</c:v>
                </c:pt>
                <c:pt idx="60">
                  <c:v>-0.31415926535898064</c:v>
                </c:pt>
                <c:pt idx="61">
                  <c:v>-0.30630528372500615</c:v>
                </c:pt>
                <c:pt idx="62">
                  <c:v>-0.29845130209103166</c:v>
                </c:pt>
                <c:pt idx="63">
                  <c:v>-0.29059732045705716</c:v>
                </c:pt>
                <c:pt idx="64">
                  <c:v>-0.28274333882308267</c:v>
                </c:pt>
                <c:pt idx="65">
                  <c:v>-0.27488935718910817</c:v>
                </c:pt>
                <c:pt idx="66">
                  <c:v>-0.26703537555513368</c:v>
                </c:pt>
                <c:pt idx="67">
                  <c:v>-0.25918139392115919</c:v>
                </c:pt>
                <c:pt idx="68">
                  <c:v>-0.25132741228718469</c:v>
                </c:pt>
                <c:pt idx="69">
                  <c:v>-0.2434734306532102</c:v>
                </c:pt>
                <c:pt idx="70">
                  <c:v>-0.2356194490192357</c:v>
                </c:pt>
                <c:pt idx="71">
                  <c:v>-0.22776546738526121</c:v>
                </c:pt>
                <c:pt idx="72">
                  <c:v>-0.21991148575128672</c:v>
                </c:pt>
                <c:pt idx="73">
                  <c:v>-0.21205750411731222</c:v>
                </c:pt>
                <c:pt idx="74">
                  <c:v>-0.20420352248333773</c:v>
                </c:pt>
                <c:pt idx="75">
                  <c:v>-0.19634954084936324</c:v>
                </c:pt>
                <c:pt idx="76">
                  <c:v>-0.18849555921538874</c:v>
                </c:pt>
                <c:pt idx="77">
                  <c:v>-0.18064157758141425</c:v>
                </c:pt>
                <c:pt idx="78">
                  <c:v>-0.17278759594743975</c:v>
                </c:pt>
                <c:pt idx="79">
                  <c:v>-0.16493361431346526</c:v>
                </c:pt>
                <c:pt idx="80">
                  <c:v>-0.15707963267949077</c:v>
                </c:pt>
                <c:pt idx="81">
                  <c:v>-0.14922565104551627</c:v>
                </c:pt>
                <c:pt idx="82">
                  <c:v>-0.14137166941154178</c:v>
                </c:pt>
                <c:pt idx="83">
                  <c:v>-0.13351768777756728</c:v>
                </c:pt>
                <c:pt idx="84">
                  <c:v>-0.12566370614359279</c:v>
                </c:pt>
                <c:pt idx="85">
                  <c:v>-0.11780972450961831</c:v>
                </c:pt>
                <c:pt idx="86">
                  <c:v>-0.10995574287564383</c:v>
                </c:pt>
                <c:pt idx="87">
                  <c:v>-0.10210176124166935</c:v>
                </c:pt>
                <c:pt idx="88">
                  <c:v>-9.424777960769487E-2</c:v>
                </c:pt>
                <c:pt idx="89">
                  <c:v>-8.639379797372039E-2</c:v>
                </c:pt>
                <c:pt idx="90">
                  <c:v>-7.853981633974591E-2</c:v>
                </c:pt>
                <c:pt idx="91">
                  <c:v>-7.068583470577143E-2</c:v>
                </c:pt>
                <c:pt idx="92">
                  <c:v>-6.283185307179695E-2</c:v>
                </c:pt>
                <c:pt idx="93">
                  <c:v>-5.497787143782247E-2</c:v>
                </c:pt>
                <c:pt idx="94">
                  <c:v>-4.712388980384799E-2</c:v>
                </c:pt>
                <c:pt idx="95">
                  <c:v>-3.926990816987351E-2</c:v>
                </c:pt>
                <c:pt idx="96">
                  <c:v>-3.141592653589903E-2</c:v>
                </c:pt>
                <c:pt idx="97">
                  <c:v>-2.3561944901924547E-2</c:v>
                </c:pt>
                <c:pt idx="98">
                  <c:v>-1.5707963267950063E-2</c:v>
                </c:pt>
                <c:pt idx="99">
                  <c:v>-7.8539816339755798E-3</c:v>
                </c:pt>
                <c:pt idx="100">
                  <c:v>-1.0963452368173421E-15</c:v>
                </c:pt>
                <c:pt idx="101">
                  <c:v>7.8539816339733871E-3</c:v>
                </c:pt>
                <c:pt idx="102">
                  <c:v>1.5707963267947871E-2</c:v>
                </c:pt>
                <c:pt idx="103">
                  <c:v>2.3561944901922354E-2</c:v>
                </c:pt>
                <c:pt idx="104">
                  <c:v>3.1415926535896838E-2</c:v>
                </c:pt>
                <c:pt idx="105">
                  <c:v>3.9269908169871318E-2</c:v>
                </c:pt>
                <c:pt idx="106">
                  <c:v>4.7123889803845798E-2</c:v>
                </c:pt>
                <c:pt idx="107">
                  <c:v>5.4977871437820278E-2</c:v>
                </c:pt>
                <c:pt idx="108">
                  <c:v>6.2831853071794758E-2</c:v>
                </c:pt>
                <c:pt idx="109">
                  <c:v>7.0685834705769238E-2</c:v>
                </c:pt>
                <c:pt idx="110">
                  <c:v>7.8539816339743718E-2</c:v>
                </c:pt>
                <c:pt idx="111">
                  <c:v>8.6393797973718198E-2</c:v>
                </c:pt>
                <c:pt idx="112">
                  <c:v>9.4247779607692678E-2</c:v>
                </c:pt>
                <c:pt idx="113">
                  <c:v>0.10210176124166716</c:v>
                </c:pt>
                <c:pt idx="114">
                  <c:v>0.10995574287564164</c:v>
                </c:pt>
                <c:pt idx="115">
                  <c:v>0.11780972450961612</c:v>
                </c:pt>
                <c:pt idx="116">
                  <c:v>0.1256637061435906</c:v>
                </c:pt>
                <c:pt idx="117">
                  <c:v>0.13351768777756509</c:v>
                </c:pt>
                <c:pt idx="118">
                  <c:v>0.14137166941153959</c:v>
                </c:pt>
                <c:pt idx="119">
                  <c:v>0.14922565104551408</c:v>
                </c:pt>
                <c:pt idx="120">
                  <c:v>0.15707963267948857</c:v>
                </c:pt>
                <c:pt idx="121">
                  <c:v>0.16493361431346307</c:v>
                </c:pt>
                <c:pt idx="122">
                  <c:v>0.17278759594743756</c:v>
                </c:pt>
                <c:pt idx="123">
                  <c:v>0.18064157758141206</c:v>
                </c:pt>
                <c:pt idx="124">
                  <c:v>0.18849555921538655</c:v>
                </c:pt>
                <c:pt idx="125">
                  <c:v>0.19634954084936104</c:v>
                </c:pt>
                <c:pt idx="126">
                  <c:v>0.20420352248333554</c:v>
                </c:pt>
                <c:pt idx="127">
                  <c:v>0.21205750411731003</c:v>
                </c:pt>
                <c:pt idx="128">
                  <c:v>0.21991148575128452</c:v>
                </c:pt>
                <c:pt idx="129">
                  <c:v>0.22776546738525902</c:v>
                </c:pt>
                <c:pt idx="130">
                  <c:v>0.23561944901923351</c:v>
                </c:pt>
                <c:pt idx="131">
                  <c:v>0.24347343065320801</c:v>
                </c:pt>
                <c:pt idx="132">
                  <c:v>0.25132741228718247</c:v>
                </c:pt>
                <c:pt idx="133">
                  <c:v>0.25918139392115697</c:v>
                </c:pt>
                <c:pt idx="134">
                  <c:v>0.26703537555513146</c:v>
                </c:pt>
                <c:pt idx="135">
                  <c:v>0.27488935718910595</c:v>
                </c:pt>
                <c:pt idx="136">
                  <c:v>0.28274333882308045</c:v>
                </c:pt>
                <c:pt idx="137">
                  <c:v>0.29059732045705494</c:v>
                </c:pt>
                <c:pt idx="138">
                  <c:v>0.29845130209102944</c:v>
                </c:pt>
                <c:pt idx="139">
                  <c:v>0.30630528372500393</c:v>
                </c:pt>
                <c:pt idx="140">
                  <c:v>0.31415926535897842</c:v>
                </c:pt>
                <c:pt idx="141">
                  <c:v>0.32201324699295292</c:v>
                </c:pt>
                <c:pt idx="142">
                  <c:v>0.32986722862692741</c:v>
                </c:pt>
                <c:pt idx="143">
                  <c:v>0.33772121026090191</c:v>
                </c:pt>
                <c:pt idx="144">
                  <c:v>0.3455751918948764</c:v>
                </c:pt>
                <c:pt idx="145">
                  <c:v>0.35342917352885089</c:v>
                </c:pt>
                <c:pt idx="146">
                  <c:v>0.36128315516282539</c:v>
                </c:pt>
                <c:pt idx="147">
                  <c:v>0.36913713679679988</c:v>
                </c:pt>
                <c:pt idx="148">
                  <c:v>0.37699111843077437</c:v>
                </c:pt>
                <c:pt idx="149">
                  <c:v>0.38484510006474887</c:v>
                </c:pt>
                <c:pt idx="150">
                  <c:v>0.39269908169872336</c:v>
                </c:pt>
                <c:pt idx="151">
                  <c:v>0.40055306333269786</c:v>
                </c:pt>
                <c:pt idx="152">
                  <c:v>0.40840704496667235</c:v>
                </c:pt>
                <c:pt idx="153">
                  <c:v>0.41626102660064684</c:v>
                </c:pt>
                <c:pt idx="154">
                  <c:v>0.42411500823462134</c:v>
                </c:pt>
                <c:pt idx="155">
                  <c:v>0.43196898986859583</c:v>
                </c:pt>
                <c:pt idx="156">
                  <c:v>0.43982297150257033</c:v>
                </c:pt>
                <c:pt idx="157">
                  <c:v>0.44767695313654482</c:v>
                </c:pt>
                <c:pt idx="158">
                  <c:v>0.45553093477051931</c:v>
                </c:pt>
                <c:pt idx="159">
                  <c:v>0.46338491640449381</c:v>
                </c:pt>
                <c:pt idx="160">
                  <c:v>0.4712388980384683</c:v>
                </c:pt>
                <c:pt idx="161">
                  <c:v>0.4790928796724428</c:v>
                </c:pt>
                <c:pt idx="162">
                  <c:v>0.48694686130641729</c:v>
                </c:pt>
                <c:pt idx="163">
                  <c:v>0.49480084294039178</c:v>
                </c:pt>
                <c:pt idx="164">
                  <c:v>0.50265482457436628</c:v>
                </c:pt>
                <c:pt idx="165">
                  <c:v>0.51050880620834072</c:v>
                </c:pt>
                <c:pt idx="166">
                  <c:v>0.51836278784231515</c:v>
                </c:pt>
                <c:pt idx="167">
                  <c:v>0.52621676947628959</c:v>
                </c:pt>
                <c:pt idx="168">
                  <c:v>0.53407075111026403</c:v>
                </c:pt>
                <c:pt idx="169">
                  <c:v>0.54192473274423847</c:v>
                </c:pt>
                <c:pt idx="170">
                  <c:v>0.54977871437821291</c:v>
                </c:pt>
                <c:pt idx="171">
                  <c:v>0.55763269601218735</c:v>
                </c:pt>
                <c:pt idx="172">
                  <c:v>0.56548667764616178</c:v>
                </c:pt>
                <c:pt idx="173">
                  <c:v>0.57334065928013622</c:v>
                </c:pt>
                <c:pt idx="174">
                  <c:v>0.58119464091411066</c:v>
                </c:pt>
                <c:pt idx="175">
                  <c:v>0.5890486225480851</c:v>
                </c:pt>
                <c:pt idx="176">
                  <c:v>0.59690260418205954</c:v>
                </c:pt>
                <c:pt idx="177">
                  <c:v>0.60475658581603398</c:v>
                </c:pt>
                <c:pt idx="178">
                  <c:v>0.61261056745000841</c:v>
                </c:pt>
                <c:pt idx="179">
                  <c:v>0.62046454908398285</c:v>
                </c:pt>
                <c:pt idx="180">
                  <c:v>0.62831853071795729</c:v>
                </c:pt>
                <c:pt idx="181">
                  <c:v>0.63617251235193173</c:v>
                </c:pt>
                <c:pt idx="182">
                  <c:v>0.64402649398590617</c:v>
                </c:pt>
                <c:pt idx="183">
                  <c:v>0.65188047561988061</c:v>
                </c:pt>
                <c:pt idx="184">
                  <c:v>0.65973445725385504</c:v>
                </c:pt>
                <c:pt idx="185">
                  <c:v>0.66758843888782948</c:v>
                </c:pt>
                <c:pt idx="186">
                  <c:v>0.67544242052180392</c:v>
                </c:pt>
                <c:pt idx="187">
                  <c:v>0.68329640215577836</c:v>
                </c:pt>
                <c:pt idx="188">
                  <c:v>0.6911503837897528</c:v>
                </c:pt>
                <c:pt idx="189">
                  <c:v>0.69900436542372724</c:v>
                </c:pt>
                <c:pt idx="190">
                  <c:v>0.70685834705770167</c:v>
                </c:pt>
                <c:pt idx="191">
                  <c:v>0.71471232869167611</c:v>
                </c:pt>
                <c:pt idx="192">
                  <c:v>0.72256631032565055</c:v>
                </c:pt>
                <c:pt idx="193">
                  <c:v>0.73042029195962499</c:v>
                </c:pt>
                <c:pt idx="194">
                  <c:v>0.73827427359359943</c:v>
                </c:pt>
                <c:pt idx="195">
                  <c:v>0.74612825522757387</c:v>
                </c:pt>
                <c:pt idx="196">
                  <c:v>0.75398223686154831</c:v>
                </c:pt>
                <c:pt idx="197">
                  <c:v>0.76183621849552274</c:v>
                </c:pt>
                <c:pt idx="198">
                  <c:v>0.76969020012949718</c:v>
                </c:pt>
                <c:pt idx="199">
                  <c:v>0.77754418176347162</c:v>
                </c:pt>
                <c:pt idx="200">
                  <c:v>0.78539816339744606</c:v>
                </c:pt>
              </c:numCache>
            </c:numRef>
          </c:xVal>
          <c:yVal>
            <c:numRef>
              <c:f>Sheet1!$C$6:$C$206</c:f>
              <c:numCache>
                <c:formatCode>General</c:formatCode>
                <c:ptCount val="201"/>
                <c:pt idx="0">
                  <c:v>-0.70465265120916754</c:v>
                </c:pt>
                <c:pt idx="1">
                  <c:v>-0.69919689203269719</c:v>
                </c:pt>
                <c:pt idx="2">
                  <c:v>-0.69369317002198705</c:v>
                </c:pt>
                <c:pt idx="3">
                  <c:v>-0.6881419696501101</c:v>
                </c:pt>
                <c:pt idx="4">
                  <c:v>-0.68254377539013966</c:v>
                </c:pt>
                <c:pt idx="5">
                  <c:v>-0.67689907171514885</c:v>
                </c:pt>
                <c:pt idx="6">
                  <c:v>-0.67120834309821054</c:v>
                </c:pt>
                <c:pt idx="7">
                  <c:v>-0.66547207401239816</c:v>
                </c:pt>
                <c:pt idx="8">
                  <c:v>-0.65969074893078472</c:v>
                </c:pt>
                <c:pt idx="9">
                  <c:v>-0.65386485232644331</c:v>
                </c:pt>
                <c:pt idx="10">
                  <c:v>-0.64799486867244704</c:v>
                </c:pt>
                <c:pt idx="11">
                  <c:v>-0.64208128244186924</c:v>
                </c:pt>
                <c:pt idx="12">
                  <c:v>-0.63612457810778278</c:v>
                </c:pt>
                <c:pt idx="13">
                  <c:v>-0.63012524014326099</c:v>
                </c:pt>
                <c:pt idx="14">
                  <c:v>-0.62408375302137686</c:v>
                </c:pt>
                <c:pt idx="15">
                  <c:v>-0.61800060121520362</c:v>
                </c:pt>
                <c:pt idx="16">
                  <c:v>-0.61187626919781435</c:v>
                </c:pt>
                <c:pt idx="17">
                  <c:v>-0.60571124144228217</c:v>
                </c:pt>
                <c:pt idx="18">
                  <c:v>-0.59950600242168028</c:v>
                </c:pt>
                <c:pt idx="19">
                  <c:v>-0.59326103660908169</c:v>
                </c:pt>
                <c:pt idx="20">
                  <c:v>-0.58697682847755961</c:v>
                </c:pt>
                <c:pt idx="21">
                  <c:v>-0.58065386250018713</c:v>
                </c:pt>
                <c:pt idx="22">
                  <c:v>-0.57429262315003748</c:v>
                </c:pt>
                <c:pt idx="23">
                  <c:v>-0.56789359490018365</c:v>
                </c:pt>
                <c:pt idx="24">
                  <c:v>-0.56145726222369885</c:v>
                </c:pt>
                <c:pt idx="25">
                  <c:v>-0.55498410959365618</c:v>
                </c:pt>
                <c:pt idx="26">
                  <c:v>-0.54847462148312875</c:v>
                </c:pt>
                <c:pt idx="27">
                  <c:v>-0.54192928236518978</c:v>
                </c:pt>
                <c:pt idx="28">
                  <c:v>-0.53534857671291236</c:v>
                </c:pt>
                <c:pt idx="29">
                  <c:v>-0.5287329889993696</c:v>
                </c:pt>
                <c:pt idx="30">
                  <c:v>-0.52208300369763461</c:v>
                </c:pt>
                <c:pt idx="31">
                  <c:v>-0.51539910528078059</c:v>
                </c:pt>
                <c:pt idx="32">
                  <c:v>-0.50868177822188054</c:v>
                </c:pt>
                <c:pt idx="33">
                  <c:v>-0.50193150699400768</c:v>
                </c:pt>
                <c:pt idx="34">
                  <c:v>-0.49514877607023522</c:v>
                </c:pt>
                <c:pt idx="35">
                  <c:v>-0.48833406992363615</c:v>
                </c:pt>
                <c:pt idx="36">
                  <c:v>-0.48148787302728363</c:v>
                </c:pt>
                <c:pt idx="37">
                  <c:v>-0.47461066985425077</c:v>
                </c:pt>
                <c:pt idx="38">
                  <c:v>-0.46770294487761077</c:v>
                </c:pt>
                <c:pt idx="39">
                  <c:v>-0.46076518257043669</c:v>
                </c:pt>
                <c:pt idx="40">
                  <c:v>-0.45379786740580169</c:v>
                </c:pt>
                <c:pt idx="41">
                  <c:v>-0.44680148385677892</c:v>
                </c:pt>
                <c:pt idx="42">
                  <c:v>-0.43977651639644155</c:v>
                </c:pt>
                <c:pt idx="43">
                  <c:v>-0.43272344949786262</c:v>
                </c:pt>
                <c:pt idx="44">
                  <c:v>-0.42564276763411529</c:v>
                </c:pt>
                <c:pt idx="45">
                  <c:v>-0.41853495527827272</c:v>
                </c:pt>
                <c:pt idx="46">
                  <c:v>-0.41140049690340796</c:v>
                </c:pt>
                <c:pt idx="47">
                  <c:v>-0.40423987698259428</c:v>
                </c:pt>
                <c:pt idx="48">
                  <c:v>-0.39705357998890467</c:v>
                </c:pt>
                <c:pt idx="49">
                  <c:v>-0.38984209039541234</c:v>
                </c:pt>
                <c:pt idx="50">
                  <c:v>-0.38260589267519035</c:v>
                </c:pt>
                <c:pt idx="51">
                  <c:v>-0.37534547130131196</c:v>
                </c:pt>
                <c:pt idx="52">
                  <c:v>-0.36806131074685017</c:v>
                </c:pt>
                <c:pt idx="53">
                  <c:v>-0.36075389548487813</c:v>
                </c:pt>
                <c:pt idx="54">
                  <c:v>-0.353423709988469</c:v>
                </c:pt>
                <c:pt idx="55">
                  <c:v>-0.34607123873069595</c:v>
                </c:pt>
                <c:pt idx="56">
                  <c:v>-0.33869696618463202</c:v>
                </c:pt>
                <c:pt idx="57">
                  <c:v>-0.33130137682335042</c:v>
                </c:pt>
                <c:pt idx="58">
                  <c:v>-0.32388495511992421</c:v>
                </c:pt>
                <c:pt idx="59">
                  <c:v>-0.3164481855474266</c:v>
                </c:pt>
                <c:pt idx="60">
                  <c:v>-0.30899155257893063</c:v>
                </c:pt>
                <c:pt idx="61">
                  <c:v>-0.30151554068750946</c:v>
                </c:pt>
                <c:pt idx="62">
                  <c:v>-0.29402063434623626</c:v>
                </c:pt>
                <c:pt idx="63">
                  <c:v>-0.28650731802818413</c:v>
                </c:pt>
                <c:pt idx="64">
                  <c:v>-0.27897607620642617</c:v>
                </c:pt>
                <c:pt idx="65">
                  <c:v>-0.2714273933540356</c:v>
                </c:pt>
                <c:pt idx="66">
                  <c:v>-0.26386175394408545</c:v>
                </c:pt>
                <c:pt idx="67">
                  <c:v>-0.2562796424496489</c:v>
                </c:pt>
                <c:pt idx="68">
                  <c:v>-0.24868154334379908</c:v>
                </c:pt>
                <c:pt idx="69">
                  <c:v>-0.24106794109960908</c:v>
                </c:pt>
                <c:pt idx="70">
                  <c:v>-0.23343932019015209</c:v>
                </c:pt>
                <c:pt idx="71">
                  <c:v>-0.2257961650885012</c:v>
                </c:pt>
                <c:pt idx="72">
                  <c:v>-0.21813896026772955</c:v>
                </c:pt>
                <c:pt idx="73">
                  <c:v>-0.21046819020091026</c:v>
                </c:pt>
                <c:pt idx="74">
                  <c:v>-0.20278433936111648</c:v>
                </c:pt>
                <c:pt idx="75">
                  <c:v>-0.19508789222142134</c:v>
                </c:pt>
                <c:pt idx="76">
                  <c:v>-0.18737933325489792</c:v>
                </c:pt>
                <c:pt idx="77">
                  <c:v>-0.17965914693461943</c:v>
                </c:pt>
                <c:pt idx="78">
                  <c:v>-0.17192781773365892</c:v>
                </c:pt>
                <c:pt idx="79">
                  <c:v>-0.16418583012508958</c:v>
                </c:pt>
                <c:pt idx="80">
                  <c:v>-0.15643366858198451</c:v>
                </c:pt>
                <c:pt idx="81">
                  <c:v>-0.14867181757741685</c:v>
                </c:pt>
                <c:pt idx="82">
                  <c:v>-0.14090076158445972</c:v>
                </c:pt>
                <c:pt idx="83">
                  <c:v>-0.13312098507618625</c:v>
                </c:pt>
                <c:pt idx="84">
                  <c:v>-0.12533297252566958</c:v>
                </c:pt>
                <c:pt idx="85">
                  <c:v>-0.11753720840598285</c:v>
                </c:pt>
                <c:pt idx="86">
                  <c:v>-0.10973417719019918</c:v>
                </c:pt>
                <c:pt idx="87">
                  <c:v>-0.1019243633513917</c:v>
                </c:pt>
                <c:pt idx="88">
                  <c:v>-9.410825136263351E-2</c:v>
                </c:pt>
                <c:pt idx="89">
                  <c:v>-8.628632569699779E-2</c:v>
                </c:pt>
                <c:pt idx="90">
                  <c:v>-7.8459070827557625E-2</c:v>
                </c:pt>
                <c:pt idx="91">
                  <c:v>-7.0626971227386176E-2</c:v>
                </c:pt>
                <c:pt idx="92">
                  <c:v>-6.2790511369556545E-2</c:v>
                </c:pt>
                <c:pt idx="93">
                  <c:v>-5.4950175727141885E-2</c:v>
                </c:pt>
                <c:pt idx="94">
                  <c:v>-4.710644877321532E-2</c:v>
                </c:pt>
                <c:pt idx="95">
                  <c:v>-3.9259814980849975E-2</c:v>
                </c:pt>
                <c:pt idx="96">
                  <c:v>-3.141075882311898E-2</c:v>
                </c:pt>
                <c:pt idx="97">
                  <c:v>-2.3559764773095463E-2</c:v>
                </c:pt>
                <c:pt idx="98">
                  <c:v>-1.5707317303852556E-2</c:v>
                </c:pt>
                <c:pt idx="99">
                  <c:v>-7.8539008884633919E-3</c:v>
                </c:pt>
                <c:pt idx="100">
                  <c:v>-1.0963452368173421E-15</c:v>
                </c:pt>
                <c:pt idx="101">
                  <c:v>7.8539008884611992E-3</c:v>
                </c:pt>
                <c:pt idx="102">
                  <c:v>1.5707317303850363E-2</c:v>
                </c:pt>
                <c:pt idx="103">
                  <c:v>2.355976477309327E-2</c:v>
                </c:pt>
                <c:pt idx="104">
                  <c:v>3.1410758823116787E-2</c:v>
                </c:pt>
                <c:pt idx="105">
                  <c:v>3.9259814980847782E-2</c:v>
                </c:pt>
                <c:pt idx="106">
                  <c:v>4.7106448773213128E-2</c:v>
                </c:pt>
                <c:pt idx="107">
                  <c:v>5.49501757271397E-2</c:v>
                </c:pt>
                <c:pt idx="108">
                  <c:v>6.2790511369554367E-2</c:v>
                </c:pt>
                <c:pt idx="109">
                  <c:v>7.0626971227383983E-2</c:v>
                </c:pt>
                <c:pt idx="110">
                  <c:v>7.8459070827555447E-2</c:v>
                </c:pt>
                <c:pt idx="111">
                  <c:v>8.6286325696995597E-2</c:v>
                </c:pt>
                <c:pt idx="112">
                  <c:v>9.4108251362631332E-2</c:v>
                </c:pt>
                <c:pt idx="113">
                  <c:v>0.1019243633513895</c:v>
                </c:pt>
                <c:pt idx="114">
                  <c:v>0.109734177190197</c:v>
                </c:pt>
                <c:pt idx="115">
                  <c:v>0.11753720840598068</c:v>
                </c:pt>
                <c:pt idx="116">
                  <c:v>0.12533297252566741</c:v>
                </c:pt>
                <c:pt idx="117">
                  <c:v>0.13312098507618408</c:v>
                </c:pt>
                <c:pt idx="118">
                  <c:v>0.14090076158445755</c:v>
                </c:pt>
                <c:pt idx="119">
                  <c:v>0.14867181757741468</c:v>
                </c:pt>
                <c:pt idx="120">
                  <c:v>0.15643366858198235</c:v>
                </c:pt>
                <c:pt idx="121">
                  <c:v>0.16418583012508742</c:v>
                </c:pt>
                <c:pt idx="122">
                  <c:v>0.17192781773365676</c:v>
                </c:pt>
                <c:pt idx="123">
                  <c:v>0.17965914693461726</c:v>
                </c:pt>
                <c:pt idx="124">
                  <c:v>0.18737933325489578</c:v>
                </c:pt>
                <c:pt idx="125">
                  <c:v>0.19508789222141917</c:v>
                </c:pt>
                <c:pt idx="126">
                  <c:v>0.20278433936111434</c:v>
                </c:pt>
                <c:pt idx="127">
                  <c:v>0.21046819020090812</c:v>
                </c:pt>
                <c:pt idx="128">
                  <c:v>0.21813896026772742</c:v>
                </c:pt>
                <c:pt idx="129">
                  <c:v>0.22579616508849906</c:v>
                </c:pt>
                <c:pt idx="130">
                  <c:v>0.23343932019014996</c:v>
                </c:pt>
                <c:pt idx="131">
                  <c:v>0.24106794109960697</c:v>
                </c:pt>
                <c:pt idx="132">
                  <c:v>0.24868154334379691</c:v>
                </c:pt>
                <c:pt idx="133">
                  <c:v>0.25627964244964674</c:v>
                </c:pt>
                <c:pt idx="134">
                  <c:v>0.26386175394408329</c:v>
                </c:pt>
                <c:pt idx="135">
                  <c:v>0.27142739335403343</c:v>
                </c:pt>
                <c:pt idx="136">
                  <c:v>0.27897607620642406</c:v>
                </c:pt>
                <c:pt idx="137">
                  <c:v>0.28650731802818197</c:v>
                </c:pt>
                <c:pt idx="138">
                  <c:v>0.29402063434623416</c:v>
                </c:pt>
                <c:pt idx="139">
                  <c:v>0.30151554068750736</c:v>
                </c:pt>
                <c:pt idx="140">
                  <c:v>0.30899155257892852</c:v>
                </c:pt>
                <c:pt idx="141">
                  <c:v>0.31644818554742449</c:v>
                </c:pt>
                <c:pt idx="142">
                  <c:v>0.3238849551199221</c:v>
                </c:pt>
                <c:pt idx="143">
                  <c:v>0.33130137682334831</c:v>
                </c:pt>
                <c:pt idx="144">
                  <c:v>0.33869696618462997</c:v>
                </c:pt>
                <c:pt idx="145">
                  <c:v>0.34607123873069384</c:v>
                </c:pt>
                <c:pt idx="146">
                  <c:v>0.35342370998846695</c:v>
                </c:pt>
                <c:pt idx="147">
                  <c:v>0.36075389548487607</c:v>
                </c:pt>
                <c:pt idx="148">
                  <c:v>0.36806131074684806</c:v>
                </c:pt>
                <c:pt idx="149">
                  <c:v>0.37534547130130991</c:v>
                </c:pt>
                <c:pt idx="150">
                  <c:v>0.38260589267518835</c:v>
                </c:pt>
                <c:pt idx="151">
                  <c:v>0.38984209039541029</c:v>
                </c:pt>
                <c:pt idx="152">
                  <c:v>0.39705357998890262</c:v>
                </c:pt>
                <c:pt idx="153">
                  <c:v>0.40423987698259223</c:v>
                </c:pt>
                <c:pt idx="154">
                  <c:v>0.41140049690340597</c:v>
                </c:pt>
                <c:pt idx="155">
                  <c:v>0.41853495527827067</c:v>
                </c:pt>
                <c:pt idx="156">
                  <c:v>0.42564276763411329</c:v>
                </c:pt>
                <c:pt idx="157">
                  <c:v>0.43272344949786062</c:v>
                </c:pt>
                <c:pt idx="158">
                  <c:v>0.43977651639643955</c:v>
                </c:pt>
                <c:pt idx="159">
                  <c:v>0.44680148385677698</c:v>
                </c:pt>
                <c:pt idx="160">
                  <c:v>0.45379786740579975</c:v>
                </c:pt>
                <c:pt idx="161">
                  <c:v>0.46076518257043469</c:v>
                </c:pt>
                <c:pt idx="162">
                  <c:v>0.46770294487760877</c:v>
                </c:pt>
                <c:pt idx="163">
                  <c:v>0.47461066985424882</c:v>
                </c:pt>
                <c:pt idx="164">
                  <c:v>0.48148787302728169</c:v>
                </c:pt>
                <c:pt idx="165">
                  <c:v>0.48833406992363421</c:v>
                </c:pt>
                <c:pt idx="166">
                  <c:v>0.49514877607023328</c:v>
                </c:pt>
                <c:pt idx="167">
                  <c:v>0.50193150699400579</c:v>
                </c:pt>
                <c:pt idx="168">
                  <c:v>0.50868177822187866</c:v>
                </c:pt>
                <c:pt idx="169">
                  <c:v>0.5153991052807787</c:v>
                </c:pt>
                <c:pt idx="170">
                  <c:v>0.52208300369763272</c:v>
                </c:pt>
                <c:pt idx="171">
                  <c:v>0.52873298899936771</c:v>
                </c:pt>
                <c:pt idx="172">
                  <c:v>0.53534857671291047</c:v>
                </c:pt>
                <c:pt idx="173">
                  <c:v>0.541929282365188</c:v>
                </c:pt>
                <c:pt idx="174">
                  <c:v>0.54847462148312698</c:v>
                </c:pt>
                <c:pt idx="175">
                  <c:v>0.5549841095936543</c:v>
                </c:pt>
                <c:pt idx="176">
                  <c:v>0.56145726222369696</c:v>
                </c:pt>
                <c:pt idx="177">
                  <c:v>0.56789359490018176</c:v>
                </c:pt>
                <c:pt idx="178">
                  <c:v>0.5742926231500356</c:v>
                </c:pt>
                <c:pt idx="179">
                  <c:v>0.58065386250018536</c:v>
                </c:pt>
                <c:pt idx="180">
                  <c:v>0.58697682847755783</c:v>
                </c:pt>
                <c:pt idx="181">
                  <c:v>0.59326103660907992</c:v>
                </c:pt>
                <c:pt idx="182">
                  <c:v>0.59950600242167851</c:v>
                </c:pt>
                <c:pt idx="183">
                  <c:v>0.60571124144228039</c:v>
                </c:pt>
                <c:pt idx="184">
                  <c:v>0.61187626919781257</c:v>
                </c:pt>
                <c:pt idx="185">
                  <c:v>0.61800060121520195</c:v>
                </c:pt>
                <c:pt idx="186">
                  <c:v>0.6240837530213752</c:v>
                </c:pt>
                <c:pt idx="187">
                  <c:v>0.63012524014325932</c:v>
                </c:pt>
                <c:pt idx="188">
                  <c:v>0.63612457810778111</c:v>
                </c:pt>
                <c:pt idx="189">
                  <c:v>0.64208128244186757</c:v>
                </c:pt>
                <c:pt idx="190">
                  <c:v>0.64799486867244549</c:v>
                </c:pt>
                <c:pt idx="191">
                  <c:v>0.65386485232644165</c:v>
                </c:pt>
                <c:pt idx="192">
                  <c:v>0.65969074893078306</c:v>
                </c:pt>
                <c:pt idx="193">
                  <c:v>0.6654720740123965</c:v>
                </c:pt>
                <c:pt idx="194">
                  <c:v>0.67120834309820898</c:v>
                </c:pt>
                <c:pt idx="195">
                  <c:v>0.67689907171514718</c:v>
                </c:pt>
                <c:pt idx="196">
                  <c:v>0.68254377539013811</c:v>
                </c:pt>
                <c:pt idx="197">
                  <c:v>0.68814196965010854</c:v>
                </c:pt>
                <c:pt idx="198">
                  <c:v>0.69369317002198549</c:v>
                </c:pt>
                <c:pt idx="199">
                  <c:v>0.69919689203269564</c:v>
                </c:pt>
                <c:pt idx="200">
                  <c:v>0.70465265120916598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580-4CBE-A372-661830A69A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57399824"/>
        <c:axId val="657397360"/>
      </c:scatterChart>
      <c:valAx>
        <c:axId val="6573998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角度 </a:t>
                </a:r>
                <a:r>
                  <a:rPr lang="en-US" altLang="ja-JP"/>
                  <a:t>[rad]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57397360"/>
        <c:crosses val="autoZero"/>
        <c:crossBetween val="midCat"/>
      </c:valAx>
      <c:valAx>
        <c:axId val="657397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正弦波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573998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数値計算結果と近似解との比較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Pos!$B$1</c:f>
              <c:strCache>
                <c:ptCount val="1"/>
                <c:pt idx="0">
                  <c:v>theta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Pos!$B$2:$B$1001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596-4F1C-8A29-AF472561B683}"/>
            </c:ext>
          </c:extLst>
        </c:ser>
        <c:ser>
          <c:idx val="2"/>
          <c:order val="2"/>
          <c:tx>
            <c:strRef>
              <c:f>Pos!$D$1</c:f>
              <c:strCache>
                <c:ptCount val="1"/>
                <c:pt idx="0">
                  <c:v>theta_analytics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Pos!$D$2:$D$1001</c:f>
              <c:numCache>
                <c:formatCode>General</c:formatCode>
                <c:ptCount val="1000"/>
                <c:pt idx="0">
                  <c:v>0.78301201446615842</c:v>
                </c:pt>
                <c:pt idx="1">
                  <c:v>0.78240907220433076</c:v>
                </c:pt>
                <c:pt idx="2">
                  <c:v>0.7811275837688284</c:v>
                </c:pt>
                <c:pt idx="3">
                  <c:v>0.77917416238248705</c:v>
                </c:pt>
                <c:pt idx="4">
                  <c:v>0.77655586178610225</c:v>
                </c:pt>
                <c:pt idx="5">
                  <c:v>0.77328016556287582</c:v>
                </c:pt>
                <c:pt idx="6">
                  <c:v>0.76935497723688651</c:v>
                </c:pt>
                <c:pt idx="7">
                  <c:v>0.76478861115645902</c:v>
                </c:pt>
                <c:pt idx="8">
                  <c:v>0.75958978416242284</c:v>
                </c:pt>
                <c:pt idx="9">
                  <c:v>0.75376760803048914</c:v>
                </c:pt>
                <c:pt idx="10">
                  <c:v>0.74733158266640809</c:v>
                </c:pt>
                <c:pt idx="11">
                  <c:v>0.74029159002231015</c:v>
                </c:pt>
                <c:pt idx="12">
                  <c:v>0.73265788869277448</c:v>
                </c:pt>
                <c:pt idx="13">
                  <c:v>0.72444110913978743</c:v>
                </c:pt>
                <c:pt idx="14">
                  <c:v>0.71565224948695438</c:v>
                </c:pt>
                <c:pt idx="15">
                  <c:v>0.70630267181516704</c:v>
                </c:pt>
                <c:pt idx="16">
                  <c:v>0.6964040988845065</c:v>
                </c:pt>
                <c:pt idx="17">
                  <c:v>0.6859686112005261</c:v>
                </c:pt>
                <c:pt idx="18">
                  <c:v>0.67500864433726737</c:v>
                </c:pt>
                <c:pt idx="19">
                  <c:v>0.6635369864244961</c:v>
                </c:pt>
                <c:pt idx="20">
                  <c:v>0.65156677570270749</c:v>
                </c:pt>
                <c:pt idx="21">
                  <c:v>0.6391114980465088</c:v>
                </c:pt>
                <c:pt idx="22">
                  <c:v>0.62618498435505432</c:v>
                </c:pt>
                <c:pt idx="23">
                  <c:v>0.61280140770730129</c:v>
                </c:pt>
                <c:pt idx="24">
                  <c:v>0.59897528017998758</c:v>
                </c:pt>
                <c:pt idx="25">
                  <c:v>0.58472144922739566</c:v>
                </c:pt>
                <c:pt idx="26">
                  <c:v>0.57005509352415684</c:v>
                </c:pt>
                <c:pt idx="27">
                  <c:v>0.5549917181755476</c:v>
                </c:pt>
                <c:pt idx="28">
                  <c:v>0.53954714920388724</c:v>
                </c:pt>
                <c:pt idx="29">
                  <c:v>0.52373752722476385</c:v>
                </c:pt>
                <c:pt idx="30">
                  <c:v>0.5075793002327974</c:v>
                </c:pt>
                <c:pt idx="31">
                  <c:v>0.49108921542349088</c:v>
                </c:pt>
                <c:pt idx="32">
                  <c:v>0.4742843099853179</c:v>
                </c:pt>
                <c:pt idx="33">
                  <c:v>0.4571819008045106</c:v>
                </c:pt>
                <c:pt idx="34">
                  <c:v>0.43979957303395312</c:v>
                </c:pt>
                <c:pt idx="35">
                  <c:v>0.42215516748707888</c:v>
                </c:pt>
                <c:pt idx="36">
                  <c:v>0.40426676682762291</c:v>
                </c:pt>
                <c:pt idx="37">
                  <c:v>0.38615268053642121</c:v>
                </c:pt>
                <c:pt idx="38">
                  <c:v>0.36783142864706109</c:v>
                </c:pt>
                <c:pt idx="39">
                  <c:v>0.34932172425298808</c:v>
                </c:pt>
                <c:pt idx="40">
                  <c:v>0.33064245479957699</c:v>
                </c:pt>
                <c:pt idx="41">
                  <c:v>0.31181266218556158</c:v>
                </c:pt>
                <c:pt idx="42">
                  <c:v>0.29285152170900219</c:v>
                </c:pt>
                <c:pt idx="43">
                  <c:v>0.27377831990356671</c:v>
                </c:pt>
                <c:pt idx="44">
                  <c:v>0.25461243132118999</c:v>
                </c:pt>
                <c:pt idx="45">
                  <c:v>0.23537329432709331</c:v>
                </c:pt>
                <c:pt idx="46">
                  <c:v>0.21608038598258569</c:v>
                </c:pt>
                <c:pt idx="47">
                  <c:v>0.19675319609995851</c:v>
                </c:pt>
                <c:pt idx="48">
                  <c:v>0.1774112005620351</c:v>
                </c:pt>
                <c:pt idx="49">
                  <c:v>0.15807383400649089</c:v>
                </c:pt>
                <c:pt idx="50">
                  <c:v>0.13876046198184031</c:v>
                </c:pt>
                <c:pt idx="51">
                  <c:v>0.11949035268792579</c:v>
                </c:pt>
                <c:pt idx="52">
                  <c:v>0.10028264841882679</c:v>
                </c:pt>
                <c:pt idx="53">
                  <c:v>8.1156336830238415E-2</c:v>
                </c:pt>
                <c:pt idx="54">
                  <c:v>6.2130222156557273E-2</c:v>
                </c:pt>
                <c:pt idx="55">
                  <c:v>4.3222896505105142E-2</c:v>
                </c:pt>
                <c:pt idx="56">
                  <c:v>2.4452711356117471E-2</c:v>
                </c:pt>
                <c:pt idx="57">
                  <c:v>5.8377493972932614E-3</c:v>
                </c:pt>
                <c:pt idx="58">
                  <c:v>-1.260420317912978E-2</c:v>
                </c:pt>
                <c:pt idx="59">
                  <c:v>-3.0855683790658561E-2</c:v>
                </c:pt>
                <c:pt idx="60">
                  <c:v>-4.889957986689529E-2</c:v>
                </c:pt>
                <c:pt idx="61">
                  <c:v>-6.671915442046919E-2</c:v>
                </c:pt>
                <c:pt idx="62">
                  <c:v>-8.4298070671778511E-2</c:v>
                </c:pt>
                <c:pt idx="63">
                  <c:v>-0.10162041561838341</c:v>
                </c:pt>
                <c:pt idx="64">
                  <c:v>-0.1186707224463337</c:v>
                </c:pt>
                <c:pt idx="65">
                  <c:v>-0.13543399168795001</c:v>
                </c:pt>
                <c:pt idx="66">
                  <c:v>-0.15189571103850241</c:v>
                </c:pt>
                <c:pt idx="67">
                  <c:v>-0.16804187375283769</c:v>
                </c:pt>
                <c:pt idx="68">
                  <c:v>-0.18385899555215171</c:v>
                </c:pt>
                <c:pt idx="69">
                  <c:v>-0.19933412998077091</c:v>
                </c:pt>
                <c:pt idx="70">
                  <c:v>-0.21445488216286671</c:v>
                </c:pt>
                <c:pt idx="71">
                  <c:v>-0.22920942091941621</c:v>
                </c:pt>
                <c:pt idx="72">
                  <c:v>-0.24358648921635551</c:v>
                </c:pt>
                <c:pt idx="73">
                  <c:v>-0.25757541292563862</c:v>
                </c:pt>
                <c:pt idx="74">
                  <c:v>-0.27116610789174478</c:v>
                </c:pt>
                <c:pt idx="75">
                  <c:v>-0.28434908530698039</c:v>
                </c:pt>
                <c:pt idx="76">
                  <c:v>-0.29711545540957301</c:v>
                </c:pt>
                <c:pt idx="77">
                  <c:v>-0.30945692952903248</c:v>
                </c:pt>
                <c:pt idx="78">
                  <c:v>-0.32136582051339579</c:v>
                </c:pt>
                <c:pt idx="79">
                  <c:v>-0.33283504158276211</c:v>
                </c:pt>
                <c:pt idx="80">
                  <c:v>-0.34385810366283659</c:v>
                </c:pt>
                <c:pt idx="81">
                  <c:v>-0.35442911126099153</c:v>
                </c:pt>
                <c:pt idx="82">
                  <c:v>-0.36454275695553051</c:v>
                </c:pt>
                <c:pt idx="83">
                  <c:v>-0.37419431457637048</c:v>
                </c:pt>
                <c:pt idx="84">
                  <c:v>-0.38337963116214002</c:v>
                </c:pt>
                <c:pt idx="85">
                  <c:v>-0.39209511778472278</c:v>
                </c:pt>
                <c:pt idx="86">
                  <c:v>-0.40033773933748562</c:v>
                </c:pt>
                <c:pt idx="87">
                  <c:v>-0.40810500338777977</c:v>
                </c:pt>
                <c:pt idx="88">
                  <c:v>-0.41539494819778822</c:v>
                </c:pt>
                <c:pt idx="89">
                  <c:v>-0.42220613002036828</c:v>
                </c:pt>
                <c:pt idx="90">
                  <c:v>-0.42853760977820621</c:v>
                </c:pt>
                <c:pt idx="91">
                  <c:v>-0.43438893923534799</c:v>
                </c:pt>
                <c:pt idx="92">
                  <c:v>-0.43976014677002218</c:v>
                </c:pt>
                <c:pt idx="93">
                  <c:v>-0.44465172285659549</c:v>
                </c:pt>
                <c:pt idx="94">
                  <c:v>-0.44906460536257292</c:v>
                </c:pt>
                <c:pt idx="95">
                  <c:v>-0.45300016476376143</c:v>
                </c:pt>
                <c:pt idx="96">
                  <c:v>-0.45646018937709443</c:v>
                </c:pt>
                <c:pt idx="97">
                  <c:v>-0.45944687070623919</c:v>
                </c:pt>
                <c:pt idx="98">
                  <c:v>-0.46196278898997778</c:v>
                </c:pt>
                <c:pt idx="99">
                  <c:v>-0.46401089903756398</c:v>
                </c:pt>
                <c:pt idx="100">
                  <c:v>-0.46559451642884259</c:v>
                </c:pt>
                <c:pt idx="101">
                  <c:v>-0.46671730414994922</c:v>
                </c:pt>
                <c:pt idx="102">
                  <c:v>-0.46738325972795969</c:v>
                </c:pt>
                <c:pt idx="103">
                  <c:v>-0.46759670291998778</c:v>
                </c:pt>
                <c:pt idx="104">
                  <c:v>-0.46736226400402608</c:v>
                </c:pt>
                <c:pt idx="105">
                  <c:v>-0.46668487271035719</c:v>
                </c:pt>
                <c:pt idx="106">
                  <c:v>-0.46556974782370908</c:v>
                </c:pt>
                <c:pt idx="107">
                  <c:v>-0.46402238747757463</c:v>
                </c:pt>
                <c:pt idx="108">
                  <c:v>-0.46204856015333012</c:v>
                </c:pt>
                <c:pt idx="109">
                  <c:v>-0.45965429638806637</c:v>
                </c:pt>
                <c:pt idx="110">
                  <c:v>-0.45684588118644581</c:v>
                </c:pt>
                <c:pt idx="111">
                  <c:v>-0.45362984712351562</c:v>
                </c:pt>
                <c:pt idx="112">
                  <c:v>-0.45001296811729702</c:v>
                </c:pt>
                <c:pt idx="113">
                  <c:v>-0.44600225384221981</c:v>
                </c:pt>
                <c:pt idx="114">
                  <c:v>-0.44160494474712908</c:v>
                </c:pt>
                <c:pt idx="115">
                  <c:v>-0.43682850763473591</c:v>
                </c:pt>
                <c:pt idx="116">
                  <c:v>-0.43168063175305638</c:v>
                </c:pt>
                <c:pt idx="117">
                  <c:v>-0.42616922534365642</c:v>
                </c:pt>
                <c:pt idx="118">
                  <c:v>-0.42030241258640799</c:v>
                </c:pt>
                <c:pt idx="119">
                  <c:v>-0.4140885308760493</c:v>
                </c:pt>
                <c:pt idx="120">
                  <c:v>-0.40753612836210729</c:v>
                </c:pt>
                <c:pt idx="121">
                  <c:v>-0.40065396168076728</c:v>
                </c:pt>
                <c:pt idx="122">
                  <c:v>-0.39345099380504012</c:v>
                </c:pt>
                <c:pt idx="123">
                  <c:v>-0.3859363919381093</c:v>
                </c:pt>
                <c:pt idx="124">
                  <c:v>-0.37811952537405957</c:v>
                </c:pt>
                <c:pt idx="125">
                  <c:v>-0.37000996325026653</c:v>
                </c:pt>
                <c:pt idx="126">
                  <c:v>-0.36161747211657641</c:v>
                </c:pt>
                <c:pt idx="127">
                  <c:v>-0.35295201324801062</c:v>
                </c:pt>
                <c:pt idx="128">
                  <c:v>-0.34402373963005078</c:v>
                </c:pt>
                <c:pt idx="129">
                  <c:v>-0.33484299254860228</c:v>
                </c:pt>
                <c:pt idx="130">
                  <c:v>-0.32542029772043068</c:v>
                </c:pt>
                <c:pt idx="131">
                  <c:v>-0.31576636090420229</c:v>
                </c:pt>
                <c:pt idx="132">
                  <c:v>-0.30589206293717253</c:v>
                </c:pt>
                <c:pt idx="133">
                  <c:v>-0.29580845414803197</c:v>
                </c:pt>
                <c:pt idx="134">
                  <c:v>-0.28552674810234607</c:v>
                </c:pt>
                <c:pt idx="135">
                  <c:v>-0.27505831464339991</c:v>
                </c:pt>
                <c:pt idx="136">
                  <c:v>-0.26441467219798531</c:v>
                </c:pt>
                <c:pt idx="137">
                  <c:v>-0.25360747932369548</c:v>
                </c:pt>
                <c:pt idx="138">
                  <c:v>-0.24264852548157381</c:v>
                </c:pt>
                <c:pt idx="139">
                  <c:v>-0.23154972102537999</c:v>
                </c:pt>
                <c:pt idx="140">
                  <c:v>-0.22032308640629741</c:v>
                </c:pt>
                <c:pt idx="141">
                  <c:v>-0.20898074059945659</c:v>
                </c:pt>
                <c:pt idx="142">
                  <c:v>-0.1975348887662027</c:v>
                </c:pt>
                <c:pt idx="143">
                  <c:v>-0.1859978091734473</c:v>
                </c:pt>
                <c:pt idx="144">
                  <c:v>-0.17438183939873231</c:v>
                </c:pt>
                <c:pt idx="145">
                  <c:v>-0.16269936185663461</c:v>
                </c:pt>
                <c:pt idx="146">
                  <c:v>-0.15096278868891</c:v>
                </c:pt>
                <c:pt idx="147">
                  <c:v>-0.13918454606712771</c:v>
                </c:pt>
                <c:pt idx="148">
                  <c:v>-0.12737705796255411</c:v>
                </c:pt>
                <c:pt idx="149">
                  <c:v>-0.1155527294435332</c:v>
                </c:pt>
                <c:pt idx="150">
                  <c:v>-0.10372392956566789</c:v>
                </c:pt>
                <c:pt idx="151">
                  <c:v>-9.1902973924529285E-2</c:v>
                </c:pt>
                <c:pt idx="152">
                  <c:v>-8.010210694456972E-2</c:v>
                </c:pt>
                <c:pt idx="153">
                  <c:v>-6.8333483981130927E-2</c:v>
                </c:pt>
                <c:pt idx="154">
                  <c:v>-5.6609153315144177E-2</c:v>
                </c:pt>
                <c:pt idx="155">
                  <c:v>-4.4941038122054383E-2</c:v>
                </c:pt>
                <c:pt idx="156">
                  <c:v>-3.3340918497834687E-2</c:v>
                </c:pt>
                <c:pt idx="157">
                  <c:v>-2.1820413625604249E-2</c:v>
                </c:pt>
                <c:pt idx="158">
                  <c:v>-1.03909641663011E-2</c:v>
                </c:pt>
                <c:pt idx="159">
                  <c:v>9.3618504384962767E-4</c:v>
                </c:pt>
                <c:pt idx="160">
                  <c:v>1.2150001907709851E-2</c:v>
                </c:pt>
                <c:pt idx="161">
                  <c:v>2.3239683514128199E-2</c:v>
                </c:pt>
                <c:pt idx="162">
                  <c:v>3.4194672040688649E-2</c:v>
                </c:pt>
                <c:pt idx="163">
                  <c:v>4.5004670038926817E-2</c:v>
                </c:pt>
                <c:pt idx="164">
                  <c:v>5.5659655032423858E-2</c:v>
                </c:pt>
                <c:pt idx="165">
                  <c:v>6.6149893362597065E-2</c:v>
                </c:pt>
                <c:pt idx="166">
                  <c:v>7.6465953221824992E-2</c:v>
                </c:pt>
                <c:pt idx="167">
                  <c:v>8.6598716818883412E-2</c:v>
                </c:pt>
                <c:pt idx="168">
                  <c:v>9.6539391627362844E-2</c:v>
                </c:pt>
                <c:pt idx="169">
                  <c:v>0.10627952067379309</c:v>
                </c:pt>
                <c:pt idx="170">
                  <c:v>0.1158109918285597</c:v>
                </c:pt>
                <c:pt idx="171">
                  <c:v>0.12512604606929881</c:v>
                </c:pt>
                <c:pt idx="172">
                  <c:v>0.1342172846932114</c:v>
                </c:pt>
                <c:pt idx="173">
                  <c:v>0.1430776754616632</c:v>
                </c:pt>
                <c:pt idx="174">
                  <c:v>0.15170055766739579</c:v>
                </c:pt>
                <c:pt idx="175">
                  <c:v>0.16007964612164269</c:v>
                </c:pt>
                <c:pt idx="176">
                  <c:v>0.1682090340653826</c:v>
                </c:pt>
                <c:pt idx="177">
                  <c:v>0.1760831950157688</c:v>
                </c:pt>
                <c:pt idx="178">
                  <c:v>0.1836969835654258</c:v>
                </c:pt>
                <c:pt idx="179">
                  <c:v>0.1910456351587429</c:v>
                </c:pt>
                <c:pt idx="180">
                  <c:v>0.19812476487545971</c:v>
                </c:pt>
                <c:pt idx="181">
                  <c:v>0.20493036525767741</c:v>
                </c:pt>
                <c:pt idx="182">
                  <c:v>0.21145880322192129</c:v>
                </c:pt>
                <c:pt idx="183">
                  <c:v>0.21770681610295331</c:v>
                </c:pt>
                <c:pt idx="184">
                  <c:v>0.22367150688067641</c:v>
                </c:pt>
                <c:pt idx="185">
                  <c:v>0.22935033864561241</c:v>
                </c:pt>
                <c:pt idx="186">
                  <c:v>0.2347411283621158</c:v>
                </c:pt>
                <c:pt idx="187">
                  <c:v>0.23984203999157641</c:v>
                </c:pt>
                <c:pt idx="188">
                  <c:v>0.24465157704046239</c:v>
                </c:pt>
                <c:pt idx="189">
                  <c:v>0.24916857460004629</c:v>
                </c:pt>
                <c:pt idx="190">
                  <c:v>0.25339219094609239</c:v>
                </c:pt>
                <c:pt idx="191">
                  <c:v>0.25732189876763839</c:v>
                </c:pt>
                <c:pt idx="192">
                  <c:v>0.26095747609427827</c:v>
                </c:pt>
                <c:pt idx="193">
                  <c:v>0.26429899699104958</c:v>
                </c:pt>
                <c:pt idx="194">
                  <c:v>0.26734682208916932</c:v>
                </c:pt>
                <c:pt idx="195">
                  <c:v>0.27010158901944858</c:v>
                </c:pt>
                <c:pt idx="196">
                  <c:v>0.27256420281327842</c:v>
                </c:pt>
                <c:pt idx="197">
                  <c:v>0.27473582633363047</c:v>
                </c:pt>
                <c:pt idx="198">
                  <c:v>0.27661787079559808</c:v>
                </c:pt>
                <c:pt idx="199">
                  <c:v>0.27821198643263478</c:v>
                </c:pt>
                <c:pt idx="200">
                  <c:v>0.27952005336087221</c:v>
                </c:pt>
                <c:pt idx="201">
                  <c:v>0.28054417268975129</c:v>
                </c:pt>
                <c:pt idx="202">
                  <c:v>0.28128665792272628</c:v>
                </c:pt>
                <c:pt idx="203">
                  <c:v>0.28175002668703503</c:v>
                </c:pt>
                <c:pt idx="204">
                  <c:v>0.28193699282652762</c:v>
                </c:pt>
                <c:pt idx="205">
                  <c:v>0.28185045888635207</c:v>
                </c:pt>
                <c:pt idx="206">
                  <c:v>0.28149350901294973</c:v>
                </c:pt>
                <c:pt idx="207">
                  <c:v>0.28086940228737889</c:v>
                </c:pt>
                <c:pt idx="208">
                  <c:v>0.27998156650450601</c:v>
                </c:pt>
                <c:pt idx="209">
                  <c:v>0.27883359240511402</c:v>
                </c:pt>
                <c:pt idx="210">
                  <c:v>0.2774292283625619</c:v>
                </c:pt>
                <c:pt idx="211">
                  <c:v>0.27577237552028788</c:v>
                </c:pt>
                <c:pt idx="212">
                  <c:v>0.27386708337126953</c:v>
                </c:pt>
                <c:pt idx="213">
                  <c:v>0.27171754576556162</c:v>
                </c:pt>
                <c:pt idx="214">
                  <c:v>0.26932809732726171</c:v>
                </c:pt>
                <c:pt idx="215">
                  <c:v>0.26670321025776922</c:v>
                </c:pt>
                <c:pt idx="216">
                  <c:v>0.26384749149801262</c:v>
                </c:pt>
                <c:pt idx="217">
                  <c:v>0.26076568021848251</c:v>
                </c:pt>
                <c:pt idx="218">
                  <c:v>0.25746264560243559</c:v>
                </c:pt>
                <c:pt idx="219">
                  <c:v>0.25394338488456408</c:v>
                </c:pt>
                <c:pt idx="220">
                  <c:v>0.25021302160477188</c:v>
                </c:pt>
                <c:pt idx="221">
                  <c:v>0.24627680403450011</c:v>
                </c:pt>
                <c:pt idx="222">
                  <c:v>0.24214010373127479</c:v>
                </c:pt>
                <c:pt idx="223">
                  <c:v>0.23780841417587989</c:v>
                </c:pt>
                <c:pt idx="224">
                  <c:v>0.23328734944572729</c:v>
                </c:pt>
                <c:pt idx="225">
                  <c:v>0.2285826428776683</c:v>
                </c:pt>
                <c:pt idx="226">
                  <c:v>0.22370014567361399</c:v>
                </c:pt>
                <c:pt idx="227">
                  <c:v>0.21864582540293659</c:v>
                </c:pt>
                <c:pt idx="228">
                  <c:v>0.2134257643566731</c:v>
                </c:pt>
                <c:pt idx="229">
                  <c:v>0.20804615771005569</c:v>
                </c:pt>
                <c:pt idx="230">
                  <c:v>0.20251331145180551</c:v>
                </c:pt>
                <c:pt idx="231">
                  <c:v>0.19683364004096141</c:v>
                </c:pt>
                <c:pt idx="232">
                  <c:v>0.1910136637547028</c:v>
                </c:pt>
                <c:pt idx="233">
                  <c:v>0.18506000569368711</c:v>
                </c:pt>
                <c:pt idx="234">
                  <c:v>0.17897938841478889</c:v>
                </c:pt>
                <c:pt idx="235">
                  <c:v>0.17277863016478009</c:v>
                </c:pt>
                <c:pt idx="236">
                  <c:v>0.16646464069240499</c:v>
                </c:pt>
                <c:pt idx="237">
                  <c:v>0.16004441662041191</c:v>
                </c:pt>
                <c:pt idx="238">
                  <c:v>0.15352503636341139</c:v>
                </c:pt>
                <c:pt idx="239">
                  <c:v>0.1469136545818466</c:v>
                </c:pt>
                <c:pt idx="240">
                  <c:v>0.1402174961668893</c:v>
                </c:pt>
                <c:pt idx="241">
                  <c:v>0.13344384975565099</c:v>
                </c:pt>
                <c:pt idx="242">
                  <c:v>0.12660006078068159</c:v>
                </c:pt>
                <c:pt idx="243">
                  <c:v>0.1196935240622804</c:v>
                </c:pt>
                <c:pt idx="244">
                  <c:v>0.1127316759566442</c:v>
                </c:pt>
                <c:pt idx="245">
                  <c:v>0.1057219860772311</c:v>
                </c:pt>
                <c:pt idx="246">
                  <c:v>9.8671948610972032E-2</c:v>
                </c:pt>
                <c:pt idx="247">
                  <c:v>9.158907325498461E-2</c:v>
                </c:pt>
                <c:pt idx="248">
                  <c:v>8.4480875803292901E-2</c:v>
                </c:pt>
                <c:pt idx="249">
                  <c:v>7.7354868416604966E-2</c:v>
                </c:pt>
                <c:pt idx="250">
                  <c:v>7.0218549611529429E-2</c:v>
                </c:pt>
                <c:pt idx="251">
                  <c:v>6.3079394008566644E-2</c:v>
                </c:pt>
                <c:pt idx="252">
                  <c:v>5.5944841880895019E-2</c:v>
                </c:pt>
                <c:pt idx="253">
                  <c:v>4.8822288548252553E-2</c:v>
                </c:pt>
                <c:pt idx="254">
                  <c:v>4.1719073662176753E-2</c:v>
                </c:pt>
                <c:pt idx="255">
                  <c:v>3.4642470430376902E-2</c:v>
                </c:pt>
                <c:pt idx="256">
                  <c:v>2.7599674829208831E-2</c:v>
                </c:pt>
                <c:pt idx="257">
                  <c:v>2.059779485393361E-2</c:v>
                </c:pt>
                <c:pt idx="258">
                  <c:v>1.364383985681791E-2</c:v>
                </c:pt>
                <c:pt idx="259">
                  <c:v>6.7447100230442003E-3</c:v>
                </c:pt>
                <c:pt idx="260">
                  <c:v>-9.2813966051318999E-5</c:v>
                </c:pt>
                <c:pt idx="261">
                  <c:v>-6.8620810337644304E-3</c:v>
                </c:pt>
                <c:pt idx="262">
                  <c:v>-1.355657952544647E-2</c:v>
                </c:pt>
                <c:pt idx="263">
                  <c:v>-2.0169946696779711E-2</c:v>
                </c:pt>
                <c:pt idx="264">
                  <c:v>-2.66959778291362E-2</c:v>
                </c:pt>
                <c:pt idx="265">
                  <c:v>-3.3128634930539053E-2</c:v>
                </c:pt>
                <c:pt idx="266">
                  <c:v>-3.946205498341334E-2</c:v>
                </c:pt>
                <c:pt idx="267">
                  <c:v>-4.5690557703211537E-2</c:v>
                </c:pt>
                <c:pt idx="268">
                  <c:v>-5.1808652775227233E-2</c:v>
                </c:pt>
                <c:pt idx="269">
                  <c:v>-5.7811046540304403E-2</c:v>
                </c:pt>
                <c:pt idx="270">
                  <c:v>-6.3692648103814309E-2</c:v>
                </c:pt>
                <c:pt idx="271">
                  <c:v>-6.9448574846060582E-2</c:v>
                </c:pt>
                <c:pt idx="272">
                  <c:v>-7.5074157316235041E-2</c:v>
                </c:pt>
                <c:pt idx="273">
                  <c:v>-8.0564943496081745E-2</c:v>
                </c:pt>
                <c:pt idx="274">
                  <c:v>-8.5916702423582444E-2</c:v>
                </c:pt>
                <c:pt idx="275">
                  <c:v>-9.1125427171098367E-2</c:v>
                </c:pt>
                <c:pt idx="276">
                  <c:v>-9.6187337176606949E-2</c:v>
                </c:pt>
                <c:pt idx="277">
                  <c:v>-0.101098879930765</c:v>
                </c:pt>
                <c:pt idx="278">
                  <c:v>-0.1058567320266231</c:v>
                </c:pt>
                <c:pt idx="279">
                  <c:v>-0.1104577995827495</c:v>
                </c:pt>
                <c:pt idx="280">
                  <c:v>-0.1148992180543805</c:v>
                </c:pt>
                <c:pt idx="281">
                  <c:v>-0.11917835145085549</c:v>
                </c:pt>
                <c:pt idx="282">
                  <c:v>-0.1232927909810891</c:v>
                </c:pt>
                <c:pt idx="283">
                  <c:v>-0.12724035315208951</c:v>
                </c:pt>
                <c:pt idx="284">
                  <c:v>-0.13101907734853449</c:v>
                </c:pt>
                <c:pt idx="285">
                  <c:v>-0.1346272229241918</c:v>
                </c:pt>
                <c:pt idx="286">
                  <c:v>-0.13806326583841741</c:v>
                </c:pt>
                <c:pt idx="287">
                  <c:v>-0.14132589487314171</c:v>
                </c:pt>
                <c:pt idx="288">
                  <c:v>-0.1444140074676028</c:v>
                </c:pt>
                <c:pt idx="289">
                  <c:v>-0.147326705209608</c:v>
                </c:pt>
                <c:pt idx="290">
                  <c:v>-0.150063289023289</c:v>
                </c:pt>
                <c:pt idx="291">
                  <c:v>-0.15262325409416869</c:v>
                </c:pt>
                <c:pt idx="292">
                  <c:v>-0.15500628457285251</c:v>
                </c:pt>
                <c:pt idx="293">
                  <c:v>-0.15721224809881759</c:v>
                </c:pt>
                <c:pt idx="294">
                  <c:v>-0.15924119018559271</c:v>
                </c:pt>
                <c:pt idx="295">
                  <c:v>-0.1610933285081011</c:v>
                </c:pt>
                <c:pt idx="296">
                  <c:v>-0.16276904713209869</c:v>
                </c:pt>
                <c:pt idx="297">
                  <c:v>-0.16426889072448481</c:v>
                </c:pt>
                <c:pt idx="298">
                  <c:v>-0.16559355878180659</c:v>
                </c:pt>
                <c:pt idx="299">
                  <c:v>-0.1667438999125414</c:v>
                </c:pt>
                <c:pt idx="300">
                  <c:v>-0.16772090620674049</c:v>
                </c:pt>
                <c:pt idx="301">
                  <c:v>-0.16852570772437109</c:v>
                </c:pt>
                <c:pt idx="302">
                  <c:v>-0.1691595671312314</c:v>
                </c:pt>
                <c:pt idx="303">
                  <c:v>-0.16962387450865271</c:v>
                </c:pt>
                <c:pt idx="304">
                  <c:v>-0.16992014236037289</c:v>
                </c:pt>
                <c:pt idx="305">
                  <c:v>-0.17005000083699029</c:v>
                </c:pt>
                <c:pt idx="306">
                  <c:v>-0.1700151931953223</c:v>
                </c:pt>
                <c:pt idx="307">
                  <c:v>-0.16981757150681739</c:v>
                </c:pt>
                <c:pt idx="308">
                  <c:v>-0.1694590926259357</c:v>
                </c:pt>
                <c:pt idx="309">
                  <c:v>-0.16894181442615469</c:v>
                </c:pt>
                <c:pt idx="310">
                  <c:v>-0.16826789230799749</c:v>
                </c:pt>
                <c:pt idx="311">
                  <c:v>-0.167439575980249</c:v>
                </c:pt>
                <c:pt idx="312">
                  <c:v>-0.1664592065123521</c:v>
                </c:pt>
                <c:pt idx="313">
                  <c:v>-0.16532921365289319</c:v>
                </c:pt>
                <c:pt idx="314">
                  <c:v>-0.16405211340609999</c:v>
                </c:pt>
                <c:pt idx="315">
                  <c:v>-0.16263050585544311</c:v>
                </c:pt>
                <c:pt idx="316">
                  <c:v>-0.1610670732207444</c:v>
                </c:pt>
                <c:pt idx="317">
                  <c:v>-0.159364578132698</c:v>
                </c:pt>
                <c:pt idx="318">
                  <c:v>-0.1575258621064074</c:v>
                </c:pt>
                <c:pt idx="319">
                  <c:v>-0.1555538441934671</c:v>
                </c:pt>
                <c:pt idx="320">
                  <c:v>-0.15345151979026539</c:v>
                </c:pt>
                <c:pt idx="321">
                  <c:v>-0.15122195957859511</c:v>
                </c:pt>
                <c:pt idx="322">
                  <c:v>-0.14886830857331729</c:v>
                </c:pt>
                <c:pt idx="323">
                  <c:v>-0.14639378525076041</c:v>
                </c:pt>
                <c:pt idx="324">
                  <c:v>-0.14380168073074079</c:v>
                </c:pt>
                <c:pt idx="325">
                  <c:v>-0.14109535798458361</c:v>
                </c:pt>
                <c:pt idx="326">
                  <c:v>-0.13827825104128411</c:v>
                </c:pt>
                <c:pt idx="327">
                  <c:v>-0.1353538641640078</c:v>
                </c:pt>
                <c:pt idx="328">
                  <c:v>-0.13232577096944079</c:v>
                </c:pt>
                <c:pt idx="329">
                  <c:v>-0.12919761346310801</c:v>
                </c:pt>
                <c:pt idx="330">
                  <c:v>-0.12597310096462899</c:v>
                </c:pt>
                <c:pt idx="331">
                  <c:v>-0.1226560088979933</c:v>
                </c:pt>
                <c:pt idx="332">
                  <c:v>-0.11925017742328289</c:v>
                </c:pt>
                <c:pt idx="333">
                  <c:v>-0.11575950988785801</c:v>
                </c:pt>
                <c:pt idx="334">
                  <c:v>-0.11218797107678349</c:v>
                </c:pt>
                <c:pt idx="335">
                  <c:v>-0.108539585244276</c:v>
                </c:pt>
                <c:pt idx="336">
                  <c:v>-0.1048184339100765</c:v>
                </c:pt>
                <c:pt idx="337">
                  <c:v>-0.1010286534069621</c:v>
                </c:pt>
                <c:pt idx="338">
                  <c:v>-9.7174432168038241E-2</c:v>
                </c:pt>
                <c:pt idx="339">
                  <c:v>-9.3260007744980625E-2</c:v>
                </c:pt>
                <c:pt idx="340">
                  <c:v>-8.9289663551017043E-2</c:v>
                </c:pt>
                <c:pt idx="341">
                  <c:v>-8.5267725325114119E-2</c:v>
                </c:pt>
                <c:pt idx="342">
                  <c:v>-8.1198557316541103E-2</c:v>
                </c:pt>
                <c:pt idx="343">
                  <c:v>-7.7086558191705012E-2</c:v>
                </c:pt>
                <c:pt idx="344">
                  <c:v>-7.2936156667860422E-2</c:v>
                </c:pt>
                <c:pt idx="345">
                  <c:v>-6.8751806880957819E-2</c:v>
                </c:pt>
                <c:pt idx="346">
                  <c:v>-6.4537983497511206E-2</c:v>
                </c:pt>
                <c:pt idx="347">
                  <c:v>-6.0299176582882877E-2</c:v>
                </c:pt>
                <c:pt idx="348">
                  <c:v>-5.6039886240804138E-2</c:v>
                </c:pt>
                <c:pt idx="349">
                  <c:v>-5.1764617041242279E-2</c:v>
                </c:pt>
                <c:pt idx="350">
                  <c:v>-4.7477872255876033E-2</c:v>
                </c:pt>
                <c:pt idx="351">
                  <c:v>-4.3184147922417718E-2</c:v>
                </c:pt>
                <c:pt idx="352">
                  <c:v>-3.8887926760838458E-2</c:v>
                </c:pt>
                <c:pt idx="353">
                  <c:v>-3.4593671966151297E-2</c:v>
                </c:pt>
                <c:pt idx="354">
                  <c:v>-3.03058209038282E-2</c:v>
                </c:pt>
                <c:pt idx="355">
                  <c:v>-2.602877873509786E-2</c:v>
                </c:pt>
                <c:pt idx="356">
                  <c:v>-2.1766912000355739E-2</c:v>
                </c:pt>
                <c:pt idx="357">
                  <c:v>-1.7524542189623439E-2</c:v>
                </c:pt>
                <c:pt idx="358">
                  <c:v>-1.330593932951033E-2</c:v>
                </c:pt>
                <c:pt idx="359">
                  <c:v>-9.115315616366193E-3</c:v>
                </c:pt>
                <c:pt idx="360">
                  <c:v>-4.9568191253300054E-3</c:v>
                </c:pt>
                <c:pt idx="361">
                  <c:v>-8.3452762475598528E-4</c:v>
                </c:pt>
                <c:pt idx="362">
                  <c:v>3.247557474971679E-3</c:v>
                </c:pt>
                <c:pt idx="363">
                  <c:v>7.2855170099149517E-3</c:v>
                </c:pt>
                <c:pt idx="364">
                  <c:v>1.1275519760947121E-2</c:v>
                </c:pt>
                <c:pt idx="365">
                  <c:v>1.5213827935732539E-2</c:v>
                </c:pt>
                <c:pt idx="366">
                  <c:v>1.909680240938607E-2</c:v>
                </c:pt>
                <c:pt idx="367">
                  <c:v>2.2920907700387249E-2</c:v>
                </c:pt>
                <c:pt idx="368">
                  <c:v>2.6682716660046402E-2</c:v>
                </c:pt>
                <c:pt idx="369">
                  <c:v>3.037891485564545E-2</c:v>
                </c:pt>
                <c:pt idx="370">
                  <c:v>3.400630462941432E-2</c:v>
                </c:pt>
                <c:pt idx="371">
                  <c:v>3.7561808817599379E-2</c:v>
                </c:pt>
                <c:pt idx="372">
                  <c:v>4.1042474116142702E-2</c:v>
                </c:pt>
                <c:pt idx="373">
                  <c:v>4.4445474081787333E-2</c:v>
                </c:pt>
                <c:pt idx="374">
                  <c:v>4.7768111759838701E-2</c:v>
                </c:pt>
                <c:pt idx="375">
                  <c:v>5.1007821932223363E-2</c:v>
                </c:pt>
                <c:pt idx="376">
                  <c:v>5.4162172981973233E-2</c:v>
                </c:pt>
                <c:pt idx="377">
                  <c:v>5.7228868372711593E-2</c:v>
                </c:pt>
                <c:pt idx="378">
                  <c:v>6.0205747744186661E-2</c:v>
                </c:pt>
                <c:pt idx="379">
                  <c:v>6.3090787627308118E-2</c:v>
                </c:pt>
                <c:pt idx="380">
                  <c:v>6.5882101784510358E-2</c:v>
                </c:pt>
                <c:pt idx="381">
                  <c:v>6.8577941183560143E-2</c:v>
                </c:pt>
                <c:pt idx="382">
                  <c:v>7.1176693615119746E-2</c:v>
                </c:pt>
                <c:pt idx="383">
                  <c:v>7.3676882966475635E-2</c:v>
                </c:pt>
                <c:pt idx="384">
                  <c:v>7.607716816580358E-2</c:v>
                </c:pt>
                <c:pt idx="385">
                  <c:v>7.8376341813168868E-2</c:v>
                </c:pt>
                <c:pt idx="386">
                  <c:v>8.0573328516138118E-2</c:v>
                </c:pt>
                <c:pt idx="387">
                  <c:v>8.2667182949380108E-2</c:v>
                </c:pt>
                <c:pt idx="388">
                  <c:v>8.4657087658972757E-2</c:v>
                </c:pt>
                <c:pt idx="389">
                  <c:v>8.6542350633278586E-2</c:v>
                </c:pt>
                <c:pt idx="390">
                  <c:v>8.8322402663204638E-2</c:v>
                </c:pt>
                <c:pt idx="391">
                  <c:v>8.999679451542475E-2</c:v>
                </c:pt>
                <c:pt idx="392">
                  <c:v>9.1565193942700143E-2</c:v>
                </c:pt>
                <c:pt idx="393">
                  <c:v>9.3027382555782592E-2</c:v>
                </c:pt>
                <c:pt idx="394">
                  <c:v>9.4383252581540858E-2</c:v>
                </c:pt>
                <c:pt idx="395">
                  <c:v>9.563280353189689E-2</c:v>
                </c:pt>
                <c:pt idx="396">
                  <c:v>9.6776138807905102E-2</c:v>
                </c:pt>
                <c:pt idx="397">
                  <c:v>9.7813462262867787E-2</c:v>
                </c:pt>
                <c:pt idx="398">
                  <c:v>9.8745074747742648E-2</c:v>
                </c:pt>
                <c:pt idx="399">
                  <c:v>9.9571370661287323E-2</c:v>
                </c:pt>
                <c:pt idx="400">
                  <c:v>0.1002928345264042</c:v>
                </c:pt>
                <c:pt idx="401">
                  <c:v>0.1009100376130035</c:v>
                </c:pt>
                <c:pt idx="402">
                  <c:v>0.1014236346264154</c:v>
                </c:pt>
                <c:pt idx="403">
                  <c:v>0.10183436047895281</c:v>
                </c:pt>
                <c:pt idx="404">
                  <c:v>0.10214302716068779</c:v>
                </c:pt>
                <c:pt idx="405">
                  <c:v>0.10235052072384709</c:v>
                </c:pt>
                <c:pt idx="406">
                  <c:v>0.1024577983934977</c:v>
                </c:pt>
                <c:pt idx="407">
                  <c:v>0.1024658858153763</c:v>
                </c:pt>
                <c:pt idx="408">
                  <c:v>0.1023758744498498</c:v>
                </c:pt>
                <c:pt idx="409">
                  <c:v>0.102188919119081</c:v>
                </c:pt>
                <c:pt idx="410">
                  <c:v>0.1019062357125448</c:v>
                </c:pt>
                <c:pt idx="411">
                  <c:v>0.1015290990541038</c:v>
                </c:pt>
                <c:pt idx="412">
                  <c:v>0.1010588409319239</c:v>
                </c:pt>
                <c:pt idx="413">
                  <c:v>0.1004968482906187</c:v>
                </c:pt>
                <c:pt idx="414">
                  <c:v>9.9844561583158783E-2</c:v>
                </c:pt>
                <c:pt idx="415">
                  <c:v>9.9103473278290166E-2</c:v>
                </c:pt>
                <c:pt idx="416">
                  <c:v>9.8275126517495107E-2</c:v>
                </c:pt>
                <c:pt idx="417">
                  <c:v>9.736111391390051E-2</c:v>
                </c:pt>
                <c:pt idx="418">
                  <c:v>9.6363076484020441E-2</c:v>
                </c:pt>
                <c:pt idx="419">
                  <c:v>9.5282702701811842E-2</c:v>
                </c:pt>
                <c:pt idx="420">
                  <c:v>9.4121727663244226E-2</c:v>
                </c:pt>
                <c:pt idx="421">
                  <c:v>9.2881932348438473E-2</c:v>
                </c:pt>
                <c:pt idx="422">
                  <c:v>9.1565142967436092E-2</c:v>
                </c:pt>
                <c:pt idx="423">
                  <c:v>9.0173230374808538E-2</c:v>
                </c:pt>
                <c:pt idx="424">
                  <c:v>8.8708109537633043E-2</c:v>
                </c:pt>
                <c:pt idx="425">
                  <c:v>8.717173904082906E-2</c:v>
                </c:pt>
                <c:pt idx="426">
                  <c:v>8.5566120613494862E-2</c:v>
                </c:pt>
                <c:pt idx="427">
                  <c:v>8.3893298659683382E-2</c:v>
                </c:pt>
                <c:pt idx="428">
                  <c:v>8.215535977703059E-2</c:v>
                </c:pt>
                <c:pt idx="429">
                  <c:v>8.0354432246783875E-2</c:v>
                </c:pt>
                <c:pt idx="430">
                  <c:v>7.8492685479080268E-2</c:v>
                </c:pt>
                <c:pt idx="431">
                  <c:v>7.6572329397774724E-2</c:v>
                </c:pt>
                <c:pt idx="432">
                  <c:v>7.4595613749730866E-2</c:v>
                </c:pt>
                <c:pt idx="433">
                  <c:v>7.2564827324235165E-2</c:v>
                </c:pt>
                <c:pt idx="434">
                  <c:v>7.0482297069091218E-2</c:v>
                </c:pt>
                <c:pt idx="435">
                  <c:v>6.8350387090960391E-2</c:v>
                </c:pt>
                <c:pt idx="436">
                  <c:v>6.6171497528657183E-2</c:v>
                </c:pt>
                <c:pt idx="437">
                  <c:v>6.394806328934273E-2</c:v>
                </c:pt>
                <c:pt idx="438">
                  <c:v>6.1682552638899033E-2</c:v>
                </c:pt>
                <c:pt idx="439">
                  <c:v>5.9377465639181469E-2</c:v>
                </c:pt>
                <c:pt idx="440">
                  <c:v>5.7035332426331083E-2</c:v>
                </c:pt>
                <c:pt idx="441">
                  <c:v>5.4658711325871377E-2</c:v>
                </c:pt>
                <c:pt idx="442">
                  <c:v>5.2250186801887102E-2</c:v>
                </c:pt>
                <c:pt idx="443">
                  <c:v>4.9812367239197138E-2</c:v>
                </c:pt>
                <c:pt idx="444">
                  <c:v>4.734788255904198E-2</c:v>
                </c:pt>
                <c:pt idx="445">
                  <c:v>4.4859381670430687E-2</c:v>
                </c:pt>
                <c:pt idx="446">
                  <c:v>4.2349529760875457E-2</c:v>
                </c:pt>
                <c:pt idx="447">
                  <c:v>3.9821005431828378E-2</c:v>
                </c:pt>
                <c:pt idx="448">
                  <c:v>3.7276497685635172E-2</c:v>
                </c:pt>
                <c:pt idx="449">
                  <c:v>3.4718702772305182E-2</c:v>
                </c:pt>
                <c:pt idx="450">
                  <c:v>3.2150320905773667E-2</c:v>
                </c:pt>
                <c:pt idx="451">
                  <c:v>2.9574052860660879E-2</c:v>
                </c:pt>
                <c:pt idx="452">
                  <c:v>2.6992596461739932E-2</c:v>
                </c:pt>
                <c:pt idx="453">
                  <c:v>2.4408642979452499E-2</c:v>
                </c:pt>
                <c:pt idx="454">
                  <c:v>2.1824873445807021E-2</c:v>
                </c:pt>
                <c:pt idx="455">
                  <c:v>1.9243954905893638E-2</c:v>
                </c:pt>
                <c:pt idx="456">
                  <c:v>1.6668536620996269E-2</c:v>
                </c:pt>
                <c:pt idx="457">
                  <c:v>1.4101246239917171E-2</c:v>
                </c:pt>
                <c:pt idx="458">
                  <c:v>1.1544685955617541E-2</c:v>
                </c:pt>
                <c:pt idx="459">
                  <c:v>9.0014286646304866E-3</c:v>
                </c:pt>
                <c:pt idx="460">
                  <c:v>6.4740141469034427E-3</c:v>
                </c:pt>
                <c:pt idx="461">
                  <c:v>3.9649452838049241E-3</c:v>
                </c:pt>
                <c:pt idx="462">
                  <c:v>1.4766843319340571E-3</c:v>
                </c:pt>
                <c:pt idx="463">
                  <c:v>-9.8835072982607721E-4</c:v>
                </c:pt>
                <c:pt idx="464">
                  <c:v>-3.4277897629475139E-3</c:v>
                </c:pt>
                <c:pt idx="465">
                  <c:v>-5.8393139250048909E-3</c:v>
                </c:pt>
                <c:pt idx="466">
                  <c:v>-8.2206590025694463E-3</c:v>
                </c:pt>
                <c:pt idx="467">
                  <c:v>-1.056961860604343E-2</c:v>
                </c:pt>
                <c:pt idx="468">
                  <c:v>-1.288404721207074E-2</c:v>
                </c:pt>
                <c:pt idx="469">
                  <c:v>-1.5161863040147531E-2</c:v>
                </c:pt>
                <c:pt idx="470">
                  <c:v>-1.7401050751109929E-2</c:v>
                </c:pt>
                <c:pt idx="471">
                  <c:v>-1.9599663956345829E-2</c:v>
                </c:pt>
                <c:pt idx="472">
                  <c:v>-2.1755827527801992E-2</c:v>
                </c:pt>
                <c:pt idx="473">
                  <c:v>-2.3867739700175711E-2</c:v>
                </c:pt>
                <c:pt idx="474">
                  <c:v>-2.5933673958032592E-2</c:v>
                </c:pt>
                <c:pt idx="475">
                  <c:v>-2.795198070200727E-2</c:v>
                </c:pt>
                <c:pt idx="476">
                  <c:v>-2.992108868967723E-2</c:v>
                </c:pt>
                <c:pt idx="477">
                  <c:v>-3.1839506248169197E-2</c:v>
                </c:pt>
                <c:pt idx="478">
                  <c:v>-3.3705822257022192E-2</c:v>
                </c:pt>
                <c:pt idx="479">
                  <c:v>-3.5518706901303043E-2</c:v>
                </c:pt>
                <c:pt idx="480">
                  <c:v>-3.727691219641726E-2</c:v>
                </c:pt>
                <c:pt idx="481">
                  <c:v>-3.8979272287488022E-2</c:v>
                </c:pt>
                <c:pt idx="482">
                  <c:v>-4.0624703527555581E-2</c:v>
                </c:pt>
                <c:pt idx="483">
                  <c:v>-4.2212204340191121E-2</c:v>
                </c:pt>
                <c:pt idx="484">
                  <c:v>-4.3740854873391542E-2</c:v>
                </c:pt>
                <c:pt idx="485">
                  <c:v>-4.5209816452825589E-2</c:v>
                </c:pt>
                <c:pt idx="486">
                  <c:v>-4.6618330843631407E-2</c:v>
                </c:pt>
                <c:pt idx="487">
                  <c:v>-4.7965719331005387E-2</c:v>
                </c:pt>
                <c:pt idx="488">
                  <c:v>-4.9251381630757422E-2</c:v>
                </c:pt>
                <c:pt idx="489">
                  <c:v>-5.0474794641859708E-2</c:v>
                </c:pt>
                <c:pt idx="490">
                  <c:v>-5.163551105374152E-2</c:v>
                </c:pt>
                <c:pt idx="491">
                  <c:v>-5.2733157821708433E-2</c:v>
                </c:pt>
                <c:pt idx="492">
                  <c:v>-5.3767434524368468E-2</c:v>
                </c:pt>
                <c:pt idx="493">
                  <c:v>-5.4738111617331858E-2</c:v>
                </c:pt>
                <c:pt idx="494">
                  <c:v>-5.5645028597719089E-2</c:v>
                </c:pt>
                <c:pt idx="495">
                  <c:v>-5.648809209415518E-2</c:v>
                </c:pt>
                <c:pt idx="496">
                  <c:v>-5.7267273896951243E-2</c:v>
                </c:pt>
                <c:pt idx="497">
                  <c:v>-5.7982608943078197E-2</c:v>
                </c:pt>
                <c:pt idx="498">
                  <c:v>-5.8634193270324458E-2</c:v>
                </c:pt>
                <c:pt idx="499">
                  <c:v>-5.9222181954701962E-2</c:v>
                </c:pt>
                <c:pt idx="500">
                  <c:v>-5.9746787044730063E-2</c:v>
                </c:pt>
                <c:pt idx="501">
                  <c:v>-6.0208275505683501E-2</c:v>
                </c:pt>
                <c:pt idx="502">
                  <c:v>-6.0606967186255099E-2</c:v>
                </c:pt>
                <c:pt idx="503">
                  <c:v>-6.0943232819351337E-2</c:v>
                </c:pt>
                <c:pt idx="504">
                  <c:v>-6.1217492067926343E-2</c:v>
                </c:pt>
                <c:pt idx="505">
                  <c:v>-6.1430211625870382E-2</c:v>
                </c:pt>
                <c:pt idx="506">
                  <c:v>-6.1581903383011539E-2</c:v>
                </c:pt>
                <c:pt idx="507">
                  <c:v>-6.1673122662275023E-2</c:v>
                </c:pt>
                <c:pt idx="508">
                  <c:v>-6.170446653598307E-2</c:v>
                </c:pt>
                <c:pt idx="509">
                  <c:v>-6.1676572227175423E-2</c:v>
                </c:pt>
                <c:pt idx="510">
                  <c:v>-6.1590115600702391E-2</c:v>
                </c:pt>
                <c:pt idx="511">
                  <c:v>-6.1445809747694403E-2</c:v>
                </c:pt>
                <c:pt idx="512">
                  <c:v>-6.1244403665856449E-2</c:v>
                </c:pt>
                <c:pt idx="513">
                  <c:v>-6.0986681036883338E-2</c:v>
                </c:pt>
                <c:pt idx="514">
                  <c:v>-6.0673459101150379E-2</c:v>
                </c:pt>
                <c:pt idx="515">
                  <c:v>-6.0305587628716011E-2</c:v>
                </c:pt>
                <c:pt idx="516">
                  <c:v>-5.9883947984586863E-2</c:v>
                </c:pt>
                <c:pt idx="517">
                  <c:v>-5.9409452285148573E-2</c:v>
                </c:pt>
                <c:pt idx="518">
                  <c:v>-5.8883042641671907E-2</c:v>
                </c:pt>
                <c:pt idx="519">
                  <c:v>-5.830569048586319E-2</c:v>
                </c:pt>
                <c:pt idx="520">
                  <c:v>-5.7678395971557619E-2</c:v>
                </c:pt>
                <c:pt idx="521">
                  <c:v>-5.7002187445851067E-2</c:v>
                </c:pt>
                <c:pt idx="522">
                  <c:v>-5.6278120982246917E-2</c:v>
                </c:pt>
                <c:pt idx="523">
                  <c:v>-5.550727996775378E-2</c:v>
                </c:pt>
                <c:pt idx="524">
                  <c:v>-5.4690774735323758E-2</c:v>
                </c:pt>
                <c:pt idx="525">
                  <c:v>-5.3829742232560519E-2</c:v>
                </c:pt>
                <c:pt idx="526">
                  <c:v>-5.2925345717269513E-2</c:v>
                </c:pt>
                <c:pt idx="527">
                  <c:v>-5.1978774470156933E-2</c:v>
                </c:pt>
                <c:pt idx="528">
                  <c:v>-5.0991243514819588E-2</c:v>
                </c:pt>
                <c:pt idx="529">
                  <c:v>-4.9963993335103249E-2</c:v>
                </c:pt>
                <c:pt idx="530">
                  <c:v>-4.8898289579943278E-2</c:v>
                </c:pt>
                <c:pt idx="531">
                  <c:v>-4.7795422745927657E-2</c:v>
                </c:pt>
                <c:pt idx="532">
                  <c:v>-4.6656707828056129E-2</c:v>
                </c:pt>
                <c:pt idx="533">
                  <c:v>-4.5483483929481913E-2</c:v>
                </c:pt>
                <c:pt idx="534">
                  <c:v>-4.4277113821435531E-2</c:v>
                </c:pt>
                <c:pt idx="535">
                  <c:v>-4.3038983445021023E-2</c:v>
                </c:pt>
                <c:pt idx="536">
                  <c:v>-4.1770501347143961E-2</c:v>
                </c:pt>
                <c:pt idx="537">
                  <c:v>-4.0473098043478838E-2</c:v>
                </c:pt>
                <c:pt idx="538">
                  <c:v>-3.914822530209093E-2</c:v>
                </c:pt>
                <c:pt idx="539">
                  <c:v>-3.7797355342102421E-2</c:v>
                </c:pt>
                <c:pt idx="540">
                  <c:v>-3.642197994261287E-2</c:v>
                </c:pt>
                <c:pt idx="541">
                  <c:v>-3.5023609457955511E-2</c:v>
                </c:pt>
                <c:pt idx="542">
                  <c:v>-3.360377173627168E-2</c:v>
                </c:pt>
                <c:pt idx="543">
                  <c:v>-3.2164010939324632E-2</c:v>
                </c:pt>
                <c:pt idx="544">
                  <c:v>-3.070588626242295E-2</c:v>
                </c:pt>
                <c:pt idx="545">
                  <c:v>-2.9230970554289651E-2</c:v>
                </c:pt>
                <c:pt idx="546">
                  <c:v>-2.7740848837677631E-2</c:v>
                </c:pt>
                <c:pt idx="547">
                  <c:v>-2.623711673250113E-2</c:v>
                </c:pt>
                <c:pt idx="548">
                  <c:v>-2.4721378784187929E-2</c:v>
                </c:pt>
                <c:pt idx="549">
                  <c:v>-2.3195246700894508E-2</c:v>
                </c:pt>
                <c:pt idx="550">
                  <c:v>-2.1660337504105561E-2</c:v>
                </c:pt>
                <c:pt idx="551">
                  <c:v>-2.0118271598012459E-2</c:v>
                </c:pt>
                <c:pt idx="552">
                  <c:v>-1.8570670763857461E-2</c:v>
                </c:pt>
                <c:pt idx="553">
                  <c:v>-1.7019156086205769E-2</c:v>
                </c:pt>
                <c:pt idx="554">
                  <c:v>-1.5465345818792329E-2</c:v>
                </c:pt>
                <c:pt idx="555">
                  <c:v>-1.391085319823936E-2</c:v>
                </c:pt>
                <c:pt idx="556">
                  <c:v>-1.235728421449969E-2</c:v>
                </c:pt>
                <c:pt idx="557">
                  <c:v>-1.080623534737513E-2</c:v>
                </c:pt>
                <c:pt idx="558">
                  <c:v>-9.2592912788770684E-3</c:v>
                </c:pt>
                <c:pt idx="559">
                  <c:v>-7.7180225915332102E-3</c:v>
                </c:pt>
                <c:pt idx="560">
                  <c:v>-6.1839834629905518E-3</c:v>
                </c:pt>
                <c:pt idx="561">
                  <c:v>-4.6587093674423201E-3</c:v>
                </c:pt>
                <c:pt idx="562">
                  <c:v>-3.143714794478301E-3</c:v>
                </c:pt>
                <c:pt idx="563">
                  <c:v>-1.6404909959667939E-3</c:v>
                </c:pt>
                <c:pt idx="564">
                  <c:v>-1.5050377147878111E-4</c:v>
                </c:pt>
                <c:pt idx="565">
                  <c:v>1.3248086974002749E-3</c:v>
                </c:pt>
                <c:pt idx="566">
                  <c:v>2.7840379537806509E-3</c:v>
                </c:pt>
                <c:pt idx="567">
                  <c:v>4.2258073034448082E-3</c:v>
                </c:pt>
                <c:pt idx="568">
                  <c:v>5.6487737747362337E-3</c:v>
                </c:pt>
                <c:pt idx="569">
                  <c:v>7.0516299914938716E-3</c:v>
                </c:pt>
                <c:pt idx="570">
                  <c:v>8.4331059507024627E-3</c:v>
                </c:pt>
                <c:pt idx="571">
                  <c:v>9.7919706971516095E-3</c:v>
                </c:pt>
                <c:pt idx="572">
                  <c:v>1.112703388804606E-2</c:v>
                </c:pt>
                <c:pt idx="573">
                  <c:v>1.243714724123909E-2</c:v>
                </c:pt>
                <c:pt idx="574">
                  <c:v>1.3721205861513489E-2</c:v>
                </c:pt>
                <c:pt idx="575">
                  <c:v>1.497814944013876E-2</c:v>
                </c:pt>
                <c:pt idx="576">
                  <c:v>1.620696332375526E-2</c:v>
                </c:pt>
                <c:pt idx="577">
                  <c:v>1.7406679449496261E-2</c:v>
                </c:pt>
                <c:pt idx="578">
                  <c:v>1.8576377144123021E-2</c:v>
                </c:pt>
                <c:pt idx="579">
                  <c:v>1.971518378582772E-2</c:v>
                </c:pt>
                <c:pt idx="580">
                  <c:v>2.0822275328240269E-2</c:v>
                </c:pt>
                <c:pt idx="581">
                  <c:v>2.1896876687048771E-2</c:v>
                </c:pt>
                <c:pt idx="582">
                  <c:v>2.2938261990503719E-2</c:v>
                </c:pt>
                <c:pt idx="583">
                  <c:v>2.3945754695924259E-2</c:v>
                </c:pt>
                <c:pt idx="584">
                  <c:v>2.4918727575132211E-2</c:v>
                </c:pt>
                <c:pt idx="585">
                  <c:v>2.585660257253343E-2</c:v>
                </c:pt>
                <c:pt idx="586">
                  <c:v>2.675885054029976E-2</c:v>
                </c:pt>
                <c:pt idx="587">
                  <c:v>2.7624990855815702E-2</c:v>
                </c:pt>
                <c:pt idx="588">
                  <c:v>2.8454590927194649E-2</c:v>
                </c:pt>
                <c:pt idx="589">
                  <c:v>2.9247265593272578E-2</c:v>
                </c:pt>
                <c:pt idx="590">
                  <c:v>3.000267642501845E-2</c:v>
                </c:pt>
                <c:pt idx="591">
                  <c:v>3.0720530935778149E-2</c:v>
                </c:pt>
                <c:pt idx="592">
                  <c:v>3.1400581708175973E-2</c:v>
                </c:pt>
                <c:pt idx="593">
                  <c:v>3.2042625445835783E-2</c:v>
                </c:pt>
                <c:pt idx="594">
                  <c:v>3.2646501958356763E-2</c:v>
                </c:pt>
                <c:pt idx="595">
                  <c:v>3.3212093088173231E-2</c:v>
                </c:pt>
                <c:pt idx="596">
                  <c:v>3.3739321588055732E-2</c:v>
                </c:pt>
                <c:pt idx="597">
                  <c:v>3.422814995806138E-2</c:v>
                </c:pt>
                <c:pt idx="598">
                  <c:v>3.4678579250723998E-2</c:v>
                </c:pt>
                <c:pt idx="599">
                  <c:v>3.5090647853181847E-2</c:v>
                </c:pt>
                <c:pt idx="600">
                  <c:v>3.5464430254785469E-2</c:v>
                </c:pt>
                <c:pt idx="601">
                  <c:v>3.5800035808495952E-2</c:v>
                </c:pt>
                <c:pt idx="602">
                  <c:v>3.6097607494099113E-2</c:v>
                </c:pt>
                <c:pt idx="603">
                  <c:v>3.6357320690905838E-2</c:v>
                </c:pt>
                <c:pt idx="604">
                  <c:v>3.6579381967203083E-2</c:v>
                </c:pt>
                <c:pt idx="605">
                  <c:v>3.6764027893257271E-2</c:v>
                </c:pt>
                <c:pt idx="606">
                  <c:v>3.6911523884164091E-2</c:v>
                </c:pt>
                <c:pt idx="607">
                  <c:v>3.7022163078286638E-2</c:v>
                </c:pt>
                <c:pt idx="608">
                  <c:v>3.7096265256433933E-2</c:v>
                </c:pt>
                <c:pt idx="609">
                  <c:v>3.7134175806310378E-2</c:v>
                </c:pt>
                <c:pt idx="610">
                  <c:v>3.7136264736118967E-2</c:v>
                </c:pt>
                <c:pt idx="611">
                  <c:v>3.7102925740532679E-2</c:v>
                </c:pt>
                <c:pt idx="612">
                  <c:v>3.7034575321567072E-2</c:v>
                </c:pt>
                <c:pt idx="613">
                  <c:v>3.6931651966194842E-2</c:v>
                </c:pt>
                <c:pt idx="614">
                  <c:v>3.6794615381853281E-2</c:v>
                </c:pt>
                <c:pt idx="615">
                  <c:v>3.6623945790305042E-2</c:v>
                </c:pt>
                <c:pt idx="616">
                  <c:v>3.6420143279636122E-2</c:v>
                </c:pt>
                <c:pt idx="617">
                  <c:v>3.618372721351229E-2</c:v>
                </c:pt>
                <c:pt idx="618">
                  <c:v>3.5915235696174441E-2</c:v>
                </c:pt>
                <c:pt idx="619">
                  <c:v>3.5615225091040037E-2</c:v>
                </c:pt>
                <c:pt idx="620">
                  <c:v>3.5284269590195892E-2</c:v>
                </c:pt>
                <c:pt idx="621">
                  <c:v>3.4922960831522201E-2</c:v>
                </c:pt>
                <c:pt idx="622">
                  <c:v>3.4531907559685097E-2</c:v>
                </c:pt>
                <c:pt idx="623">
                  <c:v>3.4111735326774147E-2</c:v>
                </c:pt>
                <c:pt idx="624">
                  <c:v>3.3663086227953297E-2</c:v>
                </c:pt>
                <c:pt idx="625">
                  <c:v>3.3186618667132559E-2</c:v>
                </c:pt>
                <c:pt idx="626">
                  <c:v>3.2683007147365863E-2</c:v>
                </c:pt>
                <c:pt idx="627">
                  <c:v>3.2152942080430617E-2</c:v>
                </c:pt>
                <c:pt idx="628">
                  <c:v>3.1597129609855577E-2</c:v>
                </c:pt>
                <c:pt idx="629">
                  <c:v>3.1016291441530609E-2</c:v>
                </c:pt>
                <c:pt idx="630">
                  <c:v>3.0411164675962801E-2</c:v>
                </c:pt>
                <c:pt idx="631">
                  <c:v>2.9782501636229041E-2</c:v>
                </c:pt>
                <c:pt idx="632">
                  <c:v>2.9131069685722679E-2</c:v>
                </c:pt>
                <c:pt idx="633">
                  <c:v>2.8457651029895569E-2</c:v>
                </c:pt>
                <c:pt idx="634">
                  <c:v>2.776304249636069E-2</c:v>
                </c:pt>
                <c:pt idx="635">
                  <c:v>2.7048055287932301E-2</c:v>
                </c:pt>
                <c:pt idx="636">
                  <c:v>2.6313514703451241E-2</c:v>
                </c:pt>
                <c:pt idx="637">
                  <c:v>2.5560259821557161E-2</c:v>
                </c:pt>
                <c:pt idx="638">
                  <c:v>2.478914314293492E-2</c:v>
                </c:pt>
                <c:pt idx="639">
                  <c:v>2.400103018696443E-2</c:v>
                </c:pt>
                <c:pt idx="640">
                  <c:v>2.3196799039147651E-2</c:v>
                </c:pt>
                <c:pt idx="641">
                  <c:v>2.2377339846162251E-2</c:v>
                </c:pt>
                <c:pt idx="642">
                  <c:v>2.1543554255900571E-2</c:v>
                </c:pt>
                <c:pt idx="643">
                  <c:v>2.0696354800379329E-2</c:v>
                </c:pt>
                <c:pt idx="644">
                  <c:v>1.983666421996072E-2</c:v>
                </c:pt>
                <c:pt idx="645">
                  <c:v>1.8965414727888281E-2</c:v>
                </c:pt>
                <c:pt idx="646">
                  <c:v>1.8083547214716261E-2</c:v>
                </c:pt>
                <c:pt idx="647">
                  <c:v>1.7192010392795529E-2</c:v>
                </c:pt>
                <c:pt idx="648">
                  <c:v>1.629175988154925E-2</c:v>
                </c:pt>
                <c:pt idx="649">
                  <c:v>1.5383757234855539E-2</c:v>
                </c:pt>
                <c:pt idx="650">
                  <c:v>1.446896891240774E-2</c:v>
                </c:pt>
                <c:pt idx="651">
                  <c:v>1.354836519747679E-2</c:v>
                </c:pt>
                <c:pt idx="652">
                  <c:v>1.262291906402143E-2</c:v>
                </c:pt>
                <c:pt idx="653">
                  <c:v>1.1693604996599201E-2</c:v>
                </c:pt>
                <c:pt idx="654">
                  <c:v>1.0761397766999539E-2</c:v>
                </c:pt>
                <c:pt idx="655">
                  <c:v>9.8272711719625157E-3</c:v>
                </c:pt>
                <c:pt idx="656">
                  <c:v>8.8921967367515085E-3</c:v>
                </c:pt>
                <c:pt idx="657">
                  <c:v>7.9571423897089044E-3</c:v>
                </c:pt>
                <c:pt idx="658">
                  <c:v>7.023071113247739E-3</c:v>
                </c:pt>
                <c:pt idx="659">
                  <c:v>6.0909395770056161E-3</c:v>
                </c:pt>
                <c:pt idx="660">
                  <c:v>5.1616967591200276E-3</c:v>
                </c:pt>
                <c:pt idx="661">
                  <c:v>4.2362825617577602E-3</c:v>
                </c:pt>
                <c:pt idx="662">
                  <c:v>3.31562642716753E-3</c:v>
                </c:pt>
                <c:pt idx="663">
                  <c:v>2.400645960597368E-3</c:v>
                </c:pt>
                <c:pt idx="664">
                  <c:v>1.4922455664512339E-3</c:v>
                </c:pt>
                <c:pt idx="665">
                  <c:v>5.9131510403133739E-4</c:v>
                </c:pt>
                <c:pt idx="666">
                  <c:v>-3.0127143086112551E-4</c:v>
                </c:pt>
                <c:pt idx="667">
                  <c:v>-1.1846571923156289E-3</c:v>
                </c:pt>
                <c:pt idx="668">
                  <c:v>-2.058003732717899E-3</c:v>
                </c:pt>
                <c:pt idx="669">
                  <c:v>-2.9204922074121341E-3</c:v>
                </c:pt>
                <c:pt idx="670">
                  <c:v>-3.7713245301280009E-3</c:v>
                </c:pt>
                <c:pt idx="671">
                  <c:v>-4.6097244739831591E-3</c:v>
                </c:pt>
                <c:pt idx="672">
                  <c:v>-5.4349387132179112E-3</c:v>
                </c:pt>
                <c:pt idx="673">
                  <c:v>-6.2462378011987696E-3</c:v>
                </c:pt>
                <c:pt idx="674">
                  <c:v>-7.0429170806404042E-3</c:v>
                </c:pt>
                <c:pt idx="675">
                  <c:v>-7.8242975224394832E-3</c:v>
                </c:pt>
                <c:pt idx="676">
                  <c:v>-8.589726489975703E-3</c:v>
                </c:pt>
                <c:pt idx="677">
                  <c:v>-9.338578426228655E-3</c:v>
                </c:pt>
                <c:pt idx="678">
                  <c:v>-1.007025546155816E-2</c:v>
                </c:pt>
                <c:pt idx="679">
                  <c:v>-1.07841879405173E-2</c:v>
                </c:pt>
                <c:pt idx="680">
                  <c:v>-1.147983486658735E-2</c:v>
                </c:pt>
                <c:pt idx="681">
                  <c:v>-1.2156684264254239E-2</c:v>
                </c:pt>
                <c:pt idx="682">
                  <c:v>-1.2814253458374289E-2</c:v>
                </c:pt>
                <c:pt idx="683">
                  <c:v>-1.345208927129736E-2</c:v>
                </c:pt>
                <c:pt idx="684">
                  <c:v>-1.4069768138728849E-2</c:v>
                </c:pt>
                <c:pt idx="685">
                  <c:v>-1.46668961458139E-2</c:v>
                </c:pt>
                <c:pt idx="686">
                  <c:v>-1.524310898540392E-2</c:v>
                </c:pt>
                <c:pt idx="687">
                  <c:v>-1.5798071840933021E-2</c:v>
                </c:pt>
                <c:pt idx="688">
                  <c:v>-1.6331479196761929E-2</c:v>
                </c:pt>
                <c:pt idx="689">
                  <c:v>-1.6843054579257881E-2</c:v>
                </c:pt>
                <c:pt idx="690">
                  <c:v>-1.7332550232255269E-2</c:v>
                </c:pt>
                <c:pt idx="691">
                  <c:v>-1.7799746730884979E-2</c:v>
                </c:pt>
                <c:pt idx="692">
                  <c:v>-1.824445253806484E-2</c:v>
                </c:pt>
                <c:pt idx="693">
                  <c:v>-1.866650350821368E-2</c:v>
                </c:pt>
                <c:pt idx="694">
                  <c:v>-1.9065762342979319E-2</c:v>
                </c:pt>
                <c:pt idx="695">
                  <c:v>-1.9442118003954428E-2</c:v>
                </c:pt>
                <c:pt idx="696">
                  <c:v>-1.9795485087501868E-2</c:v>
                </c:pt>
                <c:pt idx="697">
                  <c:v>-2.0125803166906861E-2</c:v>
                </c:pt>
                <c:pt idx="698">
                  <c:v>-2.043303610713414E-2</c:v>
                </c:pt>
                <c:pt idx="699">
                  <c:v>-2.0717171357478709E-2</c:v>
                </c:pt>
                <c:pt idx="700">
                  <c:v>-2.0978219227370729E-2</c:v>
                </c:pt>
                <c:pt idx="701">
                  <c:v>-2.1216212150522142E-2</c:v>
                </c:pt>
                <c:pt idx="702">
                  <c:v>-2.1431203942490391E-2</c:v>
                </c:pt>
                <c:pt idx="703">
                  <c:v>-2.1623269056581702E-2</c:v>
                </c:pt>
                <c:pt idx="704">
                  <c:v>-2.1792501842826911E-2</c:v>
                </c:pt>
                <c:pt idx="705">
                  <c:v>-2.1939015814536431E-2</c:v>
                </c:pt>
                <c:pt idx="706">
                  <c:v>-2.2062942926682649E-2</c:v>
                </c:pt>
                <c:pt idx="707">
                  <c:v>-2.2164432870068938E-2</c:v>
                </c:pt>
                <c:pt idx="708">
                  <c:v>-2.2243652384927121E-2</c:v>
                </c:pt>
                <c:pt idx="709">
                  <c:v>-2.2300784597244539E-2</c:v>
                </c:pt>
                <c:pt idx="710">
                  <c:v>-2.23360283807587E-2</c:v>
                </c:pt>
                <c:pt idx="711">
                  <c:v>-2.234959774717777E-2</c:v>
                </c:pt>
                <c:pt idx="712">
                  <c:v>-2.2341721266790449E-2</c:v>
                </c:pt>
                <c:pt idx="713">
                  <c:v>-2.2312641521223291E-2</c:v>
                </c:pt>
                <c:pt idx="714">
                  <c:v>-2.2262614589691639E-2</c:v>
                </c:pt>
                <c:pt idx="715">
                  <c:v>-2.2191909569674779E-2</c:v>
                </c:pt>
                <c:pt idx="716">
                  <c:v>-2.2100808132530871E-2</c:v>
                </c:pt>
                <c:pt idx="717">
                  <c:v>-2.198960411415575E-2</c:v>
                </c:pt>
                <c:pt idx="718">
                  <c:v>-2.185860314038671E-2</c:v>
                </c:pt>
                <c:pt idx="719">
                  <c:v>-2.1708122286459221E-2</c:v>
                </c:pt>
                <c:pt idx="720">
                  <c:v>-2.1538489769446549E-2</c:v>
                </c:pt>
                <c:pt idx="721">
                  <c:v>-2.135004467225134E-2</c:v>
                </c:pt>
                <c:pt idx="722">
                  <c:v>-2.1143136697377749E-2</c:v>
                </c:pt>
                <c:pt idx="723">
                  <c:v>-2.091812594839567E-2</c:v>
                </c:pt>
                <c:pt idx="724">
                  <c:v>-2.0675382736716631E-2</c:v>
                </c:pt>
                <c:pt idx="725">
                  <c:v>-2.041528741103767E-2</c:v>
                </c:pt>
                <c:pt idx="726">
                  <c:v>-2.013823020657594E-2</c:v>
                </c:pt>
                <c:pt idx="727">
                  <c:v>-1.984461111101431E-2</c:v>
                </c:pt>
                <c:pt idx="728">
                  <c:v>-1.9534839743910529E-2</c:v>
                </c:pt>
                <c:pt idx="729">
                  <c:v>-1.9209335246186111E-2</c:v>
                </c:pt>
                <c:pt idx="730">
                  <c:v>-1.8868526176214089E-2</c:v>
                </c:pt>
                <c:pt idx="731">
                  <c:v>-1.8512850408958208E-2</c:v>
                </c:pt>
                <c:pt idx="732">
                  <c:v>-1.814275503459082E-2</c:v>
                </c:pt>
                <c:pt idx="733">
                  <c:v>-1.7758696253020661E-2</c:v>
                </c:pt>
                <c:pt idx="734">
                  <c:v>-1.7361139260808539E-2</c:v>
                </c:pt>
                <c:pt idx="735">
                  <c:v>-1.6950558127022172E-2</c:v>
                </c:pt>
                <c:pt idx="736">
                  <c:v>-1.652743565469519E-2</c:v>
                </c:pt>
                <c:pt idx="737">
                  <c:v>-1.6092263224694921E-2</c:v>
                </c:pt>
                <c:pt idx="738">
                  <c:v>-1.5645540618980519E-2</c:v>
                </c:pt>
                <c:pt idx="739">
                  <c:v>-1.518777582043075E-2</c:v>
                </c:pt>
                <c:pt idx="740">
                  <c:v>-1.471948478665332E-2</c:v>
                </c:pt>
                <c:pt idx="741">
                  <c:v>-1.424119119543725E-2</c:v>
                </c:pt>
                <c:pt idx="742">
                  <c:v>-1.375342615978771E-2</c:v>
                </c:pt>
                <c:pt idx="743">
                  <c:v>-1.325672791077448E-2</c:v>
                </c:pt>
                <c:pt idx="744">
                  <c:v>-1.275164144673719E-2</c:v>
                </c:pt>
                <c:pt idx="745">
                  <c:v>-1.223871814771561E-2</c:v>
                </c:pt>
                <c:pt idx="746">
                  <c:v>-1.1718515354305299E-2</c:v>
                </c:pt>
                <c:pt idx="747">
                  <c:v>-1.119159591048563E-2</c:v>
                </c:pt>
                <c:pt idx="748">
                  <c:v>-1.0658527670311601E-2</c:v>
                </c:pt>
                <c:pt idx="749">
                  <c:v>-1.011988296870913E-2</c:v>
                </c:pt>
                <c:pt idx="750">
                  <c:v>-9.5762380569630202E-3</c:v>
                </c:pt>
                <c:pt idx="751">
                  <c:v>-9.0281725038256714E-3</c:v>
                </c:pt>
                <c:pt idx="752">
                  <c:v>-8.4762685635122216E-3</c:v>
                </c:pt>
                <c:pt idx="753">
                  <c:v>-7.921110512169368E-3</c:v>
                </c:pt>
                <c:pt idx="754">
                  <c:v>-7.3632839547170996E-3</c:v>
                </c:pt>
                <c:pt idx="755">
                  <c:v>-6.8033751042566584E-3</c:v>
                </c:pt>
                <c:pt idx="756">
                  <c:v>-6.2419700365154334E-3</c:v>
                </c:pt>
                <c:pt idx="757">
                  <c:v>-5.6796539220525721E-3</c:v>
                </c:pt>
                <c:pt idx="758">
                  <c:v>-5.1170102391857163E-3</c:v>
                </c:pt>
                <c:pt idx="759">
                  <c:v>-4.5546199708043876E-3</c:v>
                </c:pt>
                <c:pt idx="760">
                  <c:v>-3.9930607884177266E-3</c:v>
                </c:pt>
                <c:pt idx="761">
                  <c:v>-3.432906226941871E-3</c:v>
                </c:pt>
                <c:pt idx="762">
                  <c:v>-2.8747248538520702E-3</c:v>
                </c:pt>
                <c:pt idx="763">
                  <c:v>-2.3190794364262692E-3</c:v>
                </c:pt>
                <c:pt idx="764">
                  <c:v>-1.7665261108669641E-3</c:v>
                </c:pt>
                <c:pt idx="765">
                  <c:v>-1.2176135571279709E-3</c:v>
                </c:pt>
                <c:pt idx="766">
                  <c:v>-6.7288218327023848E-4</c:v>
                </c:pt>
                <c:pt idx="767">
                  <c:v>-1.3286332315040809E-4</c:v>
                </c:pt>
                <c:pt idx="768">
                  <c:v>4.0192154881507289E-4</c:v>
                </c:pt>
                <c:pt idx="769">
                  <c:v>9.3096158215541188E-4</c:v>
                </c:pt>
                <c:pt idx="770">
                  <c:v>1.4537572905752979E-3</c:v>
                </c:pt>
                <c:pt idx="771">
                  <c:v>1.9698212645143901E-3</c:v>
                </c:pt>
                <c:pt idx="772">
                  <c:v>2.478678852803784E-3</c:v>
                </c:pt>
                <c:pt idx="773">
                  <c:v>2.979868810384674E-3</c:v>
                </c:pt>
                <c:pt idx="774">
                  <c:v>3.4729439092687588E-3</c:v>
                </c:pt>
                <c:pt idx="775">
                  <c:v>3.9574715101567456E-3</c:v>
                </c:pt>
                <c:pt idx="776">
                  <c:v>4.4330340923885011E-3</c:v>
                </c:pt>
                <c:pt idx="777">
                  <c:v>4.8992297401673048E-3</c:v>
                </c:pt>
                <c:pt idx="778">
                  <c:v>5.3556725832900028E-3</c:v>
                </c:pt>
                <c:pt idx="779">
                  <c:v>5.801993190909854E-3</c:v>
                </c:pt>
                <c:pt idx="780">
                  <c:v>6.237838917166171E-3</c:v>
                </c:pt>
                <c:pt idx="781">
                  <c:v>6.6628741978269944E-3</c:v>
                </c:pt>
                <c:pt idx="782">
                  <c:v>7.0767807974091018E-3</c:v>
                </c:pt>
                <c:pt idx="783">
                  <c:v>7.4792580065543082E-3</c:v>
                </c:pt>
                <c:pt idx="784">
                  <c:v>7.8700227897609294E-3</c:v>
                </c:pt>
                <c:pt idx="785">
                  <c:v>8.2488098838767281E-3</c:v>
                </c:pt>
                <c:pt idx="786">
                  <c:v>8.6153718480688809E-3</c:v>
                </c:pt>
                <c:pt idx="787">
                  <c:v>8.9694790662805824E-3</c:v>
                </c:pt>
                <c:pt idx="788">
                  <c:v>9.310919703468569E-3</c:v>
                </c:pt>
                <c:pt idx="789">
                  <c:v>9.6394996171879736E-3</c:v>
                </c:pt>
                <c:pt idx="790">
                  <c:v>9.9550422263458612E-3</c:v>
                </c:pt>
                <c:pt idx="791">
                  <c:v>1.0257388339182071E-2</c:v>
                </c:pt>
                <c:pt idx="792">
                  <c:v>1.0546395942754871E-2</c:v>
                </c:pt>
                <c:pt idx="793">
                  <c:v>1.082193995640599E-2</c:v>
                </c:pt>
                <c:pt idx="794">
                  <c:v>1.108391195185463E-2</c:v>
                </c:pt>
                <c:pt idx="795">
                  <c:v>1.1332219842721151E-2</c:v>
                </c:pt>
                <c:pt idx="796">
                  <c:v>1.156678754640832E-2</c:v>
                </c:pt>
                <c:pt idx="797">
                  <c:v>1.178755462136946E-2</c:v>
                </c:pt>
                <c:pt idx="798">
                  <c:v>1.199447588286799E-2</c:v>
                </c:pt>
                <c:pt idx="799">
                  <c:v>1.2187521000384021E-2</c:v>
                </c:pt>
                <c:pt idx="800">
                  <c:v>1.236667407984542E-2</c:v>
                </c:pt>
                <c:pt idx="801">
                  <c:v>1.253193323385886E-2</c:v>
                </c:pt>
                <c:pt idx="802">
                  <c:v>1.2683310143089091E-2</c:v>
                </c:pt>
                <c:pt idx="803">
                  <c:v>1.2820829611879161E-2</c:v>
                </c:pt>
                <c:pt idx="804">
                  <c:v>1.2944529121129649E-2</c:v>
                </c:pt>
                <c:pt idx="805">
                  <c:v>1.305445838135039E-2</c:v>
                </c:pt>
                <c:pt idx="806">
                  <c:v>1.315067888867918E-2</c:v>
                </c:pt>
                <c:pt idx="807">
                  <c:v>1.323326348651401E-2</c:v>
                </c:pt>
                <c:pt idx="808">
                  <c:v>1.330229593524563E-2</c:v>
                </c:pt>
                <c:pt idx="809">
                  <c:v>1.335787049239389E-2</c:v>
                </c:pt>
                <c:pt idx="810">
                  <c:v>1.340009150525635E-2</c:v>
                </c:pt>
                <c:pt idx="811">
                  <c:v>1.342907301796618E-2</c:v>
                </c:pt>
                <c:pt idx="812">
                  <c:v>1.344493839463414E-2</c:v>
                </c:pt>
                <c:pt idx="813">
                  <c:v>1.3447819960017159E-2</c:v>
                </c:pt>
                <c:pt idx="814">
                  <c:v>1.343785865891587E-2</c:v>
                </c:pt>
                <c:pt idx="815">
                  <c:v>1.3415203735257959E-2</c:v>
                </c:pt>
                <c:pt idx="816">
                  <c:v>1.3380012431575361E-2</c:v>
                </c:pt>
                <c:pt idx="817">
                  <c:v>1.333244970933337E-2</c:v>
                </c:pt>
                <c:pt idx="818">
                  <c:v>1.3272687990320831E-2</c:v>
                </c:pt>
                <c:pt idx="819">
                  <c:v>1.320090691906519E-2</c:v>
                </c:pt>
                <c:pt idx="820">
                  <c:v>1.3117293145995751E-2</c:v>
                </c:pt>
                <c:pt idx="821">
                  <c:v>1.302204013084593E-2</c:v>
                </c:pt>
                <c:pt idx="822">
                  <c:v>1.2915347965561911E-2</c:v>
                </c:pt>
                <c:pt idx="823">
                  <c:v>1.2797423215772539E-2</c:v>
                </c:pt>
                <c:pt idx="824">
                  <c:v>1.2668478779676791E-2</c:v>
                </c:pt>
                <c:pt idx="825">
                  <c:v>1.252873376301983E-2</c:v>
                </c:pt>
                <c:pt idx="826">
                  <c:v>1.237841336866034E-2</c:v>
                </c:pt>
                <c:pt idx="827">
                  <c:v>1.2217748799080431E-2</c:v>
                </c:pt>
                <c:pt idx="828">
                  <c:v>1.2046977170056679E-2</c:v>
                </c:pt>
                <c:pt idx="829">
                  <c:v>1.186634143359702E-2</c:v>
                </c:pt>
                <c:pt idx="830">
                  <c:v>1.167609030815556E-2</c:v>
                </c:pt>
                <c:pt idx="831">
                  <c:v>1.147647821406432E-2</c:v>
                </c:pt>
                <c:pt idx="832">
                  <c:v>1.126776521207018E-2</c:v>
                </c:pt>
                <c:pt idx="833">
                  <c:v>1.1050216942835509E-2</c:v>
                </c:pt>
                <c:pt idx="834">
                  <c:v>1.0824104565252179E-2</c:v>
                </c:pt>
                <c:pt idx="835">
                  <c:v>1.0589704691432561E-2</c:v>
                </c:pt>
                <c:pt idx="836">
                  <c:v>1.034729931627428E-2</c:v>
                </c:pt>
                <c:pt idx="837">
                  <c:v>1.0097175739551229E-2</c:v>
                </c:pt>
                <c:pt idx="838">
                  <c:v>9.8396264785562612E-3</c:v>
                </c:pt>
                <c:pt idx="839">
                  <c:v>9.5749491694153022E-3</c:v>
                </c:pt>
                <c:pt idx="840">
                  <c:v>9.3034464553041415E-3</c:v>
                </c:pt>
                <c:pt idx="841">
                  <c:v>9.0254258599259084E-3</c:v>
                </c:pt>
                <c:pt idx="842">
                  <c:v>8.7411996447523295E-3</c:v>
                </c:pt>
                <c:pt idx="843">
                  <c:v>8.4510846486879065E-3</c:v>
                </c:pt>
                <c:pt idx="844">
                  <c:v>8.1554021089878716E-3</c:v>
                </c:pt>
                <c:pt idx="845">
                  <c:v>7.8544774624409452E-3</c:v>
                </c:pt>
                <c:pt idx="846">
                  <c:v>7.5486401260181878E-3</c:v>
                </c:pt>
                <c:pt idx="847">
                  <c:v>7.2382232563877958E-3</c:v>
                </c:pt>
                <c:pt idx="848">
                  <c:v>6.92356348789818E-3</c:v>
                </c:pt>
                <c:pt idx="849">
                  <c:v>6.6050006488407023E-3</c:v>
                </c:pt>
                <c:pt idx="850">
                  <c:v>6.2828774560100258E-3</c:v>
                </c:pt>
                <c:pt idx="851">
                  <c:v>5.9575391877927956E-3</c:v>
                </c:pt>
                <c:pt idx="852">
                  <c:v>5.6293333362196366E-3</c:v>
                </c:pt>
                <c:pt idx="853">
                  <c:v>5.2986092386226027E-3</c:v>
                </c:pt>
                <c:pt idx="854">
                  <c:v>4.9657176897365124E-3</c:v>
                </c:pt>
                <c:pt idx="855">
                  <c:v>4.6310105352768442E-3</c:v>
                </c:pt>
                <c:pt idx="856">
                  <c:v>4.2948402482063421E-3</c:v>
                </c:pt>
                <c:pt idx="857">
                  <c:v>3.9575594890810563E-3</c:v>
                </c:pt>
                <c:pt idx="858">
                  <c:v>3.6195206520214409E-3</c:v>
                </c:pt>
                <c:pt idx="859">
                  <c:v>3.2810753980072739E-3</c:v>
                </c:pt>
                <c:pt idx="860">
                  <c:v>2.9425741773274811E-3</c:v>
                </c:pt>
                <c:pt idx="861">
                  <c:v>2.604365743134831E-3</c:v>
                </c:pt>
                <c:pt idx="862">
                  <c:v>2.2667966581587269E-3</c:v>
                </c:pt>
                <c:pt idx="863">
                  <c:v>1.930210796715375E-3</c:v>
                </c:pt>
                <c:pt idx="864">
                  <c:v>1.5949488442218141E-3</c:v>
                </c:pt>
                <c:pt idx="865">
                  <c:v>1.2613477964724951E-3</c:v>
                </c:pt>
                <c:pt idx="866">
                  <c:v>9.2974046096686589E-4</c:v>
                </c:pt>
                <c:pt idx="867">
                  <c:v>6.0045496259161205E-4</c:v>
                </c:pt>
                <c:pt idx="868">
                  <c:v>2.7381425595407618E-4</c:v>
                </c:pt>
                <c:pt idx="869">
                  <c:v>-4.986435335738765E-5</c:v>
                </c:pt>
                <c:pt idx="870">
                  <c:v>-3.702696763550733E-4</c:v>
                </c:pt>
                <c:pt idx="871">
                  <c:v>-6.8709709490086832E-4</c:v>
                </c:pt>
                <c:pt idx="872">
                  <c:v>-1.00004900052594E-3</c:v>
                </c:pt>
                <c:pt idx="873">
                  <c:v>-1.3088352158156741E-3</c:v>
                </c:pt>
                <c:pt idx="874">
                  <c:v>-1.6131733964618209E-3</c:v>
                </c:pt>
                <c:pt idx="875">
                  <c:v>-1.912789412207488E-3</c:v>
                </c:pt>
                <c:pt idx="876">
                  <c:v>-2.2074177050434118E-3</c:v>
                </c:pt>
                <c:pt idx="877">
                  <c:v>-2.4968016231624399E-3</c:v>
                </c:pt>
                <c:pt idx="878">
                  <c:v>-2.780693729337503E-3</c:v>
                </c:pt>
                <c:pt idx="879">
                  <c:v>-3.0588560825531509E-3</c:v>
                </c:pt>
                <c:pt idx="880">
                  <c:v>-3.3310604918981648E-3</c:v>
                </c:pt>
                <c:pt idx="881">
                  <c:v>-3.5970887419064439E-3</c:v>
                </c:pt>
                <c:pt idx="882">
                  <c:v>-3.8567327887199698E-3</c:v>
                </c:pt>
                <c:pt idx="883">
                  <c:v>-4.109794926635971E-3</c:v>
                </c:pt>
                <c:pt idx="884">
                  <c:v>-4.3560879247924369E-3</c:v>
                </c:pt>
                <c:pt idx="885">
                  <c:v>-4.5954351339361019E-3</c:v>
                </c:pt>
                <c:pt idx="886">
                  <c:v>-4.8276705634061508E-3</c:v>
                </c:pt>
                <c:pt idx="887">
                  <c:v>-5.0526389286537727E-3</c:v>
                </c:pt>
                <c:pt idx="888">
                  <c:v>-5.2701956697981849E-3</c:v>
                </c:pt>
                <c:pt idx="889">
                  <c:v>-5.4802069418968778E-3</c:v>
                </c:pt>
                <c:pt idx="890">
                  <c:v>-5.6825495777740424E-3</c:v>
                </c:pt>
                <c:pt idx="891">
                  <c:v>-5.8771110244120756E-3</c:v>
                </c:pt>
                <c:pt idx="892">
                  <c:v>-6.0637892540599241E-3</c:v>
                </c:pt>
                <c:pt idx="893">
                  <c:v>-6.242492651350324E-3</c:v>
                </c:pt>
                <c:pt idx="894">
                  <c:v>-6.41313987784475E-3</c:v>
                </c:pt>
                <c:pt idx="895">
                  <c:v>-6.5756597155376866E-3</c:v>
                </c:pt>
                <c:pt idx="896">
                  <c:v>-6.7299908909525096E-3</c:v>
                </c:pt>
                <c:pt idx="897">
                  <c:v>-6.8760818815448571E-3</c:v>
                </c:pt>
                <c:pt idx="898">
                  <c:v>-7.0138907062014559E-3</c:v>
                </c:pt>
                <c:pt idx="899">
                  <c:v>-7.1433847016754573E-3</c:v>
                </c:pt>
                <c:pt idx="900">
                  <c:v>-7.2645402868407134E-3</c:v>
                </c:pt>
                <c:pt idx="901">
                  <c:v>-7.3773427166687836E-3</c:v>
                </c:pt>
                <c:pt idx="902">
                  <c:v>-7.4817858278419377E-3</c:v>
                </c:pt>
                <c:pt idx="903">
                  <c:v>-7.5778717779072993E-3</c:v>
                </c:pt>
                <c:pt idx="904">
                  <c:v>-7.6656107798537274E-3</c:v>
                </c:pt>
                <c:pt idx="905">
                  <c:v>-7.7450208339554317E-3</c:v>
                </c:pt>
                <c:pt idx="906">
                  <c:v>-7.8161274586744725E-3</c:v>
                </c:pt>
                <c:pt idx="907">
                  <c:v>-7.8789634223468859E-3</c:v>
                </c:pt>
                <c:pt idx="908">
                  <c:v>-7.9335684772994224E-3</c:v>
                </c:pt>
                <c:pt idx="909">
                  <c:v>-7.9799890979518912E-3</c:v>
                </c:pt>
                <c:pt idx="910">
                  <c:v>-8.0182782243575813E-3</c:v>
                </c:pt>
                <c:pt idx="911">
                  <c:v>-8.0484950125218214E-3</c:v>
                </c:pt>
                <c:pt idx="912">
                  <c:v>-8.0707045927169048E-3</c:v>
                </c:pt>
                <c:pt idx="913">
                  <c:v>-8.0849778368820152E-3</c:v>
                </c:pt>
                <c:pt idx="914">
                  <c:v>-8.091391136060163E-3</c:v>
                </c:pt>
                <c:pt idx="915">
                  <c:v>-8.0900261886828837E-3</c:v>
                </c:pt>
                <c:pt idx="916">
                  <c:v>-8.0809698003671653E-3</c:v>
                </c:pt>
                <c:pt idx="917">
                  <c:v>-8.0643136957406821E-3</c:v>
                </c:pt>
                <c:pt idx="918">
                  <c:v>-8.0401543426612734E-3</c:v>
                </c:pt>
                <c:pt idx="919">
                  <c:v>-8.0085927890463145E-3</c:v>
                </c:pt>
                <c:pt idx="920">
                  <c:v>-7.9697345123786803E-3</c:v>
                </c:pt>
                <c:pt idx="921">
                  <c:v>-7.9236892818094415E-3</c:v>
                </c:pt>
                <c:pt idx="922">
                  <c:v>-7.8705710326344557E-3</c:v>
                </c:pt>
                <c:pt idx="923">
                  <c:v>-7.8104977527843752E-3</c:v>
                </c:pt>
                <c:pt idx="924">
                  <c:v>-7.743591380835595E-3</c:v>
                </c:pt>
                <c:pt idx="925">
                  <c:v>-7.6699777149250841E-3</c:v>
                </c:pt>
                <c:pt idx="926">
                  <c:v>-7.5897863318355758E-3</c:v>
                </c:pt>
                <c:pt idx="927">
                  <c:v>-7.5031505154103941E-3</c:v>
                </c:pt>
                <c:pt idx="928">
                  <c:v>-7.4102071933596341E-3</c:v>
                </c:pt>
                <c:pt idx="929">
                  <c:v>-7.311096881432725E-3</c:v>
                </c:pt>
                <c:pt idx="930">
                  <c:v>-7.2059636338574571E-3</c:v>
                </c:pt>
                <c:pt idx="931">
                  <c:v>-7.0949549988814026E-3</c:v>
                </c:pt>
                <c:pt idx="932">
                  <c:v>-6.9782219782012749E-3</c:v>
                </c:pt>
                <c:pt idx="933">
                  <c:v>-6.8559189890266964E-3</c:v>
                </c:pt>
                <c:pt idx="934">
                  <c:v>-6.7282038274994894E-3</c:v>
                </c:pt>
                <c:pt idx="935">
                  <c:v>-6.5952376321766542E-3</c:v>
                </c:pt>
                <c:pt idx="936">
                  <c:v>-6.4571848462856053E-3</c:v>
                </c:pt>
                <c:pt idx="937">
                  <c:v>-6.3142131774727214E-3</c:v>
                </c:pt>
                <c:pt idx="938">
                  <c:v>-6.1664935537922927E-3</c:v>
                </c:pt>
                <c:pt idx="939">
                  <c:v>-6.0142000747199637E-3</c:v>
                </c:pt>
                <c:pt idx="940">
                  <c:v>-5.8575099560245628E-3</c:v>
                </c:pt>
                <c:pt idx="941">
                  <c:v>-5.6966034673924483E-3</c:v>
                </c:pt>
                <c:pt idx="942">
                  <c:v>-5.5316638617696296E-3</c:v>
                </c:pt>
                <c:pt idx="943">
                  <c:v>-5.362877295467759E-3</c:v>
                </c:pt>
                <c:pt idx="944">
                  <c:v>-5.1904327381697996E-3</c:v>
                </c:pt>
                <c:pt idx="945">
                  <c:v>-5.0145218720690377E-3</c:v>
                </c:pt>
                <c:pt idx="946">
                  <c:v>-4.8353389794807237E-3</c:v>
                </c:pt>
                <c:pt idx="947">
                  <c:v>-4.6530808183758094E-3</c:v>
                </c:pt>
                <c:pt idx="948">
                  <c:v>-4.4679464854041799E-3</c:v>
                </c:pt>
                <c:pt idx="949">
                  <c:v>-4.2801372660937554E-3</c:v>
                </c:pt>
                <c:pt idx="950">
                  <c:v>-4.0898564720362324E-3</c:v>
                </c:pt>
                <c:pt idx="951">
                  <c:v>-3.8973092649953731E-3</c:v>
                </c:pt>
                <c:pt idx="952">
                  <c:v>-3.702702467999548E-3</c:v>
                </c:pt>
                <c:pt idx="953">
                  <c:v>-3.5062443636064019E-3</c:v>
                </c:pt>
                <c:pt idx="954">
                  <c:v>-3.308144479650802E-3</c:v>
                </c:pt>
                <c:pt idx="955">
                  <c:v>-3.1086133629103811E-3</c:v>
                </c:pt>
                <c:pt idx="956">
                  <c:v>-2.907862341238895E-3</c:v>
                </c:pt>
                <c:pt idx="957">
                  <c:v>-2.7061032748336329E-3</c:v>
                </c:pt>
                <c:pt idx="958">
                  <c:v>-2.503548297408413E-3</c:v>
                </c:pt>
                <c:pt idx="959">
                  <c:v>-2.3004095481465609E-3</c:v>
                </c:pt>
                <c:pt idx="960">
                  <c:v>-2.0968988954023059E-3</c:v>
                </c:pt>
                <c:pt idx="961">
                  <c:v>-1.893227653204024E-3</c:v>
                </c:pt>
                <c:pt idx="962">
                  <c:v>-1.6896062916908121E-3</c:v>
                </c:pt>
                <c:pt idx="963">
                  <c:v>-1.4862441426814229E-3</c:v>
                </c:pt>
                <c:pt idx="964">
                  <c:v>-1.2833491016319479E-3</c:v>
                </c:pt>
                <c:pt idx="965">
                  <c:v>-1.081127327287285E-3</c:v>
                </c:pt>
                <c:pt idx="966">
                  <c:v>-8.7978294036686387E-4</c:v>
                </c:pt>
                <c:pt idx="967">
                  <c:v>-6.7951772265183456E-4</c:v>
                </c:pt>
                <c:pt idx="968">
                  <c:v>-4.8053081785574321E-4</c:v>
                </c:pt>
                <c:pt idx="969">
                  <c:v>-2.8301843566368601E-4</c:v>
                </c:pt>
                <c:pt idx="970">
                  <c:v>-8.7173560318096663E-5</c:v>
                </c:pt>
                <c:pt idx="971">
                  <c:v>1.068143348891091E-4</c:v>
                </c:pt>
                <c:pt idx="972">
                  <c:v>2.9875956588887287E-4</c:v>
                </c:pt>
                <c:pt idx="973">
                  <c:v>4.8848050757980069E-4</c:v>
                </c:pt>
                <c:pt idx="974">
                  <c:v>6.7579985380573806E-4</c:v>
                </c:pt>
                <c:pt idx="975">
                  <c:v>8.6054486638399328E-4</c:v>
                </c:pt>
                <c:pt idx="976">
                  <c:v>1.042547612070722E-3</c:v>
                </c:pt>
                <c:pt idx="977">
                  <c:v>1.2216451864269569E-3</c:v>
                </c:pt>
                <c:pt idx="978">
                  <c:v>1.397679923632594E-3</c:v>
                </c:pt>
                <c:pt idx="979">
                  <c:v>1.570499591386639E-3</c:v>
                </c:pt>
                <c:pt idx="980">
                  <c:v>1.7399575701297701E-3</c:v>
                </c:pt>
                <c:pt idx="981">
                  <c:v>1.9059130159276791E-3</c:v>
                </c:pt>
                <c:pt idx="982">
                  <c:v>2.068231006459512E-3</c:v>
                </c:pt>
                <c:pt idx="983">
                  <c:v>2.2267826696675129E-3</c:v>
                </c:pt>
                <c:pt idx="984">
                  <c:v>2.3814452947355869E-3</c:v>
                </c:pt>
                <c:pt idx="985">
                  <c:v>2.5321024251790431E-3</c:v>
                </c:pt>
                <c:pt idx="986">
                  <c:v>2.6786439339430662E-3</c:v>
                </c:pt>
                <c:pt idx="987">
                  <c:v>2.820966080521221E-3</c:v>
                </c:pt>
                <c:pt idx="988">
                  <c:v>2.9589715502193661E-3</c:v>
                </c:pt>
                <c:pt idx="989">
                  <c:v>3.0925694758007962E-3</c:v>
                </c:pt>
                <c:pt idx="990">
                  <c:v>3.2216754418563391E-3</c:v>
                </c:pt>
                <c:pt idx="991">
                  <c:v>3.3462114723472589E-3</c:v>
                </c:pt>
                <c:pt idx="992">
                  <c:v>3.4661060018680578E-3</c:v>
                </c:pt>
                <c:pt idx="993">
                  <c:v>3.581293831269497E-3</c:v>
                </c:pt>
                <c:pt idx="994">
                  <c:v>3.6917160683698561E-3</c:v>
                </c:pt>
                <c:pt idx="995">
                  <c:v>3.7973200545629231E-3</c:v>
                </c:pt>
                <c:pt idx="996">
                  <c:v>3.898059278203597E-3</c:v>
                </c:pt>
                <c:pt idx="997">
                  <c:v>3.9938932757183562E-3</c:v>
                </c:pt>
                <c:pt idx="998">
                  <c:v>4.0847875214423514E-3</c:v>
                </c:pt>
                <c:pt idx="999">
                  <c:v>4.1707133072346999E-3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596-4F1C-8A29-AF472561B6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0282704"/>
        <c:axId val="430282352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Pos!$C$1</c15:sqref>
                        </c15:formulaRef>
                      </c:ext>
                    </c:extLst>
                    <c:strCache>
                      <c:ptCount val="1"/>
                      <c:pt idx="0">
                        <c:v>omega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Pos!$A$2:$A$1001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0.01</c:v>
                      </c:pt>
                      <c:pt idx="2">
                        <c:v>0.02</c:v>
                      </c:pt>
                      <c:pt idx="3">
                        <c:v>0.03</c:v>
                      </c:pt>
                      <c:pt idx="4">
                        <c:v>0.04</c:v>
                      </c:pt>
                      <c:pt idx="5">
                        <c:v>0.05</c:v>
                      </c:pt>
                      <c:pt idx="6">
                        <c:v>0.06</c:v>
                      </c:pt>
                      <c:pt idx="7">
                        <c:v>7.0000000000000007E-2</c:v>
                      </c:pt>
                      <c:pt idx="8">
                        <c:v>0.08</c:v>
                      </c:pt>
                      <c:pt idx="9">
                        <c:v>0.09</c:v>
                      </c:pt>
                      <c:pt idx="10">
                        <c:v>0.1</c:v>
                      </c:pt>
                      <c:pt idx="11">
                        <c:v>0.11</c:v>
                      </c:pt>
                      <c:pt idx="12">
                        <c:v>0.12</c:v>
                      </c:pt>
                      <c:pt idx="13">
                        <c:v>0.13</c:v>
                      </c:pt>
                      <c:pt idx="14">
                        <c:v>0.14000000000000001</c:v>
                      </c:pt>
                      <c:pt idx="15">
                        <c:v>0.15</c:v>
                      </c:pt>
                      <c:pt idx="16">
                        <c:v>0.16</c:v>
                      </c:pt>
                      <c:pt idx="17">
                        <c:v>0.17</c:v>
                      </c:pt>
                      <c:pt idx="18">
                        <c:v>0.18</c:v>
                      </c:pt>
                      <c:pt idx="19">
                        <c:v>0.19</c:v>
                      </c:pt>
                      <c:pt idx="20">
                        <c:v>0.2</c:v>
                      </c:pt>
                      <c:pt idx="21">
                        <c:v>0.21</c:v>
                      </c:pt>
                      <c:pt idx="22">
                        <c:v>0.22</c:v>
                      </c:pt>
                      <c:pt idx="23">
                        <c:v>0.23</c:v>
                      </c:pt>
                      <c:pt idx="24">
                        <c:v>0.24</c:v>
                      </c:pt>
                      <c:pt idx="25">
                        <c:v>0.25</c:v>
                      </c:pt>
                      <c:pt idx="26">
                        <c:v>0.26</c:v>
                      </c:pt>
                      <c:pt idx="27">
                        <c:v>0.27</c:v>
                      </c:pt>
                      <c:pt idx="28">
                        <c:v>0.28000000000000003</c:v>
                      </c:pt>
                      <c:pt idx="29">
                        <c:v>0.28999999999999998</c:v>
                      </c:pt>
                      <c:pt idx="30">
                        <c:v>0.3</c:v>
                      </c:pt>
                      <c:pt idx="31">
                        <c:v>0.31</c:v>
                      </c:pt>
                      <c:pt idx="32">
                        <c:v>0.32</c:v>
                      </c:pt>
                      <c:pt idx="33">
                        <c:v>0.33</c:v>
                      </c:pt>
                      <c:pt idx="34">
                        <c:v>0.34</c:v>
                      </c:pt>
                      <c:pt idx="35">
                        <c:v>0.35</c:v>
                      </c:pt>
                      <c:pt idx="36">
                        <c:v>0.36</c:v>
                      </c:pt>
                      <c:pt idx="37">
                        <c:v>0.37</c:v>
                      </c:pt>
                      <c:pt idx="38">
                        <c:v>0.38</c:v>
                      </c:pt>
                      <c:pt idx="39">
                        <c:v>0.39</c:v>
                      </c:pt>
                      <c:pt idx="40">
                        <c:v>0.4</c:v>
                      </c:pt>
                      <c:pt idx="41">
                        <c:v>0.41</c:v>
                      </c:pt>
                      <c:pt idx="42">
                        <c:v>0.42</c:v>
                      </c:pt>
                      <c:pt idx="43">
                        <c:v>0.43</c:v>
                      </c:pt>
                      <c:pt idx="44">
                        <c:v>0.44</c:v>
                      </c:pt>
                      <c:pt idx="45">
                        <c:v>0.45</c:v>
                      </c:pt>
                      <c:pt idx="46">
                        <c:v>0.46</c:v>
                      </c:pt>
                      <c:pt idx="47">
                        <c:v>0.47</c:v>
                      </c:pt>
                      <c:pt idx="48">
                        <c:v>0.48</c:v>
                      </c:pt>
                      <c:pt idx="49">
                        <c:v>0.49</c:v>
                      </c:pt>
                      <c:pt idx="50">
                        <c:v>0.5</c:v>
                      </c:pt>
                      <c:pt idx="51">
                        <c:v>0.51</c:v>
                      </c:pt>
                      <c:pt idx="52">
                        <c:v>0.52</c:v>
                      </c:pt>
                      <c:pt idx="53">
                        <c:v>0.53</c:v>
                      </c:pt>
                      <c:pt idx="54">
                        <c:v>0.54</c:v>
                      </c:pt>
                      <c:pt idx="55">
                        <c:v>0.55000000000000004</c:v>
                      </c:pt>
                      <c:pt idx="56">
                        <c:v>0.56000000000000005</c:v>
                      </c:pt>
                      <c:pt idx="57">
                        <c:v>0.57000000000000006</c:v>
                      </c:pt>
                      <c:pt idx="58">
                        <c:v>0.57999999999999996</c:v>
                      </c:pt>
                      <c:pt idx="59">
                        <c:v>0.59</c:v>
                      </c:pt>
                      <c:pt idx="60">
                        <c:v>0.6</c:v>
                      </c:pt>
                      <c:pt idx="61">
                        <c:v>0.61</c:v>
                      </c:pt>
                      <c:pt idx="62">
                        <c:v>0.62</c:v>
                      </c:pt>
                      <c:pt idx="63">
                        <c:v>0.63</c:v>
                      </c:pt>
                      <c:pt idx="64">
                        <c:v>0.64</c:v>
                      </c:pt>
                      <c:pt idx="65">
                        <c:v>0.65</c:v>
                      </c:pt>
                      <c:pt idx="66">
                        <c:v>0.66</c:v>
                      </c:pt>
                      <c:pt idx="67">
                        <c:v>0.67</c:v>
                      </c:pt>
                      <c:pt idx="68">
                        <c:v>0.68</c:v>
                      </c:pt>
                      <c:pt idx="69">
                        <c:v>0.69000000000000006</c:v>
                      </c:pt>
                      <c:pt idx="70">
                        <c:v>0.70000000000000007</c:v>
                      </c:pt>
                      <c:pt idx="71">
                        <c:v>0.71</c:v>
                      </c:pt>
                      <c:pt idx="72">
                        <c:v>0.72</c:v>
                      </c:pt>
                      <c:pt idx="73">
                        <c:v>0.73</c:v>
                      </c:pt>
                      <c:pt idx="74">
                        <c:v>0.74</c:v>
                      </c:pt>
                      <c:pt idx="75">
                        <c:v>0.75</c:v>
                      </c:pt>
                      <c:pt idx="76">
                        <c:v>0.76</c:v>
                      </c:pt>
                      <c:pt idx="77">
                        <c:v>0.77</c:v>
                      </c:pt>
                      <c:pt idx="78">
                        <c:v>0.78</c:v>
                      </c:pt>
                      <c:pt idx="79">
                        <c:v>0.79</c:v>
                      </c:pt>
                      <c:pt idx="80">
                        <c:v>0.8</c:v>
                      </c:pt>
                      <c:pt idx="81">
                        <c:v>0.81</c:v>
                      </c:pt>
                      <c:pt idx="82">
                        <c:v>0.82000000000000006</c:v>
                      </c:pt>
                      <c:pt idx="83">
                        <c:v>0.83000000000000007</c:v>
                      </c:pt>
                      <c:pt idx="84">
                        <c:v>0.84</c:v>
                      </c:pt>
                      <c:pt idx="85">
                        <c:v>0.85</c:v>
                      </c:pt>
                      <c:pt idx="86">
                        <c:v>0.86</c:v>
                      </c:pt>
                      <c:pt idx="87">
                        <c:v>0.87</c:v>
                      </c:pt>
                      <c:pt idx="88">
                        <c:v>0.88</c:v>
                      </c:pt>
                      <c:pt idx="89">
                        <c:v>0.89</c:v>
                      </c:pt>
                      <c:pt idx="90">
                        <c:v>0.9</c:v>
                      </c:pt>
                      <c:pt idx="91">
                        <c:v>0.91</c:v>
                      </c:pt>
                      <c:pt idx="92">
                        <c:v>0.92</c:v>
                      </c:pt>
                      <c:pt idx="93">
                        <c:v>0.93</c:v>
                      </c:pt>
                      <c:pt idx="94">
                        <c:v>0.94000000000000006</c:v>
                      </c:pt>
                      <c:pt idx="95">
                        <c:v>0.95000000000000007</c:v>
                      </c:pt>
                      <c:pt idx="96">
                        <c:v>0.96</c:v>
                      </c:pt>
                      <c:pt idx="97">
                        <c:v>0.97</c:v>
                      </c:pt>
                      <c:pt idx="98">
                        <c:v>0.98</c:v>
                      </c:pt>
                      <c:pt idx="99">
                        <c:v>0.99</c:v>
                      </c:pt>
                      <c:pt idx="100">
                        <c:v>1</c:v>
                      </c:pt>
                      <c:pt idx="101">
                        <c:v>1.01</c:v>
                      </c:pt>
                      <c:pt idx="102">
                        <c:v>1.02</c:v>
                      </c:pt>
                      <c:pt idx="103">
                        <c:v>1.03</c:v>
                      </c:pt>
                      <c:pt idx="104">
                        <c:v>1.04</c:v>
                      </c:pt>
                      <c:pt idx="105">
                        <c:v>1.05</c:v>
                      </c:pt>
                      <c:pt idx="106">
                        <c:v>1.06</c:v>
                      </c:pt>
                      <c:pt idx="107">
                        <c:v>1.07</c:v>
                      </c:pt>
                      <c:pt idx="108">
                        <c:v>1.08</c:v>
                      </c:pt>
                      <c:pt idx="109">
                        <c:v>1.0900000000000001</c:v>
                      </c:pt>
                      <c:pt idx="110">
                        <c:v>1.1000000000000001</c:v>
                      </c:pt>
                      <c:pt idx="111">
                        <c:v>1.1100000000000001</c:v>
                      </c:pt>
                      <c:pt idx="112">
                        <c:v>1.1200000000000001</c:v>
                      </c:pt>
                      <c:pt idx="113">
                        <c:v>1.1299999999999999</c:v>
                      </c:pt>
                      <c:pt idx="114">
                        <c:v>1.1399999999999999</c:v>
                      </c:pt>
                      <c:pt idx="115">
                        <c:v>1.1499999999999999</c:v>
                      </c:pt>
                      <c:pt idx="116">
                        <c:v>1.1599999999999999</c:v>
                      </c:pt>
                      <c:pt idx="117">
                        <c:v>1.17</c:v>
                      </c:pt>
                      <c:pt idx="118">
                        <c:v>1.18</c:v>
                      </c:pt>
                      <c:pt idx="119">
                        <c:v>1.19</c:v>
                      </c:pt>
                      <c:pt idx="120">
                        <c:v>1.2</c:v>
                      </c:pt>
                      <c:pt idx="121">
                        <c:v>1.21</c:v>
                      </c:pt>
                      <c:pt idx="122">
                        <c:v>1.22</c:v>
                      </c:pt>
                      <c:pt idx="123">
                        <c:v>1.23</c:v>
                      </c:pt>
                      <c:pt idx="124">
                        <c:v>1.24</c:v>
                      </c:pt>
                      <c:pt idx="125">
                        <c:v>1.25</c:v>
                      </c:pt>
                      <c:pt idx="126">
                        <c:v>1.26</c:v>
                      </c:pt>
                      <c:pt idx="127">
                        <c:v>1.27</c:v>
                      </c:pt>
                      <c:pt idx="128">
                        <c:v>1.28</c:v>
                      </c:pt>
                      <c:pt idx="129">
                        <c:v>1.29</c:v>
                      </c:pt>
                      <c:pt idx="130">
                        <c:v>1.3</c:v>
                      </c:pt>
                      <c:pt idx="131">
                        <c:v>1.31</c:v>
                      </c:pt>
                      <c:pt idx="132">
                        <c:v>1.32</c:v>
                      </c:pt>
                      <c:pt idx="133">
                        <c:v>1.33</c:v>
                      </c:pt>
                      <c:pt idx="134">
                        <c:v>1.34</c:v>
                      </c:pt>
                      <c:pt idx="135">
                        <c:v>1.35</c:v>
                      </c:pt>
                      <c:pt idx="136">
                        <c:v>1.36</c:v>
                      </c:pt>
                      <c:pt idx="137">
                        <c:v>1.37</c:v>
                      </c:pt>
                      <c:pt idx="138">
                        <c:v>1.38</c:v>
                      </c:pt>
                      <c:pt idx="139">
                        <c:v>1.39</c:v>
                      </c:pt>
                      <c:pt idx="140">
                        <c:v>1.4</c:v>
                      </c:pt>
                      <c:pt idx="141">
                        <c:v>1.41</c:v>
                      </c:pt>
                      <c:pt idx="142">
                        <c:v>1.42</c:v>
                      </c:pt>
                      <c:pt idx="143">
                        <c:v>1.43</c:v>
                      </c:pt>
                      <c:pt idx="144">
                        <c:v>1.44</c:v>
                      </c:pt>
                      <c:pt idx="145">
                        <c:v>1.45</c:v>
                      </c:pt>
                      <c:pt idx="146">
                        <c:v>1.46</c:v>
                      </c:pt>
                      <c:pt idx="147">
                        <c:v>1.47</c:v>
                      </c:pt>
                      <c:pt idx="148">
                        <c:v>1.48</c:v>
                      </c:pt>
                      <c:pt idx="149">
                        <c:v>1.49</c:v>
                      </c:pt>
                      <c:pt idx="150">
                        <c:v>1.5</c:v>
                      </c:pt>
                      <c:pt idx="151">
                        <c:v>1.51</c:v>
                      </c:pt>
                      <c:pt idx="152">
                        <c:v>1.52</c:v>
                      </c:pt>
                      <c:pt idx="153">
                        <c:v>1.53</c:v>
                      </c:pt>
                      <c:pt idx="154">
                        <c:v>1.54</c:v>
                      </c:pt>
                      <c:pt idx="155">
                        <c:v>1.55</c:v>
                      </c:pt>
                      <c:pt idx="156">
                        <c:v>1.56</c:v>
                      </c:pt>
                      <c:pt idx="157">
                        <c:v>1.57</c:v>
                      </c:pt>
                      <c:pt idx="158">
                        <c:v>1.58</c:v>
                      </c:pt>
                      <c:pt idx="159">
                        <c:v>1.59</c:v>
                      </c:pt>
                      <c:pt idx="160">
                        <c:v>1.6</c:v>
                      </c:pt>
                      <c:pt idx="161">
                        <c:v>1.61</c:v>
                      </c:pt>
                      <c:pt idx="162">
                        <c:v>1.62</c:v>
                      </c:pt>
                      <c:pt idx="163">
                        <c:v>1.63</c:v>
                      </c:pt>
                      <c:pt idx="164">
                        <c:v>1.64</c:v>
                      </c:pt>
                      <c:pt idx="165">
                        <c:v>1.65</c:v>
                      </c:pt>
                      <c:pt idx="166">
                        <c:v>1.66</c:v>
                      </c:pt>
                      <c:pt idx="167">
                        <c:v>1.67</c:v>
                      </c:pt>
                      <c:pt idx="168">
                        <c:v>1.68</c:v>
                      </c:pt>
                      <c:pt idx="169">
                        <c:v>1.69</c:v>
                      </c:pt>
                      <c:pt idx="170">
                        <c:v>1.7</c:v>
                      </c:pt>
                      <c:pt idx="171">
                        <c:v>1.71</c:v>
                      </c:pt>
                      <c:pt idx="172">
                        <c:v>1.72</c:v>
                      </c:pt>
                      <c:pt idx="173">
                        <c:v>1.73</c:v>
                      </c:pt>
                      <c:pt idx="174">
                        <c:v>1.74</c:v>
                      </c:pt>
                      <c:pt idx="175">
                        <c:v>1.75</c:v>
                      </c:pt>
                      <c:pt idx="176">
                        <c:v>1.76</c:v>
                      </c:pt>
                      <c:pt idx="177">
                        <c:v>1.77</c:v>
                      </c:pt>
                      <c:pt idx="178">
                        <c:v>1.78</c:v>
                      </c:pt>
                      <c:pt idx="179">
                        <c:v>1.79</c:v>
                      </c:pt>
                      <c:pt idx="180">
                        <c:v>1.8</c:v>
                      </c:pt>
                      <c:pt idx="181">
                        <c:v>1.81</c:v>
                      </c:pt>
                      <c:pt idx="182">
                        <c:v>1.82</c:v>
                      </c:pt>
                      <c:pt idx="183">
                        <c:v>1.83</c:v>
                      </c:pt>
                      <c:pt idx="184">
                        <c:v>1.84</c:v>
                      </c:pt>
                      <c:pt idx="185">
                        <c:v>1.85</c:v>
                      </c:pt>
                      <c:pt idx="186">
                        <c:v>1.86</c:v>
                      </c:pt>
                      <c:pt idx="187">
                        <c:v>1.87</c:v>
                      </c:pt>
                      <c:pt idx="188">
                        <c:v>1.88</c:v>
                      </c:pt>
                      <c:pt idx="189">
                        <c:v>1.89</c:v>
                      </c:pt>
                      <c:pt idx="190">
                        <c:v>1.9</c:v>
                      </c:pt>
                      <c:pt idx="191">
                        <c:v>1.91</c:v>
                      </c:pt>
                      <c:pt idx="192">
                        <c:v>1.92</c:v>
                      </c:pt>
                      <c:pt idx="193">
                        <c:v>1.93</c:v>
                      </c:pt>
                      <c:pt idx="194">
                        <c:v>1.94</c:v>
                      </c:pt>
                      <c:pt idx="195">
                        <c:v>1.95</c:v>
                      </c:pt>
                      <c:pt idx="196">
                        <c:v>1.96</c:v>
                      </c:pt>
                      <c:pt idx="197">
                        <c:v>1.97</c:v>
                      </c:pt>
                      <c:pt idx="198">
                        <c:v>1.98</c:v>
                      </c:pt>
                      <c:pt idx="199">
                        <c:v>1.99</c:v>
                      </c:pt>
                      <c:pt idx="200">
                        <c:v>2</c:v>
                      </c:pt>
                      <c:pt idx="201">
                        <c:v>2.0099999999999998</c:v>
                      </c:pt>
                      <c:pt idx="202">
                        <c:v>2.02</c:v>
                      </c:pt>
                      <c:pt idx="203">
                        <c:v>2.0299999999999998</c:v>
                      </c:pt>
                      <c:pt idx="204">
                        <c:v>2.04</c:v>
                      </c:pt>
                      <c:pt idx="205">
                        <c:v>2.0499999999999998</c:v>
                      </c:pt>
                      <c:pt idx="206">
                        <c:v>2.06</c:v>
                      </c:pt>
                      <c:pt idx="207">
                        <c:v>2.0699999999999998</c:v>
                      </c:pt>
                      <c:pt idx="208">
                        <c:v>2.08</c:v>
                      </c:pt>
                      <c:pt idx="209">
                        <c:v>2.09</c:v>
                      </c:pt>
                      <c:pt idx="210">
                        <c:v>2.1</c:v>
                      </c:pt>
                      <c:pt idx="211">
                        <c:v>2.11</c:v>
                      </c:pt>
                      <c:pt idx="212">
                        <c:v>2.12</c:v>
                      </c:pt>
                      <c:pt idx="213">
                        <c:v>2.13</c:v>
                      </c:pt>
                      <c:pt idx="214">
                        <c:v>2.14</c:v>
                      </c:pt>
                      <c:pt idx="215">
                        <c:v>2.15</c:v>
                      </c:pt>
                      <c:pt idx="216">
                        <c:v>2.16</c:v>
                      </c:pt>
                      <c:pt idx="217">
                        <c:v>2.17</c:v>
                      </c:pt>
                      <c:pt idx="218">
                        <c:v>2.1800000000000002</c:v>
                      </c:pt>
                      <c:pt idx="219">
                        <c:v>2.19</c:v>
                      </c:pt>
                      <c:pt idx="220">
                        <c:v>2.2000000000000002</c:v>
                      </c:pt>
                      <c:pt idx="221">
                        <c:v>2.21</c:v>
                      </c:pt>
                      <c:pt idx="222">
                        <c:v>2.2200000000000002</c:v>
                      </c:pt>
                      <c:pt idx="223">
                        <c:v>2.23</c:v>
                      </c:pt>
                      <c:pt idx="224">
                        <c:v>2.2400000000000002</c:v>
                      </c:pt>
                      <c:pt idx="225">
                        <c:v>2.25</c:v>
                      </c:pt>
                      <c:pt idx="226">
                        <c:v>2.2599999999999998</c:v>
                      </c:pt>
                      <c:pt idx="227">
                        <c:v>2.27</c:v>
                      </c:pt>
                      <c:pt idx="228">
                        <c:v>2.2799999999999998</c:v>
                      </c:pt>
                      <c:pt idx="229">
                        <c:v>2.29</c:v>
                      </c:pt>
                      <c:pt idx="230">
                        <c:v>2.2999999999999998</c:v>
                      </c:pt>
                      <c:pt idx="231">
                        <c:v>2.31</c:v>
                      </c:pt>
                      <c:pt idx="232">
                        <c:v>2.3199999999999998</c:v>
                      </c:pt>
                      <c:pt idx="233">
                        <c:v>2.33</c:v>
                      </c:pt>
                      <c:pt idx="234">
                        <c:v>2.34</c:v>
                      </c:pt>
                      <c:pt idx="235">
                        <c:v>2.35</c:v>
                      </c:pt>
                      <c:pt idx="236">
                        <c:v>2.36</c:v>
                      </c:pt>
                      <c:pt idx="237">
                        <c:v>2.37</c:v>
                      </c:pt>
                      <c:pt idx="238">
                        <c:v>2.38</c:v>
                      </c:pt>
                      <c:pt idx="239">
                        <c:v>2.39</c:v>
                      </c:pt>
                      <c:pt idx="240">
                        <c:v>2.4</c:v>
                      </c:pt>
                      <c:pt idx="241">
                        <c:v>2.41</c:v>
                      </c:pt>
                      <c:pt idx="242">
                        <c:v>2.42</c:v>
                      </c:pt>
                      <c:pt idx="243">
                        <c:v>2.4300000000000002</c:v>
                      </c:pt>
                      <c:pt idx="244">
                        <c:v>2.44</c:v>
                      </c:pt>
                      <c:pt idx="245">
                        <c:v>2.4500000000000002</c:v>
                      </c:pt>
                      <c:pt idx="246">
                        <c:v>2.46</c:v>
                      </c:pt>
                      <c:pt idx="247">
                        <c:v>2.4700000000000002</c:v>
                      </c:pt>
                      <c:pt idx="248">
                        <c:v>2.48</c:v>
                      </c:pt>
                      <c:pt idx="249">
                        <c:v>2.4900000000000002</c:v>
                      </c:pt>
                      <c:pt idx="250">
                        <c:v>2.5</c:v>
                      </c:pt>
                      <c:pt idx="251">
                        <c:v>2.5099999999999998</c:v>
                      </c:pt>
                      <c:pt idx="252">
                        <c:v>2.52</c:v>
                      </c:pt>
                      <c:pt idx="253">
                        <c:v>2.5299999999999998</c:v>
                      </c:pt>
                      <c:pt idx="254">
                        <c:v>2.54</c:v>
                      </c:pt>
                      <c:pt idx="255">
                        <c:v>2.5499999999999998</c:v>
                      </c:pt>
                      <c:pt idx="256">
                        <c:v>2.56</c:v>
                      </c:pt>
                      <c:pt idx="257">
                        <c:v>2.57</c:v>
                      </c:pt>
                      <c:pt idx="258">
                        <c:v>2.58</c:v>
                      </c:pt>
                      <c:pt idx="259">
                        <c:v>2.59</c:v>
                      </c:pt>
                      <c:pt idx="260">
                        <c:v>2.6</c:v>
                      </c:pt>
                      <c:pt idx="261">
                        <c:v>2.61</c:v>
                      </c:pt>
                      <c:pt idx="262">
                        <c:v>2.62</c:v>
                      </c:pt>
                      <c:pt idx="263">
                        <c:v>2.63</c:v>
                      </c:pt>
                      <c:pt idx="264">
                        <c:v>2.64</c:v>
                      </c:pt>
                      <c:pt idx="265">
                        <c:v>2.65</c:v>
                      </c:pt>
                      <c:pt idx="266">
                        <c:v>2.66</c:v>
                      </c:pt>
                      <c:pt idx="267">
                        <c:v>2.67</c:v>
                      </c:pt>
                      <c:pt idx="268">
                        <c:v>2.68</c:v>
                      </c:pt>
                      <c:pt idx="269">
                        <c:v>2.69</c:v>
                      </c:pt>
                      <c:pt idx="270">
                        <c:v>2.7</c:v>
                      </c:pt>
                      <c:pt idx="271">
                        <c:v>2.71</c:v>
                      </c:pt>
                      <c:pt idx="272">
                        <c:v>2.72</c:v>
                      </c:pt>
                      <c:pt idx="273">
                        <c:v>2.73</c:v>
                      </c:pt>
                      <c:pt idx="274">
                        <c:v>2.74</c:v>
                      </c:pt>
                      <c:pt idx="275">
                        <c:v>2.75</c:v>
                      </c:pt>
                      <c:pt idx="276">
                        <c:v>2.76</c:v>
                      </c:pt>
                      <c:pt idx="277">
                        <c:v>2.77</c:v>
                      </c:pt>
                      <c:pt idx="278">
                        <c:v>2.78</c:v>
                      </c:pt>
                      <c:pt idx="279">
                        <c:v>2.79</c:v>
                      </c:pt>
                      <c:pt idx="280">
                        <c:v>2.8</c:v>
                      </c:pt>
                      <c:pt idx="281">
                        <c:v>2.81</c:v>
                      </c:pt>
                      <c:pt idx="282">
                        <c:v>2.82</c:v>
                      </c:pt>
                      <c:pt idx="283">
                        <c:v>2.83</c:v>
                      </c:pt>
                      <c:pt idx="284">
                        <c:v>2.84</c:v>
                      </c:pt>
                      <c:pt idx="285">
                        <c:v>2.85</c:v>
                      </c:pt>
                      <c:pt idx="286">
                        <c:v>2.86</c:v>
                      </c:pt>
                      <c:pt idx="287">
                        <c:v>2.87</c:v>
                      </c:pt>
                      <c:pt idx="288">
                        <c:v>2.88</c:v>
                      </c:pt>
                      <c:pt idx="289">
                        <c:v>2.89</c:v>
                      </c:pt>
                      <c:pt idx="290">
                        <c:v>2.9</c:v>
                      </c:pt>
                      <c:pt idx="291">
                        <c:v>2.91</c:v>
                      </c:pt>
                      <c:pt idx="292">
                        <c:v>2.92</c:v>
                      </c:pt>
                      <c:pt idx="293">
                        <c:v>2.93</c:v>
                      </c:pt>
                      <c:pt idx="294">
                        <c:v>2.94</c:v>
                      </c:pt>
                      <c:pt idx="295">
                        <c:v>2.95</c:v>
                      </c:pt>
                      <c:pt idx="296">
                        <c:v>2.96</c:v>
                      </c:pt>
                      <c:pt idx="297">
                        <c:v>2.97</c:v>
                      </c:pt>
                      <c:pt idx="298">
                        <c:v>2.98</c:v>
                      </c:pt>
                      <c:pt idx="299">
                        <c:v>2.99</c:v>
                      </c:pt>
                      <c:pt idx="300">
                        <c:v>3</c:v>
                      </c:pt>
                      <c:pt idx="301">
                        <c:v>3.01</c:v>
                      </c:pt>
                      <c:pt idx="302">
                        <c:v>3.02</c:v>
                      </c:pt>
                      <c:pt idx="303">
                        <c:v>3.03</c:v>
                      </c:pt>
                      <c:pt idx="304">
                        <c:v>3.04</c:v>
                      </c:pt>
                      <c:pt idx="305">
                        <c:v>3.05</c:v>
                      </c:pt>
                      <c:pt idx="306">
                        <c:v>3.06</c:v>
                      </c:pt>
                      <c:pt idx="307">
                        <c:v>3.07</c:v>
                      </c:pt>
                      <c:pt idx="308">
                        <c:v>3.08</c:v>
                      </c:pt>
                      <c:pt idx="309">
                        <c:v>3.09</c:v>
                      </c:pt>
                      <c:pt idx="310">
                        <c:v>3.1</c:v>
                      </c:pt>
                      <c:pt idx="311">
                        <c:v>3.11</c:v>
                      </c:pt>
                      <c:pt idx="312">
                        <c:v>3.12</c:v>
                      </c:pt>
                      <c:pt idx="313">
                        <c:v>3.13</c:v>
                      </c:pt>
                      <c:pt idx="314">
                        <c:v>3.14</c:v>
                      </c:pt>
                      <c:pt idx="315">
                        <c:v>3.15</c:v>
                      </c:pt>
                      <c:pt idx="316">
                        <c:v>3.16</c:v>
                      </c:pt>
                      <c:pt idx="317">
                        <c:v>3.17</c:v>
                      </c:pt>
                      <c:pt idx="318">
                        <c:v>3.18</c:v>
                      </c:pt>
                      <c:pt idx="319">
                        <c:v>3.19</c:v>
                      </c:pt>
                      <c:pt idx="320">
                        <c:v>3.2</c:v>
                      </c:pt>
                      <c:pt idx="321">
                        <c:v>3.21</c:v>
                      </c:pt>
                      <c:pt idx="322">
                        <c:v>3.22</c:v>
                      </c:pt>
                      <c:pt idx="323">
                        <c:v>3.23</c:v>
                      </c:pt>
                      <c:pt idx="324">
                        <c:v>3.24</c:v>
                      </c:pt>
                      <c:pt idx="325">
                        <c:v>3.25</c:v>
                      </c:pt>
                      <c:pt idx="326">
                        <c:v>3.26</c:v>
                      </c:pt>
                      <c:pt idx="327">
                        <c:v>3.27</c:v>
                      </c:pt>
                      <c:pt idx="328">
                        <c:v>3.28</c:v>
                      </c:pt>
                      <c:pt idx="329">
                        <c:v>3.29</c:v>
                      </c:pt>
                      <c:pt idx="330">
                        <c:v>3.3</c:v>
                      </c:pt>
                      <c:pt idx="331">
                        <c:v>3.31</c:v>
                      </c:pt>
                      <c:pt idx="332">
                        <c:v>3.32</c:v>
                      </c:pt>
                      <c:pt idx="333">
                        <c:v>3.33</c:v>
                      </c:pt>
                      <c:pt idx="334">
                        <c:v>3.34</c:v>
                      </c:pt>
                      <c:pt idx="335">
                        <c:v>3.35</c:v>
                      </c:pt>
                      <c:pt idx="336">
                        <c:v>3.36</c:v>
                      </c:pt>
                      <c:pt idx="337">
                        <c:v>3.37</c:v>
                      </c:pt>
                      <c:pt idx="338">
                        <c:v>3.38</c:v>
                      </c:pt>
                      <c:pt idx="339">
                        <c:v>3.39</c:v>
                      </c:pt>
                      <c:pt idx="340">
                        <c:v>3.4</c:v>
                      </c:pt>
                      <c:pt idx="341">
                        <c:v>3.41</c:v>
                      </c:pt>
                      <c:pt idx="342">
                        <c:v>3.42</c:v>
                      </c:pt>
                      <c:pt idx="343">
                        <c:v>3.43</c:v>
                      </c:pt>
                      <c:pt idx="344">
                        <c:v>3.44</c:v>
                      </c:pt>
                      <c:pt idx="345">
                        <c:v>3.45</c:v>
                      </c:pt>
                      <c:pt idx="346">
                        <c:v>3.46</c:v>
                      </c:pt>
                      <c:pt idx="347">
                        <c:v>3.47</c:v>
                      </c:pt>
                      <c:pt idx="348">
                        <c:v>3.48</c:v>
                      </c:pt>
                      <c:pt idx="349">
                        <c:v>3.49</c:v>
                      </c:pt>
                      <c:pt idx="350">
                        <c:v>3.5</c:v>
                      </c:pt>
                      <c:pt idx="351">
                        <c:v>3.51</c:v>
                      </c:pt>
                      <c:pt idx="352">
                        <c:v>3.52</c:v>
                      </c:pt>
                      <c:pt idx="353">
                        <c:v>3.53</c:v>
                      </c:pt>
                      <c:pt idx="354">
                        <c:v>3.54</c:v>
                      </c:pt>
                      <c:pt idx="355">
                        <c:v>3.55</c:v>
                      </c:pt>
                      <c:pt idx="356">
                        <c:v>3.56</c:v>
                      </c:pt>
                      <c:pt idx="357">
                        <c:v>3.57</c:v>
                      </c:pt>
                      <c:pt idx="358">
                        <c:v>3.58</c:v>
                      </c:pt>
                      <c:pt idx="359">
                        <c:v>3.59</c:v>
                      </c:pt>
                      <c:pt idx="360">
                        <c:v>3.6</c:v>
                      </c:pt>
                      <c:pt idx="361">
                        <c:v>3.61</c:v>
                      </c:pt>
                      <c:pt idx="362">
                        <c:v>3.62</c:v>
                      </c:pt>
                      <c:pt idx="363">
                        <c:v>3.63</c:v>
                      </c:pt>
                      <c:pt idx="364">
                        <c:v>3.64</c:v>
                      </c:pt>
                      <c:pt idx="365">
                        <c:v>3.65</c:v>
                      </c:pt>
                      <c:pt idx="366">
                        <c:v>3.66</c:v>
                      </c:pt>
                      <c:pt idx="367">
                        <c:v>3.67</c:v>
                      </c:pt>
                      <c:pt idx="368">
                        <c:v>3.68</c:v>
                      </c:pt>
                      <c:pt idx="369">
                        <c:v>3.69</c:v>
                      </c:pt>
                      <c:pt idx="370">
                        <c:v>3.7</c:v>
                      </c:pt>
                      <c:pt idx="371">
                        <c:v>3.71</c:v>
                      </c:pt>
                      <c:pt idx="372">
                        <c:v>3.72</c:v>
                      </c:pt>
                      <c:pt idx="373">
                        <c:v>3.73</c:v>
                      </c:pt>
                      <c:pt idx="374">
                        <c:v>3.74</c:v>
                      </c:pt>
                      <c:pt idx="375">
                        <c:v>3.75</c:v>
                      </c:pt>
                      <c:pt idx="376">
                        <c:v>3.76</c:v>
                      </c:pt>
                      <c:pt idx="377">
                        <c:v>3.77</c:v>
                      </c:pt>
                      <c:pt idx="378">
                        <c:v>3.78</c:v>
                      </c:pt>
                      <c:pt idx="379">
                        <c:v>3.79</c:v>
                      </c:pt>
                      <c:pt idx="380">
                        <c:v>3.8</c:v>
                      </c:pt>
                      <c:pt idx="381">
                        <c:v>3.81</c:v>
                      </c:pt>
                      <c:pt idx="382">
                        <c:v>3.82</c:v>
                      </c:pt>
                      <c:pt idx="383">
                        <c:v>3.83</c:v>
                      </c:pt>
                      <c:pt idx="384">
                        <c:v>3.84</c:v>
                      </c:pt>
                      <c:pt idx="385">
                        <c:v>3.85</c:v>
                      </c:pt>
                      <c:pt idx="386">
                        <c:v>3.86</c:v>
                      </c:pt>
                      <c:pt idx="387">
                        <c:v>3.87</c:v>
                      </c:pt>
                      <c:pt idx="388">
                        <c:v>3.88</c:v>
                      </c:pt>
                      <c:pt idx="389">
                        <c:v>3.89</c:v>
                      </c:pt>
                      <c:pt idx="390">
                        <c:v>3.9</c:v>
                      </c:pt>
                      <c:pt idx="391">
                        <c:v>3.91</c:v>
                      </c:pt>
                      <c:pt idx="392">
                        <c:v>3.92</c:v>
                      </c:pt>
                      <c:pt idx="393">
                        <c:v>3.93</c:v>
                      </c:pt>
                      <c:pt idx="394">
                        <c:v>3.94</c:v>
                      </c:pt>
                      <c:pt idx="395">
                        <c:v>3.95</c:v>
                      </c:pt>
                      <c:pt idx="396">
                        <c:v>3.96</c:v>
                      </c:pt>
                      <c:pt idx="397">
                        <c:v>3.97</c:v>
                      </c:pt>
                      <c:pt idx="398">
                        <c:v>3.98</c:v>
                      </c:pt>
                      <c:pt idx="399">
                        <c:v>3.99</c:v>
                      </c:pt>
                      <c:pt idx="400">
                        <c:v>4</c:v>
                      </c:pt>
                      <c:pt idx="401">
                        <c:v>4.01</c:v>
                      </c:pt>
                      <c:pt idx="402">
                        <c:v>4.0199999999999996</c:v>
                      </c:pt>
                      <c:pt idx="403">
                        <c:v>4.03</c:v>
                      </c:pt>
                      <c:pt idx="404">
                        <c:v>4.04</c:v>
                      </c:pt>
                      <c:pt idx="405">
                        <c:v>4.05</c:v>
                      </c:pt>
                      <c:pt idx="406">
                        <c:v>4.0599999999999996</c:v>
                      </c:pt>
                      <c:pt idx="407">
                        <c:v>4.07</c:v>
                      </c:pt>
                      <c:pt idx="408">
                        <c:v>4.08</c:v>
                      </c:pt>
                      <c:pt idx="409">
                        <c:v>4.09</c:v>
                      </c:pt>
                      <c:pt idx="410">
                        <c:v>4.0999999999999996</c:v>
                      </c:pt>
                      <c:pt idx="411">
                        <c:v>4.1100000000000003</c:v>
                      </c:pt>
                      <c:pt idx="412">
                        <c:v>4.12</c:v>
                      </c:pt>
                      <c:pt idx="413">
                        <c:v>4.13</c:v>
                      </c:pt>
                      <c:pt idx="414">
                        <c:v>4.1399999999999997</c:v>
                      </c:pt>
                      <c:pt idx="415">
                        <c:v>4.1500000000000004</c:v>
                      </c:pt>
                      <c:pt idx="416">
                        <c:v>4.16</c:v>
                      </c:pt>
                      <c:pt idx="417">
                        <c:v>4.17</c:v>
                      </c:pt>
                      <c:pt idx="418">
                        <c:v>4.18</c:v>
                      </c:pt>
                      <c:pt idx="419">
                        <c:v>4.1900000000000004</c:v>
                      </c:pt>
                      <c:pt idx="420">
                        <c:v>4.2</c:v>
                      </c:pt>
                      <c:pt idx="421">
                        <c:v>4.21</c:v>
                      </c:pt>
                      <c:pt idx="422">
                        <c:v>4.22</c:v>
                      </c:pt>
                      <c:pt idx="423">
                        <c:v>4.2300000000000004</c:v>
                      </c:pt>
                      <c:pt idx="424">
                        <c:v>4.24</c:v>
                      </c:pt>
                      <c:pt idx="425">
                        <c:v>4.25</c:v>
                      </c:pt>
                      <c:pt idx="426">
                        <c:v>4.26</c:v>
                      </c:pt>
                      <c:pt idx="427">
                        <c:v>4.2699999999999996</c:v>
                      </c:pt>
                      <c:pt idx="428">
                        <c:v>4.28</c:v>
                      </c:pt>
                      <c:pt idx="429">
                        <c:v>4.29</c:v>
                      </c:pt>
                      <c:pt idx="430">
                        <c:v>4.3</c:v>
                      </c:pt>
                      <c:pt idx="431">
                        <c:v>4.3099999999999996</c:v>
                      </c:pt>
                      <c:pt idx="432">
                        <c:v>4.32</c:v>
                      </c:pt>
                      <c:pt idx="433">
                        <c:v>4.33</c:v>
                      </c:pt>
                      <c:pt idx="434">
                        <c:v>4.34</c:v>
                      </c:pt>
                      <c:pt idx="435">
                        <c:v>4.3500000000000014</c:v>
                      </c:pt>
                      <c:pt idx="436">
                        <c:v>4.3600000000000003</c:v>
                      </c:pt>
                      <c:pt idx="437">
                        <c:v>4.37</c:v>
                      </c:pt>
                      <c:pt idx="438">
                        <c:v>4.38</c:v>
                      </c:pt>
                      <c:pt idx="439">
                        <c:v>4.3899999999999997</c:v>
                      </c:pt>
                      <c:pt idx="440">
                        <c:v>4.4000000000000004</c:v>
                      </c:pt>
                      <c:pt idx="441">
                        <c:v>4.41</c:v>
                      </c:pt>
                      <c:pt idx="442">
                        <c:v>4.42</c:v>
                      </c:pt>
                      <c:pt idx="443">
                        <c:v>4.43</c:v>
                      </c:pt>
                      <c:pt idx="444">
                        <c:v>4.4400000000000004</c:v>
                      </c:pt>
                      <c:pt idx="445">
                        <c:v>4.45</c:v>
                      </c:pt>
                      <c:pt idx="446">
                        <c:v>4.46</c:v>
                      </c:pt>
                      <c:pt idx="447">
                        <c:v>4.47</c:v>
                      </c:pt>
                      <c:pt idx="448">
                        <c:v>4.4800000000000004</c:v>
                      </c:pt>
                      <c:pt idx="449">
                        <c:v>4.49</c:v>
                      </c:pt>
                      <c:pt idx="450">
                        <c:v>4.5</c:v>
                      </c:pt>
                      <c:pt idx="451">
                        <c:v>4.51</c:v>
                      </c:pt>
                      <c:pt idx="452">
                        <c:v>4.5199999999999996</c:v>
                      </c:pt>
                      <c:pt idx="453">
                        <c:v>4.53</c:v>
                      </c:pt>
                      <c:pt idx="454">
                        <c:v>4.54</c:v>
                      </c:pt>
                      <c:pt idx="455">
                        <c:v>4.55</c:v>
                      </c:pt>
                      <c:pt idx="456">
                        <c:v>4.5599999999999996</c:v>
                      </c:pt>
                      <c:pt idx="457">
                        <c:v>4.57</c:v>
                      </c:pt>
                      <c:pt idx="458">
                        <c:v>4.58</c:v>
                      </c:pt>
                      <c:pt idx="459">
                        <c:v>4.59</c:v>
                      </c:pt>
                      <c:pt idx="460">
                        <c:v>4.6000000000000014</c:v>
                      </c:pt>
                      <c:pt idx="461">
                        <c:v>4.6100000000000003</c:v>
                      </c:pt>
                      <c:pt idx="462">
                        <c:v>4.62</c:v>
                      </c:pt>
                      <c:pt idx="463">
                        <c:v>4.63</c:v>
                      </c:pt>
                      <c:pt idx="464">
                        <c:v>4.6399999999999997</c:v>
                      </c:pt>
                      <c:pt idx="465">
                        <c:v>4.6500000000000004</c:v>
                      </c:pt>
                      <c:pt idx="466">
                        <c:v>4.66</c:v>
                      </c:pt>
                      <c:pt idx="467">
                        <c:v>4.67</c:v>
                      </c:pt>
                      <c:pt idx="468">
                        <c:v>4.68</c:v>
                      </c:pt>
                      <c:pt idx="469">
                        <c:v>4.6900000000000004</c:v>
                      </c:pt>
                      <c:pt idx="470">
                        <c:v>4.7</c:v>
                      </c:pt>
                      <c:pt idx="471">
                        <c:v>4.71</c:v>
                      </c:pt>
                      <c:pt idx="472">
                        <c:v>4.72</c:v>
                      </c:pt>
                      <c:pt idx="473">
                        <c:v>4.7300000000000004</c:v>
                      </c:pt>
                      <c:pt idx="474">
                        <c:v>4.74</c:v>
                      </c:pt>
                      <c:pt idx="475">
                        <c:v>4.75</c:v>
                      </c:pt>
                      <c:pt idx="476">
                        <c:v>4.76</c:v>
                      </c:pt>
                      <c:pt idx="477">
                        <c:v>4.7699999999999996</c:v>
                      </c:pt>
                      <c:pt idx="478">
                        <c:v>4.78</c:v>
                      </c:pt>
                      <c:pt idx="479">
                        <c:v>4.79</c:v>
                      </c:pt>
                      <c:pt idx="480">
                        <c:v>4.8</c:v>
                      </c:pt>
                      <c:pt idx="481">
                        <c:v>4.8099999999999996</c:v>
                      </c:pt>
                      <c:pt idx="482">
                        <c:v>4.82</c:v>
                      </c:pt>
                      <c:pt idx="483">
                        <c:v>4.83</c:v>
                      </c:pt>
                      <c:pt idx="484">
                        <c:v>4.84</c:v>
                      </c:pt>
                      <c:pt idx="485">
                        <c:v>4.8500000000000014</c:v>
                      </c:pt>
                      <c:pt idx="486">
                        <c:v>4.8600000000000003</c:v>
                      </c:pt>
                      <c:pt idx="487">
                        <c:v>4.87</c:v>
                      </c:pt>
                      <c:pt idx="488">
                        <c:v>4.88</c:v>
                      </c:pt>
                      <c:pt idx="489">
                        <c:v>4.8899999999999997</c:v>
                      </c:pt>
                      <c:pt idx="490">
                        <c:v>4.9000000000000004</c:v>
                      </c:pt>
                      <c:pt idx="491">
                        <c:v>4.91</c:v>
                      </c:pt>
                      <c:pt idx="492">
                        <c:v>4.92</c:v>
                      </c:pt>
                      <c:pt idx="493">
                        <c:v>4.93</c:v>
                      </c:pt>
                      <c:pt idx="494">
                        <c:v>4.9400000000000004</c:v>
                      </c:pt>
                      <c:pt idx="495">
                        <c:v>4.95</c:v>
                      </c:pt>
                      <c:pt idx="496">
                        <c:v>4.96</c:v>
                      </c:pt>
                      <c:pt idx="497">
                        <c:v>4.97</c:v>
                      </c:pt>
                      <c:pt idx="498">
                        <c:v>4.9800000000000004</c:v>
                      </c:pt>
                      <c:pt idx="499">
                        <c:v>4.99</c:v>
                      </c:pt>
                      <c:pt idx="500">
                        <c:v>5</c:v>
                      </c:pt>
                      <c:pt idx="501">
                        <c:v>5.01</c:v>
                      </c:pt>
                      <c:pt idx="502">
                        <c:v>5.0199999999999996</c:v>
                      </c:pt>
                      <c:pt idx="503">
                        <c:v>5.03</c:v>
                      </c:pt>
                      <c:pt idx="504">
                        <c:v>5.04</c:v>
                      </c:pt>
                      <c:pt idx="505">
                        <c:v>5.05</c:v>
                      </c:pt>
                      <c:pt idx="506">
                        <c:v>5.0599999999999996</c:v>
                      </c:pt>
                      <c:pt idx="507">
                        <c:v>5.07</c:v>
                      </c:pt>
                      <c:pt idx="508">
                        <c:v>5.08</c:v>
                      </c:pt>
                      <c:pt idx="509">
                        <c:v>5.09</c:v>
                      </c:pt>
                      <c:pt idx="510">
                        <c:v>5.1000000000000014</c:v>
                      </c:pt>
                      <c:pt idx="511">
                        <c:v>5.1100000000000003</c:v>
                      </c:pt>
                      <c:pt idx="512">
                        <c:v>5.12</c:v>
                      </c:pt>
                      <c:pt idx="513">
                        <c:v>5.13</c:v>
                      </c:pt>
                      <c:pt idx="514">
                        <c:v>5.14</c:v>
                      </c:pt>
                      <c:pt idx="515">
                        <c:v>5.15</c:v>
                      </c:pt>
                      <c:pt idx="516">
                        <c:v>5.16</c:v>
                      </c:pt>
                      <c:pt idx="517">
                        <c:v>5.17</c:v>
                      </c:pt>
                      <c:pt idx="518">
                        <c:v>5.18</c:v>
                      </c:pt>
                      <c:pt idx="519">
                        <c:v>5.19</c:v>
                      </c:pt>
                      <c:pt idx="520">
                        <c:v>5.2</c:v>
                      </c:pt>
                      <c:pt idx="521">
                        <c:v>5.21</c:v>
                      </c:pt>
                      <c:pt idx="522">
                        <c:v>5.22</c:v>
                      </c:pt>
                      <c:pt idx="523">
                        <c:v>5.23</c:v>
                      </c:pt>
                      <c:pt idx="524">
                        <c:v>5.24</c:v>
                      </c:pt>
                      <c:pt idx="525">
                        <c:v>5.25</c:v>
                      </c:pt>
                      <c:pt idx="526">
                        <c:v>5.26</c:v>
                      </c:pt>
                      <c:pt idx="527">
                        <c:v>5.27</c:v>
                      </c:pt>
                      <c:pt idx="528">
                        <c:v>5.28</c:v>
                      </c:pt>
                      <c:pt idx="529">
                        <c:v>5.29</c:v>
                      </c:pt>
                      <c:pt idx="530">
                        <c:v>5.3</c:v>
                      </c:pt>
                      <c:pt idx="531">
                        <c:v>5.31</c:v>
                      </c:pt>
                      <c:pt idx="532">
                        <c:v>5.32</c:v>
                      </c:pt>
                      <c:pt idx="533">
                        <c:v>5.33</c:v>
                      </c:pt>
                      <c:pt idx="534">
                        <c:v>5.34</c:v>
                      </c:pt>
                      <c:pt idx="535">
                        <c:v>5.3500000000000014</c:v>
                      </c:pt>
                      <c:pt idx="536">
                        <c:v>5.36</c:v>
                      </c:pt>
                      <c:pt idx="537">
                        <c:v>5.37</c:v>
                      </c:pt>
                      <c:pt idx="538">
                        <c:v>5.38</c:v>
                      </c:pt>
                      <c:pt idx="539">
                        <c:v>5.39</c:v>
                      </c:pt>
                      <c:pt idx="540">
                        <c:v>5.4</c:v>
                      </c:pt>
                      <c:pt idx="541">
                        <c:v>5.41</c:v>
                      </c:pt>
                      <c:pt idx="542">
                        <c:v>5.42</c:v>
                      </c:pt>
                      <c:pt idx="543">
                        <c:v>5.43</c:v>
                      </c:pt>
                      <c:pt idx="544">
                        <c:v>5.44</c:v>
                      </c:pt>
                      <c:pt idx="545">
                        <c:v>5.45</c:v>
                      </c:pt>
                      <c:pt idx="546">
                        <c:v>5.46</c:v>
                      </c:pt>
                      <c:pt idx="547">
                        <c:v>5.47</c:v>
                      </c:pt>
                      <c:pt idx="548">
                        <c:v>5.48</c:v>
                      </c:pt>
                      <c:pt idx="549">
                        <c:v>5.49</c:v>
                      </c:pt>
                      <c:pt idx="550">
                        <c:v>5.5</c:v>
                      </c:pt>
                      <c:pt idx="551">
                        <c:v>5.51</c:v>
                      </c:pt>
                      <c:pt idx="552">
                        <c:v>5.52</c:v>
                      </c:pt>
                      <c:pt idx="553">
                        <c:v>5.53</c:v>
                      </c:pt>
                      <c:pt idx="554">
                        <c:v>5.54</c:v>
                      </c:pt>
                      <c:pt idx="555">
                        <c:v>5.55</c:v>
                      </c:pt>
                      <c:pt idx="556">
                        <c:v>5.56</c:v>
                      </c:pt>
                      <c:pt idx="557">
                        <c:v>5.57</c:v>
                      </c:pt>
                      <c:pt idx="558">
                        <c:v>5.58</c:v>
                      </c:pt>
                      <c:pt idx="559">
                        <c:v>5.59</c:v>
                      </c:pt>
                      <c:pt idx="560">
                        <c:v>5.6000000000000014</c:v>
                      </c:pt>
                      <c:pt idx="561">
                        <c:v>5.61</c:v>
                      </c:pt>
                      <c:pt idx="562">
                        <c:v>5.62</c:v>
                      </c:pt>
                      <c:pt idx="563">
                        <c:v>5.63</c:v>
                      </c:pt>
                      <c:pt idx="564">
                        <c:v>5.64</c:v>
                      </c:pt>
                      <c:pt idx="565">
                        <c:v>5.65</c:v>
                      </c:pt>
                      <c:pt idx="566">
                        <c:v>5.66</c:v>
                      </c:pt>
                      <c:pt idx="567">
                        <c:v>5.67</c:v>
                      </c:pt>
                      <c:pt idx="568">
                        <c:v>5.68</c:v>
                      </c:pt>
                      <c:pt idx="569">
                        <c:v>5.69</c:v>
                      </c:pt>
                      <c:pt idx="570">
                        <c:v>5.7</c:v>
                      </c:pt>
                      <c:pt idx="571">
                        <c:v>5.71</c:v>
                      </c:pt>
                      <c:pt idx="572">
                        <c:v>5.72</c:v>
                      </c:pt>
                      <c:pt idx="573">
                        <c:v>5.73</c:v>
                      </c:pt>
                      <c:pt idx="574">
                        <c:v>5.74</c:v>
                      </c:pt>
                      <c:pt idx="575">
                        <c:v>5.75</c:v>
                      </c:pt>
                      <c:pt idx="576">
                        <c:v>5.76</c:v>
                      </c:pt>
                      <c:pt idx="577">
                        <c:v>5.77</c:v>
                      </c:pt>
                      <c:pt idx="578">
                        <c:v>5.78</c:v>
                      </c:pt>
                      <c:pt idx="579">
                        <c:v>5.79</c:v>
                      </c:pt>
                      <c:pt idx="580">
                        <c:v>5.8</c:v>
                      </c:pt>
                      <c:pt idx="581">
                        <c:v>5.81</c:v>
                      </c:pt>
                      <c:pt idx="582">
                        <c:v>5.82</c:v>
                      </c:pt>
                      <c:pt idx="583">
                        <c:v>5.83</c:v>
                      </c:pt>
                      <c:pt idx="584">
                        <c:v>5.84</c:v>
                      </c:pt>
                      <c:pt idx="585">
                        <c:v>5.8500000000000014</c:v>
                      </c:pt>
                      <c:pt idx="586">
                        <c:v>5.86</c:v>
                      </c:pt>
                      <c:pt idx="587">
                        <c:v>5.87</c:v>
                      </c:pt>
                      <c:pt idx="588">
                        <c:v>5.88</c:v>
                      </c:pt>
                      <c:pt idx="589">
                        <c:v>5.89</c:v>
                      </c:pt>
                      <c:pt idx="590">
                        <c:v>5.9</c:v>
                      </c:pt>
                      <c:pt idx="591">
                        <c:v>5.91</c:v>
                      </c:pt>
                      <c:pt idx="592">
                        <c:v>5.92</c:v>
                      </c:pt>
                      <c:pt idx="593">
                        <c:v>5.93</c:v>
                      </c:pt>
                      <c:pt idx="594">
                        <c:v>5.94</c:v>
                      </c:pt>
                      <c:pt idx="595">
                        <c:v>5.95</c:v>
                      </c:pt>
                      <c:pt idx="596">
                        <c:v>5.96</c:v>
                      </c:pt>
                      <c:pt idx="597">
                        <c:v>5.97</c:v>
                      </c:pt>
                      <c:pt idx="598">
                        <c:v>5.98</c:v>
                      </c:pt>
                      <c:pt idx="599">
                        <c:v>5.99</c:v>
                      </c:pt>
                      <c:pt idx="600">
                        <c:v>6</c:v>
                      </c:pt>
                      <c:pt idx="601">
                        <c:v>6.01</c:v>
                      </c:pt>
                      <c:pt idx="602">
                        <c:v>6.02</c:v>
                      </c:pt>
                      <c:pt idx="603">
                        <c:v>6.03</c:v>
                      </c:pt>
                      <c:pt idx="604">
                        <c:v>6.04</c:v>
                      </c:pt>
                      <c:pt idx="605">
                        <c:v>6.05</c:v>
                      </c:pt>
                      <c:pt idx="606">
                        <c:v>6.06</c:v>
                      </c:pt>
                      <c:pt idx="607">
                        <c:v>6.07</c:v>
                      </c:pt>
                      <c:pt idx="608">
                        <c:v>6.08</c:v>
                      </c:pt>
                      <c:pt idx="609">
                        <c:v>6.09</c:v>
                      </c:pt>
                      <c:pt idx="610">
                        <c:v>6.1000000000000014</c:v>
                      </c:pt>
                      <c:pt idx="611">
                        <c:v>6.11</c:v>
                      </c:pt>
                      <c:pt idx="612">
                        <c:v>6.12</c:v>
                      </c:pt>
                      <c:pt idx="613">
                        <c:v>6.13</c:v>
                      </c:pt>
                      <c:pt idx="614">
                        <c:v>6.1400000000000006</c:v>
                      </c:pt>
                      <c:pt idx="615">
                        <c:v>6.15</c:v>
                      </c:pt>
                      <c:pt idx="616">
                        <c:v>6.16</c:v>
                      </c:pt>
                      <c:pt idx="617">
                        <c:v>6.17</c:v>
                      </c:pt>
                      <c:pt idx="618">
                        <c:v>6.18</c:v>
                      </c:pt>
                      <c:pt idx="619">
                        <c:v>6.19</c:v>
                      </c:pt>
                      <c:pt idx="620">
                        <c:v>6.2</c:v>
                      </c:pt>
                      <c:pt idx="621">
                        <c:v>6.21</c:v>
                      </c:pt>
                      <c:pt idx="622">
                        <c:v>6.22</c:v>
                      </c:pt>
                      <c:pt idx="623">
                        <c:v>6.23</c:v>
                      </c:pt>
                      <c:pt idx="624">
                        <c:v>6.24</c:v>
                      </c:pt>
                      <c:pt idx="625">
                        <c:v>6.25</c:v>
                      </c:pt>
                      <c:pt idx="626">
                        <c:v>6.26</c:v>
                      </c:pt>
                      <c:pt idx="627">
                        <c:v>6.27</c:v>
                      </c:pt>
                      <c:pt idx="628">
                        <c:v>6.28</c:v>
                      </c:pt>
                      <c:pt idx="629">
                        <c:v>6.29</c:v>
                      </c:pt>
                      <c:pt idx="630">
                        <c:v>6.3</c:v>
                      </c:pt>
                      <c:pt idx="631">
                        <c:v>6.31</c:v>
                      </c:pt>
                      <c:pt idx="632">
                        <c:v>6.32</c:v>
                      </c:pt>
                      <c:pt idx="633">
                        <c:v>6.33</c:v>
                      </c:pt>
                      <c:pt idx="634">
                        <c:v>6.34</c:v>
                      </c:pt>
                      <c:pt idx="635">
                        <c:v>6.3500000000000014</c:v>
                      </c:pt>
                      <c:pt idx="636">
                        <c:v>6.36</c:v>
                      </c:pt>
                      <c:pt idx="637">
                        <c:v>6.37</c:v>
                      </c:pt>
                      <c:pt idx="638">
                        <c:v>6.38</c:v>
                      </c:pt>
                      <c:pt idx="639">
                        <c:v>6.3900000000000006</c:v>
                      </c:pt>
                      <c:pt idx="640">
                        <c:v>6.4</c:v>
                      </c:pt>
                      <c:pt idx="641">
                        <c:v>6.41</c:v>
                      </c:pt>
                      <c:pt idx="642">
                        <c:v>6.42</c:v>
                      </c:pt>
                      <c:pt idx="643">
                        <c:v>6.43</c:v>
                      </c:pt>
                      <c:pt idx="644">
                        <c:v>6.44</c:v>
                      </c:pt>
                      <c:pt idx="645">
                        <c:v>6.45</c:v>
                      </c:pt>
                      <c:pt idx="646">
                        <c:v>6.46</c:v>
                      </c:pt>
                      <c:pt idx="647">
                        <c:v>6.47</c:v>
                      </c:pt>
                      <c:pt idx="648">
                        <c:v>6.48</c:v>
                      </c:pt>
                      <c:pt idx="649">
                        <c:v>6.49</c:v>
                      </c:pt>
                      <c:pt idx="650">
                        <c:v>6.5</c:v>
                      </c:pt>
                      <c:pt idx="651">
                        <c:v>6.51</c:v>
                      </c:pt>
                      <c:pt idx="652">
                        <c:v>6.52</c:v>
                      </c:pt>
                      <c:pt idx="653">
                        <c:v>6.53</c:v>
                      </c:pt>
                      <c:pt idx="654">
                        <c:v>6.54</c:v>
                      </c:pt>
                      <c:pt idx="655">
                        <c:v>6.55</c:v>
                      </c:pt>
                      <c:pt idx="656">
                        <c:v>6.56</c:v>
                      </c:pt>
                      <c:pt idx="657">
                        <c:v>6.57</c:v>
                      </c:pt>
                      <c:pt idx="658">
                        <c:v>6.58</c:v>
                      </c:pt>
                      <c:pt idx="659">
                        <c:v>6.59</c:v>
                      </c:pt>
                      <c:pt idx="660">
                        <c:v>6.6000000000000014</c:v>
                      </c:pt>
                      <c:pt idx="661">
                        <c:v>6.61</c:v>
                      </c:pt>
                      <c:pt idx="662">
                        <c:v>6.62</c:v>
                      </c:pt>
                      <c:pt idx="663">
                        <c:v>6.63</c:v>
                      </c:pt>
                      <c:pt idx="664">
                        <c:v>6.6400000000000006</c:v>
                      </c:pt>
                      <c:pt idx="665">
                        <c:v>6.65</c:v>
                      </c:pt>
                      <c:pt idx="666">
                        <c:v>6.66</c:v>
                      </c:pt>
                      <c:pt idx="667">
                        <c:v>6.67</c:v>
                      </c:pt>
                      <c:pt idx="668">
                        <c:v>6.68</c:v>
                      </c:pt>
                      <c:pt idx="669">
                        <c:v>6.69</c:v>
                      </c:pt>
                      <c:pt idx="670">
                        <c:v>6.7</c:v>
                      </c:pt>
                      <c:pt idx="671">
                        <c:v>6.71</c:v>
                      </c:pt>
                      <c:pt idx="672">
                        <c:v>6.72</c:v>
                      </c:pt>
                      <c:pt idx="673">
                        <c:v>6.73</c:v>
                      </c:pt>
                      <c:pt idx="674">
                        <c:v>6.74</c:v>
                      </c:pt>
                      <c:pt idx="675">
                        <c:v>6.75</c:v>
                      </c:pt>
                      <c:pt idx="676">
                        <c:v>6.76</c:v>
                      </c:pt>
                      <c:pt idx="677">
                        <c:v>6.77</c:v>
                      </c:pt>
                      <c:pt idx="678">
                        <c:v>6.78</c:v>
                      </c:pt>
                      <c:pt idx="679">
                        <c:v>6.79</c:v>
                      </c:pt>
                      <c:pt idx="680">
                        <c:v>6.8</c:v>
                      </c:pt>
                      <c:pt idx="681">
                        <c:v>6.81</c:v>
                      </c:pt>
                      <c:pt idx="682">
                        <c:v>6.82</c:v>
                      </c:pt>
                      <c:pt idx="683">
                        <c:v>6.83</c:v>
                      </c:pt>
                      <c:pt idx="684">
                        <c:v>6.84</c:v>
                      </c:pt>
                      <c:pt idx="685">
                        <c:v>6.8500000000000014</c:v>
                      </c:pt>
                      <c:pt idx="686">
                        <c:v>6.86</c:v>
                      </c:pt>
                      <c:pt idx="687">
                        <c:v>6.87</c:v>
                      </c:pt>
                      <c:pt idx="688">
                        <c:v>6.88</c:v>
                      </c:pt>
                      <c:pt idx="689">
                        <c:v>6.8900000000000006</c:v>
                      </c:pt>
                      <c:pt idx="690">
                        <c:v>6.9</c:v>
                      </c:pt>
                      <c:pt idx="691">
                        <c:v>6.91</c:v>
                      </c:pt>
                      <c:pt idx="692">
                        <c:v>6.92</c:v>
                      </c:pt>
                      <c:pt idx="693">
                        <c:v>6.93</c:v>
                      </c:pt>
                      <c:pt idx="694">
                        <c:v>6.94</c:v>
                      </c:pt>
                      <c:pt idx="695">
                        <c:v>6.95</c:v>
                      </c:pt>
                      <c:pt idx="696">
                        <c:v>6.96</c:v>
                      </c:pt>
                      <c:pt idx="697">
                        <c:v>6.97</c:v>
                      </c:pt>
                      <c:pt idx="698">
                        <c:v>6.98</c:v>
                      </c:pt>
                      <c:pt idx="699">
                        <c:v>6.99</c:v>
                      </c:pt>
                      <c:pt idx="700">
                        <c:v>7</c:v>
                      </c:pt>
                      <c:pt idx="701">
                        <c:v>7.01</c:v>
                      </c:pt>
                      <c:pt idx="702">
                        <c:v>7.02</c:v>
                      </c:pt>
                      <c:pt idx="703">
                        <c:v>7.03</c:v>
                      </c:pt>
                      <c:pt idx="704">
                        <c:v>7.04</c:v>
                      </c:pt>
                      <c:pt idx="705">
                        <c:v>7.05</c:v>
                      </c:pt>
                      <c:pt idx="706">
                        <c:v>7.06</c:v>
                      </c:pt>
                      <c:pt idx="707">
                        <c:v>7.07</c:v>
                      </c:pt>
                      <c:pt idx="708">
                        <c:v>7.08</c:v>
                      </c:pt>
                      <c:pt idx="709">
                        <c:v>7.09</c:v>
                      </c:pt>
                      <c:pt idx="710">
                        <c:v>7.1000000000000014</c:v>
                      </c:pt>
                      <c:pt idx="711">
                        <c:v>7.11</c:v>
                      </c:pt>
                      <c:pt idx="712">
                        <c:v>7.12</c:v>
                      </c:pt>
                      <c:pt idx="713">
                        <c:v>7.13</c:v>
                      </c:pt>
                      <c:pt idx="714">
                        <c:v>7.1400000000000006</c:v>
                      </c:pt>
                      <c:pt idx="715">
                        <c:v>7.15</c:v>
                      </c:pt>
                      <c:pt idx="716">
                        <c:v>7.16</c:v>
                      </c:pt>
                      <c:pt idx="717">
                        <c:v>7.17</c:v>
                      </c:pt>
                      <c:pt idx="718">
                        <c:v>7.18</c:v>
                      </c:pt>
                      <c:pt idx="719">
                        <c:v>7.19</c:v>
                      </c:pt>
                      <c:pt idx="720">
                        <c:v>7.2</c:v>
                      </c:pt>
                      <c:pt idx="721">
                        <c:v>7.21</c:v>
                      </c:pt>
                      <c:pt idx="722">
                        <c:v>7.22</c:v>
                      </c:pt>
                      <c:pt idx="723">
                        <c:v>7.23</c:v>
                      </c:pt>
                      <c:pt idx="724">
                        <c:v>7.24</c:v>
                      </c:pt>
                      <c:pt idx="725">
                        <c:v>7.25</c:v>
                      </c:pt>
                      <c:pt idx="726">
                        <c:v>7.26</c:v>
                      </c:pt>
                      <c:pt idx="727">
                        <c:v>7.27</c:v>
                      </c:pt>
                      <c:pt idx="728">
                        <c:v>7.28</c:v>
                      </c:pt>
                      <c:pt idx="729">
                        <c:v>7.29</c:v>
                      </c:pt>
                      <c:pt idx="730">
                        <c:v>7.3</c:v>
                      </c:pt>
                      <c:pt idx="731">
                        <c:v>7.31</c:v>
                      </c:pt>
                      <c:pt idx="732">
                        <c:v>7.32</c:v>
                      </c:pt>
                      <c:pt idx="733">
                        <c:v>7.33</c:v>
                      </c:pt>
                      <c:pt idx="734">
                        <c:v>7.34</c:v>
                      </c:pt>
                      <c:pt idx="735">
                        <c:v>7.3500000000000014</c:v>
                      </c:pt>
                      <c:pt idx="736">
                        <c:v>7.36</c:v>
                      </c:pt>
                      <c:pt idx="737">
                        <c:v>7.37</c:v>
                      </c:pt>
                      <c:pt idx="738">
                        <c:v>7.38</c:v>
                      </c:pt>
                      <c:pt idx="739">
                        <c:v>7.3900000000000006</c:v>
                      </c:pt>
                      <c:pt idx="740">
                        <c:v>7.4</c:v>
                      </c:pt>
                      <c:pt idx="741">
                        <c:v>7.41</c:v>
                      </c:pt>
                      <c:pt idx="742">
                        <c:v>7.42</c:v>
                      </c:pt>
                      <c:pt idx="743">
                        <c:v>7.43</c:v>
                      </c:pt>
                      <c:pt idx="744">
                        <c:v>7.44</c:v>
                      </c:pt>
                      <c:pt idx="745">
                        <c:v>7.45</c:v>
                      </c:pt>
                      <c:pt idx="746">
                        <c:v>7.46</c:v>
                      </c:pt>
                      <c:pt idx="747">
                        <c:v>7.47</c:v>
                      </c:pt>
                      <c:pt idx="748">
                        <c:v>7.48</c:v>
                      </c:pt>
                      <c:pt idx="749">
                        <c:v>7.49</c:v>
                      </c:pt>
                      <c:pt idx="750">
                        <c:v>7.5</c:v>
                      </c:pt>
                      <c:pt idx="751">
                        <c:v>7.51</c:v>
                      </c:pt>
                      <c:pt idx="752">
                        <c:v>7.52</c:v>
                      </c:pt>
                      <c:pt idx="753">
                        <c:v>7.53</c:v>
                      </c:pt>
                      <c:pt idx="754">
                        <c:v>7.54</c:v>
                      </c:pt>
                      <c:pt idx="755">
                        <c:v>7.55</c:v>
                      </c:pt>
                      <c:pt idx="756">
                        <c:v>7.56</c:v>
                      </c:pt>
                      <c:pt idx="757">
                        <c:v>7.57</c:v>
                      </c:pt>
                      <c:pt idx="758">
                        <c:v>7.58</c:v>
                      </c:pt>
                      <c:pt idx="759">
                        <c:v>7.59</c:v>
                      </c:pt>
                      <c:pt idx="760">
                        <c:v>7.6000000000000014</c:v>
                      </c:pt>
                      <c:pt idx="761">
                        <c:v>7.61</c:v>
                      </c:pt>
                      <c:pt idx="762">
                        <c:v>7.62</c:v>
                      </c:pt>
                      <c:pt idx="763">
                        <c:v>7.63</c:v>
                      </c:pt>
                      <c:pt idx="764">
                        <c:v>7.6400000000000006</c:v>
                      </c:pt>
                      <c:pt idx="765">
                        <c:v>7.65</c:v>
                      </c:pt>
                      <c:pt idx="766">
                        <c:v>7.66</c:v>
                      </c:pt>
                      <c:pt idx="767">
                        <c:v>7.67</c:v>
                      </c:pt>
                      <c:pt idx="768">
                        <c:v>7.68</c:v>
                      </c:pt>
                      <c:pt idx="769">
                        <c:v>7.69</c:v>
                      </c:pt>
                      <c:pt idx="770">
                        <c:v>7.7</c:v>
                      </c:pt>
                      <c:pt idx="771">
                        <c:v>7.71</c:v>
                      </c:pt>
                      <c:pt idx="772">
                        <c:v>7.72</c:v>
                      </c:pt>
                      <c:pt idx="773">
                        <c:v>7.73</c:v>
                      </c:pt>
                      <c:pt idx="774">
                        <c:v>7.74</c:v>
                      </c:pt>
                      <c:pt idx="775">
                        <c:v>7.75</c:v>
                      </c:pt>
                      <c:pt idx="776">
                        <c:v>7.76</c:v>
                      </c:pt>
                      <c:pt idx="777">
                        <c:v>7.77</c:v>
                      </c:pt>
                      <c:pt idx="778">
                        <c:v>7.78</c:v>
                      </c:pt>
                      <c:pt idx="779">
                        <c:v>7.79</c:v>
                      </c:pt>
                      <c:pt idx="780">
                        <c:v>7.8</c:v>
                      </c:pt>
                      <c:pt idx="781">
                        <c:v>7.81</c:v>
                      </c:pt>
                      <c:pt idx="782">
                        <c:v>7.82</c:v>
                      </c:pt>
                      <c:pt idx="783">
                        <c:v>7.83</c:v>
                      </c:pt>
                      <c:pt idx="784">
                        <c:v>7.84</c:v>
                      </c:pt>
                      <c:pt idx="785">
                        <c:v>7.8500000000000014</c:v>
                      </c:pt>
                      <c:pt idx="786">
                        <c:v>7.86</c:v>
                      </c:pt>
                      <c:pt idx="787">
                        <c:v>7.87</c:v>
                      </c:pt>
                      <c:pt idx="788">
                        <c:v>7.88</c:v>
                      </c:pt>
                      <c:pt idx="789">
                        <c:v>7.8900000000000006</c:v>
                      </c:pt>
                      <c:pt idx="790">
                        <c:v>7.9</c:v>
                      </c:pt>
                      <c:pt idx="791">
                        <c:v>7.91</c:v>
                      </c:pt>
                      <c:pt idx="792">
                        <c:v>7.92</c:v>
                      </c:pt>
                      <c:pt idx="793">
                        <c:v>7.9300000000000006</c:v>
                      </c:pt>
                      <c:pt idx="794">
                        <c:v>7.94</c:v>
                      </c:pt>
                      <c:pt idx="795">
                        <c:v>7.95</c:v>
                      </c:pt>
                      <c:pt idx="796">
                        <c:v>7.96</c:v>
                      </c:pt>
                      <c:pt idx="797">
                        <c:v>7.97</c:v>
                      </c:pt>
                      <c:pt idx="798">
                        <c:v>7.98</c:v>
                      </c:pt>
                      <c:pt idx="799">
                        <c:v>7.99</c:v>
                      </c:pt>
                      <c:pt idx="800">
                        <c:v>8</c:v>
                      </c:pt>
                      <c:pt idx="801">
                        <c:v>8.01</c:v>
                      </c:pt>
                      <c:pt idx="802">
                        <c:v>8.02</c:v>
                      </c:pt>
                      <c:pt idx="803">
                        <c:v>8.0299999999999994</c:v>
                      </c:pt>
                      <c:pt idx="804">
                        <c:v>8.0400000000000009</c:v>
                      </c:pt>
                      <c:pt idx="805">
                        <c:v>8.0500000000000007</c:v>
                      </c:pt>
                      <c:pt idx="806">
                        <c:v>8.06</c:v>
                      </c:pt>
                      <c:pt idx="807">
                        <c:v>8.07</c:v>
                      </c:pt>
                      <c:pt idx="808">
                        <c:v>8.08</c:v>
                      </c:pt>
                      <c:pt idx="809">
                        <c:v>8.09</c:v>
                      </c:pt>
                      <c:pt idx="810">
                        <c:v>8.1</c:v>
                      </c:pt>
                      <c:pt idx="811">
                        <c:v>8.11</c:v>
                      </c:pt>
                      <c:pt idx="812">
                        <c:v>8.120000000000001</c:v>
                      </c:pt>
                      <c:pt idx="813">
                        <c:v>8.1300000000000008</c:v>
                      </c:pt>
                      <c:pt idx="814">
                        <c:v>8.14</c:v>
                      </c:pt>
                      <c:pt idx="815">
                        <c:v>8.15</c:v>
                      </c:pt>
                      <c:pt idx="816">
                        <c:v>8.16</c:v>
                      </c:pt>
                      <c:pt idx="817">
                        <c:v>8.17</c:v>
                      </c:pt>
                      <c:pt idx="818">
                        <c:v>8.18</c:v>
                      </c:pt>
                      <c:pt idx="819">
                        <c:v>8.19</c:v>
                      </c:pt>
                      <c:pt idx="820">
                        <c:v>8.1999999999999993</c:v>
                      </c:pt>
                      <c:pt idx="821">
                        <c:v>8.2100000000000009</c:v>
                      </c:pt>
                      <c:pt idx="822">
                        <c:v>8.2200000000000006</c:v>
                      </c:pt>
                      <c:pt idx="823">
                        <c:v>8.23</c:v>
                      </c:pt>
                      <c:pt idx="824">
                        <c:v>8.24</c:v>
                      </c:pt>
                      <c:pt idx="825">
                        <c:v>8.25</c:v>
                      </c:pt>
                      <c:pt idx="826">
                        <c:v>8.26</c:v>
                      </c:pt>
                      <c:pt idx="827">
                        <c:v>8.27</c:v>
                      </c:pt>
                      <c:pt idx="828">
                        <c:v>8.2799999999999994</c:v>
                      </c:pt>
                      <c:pt idx="829">
                        <c:v>8.2900000000000009</c:v>
                      </c:pt>
                      <c:pt idx="830">
                        <c:v>8.3000000000000007</c:v>
                      </c:pt>
                      <c:pt idx="831">
                        <c:v>8.31</c:v>
                      </c:pt>
                      <c:pt idx="832">
                        <c:v>8.32</c:v>
                      </c:pt>
                      <c:pt idx="833">
                        <c:v>8.33</c:v>
                      </c:pt>
                      <c:pt idx="834">
                        <c:v>8.34</c:v>
                      </c:pt>
                      <c:pt idx="835">
                        <c:v>8.35</c:v>
                      </c:pt>
                      <c:pt idx="836">
                        <c:v>8.36</c:v>
                      </c:pt>
                      <c:pt idx="837">
                        <c:v>8.370000000000001</c:v>
                      </c:pt>
                      <c:pt idx="838">
                        <c:v>8.3800000000000008</c:v>
                      </c:pt>
                      <c:pt idx="839">
                        <c:v>8.39</c:v>
                      </c:pt>
                      <c:pt idx="840">
                        <c:v>8.4</c:v>
                      </c:pt>
                      <c:pt idx="841">
                        <c:v>8.41</c:v>
                      </c:pt>
                      <c:pt idx="842">
                        <c:v>8.42</c:v>
                      </c:pt>
                      <c:pt idx="843">
                        <c:v>8.43</c:v>
                      </c:pt>
                      <c:pt idx="844">
                        <c:v>8.44</c:v>
                      </c:pt>
                      <c:pt idx="845">
                        <c:v>8.4499999999999993</c:v>
                      </c:pt>
                      <c:pt idx="846">
                        <c:v>8.4600000000000009</c:v>
                      </c:pt>
                      <c:pt idx="847">
                        <c:v>8.4700000000000006</c:v>
                      </c:pt>
                      <c:pt idx="848">
                        <c:v>8.48</c:v>
                      </c:pt>
                      <c:pt idx="849">
                        <c:v>8.49</c:v>
                      </c:pt>
                      <c:pt idx="850">
                        <c:v>8.5</c:v>
                      </c:pt>
                      <c:pt idx="851">
                        <c:v>8.51</c:v>
                      </c:pt>
                      <c:pt idx="852">
                        <c:v>8.52</c:v>
                      </c:pt>
                      <c:pt idx="853">
                        <c:v>8.5299999999999994</c:v>
                      </c:pt>
                      <c:pt idx="854">
                        <c:v>8.5400000000000009</c:v>
                      </c:pt>
                      <c:pt idx="855">
                        <c:v>8.5500000000000007</c:v>
                      </c:pt>
                      <c:pt idx="856">
                        <c:v>8.56</c:v>
                      </c:pt>
                      <c:pt idx="857">
                        <c:v>8.57</c:v>
                      </c:pt>
                      <c:pt idx="858">
                        <c:v>8.58</c:v>
                      </c:pt>
                      <c:pt idx="859">
                        <c:v>8.59</c:v>
                      </c:pt>
                      <c:pt idx="860">
                        <c:v>8.6</c:v>
                      </c:pt>
                      <c:pt idx="861">
                        <c:v>8.61</c:v>
                      </c:pt>
                      <c:pt idx="862">
                        <c:v>8.620000000000001</c:v>
                      </c:pt>
                      <c:pt idx="863">
                        <c:v>8.6300000000000008</c:v>
                      </c:pt>
                      <c:pt idx="864">
                        <c:v>8.64</c:v>
                      </c:pt>
                      <c:pt idx="865">
                        <c:v>8.65</c:v>
                      </c:pt>
                      <c:pt idx="866">
                        <c:v>8.66</c:v>
                      </c:pt>
                      <c:pt idx="867">
                        <c:v>8.67</c:v>
                      </c:pt>
                      <c:pt idx="868">
                        <c:v>8.68</c:v>
                      </c:pt>
                      <c:pt idx="869">
                        <c:v>8.69</c:v>
                      </c:pt>
                      <c:pt idx="870">
                        <c:v>8.7000000000000011</c:v>
                      </c:pt>
                      <c:pt idx="871">
                        <c:v>8.7100000000000009</c:v>
                      </c:pt>
                      <c:pt idx="872">
                        <c:v>8.7200000000000006</c:v>
                      </c:pt>
                      <c:pt idx="873">
                        <c:v>8.73</c:v>
                      </c:pt>
                      <c:pt idx="874">
                        <c:v>8.74</c:v>
                      </c:pt>
                      <c:pt idx="875">
                        <c:v>8.75</c:v>
                      </c:pt>
                      <c:pt idx="876">
                        <c:v>8.76</c:v>
                      </c:pt>
                      <c:pt idx="877">
                        <c:v>8.77</c:v>
                      </c:pt>
                      <c:pt idx="878">
                        <c:v>8.7799999999999994</c:v>
                      </c:pt>
                      <c:pt idx="879">
                        <c:v>8.7900000000000009</c:v>
                      </c:pt>
                      <c:pt idx="880">
                        <c:v>8.8000000000000007</c:v>
                      </c:pt>
                      <c:pt idx="881">
                        <c:v>8.81</c:v>
                      </c:pt>
                      <c:pt idx="882">
                        <c:v>8.82</c:v>
                      </c:pt>
                      <c:pt idx="883">
                        <c:v>8.83</c:v>
                      </c:pt>
                      <c:pt idx="884">
                        <c:v>8.84</c:v>
                      </c:pt>
                      <c:pt idx="885">
                        <c:v>8.85</c:v>
                      </c:pt>
                      <c:pt idx="886">
                        <c:v>8.86</c:v>
                      </c:pt>
                      <c:pt idx="887">
                        <c:v>8.870000000000001</c:v>
                      </c:pt>
                      <c:pt idx="888">
                        <c:v>8.8800000000000008</c:v>
                      </c:pt>
                      <c:pt idx="889">
                        <c:v>8.89</c:v>
                      </c:pt>
                      <c:pt idx="890">
                        <c:v>8.9</c:v>
                      </c:pt>
                      <c:pt idx="891">
                        <c:v>8.91</c:v>
                      </c:pt>
                      <c:pt idx="892">
                        <c:v>8.92</c:v>
                      </c:pt>
                      <c:pt idx="893">
                        <c:v>8.93</c:v>
                      </c:pt>
                      <c:pt idx="894">
                        <c:v>8.94</c:v>
                      </c:pt>
                      <c:pt idx="895">
                        <c:v>8.9500000000000011</c:v>
                      </c:pt>
                      <c:pt idx="896">
                        <c:v>8.9600000000000009</c:v>
                      </c:pt>
                      <c:pt idx="897">
                        <c:v>8.9700000000000006</c:v>
                      </c:pt>
                      <c:pt idx="898">
                        <c:v>8.98</c:v>
                      </c:pt>
                      <c:pt idx="899">
                        <c:v>8.99</c:v>
                      </c:pt>
                      <c:pt idx="900">
                        <c:v>9</c:v>
                      </c:pt>
                      <c:pt idx="901">
                        <c:v>9.01</c:v>
                      </c:pt>
                      <c:pt idx="902">
                        <c:v>9.02</c:v>
                      </c:pt>
                      <c:pt idx="903">
                        <c:v>9.0299999999999994</c:v>
                      </c:pt>
                      <c:pt idx="904">
                        <c:v>9.0400000000000009</c:v>
                      </c:pt>
                      <c:pt idx="905">
                        <c:v>9.0500000000000007</c:v>
                      </c:pt>
                      <c:pt idx="906">
                        <c:v>9.06</c:v>
                      </c:pt>
                      <c:pt idx="907">
                        <c:v>9.07</c:v>
                      </c:pt>
                      <c:pt idx="908">
                        <c:v>9.08</c:v>
                      </c:pt>
                      <c:pt idx="909">
                        <c:v>9.09</c:v>
                      </c:pt>
                      <c:pt idx="910">
                        <c:v>9.1</c:v>
                      </c:pt>
                      <c:pt idx="911">
                        <c:v>9.11</c:v>
                      </c:pt>
                      <c:pt idx="912">
                        <c:v>9.120000000000001</c:v>
                      </c:pt>
                      <c:pt idx="913">
                        <c:v>9.1300000000000008</c:v>
                      </c:pt>
                      <c:pt idx="914">
                        <c:v>9.14</c:v>
                      </c:pt>
                      <c:pt idx="915">
                        <c:v>9.15</c:v>
                      </c:pt>
                      <c:pt idx="916">
                        <c:v>9.16</c:v>
                      </c:pt>
                      <c:pt idx="917">
                        <c:v>9.17</c:v>
                      </c:pt>
                      <c:pt idx="918">
                        <c:v>9.18</c:v>
                      </c:pt>
                      <c:pt idx="919">
                        <c:v>9.19</c:v>
                      </c:pt>
                      <c:pt idx="920">
                        <c:v>9.2000000000000011</c:v>
                      </c:pt>
                      <c:pt idx="921">
                        <c:v>9.2100000000000009</c:v>
                      </c:pt>
                      <c:pt idx="922">
                        <c:v>9.2200000000000006</c:v>
                      </c:pt>
                      <c:pt idx="923">
                        <c:v>9.23</c:v>
                      </c:pt>
                      <c:pt idx="924">
                        <c:v>9.24</c:v>
                      </c:pt>
                      <c:pt idx="925">
                        <c:v>9.25</c:v>
                      </c:pt>
                      <c:pt idx="926">
                        <c:v>9.26</c:v>
                      </c:pt>
                      <c:pt idx="927">
                        <c:v>9.27</c:v>
                      </c:pt>
                      <c:pt idx="928">
                        <c:v>9.2799999999999994</c:v>
                      </c:pt>
                      <c:pt idx="929">
                        <c:v>9.2900000000000009</c:v>
                      </c:pt>
                      <c:pt idx="930">
                        <c:v>9.3000000000000007</c:v>
                      </c:pt>
                      <c:pt idx="931">
                        <c:v>9.31</c:v>
                      </c:pt>
                      <c:pt idx="932">
                        <c:v>9.32</c:v>
                      </c:pt>
                      <c:pt idx="933">
                        <c:v>9.33</c:v>
                      </c:pt>
                      <c:pt idx="934">
                        <c:v>9.34</c:v>
                      </c:pt>
                      <c:pt idx="935">
                        <c:v>9.35</c:v>
                      </c:pt>
                      <c:pt idx="936">
                        <c:v>9.36</c:v>
                      </c:pt>
                      <c:pt idx="937">
                        <c:v>9.370000000000001</c:v>
                      </c:pt>
                      <c:pt idx="938">
                        <c:v>9.3800000000000008</c:v>
                      </c:pt>
                      <c:pt idx="939">
                        <c:v>9.39</c:v>
                      </c:pt>
                      <c:pt idx="940">
                        <c:v>9.4</c:v>
                      </c:pt>
                      <c:pt idx="941">
                        <c:v>9.41</c:v>
                      </c:pt>
                      <c:pt idx="942">
                        <c:v>9.42</c:v>
                      </c:pt>
                      <c:pt idx="943">
                        <c:v>9.43</c:v>
                      </c:pt>
                      <c:pt idx="944">
                        <c:v>9.44</c:v>
                      </c:pt>
                      <c:pt idx="945">
                        <c:v>9.4500000000000011</c:v>
                      </c:pt>
                      <c:pt idx="946">
                        <c:v>9.4600000000000009</c:v>
                      </c:pt>
                      <c:pt idx="947">
                        <c:v>9.4700000000000006</c:v>
                      </c:pt>
                      <c:pt idx="948">
                        <c:v>9.48</c:v>
                      </c:pt>
                      <c:pt idx="949">
                        <c:v>9.49</c:v>
                      </c:pt>
                      <c:pt idx="950">
                        <c:v>9.5</c:v>
                      </c:pt>
                      <c:pt idx="951">
                        <c:v>9.51</c:v>
                      </c:pt>
                      <c:pt idx="952">
                        <c:v>9.52</c:v>
                      </c:pt>
                      <c:pt idx="953">
                        <c:v>9.5299999999999994</c:v>
                      </c:pt>
                      <c:pt idx="954">
                        <c:v>9.5400000000000009</c:v>
                      </c:pt>
                      <c:pt idx="955">
                        <c:v>9.5500000000000007</c:v>
                      </c:pt>
                      <c:pt idx="956">
                        <c:v>9.56</c:v>
                      </c:pt>
                      <c:pt idx="957">
                        <c:v>9.57</c:v>
                      </c:pt>
                      <c:pt idx="958">
                        <c:v>9.58</c:v>
                      </c:pt>
                      <c:pt idx="959">
                        <c:v>9.59</c:v>
                      </c:pt>
                      <c:pt idx="960">
                        <c:v>9.6</c:v>
                      </c:pt>
                      <c:pt idx="961">
                        <c:v>9.61</c:v>
                      </c:pt>
                      <c:pt idx="962">
                        <c:v>9.620000000000001</c:v>
                      </c:pt>
                      <c:pt idx="963">
                        <c:v>9.6300000000000008</c:v>
                      </c:pt>
                      <c:pt idx="964">
                        <c:v>9.64</c:v>
                      </c:pt>
                      <c:pt idx="965">
                        <c:v>9.65</c:v>
                      </c:pt>
                      <c:pt idx="966">
                        <c:v>9.66</c:v>
                      </c:pt>
                      <c:pt idx="967">
                        <c:v>9.67</c:v>
                      </c:pt>
                      <c:pt idx="968">
                        <c:v>9.68</c:v>
                      </c:pt>
                      <c:pt idx="969">
                        <c:v>9.69</c:v>
                      </c:pt>
                      <c:pt idx="970">
                        <c:v>9.7000000000000011</c:v>
                      </c:pt>
                      <c:pt idx="971">
                        <c:v>9.7100000000000009</c:v>
                      </c:pt>
                      <c:pt idx="972">
                        <c:v>9.7200000000000006</c:v>
                      </c:pt>
                      <c:pt idx="973">
                        <c:v>9.73</c:v>
                      </c:pt>
                      <c:pt idx="974">
                        <c:v>9.74</c:v>
                      </c:pt>
                      <c:pt idx="975">
                        <c:v>9.75</c:v>
                      </c:pt>
                      <c:pt idx="976">
                        <c:v>9.76</c:v>
                      </c:pt>
                      <c:pt idx="977">
                        <c:v>9.77</c:v>
                      </c:pt>
                      <c:pt idx="978">
                        <c:v>9.7799999999999994</c:v>
                      </c:pt>
                      <c:pt idx="979">
                        <c:v>9.7900000000000009</c:v>
                      </c:pt>
                      <c:pt idx="980">
                        <c:v>9.8000000000000007</c:v>
                      </c:pt>
                      <c:pt idx="981">
                        <c:v>9.81</c:v>
                      </c:pt>
                      <c:pt idx="982">
                        <c:v>9.82</c:v>
                      </c:pt>
                      <c:pt idx="983">
                        <c:v>9.83</c:v>
                      </c:pt>
                      <c:pt idx="984">
                        <c:v>9.84</c:v>
                      </c:pt>
                      <c:pt idx="985">
                        <c:v>9.85</c:v>
                      </c:pt>
                      <c:pt idx="986">
                        <c:v>9.86</c:v>
                      </c:pt>
                      <c:pt idx="987">
                        <c:v>9.870000000000001</c:v>
                      </c:pt>
                      <c:pt idx="988">
                        <c:v>9.8800000000000008</c:v>
                      </c:pt>
                      <c:pt idx="989">
                        <c:v>9.89</c:v>
                      </c:pt>
                      <c:pt idx="990">
                        <c:v>9.9</c:v>
                      </c:pt>
                      <c:pt idx="991">
                        <c:v>9.91</c:v>
                      </c:pt>
                      <c:pt idx="992">
                        <c:v>9.92</c:v>
                      </c:pt>
                      <c:pt idx="993">
                        <c:v>9.93</c:v>
                      </c:pt>
                      <c:pt idx="994">
                        <c:v>9.94</c:v>
                      </c:pt>
                      <c:pt idx="995">
                        <c:v>9.9500000000000011</c:v>
                      </c:pt>
                      <c:pt idx="996">
                        <c:v>9.9600000000000009</c:v>
                      </c:pt>
                      <c:pt idx="997">
                        <c:v>9.9700000000000006</c:v>
                      </c:pt>
                      <c:pt idx="998">
                        <c:v>9.98</c:v>
                      </c:pt>
                      <c:pt idx="999">
                        <c:v>9.99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Pos!$C$2:$C$1001</c15:sqref>
                        </c15:formulaRef>
                      </c:ext>
                    </c:extLst>
                    <c:numCache>
                      <c:formatCode>General</c:formatCode>
                      <c:ptCount val="1000"/>
                      <c:pt idx="0">
                        <c:v>0</c:v>
                      </c:pt>
                      <c:pt idx="1">
                        <c:v>-6.901351197659901E-2</c:v>
                      </c:pt>
                      <c:pt idx="2">
                        <c:v>-0.13729267199750081</c:v>
                      </c:pt>
                      <c:pt idx="3">
                        <c:v>-0.20479754046098139</c:v>
                      </c:pt>
                      <c:pt idx="4">
                        <c:v>-0.27148891840053752</c:v>
                      </c:pt>
                      <c:pt idx="5">
                        <c:v>-0.33732827774888002</c:v>
                      </c:pt>
                      <c:pt idx="6">
                        <c:v>-0.40227769678986319</c:v>
                      </c:pt>
                      <c:pt idx="7">
                        <c:v>-0.46629980126108739</c:v>
                      </c:pt>
                      <c:pt idx="8">
                        <c:v>-0.52935771152230093</c:v>
                      </c:pt>
                      <c:pt idx="9">
                        <c:v>-0.59141499615724524</c:v>
                      </c:pt>
                      <c:pt idx="10">
                        <c:v>-0.65243563232910318</c:v>
                      </c:pt>
                      <c:pt idx="11">
                        <c:v>-0.71238397316208302</c:v>
                      </c:pt>
                      <c:pt idx="12">
                        <c:v>-0.77122472237375672</c:v>
                      </c:pt>
                      <c:pt idx="13">
                        <c:v>-0.82892291633444382</c:v>
                      </c:pt>
                      <c:pt idx="14">
                        <c:v>-0.88544391368108466</c:v>
                      </c:pt>
                      <c:pt idx="15">
                        <c:v>-0.94075339256359436</c:v>
                      </c:pt>
                      <c:pt idx="16">
                        <c:v>-0.9948173555515859</c:v>
                      </c:pt>
                      <c:pt idx="17">
                        <c:v>-1.0476021421785939</c:v>
                      </c:pt>
                      <c:pt idx="18">
                        <c:v>-1.0990744490495541</c:v>
                      </c:pt>
                      <c:pt idx="19">
                        <c:v>-1.149201357385399</c:v>
                      </c:pt>
                      <c:pt idx="20">
                        <c:v>-1.1979503678263299</c:v>
                      </c:pt>
                      <c:pt idx="21">
                        <c:v>-1.245289442262886</c:v>
                      </c:pt>
                      <c:pt idx="22">
                        <c:v>-1.2911870524115019</c:v>
                      </c:pt>
                      <c:pt idx="23">
                        <c:v>-1.3356122347992601</c:v>
                      </c:pt>
                      <c:pt idx="24">
                        <c:v>-1.3785346517712389</c:v>
                      </c:pt>
                      <c:pt idx="25">
                        <c:v>-1.419924658083791</c:v>
                      </c:pt>
                      <c:pt idx="26">
                        <c:v>-1.459753372598531</c:v>
                      </c:pt>
                      <c:pt idx="27">
                        <c:v>-1.4979927545454961</c:v>
                      </c:pt>
                      <c:pt idx="28">
                        <c:v>-1.5346156837801319</c:v>
                      </c:pt>
                      <c:pt idx="29">
                        <c:v>-1.5695960444182731</c:v>
                      </c:pt>
                      <c:pt idx="30">
                        <c:v>-1.6029088111964429</c:v>
                      </c:pt>
                      <c:pt idx="31">
                        <c:v>-1.634530137872328</c:v>
                      </c:pt>
                      <c:pt idx="32">
                        <c:v>-1.6644374469526859</c:v>
                      </c:pt>
                      <c:pt idx="33">
                        <c:v>-1.692609520013675</c:v>
                      </c:pt>
                      <c:pt idx="34">
                        <c:v>-1.719026587862271</c:v>
                      </c:pt>
                      <c:pt idx="35">
                        <c:v>-1.743670419777406</c:v>
                      </c:pt>
                      <c:pt idx="36">
                        <c:v>-1.766524411066096</c:v>
                      </c:pt>
                      <c:pt idx="37">
                        <c:v>-1.7875736681734971</c:v>
                      </c:pt>
                      <c:pt idx="38">
                        <c:v>-1.806805090596703</c:v>
                      </c:pt>
                      <c:pt idx="39">
                        <c:v>-1.82420744887028</c:v>
                      </c:pt>
                      <c:pt idx="40">
                        <c:v>-1.8397714579171129</c:v>
                      </c:pt>
                      <c:pt idx="41">
                        <c:v>-1.8534898450909689</c:v>
                      </c:pt>
                      <c:pt idx="42">
                        <c:v>-1.865357412277086</c:v>
                      </c:pt>
                      <c:pt idx="43">
                        <c:v>-1.875371091463778</c:v>
                      </c:pt>
                      <c:pt idx="44">
                        <c:v>-1.8835299932510801</c:v>
                      </c:pt>
                      <c:pt idx="45">
                        <c:v>-1.8898354478212771</c:v>
                      </c:pt>
                      <c:pt idx="46">
                        <c:v>-1.8942910379602309</c:v>
                      </c:pt>
                      <c:pt idx="47">
                        <c:v>-1.896902623786916</c:v>
                      </c:pt>
                      <c:pt idx="48">
                        <c:v>-1.897678358920762</c:v>
                      </c:pt>
                      <c:pt idx="49">
                        <c:v>-1.8966286978914391</c:v>
                      </c:pt>
                      <c:pt idx="50">
                        <c:v>-1.8937663946725869</c:v>
                      </c:pt>
                      <c:pt idx="51">
                        <c:v>-1.889106492298861</c:v>
                      </c:pt>
                      <c:pt idx="52">
                        <c:v>-1.882666303603479</c:v>
                      </c:pt>
                      <c:pt idx="53">
                        <c:v>-1.8744653831902529</c:v>
                      </c:pt>
                      <c:pt idx="54">
                        <c:v>-1.864525490828989</c:v>
                      </c:pt>
                      <c:pt idx="55">
                        <c:v>-1.8528705465350761</c:v>
                      </c:pt>
                      <c:pt idx="56">
                        <c:v>-1.839526577662365</c:v>
                      </c:pt>
                      <c:pt idx="57">
                        <c:v>-1.824521658402104</c:v>
                      </c:pt>
                      <c:pt idx="58">
                        <c:v>-1.8078858421391311</c:v>
                      </c:pt>
                      <c:pt idx="59">
                        <c:v>-1.789651087169031</c:v>
                      </c:pt>
                      <c:pt idx="60">
                        <c:v>-1.769851176326062</c:v>
                      </c:pt>
                      <c:pt idx="61">
                        <c:v>-1.7485216311108731</c:v>
                      </c:pt>
                      <c:pt idx="62">
                        <c:v>-1.72569962093911</c:v>
                      </c:pt>
                      <c:pt idx="63">
                        <c:v>-1.7014238681567211</c:v>
                      </c:pt>
                      <c:pt idx="64">
                        <c:v>-1.6757345494850551</c:v>
                      </c:pt>
                      <c:pt idx="65">
                        <c:v>-1.648673194568705</c:v>
                      </c:pt>
                      <c:pt idx="66">
                        <c:v>-1.6202825823017011</c:v>
                      </c:pt>
                      <c:pt idx="67">
                        <c:v>-1.5906066356032209</c:v>
                      </c:pt>
                      <c:pt idx="68">
                        <c:v>-1.5596903153029229</c:v>
                      </c:pt>
                      <c:pt idx="69">
                        <c:v>-1.5275795137786219</c:v>
                      </c:pt>
                      <c:pt idx="70">
                        <c:v>-1.494320948965878</c:v>
                      </c:pt>
                      <c:pt idx="71">
                        <c:v>-1.4599620593306559</c:v>
                      </c:pt>
                      <c:pt idx="72">
                        <c:v>-1.42455090036313</c:v>
                      </c:pt>
                      <c:pt idx="73">
                        <c:v>-1.388136043113573</c:v>
                      </c:pt>
                      <c:pt idx="74">
                        <c:v>-1.3507664752507309</c:v>
                      </c:pt>
                      <c:pt idx="75">
                        <c:v>-1.3124915050797861</c:v>
                      </c:pt>
                      <c:pt idx="76">
                        <c:v>-1.273360668911566</c:v>
                      </c:pt>
                      <c:pt idx="77">
                        <c:v>-1.23342364212777</c:v>
                      </c:pt>
                      <c:pt idx="78">
                        <c:v>-1.192730154239164</c:v>
                      </c:pt>
                      <c:pt idx="79">
                        <c:v>-1.151329908185651</c:v>
                      </c:pt>
                      <c:pt idx="80">
                        <c:v>-1.1092725040792419</c:v>
                      </c:pt>
                      <c:pt idx="81">
                        <c:v>-1.066607367543883</c:v>
                      </c:pt>
                      <c:pt idx="82">
                        <c:v>-1.023383682760213</c:v>
                      </c:pt>
                      <c:pt idx="83">
                        <c:v>-0.97965033027901705</c:v>
                      </c:pt>
                      <c:pt idx="84">
                        <c:v>-0.93545582962486407</c:v>
                      </c:pt>
                      <c:pt idx="85">
                        <c:v>-0.89084828667131288</c:v>
                      </c:pt>
                      <c:pt idx="86">
                        <c:v>-0.84587534573158996</c:v>
                      </c:pt>
                      <c:pt idx="87">
                        <c:v>-0.80058414627379237</c:v>
                      </c:pt>
                      <c:pt idx="88">
                        <c:v>-0.7550212841377465</c:v>
                      </c:pt>
                      <c:pt idx="89">
                        <c:v>-0.70923277710169541</c:v>
                      </c:pt>
                      <c:pt idx="90">
                        <c:v>-0.66326403462108507</c:v>
                      </c:pt>
                      <c:pt idx="91">
                        <c:v>-0.61715983153889897</c:v>
                      </c:pt>
                      <c:pt idx="92">
                        <c:v>-0.57096428554724354</c:v>
                      </c:pt>
                      <c:pt idx="93">
                        <c:v>-0.52472083816318105</c:v>
                      </c:pt>
                      <c:pt idx="94">
                        <c:v>-0.47847223896807728</c:v>
                      </c:pt>
                      <c:pt idx="95">
                        <c:v>-0.43226053284889299</c:v>
                      </c:pt>
                      <c:pt idx="96">
                        <c:v>-0.38612704997179792</c:v>
                      </c:pt>
                      <c:pt idx="97">
                        <c:v>-0.3401123982131059</c:v>
                      </c:pt>
                      <c:pt idx="98">
                        <c:v>-0.29425645776968151</c:v>
                      </c:pt>
                      <c:pt idx="99">
                        <c:v>-0.2485983776705212</c:v>
                      </c:pt>
                      <c:pt idx="100">
                        <c:v>-0.20317657391301469</c:v>
                      </c:pt>
                      <c:pt idx="101">
                        <c:v>-0.15802872895128831</c:v>
                      </c:pt>
                      <c:pt idx="102">
                        <c:v>-0.1131917922698867</c:v>
                      </c:pt>
                      <c:pt idx="103">
                        <c:v>-6.8701981783689026E-2</c:v>
                      </c:pt>
                      <c:pt idx="104">
                        <c:v>-2.4594785814249901E-2</c:v>
                      </c:pt>
                      <c:pt idx="105">
                        <c:v>1.909503459645864E-2</c:v>
                      </c:pt>
                      <c:pt idx="106">
                        <c:v>6.2333443261783347E-2</c:v>
                      </c:pt>
                      <c:pt idx="107">
                        <c:v>0.1050871265291297</c:v>
                      </c:pt>
                      <c:pt idx="108">
                        <c:v>0.14732349126079819</c:v>
                      </c:pt>
                      <c:pt idx="109">
                        <c:v>0.18901066330063351</c:v>
                      </c:pt>
                      <c:pt idx="110">
                        <c:v>0.23011748659400891</c:v>
                      </c:pt>
                      <c:pt idx="111">
                        <c:v>0.27061352311178399</c:v>
                      </c:pt>
                      <c:pt idx="112">
                        <c:v>0.31046905371141348</c:v>
                      </c:pt>
                      <c:pt idx="113">
                        <c:v>0.34965508005047402</c:v>
                      </c:pt>
                      <c:pt idx="114">
                        <c:v>0.38814332764962012</c:v>
                      </c:pt>
                      <c:pt idx="115">
                        <c:v>0.42590625018350181</c:v>
                      </c:pt>
                      <c:pt idx="116">
                        <c:v>0.46291703505957338</c:v>
                      </c:pt>
                      <c:pt idx="117">
                        <c:v>0.49914961032611699</c:v>
                      </c:pt>
                      <c:pt idx="118">
                        <c:v>0.53457865293229601</c:v>
                      </c:pt>
                      <c:pt idx="119">
                        <c:v>0.56917959834474918</c:v>
                      </c:pt>
                      <c:pt idx="120">
                        <c:v>0.60292865150724728</c:v>
                      </c:pt>
                      <c:pt idx="121">
                        <c:v>0.63580279911236415</c:v>
                      </c:pt>
                      <c:pt idx="122">
                        <c:v>0.66777982313706474</c:v>
                      </c:pt>
                      <c:pt idx="123">
                        <c:v>0.69883831557769338</c:v>
                      </c:pt>
                      <c:pt idx="124">
                        <c:v>0.72895769430415736</c:v>
                      </c:pt>
                      <c:pt idx="125">
                        <c:v>0.75811821993824002</c:v>
                      </c:pt>
                      <c:pt idx="126">
                        <c:v>0.78630101364705074</c:v>
                      </c:pt>
                      <c:pt idx="127">
                        <c:v>0.81348807572971205</c:v>
                      </c:pt>
                      <c:pt idx="128">
                        <c:v>0.83966230486359739</c:v>
                      </c:pt>
                      <c:pt idx="129">
                        <c:v>0.86480751786584076</c:v>
                      </c:pt>
                      <c:pt idx="130">
                        <c:v>0.88890846981653515</c:v>
                      </c:pt>
                      <c:pt idx="131">
                        <c:v>0.91195087438207845</c:v>
                      </c:pt>
                      <c:pt idx="132">
                        <c:v>0.93392142417058854</c:v>
                      </c:pt>
                      <c:pt idx="133">
                        <c:v>0.95480781094624501</c:v>
                      </c:pt>
                      <c:pt idx="134">
                        <c:v>0.9745987455258619</c:v>
                      </c:pt>
                      <c:pt idx="135">
                        <c:v>0.99328397717899763</c:v>
                      </c:pt>
                      <c:pt idx="136">
                        <c:v>1.0108543123524769</c:v>
                      </c:pt>
                      <c:pt idx="137">
                        <c:v>1.0273016325413451</c:v>
                      </c:pt>
                      <c:pt idx="138">
                        <c:v>1.0426189111309869</c:v>
                      </c:pt>
                      <c:pt idx="139">
                        <c:v>1.0568002290394241</c:v>
                      </c:pt>
                      <c:pt idx="140">
                        <c:v>1.0698407889945529</c:v>
                      </c:pt>
                      <c:pt idx="141">
                        <c:v>1.0817369282883751</c:v>
                      </c:pt>
                      <c:pt idx="142">
                        <c:v>1.09248612985886</c:v>
                      </c:pt>
                      <c:pt idx="143">
                        <c:v>1.102087031560089</c:v>
                      </c:pt>
                      <c:pt idx="144">
                        <c:v>1.110539433492497</c:v>
                      </c:pt>
                      <c:pt idx="145">
                        <c:v>1.11784430327732</c:v>
                      </c:pt>
                      <c:pt idx="146">
                        <c:v>1.1240037791727111</c:v>
                      </c:pt>
                      <c:pt idx="147">
                        <c:v>1.1290211709431279</c:v>
                      </c:pt>
                      <c:pt idx="148">
                        <c:v>1.1329009584085401</c:v>
                      </c:pt>
                      <c:pt idx="149">
                        <c:v>1.135648787615497</c:v>
                      </c:pt>
                      <c:pt idx="150">
                        <c:v>1.137271464588073</c:v>
                      </c:pt>
                      <c:pt idx="151">
                        <c:v>1.137776946632886</c:v>
                      </c:pt>
                      <c:pt idx="152">
                        <c:v>1.1371743311887801</c:v>
                      </c:pt>
                      <c:pt idx="153">
                        <c:v>1.135473842228049</c:v>
                      </c:pt>
                      <c:pt idx="154">
                        <c:v>1.1326868142322131</c:v>
                      </c:pt>
                      <c:pt idx="155">
                        <c:v>1.128825673781104</c:v>
                      </c:pt>
                      <c:pt idx="156">
                        <c:v>1.1239039188093409</c:v>
                      </c:pt>
                      <c:pt idx="157">
                        <c:v>1.117936095598852</c:v>
                      </c:pt>
                      <c:pt idx="158">
                        <c:v>1.110937773590035</c:v>
                      </c:pt>
                      <c:pt idx="159">
                        <c:v>1.1029255181070829</c:v>
                      </c:pt>
                      <c:pt idx="160">
                        <c:v>1.0939168611050261</c:v>
                      </c:pt>
                      <c:pt idx="161">
                        <c:v>1.083930270056884</c:v>
                      </c:pt>
                      <c:pt idx="162">
                        <c:v>1.0729851151091161</c:v>
                      </c:pt>
                      <c:pt idx="163">
                        <c:v>1.0611016346419431</c:v>
                      </c:pt>
                      <c:pt idx="164">
                        <c:v>1.04830089937838</c:v>
                      </c:pt>
                      <c:pt idx="165">
                        <c:v>1.034604775191621</c:v>
                      </c:pt>
                      <c:pt idx="166">
                        <c:v>1.020035884764946</c:v>
                      </c:pt>
                      <c:pt idx="167">
                        <c:v>1.00461756826148</c:v>
                      </c:pt>
                      <c:pt idx="168">
                        <c:v>0.98837384316291521</c:v>
                      </c:pt>
                      <c:pt idx="169">
                        <c:v>0.97132936343685339</c:v>
                      </c:pt>
                      <c:pt idx="170">
                        <c:v>0.95350937819157955</c:v>
                      </c:pt>
                      <c:pt idx="171">
                        <c:v>0.93493968997510701</c:v>
                      </c:pt>
                      <c:pt idx="172">
                        <c:v>0.91564661287212967</c:v>
                      </c:pt>
                      <c:pt idx="173">
                        <c:v>0.89565693054824569</c:v>
                      </c:pt>
                      <c:pt idx="174">
                        <c:v>0.87499785438552491</c:v>
                      </c:pt>
                      <c:pt idx="175">
                        <c:v>0.85369698184727505</c:v>
                      </c:pt>
                      <c:pt idx="176">
                        <c:v>0.83178225520281501</c:v>
                      </c:pt>
                      <c:pt idx="177">
                        <c:v>0.80928192073528415</c:v>
                      </c:pt>
                      <c:pt idx="178">
                        <c:v>0.78622448854710969</c:v>
                      </c:pt>
                      <c:pt idx="179">
                        <c:v>0.76263869306881948</c:v>
                      </c:pt>
                      <c:pt idx="180">
                        <c:v>0.73855345436753705</c:v>
                      </c:pt>
                      <c:pt idx="181">
                        <c:v>0.71399784034182545</c:v>
                      </c:pt>
                      <c:pt idx="182">
                        <c:v>0.68900102987966372</c:v>
                      </c:pt>
                      <c:pt idx="183">
                        <c:v>0.66359227704634394</c:v>
                      </c:pt>
                      <c:pt idx="184">
                        <c:v>0.63780087635905747</c:v>
                      </c:pt>
                      <c:pt idx="185">
                        <c:v>0.61165612919499757</c:v>
                      </c:pt>
                      <c:pt idx="186">
                        <c:v>0.58518731137001401</c:v>
                      </c:pt>
                      <c:pt idx="187">
                        <c:v>0.55842364191530502</c:v>
                      </c:pt>
                      <c:pt idx="188">
                        <c:v>0.53139425307038834</c:v>
                      </c:pt>
                      <c:pt idx="189">
                        <c:v>0.50412816150172524</c:v>
                      </c:pt>
                      <c:pt idx="190">
                        <c:v>0.47665424074793739</c:v>
                      </c:pt>
                      <c:pt idx="191">
                        <c:v>0.44900119488460771</c:v>
                      </c:pt>
                      <c:pt idx="192">
                        <c:v>0.42119753339423971</c:v>
                      </c:pt>
                      <c:pt idx="193">
                        <c:v>0.39327154722010138</c:v>
                      </c:pt>
                      <c:pt idx="194">
                        <c:v>0.36525128597642509</c:v>
                      </c:pt>
                      <c:pt idx="195">
                        <c:v>0.33716453628180809</c:v>
                      </c:pt>
                      <c:pt idx="196">
                        <c:v>0.30903880117766641</c:v>
                      </c:pt>
                      <c:pt idx="197">
                        <c:v>0.28090128058925179</c:v>
                      </c:pt>
                      <c:pt idx="198">
                        <c:v>0.25277885278305251</c:v>
                      </c:pt>
                      <c:pt idx="199">
                        <c:v>0.22469805677136151</c:v>
                      </c:pt>
                      <c:pt idx="200">
                        <c:v>0.19668507561240431</c:v>
                      </c:pt>
                      <c:pt idx="201">
                        <c:v>0.1687657205526594</c:v>
                      </c:pt>
                      <c:pt idx="202">
                        <c:v>0.14096541595686579</c:v>
                      </c:pt>
                      <c:pt idx="203">
                        <c:v>0.11330918497066921</c:v>
                      </c:pt>
                      <c:pt idx="204">
                        <c:v>8.5821635860890769E-2</c:v>
                      </c:pt>
                      <c:pt idx="205">
                        <c:v>5.8526948978983688E-2</c:v>
                      </c:pt>
                      <c:pt idx="206">
                        <c:v>3.1448864294336992E-2</c:v>
                      </c:pt>
                      <c:pt idx="207">
                        <c:v>4.6106694456714663E-3</c:v>
                      </c:pt>
                      <c:pt idx="208">
                        <c:v>-2.1964811739196548E-2</c:v>
                      </c:pt>
                      <c:pt idx="209">
                        <c:v>-4.8255230302499882E-2</c:v>
                      </c:pt>
                      <c:pt idx="210">
                        <c:v>-7.4238722839027133E-2</c:v>
                      </c:pt>
                      <c:pt idx="211">
                        <c:v>-9.9893921843284036E-2</c:v>
                      </c:pt>
                      <c:pt idx="212">
                        <c:v>-0.1251999657591448</c:v>
                      </c:pt>
                      <c:pt idx="213">
                        <c:v>-0.1501365087661147</c:v>
                      </c:pt>
                      <c:pt idx="214">
                        <c:v>-0.17468373033239651</c:v>
                      </c:pt>
                      <c:pt idx="215">
                        <c:v>-0.19882234456084899</c:v>
                      </c:pt>
                      <c:pt idx="216">
                        <c:v>-0.22253360934968949</c:v>
                      </c:pt>
                      <c:pt idx="217">
                        <c:v>-0.24579933538546489</c:v>
                      </c:pt>
                      <c:pt idx="218">
                        <c:v>-0.26860189498143472</c:v>
                      </c:pt>
                      <c:pt idx="219">
                        <c:v>-0.29092423077011492</c:v>
                      </c:pt>
                      <c:pt idx="220">
                        <c:v>-0.31274986425436951</c:v>
                      </c:pt>
                      <c:pt idx="221">
                        <c:v>-0.33406290421712881</c:v>
                      </c:pt>
                      <c:pt idx="222">
                        <c:v>-0.35484805498561611</c:v>
                      </c:pt>
                      <c:pt idx="223">
                        <c:v>-0.37509062454189063</c:v>
                      </c:pt>
                      <c:pt idx="224">
                        <c:v>-0.3947765324676214</c:v>
                      </c:pt>
                      <c:pt idx="225">
                        <c:v>-0.41389231770729767</c:v>
                      </c:pt>
                      <c:pt idx="226">
                        <c:v>-0.43242514613061372</c:v>
                      </c:pt>
                      <c:pt idx="227">
                        <c:v>-0.45036281787154292</c:v>
                      </c:pt>
                      <c:pt idx="228">
                        <c:v>-0.4676937744186781</c:v>
                      </c:pt>
                      <c:pt idx="229">
                        <c:v>-0.48440710542877469</c:v>
                      </c:pt>
                      <c:pt idx="230">
                        <c:v>-0.5004925552331152</c:v>
                      </c:pt>
                      <c:pt idx="231">
                        <c:v>-0.51594052900433285</c:v>
                      </c:pt>
                      <c:pt idx="232">
                        <c:v>-0.53074209854969956</c:v>
                      </c:pt>
                      <c:pt idx="233">
                        <c:v>-0.54488900769561532</c:v>
                      </c:pt>
                      <c:pt idx="234">
                        <c:v>-0.5583736772271346</c:v>
                      </c:pt>
                      <c:pt idx="235">
                        <c:v>-0.57118920934583872</c:v>
                      </c:pt>
                      <c:pt idx="236">
                        <c:v>-0.58332939160920971</c:v>
                      </c:pt>
                      <c:pt idx="237">
                        <c:v>-0.59478870031488407</c:v>
                      </c:pt>
                      <c:pt idx="238">
                        <c:v>-0.6055623032937516</c:v>
                      </c:pt>
                      <c:pt idx="239">
                        <c:v>-0.61564606207681527</c:v>
                      </c:pt>
                      <c:pt idx="240">
                        <c:v>-0.62503653340202525</c:v>
                      </c:pt>
                      <c:pt idx="241">
                        <c:v>-0.63373097002893619</c:v>
                      </c:pt>
                      <c:pt idx="242">
                        <c:v>-0.64172732083098616</c:v>
                      </c:pt>
                      <c:pt idx="243">
                        <c:v>-0.64902423013744992</c:v>
                      </c:pt>
                      <c:pt idx="244">
                        <c:v>-0.6556210362996483</c:v>
                      </c:pt>
                      <c:pt idx="245">
                        <c:v>-0.66151776945877627</c:v>
                      </c:pt>
                      <c:pt idx="246">
                        <c:v>-0.66671514849572511</c:v>
                      </c:pt>
                      <c:pt idx="247">
                        <c:v>-0.67121457714648347</c:v>
                      </c:pt>
                      <c:pt idx="248">
                        <c:v>-0.67501813927008192</c:v>
                      </c:pt>
                      <c:pt idx="249">
                        <c:v>-0.67812859325956831</c:v>
                      </c:pt>
                      <c:pt idx="250">
                        <c:v>-0.68054936559012857</c:v>
                      </c:pt>
                      <c:pt idx="251">
                        <c:v>-0.68228454350217727</c:v>
                      </c:pt>
                      <c:pt idx="252">
                        <c:v>-0.68333886682099032</c:v>
                      </c:pt>
                      <c:pt idx="253">
                        <c:v>-0.6837177189182182</c:v>
                      </c:pt>
                      <c:pt idx="254">
                        <c:v>-0.68342711682436263</c:v>
                      </c:pt>
                      <c:pt idx="255">
                        <c:v>-0.68247370050499334</c:v>
                      </c:pt>
                      <c:pt idx="256">
                        <c:v>-0.68086472131709674</c:v>
                      </c:pt>
                      <c:pt idx="257">
                        <c:v>-0.67860802966545286</c:v>
                      </c:pt>
                      <c:pt idx="258">
                        <c:v>-0.67571206188230604</c:v>
                      </c:pt>
                      <c:pt idx="259">
                        <c:v>-0.67218582635680091</c:v>
                      </c:pt>
                      <c:pt idx="260">
                        <c:v>-0.66803888894367658</c:v>
                      </c:pt>
                      <c:pt idx="261">
                        <c:v>-0.66328135768352658</c:v>
                      </c:pt>
                      <c:pt idx="262">
                        <c:v>-0.65792386686951898</c:v>
                      </c:pt>
                      <c:pt idx="263">
                        <c:v>-0.65197756049781819</c:v>
                      </c:pt>
                      <c:pt idx="264">
                        <c:v>-0.64545407514103836</c:v>
                      </c:pt>
                      <c:pt idx="265">
                        <c:v>-0.63836552228588161</c:v>
                      </c:pt>
                      <c:pt idx="266">
                        <c:v>-0.63072447017765876</c:v>
                      </c:pt>
                      <c:pt idx="267">
                        <c:v>-0.62254392521565483</c:v>
                      </c:pt>
                      <c:pt idx="268">
                        <c:v>-0.61383731294428201</c:v>
                      </c:pt>
                      <c:pt idx="269">
                        <c:v>-0.604618458685656</c:v>
                      </c:pt>
                      <c:pt idx="270">
                        <c:v>-0.5949015678596441</c:v>
                      </c:pt>
                      <c:pt idx="271">
                        <c:v>-0.58470120603756648</c:v>
                      </c:pt>
                      <c:pt idx="272">
                        <c:v>-0.57403227877559448</c:v>
                      </c:pt>
                      <c:pt idx="273">
                        <c:v>-0.56291001127349216</c:v>
                      </c:pt>
                      <c:pt idx="274">
                        <c:v>-0.55134992790369608</c:v>
                      </c:pt>
                      <c:pt idx="275">
                        <c:v>-0.53936783165484492</c:v>
                      </c:pt>
                      <c:pt idx="276">
                        <c:v>-0.52697978353275976</c:v>
                      </c:pt>
                      <c:pt idx="277">
                        <c:v>-0.51420208196056505</c:v>
                      </c:pt>
                      <c:pt idx="278">
                        <c:v>-0.50105124221813624</c:v>
                      </c:pt>
                      <c:pt idx="279">
                        <c:v>-0.4875439759593912</c:v>
                      </c:pt>
                      <c:pt idx="280">
                        <c:v>-0.47369717084412077</c:v>
                      </c:pt>
                      <c:pt idx="281">
                        <c:v>-0.45952787031910358</c:v>
                      </c:pt>
                      <c:pt idx="282">
                        <c:v>-0.44505325358119091</c:v>
                      </c:pt>
                      <c:pt idx="283">
                        <c:v>-0.43029061575289729</c:v>
                      </c:pt>
                      <c:pt idx="284">
                        <c:v>-0.41525734829881822</c:v>
                      </c:pt>
                      <c:pt idx="285">
                        <c:v>-0.3999709197089264</c:v>
                      </c:pt>
                      <c:pt idx="286">
                        <c:v>-0.38444885647251198</c:v>
                      </c:pt>
                      <c:pt idx="287">
                        <c:v>-0.36870872436422081</c:v>
                      </c:pt>
                      <c:pt idx="288">
                        <c:v>-0.35276811006135989</c:v>
                      </c:pt>
                      <c:pt idx="289">
                        <c:v>-0.33664460310936961</c:v>
                      </c:pt>
                      <c:pt idx="290">
                        <c:v>-0.32035577825014039</c:v>
                      </c:pt>
                      <c:pt idx="291">
                        <c:v>-0.30391917812569053</c:v>
                      </c:pt>
                      <c:pt idx="292">
                        <c:v>-0.2873522963676316</c:v>
                      </c:pt>
                      <c:pt idx="293">
                        <c:v>-0.27067256108084659</c:v>
                      </c:pt>
                      <c:pt idx="294">
                        <c:v>-0.25389731872790122</c:v>
                      </c:pt>
                      <c:pt idx="295">
                        <c:v>-0.23704381841891331</c:v>
                      </c:pt>
                      <c:pt idx="296">
                        <c:v>-0.2201291966099298</c:v>
                      </c:pt>
                      <c:pt idx="297">
                        <c:v>-0.20317046221130519</c:v>
                      </c:pt>
                      <c:pt idx="298">
                        <c:v>-0.1861844821061566</c:v>
                      </c:pt>
                      <c:pt idx="299">
                        <c:v>-0.16918796707768369</c:v>
                      </c:pt>
                      <c:pt idx="300">
                        <c:v>-0.15219745814299721</c:v>
                      </c:pt>
                      <c:pt idx="301">
                        <c:v>-0.13522931329009269</c:v>
                      </c:pt>
                      <c:pt idx="302">
                        <c:v>-0.1182996946137458</c:v>
                      </c:pt>
                      <c:pt idx="303">
                        <c:v>-0.1014245558453804</c:v>
                      </c:pt>
                      <c:pt idx="304">
                        <c:v>-8.4619630271380739E-2</c:v>
                      </c:pt>
                      <c:pt idx="305">
                        <c:v>-6.790041903387127E-2</c:v>
                      </c:pt>
                      <c:pt idx="306">
                        <c:v>-5.1282179807675479E-2</c:v>
                      </c:pt>
                      <c:pt idx="307">
                        <c:v>-3.4779915846977177E-2</c:v>
                      </c:pt>
                      <c:pt idx="308">
                        <c:v>-1.840836539514483E-2</c:v>
                      </c:pt>
                      <c:pt idx="309">
                        <c:v>-2.1819914512289131E-3</c:v>
                      </c:pt>
                      <c:pt idx="310">
                        <c:v>1.3885028113199459E-2</c:v>
                      </c:pt>
                      <c:pt idx="311">
                        <c:v>2.977881009294325E-2</c:v>
                      </c:pt>
                      <c:pt idx="312">
                        <c:v>4.5485775149533947E-2</c:v>
                      </c:pt>
                      <c:pt idx="313">
                        <c:v>6.0992656678342382E-2</c:v>
                      </c:pt>
                      <c:pt idx="314">
                        <c:v>7.6286509347240544E-2</c:v>
                      </c:pt>
                      <c:pt idx="315">
                        <c:v>9.1354717311044442E-2</c:v>
                      </c:pt>
                      <c:pt idx="316">
                        <c:v>0.1061850021053512</c:v>
                      </c:pt>
                      <c:pt idx="317">
                        <c:v>0.1207654302227235</c:v>
                      </c:pt>
                      <c:pt idx="318">
                        <c:v>0.1350844203734842</c:v>
                      </c:pt>
                      <c:pt idx="319">
                        <c:v>0.14913075043266771</c:v>
                      </c:pt>
                      <c:pt idx="320">
                        <c:v>0.16289356407395031</c:v>
                      </c:pt>
                      <c:pt idx="321">
                        <c:v>0.17636237709065211</c:v>
                      </c:pt>
                      <c:pt idx="322">
                        <c:v>0.18952708340318111</c:v>
                      </c:pt>
                      <c:pt idx="323">
                        <c:v>0.2023779607515844</c:v>
                      </c:pt>
                      <c:pt idx="324">
                        <c:v>0.21490567607118999</c:v>
                      </c:pt>
                      <c:pt idx="325">
                        <c:v>0.227101290548676</c:v>
                      </c:pt>
                      <c:pt idx="326">
                        <c:v>0.23895626435529449</c:v>
                      </c:pt>
                      <c:pt idx="327">
                        <c:v>0.25046246105342129</c:v>
                      </c:pt>
                      <c:pt idx="328">
                        <c:v>0.2616121516720965</c:v>
                      </c:pt>
                      <c:pt idx="329">
                        <c:v>0.27239801844677641</c:v>
                      </c:pt>
                      <c:pt idx="330">
                        <c:v>0.28281315821814113</c:v>
                      </c:pt>
                      <c:pt idx="331">
                        <c:v>0.29285108548449329</c:v>
                      </c:pt>
                      <c:pt idx="332">
                        <c:v>0.30250573510204959</c:v>
                      </c:pt>
                      <c:pt idx="333">
                        <c:v>0.3117714646272714</c:v>
                      </c:pt>
                      <c:pt idx="334">
                        <c:v>0.32064305629530182</c:v>
                      </c:pt>
                      <c:pt idx="335">
                        <c:v>0.32911571862858391</c:v>
                      </c:pt>
                      <c:pt idx="336">
                        <c:v>0.33718508766981631</c:v>
                      </c:pt>
                      <c:pt idx="337">
                        <c:v>0.34484722783357308</c:v>
                      </c:pt>
                      <c:pt idx="338">
                        <c:v>0.35209863237116218</c:v>
                      </c:pt>
                      <c:pt idx="339">
                        <c:v>0.35893622344362253</c:v>
                      </c:pt>
                      <c:pt idx="340">
                        <c:v>0.3653573517981682</c:v>
                      </c:pt>
                      <c:pt idx="341">
                        <c:v>0.37135979604386488</c:v>
                      </c:pt>
                      <c:pt idx="342">
                        <c:v>0.37694176152287451</c:v>
                      </c:pt>
                      <c:pt idx="343">
                        <c:v>0.38210187877422053</c:v>
                      </c:pt>
                      <c:pt idx="344">
                        <c:v>0.38683920158770713</c:v>
                      </c:pt>
                      <c:pt idx="345">
                        <c:v>0.39115320464635911</c:v>
                      </c:pt>
                      <c:pt idx="346">
                        <c:v>0.39504378075653768</c:v>
                      </c:pt>
                      <c:pt idx="347">
                        <c:v>0.39851123766572111</c:v>
                      </c:pt>
                      <c:pt idx="348">
                        <c:v>0.40155629446880792</c:v>
                      </c:pt>
                      <c:pt idx="349">
                        <c:v>0.40418007760470959</c:v>
                      </c:pt>
                      <c:pt idx="350">
                        <c:v>0.40638411644592409</c:v>
                      </c:pt>
                      <c:pt idx="351">
                        <c:v>0.40817033848473439</c:v>
                      </c:pt>
                      <c:pt idx="352">
                        <c:v>0.40954106412063568</c:v>
                      </c:pt>
                      <c:pt idx="353">
                        <c:v>0.41049900105455911</c:v>
                      </c:pt>
                      <c:pt idx="354">
                        <c:v>0.41104723829642542</c:v>
                      </c:pt>
                      <c:pt idx="355">
                        <c:v>0.41118923979351341</c:v>
                      </c:pt>
                      <c:pt idx="356">
                        <c:v>0.41092883768806809</c:v>
                      </c:pt>
                      <c:pt idx="357">
                        <c:v>0.41027022521348988</c:v>
                      </c:pt>
                      <c:pt idx="358">
                        <c:v>0.40921794923933141</c:v>
                      </c:pt>
                      <c:pt idx="359">
                        <c:v>0.40777690247618548</c:v>
                      </c:pt>
                      <c:pt idx="360">
                        <c:v>0.40595231535235921</c:v>
                      </c:pt>
                      <c:pt idx="361">
                        <c:v>0.40374974757499649</c:v>
                      </c:pt>
                      <c:pt idx="362">
                        <c:v>0.40117507938903579</c:v>
                      </c:pt>
                      <c:pt idx="363">
                        <c:v>0.39823450254804948</c:v>
                      </c:pt>
                      <c:pt idx="364">
                        <c:v>0.39493451101162419</c:v>
                      </c:pt>
                      <c:pt idx="365">
                        <c:v>0.39128189138448682</c:v>
                      </c:pt>
                      <c:pt idx="366">
                        <c:v>0.38728371311306781</c:v>
                      </c:pt>
                      <c:pt idx="367">
                        <c:v>0.38294731845561297</c:v>
                      </c:pt>
                      <c:pt idx="368">
                        <c:v>0.37828031224230779</c:v>
                      </c:pt>
                      <c:pt idx="369">
                        <c:v>0.37329055144216522</c:v>
                      </c:pt>
                      <c:pt idx="370">
                        <c:v>0.36798613455364809</c:v>
                      </c:pt>
                      <c:pt idx="371">
                        <c:v>0.36237539083614512</c:v>
                      </c:pt>
                      <c:pt idx="372">
                        <c:v>0.35646686939950628</c:v>
                      </c:pt>
                      <c:pt idx="373">
                        <c:v>0.35026932816886142</c:v>
                      </c:pt>
                      <c:pt idx="374">
                        <c:v>0.34379172274189668</c:v>
                      </c:pt>
                      <c:pt idx="375">
                        <c:v>0.33704319515566372</c:v>
                      </c:pt>
                      <c:pt idx="376">
                        <c:v>0.3300330625798179</c:v>
                      </c:pt>
                      <c:pt idx="377">
                        <c:v>0.32277080595297047</c:v>
                      </c:pt>
                      <c:pt idx="378">
                        <c:v>0.31526605857855078</c:v>
                      </c:pt>
                      <c:pt idx="379">
                        <c:v>0.30752859469625649</c:v>
                      </c:pt>
                      <c:pt idx="380">
                        <c:v>0.29956831804478973</c:v>
                      </c:pt>
                      <c:pt idx="381">
                        <c:v>0.29139525043116538</c:v>
                      </c:pt>
                      <c:pt idx="382">
                        <c:v>0.28301952032142419</c:v>
                      </c:pt>
                      <c:pt idx="383">
                        <c:v>0.27445135146709021</c:v>
                      </c:pt>
                      <c:pt idx="384">
                        <c:v>0.26570105158120461</c:v>
                      </c:pt>
                      <c:pt idx="385">
                        <c:v>0.25677900107721791</c:v>
                      </c:pt>
                      <c:pt idx="386">
                        <c:v>0.24769564188346371</c:v>
                      </c:pt>
                      <c:pt idx="387">
                        <c:v>0.23846146634535931</c:v>
                      </c:pt>
                      <c:pt idx="388">
                        <c:v>0.22908700622688721</c:v>
                      </c:pt>
                      <c:pt idx="389">
                        <c:v>0.2195828218223124</c:v>
                      </c:pt>
                      <c:pt idx="390">
                        <c:v>0.2099594911884935</c:v>
                      </c:pt>
                      <c:pt idx="391">
                        <c:v>0.2002275995075391</c:v>
                      </c:pt>
                      <c:pt idx="392">
                        <c:v>0.1903977285889708</c:v>
                      </c:pt>
                      <c:pt idx="393">
                        <c:v>0.1804804465199607</c:v>
                      </c:pt>
                      <c:pt idx="394">
                        <c:v>0.17048629747163599</c:v>
                      </c:pt>
                      <c:pt idx="395">
                        <c:v>0.1604257916688818</c:v>
                      </c:pt>
                      <c:pt idx="396">
                        <c:v>0.1503093955305225</c:v>
                      </c:pt>
                      <c:pt idx="397">
                        <c:v>0.14014752198624089</c:v>
                      </c:pt>
                      <c:pt idx="398">
                        <c:v>0.1299505209760845</c:v>
                      </c:pt>
                      <c:pt idx="399">
                        <c:v>0.1197286701379295</c:v>
                      </c:pt>
                      <c:pt idx="400">
                        <c:v>0.1094921656878169</c:v>
                      </c:pt>
                      <c:pt idx="401">
                        <c:v>9.9251113497643387E-2</c:v>
                      </c:pt>
                      <c:pt idx="402">
                        <c:v>8.9015520374288615E-2</c:v>
                      </c:pt>
                      <c:pt idx="403">
                        <c:v>7.8795285543886859E-2</c:v>
                      </c:pt>
                      <c:pt idx="404">
                        <c:v>6.8600192344603669E-2</c:v>
                      </c:pt>
                      <c:pt idx="405">
                        <c:v>5.8439900130962549E-2</c:v>
                      </c:pt>
                      <c:pt idx="406">
                        <c:v>4.8323936392477243E-2</c:v>
                      </c:pt>
                      <c:pt idx="407">
                        <c:v>3.8261689089085268E-2</c:v>
                      </c:pt>
                      <c:pt idx="408">
                        <c:v>2.8262399205644991E-2</c:v>
                      </c:pt>
                      <c:pt idx="409">
                        <c:v>1.8335153527551749E-2</c:v>
                      </c:pt>
                      <c:pt idx="410">
                        <c:v>8.4888776393477802E-3</c:v>
                      </c:pt>
                      <c:pt idx="411">
                        <c:v>-1.2676708519570681E-3</c:v>
                      </c:pt>
                      <c:pt idx="412">
                        <c:v>-1.0925908867271151E-2</c:v>
                      </c:pt>
                      <c:pt idx="413">
                        <c:v>-2.047743417804445E-2</c:v>
                      </c:pt>
                      <c:pt idx="414">
                        <c:v>-2.991403149975547E-2</c:v>
                      </c:pt>
                      <c:pt idx="415">
                        <c:v>-3.9227678354964483E-2</c:v>
                      </c:pt>
                      <c:pt idx="416">
                        <c:v>-4.8410550704698463E-2</c:v>
                      </c:pt>
                      <c:pt idx="417">
                        <c:v>-5.7455028346981747E-2</c:v>
                      </c:pt>
                      <c:pt idx="418">
                        <c:v>-6.6353700081364209E-2</c:v>
                      </c:pt>
                      <c:pt idx="419">
                        <c:v>-7.5099368638327862E-2</c:v>
                      </c:pt>
                      <c:pt idx="420">
                        <c:v>-8.3685055372474629E-2</c:v>
                      </c:pt>
                      <c:pt idx="421">
                        <c:v>-9.2104004718415594E-2</c:v>
                      </c:pt>
                      <c:pt idx="422">
                        <c:v>-0.10034968840829669</c:v>
                      </c:pt>
                      <c:pt idx="423">
                        <c:v>-0.1084158094499108</c:v>
                      </c:pt>
                      <c:pt idx="424">
                        <c:v>-0.1162963058643602</c:v>
                      </c:pt>
                      <c:pt idx="425">
                        <c:v>-0.1239853541822559</c:v>
                      </c:pt>
                      <c:pt idx="426">
                        <c:v>-0.13147737269746049</c:v>
                      </c:pt>
                      <c:pt idx="427">
                        <c:v>-0.13876702447741651</c:v>
                      </c:pt>
                      <c:pt idx="428">
                        <c:v>-0.14584922012913859</c:v>
                      </c:pt>
                      <c:pt idx="429">
                        <c:v>-0.1527191203200006</c:v>
                      </c:pt>
                      <c:pt idx="430">
                        <c:v>-0.1593721380525058</c:v>
                      </c:pt>
                      <c:pt idx="431">
                        <c:v>-0.1658039406923055</c:v>
                      </c:pt>
                      <c:pt idx="432">
                        <c:v>-0.17201045174881399</c:v>
                      </c:pt>
                      <c:pt idx="433">
                        <c:v>-0.17798785240787091</c:v>
                      </c:pt>
                      <c:pt idx="434">
                        <c:v>-0.18373258281601451</c:v>
                      </c:pt>
                      <c:pt idx="435">
                        <c:v>-0.18924134311606269</c:v>
                      </c:pt>
                      <c:pt idx="436">
                        <c:v>-0.19451109423384069</c:v>
                      </c:pt>
                      <c:pt idx="437">
                        <c:v>-0.1995390584160576</c:v>
                      </c:pt>
                      <c:pt idx="438">
                        <c:v>-0.20432271951951009</c:v>
                      </c:pt>
                      <c:pt idx="439">
                        <c:v>-0.20885982305198311</c:v>
                      </c:pt>
                      <c:pt idx="440">
                        <c:v>-0.21314837596542319</c:v>
                      </c:pt>
                      <c:pt idx="441">
                        <c:v>-0.21718664620218239</c:v>
                      </c:pt>
                      <c:pt idx="442">
                        <c:v>-0.22097316199536349</c:v>
                      </c:pt>
                      <c:pt idx="443">
                        <c:v>-0.22450671092454541</c:v>
                      </c:pt>
                      <c:pt idx="444">
                        <c:v>-0.22778633872842591</c:v>
                      </c:pt>
                      <c:pt idx="445">
                        <c:v>-0.2308113478761884</c:v>
                      </c:pt>
                      <c:pt idx="446">
                        <c:v>-0.23358129589967899</c:v>
                      </c:pt>
                      <c:pt idx="447">
                        <c:v>-0.23609599348876539</c:v>
                      </c:pt>
                      <c:pt idx="448">
                        <c:v>-0.23835550235254649</c:v>
                      </c:pt>
                      <c:pt idx="449">
                        <c:v>-0.24036013284937591</c:v>
                      </c:pt>
                      <c:pt idx="450">
                        <c:v>-0.24211044138897209</c:v>
                      </c:pt>
                      <c:pt idx="451">
                        <c:v>-0.24360722761018641</c:v>
                      </c:pt>
                      <c:pt idx="452">
                        <c:v>-0.2448515313383125</c:v>
                      </c:pt>
                      <c:pt idx="453">
                        <c:v>-0.24584462932612189</c:v>
                      </c:pt>
                      <c:pt idx="454">
                        <c:v>-0.24658803178311589</c:v>
                      </c:pt>
                      <c:pt idx="455">
                        <c:v>-0.24708347869778191</c:v>
                      </c:pt>
                      <c:pt idx="456">
                        <c:v>-0.24733293595793571</c:v>
                      </c:pt>
                      <c:pt idx="457">
                        <c:v>-0.2473385912745181</c:v>
                      </c:pt>
                      <c:pt idx="458">
                        <c:v>-0.24710284991449291</c:v>
                      </c:pt>
                      <c:pt idx="459">
                        <c:v>-0.24662833024875869</c:v>
                      </c:pt>
                      <c:pt idx="460">
                        <c:v>-0.24591785912124769</c:v>
                      </c:pt>
                      <c:pt idx="461">
                        <c:v>-0.24497446704562581</c:v>
                      </c:pt>
                      <c:pt idx="462">
                        <c:v>-0.2438013832362409</c:v>
                      </c:pt>
                      <c:pt idx="463">
                        <c:v>-0.24240203048018169</c:v>
                      </c:pt>
                      <c:pt idx="464">
                        <c:v>-0.2407800198575108</c:v>
                      </c:pt>
                      <c:pt idx="465">
                        <c:v>-0.23893914531691859</c:v>
                      </c:pt>
                      <c:pt idx="466">
                        <c:v>-0.23688337811421331</c:v>
                      </c:pt>
                      <c:pt idx="467">
                        <c:v>-0.234616861121209</c:v>
                      </c:pt>
                      <c:pt idx="468">
                        <c:v>-0.23214390301270879</c:v>
                      </c:pt>
                      <c:pt idx="469">
                        <c:v>-0.22946897233938751</c:v>
                      </c:pt>
                      <c:pt idx="470">
                        <c:v>-0.22659669149447451</c:v>
                      </c:pt>
                      <c:pt idx="471">
                        <c:v>-0.22353183058221379</c:v>
                      </c:pt>
                      <c:pt idx="472">
                        <c:v>-0.2202793011961281</c:v>
                      </c:pt>
                      <c:pt idx="473">
                        <c:v>-0.21684415011515629</c:v>
                      </c:pt>
                      <c:pt idx="474">
                        <c:v>-0.21323155292574811</c:v>
                      </c:pt>
                      <c:pt idx="475">
                        <c:v>-0.20944680757799949</c:v>
                      </c:pt>
                      <c:pt idx="476">
                        <c:v>-0.20549532788389549</c:v>
                      </c:pt>
                      <c:pt idx="477">
                        <c:v>-0.20138263696569031</c:v>
                      </c:pt>
                      <c:pt idx="478">
                        <c:v>-0.19711436066240071</c:v>
                      </c:pt>
                      <c:pt idx="479">
                        <c:v>-0.19269622090232341</c:v>
                      </c:pt>
                      <c:pt idx="480">
                        <c:v>-0.18813402904939799</c:v>
                      </c:pt>
                      <c:pt idx="481">
                        <c:v>-0.1834336792311444</c:v>
                      </c:pt>
                      <c:pt idx="482">
                        <c:v>-0.17860114165578461</c:v>
                      </c:pt>
                      <c:pt idx="483">
                        <c:v>-0.17364245592603991</c:v>
                      </c:pt>
                      <c:pt idx="484">
                        <c:v>-0.16856372435695441</c:v>
                      </c:pt>
                      <c:pt idx="485">
                        <c:v>-0.16337110530494689</c:v>
                      </c:pt>
                      <c:pt idx="486">
                        <c:v>-0.15807080651514091</c:v>
                      </c:pt>
                      <c:pt idx="487">
                        <c:v>-0.15266907849385011</c:v>
                      </c:pt>
                      <c:pt idx="488">
                        <c:v>-0.14717220791292879</c:v>
                      </c:pt>
                      <c:pt idx="489">
                        <c:v>-0.14158651105251219</c:v>
                      </c:pt>
                      <c:pt idx="490">
                        <c:v>-0.13591832728848699</c:v>
                      </c:pt>
                      <c:pt idx="491">
                        <c:v>-0.13017401263084349</c:v>
                      </c:pt>
                      <c:pt idx="492">
                        <c:v>-0.1243599333188628</c:v>
                      </c:pt>
                      <c:pt idx="493">
                        <c:v>-0.1184824594788995</c:v>
                      </c:pt>
                      <c:pt idx="494">
                        <c:v>-0.1125479588503186</c:v>
                      </c:pt>
                      <c:pt idx="495">
                        <c:v>-0.1065627905849464</c:v>
                      </c:pt>
                      <c:pt idx="496">
                        <c:v>-0.100533299125196</c:v>
                      </c:pt>
                      <c:pt idx="497">
                        <c:v>-9.4465808165827808E-2</c:v>
                      </c:pt>
                      <c:pt idx="498">
                        <c:v>-8.8366614704108157E-2</c:v>
                      </c:pt>
                      <c:pt idx="499">
                        <c:v>-8.2241983182931397E-2</c:v>
                      </c:pt>
                      <c:pt idx="500">
                        <c:v>-7.6098139731280046E-2</c:v>
                      </c:pt>
                      <c:pt idx="501">
                        <c:v>-6.9941266506204414E-2</c:v>
                      </c:pt>
                      <c:pt idx="502">
                        <c:v>-6.3777496140317483E-2</c:v>
                      </c:pt>
                      <c:pt idx="503">
                        <c:v>-5.761290629861722E-2</c:v>
                      </c:pt>
                      <c:pt idx="504">
                        <c:v>-5.1453514348269398E-2</c:v>
                      </c:pt>
                      <c:pt idx="505">
                        <c:v>-4.5305272144809512E-2</c:v>
                      </c:pt>
                      <c:pt idx="506">
                        <c:v>-3.9174060938052153E-2</c:v>
                      </c:pt>
                      <c:pt idx="507">
                        <c:v>-3.3065686400831178E-2</c:v>
                      </c:pt>
                      <c:pt idx="508">
                        <c:v>-2.698587378353319E-2</c:v>
                      </c:pt>
                      <c:pt idx="509">
                        <c:v>-2.094026319723127E-2</c:v>
                      </c:pt>
                      <c:pt idx="510">
                        <c:v>-1.4934405028075101E-2</c:v>
                      </c:pt>
                      <c:pt idx="511">
                        <c:v>-8.9737554854468771E-3</c:v>
                      </c:pt>
                      <c:pt idx="512">
                        <c:v>-3.063672286251041E-3</c:v>
                      </c:pt>
                      <c:pt idx="513">
                        <c:v>2.790589522431951E-3</c:v>
                      </c:pt>
                      <c:pt idx="514">
                        <c:v>8.5838816002308596E-3</c:v>
                      </c:pt>
                      <c:pt idx="515">
                        <c:v>1.4311166207940569E-2</c:v>
                      </c:pt>
                      <c:pt idx="516">
                        <c:v>1.9967519957709429E-2</c:v>
                      </c:pt>
                      <c:pt idx="517">
                        <c:v>2.5548137417238489E-2</c:v>
                      </c:pt>
                      <c:pt idx="518">
                        <c:v>3.1048334566394251E-2</c:v>
                      </c:pt>
                      <c:pt idx="519">
                        <c:v>3.6463552104753813E-2</c:v>
                      </c:pt>
                      <c:pt idx="520">
                        <c:v>4.1789358608716493E-2</c:v>
                      </c:pt>
                      <c:pt idx="521">
                        <c:v>4.702145353692979E-2</c:v>
                      </c:pt>
                      <c:pt idx="522">
                        <c:v>5.215567008288919E-2</c:v>
                      </c:pt>
                      <c:pt idx="523">
                        <c:v>5.7187977873682468E-2</c:v>
                      </c:pt>
                      <c:pt idx="524">
                        <c:v>6.2114485513959622E-2</c:v>
                      </c:pt>
                      <c:pt idx="525">
                        <c:v>6.6931442974319036E-2</c:v>
                      </c:pt>
                      <c:pt idx="526">
                        <c:v>7.1635243823410993E-2</c:v>
                      </c:pt>
                      <c:pt idx="527">
                        <c:v>7.6222427303169318E-2</c:v>
                      </c:pt>
                      <c:pt idx="528">
                        <c:v>8.0689680246693193E-2</c:v>
                      </c:pt>
                      <c:pt idx="529">
                        <c:v>8.5033838838412618E-2</c:v>
                      </c:pt>
                      <c:pt idx="530">
                        <c:v>8.9251890216283977E-2</c:v>
                      </c:pt>
                      <c:pt idx="531">
                        <c:v>9.3340973915876174E-2</c:v>
                      </c:pt>
                      <c:pt idx="532">
                        <c:v>9.729838315632347E-2</c:v>
                      </c:pt>
                      <c:pt idx="533">
                        <c:v>0.1011215659682386</c:v>
                      </c:pt>
                      <c:pt idx="534">
                        <c:v>0.1048081261637982</c:v>
                      </c:pt>
                      <c:pt idx="535">
                        <c:v>0.1083558241493348</c:v>
                      </c:pt>
                      <c:pt idx="536">
                        <c:v>0.1117625775808901</c:v>
                      </c:pt>
                      <c:pt idx="537">
                        <c:v>0.11502646186331179</c:v>
                      </c:pt>
                      <c:pt idx="538">
                        <c:v>0.11814571049359961</c:v>
                      </c:pt>
                      <c:pt idx="539">
                        <c:v>0.121118715249337</c:v>
                      </c:pt>
                      <c:pt idx="540">
                        <c:v>0.1239440262231736</c:v>
                      </c:pt>
                      <c:pt idx="541">
                        <c:v>0.12662035170445471</c:v>
                      </c:pt>
                      <c:pt idx="542">
                        <c:v>0.12914655790922799</c:v>
                      </c:pt>
                      <c:pt idx="543">
                        <c:v>0.13152166855998981</c:v>
                      </c:pt>
                      <c:pt idx="544">
                        <c:v>0.13374486431667071</c:v>
                      </c:pt>
                      <c:pt idx="545">
                        <c:v>0.1358154820604929</c:v>
                      </c:pt>
                      <c:pt idx="546">
                        <c:v>0.1377330140324699</c:v>
                      </c:pt>
                      <c:pt idx="547">
                        <c:v>0.1394971068284532</c:v>
                      </c:pt>
                      <c:pt idx="548">
                        <c:v>0.1411075602527681</c:v>
                      </c:pt>
                      <c:pt idx="549">
                        <c:v>0.1425643260326149</c:v>
                      </c:pt>
                      <c:pt idx="550">
                        <c:v>0.1438675063955453</c:v>
                      </c:pt>
                      <c:pt idx="551">
                        <c:v>0.1450173525124579</c:v>
                      </c:pt>
                      <c:pt idx="552">
                        <c:v>0.14601426280868679</c:v>
                      </c:pt>
                      <c:pt idx="553">
                        <c:v>0.14685878114588741</c:v>
                      </c:pt>
                      <c:pt idx="554">
                        <c:v>0.14755159487754821</c:v>
                      </c:pt>
                      <c:pt idx="555">
                        <c:v>0.1480935327810837</c:v>
                      </c:pt>
                      <c:pt idx="556">
                        <c:v>0.1484855628695812</c:v>
                      </c:pt>
                      <c:pt idx="557">
                        <c:v>0.148728790086394</c:v>
                      </c:pt>
                      <c:pt idx="558">
                        <c:v>0.14882445388588431</c:v>
                      </c:pt>
                      <c:pt idx="559">
                        <c:v>0.14877392570372841</c:v>
                      </c:pt>
                      <c:pt idx="560">
                        <c:v>0.14857870632030271</c:v>
                      </c:pt>
                      <c:pt idx="561">
                        <c:v>0.14824042312076499</c:v>
                      </c:pt>
                      <c:pt idx="562">
                        <c:v>0.14776082725554149</c:v>
                      </c:pt>
                      <c:pt idx="563">
                        <c:v>0.14714179070501901</c:v>
                      </c:pt>
                      <c:pt idx="564">
                        <c:v>0.1463853032523228</c:v>
                      </c:pt>
                      <c:pt idx="565">
                        <c:v>0.14549346936813809</c:v>
                      </c:pt>
                      <c:pt idx="566">
                        <c:v>0.14446850501160449</c:v>
                      </c:pt>
                      <c:pt idx="567">
                        <c:v>0.1433127343513752</c:v>
                      </c:pt>
                      <c:pt idx="568">
                        <c:v>0.14202858641099231</c:v>
                      </c:pt>
                      <c:pt idx="569">
                        <c:v>0.14061859164278051</c:v>
                      </c:pt>
                      <c:pt idx="570">
                        <c:v>0.1390853784345038</c:v>
                      </c:pt>
                      <c:pt idx="571">
                        <c:v>0.13743166955307101</c:v>
                      </c:pt>
                      <c:pt idx="572">
                        <c:v>0.13566027852960391</c:v>
                      </c:pt>
                      <c:pt idx="573">
                        <c:v>0.13377410599020731</c:v>
                      </c:pt>
                      <c:pt idx="574">
                        <c:v>0.13177613593679829</c:v>
                      </c:pt>
                      <c:pt idx="575">
                        <c:v>0.12966943198236131</c:v>
                      </c:pt>
                      <c:pt idx="576">
                        <c:v>0.12745713354500021</c:v>
                      </c:pt>
                      <c:pt idx="577">
                        <c:v>0.1251424520051572</c:v>
                      </c:pt>
                      <c:pt idx="578">
                        <c:v>0.1227286668303581</c:v>
                      </c:pt>
                      <c:pt idx="579">
                        <c:v>0.1202191216718291</c:v>
                      </c:pt>
                      <c:pt idx="580">
                        <c:v>0.117617220437309</c:v>
                      </c:pt>
                      <c:pt idx="581">
                        <c:v>0.1149264233443542</c:v>
                      </c:pt>
                      <c:pt idx="582">
                        <c:v>0.11215024295840011</c:v>
                      </c:pt>
                      <c:pt idx="583">
                        <c:v>0.1092922402198049</c:v>
                      </c:pt>
                      <c:pt idx="584">
                        <c:v>0.1063560204640587</c:v>
                      </c:pt>
                      <c:pt idx="585">
                        <c:v>0.1033452294392925</c:v>
                      </c:pt>
                      <c:pt idx="586">
                        <c:v>0.100263549325166</c:v>
                      </c:pt>
                      <c:pt idx="587">
                        <c:v>9.7114694757160627E-2</c:v>
                      </c:pt>
                      <c:pt idx="588">
                        <c:v>9.3902408860236555E-2</c:v>
                      </c:pt>
                      <c:pt idx="589">
                        <c:v>9.0630459295751226E-2</c:v>
                      </c:pt>
                      <c:pt idx="590">
                        <c:v>8.7302634325464826E-2</c:v>
                      </c:pt>
                      <c:pt idx="591">
                        <c:v>8.3922738896386601E-2</c:v>
                      </c:pt>
                      <c:pt idx="592">
                        <c:v>8.0494590750139539E-2</c:v>
                      </c:pt>
                      <c:pt idx="593">
                        <c:v>7.7022016560442177E-2</c:v>
                      </c:pt>
                      <c:pt idx="594">
                        <c:v>7.3508848102225119E-2</c:v>
                      </c:pt>
                      <c:pt idx="595">
                        <c:v>6.9958918455816033E-2</c:v>
                      </c:pt>
                      <c:pt idx="596">
                        <c:v>6.6376058249541181E-2</c:v>
                      </c:pt>
                      <c:pt idx="597">
                        <c:v>6.2764091944004077E-2</c:v>
                      </c:pt>
                      <c:pt idx="598">
                        <c:v>5.9126834161212512E-2</c:v>
                      </c:pt>
                      <c:pt idx="599">
                        <c:v>5.5468086061634822E-2</c:v>
                      </c:pt>
                      <c:pt idx="600">
                        <c:v>5.1791631772174523E-2</c:v>
                      </c:pt>
                      <c:pt idx="601">
                        <c:v>4.8101234867959683E-2</c:v>
                      </c:pt>
                      <c:pt idx="602">
                        <c:v>4.4400634910750011E-2</c:v>
                      </c:pt>
                      <c:pt idx="603">
                        <c:v>4.0693544046670693E-2</c:v>
                      </c:pt>
                      <c:pt idx="604">
                        <c:v>3.6983643665887092E-2</c:v>
                      </c:pt>
                      <c:pt idx="605">
                        <c:v>3.3274581126740199E-2</c:v>
                      </c:pt>
                      <c:pt idx="606">
                        <c:v>2.9569966546767069E-2</c:v>
                      </c:pt>
                      <c:pt idx="607">
                        <c:v>2.5873369662935769E-2</c:v>
                      </c:pt>
                      <c:pt idx="608">
                        <c:v>2.2188316763329389E-2</c:v>
                      </c:pt>
                      <c:pt idx="609">
                        <c:v>1.851828769241827E-2</c:v>
                      </c:pt>
                      <c:pt idx="610">
                        <c:v>1.486671293196554E-2</c:v>
                      </c:pt>
                      <c:pt idx="611">
                        <c:v>1.1236970759515951E-2</c:v>
                      </c:pt>
                      <c:pt idx="612">
                        <c:v>7.6323844863244294E-3</c:v>
                      </c:pt>
                      <c:pt idx="613">
                        <c:v>4.0562197764865476E-3</c:v>
                      </c:pt>
                      <c:pt idx="614">
                        <c:v>5.1168204894004371E-4</c:v>
                      </c:pt>
                      <c:pt idx="615">
                        <c:v>-2.9980860360866021E-3</c:v>
                      </c:pt>
                      <c:pt idx="616">
                        <c:v>-6.4700070046949864E-3</c:v>
                      </c:pt>
                      <c:pt idx="617">
                        <c:v>-9.9010709096155666E-3</c:v>
                      </c:pt>
                      <c:pt idx="618">
                        <c:v>-1.328833758188463E-2</c:v>
                      </c:pt>
                      <c:pt idx="619">
                        <c:v>-1.662893879269086E-2</c:v>
                      </c:pt>
                      <c:pt idx="620">
                        <c:v>-1.9920080324273799E-2</c:v>
                      </c:pt>
                      <c:pt idx="621">
                        <c:v>-2.3159043948846689E-2</c:v>
                      </c:pt>
                      <c:pt idx="622">
                        <c:v>-2.634318931460649E-2</c:v>
                      </c:pt>
                      <c:pt idx="623">
                        <c:v>-2.9469955737983149E-2</c:v>
                      </c:pt>
                      <c:pt idx="624">
                        <c:v>-3.2536863901369721E-2</c:v>
                      </c:pt>
                      <c:pt idx="625">
                        <c:v>-3.554151745566364E-2</c:v>
                      </c:pt>
                      <c:pt idx="626">
                        <c:v>-3.8481604527038277E-2</c:v>
                      </c:pt>
                      <c:pt idx="627">
                        <c:v>-4.1354899127452001E-2</c:v>
                      </c:pt>
                      <c:pt idx="628">
                        <c:v>-4.4159262468489967E-2</c:v>
                      </c:pt>
                      <c:pt idx="629">
                        <c:v>-4.6892644178221803E-2</c:v>
                      </c:pt>
                      <c:pt idx="630">
                        <c:v>-4.9553083420845342E-2</c:v>
                      </c:pt>
                      <c:pt idx="631">
                        <c:v>-5.2138709918974159E-2</c:v>
                      </c:pt>
                      <c:pt idx="632">
                        <c:v>-5.4647744878513163E-2</c:v>
                      </c:pt>
                      <c:pt idx="633">
                        <c:v>-5.7078501816153107E-2</c:v>
                      </c:pt>
                      <c:pt idx="634">
                        <c:v>-5.9429387289601322E-2</c:v>
                      </c:pt>
                      <c:pt idx="635">
                        <c:v>-6.1698901530751443E-2</c:v>
                      </c:pt>
                      <c:pt idx="636">
                        <c:v>-6.3885638982080883E-2</c:v>
                      </c:pt>
                      <c:pt idx="637">
                        <c:v>-6.5988288736649456E-2</c:v>
                      </c:pt>
                      <c:pt idx="638">
                        <c:v>-6.8005634882157426E-2</c:v>
                      </c:pt>
                      <c:pt idx="639">
                        <c:v>-6.993655674960543E-2</c:v>
                      </c:pt>
                      <c:pt idx="640">
                        <c:v>-7.1780029067182158E-2</c:v>
                      </c:pt>
                      <c:pt idx="641">
                        <c:v>-7.3535122020088634E-2</c:v>
                      </c:pt>
                      <c:pt idx="642">
                        <c:v>-7.5201001217090252E-2</c:v>
                      </c:pt>
                      <c:pt idx="643">
                        <c:v>-7.6776927564669251E-2</c:v>
                      </c:pt>
                      <c:pt idx="644">
                        <c:v>-7.8262257049730694E-2</c:v>
                      </c:pt>
                      <c:pt idx="645">
                        <c:v>-7.965644043189507E-2</c:v>
                      </c:pt>
                      <c:pt idx="646">
                        <c:v>-8.0959022846488926E-2</c:v>
                      </c:pt>
                      <c:pt idx="647">
                        <c:v>-8.2169643319422739E-2</c:v>
                      </c:pt>
                      <c:pt idx="648">
                        <c:v>-8.3288034195221419E-2</c:v>
                      </c:pt>
                      <c:pt idx="649">
                        <c:v>-8.4314020479547835E-2</c:v>
                      </c:pt>
                      <c:pt idx="650">
                        <c:v>-8.5247519097633381E-2</c:v>
                      </c:pt>
                      <c:pt idx="651">
                        <c:v>-8.60885380701015E-2</c:v>
                      </c:pt>
                      <c:pt idx="652">
                        <c:v>-8.6837175607740583E-2</c:v>
                      </c:pt>
                      <c:pt idx="653">
                        <c:v>-8.7493619126851177E-2</c:v>
                      </c:pt>
                      <c:pt idx="654">
                        <c:v>-8.805814418685938E-2</c:v>
                      </c:pt>
                      <c:pt idx="655">
                        <c:v>-8.853111335195292E-2</c:v>
                      </c:pt>
                      <c:pt idx="656">
                        <c:v>-8.8912974978559295E-2</c:v>
                      </c:pt>
                      <c:pt idx="657">
                        <c:v>-8.9204261930545911E-2</c:v>
                      </c:pt>
                      <c:pt idx="658">
                        <c:v>-8.9405590224080414E-2</c:v>
                      </c:pt>
                      <c:pt idx="659">
                        <c:v>-8.9517657604145498E-2</c:v>
                      </c:pt>
                      <c:pt idx="660">
                        <c:v>-8.9541242054755762E-2</c:v>
                      </c:pt>
                      <c:pt idx="661">
                        <c:v>-8.9477200244975352E-2</c:v>
                      </c:pt>
                      <c:pt idx="662">
                        <c:v>-8.9326465912883388E-2</c:v>
                      </c:pt>
                      <c:pt idx="663">
                        <c:v>-8.9090048189679721E-2</c:v>
                      </c:pt>
                      <c:pt idx="664">
                        <c:v>-8.876902986616661E-2</c:v>
                      </c:pt>
                      <c:pt idx="665">
                        <c:v>-8.8364565603881784E-2</c:v>
                      </c:pt>
                      <c:pt idx="666">
                        <c:v>-8.7877880093195679E-2</c:v>
                      </c:pt>
                      <c:pt idx="667">
                        <c:v>-8.7310266160719574E-2</c:v>
                      </c:pt>
                      <c:pt idx="668">
                        <c:v>-8.666308282840296E-2</c:v>
                      </c:pt>
                      <c:pt idx="669">
                        <c:v>-8.5937753326726318E-2</c:v>
                      </c:pt>
                      <c:pt idx="670">
                        <c:v>-8.5135763064420944E-2</c:v>
                      </c:pt>
                      <c:pt idx="671">
                        <c:v>-8.4258657557169367E-2</c:v>
                      </c:pt>
                      <c:pt idx="672">
                        <c:v>-8.3308040317759069E-2</c:v>
                      </c:pt>
                      <c:pt idx="673">
                        <c:v>-8.2285570710178127E-2</c:v>
                      </c:pt>
                      <c:pt idx="674">
                        <c:v>-8.1192961770154254E-2</c:v>
                      </c:pt>
                      <c:pt idx="675">
                        <c:v>-8.0031977994648604E-2</c:v>
                      </c:pt>
                      <c:pt idx="676">
                        <c:v>-7.8804433102822452E-2</c:v>
                      </c:pt>
                      <c:pt idx="677">
                        <c:v>-7.7512187770998567E-2</c:v>
                      </c:pt>
                      <c:pt idx="678">
                        <c:v>-7.6157147344139919E-2</c:v>
                      </c:pt>
                      <c:pt idx="679">
                        <c:v>-7.474125952636626E-2</c:v>
                      </c:pt>
                      <c:pt idx="680">
                        <c:v>-7.3266512053023813E-2</c:v>
                      </c:pt>
                      <c:pt idx="681">
                        <c:v>-7.1734930346815676E-2</c:v>
                      </c:pt>
                      <c:pt idx="682">
                        <c:v>-7.0148575160489557E-2</c:v>
                      </c:pt>
                      <c:pt idx="683">
                        <c:v>-6.8509540208566214E-2</c:v>
                      </c:pt>
                      <c:pt idx="684">
                        <c:v>-6.6819949790575664E-2</c:v>
                      </c:pt>
                      <c:pt idx="685">
                        <c:v>-6.5081956408249736E-2</c:v>
                      </c:pt>
                      <c:pt idx="686">
                        <c:v>-6.329773837909819E-2</c:v>
                      </c:pt>
                      <c:pt idx="687">
                        <c:v>-6.14694974487719E-2</c:v>
                      </c:pt>
                      <c:pt idx="688">
                        <c:v>-5.9599456404590849E-2</c:v>
                      </c:pt>
                      <c:pt idx="689">
                        <c:v>-5.768985669258607E-2</c:v>
                      </c:pt>
                      <c:pt idx="690">
                        <c:v>-5.5742956040374471E-2</c:v>
                      </c:pt>
                      <c:pt idx="691">
                        <c:v>-5.3761026088152808E-2</c:v>
                      </c:pt>
                      <c:pt idx="692">
                        <c:v>-5.1746350030062498E-2</c:v>
                      </c:pt>
                      <c:pt idx="693">
                        <c:v>-4.9701220268140452E-2</c:v>
                      </c:pt>
                      <c:pt idx="694">
                        <c:v>-4.7627936081033037E-2</c:v>
                      </c:pt>
                      <c:pt idx="695">
                        <c:v>-4.5528801309609887E-2</c:v>
                      </c:pt>
                      <c:pt idx="696">
                        <c:v>-4.3406122061572808E-2</c:v>
                      </c:pt>
                      <c:pt idx="697">
                        <c:v>-4.1262204437111948E-2</c:v>
                      </c:pt>
                      <c:pt idx="698">
                        <c:v>-3.9099352277616219E-2</c:v>
                      </c:pt>
                      <c:pt idx="699">
                        <c:v>-3.6919864939399527E-2</c:v>
                      </c:pt>
                      <c:pt idx="700">
                        <c:v>-3.4726035094356442E-2</c:v>
                      </c:pt>
                      <c:pt idx="701">
                        <c:v>-3.2520146559412731E-2</c:v>
                      </c:pt>
                      <c:pt idx="702">
                        <c:v>-3.0304472156586319E-2</c:v>
                      </c:pt>
                      <c:pt idx="703">
                        <c:v>-2.808127160542356E-2</c:v>
                      </c:pt>
                      <c:pt idx="704">
                        <c:v>-2.585278944952403E-2</c:v>
                      </c:pt>
                      <c:pt idx="705">
                        <c:v>-2.3621253018814362E-2</c:v>
                      </c:pt>
                      <c:pt idx="706">
                        <c:v>-2.1388870429178329E-2</c:v>
                      </c:pt>
                      <c:pt idx="707">
                        <c:v>-1.9157828620996159E-2</c:v>
                      </c:pt>
                      <c:pt idx="708">
                        <c:v>-1.6930291438091209E-2</c:v>
                      </c:pt>
                      <c:pt idx="709">
                        <c:v>-1.4708397748526709E-2</c:v>
                      </c:pt>
                      <c:pt idx="710">
                        <c:v>-1.24942596086392E-2</c:v>
                      </c:pt>
                      <c:pt idx="711">
                        <c:v>-1.02899604716388E-2</c:v>
                      </c:pt>
                      <c:pt idx="712">
                        <c:v>-8.0975534420493628E-3</c:v>
                      </c:pt>
                      <c:pt idx="713">
                        <c:v>-5.9190595772044829E-3</c:v>
                      </c:pt>
                      <c:pt idx="714">
                        <c:v>-3.7564662369571999E-3</c:v>
                      </c:pt>
                      <c:pt idx="715">
                        <c:v>-1.6117254827036651E-3</c:v>
                      </c:pt>
                      <c:pt idx="716">
                        <c:v>5.1324747323748315E-4</c:v>
                      </c:pt>
                      <c:pt idx="717">
                        <c:v>2.6165757669065971E-3</c:v>
                      </c:pt>
                      <c:pt idx="718">
                        <c:v>4.6964223297205499E-3</c:v>
                      </c:pt>
                      <c:pt idx="719">
                        <c:v>6.7509912823602147E-3</c:v>
                      </c:pt>
                      <c:pt idx="720">
                        <c:v>8.7785292747205885E-3</c:v>
                      </c:pt>
                      <c:pt idx="721">
                        <c:v>1.077732677117506E-2</c:v>
                      </c:pt>
                      <c:pt idx="722">
                        <c:v>1.27457192804642E-2</c:v>
                      </c:pt>
                      <c:pt idx="723">
                        <c:v>1.4682088529578131E-2</c:v>
                      </c:pt>
                      <c:pt idx="724">
                        <c:v>1.6584863581060469E-2</c:v>
                      </c:pt>
                      <c:pt idx="725">
                        <c:v>1.8452521893220199E-2</c:v>
                      </c:pt>
                      <c:pt idx="726">
                        <c:v>2.0283590322796471E-2</c:v>
                      </c:pt>
                      <c:pt idx="727">
                        <c:v>2.2076646069679681E-2</c:v>
                      </c:pt>
                      <c:pt idx="728">
                        <c:v>2.383031756335012E-2</c:v>
                      </c:pt>
                      <c:pt idx="729">
                        <c:v>2.55432852907535E-2</c:v>
                      </c:pt>
                      <c:pt idx="730">
                        <c:v>2.7214282565390151E-2</c:v>
                      </c:pt>
                      <c:pt idx="731">
                        <c:v>2.884209623745217E-2</c:v>
                      </c:pt>
                      <c:pt idx="732">
                        <c:v>3.0425567344899439E-2</c:v>
                      </c:pt>
                      <c:pt idx="733">
                        <c:v>3.1963591705422283E-2</c:v>
                      </c:pt>
                      <c:pt idx="734">
                        <c:v>3.3455120449294592E-2</c:v>
                      </c:pt>
                      <c:pt idx="735">
                        <c:v>3.4899160493176977E-2</c:v>
                      </c:pt>
                      <c:pt idx="736">
                        <c:v>3.6294774954984739E-2</c:v>
                      </c:pt>
                      <c:pt idx="737">
                        <c:v>3.7641083509990063E-2</c:v>
                      </c:pt>
                      <c:pt idx="738">
                        <c:v>3.8937262688382282E-2</c:v>
                      </c:pt>
                      <c:pt idx="739">
                        <c:v>4.0182546114563407E-2</c:v>
                      </c:pt>
                      <c:pt idx="740">
                        <c:v>4.1376224688508913E-2</c:v>
                      </c:pt>
                      <c:pt idx="741">
                        <c:v>4.25176467095763E-2</c:v>
                      </c:pt>
                      <c:pt idx="742">
                        <c:v>4.3606217943195573E-2</c:v>
                      </c:pt>
                      <c:pt idx="743">
                        <c:v>4.4641401630925948E-2</c:v>
                      </c:pt>
                      <c:pt idx="744">
                        <c:v>4.5622718444413818E-2</c:v>
                      </c:pt>
                      <c:pt idx="745">
                        <c:v>4.6549746383835681E-2</c:v>
                      </c:pt>
                      <c:pt idx="746">
                        <c:v>4.7422120621458133E-2</c:v>
                      </c:pt>
                      <c:pt idx="747">
                        <c:v>4.8239533290994341E-2</c:v>
                      </c:pt>
                      <c:pt idx="748">
                        <c:v>4.9001733223482773E-2</c:v>
                      </c:pt>
                      <c:pt idx="749">
                        <c:v>4.9708525630459327E-2</c:v>
                      </c:pt>
                      <c:pt idx="750">
                        <c:v>5.0359771735238229E-2</c:v>
                      </c:pt>
                      <c:pt idx="751">
                        <c:v>5.0955388353160387E-2</c:v>
                      </c:pt>
                      <c:pt idx="752">
                        <c:v>5.1495347421709838E-2</c:v>
                      </c:pt>
                      <c:pt idx="753">
                        <c:v>5.1979675481439877E-2</c:v>
                      </c:pt>
                      <c:pt idx="754">
                        <c:v>5.2408453108690099E-2</c:v>
                      </c:pt>
                      <c:pt idx="755">
                        <c:v>5.278181430111413E-2</c:v>
                      </c:pt>
                      <c:pt idx="756">
                        <c:v>5.3099945817074647E-2</c:v>
                      </c:pt>
                      <c:pt idx="757">
                        <c:v>5.3363086469998502E-2</c:v>
                      </c:pt>
                      <c:pt idx="758">
                        <c:v>5.3571526378818721E-2</c:v>
                      </c:pt>
                      <c:pt idx="759">
                        <c:v>5.3725606175663791E-2</c:v>
                      </c:pt>
                      <c:pt idx="760">
                        <c:v>5.3825716171985491E-2</c:v>
                      </c:pt>
                      <c:pt idx="761">
                        <c:v>5.3872295484347417E-2</c:v>
                      </c:pt>
                      <c:pt idx="762">
                        <c:v>5.3865831121124537E-2</c:v>
                      </c:pt>
                      <c:pt idx="763">
                        <c:v>5.3806857031391361E-2</c:v>
                      </c:pt>
                      <c:pt idx="764">
                        <c:v>5.3695953117302131E-2</c:v>
                      </c:pt>
                      <c:pt idx="765">
                        <c:v>5.3533744211290112E-2</c:v>
                      </c:pt>
                      <c:pt idx="766">
                        <c:v>5.332089901943593E-2</c:v>
                      </c:pt>
                      <c:pt idx="767">
                        <c:v>5.3058129032375508E-2</c:v>
                      </c:pt>
                      <c:pt idx="768">
                        <c:v>5.2746187405137569E-2</c:v>
                      </c:pt>
                      <c:pt idx="769">
                        <c:v>5.238586780731827E-2</c:v>
                      </c:pt>
                      <c:pt idx="770">
                        <c:v>5.1978003245016613E-2</c:v>
                      </c:pt>
                      <c:pt idx="771">
                        <c:v>5.1523464855968523E-2</c:v>
                      </c:pt>
                      <c:pt idx="772">
                        <c:v>5.1023160679330583E-2</c:v>
                      </c:pt>
                      <c:pt idx="773">
                        <c:v>5.0478034401574938E-2</c:v>
                      </c:pt>
                      <c:pt idx="774">
                        <c:v>4.988906407996712E-2</c:v>
                      </c:pt>
                      <c:pt idx="775">
                        <c:v>4.925726084510558E-2</c:v>
                      </c:pt>
                      <c:pt idx="776">
                        <c:v>4.8583667584008623E-2</c:v>
                      </c:pt>
                      <c:pt idx="777">
                        <c:v>4.7869357605238499E-2</c:v>
                      </c:pt>
                      <c:pt idx="778">
                        <c:v>4.7115433287555818E-2</c:v>
                      </c:pt>
                      <c:pt idx="779">
                        <c:v>4.6323024713598469E-2</c:v>
                      </c:pt>
                      <c:pt idx="780">
                        <c:v>4.5493288290079238E-2</c:v>
                      </c:pt>
                      <c:pt idx="781">
                        <c:v>4.4627405355994687E-2</c:v>
                      </c:pt>
                      <c:pt idx="782">
                        <c:v>4.3726580780334229E-2</c:v>
                      </c:pt>
                      <c:pt idx="783">
                        <c:v>4.2792041550773798E-2</c:v>
                      </c:pt>
                      <c:pt idx="784">
                        <c:v>4.1825035354832271E-2</c:v>
                      </c:pt>
                      <c:pt idx="785">
                        <c:v>4.0826829154960637E-2</c:v>
                      </c:pt>
                      <c:pt idx="786">
                        <c:v>3.9798707759025317E-2</c:v>
                      </c:pt>
                      <c:pt idx="787">
                        <c:v>3.8741972387635881E-2</c:v>
                      </c:pt>
                      <c:pt idx="788">
                        <c:v>3.7657939239755737E-2</c:v>
                      </c:pt>
                      <c:pt idx="789">
                        <c:v>3.6547938058021028E-2</c:v>
                      </c:pt>
                      <c:pt idx="790">
                        <c:v>3.5413310695178168E-2</c:v>
                      </c:pt>
                      <c:pt idx="791">
                        <c:v>3.4255409683034782E-2</c:v>
                      </c:pt>
                      <c:pt idx="792">
                        <c:v>3.3075596805301533E-2</c:v>
                      </c:pt>
                      <c:pt idx="793">
                        <c:v>3.1875241675683938E-2</c:v>
                      </c:pt>
                      <c:pt idx="794">
                        <c:v>3.0655720322564001E-2</c:v>
                      </c:pt>
                      <c:pt idx="795">
                        <c:v>2.9418413781590429E-2</c:v>
                      </c:pt>
                      <c:pt idx="796">
                        <c:v>2.8164706697475169E-2</c:v>
                      </c:pt>
                      <c:pt idx="797">
                        <c:v>2.6895985936270451E-2</c:v>
                      </c:pt>
                      <c:pt idx="798">
                        <c:v>2.5613639209377391E-2</c:v>
                      </c:pt>
                      <c:pt idx="799">
                        <c:v>2.4319053710512219E-2</c:v>
                      </c:pt>
                      <c:pt idx="800">
                        <c:v>2.301361476683051E-2</c:v>
                      </c:pt>
                      <c:pt idx="801">
                        <c:v>2.169870450538338E-2</c:v>
                      </c:pt>
                      <c:pt idx="802">
                        <c:v>2.0375700536052199E-2</c:v>
                      </c:pt>
                      <c:pt idx="803">
                        <c:v>1.904597465208013E-2</c:v>
                      </c:pt>
                      <c:pt idx="804">
                        <c:v>1.7710891549289981E-2</c:v>
                      </c:pt>
                      <c:pt idx="805">
                        <c:v>1.6371807565048031E-2</c:v>
                      </c:pt>
                      <c:pt idx="806">
                        <c:v>1.50300694380033E-2</c:v>
                      </c:pt>
                      <c:pt idx="807">
                        <c:v>1.3687013089600641E-2</c:v>
                      </c:pt>
                      <c:pt idx="808">
                        <c:v>1.2343962428334449E-2</c:v>
                      </c:pt>
                      <c:pt idx="809">
                        <c:v>1.100222817767771E-2</c:v>
                      </c:pt>
                      <c:pt idx="810">
                        <c:v>9.6631067285881944E-3</c:v>
                      </c:pt>
                      <c:pt idx="811">
                        <c:v>8.3278790174607081E-3</c:v>
                      </c:pt>
                      <c:pt idx="812">
                        <c:v>6.9978094303604684E-3</c:v>
                      </c:pt>
                      <c:pt idx="813">
                        <c:v>5.6741447343386887E-3</c:v>
                      </c:pt>
                      <c:pt idx="814">
                        <c:v>4.3581130365970312E-3</c:v>
                      </c:pt>
                      <c:pt idx="815">
                        <c:v>3.0509227722328009E-3</c:v>
                      </c:pt>
                      <c:pt idx="816">
                        <c:v>1.753761721261669E-3</c:v>
                      </c:pt>
                      <c:pt idx="817">
                        <c:v>4.6779605557934812E-4</c:v>
                      </c:pt>
                      <c:pt idx="818">
                        <c:v>-8.0583058351193452E-4</c:v>
                      </c:pt>
                      <c:pt idx="819">
                        <c:v>-2.065997976622159E-3</c:v>
                      </c:pt>
                      <c:pt idx="820">
                        <c:v>-3.3116101858833712E-3</c:v>
                      </c:pt>
                      <c:pt idx="821">
                        <c:v>-4.5415963823327516E-3</c:v>
                      </c:pt>
                      <c:pt idx="822">
                        <c:v>-5.7549116405871993E-3</c:v>
                      </c:pt>
                      <c:pt idx="823">
                        <c:v>-6.950537700364013E-3</c:v>
                      </c:pt>
                      <c:pt idx="824">
                        <c:v>-8.1274836944386294E-3</c:v>
                      </c:pt>
                      <c:pt idx="825">
                        <c:v>-9.2847868426667191E-3</c:v>
                      </c:pt>
                      <c:pt idx="826">
                        <c:v>-1.042151311173427E-2</c:v>
                      </c:pt>
                      <c:pt idx="827">
                        <c:v>-1.15367578403356E-2</c:v>
                      </c:pt>
                      <c:pt idx="828">
                        <c:v>-1.262964632951546E-2</c:v>
                      </c:pt>
                      <c:pt idx="829">
                        <c:v>-1.36993343979475E-2</c:v>
                      </c:pt>
                      <c:pt idx="830">
                        <c:v>-1.474500890195718E-2</c:v>
                      </c:pt>
                      <c:pt idx="831">
                        <c:v>-1.5765888220133421E-2</c:v>
                      </c:pt>
                      <c:pt idx="832">
                        <c:v>-1.6761222702408339E-2</c:v>
                      </c:pt>
                      <c:pt idx="833">
                        <c:v>-1.7730295083520219E-2</c:v>
                      </c:pt>
                      <c:pt idx="834">
                        <c:v>-1.8672420860809891E-2</c:v>
                      </c:pt>
                      <c:pt idx="835">
                        <c:v>-1.958694863633539E-2</c:v>
                      </c:pt>
                      <c:pt idx="836">
                        <c:v>-2.047326042332449E-2</c:v>
                      </c:pt>
                      <c:pt idx="837">
                        <c:v>-2.13307719170188E-2</c:v>
                      </c:pt>
                      <c:pt idx="838">
                        <c:v>-2.2158932729997041E-2</c:v>
                      </c:pt>
                      <c:pt idx="839">
                        <c:v>-2.2957226592098472E-2</c:v>
                      </c:pt>
                      <c:pt idx="840">
                        <c:v>-2.3725171515100441E-2</c:v>
                      </c:pt>
                      <c:pt idx="841">
                        <c:v>-2.4462319922336891E-2</c:v>
                      </c:pt>
                      <c:pt idx="842">
                        <c:v>-2.516825874347637E-2</c:v>
                      </c:pt>
                      <c:pt idx="843">
                        <c:v>-2.5842609474709968E-2</c:v>
                      </c:pt>
                      <c:pt idx="844">
                        <c:v>-2.6485028204630789E-2</c:v>
                      </c:pt>
                      <c:pt idx="845">
                        <c:v>-2.7095205606116779E-2</c:v>
                      </c:pt>
                      <c:pt idx="846">
                        <c:v>-2.7672866894559129E-2</c:v>
                      </c:pt>
                      <c:pt idx="847">
                        <c:v>-2.8217771752807541E-2</c:v>
                      </c:pt>
                      <c:pt idx="848">
                        <c:v>-2.8729714223232641E-2</c:v>
                      </c:pt>
                      <c:pt idx="849">
                        <c:v>-2.9208522567333799E-2</c:v>
                      </c:pt>
                      <c:pt idx="850">
                        <c:v>-2.9654059093348249E-2</c:v>
                      </c:pt>
                      <c:pt idx="851">
                        <c:v>-3.0066219952344032E-2</c:v>
                      </c:pt>
                      <c:pt idx="852">
                        <c:v>-3.0444934903305469E-2</c:v>
                      </c:pt>
                      <c:pt idx="853">
                        <c:v>-3.0790167047745329E-2</c:v>
                      </c:pt>
                      <c:pt idx="854">
                        <c:v>-3.1101912534402101E-2</c:v>
                      </c:pt>
                      <c:pt idx="855">
                        <c:v>-3.1380200234605152E-2</c:v>
                      </c:pt>
                      <c:pt idx="856">
                        <c:v>-3.162509138891318E-2</c:v>
                      </c:pt>
                      <c:pt idx="857">
                        <c:v>-3.1836679225653863E-2</c:v>
                      </c:pt>
                      <c:pt idx="858">
                        <c:v>-3.2015088552013973E-2</c:v>
                      </c:pt>
                      <c:pt idx="859">
                        <c:v>-3.216047531834991E-2</c:v>
                      </c:pt>
                      <c:pt idx="860">
                        <c:v>-3.2273026156408313E-2</c:v>
                      </c:pt>
                      <c:pt idx="861">
                        <c:v>-3.2352957892165232E-2</c:v>
                      </c:pt>
                      <c:pt idx="862">
                        <c:v>-3.2400517034010701E-2</c:v>
                      </c:pt>
                      <c:pt idx="863">
                        <c:v>-3.2415979237022302E-2</c:v>
                      </c:pt>
                      <c:pt idx="864">
                        <c:v>-3.2399648744087753E-2</c:v>
                      </c:pt>
                      <c:pt idx="865">
                        <c:v>-3.2351857804651989E-2</c:v>
                      </c:pt>
                      <c:pt idx="866">
                        <c:v>-3.2272966071878427E-2</c:v>
                      </c:pt>
                      <c:pt idx="867">
                        <c:v>-3.2163359979027827E-2</c:v>
                      </c:pt>
                      <c:pt idx="868">
                        <c:v>-3.2023452095870479E-2</c:v>
                      </c:pt>
                      <c:pt idx="869">
                        <c:v>-3.1853680465959419E-2</c:v>
                      </c:pt>
                      <c:pt idx="870">
                        <c:v>-3.1654507925602843E-2</c:v>
                      </c:pt>
                      <c:pt idx="871">
                        <c:v>-3.1426421405383653E-2</c:v>
                      </c:pt>
                      <c:pt idx="872">
                        <c:v>-3.116993121508313E-2</c:v>
                      </c:pt>
                      <c:pt idx="873">
                        <c:v>-3.0885570312873319E-2</c:v>
                      </c:pt>
                      <c:pt idx="874">
                        <c:v>-3.0573893559649779E-2</c:v>
                      </c:pt>
                      <c:pt idx="875">
                        <c:v>-3.0235476959382439E-2</c:v>
                      </c:pt>
                      <c:pt idx="876">
                        <c:v>-2.987091688636723E-2</c:v>
                      </c:pt>
                      <c:pt idx="877">
                        <c:v>-2.9480829300265288E-2</c:v>
                      </c:pt>
                      <c:pt idx="878">
                        <c:v>-2.9065848949819759E-2</c:v>
                      </c:pt>
                      <c:pt idx="879">
                        <c:v>-2.8626628566142561E-2</c:v>
                      </c:pt>
                      <c:pt idx="880">
                        <c:v>-2.816383804646469E-2</c:v>
                      </c:pt>
                      <c:pt idx="881">
                        <c:v>-2.7678163629244201E-2</c:v>
                      </c:pt>
                      <c:pt idx="882">
                        <c:v>-2.7170307061525439E-2</c:v>
                      </c:pt>
                      <c:pt idx="883">
                        <c:v>-2.6640984759441919E-2</c:v>
                      </c:pt>
                      <c:pt idx="884">
                        <c:v>-2.6090926962752791E-2</c:v>
                      </c:pt>
                      <c:pt idx="885">
                        <c:v>-2.5520876884299961E-2</c:v>
                      </c:pt>
                      <c:pt idx="886">
                        <c:v>-2.4931589855268849E-2</c:v>
                      </c:pt>
                      <c:pt idx="887">
                        <c:v>-2.4323832467131028E-2</c:v>
                      </c:pt>
                      <c:pt idx="888">
                        <c:v>-2.3698381711141431E-2</c:v>
                      </c:pt>
                      <c:pt idx="889">
                        <c:v>-2.305602411625618E-2</c:v>
                      </c:pt>
                      <c:pt idx="890">
                        <c:v>-2.2397554886330259E-2</c:v>
                      </c:pt>
                      <c:pt idx="891">
                        <c:v>-2.1723777037445741E-2</c:v>
                      </c:pt>
                      <c:pt idx="892">
                        <c:v>-2.10355005362131E-2</c:v>
                      </c:pt>
                      <c:pt idx="893">
                        <c:v>-2.0333541439878051E-2</c:v>
                      </c:pt>
                      <c:pt idx="894">
                        <c:v>-1.9618721039056621E-2</c:v>
                      </c:pt>
                      <c:pt idx="895">
                        <c:v>-1.889186500390996E-2</c:v>
                      </c:pt>
                      <c:pt idx="896">
                        <c:v>-1.8153802534558759E-2</c:v>
                      </c:pt>
                      <c:pt idx="897">
                        <c:v>-1.7405365516525152E-2</c:v>
                      </c:pt>
                      <c:pt idx="898">
                        <c:v>-1.664738768197653E-2</c:v>
                      </c:pt>
                      <c:pt idx="899">
                        <c:v>-1.5880703777532729E-2</c:v>
                      </c:pt>
                      <c:pt idx="900">
                        <c:v>-1.510614873938345E-2</c:v>
                      </c:pt>
                      <c:pt idx="901">
                        <c:v>-1.4324556876448151E-2</c:v>
                      </c:pt>
                      <c:pt idx="902">
                        <c:v>-1.353676106229551E-2</c:v>
                      </c:pt>
                      <c:pt idx="903">
                        <c:v>-1.274359193652339E-2</c:v>
                      </c:pt>
                      <c:pt idx="904">
                        <c:v>-1.194587711628417E-2</c:v>
                      </c:pt>
                      <c:pt idx="905">
                        <c:v>-1.1144440418623331E-2</c:v>
                      </c:pt>
                      <c:pt idx="906">
                        <c:v>-1.034010109428171E-2</c:v>
                      </c:pt>
                      <c:pt idx="907">
                        <c:v>-9.5336730735943367E-3</c:v>
                      </c:pt>
                      <c:pt idx="908">
                        <c:v>-8.72596422510033E-3</c:v>
                      </c:pt>
                      <c:pt idx="909">
                        <c:v>-7.9177756274597631E-3</c:v>
                      </c:pt>
                      <c:pt idx="910">
                        <c:v>-7.1099008552544668E-3</c:v>
                      </c:pt>
                      <c:pt idx="911">
                        <c:v>-6.3031252792303113E-3</c:v>
                      </c:pt>
                      <c:pt idx="912">
                        <c:v>-5.4982253815188346E-3</c:v>
                      </c:pt>
                      <c:pt idx="913">
                        <c:v>-4.6959680863560751E-3</c:v>
                      </c:pt>
                      <c:pt idx="914">
                        <c:v>-3.897110106796131E-3</c:v>
                      </c:pt>
                      <c:pt idx="915">
                        <c:v>-3.102397307896446E-3</c:v>
                      </c:pt>
                      <c:pt idx="916">
                        <c:v>-2.312564086830927E-3</c:v>
                      </c:pt>
                      <c:pt idx="917">
                        <c:v>-1.5283327703660169E-3</c:v>
                      </c:pt>
                      <c:pt idx="918">
                        <c:v>-7.5041303011355489E-4</c:v>
                      </c:pt>
                      <c:pt idx="919">
                        <c:v>2.0498684047169581E-5</c:v>
                      </c:pt>
                      <c:pt idx="920">
                        <c:v>7.8371969200732817E-4</c:v>
                      </c:pt>
                      <c:pt idx="921">
                        <c:v>1.538581612577353E-3</c:v>
                      </c:pt>
                      <c:pt idx="922">
                        <c:v>2.284430873419356E-3</c:v>
                      </c:pt>
                      <c:pt idx="923">
                        <c:v>3.0206292014578451E-3</c:v>
                      </c:pt>
                      <c:pt idx="924">
                        <c:v>3.7465540934854321E-3</c:v>
                      </c:pt>
                      <c:pt idx="925">
                        <c:v>4.4615992667022559E-3</c:v>
                      </c:pt>
                      <c:pt idx="926">
                        <c:v>5.1651750889499552E-3</c:v>
                      </c:pt>
                      <c:pt idx="927">
                        <c:v>5.8567089884231094E-3</c:v>
                      </c:pt>
                      <c:pt idx="928">
                        <c:v>6.5356458426631403E-3</c:v>
                      </c:pt>
                      <c:pt idx="929">
                        <c:v>7.201448346661748E-3</c:v>
                      </c:pt>
                      <c:pt idx="930">
                        <c:v>7.8535973599228974E-3</c:v>
                      </c:pt>
                      <c:pt idx="931">
                        <c:v>8.4915922323543589E-3</c:v>
                      </c:pt>
                      <c:pt idx="932">
                        <c:v>9.114951108881603E-3</c:v>
                      </c:pt>
                      <c:pt idx="933">
                        <c:v>9.7232112126985678E-3</c:v>
                      </c:pt>
                      <c:pt idx="934">
                        <c:v>1.031592910709144E-2</c:v>
                      </c:pt>
                      <c:pt idx="935">
                        <c:v>1.089268093579298E-2</c:v>
                      </c:pt>
                      <c:pt idx="936">
                        <c:v>1.145306264184631E-2</c:v>
                      </c:pt>
                      <c:pt idx="937">
                        <c:v>1.1996690164977959E-2</c:v>
                      </c:pt>
                      <c:pt idx="938">
                        <c:v>1.252319961750108E-2</c:v>
                      </c:pt>
                      <c:pt idx="939">
                        <c:v>1.30322474387903E-2</c:v>
                      </c:pt>
                      <c:pt idx="940">
                        <c:v>1.352351052839003E-2</c:v>
                      </c:pt>
                      <c:pt idx="941">
                        <c:v>1.399668635783835E-2</c:v>
                      </c:pt>
                      <c:pt idx="942">
                        <c:v>1.44514930613084E-2</c:v>
                      </c:pt>
                      <c:pt idx="943">
                        <c:v>1.4887669505188829E-2</c:v>
                      </c:pt>
                      <c:pt idx="944">
                        <c:v>1.530497533674414E-2</c:v>
                      </c:pt>
                      <c:pt idx="945">
                        <c:v>1.5703191012014769E-2</c:v>
                      </c:pt>
                      <c:pt idx="946">
                        <c:v>1.6082117803135339E-2</c:v>
                      </c:pt>
                      <c:pt idx="947">
                        <c:v>1.6441577785267929E-2</c:v>
                      </c:pt>
                      <c:pt idx="948">
                        <c:v>1.6781413803364849E-2</c:v>
                      </c:pt>
                      <c:pt idx="949">
                        <c:v>1.7101489418993341E-2</c:v>
                      </c:pt>
                      <c:pt idx="950">
                        <c:v>1.7401688837471459E-2</c:v>
                      </c:pt>
                      <c:pt idx="951">
                        <c:v>1.7681916815581251E-2</c:v>
                      </c:pt>
                      <c:pt idx="952">
                        <c:v>1.7942098550141731E-2</c:v>
                      </c:pt>
                      <c:pt idx="953">
                        <c:v>1.818217954773993E-2</c:v>
                      </c:pt>
                      <c:pt idx="954">
                        <c:v>1.840212547593377E-2</c:v>
                      </c:pt>
                      <c:pt idx="955">
                        <c:v>1.860192199625571E-2</c:v>
                      </c:pt>
                      <c:pt idx="956">
                        <c:v>1.8781574579360218E-2</c:v>
                      </c:pt>
                      <c:pt idx="957">
                        <c:v>1.894110830267277E-2</c:v>
                      </c:pt>
                      <c:pt idx="958">
                        <c:v>1.9080567630910969E-2</c:v>
                      </c:pt>
                      <c:pt idx="959">
                        <c:v>1.9200016179862181E-2</c:v>
                      </c:pt>
                      <c:pt idx="960">
                        <c:v>1.9299536463814E-2</c:v>
                      </c:pt>
                      <c:pt idx="961">
                        <c:v>1.9379229627046451E-2</c:v>
                      </c:pt>
                      <c:pt idx="962">
                        <c:v>1.9439215159806011E-2</c:v>
                      </c:pt>
                      <c:pt idx="963">
                        <c:v>1.9479630599192901E-2</c:v>
                      </c:pt>
                      <c:pt idx="964">
                        <c:v>1.9500631215403252E-2</c:v>
                      </c:pt>
                      <c:pt idx="965">
                        <c:v>1.9502389683777981E-2</c:v>
                      </c:pt>
                      <c:pt idx="966">
                        <c:v>1.948509574311957E-2</c:v>
                      </c:pt>
                      <c:pt idx="967">
                        <c:v>1.944895584074674E-2</c:v>
                      </c:pt>
                      <c:pt idx="968">
                        <c:v>1.9394192764765471E-2</c:v>
                      </c:pt>
                      <c:pt idx="969">
                        <c:v>1.9321045264042429E-2</c:v>
                      </c:pt>
                      <c:pt idx="970">
                        <c:v>1.9229767656374411E-2</c:v>
                      </c:pt>
                      <c:pt idx="971">
                        <c:v>1.9120629425353561E-2</c:v>
                      </c:pt>
                      <c:pt idx="972">
                        <c:v>1.8993914806434881E-2</c:v>
                      </c:pt>
                      <c:pt idx="973">
                        <c:v>1.8849922362717458E-2</c:v>
                      </c:pt>
                      <c:pt idx="974">
                        <c:v>1.8688964550956422E-2</c:v>
                      </c:pt>
                      <c:pt idx="975">
                        <c:v>1.8511367278326529E-2</c:v>
                      </c:pt>
                      <c:pt idx="976">
                        <c:v>1.8317469450462649E-2</c:v>
                      </c:pt>
                      <c:pt idx="977">
                        <c:v>1.8107622511305412E-2</c:v>
                      </c:pt>
                      <c:pt idx="978">
                        <c:v>1.788218997528318E-2</c:v>
                      </c:pt>
                      <c:pt idx="979">
                        <c:v>1.7641546952363661E-2</c:v>
                      </c:pt>
                      <c:pt idx="980">
                        <c:v>1.7386079666510328E-2</c:v>
                      </c:pt>
                      <c:pt idx="981">
                        <c:v>1.7116184968079651E-2</c:v>
                      </c:pt>
                      <c:pt idx="982">
                        <c:v>1.6832269840695989E-2</c:v>
                      </c:pt>
                      <c:pt idx="983">
                        <c:v>1.6534750903140931E-2</c:v>
                      </c:pt>
                      <c:pt idx="984">
                        <c:v>1.6224053906793399E-2</c:v>
                      </c:pt>
                      <c:pt idx="985">
                        <c:v>1.5900613229155799E-2</c:v>
                      </c:pt>
                      <c:pt idx="986">
                        <c:v>1.556487136400014E-2</c:v>
                      </c:pt>
                      <c:pt idx="987">
                        <c:v>1.521727840866581E-2</c:v>
                      </c:pt>
                      <c:pt idx="988">
                        <c:v>1.4858291549038271E-2</c:v>
                      </c:pt>
                      <c:pt idx="989">
                        <c:v>1.448837454273498E-2</c:v>
                      </c:pt>
                      <c:pt idx="990">
                        <c:v>1.4107997201021171E-2</c:v>
                      </c:pt>
                      <c:pt idx="991">
                        <c:v>1.37176348699742E-2</c:v>
                      </c:pt>
                      <c:pt idx="992">
                        <c:v>1.3317767911410899E-2</c:v>
                      </c:pt>
                      <c:pt idx="993">
                        <c:v>1.290888118408705E-2</c:v>
                      </c:pt>
                      <c:pt idx="994">
                        <c:v>1.24914635256731E-2</c:v>
                      </c:pt>
                      <c:pt idx="995">
                        <c:v>1.206600723600426E-2</c:v>
                      </c:pt>
                      <c:pt idx="996">
                        <c:v>1.1633007562096931E-2</c:v>
                      </c:pt>
                      <c:pt idx="997">
                        <c:v>1.119296218541661E-2</c:v>
                      </c:pt>
                      <c:pt idx="998">
                        <c:v>1.074637071187568E-2</c:v>
                      </c:pt>
                      <c:pt idx="999">
                        <c:v>1.029373416503161E-2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2596-4F1C-8A29-AF472561B683}"/>
                  </c:ext>
                </c:extLst>
              </c15:ser>
            </c15:filteredScatterSeries>
          </c:ext>
        </c:extLst>
      </c:scatterChart>
      <c:valAx>
        <c:axId val="430282704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352"/>
        <c:crosses val="autoZero"/>
        <c:crossBetween val="midCat"/>
      </c:valAx>
      <c:valAx>
        <c:axId val="430282352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30282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Pos!$G$1</c:f>
              <c:strCache>
                <c:ptCount val="1"/>
                <c:pt idx="0">
                  <c:v>omega'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Pos!$F$2:$F$1001</c:f>
              <c:numCache>
                <c:formatCode>General</c:formatCode>
                <c:ptCount val="1000"/>
                <c:pt idx="0">
                  <c:v>0.78539816339744828</c:v>
                </c:pt>
                <c:pt idx="1">
                  <c:v>0.78505250080149036</c:v>
                </c:pt>
                <c:pt idx="2">
                  <c:v>0.78402034123497721</c:v>
                </c:pt>
                <c:pt idx="3">
                  <c:v>0.78230922856303953</c:v>
                </c:pt>
                <c:pt idx="4">
                  <c:v>0.77992710228351936</c:v>
                </c:pt>
                <c:pt idx="5">
                  <c:v>0.77688229047341462</c:v>
                </c:pt>
                <c:pt idx="6">
                  <c:v>0.77318350340714936</c:v>
                </c:pt>
                <c:pt idx="7">
                  <c:v>0.76883982779243731</c:v>
                </c:pt>
                <c:pt idx="8">
                  <c:v>0.76386072156511686</c:v>
                </c:pt>
                <c:pt idx="9">
                  <c:v>0.75825600918042035</c:v>
                </c:pt>
                <c:pt idx="10">
                  <c:v>0.75203587733470523</c:v>
                </c:pt>
                <c:pt idx="11">
                  <c:v>0.7452108710487062</c:v>
                </c:pt>
                <c:pt idx="12">
                  <c:v>0.73779189004088508</c:v>
                </c:pt>
                <c:pt idx="13">
                  <c:v>0.7297901853174491</c:v>
                </c:pt>
                <c:pt idx="14">
                  <c:v>0.72121735590408809</c:v>
                </c:pt>
                <c:pt idx="15">
                  <c:v>0.71208534564345494</c:v>
                </c:pt>
                <c:pt idx="16">
                  <c:v>0.7024064399818829</c:v>
                </c:pt>
                <c:pt idx="17">
                  <c:v>0.69219326266880765</c:v>
                </c:pt>
                <c:pt idx="18">
                  <c:v>0.68145877229284724</c:v>
                </c:pt>
                <c:pt idx="19">
                  <c:v>0.67021625857949518</c:v>
                </c:pt>
                <c:pt idx="20">
                  <c:v>0.65847933837690342</c:v>
                </c:pt>
                <c:pt idx="21">
                  <c:v>0.64626195125827923</c:v>
                </c:pt>
                <c:pt idx="22">
                  <c:v>0.63357835467199131</c:v>
                </c:pt>
                <c:pt idx="23">
                  <c:v>0.62044311857357337</c:v>
                </c:pt>
                <c:pt idx="24">
                  <c:v>0.60687111947742411</c:v>
                </c:pt>
                <c:pt idx="25">
                  <c:v>0.59287753387011932</c:v>
                </c:pt>
                <c:pt idx="26">
                  <c:v>0.57847783093186433</c:v>
                </c:pt>
                <c:pt idx="27">
                  <c:v>0.56368776451769853</c:v>
                </c:pt>
                <c:pt idx="28">
                  <c:v>0.54852336435560278</c:v>
                </c:pt>
                <c:pt idx="29">
                  <c:v>0.53300092642461772</c:v>
                </c:pt>
                <c:pt idx="30">
                  <c:v>0.51713700248242778</c:v>
                </c:pt>
                <c:pt idx="31">
                  <c:v>0.50094838871855818</c:v>
                </c:pt>
                <c:pt idx="32">
                  <c:v>0.48445211351632628</c:v>
                </c:pt>
                <c:pt idx="33">
                  <c:v>0.46766542431393099</c:v>
                </c:pt>
                <c:pt idx="34">
                  <c:v>0.45060577356250342</c:v>
                </c:pt>
                <c:pt idx="35">
                  <c:v>0.43329080378650647</c:v>
                </c:pt>
                <c:pt idx="36">
                  <c:v>0.41573833175951369</c:v>
                </c:pt>
                <c:pt idx="37">
                  <c:v>0.39796633181602409</c:v>
                </c:pt>
                <c:pt idx="38">
                  <c:v>0.37999291832754101</c:v>
                </c:pt>
                <c:pt idx="39">
                  <c:v>0.36183632737855292</c:v>
                </c:pt>
                <c:pt idx="40">
                  <c:v>0.34351489768525778</c:v>
                </c:pt>
                <c:pt idx="41">
                  <c:v>0.32504705080677321</c:v>
                </c:pt>
                <c:pt idx="42">
                  <c:v>0.30645127070512218</c:v>
                </c:pt>
                <c:pt idx="43">
                  <c:v>0.28774608271639029</c:v>
                </c:pt>
                <c:pt idx="44">
                  <c:v>0.26895003200105988</c:v>
                </c:pt>
                <c:pt idx="45">
                  <c:v>0.2500816615465789</c:v>
                </c:pt>
                <c:pt idx="46">
                  <c:v>0.23115948979965581</c:v>
                </c:pt>
                <c:pt idx="47">
                  <c:v>0.2122019880095444</c:v>
                </c:pt>
                <c:pt idx="48">
                  <c:v>0.19322755736664979</c:v>
                </c:pt>
                <c:pt idx="49">
                  <c:v>0.17425450602311801</c:v>
                </c:pt>
                <c:pt idx="50">
                  <c:v>0.1553010260836411</c:v>
                </c:pt>
                <c:pt idx="51">
                  <c:v>0.1363851706555084</c:v>
                </c:pt>
                <c:pt idx="52">
                  <c:v>0.1175248310469461</c:v>
                </c:pt>
                <c:pt idx="53">
                  <c:v>9.8737714202036836E-2</c:v>
                </c:pt>
                <c:pt idx="54">
                  <c:v>8.0041320458989762E-2</c:v>
                </c:pt>
                <c:pt idx="55">
                  <c:v>6.1452921716281327E-2</c:v>
                </c:pt>
                <c:pt idx="56">
                  <c:v>4.2989540088235828E-2</c:v>
                </c:pt>
                <c:pt idx="57">
                  <c:v>2.4667927127998951E-2</c:v>
                </c:pt>
                <c:pt idx="58">
                  <c:v>6.5045436916343832E-3</c:v>
                </c:pt>
                <c:pt idx="59">
                  <c:v>-1.148445948770649E-2</c:v>
                </c:pt>
                <c:pt idx="60">
                  <c:v>-2.928326045186495E-2</c:v>
                </c:pt>
                <c:pt idx="61">
                  <c:v>-4.6876383838028307E-2</c:v>
                </c:pt>
                <c:pt idx="62">
                  <c:v>-6.4248717815436174E-2</c:v>
                </c:pt>
                <c:pt idx="63">
                  <c:v>-8.1385530092859884E-2</c:v>
                </c:pt>
                <c:pt idx="64">
                  <c:v>-9.8272482957826396E-2</c:v>
                </c:pt>
                <c:pt idx="65">
                  <c:v>-0.1148956473152441</c:v>
                </c:pt>
                <c:pt idx="66">
                  <c:v>-0.13124151569983661</c:v>
                </c:pt>
                <c:pt idx="67">
                  <c:v>-0.1472970142435312</c:v>
                </c:pt>
                <c:pt idx="68">
                  <c:v>-0.16304951358560771</c:v>
                </c:pt>
                <c:pt idx="69">
                  <c:v>-0.17848683871993709</c:v>
                </c:pt>
                <c:pt idx="70">
                  <c:v>-0.19359727777995039</c:v>
                </c:pt>
                <c:pt idx="71">
                  <c:v>-0.2083695897680401</c:v>
                </c:pt>
                <c:pt idx="72">
                  <c:v>-0.22279301124184309</c:v>
                </c:pt>
                <c:pt idx="73">
                  <c:v>-0.23685726197525531</c:v>
                </c:pt>
                <c:pt idx="74">
                  <c:v>-0.25055254961703449</c:v>
                </c:pt>
                <c:pt idx="75">
                  <c:v>-0.2638695733744395</c:v>
                </c:pt>
                <c:pt idx="76">
                  <c:v>-0.27679952675349823</c:v>
                </c:pt>
                <c:pt idx="77">
                  <c:v>-0.28933409939118032</c:v>
                </c:pt>
                <c:pt idx="78">
                  <c:v>-0.30146547801795981</c:v>
                </c:pt>
                <c:pt idx="79">
                  <c:v>-0.31318634659198119</c:v>
                </c:pt>
                <c:pt idx="80">
                  <c:v>-0.32448988564829379</c:v>
                </c:pt>
                <c:pt idx="81">
                  <c:v>-0.33536977090838999</c:v>
                </c:pt>
                <c:pt idx="82">
                  <c:v>-0.34582017119659603</c:v>
                </c:pt>
                <c:pt idx="83">
                  <c:v>-0.3558357457107178</c:v>
                </c:pt>
                <c:pt idx="84">
                  <c:v>-0.36541164069477222</c:v>
                </c:pt>
                <c:pt idx="85">
                  <c:v>-0.37454348556164319</c:v>
                </c:pt>
                <c:pt idx="86">
                  <c:v>-0.38322738851312932</c:v>
                </c:pt>
                <c:pt idx="87">
                  <c:v>-0.39145993170411031</c:v>
                </c:pt>
                <c:pt idx="88">
                  <c:v>-0.39923816599648831</c:v>
                </c:pt>
                <c:pt idx="89">
                  <c:v>-0.40655960534718533</c:v>
                </c:pt>
                <c:pt idx="90">
                  <c:v>-0.4134222208728251</c:v>
                </c:pt>
                <c:pt idx="91">
                  <c:v>-0.41982443463183722</c:v>
                </c:pt>
                <c:pt idx="92">
                  <c:v>-0.42576511316261101</c:v>
                </c:pt>
                <c:pt idx="93">
                  <c:v>-0.43124356081404058</c:v>
                </c:pt>
                <c:pt idx="94">
                  <c:v>-0.43625951290235981</c:v>
                </c:pt>
                <c:pt idx="95">
                  <c:v>-0.44081312872560102</c:v>
                </c:pt>
                <c:pt idx="96">
                  <c:v>-0.44490498446435711</c:v>
                </c:pt>
                <c:pt idx="97">
                  <c:v>-0.44853606599479579</c:v>
                </c:pt>
                <c:pt idx="98">
                  <c:v>-0.4517077616371134</c:v>
                </c:pt>
                <c:pt idx="99">
                  <c:v>-0.454421854859829</c:v>
                </c:pt>
                <c:pt idx="100">
                  <c:v>-0.45668051695754819</c:v>
                </c:pt>
                <c:pt idx="101">
                  <c:v>-0.45848629971707372</c:v>
                </c:pt>
                <c:pt idx="102">
                  <c:v>-0.45984212808404579</c:v>
                </c:pt>
                <c:pt idx="103">
                  <c:v>-0.46075129283966348</c:v>
                </c:pt>
                <c:pt idx="104">
                  <c:v>-0.46121744329448988</c:v>
                </c:pt>
                <c:pt idx="105">
                  <c:v>-0.46124458000390289</c:v>
                </c:pt>
                <c:pt idx="106">
                  <c:v>-0.46083704750741927</c:v>
                </c:pt>
                <c:pt idx="107">
                  <c:v>-0.45999952709191888</c:v>
                </c:pt>
                <c:pt idx="108">
                  <c:v>-0.45873702957673013</c:v>
                </c:pt>
                <c:pt idx="109">
                  <c:v>-0.4570548881166242</c:v>
                </c:pt>
                <c:pt idx="110">
                  <c:v>-0.45495875101700978</c:v>
                </c:pt>
                <c:pt idx="111">
                  <c:v>-0.45245457455402532</c:v>
                </c:pt>
                <c:pt idx="112">
                  <c:v>-0.44954861579081012</c:v>
                </c:pt>
                <c:pt idx="113">
                  <c:v>-0.44624742537999063</c:v>
                </c:pt>
                <c:pt idx="114">
                  <c:v>-0.44255784034135698</c:v>
                </c:pt>
                <c:pt idx="115">
                  <c:v>-0.43848697680282922</c:v>
                </c:pt>
                <c:pt idx="116">
                  <c:v>-0.43404222269211512</c:v>
                </c:pt>
                <c:pt idx="117">
                  <c:v>-0.42923123036596211</c:v>
                </c:pt>
                <c:pt idx="118">
                  <c:v>-0.42406190916357978</c:v>
                </c:pt>
                <c:pt idx="119">
                  <c:v>-0.41854241787067481</c:v>
                </c:pt>
                <c:pt idx="120">
                  <c:v>-0.41268115708058672</c:v>
                </c:pt>
                <c:pt idx="121">
                  <c:v>-0.40648676143923351</c:v>
                </c:pt>
                <c:pt idx="122">
                  <c:v>-0.39996809176097409</c:v>
                </c:pt>
                <c:pt idx="123">
                  <c:v>-0.39313422700305778</c:v>
                </c:pt>
                <c:pt idx="124">
                  <c:v>-0.38599445608705413</c:v>
                </c:pt>
                <c:pt idx="125">
                  <c:v>-0.37855826955653538</c:v>
                </c:pt>
                <c:pt idx="126">
                  <c:v>-0.3708353510613045</c:v>
                </c:pt>
                <c:pt idx="127">
                  <c:v>-0.36283556865961453</c:v>
                </c:pt>
                <c:pt idx="128">
                  <c:v>-0.35456896593110843</c:v>
                </c:pt>
                <c:pt idx="129">
                  <c:v>-0.34604575289459538</c:v>
                </c:pt>
                <c:pt idx="130">
                  <c:v>-0.33727629672627257</c:v>
                </c:pt>
                <c:pt idx="131">
                  <c:v>-0.32827111227557559</c:v>
                </c:pt>
                <c:pt idx="132">
                  <c:v>-0.31904085237749452</c:v>
                </c:pt>
                <c:pt idx="133">
                  <c:v>-0.30959629796189297</c:v>
                </c:pt>
                <c:pt idx="134">
                  <c:v>-0.29994834796212688</c:v>
                </c:pt>
                <c:pt idx="135">
                  <c:v>-0.29010800902702821</c:v>
                </c:pt>
                <c:pt idx="136">
                  <c:v>-0.28008638504211758</c:v>
                </c:pt>
                <c:pt idx="137">
                  <c:v>-0.26989466646769278</c:v>
                </c:pt>
                <c:pt idx="138">
                  <c:v>-0.25954411950320633</c:v>
                </c:pt>
                <c:pt idx="139">
                  <c:v>-0.2490460750890805</c:v>
                </c:pt>
                <c:pt idx="140">
                  <c:v>-0.2384119177587917</c:v>
                </c:pt>
                <c:pt idx="141">
                  <c:v>-0.22765307435566681</c:v>
                </c:pt>
                <c:pt idx="142">
                  <c:v>-0.21678100263038061</c:v>
                </c:pt>
                <c:pt idx="143">
                  <c:v>-0.20580717973658019</c:v>
                </c:pt>
                <c:pt idx="144">
                  <c:v>-0.19474309064340661</c:v>
                </c:pt>
                <c:pt idx="145">
                  <c:v>-0.1836002164849013</c:v>
                </c:pt>
                <c:pt idx="146">
                  <c:v>-0.17239002286738009</c:v>
                </c:pt>
                <c:pt idx="147">
                  <c:v>-0.16112394815681291</c:v>
                </c:pt>
                <c:pt idx="148">
                  <c:v>-0.14981339176905439</c:v>
                </c:pt>
                <c:pt idx="149">
                  <c:v>-0.13846970248643251</c:v>
                </c:pt>
                <c:pt idx="150">
                  <c:v>-0.12710416682469861</c:v>
                </c:pt>
                <c:pt idx="151">
                  <c:v>-0.1157279974746827</c:v>
                </c:pt>
                <c:pt idx="152">
                  <c:v>-0.1043523218431744</c:v>
                </c:pt>
                <c:pt idx="153">
                  <c:v>-9.298817071756188E-2</c:v>
                </c:pt>
                <c:pt idx="154">
                  <c:v>-8.1646467078611284E-2</c:v>
                </c:pt>
                <c:pt idx="155">
                  <c:v>-7.0338015085461045E-2</c:v>
                </c:pt>
                <c:pt idx="156">
                  <c:v>-5.9073489256439342E-2</c:v>
                </c:pt>
                <c:pt idx="157">
                  <c:v>-4.786342386869976E-2</c:v>
                </c:pt>
                <c:pt idx="158">
                  <c:v>-3.6718202598912862E-2</c:v>
                </c:pt>
                <c:pt idx="159">
                  <c:v>-2.56480484263601E-2</c:v>
                </c:pt>
                <c:pt idx="160">
                  <c:v>-1.466301381876017E-2</c:v>
                </c:pt>
                <c:pt idx="161">
                  <c:v>-3.7729712200272828E-3</c:v>
                </c:pt>
                <c:pt idx="162">
                  <c:v>7.0123961420730987E-3</c:v>
                </c:pt>
                <c:pt idx="163">
                  <c:v>1.7683603111730371E-2</c:v>
                </c:pt>
                <c:pt idx="164">
                  <c:v>2.8231371109119229E-2</c:v>
                </c:pt>
                <c:pt idx="165">
                  <c:v>3.8646636268885461E-2</c:v>
                </c:pt>
                <c:pt idx="166">
                  <c:v>4.8920557200838197E-2</c:v>
                </c:pt>
                <c:pt idx="167">
                  <c:v>5.9044522362158507E-2</c:v>
                </c:pt>
                <c:pt idx="168">
                  <c:v>6.9010157032017391E-2</c:v>
                </c:pt>
                <c:pt idx="169">
                  <c:v>7.8809329881091267E-2</c:v>
                </c:pt>
                <c:pt idx="170">
                  <c:v>8.8434159130056395E-2</c:v>
                </c:pt>
                <c:pt idx="171">
                  <c:v>9.7877018292722814E-2</c:v>
                </c:pt>
                <c:pt idx="172">
                  <c:v>0.107130541501022</c:v>
                </c:pt>
                <c:pt idx="173">
                  <c:v>0.1161876284105778</c:v>
                </c:pt>
                <c:pt idx="174">
                  <c:v>0.1250414486870591</c:v>
                </c:pt>
                <c:pt idx="175">
                  <c:v>0.13368544607492189</c:v>
                </c:pt>
                <c:pt idx="176">
                  <c:v>0.14211334205149301</c:v>
                </c:pt>
                <c:pt idx="177">
                  <c:v>0.150319139070618</c:v>
                </c:pt>
                <c:pt idx="178">
                  <c:v>0.1582971234012838</c:v>
                </c:pt>
                <c:pt idx="179">
                  <c:v>0.16604186756772751</c:v>
                </c:pt>
                <c:pt idx="180">
                  <c:v>0.1735482323985568</c:v>
                </c:pt>
                <c:pt idx="181">
                  <c:v>0.18081136869331779</c:v>
                </c:pt>
                <c:pt idx="182">
                  <c:v>0.1878267185157679</c:v>
                </c:pt>
                <c:pt idx="183">
                  <c:v>0.19459001612382609</c:v>
                </c:pt>
                <c:pt idx="184">
                  <c:v>0.2010972885467931</c:v>
                </c:pt>
                <c:pt idx="185">
                  <c:v>0.20734485582094889</c:v>
                </c:pt>
                <c:pt idx="186">
                  <c:v>0.21332933089505879</c:v>
                </c:pt>
                <c:pt idx="187">
                  <c:v>0.21904761921763599</c:v>
                </c:pt>
                <c:pt idx="188">
                  <c:v>0.2244969180180412</c:v>
                </c:pt>
                <c:pt idx="189">
                  <c:v>0.22967471529363651</c:v>
                </c:pt>
                <c:pt idx="190">
                  <c:v>0.23457878851526079</c:v>
                </c:pt>
                <c:pt idx="191">
                  <c:v>0.23920720306326379</c:v>
                </c:pt>
                <c:pt idx="192">
                  <c:v>0.24355831040622969</c:v>
                </c:pt>
                <c:pt idx="193">
                  <c:v>0.24763074603433929</c:v>
                </c:pt>
                <c:pt idx="194">
                  <c:v>0.25142342715907889</c:v>
                </c:pt>
                <c:pt idx="195">
                  <c:v>0.25493555019069558</c:v>
                </c:pt>
                <c:pt idx="196">
                  <c:v>0.25816658800444658</c:v>
                </c:pt>
                <c:pt idx="197">
                  <c:v>0.26111628700628281</c:v>
                </c:pt>
                <c:pt idx="198">
                  <c:v>0.26378466400816342</c:v>
                </c:pt>
                <c:pt idx="199">
                  <c:v>0.26617200292272358</c:v>
                </c:pt>
                <c:pt idx="200">
                  <c:v>0.26827885128650908</c:v>
                </c:pt>
                <c:pt idx="201">
                  <c:v>0.27010601662046763</c:v>
                </c:pt>
                <c:pt idx="202">
                  <c:v>0.27165456263584792</c:v>
                </c:pt>
                <c:pt idx="203">
                  <c:v>0.27292580529310861</c:v>
                </c:pt>
                <c:pt idx="204">
                  <c:v>0.27392130872088633</c:v>
                </c:pt>
                <c:pt idx="205">
                  <c:v>0.27464288100152789</c:v>
                </c:pt>
                <c:pt idx="206">
                  <c:v>0.27509256982915059</c:v>
                </c:pt>
                <c:pt idx="207">
                  <c:v>0.27527265804566697</c:v>
                </c:pt>
                <c:pt idx="208">
                  <c:v>0.27518565905970749</c:v>
                </c:pt>
                <c:pt idx="209">
                  <c:v>0.27483431215288362</c:v>
                </c:pt>
                <c:pt idx="210">
                  <c:v>0.27422157767737831</c:v>
                </c:pt>
                <c:pt idx="211">
                  <c:v>0.27335063214842192</c:v>
                </c:pt>
                <c:pt idx="212">
                  <c:v>0.27222486323481299</c:v>
                </c:pt>
                <c:pt idx="213">
                  <c:v>0.27084786465028782</c:v>
                </c:pt>
                <c:pt idx="214">
                  <c:v>0.26922343094821483</c:v>
                </c:pt>
                <c:pt idx="215">
                  <c:v>0.26735555222181567</c:v>
                </c:pt>
                <c:pt idx="216">
                  <c:v>0.26524840871186839</c:v>
                </c:pt>
                <c:pt idx="217">
                  <c:v>0.26290636532365552</c:v>
                </c:pt>
                <c:pt idx="218">
                  <c:v>0.26033396605476372</c:v>
                </c:pt>
                <c:pt idx="219">
                  <c:v>0.25753592833523531</c:v>
                </c:pt>
                <c:pt idx="220">
                  <c:v>0.25451713728150299</c:v>
                </c:pt>
                <c:pt idx="221">
                  <c:v>0.25128263986551852</c:v>
                </c:pt>
                <c:pt idx="222">
                  <c:v>0.24783763900050679</c:v>
                </c:pt>
                <c:pt idx="223">
                  <c:v>0.24418748754483799</c:v>
                </c:pt>
                <c:pt idx="224">
                  <c:v>0.2403376822256108</c:v>
                </c:pt>
                <c:pt idx="225">
                  <c:v>0.2362938574836814</c:v>
                </c:pt>
                <c:pt idx="226">
                  <c:v>0.23206177924204699</c:v>
                </c:pt>
                <c:pt idx="227">
                  <c:v>0.22764733859970249</c:v>
                </c:pt>
                <c:pt idx="228">
                  <c:v>0.22305654545332659</c:v>
                </c:pt>
                <c:pt idx="229">
                  <c:v>0.21829552204942579</c:v>
                </c:pt>
                <c:pt idx="230">
                  <c:v>0.21337049646985101</c:v>
                </c:pt>
                <c:pt idx="231">
                  <c:v>0.2082877960539217</c:v>
                </c:pt>
                <c:pt idx="232">
                  <c:v>0.20305384076071969</c:v>
                </c:pt>
                <c:pt idx="233">
                  <c:v>0.19767513647546531</c:v>
                </c:pt>
                <c:pt idx="234">
                  <c:v>0.19215826826424179</c:v>
                </c:pt>
                <c:pt idx="235">
                  <c:v>0.18650989358170339</c:v>
                </c:pt>
                <c:pt idx="236">
                  <c:v>0.18073673543676519</c:v>
                </c:pt>
                <c:pt idx="237">
                  <c:v>0.17484557552164551</c:v>
                </c:pt>
                <c:pt idx="238">
                  <c:v>0.1688432473099914</c:v>
                </c:pt>
                <c:pt idx="239">
                  <c:v>0.16273662913017581</c:v>
                </c:pt>
                <c:pt idx="240">
                  <c:v>0.1565326372201985</c:v>
                </c:pt>
                <c:pt idx="241">
                  <c:v>0.15023821877095389</c:v>
                </c:pt>
                <c:pt idx="242">
                  <c:v>0.14386034496493949</c:v>
                </c:pt>
                <c:pt idx="243">
                  <c:v>0.13740600401777109</c:v>
                </c:pt>
                <c:pt idx="244">
                  <c:v>0.13088219423013731</c:v>
                </c:pt>
                <c:pt idx="245">
                  <c:v>0.1242959170580661</c:v>
                </c:pt>
                <c:pt idx="246">
                  <c:v>0.11765417020958779</c:v>
                </c:pt>
                <c:pt idx="247">
                  <c:v>0.1109639407760603</c:v>
                </c:pt>
                <c:pt idx="248">
                  <c:v>0.1042321984065675</c:v>
                </c:pt>
                <c:pt idx="249">
                  <c:v>9.7465888533916897E-2</c:v>
                </c:pt>
                <c:pt idx="250">
                  <c:v>9.0671925660838759E-2</c:v>
                </c:pt>
                <c:pt idx="251">
                  <c:v>8.3857186715028301E-2</c:v>
                </c:pt>
                <c:pt idx="252">
                  <c:v>7.7028504481677626E-2</c:v>
                </c:pt>
                <c:pt idx="253">
                  <c:v>7.0192661122107758E-2</c:v>
                </c:pt>
                <c:pt idx="254">
                  <c:v>6.3356381787039839E-2</c:v>
                </c:pt>
                <c:pt idx="255">
                  <c:v>5.6526328332935083E-2</c:v>
                </c:pt>
                <c:pt idx="256">
                  <c:v>4.9709093149686988E-2</c:v>
                </c:pt>
                <c:pt idx="257">
                  <c:v>4.2911193107767982E-2</c:v>
                </c:pt>
                <c:pt idx="258">
                  <c:v>3.6139063632716441E-2</c:v>
                </c:pt>
                <c:pt idx="259">
                  <c:v>2.939905291460174E-2</c:v>
                </c:pt>
                <c:pt idx="260">
                  <c:v>2.2697416259824219E-2</c:v>
                </c:pt>
                <c:pt idx="261">
                  <c:v>1.604031059229848E-2</c:v>
                </c:pt>
                <c:pt idx="262">
                  <c:v>9.4337891107319528E-3</c:v>
                </c:pt>
                <c:pt idx="263">
                  <c:v>2.8837961083495399E-3</c:v>
                </c:pt>
                <c:pt idx="264">
                  <c:v>-3.6038380389674242E-3</c:v>
                </c:pt>
                <c:pt idx="265">
                  <c:v>-1.0023401710562759E-2</c:v>
                </c:pt>
                <c:pt idx="266">
                  <c:v>-1.6369306699761652E-2</c:v>
                </c:pt>
                <c:pt idx="267">
                  <c:v>-2.2636092688789258E-2</c:v>
                </c:pt>
                <c:pt idx="268">
                  <c:v>-2.8818431535584079E-2</c:v>
                </c:pt>
                <c:pt idx="269">
                  <c:v>-3.4911131368691763E-2</c:v>
                </c:pt>
                <c:pt idx="270">
                  <c:v>-4.0909140486883572E-2</c:v>
                </c:pt>
                <c:pt idx="271">
                  <c:v>-4.6807551060605142E-2</c:v>
                </c:pt>
                <c:pt idx="272">
                  <c:v>-5.2601602632822493E-2</c:v>
                </c:pt>
                <c:pt idx="273">
                  <c:v>-5.8286685417290943E-2</c:v>
                </c:pt>
                <c:pt idx="274">
                  <c:v>-6.3858343392725961E-2</c:v>
                </c:pt>
                <c:pt idx="275">
                  <c:v>-6.9312277191800803E-2</c:v>
                </c:pt>
                <c:pt idx="276">
                  <c:v>-7.4644346784331309E-2</c:v>
                </c:pt>
                <c:pt idx="277">
                  <c:v>-7.9850573954432097E-2</c:v>
                </c:pt>
                <c:pt idx="278">
                  <c:v>-8.4927144571837837E-2</c:v>
                </c:pt>
                <c:pt idx="279">
                  <c:v>-8.9870410657976782E-2</c:v>
                </c:pt>
                <c:pt idx="280">
                  <c:v>-9.4676892247760186E-2</c:v>
                </c:pt>
                <c:pt idx="281">
                  <c:v>-9.9343279048408353E-2</c:v>
                </c:pt>
                <c:pt idx="282">
                  <c:v>-0.1038664318969713</c:v>
                </c:pt>
                <c:pt idx="283">
                  <c:v>-0.1082433840185181</c:v>
                </c:pt>
                <c:pt idx="284">
                  <c:v>-0.11247134208726429</c:v>
                </c:pt>
                <c:pt idx="285">
                  <c:v>-0.1165476870931758</c:v>
                </c:pt>
                <c:pt idx="286">
                  <c:v>-0.1204699750168419</c:v>
                </c:pt>
                <c:pt idx="287">
                  <c:v>-0.12423593731562931</c:v>
                </c:pt>
                <c:pt idx="288">
                  <c:v>-0.12784348122433969</c:v>
                </c:pt>
                <c:pt idx="289">
                  <c:v>-0.13129068987376671</c:v>
                </c:pt>
                <c:pt idx="290">
                  <c:v>-0.1345758222307113</c:v>
                </c:pt>
                <c:pt idx="291">
                  <c:v>-0.13769731286314679</c:v>
                </c:pt>
                <c:pt idx="292">
                  <c:v>-0.14065377153434289</c:v>
                </c:pt>
                <c:pt idx="293">
                  <c:v>-0.143443982629848</c:v>
                </c:pt>
                <c:pt idx="294">
                  <c:v>-0.1460669044213084</c:v>
                </c:pt>
                <c:pt idx="295">
                  <c:v>-0.1485216681711545</c:v>
                </c:pt>
                <c:pt idx="296">
                  <c:v>-0.1508075770822275</c:v>
                </c:pt>
                <c:pt idx="297">
                  <c:v>-0.15292410509643869</c:v>
                </c:pt>
                <c:pt idx="298">
                  <c:v>-0.15487089554656319</c:v>
                </c:pt>
                <c:pt idx="299">
                  <c:v>-0.15664775966526451</c:v>
                </c:pt>
                <c:pt idx="300">
                  <c:v>-0.15825467495542689</c:v>
                </c:pt>
                <c:pt idx="301">
                  <c:v>-0.15969178342584561</c:v>
                </c:pt>
                <c:pt idx="302">
                  <c:v>-0.16095938969628379</c:v>
                </c:pt>
                <c:pt idx="303">
                  <c:v>-0.16205795897586481</c:v>
                </c:pt>
                <c:pt idx="304">
                  <c:v>-0.1629881149187079</c:v>
                </c:pt>
                <c:pt idx="305">
                  <c:v>-0.16375063736066631</c:v>
                </c:pt>
                <c:pt idx="306">
                  <c:v>-0.16434645994095839</c:v>
                </c:pt>
                <c:pt idx="307">
                  <c:v>-0.16477666761242291</c:v>
                </c:pt>
                <c:pt idx="308">
                  <c:v>-0.16504249404406129</c:v>
                </c:pt>
                <c:pt idx="309">
                  <c:v>-0.16514531891946821</c:v>
                </c:pt>
                <c:pt idx="310">
                  <c:v>-0.1650866651346822</c:v>
                </c:pt>
                <c:pt idx="311">
                  <c:v>-0.1648681958989332</c:v>
                </c:pt>
                <c:pt idx="312">
                  <c:v>-0.16449171174169619</c:v>
                </c:pt>
                <c:pt idx="313">
                  <c:v>-0.16395914742941331</c:v>
                </c:pt>
                <c:pt idx="314">
                  <c:v>-0.16327256879518981</c:v>
                </c:pt>
                <c:pt idx="315">
                  <c:v>-0.16243416948472911</c:v>
                </c:pt>
                <c:pt idx="316">
                  <c:v>-0.16144626762172751</c:v>
                </c:pt>
                <c:pt idx="317">
                  <c:v>-0.16031130239592201</c:v>
                </c:pt>
                <c:pt idx="318">
                  <c:v>-0.15903183057695491</c:v>
                </c:pt>
                <c:pt idx="319">
                  <c:v>-0.15761052295720021</c:v>
                </c:pt>
                <c:pt idx="320">
                  <c:v>-0.15605016072668601</c:v>
                </c:pt>
                <c:pt idx="321">
                  <c:v>-0.15435363178324221</c:v>
                </c:pt>
                <c:pt idx="322">
                  <c:v>-0.15252392698100531</c:v>
                </c:pt>
                <c:pt idx="323">
                  <c:v>-0.15056413632042151</c:v>
                </c:pt>
                <c:pt idx="324">
                  <c:v>-0.14847744508290689</c:v>
                </c:pt>
                <c:pt idx="325">
                  <c:v>-0.14626712991334689</c:v>
                </c:pt>
                <c:pt idx="326">
                  <c:v>-0.1439365548536459</c:v>
                </c:pt>
                <c:pt idx="327">
                  <c:v>-0.14148916733057501</c:v>
                </c:pt>
                <c:pt idx="328">
                  <c:v>-0.13892849410120539</c:v>
                </c:pt>
                <c:pt idx="329">
                  <c:v>-0.13625813715926069</c:v>
                </c:pt>
                <c:pt idx="330">
                  <c:v>-0.13348176960577279</c:v>
                </c:pt>
                <c:pt idx="331">
                  <c:v>-0.13060313148747629</c:v>
                </c:pt>
                <c:pt idx="332">
                  <c:v>-0.12762602560643541</c:v>
                </c:pt>
                <c:pt idx="333">
                  <c:v>-0.1245543133044518</c:v>
                </c:pt>
                <c:pt idx="334">
                  <c:v>-0.1213919102258649</c:v>
                </c:pt>
                <c:pt idx="335">
                  <c:v>-0.11814278206241099</c:v>
                </c:pt>
                <c:pt idx="336">
                  <c:v>-0.1148109402838703</c:v>
                </c:pt>
                <c:pt idx="337">
                  <c:v>-0.11140043785828579</c:v>
                </c:pt>
                <c:pt idx="338">
                  <c:v>-0.1079153649655963</c:v>
                </c:pt>
                <c:pt idx="339">
                  <c:v>-0.10435984470857509</c:v>
                </c:pt>
                <c:pt idx="340">
                  <c:v>-0.1007380288250186</c:v>
                </c:pt>
                <c:pt idx="341">
                  <c:v>-9.7054093405170114E-2</c:v>
                </c:pt>
                <c:pt idx="342">
                  <c:v>-9.3312234618407333E-2</c:v>
                </c:pt>
                <c:pt idx="343">
                  <c:v>-8.9516664453251515E-2</c:v>
                </c:pt>
                <c:pt idx="344">
                  <c:v>-8.567160647478711E-2</c:v>
                </c:pt>
                <c:pt idx="345">
                  <c:v>-8.1781291603598413E-2</c:v>
                </c:pt>
                <c:pt idx="346">
                  <c:v>-7.7849953920343093E-2</c:v>
                </c:pt>
                <c:pt idx="347">
                  <c:v>-7.3881826500086525E-2</c:v>
                </c:pt>
                <c:pt idx="348">
                  <c:v>-6.9881137280516897E-2</c:v>
                </c:pt>
                <c:pt idx="349">
                  <c:v>-6.5852104968147598E-2</c:v>
                </c:pt>
                <c:pt idx="350">
                  <c:v>-6.1798934986591468E-2</c:v>
                </c:pt>
                <c:pt idx="351">
                  <c:v>-5.7725815470959597E-2</c:v>
                </c:pt>
                <c:pt idx="352">
                  <c:v>-5.3636913312396277E-2</c:v>
                </c:pt>
                <c:pt idx="353">
                  <c:v>-4.9536370256710628E-2</c:v>
                </c:pt>
                <c:pt idx="354">
                  <c:v>-4.5428299061005338E-2</c:v>
                </c:pt>
                <c:pt idx="355">
                  <c:v>-4.1316779712132309E-2</c:v>
                </c:pt>
                <c:pt idx="356">
                  <c:v>-3.7205855710725863E-2</c:v>
                </c:pt>
                <c:pt idx="357">
                  <c:v>-3.3099530424475089E-2</c:v>
                </c:pt>
                <c:pt idx="358">
                  <c:v>-2.9001763514199232E-2</c:v>
                </c:pt>
                <c:pt idx="359">
                  <c:v>-2.4916467436183112E-2</c:v>
                </c:pt>
                <c:pt idx="360">
                  <c:v>-2.084750402411505E-2</c:v>
                </c:pt>
                <c:pt idx="361">
                  <c:v>-1.679868115384666E-2</c:v>
                </c:pt>
                <c:pt idx="362">
                  <c:v>-1.2773749494063701E-2</c:v>
                </c:pt>
                <c:pt idx="363">
                  <c:v>-8.7763993458197867E-3</c:v>
                </c:pt>
                <c:pt idx="364">
                  <c:v>-4.810257573741648E-3</c:v>
                </c:pt>
                <c:pt idx="365">
                  <c:v>-8.7888463156456705E-4</c:v>
                </c:pt>
                <c:pt idx="366">
                  <c:v>3.0142283154972818E-3</c:v>
                </c:pt>
                <c:pt idx="367">
                  <c:v>6.8656621692003176E-3</c:v>
                </c:pt>
                <c:pt idx="368">
                  <c:v>1.0672072575358359E-2</c:v>
                </c:pt>
                <c:pt idx="369">
                  <c:v>1.4430192497550461E-2</c:v>
                </c:pt>
                <c:pt idx="370">
                  <c:v>1.8136834685602E-2</c:v>
                </c:pt>
                <c:pt idx="371">
                  <c:v>2.178889403716211E-2</c:v>
                </c:pt>
                <c:pt idx="372">
                  <c:v>2.538334985087163E-2</c:v>
                </c:pt>
                <c:pt idx="373">
                  <c:v>2.8917267969788649E-2</c:v>
                </c:pt>
                <c:pt idx="374">
                  <c:v>3.2387802813910092E-2</c:v>
                </c:pt>
                <c:pt idx="375">
                  <c:v>3.5792199300799729E-2</c:v>
                </c:pt>
                <c:pt idx="376">
                  <c:v>3.9127794653502301E-2</c:v>
                </c:pt>
                <c:pt idx="377">
                  <c:v>4.2392020095091867E-2</c:v>
                </c:pt>
                <c:pt idx="378">
                  <c:v>4.5582402429367681E-2</c:v>
                </c:pt>
                <c:pt idx="379">
                  <c:v>4.8696565507373363E-2</c:v>
                </c:pt>
                <c:pt idx="380">
                  <c:v>5.1732231579574128E-2</c:v>
                </c:pt>
                <c:pt idx="381">
                  <c:v>5.4687222533681641E-2</c:v>
                </c:pt>
                <c:pt idx="382">
                  <c:v>5.7559461018266839E-2</c:v>
                </c:pt>
                <c:pt idx="383">
                  <c:v>6.0346971452446871E-2</c:v>
                </c:pt>
                <c:pt idx="384">
                  <c:v>6.3047880922073196E-2</c:v>
                </c:pt>
                <c:pt idx="385">
                  <c:v>6.5660419962983455E-2</c:v>
                </c:pt>
                <c:pt idx="386">
                  <c:v>6.8182923232009821E-2</c:v>
                </c:pt>
                <c:pt idx="387">
                  <c:v>7.0613830066560843E-2</c:v>
                </c:pt>
                <c:pt idx="388">
                  <c:v>7.295168493371236E-2</c:v>
                </c:pt>
                <c:pt idx="389">
                  <c:v>7.5195137769855439E-2</c:v>
                </c:pt>
                <c:pt idx="390">
                  <c:v>7.7342944212056161E-2</c:v>
                </c:pt>
                <c:pt idx="391">
                  <c:v>7.9393965722382345E-2</c:v>
                </c:pt>
                <c:pt idx="392">
                  <c:v>8.1347169606546962E-2</c:v>
                </c:pt>
                <c:pt idx="393">
                  <c:v>8.3201628928306667E-2</c:v>
                </c:pt>
                <c:pt idx="394">
                  <c:v>8.495652232113661E-2</c:v>
                </c:pt>
                <c:pt idx="395">
                  <c:v>8.6611133698779846E-2</c:v>
                </c:pt>
                <c:pt idx="396">
                  <c:v>8.8164851866341112E-2</c:v>
                </c:pt>
                <c:pt idx="397">
                  <c:v>8.961717003366107E-2</c:v>
                </c:pt>
                <c:pt idx="398">
                  <c:v>9.0967685232767992E-2</c:v>
                </c:pt>
                <c:pt idx="399">
                  <c:v>9.2216097641259973E-2</c:v>
                </c:pt>
                <c:pt idx="400">
                  <c:v>9.3362209813522279E-2</c:v>
                </c:pt>
                <c:pt idx="401">
                  <c:v>9.4405925821731268E-2</c:v>
                </c:pt>
                <c:pt idx="402">
                  <c:v>9.5347250308639123E-2</c:v>
                </c:pt>
                <c:pt idx="403">
                  <c:v>9.6186287454172667E-2</c:v>
                </c:pt>
                <c:pt idx="404">
                  <c:v>9.6923239857914747E-2</c:v>
                </c:pt>
                <c:pt idx="405">
                  <c:v>9.7558407339568706E-2</c:v>
                </c:pt>
                <c:pt idx="406">
                  <c:v>9.8092185659535522E-2</c:v>
                </c:pt>
                <c:pt idx="407">
                  <c:v>9.8525065161759198E-2</c:v>
                </c:pt>
                <c:pt idx="408">
                  <c:v>9.8857629341020117E-2</c:v>
                </c:pt>
                <c:pt idx="409">
                  <c:v>9.9090553336877246E-2</c:v>
                </c:pt>
                <c:pt idx="410">
                  <c:v>9.9224602356480021E-2</c:v>
                </c:pt>
                <c:pt idx="411">
                  <c:v>9.9260630028488506E-2</c:v>
                </c:pt>
                <c:pt idx="412">
                  <c:v>9.919957669035695E-2</c:v>
                </c:pt>
                <c:pt idx="413">
                  <c:v>9.9042467611251114E-2</c:v>
                </c:pt>
                <c:pt idx="414">
                  <c:v>9.8790411152883936E-2</c:v>
                </c:pt>
                <c:pt idx="415">
                  <c:v>9.8444596870567461E-2</c:v>
                </c:pt>
                <c:pt idx="416">
                  <c:v>9.8006293556791552E-2</c:v>
                </c:pt>
                <c:pt idx="417">
                  <c:v>9.7476847229652053E-2</c:v>
                </c:pt>
                <c:pt idx="418">
                  <c:v>9.685767906846271E-2</c:v>
                </c:pt>
                <c:pt idx="419">
                  <c:v>9.6150283298896536E-2</c:v>
                </c:pt>
                <c:pt idx="420">
                  <c:v>9.5356225030013231E-2</c:v>
                </c:pt>
                <c:pt idx="421">
                  <c:v>9.4477138045540379E-2</c:v>
                </c:pt>
                <c:pt idx="422">
                  <c:v>9.3514722551786653E-2</c:v>
                </c:pt>
                <c:pt idx="423">
                  <c:v>9.247074288457599E-2</c:v>
                </c:pt>
                <c:pt idx="424">
                  <c:v>9.1347025177602029E-2</c:v>
                </c:pt>
                <c:pt idx="425">
                  <c:v>9.0145454994612365E-2</c:v>
                </c:pt>
                <c:pt idx="426">
                  <c:v>8.8867974927842361E-2</c:v>
                </c:pt>
                <c:pt idx="427">
                  <c:v>8.751658216512774E-2</c:v>
                </c:pt>
                <c:pt idx="428">
                  <c:v>8.6093326028134853E-2</c:v>
                </c:pt>
                <c:pt idx="429">
                  <c:v>8.4600305484156368E-2</c:v>
                </c:pt>
                <c:pt idx="430">
                  <c:v>8.3039666633928491E-2</c:v>
                </c:pt>
                <c:pt idx="431">
                  <c:v>8.1413600177933726E-2</c:v>
                </c:pt>
                <c:pt idx="432">
                  <c:v>7.9724338863659885E-2</c:v>
                </c:pt>
                <c:pt idx="433">
                  <c:v>7.7974154916292338E-2</c:v>
                </c:pt>
                <c:pt idx="434">
                  <c:v>7.616535745532127E-2</c:v>
                </c:pt>
                <c:pt idx="435">
                  <c:v>7.4300289899549496E-2</c:v>
                </c:pt>
                <c:pt idx="436">
                  <c:v>7.2381327362988621E-2</c:v>
                </c:pt>
                <c:pt idx="437">
                  <c:v>7.0410874044132279E-2</c:v>
                </c:pt>
                <c:pt idx="438">
                  <c:v>6.8391360611094201E-2</c:v>
                </c:pt>
                <c:pt idx="439">
                  <c:v>6.6325241585096117E-2</c:v>
                </c:pt>
                <c:pt idx="440">
                  <c:v>6.4214992724785896E-2</c:v>
                </c:pt>
                <c:pt idx="441">
                  <c:v>6.2063108413859362E-2</c:v>
                </c:pt>
                <c:pt idx="442">
                  <c:v>5.9872099054450061E-2</c:v>
                </c:pt>
                <c:pt idx="443">
                  <c:v>5.7644488468739978E-2</c:v>
                </c:pt>
                <c:pt idx="444">
                  <c:v>5.538281131122965E-2</c:v>
                </c:pt>
                <c:pt idx="445">
                  <c:v>5.3089610494089952E-2</c:v>
                </c:pt>
                <c:pt idx="446">
                  <c:v>5.0767434627997987E-2</c:v>
                </c:pt>
                <c:pt idx="447">
                  <c:v>4.8418835480837412E-2</c:v>
                </c:pt>
                <c:pt idx="448">
                  <c:v>4.6046365456618249E-2</c:v>
                </c:pt>
                <c:pt idx="449">
                  <c:v>4.3652575096943133E-2</c:v>
                </c:pt>
                <c:pt idx="450">
                  <c:v>4.1240010607315733E-2</c:v>
                </c:pt>
                <c:pt idx="451">
                  <c:v>3.8811211410552937E-2</c:v>
                </c:pt>
                <c:pt idx="452">
                  <c:v>3.6368707729524968E-2</c:v>
                </c:pt>
                <c:pt idx="453">
                  <c:v>3.3915018201407333E-2</c:v>
                </c:pt>
                <c:pt idx="454">
                  <c:v>3.1452647525585353E-2</c:v>
                </c:pt>
                <c:pt idx="455">
                  <c:v>2.8984084147305099E-2</c:v>
                </c:pt>
                <c:pt idx="456">
                  <c:v>2.6511797979115851E-2</c:v>
                </c:pt>
                <c:pt idx="457">
                  <c:v>2.4038238162096291E-2</c:v>
                </c:pt>
                <c:pt idx="458">
                  <c:v>2.1565830868802139E-2</c:v>
                </c:pt>
                <c:pt idx="459">
                  <c:v>1.909697714981478E-2</c:v>
                </c:pt>
                <c:pt idx="460">
                  <c:v>1.663405082571005E-2</c:v>
                </c:pt>
                <c:pt idx="461">
                  <c:v>1.417939642620346E-2</c:v>
                </c:pt>
                <c:pt idx="462">
                  <c:v>1.1735327178162849E-2</c:v>
                </c:pt>
                <c:pt idx="463">
                  <c:v>9.3041230441117933E-3</c:v>
                </c:pt>
                <c:pt idx="464">
                  <c:v>6.8880288127774851E-3</c:v>
                </c:pt>
                <c:pt idx="465">
                  <c:v>4.4892522431653412E-3</c:v>
                </c:pt>
                <c:pt idx="466">
                  <c:v>2.1099622635690988E-3</c:v>
                </c:pt>
                <c:pt idx="467">
                  <c:v>-2.4771277314960828E-4</c:v>
                </c:pt>
                <c:pt idx="468">
                  <c:v>-2.5816867767545731E-3</c:v>
                </c:pt>
                <c:pt idx="469">
                  <c:v>-4.8899175481211116E-3</c:v>
                </c:pt>
                <c:pt idx="470">
                  <c:v>-7.1704083479133852E-3</c:v>
                </c:pt>
                <c:pt idx="471">
                  <c:v>-9.4212094044307491E-3</c:v>
                </c:pt>
                <c:pt idx="472">
                  <c:v>-1.1640419359681031E-2</c:v>
                </c:pt>
                <c:pt idx="473">
                  <c:v>-1.382618665281906E-2</c:v>
                </c:pt>
                <c:pt idx="474">
                  <c:v>-1.5976710840169661E-2</c:v>
                </c:pt>
                <c:pt idx="475">
                  <c:v>-1.8090243851135019E-2</c:v>
                </c:pt>
                <c:pt idx="476">
                  <c:v>-2.016509117936726E-2</c:v>
                </c:pt>
                <c:pt idx="477">
                  <c:v>-2.2199613008667459E-2</c:v>
                </c:pt>
                <c:pt idx="478">
                  <c:v>-2.419222527315238E-2</c:v>
                </c:pt>
                <c:pt idx="479">
                  <c:v>-2.6141400651309779E-2</c:v>
                </c:pt>
                <c:pt idx="480">
                  <c:v>-2.804566949364155E-2</c:v>
                </c:pt>
                <c:pt idx="481">
                  <c:v>-2.990362068367201E-2</c:v>
                </c:pt>
                <c:pt idx="482">
                  <c:v>-3.1713902432175187E-2</c:v>
                </c:pt>
                <c:pt idx="483">
                  <c:v>-3.3475223004550553E-2</c:v>
                </c:pt>
                <c:pt idx="484">
                  <c:v>-3.5186351381350699E-2</c:v>
                </c:pt>
                <c:pt idx="485">
                  <c:v>-3.6846117852037598E-2</c:v>
                </c:pt>
                <c:pt idx="486">
                  <c:v>-3.8453414542114803E-2</c:v>
                </c:pt>
                <c:pt idx="487">
                  <c:v>-4.0007195873853187E-2</c:v>
                </c:pt>
                <c:pt idx="488">
                  <c:v>-4.1506478960895321E-2</c:v>
                </c:pt>
                <c:pt idx="489">
                  <c:v>-4.2950343937089873E-2</c:v>
                </c:pt>
                <c:pt idx="490">
                  <c:v>-4.4337934219971967E-2</c:v>
                </c:pt>
                <c:pt idx="491">
                  <c:v>-4.5668456709367547E-2</c:v>
                </c:pt>
                <c:pt idx="492">
                  <c:v>-4.6941181921660531E-2</c:v>
                </c:pt>
                <c:pt idx="493">
                  <c:v>-4.8155444060320178E-2</c:v>
                </c:pt>
                <c:pt idx="494">
                  <c:v>-4.9310641023342441E-2</c:v>
                </c:pt>
                <c:pt idx="495">
                  <c:v>-5.04062343483139E-2</c:v>
                </c:pt>
                <c:pt idx="496">
                  <c:v>-5.1441749095859343E-2</c:v>
                </c:pt>
                <c:pt idx="497">
                  <c:v>-5.2416773672284762E-2</c:v>
                </c:pt>
                <c:pt idx="498">
                  <c:v>-5.3330959592275989E-2</c:v>
                </c:pt>
                <c:pt idx="499">
                  <c:v>-5.4184021182560133E-2</c:v>
                </c:pt>
                <c:pt idx="500">
                  <c:v>-5.4975735227481212E-2</c:v>
                </c:pt>
                <c:pt idx="501">
                  <c:v>-5.5705940557484693E-2</c:v>
                </c:pt>
                <c:pt idx="502">
                  <c:v>-5.6374537581546098E-2</c:v>
                </c:pt>
                <c:pt idx="503">
                  <c:v>-5.6981487764618123E-2</c:v>
                </c:pt>
                <c:pt idx="504">
                  <c:v>-5.7526813051207777E-2</c:v>
                </c:pt>
                <c:pt idx="505">
                  <c:v>-5.8010595236230728E-2</c:v>
                </c:pt>
                <c:pt idx="506">
                  <c:v>-5.8432975284323438E-2</c:v>
                </c:pt>
                <c:pt idx="507">
                  <c:v>-5.879415259882606E-2</c:v>
                </c:pt>
                <c:pt idx="508">
                  <c:v>-5.9094384241679267E-2</c:v>
                </c:pt>
                <c:pt idx="509">
                  <c:v>-5.9333984105507227E-2</c:v>
                </c:pt>
                <c:pt idx="510">
                  <c:v>-5.9513322039185933E-2</c:v>
                </c:pt>
                <c:pt idx="511">
                  <c:v>-5.9632822928222237E-2</c:v>
                </c:pt>
                <c:pt idx="512">
                  <c:v>-5.9692965731293401E-2</c:v>
                </c:pt>
                <c:pt idx="513">
                  <c:v>-5.9694282474319217E-2</c:v>
                </c:pt>
                <c:pt idx="514">
                  <c:v>-5.963735720346159E-2</c:v>
                </c:pt>
                <c:pt idx="515">
                  <c:v>-5.9522824898465637E-2</c:v>
                </c:pt>
                <c:pt idx="516">
                  <c:v>-5.9351370347776183E-2</c:v>
                </c:pt>
                <c:pt idx="517">
                  <c:v>-5.9123726986880863E-2</c:v>
                </c:pt>
                <c:pt idx="518">
                  <c:v>-5.8840675701347919E-2</c:v>
                </c:pt>
                <c:pt idx="519">
                  <c:v>-5.8503043596042088E-2</c:v>
                </c:pt>
                <c:pt idx="520">
                  <c:v>-5.8111702732015977E-2</c:v>
                </c:pt>
                <c:pt idx="521">
                  <c:v>-5.7667568832587862E-2</c:v>
                </c:pt>
                <c:pt idx="522">
                  <c:v>-5.7171599960128383E-2</c:v>
                </c:pt>
                <c:pt idx="523">
                  <c:v>-5.6624795165089822E-2</c:v>
                </c:pt>
                <c:pt idx="524">
                  <c:v>-5.6028193108820901E-2</c:v>
                </c:pt>
                <c:pt idx="525">
                  <c:v>-5.5382870661719381E-2</c:v>
                </c:pt>
                <c:pt idx="526">
                  <c:v>-5.4689941478281517E-2</c:v>
                </c:pt>
                <c:pt idx="527">
                  <c:v>-5.3950554550614448E-2</c:v>
                </c:pt>
                <c:pt idx="528">
                  <c:v>-5.3165892741982718E-2</c:v>
                </c:pt>
                <c:pt idx="529">
                  <c:v>-5.2337171301964212E-2</c:v>
                </c:pt>
                <c:pt idx="530">
                  <c:v>-5.1465636364794128E-2</c:v>
                </c:pt>
                <c:pt idx="531">
                  <c:v>-5.0552563432477653E-2</c:v>
                </c:pt>
                <c:pt idx="532">
                  <c:v>-4.9599255844252128E-2</c:v>
                </c:pt>
                <c:pt idx="533">
                  <c:v>-4.8607043233980393E-2</c:v>
                </c:pt>
                <c:pt idx="534">
                  <c:v>-4.757727997705407E-2</c:v>
                </c:pt>
                <c:pt idx="535">
                  <c:v>-4.6511343628383953E-2</c:v>
                </c:pt>
                <c:pt idx="536">
                  <c:v>-4.5410633353050012E-2</c:v>
                </c:pt>
                <c:pt idx="537">
                  <c:v>-4.427656835117879E-2</c:v>
                </c:pt>
                <c:pt idx="538">
                  <c:v>-4.3110586278609087E-2</c:v>
                </c:pt>
                <c:pt idx="539">
                  <c:v>-4.1914141664899651E-2</c:v>
                </c:pt>
                <c:pt idx="540">
                  <c:v>-4.0688704330222987E-2</c:v>
                </c:pt>
                <c:pt idx="541">
                  <c:v>-3.9435757802679799E-2</c:v>
                </c:pt>
                <c:pt idx="542">
                  <c:v>-3.8156797737556078E-2</c:v>
                </c:pt>
                <c:pt idx="543">
                  <c:v>-3.6853330340032867E-2</c:v>
                </c:pt>
                <c:pt idx="544">
                  <c:v>-3.5526870792843453E-2</c:v>
                </c:pt>
                <c:pt idx="545">
                  <c:v>-3.41789416903579E-2</c:v>
                </c:pt>
                <c:pt idx="546">
                  <c:v>-3.2811071480557293E-2</c:v>
                </c:pt>
                <c:pt idx="547">
                  <c:v>-3.1424792916341857E-2</c:v>
                </c:pt>
                <c:pt idx="548">
                  <c:v>-3.0021641517597501E-2</c:v>
                </c:pt>
                <c:pt idx="549">
                  <c:v>-2.8603154045423941E-2</c:v>
                </c:pt>
                <c:pt idx="550">
                  <c:v>-2.7170866989905521E-2</c:v>
                </c:pt>
                <c:pt idx="551">
                  <c:v>-2.5726315072781669E-2</c:v>
                </c:pt>
                <c:pt idx="552">
                  <c:v>-2.4271029766349209E-2</c:v>
                </c:pt>
                <c:pt idx="553">
                  <c:v>-2.28065378299021E-2</c:v>
                </c:pt>
                <c:pt idx="554">
                  <c:v>-2.13343598649865E-2</c:v>
                </c:pt>
                <c:pt idx="555">
                  <c:v>-1.9856008890720461E-2</c:v>
                </c:pt>
                <c:pt idx="556">
                  <c:v>-1.8372988940396941E-2</c:v>
                </c:pt>
                <c:pt idx="557">
                  <c:v>-1.688679368055784E-2</c:v>
                </c:pt>
                <c:pt idx="558">
                  <c:v>-1.5398905053694191E-2</c:v>
                </c:pt>
                <c:pt idx="559">
                  <c:v>-1.391079194569393E-2</c:v>
                </c:pt>
                <c:pt idx="560">
                  <c:v>-1.242390887912426E-2</c:v>
                </c:pt>
                <c:pt idx="561">
                  <c:v>-1.0939694733399679E-2</c:v>
                </c:pt>
                <c:pt idx="562">
                  <c:v>-9.4595714928503126E-3</c:v>
                </c:pt>
                <c:pt idx="563">
                  <c:v>-7.9849430236675518E-3</c:v>
                </c:pt>
                <c:pt idx="564">
                  <c:v>-6.5171938806656039E-3</c:v>
                </c:pt>
                <c:pt idx="565">
                  <c:v>-5.0576881447583757E-3</c:v>
                </c:pt>
                <c:pt idx="566">
                  <c:v>-3.6077682920111639E-3</c:v>
                </c:pt>
                <c:pt idx="567">
                  <c:v>-2.1687540950860139E-3</c:v>
                </c:pt>
                <c:pt idx="568">
                  <c:v>-7.4194155785837698E-4</c:v>
                </c:pt>
                <c:pt idx="569">
                  <c:v>6.7139811605904337E-4</c:v>
                </c:pt>
                <c:pt idx="570">
                  <c:v>2.0700195201916521E-3</c:v>
                </c:pt>
                <c:pt idx="571">
                  <c:v>3.452704006826545E-3</c:v>
                </c:pt>
                <c:pt idx="572">
                  <c:v>4.8182606127763587E-3</c:v>
                </c:pt>
                <c:pt idx="573">
                  <c:v>6.1655269487186802E-3</c:v>
                </c:pt>
                <c:pt idx="574">
                  <c:v>7.4933700515898262E-3</c:v>
                </c:pt>
                <c:pt idx="575">
                  <c:v>8.8006871995553945E-3</c:v>
                </c:pt>
                <c:pt idx="576">
                  <c:v>1.008640668912371E-2</c:v>
                </c:pt>
                <c:pt idx="577">
                  <c:v>1.1349488574012009E-2</c:v>
                </c:pt>
                <c:pt idx="578">
                  <c:v>1.258892536541876E-2</c:v>
                </c:pt>
                <c:pt idx="579">
                  <c:v>1.380374269339925E-2</c:v>
                </c:pt>
                <c:pt idx="580">
                  <c:v>1.49929999290847E-2</c:v>
                </c:pt>
                <c:pt idx="581">
                  <c:v>1.615579076752835E-2</c:v>
                </c:pt>
                <c:pt idx="582">
                  <c:v>1.7291243771004942E-2</c:v>
                </c:pt>
                <c:pt idx="583">
                  <c:v>1.8398522872632089E-2</c:v>
                </c:pt>
                <c:pt idx="584">
                  <c:v>1.947682784022458E-2</c:v>
                </c:pt>
                <c:pt idx="585">
                  <c:v>2.0525394700333769E-2</c:v>
                </c:pt>
                <c:pt idx="586">
                  <c:v>2.1543496122465571E-2</c:v>
                </c:pt>
                <c:pt idx="587">
                  <c:v>2.2530441763511089E-2</c:v>
                </c:pt>
                <c:pt idx="588">
                  <c:v>2.3485578572463649E-2</c:v>
                </c:pt>
                <c:pt idx="589">
                  <c:v>2.440829105553554E-2</c:v>
                </c:pt>
                <c:pt idx="590">
                  <c:v>2.529800150182623E-2</c:v>
                </c:pt>
                <c:pt idx="591">
                  <c:v>2.6154170169731681E-2</c:v>
                </c:pt>
                <c:pt idx="592">
                  <c:v>2.697629543432175E-2</c:v>
                </c:pt>
                <c:pt idx="593">
                  <c:v>2.7763913895948809E-2</c:v>
                </c:pt>
                <c:pt idx="594">
                  <c:v>2.8516600450386509E-2</c:v>
                </c:pt>
                <c:pt idx="595">
                  <c:v>2.9233968320832179E-2</c:v>
                </c:pt>
                <c:pt idx="596">
                  <c:v>2.991566905214044E-2</c:v>
                </c:pt>
                <c:pt idx="597">
                  <c:v>3.056139246768852E-2</c:v>
                </c:pt>
                <c:pt idx="598">
                  <c:v>3.1170866589305971E-2</c:v>
                </c:pt>
                <c:pt idx="599">
                  <c:v>3.1743857520732839E-2</c:v>
                </c:pt>
                <c:pt idx="600">
                  <c:v>3.228016929510049E-2</c:v>
                </c:pt>
                <c:pt idx="601">
                  <c:v>3.2779643686958862E-2</c:v>
                </c:pt>
                <c:pt idx="602">
                  <c:v>3.3242159989402463E-2</c:v>
                </c:pt>
                <c:pt idx="603">
                  <c:v>3.3667634756874759E-2</c:v>
                </c:pt>
                <c:pt idx="604">
                  <c:v>3.4056021514257621E-2</c:v>
                </c:pt>
                <c:pt idx="605">
                  <c:v>3.4407310432877598E-2</c:v>
                </c:pt>
                <c:pt idx="606">
                  <c:v>3.4721527974086078E-2</c:v>
                </c:pt>
                <c:pt idx="607">
                  <c:v>3.4998736501093822E-2</c:v>
                </c:pt>
                <c:pt idx="608">
                  <c:v>3.5239033859763243E-2</c:v>
                </c:pt>
                <c:pt idx="609">
                  <c:v>3.5442552929083708E-2</c:v>
                </c:pt>
                <c:pt idx="610">
                  <c:v>3.5609461142076179E-2</c:v>
                </c:pt>
                <c:pt idx="611">
                  <c:v>3.5739959977893039E-2</c:v>
                </c:pt>
                <c:pt idx="612">
                  <c:v>3.5834284425898692E-2</c:v>
                </c:pt>
                <c:pt idx="613">
                  <c:v>3.5892702422533902E-2</c:v>
                </c:pt>
                <c:pt idx="614">
                  <c:v>3.5915514261784513E-2</c:v>
                </c:pt>
                <c:pt idx="615">
                  <c:v>3.5903051980091118E-2</c:v>
                </c:pt>
                <c:pt idx="616">
                  <c:v>3.5855678716551639E-2</c:v>
                </c:pt>
                <c:pt idx="617">
                  <c:v>3.5773788049283238E-2</c:v>
                </c:pt>
                <c:pt idx="618">
                  <c:v>3.5657803308823309E-2</c:v>
                </c:pt>
                <c:pt idx="619">
                  <c:v>3.5508176869461769E-2</c:v>
                </c:pt>
                <c:pt idx="620">
                  <c:v>3.5325389419408923E-2</c:v>
                </c:pt>
                <c:pt idx="621">
                  <c:v>3.5109949210713233E-2</c:v>
                </c:pt>
                <c:pt idx="622">
                  <c:v>3.4862391289853772E-2</c:v>
                </c:pt>
                <c:pt idx="623">
                  <c:v>3.4583276709940658E-2</c:v>
                </c:pt>
                <c:pt idx="624">
                  <c:v>3.4273191725465078E-2</c:v>
                </c:pt>
                <c:pt idx="625">
                  <c:v>3.3932746970547302E-2</c:v>
                </c:pt>
                <c:pt idx="626">
                  <c:v>3.3562576621637828E-2</c:v>
                </c:pt>
                <c:pt idx="627">
                  <c:v>3.3163337545631652E-2</c:v>
                </c:pt>
                <c:pt idx="628">
                  <c:v>3.2735708434360522E-2</c:v>
                </c:pt>
                <c:pt idx="629">
                  <c:v>3.2280388926431473E-2</c:v>
                </c:pt>
                <c:pt idx="630">
                  <c:v>3.179809871738265E-2</c:v>
                </c:pt>
                <c:pt idx="631">
                  <c:v>3.1289576659129487E-2</c:v>
                </c:pt>
                <c:pt idx="632">
                  <c:v>3.0755579849674961E-2</c:v>
                </c:pt>
                <c:pt idx="633">
                  <c:v>3.0196882714058092E-2</c:v>
                </c:pt>
                <c:pt idx="634">
                  <c:v>2.9614276077514001E-2</c:v>
                </c:pt>
                <c:pt idx="635">
                  <c:v>2.9008566231817079E-2</c:v>
                </c:pt>
                <c:pt idx="636">
                  <c:v>2.8380573995776669E-2</c:v>
                </c:pt>
                <c:pt idx="637">
                  <c:v>2.7731133770851079E-2</c:v>
                </c:pt>
                <c:pt idx="638">
                  <c:v>2.706109259284175E-2</c:v>
                </c:pt>
                <c:pt idx="639">
                  <c:v>2.6371309180624299E-2</c:v>
                </c:pt>
                <c:pt idx="640">
                  <c:v>2.5662652982867368E-2</c:v>
                </c:pt>
                <c:pt idx="641">
                  <c:v>2.4936003223683618E-2</c:v>
                </c:pt>
                <c:pt idx="642">
                  <c:v>2.419224794814942E-2</c:v>
                </c:pt>
                <c:pt idx="643">
                  <c:v>2.343228306862186E-2</c:v>
                </c:pt>
                <c:pt idx="644">
                  <c:v>2.2657011412772269E-2</c:v>
                </c:pt>
                <c:pt idx="645">
                  <c:v>2.1867341774245649E-2</c:v>
                </c:pt>
                <c:pt idx="646">
                  <c:v>2.1064187966844599E-2</c:v>
                </c:pt>
                <c:pt idx="647">
                  <c:v>2.0248467883125031E-2</c:v>
                </c:pt>
                <c:pt idx="648">
                  <c:v>1.942110255827826E-2</c:v>
                </c:pt>
                <c:pt idx="649">
                  <c:v>1.858301524016168E-2</c:v>
                </c:pt>
                <c:pt idx="650">
                  <c:v>1.7735130466325671E-2</c:v>
                </c:pt>
                <c:pt idx="651">
                  <c:v>1.6878373148870661E-2</c:v>
                </c:pt>
                <c:pt idx="652">
                  <c:v>1.6013667667952459E-2</c:v>
                </c:pt>
                <c:pt idx="653">
                  <c:v>1.514193697473837E-2</c:v>
                </c:pt>
                <c:pt idx="654">
                  <c:v>1.4264101704599951E-2</c:v>
                </c:pt>
                <c:pt idx="655">
                  <c:v>1.3381079301311039E-2</c:v>
                </c:pt>
                <c:pt idx="656">
                  <c:v>1.2493783153001699E-2</c:v>
                </c:pt>
                <c:pt idx="657">
                  <c:v>1.160312174060042E-2</c:v>
                </c:pt>
                <c:pt idx="658">
                  <c:v>1.0709997799477599E-2</c:v>
                </c:pt>
                <c:pt idx="659">
                  <c:v>9.8153074949838826E-3</c:v>
                </c:pt>
                <c:pt idx="660">
                  <c:v>8.9199396125565367E-3</c:v>
                </c:pt>
                <c:pt idx="661">
                  <c:v>8.0247747630464491E-3</c:v>
                </c:pt>
                <c:pt idx="662">
                  <c:v>7.1306846038969914E-3</c:v>
                </c:pt>
                <c:pt idx="663">
                  <c:v>6.2385310767843908E-3</c:v>
                </c:pt>
                <c:pt idx="664">
                  <c:v>5.3491656623070446E-3</c:v>
                </c:pt>
                <c:pt idx="665">
                  <c:v>4.4634286522886634E-3</c:v>
                </c:pt>
                <c:pt idx="666">
                  <c:v>3.5821484402372059E-3</c:v>
                </c:pt>
                <c:pt idx="667">
                  <c:v>2.7061408304782661E-3</c:v>
                </c:pt>
                <c:pt idx="668">
                  <c:v>1.8362083664579139E-3</c:v>
                </c:pt>
                <c:pt idx="669">
                  <c:v>9.7313967868611136E-4</c:v>
                </c:pt>
                <c:pt idx="670">
                  <c:v>1.1770885276759329E-4</c:v>
                </c:pt>
                <c:pt idx="671">
                  <c:v>-7.2932518205729433E-4</c:v>
                </c:pt>
                <c:pt idx="672">
                  <c:v>-1.5672192434639631E-3</c:v>
                </c:pt>
                <c:pt idx="673">
                  <c:v>-2.3952464653141151E-3</c:v>
                </c:pt>
                <c:pt idx="674">
                  <c:v>-3.212696845297363E-3</c:v>
                </c:pt>
                <c:pt idx="675">
                  <c:v>-4.0188777706209192E-3</c:v>
                </c:pt>
                <c:pt idx="676">
                  <c:v>-4.8131145214494811E-3</c:v>
                </c:pt>
                <c:pt idx="677">
                  <c:v>-5.594750751822663E-3</c:v>
                </c:pt>
                <c:pt idx="678">
                  <c:v>-6.3631489478025213E-3</c:v>
                </c:pt>
                <c:pt idx="679">
                  <c:v>-7.1176908626289581E-3</c:v>
                </c:pt>
                <c:pt idx="680">
                  <c:v>-7.8577779286859665E-3</c:v>
                </c:pt>
                <c:pt idx="681">
                  <c:v>-8.5828316461067852E-3</c:v>
                </c:pt>
                <c:pt idx="682">
                  <c:v>-9.2922939478710768E-3</c:v>
                </c:pt>
                <c:pt idx="683">
                  <c:v>-9.9856275412721161E-3</c:v>
                </c:pt>
                <c:pt idx="684">
                  <c:v>-1.066231622565676E-2</c:v>
                </c:pt>
                <c:pt idx="685">
                  <c:v>-1.132186518636551E-2</c:v>
                </c:pt>
                <c:pt idx="686">
                  <c:v>-1.196380126482444E-2</c:v>
                </c:pt>
                <c:pt idx="687">
                  <c:v>-1.2587673204764831E-2</c:v>
                </c:pt>
                <c:pt idx="688">
                  <c:v>-1.31930518745702E-2</c:v>
                </c:pt>
                <c:pt idx="689">
                  <c:v>-1.377953046577437E-2</c:v>
                </c:pt>
                <c:pt idx="690">
                  <c:v>-1.434672466775711E-2</c:v>
                </c:pt>
                <c:pt idx="691">
                  <c:v>-1.489427281870726E-2</c:v>
                </c:pt>
                <c:pt idx="692">
                  <c:v>-1.542183603294579E-2</c:v>
                </c:pt>
                <c:pt idx="693">
                  <c:v>-1.592909830472361E-2</c:v>
                </c:pt>
                <c:pt idx="694">
                  <c:v>-1.6415766588630861E-2</c:v>
                </c:pt>
                <c:pt idx="695">
                  <c:v>-1.6881570856776159E-2</c:v>
                </c:pt>
                <c:pt idx="696">
                  <c:v>-1.732626413291519E-2</c:v>
                </c:pt>
                <c:pt idx="697">
                  <c:v>-1.7749622503728881E-2</c:v>
                </c:pt>
                <c:pt idx="698">
                  <c:v>-1.815144510747186E-2</c:v>
                </c:pt>
                <c:pt idx="699">
                  <c:v>-1.8531554100231391E-2</c:v>
                </c:pt>
                <c:pt idx="700">
                  <c:v>-1.88897946000567E-2</c:v>
                </c:pt>
                <c:pt idx="701">
                  <c:v>-1.9226034609237282E-2</c:v>
                </c:pt>
                <c:pt idx="702">
                  <c:v>-1.954016491502723E-2</c:v>
                </c:pt>
                <c:pt idx="703">
                  <c:v>-1.9832098969130699E-2</c:v>
                </c:pt>
                <c:pt idx="704">
                  <c:v>-2.0101772746280659E-2</c:v>
                </c:pt>
                <c:pt idx="705">
                  <c:v>-2.0349144582260378E-2</c:v>
                </c:pt>
                <c:pt idx="706">
                  <c:v>-2.0574194991733019E-2</c:v>
                </c:pt>
                <c:pt idx="707">
                  <c:v>-2.0776926466260889E-2</c:v>
                </c:pt>
                <c:pt idx="708">
                  <c:v>-2.0957363252910841E-2</c:v>
                </c:pt>
                <c:pt idx="709">
                  <c:v>-2.1115551113857229E-2</c:v>
                </c:pt>
                <c:pt idx="710">
                  <c:v>-2.125155706740791E-2</c:v>
                </c:pt>
                <c:pt idx="711">
                  <c:v>-2.1365469110892269E-2</c:v>
                </c:pt>
                <c:pt idx="712">
                  <c:v>-2.145739592586348E-2</c:v>
                </c:pt>
                <c:pt idx="713">
                  <c:v>-2.1527466566079401E-2</c:v>
                </c:pt>
                <c:pt idx="714">
                  <c:v>-2.157583012873859E-2</c:v>
                </c:pt>
                <c:pt idx="715">
                  <c:v>-2.1602655409459059E-2</c:v>
                </c:pt>
                <c:pt idx="716">
                  <c:v>-2.160813054149827E-2</c:v>
                </c:pt>
                <c:pt idx="717">
                  <c:v>-2.1592462619722759E-2</c:v>
                </c:pt>
                <c:pt idx="718">
                  <c:v>-2.1555877309845529E-2</c:v>
                </c:pt>
                <c:pt idx="719">
                  <c:v>-2.1498618443458239E-2</c:v>
                </c:pt>
                <c:pt idx="720">
                  <c:v>-2.1420947599393569E-2</c:v>
                </c:pt>
                <c:pt idx="721">
                  <c:v>-2.132314367196084E-2</c:v>
                </c:pt>
                <c:pt idx="722">
                  <c:v>-2.1205502426605471E-2</c:v>
                </c:pt>
                <c:pt idx="723">
                  <c:v>-2.1068336043548859E-2</c:v>
                </c:pt>
                <c:pt idx="724">
                  <c:v>-2.0911972649972101E-2</c:v>
                </c:pt>
                <c:pt idx="725">
                  <c:v>-2.0736755841311579E-2</c:v>
                </c:pt>
                <c:pt idx="726">
                  <c:v>-2.0543044192239849E-2</c:v>
                </c:pt>
                <c:pt idx="727">
                  <c:v>-2.0331210757909331E-2</c:v>
                </c:pt>
                <c:pt idx="728">
                  <c:v>-2.0101642566039919E-2</c:v>
                </c:pt>
                <c:pt idx="729">
                  <c:v>-1.985474010043476E-2</c:v>
                </c:pt>
                <c:pt idx="730">
                  <c:v>-1.959091677651114E-2</c:v>
                </c:pt>
                <c:pt idx="731">
                  <c:v>-1.931059840943504E-2</c:v>
                </c:pt>
                <c:pt idx="732">
                  <c:v>-1.9014222675449631E-2</c:v>
                </c:pt>
                <c:pt idx="733">
                  <c:v>-1.8702238566988501E-2</c:v>
                </c:pt>
                <c:pt idx="734">
                  <c:v>-1.837510584216482E-2</c:v>
                </c:pt>
                <c:pt idx="735">
                  <c:v>-1.8033294469227381E-2</c:v>
                </c:pt>
                <c:pt idx="736">
                  <c:v>-1.7677284066573311E-2</c:v>
                </c:pt>
                <c:pt idx="737">
                  <c:v>-1.730756333890612E-2</c:v>
                </c:pt>
                <c:pt idx="738">
                  <c:v>-1.692462951012572E-2</c:v>
                </c:pt>
                <c:pt idx="739">
                  <c:v>-1.6528987753534261E-2</c:v>
                </c:pt>
                <c:pt idx="740">
                  <c:v>-1.612115061993916E-2</c:v>
                </c:pt>
                <c:pt idx="741">
                  <c:v>-1.5701637464230499E-2</c:v>
                </c:pt>
                <c:pt idx="742">
                  <c:v>-1.527097387100637E-2</c:v>
                </c:pt>
                <c:pt idx="743">
                  <c:v>-1.482969107981489E-2</c:v>
                </c:pt>
                <c:pt idx="744">
                  <c:v>-1.437832541057657E-2</c:v>
                </c:pt>
                <c:pt idx="745">
                  <c:v>-1.39174176897453E-2</c:v>
                </c:pt>
                <c:pt idx="746">
                  <c:v>-1.3447512677759741E-2</c:v>
                </c:pt>
                <c:pt idx="747">
                  <c:v>-1.296915849833076E-2</c:v>
                </c:pt>
                <c:pt idx="748">
                  <c:v>-1.248290607010337E-2</c:v>
                </c:pt>
                <c:pt idx="749">
                  <c:v>-1.1989308541224011E-2</c:v>
                </c:pt>
                <c:pt idx="750">
                  <c:v>-1.148892072733626E-2</c:v>
                </c:pt>
                <c:pt idx="751">
                  <c:v>-1.098229855351969E-2</c:v>
                </c:pt>
                <c:pt idx="752">
                  <c:v>-1.046999850067761E-2</c:v>
                </c:pt>
                <c:pt idx="753">
                  <c:v>-9.9525770568704014E-3</c:v>
                </c:pt>
                <c:pt idx="754">
                  <c:v>-9.4305901740815417E-3</c:v>
                </c:pt>
                <c:pt idx="755">
                  <c:v>-8.9045927308931665E-3</c:v>
                </c:pt>
                <c:pt idx="756">
                  <c:v>-8.3751380015379823E-3</c:v>
                </c:pt>
                <c:pt idx="757">
                  <c:v>-7.8427771317833329E-3</c:v>
                </c:pt>
                <c:pt idx="758">
                  <c:v>-7.3080586220922337E-3</c:v>
                </c:pt>
                <c:pt idx="759">
                  <c:v>-6.7715278184947306E-3</c:v>
                </c:pt>
                <c:pt idx="760">
                  <c:v>-6.2337264115911806E-3</c:v>
                </c:pt>
                <c:pt idx="761">
                  <c:v>-5.6951919440969764E-3</c:v>
                </c:pt>
                <c:pt idx="762">
                  <c:v>-5.1564573273258866E-3</c:v>
                </c:pt>
                <c:pt idx="763">
                  <c:v>-4.6180503669965376E-3</c:v>
                </c:pt>
                <c:pt idx="764">
                  <c:v>-4.0804932987336404E-3</c:v>
                </c:pt>
                <c:pt idx="765">
                  <c:v>-3.5443023336224422E-3</c:v>
                </c:pt>
                <c:pt idx="766">
                  <c:v>-3.009987214161472E-3</c:v>
                </c:pt>
                <c:pt idx="767">
                  <c:v>-2.478050780945055E-3</c:v>
                </c:pt>
                <c:pt idx="768">
                  <c:v>-1.948988550393264E-3</c:v>
                </c:pt>
                <c:pt idx="769">
                  <c:v>-1.423288303832993E-3</c:v>
                </c:pt>
                <c:pt idx="770">
                  <c:v>-9.0142968821967074E-4</c:v>
                </c:pt>
                <c:pt idx="771">
                  <c:v>-3.8388382877483192E-4</c:v>
                </c:pt>
                <c:pt idx="772">
                  <c:v>1.2888704619968991E-4</c:v>
                </c:pt>
                <c:pt idx="773">
                  <c:v>6.3642996808473541E-4</c:v>
                </c:pt>
                <c:pt idx="774">
                  <c:v>1.138301578052431E-3</c:v>
                </c:pt>
                <c:pt idx="775">
                  <c:v>1.63406846430365E-3</c:v>
                </c:pt>
                <c:pt idx="776">
                  <c:v>2.1233074862323661E-3</c:v>
                </c:pt>
                <c:pt idx="777">
                  <c:v>2.6056060853298182E-3</c:v>
                </c:pt>
                <c:pt idx="778">
                  <c:v>3.0805625826563262E-3</c:v>
                </c:pt>
                <c:pt idx="779">
                  <c:v>3.5477864627235251E-3</c:v>
                </c:pt>
                <c:pt idx="780">
                  <c:v>4.0068986436447374E-3</c:v>
                </c:pt>
                <c:pt idx="781">
                  <c:v>4.4575317334261374E-3</c:v>
                </c:pt>
                <c:pt idx="782">
                  <c:v>4.8993302722862651E-3</c:v>
                </c:pt>
                <c:pt idx="783">
                  <c:v>5.3319509609063174E-3</c:v>
                </c:pt>
                <c:pt idx="784">
                  <c:v>5.755062874528467E-3</c:v>
                </c:pt>
                <c:pt idx="785">
                  <c:v>6.1683476628341793E-3</c:v>
                </c:pt>
                <c:pt idx="786">
                  <c:v>6.5714997355491873E-3</c:v>
                </c:pt>
                <c:pt idx="787">
                  <c:v>6.9642264337363112E-3</c:v>
                </c:pt>
                <c:pt idx="788">
                  <c:v>7.3462481867517812E-3</c:v>
                </c:pt>
                <c:pt idx="789">
                  <c:v>7.7172986548550227E-3</c:v>
                </c:pt>
                <c:pt idx="790">
                  <c:v>8.0771248574760569E-3</c:v>
                </c:pt>
                <c:pt idx="791">
                  <c:v>8.4254872871586898E-3</c:v>
                </c:pt>
                <c:pt idx="792">
                  <c:v>8.7621600092115236E-3</c:v>
                </c:pt>
                <c:pt idx="793">
                  <c:v>9.086930747112509E-3</c:v>
                </c:pt>
                <c:pt idx="794">
                  <c:v>9.3996009537262604E-3</c:v>
                </c:pt>
                <c:pt idx="795">
                  <c:v>9.6999858684066395E-3</c:v>
                </c:pt>
                <c:pt idx="796">
                  <c:v>9.9879145600701991E-3</c:v>
                </c:pt>
                <c:pt idx="797">
                  <c:v>1.0263229956338949E-2</c:v>
                </c:pt>
                <c:pt idx="798">
                  <c:v>1.0525788858863501E-2</c:v>
                </c:pt>
                <c:pt idx="799">
                  <c:v>1.0775461944950099E-2</c:v>
                </c:pt>
                <c:pt idx="800">
                  <c:v>1.101213375562712E-2</c:v>
                </c:pt>
                <c:pt idx="801">
                  <c:v>1.123570267029843E-2</c:v>
                </c:pt>
                <c:pt idx="802">
                  <c:v>1.144608086814288E-2</c:v>
                </c:pt>
                <c:pt idx="803">
                  <c:v>1.164319427643013E-2</c:v>
                </c:pt>
                <c:pt idx="804">
                  <c:v>1.182698250593431E-2</c:v>
                </c:pt>
                <c:pt idx="805">
                  <c:v>1.199739877363778E-2</c:v>
                </c:pt>
                <c:pt idx="806">
                  <c:v>1.215440981292752E-2</c:v>
                </c:pt>
                <c:pt idx="807">
                  <c:v>1.229799577149697E-2</c:v>
                </c:pt>
                <c:pt idx="808">
                  <c:v>1.2428150097175929E-2</c:v>
                </c:pt>
                <c:pt idx="809">
                  <c:v>1.254487941192056E-2</c:v>
                </c:pt>
                <c:pt idx="810">
                  <c:v>1.2648203374204881E-2</c:v>
                </c:pt>
                <c:pt idx="811">
                  <c:v>1.273815453006384E-2</c:v>
                </c:pt>
                <c:pt idx="812">
                  <c:v>1.281477815304656E-2</c:v>
                </c:pt>
                <c:pt idx="813">
                  <c:v>1.2878132073346781E-2</c:v>
                </c:pt>
                <c:pt idx="814">
                  <c:v>1.2928286496384989E-2</c:v>
                </c:pt>
                <c:pt idx="815">
                  <c:v>1.2965323811124601E-2</c:v>
                </c:pt>
                <c:pt idx="816">
                  <c:v>1.2989338388411251E-2</c:v>
                </c:pt>
                <c:pt idx="817">
                  <c:v>1.300043636963167E-2</c:v>
                </c:pt>
                <c:pt idx="818">
                  <c:v>1.2998735445994371E-2</c:v>
                </c:pt>
                <c:pt idx="819">
                  <c:v>1.2984364628740889E-2</c:v>
                </c:pt>
                <c:pt idx="820">
                  <c:v>1.2957464010602019E-2</c:v>
                </c:pt>
                <c:pt idx="821">
                  <c:v>1.2918184518818571E-2</c:v>
                </c:pt>
                <c:pt idx="822">
                  <c:v>1.2866687660051539E-2</c:v>
                </c:pt>
                <c:pt idx="823">
                  <c:v>1.28031452575109E-2</c:v>
                </c:pt>
                <c:pt idx="824">
                  <c:v>1.272773918063666E-2</c:v>
                </c:pt>
                <c:pt idx="825">
                  <c:v>1.264066106766976E-2</c:v>
                </c:pt>
                <c:pt idx="826">
                  <c:v>1.2542112041453861E-2</c:v>
                </c:pt>
                <c:pt idx="827">
                  <c:v>1.243230241881218E-2</c:v>
                </c:pt>
                <c:pt idx="828">
                  <c:v>1.23114514138466E-2</c:v>
                </c:pt>
                <c:pt idx="829">
                  <c:v>1.2179786835508461E-2</c:v>
                </c:pt>
                <c:pt idx="830">
                  <c:v>1.2037544779792721E-2</c:v>
                </c:pt>
                <c:pt idx="831">
                  <c:v>1.188496931690879E-2</c:v>
                </c:pt>
                <c:pt idx="832">
                  <c:v>1.17223121737829E-2</c:v>
                </c:pt>
                <c:pt idx="833">
                  <c:v>1.1549832412247579E-2</c:v>
                </c:pt>
                <c:pt idx="834">
                  <c:v>1.136779610327497E-2</c:v>
                </c:pt>
                <c:pt idx="835">
                  <c:v>1.1176475997610409E-2</c:v>
                </c:pt>
                <c:pt idx="836">
                  <c:v>1.097615119316336E-2</c:v>
                </c:pt>
                <c:pt idx="837">
                  <c:v>1.076710679951182E-2</c:v>
                </c:pt>
                <c:pt idx="838">
                  <c:v>1.054963359987604E-2</c:v>
                </c:pt>
                <c:pt idx="839">
                  <c:v>1.0324027710916081E-2</c:v>
                </c:pt>
                <c:pt idx="840">
                  <c:v>1.0090590240706521E-2</c:v>
                </c:pt>
                <c:pt idx="841">
                  <c:v>9.8496269452398554E-3</c:v>
                </c:pt>
                <c:pt idx="842">
                  <c:v>9.6014478838081421E-3</c:v>
                </c:pt>
                <c:pt idx="843">
                  <c:v>9.3463670736099562E-3</c:v>
                </c:pt>
                <c:pt idx="844">
                  <c:v>9.0847021439273354E-3</c:v>
                </c:pt>
                <c:pt idx="845">
                  <c:v>8.8167739902141502E-3</c:v>
                </c:pt>
                <c:pt idx="846">
                  <c:v>8.5429064284342163E-3</c:v>
                </c:pt>
                <c:pt idx="847">
                  <c:v>8.2634258499838693E-3</c:v>
                </c:pt>
                <c:pt idx="848">
                  <c:v>7.9786608775298407E-3</c:v>
                </c:pt>
                <c:pt idx="849">
                  <c:v>7.6889420220891524E-3</c:v>
                </c:pt>
                <c:pt idx="850">
                  <c:v>7.3946013416733109E-3</c:v>
                </c:pt>
                <c:pt idx="851">
                  <c:v>7.0959721018144231E-3</c:v>
                </c:pt>
                <c:pt idx="852">
                  <c:v>6.7933884382858321E-3</c:v>
                </c:pt>
                <c:pt idx="853">
                  <c:v>6.4871850223247327E-3</c:v>
                </c:pt>
                <c:pt idx="854">
                  <c:v>6.1776967286587157E-3</c:v>
                </c:pt>
                <c:pt idx="855">
                  <c:v>5.8652583066324884E-3</c:v>
                </c:pt>
                <c:pt idx="856">
                  <c:v>5.5502040547250947E-3</c:v>
                </c:pt>
                <c:pt idx="857">
                  <c:v>5.2328674987417818E-3</c:v>
                </c:pt>
                <c:pt idx="858">
                  <c:v>4.9135810739582581E-3</c:v>
                </c:pt>
                <c:pt idx="859">
                  <c:v>4.5926758114885214E-3</c:v>
                </c:pt>
                <c:pt idx="860">
                  <c:v>4.2704810291406114E-3</c:v>
                </c:pt>
                <c:pt idx="861">
                  <c:v>3.9473240270176627E-3</c:v>
                </c:pt>
                <c:pt idx="862">
                  <c:v>3.623529788114449E-3</c:v>
                </c:pt>
                <c:pt idx="863">
                  <c:v>3.299420684152266E-3</c:v>
                </c:pt>
                <c:pt idx="864">
                  <c:v>2.9753161868874768E-3</c:v>
                </c:pt>
                <c:pt idx="865">
                  <c:v>2.6515325851213501E-3</c:v>
                </c:pt>
                <c:pt idx="866">
                  <c:v>2.328382707631031E-3</c:v>
                </c:pt>
                <c:pt idx="867">
                  <c:v>2.006175652233484E-3</c:v>
                </c:pt>
                <c:pt idx="868">
                  <c:v>1.6852165211861611E-3</c:v>
                </c:pt>
                <c:pt idx="869">
                  <c:v>1.365806163119939E-3</c:v>
                </c:pt>
                <c:pt idx="870">
                  <c:v>1.048240921691536E-3</c:v>
                </c:pt>
                <c:pt idx="871">
                  <c:v>7.3281239113416954E-4</c:v>
                </c:pt>
                <c:pt idx="872">
                  <c:v>4.19807178876726E-4</c:v>
                </c:pt>
                <c:pt idx="873">
                  <c:v>1.095066753930648E-4</c:v>
                </c:pt>
                <c:pt idx="874">
                  <c:v>-1.9781316856556911E-4</c:v>
                </c:pt>
                <c:pt idx="875">
                  <c:v>-5.0188205721081913E-4</c:v>
                </c:pt>
                <c:pt idx="876">
                  <c:v>-8.0243555729476578E-4</c:v>
                </c:pt>
                <c:pt idx="877">
                  <c:v>-1.0992152978981889E-3</c:v>
                </c:pt>
                <c:pt idx="878">
                  <c:v>-1.391969162311866E-3</c:v>
                </c:pt>
                <c:pt idx="879">
                  <c:v>-1.680451471902149E-3</c:v>
                </c:pt>
                <c:pt idx="880">
                  <c:v>-1.9644231618609741E-3</c:v>
                </c:pt>
                <c:pt idx="881">
                  <c:v>-2.2436519487494238E-3</c:v>
                </c:pt>
                <c:pt idx="882">
                  <c:v>-2.5179124897528782E-3</c:v>
                </c:pt>
                <c:pt idx="883">
                  <c:v>-2.786986533574736E-3</c:v>
                </c:pt>
                <c:pt idx="884">
                  <c:v>-3.0506630629045912E-3</c:v>
                </c:pt>
                <c:pt idx="885">
                  <c:v>-3.3087384284056351E-3</c:v>
                </c:pt>
                <c:pt idx="886">
                  <c:v>-3.5610164741749239E-3</c:v>
                </c:pt>
                <c:pt idx="887">
                  <c:v>-3.8073086546389248E-3</c:v>
                </c:pt>
                <c:pt idx="888">
                  <c:v>-4.0474341428555424E-3</c:v>
                </c:pt>
                <c:pt idx="889">
                  <c:v>-4.2812199302024942E-3</c:v>
                </c:pt>
                <c:pt idx="890">
                  <c:v>-4.5085009174405614E-3</c:v>
                </c:pt>
                <c:pt idx="891">
                  <c:v>-4.7291199971487546E-3</c:v>
                </c:pt>
                <c:pt idx="892">
                  <c:v>-4.942928127536936E-3</c:v>
                </c:pt>
                <c:pt idx="893">
                  <c:v>-5.1497843976497848E-3</c:v>
                </c:pt>
                <c:pt idx="894">
                  <c:v>-5.3495560839842997E-3</c:v>
                </c:pt>
                <c:pt idx="895">
                  <c:v>-5.5421186985511748E-3</c:v>
                </c:pt>
                <c:pt idx="896">
                  <c:v>-5.727356028418458E-3</c:v>
                </c:pt>
                <c:pt idx="897">
                  <c:v>-5.9051601667838467E-3</c:v>
                </c:pt>
                <c:pt idx="898">
                  <c:v>-6.0754315356297654E-3</c:v>
                </c:pt>
                <c:pt idx="899">
                  <c:v>-6.2380789000230728E-3</c:v>
                </c:pt>
                <c:pt idx="900">
                  <c:v>-6.3930193741287746E-3</c:v>
                </c:pt>
                <c:pt idx="901">
                  <c:v>-6.5401784190145251E-3</c:v>
                </c:pt>
                <c:pt idx="902">
                  <c:v>-6.6794898323299188E-3</c:v>
                </c:pt>
                <c:pt idx="903">
                  <c:v>-6.8108957299517223E-3</c:v>
                </c:pt>
                <c:pt idx="904">
                  <c:v>-6.9343465196930526E-3</c:v>
                </c:pt>
                <c:pt idx="905">
                  <c:v>-7.0498008671813373E-3</c:v>
                </c:pt>
                <c:pt idx="906">
                  <c:v>-7.1572256540164301E-3</c:v>
                </c:pt>
                <c:pt idx="907">
                  <c:v>-7.25659592832673E-3</c:v>
                </c:pt>
                <c:pt idx="908">
                  <c:v>-7.3478948478473251E-3</c:v>
                </c:pt>
                <c:pt idx="909">
                  <c:v>-7.431113615650289E-3</c:v>
                </c:pt>
                <c:pt idx="910">
                  <c:v>-7.5062514086630897E-3</c:v>
                </c:pt>
                <c:pt idx="911">
                  <c:v>-7.5733152991167597E-3</c:v>
                </c:pt>
                <c:pt idx="912">
                  <c:v>-7.6323201690709427E-3</c:v>
                </c:pt>
                <c:pt idx="913">
                  <c:v>-7.6832886181682231E-3</c:v>
                </c:pt>
                <c:pt idx="914">
                  <c:v>-7.7262508647752094E-3</c:v>
                </c:pt>
                <c:pt idx="915">
                  <c:v>-7.7612446406727202E-3</c:v>
                </c:pt>
                <c:pt idx="916">
                  <c:v>-7.7883150794621006E-3</c:v>
                </c:pt>
                <c:pt idx="917">
                  <c:v>-7.8075145988591192E-3</c:v>
                </c:pt>
                <c:pt idx="918">
                  <c:v>-7.8189027770511777E-3</c:v>
                </c:pt>
                <c:pt idx="919">
                  <c:v>-7.8225462232975797E-3</c:v>
                </c:pt>
                <c:pt idx="920">
                  <c:v>-7.8185184429564233E-3</c:v>
                </c:pt>
                <c:pt idx="921">
                  <c:v>-7.8068996971252646E-3</c:v>
                </c:pt>
                <c:pt idx="922">
                  <c:v>-7.7877768570861284E-3</c:v>
                </c:pt>
                <c:pt idx="923">
                  <c:v>-7.7612432537485457E-3</c:v>
                </c:pt>
                <c:pt idx="924">
                  <c:v>-7.7273985222872897E-3</c:v>
                </c:pt>
                <c:pt idx="925">
                  <c:v>-7.6863484421741722E-3</c:v>
                </c:pt>
                <c:pt idx="926">
                  <c:v>-7.6382047728057864E-3</c:v>
                </c:pt>
                <c:pt idx="927">
                  <c:v>-7.5830850849313474E-3</c:v>
                </c:pt>
                <c:pt idx="928">
                  <c:v>-7.5211125880868604E-3</c:v>
                </c:pt>
                <c:pt idx="929">
                  <c:v>-7.4524159542436576E-3</c:v>
                </c:pt>
                <c:pt idx="930">
                  <c:v>-7.3771291378809962E-3</c:v>
                </c:pt>
                <c:pt idx="931">
                  <c:v>-7.2953911926937906E-3</c:v>
                </c:pt>
                <c:pt idx="932">
                  <c:v>-7.2073460851477368E-3</c:v>
                </c:pt>
                <c:pt idx="933">
                  <c:v>-7.1131425050950494E-3</c:v>
                </c:pt>
                <c:pt idx="934">
                  <c:v>-7.0129336736647853E-3</c:v>
                </c:pt>
                <c:pt idx="935">
                  <c:v>-6.9068771486422466E-3</c:v>
                </c:pt>
                <c:pt idx="936">
                  <c:v>-6.7951346275522849E-3</c:v>
                </c:pt>
                <c:pt idx="937">
                  <c:v>-6.6778717486614316E-3</c:v>
                </c:pt>
                <c:pt idx="938">
                  <c:v>-6.5552578901136738E-3</c:v>
                </c:pt>
                <c:pt idx="939">
                  <c:v>-6.4274659674143789E-3</c:v>
                </c:pt>
                <c:pt idx="940">
                  <c:v>-6.2946722294763653E-3</c:v>
                </c:pt>
                <c:pt idx="941">
                  <c:v>-6.1570560534413921E-3</c:v>
                </c:pt>
                <c:pt idx="942">
                  <c:v>-6.0147997384894106E-3</c:v>
                </c:pt>
                <c:pt idx="943">
                  <c:v>-5.8680882988468184E-3</c:v>
                </c:pt>
                <c:pt idx="944">
                  <c:v>-5.7171092562036318E-3</c:v>
                </c:pt>
                <c:pt idx="945">
                  <c:v>-5.5620524317480076E-3</c:v>
                </c:pt>
                <c:pt idx="946">
                  <c:v>-5.4031097380248128E-3</c:v>
                </c:pt>
                <c:pt idx="947">
                  <c:v>-5.2404749708231226E-3</c:v>
                </c:pt>
                <c:pt idx="948">
                  <c:v>-5.0743436012954156E-3</c:v>
                </c:pt>
                <c:pt idx="949">
                  <c:v>-4.9049125685090376E-3</c:v>
                </c:pt>
                <c:pt idx="950">
                  <c:v>-4.7323800726280776E-3</c:v>
                </c:pt>
                <c:pt idx="951">
                  <c:v>-4.5569453689212197E-3</c:v>
                </c:pt>
                <c:pt idx="952">
                  <c:v>-4.3788085627884119E-3</c:v>
                </c:pt>
                <c:pt idx="953">
                  <c:v>-4.1981704059962741E-3</c:v>
                </c:pt>
                <c:pt idx="954">
                  <c:v>-4.0152320943090966E-3</c:v>
                </c:pt>
                <c:pt idx="955">
                  <c:v>-3.830195066699087E-3</c:v>
                </c:pt>
                <c:pt idx="956">
                  <c:v>-3.6432608063161568E-3</c:v>
                </c:pt>
                <c:pt idx="957">
                  <c:v>-3.4546306433940318E-3</c:v>
                </c:pt>
                <c:pt idx="958">
                  <c:v>-3.264505560265816E-3</c:v>
                </c:pt>
                <c:pt idx="959">
                  <c:v>-3.0730859986583961E-3</c:v>
                </c:pt>
                <c:pt idx="960">
                  <c:v>-2.88057166943114E-3</c:v>
                </c:pt>
                <c:pt idx="961">
                  <c:v>-2.6871613649203261E-3</c:v>
                </c:pt>
                <c:pt idx="962">
                  <c:v>-2.493052774046592E-3</c:v>
                </c:pt>
                <c:pt idx="963">
                  <c:v>-2.2984423003384489E-3</c:v>
                </c:pt>
                <c:pt idx="964">
                  <c:v>-2.1035248830205151E-3</c:v>
                </c:pt>
                <c:pt idx="965">
                  <c:v>-1.908493821310676E-3</c:v>
                </c:pt>
                <c:pt idx="966">
                  <c:v>-1.7135406020658041E-3</c:v>
                </c:pt>
                <c:pt idx="967">
                  <c:v>-1.5188547309110199E-3</c:v>
                </c:pt>
                <c:pt idx="968">
                  <c:v>-1.324623566982718E-3</c:v>
                </c:pt>
                <c:pt idx="969">
                  <c:v>-1.1310321614107889E-3</c:v>
                </c:pt>
                <c:pt idx="970">
                  <c:v>-9.3826309966053639E-4</c:v>
                </c:pt>
                <c:pt idx="971">
                  <c:v>-7.464963478498361E-4</c:v>
                </c:pt>
                <c:pt idx="972">
                  <c:v>-5.5590910315206419E-4</c:v>
                </c:pt>
                <c:pt idx="973">
                  <c:v>-3.666756483902033E-4</c:v>
                </c:pt>
                <c:pt idx="974">
                  <c:v>-1.78967210922418E-4</c:v>
                </c:pt>
                <c:pt idx="975">
                  <c:v>7.0481740858114436E-6</c:v>
                </c:pt>
                <c:pt idx="976">
                  <c:v>1.9120579591313771E-4</c:v>
                </c:pt>
                <c:pt idx="977">
                  <c:v>3.7334439597278289E-4</c:v>
                </c:pt>
                <c:pt idx="978">
                  <c:v>5.5330629086267123E-4</c:v>
                </c:pt>
                <c:pt idx="979">
                  <c:v>7.3093749070128242E-4</c:v>
                </c:pt>
                <c:pt idx="980">
                  <c:v>9.0608781268060074E-4</c:v>
                </c:pt>
                <c:pt idx="981">
                  <c:v>1.0786109897728839E-3</c:v>
                </c:pt>
                <c:pt idx="982">
                  <c:v>1.248364774533346E-3</c:v>
                </c:pt>
                <c:pt idx="983">
                  <c:v>1.4152110379462141E-3</c:v>
                </c:pt>
                <c:pt idx="984">
                  <c:v>1.5790158632669859E-3</c:v>
                </c:pt>
                <c:pt idx="985">
                  <c:v>1.739649634819073E-3</c:v>
                </c:pt>
                <c:pt idx="986">
                  <c:v>1.896987121708358E-3</c:v>
                </c:pt>
                <c:pt idx="987">
                  <c:v>2.0509075564245399E-3</c:v>
                </c:pt>
                <c:pt idx="988">
                  <c:v>2.201294708303405E-3</c:v>
                </c:pt>
                <c:pt idx="989">
                  <c:v>2.348036951829501E-3</c:v>
                </c:pt>
                <c:pt idx="990">
                  <c:v>2.491027329763874E-3</c:v>
                </c:pt>
                <c:pt idx="991">
                  <c:v>2.6301636110867771E-3</c:v>
                </c:pt>
                <c:pt idx="992">
                  <c:v>2.76534834375042E-3</c:v>
                </c:pt>
                <c:pt idx="993">
                  <c:v>2.8964889022419192E-3</c:v>
                </c:pt>
                <c:pt idx="994">
                  <c:v>3.0234975299617108E-3</c:v>
                </c:pt>
                <c:pt idx="995">
                  <c:v>3.146291376427684E-3</c:v>
                </c:pt>
                <c:pt idx="996">
                  <c:v>3.2647925293202329E-3</c:v>
                </c:pt>
                <c:pt idx="997">
                  <c:v>3.3789280413883309E-3</c:v>
                </c:pt>
                <c:pt idx="998">
                  <c:v>3.4886299522415452E-3</c:v>
                </c:pt>
                <c:pt idx="999">
                  <c:v>3.5938353050576268E-3</c:v>
                </c:pt>
              </c:numCache>
            </c:numRef>
          </c:xVal>
          <c:yVal>
            <c:numRef>
              <c:f>Pos!$G$2:$G$1001</c:f>
              <c:numCache>
                <c:formatCode>General</c:formatCode>
                <c:ptCount val="1000"/>
                <c:pt idx="0">
                  <c:v>-0.12700795974093324</c:v>
                </c:pt>
                <c:pt idx="1">
                  <c:v>-0.10463149717517285</c:v>
                </c:pt>
                <c:pt idx="2">
                  <c:v>-8.2381526511585271E-2</c:v>
                </c:pt>
                <c:pt idx="3">
                  <c:v>-6.0272185070693943E-2</c:v>
                </c:pt>
                <c:pt idx="4">
                  <c:v>-3.8317434612854827E-2</c:v>
                </c:pt>
                <c:pt idx="5">
                  <c:v>-1.6531082751851302E-2</c:v>
                </c:pt>
                <c:pt idx="6">
                  <c:v>5.0731972007672091E-3</c:v>
                </c:pt>
                <c:pt idx="7">
                  <c:v>2.6481848119033133E-2</c:v>
                </c:pt>
                <c:pt idx="8">
                  <c:v>4.7681412817336101E-2</c:v>
                </c:pt>
                <c:pt idx="9">
                  <c:v>6.86585198056434E-2</c:v>
                </c:pt>
                <c:pt idx="10">
                  <c:v>8.9399871159381167E-2</c:v>
                </c:pt>
                <c:pt idx="11">
                  <c:v>0.10989223260326809</c:v>
                </c:pt>
                <c:pt idx="12">
                  <c:v>0.13012242589329856</c:v>
                </c:pt>
                <c:pt idx="13">
                  <c:v>0.15007732356576606</c:v>
                </c:pt>
                <c:pt idx="14">
                  <c:v>0.16974384610666579</c:v>
                </c:pt>
                <c:pt idx="15">
                  <c:v>0.18910896157898605</c:v>
                </c:pt>
                <c:pt idx="16">
                  <c:v>0.20815968772928115</c:v>
                </c:pt>
                <c:pt idx="17">
                  <c:v>0.22688309657850464</c:v>
                </c:pt>
                <c:pt idx="18">
                  <c:v>0.24526632148538896</c:v>
                </c:pt>
                <c:pt idx="19">
                  <c:v>0.26329656665371015</c:v>
                </c:pt>
                <c:pt idx="20">
                  <c:v>0.28096111903761578</c:v>
                </c:pt>
                <c:pt idx="21">
                  <c:v>0.29824736258190265</c:v>
                </c:pt>
                <c:pt idx="22">
                  <c:v>0.31514279471675904</c:v>
                </c:pt>
                <c:pt idx="23">
                  <c:v>0.33163504500917113</c:v>
                </c:pt>
                <c:pt idx="24">
                  <c:v>0.34771189585601897</c:v>
                </c:pt>
                <c:pt idx="25">
                  <c:v>0.3633613050870248</c:v>
                </c:pt>
                <c:pt idx="26">
                  <c:v>0.37857143032927149</c:v>
                </c:pt>
                <c:pt idx="27">
                  <c:v>0.39333065496920327</c:v>
                </c:pt>
                <c:pt idx="28">
                  <c:v>0.40762761553295729</c:v>
                </c:pt>
                <c:pt idx="29">
                  <c:v>0.42145123029181969</c:v>
                </c:pt>
                <c:pt idx="30">
                  <c:v>0.43479072888665266</c:v>
                </c:pt>
                <c:pt idx="31">
                  <c:v>0.44763568275356075</c:v>
                </c:pt>
                <c:pt idx="32">
                  <c:v>0.45997603612300358</c:v>
                </c:pt>
                <c:pt idx="33">
                  <c:v>0.47180213735619247</c:v>
                </c:pt>
                <c:pt idx="34">
                  <c:v>0.48310477037612154</c:v>
                </c:pt>
                <c:pt idx="35">
                  <c:v>0.49387518594612095</c:v>
                </c:pt>
                <c:pt idx="36">
                  <c:v>0.50410513254649192</c:v>
                </c:pt>
                <c:pt idx="37">
                  <c:v>0.51378688659973804</c:v>
                </c:pt>
                <c:pt idx="38">
                  <c:v>0.52291328179720165</c:v>
                </c:pt>
                <c:pt idx="39">
                  <c:v>0.53147773728459413</c:v>
                </c:pt>
                <c:pt idx="40">
                  <c:v>0.5394742844710172</c:v>
                </c:pt>
                <c:pt idx="41">
                  <c:v>0.54689759223557743</c:v>
                </c:pt>
                <c:pt idx="42">
                  <c:v>0.55374299031753771</c:v>
                </c:pt>
                <c:pt idx="43">
                  <c:v>0.56000649069006658</c:v>
                </c:pt>
                <c:pt idx="44">
                  <c:v>0.56568480673388477</c:v>
                </c:pt>
                <c:pt idx="45">
                  <c:v>0.57077537004531975</c:v>
                </c:pt>
                <c:pt idx="46">
                  <c:v>0.57527634473328326</c:v>
                </c:pt>
                <c:pt idx="47">
                  <c:v>0.57918663908122692</c:v>
                </c:pt>
                <c:pt idx="48">
                  <c:v>0.58250591447298627</c:v>
                </c:pt>
                <c:pt idx="49">
                  <c:v>0.58523459150531298</c:v>
                </c:pt>
                <c:pt idx="50">
                  <c:v>0.58737385323450142</c:v>
                </c:pt>
                <c:pt idx="51">
                  <c:v>0.58892564552957338</c:v>
                </c:pt>
                <c:pt idx="52">
                  <c:v>0.58989267452964778</c:v>
                </c:pt>
                <c:pt idx="53">
                  <c:v>0.5902784012280814</c:v>
                </c:pt>
                <c:pt idx="54">
                  <c:v>0.5900870332304412</c:v>
                </c:pt>
                <c:pt idx="55">
                  <c:v>0.58932351375699121</c:v>
                </c:pt>
                <c:pt idx="56">
                  <c:v>0.58799350798294625</c:v>
                </c:pt>
                <c:pt idx="57">
                  <c:v>0.58610338683091556</c:v>
                </c:pt>
                <c:pt idx="58">
                  <c:v>0.58366020834953869</c:v>
                </c:pt>
                <c:pt idx="59">
                  <c:v>0.58067169683007958</c:v>
                </c:pt>
                <c:pt idx="60">
                  <c:v>0.5771462198284969</c:v>
                </c:pt>
                <c:pt idx="61">
                  <c:v>0.57309276327411973</c:v>
                </c:pt>
                <c:pt idx="62">
                  <c:v>0.56852090485741091</c:v>
                </c:pt>
                <c:pt idx="63">
                  <c:v>0.56344078589831559</c:v>
                </c:pt>
                <c:pt idx="64">
                  <c:v>0.5578630819033441</c:v>
                </c:pt>
                <c:pt idx="65">
                  <c:v>0.55179897202380801</c:v>
                </c:pt>
                <c:pt idx="66">
                  <c:v>0.54526010762957544</c:v>
                </c:pt>
                <c:pt idx="67">
                  <c:v>0.53825858021236861</c:v>
                </c:pt>
                <c:pt idx="68">
                  <c:v>0.53080688883012528</c:v>
                </c:pt>
                <c:pt idx="69">
                  <c:v>0.52291790729937648</c:v>
                </c:pt>
                <c:pt idx="70">
                  <c:v>0.51460485133612954</c:v>
                </c:pt>
                <c:pt idx="71">
                  <c:v>0.50588124583753102</c:v>
                </c:pt>
                <c:pt idx="72">
                  <c:v>0.49676089248682115</c:v>
                </c:pt>
                <c:pt idx="73">
                  <c:v>0.48725783785294546</c:v>
                </c:pt>
                <c:pt idx="74">
                  <c:v>0.47738634214389725</c:v>
                </c:pt>
                <c:pt idx="75">
                  <c:v>0.46716084875959468</c:v>
                </c:pt>
                <c:pt idx="76">
                  <c:v>0.45659595477607501</c:v>
                </c:pt>
                <c:pt idx="77">
                  <c:v>0.44570638247821714</c:v>
                </c:pt>
                <c:pt idx="78">
                  <c:v>0.4345069520432554</c:v>
                </c:pt>
                <c:pt idx="79">
                  <c:v>0.42301255546225386</c:v>
                </c:pt>
                <c:pt idx="80">
                  <c:v>0.41123813177158369</c:v>
                </c:pt>
                <c:pt idx="81">
                  <c:v>0.39919864365151381</c:v>
                </c:pt>
                <c:pt idx="82">
                  <c:v>0.38690905543439347</c:v>
                </c:pt>
                <c:pt idx="83">
                  <c:v>0.37438431255071847</c:v>
                </c:pt>
                <c:pt idx="84">
                  <c:v>0.36163932242776226</c:v>
                </c:pt>
                <c:pt idx="85">
                  <c:v>0.34868893684249058</c:v>
                </c:pt>
                <c:pt idx="86">
                  <c:v>0.33554793571829006</c:v>
                </c:pt>
                <c:pt idx="87">
                  <c:v>0.32223101234365431</c:v>
                </c:pt>
                <c:pt idx="88">
                  <c:v>0.30875275998047125</c:v>
                </c:pt>
                <c:pt idx="89">
                  <c:v>0.29512765981996814</c:v>
                </c:pt>
                <c:pt idx="90">
                  <c:v>0.2813700702357263</c:v>
                </c:pt>
                <c:pt idx="91">
                  <c:v>0.26749421727548983</c:v>
                </c:pt>
                <c:pt idx="92">
                  <c:v>0.25351418632676642</c:v>
                </c:pt>
                <c:pt idx="93">
                  <c:v>0.23944391488544378</c:v>
                </c:pt>
                <c:pt idx="94">
                  <c:v>0.2252971863518117</c:v>
                </c:pt>
                <c:pt idx="95">
                  <c:v>0.21108762477445805</c:v>
                </c:pt>
                <c:pt idx="96">
                  <c:v>0.19682869045947493</c:v>
                </c:pt>
                <c:pt idx="97">
                  <c:v>0.18253367636022946</c:v>
                </c:pt>
                <c:pt idx="98">
                  <c:v>0.1682157051615859</c:v>
                </c:pt>
                <c:pt idx="99">
                  <c:v>0.15388772697187059</c:v>
                </c:pt>
                <c:pt idx="100">
                  <c:v>0.13956251753600526</c:v>
                </c:pt>
                <c:pt idx="101">
                  <c:v>0.12525267688405103</c:v>
                </c:pt>
                <c:pt idx="102">
                  <c:v>0.11097062833086123</c:v>
                </c:pt>
                <c:pt idx="103">
                  <c:v>9.672861774458788E-2</c:v>
                </c:pt>
                <c:pt idx="104">
                  <c:v>8.2538713004379816E-2</c:v>
                </c:pt>
                <c:pt idx="105">
                  <c:v>6.8412803570704714E-2</c:v>
                </c:pt>
                <c:pt idx="106">
                  <c:v>5.436260009527661E-2</c:v>
                </c:pt>
                <c:pt idx="107">
                  <c:v>4.0399634001534929E-2</c:v>
                </c:pt>
                <c:pt idx="108">
                  <c:v>2.6535256970953568E-2</c:v>
                </c:pt>
                <c:pt idx="109">
                  <c:v>1.2780640275122991E-2</c:v>
                </c:pt>
                <c:pt idx="110">
                  <c:v>-8.5322610149840019E-4</c:v>
                </c:pt>
                <c:pt idx="111">
                  <c:v>-1.4355534598064535E-2</c:v>
                </c:pt>
                <c:pt idx="112">
                  <c:v>-2.7715661517536128E-2</c:v>
                </c:pt>
                <c:pt idx="113">
                  <c:v>-4.0923168809480631E-2</c:v>
                </c:pt>
                <c:pt idx="114">
                  <c:v>-5.3967806228636145E-2</c:v>
                </c:pt>
                <c:pt idx="115">
                  <c:v>-6.6839513896563021E-2</c:v>
                </c:pt>
                <c:pt idx="116">
                  <c:v>-7.9528425287802948E-2</c:v>
                </c:pt>
                <c:pt idx="117">
                  <c:v>-9.2024870656028615E-2</c:v>
                </c:pt>
                <c:pt idx="118">
                  <c:v>-0.10431938090973351</c:v>
                </c:pt>
                <c:pt idx="119">
                  <c:v>-0.11640269194111337</c:v>
                </c:pt>
                <c:pt idx="120">
                  <c:v>-0.12826574940596513</c:v>
                </c:pt>
                <c:pt idx="121">
                  <c:v>-0.13989971394671089</c:v>
                </c:pt>
                <c:pt idx="122">
                  <c:v>-0.1512959668450761</c:v>
                </c:pt>
                <c:pt idx="123">
                  <c:v>-0.16244611608554954</c:v>
                </c:pt>
                <c:pt idx="124">
                  <c:v>-0.17334200280556222</c:v>
                </c:pt>
                <c:pt idx="125">
                  <c:v>-0.18397570810337291</c:v>
                </c:pt>
                <c:pt idx="126">
                  <c:v>-0.19433956016998008</c:v>
                </c:pt>
                <c:pt idx="127">
                  <c:v>-0.20442614170701759</c:v>
                </c:pt>
                <c:pt idx="128">
                  <c:v>-0.21422829758857326</c:v>
                </c:pt>
                <c:pt idx="129">
                  <c:v>-0.22373914272121845</c:v>
                </c:pt>
                <c:pt idx="130">
                  <c:v>-0.23295207005328616</c:v>
                </c:pt>
                <c:pt idx="131">
                  <c:v>-0.24186075868160764</c:v>
                </c:pt>
                <c:pt idx="132">
                  <c:v>-0.2504591820015345</c:v>
                </c:pt>
                <c:pt idx="133">
                  <c:v>-0.25874161584416144</c:v>
                </c:pt>
                <c:pt idx="134">
                  <c:v>-0.26670264654323067</c:v>
                </c:pt>
                <c:pt idx="135">
                  <c:v>-0.27433717887326714</c:v>
                </c:pt>
                <c:pt idx="136">
                  <c:v>-0.2816404438000627</c:v>
                </c:pt>
                <c:pt idx="137">
                  <c:v>-0.28860800598470998</c:v>
                </c:pt>
                <c:pt idx="138">
                  <c:v>-0.29523577098297837</c:v>
                </c:pt>
                <c:pt idx="139">
                  <c:v>-0.30151999208292829</c:v>
                </c:pt>
                <c:pt idx="140">
                  <c:v>-0.30745727672524642</c:v>
                </c:pt>
                <c:pt idx="141">
                  <c:v>-0.31304459245288335</c:v>
                </c:pt>
                <c:pt idx="142">
                  <c:v>-0.31827927233910025</c:v>
                </c:pt>
                <c:pt idx="143">
                  <c:v>-0.32315901984603862</c:v>
                </c:pt>
                <c:pt idx="144">
                  <c:v>-0.32768191306931849</c:v>
                </c:pt>
                <c:pt idx="145">
                  <c:v>-0.33184640832795287</c:v>
                </c:pt>
                <c:pt idx="146">
                  <c:v>-0.33565134306300409</c:v>
                </c:pt>
                <c:pt idx="147">
                  <c:v>-0.33909593801282978</c:v>
                </c:pt>
                <c:pt idx="148">
                  <c:v>-0.34217979863746845</c:v>
                </c:pt>
                <c:pt idx="149">
                  <c:v>-0.34490291576961651</c:v>
                </c:pt>
                <c:pt idx="150">
                  <c:v>-0.34726566547473836</c:v>
                </c:pt>
                <c:pt idx="151">
                  <c:v>-0.34926880810802646</c:v>
                </c:pt>
                <c:pt idx="152">
                  <c:v>-0.35091348656120269</c:v>
                </c:pt>
                <c:pt idx="153">
                  <c:v>-0.3522012236974188</c:v>
                </c:pt>
                <c:pt idx="154">
                  <c:v>-0.35313391897775487</c:v>
                </c:pt>
                <c:pt idx="155">
                  <c:v>-0.35371384428795805</c:v>
                </c:pt>
                <c:pt idx="156">
                  <c:v>-0.35394363897909342</c:v>
                </c:pt>
                <c:pt idx="157">
                  <c:v>-0.35382630414059613</c:v>
                </c:pt>
                <c:pt idx="158">
                  <c:v>-0.35336519612883766</c:v>
                </c:pt>
                <c:pt idx="159">
                  <c:v>-0.35256401937865245</c:v>
                </c:pt>
                <c:pt idx="160">
                  <c:v>-0.35142681852932045</c:v>
                </c:pt>
                <c:pt idx="161">
                  <c:v>-0.34995796990019207</c:v>
                </c:pt>
                <c:pt idx="162">
                  <c:v>-0.34816217235451047</c:v>
                </c:pt>
                <c:pt idx="163">
                  <c:v>-0.34604443759290948</c:v>
                </c:pt>
                <c:pt idx="164">
                  <c:v>-0.34361007992064524</c:v>
                </c:pt>
                <c:pt idx="165">
                  <c:v>-0.34086470553473192</c:v>
                </c:pt>
                <c:pt idx="166">
                  <c:v>-0.33781420137886342</c:v>
                </c:pt>
                <c:pt idx="167">
                  <c:v>-0.33446472361527518</c:v>
                </c:pt>
                <c:pt idx="168">
                  <c:v>-0.33082268576353552</c:v>
                </c:pt>
                <c:pt idx="169">
                  <c:v>-0.3268947465566866</c:v>
                </c:pt>
                <c:pt idx="170">
                  <c:v>-0.32268779756514232</c:v>
                </c:pt>
                <c:pt idx="171">
                  <c:v>-0.31820895063836702</c:v>
                </c:pt>
                <c:pt idx="172">
                  <c:v>-0.31346552521357313</c:v>
                </c:pt>
                <c:pt idx="173">
                  <c:v>-0.30846503553954091</c:v>
                </c:pt>
                <c:pt idx="174">
                  <c:v>-0.30321517786218843</c:v>
                </c:pt>
                <c:pt idx="175">
                  <c:v>-0.29772381761673722</c:v>
                </c:pt>
                <c:pt idx="176">
                  <c:v>-0.29199897666925739</c:v>
                </c:pt>
                <c:pt idx="177">
                  <c:v>-0.28604882064806586</c:v>
                </c:pt>
                <c:pt idx="178">
                  <c:v>-0.2798816464029234</c:v>
                </c:pt>
                <c:pt idx="179">
                  <c:v>-0.27350586962726575</c:v>
                </c:pt>
                <c:pt idx="180">
                  <c:v>-0.26693001267584304</c:v>
                </c:pt>
                <c:pt idx="181">
                  <c:v>-0.26016269260716163</c:v>
                </c:pt>
                <c:pt idx="182">
                  <c:v>-0.2532126094770597</c:v>
                </c:pt>
                <c:pt idx="183">
                  <c:v>-0.24608853490662869</c:v>
                </c:pt>
                <c:pt idx="184">
                  <c:v>-0.23879930094455515</c:v>
                </c:pt>
                <c:pt idx="185">
                  <c:v>-0.23135378924082378</c:v>
                </c:pt>
                <c:pt idx="186">
                  <c:v>-0.2237609205456238</c:v>
                </c:pt>
                <c:pt idx="187">
                  <c:v>-0.21602964454426532</c:v>
                </c:pt>
                <c:pt idx="188">
                  <c:v>-0.20816893003595799</c:v>
                </c:pt>
                <c:pt idx="189">
                  <c:v>-0.20018775546145992</c:v>
                </c:pt>
                <c:pt idx="190">
                  <c:v>-0.19209509978188419</c:v>
                </c:pt>
                <c:pt idx="191">
                  <c:v>-0.18389993370837551</c:v>
                </c:pt>
                <c:pt idx="192">
                  <c:v>-0.17561121127995272</c:v>
                </c:pt>
                <c:pt idx="193">
                  <c:v>-0.1672378617845692</c:v>
                </c:pt>
                <c:pt idx="194">
                  <c:v>-0.15878878201638119</c:v>
                </c:pt>
                <c:pt idx="195">
                  <c:v>-0.15027282886034388</c:v>
                </c:pt>
                <c:pt idx="196">
                  <c:v>-0.14169881219358488</c:v>
                </c:pt>
                <c:pt idx="197">
                  <c:v>-0.13307548809153236</c:v>
                </c:pt>
                <c:pt idx="198">
                  <c:v>-0.12441155232551228</c:v>
                </c:pt>
                <c:pt idx="199">
                  <c:v>-0.11571563413746856</c:v>
                </c:pt>
                <c:pt idx="200">
                  <c:v>-0.10699629027660534</c:v>
                </c:pt>
                <c:pt idx="201">
                  <c:v>-9.8261999282096155E-2</c:v>
                </c:pt>
                <c:pt idx="202">
                  <c:v>-8.9521155995550258E-2</c:v>
                </c:pt>
                <c:pt idx="203">
                  <c:v>-8.0782066286660847E-2</c:v>
                </c:pt>
                <c:pt idx="204">
                  <c:v>-7.2052941975382312E-2</c:v>
                </c:pt>
                <c:pt idx="205">
                  <c:v>-6.334189593408264E-2</c:v>
                </c:pt>
                <c:pt idx="206">
                  <c:v>-5.4656937353383866E-2</c:v>
                </c:pt>
                <c:pt idx="207">
                  <c:v>-4.6005967155830926E-2</c:v>
                </c:pt>
                <c:pt idx="208">
                  <c:v>-3.7396773542104807E-2</c:v>
                </c:pt>
                <c:pt idx="209">
                  <c:v>-2.8837027655208004E-2</c:v>
                </c:pt>
                <c:pt idx="210">
                  <c:v>-2.0334279348889844E-2</c:v>
                </c:pt>
                <c:pt idx="211">
                  <c:v>-1.1895953047532016E-2</c:v>
                </c:pt>
                <c:pt idx="212">
                  <c:v>-3.5293436857683205E-3</c:v>
                </c:pt>
                <c:pt idx="213">
                  <c:v>4.7583872827434027E-3</c:v>
                </c:pt>
                <c:pt idx="214">
                  <c:v>1.2960215816761855E-2</c:v>
                </c:pt>
                <c:pt idx="215">
                  <c:v>2.106925916719677E-2</c:v>
                </c:pt>
                <c:pt idx="216">
                  <c:v>2.9078779711888582E-2</c:v>
                </c:pt>
                <c:pt idx="217">
                  <c:v>3.698218875081595E-2</c:v>
                </c:pt>
                <c:pt idx="218">
                  <c:v>4.4773050265722349E-2</c:v>
                </c:pt>
                <c:pt idx="219">
                  <c:v>5.2445084646748547E-2</c:v>
                </c:pt>
                <c:pt idx="220">
                  <c:v>5.9992172387258444E-2</c:v>
                </c:pt>
                <c:pt idx="221">
                  <c:v>6.7408357746655601E-2</c:v>
                </c:pt>
                <c:pt idx="222">
                  <c:v>7.468785237962712E-2</c:v>
                </c:pt>
                <c:pt idx="223">
                  <c:v>8.1825038928923829E-2</c:v>
                </c:pt>
                <c:pt idx="224">
                  <c:v>8.8814474577510599E-2</c:v>
                </c:pt>
                <c:pt idx="225">
                  <c:v>9.5650894554698024E-2</c:v>
                </c:pt>
                <c:pt idx="226">
                  <c:v>0.10232921558971678</c:v>
                </c:pt>
                <c:pt idx="227">
                  <c:v>0.10884453930512014</c:v>
                </c:pt>
                <c:pt idx="228">
                  <c:v>0.11519215554141102</c:v>
                </c:pt>
                <c:pt idx="229">
                  <c:v>0.12136754560339205</c:v>
                </c:pt>
                <c:pt idx="230">
                  <c:v>0.12736638541794154</c:v>
                </c:pt>
                <c:pt idx="231">
                  <c:v>0.13318454859222539</c:v>
                </c:pt>
                <c:pt idx="232">
                  <c:v>0.13881810936077396</c:v>
                </c:pt>
                <c:pt idx="233">
                  <c:v>0.1442633454093869</c:v>
                </c:pt>
                <c:pt idx="234">
                  <c:v>0.14951674056347913</c:v>
                </c:pt>
                <c:pt idx="235">
                  <c:v>0.15457498732825184</c:v>
                </c:pt>
                <c:pt idx="236">
                  <c:v>0.15943498926796401</c:v>
                </c:pt>
                <c:pt idx="237">
                  <c:v>0.16409386321159161</c:v>
                </c:pt>
                <c:pt idx="238">
                  <c:v>0.16854894127229314</c:v>
                </c:pt>
                <c:pt idx="239">
                  <c:v>0.17279777266835009</c:v>
                </c:pt>
                <c:pt idx="240">
                  <c:v>0.17683812533361465</c:v>
                </c:pt>
                <c:pt idx="241">
                  <c:v>0.18066798730597283</c:v>
                </c:pt>
                <c:pt idx="242">
                  <c:v>0.18428556788291076</c:v>
                </c:pt>
                <c:pt idx="243">
                  <c:v>0.18768929853395455</c:v>
                </c:pt>
                <c:pt idx="244">
                  <c:v>0.1908778335605287</c:v>
                </c:pt>
                <c:pt idx="245">
                  <c:v>0.19385005049463785</c:v>
                </c:pt>
                <c:pt idx="246">
                  <c:v>0.19660505022871844</c:v>
                </c:pt>
                <c:pt idx="247">
                  <c:v>0.19914215687001338</c:v>
                </c:pt>
                <c:pt idx="248">
                  <c:v>0.20146091731389482</c:v>
                </c:pt>
                <c:pt idx="249">
                  <c:v>0.20356110053167886</c:v>
                </c:pt>
                <c:pt idx="250">
                  <c:v>0.20544269656963773</c:v>
                </c:pt>
                <c:pt idx="251">
                  <c:v>0.20710591525710884</c:v>
                </c:pt>
                <c:pt idx="252">
                  <c:v>0.2085511846228103</c:v>
                </c:pt>
                <c:pt idx="253">
                  <c:v>0.20977914901969735</c:v>
                </c:pt>
                <c:pt idx="254">
                  <c:v>0.21079066695991688</c:v>
                </c:pt>
                <c:pt idx="255">
                  <c:v>0.21158680866262841</c:v>
                </c:pt>
                <c:pt idx="256">
                  <c:v>0.21216885331865387</c:v>
                </c:pt>
                <c:pt idx="257">
                  <c:v>0.21253828607708108</c:v>
                </c:pt>
                <c:pt idx="258">
                  <c:v>0.21269679476006975</c:v>
                </c:pt>
                <c:pt idx="259">
                  <c:v>0.21264626631318698</c:v>
                </c:pt>
                <c:pt idx="260">
                  <c:v>0.21238878299962105</c:v>
                </c:pt>
                <c:pt idx="261">
                  <c:v>0.21192661834758228</c:v>
                </c:pt>
                <c:pt idx="262">
                  <c:v>0.211262232861092</c:v>
                </c:pt>
                <c:pt idx="263">
                  <c:v>0.21039826950517682</c:v>
                </c:pt>
                <c:pt idx="264">
                  <c:v>0.20933754897722337</c:v>
                </c:pt>
                <c:pt idx="265">
                  <c:v>0.2080830647769038</c:v>
                </c:pt>
                <c:pt idx="266">
                  <c:v>0.20663797808764864</c:v>
                </c:pt>
                <c:pt idx="267">
                  <c:v>0.2050056124831241</c:v>
                </c:pt>
                <c:pt idx="268">
                  <c:v>0.20318944847255907</c:v>
                </c:pt>
                <c:pt idx="269">
                  <c:v>0.20119311789906391</c:v>
                </c:pt>
                <c:pt idx="270">
                  <c:v>0.1990203982052928</c:v>
                </c:pt>
                <c:pt idx="271">
                  <c:v>0.19667520658091675</c:v>
                </c:pt>
                <c:pt idx="272">
                  <c:v>0.19416159400640542</c:v>
                </c:pt>
                <c:pt idx="273">
                  <c:v>0.19148373920756268</c:v>
                </c:pt>
                <c:pt idx="274">
                  <c:v>0.18864594253512049</c:v>
                </c:pt>
                <c:pt idx="275">
                  <c:v>0.18565261978348599</c:v>
                </c:pt>
                <c:pt idx="276">
                  <c:v>0.18250829596244414</c:v>
                </c:pt>
                <c:pt idx="277">
                  <c:v>0.17921759903526566</c:v>
                </c:pt>
                <c:pt idx="278">
                  <c:v>0.17578525363624783</c:v>
                </c:pt>
                <c:pt idx="279">
                  <c:v>0.17221607478024142</c:v>
                </c:pt>
                <c:pt idx="280">
                  <c:v>0.16851496157618637</c:v>
                </c:pt>
                <c:pt idx="281">
                  <c:v>0.16468689095610861</c:v>
                </c:pt>
                <c:pt idx="282">
                  <c:v>0.16073691143041649</c:v>
                </c:pt>
                <c:pt idx="283">
                  <c:v>0.15667013687969214</c:v>
                </c:pt>
                <c:pt idx="284">
                  <c:v>0.1524917403925051</c:v>
                </c:pt>
                <c:pt idx="285">
                  <c:v>0.14820694815808361</c:v>
                </c:pt>
                <c:pt idx="286">
                  <c:v>0.1438210334219818</c:v>
                </c:pt>
                <c:pt idx="287">
                  <c:v>0.13933931051216886</c:v>
                </c:pt>
                <c:pt idx="288">
                  <c:v>0.13476712894226026</c:v>
                </c:pt>
                <c:pt idx="289">
                  <c:v>0.13010986759790691</c:v>
                </c:pt>
                <c:pt idx="290">
                  <c:v>0.12537292901166391</c:v>
                </c:pt>
                <c:pt idx="291">
                  <c:v>0.12056173373098485</c:v>
                </c:pt>
                <c:pt idx="292">
                  <c:v>0.11568171478332893</c:v>
                </c:pt>
                <c:pt idx="293">
                  <c:v>0.11073831224173748</c:v>
                </c:pt>
                <c:pt idx="294">
                  <c:v>0.10573696789363086</c:v>
                </c:pt>
                <c:pt idx="295">
                  <c:v>0.10068312001500668</c:v>
                </c:pt>
                <c:pt idx="296">
                  <c:v>9.5582198251683639E-2</c:v>
                </c:pt>
                <c:pt idx="297">
                  <c:v>9.0439618608736366E-2</c:v>
                </c:pt>
                <c:pt idx="298">
                  <c:v>8.5260778548808383E-2</c:v>
                </c:pt>
                <c:pt idx="299">
                  <c:v>8.0051052199574257E-2</c:v>
                </c:pt>
                <c:pt idx="300">
                  <c:v>7.4815785670247686E-2</c:v>
                </c:pt>
                <c:pt idx="301">
                  <c:v>6.9560292476703048E-2</c:v>
                </c:pt>
                <c:pt idx="302">
                  <c:v>6.4289849074492367E-2</c:v>
                </c:pt>
                <c:pt idx="303">
                  <c:v>5.900969049879911E-2</c:v>
                </c:pt>
                <c:pt idx="304">
                  <c:v>5.3725006110172564E-2</c:v>
                </c:pt>
                <c:pt idx="305">
                  <c:v>4.8440935444734094E-2</c:v>
                </c:pt>
                <c:pt idx="306">
                  <c:v>4.3162564167434081E-2</c:v>
                </c:pt>
                <c:pt idx="307">
                  <c:v>3.7894920126868598E-2</c:v>
                </c:pt>
                <c:pt idx="308">
                  <c:v>3.2642969510132847E-2</c:v>
                </c:pt>
                <c:pt idx="309">
                  <c:v>2.7411613096194859E-2</c:v>
                </c:pt>
                <c:pt idx="310">
                  <c:v>2.2205682606312779E-2</c:v>
                </c:pt>
                <c:pt idx="311">
                  <c:v>1.7029937150093155E-2</c:v>
                </c:pt>
                <c:pt idx="312">
                  <c:v>1.1889059765889675E-2</c:v>
                </c:pt>
                <c:pt idx="313">
                  <c:v>6.7876540543729E-3</c:v>
                </c:pt>
                <c:pt idx="314">
                  <c:v>1.7302409042548655E-3</c:v>
                </c:pt>
                <c:pt idx="315">
                  <c:v>-3.2787446906715092E-3</c:v>
                </c:pt>
                <c:pt idx="316">
                  <c:v>-8.234956723826006E-3</c:v>
                </c:pt>
                <c:pt idx="317">
                  <c:v>-1.313414117790637E-2</c:v>
                </c:pt>
                <c:pt idx="318">
                  <c:v>-1.7972138936945495E-2</c:v>
                </c:pt>
                <c:pt idx="319">
                  <c:v>-2.2744888608352158E-2</c:v>
                </c:pt>
                <c:pt idx="320">
                  <c:v>-2.7448429254694338E-2</c:v>
                </c:pt>
                <c:pt idx="321">
                  <c:v>-3.2078903034749133E-2</c:v>
                </c:pt>
                <c:pt idx="322">
                  <c:v>-3.6632557753109155E-2</c:v>
                </c:pt>
                <c:pt idx="323">
                  <c:v>-4.1105749317405668E-2</c:v>
                </c:pt>
                <c:pt idx="324">
                  <c:v>-4.5494944101985541E-2</c:v>
                </c:pt>
                <c:pt idx="325">
                  <c:v>-4.9796721216666021E-2</c:v>
                </c:pt>
                <c:pt idx="326">
                  <c:v>-5.4007774678989554E-2</c:v>
                </c:pt>
                <c:pt idx="327">
                  <c:v>-5.8124915488215238E-2</c:v>
                </c:pt>
                <c:pt idx="328">
                  <c:v>-6.2145073599113171E-2</c:v>
                </c:pt>
                <c:pt idx="329">
                  <c:v>-6.6065299793476667E-2</c:v>
                </c:pt>
                <c:pt idx="330">
                  <c:v>-6.9882767447138019E-2</c:v>
                </c:pt>
                <c:pt idx="331">
                  <c:v>-7.35947741901644E-2</c:v>
                </c:pt>
                <c:pt idx="332">
                  <c:v>-7.719874345782636E-2</c:v>
                </c:pt>
                <c:pt idx="333">
                  <c:v>-8.0692225929871672E-2</c:v>
                </c:pt>
                <c:pt idx="334">
                  <c:v>-8.4072900855601707E-2</c:v>
                </c:pt>
                <c:pt idx="335">
                  <c:v>-8.7338577262241299E-2</c:v>
                </c:pt>
                <c:pt idx="336">
                  <c:v>-9.0487195044108709E-2</c:v>
                </c:pt>
                <c:pt idx="337">
                  <c:v>-9.3516825930139297E-2</c:v>
                </c:pt>
                <c:pt idx="338">
                  <c:v>-9.6425674327386551E-2</c:v>
                </c:pt>
                <c:pt idx="339">
                  <c:v>-9.9212078038221796E-2</c:v>
                </c:pt>
                <c:pt idx="340">
                  <c:v>-0.10187450884907746</c:v>
                </c:pt>
                <c:pt idx="341">
                  <c:v>-0.10441157298872614</c:v>
                </c:pt>
                <c:pt idx="342">
                  <c:v>-0.10682201145425903</c:v>
                </c:pt>
                <c:pt idx="343">
                  <c:v>-0.10910470020312188</c:v>
                </c:pt>
                <c:pt idx="344">
                  <c:v>-0.11125865020978173</c:v>
                </c:pt>
                <c:pt idx="345">
                  <c:v>-0.1132830073858323</c:v>
                </c:pt>
                <c:pt idx="346">
                  <c:v>-0.11517705236259819</c:v>
                </c:pt>
                <c:pt idx="347">
                  <c:v>-0.11694020013556804</c:v>
                </c:pt>
                <c:pt idx="348">
                  <c:v>-0.11857199957026716</c:v>
                </c:pt>
                <c:pt idx="349">
                  <c:v>-0.12007213276947758</c:v>
                </c:pt>
                <c:pt idx="350">
                  <c:v>-0.12144041430201494</c:v>
                </c:pt>
                <c:pt idx="351">
                  <c:v>-0.12267679029358594</c:v>
                </c:pt>
                <c:pt idx="352">
                  <c:v>-0.12378133738056615</c:v>
                </c:pt>
                <c:pt idx="353">
                  <c:v>-0.1247542615278588</c:v>
                </c:pt>
                <c:pt idx="354">
                  <c:v>-0.12559589671231669</c:v>
                </c:pt>
                <c:pt idx="355">
                  <c:v>-0.12630670347352863</c:v>
                </c:pt>
                <c:pt idx="356">
                  <c:v>-0.12688726733408889</c:v>
                </c:pt>
                <c:pt idx="357">
                  <c:v>-0.1273382970917786</c:v>
                </c:pt>
                <c:pt idx="358">
                  <c:v>-0.12766062298639036</c:v>
                </c:pt>
                <c:pt idx="359">
                  <c:v>-0.1278551947442215</c:v>
                </c:pt>
                <c:pt idx="360">
                  <c:v>-0.12792307950354295</c:v>
                </c:pt>
                <c:pt idx="361">
                  <c:v>-0.12786545962461818</c:v>
                </c:pt>
                <c:pt idx="362">
                  <c:v>-0.12768363038810196</c:v>
                </c:pt>
                <c:pt idx="363">
                  <c:v>-0.12737899758588525</c:v>
                </c:pt>
                <c:pt idx="364">
                  <c:v>-0.12695307500867234</c:v>
                </c:pt>
                <c:pt idx="365">
                  <c:v>-0.12640748183477876</c:v>
                </c:pt>
                <c:pt idx="366">
                  <c:v>-0.12574393992481908</c:v>
                </c:pt>
                <c:pt idx="367">
                  <c:v>-0.12496427102711659</c:v>
                </c:pt>
                <c:pt idx="368">
                  <c:v>-0.12407039389880677</c:v>
                </c:pt>
                <c:pt idx="369">
                  <c:v>-0.12306432134772601</c:v>
                </c:pt>
                <c:pt idx="370">
                  <c:v>-0.12194815720027548</c:v>
                </c:pt>
                <c:pt idx="371">
                  <c:v>-0.12072409320052599</c:v>
                </c:pt>
                <c:pt idx="372">
                  <c:v>-0.11939440584588487</c:v>
                </c:pt>
                <c:pt idx="373">
                  <c:v>-0.11796145316467986</c:v>
                </c:pt>
                <c:pt idx="374">
                  <c:v>-0.11642767144102703</c:v>
                </c:pt>
                <c:pt idx="375">
                  <c:v>-0.11479557189234503</c:v>
                </c:pt>
                <c:pt idx="376">
                  <c:v>-0.11306773730484747</c:v>
                </c:pt>
                <c:pt idx="377">
                  <c:v>-0.11124681863230473</c:v>
                </c:pt>
                <c:pt idx="378">
                  <c:v>-0.10933553156329893</c:v>
                </c:pt>
                <c:pt idx="379">
                  <c:v>-0.10733665306211987</c:v>
                </c:pt>
                <c:pt idx="380">
                  <c:v>-0.10525301788835231</c:v>
                </c:pt>
                <c:pt idx="381">
                  <c:v>-0.10308751510009652</c:v>
                </c:pt>
                <c:pt idx="382">
                  <c:v>-0.10084308454564249</c:v>
                </c:pt>
                <c:pt idx="383">
                  <c:v>-9.852271334828136E-2</c:v>
                </c:pt>
                <c:pt idx="384">
                  <c:v>-9.6129432388797009E-2</c:v>
                </c:pt>
                <c:pt idx="385">
                  <c:v>-9.3666312790024381E-2</c:v>
                </c:pt>
                <c:pt idx="386">
                  <c:v>-9.1136462407701568E-2</c:v>
                </c:pt>
                <c:pt idx="387">
                  <c:v>-8.8543022331675866E-2</c:v>
                </c:pt>
                <c:pt idx="388">
                  <c:v>-8.588916340135179E-2</c:v>
                </c:pt>
                <c:pt idx="389">
                  <c:v>-8.3178082739093814E-2</c:v>
                </c:pt>
                <c:pt idx="390">
                  <c:v>-8.0413000305120511E-2</c:v>
                </c:pt>
                <c:pt idx="391">
                  <c:v>-7.7597155477246743E-2</c:v>
                </c:pt>
                <c:pt idx="392">
                  <c:v>-7.4733803658655423E-2</c:v>
                </c:pt>
                <c:pt idx="393">
                  <c:v>-7.1826212916702339E-2</c:v>
                </c:pt>
                <c:pt idx="394">
                  <c:v>-6.8877660655585121E-2</c:v>
                </c:pt>
                <c:pt idx="395">
                  <c:v>-6.5891430325538153E-2</c:v>
                </c:pt>
                <c:pt idx="396">
                  <c:v>-6.2870808171048551E-2</c:v>
                </c:pt>
                <c:pt idx="397">
                  <c:v>-5.9819080020431216E-2</c:v>
                </c:pt>
                <c:pt idx="398">
                  <c:v>-5.6739528118944609E-2</c:v>
                </c:pt>
                <c:pt idx="399">
                  <c:v>-5.3635428007484477E-2</c:v>
                </c:pt>
                <c:pt idx="400">
                  <c:v>-5.0510045448752788E-2</c:v>
                </c:pt>
                <c:pt idx="401">
                  <c:v>-4.7366633402667079E-2</c:v>
                </c:pt>
                <c:pt idx="402">
                  <c:v>-4.4208429052653007E-2</c:v>
                </c:pt>
                <c:pt idx="403">
                  <c:v>-4.1038650884348063E-2</c:v>
                </c:pt>
                <c:pt idx="404">
                  <c:v>-3.7860495818137871E-2</c:v>
                </c:pt>
                <c:pt idx="405">
                  <c:v>-3.4677136396849509E-2</c:v>
                </c:pt>
                <c:pt idx="406">
                  <c:v>-3.149171802983762E-2</c:v>
                </c:pt>
                <c:pt idx="407">
                  <c:v>-2.8307356294618839E-2</c:v>
                </c:pt>
                <c:pt idx="408">
                  <c:v>-2.512713429713883E-2</c:v>
                </c:pt>
                <c:pt idx="409">
                  <c:v>-2.1954100091692637E-2</c:v>
                </c:pt>
                <c:pt idx="410">
                  <c:v>-1.8791264161463733E-2</c:v>
                </c:pt>
                <c:pt idx="411">
                  <c:v>-1.5641596960599177E-2</c:v>
                </c:pt>
                <c:pt idx="412">
                  <c:v>-1.2508026518697399E-2</c:v>
                </c:pt>
                <c:pt idx="413">
                  <c:v>-9.3934361085508435E-3</c:v>
                </c:pt>
                <c:pt idx="414">
                  <c:v>-6.3006619779573322E-3</c:v>
                </c:pt>
                <c:pt idx="415">
                  <c:v>-3.2324911463912755E-3</c:v>
                </c:pt>
                <c:pt idx="416">
                  <c:v>-1.9165926730769833E-4</c:v>
                </c:pt>
                <c:pt idx="417">
                  <c:v>2.8191514431617753E-3</c:v>
                </c:pt>
                <c:pt idx="418">
                  <c:v>5.7973142103721117E-3</c:v>
                </c:pt>
                <c:pt idx="419">
                  <c:v>8.7402596374459834E-3</c:v>
                </c:pt>
                <c:pt idx="420">
                  <c:v>1.1645477572936835E-2</c:v>
                </c:pt>
                <c:pt idx="421">
                  <c:v>1.451051890914181E-2</c:v>
                </c:pt>
                <c:pt idx="422">
                  <c:v>1.7332997310335514E-2</c:v>
                </c:pt>
                <c:pt idx="423">
                  <c:v>2.0110590870198643E-2</c:v>
                </c:pt>
                <c:pt idx="424">
                  <c:v>2.2841043697718465E-2</c:v>
                </c:pt>
                <c:pt idx="425">
                  <c:v>2.5522167430843654E-2</c:v>
                </c:pt>
                <c:pt idx="426">
                  <c:v>2.8151842677180929E-2</c:v>
                </c:pt>
                <c:pt idx="427">
                  <c:v>3.0728020381030875E-2</c:v>
                </c:pt>
                <c:pt idx="428">
                  <c:v>3.32487231160703E-2</c:v>
                </c:pt>
                <c:pt idx="429">
                  <c:v>3.5712046303004501E-2</c:v>
                </c:pt>
                <c:pt idx="430">
                  <c:v>3.8116159351529469E-2</c:v>
                </c:pt>
                <c:pt idx="431">
                  <c:v>4.045930672596814E-2</c:v>
                </c:pt>
                <c:pt idx="432">
                  <c:v>4.2739808933970121E-2</c:v>
                </c:pt>
                <c:pt idx="433">
                  <c:v>4.4956063437696904E-2</c:v>
                </c:pt>
                <c:pt idx="434">
                  <c:v>4.7106545486949987E-2</c:v>
                </c:pt>
                <c:pt idx="435">
                  <c:v>4.9189808873741907E-2</c:v>
                </c:pt>
                <c:pt idx="436">
                  <c:v>5.1204486607855891E-2</c:v>
                </c:pt>
                <c:pt idx="437">
                  <c:v>5.3149291512992212E-2</c:v>
                </c:pt>
                <c:pt idx="438">
                  <c:v>5.5023016743156766E-2</c:v>
                </c:pt>
                <c:pt idx="439">
                  <c:v>5.6824536219009535E-2</c:v>
                </c:pt>
                <c:pt idx="440">
                  <c:v>5.8552804983958054E-2</c:v>
                </c:pt>
                <c:pt idx="441">
                  <c:v>6.0206859479853977E-2</c:v>
                </c:pt>
                <c:pt idx="442">
                  <c:v>6.1785817742227474E-2</c:v>
                </c:pt>
                <c:pt idx="443">
                  <c:v>6.328887951507664E-2</c:v>
                </c:pt>
                <c:pt idx="444">
                  <c:v>6.4715326285314539E-2</c:v>
                </c:pt>
                <c:pt idx="445">
                  <c:v>6.6064521237066506E-2</c:v>
                </c:pt>
                <c:pt idx="446">
                  <c:v>6.733590912610414E-2</c:v>
                </c:pt>
                <c:pt idx="447">
                  <c:v>6.8529016074797847E-2</c:v>
                </c:pt>
                <c:pt idx="448">
                  <c:v>6.9643449288070411E-2</c:v>
                </c:pt>
                <c:pt idx="449">
                  <c:v>7.0678896690933538E-2</c:v>
                </c:pt>
                <c:pt idx="450">
                  <c:v>7.1635126488294842E-2</c:v>
                </c:pt>
                <c:pt idx="451">
                  <c:v>7.2511986647824281E-2</c:v>
                </c:pt>
                <c:pt idx="452">
                  <c:v>7.3309404306776474E-2</c:v>
                </c:pt>
                <c:pt idx="453">
                  <c:v>7.4027385103769425E-2</c:v>
                </c:pt>
                <c:pt idx="454">
                  <c:v>7.4666012436625365E-2</c:v>
                </c:pt>
                <c:pt idx="455">
                  <c:v>7.522544664748379E-2</c:v>
                </c:pt>
                <c:pt idx="456">
                  <c:v>7.5705924136499597E-2</c:v>
                </c:pt>
                <c:pt idx="457">
                  <c:v>7.6107756405540378E-2</c:v>
                </c:pt>
                <c:pt idx="458">
                  <c:v>7.6431329033395612E-2</c:v>
                </c:pt>
                <c:pt idx="459">
                  <c:v>7.6677100584106511E-2</c:v>
                </c:pt>
                <c:pt idx="460">
                  <c:v>7.6845601450118581E-2</c:v>
                </c:pt>
                <c:pt idx="461">
                  <c:v>7.6937432632047303E-2</c:v>
                </c:pt>
                <c:pt idx="462">
                  <c:v>7.6953264456933693E-2</c:v>
                </c:pt>
                <c:pt idx="463">
                  <c:v>7.6893835236946206E-2</c:v>
                </c:pt>
                <c:pt idx="464">
                  <c:v>7.6759949870562574E-2</c:v>
                </c:pt>
                <c:pt idx="465">
                  <c:v>7.655247838833551E-2</c:v>
                </c:pt>
                <c:pt idx="466">
                  <c:v>7.6272354445412624E-2</c:v>
                </c:pt>
                <c:pt idx="467">
                  <c:v>7.5920573763040844E-2</c:v>
                </c:pt>
                <c:pt idx="468">
                  <c:v>7.5498192521341032E-2</c:v>
                </c:pt>
                <c:pt idx="469">
                  <c:v>7.5006325705686203E-2</c:v>
                </c:pt>
                <c:pt idx="470">
                  <c:v>7.4446145409060652E-2</c:v>
                </c:pt>
                <c:pt idx="471">
                  <c:v>7.3818879092814357E-2</c:v>
                </c:pt>
                <c:pt idx="472">
                  <c:v>7.3125807808256504E-2</c:v>
                </c:pt>
                <c:pt idx="473">
                  <c:v>7.2368264381558703E-2</c:v>
                </c:pt>
                <c:pt idx="474">
                  <c:v>7.1547631564455927E-2</c:v>
                </c:pt>
                <c:pt idx="475">
                  <c:v>7.0665340153246464E-2</c:v>
                </c:pt>
                <c:pt idx="476">
                  <c:v>6.9722867078599787E-2</c:v>
                </c:pt>
                <c:pt idx="477">
                  <c:v>6.87217334686821E-2</c:v>
                </c:pt>
                <c:pt idx="478">
                  <c:v>6.7663502688105157E-2</c:v>
                </c:pt>
                <c:pt idx="479">
                  <c:v>6.6549778355195377E-2</c:v>
                </c:pt>
                <c:pt idx="480">
                  <c:v>6.5382202340064449E-2</c:v>
                </c:pt>
                <c:pt idx="481">
                  <c:v>6.416245274594512E-2</c:v>
                </c:pt>
                <c:pt idx="482">
                  <c:v>6.289224187622959E-2</c:v>
                </c:pt>
                <c:pt idx="483">
                  <c:v>6.1573314189622086E-2</c:v>
                </c:pt>
                <c:pt idx="484">
                  <c:v>6.0207444245783448E-2</c:v>
                </c:pt>
                <c:pt idx="485">
                  <c:v>5.8796434643809646E-2</c:v>
                </c:pt>
                <c:pt idx="486">
                  <c:v>5.7342113955847825E-2</c:v>
                </c:pt>
                <c:pt idx="487">
                  <c:v>5.5846334658109627E-2</c:v>
                </c:pt>
                <c:pt idx="488">
                  <c:v>5.4310971061497779E-2</c:v>
                </c:pt>
                <c:pt idx="489">
                  <c:v>5.2737917244013069E-2</c:v>
                </c:pt>
                <c:pt idx="490">
                  <c:v>5.1129084987059571E-2</c:v>
                </c:pt>
                <c:pt idx="491">
                  <c:v>4.9486401717715033E-2</c:v>
                </c:pt>
                <c:pt idx="492">
                  <c:v>4.7811808458978915E-2</c:v>
                </c:pt>
                <c:pt idx="493">
                  <c:v>4.6107257789957806E-2</c:v>
                </c:pt>
                <c:pt idx="494">
                  <c:v>4.4374711817891772E-2</c:v>
                </c:pt>
                <c:pt idx="495">
                  <c:v>4.2616140163869637E-2</c:v>
                </c:pt>
                <c:pt idx="496">
                  <c:v>4.0833517964025422E-2</c:v>
                </c:pt>
                <c:pt idx="497">
                  <c:v>3.9028823887951439E-2</c:v>
                </c:pt>
                <c:pt idx="498">
                  <c:v>3.7204038176007682E-2</c:v>
                </c:pt>
                <c:pt idx="499">
                  <c:v>3.5361140697150788E-2</c:v>
                </c:pt>
                <c:pt idx="500">
                  <c:v>3.3502109028851194E-2</c:v>
                </c:pt>
                <c:pt idx="501">
                  <c:v>3.1628916560611772E-2</c:v>
                </c:pt>
                <c:pt idx="502">
                  <c:v>2.9743530622547632E-2</c:v>
                </c:pt>
                <c:pt idx="503">
                  <c:v>2.7847910640433807E-2</c:v>
                </c:pt>
                <c:pt idx="504">
                  <c:v>2.5944006318575581E-2</c:v>
                </c:pt>
                <c:pt idx="505">
                  <c:v>2.4033755851805547E-2</c:v>
                </c:pt>
                <c:pt idx="506">
                  <c:v>2.2119084167861867E-2</c:v>
                </c:pt>
                <c:pt idx="507">
                  <c:v>2.0201901201354039E-2</c:v>
                </c:pt>
                <c:pt idx="508">
                  <c:v>1.8284100200475304E-2</c:v>
                </c:pt>
                <c:pt idx="509">
                  <c:v>1.6367556067575333E-2</c:v>
                </c:pt>
                <c:pt idx="510">
                  <c:v>1.445412373466229E-2</c:v>
                </c:pt>
                <c:pt idx="511">
                  <c:v>1.2545636574860236E-2</c:v>
                </c:pt>
                <c:pt idx="512">
                  <c:v>1.0643904850805958E-2</c:v>
                </c:pt>
                <c:pt idx="513">
                  <c:v>8.7507142009285062E-3</c:v>
                </c:pt>
                <c:pt idx="514">
                  <c:v>6.8678241645151175E-3</c:v>
                </c:pt>
                <c:pt idx="515">
                  <c:v>4.996966746428546E-3</c:v>
                </c:pt>
                <c:pt idx="516">
                  <c:v>3.1398450223031273E-3</c:v>
                </c:pt>
                <c:pt idx="517">
                  <c:v>1.2981317850100961E-3</c:v>
                </c:pt>
                <c:pt idx="518">
                  <c:v>-5.2653176685349542E-4</c:v>
                </c:pt>
                <c:pt idx="519">
                  <c:v>-2.3325372977333397E-3</c:v>
                </c:pt>
                <c:pt idx="520">
                  <c:v>-4.1183105604600092E-3</c:v>
                </c:pt>
                <c:pt idx="521">
                  <c:v>-5.8823125775153522E-3</c:v>
                </c:pt>
                <c:pt idx="522">
                  <c:v>-7.6230407776080866E-3</c:v>
                </c:pt>
                <c:pt idx="523">
                  <c:v>-9.3390300869776628E-3</c:v>
                </c:pt>
                <c:pt idx="524">
                  <c:v>-1.102885397487971E-2</c:v>
                </c:pt>
                <c:pt idx="525">
                  <c:v>-1.2691125452740242E-2</c:v>
                </c:pt>
                <c:pt idx="526">
                  <c:v>-1.4324498026500503E-2</c:v>
                </c:pt>
                <c:pt idx="527">
                  <c:v>-1.5927666601708607E-2</c:v>
                </c:pt>
                <c:pt idx="528">
                  <c:v>-1.7499368340949329E-2</c:v>
                </c:pt>
                <c:pt idx="529">
                  <c:v>-1.9038383473238732E-2</c:v>
                </c:pt>
                <c:pt idx="530">
                  <c:v>-2.0543536055046392E-2</c:v>
                </c:pt>
                <c:pt idx="531">
                  <c:v>-2.2013694682644427E-2</c:v>
                </c:pt>
                <c:pt idx="532">
                  <c:v>-2.344777315552005E-2</c:v>
                </c:pt>
                <c:pt idx="533">
                  <c:v>-2.4844731090626022E-2</c:v>
                </c:pt>
                <c:pt idx="534">
                  <c:v>-2.6203574487282458E-2</c:v>
                </c:pt>
                <c:pt idx="535">
                  <c:v>-2.7523356242582783E-2</c:v>
                </c:pt>
                <c:pt idx="536">
                  <c:v>-2.8803176617196911E-2</c:v>
                </c:pt>
                <c:pt idx="537">
                  <c:v>-3.0042183651506179E-2</c:v>
                </c:pt>
                <c:pt idx="538">
                  <c:v>-3.1239573532046039E-2</c:v>
                </c:pt>
                <c:pt idx="539">
                  <c:v>-3.2394590908275629E-2</c:v>
                </c:pt>
                <c:pt idx="540">
                  <c:v>-3.3506529159736786E-2</c:v>
                </c:pt>
                <c:pt idx="541">
                  <c:v>-3.4574730613708818E-2</c:v>
                </c:pt>
                <c:pt idx="542">
                  <c:v>-3.5598586713510828E-2</c:v>
                </c:pt>
                <c:pt idx="543">
                  <c:v>-3.6577538137648045E-2</c:v>
                </c:pt>
                <c:pt idx="544">
                  <c:v>-3.7511074870045347E-2</c:v>
                </c:pt>
                <c:pt idx="545">
                  <c:v>-3.8398736221656855E-2</c:v>
                </c:pt>
                <c:pt idx="546">
                  <c:v>-3.9240110803787615E-2</c:v>
                </c:pt>
                <c:pt idx="547">
                  <c:v>-4.0034836453509769E-2</c:v>
                </c:pt>
                <c:pt idx="548">
                  <c:v>-4.0782600111603569E-2</c:v>
                </c:pt>
                <c:pt idx="549">
                  <c:v>-4.1483137653499896E-2</c:v>
                </c:pt>
                <c:pt idx="550">
                  <c:v>-4.2136233673748233E-2</c:v>
                </c:pt>
                <c:pt idx="551">
                  <c:v>-4.2741721224580857E-2</c:v>
                </c:pt>
                <c:pt idx="552">
                  <c:v>-4.3299481509190517E-2</c:v>
                </c:pt>
                <c:pt idx="553">
                  <c:v>-4.3809443530384885E-2</c:v>
                </c:pt>
                <c:pt idx="554">
                  <c:v>-4.4271583695326036E-2</c:v>
                </c:pt>
                <c:pt idx="555">
                  <c:v>-4.4685925377108797E-2</c:v>
                </c:pt>
                <c:pt idx="556">
                  <c:v>-4.5052538433974616E-2</c:v>
                </c:pt>
                <c:pt idx="557">
                  <c:v>-4.5371538687001368E-2</c:v>
                </c:pt>
                <c:pt idx="558">
                  <c:v>-4.5643087357150759E-2</c:v>
                </c:pt>
                <c:pt idx="559">
                  <c:v>-4.5867390462595664E-2</c:v>
                </c:pt>
                <c:pt idx="560">
                  <c:v>-4.6044698177289574E-2</c:v>
                </c:pt>
                <c:pt idx="561">
                  <c:v>-4.617530415177714E-2</c:v>
                </c:pt>
                <c:pt idx="562">
                  <c:v>-4.6259544797281914E-2</c:v>
                </c:pt>
                <c:pt idx="563">
                  <c:v>-4.6297798534141933E-2</c:v>
                </c:pt>
                <c:pt idx="564">
                  <c:v>-4.6290485005696567E-2</c:v>
                </c:pt>
                <c:pt idx="565">
                  <c:v>-4.6238064258759246E-2</c:v>
                </c:pt>
                <c:pt idx="566">
                  <c:v>-4.614103589184014E-2</c:v>
                </c:pt>
                <c:pt idx="567">
                  <c:v>-4.5999938172309913E-2</c:v>
                </c:pt>
                <c:pt idx="568">
                  <c:v>-4.581534712372138E-2</c:v>
                </c:pt>
                <c:pt idx="569">
                  <c:v>-4.5587875584529147E-2</c:v>
                </c:pt>
                <c:pt idx="570">
                  <c:v>-4.5318172239467873E-2</c:v>
                </c:pt>
                <c:pt idx="571">
                  <c:v>-4.5006920624870154E-2</c:v>
                </c:pt>
                <c:pt idx="572">
                  <c:v>-4.4654838109220642E-2</c:v>
                </c:pt>
                <c:pt idx="573">
                  <c:v>-4.4262674850258789E-2</c:v>
                </c:pt>
                <c:pt idx="574">
                  <c:v>-4.3831212729954966E-2</c:v>
                </c:pt>
                <c:pt idx="575">
                  <c:v>-4.3361264268695104E-2</c:v>
                </c:pt>
                <c:pt idx="576">
                  <c:v>-4.2853671520017372E-2</c:v>
                </c:pt>
                <c:pt idx="577">
                  <c:v>-4.2309304947251186E-2</c:v>
                </c:pt>
                <c:pt idx="578">
                  <c:v>-4.1729062283412346E-2</c:v>
                </c:pt>
                <c:pt idx="579">
                  <c:v>-4.1113867375710766E-2</c:v>
                </c:pt>
                <c:pt idx="580">
                  <c:v>-4.0464669016027244E-2</c:v>
                </c:pt>
                <c:pt idx="581">
                  <c:v>-3.9782439758713949E-2</c:v>
                </c:pt>
                <c:pt idx="582">
                  <c:v>-3.9068174727069749E-2</c:v>
                </c:pt>
                <c:pt idx="583">
                  <c:v>-3.8322890409835726E-2</c:v>
                </c:pt>
                <c:pt idx="584">
                  <c:v>-3.7547623449049466E-2</c:v>
                </c:pt>
                <c:pt idx="585">
                  <c:v>-3.6743429420587385E-2</c:v>
                </c:pt>
                <c:pt idx="586">
                  <c:v>-3.5911381608713613E-2</c:v>
                </c:pt>
                <c:pt idx="587">
                  <c:v>-3.5052569775942843E-2</c:v>
                </c:pt>
                <c:pt idx="588">
                  <c:v>-3.4168098929509581E-2</c:v>
                </c:pt>
                <c:pt idx="589">
                  <c:v>-3.3259088085722699E-2</c:v>
                </c:pt>
                <c:pt idx="590">
                  <c:v>-3.2326669033466968E-2</c:v>
                </c:pt>
                <c:pt idx="591">
                  <c:v>-3.1371985098096418E-2</c:v>
                </c:pt>
                <c:pt idx="592">
                  <c:v>-3.0396189906945564E-2</c:v>
                </c:pt>
                <c:pt idx="593">
                  <c:v>-2.940044615766502E-2</c:v>
                </c:pt>
                <c:pt idx="594">
                  <c:v>-2.8385924390567491E-2</c:v>
                </c:pt>
                <c:pt idx="595">
                  <c:v>-2.7353801766148621E-2</c:v>
                </c:pt>
                <c:pt idx="596">
                  <c:v>-2.6305260848924965E-2</c:v>
                </c:pt>
                <c:pt idx="597">
                  <c:v>-2.5241488398708496E-2</c:v>
                </c:pt>
                <c:pt idx="598">
                  <c:v>-2.4163674170413096E-2</c:v>
                </c:pt>
                <c:pt idx="599">
                  <c:v>-2.3073009723464682E-2</c:v>
                </c:pt>
                <c:pt idx="600">
                  <c:v>-2.1970687241861533E-2</c:v>
                </c:pt>
                <c:pt idx="601">
                  <c:v>-2.0857898365906249E-2</c:v>
                </c:pt>
                <c:pt idx="602">
                  <c:v>-1.9735833036605338E-2</c:v>
                </c:pt>
                <c:pt idx="603">
                  <c:v>-1.8605678353706169E-2</c:v>
                </c:pt>
                <c:pt idx="604">
                  <c:v>-1.7468617448314981E-2</c:v>
                </c:pt>
                <c:pt idx="605">
                  <c:v>-1.6325828371013023E-2</c:v>
                </c:pt>
                <c:pt idx="606">
                  <c:v>-1.5178482996361198E-2</c:v>
                </c:pt>
                <c:pt idx="607">
                  <c:v>-1.4027745944656623E-2</c:v>
                </c:pt>
                <c:pt idx="608">
                  <c:v>-1.2874773521777594E-2</c:v>
                </c:pt>
                <c:pt idx="609">
                  <c:v>-1.1720712677926064E-2</c:v>
                </c:pt>
                <c:pt idx="610">
                  <c:v>-1.0566699986049756E-2</c:v>
                </c:pt>
                <c:pt idx="611">
                  <c:v>-9.4138606406984609E-3</c:v>
                </c:pt>
                <c:pt idx="612">
                  <c:v>-8.2633074780419213E-3</c:v>
                </c:pt>
                <c:pt idx="613">
                  <c:v>-7.1161400177491216E-3</c:v>
                </c:pt>
                <c:pt idx="614">
                  <c:v>-5.9734435274014985E-3</c:v>
                </c:pt>
                <c:pt idx="615">
                  <c:v>-4.8362881100851123E-3</c:v>
                </c:pt>
                <c:pt idx="616">
                  <c:v>-3.7057278157793176E-3</c:v>
                </c:pt>
                <c:pt idx="617">
                  <c:v>-2.582799777132095E-3</c:v>
                </c:pt>
                <c:pt idx="618">
                  <c:v>-1.4685233701846824E-3</c:v>
                </c:pt>
                <c:pt idx="619">
                  <c:v>-3.6389940058066894E-4</c:v>
                </c:pt>
                <c:pt idx="620">
                  <c:v>7.3009068423272481E-4</c:v>
                </c:pt>
                <c:pt idx="621">
                  <c:v>1.8124855563310014E-3</c:v>
                </c:pt>
                <c:pt idx="622">
                  <c:v>2.8823447417137072E-3</c:v>
                </c:pt>
                <c:pt idx="623">
                  <c:v>3.9387493273555707E-3</c:v>
                </c:pt>
                <c:pt idx="624">
                  <c:v>4.980802640509885E-3</c:v>
                </c:pt>
                <c:pt idx="625">
                  <c:v>6.0076308998941964E-3</c:v>
                </c:pt>
                <c:pt idx="626">
                  <c:v>7.0183838384159482E-3</c:v>
                </c:pt>
                <c:pt idx="627">
                  <c:v>8.012235297123485E-3</c:v>
                </c:pt>
                <c:pt idx="628">
                  <c:v>8.9883837900954552E-3</c:v>
                </c:pt>
                <c:pt idx="629">
                  <c:v>9.9460530400095771E-3</c:v>
                </c:pt>
                <c:pt idx="630">
                  <c:v>1.0884492484159382E-2</c:v>
                </c:pt>
                <c:pt idx="631">
                  <c:v>1.1802977750715593E-2</c:v>
                </c:pt>
                <c:pt idx="632">
                  <c:v>1.2700811105056648E-2</c:v>
                </c:pt>
                <c:pt idx="633">
                  <c:v>1.357732186602079E-2</c:v>
                </c:pt>
                <c:pt idx="634">
                  <c:v>1.4431866791960306E-2</c:v>
                </c:pt>
                <c:pt idx="635">
                  <c:v>1.5263830436506337E-2</c:v>
                </c:pt>
                <c:pt idx="636">
                  <c:v>1.6072625473980934E-2</c:v>
                </c:pt>
                <c:pt idx="637">
                  <c:v>1.6857692994420914E-2</c:v>
                </c:pt>
                <c:pt idx="638">
                  <c:v>1.7618502768206191E-2</c:v>
                </c:pt>
                <c:pt idx="639">
                  <c:v>1.8354553480313323E-2</c:v>
                </c:pt>
                <c:pt idx="640">
                  <c:v>1.9065372934242937E-2</c:v>
                </c:pt>
                <c:pt idx="641">
                  <c:v>1.9750518225697535E-2</c:v>
                </c:pt>
                <c:pt idx="642">
                  <c:v>2.0409575886114154E-2</c:v>
                </c:pt>
                <c:pt idx="643">
                  <c:v>2.1042161996183931E-2</c:v>
                </c:pt>
                <c:pt idx="644">
                  <c:v>2.1647922269518161E-2</c:v>
                </c:pt>
                <c:pt idx="645">
                  <c:v>2.2226532106647972E-2</c:v>
                </c:pt>
                <c:pt idx="646">
                  <c:v>2.2777696619571693E-2</c:v>
                </c:pt>
                <c:pt idx="647">
                  <c:v>2.3301150627091101E-2</c:v>
                </c:pt>
                <c:pt idx="648">
                  <c:v>2.3796658621204371E-2</c:v>
                </c:pt>
                <c:pt idx="649">
                  <c:v>2.4264014704849738E-2</c:v>
                </c:pt>
                <c:pt idx="650">
                  <c:v>2.4703042501320247E-2</c:v>
                </c:pt>
                <c:pt idx="651">
                  <c:v>2.5113595035695203E-2</c:v>
                </c:pt>
                <c:pt idx="652">
                  <c:v>2.5495554588659482E-2</c:v>
                </c:pt>
                <c:pt idx="653">
                  <c:v>2.5848832523106411E-2</c:v>
                </c:pt>
                <c:pt idx="654">
                  <c:v>2.617336908394436E-2</c:v>
                </c:pt>
                <c:pt idx="655">
                  <c:v>2.6469133171550859E-2</c:v>
                </c:pt>
                <c:pt idx="656">
                  <c:v>2.6736122089341216E-2</c:v>
                </c:pt>
                <c:pt idx="657">
                  <c:v>2.6974361265941289E-2</c:v>
                </c:pt>
                <c:pt idx="658">
                  <c:v>2.7183903952475927E-2</c:v>
                </c:pt>
                <c:pt idx="659">
                  <c:v>2.736483089550595E-2</c:v>
                </c:pt>
                <c:pt idx="660">
                  <c:v>2.7517249986166999E-2</c:v>
                </c:pt>
                <c:pt idx="661">
                  <c:v>2.7641295886083526E-2</c:v>
                </c:pt>
                <c:pt idx="662">
                  <c:v>2.7737129630650236E-2</c:v>
                </c:pt>
                <c:pt idx="663">
                  <c:v>2.7804938210291525E-2</c:v>
                </c:pt>
                <c:pt idx="664">
                  <c:v>2.7844934130326945E-2</c:v>
                </c:pt>
                <c:pt idx="665">
                  <c:v>2.7857354950087249E-2</c:v>
                </c:pt>
                <c:pt idx="666">
                  <c:v>2.7842462801941487E-2</c:v>
                </c:pt>
                <c:pt idx="667">
                  <c:v>2.7800543890910169E-2</c:v>
                </c:pt>
                <c:pt idx="668">
                  <c:v>2.7731907975553645E-2</c:v>
                </c:pt>
                <c:pt idx="669">
                  <c:v>2.7636887830837863E-2</c:v>
                </c:pt>
                <c:pt idx="670">
                  <c:v>2.7515838693691511E-2</c:v>
                </c:pt>
                <c:pt idx="671">
                  <c:v>2.7369137691979885E-2</c:v>
                </c:pt>
                <c:pt idx="672">
                  <c:v>2.7197183257630802E-2</c:v>
                </c:pt>
                <c:pt idx="673">
                  <c:v>2.7000394524657179E-2</c:v>
                </c:pt>
                <c:pt idx="674">
                  <c:v>2.6779210712828939E-2</c:v>
                </c:pt>
                <c:pt idx="675">
                  <c:v>2.653409049775432E-2</c:v>
                </c:pt>
                <c:pt idx="676">
                  <c:v>2.6265511368136797E-2</c:v>
                </c:pt>
                <c:pt idx="677">
                  <c:v>2.5973968970979155E-2</c:v>
                </c:pt>
                <c:pt idx="678">
                  <c:v>2.5659976445510529E-2</c:v>
                </c:pt>
                <c:pt idx="679">
                  <c:v>2.5324063746615767E-2</c:v>
                </c:pt>
                <c:pt idx="680">
                  <c:v>2.496677695854865E-2</c:v>
                </c:pt>
                <c:pt idx="681">
                  <c:v>2.4588677599712241E-2</c:v>
                </c:pt>
                <c:pt idx="682">
                  <c:v>2.4190341919290041E-2</c:v>
                </c:pt>
                <c:pt idx="683">
                  <c:v>2.3772360186511424E-2</c:v>
                </c:pt>
                <c:pt idx="684">
                  <c:v>2.3335335973333506E-2</c:v>
                </c:pt>
                <c:pt idx="685">
                  <c:v>2.2879885431319663E-2</c:v>
                </c:pt>
                <c:pt idx="686">
                  <c:v>2.2406636563491841E-2</c:v>
                </c:pt>
                <c:pt idx="687">
                  <c:v>2.1916228491930236E-2</c:v>
                </c:pt>
                <c:pt idx="688">
                  <c:v>2.1409310721889126E-2</c:v>
                </c:pt>
                <c:pt idx="689">
                  <c:v>2.0886542403192602E-2</c:v>
                </c:pt>
                <c:pt idx="690">
                  <c:v>2.0348591589667651E-2</c:v>
                </c:pt>
                <c:pt idx="691">
                  <c:v>1.9796134497365326E-2</c:v>
                </c:pt>
                <c:pt idx="692">
                  <c:v>1.9229854762313234E-2</c:v>
                </c:pt>
                <c:pt idx="693">
                  <c:v>1.8650442698534289E-2</c:v>
                </c:pt>
                <c:pt idx="694">
                  <c:v>1.8058594557058064E-2</c:v>
                </c:pt>
                <c:pt idx="695">
                  <c:v>1.7455011786641318E-2</c:v>
                </c:pt>
                <c:pt idx="696">
                  <c:v>1.6840400296904472E-2</c:v>
                </c:pt>
                <c:pt idx="697">
                  <c:v>1.6215469724580059E-2</c:v>
                </c:pt>
                <c:pt idx="698">
                  <c:v>1.5580932703557936E-2</c:v>
                </c:pt>
                <c:pt idx="699">
                  <c:v>1.4937504139400598E-2</c:v>
                </c:pt>
                <c:pt idx="700">
                  <c:v>1.4285900488989442E-2</c:v>
                </c:pt>
                <c:pt idx="701">
                  <c:v>1.3626839045950401E-2</c:v>
                </c:pt>
                <c:pt idx="702">
                  <c:v>1.2961037232494175E-2</c:v>
                </c:pt>
                <c:pt idx="703">
                  <c:v>1.228921189829282E-2</c:v>
                </c:pt>
                <c:pt idx="704">
                  <c:v>1.1612078627000489E-2</c:v>
                </c:pt>
                <c:pt idx="705">
                  <c:v>1.0930351051011882E-2</c:v>
                </c:pt>
                <c:pt idx="706">
                  <c:v>1.0244740175037334E-2</c:v>
                </c:pt>
                <c:pt idx="707">
                  <c:v>9.5559537090584637E-3</c:v>
                </c:pt>
                <c:pt idx="708">
                  <c:v>8.864695411213059E-3</c:v>
                </c:pt>
                <c:pt idx="709">
                  <c:v>8.1716644411423331E-3</c:v>
                </c:pt>
                <c:pt idx="710">
                  <c:v>7.4775547243178106E-3</c:v>
                </c:pt>
                <c:pt idx="711">
                  <c:v>6.7830543278490397E-3</c:v>
                </c:pt>
                <c:pt idx="712">
                  <c:v>6.0888448482569919E-3</c:v>
                </c:pt>
                <c:pt idx="713">
                  <c:v>5.3956008116815158E-3</c:v>
                </c:pt>
                <c:pt idx="714">
                  <c:v>4.7039890869743778E-3</c:v>
                </c:pt>
                <c:pt idx="715">
                  <c:v>4.0146683121125831E-3</c:v>
                </c:pt>
                <c:pt idx="716">
                  <c:v>3.3282883343495368E-3</c:v>
                </c:pt>
                <c:pt idx="717">
                  <c:v>2.6454896645042953E-3</c:v>
                </c:pt>
                <c:pt idx="718">
                  <c:v>1.9669029457718254E-3</c:v>
                </c:pt>
                <c:pt idx="719">
                  <c:v>1.2931484374196004E-3</c:v>
                </c:pt>
                <c:pt idx="720">
                  <c:v>6.2483551371821371E-4</c:v>
                </c:pt>
                <c:pt idx="721">
                  <c:v>-3.7437821564080561E-5</c:v>
                </c:pt>
                <c:pt idx="722">
                  <c:v>-6.9308540479083342E-4</c:v>
                </c:pt>
                <c:pt idx="723">
                  <c:v>-1.3415333659167951E-3</c:v>
                </c:pt>
                <c:pt idx="724">
                  <c:v>-1.9822205655011345E-3</c:v>
                </c:pt>
                <c:pt idx="725">
                  <c:v>-2.6145990150165011E-3</c:v>
                </c:pt>
                <c:pt idx="726">
                  <c:v>-3.2381342802140379E-3</c:v>
                </c:pt>
                <c:pt idx="727">
                  <c:v>-3.8523058673226723E-3</c:v>
                </c:pt>
                <c:pt idx="728">
                  <c:v>-4.4566075918791703E-3</c:v>
                </c:pt>
                <c:pt idx="729">
                  <c:v>-5.0505479300036807E-3</c:v>
                </c:pt>
                <c:pt idx="730">
                  <c:v>-5.6336503519536785E-3</c:v>
                </c:pt>
                <c:pt idx="731">
                  <c:v>-6.2054536378075191E-3</c:v>
                </c:pt>
                <c:pt idx="732">
                  <c:v>-6.7655121751468809E-3</c:v>
                </c:pt>
                <c:pt idx="733">
                  <c:v>-7.3133962386256572E-3</c:v>
                </c:pt>
                <c:pt idx="734">
                  <c:v>-7.8486922513309396E-3</c:v>
                </c:pt>
                <c:pt idx="735">
                  <c:v>-8.371003027859784E-3</c:v>
                </c:pt>
                <c:pt idx="736">
                  <c:v>-8.8799479990535248E-3</c:v>
                </c:pt>
                <c:pt idx="737">
                  <c:v>-9.3751634183492031E-3</c:v>
                </c:pt>
                <c:pt idx="738">
                  <c:v>-9.8563025497256859E-3</c:v>
                </c:pt>
                <c:pt idx="739">
                  <c:v>-1.0323035837239659E-2</c:v>
                </c:pt>
                <c:pt idx="740">
                  <c:v>-1.0775051056164258E-2</c:v>
                </c:pt>
                <c:pt idx="741">
                  <c:v>-1.1212053445760673E-2</c:v>
                </c:pt>
                <c:pt idx="742">
                  <c:v>-1.1633765823730413E-2</c:v>
                </c:pt>
                <c:pt idx="743">
                  <c:v>-1.203992868241289E-2</c:v>
                </c:pt>
                <c:pt idx="744">
                  <c:v>-1.2430300266810195E-2</c:v>
                </c:pt>
                <c:pt idx="745">
                  <c:v>-1.2804656634537606E-2</c:v>
                </c:pt>
                <c:pt idx="746">
                  <c:v>-1.3162791697814986E-2</c:v>
                </c:pt>
                <c:pt idx="747">
                  <c:v>-1.3504517247630632E-2</c:v>
                </c:pt>
                <c:pt idx="748">
                  <c:v>-1.3829662960225165E-2</c:v>
                </c:pt>
                <c:pt idx="749">
                  <c:v>-1.4138076386059096E-2</c:v>
                </c:pt>
                <c:pt idx="750">
                  <c:v>-1.4429622921443126E-2</c:v>
                </c:pt>
                <c:pt idx="751">
                  <c:v>-1.4704185763025696E-2</c:v>
                </c:pt>
                <c:pt idx="752">
                  <c:v>-1.4961665845347293E-2</c:v>
                </c:pt>
                <c:pt idx="753">
                  <c:v>-1.5201981761685695E-2</c:v>
                </c:pt>
                <c:pt idx="754">
                  <c:v>-1.5425069668430767E-2</c:v>
                </c:pt>
                <c:pt idx="755">
                  <c:v>-1.5630883173241496E-2</c:v>
                </c:pt>
                <c:pt idx="756">
                  <c:v>-1.5819393207251519E-2</c:v>
                </c:pt>
                <c:pt idx="757">
                  <c:v>-1.5990587881602847E-2</c:v>
                </c:pt>
                <c:pt idx="758">
                  <c:v>-1.6144472328600341E-2</c:v>
                </c:pt>
                <c:pt idx="759">
                  <c:v>-1.6281068527792077E-2</c:v>
                </c:pt>
                <c:pt idx="760">
                  <c:v>-1.6400415117292785E-2</c:v>
                </c:pt>
                <c:pt idx="761">
                  <c:v>-1.650256719067936E-2</c:v>
                </c:pt>
                <c:pt idx="762">
                  <c:v>-1.6587596079798612E-2</c:v>
                </c:pt>
                <c:pt idx="763">
                  <c:v>-1.6655589123838296E-2</c:v>
                </c:pt>
                <c:pt idx="764">
                  <c:v>-1.6706649425022858E-2</c:v>
                </c:pt>
                <c:pt idx="765">
                  <c:v>-1.6740895591305132E-2</c:v>
                </c:pt>
                <c:pt idx="766">
                  <c:v>-1.6758461466434834E-2</c:v>
                </c:pt>
                <c:pt idx="767">
                  <c:v>-1.6759495847793432E-2</c:v>
                </c:pt>
                <c:pt idx="768">
                  <c:v>-1.674416219239367E-2</c:v>
                </c:pt>
                <c:pt idx="769">
                  <c:v>-1.6712638311449791E-2</c:v>
                </c:pt>
                <c:pt idx="770">
                  <c:v>-1.6665116053932161E-2</c:v>
                </c:pt>
                <c:pt idx="771">
                  <c:v>-1.6601800979526727E-2</c:v>
                </c:pt>
                <c:pt idx="772">
                  <c:v>-1.6522912021426549E-2</c:v>
                </c:pt>
                <c:pt idx="773">
                  <c:v>-1.6428681139388182E-2</c:v>
                </c:pt>
                <c:pt idx="774">
                  <c:v>-1.6319352963491501E-2</c:v>
                </c:pt>
                <c:pt idx="775">
                  <c:v>-1.6195184429046206E-2</c:v>
                </c:pt>
                <c:pt idx="776">
                  <c:v>-1.6056444403092802E-2</c:v>
                </c:pt>
                <c:pt idx="777">
                  <c:v>-1.5903413302949695E-2</c:v>
                </c:pt>
                <c:pt idx="778">
                  <c:v>-1.5736382707261402E-2</c:v>
                </c:pt>
                <c:pt idx="779">
                  <c:v>-1.5555654960005794E-2</c:v>
                </c:pt>
                <c:pt idx="780">
                  <c:v>-1.5361542767920532E-2</c:v>
                </c:pt>
                <c:pt idx="781">
                  <c:v>-1.5154368791810894E-2</c:v>
                </c:pt>
                <c:pt idx="782">
                  <c:v>-1.4934465232202361E-2</c:v>
                </c:pt>
                <c:pt idx="783">
                  <c:v>-1.4702173409802219E-2</c:v>
                </c:pt>
                <c:pt idx="784">
                  <c:v>-1.4457843341234936E-2</c:v>
                </c:pt>
                <c:pt idx="785">
                  <c:v>-1.4201833310515688E-2</c:v>
                </c:pt>
                <c:pt idx="786">
                  <c:v>-1.3934509436726106E-2</c:v>
                </c:pt>
                <c:pt idx="787">
                  <c:v>-1.3656245238354963E-2</c:v>
                </c:pt>
                <c:pt idx="788">
                  <c:v>-1.336742119476517E-2</c:v>
                </c:pt>
                <c:pt idx="789">
                  <c:v>-1.3068424305246403E-2</c:v>
                </c:pt>
                <c:pt idx="790">
                  <c:v>-1.275964764611018E-2</c:v>
                </c:pt>
                <c:pt idx="791">
                  <c:v>-1.2441489926281456E-2</c:v>
                </c:pt>
                <c:pt idx="792">
                  <c:v>-1.2114355041837395E-2</c:v>
                </c:pt>
                <c:pt idx="793">
                  <c:v>-1.1778651629940309E-2</c:v>
                </c:pt>
                <c:pt idx="794">
                  <c:v>-1.1434792622607649E-2</c:v>
                </c:pt>
                <c:pt idx="795">
                  <c:v>-1.1083194800757283E-2</c:v>
                </c:pt>
                <c:pt idx="796">
                  <c:v>-1.0724278348961672E-2</c:v>
                </c:pt>
                <c:pt idx="797">
                  <c:v>-1.0358466411338895E-2</c:v>
                </c:pt>
                <c:pt idx="798">
                  <c:v>-9.9861846490031745E-3</c:v>
                </c:pt>
                <c:pt idx="799">
                  <c:v>-9.6078607994913422E-3</c:v>
                </c:pt>
                <c:pt idx="800">
                  <c:v>-9.2239242385754629E-3</c:v>
                </c:pt>
                <c:pt idx="801">
                  <c:v>-8.8348055448650951E-3</c:v>
                </c:pt>
                <c:pt idx="802">
                  <c:v>-8.4409360675957949E-3</c:v>
                </c:pt>
                <c:pt idx="803">
                  <c:v>-8.0427474979930438E-3</c:v>
                </c:pt>
                <c:pt idx="804">
                  <c:v>-7.6406714445933438E-3</c:v>
                </c:pt>
                <c:pt idx="805">
                  <c:v>-7.2351390128962767E-3</c:v>
                </c:pt>
                <c:pt idx="806">
                  <c:v>-6.8265803897132353E-3</c:v>
                </c:pt>
                <c:pt idx="807">
                  <c:v>-6.4154244325701389E-3</c:v>
                </c:pt>
                <c:pt idx="808">
                  <c:v>-6.0020982645128257E-3</c:v>
                </c:pt>
                <c:pt idx="809">
                  <c:v>-5.5870268746549363E-3</c:v>
                </c:pt>
                <c:pt idx="810">
                  <c:v>-5.1706327247990156E-3</c:v>
                </c:pt>
                <c:pt idx="811">
                  <c:v>-4.7533353624522731E-3</c:v>
                </c:pt>
                <c:pt idx="812">
                  <c:v>-4.3355510405489218E-3</c:v>
                </c:pt>
                <c:pt idx="813">
                  <c:v>-3.9176923441813583E-3</c:v>
                </c:pt>
                <c:pt idx="814">
                  <c:v>-3.5001678246325161E-3</c:v>
                </c:pt>
                <c:pt idx="815">
                  <c:v>-3.0833816409917827E-3</c:v>
                </c:pt>
                <c:pt idx="816">
                  <c:v>-2.6677332096265581E-3</c:v>
                </c:pt>
                <c:pt idx="817">
                  <c:v>-2.2536168617713279E-3</c:v>
                </c:pt>
                <c:pt idx="818">
                  <c:v>-1.8414215094855425E-3</c:v>
                </c:pt>
                <c:pt idx="819">
                  <c:v>-1.4315303202210416E-3</c:v>
                </c:pt>
                <c:pt idx="820">
                  <c:v>-1.0243204002290734E-3</c:v>
                </c:pt>
                <c:pt idx="821">
                  <c:v>-6.2016248702608857E-4</c:v>
                </c:pt>
                <c:pt idx="822">
                  <c:v>-2.1942065112663873E-4</c:v>
                </c:pt>
                <c:pt idx="823">
                  <c:v>1.7754799275932566E-4</c:v>
                </c:pt>
                <c:pt idx="824">
                  <c:v>5.7039356487851136E-4</c:v>
                </c:pt>
                <c:pt idx="825">
                  <c:v>9.5877368976056128E-4</c:v>
                </c:pt>
                <c:pt idx="826">
                  <c:v>1.3423537555546155E-3</c:v>
                </c:pt>
                <c:pt idx="827">
                  <c:v>1.7208071632234558E-3</c:v>
                </c:pt>
                <c:pt idx="828">
                  <c:v>2.09381556545375E-3</c:v>
                </c:pt>
                <c:pt idx="829">
                  <c:v>2.4610690951522396E-3</c:v>
                </c:pt>
                <c:pt idx="830">
                  <c:v>2.8222665834089296E-3</c:v>
                </c:pt>
                <c:pt idx="831">
                  <c:v>3.1771157668197916E-3</c:v>
                </c:pt>
                <c:pt idx="832">
                  <c:v>3.525333484072564E-3</c:v>
                </c:pt>
                <c:pt idx="833">
                  <c:v>3.8666458617107142E-3</c:v>
                </c:pt>
                <c:pt idx="834">
                  <c:v>4.2007884890017597E-3</c:v>
                </c:pt>
                <c:pt idx="835">
                  <c:v>4.5275065818474111E-3</c:v>
                </c:pt>
                <c:pt idx="836">
                  <c:v>4.8465551356841339E-3</c:v>
                </c:pt>
                <c:pt idx="837">
                  <c:v>5.1576990673339049E-3</c:v>
                </c:pt>
                <c:pt idx="838">
                  <c:v>5.4607133457759572E-3</c:v>
                </c:pt>
                <c:pt idx="839">
                  <c:v>5.7553831118213016E-3</c:v>
                </c:pt>
                <c:pt idx="840">
                  <c:v>6.0415037866826957E-3</c:v>
                </c:pt>
                <c:pt idx="841">
                  <c:v>6.3188811694436346E-3</c:v>
                </c:pt>
                <c:pt idx="842">
                  <c:v>6.5873315234405237E-3</c:v>
                </c:pt>
                <c:pt idx="843">
                  <c:v>6.8466816515828904E-3</c:v>
                </c:pt>
                <c:pt idx="844">
                  <c:v>7.0967689606469906E-3</c:v>
                </c:pt>
                <c:pt idx="845">
                  <c:v>7.3374415145884397E-3</c:v>
                </c:pt>
                <c:pt idx="846">
                  <c:v>7.5685580769298258E-3</c:v>
                </c:pt>
                <c:pt idx="847">
                  <c:v>7.7899881422892909E-3</c:v>
                </c:pt>
                <c:pt idx="848">
                  <c:v>8.0016119571260074E-3</c:v>
                </c:pt>
                <c:pt idx="849">
                  <c:v>8.2033205297882498E-3</c:v>
                </c:pt>
                <c:pt idx="850">
                  <c:v>8.3950156299593751E-3</c:v>
                </c:pt>
                <c:pt idx="851">
                  <c:v>8.5766097776064174E-3</c:v>
                </c:pt>
                <c:pt idx="852">
                  <c:v>8.7480262215452794E-3</c:v>
                </c:pt>
                <c:pt idx="853">
                  <c:v>8.9091989077455299E-3</c:v>
                </c:pt>
                <c:pt idx="854">
                  <c:v>9.0600724375066409E-3</c:v>
                </c:pt>
                <c:pt idx="855">
                  <c:v>9.2006020156461636E-3</c:v>
                </c:pt>
                <c:pt idx="856">
                  <c:v>9.330753388848782E-3</c:v>
                </c:pt>
                <c:pt idx="857">
                  <c:v>9.4505027743333071E-3</c:v>
                </c:pt>
                <c:pt idx="858">
                  <c:v>9.5598367790027099E-3</c:v>
                </c:pt>
                <c:pt idx="859">
                  <c:v>9.6587523092500262E-3</c:v>
                </c:pt>
                <c:pt idx="860">
                  <c:v>9.7472564716004368E-3</c:v>
                </c:pt>
                <c:pt idx="861">
                  <c:v>9.8253664643770094E-3</c:v>
                </c:pt>
                <c:pt idx="862">
                  <c:v>9.8931094605847637E-3</c:v>
                </c:pt>
                <c:pt idx="863">
                  <c:v>9.9505224822142614E-3</c:v>
                </c:pt>
                <c:pt idx="864">
                  <c:v>9.9976522661724774E-3</c:v>
                </c:pt>
                <c:pt idx="865">
                  <c:v>1.0034555122054941E-2</c:v>
                </c:pt>
                <c:pt idx="866">
                  <c:v>1.0061296781979036E-2</c:v>
                </c:pt>
                <c:pt idx="867">
                  <c:v>1.007795224270399E-2</c:v>
                </c:pt>
                <c:pt idx="868">
                  <c:v>1.0084605600268469E-2</c:v>
                </c:pt>
                <c:pt idx="869">
                  <c:v>1.0081349877381851E-2</c:v>
                </c:pt>
                <c:pt idx="870">
                  <c:v>1.0068286843809967E-2</c:v>
                </c:pt>
                <c:pt idx="871">
                  <c:v>1.0045526830000668E-2</c:v>
                </c:pt>
                <c:pt idx="872">
                  <c:v>1.0013188534198823E-2</c:v>
                </c:pt>
                <c:pt idx="873">
                  <c:v>9.9713988233042939E-3</c:v>
                </c:pt>
                <c:pt idx="874">
                  <c:v>9.9202925277299819E-3</c:v>
                </c:pt>
                <c:pt idx="875">
                  <c:v>9.8600122305205883E-3</c:v>
                </c:pt>
                <c:pt idx="876">
                  <c:v>9.7907080509956213E-3</c:v>
                </c:pt>
                <c:pt idx="877">
                  <c:v>9.7125374231829941E-3</c:v>
                </c:pt>
                <c:pt idx="878">
                  <c:v>9.6256648693120658E-3</c:v>
                </c:pt>
                <c:pt idx="879">
                  <c:v>9.5302617686371157E-3</c:v>
                </c:pt>
                <c:pt idx="880">
                  <c:v>9.4265061218641397E-3</c:v>
                </c:pt>
                <c:pt idx="881">
                  <c:v>9.314582311455431E-3</c:v>
                </c:pt>
                <c:pt idx="882">
                  <c:v>9.1946808580877105E-3</c:v>
                </c:pt>
                <c:pt idx="883">
                  <c:v>9.0669981735406122E-3</c:v>
                </c:pt>
                <c:pt idx="884">
                  <c:v>8.9317363102929849E-3</c:v>
                </c:pt>
                <c:pt idx="885">
                  <c:v>8.7891027081049775E-3</c:v>
                </c:pt>
                <c:pt idx="886">
                  <c:v>8.6393099378639891E-3</c:v>
                </c:pt>
                <c:pt idx="887">
                  <c:v>8.4825754429724426E-3</c:v>
                </c:pt>
                <c:pt idx="888">
                  <c:v>8.3191212785549817E-3</c:v>
                </c:pt>
                <c:pt idx="889">
                  <c:v>8.1491738487619383E-3</c:v>
                </c:pt>
                <c:pt idx="890">
                  <c:v>7.9729636424450915E-3</c:v>
                </c:pt>
                <c:pt idx="891">
                  <c:v>7.7907249674803976E-3</c:v>
                </c:pt>
                <c:pt idx="892">
                  <c:v>7.6026956840110739E-3</c:v>
                </c:pt>
                <c:pt idx="893">
                  <c:v>7.4091169368825068E-3</c:v>
                </c:pt>
                <c:pt idx="894">
                  <c:v>7.2102328875386663E-3</c:v>
                </c:pt>
                <c:pt idx="895">
                  <c:v>7.0062904456473837E-3</c:v>
                </c:pt>
                <c:pt idx="896">
                  <c:v>6.797539000719402E-3</c:v>
                </c:pt>
                <c:pt idx="897">
                  <c:v>6.5842301539835195E-3</c:v>
                </c:pt>
                <c:pt idx="898">
                  <c:v>6.3666174507770361E-3</c:v>
                </c:pt>
                <c:pt idx="899">
                  <c:v>6.1449561137077932E-3</c:v>
                </c:pt>
                <c:pt idx="900">
                  <c:v>5.9195027768405711E-3</c:v>
                </c:pt>
                <c:pt idx="901">
                  <c:v>5.6905152211570711E-3</c:v>
                </c:pt>
                <c:pt idx="902">
                  <c:v>5.4582521115350254E-3</c:v>
                </c:pt>
                <c:pt idx="903">
                  <c:v>5.222972735487834E-3</c:v>
                </c:pt>
                <c:pt idx="904">
                  <c:v>4.9849367439021028E-3</c:v>
                </c:pt>
                <c:pt idx="905">
                  <c:v>4.7444038940060405E-3</c:v>
                </c:pt>
                <c:pt idx="906">
                  <c:v>4.5016337947970846E-3</c:v>
                </c:pt>
                <c:pt idx="907">
                  <c:v>4.2568856551525027E-3</c:v>
                </c:pt>
                <c:pt idx="908">
                  <c:v>4.0104180348417787E-3</c:v>
                </c:pt>
                <c:pt idx="909">
                  <c:v>3.7624885986545435E-3</c:v>
                </c:pt>
                <c:pt idx="910">
                  <c:v>3.5133538738526446E-3</c:v>
                </c:pt>
                <c:pt idx="911">
                  <c:v>3.2632690111495952E-3</c:v>
                </c:pt>
                <c:pt idx="912">
                  <c:v>3.012487549415124E-3</c:v>
                </c:pt>
                <c:pt idx="913">
                  <c:v>2.7612611842969914E-3</c:v>
                </c:pt>
                <c:pt idx="914">
                  <c:v>2.509839540946422E-3</c:v>
                </c:pt>
                <c:pt idx="915">
                  <c:v>2.2584699510276966E-3</c:v>
                </c:pt>
                <c:pt idx="916">
                  <c:v>2.0073972341864139E-3</c:v>
                </c:pt>
                <c:pt idx="917">
                  <c:v>1.7568634841448913E-3</c:v>
                </c:pt>
                <c:pt idx="918">
                  <c:v>1.5071078595869571E-3</c:v>
                </c:pt>
                <c:pt idx="919">
                  <c:v>1.2583663799881116E-3</c:v>
                </c:pt>
                <c:pt idx="920">
                  <c:v>1.0108717265406918E-3</c:v>
                </c:pt>
                <c:pt idx="921">
                  <c:v>7.6485304831718935E-4</c:v>
                </c:pt>
                <c:pt idx="922">
                  <c:v>5.2053577380839825E-4</c:v>
                </c:pt>
                <c:pt idx="923">
                  <c:v>2.7814142796645116E-4</c:v>
                </c:pt>
                <c:pt idx="924">
                  <c:v>3.7887454876183634E-5</c:v>
                </c:pt>
                <c:pt idx="925">
                  <c:v>-2.0001295382843641E-4</c:v>
                </c:pt>
                <c:pt idx="926">
                  <c:v>-4.3535102469281355E-4</c:v>
                </c:pt>
                <c:pt idx="927">
                  <c:v>-6.67922562211941E-4</c:v>
                </c:pt>
                <c:pt idx="928">
                  <c:v>-8.9752810254590891E-4</c:v>
                </c:pt>
                <c:pt idx="929">
                  <c:v>-1.1239730610911334E-3</c:v>
                </c:pt>
                <c:pt idx="930">
                  <c:v>-1.3470678738245648E-3</c:v>
                </c:pt>
                <c:pt idx="931">
                  <c:v>-1.5666281323450234E-3</c:v>
                </c:pt>
                <c:pt idx="932">
                  <c:v>-1.7824747125426636E-3</c:v>
                </c:pt>
                <c:pt idx="933">
                  <c:v>-1.9944338968344438E-3</c:v>
                </c:pt>
                <c:pt idx="934">
                  <c:v>-2.2023374899103432E-3</c:v>
                </c:pt>
                <c:pt idx="935">
                  <c:v>-2.4060229279419076E-3</c:v>
                </c:pt>
                <c:pt idx="936">
                  <c:v>-2.6053333812115602E-3</c:v>
                </c:pt>
                <c:pt idx="937">
                  <c:v>-2.8001178501278622E-3</c:v>
                </c:pt>
                <c:pt idx="938">
                  <c:v>-2.9902312545987469E-3</c:v>
                </c:pt>
                <c:pt idx="939">
                  <c:v>-3.1755345167414442E-3</c:v>
                </c:pt>
                <c:pt idx="940">
                  <c:v>-3.355894636914495E-3</c:v>
                </c:pt>
                <c:pt idx="941">
                  <c:v>-3.5311847630639147E-3</c:v>
                </c:pt>
                <c:pt idx="942">
                  <c:v>-3.7012842533821399E-3</c:v>
                </c:pt>
                <c:pt idx="943">
                  <c:v>-3.8660787322849139E-3</c:v>
                </c:pt>
                <c:pt idx="944">
                  <c:v>-4.0254601397177086E-3</c:v>
                </c:pt>
                <c:pt idx="945">
                  <c:v>-4.1793267738096766E-3</c:v>
                </c:pt>
                <c:pt idx="946">
                  <c:v>-4.3275833268994132E-3</c:v>
                </c:pt>
                <c:pt idx="947">
                  <c:v>-4.4701409149630802E-3</c:v>
                </c:pt>
                <c:pt idx="948">
                  <c:v>-4.6069171004814368E-3</c:v>
                </c:pt>
                <c:pt idx="949">
                  <c:v>-4.737835908788555E-3</c:v>
                </c:pt>
                <c:pt idx="950">
                  <c:v>-4.8628278379507497E-3</c:v>
                </c:pt>
                <c:pt idx="951">
                  <c:v>-4.9818298622302101E-3</c:v>
                </c:pt>
                <c:pt idx="952">
                  <c:v>-5.0947854291934699E-3</c:v>
                </c:pt>
                <c:pt idx="953">
                  <c:v>-5.2016444505305131E-3</c:v>
                </c:pt>
                <c:pt idx="954">
                  <c:v>-5.3023632866557504E-3</c:v>
                </c:pt>
                <c:pt idx="955">
                  <c:v>-5.3969047251675615E-3</c:v>
                </c:pt>
                <c:pt idx="956">
                  <c:v>-5.4852379532481987E-3</c:v>
                </c:pt>
                <c:pt idx="957">
                  <c:v>-5.5673385240911583E-3</c:v>
                </c:pt>
                <c:pt idx="958">
                  <c:v>-5.643188317447873E-3</c:v>
                </c:pt>
                <c:pt idx="959">
                  <c:v>-5.712775494390661E-3</c:v>
                </c:pt>
                <c:pt idx="960">
                  <c:v>-5.7760944463933527E-3</c:v>
                </c:pt>
                <c:pt idx="961">
                  <c:v>-5.8331457388357396E-3</c:v>
                </c:pt>
                <c:pt idx="962">
                  <c:v>-5.8839360490422618E-3</c:v>
                </c:pt>
                <c:pt idx="963">
                  <c:v>-5.9284780989697578E-3</c:v>
                </c:pt>
                <c:pt idx="964">
                  <c:v>-5.9667905826630173E-3</c:v>
                </c:pt>
                <c:pt idx="965">
                  <c:v>-5.9988980886009962E-3</c:v>
                </c:pt>
                <c:pt idx="966">
                  <c:v>-6.0248310170602391E-3</c:v>
                </c:pt>
                <c:pt idx="967">
                  <c:v>-6.0446254926257098E-3</c:v>
                </c:pt>
                <c:pt idx="968">
                  <c:v>-6.0583232719826994E-3</c:v>
                </c:pt>
                <c:pt idx="969">
                  <c:v>-6.0659716471267418E-3</c:v>
                </c:pt>
                <c:pt idx="970">
                  <c:v>-6.0676233441316922E-3</c:v>
                </c:pt>
                <c:pt idx="971">
                  <c:v>-6.0633364176189055E-3</c:v>
                </c:pt>
                <c:pt idx="972">
                  <c:v>-6.0531741410734816E-3</c:v>
                </c:pt>
                <c:pt idx="973">
                  <c:v>-6.0372048931559216E-3</c:v>
                </c:pt>
                <c:pt idx="974">
                  <c:v>-6.015502040160197E-3</c:v>
                </c:pt>
                <c:pt idx="975">
                  <c:v>-5.9881438147713238E-3</c:v>
                </c:pt>
                <c:pt idx="976">
                  <c:v>-5.9552131912777974E-3</c:v>
                </c:pt>
                <c:pt idx="977">
                  <c:v>-5.9167977573960553E-3</c:v>
                </c:pt>
                <c:pt idx="978">
                  <c:v>-5.8729895828659512E-3</c:v>
                </c:pt>
                <c:pt idx="979">
                  <c:v>-5.8238850849777306E-3</c:v>
                </c:pt>
                <c:pt idx="980">
                  <c:v>-5.7695848911925463E-3</c:v>
                </c:pt>
                <c:pt idx="981">
                  <c:v>-5.7101936990195763E-3</c:v>
                </c:pt>
                <c:pt idx="982">
                  <c:v>-5.645820133314077E-3</c:v>
                </c:pt>
                <c:pt idx="983">
                  <c:v>-5.5765766011614199E-3</c:v>
                </c:pt>
                <c:pt idx="984">
                  <c:v>-5.5025791445129871E-3</c:v>
                </c:pt>
                <c:pt idx="985">
                  <c:v>-5.4239472907402671E-3</c:v>
                </c:pt>
                <c:pt idx="986">
                  <c:v>-5.340803901273933E-3</c:v>
                </c:pt>
                <c:pt idx="987">
                  <c:v>-5.253275018494841E-3</c:v>
                </c:pt>
                <c:pt idx="988">
                  <c:v>-5.1614897110439329E-3</c:v>
                </c:pt>
                <c:pt idx="989">
                  <c:v>-5.0655799177179535E-3</c:v>
                </c:pt>
                <c:pt idx="990">
                  <c:v>-4.9656802901175169E-3</c:v>
                </c:pt>
                <c:pt idx="991">
                  <c:v>-4.8619280342136759E-3</c:v>
                </c:pt>
                <c:pt idx="992">
                  <c:v>-4.7544627509985568E-3</c:v>
                </c:pt>
                <c:pt idx="993">
                  <c:v>-4.6434262763847553E-3</c:v>
                </c:pt>
                <c:pt idx="994">
                  <c:v>-4.5289625205173923E-3</c:v>
                </c:pt>
                <c:pt idx="995">
                  <c:v>-4.4112173066615879E-3</c:v>
                </c:pt>
                <c:pt idx="996">
                  <c:v>-4.2903382098269235E-3</c:v>
                </c:pt>
                <c:pt idx="997">
                  <c:v>-4.16647439528906E-3</c:v>
                </c:pt>
                <c:pt idx="998">
                  <c:v>-4.0397764571672512E-3</c:v>
                </c:pt>
                <c:pt idx="999">
                  <c:v>-3.9103962572147382E-3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00D-465B-8751-F6534C3FCE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5596528"/>
        <c:axId val="475594768"/>
      </c:scatterChart>
      <c:valAx>
        <c:axId val="475596528"/>
        <c:scaling>
          <c:orientation val="minMax"/>
          <c:max val="1"/>
          <c:min val="-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4768"/>
        <c:crosses val="autoZero"/>
        <c:crossBetween val="midCat"/>
        <c:majorUnit val="0.2"/>
      </c:valAx>
      <c:valAx>
        <c:axId val="475594768"/>
        <c:scaling>
          <c:orientation val="minMax"/>
          <c:max val="1"/>
          <c:min val="-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65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位相の時間発展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Pos!$J$1</c:f>
              <c:strCache>
                <c:ptCount val="1"/>
                <c:pt idx="0">
                  <c:v>位相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Pos!$J$2:$J$1001</c:f>
              <c:numCache>
                <c:formatCode>General</c:formatCode>
                <c:ptCount val="1000"/>
                <c:pt idx="0">
                  <c:v>-0.1603236498266063</c:v>
                </c:pt>
                <c:pt idx="1">
                  <c:v>-0.1324987545487234</c:v>
                </c:pt>
                <c:pt idx="2">
                  <c:v>-0.10469158244576837</c:v>
                </c:pt>
                <c:pt idx="3">
                  <c:v>-7.6892042027085508E-2</c:v>
                </c:pt>
                <c:pt idx="4">
                  <c:v>-4.9090036788959901E-2</c:v>
                </c:pt>
                <c:pt idx="5">
                  <c:v>-2.1275537649199962E-2</c:v>
                </c:pt>
                <c:pt idx="6">
                  <c:v>6.5613458845054234E-3</c:v>
                </c:pt>
                <c:pt idx="7">
                  <c:v>3.4430296238907754E-2</c:v>
                </c:pt>
                <c:pt idx="8">
                  <c:v>6.234072041127231E-2</c:v>
                </c:pt>
                <c:pt idx="9">
                  <c:v>9.0301685133987994E-2</c:v>
                </c:pt>
                <c:pt idx="10">
                  <c:v>0.11832185498625294</c:v>
                </c:pt>
                <c:pt idx="11">
                  <c:v>0.14640943387586997</c:v>
                </c:pt>
                <c:pt idx="12">
                  <c:v>0.17457211031988049</c:v>
                </c:pt>
                <c:pt idx="13">
                  <c:v>0.20281700695794902</c:v>
                </c:pt>
                <c:pt idx="14">
                  <c:v>0.2311506347352518</c:v>
                </c:pt>
                <c:pt idx="15">
                  <c:v>0.25957885219021853</c:v>
                </c:pt>
                <c:pt idx="16">
                  <c:v>0.28810683027495027</c:v>
                </c:pt>
                <c:pt idx="17">
                  <c:v>0.3167390231206767</c:v>
                </c:pt>
                <c:pt idx="18">
                  <c:v>0.34547914513559674</c:v>
                </c:pt>
                <c:pt idx="19">
                  <c:v>0.37433015478647241</c:v>
                </c:pt>
                <c:pt idx="20">
                  <c:v>0.40329424536736819</c:v>
                </c:pt>
                <c:pt idx="21">
                  <c:v>0.43237284299832879</c:v>
                </c:pt>
                <c:pt idx="22">
                  <c:v>0.46156661202339339</c:v>
                </c:pt>
                <c:pt idx="23">
                  <c:v>0.49087546789158748</c:v>
                </c:pt>
                <c:pt idx="24">
                  <c:v>0.52029859750737972</c:v>
                </c:pt>
                <c:pt idx="25">
                  <c:v>0.54983448693016834</c:v>
                </c:pt>
                <c:pt idx="26">
                  <c:v>0.57948095618779361</c:v>
                </c:pt>
                <c:pt idx="27">
                  <c:v>0.60923520084966665</c:v>
                </c:pt>
                <c:pt idx="28">
                  <c:v>0.63909383988394419</c:v>
                </c:pt>
                <c:pt idx="29">
                  <c:v>0.66905296920393387</c:v>
                </c:pt>
                <c:pt idx="30">
                  <c:v>0.69910822019520436</c:v>
                </c:pt>
                <c:pt idx="31">
                  <c:v>0.7292548224106481</c:v>
                </c:pt>
                <c:pt idx="32">
                  <c:v>0.75948766952960878</c:v>
                </c:pt>
                <c:pt idx="33">
                  <c:v>0.78980138760260032</c:v>
                </c:pt>
                <c:pt idx="34">
                  <c:v>0.82019040454803205</c:v>
                </c:pt>
                <c:pt idx="35">
                  <c:v>0.85064901983408214</c:v>
                </c:pt>
                <c:pt idx="36">
                  <c:v>0.8811714732689796</c:v>
                </c:pt>
                <c:pt idx="37">
                  <c:v>0.91175201183731447</c:v>
                </c:pt>
                <c:pt idx="38">
                  <c:v>0.94238495355846241</c:v>
                </c:pt>
                <c:pt idx="39">
                  <c:v>0.9730647474048868</c:v>
                </c:pt>
                <c:pt idx="40">
                  <c:v>1.0037860284012159</c:v>
                </c:pt>
                <c:pt idx="41">
                  <c:v>1.0345436671271577</c:v>
                </c:pt>
                <c:pt idx="42">
                  <c:v>1.0653328129654116</c:v>
                </c:pt>
                <c:pt idx="43">
                  <c:v>1.0961489305663696</c:v>
                </c:pt>
                <c:pt idx="44">
                  <c:v>1.1269878291407287</c:v>
                </c:pt>
                <c:pt idx="45">
                  <c:v>1.157845684335354</c:v>
                </c:pt>
                <c:pt idx="46">
                  <c:v>1.188719052593018</c:v>
                </c:pt>
                <c:pt idx="47">
                  <c:v>1.2196048780393842</c:v>
                </c:pt>
                <c:pt idx="48">
                  <c:v>1.2505004920775289</c:v>
                </c:pt>
                <c:pt idx="49">
                  <c:v>1.2814036059985345</c:v>
                </c:pt>
                <c:pt idx="50">
                  <c:v>1.3123122970338497</c:v>
                </c:pt>
                <c:pt idx="51">
                  <c:v>1.3432249883792997</c:v>
                </c:pt>
                <c:pt idx="52">
                  <c:v>1.3741404238104991</c:v>
                </c:pt>
                <c:pt idx="53">
                  <c:v>1.4050576375840158</c:v>
                </c:pt>
                <c:pt idx="54">
                  <c:v>1.4359759203775793</c:v>
                </c:pt>
                <c:pt idx="55">
                  <c:v>1.4668947820657761</c:v>
                </c:pt>
                <c:pt idx="56">
                  <c:v>1.4978139121553262</c:v>
                </c:pt>
                <c:pt idx="57">
                  <c:v>1.5287331387166729</c:v>
                </c:pt>
                <c:pt idx="58">
                  <c:v>1.5596523866469054</c:v>
                </c:pt>
                <c:pt idx="59">
                  <c:v>1.5905716360838575</c:v>
                </c:pt>
                <c:pt idx="60">
                  <c:v>1.6214908817634051</c:v>
                </c:pt>
                <c:pt idx="61">
                  <c:v>1.6524100940725579</c:v>
                </c:pt>
                <c:pt idx="62">
                  <c:v>1.6833291825008769</c:v>
                </c:pt>
                <c:pt idx="63">
                  <c:v>1.714247962133016</c:v>
                </c:pt>
                <c:pt idx="64">
                  <c:v>1.7451661237569243</c:v>
                </c:pt>
                <c:pt idx="65">
                  <c:v>1.7760832080863993</c:v>
                </c:pt>
                <c:pt idx="66">
                  <c:v>1.806998584514466</c:v>
                </c:pt>
                <c:pt idx="67">
                  <c:v>1.8379114347265841</c:v>
                </c:pt>
                <c:pt idx="68">
                  <c:v>1.8688207414112121</c:v>
                </c:pt>
                <c:pt idx="69">
                  <c:v>1.8997252822111341</c:v>
                </c:pt>
                <c:pt idx="70">
                  <c:v>1.9306236289635639</c:v>
                </c:pt>
                <c:pt idx="71">
                  <c:v>1.9615141521819177</c:v>
                </c:pt>
                <c:pt idx="72">
                  <c:v>1.9923950306388321</c:v>
                </c:pt>
                <c:pt idx="73">
                  <c:v>2.0232642658201341</c:v>
                </c:pt>
                <c:pt idx="74">
                  <c:v>2.0541197009346535</c:v>
                </c:pt>
                <c:pt idx="75">
                  <c:v>2.0849590440866024</c:v>
                </c:pt>
                <c:pt idx="76">
                  <c:v>2.1157798951472371</c:v>
                </c:pt>
                <c:pt idx="77">
                  <c:v>2.1465797758020377</c:v>
                </c:pt>
                <c:pt idx="78">
                  <c:v>2.177356162199922</c:v>
                </c:pt>
                <c:pt idx="79">
                  <c:v>2.2081065195928815</c:v>
                </c:pt>
                <c:pt idx="80">
                  <c:v>2.2388283383287941</c:v>
                </c:pt>
                <c:pt idx="81">
                  <c:v>2.2695191705471416</c:v>
                </c:pt>
                <c:pt idx="82">
                  <c:v>2.3001766669271846</c:v>
                </c:pt>
                <c:pt idx="83">
                  <c:v>2.3307986128504705</c:v>
                </c:pt>
                <c:pt idx="84">
                  <c:v>2.3613829633636891</c:v>
                </c:pt>
                <c:pt idx="85">
                  <c:v>2.3919278763630869</c:v>
                </c:pt>
                <c:pt idx="86">
                  <c:v>2.422431743466551</c:v>
                </c:pt>
                <c:pt idx="87">
                  <c:v>2.452893218092818</c:v>
                </c:pt>
                <c:pt idx="88">
                  <c:v>2.4833112403274127</c:v>
                </c:pt>
                <c:pt idx="89">
                  <c:v>2.513685058220243</c:v>
                </c:pt>
                <c:pt idx="90">
                  <c:v>2.5440142452285595</c:v>
                </c:pt>
                <c:pt idx="91">
                  <c:v>2.5742987135895619</c:v>
                </c:pt>
                <c:pt idx="92">
                  <c:v>2.604538723477682</c:v>
                </c:pt>
                <c:pt idx="93">
                  <c:v>2.6347348878710113</c:v>
                </c:pt>
                <c:pt idx="94">
                  <c:v>2.6648881731182104</c:v>
                </c:pt>
                <c:pt idx="95">
                  <c:v>2.6949998952603238</c:v>
                </c:pt>
                <c:pt idx="96">
                  <c:v>2.7250717122204566</c:v>
                </c:pt>
                <c:pt idx="97">
                  <c:v>2.7551056120274442</c:v>
                </c:pt>
                <c:pt idx="98">
                  <c:v>2.7851038972870885</c:v>
                </c:pt>
                <c:pt idx="99">
                  <c:v>2.8150691661559475</c:v>
                </c:pt>
                <c:pt idx="100">
                  <c:v>2.8450042901079962</c:v>
                </c:pt>
                <c:pt idx="101">
                  <c:v>2.8749123888138142</c:v>
                </c:pt>
                <c:pt idx="102">
                  <c:v>2.9047968024755098</c:v>
                </c:pt>
                <c:pt idx="103">
                  <c:v>2.9346610619787099</c:v>
                </c:pt>
                <c:pt idx="104">
                  <c:v>2.9645088572360065</c:v>
                </c:pt>
                <c:pt idx="105">
                  <c:v>2.9943440041046783</c:v>
                </c:pt>
                <c:pt idx="106">
                  <c:v>3.0241704102657492</c:v>
                </c:pt>
                <c:pt idx="107">
                  <c:v>3.053992040451925</c:v>
                </c:pt>
                <c:pt idx="108">
                  <c:v>3.0838128814090617</c:v>
                </c:pt>
                <c:pt idx="109">
                  <c:v>3.1136369069698677</c:v>
                </c:pt>
                <c:pt idx="110">
                  <c:v>3.1434680436098792</c:v>
                </c:pt>
                <c:pt idx="111">
                  <c:v>3.1733101368444823</c:v>
                </c:pt>
                <c:pt idx="112">
                  <c:v>3.2031669188121228</c:v>
                </c:pt>
                <c:pt idx="113">
                  <c:v>3.2330419773728765</c:v>
                </c:pt>
                <c:pt idx="114">
                  <c:v>3.262938727033287</c:v>
                </c:pt>
                <c:pt idx="115">
                  <c:v>3.2928603819877935</c:v>
                </c:pt>
                <c:pt idx="116">
                  <c:v>3.3228099315441471</c:v>
                </c:pt>
                <c:pt idx="117">
                  <c:v>3.3527901181748518</c:v>
                </c:pt>
                <c:pt idx="118">
                  <c:v>3.3828034184088853</c:v>
                </c:pt>
                <c:pt idx="119">
                  <c:v>3.412852026747645</c:v>
                </c:pt>
                <c:pt idx="120">
                  <c:v>3.4429378427563546</c:v>
                </c:pt>
                <c:pt idx="121">
                  <c:v>3.4730624614470411</c:v>
                </c:pt>
                <c:pt idx="122">
                  <c:v>3.5032271670319046</c:v>
                </c:pt>
                <c:pt idx="123">
                  <c:v>3.5334329300866267</c:v>
                </c:pt>
                <c:pt idx="124">
                  <c:v>3.5636804081222992</c:v>
                </c:pt>
                <c:pt idx="125">
                  <c:v>3.5939699495226298</c:v>
                </c:pt>
                <c:pt idx="126">
                  <c:v>3.6243016007604121</c:v>
                </c:pt>
                <c:pt idx="127">
                  <c:v>3.6546751167646114</c:v>
                </c:pt>
                <c:pt idx="128">
                  <c:v>3.685089974267477</c:v>
                </c:pt>
                <c:pt idx="129">
                  <c:v>3.7155453879206228</c:v>
                </c:pt>
                <c:pt idx="130">
                  <c:v>3.7460403289308473</c:v>
                </c:pt>
                <c:pt idx="131">
                  <c:v>3.7765735459313547</c:v>
                </c:pt>
                <c:pt idx="132">
                  <c:v>3.8071435877728179</c:v>
                </c:pt>
                <c:pt idx="133">
                  <c:v>3.8377488278921437</c:v>
                </c:pt>
                <c:pt idx="134">
                  <c:v>3.8683874898954946</c:v>
                </c:pt>
                <c:pt idx="135">
                  <c:v>3.8990576739767189</c:v>
                </c:pt>
                <c:pt idx="136">
                  <c:v>3.9297573837832069</c:v>
                </c:pt>
                <c:pt idx="137">
                  <c:v>3.9604845533387181</c:v>
                </c:pt>
                <c:pt idx="138">
                  <c:v>3.9912370736369667</c:v>
                </c:pt>
                <c:pt idx="139">
                  <c:v>4.0220128185307313</c:v>
                </c:pt>
                <c:pt idx="140">
                  <c:v>4.0528096695587399</c:v>
                </c:pt>
                <c:pt idx="141">
                  <c:v>4.083625539376273</c:v>
                </c:pt>
                <c:pt idx="142">
                  <c:v>4.1144583934846874</c:v>
                </c:pt>
                <c:pt idx="143">
                  <c:v>4.1453062699894154</c:v>
                </c:pt>
                <c:pt idx="144">
                  <c:v>4.1761672971545121</c:v>
                </c:pt>
                <c:pt idx="145">
                  <c:v>4.2070397085637712</c:v>
                </c:pt>
                <c:pt idx="146">
                  <c:v>4.2379218557428739</c:v>
                </c:pt>
                <c:pt idx="147">
                  <c:v>4.2688122181429673</c:v>
                </c:pt>
                <c:pt idx="148">
                  <c:v>4.2997094104327207</c:v>
                </c:pt>
                <c:pt idx="149">
                  <c:v>4.3306121870921093</c:v>
                </c:pt>
                <c:pt idx="150">
                  <c:v>4.3615194443463459</c:v>
                </c:pt>
                <c:pt idx="151">
                  <c:v>4.392430219521442</c:v>
                </c:pt>
                <c:pt idx="152">
                  <c:v>4.4233436879433299</c:v>
                </c:pt>
                <c:pt idx="153">
                  <c:v>4.4542591575395303</c:v>
                </c:pt>
                <c:pt idx="154">
                  <c:v>4.485176061335582</c:v>
                </c:pt>
                <c:pt idx="155">
                  <c:v>4.5160939480673665</c:v>
                </c:pt>
                <c:pt idx="156">
                  <c:v>4.547012471154785</c:v>
                </c:pt>
                <c:pt idx="157">
                  <c:v>4.5779313763017377</c:v>
                </c:pt>
                <c:pt idx="158">
                  <c:v>4.6088504880018766</c:v>
                </c:pt>
                <c:pt idx="159">
                  <c:v>4.6397696952391563</c:v>
                </c:pt>
                <c:pt idx="160">
                  <c:v>4.6706889366767719</c:v>
                </c:pt>
                <c:pt idx="161">
                  <c:v>4.7016081856278111</c:v>
                </c:pt>
                <c:pt idx="162">
                  <c:v>4.7325274350960118</c:v>
                </c:pt>
                <c:pt idx="163">
                  <c:v>4.7634466831656175</c:v>
                </c:pt>
                <c:pt idx="164">
                  <c:v>4.794365919005771</c:v>
                </c:pt>
                <c:pt idx="165">
                  <c:v>4.8252851097374716</c:v>
                </c:pt>
                <c:pt idx="166">
                  <c:v>4.8562041883901959</c:v>
                </c:pt>
                <c:pt idx="167">
                  <c:v>4.8871230431512735</c:v>
                </c:pt>
                <c:pt idx="168">
                  <c:v>4.9180415080843636</c:v>
                </c:pt>
                <c:pt idx="169">
                  <c:v>4.9489593554644173</c:v>
                </c:pt>
                <c:pt idx="170">
                  <c:v>4.9798762898457536</c:v>
                </c:pt>
                <c:pt idx="171">
                  <c:v>5.0107919439477921</c:v>
                </c:pt>
                <c:pt idx="172">
                  <c:v>5.0417058764101776</c:v>
                </c:pt>
                <c:pt idx="173">
                  <c:v>5.0726175714358526</c:v>
                </c:pt>
                <c:pt idx="174">
                  <c:v>5.1035264403077747</c:v>
                </c:pt>
                <c:pt idx="175">
                  <c:v>5.1344318247328431</c:v>
                </c:pt>
                <c:pt idx="176">
                  <c:v>5.1653330019357133</c:v>
                </c:pt>
                <c:pt idx="177">
                  <c:v>5.1962291913961298</c:v>
                </c:pt>
                <c:pt idx="178">
                  <c:v>5.2271195630965055</c:v>
                </c:pt>
                <c:pt idx="179">
                  <c:v>5.2580032471222928</c:v>
                </c:pt>
                <c:pt idx="180">
                  <c:v>5.2888793444365518</c:v>
                </c:pt>
                <c:pt idx="181">
                  <c:v>5.319746938632302</c:v>
                </c:pt>
                <c:pt idx="182">
                  <c:v>5.3506051084521493</c:v>
                </c:pt>
                <c:pt idx="183">
                  <c:v>5.3814529408543406</c:v>
                </c:pt>
                <c:pt idx="184">
                  <c:v>5.4122895443980727</c:v>
                </c:pt>
                <c:pt idx="185">
                  <c:v>5.4431140627184966</c:v>
                </c:pt>
                <c:pt idx="186">
                  <c:v>5.473925687863507</c:v>
                </c:pt>
                <c:pt idx="187">
                  <c:v>5.5047236732697833</c:v>
                </c:pt>
                <c:pt idx="188">
                  <c:v>5.5355073461647013</c:v>
                </c:pt>
                <c:pt idx="189">
                  <c:v>5.5662761191931658</c:v>
                </c:pt>
                <c:pt idx="190">
                  <c:v>5.5970295010839646</c:v>
                </c:pt>
                <c:pt idx="191">
                  <c:v>5.6277671061885055</c:v>
                </c:pt>
                <c:pt idx="192">
                  <c:v>5.6584886627452935</c:v>
                </c:pt>
                <c:pt idx="193">
                  <c:v>5.6891940197458899</c:v>
                </c:pt>
                <c:pt idx="194">
                  <c:v>5.7198831523018487</c:v>
                </c:pt>
                <c:pt idx="195">
                  <c:v>5.7505561654368105</c:v>
                </c:pt>
                <c:pt idx="196">
                  <c:v>5.7812132962530987</c:v>
                </c:pt>
                <c:pt idx="197">
                  <c:v>5.8118549144473599</c:v>
                </c:pt>
                <c:pt idx="198">
                  <c:v>5.8424815211746086</c:v>
                </c:pt>
                <c:pt idx="199">
                  <c:v>5.8730937462841224</c:v>
                </c:pt>
                <c:pt idx="200">
                  <c:v>5.9036923439735931</c:v>
                </c:pt>
                <c:pt idx="201">
                  <c:v>5.934278186929542</c:v>
                </c:pt>
                <c:pt idx="202">
                  <c:v>5.9648522590419333</c:v>
                </c:pt>
                <c:pt idx="203">
                  <c:v>5.9954156467990272</c:v>
                </c:pt>
                <c:pt idx="204">
                  <c:v>6.0259695294845512</c:v>
                </c:pt>
                <c:pt idx="205">
                  <c:v>6.0565151683132283</c:v>
                </c:pt>
                <c:pt idx="206">
                  <c:v>6.0870538946523727</c:v>
                </c:pt>
                <c:pt idx="207">
                  <c:v>6.1175870974867026</c:v>
                </c:pt>
                <c:pt idx="208">
                  <c:v>6.148116210290655</c:v>
                </c:pt>
                <c:pt idx="209">
                  <c:v>6.1786426974773141</c:v>
                </c:pt>
                <c:pt idx="210">
                  <c:v>6.2091680405956895</c:v>
                </c:pt>
                <c:pt idx="211">
                  <c:v>6.2396937244484603</c:v>
                </c:pt>
                <c:pt idx="212">
                  <c:v>6.2702212233005712</c:v>
                </c:pt>
                <c:pt idx="213">
                  <c:v>6.3007519873452695</c:v>
                </c:pt>
                <c:pt idx="214">
                  <c:v>6.3312874295884649</c:v>
                </c:pt>
                <c:pt idx="215">
                  <c:v>6.3618289133046355</c:v>
                </c:pt>
                <c:pt idx="216">
                  <c:v>6.392377740208218</c:v>
                </c:pt>
                <c:pt idx="217">
                  <c:v>6.4229351394734309</c:v>
                </c:pt>
                <c:pt idx="218">
                  <c:v>6.4535022577230432</c:v>
                </c:pt>
                <c:pt idx="219">
                  <c:v>6.4840801500927965</c:v>
                </c:pt>
                <c:pt idx="220">
                  <c:v>6.5146697724632414</c:v>
                </c:pt>
                <c:pt idx="221">
                  <c:v>6.5452719749347246</c:v>
                </c:pt>
                <c:pt idx="222">
                  <c:v>6.5758874966044498</c:v>
                </c:pt>
                <c:pt idx="223">
                  <c:v>6.6065169616870394</c:v>
                </c:pt>
                <c:pt idx="224">
                  <c:v>6.6371608770021426</c:v>
                </c:pt>
                <c:pt idx="225">
                  <c:v>6.6678196308344688</c:v>
                </c:pt>
                <c:pt idx="226">
                  <c:v>6.6984934931535518</c:v>
                </c:pt>
                <c:pt idx="227">
                  <c:v>6.729182617162671</c:v>
                </c:pt>
                <c:pt idx="228">
                  <c:v>6.7598870421290167</c:v>
                </c:pt>
                <c:pt idx="229">
                  <c:v>6.7906066974305723</c:v>
                </c:pt>
                <c:pt idx="230">
                  <c:v>6.8213414077395882</c:v>
                </c:pt>
                <c:pt idx="231">
                  <c:v>6.852090899248128</c:v>
                </c:pt>
                <c:pt idx="232">
                  <c:v>6.8828548068282487</c:v>
                </c:pt>
                <c:pt idx="233">
                  <c:v>6.9136326820081093</c:v>
                </c:pt>
                <c:pt idx="234">
                  <c:v>6.9444240016358849</c:v>
                </c:pt>
                <c:pt idx="235">
                  <c:v>6.9752281770959197</c:v>
                </c:pt>
                <c:pt idx="236">
                  <c:v>7.0060445639362809</c:v>
                </c:pt>
                <c:pt idx="237">
                  <c:v>7.0368724717637301</c:v>
                </c:pt>
                <c:pt idx="238">
                  <c:v>7.067711174261321</c:v>
                </c:pt>
                <c:pt idx="239">
                  <c:v>7.0985599191851989</c:v>
                </c:pt>
                <c:pt idx="240">
                  <c:v>7.1294179382008194</c:v>
                </c:pt>
                <c:pt idx="241">
                  <c:v>7.160284456424538</c:v>
                </c:pt>
                <c:pt idx="242">
                  <c:v>7.191158701544321</c:v>
                </c:pt>
                <c:pt idx="243">
                  <c:v>7.2220399124029164</c:v>
                </c:pt>
                <c:pt idx="244">
                  <c:v>7.2529273469381712</c:v>
                </c:pt>
                <c:pt idx="245">
                  <c:v>7.2838202893878865</c:v>
                </c:pt>
                <c:pt idx="246">
                  <c:v>7.3147180566805918</c:v>
                </c:pt>
                <c:pt idx="247">
                  <c:v>7.3456200039485005</c:v>
                </c:pt>
                <c:pt idx="248">
                  <c:v>7.3765255291144864</c:v>
                </c:pt>
                <c:pt idx="249">
                  <c:v>7.4074340765208877</c:v>
                </c:pt>
                <c:pt idx="250">
                  <c:v>7.4383451395840217</c:v>
                </c:pt>
                <c:pt idx="251">
                  <c:v>7.4692582624742236</c:v>
                </c:pt>
                <c:pt idx="252">
                  <c:v>7.5001730408367111</c:v>
                </c:pt>
                <c:pt idx="253">
                  <c:v>7.5310891215834186</c:v>
                </c:pt>
                <c:pt idx="254">
                  <c:v>7.5620062017999032</c:v>
                </c:pt>
                <c:pt idx="255">
                  <c:v>7.5929240268242495</c:v>
                </c:pt>
                <c:pt idx="256">
                  <c:v>7.6238423875665084</c:v>
                </c:pt>
                <c:pt idx="257">
                  <c:v>7.6547611171473502</c:v>
                </c:pt>
                <c:pt idx="258">
                  <c:v>7.6856800869432469</c:v>
                </c:pt>
                <c:pt idx="259">
                  <c:v>7.7165992021324703</c:v>
                </c:pt>
                <c:pt idx="260">
                  <c:v>7.7475183968415235</c:v>
                </c:pt>
                <c:pt idx="261">
                  <c:v>7.7784376289951433</c:v>
                </c:pt>
                <c:pt idx="262">
                  <c:v>7.8093568749748901</c:v>
                </c:pt>
                <c:pt idx="263">
                  <c:v>7.8402761241914325</c:v>
                </c:pt>
                <c:pt idx="264">
                  <c:v>7.8711953736740972</c:v>
                </c:pt>
                <c:pt idx="265">
                  <c:v>7.9021146227780665</c:v>
                </c:pt>
                <c:pt idx="266">
                  <c:v>7.933033868104987</c:v>
                </c:pt>
                <c:pt idx="267">
                  <c:v>7.9639530987266198</c:v>
                </c:pt>
                <c:pt idx="268">
                  <c:v>7.9948722917938309</c:v>
                </c:pt>
                <c:pt idx="269">
                  <c:v>8.025791408604702</c:v>
                </c:pt>
                <c:pt idx="270">
                  <c:v>8.0567103911960611</c:v>
                </c:pt>
                <c:pt idx="271">
                  <c:v>8.0876291595123995</c:v>
                </c:pt>
                <c:pt idx="272">
                  <c:v>8.1185476091952005</c:v>
                </c:pt>
                <c:pt idx="273">
                  <c:v>8.1494656100242349</c:v>
                </c:pt>
                <c:pt idx="274">
                  <c:v>8.180383005030702</c:v>
                </c:pt>
                <c:pt idx="275">
                  <c:v>8.2112996102902542</c:v>
                </c:pt>
                <c:pt idx="276">
                  <c:v>8.2422152153922053</c:v>
                </c:pt>
                <c:pt idx="277">
                  <c:v>8.2731295845698121</c:v>
                </c:pt>
                <c:pt idx="278">
                  <c:v>8.3040424584654673</c:v>
                </c:pt>
                <c:pt idx="279">
                  <c:v>8.3349535564942538</c:v>
                </c:pt>
                <c:pt idx="280">
                  <c:v>8.3658625797597441</c:v>
                </c:pt>
                <c:pt idx="281">
                  <c:v>8.3967692144671346</c:v>
                </c:pt>
                <c:pt idx="282">
                  <c:v>8.4276731357712222</c:v>
                </c:pt>
                <c:pt idx="283">
                  <c:v>8.4585740119901516</c:v>
                </c:pt>
                <c:pt idx="284">
                  <c:v>8.4894715091106328</c:v>
                </c:pt>
                <c:pt idx="285">
                  <c:v>8.5203652955062665</c:v>
                </c:pt>
                <c:pt idx="286">
                  <c:v>8.5512550467880857</c:v>
                </c:pt>
                <c:pt idx="287">
                  <c:v>8.5821404507050048</c:v>
                </c:pt>
                <c:pt idx="288">
                  <c:v>8.6130212120120806</c:v>
                </c:pt>
                <c:pt idx="289">
                  <c:v>8.6438970572257805</c:v>
                </c:pt>
                <c:pt idx="290">
                  <c:v>8.6747677391882139</c:v>
                </c:pt>
                <c:pt idx="291">
                  <c:v>8.7056330413661325</c:v>
                </c:pt>
                <c:pt idx="292">
                  <c:v>8.7364927818155458</c:v>
                </c:pt>
                <c:pt idx="293">
                  <c:v>8.7673468167487805</c:v>
                </c:pt>
                <c:pt idx="294">
                  <c:v>8.7981950436477678</c:v>
                </c:pt>
                <c:pt idx="295">
                  <c:v>8.8290374038749881</c:v>
                </c:pt>
                <c:pt idx="296">
                  <c:v>8.8598738847417842</c:v>
                </c:pt>
                <c:pt idx="297">
                  <c:v>8.8907045210025277</c:v>
                </c:pt>
                <c:pt idx="298">
                  <c:v>8.9215293957521595</c:v>
                </c:pt>
                <c:pt idx="299">
                  <c:v>8.9523486407139021</c:v>
                </c:pt>
                <c:pt idx="300">
                  <c:v>8.9831624359131723</c:v>
                </c:pt>
                <c:pt idx="301">
                  <c:v>9.013971008742848</c:v>
                </c:pt>
                <c:pt idx="302">
                  <c:v>9.0447746324339455</c:v>
                </c:pt>
                <c:pt idx="303">
                  <c:v>9.0755736239542273</c:v>
                </c:pt>
                <c:pt idx="304">
                  <c:v>9.1063683413652132</c:v>
                </c:pt>
                <c:pt idx="305">
                  <c:v>9.1371591806755355</c:v>
                </c:pt>
                <c:pt idx="306">
                  <c:v>9.1679465722351594</c:v>
                </c:pt>
                <c:pt idx="307">
                  <c:v>9.1987309767209435</c:v>
                </c:pt>
                <c:pt idx="308">
                  <c:v>9.2295128807690894</c:v>
                </c:pt>
                <c:pt idx="309">
                  <c:v>9.2602927923141927</c:v>
                </c:pt>
                <c:pt idx="310">
                  <c:v>9.2910712356978582</c:v>
                </c:pt>
                <c:pt idx="311">
                  <c:v>9.3218487466121758</c:v>
                </c:pt>
                <c:pt idx="312">
                  <c:v>9.35262586694469</c:v>
                </c:pt>
                <c:pt idx="313">
                  <c:v>9.3834031395919073</c:v>
                </c:pt>
                <c:pt idx="314">
                  <c:v>9.4141811033078664</c:v>
                </c:pt>
                <c:pt idx="315">
                  <c:v>9.4449602876528278</c:v>
                </c:pt>
                <c:pt idx="316">
                  <c:v>9.4757412081048731</c:v>
                </c:pt>
                <c:pt idx="317">
                  <c:v>9.50652436139403</c:v>
                </c:pt>
                <c:pt idx="318">
                  <c:v>9.537310221114657</c:v>
                </c:pt>
                <c:pt idx="319">
                  <c:v>9.568099233667235</c:v>
                </c:pt>
                <c:pt idx="320">
                  <c:v>9.5988918145754436</c:v>
                </c:pt>
                <c:pt idx="321">
                  <c:v>9.6296883452186641</c:v>
                </c:pt>
                <c:pt idx="322">
                  <c:v>9.6604891700137721</c:v>
                </c:pt>
                <c:pt idx="323">
                  <c:v>9.6912945940734971</c:v>
                </c:pt>
                <c:pt idx="324">
                  <c:v>9.7221048813616893</c:v>
                </c:pt>
                <c:pt idx="325">
                  <c:v>9.7529202533588304</c:v>
                </c:pt>
                <c:pt idx="326">
                  <c:v>9.7837408882438766</c:v>
                </c:pt>
                <c:pt idx="327">
                  <c:v>9.8145669205914743</c:v>
                </c:pt>
                <c:pt idx="328">
                  <c:v>9.8453984415765365</c:v>
                </c:pt>
                <c:pt idx="329">
                  <c:v>9.8762354996713508</c:v>
                </c:pt>
                <c:pt idx="330">
                  <c:v>9.9070781018139691</c:v>
                </c:pt>
                <c:pt idx="331">
                  <c:v>9.9379262150205037</c:v>
                </c:pt>
                <c:pt idx="332">
                  <c:v>9.9687797684083836</c:v>
                </c:pt>
                <c:pt idx="333">
                  <c:v>9.9996386555926016</c:v>
                </c:pt>
                <c:pt idx="334">
                  <c:v>10.030502737412613</c:v>
                </c:pt>
                <c:pt idx="335">
                  <c:v>10.061371844943821</c:v>
                </c:pt>
                <c:pt idx="336">
                  <c:v>10.09224578274465</c:v>
                </c:pt>
                <c:pt idx="337">
                  <c:v>10.123124332288029</c:v>
                </c:pt>
                <c:pt idx="338">
                  <c:v>10.154007255524714</c:v>
                </c:pt>
                <c:pt idx="339">
                  <c:v>10.184894298525315</c:v>
                </c:pt>
                <c:pt idx="340">
                  <c:v>10.215785195148115</c:v>
                </c:pt>
                <c:pt idx="341">
                  <c:v>10.246679670680837</c:v>
                </c:pt>
                <c:pt idx="342">
                  <c:v>10.277577445406198</c:v>
                </c:pt>
                <c:pt idx="343">
                  <c:v>10.308478238043723</c:v>
                </c:pt>
                <c:pt idx="344">
                  <c:v>10.339381769023353</c:v>
                </c:pt>
                <c:pt idx="345">
                  <c:v>10.370287763550236</c:v>
                </c:pt>
                <c:pt idx="346">
                  <c:v>10.401195954424336</c:v>
                </c:pt>
                <c:pt idx="347">
                  <c:v>10.432106084583339</c:v>
                </c:pt>
                <c:pt idx="348">
                  <c:v>10.463017909342389</c:v>
                </c:pt>
                <c:pt idx="349">
                  <c:v>10.493931198309696</c:v>
                </c:pt>
                <c:pt idx="350">
                  <c:v>10.524845736962574</c:v>
                </c:pt>
                <c:pt idx="351">
                  <c:v>10.555761327874251</c:v>
                </c:pt>
                <c:pt idx="352">
                  <c:v>10.586677791587464</c:v>
                </c:pt>
                <c:pt idx="353">
                  <c:v>10.617594967136482</c:v>
                </c:pt>
                <c:pt idx="354">
                  <c:v>10.648512712224647</c:v>
                </c:pt>
                <c:pt idx="355">
                  <c:v>10.679430903069742</c:v>
                </c:pt>
                <c:pt idx="356">
                  <c:v>10.710349433934319</c:v>
                </c:pt>
                <c:pt idx="357">
                  <c:v>10.741268216362641</c:v>
                </c:pt>
                <c:pt idx="358">
                  <c:v>10.772187178149871</c:v>
                </c:pt>
                <c:pt idx="359">
                  <c:v>10.803106262072648</c:v>
                </c:pt>
                <c:pt idx="360">
                  <c:v>10.834025424413156</c:v>
                </c:pt>
                <c:pt idx="361">
                  <c:v>10.864944633311161</c:v>
                </c:pt>
                <c:pt idx="362">
                  <c:v>10.895863866980232</c:v>
                </c:pt>
                <c:pt idx="363">
                  <c:v>10.92678311182557</c:v>
                </c:pt>
                <c:pt idx="364">
                  <c:v>10.95770236050131</c:v>
                </c:pt>
                <c:pt idx="365">
                  <c:v>10.988621609945197</c:v>
                </c:pt>
                <c:pt idx="366">
                  <c:v>11.019540859427705</c:v>
                </c:pt>
                <c:pt idx="367">
                  <c:v>11.050460108651579</c:v>
                </c:pt>
                <c:pt idx="368">
                  <c:v>11.081379355935846</c:v>
                </c:pt>
                <c:pt idx="369">
                  <c:v>11.112298596516142</c:v>
                </c:pt>
                <c:pt idx="370">
                  <c:v>11.143217820990397</c:v>
                </c:pt>
                <c:pt idx="371">
                  <c:v>11.174137013935816</c:v>
                </c:pt>
                <c:pt idx="372">
                  <c:v>11.205056152719532</c:v>
                </c:pt>
                <c:pt idx="373">
                  <c:v>11.235975206521641</c:v>
                </c:pt>
                <c:pt idx="374">
                  <c:v>11.266894135585192</c:v>
                </c:pt>
                <c:pt idx="375">
                  <c:v>11.297812890703675</c:v>
                </c:pt>
                <c:pt idx="376">
                  <c:v>11.328731412952258</c:v>
                </c:pt>
                <c:pt idx="377">
                  <c:v>11.359649633664766</c:v>
                </c:pt>
                <c:pt idx="378">
                  <c:v>11.390567474654226</c:v>
                </c:pt>
                <c:pt idx="379">
                  <c:v>11.421484848670689</c:v>
                </c:pt>
                <c:pt idx="380">
                  <c:v>11.452401660086128</c:v>
                </c:pt>
                <c:pt idx="381">
                  <c:v>11.483317805792538</c:v>
                </c:pt>
                <c:pt idx="382">
                  <c:v>11.514233176295974</c:v>
                </c:pt>
                <c:pt idx="383">
                  <c:v>11.545147656986209</c:v>
                </c:pt>
                <c:pt idx="384">
                  <c:v>11.576061129559008</c:v>
                </c:pt>
                <c:pt idx="385">
                  <c:v>11.606973473565768</c:v>
                </c:pt>
                <c:pt idx="386">
                  <c:v>11.637884568063452</c:v>
                </c:pt>
                <c:pt idx="387">
                  <c:v>11.66879429333637</c:v>
                </c:pt>
                <c:pt idx="388">
                  <c:v>11.69970253266052</c:v>
                </c:pt>
                <c:pt idx="389">
                  <c:v>11.730609174080771</c:v>
                </c:pt>
                <c:pt idx="390">
                  <c:v>11.761514112171259</c:v>
                </c:pt>
                <c:pt idx="391">
                  <c:v>11.792417249749958</c:v>
                </c:pt>
                <c:pt idx="392">
                  <c:v>11.823318499519329</c:v>
                </c:pt>
                <c:pt idx="393">
                  <c:v>11.85421778560643</c:v>
                </c:pt>
                <c:pt idx="394">
                  <c:v>11.885115044977688</c:v>
                </c:pt>
                <c:pt idx="395">
                  <c:v>11.916010228705714</c:v>
                </c:pt>
                <c:pt idx="396">
                  <c:v>11.94690330306806</c:v>
                </c:pt>
                <c:pt idx="397">
                  <c:v>11.977794250460587</c:v>
                </c:pt>
                <c:pt idx="398">
                  <c:v>12.00868307011114</c:v>
                </c:pt>
                <c:pt idx="399">
                  <c:v>12.039569778582386</c:v>
                </c:pt>
                <c:pt idx="400">
                  <c:v>12.070454410055977</c:v>
                </c:pt>
                <c:pt idx="401">
                  <c:v>12.101337016393568</c:v>
                </c:pt>
                <c:pt idx="402">
                  <c:v>12.13221766697362</c:v>
                </c:pt>
                <c:pt idx="403">
                  <c:v>12.163096448306224</c:v>
                </c:pt>
                <c:pt idx="404">
                  <c:v>12.193973463431474</c:v>
                </c:pt>
                <c:pt idx="405">
                  <c:v>12.224848831110032</c:v>
                </c:pt>
                <c:pt idx="406">
                  <c:v>12.255722684817449</c:v>
                </c:pt>
                <c:pt idx="407">
                  <c:v>12.286595171556554</c:v>
                </c:pt>
                <c:pt idx="408">
                  <c:v>12.317466450504687</c:v>
                </c:pt>
                <c:pt idx="409">
                  <c:v>12.348336691514714</c:v>
                </c:pt>
                <c:pt idx="410">
                  <c:v>12.379206073490655</c:v>
                </c:pt>
                <c:pt idx="411">
                  <c:v>12.410074782660249</c:v>
                </c:pt>
                <c:pt idx="412">
                  <c:v>12.440943010768027</c:v>
                </c:pt>
                <c:pt idx="413">
                  <c:v>12.471810953213195</c:v>
                </c:pt>
                <c:pt idx="414">
                  <c:v>12.50267880715719</c:v>
                </c:pt>
                <c:pt idx="415">
                  <c:v>12.533546769625753</c:v>
                </c:pt>
                <c:pt idx="416">
                  <c:v>12.564415035630185</c:v>
                </c:pt>
                <c:pt idx="417">
                  <c:v>12.595283796331794</c:v>
                </c:pt>
                <c:pt idx="418">
                  <c:v>12.626153237272566</c:v>
                </c:pt>
                <c:pt idx="419">
                  <c:v>12.657023536693906</c:v>
                </c:pt>
                <c:pt idx="420">
                  <c:v>12.687894863963628</c:v>
                </c:pt>
                <c:pt idx="421">
                  <c:v>12.718767378129677</c:v>
                </c:pt>
                <c:pt idx="422">
                  <c:v>12.749641226616923</c:v>
                </c:pt>
                <c:pt idx="423">
                  <c:v>12.780516544081161</c:v>
                </c:pt>
                <c:pt idx="424">
                  <c:v>12.811393451432046</c:v>
                </c:pt>
                <c:pt idx="425">
                  <c:v>12.842272055034124</c:v>
                </c:pt>
                <c:pt idx="426">
                  <c:v>12.873152446092561</c:v>
                </c:pt>
                <c:pt idx="427">
                  <c:v>12.904034700227399</c:v>
                </c:pt>
                <c:pt idx="428">
                  <c:v>12.934918877237626</c:v>
                </c:pt>
                <c:pt idx="429">
                  <c:v>12.965805021053573</c:v>
                </c:pt>
                <c:pt idx="430">
                  <c:v>12.99669315987366</c:v>
                </c:pt>
                <c:pt idx="431">
                  <c:v>13.027583306479013</c:v>
                </c:pt>
                <c:pt idx="432">
                  <c:v>13.058475458717146</c:v>
                </c:pt>
                <c:pt idx="433">
                  <c:v>13.089369600143739</c:v>
                </c:pt>
                <c:pt idx="434">
                  <c:v>13.12026570080959</c:v>
                </c:pt>
                <c:pt idx="435">
                  <c:v>13.151163718178118</c:v>
                </c:pt>
                <c:pt idx="436">
                  <c:v>13.182063598157253</c:v>
                </c:pt>
                <c:pt idx="437">
                  <c:v>13.212965276228394</c:v>
                </c:pt>
                <c:pt idx="438">
                  <c:v>13.243868678654129</c:v>
                </c:pt>
                <c:pt idx="439">
                  <c:v>13.274773723745842</c:v>
                </c:pt>
                <c:pt idx="440">
                  <c:v>13.305680323171851</c:v>
                </c:pt>
                <c:pt idx="441">
                  <c:v>13.336588383286809</c:v>
                </c:pt>
                <c:pt idx="442">
                  <c:v>13.367497806463213</c:v>
                </c:pt>
                <c:pt idx="443">
                  <c:v>13.398408492406416</c:v>
                </c:pt>
                <c:pt idx="444">
                  <c:v>13.429320339435332</c:v>
                </c:pt>
                <c:pt idx="445">
                  <c:v>13.460233245711988</c:v>
                </c:pt>
                <c:pt idx="446">
                  <c:v>13.49114711040437</c:v>
                </c:pt>
                <c:pt idx="447">
                  <c:v>13.522061834768456</c:v>
                </c:pt>
                <c:pt idx="448">
                  <c:v>13.552977323136936</c:v>
                </c:pt>
                <c:pt idx="449">
                  <c:v>13.583893483803921</c:v>
                </c:pt>
                <c:pt idx="450">
                  <c:v>13.614810229796831</c:v>
                </c:pt>
                <c:pt idx="451">
                  <c:v>13.645727479528617</c:v>
                </c:pt>
                <c:pt idx="452">
                  <c:v>13.676645157325556</c:v>
                </c:pt>
                <c:pt idx="453">
                  <c:v>13.707563193827847</c:v>
                </c:pt>
                <c:pt idx="454">
                  <c:v>13.738481526262332</c:v>
                </c:pt>
                <c:pt idx="455">
                  <c:v>13.769400098588669</c:v>
                </c:pt>
                <c:pt idx="456">
                  <c:v>13.800318861522172</c:v>
                </c:pt>
                <c:pt idx="457">
                  <c:v>13.831237772438415</c:v>
                </c:pt>
                <c:pt idx="458">
                  <c:v>13.862156795166362</c:v>
                </c:pt>
                <c:pt idx="459">
                  <c:v>13.893075899678381</c:v>
                </c:pt>
                <c:pt idx="460">
                  <c:v>13.923995061686822</c:v>
                </c:pt>
                <c:pt idx="461">
                  <c:v>13.95491426215812</c:v>
                </c:pt>
                <c:pt idx="462">
                  <c:v>13.985833486756297</c:v>
                </c:pt>
                <c:pt idx="463">
                  <c:v>14.016752725228578</c:v>
                </c:pt>
                <c:pt idx="464">
                  <c:v>14.047671970746382</c:v>
                </c:pt>
                <c:pt idx="465">
                  <c:v>14.07859121921528</c:v>
                </c:pt>
                <c:pt idx="466">
                  <c:v>14.109510468567645</c:v>
                </c:pt>
                <c:pt idx="467">
                  <c:v>14.140429718051626</c:v>
                </c:pt>
                <c:pt idx="468">
                  <c:v>14.171348967529713</c:v>
                </c:pt>
                <c:pt idx="469">
                  <c:v>14.202268216799743</c:v>
                </c:pt>
                <c:pt idx="470">
                  <c:v>14.233187464950346</c:v>
                </c:pt>
                <c:pt idx="471">
                  <c:v>14.2641067097621</c:v>
                </c:pt>
                <c:pt idx="472">
                  <c:v>14.295025947164486</c:v>
                </c:pt>
                <c:pt idx="473">
                  <c:v>14.32594517075764</c:v>
                </c:pt>
                <c:pt idx="474">
                  <c:v>14.356864371406568</c:v>
                </c:pt>
                <c:pt idx="475">
                  <c:v>14.387783536914069</c:v>
                </c:pt>
                <c:pt idx="476">
                  <c:v>14.418702651777226</c:v>
                </c:pt>
                <c:pt idx="477">
                  <c:v>14.44962169703069</c:v>
                </c:pt>
                <c:pt idx="478">
                  <c:v>14.480540650178582</c:v>
                </c:pt>
                <c:pt idx="479">
                  <c:v>14.511459485215205</c:v>
                </c:pt>
                <c:pt idx="480">
                  <c:v>14.542378172733271</c:v>
                </c:pt>
                <c:pt idx="481">
                  <c:v>14.57329668011695</c:v>
                </c:pt>
                <c:pt idx="482">
                  <c:v>14.604214971815569</c:v>
                </c:pt>
                <c:pt idx="483">
                  <c:v>14.635133009692575</c:v>
                </c:pt>
                <c:pt idx="484">
                  <c:v>14.666050753443114</c:v>
                </c:pt>
                <c:pt idx="485">
                  <c:v>14.696968161072611</c:v>
                </c:pt>
                <c:pt idx="486">
                  <c:v>14.727885189427713</c:v>
                </c:pt>
                <c:pt idx="487">
                  <c:v>14.758801794770259</c:v>
                </c:pt>
                <c:pt idx="488">
                  <c:v>14.789717933384351</c:v>
                </c:pt>
                <c:pt idx="489">
                  <c:v>14.820633562206071</c:v>
                </c:pt>
                <c:pt idx="490">
                  <c:v>14.851548639465232</c:v>
                </c:pt>
                <c:pt idx="491">
                  <c:v>14.882463125328391</c:v>
                </c:pt>
                <c:pt idx="492">
                  <c:v>14.913376982532455</c:v>
                </c:pt>
                <c:pt idx="493">
                  <c:v>14.944290176998472</c:v>
                </c:pt>
                <c:pt idx="494">
                  <c:v>14.975202678415545</c:v>
                </c:pt>
                <c:pt idx="495">
                  <c:v>15.006114460785478</c:v>
                </c:pt>
                <c:pt idx="496">
                  <c:v>15.03702550291932</c:v>
                </c:pt>
                <c:pt idx="497">
                  <c:v>15.067935788877936</c:v>
                </c:pt>
                <c:pt idx="498">
                  <c:v>15.098845308349556</c:v>
                </c:pt>
                <c:pt idx="499">
                  <c:v>15.129754056958355</c:v>
                </c:pt>
                <c:pt idx="500">
                  <c:v>15.160662036499183</c:v>
                </c:pt>
                <c:pt idx="501">
                  <c:v>15.191569255094777</c:v>
                </c:pt>
                <c:pt idx="502">
                  <c:v>15.222475727272926</c:v>
                </c:pt>
                <c:pt idx="503">
                  <c:v>15.253381473962335</c:v>
                </c:pt>
                <c:pt idx="504">
                  <c:v>15.284286522407186</c:v>
                </c:pt>
                <c:pt idx="505">
                  <c:v>15.315190906001481</c:v>
                </c:pt>
                <c:pt idx="506">
                  <c:v>15.346094664045635</c:v>
                </c:pt>
                <c:pt idx="507">
                  <c:v>15.376997841428665</c:v>
                </c:pt>
                <c:pt idx="508">
                  <c:v>15.407900488240585</c:v>
                </c:pt>
                <c:pt idx="509">
                  <c:v>15.438802659320473</c:v>
                </c:pt>
                <c:pt idx="510">
                  <c:v>15.469704413746543</c:v>
                </c:pt>
                <c:pt idx="511">
                  <c:v>15.500605814275438</c:v>
                </c:pt>
                <c:pt idx="512">
                  <c:v>15.531506926738448</c:v>
                </c:pt>
                <c:pt idx="513">
                  <c:v>15.562407819402992</c:v>
                </c:pt>
                <c:pt idx="514">
                  <c:v>15.593308562308085</c:v>
                </c:pt>
                <c:pt idx="515">
                  <c:v>15.624209226582732</c:v>
                </c:pt>
                <c:pt idx="516">
                  <c:v>15.655109883756342</c:v>
                </c:pt>
                <c:pt idx="517">
                  <c:v>15.686010605070251</c:v>
                </c:pt>
                <c:pt idx="518">
                  <c:v>15.716911460799285</c:v>
                </c:pt>
                <c:pt idx="519">
                  <c:v>15.747812519592035</c:v>
                </c:pt>
                <c:pt idx="520">
                  <c:v>15.778713847838134</c:v>
                </c:pt>
                <c:pt idx="521">
                  <c:v>15.8096155090703</c:v>
                </c:pt>
                <c:pt idx="522">
                  <c:v>15.840517563408314</c:v>
                </c:pt>
                <c:pt idx="523">
                  <c:v>15.871420067051421</c:v>
                </c:pt>
                <c:pt idx="524">
                  <c:v>15.902323071824817</c:v>
                </c:pt>
                <c:pt idx="525">
                  <c:v>15.933226624785069</c:v>
                </c:pt>
                <c:pt idx="526">
                  <c:v>15.96413076788841</c:v>
                </c:pt>
                <c:pt idx="527">
                  <c:v>15.995035537724867</c:v>
                </c:pt>
                <c:pt idx="528">
                  <c:v>16.025940965320292</c:v>
                </c:pt>
                <c:pt idx="529">
                  <c:v>16.056847076007266</c:v>
                </c:pt>
                <c:pt idx="530">
                  <c:v>16.08775388936499</c:v>
                </c:pt>
                <c:pt idx="531">
                  <c:v>16.118661419227237</c:v>
                </c:pt>
                <c:pt idx="532">
                  <c:v>16.149569673756552</c:v>
                </c:pt>
                <c:pt idx="533">
                  <c:v>16.180478655581972</c:v>
                </c:pt>
                <c:pt idx="534">
                  <c:v>16.211388361996747</c:v>
                </c:pt>
                <c:pt idx="535">
                  <c:v>16.242298785211776</c:v>
                </c:pt>
                <c:pt idx="536">
                  <c:v>16.273209912659794</c:v>
                </c:pt>
                <c:pt idx="537">
                  <c:v>16.304121727344715</c:v>
                </c:pt>
                <c:pt idx="538">
                  <c:v>16.335034208230134</c:v>
                </c:pt>
                <c:pt idx="539">
                  <c:v>16.365947330660497</c:v>
                </c:pt>
                <c:pt idx="540">
                  <c:v>16.396861066808192</c:v>
                </c:pt>
                <c:pt idx="541">
                  <c:v>16.42777538613964</c:v>
                </c:pt>
                <c:pt idx="542">
                  <c:v>16.458690255893366</c:v>
                </c:pt>
                <c:pt idx="543">
                  <c:v>16.489605641563045</c:v>
                </c:pt>
                <c:pt idx="544">
                  <c:v>16.520521507378682</c:v>
                </c:pt>
                <c:pt idx="545">
                  <c:v>16.551437816779234</c:v>
                </c:pt>
                <c:pt idx="546">
                  <c:v>16.582354532870408</c:v>
                </c:pt>
                <c:pt idx="547">
                  <c:v>16.613271618861667</c:v>
                </c:pt>
                <c:pt idx="548">
                  <c:v>16.644189038477052</c:v>
                </c:pt>
                <c:pt idx="549">
                  <c:v>16.675106756334884</c:v>
                </c:pt>
                <c:pt idx="550">
                  <c:v>16.706024738292122</c:v>
                </c:pt>
                <c:pt idx="551">
                  <c:v>16.736942951749732</c:v>
                </c:pt>
                <c:pt idx="552">
                  <c:v>16.767861365916197</c:v>
                </c:pt>
                <c:pt idx="553">
                  <c:v>16.798779952026916</c:v>
                </c:pt>
                <c:pt idx="554">
                  <c:v>16.829698683518114</c:v>
                </c:pt>
                <c:pt idx="555">
                  <c:v>16.860617536154521</c:v>
                </c:pt>
                <c:pt idx="556">
                  <c:v>16.891536488110841</c:v>
                </c:pt>
                <c:pt idx="557">
                  <c:v>16.922455520007798</c:v>
                </c:pt>
                <c:pt idx="558">
                  <c:v>16.953374614904135</c:v>
                </c:pt>
                <c:pt idx="559">
                  <c:v>16.984293758246693</c:v>
                </c:pt>
                <c:pt idx="560">
                  <c:v>17.01521293778119</c:v>
                </c:pt>
                <c:pt idx="561">
                  <c:v>17.046132143426959</c:v>
                </c:pt>
                <c:pt idx="562">
                  <c:v>17.077051367119292</c:v>
                </c:pt>
                <c:pt idx="563">
                  <c:v>17.107970602623507</c:v>
                </c:pt>
                <c:pt idx="564">
                  <c:v>17.138889845325139</c:v>
                </c:pt>
                <c:pt idx="565">
                  <c:v>17.169809092000975</c:v>
                </c:pt>
                <c:pt idx="566">
                  <c:v>17.20072834057574</c:v>
                </c:pt>
                <c:pt idx="567">
                  <c:v>17.2316475898694</c:v>
                </c:pt>
                <c:pt idx="568">
                  <c:v>17.26256683934005</c:v>
                </c:pt>
                <c:pt idx="569">
                  <c:v>17.293486088827269</c:v>
                </c:pt>
                <c:pt idx="570">
                  <c:v>17.324405338300704</c:v>
                </c:pt>
                <c:pt idx="571">
                  <c:v>17.355324587618409</c:v>
                </c:pt>
                <c:pt idx="572">
                  <c:v>17.386243836299229</c:v>
                </c:pt>
                <c:pt idx="573">
                  <c:v>17.417163083313095</c:v>
                </c:pt>
                <c:pt idx="574">
                  <c:v>17.448082326892802</c:v>
                </c:pt>
                <c:pt idx="575">
                  <c:v>17.479001564370307</c:v>
                </c:pt>
                <c:pt idx="576">
                  <c:v>17.509920792040162</c:v>
                </c:pt>
                <c:pt idx="577">
                  <c:v>17.540840005052154</c:v>
                </c:pt>
                <c:pt idx="578">
                  <c:v>17.571759197334654</c:v>
                </c:pt>
                <c:pt idx="579">
                  <c:v>17.602678361549732</c:v>
                </c:pt>
                <c:pt idx="580">
                  <c:v>17.633597489080415</c:v>
                </c:pt>
                <c:pt idx="581">
                  <c:v>17.664516570049965</c:v>
                </c:pt>
                <c:pt idx="582">
                  <c:v>17.695435593372558</c:v>
                </c:pt>
                <c:pt idx="583">
                  <c:v>17.726354546834148</c:v>
                </c:pt>
                <c:pt idx="584">
                  <c:v>17.757273417201855</c:v>
                </c:pt>
                <c:pt idx="585">
                  <c:v>17.788192190359762</c:v>
                </c:pt>
                <c:pt idx="586">
                  <c:v>17.819110851468576</c:v>
                </c:pt>
                <c:pt idx="587">
                  <c:v>17.850029385146247</c:v>
                </c:pt>
                <c:pt idx="588">
                  <c:v>17.880947775666346</c:v>
                </c:pt>
                <c:pt idx="589">
                  <c:v>17.911866007170712</c:v>
                </c:pt>
                <c:pt idx="590">
                  <c:v>17.942784063892709</c:v>
                </c:pt>
                <c:pt idx="591">
                  <c:v>17.973701930387293</c:v>
                </c:pt>
                <c:pt idx="592">
                  <c:v>18.004619591764001</c:v>
                </c:pt>
                <c:pt idx="593">
                  <c:v>18.035537033919006</c:v>
                </c:pt>
                <c:pt idx="594">
                  <c:v>18.06645424376233</c:v>
                </c:pt>
                <c:pt idx="595">
                  <c:v>18.097371209436591</c:v>
                </c:pt>
                <c:pt idx="596">
                  <c:v>18.12828792052364</c:v>
                </c:pt>
                <c:pt idx="597">
                  <c:v>18.159204368235756</c:v>
                </c:pt>
                <c:pt idx="598">
                  <c:v>18.19012054558841</c:v>
                </c:pt>
                <c:pt idx="599">
                  <c:v>18.221036447551729</c:v>
                </c:pt>
                <c:pt idx="600">
                  <c:v>18.251952071178309</c:v>
                </c:pt>
                <c:pt idx="601">
                  <c:v>18.282867415705393</c:v>
                </c:pt>
                <c:pt idx="602">
                  <c:v>18.313782482629705</c:v>
                </c:pt>
                <c:pt idx="603">
                  <c:v>18.344697275753841</c:v>
                </c:pt>
                <c:pt idx="604">
                  <c:v>18.375611801203423</c:v>
                </c:pt>
                <c:pt idx="605">
                  <c:v>18.406526067414728</c:v>
                </c:pt>
                <c:pt idx="606">
                  <c:v>18.437440085092955</c:v>
                </c:pt>
                <c:pt idx="607">
                  <c:v>18.468353867141669</c:v>
                </c:pt>
                <c:pt idx="608">
                  <c:v>18.499267428564462</c:v>
                </c:pt>
                <c:pt idx="609">
                  <c:v>18.530180786340196</c:v>
                </c:pt>
                <c:pt idx="610">
                  <c:v>18.561093959273638</c:v>
                </c:pt>
                <c:pt idx="611">
                  <c:v>18.592006967823554</c:v>
                </c:pt>
                <c:pt idx="612">
                  <c:v>18.622919833910725</c:v>
                </c:pt>
                <c:pt idx="613">
                  <c:v>18.653832580708507</c:v>
                </c:pt>
                <c:pt idx="614">
                  <c:v>18.68474523241893</c:v>
                </c:pt>
                <c:pt idx="615">
                  <c:v>18.715657814037282</c:v>
                </c:pt>
                <c:pt idx="616">
                  <c:v>18.74657035110852</c:v>
                </c:pt>
                <c:pt idx="617">
                  <c:v>18.777482869478671</c:v>
                </c:pt>
                <c:pt idx="618">
                  <c:v>18.808395395044585</c:v>
                </c:pt>
                <c:pt idx="619">
                  <c:v>18.83930795350533</c:v>
                </c:pt>
                <c:pt idx="620">
                  <c:v>18.870220570118423</c:v>
                </c:pt>
                <c:pt idx="621">
                  <c:v>18.901133269463998</c:v>
                </c:pt>
                <c:pt idx="622">
                  <c:v>18.932046075219869</c:v>
                </c:pt>
                <c:pt idx="623">
                  <c:v>18.962959009950239</c:v>
                </c:pt>
                <c:pt idx="624">
                  <c:v>18.993872094910536</c:v>
                </c:pt>
                <c:pt idx="625">
                  <c:v>19.024785349870633</c:v>
                </c:pt>
                <c:pt idx="626">
                  <c:v>19.055698792958445</c:v>
                </c:pt>
                <c:pt idx="627">
                  <c:v>19.086612440525446</c:v>
                </c:pt>
                <c:pt idx="628">
                  <c:v>19.117526307035487</c:v>
                </c:pt>
                <c:pt idx="629">
                  <c:v>19.148440404977812</c:v>
                </c:pt>
                <c:pt idx="630">
                  <c:v>19.179354744804883</c:v>
                </c:pt>
                <c:pt idx="631">
                  <c:v>19.210269334895251</c:v>
                </c:pt>
                <c:pt idx="632">
                  <c:v>19.241184181541357</c:v>
                </c:pt>
                <c:pt idx="633">
                  <c:v>19.272099288961769</c:v>
                </c:pt>
                <c:pt idx="634">
                  <c:v>19.303014659337144</c:v>
                </c:pt>
                <c:pt idx="635">
                  <c:v>19.333930292868715</c:v>
                </c:pt>
                <c:pt idx="636">
                  <c:v>19.364846187857957</c:v>
                </c:pt>
                <c:pt idx="637">
                  <c:v>19.395762340805792</c:v>
                </c:pt>
                <c:pt idx="638">
                  <c:v>19.426678746529408</c:v>
                </c:pt>
                <c:pt idx="639">
                  <c:v>19.4575953982946</c:v>
                </c:pt>
                <c:pt idx="640">
                  <c:v>19.488512287961417</c:v>
                </c:pt>
                <c:pt idx="641">
                  <c:v>19.519429406140663</c:v>
                </c:pt>
                <c:pt idx="642">
                  <c:v>19.550346742358862</c:v>
                </c:pt>
                <c:pt idx="643">
                  <c:v>19.581264285229061</c:v>
                </c:pt>
                <c:pt idx="644">
                  <c:v>19.612182022624996</c:v>
                </c:pt>
                <c:pt idx="645">
                  <c:v>19.643099941856093</c:v>
                </c:pt>
                <c:pt idx="646">
                  <c:v>19.674018029840806</c:v>
                </c:pt>
                <c:pt idx="647">
                  <c:v>19.704936273275955</c:v>
                </c:pt>
                <c:pt idx="648">
                  <c:v>19.73585465879987</c:v>
                </c:pt>
                <c:pt idx="649">
                  <c:v>19.766773173147147</c:v>
                </c:pt>
                <c:pt idx="650">
                  <c:v>19.797691803293272</c:v>
                </c:pt>
                <c:pt idx="651">
                  <c:v>19.828610536587306</c:v>
                </c:pt>
                <c:pt idx="652">
                  <c:v>19.859529360871235</c:v>
                </c:pt>
                <c:pt idx="653">
                  <c:v>19.890448264584801</c:v>
                </c:pt>
                <c:pt idx="654">
                  <c:v>19.921367236854771</c:v>
                </c:pt>
                <c:pt idx="655">
                  <c:v>19.95228626756807</c:v>
                </c:pt>
                <c:pt idx="656">
                  <c:v>19.983205347428267</c:v>
                </c:pt>
                <c:pt idx="657">
                  <c:v>20.01412446799532</c:v>
                </c:pt>
                <c:pt idx="658">
                  <c:v>20.045043621708661</c:v>
                </c:pt>
                <c:pt idx="659">
                  <c:v>20.075962801894001</c:v>
                </c:pt>
                <c:pt idx="660">
                  <c:v>20.106882002754485</c:v>
                </c:pt>
                <c:pt idx="661">
                  <c:v>20.137801219346972</c:v>
                </c:pt>
                <c:pt idx="662">
                  <c:v>20.168720447544576</c:v>
                </c:pt>
                <c:pt idx="663">
                  <c:v>20.1996396839866</c:v>
                </c:pt>
                <c:pt idx="664">
                  <c:v>20.230558926017334</c:v>
                </c:pt>
                <c:pt idx="665">
                  <c:v>20.261478171615234</c:v>
                </c:pt>
                <c:pt idx="666">
                  <c:v>20.292397419314057</c:v>
                </c:pt>
                <c:pt idx="667">
                  <c:v>20.323316668117787</c:v>
                </c:pt>
                <c:pt idx="668">
                  <c:v>20.354235917411014</c:v>
                </c:pt>
                <c:pt idx="669">
                  <c:v>20.385155166866632</c:v>
                </c:pt>
                <c:pt idx="670">
                  <c:v>20.416074416352622</c:v>
                </c:pt>
                <c:pt idx="671">
                  <c:v>20.446993665839681</c:v>
                </c:pt>
                <c:pt idx="672">
                  <c:v>20.477912915311364</c:v>
                </c:pt>
                <c:pt idx="673">
                  <c:v>20.508832164678406</c:v>
                </c:pt>
                <c:pt idx="674">
                  <c:v>20.539751413698639</c:v>
                </c:pt>
                <c:pt idx="675">
                  <c:v>20.570670661903957</c:v>
                </c:pt>
                <c:pt idx="676">
                  <c:v>20.601589908535455</c:v>
                </c:pt>
                <c:pt idx="677">
                  <c:v>20.63250915248787</c:v>
                </c:pt>
                <c:pt idx="678">
                  <c:v>20.663428392264116</c:v>
                </c:pt>
                <c:pt idx="679">
                  <c:v>20.694347625940662</c:v>
                </c:pt>
                <c:pt idx="680">
                  <c:v>20.725266851144184</c:v>
                </c:pt>
                <c:pt idx="681">
                  <c:v>20.756186065039774</c:v>
                </c:pt>
                <c:pt idx="682">
                  <c:v>20.787105264330819</c:v>
                </c:pt>
                <c:pt idx="683">
                  <c:v>20.818024445270389</c:v>
                </c:pt>
                <c:pt idx="684">
                  <c:v>20.84894360368385</c:v>
                </c:pt>
                <c:pt idx="685">
                  <c:v>20.879862735002188</c:v>
                </c:pt>
                <c:pt idx="686">
                  <c:v>20.9107818343054</c:v>
                </c:pt>
                <c:pt idx="687">
                  <c:v>20.941700896375078</c:v>
                </c:pt>
                <c:pt idx="688">
                  <c:v>20.972619915755274</c:v>
                </c:pt>
                <c:pt idx="689">
                  <c:v>21.003538886820486</c:v>
                </c:pt>
                <c:pt idx="690">
                  <c:v>21.034457803849637</c:v>
                </c:pt>
                <c:pt idx="691">
                  <c:v>21.065376661104683</c:v>
                </c:pt>
                <c:pt idx="692">
                  <c:v>21.09629545291255</c:v>
                </c:pt>
                <c:pt idx="693">
                  <c:v>21.127214173749003</c:v>
                </c:pt>
                <c:pt idx="694">
                  <c:v>21.158132818323057</c:v>
                </c:pt>
                <c:pt idx="695">
                  <c:v>21.189051381660448</c:v>
                </c:pt>
                <c:pt idx="696">
                  <c:v>21.219969859184904</c:v>
                </c:pt>
                <c:pt idx="697">
                  <c:v>21.250888246795789</c:v>
                </c:pt>
                <c:pt idx="698">
                  <c:v>21.281806540940931</c:v>
                </c:pt>
                <c:pt idx="699">
                  <c:v>21.312724738683404</c:v>
                </c:pt>
                <c:pt idx="700">
                  <c:v>21.34364283776123</c:v>
                </c:pt>
                <c:pt idx="701">
                  <c:v>21.374560836639045</c:v>
                </c:pt>
                <c:pt idx="702">
                  <c:v>21.405478734550876</c:v>
                </c:pt>
                <c:pt idx="703">
                  <c:v>21.436396531533408</c:v>
                </c:pt>
                <c:pt idx="704">
                  <c:v>21.467314228449169</c:v>
                </c:pt>
                <c:pt idx="705">
                  <c:v>21.498231826999287</c:v>
                </c:pt>
                <c:pt idx="706">
                  <c:v>21.529149329725588</c:v>
                </c:pt>
                <c:pt idx="707">
                  <c:v>21.560066740002018</c:v>
                </c:pt>
                <c:pt idx="708">
                  <c:v>21.590984062015483</c:v>
                </c:pt>
                <c:pt idx="709">
                  <c:v>21.621901300736379</c:v>
                </c:pt>
                <c:pt idx="710">
                  <c:v>21.652818461879217</c:v>
                </c:pt>
                <c:pt idx="711">
                  <c:v>21.683735551853925</c:v>
                </c:pt>
                <c:pt idx="712">
                  <c:v>21.71465257770852</c:v>
                </c:pt>
                <c:pt idx="713">
                  <c:v>21.745569547063923</c:v>
                </c:pt>
                <c:pt idx="714">
                  <c:v>21.77648646804187</c:v>
                </c:pt>
                <c:pt idx="715">
                  <c:v>21.807403349186906</c:v>
                </c:pt>
                <c:pt idx="716">
                  <c:v>21.838320199383531</c:v>
                </c:pt>
                <c:pt idx="717">
                  <c:v>21.869237027769664</c:v>
                </c:pt>
                <c:pt idx="718">
                  <c:v>21.900153843647562</c:v>
                </c:pt>
                <c:pt idx="719">
                  <c:v>21.931070656393398</c:v>
                </c:pt>
                <c:pt idx="720">
                  <c:v>21.961987475366715</c:v>
                </c:pt>
                <c:pt idx="721">
                  <c:v>21.992904309820929</c:v>
                </c:pt>
                <c:pt idx="722">
                  <c:v>22.023821168815996</c:v>
                </c:pt>
                <c:pt idx="723">
                  <c:v>22.054738061134419</c:v>
                </c:pt>
                <c:pt idx="724">
                  <c:v>22.085654995201573</c:v>
                </c:pt>
                <c:pt idx="725">
                  <c:v>22.116571979011347</c:v>
                </c:pt>
                <c:pt idx="726">
                  <c:v>22.147489020057943</c:v>
                </c:pt>
                <c:pt idx="727">
                  <c:v>22.178406125274662</c:v>
                </c:pt>
                <c:pt idx="728">
                  <c:v>22.209323300980262</c:v>
                </c:pt>
                <c:pt idx="729">
                  <c:v>22.240240552833505</c:v>
                </c:pt>
                <c:pt idx="730">
                  <c:v>22.271157885796271</c:v>
                </c:pt>
                <c:pt idx="731">
                  <c:v>22.302075304105536</c:v>
                </c:pt>
                <c:pt idx="732">
                  <c:v>22.332992811254407</c:v>
                </c:pt>
                <c:pt idx="733">
                  <c:v>22.3639104099822</c:v>
                </c:pt>
                <c:pt idx="734">
                  <c:v>22.394828102273522</c:v>
                </c:pt>
                <c:pt idx="735">
                  <c:v>22.425745889366095</c:v>
                </c:pt>
                <c:pt idx="736">
                  <c:v>22.456663771767026</c:v>
                </c:pt>
                <c:pt idx="737">
                  <c:v>22.487581749277069</c:v>
                </c:pt>
                <c:pt idx="738">
                  <c:v>22.518499821022299</c:v>
                </c:pt>
                <c:pt idx="739">
                  <c:v>22.549417985492646</c:v>
                </c:pt>
                <c:pt idx="740">
                  <c:v>22.580336240586469</c:v>
                </c:pt>
                <c:pt idx="741">
                  <c:v>22.611254583660489</c:v>
                </c:pt>
                <c:pt idx="742">
                  <c:v>22.64217301158417</c:v>
                </c:pt>
                <c:pt idx="743">
                  <c:v>22.673091520797684</c:v>
                </c:pt>
                <c:pt idx="744">
                  <c:v>22.704010107372596</c:v>
                </c:pt>
                <c:pt idx="745">
                  <c:v>22.734928767074308</c:v>
                </c:pt>
                <c:pt idx="746">
                  <c:v>22.765847495425319</c:v>
                </c:pt>
                <c:pt idx="747">
                  <c:v>22.796766287768477</c:v>
                </c:pt>
                <c:pt idx="748">
                  <c:v>22.827685139329276</c:v>
                </c:pt>
                <c:pt idx="749">
                  <c:v>22.858604045276376</c:v>
                </c:pt>
                <c:pt idx="750">
                  <c:v>22.889523000779562</c:v>
                </c:pt>
                <c:pt idx="751">
                  <c:v>22.920442001064423</c:v>
                </c:pt>
                <c:pt idx="752">
                  <c:v>22.951361041463091</c:v>
                </c:pt>
                <c:pt idx="753">
                  <c:v>22.982280117460441</c:v>
                </c:pt>
                <c:pt idx="754">
                  <c:v>23.013199224735299</c:v>
                </c:pt>
                <c:pt idx="755">
                  <c:v>23.044118359196208</c:v>
                </c:pt>
                <c:pt idx="756">
                  <c:v>23.075037517011506</c:v>
                </c:pt>
                <c:pt idx="757">
                  <c:v>23.105956694633438</c:v>
                </c:pt>
                <c:pt idx="758">
                  <c:v>23.136875888816256</c:v>
                </c:pt>
                <c:pt idx="759">
                  <c:v>23.167795096628218</c:v>
                </c:pt>
                <c:pt idx="760">
                  <c:v>23.198714315457625</c:v>
                </c:pt>
                <c:pt idx="761">
                  <c:v>23.229633543013055</c:v>
                </c:pt>
                <c:pt idx="762">
                  <c:v>23.260552777317983</c:v>
                </c:pt>
                <c:pt idx="763">
                  <c:v>23.291472016700236</c:v>
                </c:pt>
                <c:pt idx="764">
                  <c:v>23.322391259776563</c:v>
                </c:pt>
                <c:pt idx="765">
                  <c:v>23.35331050543288</c:v>
                </c:pt>
                <c:pt idx="766">
                  <c:v>23.384229752800699</c:v>
                </c:pt>
                <c:pt idx="767">
                  <c:v>23.415149001230255</c:v>
                </c:pt>
                <c:pt idx="768">
                  <c:v>23.446068250261021</c:v>
                </c:pt>
                <c:pt idx="769">
                  <c:v>23.476987499590173</c:v>
                </c:pt>
                <c:pt idx="770">
                  <c:v>23.507906749039712</c:v>
                </c:pt>
                <c:pt idx="771">
                  <c:v>23.538825998522825</c:v>
                </c:pt>
                <c:pt idx="772">
                  <c:v>23.569745248010182</c:v>
                </c:pt>
                <c:pt idx="773">
                  <c:v>23.600664497496798</c:v>
                </c:pt>
                <c:pt idx="774">
                  <c:v>23.631583746970012</c:v>
                </c:pt>
                <c:pt idx="775">
                  <c:v>23.662502996379207</c:v>
                </c:pt>
                <c:pt idx="776">
                  <c:v>23.693422245607756</c:v>
                </c:pt>
                <c:pt idx="777">
                  <c:v>23.724341494447696</c:v>
                </c:pt>
                <c:pt idx="778">
                  <c:v>23.755260742577505</c:v>
                </c:pt>
                <c:pt idx="779">
                  <c:v>23.786179989543406</c:v>
                </c:pt>
                <c:pt idx="780">
                  <c:v>23.817099234744397</c:v>
                </c:pt>
                <c:pt idx="781">
                  <c:v>23.848018477421306</c:v>
                </c:pt>
                <c:pt idx="782">
                  <c:v>23.878937716649958</c:v>
                </c:pt>
                <c:pt idx="783">
                  <c:v>23.909856951338558</c:v>
                </c:pt>
                <c:pt idx="784">
                  <c:v>23.940776180229282</c:v>
                </c:pt>
                <c:pt idx="785">
                  <c:v>23.971695401904007</c:v>
                </c:pt>
                <c:pt idx="786">
                  <c:v>24.002614614794041</c:v>
                </c:pt>
                <c:pt idx="787">
                  <c:v>24.033533817193636</c:v>
                </c:pt>
                <c:pt idx="788">
                  <c:v>24.06445300727702</c:v>
                </c:pt>
                <c:pt idx="789">
                  <c:v>24.09537218311868</c:v>
                </c:pt>
                <c:pt idx="790">
                  <c:v>24.126291342716421</c:v>
                </c:pt>
                <c:pt idx="791">
                  <c:v>24.157210484016897</c:v>
                </c:pt>
                <c:pt idx="792">
                  <c:v>24.188129604943104</c:v>
                </c:pt>
                <c:pt idx="793">
                  <c:v>24.219048703423351</c:v>
                </c:pt>
                <c:pt idx="794">
                  <c:v>24.249967777421276</c:v>
                </c:pt>
                <c:pt idx="795">
                  <c:v>24.280886824966341</c:v>
                </c:pt>
                <c:pt idx="796">
                  <c:v>24.311805844184306</c:v>
                </c:pt>
                <c:pt idx="797">
                  <c:v>24.34272483332721</c:v>
                </c:pt>
                <c:pt idx="798">
                  <c:v>24.373643790802333</c:v>
                </c:pt>
                <c:pt idx="799">
                  <c:v>24.404562715199685</c:v>
                </c:pt>
                <c:pt idx="800">
                  <c:v>24.435481605317545</c:v>
                </c:pt>
                <c:pt idx="801">
                  <c:v>24.46640046018571</c:v>
                </c:pt>
                <c:pt idx="802">
                  <c:v>24.497319279086</c:v>
                </c:pt>
                <c:pt idx="803">
                  <c:v>24.528238061569738</c:v>
                </c:pt>
                <c:pt idx="804">
                  <c:v>24.559156807471922</c:v>
                </c:pt>
                <c:pt idx="805">
                  <c:v>24.590075516921878</c:v>
                </c:pt>
                <c:pt idx="806">
                  <c:v>24.620994190350164</c:v>
                </c:pt>
                <c:pt idx="807">
                  <c:v>24.651912828491724</c:v>
                </c:pt>
                <c:pt idx="808">
                  <c:v>24.682831432385115</c:v>
                </c:pt>
                <c:pt idx="809">
                  <c:v>24.713750003367895</c:v>
                </c:pt>
                <c:pt idx="810">
                  <c:v>24.744668543068236</c:v>
                </c:pt>
                <c:pt idx="811">
                  <c:v>24.775587053392808</c:v>
                </c:pt>
                <c:pt idx="812">
                  <c:v>24.806505536511199</c:v>
                </c:pt>
                <c:pt idx="813">
                  <c:v>24.83742399483701</c:v>
                </c:pt>
                <c:pt idx="814">
                  <c:v>24.868342431005964</c:v>
                </c:pt>
                <c:pt idx="815">
                  <c:v>24.899260847851277</c:v>
                </c:pt>
                <c:pt idx="816">
                  <c:v>24.930179248376685</c:v>
                </c:pt>
                <c:pt idx="817">
                  <c:v>24.961097635727455</c:v>
                </c:pt>
                <c:pt idx="818">
                  <c:v>24.992016013159809</c:v>
                </c:pt>
                <c:pt idx="819">
                  <c:v>25.022934384009201</c:v>
                </c:pt>
                <c:pt idx="820">
                  <c:v>25.0538527516578</c:v>
                </c:pt>
                <c:pt idx="821">
                  <c:v>25.084771119501681</c:v>
                </c:pt>
                <c:pt idx="822">
                  <c:v>25.115689490918157</c:v>
                </c:pt>
                <c:pt idx="823">
                  <c:v>25.146607869233605</c:v>
                </c:pt>
                <c:pt idx="824">
                  <c:v>25.177526257692289</c:v>
                </c:pt>
                <c:pt idx="825">
                  <c:v>25.208444659426515</c:v>
                </c:pt>
                <c:pt idx="826">
                  <c:v>25.239363077428486</c:v>
                </c:pt>
                <c:pt idx="827">
                  <c:v>25.270281514524221</c:v>
                </c:pt>
                <c:pt idx="828">
                  <c:v>25.301199973349831</c:v>
                </c:pt>
                <c:pt idx="829">
                  <c:v>25.332118456330385</c:v>
                </c:pt>
                <c:pt idx="830">
                  <c:v>25.363036965661639</c:v>
                </c:pt>
                <c:pt idx="831">
                  <c:v>25.393955503294787</c:v>
                </c:pt>
                <c:pt idx="832">
                  <c:v>25.424874070924343</c:v>
                </c:pt>
                <c:pt idx="833">
                  <c:v>25.455792669979274</c:v>
                </c:pt>
                <c:pt idx="834">
                  <c:v>25.486711301617444</c:v>
                </c:pt>
                <c:pt idx="835">
                  <c:v>25.51762996672327</c:v>
                </c:pt>
                <c:pt idx="836">
                  <c:v>25.548548665908683</c:v>
                </c:pt>
                <c:pt idx="837">
                  <c:v>25.579467399517149</c:v>
                </c:pt>
                <c:pt idx="838">
                  <c:v>25.610386167630736</c:v>
                </c:pt>
                <c:pt idx="839">
                  <c:v>25.641304970079968</c:v>
                </c:pt>
                <c:pt idx="840">
                  <c:v>25.672223806456305</c:v>
                </c:pt>
                <c:pt idx="841">
                  <c:v>25.703142676126976</c:v>
                </c:pt>
                <c:pt idx="842">
                  <c:v>25.734061578251932</c:v>
                </c:pt>
                <c:pt idx="843">
                  <c:v>25.76498051180257</c:v>
                </c:pt>
                <c:pt idx="844">
                  <c:v>25.795899475581994</c:v>
                </c:pt>
                <c:pt idx="845">
                  <c:v>25.826818468246415</c:v>
                </c:pt>
                <c:pt idx="846">
                  <c:v>25.857737488327416</c:v>
                </c:pt>
                <c:pt idx="847">
                  <c:v>25.8886565342547</c:v>
                </c:pt>
                <c:pt idx="848">
                  <c:v>25.919575604379069</c:v>
                </c:pt>
                <c:pt idx="849">
                  <c:v>25.950494696995175</c:v>
                </c:pt>
                <c:pt idx="850">
                  <c:v>25.981413810363897</c:v>
                </c:pt>
                <c:pt idx="851">
                  <c:v>26.012332942733895</c:v>
                </c:pt>
                <c:pt idx="852">
                  <c:v>26.04325209236217</c:v>
                </c:pt>
                <c:pt idx="853">
                  <c:v>26.074171257533322</c:v>
                </c:pt>
                <c:pt idx="854">
                  <c:v>26.105090436577292</c:v>
                </c:pt>
                <c:pt idx="855">
                  <c:v>26.136009627885404</c:v>
                </c:pt>
                <c:pt idx="856">
                  <c:v>26.166928829924519</c:v>
                </c:pt>
                <c:pt idx="857">
                  <c:v>26.197848041249195</c:v>
                </c:pt>
                <c:pt idx="858">
                  <c:v>26.22876726051172</c:v>
                </c:pt>
                <c:pt idx="859">
                  <c:v>26.259686486470002</c:v>
                </c:pt>
                <c:pt idx="860">
                  <c:v>26.290605717993252</c:v>
                </c:pt>
                <c:pt idx="861">
                  <c:v>26.321524954065467</c:v>
                </c:pt>
                <c:pt idx="862">
                  <c:v>26.352444193786781</c:v>
                </c:pt>
                <c:pt idx="863">
                  <c:v>26.383363436372754</c:v>
                </c:pt>
                <c:pt idx="864">
                  <c:v>26.414282681151658</c:v>
                </c:pt>
                <c:pt idx="865">
                  <c:v>26.44520192755995</c:v>
                </c:pt>
                <c:pt idx="866">
                  <c:v>26.476121175136065</c:v>
                </c:pt>
                <c:pt idx="867">
                  <c:v>26.50704042351267</c:v>
                </c:pt>
                <c:pt idx="868">
                  <c:v>26.537959672407656</c:v>
                </c:pt>
                <c:pt idx="869">
                  <c:v>26.568878921614015</c:v>
                </c:pt>
                <c:pt idx="870">
                  <c:v>26.599798170988834</c:v>
                </c:pt>
                <c:pt idx="871">
                  <c:v>26.630717420441659</c:v>
                </c:pt>
                <c:pt idx="872">
                  <c:v>26.661636669922473</c:v>
                </c:pt>
                <c:pt idx="873">
                  <c:v>26.692555919409457</c:v>
                </c:pt>
                <c:pt idx="874">
                  <c:v>26.723475168896876</c:v>
                </c:pt>
                <c:pt idx="875">
                  <c:v>26.754394418383178</c:v>
                </c:pt>
                <c:pt idx="876">
                  <c:v>26.785313667859654</c:v>
                </c:pt>
                <c:pt idx="877">
                  <c:v>26.816232917299764</c:v>
                </c:pt>
                <c:pt idx="878">
                  <c:v>26.847152166649337</c:v>
                </c:pt>
                <c:pt idx="879">
                  <c:v>26.878071415817843</c:v>
                </c:pt>
                <c:pt idx="880">
                  <c:v>26.908990664670824</c:v>
                </c:pt>
                <c:pt idx="881">
                  <c:v>26.939909913023651</c:v>
                </c:pt>
                <c:pt idx="882">
                  <c:v>26.970829160636669</c:v>
                </c:pt>
                <c:pt idx="883">
                  <c:v>27.001748407211803</c:v>
                </c:pt>
                <c:pt idx="884">
                  <c:v>27.0326676523907</c:v>
                </c:pt>
                <c:pt idx="885">
                  <c:v>27.063586895754362</c:v>
                </c:pt>
                <c:pt idx="886">
                  <c:v>27.094506136824329</c:v>
                </c:pt>
                <c:pt idx="887">
                  <c:v>27.125425375065326</c:v>
                </c:pt>
                <c:pt idx="888">
                  <c:v>27.15634460988932</c:v>
                </c:pt>
                <c:pt idx="889">
                  <c:v>27.18726384066095</c:v>
                </c:pt>
                <c:pt idx="890">
                  <c:v>27.218183066704142</c:v>
                </c:pt>
                <c:pt idx="891">
                  <c:v>27.249102287309881</c:v>
                </c:pt>
                <c:pt idx="892">
                  <c:v>27.28002150174493</c:v>
                </c:pt>
                <c:pt idx="893">
                  <c:v>27.310940709261349</c:v>
                </c:pt>
                <c:pt idx="894">
                  <c:v>27.341859909106706</c:v>
                </c:pt>
                <c:pt idx="895">
                  <c:v>27.372779100534729</c:v>
                </c:pt>
                <c:pt idx="896">
                  <c:v>27.403698282816244</c:v>
                </c:pt>
                <c:pt idx="897">
                  <c:v>27.434617455250251</c:v>
                </c:pt>
                <c:pt idx="898">
                  <c:v>27.465536617174916</c:v>
                </c:pt>
                <c:pt idx="899">
                  <c:v>27.496455767978269</c:v>
                </c:pt>
                <c:pt idx="900">
                  <c:v>27.527374907108538</c:v>
                </c:pt>
                <c:pt idx="901">
                  <c:v>27.558294034083808</c:v>
                </c:pt>
                <c:pt idx="902">
                  <c:v>27.589213148500988</c:v>
                </c:pt>
                <c:pt idx="903">
                  <c:v>27.620132250043831</c:v>
                </c:pt>
                <c:pt idx="904">
                  <c:v>27.651051338489953</c:v>
                </c:pt>
                <c:pt idx="905">
                  <c:v>27.681970413716698</c:v>
                </c:pt>
                <c:pt idx="906">
                  <c:v>27.712889475705776</c:v>
                </c:pt>
                <c:pt idx="907">
                  <c:v>27.743808524546594</c:v>
                </c:pt>
                <c:pt idx="908">
                  <c:v>27.77472756043823</c:v>
                </c:pt>
                <c:pt idx="909">
                  <c:v>27.805646583690017</c:v>
                </c:pt>
                <c:pt idx="910">
                  <c:v>27.83656559472071</c:v>
                </c:pt>
                <c:pt idx="911">
                  <c:v>27.86748459405629</c:v>
                </c:pt>
                <c:pt idx="912">
                  <c:v>27.89840358232637</c:v>
                </c:pt>
                <c:pt idx="913">
                  <c:v>27.92932256025933</c:v>
                </c:pt>
                <c:pt idx="914">
                  <c:v>27.960241528676178</c:v>
                </c:pt>
                <c:pt idx="915">
                  <c:v>27.991160488483288</c:v>
                </c:pt>
                <c:pt idx="916">
                  <c:v>28.02207944066404</c:v>
                </c:pt>
                <c:pt idx="917">
                  <c:v>28.052998386269582</c:v>
                </c:pt>
                <c:pt idx="918">
                  <c:v>28.083917326408752</c:v>
                </c:pt>
                <c:pt idx="919">
                  <c:v>28.11483626223734</c:v>
                </c:pt>
                <c:pt idx="920">
                  <c:v>28.14575519494684</c:v>
                </c:pt>
                <c:pt idx="921">
                  <c:v>28.176674125752818</c:v>
                </c:pt>
                <c:pt idx="922">
                  <c:v>28.207593055883109</c:v>
                </c:pt>
                <c:pt idx="923">
                  <c:v>28.238511986565904</c:v>
                </c:pt>
                <c:pt idx="924">
                  <c:v>28.269430919018006</c:v>
                </c:pt>
                <c:pt idx="925">
                  <c:v>28.300349854433296</c:v>
                </c:pt>
                <c:pt idx="926">
                  <c:v>28.33126879397161</c:v>
                </c:pt>
                <c:pt idx="927">
                  <c:v>28.362187738748158</c:v>
                </c:pt>
                <c:pt idx="928">
                  <c:v>28.393106689823643</c:v>
                </c:pt>
                <c:pt idx="929">
                  <c:v>28.424025648195101</c:v>
                </c:pt>
                <c:pt idx="930">
                  <c:v>28.454944614787706</c:v>
                </c:pt>
                <c:pt idx="931">
                  <c:v>28.485863590447494</c:v>
                </c:pt>
                <c:pt idx="932">
                  <c:v>28.516782575935178</c:v>
                </c:pt>
                <c:pt idx="933">
                  <c:v>28.547701571921074</c:v>
                </c:pt>
                <c:pt idx="934">
                  <c:v>28.578620578981162</c:v>
                </c:pt>
                <c:pt idx="935">
                  <c:v>28.609539597594363</c:v>
                </c:pt>
                <c:pt idx="936">
                  <c:v>28.640458628140966</c:v>
                </c:pt>
                <c:pt idx="937">
                  <c:v>28.671377670902267</c:v>
                </c:pt>
                <c:pt idx="938">
                  <c:v>28.702296726061352</c:v>
                </c:pt>
                <c:pt idx="939">
                  <c:v>28.733215793705</c:v>
                </c:pt>
                <c:pt idx="940">
                  <c:v>28.764134873826642</c:v>
                </c:pt>
                <c:pt idx="941">
                  <c:v>28.795053966330304</c:v>
                </c:pt>
                <c:pt idx="942">
                  <c:v>28.825973071035484</c:v>
                </c:pt>
                <c:pt idx="943">
                  <c:v>28.856892187682831</c:v>
                </c:pt>
                <c:pt idx="944">
                  <c:v>28.887811315940546</c:v>
                </c:pt>
                <c:pt idx="945">
                  <c:v>28.918730455411399</c:v>
                </c:pt>
                <c:pt idx="946">
                  <c:v>28.949649605640229</c:v>
                </c:pt>
                <c:pt idx="947">
                  <c:v>28.980568766121845</c:v>
                </c:pt>
                <c:pt idx="948">
                  <c:v>29.011487936309159</c:v>
                </c:pt>
                <c:pt idx="949">
                  <c:v>29.042407115621469</c:v>
                </c:pt>
                <c:pt idx="950">
                  <c:v>29.073326303452756</c:v>
                </c:pt>
                <c:pt idx="951">
                  <c:v>29.104245499179896</c:v>
                </c:pt>
                <c:pt idx="952">
                  <c:v>29.135164702170641</c:v>
                </c:pt>
                <c:pt idx="953">
                  <c:v>29.166083911791294</c:v>
                </c:pt>
                <c:pt idx="954">
                  <c:v>29.197003127413986</c:v>
                </c:pt>
                <c:pt idx="955">
                  <c:v>29.227922348423427</c:v>
                </c:pt>
                <c:pt idx="956">
                  <c:v>29.258841574223108</c:v>
                </c:pt>
                <c:pt idx="957">
                  <c:v>29.289760804240842</c:v>
                </c:pt>
                <c:pt idx="958">
                  <c:v>29.320680037933606</c:v>
                </c:pt>
                <c:pt idx="959">
                  <c:v>29.351599274791646</c:v>
                </c:pt>
                <c:pt idx="960">
                  <c:v>29.382518514341808</c:v>
                </c:pt>
                <c:pt idx="961">
                  <c:v>29.413437756150071</c:v>
                </c:pt>
                <c:pt idx="962">
                  <c:v>29.444356999823309</c:v>
                </c:pt>
                <c:pt idx="963">
                  <c:v>29.475276245010228</c:v>
                </c:pt>
                <c:pt idx="964">
                  <c:v>29.506195491401563</c:v>
                </c:pt>
                <c:pt idx="965">
                  <c:v>29.537114738729535</c:v>
                </c:pt>
                <c:pt idx="966">
                  <c:v>29.568033986766597</c:v>
                </c:pt>
                <c:pt idx="967">
                  <c:v>29.59895323532356</c:v>
                </c:pt>
                <c:pt idx="968">
                  <c:v>29.629872484247095</c:v>
                </c:pt>
                <c:pt idx="969">
                  <c:v>29.660791733416779</c:v>
                </c:pt>
                <c:pt idx="970">
                  <c:v>29.691710982741625</c:v>
                </c:pt>
                <c:pt idx="971">
                  <c:v>29.722630232156313</c:v>
                </c:pt>
                <c:pt idx="972">
                  <c:v>29.753549481617078</c:v>
                </c:pt>
                <c:pt idx="973">
                  <c:v>29.784468731097462</c:v>
                </c:pt>
                <c:pt idx="974">
                  <c:v>29.8153879805839</c:v>
                </c:pt>
                <c:pt idx="975">
                  <c:v>29.846307230071304</c:v>
                </c:pt>
                <c:pt idx="976">
                  <c:v>29.877226479558693</c:v>
                </c:pt>
                <c:pt idx="977">
                  <c:v>29.908145729044968</c:v>
                </c:pt>
                <c:pt idx="978">
                  <c:v>29.939064978524883</c:v>
                </c:pt>
                <c:pt idx="979">
                  <c:v>29.969984227985297</c:v>
                </c:pt>
                <c:pt idx="980">
                  <c:v>30.000903477401781</c:v>
                </c:pt>
                <c:pt idx="981">
                  <c:v>30.031822726735605</c:v>
                </c:pt>
                <c:pt idx="982">
                  <c:v>30.0627419759312</c:v>
                </c:pt>
                <c:pt idx="983">
                  <c:v>30.093661224914069</c:v>
                </c:pt>
                <c:pt idx="984">
                  <c:v>30.124580473589251</c:v>
                </c:pt>
                <c:pt idx="985">
                  <c:v>30.155499721840314</c:v>
                </c:pt>
                <c:pt idx="986">
                  <c:v>30.186418969528873</c:v>
                </c:pt>
                <c:pt idx="987">
                  <c:v>30.217338216494699</c:v>
                </c:pt>
                <c:pt idx="988">
                  <c:v>30.248257462556357</c:v>
                </c:pt>
                <c:pt idx="989">
                  <c:v>30.279176707512345</c:v>
                </c:pt>
                <c:pt idx="990">
                  <c:v>30.310095951142792</c:v>
                </c:pt>
                <c:pt idx="991">
                  <c:v>30.341015193211579</c:v>
                </c:pt>
                <c:pt idx="992">
                  <c:v>30.371934433468915</c:v>
                </c:pt>
                <c:pt idx="993">
                  <c:v>30.402853671654277</c:v>
                </c:pt>
                <c:pt idx="994">
                  <c:v>30.433772907499705</c:v>
                </c:pt>
                <c:pt idx="995">
                  <c:v>30.464692140733337</c:v>
                </c:pt>
                <c:pt idx="996">
                  <c:v>30.495611371083193</c:v>
                </c:pt>
                <c:pt idx="997">
                  <c:v>30.526530598281063</c:v>
                </c:pt>
                <c:pt idx="998">
                  <c:v>30.557449822066506</c:v>
                </c:pt>
                <c:pt idx="999">
                  <c:v>30.588369042190859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762-4674-93F6-30FBA946EA4C}"/>
            </c:ext>
          </c:extLst>
        </c:ser>
        <c:ser>
          <c:idx val="1"/>
          <c:order val="1"/>
          <c:tx>
            <c:strRef>
              <c:f>Pos!$K$1</c:f>
              <c:strCache>
                <c:ptCount val="1"/>
                <c:pt idx="0">
                  <c:v>fit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Pos!$K$2:$K$1001</c:f>
              <c:numCache>
                <c:formatCode>General</c:formatCode>
                <c:ptCount val="1000"/>
                <c:pt idx="0">
                  <c:v>-0.3</c:v>
                </c:pt>
                <c:pt idx="1">
                  <c:v>-0.26908075033251938</c:v>
                </c:pt>
                <c:pt idx="2">
                  <c:v>-0.23816150066503877</c:v>
                </c:pt>
                <c:pt idx="3">
                  <c:v>-0.20724225099755816</c:v>
                </c:pt>
                <c:pt idx="4">
                  <c:v>-0.17632300133007756</c:v>
                </c:pt>
                <c:pt idx="5">
                  <c:v>-0.14540375166259692</c:v>
                </c:pt>
                <c:pt idx="6">
                  <c:v>-0.11448450199511631</c:v>
                </c:pt>
                <c:pt idx="7">
                  <c:v>-8.3565252327635675E-2</c:v>
                </c:pt>
                <c:pt idx="8">
                  <c:v>-5.2646002660155095E-2</c:v>
                </c:pt>
                <c:pt idx="9">
                  <c:v>-2.1726752992674458E-2</c:v>
                </c:pt>
                <c:pt idx="10">
                  <c:v>9.1924966748061498E-3</c:v>
                </c:pt>
                <c:pt idx="11">
                  <c:v>4.0111746342286758E-2</c:v>
                </c:pt>
                <c:pt idx="12">
                  <c:v>7.1030996009767366E-2</c:v>
                </c:pt>
                <c:pt idx="13">
                  <c:v>0.10195024567724797</c:v>
                </c:pt>
                <c:pt idx="14">
                  <c:v>0.13286949534472864</c:v>
                </c:pt>
                <c:pt idx="15">
                  <c:v>0.16378874501220919</c:v>
                </c:pt>
                <c:pt idx="16">
                  <c:v>0.1947079946796898</c:v>
                </c:pt>
                <c:pt idx="17">
                  <c:v>0.22562724434717046</c:v>
                </c:pt>
                <c:pt idx="18">
                  <c:v>0.25654649401465107</c:v>
                </c:pt>
                <c:pt idx="19">
                  <c:v>0.28746574368213168</c:v>
                </c:pt>
                <c:pt idx="20">
                  <c:v>0.31838499334961229</c:v>
                </c:pt>
                <c:pt idx="21">
                  <c:v>0.3493042430170929</c:v>
                </c:pt>
                <c:pt idx="22">
                  <c:v>0.38022349268457351</c:v>
                </c:pt>
                <c:pt idx="23">
                  <c:v>0.41114274235205411</c:v>
                </c:pt>
                <c:pt idx="24">
                  <c:v>0.44206199201953472</c:v>
                </c:pt>
                <c:pt idx="25">
                  <c:v>0.47298124168701533</c:v>
                </c:pt>
                <c:pt idx="26">
                  <c:v>0.50390049135449599</c:v>
                </c:pt>
                <c:pt idx="27">
                  <c:v>0.5348197410219766</c:v>
                </c:pt>
                <c:pt idx="28">
                  <c:v>0.56573899068945721</c:v>
                </c:pt>
                <c:pt idx="29">
                  <c:v>0.59665824035693782</c:v>
                </c:pt>
                <c:pt idx="30">
                  <c:v>0.62757749002441843</c:v>
                </c:pt>
                <c:pt idx="31">
                  <c:v>0.65849673969189904</c:v>
                </c:pt>
                <c:pt idx="32">
                  <c:v>0.68941598935937964</c:v>
                </c:pt>
                <c:pt idx="33">
                  <c:v>0.72033523902686025</c:v>
                </c:pt>
                <c:pt idx="34">
                  <c:v>0.75125448869434086</c:v>
                </c:pt>
                <c:pt idx="35">
                  <c:v>0.78217373836182125</c:v>
                </c:pt>
                <c:pt idx="36">
                  <c:v>0.81309298802930208</c:v>
                </c:pt>
                <c:pt idx="37">
                  <c:v>0.84401223769678269</c:v>
                </c:pt>
                <c:pt idx="38">
                  <c:v>0.87493148736426329</c:v>
                </c:pt>
                <c:pt idx="39">
                  <c:v>0.9058507370317439</c:v>
                </c:pt>
                <c:pt idx="40">
                  <c:v>0.93676998669922451</c:v>
                </c:pt>
                <c:pt idx="41">
                  <c:v>0.9676892363667049</c:v>
                </c:pt>
                <c:pt idx="42">
                  <c:v>0.99860848603418573</c:v>
                </c:pt>
                <c:pt idx="43">
                  <c:v>1.0295277357016663</c:v>
                </c:pt>
                <c:pt idx="44">
                  <c:v>1.0604469853691469</c:v>
                </c:pt>
                <c:pt idx="45">
                  <c:v>1.0913662350366276</c:v>
                </c:pt>
                <c:pt idx="46">
                  <c:v>1.1222854847041082</c:v>
                </c:pt>
                <c:pt idx="47">
                  <c:v>1.1532047343715888</c:v>
                </c:pt>
                <c:pt idx="48">
                  <c:v>1.1841239840390694</c:v>
                </c:pt>
                <c:pt idx="49">
                  <c:v>1.21504323370655</c:v>
                </c:pt>
                <c:pt idx="50">
                  <c:v>1.2459624833740306</c:v>
                </c:pt>
                <c:pt idx="51">
                  <c:v>1.2768817330415112</c:v>
                </c:pt>
                <c:pt idx="52">
                  <c:v>1.3078009827089918</c:v>
                </c:pt>
                <c:pt idx="53">
                  <c:v>1.3387202323764724</c:v>
                </c:pt>
                <c:pt idx="54">
                  <c:v>1.3696394820439532</c:v>
                </c:pt>
                <c:pt idx="55">
                  <c:v>1.4005587317114339</c:v>
                </c:pt>
                <c:pt idx="56">
                  <c:v>1.4314779813789145</c:v>
                </c:pt>
                <c:pt idx="57">
                  <c:v>1.4623972310463951</c:v>
                </c:pt>
                <c:pt idx="58">
                  <c:v>1.4933164807138755</c:v>
                </c:pt>
                <c:pt idx="59">
                  <c:v>1.5242357303813561</c:v>
                </c:pt>
                <c:pt idx="60">
                  <c:v>1.5551549800488367</c:v>
                </c:pt>
                <c:pt idx="61">
                  <c:v>1.5860742297163173</c:v>
                </c:pt>
                <c:pt idx="62">
                  <c:v>1.6169934793837979</c:v>
                </c:pt>
                <c:pt idx="63">
                  <c:v>1.6479127290512785</c:v>
                </c:pt>
                <c:pt idx="64">
                  <c:v>1.6788319787187591</c:v>
                </c:pt>
                <c:pt idx="65">
                  <c:v>1.7097512283862397</c:v>
                </c:pt>
                <c:pt idx="66">
                  <c:v>1.7406704780537205</c:v>
                </c:pt>
                <c:pt idx="67">
                  <c:v>1.7715897277212009</c:v>
                </c:pt>
                <c:pt idx="68">
                  <c:v>1.8025089773886818</c:v>
                </c:pt>
                <c:pt idx="69">
                  <c:v>1.8334282270561626</c:v>
                </c:pt>
                <c:pt idx="70">
                  <c:v>1.864347476723643</c:v>
                </c:pt>
                <c:pt idx="71">
                  <c:v>1.8952667263911234</c:v>
                </c:pt>
                <c:pt idx="72">
                  <c:v>1.9261859760586042</c:v>
                </c:pt>
                <c:pt idx="73">
                  <c:v>1.9571052257260846</c:v>
                </c:pt>
                <c:pt idx="74">
                  <c:v>1.9880244753935654</c:v>
                </c:pt>
                <c:pt idx="75">
                  <c:v>2.018943725061046</c:v>
                </c:pt>
                <c:pt idx="76">
                  <c:v>2.0498629747285269</c:v>
                </c:pt>
                <c:pt idx="77">
                  <c:v>2.0807822243960072</c:v>
                </c:pt>
                <c:pt idx="78">
                  <c:v>2.1117014740634881</c:v>
                </c:pt>
                <c:pt idx="79">
                  <c:v>2.1426207237309689</c:v>
                </c:pt>
                <c:pt idx="80">
                  <c:v>2.1735399733984493</c:v>
                </c:pt>
                <c:pt idx="81">
                  <c:v>2.2044592230659301</c:v>
                </c:pt>
                <c:pt idx="82">
                  <c:v>2.2353784727334105</c:v>
                </c:pt>
                <c:pt idx="83">
                  <c:v>2.2662977224008913</c:v>
                </c:pt>
                <c:pt idx="84">
                  <c:v>2.2972169720683717</c:v>
                </c:pt>
                <c:pt idx="85">
                  <c:v>2.3281362217358521</c:v>
                </c:pt>
                <c:pt idx="86">
                  <c:v>2.3590554714033329</c:v>
                </c:pt>
                <c:pt idx="87">
                  <c:v>2.3899747210708133</c:v>
                </c:pt>
                <c:pt idx="88">
                  <c:v>2.4208939707382942</c:v>
                </c:pt>
                <c:pt idx="89">
                  <c:v>2.4518132204057745</c:v>
                </c:pt>
                <c:pt idx="90">
                  <c:v>2.4827324700732554</c:v>
                </c:pt>
                <c:pt idx="91">
                  <c:v>2.5136517197407362</c:v>
                </c:pt>
                <c:pt idx="92">
                  <c:v>2.5445709694082166</c:v>
                </c:pt>
                <c:pt idx="93">
                  <c:v>2.5754902190756974</c:v>
                </c:pt>
                <c:pt idx="94">
                  <c:v>2.6064094687431778</c:v>
                </c:pt>
                <c:pt idx="95">
                  <c:v>2.6373287184106586</c:v>
                </c:pt>
                <c:pt idx="96">
                  <c:v>2.668247968078139</c:v>
                </c:pt>
                <c:pt idx="97">
                  <c:v>2.6991672177456194</c:v>
                </c:pt>
                <c:pt idx="98">
                  <c:v>2.7300864674131002</c:v>
                </c:pt>
                <c:pt idx="99">
                  <c:v>2.7610057170805806</c:v>
                </c:pt>
                <c:pt idx="100">
                  <c:v>2.7919249667480615</c:v>
                </c:pt>
                <c:pt idx="101">
                  <c:v>2.8228442164155423</c:v>
                </c:pt>
                <c:pt idx="102">
                  <c:v>2.8537634660830227</c:v>
                </c:pt>
                <c:pt idx="103">
                  <c:v>2.8846827157505035</c:v>
                </c:pt>
                <c:pt idx="104">
                  <c:v>2.9156019654179839</c:v>
                </c:pt>
                <c:pt idx="105">
                  <c:v>2.9465212150854647</c:v>
                </c:pt>
                <c:pt idx="106">
                  <c:v>2.9774404647529451</c:v>
                </c:pt>
                <c:pt idx="107">
                  <c:v>3.0083597144204259</c:v>
                </c:pt>
                <c:pt idx="108">
                  <c:v>3.0392789640879068</c:v>
                </c:pt>
                <c:pt idx="109">
                  <c:v>3.0701982137553872</c:v>
                </c:pt>
                <c:pt idx="110">
                  <c:v>3.101117463422868</c:v>
                </c:pt>
                <c:pt idx="111">
                  <c:v>3.1320367130903484</c:v>
                </c:pt>
                <c:pt idx="112">
                  <c:v>3.1629559627578292</c:v>
                </c:pt>
                <c:pt idx="113">
                  <c:v>3.1938752124253091</c:v>
                </c:pt>
                <c:pt idx="114">
                  <c:v>3.2247944620927895</c:v>
                </c:pt>
                <c:pt idx="115">
                  <c:v>3.2557137117602704</c:v>
                </c:pt>
                <c:pt idx="116">
                  <c:v>3.2866329614277512</c:v>
                </c:pt>
                <c:pt idx="117">
                  <c:v>3.3175522110952316</c:v>
                </c:pt>
                <c:pt idx="118">
                  <c:v>3.3484714607627124</c:v>
                </c:pt>
                <c:pt idx="119">
                  <c:v>3.3793907104301928</c:v>
                </c:pt>
                <c:pt idx="120">
                  <c:v>3.4103099600976736</c:v>
                </c:pt>
                <c:pt idx="121">
                  <c:v>3.441229209765154</c:v>
                </c:pt>
                <c:pt idx="122">
                  <c:v>3.4721484594326348</c:v>
                </c:pt>
                <c:pt idx="123">
                  <c:v>3.5030677091001157</c:v>
                </c:pt>
                <c:pt idx="124">
                  <c:v>3.5339869587675961</c:v>
                </c:pt>
                <c:pt idx="125">
                  <c:v>3.5649062084350769</c:v>
                </c:pt>
                <c:pt idx="126">
                  <c:v>3.5958254581025573</c:v>
                </c:pt>
                <c:pt idx="127">
                  <c:v>3.6267447077700381</c:v>
                </c:pt>
                <c:pt idx="128">
                  <c:v>3.6576639574375185</c:v>
                </c:pt>
                <c:pt idx="129">
                  <c:v>3.6885832071049993</c:v>
                </c:pt>
                <c:pt idx="130">
                  <c:v>3.7195024567724797</c:v>
                </c:pt>
                <c:pt idx="131">
                  <c:v>3.750421706439961</c:v>
                </c:pt>
                <c:pt idx="132">
                  <c:v>3.7813409561074414</c:v>
                </c:pt>
                <c:pt idx="133">
                  <c:v>3.8122602057749218</c:v>
                </c:pt>
                <c:pt idx="134">
                  <c:v>3.8431794554424021</c:v>
                </c:pt>
                <c:pt idx="135">
                  <c:v>3.8740987051098834</c:v>
                </c:pt>
                <c:pt idx="136">
                  <c:v>3.9050179547773638</c:v>
                </c:pt>
                <c:pt idx="137">
                  <c:v>3.9359372044448442</c:v>
                </c:pt>
                <c:pt idx="138">
                  <c:v>3.9668564541123246</c:v>
                </c:pt>
                <c:pt idx="139">
                  <c:v>3.997775703779805</c:v>
                </c:pt>
                <c:pt idx="140">
                  <c:v>4.0286949534472853</c:v>
                </c:pt>
                <c:pt idx="141">
                  <c:v>4.0596142031147666</c:v>
                </c:pt>
                <c:pt idx="142">
                  <c:v>4.090533452782247</c:v>
                </c:pt>
                <c:pt idx="143">
                  <c:v>4.1214527024497274</c:v>
                </c:pt>
                <c:pt idx="144">
                  <c:v>4.1523719521172087</c:v>
                </c:pt>
                <c:pt idx="145">
                  <c:v>4.1832912017846891</c:v>
                </c:pt>
                <c:pt idx="146">
                  <c:v>4.2142104514521694</c:v>
                </c:pt>
                <c:pt idx="147">
                  <c:v>4.2451297011196498</c:v>
                </c:pt>
                <c:pt idx="148">
                  <c:v>4.2760489507871311</c:v>
                </c:pt>
                <c:pt idx="149">
                  <c:v>4.3069682004546115</c:v>
                </c:pt>
                <c:pt idx="150">
                  <c:v>4.3378874501220919</c:v>
                </c:pt>
                <c:pt idx="151">
                  <c:v>4.3688066997895731</c:v>
                </c:pt>
                <c:pt idx="152">
                  <c:v>4.3997259494570535</c:v>
                </c:pt>
                <c:pt idx="153">
                  <c:v>4.4306451991245339</c:v>
                </c:pt>
                <c:pt idx="154">
                  <c:v>4.4615644487920143</c:v>
                </c:pt>
                <c:pt idx="155">
                  <c:v>4.4924836984594956</c:v>
                </c:pt>
                <c:pt idx="156">
                  <c:v>4.523402948126976</c:v>
                </c:pt>
                <c:pt idx="157">
                  <c:v>4.5543221977944564</c:v>
                </c:pt>
                <c:pt idx="158">
                  <c:v>4.5852414474619376</c:v>
                </c:pt>
                <c:pt idx="159">
                  <c:v>4.616160697129418</c:v>
                </c:pt>
                <c:pt idx="160">
                  <c:v>4.6470799467968984</c:v>
                </c:pt>
                <c:pt idx="161">
                  <c:v>4.6779991964643788</c:v>
                </c:pt>
                <c:pt idx="162">
                  <c:v>4.7089184461318601</c:v>
                </c:pt>
                <c:pt idx="163">
                  <c:v>4.7398376957993396</c:v>
                </c:pt>
                <c:pt idx="164">
                  <c:v>4.7707569454668199</c:v>
                </c:pt>
                <c:pt idx="165">
                  <c:v>4.8016761951343012</c:v>
                </c:pt>
                <c:pt idx="166">
                  <c:v>4.8325954448017816</c:v>
                </c:pt>
                <c:pt idx="167">
                  <c:v>4.863514694469262</c:v>
                </c:pt>
                <c:pt idx="168">
                  <c:v>4.8944339441367433</c:v>
                </c:pt>
                <c:pt idx="169">
                  <c:v>4.9253531938042237</c:v>
                </c:pt>
                <c:pt idx="170">
                  <c:v>4.956272443471704</c:v>
                </c:pt>
                <c:pt idx="171">
                  <c:v>4.9871916931391844</c:v>
                </c:pt>
                <c:pt idx="172">
                  <c:v>5.0181109428066657</c:v>
                </c:pt>
                <c:pt idx="173">
                  <c:v>5.0490301924741461</c:v>
                </c:pt>
                <c:pt idx="174">
                  <c:v>5.0799494421416265</c:v>
                </c:pt>
                <c:pt idx="175">
                  <c:v>5.1108686918091077</c:v>
                </c:pt>
                <c:pt idx="176">
                  <c:v>5.1417879414765881</c:v>
                </c:pt>
                <c:pt idx="177">
                  <c:v>5.1727071911440685</c:v>
                </c:pt>
                <c:pt idx="178">
                  <c:v>5.2036264408115489</c:v>
                </c:pt>
                <c:pt idx="179">
                  <c:v>5.2345456904790302</c:v>
                </c:pt>
                <c:pt idx="180">
                  <c:v>5.2654649401465106</c:v>
                </c:pt>
                <c:pt idx="181">
                  <c:v>5.296384189813991</c:v>
                </c:pt>
                <c:pt idx="182">
                  <c:v>5.3273034394814722</c:v>
                </c:pt>
                <c:pt idx="183">
                  <c:v>5.3582226891489526</c:v>
                </c:pt>
                <c:pt idx="184">
                  <c:v>5.389141938816433</c:v>
                </c:pt>
                <c:pt idx="185">
                  <c:v>5.4200611884839134</c:v>
                </c:pt>
                <c:pt idx="186">
                  <c:v>5.4509804381513947</c:v>
                </c:pt>
                <c:pt idx="187">
                  <c:v>5.481899687818875</c:v>
                </c:pt>
                <c:pt idx="188">
                  <c:v>5.5128189374863554</c:v>
                </c:pt>
                <c:pt idx="189">
                  <c:v>5.5437381871538358</c:v>
                </c:pt>
                <c:pt idx="190">
                  <c:v>5.5746574368213162</c:v>
                </c:pt>
                <c:pt idx="191">
                  <c:v>5.6055766864887966</c:v>
                </c:pt>
                <c:pt idx="192">
                  <c:v>5.6364959361562779</c:v>
                </c:pt>
                <c:pt idx="193">
                  <c:v>5.6674151858237583</c:v>
                </c:pt>
                <c:pt idx="194">
                  <c:v>5.6983344354912386</c:v>
                </c:pt>
                <c:pt idx="195">
                  <c:v>5.7292536851587199</c:v>
                </c:pt>
                <c:pt idx="196">
                  <c:v>5.7601729348262003</c:v>
                </c:pt>
                <c:pt idx="197">
                  <c:v>5.7910921844936807</c:v>
                </c:pt>
                <c:pt idx="198">
                  <c:v>5.8220114341611611</c:v>
                </c:pt>
                <c:pt idx="199">
                  <c:v>5.8529306838286423</c:v>
                </c:pt>
                <c:pt idx="200">
                  <c:v>5.8838499334961227</c:v>
                </c:pt>
                <c:pt idx="201">
                  <c:v>5.9147691831636031</c:v>
                </c:pt>
                <c:pt idx="202">
                  <c:v>5.9456884328310844</c:v>
                </c:pt>
                <c:pt idx="203">
                  <c:v>5.9766076824985639</c:v>
                </c:pt>
                <c:pt idx="204">
                  <c:v>6.0075269321660452</c:v>
                </c:pt>
                <c:pt idx="205">
                  <c:v>6.0384461818335256</c:v>
                </c:pt>
                <c:pt idx="206">
                  <c:v>6.0693654315010068</c:v>
                </c:pt>
                <c:pt idx="207">
                  <c:v>6.1002846811684863</c:v>
                </c:pt>
                <c:pt idx="208">
                  <c:v>6.1312039308359676</c:v>
                </c:pt>
                <c:pt idx="209">
                  <c:v>6.162123180503448</c:v>
                </c:pt>
                <c:pt idx="210">
                  <c:v>6.1930424301709293</c:v>
                </c:pt>
                <c:pt idx="211">
                  <c:v>6.2239616798384088</c:v>
                </c:pt>
                <c:pt idx="212">
                  <c:v>6.25488092950589</c:v>
                </c:pt>
                <c:pt idx="213">
                  <c:v>6.2858001791733704</c:v>
                </c:pt>
                <c:pt idx="214">
                  <c:v>6.3167194288408517</c:v>
                </c:pt>
                <c:pt idx="215">
                  <c:v>6.3476386785083321</c:v>
                </c:pt>
                <c:pt idx="216">
                  <c:v>6.3785579281758134</c:v>
                </c:pt>
                <c:pt idx="217">
                  <c:v>6.4094771778432928</c:v>
                </c:pt>
                <c:pt idx="218">
                  <c:v>6.4403964275107741</c:v>
                </c:pt>
                <c:pt idx="219">
                  <c:v>6.4713156771782545</c:v>
                </c:pt>
                <c:pt idx="220">
                  <c:v>6.5022349268457358</c:v>
                </c:pt>
                <c:pt idx="221">
                  <c:v>6.5331541765132153</c:v>
                </c:pt>
                <c:pt idx="222">
                  <c:v>6.5640734261806966</c:v>
                </c:pt>
                <c:pt idx="223">
                  <c:v>6.5949926758481769</c:v>
                </c:pt>
                <c:pt idx="224">
                  <c:v>6.6259119255156582</c:v>
                </c:pt>
                <c:pt idx="225">
                  <c:v>6.6568311751831377</c:v>
                </c:pt>
                <c:pt idx="226">
                  <c:v>6.6877504248506181</c:v>
                </c:pt>
                <c:pt idx="227">
                  <c:v>6.7186696745180994</c:v>
                </c:pt>
                <c:pt idx="228">
                  <c:v>6.7495889241855789</c:v>
                </c:pt>
                <c:pt idx="229">
                  <c:v>6.780508173853061</c:v>
                </c:pt>
                <c:pt idx="230">
                  <c:v>6.8114274235205405</c:v>
                </c:pt>
                <c:pt idx="231">
                  <c:v>6.8423466731880218</c:v>
                </c:pt>
                <c:pt idx="232">
                  <c:v>6.8732659228555022</c:v>
                </c:pt>
                <c:pt idx="233">
                  <c:v>6.9041851725229835</c:v>
                </c:pt>
                <c:pt idx="234">
                  <c:v>6.935104422190463</c:v>
                </c:pt>
                <c:pt idx="235">
                  <c:v>6.9660236718579442</c:v>
                </c:pt>
                <c:pt idx="236">
                  <c:v>6.9969429215254246</c:v>
                </c:pt>
                <c:pt idx="237">
                  <c:v>7.0278621711929059</c:v>
                </c:pt>
                <c:pt idx="238">
                  <c:v>7.0587814208603854</c:v>
                </c:pt>
                <c:pt idx="239">
                  <c:v>7.0897006705278667</c:v>
                </c:pt>
                <c:pt idx="240">
                  <c:v>7.1206199201953471</c:v>
                </c:pt>
                <c:pt idx="241">
                  <c:v>7.1515391698628283</c:v>
                </c:pt>
                <c:pt idx="242">
                  <c:v>7.1824584195303078</c:v>
                </c:pt>
                <c:pt idx="243">
                  <c:v>7.21337766919779</c:v>
                </c:pt>
                <c:pt idx="244">
                  <c:v>7.2442969188652695</c:v>
                </c:pt>
                <c:pt idx="245">
                  <c:v>7.2752161685327508</c:v>
                </c:pt>
                <c:pt idx="246">
                  <c:v>7.3061354182002312</c:v>
                </c:pt>
                <c:pt idx="247">
                  <c:v>7.3370546678677124</c:v>
                </c:pt>
                <c:pt idx="248">
                  <c:v>7.3679739175351919</c:v>
                </c:pt>
                <c:pt idx="249">
                  <c:v>7.3988931672026732</c:v>
                </c:pt>
                <c:pt idx="250">
                  <c:v>7.4298124168701536</c:v>
                </c:pt>
                <c:pt idx="251">
                  <c:v>7.4607316665376331</c:v>
                </c:pt>
                <c:pt idx="252">
                  <c:v>7.4916509162051144</c:v>
                </c:pt>
                <c:pt idx="253">
                  <c:v>7.5225701658725947</c:v>
                </c:pt>
                <c:pt idx="254">
                  <c:v>7.553489415540076</c:v>
                </c:pt>
                <c:pt idx="255">
                  <c:v>7.5844086652075555</c:v>
                </c:pt>
                <c:pt idx="256">
                  <c:v>7.6153279148750368</c:v>
                </c:pt>
                <c:pt idx="257">
                  <c:v>7.6462471645425172</c:v>
                </c:pt>
                <c:pt idx="258">
                  <c:v>7.6771664142099985</c:v>
                </c:pt>
                <c:pt idx="259">
                  <c:v>7.7080856638774788</c:v>
                </c:pt>
                <c:pt idx="260">
                  <c:v>7.7390049135449592</c:v>
                </c:pt>
                <c:pt idx="261">
                  <c:v>7.7699241632124396</c:v>
                </c:pt>
                <c:pt idx="262">
                  <c:v>7.8008434128799218</c:v>
                </c:pt>
                <c:pt idx="263">
                  <c:v>7.8317626625474004</c:v>
                </c:pt>
                <c:pt idx="264">
                  <c:v>7.8626819122148826</c:v>
                </c:pt>
                <c:pt idx="265">
                  <c:v>7.8936011618823629</c:v>
                </c:pt>
                <c:pt idx="266">
                  <c:v>7.9245204115498433</c:v>
                </c:pt>
                <c:pt idx="267">
                  <c:v>7.9554396612173237</c:v>
                </c:pt>
                <c:pt idx="268">
                  <c:v>7.9863589108848041</c:v>
                </c:pt>
                <c:pt idx="269">
                  <c:v>8.0172781605522836</c:v>
                </c:pt>
                <c:pt idx="270">
                  <c:v>8.0481974102197658</c:v>
                </c:pt>
                <c:pt idx="271">
                  <c:v>8.0791166598872444</c:v>
                </c:pt>
                <c:pt idx="272">
                  <c:v>8.1100359095547265</c:v>
                </c:pt>
                <c:pt idx="273">
                  <c:v>8.1409551592222069</c:v>
                </c:pt>
                <c:pt idx="274">
                  <c:v>8.1718744088896873</c:v>
                </c:pt>
                <c:pt idx="275">
                  <c:v>8.2027936585571677</c:v>
                </c:pt>
                <c:pt idx="276">
                  <c:v>8.2337129082246481</c:v>
                </c:pt>
                <c:pt idx="277">
                  <c:v>8.2646321578921285</c:v>
                </c:pt>
                <c:pt idx="278">
                  <c:v>8.2955514075596088</c:v>
                </c:pt>
                <c:pt idx="279">
                  <c:v>8.326470657227091</c:v>
                </c:pt>
                <c:pt idx="280">
                  <c:v>8.3573899068945696</c:v>
                </c:pt>
                <c:pt idx="281">
                  <c:v>8.3883091565620518</c:v>
                </c:pt>
                <c:pt idx="282">
                  <c:v>8.4192284062295322</c:v>
                </c:pt>
                <c:pt idx="283">
                  <c:v>8.4501476558970126</c:v>
                </c:pt>
                <c:pt idx="284">
                  <c:v>8.4810669055644929</c:v>
                </c:pt>
                <c:pt idx="285">
                  <c:v>8.5119861552319733</c:v>
                </c:pt>
                <c:pt idx="286">
                  <c:v>8.5429054048994537</c:v>
                </c:pt>
                <c:pt idx="287">
                  <c:v>8.5738246545669359</c:v>
                </c:pt>
                <c:pt idx="288">
                  <c:v>8.6047439042344163</c:v>
                </c:pt>
                <c:pt idx="289">
                  <c:v>8.6356631539018966</c:v>
                </c:pt>
                <c:pt idx="290">
                  <c:v>8.666582403569377</c:v>
                </c:pt>
                <c:pt idx="291">
                  <c:v>8.6975016532368574</c:v>
                </c:pt>
                <c:pt idx="292">
                  <c:v>8.7284209029043378</c:v>
                </c:pt>
                <c:pt idx="293">
                  <c:v>8.75934015257182</c:v>
                </c:pt>
                <c:pt idx="294">
                  <c:v>8.7902594022392986</c:v>
                </c:pt>
                <c:pt idx="295">
                  <c:v>8.8211786519067807</c:v>
                </c:pt>
                <c:pt idx="296">
                  <c:v>8.8520979015742611</c:v>
                </c:pt>
                <c:pt idx="297">
                  <c:v>8.8830171512417415</c:v>
                </c:pt>
                <c:pt idx="298">
                  <c:v>8.9139364009092219</c:v>
                </c:pt>
                <c:pt idx="299">
                  <c:v>8.9448556505767023</c:v>
                </c:pt>
                <c:pt idx="300">
                  <c:v>8.9757749002441827</c:v>
                </c:pt>
                <c:pt idx="301">
                  <c:v>9.0066941499116631</c:v>
                </c:pt>
                <c:pt idx="302">
                  <c:v>9.0376133995791452</c:v>
                </c:pt>
                <c:pt idx="303">
                  <c:v>9.0685326492466238</c:v>
                </c:pt>
                <c:pt idx="304">
                  <c:v>9.099451898914106</c:v>
                </c:pt>
                <c:pt idx="305">
                  <c:v>9.1303711485815864</c:v>
                </c:pt>
                <c:pt idx="306">
                  <c:v>9.1612903982490668</c:v>
                </c:pt>
                <c:pt idx="307">
                  <c:v>9.1922096479165472</c:v>
                </c:pt>
                <c:pt idx="308">
                  <c:v>9.2231288975840275</c:v>
                </c:pt>
                <c:pt idx="309">
                  <c:v>9.2540481472515079</c:v>
                </c:pt>
                <c:pt idx="310">
                  <c:v>9.2849673969189901</c:v>
                </c:pt>
                <c:pt idx="311">
                  <c:v>9.3158866465864687</c:v>
                </c:pt>
                <c:pt idx="312">
                  <c:v>9.3468058962539509</c:v>
                </c:pt>
                <c:pt idx="313">
                  <c:v>9.3777251459214312</c:v>
                </c:pt>
                <c:pt idx="314">
                  <c:v>9.4086443955889116</c:v>
                </c:pt>
                <c:pt idx="315">
                  <c:v>9.439563645256392</c:v>
                </c:pt>
                <c:pt idx="316">
                  <c:v>9.4704828949238742</c:v>
                </c:pt>
                <c:pt idx="317">
                  <c:v>9.5014021445913528</c:v>
                </c:pt>
                <c:pt idx="318">
                  <c:v>9.532321394258835</c:v>
                </c:pt>
                <c:pt idx="319">
                  <c:v>9.5632406439263153</c:v>
                </c:pt>
                <c:pt idx="320">
                  <c:v>9.5941598935937957</c:v>
                </c:pt>
                <c:pt idx="321">
                  <c:v>9.6250791432612761</c:v>
                </c:pt>
                <c:pt idx="322">
                  <c:v>9.6559983929287565</c:v>
                </c:pt>
                <c:pt idx="323">
                  <c:v>9.6869176425962369</c:v>
                </c:pt>
                <c:pt idx="324">
                  <c:v>9.7178368922637191</c:v>
                </c:pt>
                <c:pt idx="325">
                  <c:v>9.7487561419311977</c:v>
                </c:pt>
                <c:pt idx="326">
                  <c:v>9.779675391598678</c:v>
                </c:pt>
                <c:pt idx="327">
                  <c:v>9.8105946412661602</c:v>
                </c:pt>
                <c:pt idx="328">
                  <c:v>9.8415138909336388</c:v>
                </c:pt>
                <c:pt idx="329">
                  <c:v>9.872433140601121</c:v>
                </c:pt>
                <c:pt idx="330">
                  <c:v>9.9033523902686014</c:v>
                </c:pt>
                <c:pt idx="331">
                  <c:v>9.9342716399360818</c:v>
                </c:pt>
                <c:pt idx="332">
                  <c:v>9.9651908896035621</c:v>
                </c:pt>
                <c:pt idx="333">
                  <c:v>9.9961101392710443</c:v>
                </c:pt>
                <c:pt idx="334">
                  <c:v>10.027029388938523</c:v>
                </c:pt>
                <c:pt idx="335">
                  <c:v>10.057948638606005</c:v>
                </c:pt>
                <c:pt idx="336">
                  <c:v>10.088867888273485</c:v>
                </c:pt>
                <c:pt idx="337">
                  <c:v>10.119787137940966</c:v>
                </c:pt>
                <c:pt idx="338">
                  <c:v>10.150706387608446</c:v>
                </c:pt>
                <c:pt idx="339">
                  <c:v>10.181625637275927</c:v>
                </c:pt>
                <c:pt idx="340">
                  <c:v>10.212544886943407</c:v>
                </c:pt>
                <c:pt idx="341">
                  <c:v>10.243464136610889</c:v>
                </c:pt>
                <c:pt idx="342">
                  <c:v>10.274383386278368</c:v>
                </c:pt>
                <c:pt idx="343">
                  <c:v>10.30530263594585</c:v>
                </c:pt>
                <c:pt idx="344">
                  <c:v>10.33622188561333</c:v>
                </c:pt>
                <c:pt idx="345">
                  <c:v>10.367141135280811</c:v>
                </c:pt>
                <c:pt idx="346">
                  <c:v>10.398060384948291</c:v>
                </c:pt>
                <c:pt idx="347">
                  <c:v>10.428979634615773</c:v>
                </c:pt>
                <c:pt idx="348">
                  <c:v>10.459898884283252</c:v>
                </c:pt>
                <c:pt idx="349">
                  <c:v>10.490818133950734</c:v>
                </c:pt>
                <c:pt idx="350">
                  <c:v>10.521737383618214</c:v>
                </c:pt>
                <c:pt idx="351">
                  <c:v>10.552656633285693</c:v>
                </c:pt>
                <c:pt idx="352">
                  <c:v>10.583575882953175</c:v>
                </c:pt>
                <c:pt idx="353">
                  <c:v>10.614495132620656</c:v>
                </c:pt>
                <c:pt idx="354">
                  <c:v>10.645414382288136</c:v>
                </c:pt>
                <c:pt idx="355">
                  <c:v>10.676333631955616</c:v>
                </c:pt>
                <c:pt idx="356">
                  <c:v>10.707252881623097</c:v>
                </c:pt>
                <c:pt idx="357">
                  <c:v>10.738172131290577</c:v>
                </c:pt>
                <c:pt idx="358">
                  <c:v>10.769091380958059</c:v>
                </c:pt>
                <c:pt idx="359">
                  <c:v>10.80001063062554</c:v>
                </c:pt>
                <c:pt idx="360">
                  <c:v>10.83092988029302</c:v>
                </c:pt>
                <c:pt idx="361">
                  <c:v>10.8618491299605</c:v>
                </c:pt>
                <c:pt idx="362">
                  <c:v>10.892768379627981</c:v>
                </c:pt>
                <c:pt idx="363">
                  <c:v>10.923687629295461</c:v>
                </c:pt>
                <c:pt idx="364">
                  <c:v>10.954606878962943</c:v>
                </c:pt>
                <c:pt idx="365">
                  <c:v>10.985526128630422</c:v>
                </c:pt>
                <c:pt idx="366">
                  <c:v>11.016445378297904</c:v>
                </c:pt>
                <c:pt idx="367">
                  <c:v>11.047364627965385</c:v>
                </c:pt>
                <c:pt idx="368">
                  <c:v>11.078283877632865</c:v>
                </c:pt>
                <c:pt idx="369">
                  <c:v>11.109203127300345</c:v>
                </c:pt>
                <c:pt idx="370">
                  <c:v>11.140122376967826</c:v>
                </c:pt>
                <c:pt idx="371">
                  <c:v>11.171041626635306</c:v>
                </c:pt>
                <c:pt idx="372">
                  <c:v>11.201960876302788</c:v>
                </c:pt>
                <c:pt idx="373">
                  <c:v>11.232880125970269</c:v>
                </c:pt>
                <c:pt idx="374">
                  <c:v>11.263799375637749</c:v>
                </c:pt>
                <c:pt idx="375">
                  <c:v>11.294718625305229</c:v>
                </c:pt>
                <c:pt idx="376">
                  <c:v>11.32563787497271</c:v>
                </c:pt>
                <c:pt idx="377">
                  <c:v>11.35655712464019</c:v>
                </c:pt>
                <c:pt idx="378">
                  <c:v>11.387476374307671</c:v>
                </c:pt>
                <c:pt idx="379">
                  <c:v>11.418395623975151</c:v>
                </c:pt>
                <c:pt idx="380">
                  <c:v>11.449314873642631</c:v>
                </c:pt>
                <c:pt idx="381">
                  <c:v>11.480234123310114</c:v>
                </c:pt>
                <c:pt idx="382">
                  <c:v>11.511153372977592</c:v>
                </c:pt>
                <c:pt idx="383">
                  <c:v>11.542072622645074</c:v>
                </c:pt>
                <c:pt idx="384">
                  <c:v>11.572991872312555</c:v>
                </c:pt>
                <c:pt idx="385">
                  <c:v>11.603911121980035</c:v>
                </c:pt>
                <c:pt idx="386">
                  <c:v>11.634830371647515</c:v>
                </c:pt>
                <c:pt idx="387">
                  <c:v>11.665749621314998</c:v>
                </c:pt>
                <c:pt idx="388">
                  <c:v>11.696668870982476</c:v>
                </c:pt>
                <c:pt idx="389">
                  <c:v>11.727588120649958</c:v>
                </c:pt>
                <c:pt idx="390">
                  <c:v>11.758507370317439</c:v>
                </c:pt>
                <c:pt idx="391">
                  <c:v>11.789426619984919</c:v>
                </c:pt>
                <c:pt idx="392">
                  <c:v>11.8203458696524</c:v>
                </c:pt>
                <c:pt idx="393">
                  <c:v>11.85126511931988</c:v>
                </c:pt>
                <c:pt idx="394">
                  <c:v>11.88218436898736</c:v>
                </c:pt>
                <c:pt idx="395">
                  <c:v>11.913103618654842</c:v>
                </c:pt>
                <c:pt idx="396">
                  <c:v>11.944022868322321</c:v>
                </c:pt>
                <c:pt idx="397">
                  <c:v>11.974942117989803</c:v>
                </c:pt>
                <c:pt idx="398">
                  <c:v>12.005861367657284</c:v>
                </c:pt>
                <c:pt idx="399">
                  <c:v>12.036780617324764</c:v>
                </c:pt>
                <c:pt idx="400">
                  <c:v>12.067699866992244</c:v>
                </c:pt>
                <c:pt idx="401">
                  <c:v>12.098619116659725</c:v>
                </c:pt>
                <c:pt idx="402">
                  <c:v>12.129538366327205</c:v>
                </c:pt>
                <c:pt idx="403">
                  <c:v>12.160457615994687</c:v>
                </c:pt>
                <c:pt idx="404">
                  <c:v>12.191376865662168</c:v>
                </c:pt>
                <c:pt idx="405">
                  <c:v>12.222296115329646</c:v>
                </c:pt>
                <c:pt idx="406">
                  <c:v>12.253215364997127</c:v>
                </c:pt>
                <c:pt idx="407">
                  <c:v>12.284134614664609</c:v>
                </c:pt>
                <c:pt idx="408">
                  <c:v>12.315053864332089</c:v>
                </c:pt>
                <c:pt idx="409">
                  <c:v>12.34597311399957</c:v>
                </c:pt>
                <c:pt idx="410">
                  <c:v>12.37689236366705</c:v>
                </c:pt>
                <c:pt idx="411">
                  <c:v>12.407811613334532</c:v>
                </c:pt>
                <c:pt idx="412">
                  <c:v>12.438730863002013</c:v>
                </c:pt>
                <c:pt idx="413">
                  <c:v>12.469650112669491</c:v>
                </c:pt>
                <c:pt idx="414">
                  <c:v>12.500569362336972</c:v>
                </c:pt>
                <c:pt idx="415">
                  <c:v>12.531488612004456</c:v>
                </c:pt>
                <c:pt idx="416">
                  <c:v>12.562407861671934</c:v>
                </c:pt>
                <c:pt idx="417">
                  <c:v>12.593327111339415</c:v>
                </c:pt>
                <c:pt idx="418">
                  <c:v>12.624246361006895</c:v>
                </c:pt>
                <c:pt idx="419">
                  <c:v>12.655165610674377</c:v>
                </c:pt>
                <c:pt idx="420">
                  <c:v>12.686084860341857</c:v>
                </c:pt>
                <c:pt idx="421">
                  <c:v>12.717004110009338</c:v>
                </c:pt>
                <c:pt idx="422">
                  <c:v>12.747923359676816</c:v>
                </c:pt>
                <c:pt idx="423">
                  <c:v>12.7788426093443</c:v>
                </c:pt>
                <c:pt idx="424">
                  <c:v>12.809761859011779</c:v>
                </c:pt>
                <c:pt idx="425">
                  <c:v>12.840681108679259</c:v>
                </c:pt>
                <c:pt idx="426">
                  <c:v>12.87160035834674</c:v>
                </c:pt>
                <c:pt idx="427">
                  <c:v>12.90251960801422</c:v>
                </c:pt>
                <c:pt idx="428">
                  <c:v>12.933438857681702</c:v>
                </c:pt>
                <c:pt idx="429">
                  <c:v>12.964358107349183</c:v>
                </c:pt>
                <c:pt idx="430">
                  <c:v>12.995277357016663</c:v>
                </c:pt>
                <c:pt idx="431">
                  <c:v>13.026196606684142</c:v>
                </c:pt>
                <c:pt idx="432">
                  <c:v>13.057115856351626</c:v>
                </c:pt>
                <c:pt idx="433">
                  <c:v>13.088035106019104</c:v>
                </c:pt>
                <c:pt idx="434">
                  <c:v>13.118954355686585</c:v>
                </c:pt>
                <c:pt idx="435">
                  <c:v>13.14987360535407</c:v>
                </c:pt>
                <c:pt idx="436">
                  <c:v>13.180792855021547</c:v>
                </c:pt>
                <c:pt idx="437">
                  <c:v>13.211712104689028</c:v>
                </c:pt>
                <c:pt idx="438">
                  <c:v>13.242631354356508</c:v>
                </c:pt>
                <c:pt idx="439">
                  <c:v>13.273550604023987</c:v>
                </c:pt>
                <c:pt idx="440">
                  <c:v>13.304469853691471</c:v>
                </c:pt>
                <c:pt idx="441">
                  <c:v>13.335389103358949</c:v>
                </c:pt>
                <c:pt idx="442">
                  <c:v>13.36630835302643</c:v>
                </c:pt>
                <c:pt idx="443">
                  <c:v>13.39722760269391</c:v>
                </c:pt>
                <c:pt idx="444">
                  <c:v>13.428146852361392</c:v>
                </c:pt>
                <c:pt idx="445">
                  <c:v>13.459066102028872</c:v>
                </c:pt>
                <c:pt idx="446">
                  <c:v>13.489985351696353</c:v>
                </c:pt>
                <c:pt idx="447">
                  <c:v>13.520904601363833</c:v>
                </c:pt>
                <c:pt idx="448">
                  <c:v>13.551823851031315</c:v>
                </c:pt>
                <c:pt idx="449">
                  <c:v>13.582743100698796</c:v>
                </c:pt>
                <c:pt idx="450">
                  <c:v>13.613662350366274</c:v>
                </c:pt>
                <c:pt idx="451">
                  <c:v>13.644581600033755</c:v>
                </c:pt>
                <c:pt idx="452">
                  <c:v>13.675500849701235</c:v>
                </c:pt>
                <c:pt idx="453">
                  <c:v>13.706420099368717</c:v>
                </c:pt>
                <c:pt idx="454">
                  <c:v>13.737339349036198</c:v>
                </c:pt>
                <c:pt idx="455">
                  <c:v>13.768258598703678</c:v>
                </c:pt>
                <c:pt idx="456">
                  <c:v>13.799177848371157</c:v>
                </c:pt>
                <c:pt idx="457">
                  <c:v>13.830097098038641</c:v>
                </c:pt>
                <c:pt idx="458">
                  <c:v>13.861016347706121</c:v>
                </c:pt>
                <c:pt idx="459">
                  <c:v>13.8919355973736</c:v>
                </c:pt>
                <c:pt idx="460">
                  <c:v>13.922854847041085</c:v>
                </c:pt>
                <c:pt idx="461">
                  <c:v>13.953774096708562</c:v>
                </c:pt>
                <c:pt idx="462">
                  <c:v>13.984693346376043</c:v>
                </c:pt>
                <c:pt idx="463">
                  <c:v>14.015612596043523</c:v>
                </c:pt>
                <c:pt idx="464">
                  <c:v>14.046531845711003</c:v>
                </c:pt>
                <c:pt idx="465">
                  <c:v>14.077451095378485</c:v>
                </c:pt>
                <c:pt idx="466">
                  <c:v>14.108370345045966</c:v>
                </c:pt>
                <c:pt idx="467">
                  <c:v>14.139289594713444</c:v>
                </c:pt>
                <c:pt idx="468">
                  <c:v>14.170208844380925</c:v>
                </c:pt>
                <c:pt idx="469">
                  <c:v>14.201128094048407</c:v>
                </c:pt>
                <c:pt idx="470">
                  <c:v>14.232047343715887</c:v>
                </c:pt>
                <c:pt idx="471">
                  <c:v>14.262966593383368</c:v>
                </c:pt>
                <c:pt idx="472">
                  <c:v>14.293885843050848</c:v>
                </c:pt>
                <c:pt idx="473">
                  <c:v>14.32480509271833</c:v>
                </c:pt>
                <c:pt idx="474">
                  <c:v>14.355724342385811</c:v>
                </c:pt>
                <c:pt idx="475">
                  <c:v>14.386643592053291</c:v>
                </c:pt>
                <c:pt idx="476">
                  <c:v>14.41756284172077</c:v>
                </c:pt>
                <c:pt idx="477">
                  <c:v>14.44848209138825</c:v>
                </c:pt>
                <c:pt idx="478">
                  <c:v>14.479401341055732</c:v>
                </c:pt>
                <c:pt idx="479">
                  <c:v>14.510320590723213</c:v>
                </c:pt>
                <c:pt idx="480">
                  <c:v>14.541239840390693</c:v>
                </c:pt>
                <c:pt idx="481">
                  <c:v>14.572159090058173</c:v>
                </c:pt>
                <c:pt idx="482">
                  <c:v>14.603078339725656</c:v>
                </c:pt>
                <c:pt idx="483">
                  <c:v>14.633997589393136</c:v>
                </c:pt>
                <c:pt idx="484">
                  <c:v>14.664916839060615</c:v>
                </c:pt>
                <c:pt idx="485">
                  <c:v>14.6958360887281</c:v>
                </c:pt>
                <c:pt idx="486">
                  <c:v>14.726755338395579</c:v>
                </c:pt>
                <c:pt idx="487">
                  <c:v>14.757674588063058</c:v>
                </c:pt>
                <c:pt idx="488">
                  <c:v>14.788593837730538</c:v>
                </c:pt>
                <c:pt idx="489">
                  <c:v>14.819513087398018</c:v>
                </c:pt>
                <c:pt idx="490">
                  <c:v>14.8504323370655</c:v>
                </c:pt>
                <c:pt idx="491">
                  <c:v>14.881351586732981</c:v>
                </c:pt>
                <c:pt idx="492">
                  <c:v>14.912270836400461</c:v>
                </c:pt>
                <c:pt idx="493">
                  <c:v>14.94319008606794</c:v>
                </c:pt>
                <c:pt idx="494">
                  <c:v>14.974109335735424</c:v>
                </c:pt>
                <c:pt idx="495">
                  <c:v>15.005028585402902</c:v>
                </c:pt>
                <c:pt idx="496">
                  <c:v>15.035947835070383</c:v>
                </c:pt>
                <c:pt idx="497">
                  <c:v>15.066867084737863</c:v>
                </c:pt>
                <c:pt idx="498">
                  <c:v>15.097786334405345</c:v>
                </c:pt>
                <c:pt idx="499">
                  <c:v>15.128705584072826</c:v>
                </c:pt>
                <c:pt idx="500">
                  <c:v>15.159624833740306</c:v>
                </c:pt>
                <c:pt idx="501">
                  <c:v>15.190544083407787</c:v>
                </c:pt>
                <c:pt idx="502">
                  <c:v>15.221463333075265</c:v>
                </c:pt>
                <c:pt idx="503">
                  <c:v>15.252382582742749</c:v>
                </c:pt>
                <c:pt idx="504">
                  <c:v>15.283301832410228</c:v>
                </c:pt>
                <c:pt idx="505">
                  <c:v>15.314221082077708</c:v>
                </c:pt>
                <c:pt idx="506">
                  <c:v>15.345140331745188</c:v>
                </c:pt>
                <c:pt idx="507">
                  <c:v>15.376059581412671</c:v>
                </c:pt>
                <c:pt idx="508">
                  <c:v>15.406978831080151</c:v>
                </c:pt>
                <c:pt idx="509">
                  <c:v>15.437898080747631</c:v>
                </c:pt>
                <c:pt idx="510">
                  <c:v>15.468817330415115</c:v>
                </c:pt>
                <c:pt idx="511">
                  <c:v>15.499736580082594</c:v>
                </c:pt>
                <c:pt idx="512">
                  <c:v>15.530655829750073</c:v>
                </c:pt>
                <c:pt idx="513">
                  <c:v>15.561575079417553</c:v>
                </c:pt>
                <c:pt idx="514">
                  <c:v>15.592494329085033</c:v>
                </c:pt>
                <c:pt idx="515">
                  <c:v>15.623413578752515</c:v>
                </c:pt>
                <c:pt idx="516">
                  <c:v>15.654332828419996</c:v>
                </c:pt>
                <c:pt idx="517">
                  <c:v>15.685252078087476</c:v>
                </c:pt>
                <c:pt idx="518">
                  <c:v>15.716171327754957</c:v>
                </c:pt>
                <c:pt idx="519">
                  <c:v>15.747090577422437</c:v>
                </c:pt>
                <c:pt idx="520">
                  <c:v>15.778009827089917</c:v>
                </c:pt>
                <c:pt idx="521">
                  <c:v>15.808929076757398</c:v>
                </c:pt>
                <c:pt idx="522">
                  <c:v>15.839848326424878</c:v>
                </c:pt>
                <c:pt idx="523">
                  <c:v>15.870767576092362</c:v>
                </c:pt>
                <c:pt idx="524">
                  <c:v>15.901686825759842</c:v>
                </c:pt>
                <c:pt idx="525">
                  <c:v>15.932606075427319</c:v>
                </c:pt>
                <c:pt idx="526">
                  <c:v>15.9635253250948</c:v>
                </c:pt>
                <c:pt idx="527">
                  <c:v>15.99444457476228</c:v>
                </c:pt>
                <c:pt idx="528">
                  <c:v>16.025363824429764</c:v>
                </c:pt>
                <c:pt idx="529">
                  <c:v>16.056283074097244</c:v>
                </c:pt>
                <c:pt idx="530">
                  <c:v>16.087202323764725</c:v>
                </c:pt>
                <c:pt idx="531">
                  <c:v>16.118121573432205</c:v>
                </c:pt>
                <c:pt idx="532">
                  <c:v>16.149040823099686</c:v>
                </c:pt>
                <c:pt idx="533">
                  <c:v>16.179960072767166</c:v>
                </c:pt>
                <c:pt idx="534">
                  <c:v>16.210879322434646</c:v>
                </c:pt>
                <c:pt idx="535">
                  <c:v>16.24179857210213</c:v>
                </c:pt>
                <c:pt idx="536">
                  <c:v>16.272717821769607</c:v>
                </c:pt>
                <c:pt idx="537">
                  <c:v>16.303637071437088</c:v>
                </c:pt>
                <c:pt idx="538">
                  <c:v>16.334556321104568</c:v>
                </c:pt>
                <c:pt idx="539">
                  <c:v>16.365475570772048</c:v>
                </c:pt>
                <c:pt idx="540">
                  <c:v>16.396394820439532</c:v>
                </c:pt>
                <c:pt idx="541">
                  <c:v>16.427314070107013</c:v>
                </c:pt>
                <c:pt idx="542">
                  <c:v>16.458233319774489</c:v>
                </c:pt>
                <c:pt idx="543">
                  <c:v>16.48915256944197</c:v>
                </c:pt>
                <c:pt idx="544">
                  <c:v>16.520071819109454</c:v>
                </c:pt>
                <c:pt idx="545">
                  <c:v>16.550991068776934</c:v>
                </c:pt>
                <c:pt idx="546">
                  <c:v>16.581910318444415</c:v>
                </c:pt>
                <c:pt idx="547">
                  <c:v>16.612829568111895</c:v>
                </c:pt>
                <c:pt idx="548">
                  <c:v>16.643748817779375</c:v>
                </c:pt>
                <c:pt idx="549">
                  <c:v>16.674668067446856</c:v>
                </c:pt>
                <c:pt idx="550">
                  <c:v>16.705587317114336</c:v>
                </c:pt>
                <c:pt idx="551">
                  <c:v>16.736506566781816</c:v>
                </c:pt>
                <c:pt idx="552">
                  <c:v>16.767425816449297</c:v>
                </c:pt>
                <c:pt idx="553">
                  <c:v>16.798345066116777</c:v>
                </c:pt>
                <c:pt idx="554">
                  <c:v>16.829264315784258</c:v>
                </c:pt>
                <c:pt idx="555">
                  <c:v>16.860183565451738</c:v>
                </c:pt>
                <c:pt idx="556">
                  <c:v>16.891102815119218</c:v>
                </c:pt>
                <c:pt idx="557">
                  <c:v>16.922022064786702</c:v>
                </c:pt>
                <c:pt idx="558">
                  <c:v>16.952941314454183</c:v>
                </c:pt>
                <c:pt idx="559">
                  <c:v>16.983860564121663</c:v>
                </c:pt>
                <c:pt idx="560">
                  <c:v>17.014779813789147</c:v>
                </c:pt>
                <c:pt idx="561">
                  <c:v>17.045699063456624</c:v>
                </c:pt>
                <c:pt idx="562">
                  <c:v>17.076618313124104</c:v>
                </c:pt>
                <c:pt idx="563">
                  <c:v>17.107537562791585</c:v>
                </c:pt>
                <c:pt idx="564">
                  <c:v>17.138456812459065</c:v>
                </c:pt>
                <c:pt idx="565">
                  <c:v>17.169376062126545</c:v>
                </c:pt>
                <c:pt idx="566">
                  <c:v>17.200295311794026</c:v>
                </c:pt>
                <c:pt idx="567">
                  <c:v>17.231214561461506</c:v>
                </c:pt>
                <c:pt idx="568">
                  <c:v>17.262133811128987</c:v>
                </c:pt>
                <c:pt idx="569">
                  <c:v>17.293053060796471</c:v>
                </c:pt>
                <c:pt idx="570">
                  <c:v>17.323972310463947</c:v>
                </c:pt>
                <c:pt idx="571">
                  <c:v>17.354891560131428</c:v>
                </c:pt>
                <c:pt idx="572">
                  <c:v>17.385810809798908</c:v>
                </c:pt>
                <c:pt idx="573">
                  <c:v>17.416730059466392</c:v>
                </c:pt>
                <c:pt idx="574">
                  <c:v>17.447649309133872</c:v>
                </c:pt>
                <c:pt idx="575">
                  <c:v>17.478568558801353</c:v>
                </c:pt>
                <c:pt idx="576">
                  <c:v>17.509487808468833</c:v>
                </c:pt>
                <c:pt idx="577">
                  <c:v>17.54040705813631</c:v>
                </c:pt>
                <c:pt idx="578">
                  <c:v>17.571326307803794</c:v>
                </c:pt>
                <c:pt idx="579">
                  <c:v>17.602245557471274</c:v>
                </c:pt>
                <c:pt idx="580">
                  <c:v>17.633164807138755</c:v>
                </c:pt>
                <c:pt idx="581">
                  <c:v>17.664084056806235</c:v>
                </c:pt>
                <c:pt idx="582">
                  <c:v>17.695003306473716</c:v>
                </c:pt>
                <c:pt idx="583">
                  <c:v>17.725922556141196</c:v>
                </c:pt>
                <c:pt idx="584">
                  <c:v>17.756841805808676</c:v>
                </c:pt>
                <c:pt idx="585">
                  <c:v>17.787761055476164</c:v>
                </c:pt>
                <c:pt idx="586">
                  <c:v>17.818680305143641</c:v>
                </c:pt>
                <c:pt idx="587">
                  <c:v>17.849599554811121</c:v>
                </c:pt>
                <c:pt idx="588">
                  <c:v>17.880518804478598</c:v>
                </c:pt>
                <c:pt idx="589">
                  <c:v>17.911438054146078</c:v>
                </c:pt>
                <c:pt idx="590">
                  <c:v>17.942357303813562</c:v>
                </c:pt>
                <c:pt idx="591">
                  <c:v>17.973276553481043</c:v>
                </c:pt>
                <c:pt idx="592">
                  <c:v>18.004195803148523</c:v>
                </c:pt>
                <c:pt idx="593">
                  <c:v>18.035115052816003</c:v>
                </c:pt>
                <c:pt idx="594">
                  <c:v>18.066034302483484</c:v>
                </c:pt>
                <c:pt idx="595">
                  <c:v>18.096953552150964</c:v>
                </c:pt>
                <c:pt idx="596">
                  <c:v>18.127872801818445</c:v>
                </c:pt>
                <c:pt idx="597">
                  <c:v>18.158792051485925</c:v>
                </c:pt>
                <c:pt idx="598">
                  <c:v>18.189711301153405</c:v>
                </c:pt>
                <c:pt idx="599">
                  <c:v>18.220630550820886</c:v>
                </c:pt>
                <c:pt idx="600">
                  <c:v>18.251549800488366</c:v>
                </c:pt>
                <c:pt idx="601">
                  <c:v>18.282469050155846</c:v>
                </c:pt>
                <c:pt idx="602">
                  <c:v>18.313388299823327</c:v>
                </c:pt>
                <c:pt idx="603">
                  <c:v>18.344307549490811</c:v>
                </c:pt>
                <c:pt idx="604">
                  <c:v>18.375226799158291</c:v>
                </c:pt>
                <c:pt idx="605">
                  <c:v>18.406146048825768</c:v>
                </c:pt>
                <c:pt idx="606">
                  <c:v>18.437065298493248</c:v>
                </c:pt>
                <c:pt idx="607">
                  <c:v>18.467984548160732</c:v>
                </c:pt>
                <c:pt idx="608">
                  <c:v>18.498903797828213</c:v>
                </c:pt>
                <c:pt idx="609">
                  <c:v>18.529823047495693</c:v>
                </c:pt>
                <c:pt idx="610">
                  <c:v>18.560742297163177</c:v>
                </c:pt>
                <c:pt idx="611">
                  <c:v>18.591661546830654</c:v>
                </c:pt>
                <c:pt idx="612">
                  <c:v>18.622580796498134</c:v>
                </c:pt>
                <c:pt idx="613">
                  <c:v>18.653500046165615</c:v>
                </c:pt>
                <c:pt idx="614">
                  <c:v>18.684419295833099</c:v>
                </c:pt>
                <c:pt idx="615">
                  <c:v>18.715338545500579</c:v>
                </c:pt>
                <c:pt idx="616">
                  <c:v>18.746257795168056</c:v>
                </c:pt>
                <c:pt idx="617">
                  <c:v>18.777177044835536</c:v>
                </c:pt>
                <c:pt idx="618">
                  <c:v>18.808096294503017</c:v>
                </c:pt>
                <c:pt idx="619">
                  <c:v>18.839015544170501</c:v>
                </c:pt>
                <c:pt idx="620">
                  <c:v>18.869934793837981</c:v>
                </c:pt>
                <c:pt idx="621">
                  <c:v>18.900854043505461</c:v>
                </c:pt>
                <c:pt idx="622">
                  <c:v>18.931773293172938</c:v>
                </c:pt>
                <c:pt idx="623">
                  <c:v>18.962692542840422</c:v>
                </c:pt>
                <c:pt idx="624">
                  <c:v>18.993611792507902</c:v>
                </c:pt>
                <c:pt idx="625">
                  <c:v>19.024531042175383</c:v>
                </c:pt>
                <c:pt idx="626">
                  <c:v>19.055450291842863</c:v>
                </c:pt>
                <c:pt idx="627">
                  <c:v>19.086369541510344</c:v>
                </c:pt>
                <c:pt idx="628">
                  <c:v>19.117288791177824</c:v>
                </c:pt>
                <c:pt idx="629">
                  <c:v>19.148208040845304</c:v>
                </c:pt>
                <c:pt idx="630">
                  <c:v>19.179127290512785</c:v>
                </c:pt>
                <c:pt idx="631">
                  <c:v>19.210046540180265</c:v>
                </c:pt>
                <c:pt idx="632">
                  <c:v>19.240965789847749</c:v>
                </c:pt>
                <c:pt idx="633">
                  <c:v>19.271885039515226</c:v>
                </c:pt>
                <c:pt idx="634">
                  <c:v>19.302804289182706</c:v>
                </c:pt>
                <c:pt idx="635">
                  <c:v>19.333723538850194</c:v>
                </c:pt>
                <c:pt idx="636">
                  <c:v>19.364642788517671</c:v>
                </c:pt>
                <c:pt idx="637">
                  <c:v>19.395562038185151</c:v>
                </c:pt>
                <c:pt idx="638">
                  <c:v>19.426481287852631</c:v>
                </c:pt>
                <c:pt idx="639">
                  <c:v>19.457400537520112</c:v>
                </c:pt>
                <c:pt idx="640">
                  <c:v>19.488319787187592</c:v>
                </c:pt>
                <c:pt idx="641">
                  <c:v>19.519239036855073</c:v>
                </c:pt>
                <c:pt idx="642">
                  <c:v>19.550158286522553</c:v>
                </c:pt>
                <c:pt idx="643">
                  <c:v>19.581077536190033</c:v>
                </c:pt>
                <c:pt idx="644">
                  <c:v>19.611996785857514</c:v>
                </c:pt>
                <c:pt idx="645">
                  <c:v>19.642916035524994</c:v>
                </c:pt>
                <c:pt idx="646">
                  <c:v>19.673835285192474</c:v>
                </c:pt>
                <c:pt idx="647">
                  <c:v>19.704754534859955</c:v>
                </c:pt>
                <c:pt idx="648">
                  <c:v>19.735673784527439</c:v>
                </c:pt>
                <c:pt idx="649">
                  <c:v>19.766593034194919</c:v>
                </c:pt>
                <c:pt idx="650">
                  <c:v>19.797512283862396</c:v>
                </c:pt>
                <c:pt idx="651">
                  <c:v>19.828431533529876</c:v>
                </c:pt>
                <c:pt idx="652">
                  <c:v>19.859350783197357</c:v>
                </c:pt>
                <c:pt idx="653">
                  <c:v>19.890270032864841</c:v>
                </c:pt>
                <c:pt idx="654">
                  <c:v>19.921189282532321</c:v>
                </c:pt>
                <c:pt idx="655">
                  <c:v>19.952108532199802</c:v>
                </c:pt>
                <c:pt idx="656">
                  <c:v>19.983027781867278</c:v>
                </c:pt>
                <c:pt idx="657">
                  <c:v>20.013947031534762</c:v>
                </c:pt>
                <c:pt idx="658">
                  <c:v>20.044866281202243</c:v>
                </c:pt>
                <c:pt idx="659">
                  <c:v>20.075785530869723</c:v>
                </c:pt>
                <c:pt idx="660">
                  <c:v>20.106704780537207</c:v>
                </c:pt>
                <c:pt idx="661">
                  <c:v>20.137624030204684</c:v>
                </c:pt>
                <c:pt idx="662">
                  <c:v>20.168543279872164</c:v>
                </c:pt>
                <c:pt idx="663">
                  <c:v>20.199462529539645</c:v>
                </c:pt>
                <c:pt idx="664">
                  <c:v>20.230381779207129</c:v>
                </c:pt>
                <c:pt idx="665">
                  <c:v>20.261301028874609</c:v>
                </c:pt>
                <c:pt idx="666">
                  <c:v>20.292220278542089</c:v>
                </c:pt>
                <c:pt idx="667">
                  <c:v>20.323139528209566</c:v>
                </c:pt>
                <c:pt idx="668">
                  <c:v>20.354058777877047</c:v>
                </c:pt>
                <c:pt idx="669">
                  <c:v>20.38497802754453</c:v>
                </c:pt>
                <c:pt idx="670">
                  <c:v>20.415897277212011</c:v>
                </c:pt>
                <c:pt idx="671">
                  <c:v>20.446816526879491</c:v>
                </c:pt>
                <c:pt idx="672">
                  <c:v>20.477735776546972</c:v>
                </c:pt>
                <c:pt idx="673">
                  <c:v>20.508655026214452</c:v>
                </c:pt>
                <c:pt idx="674">
                  <c:v>20.539574275881932</c:v>
                </c:pt>
                <c:pt idx="675">
                  <c:v>20.570493525549413</c:v>
                </c:pt>
                <c:pt idx="676">
                  <c:v>20.601412775216893</c:v>
                </c:pt>
                <c:pt idx="677">
                  <c:v>20.632332024884374</c:v>
                </c:pt>
                <c:pt idx="678">
                  <c:v>20.663251274551854</c:v>
                </c:pt>
                <c:pt idx="679">
                  <c:v>20.694170524219334</c:v>
                </c:pt>
                <c:pt idx="680">
                  <c:v>20.725089773886815</c:v>
                </c:pt>
                <c:pt idx="681">
                  <c:v>20.756009023554295</c:v>
                </c:pt>
                <c:pt idx="682">
                  <c:v>20.786928273221779</c:v>
                </c:pt>
                <c:pt idx="683">
                  <c:v>20.817847522889259</c:v>
                </c:pt>
                <c:pt idx="684">
                  <c:v>20.848766772556736</c:v>
                </c:pt>
                <c:pt idx="685">
                  <c:v>20.879686022224224</c:v>
                </c:pt>
                <c:pt idx="686">
                  <c:v>20.910605271891701</c:v>
                </c:pt>
                <c:pt idx="687">
                  <c:v>20.941524521559181</c:v>
                </c:pt>
                <c:pt idx="688">
                  <c:v>20.972443771226661</c:v>
                </c:pt>
                <c:pt idx="689">
                  <c:v>21.003363020894142</c:v>
                </c:pt>
                <c:pt idx="690">
                  <c:v>21.034282270561622</c:v>
                </c:pt>
                <c:pt idx="691">
                  <c:v>21.065201520229103</c:v>
                </c:pt>
                <c:pt idx="692">
                  <c:v>21.096120769896583</c:v>
                </c:pt>
                <c:pt idx="693">
                  <c:v>21.127040019564063</c:v>
                </c:pt>
                <c:pt idx="694">
                  <c:v>21.157959269231547</c:v>
                </c:pt>
                <c:pt idx="695">
                  <c:v>21.188878518899024</c:v>
                </c:pt>
                <c:pt idx="696">
                  <c:v>21.219797768566504</c:v>
                </c:pt>
                <c:pt idx="697">
                  <c:v>21.250717018233985</c:v>
                </c:pt>
                <c:pt idx="698">
                  <c:v>21.281636267901469</c:v>
                </c:pt>
                <c:pt idx="699">
                  <c:v>21.312555517568949</c:v>
                </c:pt>
                <c:pt idx="700">
                  <c:v>21.34347476723643</c:v>
                </c:pt>
                <c:pt idx="701">
                  <c:v>21.37439401690391</c:v>
                </c:pt>
                <c:pt idx="702">
                  <c:v>21.405313266571387</c:v>
                </c:pt>
                <c:pt idx="703">
                  <c:v>21.436232516238871</c:v>
                </c:pt>
                <c:pt idx="704">
                  <c:v>21.467151765906351</c:v>
                </c:pt>
                <c:pt idx="705">
                  <c:v>21.498071015573831</c:v>
                </c:pt>
                <c:pt idx="706">
                  <c:v>21.528990265241312</c:v>
                </c:pt>
                <c:pt idx="707">
                  <c:v>21.559909514908792</c:v>
                </c:pt>
                <c:pt idx="708">
                  <c:v>21.590828764576273</c:v>
                </c:pt>
                <c:pt idx="709">
                  <c:v>21.621748014243753</c:v>
                </c:pt>
                <c:pt idx="710">
                  <c:v>21.652667263911237</c:v>
                </c:pt>
                <c:pt idx="711">
                  <c:v>21.683586513578717</c:v>
                </c:pt>
                <c:pt idx="712">
                  <c:v>21.714505763246194</c:v>
                </c:pt>
                <c:pt idx="713">
                  <c:v>21.745425012913675</c:v>
                </c:pt>
                <c:pt idx="714">
                  <c:v>21.776344262581159</c:v>
                </c:pt>
                <c:pt idx="715">
                  <c:v>21.807263512248639</c:v>
                </c:pt>
                <c:pt idx="716">
                  <c:v>21.838182761916119</c:v>
                </c:pt>
                <c:pt idx="717">
                  <c:v>21.8691020115836</c:v>
                </c:pt>
                <c:pt idx="718">
                  <c:v>21.90002126125108</c:v>
                </c:pt>
                <c:pt idx="719">
                  <c:v>21.93094051091856</c:v>
                </c:pt>
                <c:pt idx="720">
                  <c:v>21.961859760586041</c:v>
                </c:pt>
                <c:pt idx="721">
                  <c:v>21.992779010253521</c:v>
                </c:pt>
                <c:pt idx="722">
                  <c:v>22.023698259921002</c:v>
                </c:pt>
                <c:pt idx="723">
                  <c:v>22.054617509588482</c:v>
                </c:pt>
                <c:pt idx="724">
                  <c:v>22.085536759255962</c:v>
                </c:pt>
                <c:pt idx="725">
                  <c:v>22.116456008923443</c:v>
                </c:pt>
                <c:pt idx="726">
                  <c:v>22.147375258590923</c:v>
                </c:pt>
                <c:pt idx="727">
                  <c:v>22.178294508258404</c:v>
                </c:pt>
                <c:pt idx="728">
                  <c:v>22.209213757925887</c:v>
                </c:pt>
                <c:pt idx="729">
                  <c:v>22.240133007593368</c:v>
                </c:pt>
                <c:pt idx="730">
                  <c:v>22.271052257260845</c:v>
                </c:pt>
                <c:pt idx="731">
                  <c:v>22.301971506928325</c:v>
                </c:pt>
                <c:pt idx="732">
                  <c:v>22.332890756595809</c:v>
                </c:pt>
                <c:pt idx="733">
                  <c:v>22.363810006263289</c:v>
                </c:pt>
                <c:pt idx="734">
                  <c:v>22.39472925593077</c:v>
                </c:pt>
                <c:pt idx="735">
                  <c:v>22.425648505598254</c:v>
                </c:pt>
                <c:pt idx="736">
                  <c:v>22.456567755265731</c:v>
                </c:pt>
                <c:pt idx="737">
                  <c:v>22.487487004933211</c:v>
                </c:pt>
                <c:pt idx="738">
                  <c:v>22.518406254600691</c:v>
                </c:pt>
                <c:pt idx="739">
                  <c:v>22.549325504268175</c:v>
                </c:pt>
                <c:pt idx="740">
                  <c:v>22.580244753935652</c:v>
                </c:pt>
                <c:pt idx="741">
                  <c:v>22.611164003603132</c:v>
                </c:pt>
                <c:pt idx="742">
                  <c:v>22.642083253270613</c:v>
                </c:pt>
                <c:pt idx="743">
                  <c:v>22.673002502938093</c:v>
                </c:pt>
                <c:pt idx="744">
                  <c:v>22.703921752605577</c:v>
                </c:pt>
                <c:pt idx="745">
                  <c:v>22.734841002273058</c:v>
                </c:pt>
                <c:pt idx="746">
                  <c:v>22.765760251940538</c:v>
                </c:pt>
                <c:pt idx="747">
                  <c:v>22.796679501608015</c:v>
                </c:pt>
                <c:pt idx="748">
                  <c:v>22.827598751275499</c:v>
                </c:pt>
                <c:pt idx="749">
                  <c:v>22.858518000942979</c:v>
                </c:pt>
                <c:pt idx="750">
                  <c:v>22.88943725061046</c:v>
                </c:pt>
                <c:pt idx="751">
                  <c:v>22.92035650027794</c:v>
                </c:pt>
                <c:pt idx="752">
                  <c:v>22.95127574994542</c:v>
                </c:pt>
                <c:pt idx="753">
                  <c:v>22.982194999612901</c:v>
                </c:pt>
                <c:pt idx="754">
                  <c:v>23.013114249280381</c:v>
                </c:pt>
                <c:pt idx="755">
                  <c:v>23.044033498947861</c:v>
                </c:pt>
                <c:pt idx="756">
                  <c:v>23.074952748615342</c:v>
                </c:pt>
                <c:pt idx="757">
                  <c:v>23.105871998282826</c:v>
                </c:pt>
                <c:pt idx="758">
                  <c:v>23.136791247950303</c:v>
                </c:pt>
                <c:pt idx="759">
                  <c:v>23.167710497617783</c:v>
                </c:pt>
                <c:pt idx="760">
                  <c:v>23.19862974728527</c:v>
                </c:pt>
                <c:pt idx="761">
                  <c:v>23.229548996952747</c:v>
                </c:pt>
                <c:pt idx="762">
                  <c:v>23.260468246620228</c:v>
                </c:pt>
                <c:pt idx="763">
                  <c:v>23.291387496287708</c:v>
                </c:pt>
                <c:pt idx="764">
                  <c:v>23.322306745955188</c:v>
                </c:pt>
                <c:pt idx="765">
                  <c:v>23.353225995622669</c:v>
                </c:pt>
                <c:pt idx="766">
                  <c:v>23.384145245290149</c:v>
                </c:pt>
                <c:pt idx="767">
                  <c:v>23.41506449495763</c:v>
                </c:pt>
                <c:pt idx="768">
                  <c:v>23.44598374462511</c:v>
                </c:pt>
                <c:pt idx="769">
                  <c:v>23.47690299429259</c:v>
                </c:pt>
                <c:pt idx="770">
                  <c:v>23.507822243960071</c:v>
                </c:pt>
                <c:pt idx="771">
                  <c:v>23.538741493627551</c:v>
                </c:pt>
                <c:pt idx="772">
                  <c:v>23.569660743295032</c:v>
                </c:pt>
                <c:pt idx="773">
                  <c:v>23.600579992962516</c:v>
                </c:pt>
                <c:pt idx="774">
                  <c:v>23.631499242629996</c:v>
                </c:pt>
                <c:pt idx="775">
                  <c:v>23.662418492297473</c:v>
                </c:pt>
                <c:pt idx="776">
                  <c:v>23.693337741964953</c:v>
                </c:pt>
                <c:pt idx="777">
                  <c:v>23.724256991632434</c:v>
                </c:pt>
                <c:pt idx="778">
                  <c:v>23.755176241299917</c:v>
                </c:pt>
                <c:pt idx="779">
                  <c:v>23.786095490967398</c:v>
                </c:pt>
                <c:pt idx="780">
                  <c:v>23.817014740634878</c:v>
                </c:pt>
                <c:pt idx="781">
                  <c:v>23.847933990302355</c:v>
                </c:pt>
                <c:pt idx="782">
                  <c:v>23.878853239969839</c:v>
                </c:pt>
                <c:pt idx="783">
                  <c:v>23.909772489637319</c:v>
                </c:pt>
                <c:pt idx="784">
                  <c:v>23.9406917393048</c:v>
                </c:pt>
                <c:pt idx="785">
                  <c:v>23.971610988972284</c:v>
                </c:pt>
                <c:pt idx="786">
                  <c:v>24.002530238639761</c:v>
                </c:pt>
                <c:pt idx="787">
                  <c:v>24.033449488307241</c:v>
                </c:pt>
                <c:pt idx="788">
                  <c:v>24.064368737974721</c:v>
                </c:pt>
                <c:pt idx="789">
                  <c:v>24.095287987642205</c:v>
                </c:pt>
                <c:pt idx="790">
                  <c:v>24.126207237309686</c:v>
                </c:pt>
                <c:pt idx="791">
                  <c:v>24.157126486977166</c:v>
                </c:pt>
                <c:pt idx="792">
                  <c:v>24.188045736644643</c:v>
                </c:pt>
                <c:pt idx="793">
                  <c:v>24.218964986312127</c:v>
                </c:pt>
                <c:pt idx="794">
                  <c:v>24.249884235979607</c:v>
                </c:pt>
                <c:pt idx="795">
                  <c:v>24.280803485647088</c:v>
                </c:pt>
                <c:pt idx="796">
                  <c:v>24.311722735314568</c:v>
                </c:pt>
                <c:pt idx="797">
                  <c:v>24.342641984982048</c:v>
                </c:pt>
                <c:pt idx="798">
                  <c:v>24.373561234649529</c:v>
                </c:pt>
                <c:pt idx="799">
                  <c:v>24.404480484317009</c:v>
                </c:pt>
                <c:pt idx="800">
                  <c:v>24.43539973398449</c:v>
                </c:pt>
                <c:pt idx="801">
                  <c:v>24.46631898365197</c:v>
                </c:pt>
                <c:pt idx="802">
                  <c:v>24.49723823331945</c:v>
                </c:pt>
                <c:pt idx="803">
                  <c:v>24.528157482986931</c:v>
                </c:pt>
                <c:pt idx="804">
                  <c:v>24.559076732654415</c:v>
                </c:pt>
                <c:pt idx="805">
                  <c:v>24.589995982321895</c:v>
                </c:pt>
                <c:pt idx="806">
                  <c:v>24.620915231989375</c:v>
                </c:pt>
                <c:pt idx="807">
                  <c:v>24.651834481656856</c:v>
                </c:pt>
                <c:pt idx="808">
                  <c:v>24.682753731324336</c:v>
                </c:pt>
                <c:pt idx="809">
                  <c:v>24.713672980991813</c:v>
                </c:pt>
                <c:pt idx="810">
                  <c:v>24.744592230659293</c:v>
                </c:pt>
                <c:pt idx="811">
                  <c:v>24.775511480326774</c:v>
                </c:pt>
                <c:pt idx="812">
                  <c:v>24.806430729994261</c:v>
                </c:pt>
                <c:pt idx="813">
                  <c:v>24.837349979661742</c:v>
                </c:pt>
                <c:pt idx="814">
                  <c:v>24.868269229329218</c:v>
                </c:pt>
                <c:pt idx="815">
                  <c:v>24.899188478996699</c:v>
                </c:pt>
                <c:pt idx="816">
                  <c:v>24.930107728664179</c:v>
                </c:pt>
                <c:pt idx="817">
                  <c:v>24.96102697833166</c:v>
                </c:pt>
                <c:pt idx="818">
                  <c:v>24.99194622799914</c:v>
                </c:pt>
                <c:pt idx="819">
                  <c:v>25.02286547766662</c:v>
                </c:pt>
                <c:pt idx="820">
                  <c:v>25.053784727334101</c:v>
                </c:pt>
                <c:pt idx="821">
                  <c:v>25.084703977001585</c:v>
                </c:pt>
                <c:pt idx="822">
                  <c:v>25.115623226669065</c:v>
                </c:pt>
                <c:pt idx="823">
                  <c:v>25.146542476336545</c:v>
                </c:pt>
                <c:pt idx="824">
                  <c:v>25.177461726004026</c:v>
                </c:pt>
                <c:pt idx="825">
                  <c:v>25.208380975671506</c:v>
                </c:pt>
                <c:pt idx="826">
                  <c:v>25.239300225338983</c:v>
                </c:pt>
                <c:pt idx="827">
                  <c:v>25.270219475006463</c:v>
                </c:pt>
                <c:pt idx="828">
                  <c:v>25.301138724673944</c:v>
                </c:pt>
                <c:pt idx="829">
                  <c:v>25.332057974341431</c:v>
                </c:pt>
                <c:pt idx="830">
                  <c:v>25.362977224008912</c:v>
                </c:pt>
                <c:pt idx="831">
                  <c:v>25.393896473676389</c:v>
                </c:pt>
                <c:pt idx="832">
                  <c:v>25.424815723343869</c:v>
                </c:pt>
                <c:pt idx="833">
                  <c:v>25.455734973011349</c:v>
                </c:pt>
                <c:pt idx="834">
                  <c:v>25.48665422267883</c:v>
                </c:pt>
                <c:pt idx="835">
                  <c:v>25.51757347234631</c:v>
                </c:pt>
                <c:pt idx="836">
                  <c:v>25.548492722013791</c:v>
                </c:pt>
                <c:pt idx="837">
                  <c:v>25.579411971681274</c:v>
                </c:pt>
                <c:pt idx="838">
                  <c:v>25.610331221348755</c:v>
                </c:pt>
                <c:pt idx="839">
                  <c:v>25.641250471016235</c:v>
                </c:pt>
                <c:pt idx="840">
                  <c:v>25.672169720683716</c:v>
                </c:pt>
                <c:pt idx="841">
                  <c:v>25.703088970351196</c:v>
                </c:pt>
                <c:pt idx="842">
                  <c:v>25.734008220018676</c:v>
                </c:pt>
                <c:pt idx="843">
                  <c:v>25.764927469686153</c:v>
                </c:pt>
                <c:pt idx="844">
                  <c:v>25.795846719353634</c:v>
                </c:pt>
                <c:pt idx="845">
                  <c:v>25.826765969021114</c:v>
                </c:pt>
                <c:pt idx="846">
                  <c:v>25.857685218688601</c:v>
                </c:pt>
                <c:pt idx="847">
                  <c:v>25.888604468356082</c:v>
                </c:pt>
                <c:pt idx="848">
                  <c:v>25.919523718023559</c:v>
                </c:pt>
                <c:pt idx="849">
                  <c:v>25.950442967691039</c:v>
                </c:pt>
                <c:pt idx="850">
                  <c:v>25.981362217358519</c:v>
                </c:pt>
                <c:pt idx="851">
                  <c:v>26.012281467026</c:v>
                </c:pt>
                <c:pt idx="852">
                  <c:v>26.04320071669348</c:v>
                </c:pt>
                <c:pt idx="853">
                  <c:v>26.074119966360961</c:v>
                </c:pt>
                <c:pt idx="854">
                  <c:v>26.105039216028445</c:v>
                </c:pt>
                <c:pt idx="855">
                  <c:v>26.135958465695925</c:v>
                </c:pt>
                <c:pt idx="856">
                  <c:v>26.166877715363405</c:v>
                </c:pt>
                <c:pt idx="857">
                  <c:v>26.197796965030886</c:v>
                </c:pt>
                <c:pt idx="858">
                  <c:v>26.228716214698366</c:v>
                </c:pt>
                <c:pt idx="859">
                  <c:v>26.259635464365847</c:v>
                </c:pt>
                <c:pt idx="860">
                  <c:v>26.290554714033327</c:v>
                </c:pt>
                <c:pt idx="861">
                  <c:v>26.321473963700804</c:v>
                </c:pt>
                <c:pt idx="862">
                  <c:v>26.352393213368291</c:v>
                </c:pt>
                <c:pt idx="863">
                  <c:v>26.383312463035772</c:v>
                </c:pt>
                <c:pt idx="864">
                  <c:v>26.414231712703252</c:v>
                </c:pt>
                <c:pt idx="865">
                  <c:v>26.445150962370729</c:v>
                </c:pt>
                <c:pt idx="866">
                  <c:v>26.476070212038209</c:v>
                </c:pt>
                <c:pt idx="867">
                  <c:v>26.50698946170569</c:v>
                </c:pt>
                <c:pt idx="868">
                  <c:v>26.53790871137317</c:v>
                </c:pt>
                <c:pt idx="869">
                  <c:v>26.56882796104065</c:v>
                </c:pt>
                <c:pt idx="870">
                  <c:v>26.599747210708134</c:v>
                </c:pt>
                <c:pt idx="871">
                  <c:v>26.630666460375615</c:v>
                </c:pt>
                <c:pt idx="872">
                  <c:v>26.661585710043095</c:v>
                </c:pt>
                <c:pt idx="873">
                  <c:v>26.692504959710575</c:v>
                </c:pt>
                <c:pt idx="874">
                  <c:v>26.723424209378056</c:v>
                </c:pt>
                <c:pt idx="875">
                  <c:v>26.754343459045536</c:v>
                </c:pt>
                <c:pt idx="876">
                  <c:v>26.785262708713017</c:v>
                </c:pt>
                <c:pt idx="877">
                  <c:v>26.816181958380497</c:v>
                </c:pt>
                <c:pt idx="878">
                  <c:v>26.847101208047974</c:v>
                </c:pt>
                <c:pt idx="879">
                  <c:v>26.878020457715461</c:v>
                </c:pt>
                <c:pt idx="880">
                  <c:v>26.908939707382942</c:v>
                </c:pt>
                <c:pt idx="881">
                  <c:v>26.939858957050422</c:v>
                </c:pt>
                <c:pt idx="882">
                  <c:v>26.970778206717899</c:v>
                </c:pt>
                <c:pt idx="883">
                  <c:v>27.001697456385379</c:v>
                </c:pt>
                <c:pt idx="884">
                  <c:v>27.03261670605286</c:v>
                </c:pt>
                <c:pt idx="885">
                  <c:v>27.06353595572034</c:v>
                </c:pt>
                <c:pt idx="886">
                  <c:v>27.09445520538782</c:v>
                </c:pt>
                <c:pt idx="887">
                  <c:v>27.125374455055304</c:v>
                </c:pt>
                <c:pt idx="888">
                  <c:v>27.156293704722785</c:v>
                </c:pt>
                <c:pt idx="889">
                  <c:v>27.187212954390265</c:v>
                </c:pt>
                <c:pt idx="890">
                  <c:v>27.218132204057746</c:v>
                </c:pt>
                <c:pt idx="891">
                  <c:v>27.249051453725226</c:v>
                </c:pt>
                <c:pt idx="892">
                  <c:v>27.279970703392706</c:v>
                </c:pt>
                <c:pt idx="893">
                  <c:v>27.310889953060187</c:v>
                </c:pt>
                <c:pt idx="894">
                  <c:v>27.341809202727667</c:v>
                </c:pt>
                <c:pt idx="895">
                  <c:v>27.372728452395151</c:v>
                </c:pt>
                <c:pt idx="896">
                  <c:v>27.403647702062631</c:v>
                </c:pt>
                <c:pt idx="897">
                  <c:v>27.434566951730112</c:v>
                </c:pt>
                <c:pt idx="898">
                  <c:v>27.465486201397592</c:v>
                </c:pt>
                <c:pt idx="899">
                  <c:v>27.496405451065069</c:v>
                </c:pt>
                <c:pt idx="900">
                  <c:v>27.527324700732549</c:v>
                </c:pt>
                <c:pt idx="901">
                  <c:v>27.55824395040003</c:v>
                </c:pt>
                <c:pt idx="902">
                  <c:v>27.58916320006751</c:v>
                </c:pt>
                <c:pt idx="903">
                  <c:v>27.620082449734991</c:v>
                </c:pt>
                <c:pt idx="904">
                  <c:v>27.651001699402475</c:v>
                </c:pt>
                <c:pt idx="905">
                  <c:v>27.681920949069955</c:v>
                </c:pt>
                <c:pt idx="906">
                  <c:v>27.712840198737435</c:v>
                </c:pt>
                <c:pt idx="907">
                  <c:v>27.743759448404916</c:v>
                </c:pt>
                <c:pt idx="908">
                  <c:v>27.774678698072396</c:v>
                </c:pt>
                <c:pt idx="909">
                  <c:v>27.805597947739876</c:v>
                </c:pt>
                <c:pt idx="910">
                  <c:v>27.836517197407357</c:v>
                </c:pt>
                <c:pt idx="911">
                  <c:v>27.867436447074837</c:v>
                </c:pt>
                <c:pt idx="912">
                  <c:v>27.898355696742321</c:v>
                </c:pt>
                <c:pt idx="913">
                  <c:v>27.929274946409802</c:v>
                </c:pt>
                <c:pt idx="914">
                  <c:v>27.960194196077282</c:v>
                </c:pt>
                <c:pt idx="915">
                  <c:v>27.991113445744762</c:v>
                </c:pt>
                <c:pt idx="916">
                  <c:v>28.022032695412243</c:v>
                </c:pt>
                <c:pt idx="917">
                  <c:v>28.05295194507972</c:v>
                </c:pt>
                <c:pt idx="918">
                  <c:v>28.0838711947472</c:v>
                </c:pt>
                <c:pt idx="919">
                  <c:v>28.11479044441468</c:v>
                </c:pt>
                <c:pt idx="920">
                  <c:v>28.145709694082168</c:v>
                </c:pt>
                <c:pt idx="921">
                  <c:v>28.176628943749645</c:v>
                </c:pt>
                <c:pt idx="922">
                  <c:v>28.207548193417125</c:v>
                </c:pt>
                <c:pt idx="923">
                  <c:v>28.238467443084605</c:v>
                </c:pt>
                <c:pt idx="924">
                  <c:v>28.269386692752086</c:v>
                </c:pt>
                <c:pt idx="925">
                  <c:v>28.300305942419566</c:v>
                </c:pt>
                <c:pt idx="926">
                  <c:v>28.331225192087047</c:v>
                </c:pt>
                <c:pt idx="927">
                  <c:v>28.362144441754527</c:v>
                </c:pt>
                <c:pt idx="928">
                  <c:v>28.393063691422007</c:v>
                </c:pt>
                <c:pt idx="929">
                  <c:v>28.423982941089491</c:v>
                </c:pt>
                <c:pt idx="930">
                  <c:v>28.454902190756972</c:v>
                </c:pt>
                <c:pt idx="931">
                  <c:v>28.485821440424452</c:v>
                </c:pt>
                <c:pt idx="932">
                  <c:v>28.516740690091932</c:v>
                </c:pt>
                <c:pt idx="933">
                  <c:v>28.547659939759413</c:v>
                </c:pt>
                <c:pt idx="934">
                  <c:v>28.57857918942689</c:v>
                </c:pt>
                <c:pt idx="935">
                  <c:v>28.60949843909437</c:v>
                </c:pt>
                <c:pt idx="936">
                  <c:v>28.64041768876185</c:v>
                </c:pt>
                <c:pt idx="937">
                  <c:v>28.671336938429338</c:v>
                </c:pt>
                <c:pt idx="938">
                  <c:v>28.702256188096815</c:v>
                </c:pt>
                <c:pt idx="939">
                  <c:v>28.733175437764295</c:v>
                </c:pt>
                <c:pt idx="940">
                  <c:v>28.764094687431776</c:v>
                </c:pt>
                <c:pt idx="941">
                  <c:v>28.795013937099256</c:v>
                </c:pt>
                <c:pt idx="942">
                  <c:v>28.825933186766736</c:v>
                </c:pt>
                <c:pt idx="943">
                  <c:v>28.856852436434217</c:v>
                </c:pt>
                <c:pt idx="944">
                  <c:v>28.887771686101697</c:v>
                </c:pt>
                <c:pt idx="945">
                  <c:v>28.918690935769181</c:v>
                </c:pt>
                <c:pt idx="946">
                  <c:v>28.949610185436661</c:v>
                </c:pt>
                <c:pt idx="947">
                  <c:v>28.980529435104142</c:v>
                </c:pt>
                <c:pt idx="948">
                  <c:v>29.011448684771622</c:v>
                </c:pt>
                <c:pt idx="949">
                  <c:v>29.042367934439103</c:v>
                </c:pt>
                <c:pt idx="950">
                  <c:v>29.073287184106583</c:v>
                </c:pt>
                <c:pt idx="951">
                  <c:v>29.10420643377406</c:v>
                </c:pt>
                <c:pt idx="952">
                  <c:v>29.13512568344154</c:v>
                </c:pt>
                <c:pt idx="953">
                  <c:v>29.166044933109021</c:v>
                </c:pt>
                <c:pt idx="954">
                  <c:v>29.196964182776508</c:v>
                </c:pt>
                <c:pt idx="955">
                  <c:v>29.227883432443985</c:v>
                </c:pt>
                <c:pt idx="956">
                  <c:v>29.258802682111465</c:v>
                </c:pt>
                <c:pt idx="957">
                  <c:v>29.289721931778946</c:v>
                </c:pt>
                <c:pt idx="958">
                  <c:v>29.320641181446426</c:v>
                </c:pt>
                <c:pt idx="959">
                  <c:v>29.351560431113906</c:v>
                </c:pt>
                <c:pt idx="960">
                  <c:v>29.382479680781387</c:v>
                </c:pt>
                <c:pt idx="961">
                  <c:v>29.413398930448867</c:v>
                </c:pt>
                <c:pt idx="962">
                  <c:v>29.444318180116351</c:v>
                </c:pt>
                <c:pt idx="963">
                  <c:v>29.475237429783832</c:v>
                </c:pt>
                <c:pt idx="964">
                  <c:v>29.506156679451312</c:v>
                </c:pt>
                <c:pt idx="965">
                  <c:v>29.537075929118792</c:v>
                </c:pt>
                <c:pt idx="966">
                  <c:v>29.567995178786273</c:v>
                </c:pt>
                <c:pt idx="967">
                  <c:v>29.598914428453753</c:v>
                </c:pt>
                <c:pt idx="968">
                  <c:v>29.62983367812123</c:v>
                </c:pt>
                <c:pt idx="969">
                  <c:v>29.66075292778871</c:v>
                </c:pt>
                <c:pt idx="970">
                  <c:v>29.691672177456198</c:v>
                </c:pt>
                <c:pt idx="971">
                  <c:v>29.722591427123678</c:v>
                </c:pt>
                <c:pt idx="972">
                  <c:v>29.753510676791159</c:v>
                </c:pt>
                <c:pt idx="973">
                  <c:v>29.784429926458635</c:v>
                </c:pt>
                <c:pt idx="974">
                  <c:v>29.815349176126116</c:v>
                </c:pt>
                <c:pt idx="975">
                  <c:v>29.846268425793596</c:v>
                </c:pt>
                <c:pt idx="976">
                  <c:v>29.877187675461077</c:v>
                </c:pt>
                <c:pt idx="977">
                  <c:v>29.908106925128557</c:v>
                </c:pt>
                <c:pt idx="978">
                  <c:v>29.939026174796037</c:v>
                </c:pt>
                <c:pt idx="979">
                  <c:v>29.969945424463521</c:v>
                </c:pt>
                <c:pt idx="980">
                  <c:v>30.000864674131002</c:v>
                </c:pt>
                <c:pt idx="981">
                  <c:v>30.031783923798482</c:v>
                </c:pt>
                <c:pt idx="982">
                  <c:v>30.062703173465962</c:v>
                </c:pt>
                <c:pt idx="983">
                  <c:v>30.093622423133443</c:v>
                </c:pt>
                <c:pt idx="984">
                  <c:v>30.124541672800923</c:v>
                </c:pt>
                <c:pt idx="985">
                  <c:v>30.1554609224684</c:v>
                </c:pt>
                <c:pt idx="986">
                  <c:v>30.18638017213588</c:v>
                </c:pt>
                <c:pt idx="987">
                  <c:v>30.217299421803368</c:v>
                </c:pt>
                <c:pt idx="988">
                  <c:v>30.248218671470848</c:v>
                </c:pt>
                <c:pt idx="989">
                  <c:v>30.279137921138329</c:v>
                </c:pt>
                <c:pt idx="990">
                  <c:v>30.310057170805806</c:v>
                </c:pt>
                <c:pt idx="991">
                  <c:v>30.340976420473286</c:v>
                </c:pt>
                <c:pt idx="992">
                  <c:v>30.371895670140766</c:v>
                </c:pt>
                <c:pt idx="993">
                  <c:v>30.402814919808247</c:v>
                </c:pt>
                <c:pt idx="994">
                  <c:v>30.433734169475727</c:v>
                </c:pt>
                <c:pt idx="995">
                  <c:v>30.464653419143211</c:v>
                </c:pt>
                <c:pt idx="996">
                  <c:v>30.495572668810691</c:v>
                </c:pt>
                <c:pt idx="997">
                  <c:v>30.526491918478172</c:v>
                </c:pt>
                <c:pt idx="998">
                  <c:v>30.557411168145652</c:v>
                </c:pt>
                <c:pt idx="999">
                  <c:v>30.588330417813133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762-4674-93F6-30FBA946EA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5596176"/>
        <c:axId val="475592304"/>
      </c:scatterChart>
      <c:valAx>
        <c:axId val="47559617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2304"/>
        <c:crosses val="autoZero"/>
        <c:crossBetween val="midCat"/>
      </c:valAx>
      <c:valAx>
        <c:axId val="475592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位相 </a:t>
                </a:r>
                <a:r>
                  <a:rPr lang="en-US" altLang="ja-JP" dirty="0"/>
                  <a:t>[rad]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61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dirty="0"/>
              <a:t>データと</a:t>
            </a:r>
            <a:r>
              <a:rPr lang="ja-JP" altLang="en-US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フィット関数</a:t>
            </a:r>
            <a:r>
              <a:rPr lang="ja-JP" altLang="en-US" dirty="0"/>
              <a:t>の差分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Pos!$L$1</c:f>
              <c:strCache>
                <c:ptCount val="1"/>
                <c:pt idx="0">
                  <c:v>差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Pos!$L$2:$L$1001</c:f>
              <c:numCache>
                <c:formatCode>General</c:formatCode>
                <c:ptCount val="1000"/>
                <c:pt idx="0">
                  <c:v>0.13967635017339369</c:v>
                </c:pt>
                <c:pt idx="1">
                  <c:v>0.13658199578379598</c:v>
                </c:pt>
                <c:pt idx="2">
                  <c:v>0.1334699182192704</c:v>
                </c:pt>
                <c:pt idx="3">
                  <c:v>0.13035020897047267</c:v>
                </c:pt>
                <c:pt idx="4">
                  <c:v>0.12723296454111765</c:v>
                </c:pt>
                <c:pt idx="5">
                  <c:v>0.12412821401339696</c:v>
                </c:pt>
                <c:pt idx="6">
                  <c:v>0.12104584787962173</c:v>
                </c:pt>
                <c:pt idx="7">
                  <c:v>0.11799554856654343</c:v>
                </c:pt>
                <c:pt idx="8">
                  <c:v>0.1149867230714274</c:v>
                </c:pt>
                <c:pt idx="9">
                  <c:v>0.11202843812666245</c:v>
                </c:pt>
                <c:pt idx="10">
                  <c:v>0.10912935831144679</c:v>
                </c:pt>
                <c:pt idx="11">
                  <c:v>0.10629768753358321</c:v>
                </c:pt>
                <c:pt idx="12">
                  <c:v>0.10354111431011312</c:v>
                </c:pt>
                <c:pt idx="13">
                  <c:v>0.10086676128070104</c:v>
                </c:pt>
                <c:pt idx="14">
                  <c:v>9.8281139390523159E-2</c:v>
                </c:pt>
                <c:pt idx="15">
                  <c:v>9.5790107178009343E-2</c:v>
                </c:pt>
                <c:pt idx="16">
                  <c:v>9.3398835595260465E-2</c:v>
                </c:pt>
                <c:pt idx="17">
                  <c:v>9.1111778773506236E-2</c:v>
                </c:pt>
                <c:pt idx="18">
                  <c:v>8.8932651120945672E-2</c:v>
                </c:pt>
                <c:pt idx="19">
                  <c:v>8.6864411104340733E-2</c:v>
                </c:pt>
                <c:pt idx="20">
                  <c:v>8.4909252017755898E-2</c:v>
                </c:pt>
                <c:pt idx="21">
                  <c:v>8.3068599981235891E-2</c:v>
                </c:pt>
                <c:pt idx="22">
                  <c:v>8.134311933881988E-2</c:v>
                </c:pt>
                <c:pt idx="23">
                  <c:v>7.9732725539533367E-2</c:v>
                </c:pt>
                <c:pt idx="24">
                  <c:v>7.8236605487845001E-2</c:v>
                </c:pt>
                <c:pt idx="25">
                  <c:v>7.6853245243153012E-2</c:v>
                </c:pt>
                <c:pt idx="26">
                  <c:v>7.5580464833297611E-2</c:v>
                </c:pt>
                <c:pt idx="27">
                  <c:v>7.4415459827690045E-2</c:v>
                </c:pt>
                <c:pt idx="28">
                  <c:v>7.3354849194486982E-2</c:v>
                </c:pt>
                <c:pt idx="29">
                  <c:v>7.2394728846996048E-2</c:v>
                </c:pt>
                <c:pt idx="30">
                  <c:v>7.1530730170785928E-2</c:v>
                </c:pt>
                <c:pt idx="31">
                  <c:v>7.075808271874906E-2</c:v>
                </c:pt>
                <c:pt idx="32">
                  <c:v>7.0071680170229134E-2</c:v>
                </c:pt>
                <c:pt idx="33">
                  <c:v>6.9466148575740072E-2</c:v>
                </c:pt>
                <c:pt idx="34">
                  <c:v>6.8935915853691188E-2</c:v>
                </c:pt>
                <c:pt idx="35">
                  <c:v>6.8475281472260896E-2</c:v>
                </c:pt>
                <c:pt idx="36">
                  <c:v>6.8078485239677522E-2</c:v>
                </c:pt>
                <c:pt idx="37">
                  <c:v>6.7739774140531783E-2</c:v>
                </c:pt>
                <c:pt idx="38">
                  <c:v>6.7453466194199119E-2</c:v>
                </c:pt>
                <c:pt idx="39">
                  <c:v>6.7214010373142896E-2</c:v>
                </c:pt>
                <c:pt idx="40">
                  <c:v>6.701604170199138E-2</c:v>
                </c:pt>
                <c:pt idx="41">
                  <c:v>6.6854430760452832E-2</c:v>
                </c:pt>
                <c:pt idx="42">
                  <c:v>6.6724326931225875E-2</c:v>
                </c:pt>
                <c:pt idx="43">
                  <c:v>6.6621194864703304E-2</c:v>
                </c:pt>
                <c:pt idx="44">
                  <c:v>6.6540843771581759E-2</c:v>
                </c:pt>
                <c:pt idx="45">
                  <c:v>6.6479449298726401E-2</c:v>
                </c:pt>
                <c:pt idx="46">
                  <c:v>6.6433567888909861E-2</c:v>
                </c:pt>
                <c:pt idx="47">
                  <c:v>6.6400143667795453E-2</c:v>
                </c:pt>
                <c:pt idx="48">
                  <c:v>6.6376508038459514E-2</c:v>
                </c:pt>
                <c:pt idx="49">
                  <c:v>6.6360372291984548E-2</c:v>
                </c:pt>
                <c:pt idx="50">
                  <c:v>6.6349813659819068E-2</c:v>
                </c:pt>
                <c:pt idx="51">
                  <c:v>6.6343255337788509E-2</c:v>
                </c:pt>
                <c:pt idx="52">
                  <c:v>6.6339441101507246E-2</c:v>
                </c:pt>
                <c:pt idx="53">
                  <c:v>6.6337405207543387E-2</c:v>
                </c:pt>
                <c:pt idx="54">
                  <c:v>6.6336438333626013E-2</c:v>
                </c:pt>
                <c:pt idx="55">
                  <c:v>6.6336050354342202E-2</c:v>
                </c:pt>
                <c:pt idx="56">
                  <c:v>6.6335930776411756E-2</c:v>
                </c:pt>
                <c:pt idx="57">
                  <c:v>6.6335907670277861E-2</c:v>
                </c:pt>
                <c:pt idx="58">
                  <c:v>6.6335905933029959E-2</c:v>
                </c:pt>
                <c:pt idx="59">
                  <c:v>6.6335905702501474E-2</c:v>
                </c:pt>
                <c:pt idx="60">
                  <c:v>6.6335901714568379E-2</c:v>
                </c:pt>
                <c:pt idx="61">
                  <c:v>6.6335864356240615E-2</c:v>
                </c:pt>
                <c:pt idx="62">
                  <c:v>6.6335703117079037E-2</c:v>
                </c:pt>
                <c:pt idx="63">
                  <c:v>6.6335233081737499E-2</c:v>
                </c:pt>
                <c:pt idx="64">
                  <c:v>6.6334145038165149E-2</c:v>
                </c:pt>
                <c:pt idx="65">
                  <c:v>6.6331979700159582E-2</c:v>
                </c:pt>
                <c:pt idx="66">
                  <c:v>6.6328106460745495E-2</c:v>
                </c:pt>
                <c:pt idx="67">
                  <c:v>6.6321707005383201E-2</c:v>
                </c:pt>
                <c:pt idx="68">
                  <c:v>6.6311764022530362E-2</c:v>
                </c:pt>
                <c:pt idx="69">
                  <c:v>6.6297055154971529E-2</c:v>
                </c:pt>
                <c:pt idx="70">
                  <c:v>6.6276152239920894E-2</c:v>
                </c:pt>
                <c:pt idx="71">
                  <c:v>6.6247425790794345E-2</c:v>
                </c:pt>
                <c:pt idx="72">
                  <c:v>6.6209054580227855E-2</c:v>
                </c:pt>
                <c:pt idx="73">
                  <c:v>6.6159040094049493E-2</c:v>
                </c:pt>
                <c:pt idx="74">
                  <c:v>6.6095225541088043E-2</c:v>
                </c:pt>
                <c:pt idx="75">
                  <c:v>6.6015319025556352E-2</c:v>
                </c:pt>
                <c:pt idx="76">
                  <c:v>6.5916920418710223E-2</c:v>
                </c:pt>
                <c:pt idx="77">
                  <c:v>6.5797551406030497E-2</c:v>
                </c:pt>
                <c:pt idx="78">
                  <c:v>6.5654688136433936E-2</c:v>
                </c:pt>
                <c:pt idx="79">
                  <c:v>6.548579586191261E-2</c:v>
                </c:pt>
                <c:pt idx="80">
                  <c:v>6.5288364930344844E-2</c:v>
                </c:pt>
                <c:pt idx="81">
                  <c:v>6.5059947481211466E-2</c:v>
                </c:pt>
                <c:pt idx="82">
                  <c:v>6.4798194193774084E-2</c:v>
                </c:pt>
                <c:pt idx="83">
                  <c:v>6.4500890449579185E-2</c:v>
                </c:pt>
                <c:pt idx="84">
                  <c:v>6.4165991295317415E-2</c:v>
                </c:pt>
                <c:pt idx="85">
                  <c:v>6.3791654627234795E-2</c:v>
                </c:pt>
                <c:pt idx="86">
                  <c:v>6.3376272063218053E-2</c:v>
                </c:pt>
                <c:pt idx="87">
                  <c:v>6.2918497022004694E-2</c:v>
                </c:pt>
                <c:pt idx="88">
                  <c:v>6.2417269589118529E-2</c:v>
                </c:pt>
                <c:pt idx="89">
                  <c:v>6.1871837814468478E-2</c:v>
                </c:pt>
                <c:pt idx="90">
                  <c:v>6.1281775155304086E-2</c:v>
                </c:pt>
                <c:pt idx="91">
                  <c:v>6.0646993848825659E-2</c:v>
                </c:pt>
                <c:pt idx="92">
                  <c:v>5.9967754069465418E-2</c:v>
                </c:pt>
                <c:pt idx="93">
                  <c:v>5.9244668795313871E-2</c:v>
                </c:pt>
                <c:pt idx="94">
                  <c:v>5.8478704375032553E-2</c:v>
                </c:pt>
                <c:pt idx="95">
                  <c:v>5.7671176849665162E-2</c:v>
                </c:pt>
                <c:pt idx="96">
                  <c:v>5.6823744142317612E-2</c:v>
                </c:pt>
                <c:pt idx="97">
                  <c:v>5.5938394281824788E-2</c:v>
                </c:pt>
                <c:pt idx="98">
                  <c:v>5.5017429873988277E-2</c:v>
                </c:pt>
                <c:pt idx="99">
                  <c:v>5.4063449075366865E-2</c:v>
                </c:pt>
                <c:pt idx="100">
                  <c:v>5.3079323359934705E-2</c:v>
                </c:pt>
                <c:pt idx="101">
                  <c:v>5.2068172398271884E-2</c:v>
                </c:pt>
                <c:pt idx="102">
                  <c:v>5.1033336392487083E-2</c:v>
                </c:pt>
                <c:pt idx="103">
                  <c:v>4.9978346228206405E-2</c:v>
                </c:pt>
                <c:pt idx="104">
                  <c:v>4.8906891818022658E-2</c:v>
                </c:pt>
                <c:pt idx="105">
                  <c:v>4.7822789019213552E-2</c:v>
                </c:pt>
                <c:pt idx="106">
                  <c:v>4.6729945512804072E-2</c:v>
                </c:pt>
                <c:pt idx="107">
                  <c:v>4.5632326031499026E-2</c:v>
                </c:pt>
                <c:pt idx="108">
                  <c:v>4.453391732115497E-2</c:v>
                </c:pt>
                <c:pt idx="109">
                  <c:v>4.3438693214480573E-2</c:v>
                </c:pt>
                <c:pt idx="110">
                  <c:v>4.2350580187011211E-2</c:v>
                </c:pt>
                <c:pt idx="111">
                  <c:v>4.1273423754133898E-2</c:v>
                </c:pt>
                <c:pt idx="112">
                  <c:v>4.021095605429359E-2</c:v>
                </c:pt>
                <c:pt idx="113">
                  <c:v>3.9166764947567323E-2</c:v>
                </c:pt>
                <c:pt idx="114">
                  <c:v>3.8144264940497496E-2</c:v>
                </c:pt>
                <c:pt idx="115">
                  <c:v>3.714667022752316E-2</c:v>
                </c:pt>
                <c:pt idx="116">
                  <c:v>3.6176970116395868E-2</c:v>
                </c:pt>
                <c:pt idx="117">
                  <c:v>3.5237907079620268E-2</c:v>
                </c:pt>
                <c:pt idx="118">
                  <c:v>3.4331957646172917E-2</c:v>
                </c:pt>
                <c:pt idx="119">
                  <c:v>3.3461316317452194E-2</c:v>
                </c:pt>
                <c:pt idx="120">
                  <c:v>3.2627882658680996E-2</c:v>
                </c:pt>
                <c:pt idx="121">
                  <c:v>3.1833251681887109E-2</c:v>
                </c:pt>
                <c:pt idx="122">
                  <c:v>3.1078707599269784E-2</c:v>
                </c:pt>
                <c:pt idx="123">
                  <c:v>3.0365220986511066E-2</c:v>
                </c:pt>
                <c:pt idx="124">
                  <c:v>2.9693449354703194E-2</c:v>
                </c:pt>
                <c:pt idx="125">
                  <c:v>2.9063741087552941E-2</c:v>
                </c:pt>
                <c:pt idx="126">
                  <c:v>2.8476142657854808E-2</c:v>
                </c:pt>
                <c:pt idx="127">
                  <c:v>2.793040899457333E-2</c:v>
                </c:pt>
                <c:pt idx="128">
                  <c:v>2.7426016829958488E-2</c:v>
                </c:pt>
                <c:pt idx="129">
                  <c:v>2.6962180815623515E-2</c:v>
                </c:pt>
                <c:pt idx="130">
                  <c:v>2.6537872158367559E-2</c:v>
                </c:pt>
                <c:pt idx="131">
                  <c:v>2.6151839491393769E-2</c:v>
                </c:pt>
                <c:pt idx="132">
                  <c:v>2.5802631665376552E-2</c:v>
                </c:pt>
                <c:pt idx="133">
                  <c:v>2.5488622117221915E-2</c:v>
                </c:pt>
                <c:pt idx="134">
                  <c:v>2.5208034453092498E-2</c:v>
                </c:pt>
                <c:pt idx="135">
                  <c:v>2.4958968866835463E-2</c:v>
                </c:pt>
                <c:pt idx="136">
                  <c:v>2.4739429005843139E-2</c:v>
                </c:pt>
                <c:pt idx="137">
                  <c:v>2.4547348893873888E-2</c:v>
                </c:pt>
                <c:pt idx="138">
                  <c:v>2.43806195246421E-2</c:v>
                </c:pt>
                <c:pt idx="139">
                  <c:v>2.4237114750926381E-2</c:v>
                </c:pt>
                <c:pt idx="140">
                  <c:v>2.4114716111454548E-2</c:v>
                </c:pt>
                <c:pt idx="141">
                  <c:v>2.4011336261506422E-2</c:v>
                </c:pt>
                <c:pt idx="142">
                  <c:v>2.3924940702440445E-2</c:v>
                </c:pt>
                <c:pt idx="143">
                  <c:v>2.3853567539688036E-2</c:v>
                </c:pt>
                <c:pt idx="144">
                  <c:v>2.3795345037303406E-2</c:v>
                </c:pt>
                <c:pt idx="145">
                  <c:v>2.3748506779082135E-2</c:v>
                </c:pt>
                <c:pt idx="146">
                  <c:v>2.3711404290704508E-2</c:v>
                </c:pt>
                <c:pt idx="147">
                  <c:v>2.3682517023317473E-2</c:v>
                </c:pt>
                <c:pt idx="148">
                  <c:v>2.3660459645589604E-2</c:v>
                </c:pt>
                <c:pt idx="149">
                  <c:v>2.3643986637497783E-2</c:v>
                </c:pt>
                <c:pt idx="150">
                  <c:v>2.3631994224253994E-2</c:v>
                </c:pt>
                <c:pt idx="151">
                  <c:v>2.3623519731868825E-2</c:v>
                </c:pt>
                <c:pt idx="152">
                  <c:v>2.3617738486276352E-2</c:v>
                </c:pt>
                <c:pt idx="153">
                  <c:v>2.3613958414996361E-2</c:v>
                </c:pt>
                <c:pt idx="154">
                  <c:v>2.3611612543567695E-2</c:v>
                </c:pt>
                <c:pt idx="155">
                  <c:v>2.3610249607870948E-2</c:v>
                </c:pt>
                <c:pt idx="156">
                  <c:v>2.3609523027809054E-2</c:v>
                </c:pt>
                <c:pt idx="157">
                  <c:v>2.3609178507281392E-2</c:v>
                </c:pt>
                <c:pt idx="158">
                  <c:v>2.3609040539938952E-2</c:v>
                </c:pt>
                <c:pt idx="159">
                  <c:v>2.3608998109738266E-2</c:v>
                </c:pt>
                <c:pt idx="160">
                  <c:v>2.3608989879873477E-2</c:v>
                </c:pt>
                <c:pt idx="161">
                  <c:v>2.3608989163432348E-2</c:v>
                </c:pt>
                <c:pt idx="162">
                  <c:v>2.3608988964151756E-2</c:v>
                </c:pt>
                <c:pt idx="163">
                  <c:v>2.3608987366277923E-2</c:v>
                </c:pt>
                <c:pt idx="164">
                  <c:v>2.3608973538951084E-2</c:v>
                </c:pt>
                <c:pt idx="165">
                  <c:v>2.3608914603170383E-2</c:v>
                </c:pt>
                <c:pt idx="166">
                  <c:v>2.3608743588414249E-2</c:v>
                </c:pt>
                <c:pt idx="167">
                  <c:v>2.360834868201156E-2</c:v>
                </c:pt>
                <c:pt idx="168">
                  <c:v>2.3607563947620314E-2</c:v>
                </c:pt>
                <c:pt idx="169">
                  <c:v>2.3606161660193692E-2</c:v>
                </c:pt>
                <c:pt idx="170">
                  <c:v>2.3603846374049553E-2</c:v>
                </c:pt>
                <c:pt idx="171">
                  <c:v>2.3600250808607726E-2</c:v>
                </c:pt>
                <c:pt idx="172">
                  <c:v>2.3594933603511947E-2</c:v>
                </c:pt>
                <c:pt idx="173">
                  <c:v>2.3587378961706484E-2</c:v>
                </c:pt>
                <c:pt idx="174">
                  <c:v>2.3576998166148222E-2</c:v>
                </c:pt>
                <c:pt idx="175">
                  <c:v>2.3563132923735353E-2</c:v>
                </c:pt>
                <c:pt idx="176">
                  <c:v>2.3545060459125189E-2</c:v>
                </c:pt>
                <c:pt idx="177">
                  <c:v>2.3522000252061304E-2</c:v>
                </c:pt>
                <c:pt idx="178">
                  <c:v>2.3493122284956591E-2</c:v>
                </c:pt>
                <c:pt idx="179">
                  <c:v>2.3457556643262656E-2</c:v>
                </c:pt>
                <c:pt idx="180">
                  <c:v>2.3414404290041269E-2</c:v>
                </c:pt>
                <c:pt idx="181">
                  <c:v>2.3362748818311019E-2</c:v>
                </c:pt>
                <c:pt idx="182">
                  <c:v>2.3301668970677092E-2</c:v>
                </c:pt>
                <c:pt idx="183">
                  <c:v>2.323025170538795E-2</c:v>
                </c:pt>
                <c:pt idx="184">
                  <c:v>2.3147605581639752E-2</c:v>
                </c:pt>
                <c:pt idx="185">
                  <c:v>2.3052874234583243E-2</c:v>
                </c:pt>
                <c:pt idx="186">
                  <c:v>2.2945249712112314E-2</c:v>
                </c:pt>
                <c:pt idx="187">
                  <c:v>2.2823985450908246E-2</c:v>
                </c:pt>
                <c:pt idx="188">
                  <c:v>2.2688408678345873E-2</c:v>
                </c:pt>
                <c:pt idx="189">
                  <c:v>2.2537932039329966E-2</c:v>
                </c:pt>
                <c:pt idx="190">
                  <c:v>2.2372064262648372E-2</c:v>
                </c:pt>
                <c:pt idx="191">
                  <c:v>2.2190419699708919E-2</c:v>
                </c:pt>
                <c:pt idx="192">
                  <c:v>2.1992726589015632E-2</c:v>
                </c:pt>
                <c:pt idx="193">
                  <c:v>2.1778833922131646E-2</c:v>
                </c:pt>
                <c:pt idx="194">
                  <c:v>2.1548716810610102E-2</c:v>
                </c:pt>
                <c:pt idx="195">
                  <c:v>2.1302480278090563E-2</c:v>
                </c:pt>
                <c:pt idx="196">
                  <c:v>2.1040361426898357E-2</c:v>
                </c:pt>
                <c:pt idx="197">
                  <c:v>2.0762729953679226E-2</c:v>
                </c:pt>
                <c:pt idx="198">
                  <c:v>2.0470087013447547E-2</c:v>
                </c:pt>
                <c:pt idx="199">
                  <c:v>2.0163062455480052E-2</c:v>
                </c:pt>
                <c:pt idx="200">
                  <c:v>1.9842410477470374E-2</c:v>
                </c:pt>
                <c:pt idx="201">
                  <c:v>1.9509003765938893E-2</c:v>
                </c:pt>
                <c:pt idx="202">
                  <c:v>1.9163826210848889E-2</c:v>
                </c:pt>
                <c:pt idx="203">
                  <c:v>1.8807964300463276E-2</c:v>
                </c:pt>
                <c:pt idx="204">
                  <c:v>1.844259731850606E-2</c:v>
                </c:pt>
                <c:pt idx="205">
                  <c:v>1.8068986479702787E-2</c:v>
                </c:pt>
                <c:pt idx="206">
                  <c:v>1.7688463151365852E-2</c:v>
                </c:pt>
                <c:pt idx="207">
                  <c:v>1.7302416318216274E-2</c:v>
                </c:pt>
                <c:pt idx="208">
                  <c:v>1.6912279454687429E-2</c:v>
                </c:pt>
                <c:pt idx="209">
                  <c:v>1.6519516973866111E-2</c:v>
                </c:pt>
                <c:pt idx="210">
                  <c:v>1.6125610424760239E-2</c:v>
                </c:pt>
                <c:pt idx="211">
                  <c:v>1.573204461005151E-2</c:v>
                </c:pt>
                <c:pt idx="212">
                  <c:v>1.5340293794681159E-2</c:v>
                </c:pt>
                <c:pt idx="213">
                  <c:v>1.4951808171899117E-2</c:v>
                </c:pt>
                <c:pt idx="214">
                  <c:v>1.4568000747613219E-2</c:v>
                </c:pt>
                <c:pt idx="215">
                  <c:v>1.4190234796303436E-2</c:v>
                </c:pt>
                <c:pt idx="216">
                  <c:v>1.3819812032404677E-2</c:v>
                </c:pt>
                <c:pt idx="217">
                  <c:v>1.3457961630138016E-2</c:v>
                </c:pt>
                <c:pt idx="218">
                  <c:v>1.3105830212269076E-2</c:v>
                </c:pt>
                <c:pt idx="219">
                  <c:v>1.2764472914541969E-2</c:v>
                </c:pt>
                <c:pt idx="220">
                  <c:v>1.243484561750563E-2</c:v>
                </c:pt>
                <c:pt idx="221">
                  <c:v>1.2117798421509285E-2</c:v>
                </c:pt>
                <c:pt idx="222">
                  <c:v>1.1814070423753265E-2</c:v>
                </c:pt>
                <c:pt idx="223">
                  <c:v>1.1524285838862447E-2</c:v>
                </c:pt>
                <c:pt idx="224">
                  <c:v>1.1248951486484415E-2</c:v>
                </c:pt>
                <c:pt idx="225">
                  <c:v>1.0988455651331108E-2</c:v>
                </c:pt>
                <c:pt idx="226">
                  <c:v>1.07430683029337E-2</c:v>
                </c:pt>
                <c:pt idx="227">
                  <c:v>1.0512942644571588E-2</c:v>
                </c:pt>
                <c:pt idx="228">
                  <c:v>1.0298117943437823E-2</c:v>
                </c:pt>
                <c:pt idx="229">
                  <c:v>1.0098523577511287E-2</c:v>
                </c:pt>
                <c:pt idx="230">
                  <c:v>9.9139842190476557E-3</c:v>
                </c:pt>
                <c:pt idx="231">
                  <c:v>9.7442260601061648E-3</c:v>
                </c:pt>
                <c:pt idx="232">
                  <c:v>9.588883972746487E-3</c:v>
                </c:pt>
                <c:pt idx="233">
                  <c:v>9.447509485125849E-3</c:v>
                </c:pt>
                <c:pt idx="234">
                  <c:v>9.3195794454219438E-3</c:v>
                </c:pt>
                <c:pt idx="235">
                  <c:v>9.2045052379754466E-3</c:v>
                </c:pt>
                <c:pt idx="236">
                  <c:v>9.1016424108563143E-3</c:v>
                </c:pt>
                <c:pt idx="237">
                  <c:v>9.0103005708241923E-3</c:v>
                </c:pt>
                <c:pt idx="238">
                  <c:v>8.9297534009356028E-3</c:v>
                </c:pt>
                <c:pt idx="239">
                  <c:v>8.8592486573322304E-3</c:v>
                </c:pt>
                <c:pt idx="240">
                  <c:v>8.7980180054723078E-3</c:v>
                </c:pt>
                <c:pt idx="241">
                  <c:v>8.7452865617096975E-3</c:v>
                </c:pt>
                <c:pt idx="242">
                  <c:v>8.7002820140131831E-3</c:v>
                </c:pt>
                <c:pt idx="243">
                  <c:v>8.6622432051264298E-3</c:v>
                </c:pt>
                <c:pt idx="244">
                  <c:v>8.630428072901708E-3</c:v>
                </c:pt>
                <c:pt idx="245">
                  <c:v>8.6041208551357329E-3</c:v>
                </c:pt>
                <c:pt idx="246">
                  <c:v>8.5826384803606715E-3</c:v>
                </c:pt>
                <c:pt idx="247">
                  <c:v>8.5653360807880219E-3</c:v>
                </c:pt>
                <c:pt idx="248">
                  <c:v>8.5516115792945158E-3</c:v>
                </c:pt>
                <c:pt idx="249">
                  <c:v>8.5409093182144957E-3</c:v>
                </c:pt>
                <c:pt idx="250">
                  <c:v>8.5327227138680684E-3</c:v>
                </c:pt>
                <c:pt idx="251">
                  <c:v>8.526595936590553E-3</c:v>
                </c:pt>
                <c:pt idx="252">
                  <c:v>8.5221246315967392E-3</c:v>
                </c:pt>
                <c:pt idx="253">
                  <c:v>8.518955710823839E-3</c:v>
                </c:pt>
                <c:pt idx="254">
                  <c:v>8.5167862598272137E-3</c:v>
                </c:pt>
                <c:pt idx="255">
                  <c:v>8.5153616166939727E-3</c:v>
                </c:pt>
                <c:pt idx="256">
                  <c:v>8.5144726914716529E-3</c:v>
                </c:pt>
                <c:pt idx="257">
                  <c:v>8.5139526048330083E-3</c:v>
                </c:pt>
                <c:pt idx="258">
                  <c:v>8.5136727332484341E-3</c:v>
                </c:pt>
                <c:pt idx="259">
                  <c:v>8.5135382549914596E-3</c:v>
                </c:pt>
                <c:pt idx="260">
                  <c:v>8.513483296564317E-3</c:v>
                </c:pt>
                <c:pt idx="261">
                  <c:v>8.513465782703733E-3</c:v>
                </c:pt>
                <c:pt idx="262">
                  <c:v>8.5134620949682827E-3</c:v>
                </c:pt>
                <c:pt idx="263">
                  <c:v>8.5134616440321054E-3</c:v>
                </c:pt>
                <c:pt idx="264">
                  <c:v>8.5134614592146107E-3</c:v>
                </c:pt>
                <c:pt idx="265">
                  <c:v>8.5134608957035951E-3</c:v>
                </c:pt>
                <c:pt idx="266">
                  <c:v>8.5134565551436836E-3</c:v>
                </c:pt>
                <c:pt idx="267">
                  <c:v>8.5134375092961179E-3</c:v>
                </c:pt>
                <c:pt idx="268">
                  <c:v>8.5133809090267576E-3</c:v>
                </c:pt>
                <c:pt idx="269">
                  <c:v>8.5132480524183762E-3</c:v>
                </c:pt>
                <c:pt idx="270">
                  <c:v>8.5129809762953812E-3</c:v>
                </c:pt>
                <c:pt idx="271">
                  <c:v>8.5124996251551011E-3</c:v>
                </c:pt>
                <c:pt idx="272">
                  <c:v>8.5116996404739353E-3</c:v>
                </c:pt>
                <c:pt idx="273">
                  <c:v>8.5104508020279468E-3</c:v>
                </c:pt>
                <c:pt idx="274">
                  <c:v>8.5085961410147348E-3</c:v>
                </c:pt>
                <c:pt idx="275">
                  <c:v>8.5059517330865475E-3</c:v>
                </c:pt>
                <c:pt idx="276">
                  <c:v>8.5023071675571771E-3</c:v>
                </c:pt>
                <c:pt idx="277">
                  <c:v>8.497426677683606E-3</c:v>
                </c:pt>
                <c:pt idx="278">
                  <c:v>8.4910509058584438E-3</c:v>
                </c:pt>
                <c:pt idx="279">
                  <c:v>8.4828992671628356E-3</c:v>
                </c:pt>
                <c:pt idx="280">
                  <c:v>8.472672865174502E-3</c:v>
                </c:pt>
                <c:pt idx="281">
                  <c:v>8.4600579050828628E-3</c:v>
                </c:pt>
                <c:pt idx="282">
                  <c:v>8.4447295416900658E-3</c:v>
                </c:pt>
                <c:pt idx="283">
                  <c:v>8.4263560931390202E-3</c:v>
                </c:pt>
                <c:pt idx="284">
                  <c:v>8.4046035461398105E-3</c:v>
                </c:pt>
                <c:pt idx="285">
                  <c:v>8.3791402742932064E-3</c:v>
                </c:pt>
                <c:pt idx="286">
                  <c:v>8.3496418886319645E-3</c:v>
                </c:pt>
                <c:pt idx="287">
                  <c:v>8.3157961380688761E-3</c:v>
                </c:pt>
                <c:pt idx="288">
                  <c:v>8.2773077776643333E-3</c:v>
                </c:pt>
                <c:pt idx="289">
                  <c:v>8.233903323883851E-3</c:v>
                </c:pt>
                <c:pt idx="290">
                  <c:v>8.1853356188368309E-3</c:v>
                </c:pt>
                <c:pt idx="291">
                  <c:v>8.1313881292750523E-3</c:v>
                </c:pt>
                <c:pt idx="292">
                  <c:v>8.0718789112079747E-3</c:v>
                </c:pt>
                <c:pt idx="293">
                  <c:v>8.0066641769604985E-3</c:v>
                </c:pt>
                <c:pt idx="294">
                  <c:v>7.9356414084692517E-3</c:v>
                </c:pt>
                <c:pt idx="295">
                  <c:v>7.8587519682074003E-3</c:v>
                </c:pt>
                <c:pt idx="296">
                  <c:v>7.7759831675230373E-3</c:v>
                </c:pt>
                <c:pt idx="297">
                  <c:v>7.6873697607862113E-3</c:v>
                </c:pt>
                <c:pt idx="298">
                  <c:v>7.5929948429376282E-3</c:v>
                </c:pt>
                <c:pt idx="299">
                  <c:v>7.4929901371998398E-3</c:v>
                </c:pt>
                <c:pt idx="300">
                  <c:v>7.3875356689896421E-3</c:v>
                </c:pt>
                <c:pt idx="301">
                  <c:v>7.2768588311848958E-3</c:v>
                </c:pt>
                <c:pt idx="302">
                  <c:v>7.1612328548003035E-3</c:v>
                </c:pt>
                <c:pt idx="303">
                  <c:v>7.0409747076034535E-3</c:v>
                </c:pt>
                <c:pt idx="304">
                  <c:v>6.9164424511072298E-3</c:v>
                </c:pt>
                <c:pt idx="305">
                  <c:v>6.7880320939490701E-3</c:v>
                </c:pt>
                <c:pt idx="306">
                  <c:v>6.6561739860926394E-3</c:v>
                </c:pt>
                <c:pt idx="307">
                  <c:v>6.5213288043963757E-3</c:v>
                </c:pt>
                <c:pt idx="308">
                  <c:v>6.3839831850618367E-3</c:v>
                </c:pt>
                <c:pt idx="309">
                  <c:v>6.2446450626847394E-3</c:v>
                </c:pt>
                <c:pt idx="310">
                  <c:v>6.1038387788681092E-3</c:v>
                </c:pt>
                <c:pt idx="311">
                  <c:v>5.9621000257070733E-3</c:v>
                </c:pt>
                <c:pt idx="312">
                  <c:v>5.8199706907391402E-3</c:v>
                </c:pt>
                <c:pt idx="313">
                  <c:v>5.6779936704760559E-3</c:v>
                </c:pt>
                <c:pt idx="314">
                  <c:v>5.5367077189547587E-3</c:v>
                </c:pt>
                <c:pt idx="315">
                  <c:v>5.3966423964357801E-3</c:v>
                </c:pt>
                <c:pt idx="316">
                  <c:v>5.258313180998897E-3</c:v>
                </c:pt>
                <c:pt idx="317">
                  <c:v>5.1222168026772152E-3</c:v>
                </c:pt>
                <c:pt idx="318">
                  <c:v>4.9888268558220261E-3</c:v>
                </c:pt>
                <c:pt idx="319">
                  <c:v>4.8585897409196832E-3</c:v>
                </c:pt>
                <c:pt idx="320">
                  <c:v>4.7319209816478747E-3</c:v>
                </c:pt>
                <c:pt idx="321">
                  <c:v>4.6092019573880094E-3</c:v>
                </c:pt>
                <c:pt idx="322">
                  <c:v>4.4907770850155515E-3</c:v>
                </c:pt>
                <c:pt idx="323">
                  <c:v>4.3769514772602491E-3</c:v>
                </c:pt>
                <c:pt idx="324">
                  <c:v>4.2679890979702151E-3</c:v>
                </c:pt>
                <c:pt idx="325">
                  <c:v>4.1641114276327329E-3</c:v>
                </c:pt>
                <c:pt idx="326">
                  <c:v>4.0654966451985075E-3</c:v>
                </c:pt>
                <c:pt idx="327">
                  <c:v>3.9722793253140765E-3</c:v>
                </c:pt>
                <c:pt idx="328">
                  <c:v>3.8845506428977217E-3</c:v>
                </c:pt>
                <c:pt idx="329">
                  <c:v>3.8023590702298549E-3</c:v>
                </c:pt>
                <c:pt idx="330">
                  <c:v>3.7257115453677159E-3</c:v>
                </c:pt>
                <c:pt idx="331">
                  <c:v>3.6545750844219071E-3</c:v>
                </c:pt>
                <c:pt idx="332">
                  <c:v>3.5888788048215048E-3</c:v>
                </c:pt>
                <c:pt idx="333">
                  <c:v>3.5285163215572624E-3</c:v>
                </c:pt>
                <c:pt idx="334">
                  <c:v>3.4733484740900877E-3</c:v>
                </c:pt>
                <c:pt idx="335">
                  <c:v>3.4232063378158983E-3</c:v>
                </c:pt>
                <c:pt idx="336">
                  <c:v>3.3778944711642112E-3</c:v>
                </c:pt>
                <c:pt idx="337">
                  <c:v>3.3371943470630328E-3</c:v>
                </c:pt>
                <c:pt idx="338">
                  <c:v>3.3008679162680465E-3</c:v>
                </c:pt>
                <c:pt idx="339">
                  <c:v>3.2686612493879608E-3</c:v>
                </c:pt>
                <c:pt idx="340">
                  <c:v>3.2403082047078868E-3</c:v>
                </c:pt>
                <c:pt idx="341">
                  <c:v>3.2155340699482338E-3</c:v>
                </c:pt>
                <c:pt idx="342">
                  <c:v>3.1940591278303287E-3</c:v>
                </c:pt>
                <c:pt idx="343">
                  <c:v>3.1756020978725985E-3</c:v>
                </c:pt>
                <c:pt idx="344">
                  <c:v>3.1598834100226014E-3</c:v>
                </c:pt>
                <c:pt idx="345">
                  <c:v>3.1466282694250225E-3</c:v>
                </c:pt>
                <c:pt idx="346">
                  <c:v>3.135569476045319E-3</c:v>
                </c:pt>
                <c:pt idx="347">
                  <c:v>3.1264499675653923E-3</c:v>
                </c:pt>
                <c:pt idx="348">
                  <c:v>3.1190250591368596E-3</c:v>
                </c:pt>
                <c:pt idx="349">
                  <c:v>3.1130643589616369E-3</c:v>
                </c:pt>
                <c:pt idx="350">
                  <c:v>3.108353344359216E-3</c:v>
                </c:pt>
                <c:pt idx="351">
                  <c:v>3.104694588557777E-3</c:v>
                </c:pt>
                <c:pt idx="352">
                  <c:v>3.1019086342887192E-3</c:v>
                </c:pt>
                <c:pt idx="353">
                  <c:v>3.099834515825961E-3</c:v>
                </c:pt>
                <c:pt idx="354">
                  <c:v>3.0983299365114902E-3</c:v>
                </c:pt>
                <c:pt idx="355">
                  <c:v>3.0972711141252773E-3</c:v>
                </c:pt>
                <c:pt idx="356">
                  <c:v>3.0965523112218563E-3</c:v>
                </c:pt>
                <c:pt idx="357">
                  <c:v>3.0960850720642696E-3</c:v>
                </c:pt>
                <c:pt idx="358">
                  <c:v>3.0957971918113003E-3</c:v>
                </c:pt>
                <c:pt idx="359">
                  <c:v>3.0956314471080049E-3</c:v>
                </c:pt>
                <c:pt idx="360">
                  <c:v>3.0955441201356848E-3</c:v>
                </c:pt>
                <c:pt idx="361">
                  <c:v>3.0955033506607776E-3</c:v>
                </c:pt>
                <c:pt idx="362">
                  <c:v>3.0954873522510695E-3</c:v>
                </c:pt>
                <c:pt idx="363">
                  <c:v>3.0954825301083844E-3</c:v>
                </c:pt>
                <c:pt idx="364">
                  <c:v>3.0954815383665846E-3</c:v>
                </c:pt>
                <c:pt idx="365">
                  <c:v>3.0954813147747728E-3</c:v>
                </c:pt>
                <c:pt idx="366">
                  <c:v>3.0954811298009588E-3</c:v>
                </c:pt>
                <c:pt idx="367">
                  <c:v>3.095480686194918E-3</c:v>
                </c:pt>
                <c:pt idx="368">
                  <c:v>3.0954783029812916E-3</c:v>
                </c:pt>
                <c:pt idx="369">
                  <c:v>3.0954692157969532E-3</c:v>
                </c:pt>
                <c:pt idx="370">
                  <c:v>3.0954440225716695E-3</c:v>
                </c:pt>
                <c:pt idx="371">
                  <c:v>3.0953873005099553E-3</c:v>
                </c:pt>
                <c:pt idx="372">
                  <c:v>3.0952764167437863E-3</c:v>
                </c:pt>
                <c:pt idx="373">
                  <c:v>3.0950805513718649E-3</c:v>
                </c:pt>
                <c:pt idx="374">
                  <c:v>3.0947599474426823E-3</c:v>
                </c:pt>
                <c:pt idx="375">
                  <c:v>3.0942653984453727E-3</c:v>
                </c:pt>
                <c:pt idx="376">
                  <c:v>3.0935379795486995E-3</c:v>
                </c:pt>
                <c:pt idx="377">
                  <c:v>3.0925090245759179E-3</c:v>
                </c:pt>
                <c:pt idx="378">
                  <c:v>3.0911003465554643E-3</c:v>
                </c:pt>
                <c:pt idx="379">
                  <c:v>3.0892246955378511E-3</c:v>
                </c:pt>
                <c:pt idx="380">
                  <c:v>3.0867864434966918E-3</c:v>
                </c:pt>
                <c:pt idx="381">
                  <c:v>3.0836824824245213E-3</c:v>
                </c:pt>
                <c:pt idx="382">
                  <c:v>3.0798033183820905E-3</c:v>
                </c:pt>
                <c:pt idx="383">
                  <c:v>3.0750343411352077E-3</c:v>
                </c:pt>
                <c:pt idx="384">
                  <c:v>3.0692572464534607E-3</c:v>
                </c:pt>
                <c:pt idx="385">
                  <c:v>3.0623515857328698E-3</c:v>
                </c:pt>
                <c:pt idx="386">
                  <c:v>3.0541964159365165E-3</c:v>
                </c:pt>
                <c:pt idx="387">
                  <c:v>3.0446720213728184E-3</c:v>
                </c:pt>
                <c:pt idx="388">
                  <c:v>3.0336616780441972E-3</c:v>
                </c:pt>
                <c:pt idx="389">
                  <c:v>3.0210534308121595E-3</c:v>
                </c:pt>
                <c:pt idx="390">
                  <c:v>3.0067418538202162E-3</c:v>
                </c:pt>
                <c:pt idx="391">
                  <c:v>2.9906297650388325E-3</c:v>
                </c:pt>
                <c:pt idx="392">
                  <c:v>2.9726298669299211E-3</c:v>
                </c:pt>
                <c:pt idx="393">
                  <c:v>2.9526662865499986E-3</c:v>
                </c:pt>
                <c:pt idx="394">
                  <c:v>2.9306759903278135E-3</c:v>
                </c:pt>
                <c:pt idx="395">
                  <c:v>2.9066100508714499E-3</c:v>
                </c:pt>
                <c:pt idx="396">
                  <c:v>2.8804347457391799E-3</c:v>
                </c:pt>
                <c:pt idx="397">
                  <c:v>2.8521324707835305E-3</c:v>
                </c:pt>
                <c:pt idx="398">
                  <c:v>2.8217024538559343E-3</c:v>
                </c:pt>
                <c:pt idx="399">
                  <c:v>2.7891612576222968E-3</c:v>
                </c:pt>
                <c:pt idx="400">
                  <c:v>2.7545430637321289E-3</c:v>
                </c:pt>
                <c:pt idx="401">
                  <c:v>2.7178997338435096E-3</c:v>
                </c:pt>
                <c:pt idx="402">
                  <c:v>2.6793006464149727E-3</c:v>
                </c:pt>
                <c:pt idx="403">
                  <c:v>2.6388323115362766E-3</c:v>
                </c:pt>
                <c:pt idx="404">
                  <c:v>2.5965977693065412E-3</c:v>
                </c:pt>
                <c:pt idx="405">
                  <c:v>2.5527157803857392E-3</c:v>
                </c:pt>
                <c:pt idx="406">
                  <c:v>2.5073198203227065E-3</c:v>
                </c:pt>
                <c:pt idx="407">
                  <c:v>2.4605568919451315E-3</c:v>
                </c:pt>
                <c:pt idx="408">
                  <c:v>2.4125861725980968E-3</c:v>
                </c:pt>
                <c:pt idx="409">
                  <c:v>2.3635775151440441E-3</c:v>
                </c:pt>
                <c:pt idx="410">
                  <c:v>2.3137098236052367E-3</c:v>
                </c:pt>
                <c:pt idx="411">
                  <c:v>2.2631693257171293E-3</c:v>
                </c:pt>
                <c:pt idx="412">
                  <c:v>2.2121477660146383E-3</c:v>
                </c:pt>
                <c:pt idx="413">
                  <c:v>2.1608405437039124E-3</c:v>
                </c:pt>
                <c:pt idx="414">
                  <c:v>2.1094448202187976E-3</c:v>
                </c:pt>
                <c:pt idx="415">
                  <c:v>2.0581576212972408E-3</c:v>
                </c:pt>
                <c:pt idx="416">
                  <c:v>2.0071739582512294E-3</c:v>
                </c:pt>
                <c:pt idx="417">
                  <c:v>1.9566849923791096E-3</c:v>
                </c:pt>
                <c:pt idx="418">
                  <c:v>1.9068762656715421E-3</c:v>
                </c:pt>
                <c:pt idx="419">
                  <c:v>1.8579260195288327E-3</c:v>
                </c:pt>
                <c:pt idx="420">
                  <c:v>1.8100036217703064E-3</c:v>
                </c:pt>
                <c:pt idx="421">
                  <c:v>1.763268120338779E-3</c:v>
                </c:pt>
                <c:pt idx="422">
                  <c:v>1.7178669401065605E-3</c:v>
                </c:pt>
                <c:pt idx="423">
                  <c:v>1.6739347368606161E-3</c:v>
                </c:pt>
                <c:pt idx="424">
                  <c:v>1.631592420267225E-3</c:v>
                </c:pt>
                <c:pt idx="425">
                  <c:v>1.5909463548648972E-3</c:v>
                </c:pt>
                <c:pt idx="426">
                  <c:v>1.5520877458214954E-3</c:v>
                </c:pt>
                <c:pt idx="427">
                  <c:v>1.5150922131788036E-3</c:v>
                </c:pt>
                <c:pt idx="428">
                  <c:v>1.4800195559239171E-3</c:v>
                </c:pt>
                <c:pt idx="429">
                  <c:v>1.4469137043899849E-3</c:v>
                </c:pt>
                <c:pt idx="430">
                  <c:v>1.4158028569966064E-3</c:v>
                </c:pt>
                <c:pt idx="431">
                  <c:v>1.3866997948710491E-3</c:v>
                </c:pt>
                <c:pt idx="432">
                  <c:v>1.3596023655200185E-3</c:v>
                </c:pt>
                <c:pt idx="433">
                  <c:v>1.3344941246344888E-3</c:v>
                </c:pt>
                <c:pt idx="434">
                  <c:v>1.3113451230051254E-3</c:v>
                </c:pt>
                <c:pt idx="435">
                  <c:v>1.2901128240478954E-3</c:v>
                </c:pt>
                <c:pt idx="436">
                  <c:v>1.270743135705743E-3</c:v>
                </c:pt>
                <c:pt idx="437">
                  <c:v>1.2531715393659937E-3</c:v>
                </c:pt>
                <c:pt idx="438">
                  <c:v>1.2373242976213561E-3</c:v>
                </c:pt>
                <c:pt idx="439">
                  <c:v>1.2231197218550705E-3</c:v>
                </c:pt>
                <c:pt idx="440">
                  <c:v>1.2104694803802829E-3</c:v>
                </c:pt>
                <c:pt idx="441">
                  <c:v>1.1992799278601751E-3</c:v>
                </c:pt>
                <c:pt idx="442">
                  <c:v>1.1894534367833387E-3</c:v>
                </c:pt>
                <c:pt idx="443">
                  <c:v>1.1808897125060724E-3</c:v>
                </c:pt>
                <c:pt idx="444">
                  <c:v>1.1734870739399383E-3</c:v>
                </c:pt>
                <c:pt idx="445">
                  <c:v>1.1671436831157678E-3</c:v>
                </c:pt>
                <c:pt idx="446">
                  <c:v>1.1617587080170466E-3</c:v>
                </c:pt>
                <c:pt idx="447">
                  <c:v>1.157233404622815E-3</c:v>
                </c:pt>
                <c:pt idx="448">
                  <c:v>1.1534721056207786E-3</c:v>
                </c:pt>
                <c:pt idx="449">
                  <c:v>1.1503831051253854E-3</c:v>
                </c:pt>
                <c:pt idx="450">
                  <c:v>1.1478794305563866E-3</c:v>
                </c:pt>
                <c:pt idx="451">
                  <c:v>1.145879494862001E-3</c:v>
                </c:pt>
                <c:pt idx="452">
                  <c:v>1.1443076243207173E-3</c:v>
                </c:pt>
                <c:pt idx="453">
                  <c:v>1.1430944591293013E-3</c:v>
                </c:pt>
                <c:pt idx="454">
                  <c:v>1.1421772261339669E-3</c:v>
                </c:pt>
                <c:pt idx="455">
                  <c:v>1.1414998849907931E-3</c:v>
                </c:pt>
                <c:pt idx="456">
                  <c:v>1.1410131510150023E-3</c:v>
                </c:pt>
                <c:pt idx="457">
                  <c:v>1.1406743997746105E-3</c:v>
                </c:pt>
                <c:pt idx="458">
                  <c:v>1.1404474602407788E-3</c:v>
                </c:pt>
                <c:pt idx="459">
                  <c:v>1.1403023047815708E-3</c:v>
                </c:pt>
                <c:pt idx="460">
                  <c:v>1.1402146457371032E-3</c:v>
                </c:pt>
                <c:pt idx="461">
                  <c:v>1.1401654495575286E-3</c:v>
                </c:pt>
                <c:pt idx="462">
                  <c:v>1.1401403802544507E-3</c:v>
                </c:pt>
                <c:pt idx="463">
                  <c:v>1.1401291850550166E-3</c:v>
                </c:pt>
                <c:pt idx="464">
                  <c:v>1.1401250353788583E-3</c:v>
                </c:pt>
                <c:pt idx="465">
                  <c:v>1.1401238367945155E-3</c:v>
                </c:pt>
                <c:pt idx="466">
                  <c:v>1.1401235216794703E-3</c:v>
                </c:pt>
                <c:pt idx="467">
                  <c:v>1.1401233381818088E-3</c:v>
                </c:pt>
                <c:pt idx="468">
                  <c:v>1.1401231487884189E-3</c:v>
                </c:pt>
                <c:pt idx="469">
                  <c:v>1.1401227513356815E-3</c:v>
                </c:pt>
                <c:pt idx="470">
                  <c:v>1.1401212344583911E-3</c:v>
                </c:pt>
                <c:pt idx="471">
                  <c:v>1.1401163787319035E-3</c:v>
                </c:pt>
                <c:pt idx="472">
                  <c:v>1.1401041136380741E-3</c:v>
                </c:pt>
                <c:pt idx="473">
                  <c:v>1.1400780393095999E-3</c:v>
                </c:pt>
                <c:pt idx="474">
                  <c:v>1.1400290207568275E-3</c:v>
                </c:pt>
                <c:pt idx="475">
                  <c:v>1.1399448607782858E-3</c:v>
                </c:pt>
                <c:pt idx="476">
                  <c:v>1.1398100564559144E-3</c:v>
                </c:pt>
                <c:pt idx="477">
                  <c:v>1.139605642439534E-3</c:v>
                </c:pt>
                <c:pt idx="478">
                  <c:v>1.1393091228502072E-3</c:v>
                </c:pt>
                <c:pt idx="479">
                  <c:v>1.1388944919925592E-3</c:v>
                </c:pt>
                <c:pt idx="480">
                  <c:v>1.1383323425775416E-3</c:v>
                </c:pt>
                <c:pt idx="481">
                  <c:v>1.1375900587768939E-3</c:v>
                </c:pt>
                <c:pt idx="482">
                  <c:v>1.1366320899135474E-3</c:v>
                </c:pt>
                <c:pt idx="483">
                  <c:v>1.1354202994393603E-3</c:v>
                </c:pt>
                <c:pt idx="484">
                  <c:v>1.1339143824997677E-3</c:v>
                </c:pt>
                <c:pt idx="485">
                  <c:v>1.1320723445109593E-3</c:v>
                </c:pt>
                <c:pt idx="486">
                  <c:v>1.1298510321342548E-3</c:v>
                </c:pt>
                <c:pt idx="487">
                  <c:v>1.1272067072010117E-3</c:v>
                </c:pt>
                <c:pt idx="488">
                  <c:v>1.1240956538127733E-3</c:v>
                </c:pt>
                <c:pt idx="489">
                  <c:v>1.1204748080526628E-3</c:v>
                </c:pt>
                <c:pt idx="490">
                  <c:v>1.1163023997315946E-3</c:v>
                </c:pt>
                <c:pt idx="491">
                  <c:v>1.1115385954099111E-3</c:v>
                </c:pt>
                <c:pt idx="492">
                  <c:v>1.1061461319936683E-3</c:v>
                </c:pt>
                <c:pt idx="493">
                  <c:v>1.1000909305316497E-3</c:v>
                </c:pt>
                <c:pt idx="494">
                  <c:v>1.0933426801216228E-3</c:v>
                </c:pt>
                <c:pt idx="495">
                  <c:v>1.0858753825750966E-3</c:v>
                </c:pt>
                <c:pt idx="496">
                  <c:v>1.0776678489374802E-3</c:v>
                </c:pt>
                <c:pt idx="497">
                  <c:v>1.0687041400725406E-3</c:v>
                </c:pt>
                <c:pt idx="498">
                  <c:v>1.0589739442110613E-3</c:v>
                </c:pt>
                <c:pt idx="499">
                  <c:v>1.0484728855288949E-3</c:v>
                </c:pt>
                <c:pt idx="500">
                  <c:v>1.037202758876532E-3</c:v>
                </c:pt>
                <c:pt idx="501">
                  <c:v>1.0251716869902339E-3</c:v>
                </c:pt>
                <c:pt idx="502">
                  <c:v>1.0123941976605266E-3</c:v>
                </c:pt>
                <c:pt idx="503">
                  <c:v>9.9889121958618432E-4</c:v>
                </c:pt>
                <c:pt idx="504">
                  <c:v>9.8468999695811021E-4</c:v>
                </c:pt>
                <c:pt idx="505">
                  <c:v>9.6982392377320537E-4</c:v>
                </c:pt>
                <c:pt idx="506">
                  <c:v>9.5433230044683626E-4</c:v>
                </c:pt>
                <c:pt idx="507">
                  <c:v>9.3826001599417452E-4</c:v>
                </c:pt>
                <c:pt idx="508">
                  <c:v>9.2165716043446366E-4</c:v>
                </c:pt>
                <c:pt idx="509">
                  <c:v>9.0457857284143017E-4</c:v>
                </c:pt>
                <c:pt idx="510">
                  <c:v>8.870833314276183E-4</c:v>
                </c:pt>
                <c:pt idx="511">
                  <c:v>8.6923419284445913E-4</c:v>
                </c:pt>
                <c:pt idx="512">
                  <c:v>8.5109698837548819E-4</c:v>
                </c:pt>
                <c:pt idx="513">
                  <c:v>8.3273998543909045E-4</c:v>
                </c:pt>
                <c:pt idx="514">
                  <c:v>8.1423322305163026E-4</c:v>
                </c:pt>
                <c:pt idx="515">
                  <c:v>7.9564783021623953E-4</c:v>
                </c:pt>
                <c:pt idx="516">
                  <c:v>7.7705533634642165E-4</c:v>
                </c:pt>
                <c:pt idx="517">
                  <c:v>7.5852698277500963E-4</c:v>
                </c:pt>
                <c:pt idx="518">
                  <c:v>7.401330443279619E-4</c:v>
                </c:pt>
                <c:pt idx="519">
                  <c:v>7.2194216959786672E-4</c:v>
                </c:pt>
                <c:pt idx="520">
                  <c:v>7.0402074821629412E-4</c:v>
                </c:pt>
                <c:pt idx="521">
                  <c:v>6.8643231290188567E-4</c:v>
                </c:pt>
                <c:pt idx="522">
                  <c:v>6.6923698343579474E-4</c:v>
                </c:pt>
                <c:pt idx="523">
                  <c:v>6.5249095905883792E-4</c:v>
                </c:pt>
                <c:pt idx="524">
                  <c:v>6.3624606497469927E-4</c:v>
                </c:pt>
                <c:pt idx="525">
                  <c:v>6.2054935775002207E-4</c:v>
                </c:pt>
                <c:pt idx="526">
                  <c:v>6.0544279360996711E-4</c:v>
                </c:pt>
                <c:pt idx="527">
                  <c:v>5.9096296258687175E-4</c:v>
                </c:pt>
                <c:pt idx="528">
                  <c:v>5.771408905275166E-4</c:v>
                </c:pt>
                <c:pt idx="529">
                  <c:v>5.6400191002126121E-4</c:v>
                </c:pt>
                <c:pt idx="530">
                  <c:v>5.5156560026503598E-4</c:v>
                </c:pt>
                <c:pt idx="531">
                  <c:v>5.3984579503207897E-4</c:v>
                </c:pt>
                <c:pt idx="532">
                  <c:v>5.2885065686680832E-4</c:v>
                </c:pt>
                <c:pt idx="533">
                  <c:v>5.1858281480576807E-4</c:v>
                </c:pt>
                <c:pt idx="534">
                  <c:v>5.0903956210035517E-4</c:v>
                </c:pt>
                <c:pt idx="535">
                  <c:v>5.0021310964609711E-4</c:v>
                </c:pt>
                <c:pt idx="536">
                  <c:v>4.9209089018731333E-4</c:v>
                </c:pt>
                <c:pt idx="537">
                  <c:v>4.8465590762702959E-4</c:v>
                </c:pt>
                <c:pt idx="538">
                  <c:v>4.7788712556595669E-4</c:v>
                </c:pt>
                <c:pt idx="539">
                  <c:v>4.7175988844827543E-4</c:v>
                </c:pt>
                <c:pt idx="540">
                  <c:v>4.6624636865999491E-4</c:v>
                </c:pt>
                <c:pt idx="541">
                  <c:v>4.6131603262722365E-4</c:v>
                </c:pt>
                <c:pt idx="542">
                  <c:v>4.569361188764276E-4</c:v>
                </c:pt>
                <c:pt idx="543">
                  <c:v>4.530721210755928E-4</c:v>
                </c:pt>
                <c:pt idx="544">
                  <c:v>4.4968826922797689E-4</c:v>
                </c:pt>
                <c:pt idx="545">
                  <c:v>4.467480023002679E-4</c:v>
                </c:pt>
                <c:pt idx="546">
                  <c:v>4.4421442599329453E-4</c:v>
                </c:pt>
                <c:pt idx="547">
                  <c:v>4.4205074977199388E-4</c:v>
                </c:pt>
                <c:pt idx="548">
                  <c:v>4.402206976763523E-4</c:v>
                </c:pt>
                <c:pt idx="549">
                  <c:v>4.3868888802833794E-4</c:v>
                </c:pt>
                <c:pt idx="550">
                  <c:v>4.3742117778577949E-4</c:v>
                </c:pt>
                <c:pt idx="551">
                  <c:v>4.3638496791587045E-4</c:v>
                </c:pt>
                <c:pt idx="552">
                  <c:v>4.3554946689994267E-4</c:v>
                </c:pt>
                <c:pt idx="553">
                  <c:v>4.3488591013840505E-4</c:v>
                </c:pt>
                <c:pt idx="554">
                  <c:v>4.3436773385607808E-4</c:v>
                </c:pt>
                <c:pt idx="555">
                  <c:v>4.3397070278317074E-4</c:v>
                </c:pt>
                <c:pt idx="556">
                  <c:v>4.336729916225579E-4</c:v>
                </c:pt>
                <c:pt idx="557">
                  <c:v>4.334552210956133E-4</c:v>
                </c:pt>
                <c:pt idx="558">
                  <c:v>4.3330044995215644E-4</c:v>
                </c:pt>
                <c:pt idx="559">
                  <c:v>4.3319412502995647E-4</c:v>
                </c:pt>
                <c:pt idx="560">
                  <c:v>4.3312399204253893E-4</c:v>
                </c:pt>
                <c:pt idx="561">
                  <c:v>4.3307997033537049E-4</c:v>
                </c:pt>
                <c:pt idx="562">
                  <c:v>4.3305399518800414E-4</c:v>
                </c:pt>
                <c:pt idx="563">
                  <c:v>4.3303983192188866E-4</c:v>
                </c:pt>
                <c:pt idx="564">
                  <c:v>4.3303286607354607E-4</c:v>
                </c:pt>
                <c:pt idx="565">
                  <c:v>4.3302987442928043E-4</c:v>
                </c:pt>
                <c:pt idx="566">
                  <c:v>4.3302878171402881E-4</c:v>
                </c:pt>
                <c:pt idx="567">
                  <c:v>4.3302840789394281E-4</c:v>
                </c:pt>
                <c:pt idx="568">
                  <c:v>4.3302821106294687E-4</c:v>
                </c:pt>
                <c:pt idx="569">
                  <c:v>4.330280307982548E-4</c:v>
                </c:pt>
                <c:pt idx="570">
                  <c:v>4.330278367561391E-4</c:v>
                </c:pt>
                <c:pt idx="571">
                  <c:v>4.3302748698081928E-4</c:v>
                </c:pt>
                <c:pt idx="572">
                  <c:v>4.330265003211764E-4</c:v>
                </c:pt>
                <c:pt idx="573">
                  <c:v>4.3302384670340643E-4</c:v>
                </c:pt>
                <c:pt idx="574">
                  <c:v>4.3301775892956584E-4</c:v>
                </c:pt>
                <c:pt idx="575">
                  <c:v>4.3300556895431441E-4</c:v>
                </c:pt>
                <c:pt idx="576">
                  <c:v>4.3298357132925958E-4</c:v>
                </c:pt>
                <c:pt idx="577">
                  <c:v>4.3294691584350176E-4</c:v>
                </c:pt>
                <c:pt idx="578">
                  <c:v>4.3288953085962589E-4</c:v>
                </c:pt>
                <c:pt idx="579">
                  <c:v>4.3280407845713853E-4</c:v>
                </c:pt>
                <c:pt idx="580">
                  <c:v>4.3268194166046214E-4</c:v>
                </c:pt>
                <c:pt idx="581">
                  <c:v>4.3251324373017042E-4</c:v>
                </c:pt>
                <c:pt idx="582">
                  <c:v>4.3228689884244886E-4</c:v>
                </c:pt>
                <c:pt idx="583">
                  <c:v>4.3199069295241088E-4</c:v>
                </c:pt>
                <c:pt idx="584">
                  <c:v>4.316113931785992E-4</c:v>
                </c:pt>
                <c:pt idx="585">
                  <c:v>4.3113488359836083E-4</c:v>
                </c:pt>
                <c:pt idx="586">
                  <c:v>4.3054632493522149E-4</c:v>
                </c:pt>
                <c:pt idx="587">
                  <c:v>4.2983033512555835E-4</c:v>
                </c:pt>
                <c:pt idx="588">
                  <c:v>4.2897118774831711E-4</c:v>
                </c:pt>
                <c:pt idx="589">
                  <c:v>4.279530246336094E-4</c:v>
                </c:pt>
                <c:pt idx="590">
                  <c:v>4.2676007914721481E-4</c:v>
                </c:pt>
                <c:pt idx="591">
                  <c:v>4.2537690625010782E-4</c:v>
                </c:pt>
                <c:pt idx="592">
                  <c:v>4.2378861547831548E-4</c:v>
                </c:pt>
                <c:pt idx="593">
                  <c:v>4.2198110300262215E-4</c:v>
                </c:pt>
                <c:pt idx="594">
                  <c:v>4.1994127884592558E-4</c:v>
                </c:pt>
                <c:pt idx="595">
                  <c:v>4.1765728562737081E-4</c:v>
                </c:pt>
                <c:pt idx="596">
                  <c:v>4.1511870519528316E-4</c:v>
                </c:pt>
                <c:pt idx="597">
                  <c:v>4.1231674983066569E-4</c:v>
                </c:pt>
                <c:pt idx="598">
                  <c:v>4.0924443500500729E-4</c:v>
                </c:pt>
                <c:pt idx="599">
                  <c:v>4.0589673084312494E-4</c:v>
                </c:pt>
                <c:pt idx="600">
                  <c:v>4.0227068994269644E-4</c:v>
                </c:pt>
                <c:pt idx="601">
                  <c:v>3.9836554954675307E-4</c:v>
                </c:pt>
                <c:pt idx="602">
                  <c:v>3.941828063780406E-4</c:v>
                </c:pt>
                <c:pt idx="603">
                  <c:v>3.897262630303544E-4</c:v>
                </c:pt>
                <c:pt idx="604">
                  <c:v>3.8500204513169933E-4</c:v>
                </c:pt>
                <c:pt idx="605">
                  <c:v>3.8001858895952978E-4</c:v>
                </c:pt>
                <c:pt idx="606">
                  <c:v>3.7478659970702211E-4</c:v>
                </c:pt>
                <c:pt idx="607">
                  <c:v>3.6931898093683913E-4</c:v>
                </c:pt>
                <c:pt idx="608">
                  <c:v>3.636307362491209E-4</c:v>
                </c:pt>
                <c:pt idx="609">
                  <c:v>3.5773884450307492E-4</c:v>
                </c:pt>
                <c:pt idx="610">
                  <c:v>3.5166211046089302E-4</c:v>
                </c:pt>
                <c:pt idx="611">
                  <c:v>3.4542099290035821E-4</c:v>
                </c:pt>
                <c:pt idx="612">
                  <c:v>3.3903741259067033E-4</c:v>
                </c:pt>
                <c:pt idx="613">
                  <c:v>3.3253454289194906E-4</c:v>
                </c:pt>
                <c:pt idx="614">
                  <c:v>3.2593658583124352E-4</c:v>
                </c:pt>
                <c:pt idx="615">
                  <c:v>3.192685367032766E-4</c:v>
                </c:pt>
                <c:pt idx="616">
                  <c:v>3.125559404644207E-4</c:v>
                </c:pt>
                <c:pt idx="617">
                  <c:v>3.0582464313511082E-4</c:v>
                </c:pt>
                <c:pt idx="618">
                  <c:v>2.9910054156800925E-4</c:v>
                </c:pt>
                <c:pt idx="619">
                  <c:v>2.9240933482910236E-4</c:v>
                </c:pt>
                <c:pt idx="620">
                  <c:v>2.8577628044246239E-4</c:v>
                </c:pt>
                <c:pt idx="621">
                  <c:v>2.7922595853624443E-4</c:v>
                </c:pt>
                <c:pt idx="622">
                  <c:v>2.7278204693104158E-4</c:v>
                </c:pt>
                <c:pt idx="623">
                  <c:v>2.6646710981736987E-4</c:v>
                </c:pt>
                <c:pt idx="624">
                  <c:v>2.6030240263352766E-4</c:v>
                </c:pt>
                <c:pt idx="625">
                  <c:v>2.5430769525058849E-4</c:v>
                </c:pt>
                <c:pt idx="626">
                  <c:v>2.4850111558194499E-4</c:v>
                </c:pt>
                <c:pt idx="627">
                  <c:v>2.4289901510243794E-4</c:v>
                </c:pt>
                <c:pt idx="628">
                  <c:v>2.3751585766262906E-4</c:v>
                </c:pt>
                <c:pt idx="629">
                  <c:v>2.3236413250771193E-4</c:v>
                </c:pt>
                <c:pt idx="630">
                  <c:v>2.2745429209791723E-4</c:v>
                </c:pt>
                <c:pt idx="631">
                  <c:v>2.2279471498620751E-4</c:v>
                </c:pt>
                <c:pt idx="632">
                  <c:v>2.1839169360760025E-4</c:v>
                </c:pt>
                <c:pt idx="633">
                  <c:v>2.1424944654313549E-4</c:v>
                </c:pt>
                <c:pt idx="634">
                  <c:v>2.1037015443781115E-4</c:v>
                </c:pt>
                <c:pt idx="635">
                  <c:v>2.0675401852088271E-4</c:v>
                </c:pt>
                <c:pt idx="636">
                  <c:v>2.0339934028612561E-4</c:v>
                </c:pt>
                <c:pt idx="637">
                  <c:v>2.003026206409686E-4</c:v>
                </c:pt>
                <c:pt idx="638">
                  <c:v>1.9745867677656292E-4</c:v>
                </c:pt>
                <c:pt idx="639">
                  <c:v>1.9486077448860328E-4</c:v>
                </c:pt>
                <c:pt idx="640">
                  <c:v>1.925007738243778E-4</c:v>
                </c:pt>
                <c:pt idx="641">
                  <c:v>1.9036928559046373E-4</c:v>
                </c:pt>
                <c:pt idx="642">
                  <c:v>1.8845583630877627E-4</c:v>
                </c:pt>
                <c:pt idx="643">
                  <c:v>1.8674903902748952E-4</c:v>
                </c:pt>
                <c:pt idx="644">
                  <c:v>1.8523676748216644E-4</c:v>
                </c:pt>
                <c:pt idx="645">
                  <c:v>1.8390633109888199E-4</c:v>
                </c:pt>
                <c:pt idx="646">
                  <c:v>1.8274464833112347E-4</c:v>
                </c:pt>
                <c:pt idx="647">
                  <c:v>1.8173841599988805E-4</c:v>
                </c:pt>
                <c:pt idx="648">
                  <c:v>1.8087427243074217E-4</c:v>
                </c:pt>
                <c:pt idx="649">
                  <c:v>1.8013895222779297E-4</c:v>
                </c:pt>
                <c:pt idx="650">
                  <c:v>1.7951943087624045E-4</c:v>
                </c:pt>
                <c:pt idx="651">
                  <c:v>1.7900305742912792E-4</c:v>
                </c:pt>
                <c:pt idx="652">
                  <c:v>1.7857767387852164E-4</c:v>
                </c:pt>
                <c:pt idx="653">
                  <c:v>1.7823171996056431E-4</c:v>
                </c:pt>
                <c:pt idx="654">
                  <c:v>1.779543224493807E-4</c:v>
                </c:pt>
                <c:pt idx="655">
                  <c:v>1.7773536826837244E-4</c:v>
                </c:pt>
                <c:pt idx="656">
                  <c:v>1.7756556098902365E-4</c:v>
                </c:pt>
                <c:pt idx="657">
                  <c:v>1.774364605573453E-4</c:v>
                </c:pt>
                <c:pt idx="658">
                  <c:v>1.7734050641848853E-4</c:v>
                </c:pt>
                <c:pt idx="659">
                  <c:v>1.7727102427755881E-4</c:v>
                </c:pt>
                <c:pt idx="660">
                  <c:v>1.7722221727822784E-4</c:v>
                </c:pt>
                <c:pt idx="661">
                  <c:v>1.7718914228836979E-4</c:v>
                </c:pt>
                <c:pt idx="662">
                  <c:v>1.7716767241182652E-4</c:v>
                </c:pt>
                <c:pt idx="663">
                  <c:v>1.7715444695554083E-4</c:v>
                </c:pt>
                <c:pt idx="664">
                  <c:v>1.7714681020564171E-4</c:v>
                </c:pt>
                <c:pt idx="665">
                  <c:v>1.7714274062541335E-4</c:v>
                </c:pt>
                <c:pt idx="666">
                  <c:v>1.7714077196728795E-4</c:v>
                </c:pt>
                <c:pt idx="667">
                  <c:v>1.7713990822088022E-4</c:v>
                </c:pt>
                <c:pt idx="668">
                  <c:v>1.7713953396736315E-4</c:v>
                </c:pt>
                <c:pt idx="669">
                  <c:v>1.7713932210128291E-4</c:v>
                </c:pt>
                <c:pt idx="670">
                  <c:v>1.7713914061090463E-4</c:v>
                </c:pt>
                <c:pt idx="671">
                  <c:v>1.7713896018989317E-4</c:v>
                </c:pt>
                <c:pt idx="672">
                  <c:v>1.771387643927369E-4</c:v>
                </c:pt>
                <c:pt idx="673">
                  <c:v>1.7713846395395194E-4</c:v>
                </c:pt>
                <c:pt idx="674">
                  <c:v>1.7713781670636308E-4</c:v>
                </c:pt>
                <c:pt idx="675">
                  <c:v>1.7713635454441601E-4</c:v>
                </c:pt>
                <c:pt idx="676">
                  <c:v>1.7713331856228365E-4</c:v>
                </c:pt>
                <c:pt idx="677">
                  <c:v>1.7712760349652967E-4</c:v>
                </c:pt>
                <c:pt idx="678">
                  <c:v>1.7711771226203155E-4</c:v>
                </c:pt>
                <c:pt idx="679">
                  <c:v>1.7710172132723301E-4</c:v>
                </c:pt>
                <c:pt idx="680">
                  <c:v>1.770772573692625E-4</c:v>
                </c:pt>
                <c:pt idx="681">
                  <c:v>1.7704148547892373E-4</c:v>
                </c:pt>
                <c:pt idx="682">
                  <c:v>1.7699110903990345E-4</c:v>
                </c:pt>
                <c:pt idx="683">
                  <c:v>1.769223811294296E-4</c:v>
                </c:pt>
                <c:pt idx="684">
                  <c:v>1.7683112711353033E-4</c:v>
                </c:pt>
                <c:pt idx="685">
                  <c:v>1.7671277796438289E-4</c:v>
                </c:pt>
                <c:pt idx="686">
                  <c:v>1.7656241369934378E-4</c:v>
                </c:pt>
                <c:pt idx="687">
                  <c:v>1.7637481589716231E-4</c:v>
                </c:pt>
                <c:pt idx="688">
                  <c:v>1.7614452861280938E-4</c:v>
                </c:pt>
                <c:pt idx="689">
                  <c:v>1.7586592634444287E-4</c:v>
                </c:pt>
                <c:pt idx="690">
                  <c:v>1.7553328801511725E-4</c:v>
                </c:pt>
                <c:pt idx="691">
                  <c:v>1.7514087558012648E-4</c:v>
                </c:pt>
                <c:pt idx="692">
                  <c:v>1.7468301596679225E-4</c:v>
                </c:pt>
                <c:pt idx="693">
                  <c:v>1.7415418493982315E-4</c:v>
                </c:pt>
                <c:pt idx="694">
                  <c:v>1.735490915102389E-4</c:v>
                </c:pt>
                <c:pt idx="695">
                  <c:v>1.7286276142414181E-4</c:v>
                </c:pt>
                <c:pt idx="696">
                  <c:v>1.7209061839906781E-4</c:v>
                </c:pt>
                <c:pt idx="697">
                  <c:v>1.7122856180407098E-4</c:v>
                </c:pt>
                <c:pt idx="698">
                  <c:v>1.7027303946193229E-4</c:v>
                </c:pt>
                <c:pt idx="699">
                  <c:v>1.6922111445438759E-4</c:v>
                </c:pt>
                <c:pt idx="700">
                  <c:v>1.6807052480061202E-4</c:v>
                </c:pt>
                <c:pt idx="701">
                  <c:v>1.6681973513499315E-4</c:v>
                </c:pt>
                <c:pt idx="702">
                  <c:v>1.6546797948890912E-4</c:v>
                </c:pt>
                <c:pt idx="703">
                  <c:v>1.6401529453702324E-4</c:v>
                </c:pt>
                <c:pt idx="704">
                  <c:v>1.6246254281782058E-4</c:v>
                </c:pt>
                <c:pt idx="705">
                  <c:v>1.6081142545587568E-4</c:v>
                </c:pt>
                <c:pt idx="706">
                  <c:v>1.5906448427571718E-4</c:v>
                </c:pt>
                <c:pt idx="707">
                  <c:v>1.5722509322557698E-4</c:v>
                </c:pt>
                <c:pt idx="708">
                  <c:v>1.5529743921049999E-4</c:v>
                </c:pt>
                <c:pt idx="709">
                  <c:v>1.5328649262613681E-4</c:v>
                </c:pt>
                <c:pt idx="710">
                  <c:v>1.5119796798046536E-4</c:v>
                </c:pt>
                <c:pt idx="711">
                  <c:v>1.4903827520740265E-4</c:v>
                </c:pt>
                <c:pt idx="712">
                  <c:v>1.4681446232600592E-4</c:v>
                </c:pt>
                <c:pt idx="713">
                  <c:v>1.4453415024817673E-4</c:v>
                </c:pt>
                <c:pt idx="714">
                  <c:v>1.4220546071186391E-4</c:v>
                </c:pt>
                <c:pt idx="715">
                  <c:v>1.3983693826702392E-4</c:v>
                </c:pt>
                <c:pt idx="716">
                  <c:v>1.3743746741212703E-4</c:v>
                </c:pt>
                <c:pt idx="717">
                  <c:v>1.3501618606426291E-4</c:v>
                </c:pt>
                <c:pt idx="718">
                  <c:v>1.3258239648195058E-4</c:v>
                </c:pt>
                <c:pt idx="719">
                  <c:v>1.3014547483791716E-4</c:v>
                </c:pt>
                <c:pt idx="720">
                  <c:v>1.2771478067463704E-4</c:v>
                </c:pt>
                <c:pt idx="721">
                  <c:v>1.2529956740792159E-4</c:v>
                </c:pt>
                <c:pt idx="722">
                  <c:v>1.2290889499411151E-4</c:v>
                </c:pt>
                <c:pt idx="723">
                  <c:v>1.2055154593682005E-4</c:v>
                </c:pt>
                <c:pt idx="724">
                  <c:v>1.1823594561022333E-4</c:v>
                </c:pt>
                <c:pt idx="725">
                  <c:v>1.1597008790431573E-4</c:v>
                </c:pt>
                <c:pt idx="726">
                  <c:v>1.1376146701991274E-4</c:v>
                </c:pt>
                <c:pt idx="727">
                  <c:v>1.1161701625894693E-4</c:v>
                </c:pt>
                <c:pt idx="728">
                  <c:v>1.0954305437493872E-4</c:v>
                </c:pt>
                <c:pt idx="729">
                  <c:v>1.0754524013734112E-4</c:v>
                </c:pt>
                <c:pt idx="730">
                  <c:v>1.0562853542595008E-4</c:v>
                </c:pt>
                <c:pt idx="731">
                  <c:v>1.0379717721065163E-4</c:v>
                </c:pt>
                <c:pt idx="732">
                  <c:v>1.0205465859769447E-4</c:v>
                </c:pt>
                <c:pt idx="733">
                  <c:v>1.0040371891051336E-4</c:v>
                </c:pt>
                <c:pt idx="734">
                  <c:v>9.8846342751812699E-5</c:v>
                </c:pt>
                <c:pt idx="735">
                  <c:v>9.7383767840852897E-5</c:v>
                </c:pt>
                <c:pt idx="736">
                  <c:v>9.6016501295537182E-5</c:v>
                </c:pt>
                <c:pt idx="737">
                  <c:v>9.4744343858366165E-5</c:v>
                </c:pt>
                <c:pt idx="738">
                  <c:v>9.3566421607960137E-5</c:v>
                </c:pt>
                <c:pt idx="739">
                  <c:v>9.2481224470475354E-5</c:v>
                </c:pt>
                <c:pt idx="740">
                  <c:v>9.1486650816818837E-5</c:v>
                </c:pt>
                <c:pt idx="741">
                  <c:v>9.0580057356959287E-5</c:v>
                </c:pt>
                <c:pt idx="742">
                  <c:v>8.9758313556842495E-5</c:v>
                </c:pt>
                <c:pt idx="743">
                  <c:v>8.9017859590256876E-5</c:v>
                </c:pt>
                <c:pt idx="744">
                  <c:v>8.83547670191831E-5</c:v>
                </c:pt>
                <c:pt idx="745">
                  <c:v>8.7764801250500568E-5</c:v>
                </c:pt>
                <c:pt idx="746">
                  <c:v>8.7243484781396319E-5</c:v>
                </c:pt>
                <c:pt idx="747">
                  <c:v>8.6786160462537509E-5</c:v>
                </c:pt>
                <c:pt idx="748">
                  <c:v>8.6388053777142204E-5</c:v>
                </c:pt>
                <c:pt idx="749">
                  <c:v>8.604433339698403E-5</c:v>
                </c:pt>
                <c:pt idx="750">
                  <c:v>8.575016910228328E-5</c:v>
                </c:pt>
                <c:pt idx="751">
                  <c:v>8.550078648283943E-5</c:v>
                </c:pt>
                <c:pt idx="752">
                  <c:v>8.5291517670782468E-5</c:v>
                </c:pt>
                <c:pt idx="753">
                  <c:v>8.5117847540061575E-5</c:v>
                </c:pt>
                <c:pt idx="754">
                  <c:v>8.4975454917923798E-5</c:v>
                </c:pt>
                <c:pt idx="755">
                  <c:v>8.4860248346529943E-5</c:v>
                </c:pt>
                <c:pt idx="756">
                  <c:v>8.476839616378129E-5</c:v>
                </c:pt>
                <c:pt idx="757">
                  <c:v>8.4696350612034621E-5</c:v>
                </c:pt>
                <c:pt idx="758">
                  <c:v>8.4640865953389266E-5</c:v>
                </c:pt>
                <c:pt idx="759">
                  <c:v>8.4599010435226774E-5</c:v>
                </c:pt>
                <c:pt idx="760">
                  <c:v>8.4568172354693161E-5</c:v>
                </c:pt>
                <c:pt idx="761">
                  <c:v>8.4546060307388871E-5</c:v>
                </c:pt>
                <c:pt idx="762">
                  <c:v>8.4530697755269557E-5</c:v>
                </c:pt>
                <c:pt idx="763">
                  <c:v>8.4520412528377165E-5</c:v>
                </c:pt>
                <c:pt idx="764">
                  <c:v>8.4513821374088138E-5</c:v>
                </c:pt>
                <c:pt idx="765">
                  <c:v>8.4509810211130798E-5</c:v>
                </c:pt>
                <c:pt idx="766">
                  <c:v>8.4507510550224652E-5</c:v>
                </c:pt>
                <c:pt idx="767">
                  <c:v>8.4506272624906842E-5</c:v>
                </c:pt>
                <c:pt idx="768">
                  <c:v>8.4505635911114041E-5</c:v>
                </c:pt>
                <c:pt idx="769">
                  <c:v>8.4505297582637695E-5</c:v>
                </c:pt>
                <c:pt idx="770">
                  <c:v>8.4505079641417069E-5</c:v>
                </c:pt>
                <c:pt idx="771">
                  <c:v>8.4504895273340708E-5</c:v>
                </c:pt>
                <c:pt idx="772">
                  <c:v>8.4504715150757193E-5</c:v>
                </c:pt>
                <c:pt idx="773">
                  <c:v>8.4504534282103805E-5</c:v>
                </c:pt>
                <c:pt idx="774">
                  <c:v>8.4504340016167134E-5</c:v>
                </c:pt>
                <c:pt idx="775">
                  <c:v>8.4504081733882686E-5</c:v>
                </c:pt>
                <c:pt idx="776">
                  <c:v>8.4503642803213097E-5</c:v>
                </c:pt>
                <c:pt idx="777">
                  <c:v>8.4502815262510467E-5</c:v>
                </c:pt>
                <c:pt idx="778">
                  <c:v>8.4501277587634149E-5</c:v>
                </c:pt>
                <c:pt idx="779">
                  <c:v>8.449857600822952E-5</c:v>
                </c:pt>
                <c:pt idx="780">
                  <c:v>8.4494109518828964E-5</c:v>
                </c:pt>
                <c:pt idx="781">
                  <c:v>8.4487118950704598E-5</c:v>
                </c:pt>
                <c:pt idx="782">
                  <c:v>8.4476680118683589E-5</c:v>
                </c:pt>
                <c:pt idx="783">
                  <c:v>8.4461701238325304E-5</c:v>
                </c:pt>
                <c:pt idx="784">
                  <c:v>8.4440924482009905E-5</c:v>
                </c:pt>
                <c:pt idx="785">
                  <c:v>8.4412931723676365E-5</c:v>
                </c:pt>
                <c:pt idx="786">
                  <c:v>8.437615428036338E-5</c:v>
                </c:pt>
                <c:pt idx="787">
                  <c:v>8.4328886394757774E-5</c:v>
                </c:pt>
                <c:pt idx="788">
                  <c:v>8.4269302298878301E-5</c:v>
                </c:pt>
                <c:pt idx="789">
                  <c:v>8.4195476475201758E-5</c:v>
                </c:pt>
                <c:pt idx="790">
                  <c:v>8.4105406735091037E-5</c:v>
                </c:pt>
                <c:pt idx="791">
                  <c:v>8.3997039730832057E-5</c:v>
                </c:pt>
                <c:pt idx="792">
                  <c:v>8.3868298460743063E-5</c:v>
                </c:pt>
                <c:pt idx="793">
                  <c:v>8.3717111223791107E-5</c:v>
                </c:pt>
                <c:pt idx="794">
                  <c:v>8.3541441668444349E-5</c:v>
                </c:pt>
                <c:pt idx="795">
                  <c:v>8.3339319253639133E-5</c:v>
                </c:pt>
                <c:pt idx="796">
                  <c:v>8.3108869738168778E-5</c:v>
                </c:pt>
                <c:pt idx="797">
                  <c:v>8.284834516203432E-5</c:v>
                </c:pt>
                <c:pt idx="798">
                  <c:v>8.2556152804613703E-5</c:v>
                </c:pt>
                <c:pt idx="799">
                  <c:v>8.2230882675560224E-5</c:v>
                </c:pt>
                <c:pt idx="800">
                  <c:v>8.1871333055261175E-5</c:v>
                </c:pt>
                <c:pt idx="801">
                  <c:v>8.147653374024344E-5</c:v>
                </c:pt>
                <c:pt idx="802">
                  <c:v>8.1045766549436848E-5</c:v>
                </c:pt>
                <c:pt idx="803">
                  <c:v>8.0578582807078192E-5</c:v>
                </c:pt>
                <c:pt idx="804">
                  <c:v>8.0074817507380658E-5</c:v>
                </c:pt>
                <c:pt idx="805">
                  <c:v>7.953459998333301E-5</c:v>
                </c:pt>
                <c:pt idx="806">
                  <c:v>7.8958360788305981E-5</c:v>
                </c:pt>
                <c:pt idx="807">
                  <c:v>7.8346834868625592E-5</c:v>
                </c:pt>
                <c:pt idx="808">
                  <c:v>7.7701060778423425E-5</c:v>
                </c:pt>
                <c:pt idx="809">
                  <c:v>7.7022376082425126E-5</c:v>
                </c:pt>
                <c:pt idx="810">
                  <c:v>7.631240894312441E-5</c:v>
                </c:pt>
                <c:pt idx="811">
                  <c:v>7.5573066034451131E-5</c:v>
                </c:pt>
                <c:pt idx="812">
                  <c:v>7.4806516938252798E-5</c:v>
                </c:pt>
                <c:pt idx="813">
                  <c:v>7.4015175268726807E-5</c:v>
                </c:pt>
                <c:pt idx="814">
                  <c:v>7.3201676745071609E-5</c:v>
                </c:pt>
                <c:pt idx="815">
                  <c:v>7.2368854578286346E-5</c:v>
                </c:pt>
                <c:pt idx="816">
                  <c:v>7.1519712506074029E-5</c:v>
                </c:pt>
                <c:pt idx="817">
                  <c:v>7.0657395795592493E-5</c:v>
                </c:pt>
                <c:pt idx="818">
                  <c:v>6.9785160668800472E-5</c:v>
                </c:pt>
                <c:pt idx="819">
                  <c:v>6.8906342580277169E-5</c:v>
                </c:pt>
                <c:pt idx="820">
                  <c:v>6.8024323699233946E-5</c:v>
                </c:pt>
                <c:pt idx="821">
                  <c:v>6.7142500096650792E-5</c:v>
                </c:pt>
                <c:pt idx="822">
                  <c:v>6.6264249092284899E-5</c:v>
                </c:pt>
                <c:pt idx="823">
                  <c:v>6.5392897059979305E-5</c:v>
                </c:pt>
                <c:pt idx="824">
                  <c:v>6.4531688263258502E-5</c:v>
                </c:pt>
                <c:pt idx="825">
                  <c:v>6.3683755008980825E-5</c:v>
                </c:pt>
                <c:pt idx="826">
                  <c:v>6.2852089502740682E-5</c:v>
                </c:pt>
                <c:pt idx="827">
                  <c:v>6.2039517757739304E-5</c:v>
                </c:pt>
                <c:pt idx="828">
                  <c:v>6.124867588752636E-5</c:v>
                </c:pt>
                <c:pt idx="829">
                  <c:v>6.0481988953142718E-5</c:v>
                </c:pt>
                <c:pt idx="830">
                  <c:v>5.9741652727041128E-5</c:v>
                </c:pt>
                <c:pt idx="831">
                  <c:v>5.9029618398653838E-5</c:v>
                </c:pt>
                <c:pt idx="832">
                  <c:v>5.8347580473849803E-5</c:v>
                </c:pt>
                <c:pt idx="833">
                  <c:v>5.7696967925124909E-5</c:v>
                </c:pt>
                <c:pt idx="834">
                  <c:v>5.7078938613841501E-5</c:v>
                </c:pt>
                <c:pt idx="835">
                  <c:v>5.6494376959648207E-5</c:v>
                </c:pt>
                <c:pt idx="836">
                  <c:v>5.5943894892607204E-5</c:v>
                </c:pt>
                <c:pt idx="837">
                  <c:v>5.5427835874866105E-5</c:v>
                </c:pt>
                <c:pt idx="838">
                  <c:v>5.4946281981216316E-5</c:v>
                </c:pt>
                <c:pt idx="839">
                  <c:v>5.4499063733004505E-5</c:v>
                </c:pt>
                <c:pt idx="840">
                  <c:v>5.4085772589473891E-5</c:v>
                </c:pt>
                <c:pt idx="841">
                  <c:v>5.3705775780343856E-5</c:v>
                </c:pt>
                <c:pt idx="842">
                  <c:v>5.3358233255806908E-5</c:v>
                </c:pt>
                <c:pt idx="843">
                  <c:v>5.3042116416435192E-5</c:v>
                </c:pt>
                <c:pt idx="844">
                  <c:v>5.2756228360095747E-5</c:v>
                </c:pt>
                <c:pt idx="845">
                  <c:v>5.2499225301261276E-5</c:v>
                </c:pt>
                <c:pt idx="846">
                  <c:v>5.226963881455049E-5</c:v>
                </c:pt>
                <c:pt idx="847">
                  <c:v>5.2065898618280926E-5</c:v>
                </c:pt>
                <c:pt idx="848">
                  <c:v>5.1886355510788462E-5</c:v>
                </c:pt>
                <c:pt idx="849">
                  <c:v>5.172930413621657E-5</c:v>
                </c:pt>
                <c:pt idx="850">
                  <c:v>5.1593005377270629E-5</c:v>
                </c:pt>
                <c:pt idx="851">
                  <c:v>5.1475707895320966E-5</c:v>
                </c:pt>
                <c:pt idx="852">
                  <c:v>5.137566868995691E-5</c:v>
                </c:pt>
                <c:pt idx="853">
                  <c:v>5.1291172361800363E-5</c:v>
                </c:pt>
                <c:pt idx="854">
                  <c:v>5.1220548847652481E-5</c:v>
                </c:pt>
                <c:pt idx="855">
                  <c:v>5.1162189478759501E-5</c:v>
                </c:pt>
                <c:pt idx="856">
                  <c:v>5.1114561113507762E-5</c:v>
                </c:pt>
                <c:pt idx="857">
                  <c:v>5.107621830902076E-5</c:v>
                </c:pt>
                <c:pt idx="858">
                  <c:v>5.1045813354022584E-5</c:v>
                </c:pt>
                <c:pt idx="859">
                  <c:v>5.102210415586228E-5</c:v>
                </c:pt>
                <c:pt idx="860">
                  <c:v>5.1003959924855735E-5</c:v>
                </c:pt>
                <c:pt idx="861">
                  <c:v>5.0990364663050514E-5</c:v>
                </c:pt>
                <c:pt idx="862">
                  <c:v>5.0980418489388057E-5</c:v>
                </c:pt>
                <c:pt idx="863">
                  <c:v>5.0973336982451656E-5</c:v>
                </c:pt>
                <c:pt idx="864">
                  <c:v>5.0968448405797062E-5</c:v>
                </c:pt>
                <c:pt idx="865">
                  <c:v>5.0965189220875118E-5</c:v>
                </c:pt>
                <c:pt idx="866">
                  <c:v>5.0963097855571959E-5</c:v>
                </c:pt>
                <c:pt idx="867">
                  <c:v>5.0961806980609481E-5</c:v>
                </c:pt>
                <c:pt idx="868">
                  <c:v>5.096103448565259E-5</c:v>
                </c:pt>
                <c:pt idx="869">
                  <c:v>5.0960573364733364E-5</c:v>
                </c:pt>
                <c:pt idx="870">
                  <c:v>5.0960280699285931E-5</c:v>
                </c:pt>
                <c:pt idx="871">
                  <c:v>5.0960066044325458E-5</c:v>
                </c:pt>
                <c:pt idx="872">
                  <c:v>5.0959879377643347E-5</c:v>
                </c:pt>
                <c:pt idx="873">
                  <c:v>5.0959698882024895E-5</c:v>
                </c:pt>
                <c:pt idx="874">
                  <c:v>5.0959518819837513E-5</c:v>
                </c:pt>
                <c:pt idx="875">
                  <c:v>5.0959337642098035E-5</c:v>
                </c:pt>
                <c:pt idx="876">
                  <c:v>5.0959146637552521E-5</c:v>
                </c:pt>
                <c:pt idx="877">
                  <c:v>5.0958919267429792E-5</c:v>
                </c:pt>
                <c:pt idx="878">
                  <c:v>5.0958601363504386E-5</c:v>
                </c:pt>
                <c:pt idx="879">
                  <c:v>5.0958102381315484E-5</c:v>
                </c:pt>
                <c:pt idx="880">
                  <c:v>5.0957287882624769E-5</c:v>
                </c:pt>
                <c:pt idx="881">
                  <c:v>5.0955973229349638E-5</c:v>
                </c:pt>
                <c:pt idx="882">
                  <c:v>5.0953918769636175E-5</c:v>
                </c:pt>
                <c:pt idx="883">
                  <c:v>5.0950826423701301E-5</c:v>
                </c:pt>
                <c:pt idx="884">
                  <c:v>5.0946337839974376E-5</c:v>
                </c:pt>
                <c:pt idx="885">
                  <c:v>5.0940034022062264E-5</c:v>
                </c:pt>
                <c:pt idx="886">
                  <c:v>5.0931436508250272E-5</c:v>
                </c:pt>
                <c:pt idx="887">
                  <c:v>5.0920010021826556E-5</c:v>
                </c:pt>
                <c:pt idx="888">
                  <c:v>5.090516653538657E-5</c:v>
                </c:pt>
                <c:pt idx="889">
                  <c:v>5.0886270685168711E-5</c:v>
                </c:pt>
                <c:pt idx="890">
                  <c:v>5.086264639686533E-5</c:v>
                </c:pt>
                <c:pt idx="891">
                  <c:v>5.0833584655407549E-5</c:v>
                </c:pt>
                <c:pt idx="892">
                  <c:v>5.0798352223324628E-5</c:v>
                </c:pt>
                <c:pt idx="893">
                  <c:v>5.0756201162016623E-5</c:v>
                </c:pt>
                <c:pt idx="894">
                  <c:v>5.0706379038700788E-5</c:v>
                </c:pt>
                <c:pt idx="895">
                  <c:v>5.0648139577447182E-5</c:v>
                </c:pt>
                <c:pt idx="896">
                  <c:v>5.058075361219494E-5</c:v>
                </c:pt>
                <c:pt idx="897">
                  <c:v>5.0503520139244529E-5</c:v>
                </c:pt>
                <c:pt idx="898">
                  <c:v>5.0415777323564726E-5</c:v>
                </c:pt>
                <c:pt idx="899">
                  <c:v>5.0316913199566216E-5</c:v>
                </c:pt>
                <c:pt idx="900">
                  <c:v>5.0206375988182117E-5</c:v>
                </c:pt>
                <c:pt idx="901">
                  <c:v>5.0083683778012755E-5</c:v>
                </c:pt>
                <c:pt idx="902">
                  <c:v>4.9948433478164134E-5</c:v>
                </c:pt>
                <c:pt idx="903">
                  <c:v>4.980030884027542E-5</c:v>
                </c:pt>
                <c:pt idx="904">
                  <c:v>4.9639087478681176E-5</c:v>
                </c:pt>
                <c:pt idx="905">
                  <c:v>4.9464646743047069E-5</c:v>
                </c:pt>
                <c:pt idx="906">
                  <c:v>4.9276968340450367E-5</c:v>
                </c:pt>
                <c:pt idx="907">
                  <c:v>4.9076141678483509E-5</c:v>
                </c:pt>
                <c:pt idx="908">
                  <c:v>4.8862365833457488E-5</c:v>
                </c:pt>
                <c:pt idx="909">
                  <c:v>4.8635950140152318E-5</c:v>
                </c:pt>
                <c:pt idx="910">
                  <c:v>4.8397313353376603E-5</c:v>
                </c:pt>
                <c:pt idx="911">
                  <c:v>4.8146981452390492E-5</c:v>
                </c:pt>
                <c:pt idx="912">
                  <c:v>4.788558404911214E-5</c:v>
                </c:pt>
                <c:pt idx="913">
                  <c:v>4.7613849528005403E-5</c:v>
                </c:pt>
                <c:pt idx="914">
                  <c:v>4.7332598896332456E-5</c:v>
                </c:pt>
                <c:pt idx="915">
                  <c:v>4.7042738525959749E-5</c:v>
                </c:pt>
                <c:pt idx="916">
                  <c:v>4.6745251797375431E-5</c:v>
                </c:pt>
                <c:pt idx="917">
                  <c:v>4.6441189862633792E-5</c:v>
                </c:pt>
                <c:pt idx="918">
                  <c:v>4.6131661552095693E-5</c:v>
                </c:pt>
                <c:pt idx="919">
                  <c:v>4.5817822659444118E-5</c:v>
                </c:pt>
                <c:pt idx="920">
                  <c:v>4.5500864672476382E-5</c:v>
                </c:pt>
                <c:pt idx="921">
                  <c:v>4.5182003173493968E-5</c:v>
                </c:pt>
                <c:pt idx="922">
                  <c:v>4.4862465983896982E-5</c:v>
                </c:pt>
                <c:pt idx="923">
                  <c:v>4.4543481298120469E-5</c:v>
                </c:pt>
                <c:pt idx="924">
                  <c:v>4.4226265920599417E-5</c:v>
                </c:pt>
                <c:pt idx="925">
                  <c:v>4.3912013730107446E-5</c:v>
                </c:pt>
                <c:pt idx="926">
                  <c:v>4.3601884563315707E-5</c:v>
                </c:pt>
                <c:pt idx="927">
                  <c:v>4.3296993631258829E-5</c:v>
                </c:pt>
                <c:pt idx="928">
                  <c:v>4.2998401635685468E-5</c:v>
                </c:pt>
                <c:pt idx="929">
                  <c:v>4.2707105610162444E-5</c:v>
                </c:pt>
                <c:pt idx="930">
                  <c:v>4.242403073462242E-5</c:v>
                </c:pt>
                <c:pt idx="931">
                  <c:v>4.2150023041642726E-5</c:v>
                </c:pt>
                <c:pt idx="932">
                  <c:v>4.1885843245381693E-5</c:v>
                </c:pt>
                <c:pt idx="933">
                  <c:v>4.1632161661198097E-5</c:v>
                </c:pt>
                <c:pt idx="934">
                  <c:v>4.1389554272797113E-5</c:v>
                </c:pt>
                <c:pt idx="935">
                  <c:v>4.1158499993088071E-5</c:v>
                </c:pt>
                <c:pt idx="936">
                  <c:v>4.0939379115201291E-5</c:v>
                </c:pt>
                <c:pt idx="937">
                  <c:v>4.0732472928795005E-5</c:v>
                </c:pt>
                <c:pt idx="938">
                  <c:v>4.0537964537179505E-5</c:v>
                </c:pt>
                <c:pt idx="939">
                  <c:v>4.0355940704728255E-5</c:v>
                </c:pt>
                <c:pt idx="940">
                  <c:v>4.0186394866026376E-5</c:v>
                </c:pt>
                <c:pt idx="941">
                  <c:v>4.0029231048066549E-5</c:v>
                </c:pt>
                <c:pt idx="942">
                  <c:v>3.9884268748124896E-5</c:v>
                </c:pt>
                <c:pt idx="943">
                  <c:v>3.975124861455015E-5</c:v>
                </c:pt>
                <c:pt idx="944">
                  <c:v>3.9629838848753707E-5</c:v>
                </c:pt>
                <c:pt idx="945">
                  <c:v>3.9519642218266426E-5</c:v>
                </c:pt>
                <c:pt idx="946">
                  <c:v>3.9420203567175349E-5</c:v>
                </c:pt>
                <c:pt idx="947">
                  <c:v>3.9331017703148063E-5</c:v>
                </c:pt>
                <c:pt idx="948">
                  <c:v>3.9251537536699743E-5</c:v>
                </c:pt>
                <c:pt idx="949">
                  <c:v>3.9181182366121448E-5</c:v>
                </c:pt>
                <c:pt idx="950">
                  <c:v>3.911934617306656E-5</c:v>
                </c:pt>
                <c:pt idx="951">
                  <c:v>3.9065405836424816E-5</c:v>
                </c:pt>
                <c:pt idx="952">
                  <c:v>3.901872910105908E-5</c:v>
                </c:pt>
                <c:pt idx="953">
                  <c:v>3.8978682272983178E-5</c:v>
                </c:pt>
                <c:pt idx="954">
                  <c:v>3.8944637477555943E-5</c:v>
                </c:pt>
                <c:pt idx="955">
                  <c:v>3.8915979441611626E-5</c:v>
                </c:pt>
                <c:pt idx="956">
                  <c:v>3.8892111643207272E-5</c:v>
                </c:pt>
                <c:pt idx="957">
                  <c:v>3.887246189648863E-5</c:v>
                </c:pt>
                <c:pt idx="958">
                  <c:v>3.8856487179828036E-5</c:v>
                </c:pt>
                <c:pt idx="959">
                  <c:v>3.8843677739208715E-5</c:v>
                </c:pt>
                <c:pt idx="960">
                  <c:v>3.883356042067021E-5</c:v>
                </c:pt>
                <c:pt idx="961">
                  <c:v>3.8825701203393237E-5</c:v>
                </c:pt>
                <c:pt idx="962">
                  <c:v>3.8819706958292954E-5</c:v>
                </c:pt>
                <c:pt idx="963">
                  <c:v>3.8815226396593516E-5</c:v>
                </c:pt>
                <c:pt idx="964">
                  <c:v>3.8811950251016469E-5</c:v>
                </c:pt>
                <c:pt idx="965">
                  <c:v>3.8809610742873701E-5</c:v>
                </c:pt>
                <c:pt idx="966">
                  <c:v>3.8807980324406799E-5</c:v>
                </c:pt>
                <c:pt idx="967">
                  <c:v>3.8806869806506938E-5</c:v>
                </c:pt>
                <c:pt idx="968">
                  <c:v>3.8806125864709884E-5</c:v>
                </c:pt>
                <c:pt idx="969">
                  <c:v>3.8805628069127351E-5</c:v>
                </c:pt>
                <c:pt idx="970">
                  <c:v>3.8805285427656599E-5</c:v>
                </c:pt>
                <c:pt idx="971">
                  <c:v>3.8805032634314784E-5</c:v>
                </c:pt>
                <c:pt idx="972">
                  <c:v>3.8804825919669383E-5</c:v>
                </c:pt>
                <c:pt idx="973">
                  <c:v>3.880463882666163E-5</c:v>
                </c:pt>
                <c:pt idx="974">
                  <c:v>3.8804457783925272E-5</c:v>
                </c:pt>
                <c:pt idx="975">
                  <c:v>3.8804277707527035E-5</c:v>
                </c:pt>
                <c:pt idx="976">
                  <c:v>3.8804097616917943E-5</c:v>
                </c:pt>
                <c:pt idx="977">
                  <c:v>3.8803916410756756E-5</c:v>
                </c:pt>
                <c:pt idx="978">
                  <c:v>3.8803728845238084E-5</c:v>
                </c:pt>
                <c:pt idx="979">
                  <c:v>3.8803521775321315E-5</c:v>
                </c:pt>
                <c:pt idx="980">
                  <c:v>3.8803270779652621E-5</c:v>
                </c:pt>
                <c:pt idx="981">
                  <c:v>3.8802937122994763E-5</c:v>
                </c:pt>
                <c:pt idx="982">
                  <c:v>3.880246523735309E-5</c:v>
                </c:pt>
                <c:pt idx="983">
                  <c:v>3.8801780625874471E-5</c:v>
                </c:pt>
                <c:pt idx="984">
                  <c:v>3.8800788328074987E-5</c:v>
                </c:pt>
                <c:pt idx="985">
                  <c:v>3.8799371914421954E-5</c:v>
                </c:pt>
                <c:pt idx="986">
                  <c:v>3.879739299250673E-5</c:v>
                </c:pt>
                <c:pt idx="987">
                  <c:v>3.8794691331389686E-5</c:v>
                </c:pt>
                <c:pt idx="988">
                  <c:v>3.8791085508194101E-5</c:v>
                </c:pt>
                <c:pt idx="989">
                  <c:v>3.8786374016552827E-5</c:v>
                </c:pt>
                <c:pt idx="990">
                  <c:v>3.8780336986121711E-5</c:v>
                </c:pt>
                <c:pt idx="991">
                  <c:v>3.8772738292891518E-5</c:v>
                </c:pt>
                <c:pt idx="992">
                  <c:v>3.8763328149116205E-5</c:v>
                </c:pt>
                <c:pt idx="993">
                  <c:v>3.8751846030748993E-5</c:v>
                </c:pt>
                <c:pt idx="994">
                  <c:v>3.8738023977913372E-5</c:v>
                </c:pt>
                <c:pt idx="995">
                  <c:v>3.8721590126300498E-5</c:v>
                </c:pt>
                <c:pt idx="996">
                  <c:v>3.8702272501467405E-5</c:v>
                </c:pt>
                <c:pt idx="997">
                  <c:v>3.8679802891294912E-5</c:v>
                </c:pt>
                <c:pt idx="998">
                  <c:v>3.8653920853448653E-5</c:v>
                </c:pt>
                <c:pt idx="999">
                  <c:v>3.8624377726392822E-5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9A0-4B75-9E66-BB414B5F1EB6}"/>
            </c:ext>
          </c:extLst>
        </c:ser>
        <c:ser>
          <c:idx val="1"/>
          <c:order val="1"/>
          <c:tx>
            <c:strRef>
              <c:f>Pos!$M$1</c:f>
              <c:strCache>
                <c:ptCount val="1"/>
                <c:pt idx="0">
                  <c:v>差フィット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Pos!$A$2:$A$1001</c:f>
              <c:numCache>
                <c:formatCode>General</c:formatCode>
                <c:ptCount val="1000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0.57000000000000006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0.69000000000000006</c:v>
                </c:pt>
                <c:pt idx="70">
                  <c:v>0.70000000000000007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0.82000000000000006</c:v>
                </c:pt>
                <c:pt idx="83">
                  <c:v>0.83000000000000007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0.94000000000000006</c:v>
                </c:pt>
                <c:pt idx="95">
                  <c:v>0.95000000000000007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  <c:pt idx="101">
                  <c:v>1.01</c:v>
                </c:pt>
                <c:pt idx="102">
                  <c:v>1.02</c:v>
                </c:pt>
                <c:pt idx="103">
                  <c:v>1.03</c:v>
                </c:pt>
                <c:pt idx="104">
                  <c:v>1.04</c:v>
                </c:pt>
                <c:pt idx="105">
                  <c:v>1.05</c:v>
                </c:pt>
                <c:pt idx="106">
                  <c:v>1.06</c:v>
                </c:pt>
                <c:pt idx="107">
                  <c:v>1.07</c:v>
                </c:pt>
                <c:pt idx="108">
                  <c:v>1.08</c:v>
                </c:pt>
                <c:pt idx="109">
                  <c:v>1.0900000000000001</c:v>
                </c:pt>
                <c:pt idx="110">
                  <c:v>1.1000000000000001</c:v>
                </c:pt>
                <c:pt idx="111">
                  <c:v>1.1100000000000001</c:v>
                </c:pt>
                <c:pt idx="112">
                  <c:v>1.1200000000000001</c:v>
                </c:pt>
                <c:pt idx="113">
                  <c:v>1.1299999999999999</c:v>
                </c:pt>
                <c:pt idx="114">
                  <c:v>1.1399999999999999</c:v>
                </c:pt>
                <c:pt idx="115">
                  <c:v>1.1499999999999999</c:v>
                </c:pt>
                <c:pt idx="116">
                  <c:v>1.1599999999999999</c:v>
                </c:pt>
                <c:pt idx="117">
                  <c:v>1.17</c:v>
                </c:pt>
                <c:pt idx="118">
                  <c:v>1.18</c:v>
                </c:pt>
                <c:pt idx="119">
                  <c:v>1.19</c:v>
                </c:pt>
                <c:pt idx="120">
                  <c:v>1.2</c:v>
                </c:pt>
                <c:pt idx="121">
                  <c:v>1.21</c:v>
                </c:pt>
                <c:pt idx="122">
                  <c:v>1.22</c:v>
                </c:pt>
                <c:pt idx="123">
                  <c:v>1.23</c:v>
                </c:pt>
                <c:pt idx="124">
                  <c:v>1.24</c:v>
                </c:pt>
                <c:pt idx="125">
                  <c:v>1.25</c:v>
                </c:pt>
                <c:pt idx="126">
                  <c:v>1.26</c:v>
                </c:pt>
                <c:pt idx="127">
                  <c:v>1.27</c:v>
                </c:pt>
                <c:pt idx="128">
                  <c:v>1.28</c:v>
                </c:pt>
                <c:pt idx="129">
                  <c:v>1.29</c:v>
                </c:pt>
                <c:pt idx="130">
                  <c:v>1.3</c:v>
                </c:pt>
                <c:pt idx="131">
                  <c:v>1.31</c:v>
                </c:pt>
                <c:pt idx="132">
                  <c:v>1.32</c:v>
                </c:pt>
                <c:pt idx="133">
                  <c:v>1.33</c:v>
                </c:pt>
                <c:pt idx="134">
                  <c:v>1.34</c:v>
                </c:pt>
                <c:pt idx="135">
                  <c:v>1.35</c:v>
                </c:pt>
                <c:pt idx="136">
                  <c:v>1.36</c:v>
                </c:pt>
                <c:pt idx="137">
                  <c:v>1.37</c:v>
                </c:pt>
                <c:pt idx="138">
                  <c:v>1.38</c:v>
                </c:pt>
                <c:pt idx="139">
                  <c:v>1.39</c:v>
                </c:pt>
                <c:pt idx="140">
                  <c:v>1.4</c:v>
                </c:pt>
                <c:pt idx="141">
                  <c:v>1.41</c:v>
                </c:pt>
                <c:pt idx="142">
                  <c:v>1.42</c:v>
                </c:pt>
                <c:pt idx="143">
                  <c:v>1.43</c:v>
                </c:pt>
                <c:pt idx="144">
                  <c:v>1.44</c:v>
                </c:pt>
                <c:pt idx="145">
                  <c:v>1.45</c:v>
                </c:pt>
                <c:pt idx="146">
                  <c:v>1.46</c:v>
                </c:pt>
                <c:pt idx="147">
                  <c:v>1.47</c:v>
                </c:pt>
                <c:pt idx="148">
                  <c:v>1.48</c:v>
                </c:pt>
                <c:pt idx="149">
                  <c:v>1.49</c:v>
                </c:pt>
                <c:pt idx="150">
                  <c:v>1.5</c:v>
                </c:pt>
                <c:pt idx="151">
                  <c:v>1.51</c:v>
                </c:pt>
                <c:pt idx="152">
                  <c:v>1.52</c:v>
                </c:pt>
                <c:pt idx="153">
                  <c:v>1.53</c:v>
                </c:pt>
                <c:pt idx="154">
                  <c:v>1.54</c:v>
                </c:pt>
                <c:pt idx="155">
                  <c:v>1.55</c:v>
                </c:pt>
                <c:pt idx="156">
                  <c:v>1.56</c:v>
                </c:pt>
                <c:pt idx="157">
                  <c:v>1.57</c:v>
                </c:pt>
                <c:pt idx="158">
                  <c:v>1.58</c:v>
                </c:pt>
                <c:pt idx="159">
                  <c:v>1.59</c:v>
                </c:pt>
                <c:pt idx="160">
                  <c:v>1.6</c:v>
                </c:pt>
                <c:pt idx="161">
                  <c:v>1.61</c:v>
                </c:pt>
                <c:pt idx="162">
                  <c:v>1.62</c:v>
                </c:pt>
                <c:pt idx="163">
                  <c:v>1.63</c:v>
                </c:pt>
                <c:pt idx="164">
                  <c:v>1.64</c:v>
                </c:pt>
                <c:pt idx="165">
                  <c:v>1.65</c:v>
                </c:pt>
                <c:pt idx="166">
                  <c:v>1.66</c:v>
                </c:pt>
                <c:pt idx="167">
                  <c:v>1.67</c:v>
                </c:pt>
                <c:pt idx="168">
                  <c:v>1.68</c:v>
                </c:pt>
                <c:pt idx="169">
                  <c:v>1.69</c:v>
                </c:pt>
                <c:pt idx="170">
                  <c:v>1.7</c:v>
                </c:pt>
                <c:pt idx="171">
                  <c:v>1.71</c:v>
                </c:pt>
                <c:pt idx="172">
                  <c:v>1.72</c:v>
                </c:pt>
                <c:pt idx="173">
                  <c:v>1.73</c:v>
                </c:pt>
                <c:pt idx="174">
                  <c:v>1.74</c:v>
                </c:pt>
                <c:pt idx="175">
                  <c:v>1.75</c:v>
                </c:pt>
                <c:pt idx="176">
                  <c:v>1.76</c:v>
                </c:pt>
                <c:pt idx="177">
                  <c:v>1.77</c:v>
                </c:pt>
                <c:pt idx="178">
                  <c:v>1.78</c:v>
                </c:pt>
                <c:pt idx="179">
                  <c:v>1.79</c:v>
                </c:pt>
                <c:pt idx="180">
                  <c:v>1.8</c:v>
                </c:pt>
                <c:pt idx="181">
                  <c:v>1.81</c:v>
                </c:pt>
                <c:pt idx="182">
                  <c:v>1.82</c:v>
                </c:pt>
                <c:pt idx="183">
                  <c:v>1.83</c:v>
                </c:pt>
                <c:pt idx="184">
                  <c:v>1.84</c:v>
                </c:pt>
                <c:pt idx="185">
                  <c:v>1.85</c:v>
                </c:pt>
                <c:pt idx="186">
                  <c:v>1.86</c:v>
                </c:pt>
                <c:pt idx="187">
                  <c:v>1.87</c:v>
                </c:pt>
                <c:pt idx="188">
                  <c:v>1.88</c:v>
                </c:pt>
                <c:pt idx="189">
                  <c:v>1.89</c:v>
                </c:pt>
                <c:pt idx="190">
                  <c:v>1.9</c:v>
                </c:pt>
                <c:pt idx="191">
                  <c:v>1.91</c:v>
                </c:pt>
                <c:pt idx="192">
                  <c:v>1.92</c:v>
                </c:pt>
                <c:pt idx="193">
                  <c:v>1.93</c:v>
                </c:pt>
                <c:pt idx="194">
                  <c:v>1.94</c:v>
                </c:pt>
                <c:pt idx="195">
                  <c:v>1.95</c:v>
                </c:pt>
                <c:pt idx="196">
                  <c:v>1.96</c:v>
                </c:pt>
                <c:pt idx="197">
                  <c:v>1.97</c:v>
                </c:pt>
                <c:pt idx="198">
                  <c:v>1.98</c:v>
                </c:pt>
                <c:pt idx="199">
                  <c:v>1.99</c:v>
                </c:pt>
                <c:pt idx="200">
                  <c:v>2</c:v>
                </c:pt>
                <c:pt idx="201">
                  <c:v>2.0099999999999998</c:v>
                </c:pt>
                <c:pt idx="202">
                  <c:v>2.02</c:v>
                </c:pt>
                <c:pt idx="203">
                  <c:v>2.0299999999999998</c:v>
                </c:pt>
                <c:pt idx="204">
                  <c:v>2.04</c:v>
                </c:pt>
                <c:pt idx="205">
                  <c:v>2.0499999999999998</c:v>
                </c:pt>
                <c:pt idx="206">
                  <c:v>2.06</c:v>
                </c:pt>
                <c:pt idx="207">
                  <c:v>2.0699999999999998</c:v>
                </c:pt>
                <c:pt idx="208">
                  <c:v>2.08</c:v>
                </c:pt>
                <c:pt idx="209">
                  <c:v>2.09</c:v>
                </c:pt>
                <c:pt idx="210">
                  <c:v>2.1</c:v>
                </c:pt>
                <c:pt idx="211">
                  <c:v>2.11</c:v>
                </c:pt>
                <c:pt idx="212">
                  <c:v>2.12</c:v>
                </c:pt>
                <c:pt idx="213">
                  <c:v>2.13</c:v>
                </c:pt>
                <c:pt idx="214">
                  <c:v>2.14</c:v>
                </c:pt>
                <c:pt idx="215">
                  <c:v>2.15</c:v>
                </c:pt>
                <c:pt idx="216">
                  <c:v>2.16</c:v>
                </c:pt>
                <c:pt idx="217">
                  <c:v>2.17</c:v>
                </c:pt>
                <c:pt idx="218">
                  <c:v>2.1800000000000002</c:v>
                </c:pt>
                <c:pt idx="219">
                  <c:v>2.19</c:v>
                </c:pt>
                <c:pt idx="220">
                  <c:v>2.2000000000000002</c:v>
                </c:pt>
                <c:pt idx="221">
                  <c:v>2.21</c:v>
                </c:pt>
                <c:pt idx="222">
                  <c:v>2.2200000000000002</c:v>
                </c:pt>
                <c:pt idx="223">
                  <c:v>2.23</c:v>
                </c:pt>
                <c:pt idx="224">
                  <c:v>2.2400000000000002</c:v>
                </c:pt>
                <c:pt idx="225">
                  <c:v>2.25</c:v>
                </c:pt>
                <c:pt idx="226">
                  <c:v>2.2599999999999998</c:v>
                </c:pt>
                <c:pt idx="227">
                  <c:v>2.27</c:v>
                </c:pt>
                <c:pt idx="228">
                  <c:v>2.2799999999999998</c:v>
                </c:pt>
                <c:pt idx="229">
                  <c:v>2.29</c:v>
                </c:pt>
                <c:pt idx="230">
                  <c:v>2.2999999999999998</c:v>
                </c:pt>
                <c:pt idx="231">
                  <c:v>2.31</c:v>
                </c:pt>
                <c:pt idx="232">
                  <c:v>2.3199999999999998</c:v>
                </c:pt>
                <c:pt idx="233">
                  <c:v>2.33</c:v>
                </c:pt>
                <c:pt idx="234">
                  <c:v>2.34</c:v>
                </c:pt>
                <c:pt idx="235">
                  <c:v>2.35</c:v>
                </c:pt>
                <c:pt idx="236">
                  <c:v>2.36</c:v>
                </c:pt>
                <c:pt idx="237">
                  <c:v>2.37</c:v>
                </c:pt>
                <c:pt idx="238">
                  <c:v>2.38</c:v>
                </c:pt>
                <c:pt idx="239">
                  <c:v>2.39</c:v>
                </c:pt>
                <c:pt idx="240">
                  <c:v>2.4</c:v>
                </c:pt>
                <c:pt idx="241">
                  <c:v>2.41</c:v>
                </c:pt>
                <c:pt idx="242">
                  <c:v>2.42</c:v>
                </c:pt>
                <c:pt idx="243">
                  <c:v>2.4300000000000002</c:v>
                </c:pt>
                <c:pt idx="244">
                  <c:v>2.44</c:v>
                </c:pt>
                <c:pt idx="245">
                  <c:v>2.4500000000000002</c:v>
                </c:pt>
                <c:pt idx="246">
                  <c:v>2.46</c:v>
                </c:pt>
                <c:pt idx="247">
                  <c:v>2.4700000000000002</c:v>
                </c:pt>
                <c:pt idx="248">
                  <c:v>2.48</c:v>
                </c:pt>
                <c:pt idx="249">
                  <c:v>2.4900000000000002</c:v>
                </c:pt>
                <c:pt idx="250">
                  <c:v>2.5</c:v>
                </c:pt>
                <c:pt idx="251">
                  <c:v>2.5099999999999998</c:v>
                </c:pt>
                <c:pt idx="252">
                  <c:v>2.52</c:v>
                </c:pt>
                <c:pt idx="253">
                  <c:v>2.5299999999999998</c:v>
                </c:pt>
                <c:pt idx="254">
                  <c:v>2.54</c:v>
                </c:pt>
                <c:pt idx="255">
                  <c:v>2.5499999999999998</c:v>
                </c:pt>
                <c:pt idx="256">
                  <c:v>2.56</c:v>
                </c:pt>
                <c:pt idx="257">
                  <c:v>2.57</c:v>
                </c:pt>
                <c:pt idx="258">
                  <c:v>2.58</c:v>
                </c:pt>
                <c:pt idx="259">
                  <c:v>2.59</c:v>
                </c:pt>
                <c:pt idx="260">
                  <c:v>2.6</c:v>
                </c:pt>
                <c:pt idx="261">
                  <c:v>2.61</c:v>
                </c:pt>
                <c:pt idx="262">
                  <c:v>2.62</c:v>
                </c:pt>
                <c:pt idx="263">
                  <c:v>2.63</c:v>
                </c:pt>
                <c:pt idx="264">
                  <c:v>2.64</c:v>
                </c:pt>
                <c:pt idx="265">
                  <c:v>2.65</c:v>
                </c:pt>
                <c:pt idx="266">
                  <c:v>2.66</c:v>
                </c:pt>
                <c:pt idx="267">
                  <c:v>2.67</c:v>
                </c:pt>
                <c:pt idx="268">
                  <c:v>2.68</c:v>
                </c:pt>
                <c:pt idx="269">
                  <c:v>2.69</c:v>
                </c:pt>
                <c:pt idx="270">
                  <c:v>2.7</c:v>
                </c:pt>
                <c:pt idx="271">
                  <c:v>2.71</c:v>
                </c:pt>
                <c:pt idx="272">
                  <c:v>2.72</c:v>
                </c:pt>
                <c:pt idx="273">
                  <c:v>2.73</c:v>
                </c:pt>
                <c:pt idx="274">
                  <c:v>2.74</c:v>
                </c:pt>
                <c:pt idx="275">
                  <c:v>2.75</c:v>
                </c:pt>
                <c:pt idx="276">
                  <c:v>2.76</c:v>
                </c:pt>
                <c:pt idx="277">
                  <c:v>2.77</c:v>
                </c:pt>
                <c:pt idx="278">
                  <c:v>2.78</c:v>
                </c:pt>
                <c:pt idx="279">
                  <c:v>2.79</c:v>
                </c:pt>
                <c:pt idx="280">
                  <c:v>2.8</c:v>
                </c:pt>
                <c:pt idx="281">
                  <c:v>2.81</c:v>
                </c:pt>
                <c:pt idx="282">
                  <c:v>2.82</c:v>
                </c:pt>
                <c:pt idx="283">
                  <c:v>2.83</c:v>
                </c:pt>
                <c:pt idx="284">
                  <c:v>2.84</c:v>
                </c:pt>
                <c:pt idx="285">
                  <c:v>2.85</c:v>
                </c:pt>
                <c:pt idx="286">
                  <c:v>2.86</c:v>
                </c:pt>
                <c:pt idx="287">
                  <c:v>2.87</c:v>
                </c:pt>
                <c:pt idx="288">
                  <c:v>2.88</c:v>
                </c:pt>
                <c:pt idx="289">
                  <c:v>2.89</c:v>
                </c:pt>
                <c:pt idx="290">
                  <c:v>2.9</c:v>
                </c:pt>
                <c:pt idx="291">
                  <c:v>2.91</c:v>
                </c:pt>
                <c:pt idx="292">
                  <c:v>2.92</c:v>
                </c:pt>
                <c:pt idx="293">
                  <c:v>2.93</c:v>
                </c:pt>
                <c:pt idx="294">
                  <c:v>2.94</c:v>
                </c:pt>
                <c:pt idx="295">
                  <c:v>2.95</c:v>
                </c:pt>
                <c:pt idx="296">
                  <c:v>2.96</c:v>
                </c:pt>
                <c:pt idx="297">
                  <c:v>2.97</c:v>
                </c:pt>
                <c:pt idx="298">
                  <c:v>2.98</c:v>
                </c:pt>
                <c:pt idx="299">
                  <c:v>2.99</c:v>
                </c:pt>
                <c:pt idx="300">
                  <c:v>3</c:v>
                </c:pt>
                <c:pt idx="301">
                  <c:v>3.01</c:v>
                </c:pt>
                <c:pt idx="302">
                  <c:v>3.02</c:v>
                </c:pt>
                <c:pt idx="303">
                  <c:v>3.03</c:v>
                </c:pt>
                <c:pt idx="304">
                  <c:v>3.04</c:v>
                </c:pt>
                <c:pt idx="305">
                  <c:v>3.05</c:v>
                </c:pt>
                <c:pt idx="306">
                  <c:v>3.06</c:v>
                </c:pt>
                <c:pt idx="307">
                  <c:v>3.07</c:v>
                </c:pt>
                <c:pt idx="308">
                  <c:v>3.08</c:v>
                </c:pt>
                <c:pt idx="309">
                  <c:v>3.09</c:v>
                </c:pt>
                <c:pt idx="310">
                  <c:v>3.1</c:v>
                </c:pt>
                <c:pt idx="311">
                  <c:v>3.11</c:v>
                </c:pt>
                <c:pt idx="312">
                  <c:v>3.12</c:v>
                </c:pt>
                <c:pt idx="313">
                  <c:v>3.13</c:v>
                </c:pt>
                <c:pt idx="314">
                  <c:v>3.14</c:v>
                </c:pt>
                <c:pt idx="315">
                  <c:v>3.15</c:v>
                </c:pt>
                <c:pt idx="316">
                  <c:v>3.16</c:v>
                </c:pt>
                <c:pt idx="317">
                  <c:v>3.17</c:v>
                </c:pt>
                <c:pt idx="318">
                  <c:v>3.18</c:v>
                </c:pt>
                <c:pt idx="319">
                  <c:v>3.19</c:v>
                </c:pt>
                <c:pt idx="320">
                  <c:v>3.2</c:v>
                </c:pt>
                <c:pt idx="321">
                  <c:v>3.21</c:v>
                </c:pt>
                <c:pt idx="322">
                  <c:v>3.22</c:v>
                </c:pt>
                <c:pt idx="323">
                  <c:v>3.23</c:v>
                </c:pt>
                <c:pt idx="324">
                  <c:v>3.24</c:v>
                </c:pt>
                <c:pt idx="325">
                  <c:v>3.25</c:v>
                </c:pt>
                <c:pt idx="326">
                  <c:v>3.26</c:v>
                </c:pt>
                <c:pt idx="327">
                  <c:v>3.27</c:v>
                </c:pt>
                <c:pt idx="328">
                  <c:v>3.28</c:v>
                </c:pt>
                <c:pt idx="329">
                  <c:v>3.29</c:v>
                </c:pt>
                <c:pt idx="330">
                  <c:v>3.3</c:v>
                </c:pt>
                <c:pt idx="331">
                  <c:v>3.31</c:v>
                </c:pt>
                <c:pt idx="332">
                  <c:v>3.32</c:v>
                </c:pt>
                <c:pt idx="333">
                  <c:v>3.33</c:v>
                </c:pt>
                <c:pt idx="334">
                  <c:v>3.34</c:v>
                </c:pt>
                <c:pt idx="335">
                  <c:v>3.35</c:v>
                </c:pt>
                <c:pt idx="336">
                  <c:v>3.36</c:v>
                </c:pt>
                <c:pt idx="337">
                  <c:v>3.37</c:v>
                </c:pt>
                <c:pt idx="338">
                  <c:v>3.38</c:v>
                </c:pt>
                <c:pt idx="339">
                  <c:v>3.39</c:v>
                </c:pt>
                <c:pt idx="340">
                  <c:v>3.4</c:v>
                </c:pt>
                <c:pt idx="341">
                  <c:v>3.41</c:v>
                </c:pt>
                <c:pt idx="342">
                  <c:v>3.42</c:v>
                </c:pt>
                <c:pt idx="343">
                  <c:v>3.43</c:v>
                </c:pt>
                <c:pt idx="344">
                  <c:v>3.44</c:v>
                </c:pt>
                <c:pt idx="345">
                  <c:v>3.45</c:v>
                </c:pt>
                <c:pt idx="346">
                  <c:v>3.46</c:v>
                </c:pt>
                <c:pt idx="347">
                  <c:v>3.47</c:v>
                </c:pt>
                <c:pt idx="348">
                  <c:v>3.48</c:v>
                </c:pt>
                <c:pt idx="349">
                  <c:v>3.49</c:v>
                </c:pt>
                <c:pt idx="350">
                  <c:v>3.5</c:v>
                </c:pt>
                <c:pt idx="351">
                  <c:v>3.51</c:v>
                </c:pt>
                <c:pt idx="352">
                  <c:v>3.52</c:v>
                </c:pt>
                <c:pt idx="353">
                  <c:v>3.53</c:v>
                </c:pt>
                <c:pt idx="354">
                  <c:v>3.54</c:v>
                </c:pt>
                <c:pt idx="355">
                  <c:v>3.55</c:v>
                </c:pt>
                <c:pt idx="356">
                  <c:v>3.56</c:v>
                </c:pt>
                <c:pt idx="357">
                  <c:v>3.57</c:v>
                </c:pt>
                <c:pt idx="358">
                  <c:v>3.58</c:v>
                </c:pt>
                <c:pt idx="359">
                  <c:v>3.59</c:v>
                </c:pt>
                <c:pt idx="360">
                  <c:v>3.6</c:v>
                </c:pt>
                <c:pt idx="361">
                  <c:v>3.61</c:v>
                </c:pt>
                <c:pt idx="362">
                  <c:v>3.62</c:v>
                </c:pt>
                <c:pt idx="363">
                  <c:v>3.63</c:v>
                </c:pt>
                <c:pt idx="364">
                  <c:v>3.64</c:v>
                </c:pt>
                <c:pt idx="365">
                  <c:v>3.65</c:v>
                </c:pt>
                <c:pt idx="366">
                  <c:v>3.66</c:v>
                </c:pt>
                <c:pt idx="367">
                  <c:v>3.67</c:v>
                </c:pt>
                <c:pt idx="368">
                  <c:v>3.68</c:v>
                </c:pt>
                <c:pt idx="369">
                  <c:v>3.69</c:v>
                </c:pt>
                <c:pt idx="370">
                  <c:v>3.7</c:v>
                </c:pt>
                <c:pt idx="371">
                  <c:v>3.71</c:v>
                </c:pt>
                <c:pt idx="372">
                  <c:v>3.72</c:v>
                </c:pt>
                <c:pt idx="373">
                  <c:v>3.73</c:v>
                </c:pt>
                <c:pt idx="374">
                  <c:v>3.74</c:v>
                </c:pt>
                <c:pt idx="375">
                  <c:v>3.75</c:v>
                </c:pt>
                <c:pt idx="376">
                  <c:v>3.76</c:v>
                </c:pt>
                <c:pt idx="377">
                  <c:v>3.77</c:v>
                </c:pt>
                <c:pt idx="378">
                  <c:v>3.78</c:v>
                </c:pt>
                <c:pt idx="379">
                  <c:v>3.79</c:v>
                </c:pt>
                <c:pt idx="380">
                  <c:v>3.8</c:v>
                </c:pt>
                <c:pt idx="381">
                  <c:v>3.81</c:v>
                </c:pt>
                <c:pt idx="382">
                  <c:v>3.82</c:v>
                </c:pt>
                <c:pt idx="383">
                  <c:v>3.83</c:v>
                </c:pt>
                <c:pt idx="384">
                  <c:v>3.84</c:v>
                </c:pt>
                <c:pt idx="385">
                  <c:v>3.85</c:v>
                </c:pt>
                <c:pt idx="386">
                  <c:v>3.86</c:v>
                </c:pt>
                <c:pt idx="387">
                  <c:v>3.87</c:v>
                </c:pt>
                <c:pt idx="388">
                  <c:v>3.88</c:v>
                </c:pt>
                <c:pt idx="389">
                  <c:v>3.89</c:v>
                </c:pt>
                <c:pt idx="390">
                  <c:v>3.9</c:v>
                </c:pt>
                <c:pt idx="391">
                  <c:v>3.91</c:v>
                </c:pt>
                <c:pt idx="392">
                  <c:v>3.92</c:v>
                </c:pt>
                <c:pt idx="393">
                  <c:v>3.93</c:v>
                </c:pt>
                <c:pt idx="394">
                  <c:v>3.94</c:v>
                </c:pt>
                <c:pt idx="395">
                  <c:v>3.95</c:v>
                </c:pt>
                <c:pt idx="396">
                  <c:v>3.96</c:v>
                </c:pt>
                <c:pt idx="397">
                  <c:v>3.97</c:v>
                </c:pt>
                <c:pt idx="398">
                  <c:v>3.98</c:v>
                </c:pt>
                <c:pt idx="399">
                  <c:v>3.99</c:v>
                </c:pt>
                <c:pt idx="400">
                  <c:v>4</c:v>
                </c:pt>
                <c:pt idx="401">
                  <c:v>4.01</c:v>
                </c:pt>
                <c:pt idx="402">
                  <c:v>4.0199999999999996</c:v>
                </c:pt>
                <c:pt idx="403">
                  <c:v>4.03</c:v>
                </c:pt>
                <c:pt idx="404">
                  <c:v>4.04</c:v>
                </c:pt>
                <c:pt idx="405">
                  <c:v>4.05</c:v>
                </c:pt>
                <c:pt idx="406">
                  <c:v>4.0599999999999996</c:v>
                </c:pt>
                <c:pt idx="407">
                  <c:v>4.07</c:v>
                </c:pt>
                <c:pt idx="408">
                  <c:v>4.08</c:v>
                </c:pt>
                <c:pt idx="409">
                  <c:v>4.09</c:v>
                </c:pt>
                <c:pt idx="410">
                  <c:v>4.0999999999999996</c:v>
                </c:pt>
                <c:pt idx="411">
                  <c:v>4.1100000000000003</c:v>
                </c:pt>
                <c:pt idx="412">
                  <c:v>4.12</c:v>
                </c:pt>
                <c:pt idx="413">
                  <c:v>4.13</c:v>
                </c:pt>
                <c:pt idx="414">
                  <c:v>4.1399999999999997</c:v>
                </c:pt>
                <c:pt idx="415">
                  <c:v>4.1500000000000004</c:v>
                </c:pt>
                <c:pt idx="416">
                  <c:v>4.16</c:v>
                </c:pt>
                <c:pt idx="417">
                  <c:v>4.17</c:v>
                </c:pt>
                <c:pt idx="418">
                  <c:v>4.18</c:v>
                </c:pt>
                <c:pt idx="419">
                  <c:v>4.1900000000000004</c:v>
                </c:pt>
                <c:pt idx="420">
                  <c:v>4.2</c:v>
                </c:pt>
                <c:pt idx="421">
                  <c:v>4.21</c:v>
                </c:pt>
                <c:pt idx="422">
                  <c:v>4.22</c:v>
                </c:pt>
                <c:pt idx="423">
                  <c:v>4.2300000000000004</c:v>
                </c:pt>
                <c:pt idx="424">
                  <c:v>4.24</c:v>
                </c:pt>
                <c:pt idx="425">
                  <c:v>4.25</c:v>
                </c:pt>
                <c:pt idx="426">
                  <c:v>4.26</c:v>
                </c:pt>
                <c:pt idx="427">
                  <c:v>4.2699999999999996</c:v>
                </c:pt>
                <c:pt idx="428">
                  <c:v>4.28</c:v>
                </c:pt>
                <c:pt idx="429">
                  <c:v>4.29</c:v>
                </c:pt>
                <c:pt idx="430">
                  <c:v>4.3</c:v>
                </c:pt>
                <c:pt idx="431">
                  <c:v>4.3099999999999996</c:v>
                </c:pt>
                <c:pt idx="432">
                  <c:v>4.32</c:v>
                </c:pt>
                <c:pt idx="433">
                  <c:v>4.33</c:v>
                </c:pt>
                <c:pt idx="434">
                  <c:v>4.34</c:v>
                </c:pt>
                <c:pt idx="435">
                  <c:v>4.3500000000000014</c:v>
                </c:pt>
                <c:pt idx="436">
                  <c:v>4.3600000000000003</c:v>
                </c:pt>
                <c:pt idx="437">
                  <c:v>4.37</c:v>
                </c:pt>
                <c:pt idx="438">
                  <c:v>4.38</c:v>
                </c:pt>
                <c:pt idx="439">
                  <c:v>4.3899999999999997</c:v>
                </c:pt>
                <c:pt idx="440">
                  <c:v>4.4000000000000004</c:v>
                </c:pt>
                <c:pt idx="441">
                  <c:v>4.41</c:v>
                </c:pt>
                <c:pt idx="442">
                  <c:v>4.42</c:v>
                </c:pt>
                <c:pt idx="443">
                  <c:v>4.43</c:v>
                </c:pt>
                <c:pt idx="444">
                  <c:v>4.4400000000000004</c:v>
                </c:pt>
                <c:pt idx="445">
                  <c:v>4.45</c:v>
                </c:pt>
                <c:pt idx="446">
                  <c:v>4.46</c:v>
                </c:pt>
                <c:pt idx="447">
                  <c:v>4.47</c:v>
                </c:pt>
                <c:pt idx="448">
                  <c:v>4.4800000000000004</c:v>
                </c:pt>
                <c:pt idx="449">
                  <c:v>4.49</c:v>
                </c:pt>
                <c:pt idx="450">
                  <c:v>4.5</c:v>
                </c:pt>
                <c:pt idx="451">
                  <c:v>4.51</c:v>
                </c:pt>
                <c:pt idx="452">
                  <c:v>4.5199999999999996</c:v>
                </c:pt>
                <c:pt idx="453">
                  <c:v>4.53</c:v>
                </c:pt>
                <c:pt idx="454">
                  <c:v>4.54</c:v>
                </c:pt>
                <c:pt idx="455">
                  <c:v>4.55</c:v>
                </c:pt>
                <c:pt idx="456">
                  <c:v>4.5599999999999996</c:v>
                </c:pt>
                <c:pt idx="457">
                  <c:v>4.57</c:v>
                </c:pt>
                <c:pt idx="458">
                  <c:v>4.58</c:v>
                </c:pt>
                <c:pt idx="459">
                  <c:v>4.59</c:v>
                </c:pt>
                <c:pt idx="460">
                  <c:v>4.6000000000000014</c:v>
                </c:pt>
                <c:pt idx="461">
                  <c:v>4.6100000000000003</c:v>
                </c:pt>
                <c:pt idx="462">
                  <c:v>4.62</c:v>
                </c:pt>
                <c:pt idx="463">
                  <c:v>4.63</c:v>
                </c:pt>
                <c:pt idx="464">
                  <c:v>4.6399999999999997</c:v>
                </c:pt>
                <c:pt idx="465">
                  <c:v>4.6500000000000004</c:v>
                </c:pt>
                <c:pt idx="466">
                  <c:v>4.66</c:v>
                </c:pt>
                <c:pt idx="467">
                  <c:v>4.67</c:v>
                </c:pt>
                <c:pt idx="468">
                  <c:v>4.68</c:v>
                </c:pt>
                <c:pt idx="469">
                  <c:v>4.6900000000000004</c:v>
                </c:pt>
                <c:pt idx="470">
                  <c:v>4.7</c:v>
                </c:pt>
                <c:pt idx="471">
                  <c:v>4.71</c:v>
                </c:pt>
                <c:pt idx="472">
                  <c:v>4.72</c:v>
                </c:pt>
                <c:pt idx="473">
                  <c:v>4.7300000000000004</c:v>
                </c:pt>
                <c:pt idx="474">
                  <c:v>4.74</c:v>
                </c:pt>
                <c:pt idx="475">
                  <c:v>4.75</c:v>
                </c:pt>
                <c:pt idx="476">
                  <c:v>4.76</c:v>
                </c:pt>
                <c:pt idx="477">
                  <c:v>4.7699999999999996</c:v>
                </c:pt>
                <c:pt idx="478">
                  <c:v>4.78</c:v>
                </c:pt>
                <c:pt idx="479">
                  <c:v>4.79</c:v>
                </c:pt>
                <c:pt idx="480">
                  <c:v>4.8</c:v>
                </c:pt>
                <c:pt idx="481">
                  <c:v>4.8099999999999996</c:v>
                </c:pt>
                <c:pt idx="482">
                  <c:v>4.82</c:v>
                </c:pt>
                <c:pt idx="483">
                  <c:v>4.83</c:v>
                </c:pt>
                <c:pt idx="484">
                  <c:v>4.84</c:v>
                </c:pt>
                <c:pt idx="485">
                  <c:v>4.8500000000000014</c:v>
                </c:pt>
                <c:pt idx="486">
                  <c:v>4.8600000000000003</c:v>
                </c:pt>
                <c:pt idx="487">
                  <c:v>4.87</c:v>
                </c:pt>
                <c:pt idx="488">
                  <c:v>4.88</c:v>
                </c:pt>
                <c:pt idx="489">
                  <c:v>4.8899999999999997</c:v>
                </c:pt>
                <c:pt idx="490">
                  <c:v>4.9000000000000004</c:v>
                </c:pt>
                <c:pt idx="491">
                  <c:v>4.91</c:v>
                </c:pt>
                <c:pt idx="492">
                  <c:v>4.92</c:v>
                </c:pt>
                <c:pt idx="493">
                  <c:v>4.93</c:v>
                </c:pt>
                <c:pt idx="494">
                  <c:v>4.9400000000000004</c:v>
                </c:pt>
                <c:pt idx="495">
                  <c:v>4.95</c:v>
                </c:pt>
                <c:pt idx="496">
                  <c:v>4.96</c:v>
                </c:pt>
                <c:pt idx="497">
                  <c:v>4.97</c:v>
                </c:pt>
                <c:pt idx="498">
                  <c:v>4.9800000000000004</c:v>
                </c:pt>
                <c:pt idx="499">
                  <c:v>4.99</c:v>
                </c:pt>
                <c:pt idx="500">
                  <c:v>5</c:v>
                </c:pt>
                <c:pt idx="501">
                  <c:v>5.01</c:v>
                </c:pt>
                <c:pt idx="502">
                  <c:v>5.0199999999999996</c:v>
                </c:pt>
                <c:pt idx="503">
                  <c:v>5.03</c:v>
                </c:pt>
                <c:pt idx="504">
                  <c:v>5.04</c:v>
                </c:pt>
                <c:pt idx="505">
                  <c:v>5.05</c:v>
                </c:pt>
                <c:pt idx="506">
                  <c:v>5.0599999999999996</c:v>
                </c:pt>
                <c:pt idx="507">
                  <c:v>5.07</c:v>
                </c:pt>
                <c:pt idx="508">
                  <c:v>5.08</c:v>
                </c:pt>
                <c:pt idx="509">
                  <c:v>5.09</c:v>
                </c:pt>
                <c:pt idx="510">
                  <c:v>5.1000000000000014</c:v>
                </c:pt>
                <c:pt idx="511">
                  <c:v>5.1100000000000003</c:v>
                </c:pt>
                <c:pt idx="512">
                  <c:v>5.12</c:v>
                </c:pt>
                <c:pt idx="513">
                  <c:v>5.13</c:v>
                </c:pt>
                <c:pt idx="514">
                  <c:v>5.14</c:v>
                </c:pt>
                <c:pt idx="515">
                  <c:v>5.15</c:v>
                </c:pt>
                <c:pt idx="516">
                  <c:v>5.16</c:v>
                </c:pt>
                <c:pt idx="517">
                  <c:v>5.17</c:v>
                </c:pt>
                <c:pt idx="518">
                  <c:v>5.18</c:v>
                </c:pt>
                <c:pt idx="519">
                  <c:v>5.19</c:v>
                </c:pt>
                <c:pt idx="520">
                  <c:v>5.2</c:v>
                </c:pt>
                <c:pt idx="521">
                  <c:v>5.21</c:v>
                </c:pt>
                <c:pt idx="522">
                  <c:v>5.22</c:v>
                </c:pt>
                <c:pt idx="523">
                  <c:v>5.23</c:v>
                </c:pt>
                <c:pt idx="524">
                  <c:v>5.24</c:v>
                </c:pt>
                <c:pt idx="525">
                  <c:v>5.25</c:v>
                </c:pt>
                <c:pt idx="526">
                  <c:v>5.26</c:v>
                </c:pt>
                <c:pt idx="527">
                  <c:v>5.27</c:v>
                </c:pt>
                <c:pt idx="528">
                  <c:v>5.28</c:v>
                </c:pt>
                <c:pt idx="529">
                  <c:v>5.29</c:v>
                </c:pt>
                <c:pt idx="530">
                  <c:v>5.3</c:v>
                </c:pt>
                <c:pt idx="531">
                  <c:v>5.31</c:v>
                </c:pt>
                <c:pt idx="532">
                  <c:v>5.32</c:v>
                </c:pt>
                <c:pt idx="533">
                  <c:v>5.33</c:v>
                </c:pt>
                <c:pt idx="534">
                  <c:v>5.34</c:v>
                </c:pt>
                <c:pt idx="535">
                  <c:v>5.3500000000000014</c:v>
                </c:pt>
                <c:pt idx="536">
                  <c:v>5.36</c:v>
                </c:pt>
                <c:pt idx="537">
                  <c:v>5.37</c:v>
                </c:pt>
                <c:pt idx="538">
                  <c:v>5.38</c:v>
                </c:pt>
                <c:pt idx="539">
                  <c:v>5.39</c:v>
                </c:pt>
                <c:pt idx="540">
                  <c:v>5.4</c:v>
                </c:pt>
                <c:pt idx="541">
                  <c:v>5.41</c:v>
                </c:pt>
                <c:pt idx="542">
                  <c:v>5.42</c:v>
                </c:pt>
                <c:pt idx="543">
                  <c:v>5.43</c:v>
                </c:pt>
                <c:pt idx="544">
                  <c:v>5.44</c:v>
                </c:pt>
                <c:pt idx="545">
                  <c:v>5.45</c:v>
                </c:pt>
                <c:pt idx="546">
                  <c:v>5.46</c:v>
                </c:pt>
                <c:pt idx="547">
                  <c:v>5.47</c:v>
                </c:pt>
                <c:pt idx="548">
                  <c:v>5.48</c:v>
                </c:pt>
                <c:pt idx="549">
                  <c:v>5.49</c:v>
                </c:pt>
                <c:pt idx="550">
                  <c:v>5.5</c:v>
                </c:pt>
                <c:pt idx="551">
                  <c:v>5.51</c:v>
                </c:pt>
                <c:pt idx="552">
                  <c:v>5.52</c:v>
                </c:pt>
                <c:pt idx="553">
                  <c:v>5.53</c:v>
                </c:pt>
                <c:pt idx="554">
                  <c:v>5.54</c:v>
                </c:pt>
                <c:pt idx="555">
                  <c:v>5.55</c:v>
                </c:pt>
                <c:pt idx="556">
                  <c:v>5.56</c:v>
                </c:pt>
                <c:pt idx="557">
                  <c:v>5.57</c:v>
                </c:pt>
                <c:pt idx="558">
                  <c:v>5.58</c:v>
                </c:pt>
                <c:pt idx="559">
                  <c:v>5.59</c:v>
                </c:pt>
                <c:pt idx="560">
                  <c:v>5.6000000000000014</c:v>
                </c:pt>
                <c:pt idx="561">
                  <c:v>5.61</c:v>
                </c:pt>
                <c:pt idx="562">
                  <c:v>5.62</c:v>
                </c:pt>
                <c:pt idx="563">
                  <c:v>5.63</c:v>
                </c:pt>
                <c:pt idx="564">
                  <c:v>5.64</c:v>
                </c:pt>
                <c:pt idx="565">
                  <c:v>5.65</c:v>
                </c:pt>
                <c:pt idx="566">
                  <c:v>5.66</c:v>
                </c:pt>
                <c:pt idx="567">
                  <c:v>5.67</c:v>
                </c:pt>
                <c:pt idx="568">
                  <c:v>5.68</c:v>
                </c:pt>
                <c:pt idx="569">
                  <c:v>5.69</c:v>
                </c:pt>
                <c:pt idx="570">
                  <c:v>5.7</c:v>
                </c:pt>
                <c:pt idx="571">
                  <c:v>5.71</c:v>
                </c:pt>
                <c:pt idx="572">
                  <c:v>5.72</c:v>
                </c:pt>
                <c:pt idx="573">
                  <c:v>5.73</c:v>
                </c:pt>
                <c:pt idx="574">
                  <c:v>5.74</c:v>
                </c:pt>
                <c:pt idx="575">
                  <c:v>5.75</c:v>
                </c:pt>
                <c:pt idx="576">
                  <c:v>5.76</c:v>
                </c:pt>
                <c:pt idx="577">
                  <c:v>5.77</c:v>
                </c:pt>
                <c:pt idx="578">
                  <c:v>5.78</c:v>
                </c:pt>
                <c:pt idx="579">
                  <c:v>5.79</c:v>
                </c:pt>
                <c:pt idx="580">
                  <c:v>5.8</c:v>
                </c:pt>
                <c:pt idx="581">
                  <c:v>5.81</c:v>
                </c:pt>
                <c:pt idx="582">
                  <c:v>5.82</c:v>
                </c:pt>
                <c:pt idx="583">
                  <c:v>5.83</c:v>
                </c:pt>
                <c:pt idx="584">
                  <c:v>5.84</c:v>
                </c:pt>
                <c:pt idx="585">
                  <c:v>5.8500000000000014</c:v>
                </c:pt>
                <c:pt idx="586">
                  <c:v>5.86</c:v>
                </c:pt>
                <c:pt idx="587">
                  <c:v>5.87</c:v>
                </c:pt>
                <c:pt idx="588">
                  <c:v>5.88</c:v>
                </c:pt>
                <c:pt idx="589">
                  <c:v>5.89</c:v>
                </c:pt>
                <c:pt idx="590">
                  <c:v>5.9</c:v>
                </c:pt>
                <c:pt idx="591">
                  <c:v>5.91</c:v>
                </c:pt>
                <c:pt idx="592">
                  <c:v>5.92</c:v>
                </c:pt>
                <c:pt idx="593">
                  <c:v>5.93</c:v>
                </c:pt>
                <c:pt idx="594">
                  <c:v>5.94</c:v>
                </c:pt>
                <c:pt idx="595">
                  <c:v>5.95</c:v>
                </c:pt>
                <c:pt idx="596">
                  <c:v>5.96</c:v>
                </c:pt>
                <c:pt idx="597">
                  <c:v>5.97</c:v>
                </c:pt>
                <c:pt idx="598">
                  <c:v>5.98</c:v>
                </c:pt>
                <c:pt idx="599">
                  <c:v>5.99</c:v>
                </c:pt>
                <c:pt idx="600">
                  <c:v>6</c:v>
                </c:pt>
                <c:pt idx="601">
                  <c:v>6.01</c:v>
                </c:pt>
                <c:pt idx="602">
                  <c:v>6.02</c:v>
                </c:pt>
                <c:pt idx="603">
                  <c:v>6.03</c:v>
                </c:pt>
                <c:pt idx="604">
                  <c:v>6.04</c:v>
                </c:pt>
                <c:pt idx="605">
                  <c:v>6.05</c:v>
                </c:pt>
                <c:pt idx="606">
                  <c:v>6.06</c:v>
                </c:pt>
                <c:pt idx="607">
                  <c:v>6.07</c:v>
                </c:pt>
                <c:pt idx="608">
                  <c:v>6.08</c:v>
                </c:pt>
                <c:pt idx="609">
                  <c:v>6.09</c:v>
                </c:pt>
                <c:pt idx="610">
                  <c:v>6.1000000000000014</c:v>
                </c:pt>
                <c:pt idx="611">
                  <c:v>6.11</c:v>
                </c:pt>
                <c:pt idx="612">
                  <c:v>6.12</c:v>
                </c:pt>
                <c:pt idx="613">
                  <c:v>6.13</c:v>
                </c:pt>
                <c:pt idx="614">
                  <c:v>6.1400000000000006</c:v>
                </c:pt>
                <c:pt idx="615">
                  <c:v>6.15</c:v>
                </c:pt>
                <c:pt idx="616">
                  <c:v>6.16</c:v>
                </c:pt>
                <c:pt idx="617">
                  <c:v>6.17</c:v>
                </c:pt>
                <c:pt idx="618">
                  <c:v>6.18</c:v>
                </c:pt>
                <c:pt idx="619">
                  <c:v>6.19</c:v>
                </c:pt>
                <c:pt idx="620">
                  <c:v>6.2</c:v>
                </c:pt>
                <c:pt idx="621">
                  <c:v>6.21</c:v>
                </c:pt>
                <c:pt idx="622">
                  <c:v>6.22</c:v>
                </c:pt>
                <c:pt idx="623">
                  <c:v>6.23</c:v>
                </c:pt>
                <c:pt idx="624">
                  <c:v>6.24</c:v>
                </c:pt>
                <c:pt idx="625">
                  <c:v>6.25</c:v>
                </c:pt>
                <c:pt idx="626">
                  <c:v>6.26</c:v>
                </c:pt>
                <c:pt idx="627">
                  <c:v>6.27</c:v>
                </c:pt>
                <c:pt idx="628">
                  <c:v>6.28</c:v>
                </c:pt>
                <c:pt idx="629">
                  <c:v>6.29</c:v>
                </c:pt>
                <c:pt idx="630">
                  <c:v>6.3</c:v>
                </c:pt>
                <c:pt idx="631">
                  <c:v>6.31</c:v>
                </c:pt>
                <c:pt idx="632">
                  <c:v>6.32</c:v>
                </c:pt>
                <c:pt idx="633">
                  <c:v>6.33</c:v>
                </c:pt>
                <c:pt idx="634">
                  <c:v>6.34</c:v>
                </c:pt>
                <c:pt idx="635">
                  <c:v>6.3500000000000014</c:v>
                </c:pt>
                <c:pt idx="636">
                  <c:v>6.36</c:v>
                </c:pt>
                <c:pt idx="637">
                  <c:v>6.37</c:v>
                </c:pt>
                <c:pt idx="638">
                  <c:v>6.38</c:v>
                </c:pt>
                <c:pt idx="639">
                  <c:v>6.3900000000000006</c:v>
                </c:pt>
                <c:pt idx="640">
                  <c:v>6.4</c:v>
                </c:pt>
                <c:pt idx="641">
                  <c:v>6.41</c:v>
                </c:pt>
                <c:pt idx="642">
                  <c:v>6.42</c:v>
                </c:pt>
                <c:pt idx="643">
                  <c:v>6.43</c:v>
                </c:pt>
                <c:pt idx="644">
                  <c:v>6.44</c:v>
                </c:pt>
                <c:pt idx="645">
                  <c:v>6.45</c:v>
                </c:pt>
                <c:pt idx="646">
                  <c:v>6.46</c:v>
                </c:pt>
                <c:pt idx="647">
                  <c:v>6.47</c:v>
                </c:pt>
                <c:pt idx="648">
                  <c:v>6.48</c:v>
                </c:pt>
                <c:pt idx="649">
                  <c:v>6.49</c:v>
                </c:pt>
                <c:pt idx="650">
                  <c:v>6.5</c:v>
                </c:pt>
                <c:pt idx="651">
                  <c:v>6.51</c:v>
                </c:pt>
                <c:pt idx="652">
                  <c:v>6.52</c:v>
                </c:pt>
                <c:pt idx="653">
                  <c:v>6.53</c:v>
                </c:pt>
                <c:pt idx="654">
                  <c:v>6.54</c:v>
                </c:pt>
                <c:pt idx="655">
                  <c:v>6.55</c:v>
                </c:pt>
                <c:pt idx="656">
                  <c:v>6.56</c:v>
                </c:pt>
                <c:pt idx="657">
                  <c:v>6.57</c:v>
                </c:pt>
                <c:pt idx="658">
                  <c:v>6.58</c:v>
                </c:pt>
                <c:pt idx="659">
                  <c:v>6.59</c:v>
                </c:pt>
                <c:pt idx="660">
                  <c:v>6.6000000000000014</c:v>
                </c:pt>
                <c:pt idx="661">
                  <c:v>6.61</c:v>
                </c:pt>
                <c:pt idx="662">
                  <c:v>6.62</c:v>
                </c:pt>
                <c:pt idx="663">
                  <c:v>6.63</c:v>
                </c:pt>
                <c:pt idx="664">
                  <c:v>6.6400000000000006</c:v>
                </c:pt>
                <c:pt idx="665">
                  <c:v>6.65</c:v>
                </c:pt>
                <c:pt idx="666">
                  <c:v>6.66</c:v>
                </c:pt>
                <c:pt idx="667">
                  <c:v>6.67</c:v>
                </c:pt>
                <c:pt idx="668">
                  <c:v>6.68</c:v>
                </c:pt>
                <c:pt idx="669">
                  <c:v>6.69</c:v>
                </c:pt>
                <c:pt idx="670">
                  <c:v>6.7</c:v>
                </c:pt>
                <c:pt idx="671">
                  <c:v>6.71</c:v>
                </c:pt>
                <c:pt idx="672">
                  <c:v>6.72</c:v>
                </c:pt>
                <c:pt idx="673">
                  <c:v>6.73</c:v>
                </c:pt>
                <c:pt idx="674">
                  <c:v>6.74</c:v>
                </c:pt>
                <c:pt idx="675">
                  <c:v>6.75</c:v>
                </c:pt>
                <c:pt idx="676">
                  <c:v>6.76</c:v>
                </c:pt>
                <c:pt idx="677">
                  <c:v>6.77</c:v>
                </c:pt>
                <c:pt idx="678">
                  <c:v>6.78</c:v>
                </c:pt>
                <c:pt idx="679">
                  <c:v>6.79</c:v>
                </c:pt>
                <c:pt idx="680">
                  <c:v>6.8</c:v>
                </c:pt>
                <c:pt idx="681">
                  <c:v>6.81</c:v>
                </c:pt>
                <c:pt idx="682">
                  <c:v>6.82</c:v>
                </c:pt>
                <c:pt idx="683">
                  <c:v>6.83</c:v>
                </c:pt>
                <c:pt idx="684">
                  <c:v>6.84</c:v>
                </c:pt>
                <c:pt idx="685">
                  <c:v>6.8500000000000014</c:v>
                </c:pt>
                <c:pt idx="686">
                  <c:v>6.86</c:v>
                </c:pt>
                <c:pt idx="687">
                  <c:v>6.87</c:v>
                </c:pt>
                <c:pt idx="688">
                  <c:v>6.88</c:v>
                </c:pt>
                <c:pt idx="689">
                  <c:v>6.8900000000000006</c:v>
                </c:pt>
                <c:pt idx="690">
                  <c:v>6.9</c:v>
                </c:pt>
                <c:pt idx="691">
                  <c:v>6.91</c:v>
                </c:pt>
                <c:pt idx="692">
                  <c:v>6.92</c:v>
                </c:pt>
                <c:pt idx="693">
                  <c:v>6.93</c:v>
                </c:pt>
                <c:pt idx="694">
                  <c:v>6.94</c:v>
                </c:pt>
                <c:pt idx="695">
                  <c:v>6.95</c:v>
                </c:pt>
                <c:pt idx="696">
                  <c:v>6.96</c:v>
                </c:pt>
                <c:pt idx="697">
                  <c:v>6.97</c:v>
                </c:pt>
                <c:pt idx="698">
                  <c:v>6.98</c:v>
                </c:pt>
                <c:pt idx="699">
                  <c:v>6.99</c:v>
                </c:pt>
                <c:pt idx="700">
                  <c:v>7</c:v>
                </c:pt>
                <c:pt idx="701">
                  <c:v>7.01</c:v>
                </c:pt>
                <c:pt idx="702">
                  <c:v>7.02</c:v>
                </c:pt>
                <c:pt idx="703">
                  <c:v>7.03</c:v>
                </c:pt>
                <c:pt idx="704">
                  <c:v>7.04</c:v>
                </c:pt>
                <c:pt idx="705">
                  <c:v>7.05</c:v>
                </c:pt>
                <c:pt idx="706">
                  <c:v>7.06</c:v>
                </c:pt>
                <c:pt idx="707">
                  <c:v>7.07</c:v>
                </c:pt>
                <c:pt idx="708">
                  <c:v>7.08</c:v>
                </c:pt>
                <c:pt idx="709">
                  <c:v>7.09</c:v>
                </c:pt>
                <c:pt idx="710">
                  <c:v>7.1000000000000014</c:v>
                </c:pt>
                <c:pt idx="711">
                  <c:v>7.11</c:v>
                </c:pt>
                <c:pt idx="712">
                  <c:v>7.12</c:v>
                </c:pt>
                <c:pt idx="713">
                  <c:v>7.13</c:v>
                </c:pt>
                <c:pt idx="714">
                  <c:v>7.1400000000000006</c:v>
                </c:pt>
                <c:pt idx="715">
                  <c:v>7.15</c:v>
                </c:pt>
                <c:pt idx="716">
                  <c:v>7.16</c:v>
                </c:pt>
                <c:pt idx="717">
                  <c:v>7.17</c:v>
                </c:pt>
                <c:pt idx="718">
                  <c:v>7.18</c:v>
                </c:pt>
                <c:pt idx="719">
                  <c:v>7.19</c:v>
                </c:pt>
                <c:pt idx="720">
                  <c:v>7.2</c:v>
                </c:pt>
                <c:pt idx="721">
                  <c:v>7.21</c:v>
                </c:pt>
                <c:pt idx="722">
                  <c:v>7.22</c:v>
                </c:pt>
                <c:pt idx="723">
                  <c:v>7.23</c:v>
                </c:pt>
                <c:pt idx="724">
                  <c:v>7.24</c:v>
                </c:pt>
                <c:pt idx="725">
                  <c:v>7.25</c:v>
                </c:pt>
                <c:pt idx="726">
                  <c:v>7.26</c:v>
                </c:pt>
                <c:pt idx="727">
                  <c:v>7.27</c:v>
                </c:pt>
                <c:pt idx="728">
                  <c:v>7.28</c:v>
                </c:pt>
                <c:pt idx="729">
                  <c:v>7.29</c:v>
                </c:pt>
                <c:pt idx="730">
                  <c:v>7.3</c:v>
                </c:pt>
                <c:pt idx="731">
                  <c:v>7.31</c:v>
                </c:pt>
                <c:pt idx="732">
                  <c:v>7.32</c:v>
                </c:pt>
                <c:pt idx="733">
                  <c:v>7.33</c:v>
                </c:pt>
                <c:pt idx="734">
                  <c:v>7.34</c:v>
                </c:pt>
                <c:pt idx="735">
                  <c:v>7.3500000000000014</c:v>
                </c:pt>
                <c:pt idx="736">
                  <c:v>7.36</c:v>
                </c:pt>
                <c:pt idx="737">
                  <c:v>7.37</c:v>
                </c:pt>
                <c:pt idx="738">
                  <c:v>7.38</c:v>
                </c:pt>
                <c:pt idx="739">
                  <c:v>7.3900000000000006</c:v>
                </c:pt>
                <c:pt idx="740">
                  <c:v>7.4</c:v>
                </c:pt>
                <c:pt idx="741">
                  <c:v>7.41</c:v>
                </c:pt>
                <c:pt idx="742">
                  <c:v>7.42</c:v>
                </c:pt>
                <c:pt idx="743">
                  <c:v>7.43</c:v>
                </c:pt>
                <c:pt idx="744">
                  <c:v>7.44</c:v>
                </c:pt>
                <c:pt idx="745">
                  <c:v>7.45</c:v>
                </c:pt>
                <c:pt idx="746">
                  <c:v>7.46</c:v>
                </c:pt>
                <c:pt idx="747">
                  <c:v>7.47</c:v>
                </c:pt>
                <c:pt idx="748">
                  <c:v>7.48</c:v>
                </c:pt>
                <c:pt idx="749">
                  <c:v>7.49</c:v>
                </c:pt>
                <c:pt idx="750">
                  <c:v>7.5</c:v>
                </c:pt>
                <c:pt idx="751">
                  <c:v>7.51</c:v>
                </c:pt>
                <c:pt idx="752">
                  <c:v>7.52</c:v>
                </c:pt>
                <c:pt idx="753">
                  <c:v>7.53</c:v>
                </c:pt>
                <c:pt idx="754">
                  <c:v>7.54</c:v>
                </c:pt>
                <c:pt idx="755">
                  <c:v>7.55</c:v>
                </c:pt>
                <c:pt idx="756">
                  <c:v>7.56</c:v>
                </c:pt>
                <c:pt idx="757">
                  <c:v>7.57</c:v>
                </c:pt>
                <c:pt idx="758">
                  <c:v>7.58</c:v>
                </c:pt>
                <c:pt idx="759">
                  <c:v>7.59</c:v>
                </c:pt>
                <c:pt idx="760">
                  <c:v>7.6000000000000014</c:v>
                </c:pt>
                <c:pt idx="761">
                  <c:v>7.61</c:v>
                </c:pt>
                <c:pt idx="762">
                  <c:v>7.62</c:v>
                </c:pt>
                <c:pt idx="763">
                  <c:v>7.63</c:v>
                </c:pt>
                <c:pt idx="764">
                  <c:v>7.6400000000000006</c:v>
                </c:pt>
                <c:pt idx="765">
                  <c:v>7.65</c:v>
                </c:pt>
                <c:pt idx="766">
                  <c:v>7.66</c:v>
                </c:pt>
                <c:pt idx="767">
                  <c:v>7.67</c:v>
                </c:pt>
                <c:pt idx="768">
                  <c:v>7.68</c:v>
                </c:pt>
                <c:pt idx="769">
                  <c:v>7.69</c:v>
                </c:pt>
                <c:pt idx="770">
                  <c:v>7.7</c:v>
                </c:pt>
                <c:pt idx="771">
                  <c:v>7.71</c:v>
                </c:pt>
                <c:pt idx="772">
                  <c:v>7.72</c:v>
                </c:pt>
                <c:pt idx="773">
                  <c:v>7.73</c:v>
                </c:pt>
                <c:pt idx="774">
                  <c:v>7.74</c:v>
                </c:pt>
                <c:pt idx="775">
                  <c:v>7.75</c:v>
                </c:pt>
                <c:pt idx="776">
                  <c:v>7.76</c:v>
                </c:pt>
                <c:pt idx="777">
                  <c:v>7.77</c:v>
                </c:pt>
                <c:pt idx="778">
                  <c:v>7.78</c:v>
                </c:pt>
                <c:pt idx="779">
                  <c:v>7.79</c:v>
                </c:pt>
                <c:pt idx="780">
                  <c:v>7.8</c:v>
                </c:pt>
                <c:pt idx="781">
                  <c:v>7.81</c:v>
                </c:pt>
                <c:pt idx="782">
                  <c:v>7.82</c:v>
                </c:pt>
                <c:pt idx="783">
                  <c:v>7.83</c:v>
                </c:pt>
                <c:pt idx="784">
                  <c:v>7.84</c:v>
                </c:pt>
                <c:pt idx="785">
                  <c:v>7.8500000000000014</c:v>
                </c:pt>
                <c:pt idx="786">
                  <c:v>7.86</c:v>
                </c:pt>
                <c:pt idx="787">
                  <c:v>7.87</c:v>
                </c:pt>
                <c:pt idx="788">
                  <c:v>7.88</c:v>
                </c:pt>
                <c:pt idx="789">
                  <c:v>7.8900000000000006</c:v>
                </c:pt>
                <c:pt idx="790">
                  <c:v>7.9</c:v>
                </c:pt>
                <c:pt idx="791">
                  <c:v>7.91</c:v>
                </c:pt>
                <c:pt idx="792">
                  <c:v>7.92</c:v>
                </c:pt>
                <c:pt idx="793">
                  <c:v>7.9300000000000006</c:v>
                </c:pt>
                <c:pt idx="794">
                  <c:v>7.94</c:v>
                </c:pt>
                <c:pt idx="795">
                  <c:v>7.95</c:v>
                </c:pt>
                <c:pt idx="796">
                  <c:v>7.96</c:v>
                </c:pt>
                <c:pt idx="797">
                  <c:v>7.97</c:v>
                </c:pt>
                <c:pt idx="798">
                  <c:v>7.98</c:v>
                </c:pt>
                <c:pt idx="799">
                  <c:v>7.99</c:v>
                </c:pt>
                <c:pt idx="800">
                  <c:v>8</c:v>
                </c:pt>
                <c:pt idx="801">
                  <c:v>8.01</c:v>
                </c:pt>
                <c:pt idx="802">
                  <c:v>8.02</c:v>
                </c:pt>
                <c:pt idx="803">
                  <c:v>8.0299999999999994</c:v>
                </c:pt>
                <c:pt idx="804">
                  <c:v>8.0400000000000009</c:v>
                </c:pt>
                <c:pt idx="805">
                  <c:v>8.0500000000000007</c:v>
                </c:pt>
                <c:pt idx="806">
                  <c:v>8.06</c:v>
                </c:pt>
                <c:pt idx="807">
                  <c:v>8.07</c:v>
                </c:pt>
                <c:pt idx="808">
                  <c:v>8.08</c:v>
                </c:pt>
                <c:pt idx="809">
                  <c:v>8.09</c:v>
                </c:pt>
                <c:pt idx="810">
                  <c:v>8.1</c:v>
                </c:pt>
                <c:pt idx="811">
                  <c:v>8.11</c:v>
                </c:pt>
                <c:pt idx="812">
                  <c:v>8.120000000000001</c:v>
                </c:pt>
                <c:pt idx="813">
                  <c:v>8.1300000000000008</c:v>
                </c:pt>
                <c:pt idx="814">
                  <c:v>8.14</c:v>
                </c:pt>
                <c:pt idx="815">
                  <c:v>8.15</c:v>
                </c:pt>
                <c:pt idx="816">
                  <c:v>8.16</c:v>
                </c:pt>
                <c:pt idx="817">
                  <c:v>8.17</c:v>
                </c:pt>
                <c:pt idx="818">
                  <c:v>8.18</c:v>
                </c:pt>
                <c:pt idx="819">
                  <c:v>8.19</c:v>
                </c:pt>
                <c:pt idx="820">
                  <c:v>8.1999999999999993</c:v>
                </c:pt>
                <c:pt idx="821">
                  <c:v>8.2100000000000009</c:v>
                </c:pt>
                <c:pt idx="822">
                  <c:v>8.2200000000000006</c:v>
                </c:pt>
                <c:pt idx="823">
                  <c:v>8.23</c:v>
                </c:pt>
                <c:pt idx="824">
                  <c:v>8.24</c:v>
                </c:pt>
                <c:pt idx="825">
                  <c:v>8.25</c:v>
                </c:pt>
                <c:pt idx="826">
                  <c:v>8.26</c:v>
                </c:pt>
                <c:pt idx="827">
                  <c:v>8.27</c:v>
                </c:pt>
                <c:pt idx="828">
                  <c:v>8.2799999999999994</c:v>
                </c:pt>
                <c:pt idx="829">
                  <c:v>8.2900000000000009</c:v>
                </c:pt>
                <c:pt idx="830">
                  <c:v>8.3000000000000007</c:v>
                </c:pt>
                <c:pt idx="831">
                  <c:v>8.31</c:v>
                </c:pt>
                <c:pt idx="832">
                  <c:v>8.32</c:v>
                </c:pt>
                <c:pt idx="833">
                  <c:v>8.33</c:v>
                </c:pt>
                <c:pt idx="834">
                  <c:v>8.34</c:v>
                </c:pt>
                <c:pt idx="835">
                  <c:v>8.35</c:v>
                </c:pt>
                <c:pt idx="836">
                  <c:v>8.36</c:v>
                </c:pt>
                <c:pt idx="837">
                  <c:v>8.370000000000001</c:v>
                </c:pt>
                <c:pt idx="838">
                  <c:v>8.3800000000000008</c:v>
                </c:pt>
                <c:pt idx="839">
                  <c:v>8.39</c:v>
                </c:pt>
                <c:pt idx="840">
                  <c:v>8.4</c:v>
                </c:pt>
                <c:pt idx="841">
                  <c:v>8.41</c:v>
                </c:pt>
                <c:pt idx="842">
                  <c:v>8.42</c:v>
                </c:pt>
                <c:pt idx="843">
                  <c:v>8.43</c:v>
                </c:pt>
                <c:pt idx="844">
                  <c:v>8.44</c:v>
                </c:pt>
                <c:pt idx="845">
                  <c:v>8.4499999999999993</c:v>
                </c:pt>
                <c:pt idx="846">
                  <c:v>8.4600000000000009</c:v>
                </c:pt>
                <c:pt idx="847">
                  <c:v>8.4700000000000006</c:v>
                </c:pt>
                <c:pt idx="848">
                  <c:v>8.48</c:v>
                </c:pt>
                <c:pt idx="849">
                  <c:v>8.49</c:v>
                </c:pt>
                <c:pt idx="850">
                  <c:v>8.5</c:v>
                </c:pt>
                <c:pt idx="851">
                  <c:v>8.51</c:v>
                </c:pt>
                <c:pt idx="852">
                  <c:v>8.52</c:v>
                </c:pt>
                <c:pt idx="853">
                  <c:v>8.5299999999999994</c:v>
                </c:pt>
                <c:pt idx="854">
                  <c:v>8.5400000000000009</c:v>
                </c:pt>
                <c:pt idx="855">
                  <c:v>8.5500000000000007</c:v>
                </c:pt>
                <c:pt idx="856">
                  <c:v>8.56</c:v>
                </c:pt>
                <c:pt idx="857">
                  <c:v>8.57</c:v>
                </c:pt>
                <c:pt idx="858">
                  <c:v>8.58</c:v>
                </c:pt>
                <c:pt idx="859">
                  <c:v>8.59</c:v>
                </c:pt>
                <c:pt idx="860">
                  <c:v>8.6</c:v>
                </c:pt>
                <c:pt idx="861">
                  <c:v>8.61</c:v>
                </c:pt>
                <c:pt idx="862">
                  <c:v>8.620000000000001</c:v>
                </c:pt>
                <c:pt idx="863">
                  <c:v>8.6300000000000008</c:v>
                </c:pt>
                <c:pt idx="864">
                  <c:v>8.64</c:v>
                </c:pt>
                <c:pt idx="865">
                  <c:v>8.65</c:v>
                </c:pt>
                <c:pt idx="866">
                  <c:v>8.66</c:v>
                </c:pt>
                <c:pt idx="867">
                  <c:v>8.67</c:v>
                </c:pt>
                <c:pt idx="868">
                  <c:v>8.68</c:v>
                </c:pt>
                <c:pt idx="869">
                  <c:v>8.69</c:v>
                </c:pt>
                <c:pt idx="870">
                  <c:v>8.7000000000000011</c:v>
                </c:pt>
                <c:pt idx="871">
                  <c:v>8.7100000000000009</c:v>
                </c:pt>
                <c:pt idx="872">
                  <c:v>8.7200000000000006</c:v>
                </c:pt>
                <c:pt idx="873">
                  <c:v>8.73</c:v>
                </c:pt>
                <c:pt idx="874">
                  <c:v>8.74</c:v>
                </c:pt>
                <c:pt idx="875">
                  <c:v>8.75</c:v>
                </c:pt>
                <c:pt idx="876">
                  <c:v>8.76</c:v>
                </c:pt>
                <c:pt idx="877">
                  <c:v>8.77</c:v>
                </c:pt>
                <c:pt idx="878">
                  <c:v>8.7799999999999994</c:v>
                </c:pt>
                <c:pt idx="879">
                  <c:v>8.7900000000000009</c:v>
                </c:pt>
                <c:pt idx="880">
                  <c:v>8.8000000000000007</c:v>
                </c:pt>
                <c:pt idx="881">
                  <c:v>8.81</c:v>
                </c:pt>
                <c:pt idx="882">
                  <c:v>8.82</c:v>
                </c:pt>
                <c:pt idx="883">
                  <c:v>8.83</c:v>
                </c:pt>
                <c:pt idx="884">
                  <c:v>8.84</c:v>
                </c:pt>
                <c:pt idx="885">
                  <c:v>8.85</c:v>
                </c:pt>
                <c:pt idx="886">
                  <c:v>8.86</c:v>
                </c:pt>
                <c:pt idx="887">
                  <c:v>8.870000000000001</c:v>
                </c:pt>
                <c:pt idx="888">
                  <c:v>8.8800000000000008</c:v>
                </c:pt>
                <c:pt idx="889">
                  <c:v>8.89</c:v>
                </c:pt>
                <c:pt idx="890">
                  <c:v>8.9</c:v>
                </c:pt>
                <c:pt idx="891">
                  <c:v>8.91</c:v>
                </c:pt>
                <c:pt idx="892">
                  <c:v>8.92</c:v>
                </c:pt>
                <c:pt idx="893">
                  <c:v>8.93</c:v>
                </c:pt>
                <c:pt idx="894">
                  <c:v>8.94</c:v>
                </c:pt>
                <c:pt idx="895">
                  <c:v>8.9500000000000011</c:v>
                </c:pt>
                <c:pt idx="896">
                  <c:v>8.9600000000000009</c:v>
                </c:pt>
                <c:pt idx="897">
                  <c:v>8.9700000000000006</c:v>
                </c:pt>
                <c:pt idx="898">
                  <c:v>8.98</c:v>
                </c:pt>
                <c:pt idx="899">
                  <c:v>8.99</c:v>
                </c:pt>
                <c:pt idx="900">
                  <c:v>9</c:v>
                </c:pt>
                <c:pt idx="901">
                  <c:v>9.01</c:v>
                </c:pt>
                <c:pt idx="902">
                  <c:v>9.02</c:v>
                </c:pt>
                <c:pt idx="903">
                  <c:v>9.0299999999999994</c:v>
                </c:pt>
                <c:pt idx="904">
                  <c:v>9.0400000000000009</c:v>
                </c:pt>
                <c:pt idx="905">
                  <c:v>9.0500000000000007</c:v>
                </c:pt>
                <c:pt idx="906">
                  <c:v>9.06</c:v>
                </c:pt>
                <c:pt idx="907">
                  <c:v>9.07</c:v>
                </c:pt>
                <c:pt idx="908">
                  <c:v>9.08</c:v>
                </c:pt>
                <c:pt idx="909">
                  <c:v>9.09</c:v>
                </c:pt>
                <c:pt idx="910">
                  <c:v>9.1</c:v>
                </c:pt>
                <c:pt idx="911">
                  <c:v>9.11</c:v>
                </c:pt>
                <c:pt idx="912">
                  <c:v>9.120000000000001</c:v>
                </c:pt>
                <c:pt idx="913">
                  <c:v>9.1300000000000008</c:v>
                </c:pt>
                <c:pt idx="914">
                  <c:v>9.14</c:v>
                </c:pt>
                <c:pt idx="915">
                  <c:v>9.15</c:v>
                </c:pt>
                <c:pt idx="916">
                  <c:v>9.16</c:v>
                </c:pt>
                <c:pt idx="917">
                  <c:v>9.17</c:v>
                </c:pt>
                <c:pt idx="918">
                  <c:v>9.18</c:v>
                </c:pt>
                <c:pt idx="919">
                  <c:v>9.19</c:v>
                </c:pt>
                <c:pt idx="920">
                  <c:v>9.2000000000000011</c:v>
                </c:pt>
                <c:pt idx="921">
                  <c:v>9.2100000000000009</c:v>
                </c:pt>
                <c:pt idx="922">
                  <c:v>9.2200000000000006</c:v>
                </c:pt>
                <c:pt idx="923">
                  <c:v>9.23</c:v>
                </c:pt>
                <c:pt idx="924">
                  <c:v>9.24</c:v>
                </c:pt>
                <c:pt idx="925">
                  <c:v>9.25</c:v>
                </c:pt>
                <c:pt idx="926">
                  <c:v>9.26</c:v>
                </c:pt>
                <c:pt idx="927">
                  <c:v>9.27</c:v>
                </c:pt>
                <c:pt idx="928">
                  <c:v>9.2799999999999994</c:v>
                </c:pt>
                <c:pt idx="929">
                  <c:v>9.2900000000000009</c:v>
                </c:pt>
                <c:pt idx="930">
                  <c:v>9.3000000000000007</c:v>
                </c:pt>
                <c:pt idx="931">
                  <c:v>9.31</c:v>
                </c:pt>
                <c:pt idx="932">
                  <c:v>9.32</c:v>
                </c:pt>
                <c:pt idx="933">
                  <c:v>9.33</c:v>
                </c:pt>
                <c:pt idx="934">
                  <c:v>9.34</c:v>
                </c:pt>
                <c:pt idx="935">
                  <c:v>9.35</c:v>
                </c:pt>
                <c:pt idx="936">
                  <c:v>9.36</c:v>
                </c:pt>
                <c:pt idx="937">
                  <c:v>9.370000000000001</c:v>
                </c:pt>
                <c:pt idx="938">
                  <c:v>9.3800000000000008</c:v>
                </c:pt>
                <c:pt idx="939">
                  <c:v>9.39</c:v>
                </c:pt>
                <c:pt idx="940">
                  <c:v>9.4</c:v>
                </c:pt>
                <c:pt idx="941">
                  <c:v>9.41</c:v>
                </c:pt>
                <c:pt idx="942">
                  <c:v>9.42</c:v>
                </c:pt>
                <c:pt idx="943">
                  <c:v>9.43</c:v>
                </c:pt>
                <c:pt idx="944">
                  <c:v>9.44</c:v>
                </c:pt>
                <c:pt idx="945">
                  <c:v>9.4500000000000011</c:v>
                </c:pt>
                <c:pt idx="946">
                  <c:v>9.4600000000000009</c:v>
                </c:pt>
                <c:pt idx="947">
                  <c:v>9.4700000000000006</c:v>
                </c:pt>
                <c:pt idx="948">
                  <c:v>9.48</c:v>
                </c:pt>
                <c:pt idx="949">
                  <c:v>9.49</c:v>
                </c:pt>
                <c:pt idx="950">
                  <c:v>9.5</c:v>
                </c:pt>
                <c:pt idx="951">
                  <c:v>9.51</c:v>
                </c:pt>
                <c:pt idx="952">
                  <c:v>9.52</c:v>
                </c:pt>
                <c:pt idx="953">
                  <c:v>9.5299999999999994</c:v>
                </c:pt>
                <c:pt idx="954">
                  <c:v>9.5400000000000009</c:v>
                </c:pt>
                <c:pt idx="955">
                  <c:v>9.5500000000000007</c:v>
                </c:pt>
                <c:pt idx="956">
                  <c:v>9.56</c:v>
                </c:pt>
                <c:pt idx="957">
                  <c:v>9.57</c:v>
                </c:pt>
                <c:pt idx="958">
                  <c:v>9.58</c:v>
                </c:pt>
                <c:pt idx="959">
                  <c:v>9.59</c:v>
                </c:pt>
                <c:pt idx="960">
                  <c:v>9.6</c:v>
                </c:pt>
                <c:pt idx="961">
                  <c:v>9.61</c:v>
                </c:pt>
                <c:pt idx="962">
                  <c:v>9.620000000000001</c:v>
                </c:pt>
                <c:pt idx="963">
                  <c:v>9.6300000000000008</c:v>
                </c:pt>
                <c:pt idx="964">
                  <c:v>9.64</c:v>
                </c:pt>
                <c:pt idx="965">
                  <c:v>9.65</c:v>
                </c:pt>
                <c:pt idx="966">
                  <c:v>9.66</c:v>
                </c:pt>
                <c:pt idx="967">
                  <c:v>9.67</c:v>
                </c:pt>
                <c:pt idx="968">
                  <c:v>9.68</c:v>
                </c:pt>
                <c:pt idx="969">
                  <c:v>9.69</c:v>
                </c:pt>
                <c:pt idx="970">
                  <c:v>9.7000000000000011</c:v>
                </c:pt>
                <c:pt idx="971">
                  <c:v>9.7100000000000009</c:v>
                </c:pt>
                <c:pt idx="972">
                  <c:v>9.7200000000000006</c:v>
                </c:pt>
                <c:pt idx="973">
                  <c:v>9.73</c:v>
                </c:pt>
                <c:pt idx="974">
                  <c:v>9.74</c:v>
                </c:pt>
                <c:pt idx="975">
                  <c:v>9.75</c:v>
                </c:pt>
                <c:pt idx="976">
                  <c:v>9.76</c:v>
                </c:pt>
                <c:pt idx="977">
                  <c:v>9.77</c:v>
                </c:pt>
                <c:pt idx="978">
                  <c:v>9.7799999999999994</c:v>
                </c:pt>
                <c:pt idx="979">
                  <c:v>9.7900000000000009</c:v>
                </c:pt>
                <c:pt idx="980">
                  <c:v>9.8000000000000007</c:v>
                </c:pt>
                <c:pt idx="981">
                  <c:v>9.81</c:v>
                </c:pt>
                <c:pt idx="982">
                  <c:v>9.82</c:v>
                </c:pt>
                <c:pt idx="983">
                  <c:v>9.83</c:v>
                </c:pt>
                <c:pt idx="984">
                  <c:v>9.84</c:v>
                </c:pt>
                <c:pt idx="985">
                  <c:v>9.85</c:v>
                </c:pt>
                <c:pt idx="986">
                  <c:v>9.86</c:v>
                </c:pt>
                <c:pt idx="987">
                  <c:v>9.870000000000001</c:v>
                </c:pt>
                <c:pt idx="988">
                  <c:v>9.8800000000000008</c:v>
                </c:pt>
                <c:pt idx="989">
                  <c:v>9.89</c:v>
                </c:pt>
                <c:pt idx="990">
                  <c:v>9.9</c:v>
                </c:pt>
                <c:pt idx="991">
                  <c:v>9.91</c:v>
                </c:pt>
                <c:pt idx="992">
                  <c:v>9.92</c:v>
                </c:pt>
                <c:pt idx="993">
                  <c:v>9.93</c:v>
                </c:pt>
                <c:pt idx="994">
                  <c:v>9.94</c:v>
                </c:pt>
                <c:pt idx="995">
                  <c:v>9.9500000000000011</c:v>
                </c:pt>
                <c:pt idx="996">
                  <c:v>9.9600000000000009</c:v>
                </c:pt>
                <c:pt idx="997">
                  <c:v>9.9700000000000006</c:v>
                </c:pt>
                <c:pt idx="998">
                  <c:v>9.98</c:v>
                </c:pt>
                <c:pt idx="999">
                  <c:v>9.99</c:v>
                </c:pt>
              </c:numCache>
            </c:numRef>
          </c:xVal>
          <c:yVal>
            <c:numRef>
              <c:f>Pos!$M$2:$M$1001</c:f>
              <c:numCache>
                <c:formatCode>General</c:formatCode>
                <c:ptCount val="1000"/>
                <c:pt idx="0">
                  <c:v>0.13967635017339369</c:v>
                </c:pt>
                <c:pt idx="1">
                  <c:v>0.13828654726785902</c:v>
                </c:pt>
                <c:pt idx="2">
                  <c:v>0.13691057313229027</c:v>
                </c:pt>
                <c:pt idx="3">
                  <c:v>0.13554829016812731</c:v>
                </c:pt>
                <c:pt idx="4">
                  <c:v>0.13419956214593842</c:v>
                </c:pt>
                <c:pt idx="5">
                  <c:v>0.13286425419179748</c:v>
                </c:pt>
                <c:pt idx="6">
                  <c:v>0.13154223277379631</c:v>
                </c:pt>
                <c:pt idx="7">
                  <c:v>0.1302333656886914</c:v>
                </c:pt>
                <c:pt idx="8">
                  <c:v>0.12893752204868353</c:v>
                </c:pt>
                <c:pt idx="9">
                  <c:v>0.12765457226832883</c:v>
                </c:pt>
                <c:pt idx="10">
                  <c:v>0.12638438805158009</c:v>
                </c:pt>
                <c:pt idx="11">
                  <c:v>0.12512684237895721</c:v>
                </c:pt>
                <c:pt idx="12">
                  <c:v>0.12388180949484495</c:v>
                </c:pt>
                <c:pt idx="13">
                  <c:v>0.12264916489491735</c:v>
                </c:pt>
                <c:pt idx="14">
                  <c:v>0.12142878531368723</c:v>
                </c:pt>
                <c:pt idx="15">
                  <c:v>0.12022054871217945</c:v>
                </c:pt>
                <c:pt idx="16">
                  <c:v>0.11902433426572703</c:v>
                </c:pt>
                <c:pt idx="17">
                  <c:v>0.11784002235188845</c:v>
                </c:pt>
                <c:pt idx="18">
                  <c:v>0.11666749453848541</c:v>
                </c:pt>
                <c:pt idx="19">
                  <c:v>0.11550663357175944</c:v>
                </c:pt>
                <c:pt idx="20">
                  <c:v>0.11435732336464652</c:v>
                </c:pt>
                <c:pt idx="21">
                  <c:v>0.11321944898516814</c:v>
                </c:pt>
                <c:pt idx="22">
                  <c:v>0.11209289664493813</c:v>
                </c:pt>
                <c:pt idx="23">
                  <c:v>0.11097755368778368</c:v>
                </c:pt>
                <c:pt idx="24">
                  <c:v>0.1098733085784796</c:v>
                </c:pt>
                <c:pt idx="25">
                  <c:v>0.10878005089159477</c:v>
                </c:pt>
                <c:pt idx="26">
                  <c:v>0.10769767130044944</c:v>
                </c:pt>
                <c:pt idx="27">
                  <c:v>0.10662606156618251</c:v>
                </c:pt>
                <c:pt idx="28">
                  <c:v>0.10556511452692756</c:v>
                </c:pt>
                <c:pt idx="29">
                  <c:v>0.10451472408709651</c:v>
                </c:pt>
                <c:pt idx="30">
                  <c:v>0.10347478520677007</c:v>
                </c:pt>
                <c:pt idx="31">
                  <c:v>0.10244519389119358</c:v>
                </c:pt>
                <c:pt idx="32">
                  <c:v>0.10142584718037749</c:v>
                </c:pt>
                <c:pt idx="33">
                  <c:v>0.10041664313880126</c:v>
                </c:pt>
                <c:pt idx="34">
                  <c:v>9.9417480845219716E-2</c:v>
                </c:pt>
                <c:pt idx="35">
                  <c:v>9.8428260382570895E-2</c:v>
                </c:pt>
                <c:pt idx="36">
                  <c:v>9.7448882827984126E-2</c:v>
                </c:pt>
                <c:pt idx="37">
                  <c:v>9.6479250242887851E-2</c:v>
                </c:pt>
                <c:pt idx="38">
                  <c:v>9.5519265663215489E-2</c:v>
                </c:pt>
                <c:pt idx="39">
                  <c:v>9.4568833089709106E-2</c:v>
                </c:pt>
                <c:pt idx="40">
                  <c:v>9.3627857478319337E-2</c:v>
                </c:pt>
                <c:pt idx="41">
                  <c:v>9.2696244730700858E-2</c:v>
                </c:pt>
                <c:pt idx="42">
                  <c:v>9.1773901684802581E-2</c:v>
                </c:pt>
                <c:pt idx="43">
                  <c:v>9.0860736105551287E-2</c:v>
                </c:pt>
                <c:pt idx="44">
                  <c:v>8.9956656675628091E-2</c:v>
                </c:pt>
                <c:pt idx="45">
                  <c:v>8.9061572986336573E-2</c:v>
                </c:pt>
                <c:pt idx="46">
                  <c:v>8.817539552856192E-2</c:v>
                </c:pt>
                <c:pt idx="47">
                  <c:v>8.7298035683819858E-2</c:v>
                </c:pt>
                <c:pt idx="48">
                  <c:v>8.64294057153948E-2</c:v>
                </c:pt>
                <c:pt idx="49">
                  <c:v>8.5569418759566016E-2</c:v>
                </c:pt>
                <c:pt idx="50">
                  <c:v>8.4717988816921275E-2</c:v>
                </c:pt>
                <c:pt idx="51">
                  <c:v>8.3875030743756782E-2</c:v>
                </c:pt>
                <c:pt idx="52">
                  <c:v>8.3040460243562778E-2</c:v>
                </c:pt>
                <c:pt idx="53">
                  <c:v>8.2214193858593715E-2</c:v>
                </c:pt>
                <c:pt idx="54">
                  <c:v>8.1396148961522585E-2</c:v>
                </c:pt>
                <c:pt idx="55">
                  <c:v>8.0586243747177946E-2</c:v>
                </c:pt>
                <c:pt idx="56">
                  <c:v>7.9784397224363465E-2</c:v>
                </c:pt>
                <c:pt idx="57">
                  <c:v>7.8990529207758634E-2</c:v>
                </c:pt>
                <c:pt idx="58">
                  <c:v>7.8204560309900237E-2</c:v>
                </c:pt>
                <c:pt idx="59">
                  <c:v>7.7426411933243525E-2</c:v>
                </c:pt>
                <c:pt idx="60">
                  <c:v>7.6656006262302345E-2</c:v>
                </c:pt>
                <c:pt idx="61">
                  <c:v>7.589326625586762E-2</c:v>
                </c:pt>
                <c:pt idx="62">
                  <c:v>7.5138115639303088E-2</c:v>
                </c:pt>
                <c:pt idx="63">
                  <c:v>7.4390478896917786E-2</c:v>
                </c:pt>
                <c:pt idx="64">
                  <c:v>7.3650281264414447E-2</c:v>
                </c:pt>
                <c:pt idx="65">
                  <c:v>7.2917448721412995E-2</c:v>
                </c:pt>
                <c:pt idx="66">
                  <c:v>7.2191907984048412E-2</c:v>
                </c:pt>
                <c:pt idx="67">
                  <c:v>7.1473586497642363E-2</c:v>
                </c:pt>
                <c:pt idx="68">
                  <c:v>7.0762412429447599E-2</c:v>
                </c:pt>
                <c:pt idx="69">
                  <c:v>7.0058314661464657E-2</c:v>
                </c:pt>
                <c:pt idx="70">
                  <c:v>6.9361222783329998E-2</c:v>
                </c:pt>
                <c:pt idx="71">
                  <c:v>6.8671067085274873E-2</c:v>
                </c:pt>
                <c:pt idx="72">
                  <c:v>6.7987778551154357E-2</c:v>
                </c:pt>
                <c:pt idx="73">
                  <c:v>6.7311288851545623E-2</c:v>
                </c:pt>
                <c:pt idx="74">
                  <c:v>6.6641530336914973E-2</c:v>
                </c:pt>
                <c:pt idx="75">
                  <c:v>6.5978436030852808E-2</c:v>
                </c:pt>
                <c:pt idx="76">
                  <c:v>6.5321939623375944E-2</c:v>
                </c:pt>
                <c:pt idx="77">
                  <c:v>6.4671975464296552E-2</c:v>
                </c:pt>
                <c:pt idx="78">
                  <c:v>6.4028478556657067E-2</c:v>
                </c:pt>
                <c:pt idx="79">
                  <c:v>6.3391384550230509E-2</c:v>
                </c:pt>
                <c:pt idx="80">
                  <c:v>6.2760629735085283E-2</c:v>
                </c:pt>
                <c:pt idx="81">
                  <c:v>6.2136151035214283E-2</c:v>
                </c:pt>
                <c:pt idx="82">
                  <c:v>6.1517886002227101E-2</c:v>
                </c:pt>
                <c:pt idx="83">
                  <c:v>6.090577280910521E-2</c:v>
                </c:pt>
                <c:pt idx="84">
                  <c:v>6.0299750244019221E-2</c:v>
                </c:pt>
                <c:pt idx="85">
                  <c:v>5.9699757704207587E-2</c:v>
                </c:pt>
                <c:pt idx="86">
                  <c:v>5.9105735189916332E-2</c:v>
                </c:pt>
                <c:pt idx="87">
                  <c:v>5.8517623298399019E-2</c:v>
                </c:pt>
                <c:pt idx="88">
                  <c:v>5.7935363217976391E-2</c:v>
                </c:pt>
                <c:pt idx="89">
                  <c:v>5.7358896722155189E-2</c:v>
                </c:pt>
                <c:pt idx="90">
                  <c:v>5.6788166163805442E-2</c:v>
                </c:pt>
                <c:pt idx="91">
                  <c:v>5.6223114469395714E-2</c:v>
                </c:pt>
                <c:pt idx="92">
                  <c:v>5.5663685133285665E-2</c:v>
                </c:pt>
                <c:pt idx="93">
                  <c:v>5.5109822212075506E-2</c:v>
                </c:pt>
                <c:pt idx="94">
                  <c:v>5.4561470319011568E-2</c:v>
                </c:pt>
                <c:pt idx="95">
                  <c:v>5.4018574618447571E-2</c:v>
                </c:pt>
                <c:pt idx="96">
                  <c:v>5.3481080820361057E-2</c:v>
                </c:pt>
                <c:pt idx="97">
                  <c:v>5.2948935174924279E-2</c:v>
                </c:pt>
                <c:pt idx="98">
                  <c:v>5.242208446712926E-2</c:v>
                </c:pt>
                <c:pt idx="99">
                  <c:v>5.1900476011466169E-2</c:v>
                </c:pt>
                <c:pt idx="100">
                  <c:v>5.1384057646654761E-2</c:v>
                </c:pt>
                <c:pt idx="101">
                  <c:v>5.0872777730428219E-2</c:v>
                </c:pt>
                <c:pt idx="102">
                  <c:v>5.0366585134368834E-2</c:v>
                </c:pt>
                <c:pt idx="103">
                  <c:v>4.9865429238795181E-2</c:v>
                </c:pt>
                <c:pt idx="104">
                  <c:v>4.9369259927700075E-2</c:v>
                </c:pt>
                <c:pt idx="105">
                  <c:v>4.8878027583738916E-2</c:v>
                </c:pt>
                <c:pt idx="106">
                  <c:v>4.8391683083267967E-2</c:v>
                </c:pt>
                <c:pt idx="107">
                  <c:v>4.7910177791431877E-2</c:v>
                </c:pt>
                <c:pt idx="108">
                  <c:v>4.7433463557300215E-2</c:v>
                </c:pt>
                <c:pt idx="109">
                  <c:v>4.6961492709052303E-2</c:v>
                </c:pt>
                <c:pt idx="110">
                  <c:v>4.6494218049210001E-2</c:v>
                </c:pt>
                <c:pt idx="111">
                  <c:v>4.6031592849917931E-2</c:v>
                </c:pt>
                <c:pt idx="112">
                  <c:v>4.5573570848270635E-2</c:v>
                </c:pt>
                <c:pt idx="113">
                  <c:v>4.5120106241686282E-2</c:v>
                </c:pt>
                <c:pt idx="114">
                  <c:v>4.467115368332631E-2</c:v>
                </c:pt>
                <c:pt idx="115">
                  <c:v>4.4226668277560749E-2</c:v>
                </c:pt>
                <c:pt idx="116">
                  <c:v>4.3786605575478615E-2</c:v>
                </c:pt>
                <c:pt idx="117">
                  <c:v>4.3350921570442999E-2</c:v>
                </c:pt>
                <c:pt idx="118">
                  <c:v>4.2919572693690317E-2</c:v>
                </c:pt>
                <c:pt idx="119">
                  <c:v>4.249251580997343E-2</c:v>
                </c:pt>
                <c:pt idx="120">
                  <c:v>4.206970821324809E-2</c:v>
                </c:pt>
                <c:pt idx="121">
                  <c:v>4.1651107622402275E-2</c:v>
                </c:pt>
                <c:pt idx="122">
                  <c:v>4.1236672177028082E-2</c:v>
                </c:pt>
                <c:pt idx="123">
                  <c:v>4.0826360433235599E-2</c:v>
                </c:pt>
                <c:pt idx="124">
                  <c:v>4.0420131359508511E-2</c:v>
                </c:pt>
                <c:pt idx="125">
                  <c:v>4.001794433260094E-2</c:v>
                </c:pt>
                <c:pt idx="126">
                  <c:v>3.9619759133475027E-2</c:v>
                </c:pt>
                <c:pt idx="127">
                  <c:v>3.922553594327903E-2</c:v>
                </c:pt>
                <c:pt idx="128">
                  <c:v>3.883523533936542E-2</c:v>
                </c:pt>
                <c:pt idx="129">
                  <c:v>3.8448818291348545E-2</c:v>
                </c:pt>
                <c:pt idx="130">
                  <c:v>3.8066246157201597E-2</c:v>
                </c:pt>
                <c:pt idx="131">
                  <c:v>3.7687480679392343E-2</c:v>
                </c:pt>
                <c:pt idx="132">
                  <c:v>3.7312483981057375E-2</c:v>
                </c:pt>
                <c:pt idx="133">
                  <c:v>3.6941218562214356E-2</c:v>
                </c:pt>
                <c:pt idx="134">
                  <c:v>3.6573647296012E-2</c:v>
                </c:pt>
                <c:pt idx="135">
                  <c:v>3.6209733425017397E-2</c:v>
                </c:pt>
                <c:pt idx="136">
                  <c:v>3.5849440557540163E-2</c:v>
                </c:pt>
                <c:pt idx="137">
                  <c:v>3.5492732663993318E-2</c:v>
                </c:pt>
                <c:pt idx="138">
                  <c:v>3.5139574073290256E-2</c:v>
                </c:pt>
                <c:pt idx="139">
                  <c:v>3.47899294692776E-2</c:v>
                </c:pt>
                <c:pt idx="140">
                  <c:v>3.4443763887203563E-2</c:v>
                </c:pt>
                <c:pt idx="141">
                  <c:v>3.4101042710221491E-2</c:v>
                </c:pt>
                <c:pt idx="142">
                  <c:v>3.3761731665928066E-2</c:v>
                </c:pt>
                <c:pt idx="143">
                  <c:v>3.3425796822936102E-2</c:v>
                </c:pt>
                <c:pt idx="144">
                  <c:v>3.3093204587481356E-2</c:v>
                </c:pt>
                <c:pt idx="145">
                  <c:v>3.276392170006312E-2</c:v>
                </c:pt>
                <c:pt idx="146">
                  <c:v>3.2437915232118253E-2</c:v>
                </c:pt>
                <c:pt idx="147">
                  <c:v>3.2115152582728283E-2</c:v>
                </c:pt>
                <c:pt idx="148">
                  <c:v>3.17956014753593E-2</c:v>
                </c:pt>
                <c:pt idx="149">
                  <c:v>3.1479229954634279E-2</c:v>
                </c:pt>
                <c:pt idx="150">
                  <c:v>3.1166006383137497E-2</c:v>
                </c:pt>
                <c:pt idx="151">
                  <c:v>3.0855899438250792E-2</c:v>
                </c:pt>
                <c:pt idx="152">
                  <c:v>3.0548878109021241E-2</c:v>
                </c:pt>
                <c:pt idx="153">
                  <c:v>3.0244911693060084E-2</c:v>
                </c:pt>
                <c:pt idx="154">
                  <c:v>2.9943969793472403E-2</c:v>
                </c:pt>
                <c:pt idx="155">
                  <c:v>2.964602231581746E-2</c:v>
                </c:pt>
                <c:pt idx="156">
                  <c:v>2.9351039465099201E-2</c:v>
                </c:pt>
                <c:pt idx="157">
                  <c:v>2.9058991742786738E-2</c:v>
                </c:pt>
                <c:pt idx="158">
                  <c:v>2.8769849943864455E-2</c:v>
                </c:pt>
                <c:pt idx="159">
                  <c:v>2.8483585153911514E-2</c:v>
                </c:pt>
                <c:pt idx="160">
                  <c:v>2.8200168746210365E-2</c:v>
                </c:pt>
                <c:pt idx="161">
                  <c:v>2.791957237888406E-2</c:v>
                </c:pt>
                <c:pt idx="162">
                  <c:v>2.7641767992062027E-2</c:v>
                </c:pt>
                <c:pt idx="163">
                  <c:v>2.7366727805074091E-2</c:v>
                </c:pt>
                <c:pt idx="164">
                  <c:v>2.7094424313672337E-2</c:v>
                </c:pt>
                <c:pt idx="165">
                  <c:v>2.6824830287280714E-2</c:v>
                </c:pt>
                <c:pt idx="166">
                  <c:v>2.6557918766271921E-2</c:v>
                </c:pt>
                <c:pt idx="167">
                  <c:v>2.6293663059271426E-2</c:v>
                </c:pt>
                <c:pt idx="168">
                  <c:v>2.6032036740488314E-2</c:v>
                </c:pt>
                <c:pt idx="169">
                  <c:v>2.5773013647072688E-2</c:v>
                </c:pt>
                <c:pt idx="170">
                  <c:v>2.5516567876499356E-2</c:v>
                </c:pt>
                <c:pt idx="171">
                  <c:v>2.5262673783977549E-2</c:v>
                </c:pt>
                <c:pt idx="172">
                  <c:v>2.5011305979886437E-2</c:v>
                </c:pt>
                <c:pt idx="173">
                  <c:v>2.4762439327236142E-2</c:v>
                </c:pt>
                <c:pt idx="174">
                  <c:v>2.4516048939154E-2</c:v>
                </c:pt>
                <c:pt idx="175">
                  <c:v>2.427211017639589E-2</c:v>
                </c:pt>
                <c:pt idx="176">
                  <c:v>2.4030598644882238E-2</c:v>
                </c:pt>
                <c:pt idx="177">
                  <c:v>2.379149019325864E-2</c:v>
                </c:pt>
                <c:pt idx="178">
                  <c:v>2.3554760910480678E-2</c:v>
                </c:pt>
                <c:pt idx="179">
                  <c:v>2.3320387123422801E-2</c:v>
                </c:pt>
                <c:pt idx="180">
                  <c:v>2.3088345394510983E-2</c:v>
                </c:pt>
                <c:pt idx="181">
                  <c:v>2.2858612519378967E-2</c:v>
                </c:pt>
                <c:pt idx="182">
                  <c:v>2.2631165524547796E-2</c:v>
                </c:pt>
                <c:pt idx="183">
                  <c:v>2.2405981665128451E-2</c:v>
                </c:pt>
                <c:pt idx="184">
                  <c:v>2.2183038422547329E-2</c:v>
                </c:pt>
                <c:pt idx="185">
                  <c:v>2.1962313502294391E-2</c:v>
                </c:pt>
                <c:pt idx="186">
                  <c:v>2.1743784831693674E-2</c:v>
                </c:pt>
                <c:pt idx="187">
                  <c:v>2.1527430557696001E-2</c:v>
                </c:pt>
                <c:pt idx="188">
                  <c:v>2.1313229044693693E-2</c:v>
                </c:pt>
                <c:pt idx="189">
                  <c:v>2.1101158872356928E-2</c:v>
                </c:pt>
                <c:pt idx="190">
                  <c:v>2.0891198833491758E-2</c:v>
                </c:pt>
                <c:pt idx="191">
                  <c:v>2.0683327931919328E-2</c:v>
                </c:pt>
                <c:pt idx="192">
                  <c:v>2.0477525380376255E-2</c:v>
                </c:pt>
                <c:pt idx="193">
                  <c:v>2.0273770598435881E-2</c:v>
                </c:pt>
                <c:pt idx="194">
                  <c:v>2.0072043210450214E-2</c:v>
                </c:pt>
                <c:pt idx="195">
                  <c:v>1.9872323043512354E-2</c:v>
                </c:pt>
                <c:pt idx="196">
                  <c:v>1.9674590125439165E-2</c:v>
                </c:pt>
                <c:pt idx="197">
                  <c:v>1.9478824682774069E-2</c:v>
                </c:pt>
                <c:pt idx="198">
                  <c:v>1.9285007138809658E-2</c:v>
                </c:pt>
                <c:pt idx="199">
                  <c:v>1.909311811163002E-2</c:v>
                </c:pt>
                <c:pt idx="200">
                  <c:v>1.8903138412172532E-2</c:v>
                </c:pt>
                <c:pt idx="201">
                  <c:v>1.8715049042308932E-2</c:v>
                </c:pt>
                <c:pt idx="202">
                  <c:v>1.8528831192945478E-2</c:v>
                </c:pt>
                <c:pt idx="203">
                  <c:v>1.8344466242142077E-2</c:v>
                </c:pt>
                <c:pt idx="204">
                  <c:v>1.8161935753249984E-2</c:v>
                </c:pt>
                <c:pt idx="205">
                  <c:v>1.7981221473068219E-2</c:v>
                </c:pt>
                <c:pt idx="206">
                  <c:v>1.780230533001816E-2</c:v>
                </c:pt>
                <c:pt idx="207">
                  <c:v>1.7625169432336413E-2</c:v>
                </c:pt>
                <c:pt idx="208">
                  <c:v>1.7449796066285578E-2</c:v>
                </c:pt>
                <c:pt idx="209">
                  <c:v>1.7276167694382925E-2</c:v>
                </c:pt>
                <c:pt idx="210">
                  <c:v>1.7104266953646561E-2</c:v>
                </c:pt>
                <c:pt idx="211">
                  <c:v>1.6934076653859171E-2</c:v>
                </c:pt>
                <c:pt idx="212">
                  <c:v>1.6765579775848936E-2</c:v>
                </c:pt>
                <c:pt idx="213">
                  <c:v>1.6598759469787658E-2</c:v>
                </c:pt>
                <c:pt idx="214">
                  <c:v>1.6433599053505693E-2</c:v>
                </c:pt>
                <c:pt idx="215">
                  <c:v>1.6270082010823802E-2</c:v>
                </c:pt>
                <c:pt idx="216">
                  <c:v>1.6108191989901433E-2</c:v>
                </c:pt>
                <c:pt idx="217">
                  <c:v>1.5947912801601596E-2</c:v>
                </c:pt>
                <c:pt idx="218">
                  <c:v>1.5789228417871885E-2</c:v>
                </c:pt>
                <c:pt idx="219">
                  <c:v>1.5632122970141701E-2</c:v>
                </c:pt>
                <c:pt idx="220">
                  <c:v>1.5476580747735341E-2</c:v>
                </c:pt>
                <c:pt idx="221">
                  <c:v>1.5322586196300952E-2</c:v>
                </c:pt>
                <c:pt idx="222">
                  <c:v>1.5170123916255052E-2</c:v>
                </c:pt>
                <c:pt idx="223">
                  <c:v>1.5019178661242595E-2</c:v>
                </c:pt>
                <c:pt idx="224">
                  <c:v>1.486973533661228E-2</c:v>
                </c:pt>
                <c:pt idx="225">
                  <c:v>1.4721778997907119E-2</c:v>
                </c:pt>
                <c:pt idx="226">
                  <c:v>1.4575294849369941E-2</c:v>
                </c:pt>
                <c:pt idx="227">
                  <c:v>1.4430268242463812E-2</c:v>
                </c:pt>
                <c:pt idx="228">
                  <c:v>1.4286684674407199E-2</c:v>
                </c:pt>
                <c:pt idx="229">
                  <c:v>1.4144529786723632E-2</c:v>
                </c:pt>
                <c:pt idx="230">
                  <c:v>1.4003789363805891E-2</c:v>
                </c:pt>
                <c:pt idx="231">
                  <c:v>1.3864449331494388E-2</c:v>
                </c:pt>
                <c:pt idx="232">
                  <c:v>1.3726495755669784E-2</c:v>
                </c:pt>
                <c:pt idx="233">
                  <c:v>1.3589914840859528E-2</c:v>
                </c:pt>
                <c:pt idx="234">
                  <c:v>1.3454692928858331E-2</c:v>
                </c:pt>
                <c:pt idx="235">
                  <c:v>1.3320816497362295E-2</c:v>
                </c:pt>
                <c:pt idx="236">
                  <c:v>1.3188272158616716E-2</c:v>
                </c:pt>
                <c:pt idx="237">
                  <c:v>1.305704665807726E-2</c:v>
                </c:pt>
                <c:pt idx="238">
                  <c:v>1.2927126873084524E-2</c:v>
                </c:pt>
                <c:pt idx="239">
                  <c:v>1.2798499811551732E-2</c:v>
                </c:pt>
                <c:pt idx="240">
                  <c:v>1.2671152610665554E-2</c:v>
                </c:pt>
                <c:pt idx="241">
                  <c:v>1.2545072535599765E-2</c:v>
                </c:pt>
                <c:pt idx="242">
                  <c:v>1.2420246978241805E-2</c:v>
                </c:pt>
                <c:pt idx="243">
                  <c:v>1.2296663455931903E-2</c:v>
                </c:pt>
                <c:pt idx="244">
                  <c:v>1.2174309610214854E-2</c:v>
                </c:pt>
                <c:pt idx="245">
                  <c:v>1.2053173205604112E-2</c:v>
                </c:pt>
                <c:pt idx="246">
                  <c:v>1.1933242128358281E-2</c:v>
                </c:pt>
                <c:pt idx="247">
                  <c:v>1.1814504385269681E-2</c:v>
                </c:pt>
                <c:pt idx="248">
                  <c:v>1.1696948102465068E-2</c:v>
                </c:pt>
                <c:pt idx="249">
                  <c:v>1.1580561524218182E-2</c:v>
                </c:pt>
                <c:pt idx="250">
                  <c:v>1.1465333011774229E-2</c:v>
                </c:pt>
                <c:pt idx="251">
                  <c:v>1.1351251042185925E-2</c:v>
                </c:pt>
                <c:pt idx="252">
                  <c:v>1.1238304207161244E-2</c:v>
                </c:pt>
                <c:pt idx="253">
                  <c:v>1.1126481211922567E-2</c:v>
                </c:pt>
                <c:pt idx="254">
                  <c:v>1.1015770874077176E-2</c:v>
                </c:pt>
                <c:pt idx="255">
                  <c:v>1.0906162122499039E-2</c:v>
                </c:pt>
                <c:pt idx="256">
                  <c:v>1.0797643996221644E-2</c:v>
                </c:pt>
                <c:pt idx="257">
                  <c:v>1.0690205643341943E-2</c:v>
                </c:pt>
                <c:pt idx="258">
                  <c:v>1.0583836319935107E-2</c:v>
                </c:pt>
                <c:pt idx="259">
                  <c:v>1.0478525388980163E-2</c:v>
                </c:pt>
                <c:pt idx="260">
                  <c:v>1.0374262319296244E-2</c:v>
                </c:pt>
                <c:pt idx="261">
                  <c:v>1.0271036684489506E-2</c:v>
                </c:pt>
                <c:pt idx="262">
                  <c:v>1.0168838161910439E-2</c:v>
                </c:pt>
                <c:pt idx="263">
                  <c:v>1.0067656531621628E-2</c:v>
                </c:pt>
                <c:pt idx="264">
                  <c:v>9.9674816753757174E-3</c:v>
                </c:pt>
                <c:pt idx="265">
                  <c:v>9.8683035756036101E-3</c:v>
                </c:pt>
                <c:pt idx="266">
                  <c:v>9.7701123144126722E-3</c:v>
                </c:pt>
                <c:pt idx="267">
                  <c:v>9.6728980725949692E-3</c:v>
                </c:pt>
                <c:pt idx="268">
                  <c:v>9.5766511286452943E-3</c:v>
                </c:pt>
                <c:pt idx="269">
                  <c:v>9.4813618577890574E-3</c:v>
                </c:pt>
                <c:pt idx="270">
                  <c:v>9.387020731019758E-3</c:v>
                </c:pt>
                <c:pt idx="271">
                  <c:v>9.2936183141461067E-3</c:v>
                </c:pt>
                <c:pt idx="272">
                  <c:v>9.2011452668485736E-3</c:v>
                </c:pt>
                <c:pt idx="273">
                  <c:v>9.1095923417453782E-3</c:v>
                </c:pt>
                <c:pt idx="274">
                  <c:v>9.0189503834677033E-3</c:v>
                </c:pt>
                <c:pt idx="275">
                  <c:v>8.9292103277441963E-3</c:v>
                </c:pt>
                <c:pt idx="276">
                  <c:v>8.8403632004944981E-3</c:v>
                </c:pt>
                <c:pt idx="277">
                  <c:v>8.7524001169318397E-3</c:v>
                </c:pt>
                <c:pt idx="278">
                  <c:v>8.6653122806745683E-3</c:v>
                </c:pt>
                <c:pt idx="279">
                  <c:v>8.5790909828664785E-3</c:v>
                </c:pt>
                <c:pt idx="280">
                  <c:v>8.4937276013059455E-3</c:v>
                </c:pt>
                <c:pt idx="281">
                  <c:v>8.4092135995836696E-3</c:v>
                </c:pt>
                <c:pt idx="282">
                  <c:v>8.3255405262290579E-3</c:v>
                </c:pt>
                <c:pt idx="283">
                  <c:v>8.242700013865038E-3</c:v>
                </c:pt>
                <c:pt idx="284">
                  <c:v>8.1606837783713467E-3</c:v>
                </c:pt>
                <c:pt idx="285">
                  <c:v>8.0794836180560822E-3</c:v>
                </c:pt>
                <c:pt idx="286">
                  <c:v>7.9990914128355538E-3</c:v>
                </c:pt>
                <c:pt idx="287">
                  <c:v>7.919499123422236E-3</c:v>
                </c:pt>
                <c:pt idx="288">
                  <c:v>7.8406987905208676E-3</c:v>
                </c:pt>
                <c:pt idx="289">
                  <c:v>7.7626825340324866E-3</c:v>
                </c:pt>
                <c:pt idx="290">
                  <c:v>7.6854425522664355E-3</c:v>
                </c:pt>
                <c:pt idx="291">
                  <c:v>7.6089711211601652E-3</c:v>
                </c:pt>
                <c:pt idx="292">
                  <c:v>7.5332605935068435E-3</c:v>
                </c:pt>
                <c:pt idx="293">
                  <c:v>7.4583033981906084E-3</c:v>
                </c:pt>
                <c:pt idx="294">
                  <c:v>7.3840920394294685E-3</c:v>
                </c:pt>
                <c:pt idx="295">
                  <c:v>7.3106190960256978E-3</c:v>
                </c:pt>
                <c:pt idx="296">
                  <c:v>7.2378772206237374E-3</c:v>
                </c:pt>
                <c:pt idx="297">
                  <c:v>7.1658591389754198E-3</c:v>
                </c:pt>
                <c:pt idx="298">
                  <c:v>7.0945576492125731E-3</c:v>
                </c:pt>
                <c:pt idx="299">
                  <c:v>7.023965621126795E-3</c:v>
                </c:pt>
                <c:pt idx="300">
                  <c:v>6.9540759954564565E-3</c:v>
                </c:pt>
                <c:pt idx="301">
                  <c:v>6.8848817831807466E-3</c:v>
                </c:pt>
                <c:pt idx="302">
                  <c:v>6.8163760648207727E-3</c:v>
                </c:pt>
                <c:pt idx="303">
                  <c:v>6.7485519897476157E-3</c:v>
                </c:pt>
                <c:pt idx="304">
                  <c:v>6.6814027754972423E-3</c:v>
                </c:pt>
                <c:pt idx="305">
                  <c:v>6.6149217070922764E-3</c:v>
                </c:pt>
                <c:pt idx="306">
                  <c:v>6.549102136370469E-3</c:v>
                </c:pt>
                <c:pt idx="307">
                  <c:v>6.4839374813199062E-3</c:v>
                </c:pt>
                <c:pt idx="308">
                  <c:v>6.4194212254207704E-3</c:v>
                </c:pt>
                <c:pt idx="309">
                  <c:v>6.3555469169937163E-3</c:v>
                </c:pt>
                <c:pt idx="310">
                  <c:v>6.2923081685546649E-3</c:v>
                </c:pt>
                <c:pt idx="311">
                  <c:v>6.2296986561760793E-3</c:v>
                </c:pt>
                <c:pt idx="312">
                  <c:v>6.1677121188545413E-3</c:v>
                </c:pt>
                <c:pt idx="313">
                  <c:v>6.1063423578846688E-3</c:v>
                </c:pt>
                <c:pt idx="314">
                  <c:v>6.0455832362392185E-3</c:v>
                </c:pt>
                <c:pt idx="315">
                  <c:v>5.9854286779553968E-3</c:v>
                </c:pt>
                <c:pt idx="316">
                  <c:v>5.9258726675272422E-3</c:v>
                </c:pt>
                <c:pt idx="317">
                  <c:v>5.8669092493040861E-3</c:v>
                </c:pt>
                <c:pt idx="318">
                  <c:v>5.8085325268949651E-3</c:v>
                </c:pt>
                <c:pt idx="319">
                  <c:v>5.7507366625789971E-3</c:v>
                </c:pt>
                <c:pt idx="320">
                  <c:v>5.6935158767215804E-3</c:v>
                </c:pt>
                <c:pt idx="321">
                  <c:v>5.6368644471964501E-3</c:v>
                </c:pt>
                <c:pt idx="322">
                  <c:v>5.5807767088134402E-3</c:v>
                </c:pt>
                <c:pt idx="323">
                  <c:v>5.5252470527519769E-3</c:v>
                </c:pt>
                <c:pt idx="324">
                  <c:v>5.4702699260001748E-3</c:v>
                </c:pt>
                <c:pt idx="325">
                  <c:v>5.4158398307995476E-3</c:v>
                </c:pt>
                <c:pt idx="326">
                  <c:v>5.3619513240952162E-3</c:v>
                </c:pt>
                <c:pt idx="327">
                  <c:v>5.3085990169915989E-3</c:v>
                </c:pt>
                <c:pt idx="328">
                  <c:v>5.2557775742135306E-3</c:v>
                </c:pt>
                <c:pt idx="329">
                  <c:v>5.2034817135727107E-3</c:v>
                </c:pt>
                <c:pt idx="330">
                  <c:v>5.1517062054394994E-3</c:v>
                </c:pt>
                <c:pt idx="331">
                  <c:v>5.1004458722199329E-3</c:v>
                </c:pt>
                <c:pt idx="332">
                  <c:v>5.0496955878379752E-3</c:v>
                </c:pt>
                <c:pt idx="333">
                  <c:v>4.9994502772228938E-3</c:v>
                </c:pt>
                <c:pt idx="334">
                  <c:v>4.9497049158017592E-3</c:v>
                </c:pt>
                <c:pt idx="335">
                  <c:v>4.9004545289969706E-3</c:v>
                </c:pt>
                <c:pt idx="336">
                  <c:v>4.8516941917288092E-3</c:v>
                </c:pt>
                <c:pt idx="337">
                  <c:v>4.8034190279229103E-3</c:v>
                </c:pt>
                <c:pt idx="338">
                  <c:v>4.7556242100226694E-3</c:v>
                </c:pt>
                <c:pt idx="339">
                  <c:v>4.7083049585064608E-3</c:v>
                </c:pt>
                <c:pt idx="340">
                  <c:v>4.6614565414097057E-3</c:v>
                </c:pt>
                <c:pt idx="341">
                  <c:v>4.6150742738516508E-3</c:v>
                </c:pt>
                <c:pt idx="342">
                  <c:v>4.5691535175668907E-3</c:v>
                </c:pt>
                <c:pt idx="343">
                  <c:v>4.5236896804415252E-3</c:v>
                </c:pt>
                <c:pt idx="344">
                  <c:v>4.4786782160539593E-3</c:v>
                </c:pt>
                <c:pt idx="345">
                  <c:v>4.4341146232202431E-3</c:v>
                </c:pt>
                <c:pt idx="346">
                  <c:v>4.3899944455439571E-3</c:v>
                </c:pt>
                <c:pt idx="347">
                  <c:v>4.3463132709705646E-3</c:v>
                </c:pt>
                <c:pt idx="348">
                  <c:v>4.3030667313462114E-3</c:v>
                </c:pt>
                <c:pt idx="349">
                  <c:v>4.2602505019808919E-3</c:v>
                </c:pt>
                <c:pt idx="350">
                  <c:v>4.2178603012159926E-3</c:v>
                </c:pt>
                <c:pt idx="351">
                  <c:v>4.1758918899961099E-3</c:v>
                </c:pt>
                <c:pt idx="352">
                  <c:v>4.1343410714451473E-3</c:v>
                </c:pt>
                <c:pt idx="353">
                  <c:v>4.0932036904466262E-3</c:v>
                </c:pt>
                <c:pt idx="354">
                  <c:v>4.0524756332281624E-3</c:v>
                </c:pt>
                <c:pt idx="355">
                  <c:v>4.0121528269500975E-3</c:v>
                </c:pt>
                <c:pt idx="356">
                  <c:v>3.9722312392981973E-3</c:v>
                </c:pt>
                <c:pt idx="357">
                  <c:v>3.9327068780804332E-3</c:v>
                </c:pt>
                <c:pt idx="358">
                  <c:v>3.8935757908277416E-3</c:v>
                </c:pt>
                <c:pt idx="359">
                  <c:v>3.854834064398792E-3</c:v>
                </c:pt>
                <c:pt idx="360">
                  <c:v>3.816477824588653E-3</c:v>
                </c:pt>
                <c:pt idx="361">
                  <c:v>3.7785032357413833E-3</c:v>
                </c:pt>
                <c:pt idx="362">
                  <c:v>3.7409065003664492E-3</c:v>
                </c:pt>
                <c:pt idx="363">
                  <c:v>3.7036838587589859E-3</c:v>
                </c:pt>
                <c:pt idx="364">
                  <c:v>3.6668315886238105E-3</c:v>
                </c:pt>
                <c:pt idx="365">
                  <c:v>3.6303460047032022E-3</c:v>
                </c:pt>
                <c:pt idx="366">
                  <c:v>3.5942234584083604E-3</c:v>
                </c:pt>
                <c:pt idx="367">
                  <c:v>3.5584603374545581E-3</c:v>
                </c:pt>
                <c:pt idx="368">
                  <c:v>3.5230530654998932E-3</c:v>
                </c:pt>
                <c:pt idx="369">
                  <c:v>3.4879981017876668E-3</c:v>
                </c:pt>
                <c:pt idx="370">
                  <c:v>3.4532919407922924E-3</c:v>
                </c:pt>
                <c:pt idx="371">
                  <c:v>3.4189311118687517E-3</c:v>
                </c:pt>
                <c:pt idx="372">
                  <c:v>3.3849121789055149E-3</c:v>
                </c:pt>
                <c:pt idx="373">
                  <c:v>3.3512317399809399E-3</c:v>
                </c:pt>
                <c:pt idx="374">
                  <c:v>3.3178864270230644E-3</c:v>
                </c:pt>
                <c:pt idx="375">
                  <c:v>3.2848729054728064E-3</c:v>
                </c:pt>
                <c:pt idx="376">
                  <c:v>3.2521878739504998E-3</c:v>
                </c:pt>
                <c:pt idx="377">
                  <c:v>3.2198280639257519E-3</c:v>
                </c:pt>
                <c:pt idx="378">
                  <c:v>3.1877902393905966E-3</c:v>
                </c:pt>
                <c:pt idx="379">
                  <c:v>3.1560711965358803E-3</c:v>
                </c:pt>
                <c:pt idx="380">
                  <c:v>3.1246677634308869E-3</c:v>
                </c:pt>
                <c:pt idx="381">
                  <c:v>3.0935767997061336E-3</c:v>
                </c:pt>
                <c:pt idx="382">
                  <c:v>3.0627951962393413E-3</c:v>
                </c:pt>
                <c:pt idx="383">
                  <c:v>3.0323198748445097E-3</c:v>
                </c:pt>
                <c:pt idx="384">
                  <c:v>3.0021477879641056E-3</c:v>
                </c:pt>
                <c:pt idx="385">
                  <c:v>2.9722759183642947E-3</c:v>
                </c:pt>
                <c:pt idx="386">
                  <c:v>2.9427012788332267E-3</c:v>
                </c:pt>
                <c:pt idx="387">
                  <c:v>2.9134209118822992E-3</c:v>
                </c:pt>
                <c:pt idx="388">
                  <c:v>2.8844318894504207E-3</c:v>
                </c:pt>
                <c:pt idx="389">
                  <c:v>2.8557313126111867E-3</c:v>
                </c:pt>
                <c:pt idx="390">
                  <c:v>2.8273163112830001E-3</c:v>
                </c:pt>
                <c:pt idx="391">
                  <c:v>2.7991840439420446E-3</c:v>
                </c:pt>
                <c:pt idx="392">
                  <c:v>2.7713316973381457E-3</c:v>
                </c:pt>
                <c:pt idx="393">
                  <c:v>2.7437564862134302E-3</c:v>
                </c:pt>
                <c:pt idx="394">
                  <c:v>2.7164556530238086E-3</c:v>
                </c:pt>
                <c:pt idx="395">
                  <c:v>2.6894264676632089E-3</c:v>
                </c:pt>
                <c:pt idx="396">
                  <c:v>2.6626662271905729E-3</c:v>
                </c:pt>
                <c:pt idx="397">
                  <c:v>2.6361722555595505E-3</c:v>
                </c:pt>
                <c:pt idx="398">
                  <c:v>2.6099419033509029E-3</c:v>
                </c:pt>
                <c:pt idx="399">
                  <c:v>2.5839725475075479E-3</c:v>
                </c:pt>
                <c:pt idx="400">
                  <c:v>2.5582615910722624E-3</c:v>
                </c:pt>
                <c:pt idx="401">
                  <c:v>2.5328064629279762E-3</c:v>
                </c:pt>
                <c:pt idx="402">
                  <c:v>2.5076046175406619E-3</c:v>
                </c:pt>
                <c:pt idx="403">
                  <c:v>2.4826535347047766E-3</c:v>
                </c:pt>
                <c:pt idx="404">
                  <c:v>2.4579507192912494E-3</c:v>
                </c:pt>
                <c:pt idx="405">
                  <c:v>2.4334937009979499E-3</c:v>
                </c:pt>
                <c:pt idx="406">
                  <c:v>2.4092800341026684E-3</c:v>
                </c:pt>
                <c:pt idx="407">
                  <c:v>2.3853072972185351E-3</c:v>
                </c:pt>
                <c:pt idx="408">
                  <c:v>2.3615730930518887E-3</c:v>
                </c:pt>
                <c:pt idx="409">
                  <c:v>2.3380750481625315E-3</c:v>
                </c:pt>
                <c:pt idx="410">
                  <c:v>2.3148108127263932E-3</c:v>
                </c:pt>
                <c:pt idx="411">
                  <c:v>2.2917780603005401E-3</c:v>
                </c:pt>
                <c:pt idx="412">
                  <c:v>2.2689744875905413E-3</c:v>
                </c:pt>
                <c:pt idx="413">
                  <c:v>2.2463978142201195E-3</c:v>
                </c:pt>
                <c:pt idx="414">
                  <c:v>2.2240457825031244E-3</c:v>
                </c:pt>
                <c:pt idx="415">
                  <c:v>2.2019161572177553E-3</c:v>
                </c:pt>
                <c:pt idx="416">
                  <c:v>2.1800067253830461E-3</c:v>
                </c:pt>
                <c:pt idx="417">
                  <c:v>2.1583152960375535E-3</c:v>
                </c:pt>
                <c:pt idx="418">
                  <c:v>2.1368397000202668E-3</c:v>
                </c:pt>
                <c:pt idx="419">
                  <c:v>2.1155777897536856E-3</c:v>
                </c:pt>
                <c:pt idx="420">
                  <c:v>2.0945274390290693E-3</c:v>
                </c:pt>
                <c:pt idx="421">
                  <c:v>2.0736865427938012E-3</c:v>
                </c:pt>
                <c:pt idx="422">
                  <c:v>2.0530530169408905E-3</c:v>
                </c:pt>
                <c:pt idx="423">
                  <c:v>2.0326247981005551E-3</c:v>
                </c:pt>
                <c:pt idx="424">
                  <c:v>2.0123998434338911E-3</c:v>
                </c:pt>
                <c:pt idx="425">
                  <c:v>1.9923761304285765E-3</c:v>
                </c:pt>
                <c:pt idx="426">
                  <c:v>1.9725516566966232E-3</c:v>
                </c:pt>
                <c:pt idx="427">
                  <c:v>1.9529244397741383E-3</c:v>
                </c:pt>
                <c:pt idx="428">
                  <c:v>1.9334925169230714E-3</c:v>
                </c:pt>
                <c:pt idx="429">
                  <c:v>1.9142539449349477E-3</c:v>
                </c:pt>
                <c:pt idx="430">
                  <c:v>1.8952067999365345E-3</c:v>
                </c:pt>
                <c:pt idx="431">
                  <c:v>1.8763491771974592E-3</c:v>
                </c:pt>
                <c:pt idx="432">
                  <c:v>1.8576791909397314E-3</c:v>
                </c:pt>
                <c:pt idx="433">
                  <c:v>1.8391949741491706E-3</c:v>
                </c:pt>
                <c:pt idx="434">
                  <c:v>1.8208946783886922E-3</c:v>
                </c:pt>
                <c:pt idx="435">
                  <c:v>1.8027764736134667E-3</c:v>
                </c:pt>
                <c:pt idx="436">
                  <c:v>1.784838547987926E-3</c:v>
                </c:pt>
                <c:pt idx="437">
                  <c:v>1.7670791077045531E-3</c:v>
                </c:pt>
                <c:pt idx="438">
                  <c:v>1.7494963768045213E-3</c:v>
                </c:pt>
                <c:pt idx="439">
                  <c:v>1.7320885970000886E-3</c:v>
                </c:pt>
                <c:pt idx="440">
                  <c:v>1.7148540274987663E-3</c:v>
                </c:pt>
                <c:pt idx="441">
                  <c:v>1.6977909448292452E-3</c:v>
                </c:pt>
                <c:pt idx="442">
                  <c:v>1.6808976426690376E-3</c:v>
                </c:pt>
                <c:pt idx="443">
                  <c:v>1.6641724316738497E-3</c:v>
                </c:pt>
                <c:pt idx="444">
                  <c:v>1.6476136393086425E-3</c:v>
                </c:pt>
                <c:pt idx="445">
                  <c:v>1.6312196096803834E-3</c:v>
                </c:pt>
                <c:pt idx="446">
                  <c:v>1.6149887033724468E-3</c:v>
                </c:pt>
                <c:pt idx="447">
                  <c:v>1.5989192972806756E-3</c:v>
                </c:pt>
                <c:pt idx="448">
                  <c:v>1.5830097844510684E-3</c:v>
                </c:pt>
                <c:pt idx="449">
                  <c:v>1.5672585739190871E-3</c:v>
                </c:pt>
                <c:pt idx="450">
                  <c:v>1.5516640905505507E-3</c:v>
                </c:pt>
                <c:pt idx="451">
                  <c:v>1.536224774884127E-3</c:v>
                </c:pt>
                <c:pt idx="452">
                  <c:v>1.5209390829753835E-3</c:v>
                </c:pt>
                <c:pt idx="453">
                  <c:v>1.5058054862423897E-3</c:v>
                </c:pt>
                <c:pt idx="454">
                  <c:v>1.4908224713128632E-3</c:v>
                </c:pt>
                <c:pt idx="455">
                  <c:v>1.4759885398728243E-3</c:v>
                </c:pt>
                <c:pt idx="456">
                  <c:v>1.4613022085167675E-3</c:v>
                </c:pt>
                <c:pt idx="457">
                  <c:v>1.4467620085993167E-3</c:v>
                </c:pt>
                <c:pt idx="458">
                  <c:v>1.4323664860883662E-3</c:v>
                </c:pt>
                <c:pt idx="459">
                  <c:v>1.4181142014196672E-3</c:v>
                </c:pt>
                <c:pt idx="460">
                  <c:v>1.4040037293528737E-3</c:v>
                </c:pt>
                <c:pt idx="461">
                  <c:v>1.3900336588290262E-3</c:v>
                </c:pt>
                <c:pt idx="462">
                  <c:v>1.3762025928294255E-3</c:v>
                </c:pt>
                <c:pt idx="463">
                  <c:v>1.362509148235947E-3</c:v>
                </c:pt>
                <c:pt idx="464">
                  <c:v>1.34895195569272E-3</c:v>
                </c:pt>
                <c:pt idx="465">
                  <c:v>1.3355296594691917E-3</c:v>
                </c:pt>
                <c:pt idx="466">
                  <c:v>1.3222409173245565E-3</c:v>
                </c:pt>
                <c:pt idx="467">
                  <c:v>1.309084400373525E-3</c:v>
                </c:pt>
                <c:pt idx="468">
                  <c:v>1.296058792953438E-3</c:v>
                </c:pt>
                <c:pt idx="469">
                  <c:v>1.2831627924926978E-3</c:v>
                </c:pt>
                <c:pt idx="470">
                  <c:v>1.2703951093805141E-3</c:v>
                </c:pt>
                <c:pt idx="471">
                  <c:v>1.2577544668379344E-3</c:v>
                </c:pt>
                <c:pt idx="472">
                  <c:v>1.2452396007901708E-3</c:v>
                </c:pt>
                <c:pt idx="473">
                  <c:v>1.232849259740188E-3</c:v>
                </c:pt>
                <c:pt idx="474">
                  <c:v>1.2205822046435584E-3</c:v>
                </c:pt>
                <c:pt idx="475">
                  <c:v>1.2084372087845482E-3</c:v>
                </c:pt>
                <c:pt idx="476">
                  <c:v>1.1964130576534509E-3</c:v>
                </c:pt>
                <c:pt idx="477">
                  <c:v>1.1845085488251333E-3</c:v>
                </c:pt>
                <c:pt idx="478">
                  <c:v>1.1727224918387906E-3</c:v>
                </c:pt>
                <c:pt idx="479">
                  <c:v>1.161053708078905E-3</c:v>
                </c:pt>
                <c:pt idx="480">
                  <c:v>1.1495010306573751E-3</c:v>
                </c:pt>
                <c:pt idx="481">
                  <c:v>1.1380633042968318E-3</c:v>
                </c:pt>
                <c:pt idx="482">
                  <c:v>1.1267393852151064E-3</c:v>
                </c:pt>
                <c:pt idx="483">
                  <c:v>1.1155281410108562E-3</c:v>
                </c:pt>
                <c:pt idx="484">
                  <c:v>1.1044284505503169E-3</c:v>
                </c:pt>
                <c:pt idx="485">
                  <c:v>1.0934392038551906E-3</c:v>
                </c:pt>
                <c:pt idx="486">
                  <c:v>1.0825593019916555E-3</c:v>
                </c:pt>
                <c:pt idx="487">
                  <c:v>1.0717876569604542E-3</c:v>
                </c:pt>
                <c:pt idx="488">
                  <c:v>1.0611231915881082E-3</c:v>
                </c:pt>
                <c:pt idx="489">
                  <c:v>1.0505648394191936E-3</c:v>
                </c:pt>
                <c:pt idx="490">
                  <c:v>1.0401115446096933E-3</c:v>
                </c:pt>
                <c:pt idx="491">
                  <c:v>1.0297622618214174E-3</c:v>
                </c:pt>
                <c:pt idx="492">
                  <c:v>1.0195159561174618E-3</c:v>
                </c:pt>
                <c:pt idx="493">
                  <c:v>1.0093716028587174E-3</c:v>
                </c:pt>
                <c:pt idx="494">
                  <c:v>9.9932818760140366E-4</c:v>
                </c:pt>
                <c:pt idx="495">
                  <c:v>9.8938470599562725E-4</c:v>
                </c:pt>
                <c:pt idx="496">
                  <c:v>9.795401636849407E-4</c:v>
                </c:pt>
                <c:pt idx="497">
                  <c:v>9.6979357620690851E-4</c:v>
                </c:pt>
                <c:pt idx="498">
                  <c:v>9.6014396889466014E-4</c:v>
                </c:pt>
                <c:pt idx="499">
                  <c:v>9.505903767794249E-4</c:v>
                </c:pt>
                <c:pt idx="500">
                  <c:v>9.4113184449402885E-4</c:v>
                </c:pt>
                <c:pt idx="501">
                  <c:v>9.3176742617736143E-4</c:v>
                </c:pt>
                <c:pt idx="502">
                  <c:v>9.2249618537978712E-4</c:v>
                </c:pt>
                <c:pt idx="503">
                  <c:v>9.1331719496949917E-4</c:v>
                </c:pt>
                <c:pt idx="504">
                  <c:v>9.0422953703980942E-4</c:v>
                </c:pt>
                <c:pt idx="505">
                  <c:v>8.9523230281735077E-4</c:v>
                </c:pt>
                <c:pt idx="506">
                  <c:v>8.8632459257120323E-4</c:v>
                </c:pt>
                <c:pt idx="507">
                  <c:v>8.7750551552291819E-4</c:v>
                </c:pt>
                <c:pt idx="508">
                  <c:v>8.6877418975744337E-4</c:v>
                </c:pt>
                <c:pt idx="509">
                  <c:v>8.6012974213492519E-4</c:v>
                </c:pt>
                <c:pt idx="510">
                  <c:v>8.5157130820339615E-4</c:v>
                </c:pt>
                <c:pt idx="511">
                  <c:v>8.4309803211233473E-4</c:v>
                </c:pt>
                <c:pt idx="512">
                  <c:v>8.3470906652706803E-4</c:v>
                </c:pt>
                <c:pt idx="513">
                  <c:v>8.2640357254404719E-4</c:v>
                </c:pt>
                <c:pt idx="514">
                  <c:v>8.1818071960695253E-4</c:v>
                </c:pt>
                <c:pt idx="515">
                  <c:v>8.1003968542363758E-4</c:v>
                </c:pt>
                <c:pt idx="516">
                  <c:v>8.0197965588390087E-4</c:v>
                </c:pt>
                <c:pt idx="517">
                  <c:v>7.939998249780713E-4</c:v>
                </c:pt>
                <c:pt idx="518">
                  <c:v>7.8609939471640806E-4</c:v>
                </c:pt>
                <c:pt idx="519">
                  <c:v>7.78277575049301E-4</c:v>
                </c:pt>
                <c:pt idx="520">
                  <c:v>7.7053358378826632E-4</c:v>
                </c:pt>
                <c:pt idx="521">
                  <c:v>7.6286664652772389E-4</c:v>
                </c:pt>
                <c:pt idx="522">
                  <c:v>7.5527599656755853E-4</c:v>
                </c:pt>
                <c:pt idx="523">
                  <c:v>7.4776087483644806E-4</c:v>
                </c:pt>
                <c:pt idx="524">
                  <c:v>7.4032052981595797E-4</c:v>
                </c:pt>
                <c:pt idx="525">
                  <c:v>7.329542174653854E-4</c:v>
                </c:pt>
                <c:pt idx="526">
                  <c:v>7.2566120114735653E-4</c:v>
                </c:pt>
                <c:pt idx="527">
                  <c:v>7.1844075155416199E-4</c:v>
                </c:pt>
                <c:pt idx="528">
                  <c:v>7.1129214663482492E-4</c:v>
                </c:pt>
                <c:pt idx="529">
                  <c:v>7.042146715228975E-4</c:v>
                </c:pt>
                <c:pt idx="530">
                  <c:v>6.9720761846496981E-4</c:v>
                </c:pt>
                <c:pt idx="531">
                  <c:v>6.9027028674989693E-4</c:v>
                </c:pt>
                <c:pt idx="532">
                  <c:v>6.8340198263872553E-4</c:v>
                </c:pt>
                <c:pt idx="533">
                  <c:v>6.7660201929532217E-4</c:v>
                </c:pt>
                <c:pt idx="534">
                  <c:v>6.6986971671768533E-4</c:v>
                </c:pt>
                <c:pt idx="535">
                  <c:v>6.632044016699456E-4</c:v>
                </c:pt>
                <c:pt idx="536">
                  <c:v>6.5660540761504674E-4</c:v>
                </c:pt>
                <c:pt idx="537">
                  <c:v>6.500720746480819E-4</c:v>
                </c:pt>
                <c:pt idx="538">
                  <c:v>6.4360374943031042E-4</c:v>
                </c:pt>
                <c:pt idx="539">
                  <c:v>6.371997851238202E-4</c:v>
                </c:pt>
                <c:pt idx="540">
                  <c:v>6.3085954132684327E-4</c:v>
                </c:pt>
                <c:pt idx="541">
                  <c:v>6.2458238400971773E-4</c:v>
                </c:pt>
                <c:pt idx="542">
                  <c:v>6.1836768545148028E-4</c:v>
                </c:pt>
                <c:pt idx="543">
                  <c:v>6.1221482417709607E-4</c:v>
                </c:pt>
                <c:pt idx="544">
                  <c:v>6.0612318489530964E-4</c:v>
                </c:pt>
                <c:pt idx="545">
                  <c:v>6.0009215843711769E-4</c:v>
                </c:pt>
                <c:pt idx="546">
                  <c:v>5.9412114169484788E-4</c:v>
                </c:pt>
                <c:pt idx="547">
                  <c:v>5.882095375618503E-4</c:v>
                </c:pt>
                <c:pt idx="548">
                  <c:v>5.8235675487278442E-4</c:v>
                </c:pt>
                <c:pt idx="549">
                  <c:v>5.7656220834450536E-4</c:v>
                </c:pt>
                <c:pt idx="550">
                  <c:v>5.7082531851753078E-4</c:v>
                </c:pt>
                <c:pt idx="551">
                  <c:v>5.6514551169809749E-4</c:v>
                </c:pt>
                <c:pt idx="552">
                  <c:v>5.5952221990079008E-4</c:v>
                </c:pt>
                <c:pt idx="553">
                  <c:v>5.5395488079174222E-4</c:v>
                </c:pt>
                <c:pt idx="554">
                  <c:v>5.4844293763240477E-4</c:v>
                </c:pt>
                <c:pt idx="555">
                  <c:v>5.4298583922386776E-4</c:v>
                </c:pt>
                <c:pt idx="556">
                  <c:v>5.375830398517429E-4</c:v>
                </c:pt>
                <c:pt idx="557">
                  <c:v>5.3223399923159006E-4</c:v>
                </c:pt>
                <c:pt idx="558">
                  <c:v>5.2693818245489073E-4</c:v>
                </c:pt>
                <c:pt idx="559">
                  <c:v>5.2169505993555345E-4</c:v>
                </c:pt>
                <c:pt idx="560">
                  <c:v>5.165041073569561E-4</c:v>
                </c:pt>
                <c:pt idx="561">
                  <c:v>5.1136480561951743E-4</c:v>
                </c:pt>
                <c:pt idx="562">
                  <c:v>5.0627664078877897E-4</c:v>
                </c:pt>
                <c:pt idx="563">
                  <c:v>5.0123910404401798E-4</c:v>
                </c:pt>
                <c:pt idx="564">
                  <c:v>4.9625169162736211E-4</c:v>
                </c:pt>
                <c:pt idx="565">
                  <c:v>4.9131390479341288E-4</c:v>
                </c:pt>
                <c:pt idx="566">
                  <c:v>4.8642524975937309E-4</c:v>
                </c:pt>
                <c:pt idx="567">
                  <c:v>4.8158523765566504E-4</c:v>
                </c:pt>
                <c:pt idx="568">
                  <c:v>4.7679338447704481E-4</c:v>
                </c:pt>
                <c:pt idx="569">
                  <c:v>4.7204921103420107E-4</c:v>
                </c:pt>
                <c:pt idx="570">
                  <c:v>4.6735224290583681E-4</c:v>
                </c:pt>
                <c:pt idx="571">
                  <c:v>4.6270201039122461E-4</c:v>
                </c:pt>
                <c:pt idx="572">
                  <c:v>4.5809804846323792E-4</c:v>
                </c:pt>
                <c:pt idx="573">
                  <c:v>4.5353989672184672E-4</c:v>
                </c:pt>
                <c:pt idx="574">
                  <c:v>4.4902709934807925E-4</c:v>
                </c:pt>
                <c:pt idx="575">
                  <c:v>4.4455920505843711E-4</c:v>
                </c:pt>
                <c:pt idx="576">
                  <c:v>4.4013576705976811E-4</c:v>
                </c:pt>
                <c:pt idx="577">
                  <c:v>4.3575634300458603E-4</c:v>
                </c:pt>
                <c:pt idx="578">
                  <c:v>4.3142049494683554E-4</c:v>
                </c:pt>
                <c:pt idx="579">
                  <c:v>4.2712778929809842E-4</c:v>
                </c:pt>
                <c:pt idx="580">
                  <c:v>4.2287779678423218E-4</c:v>
                </c:pt>
                <c:pt idx="581">
                  <c:v>4.1867009240244361E-4</c:v>
                </c:pt>
                <c:pt idx="582">
                  <c:v>4.1450425537878783E-4</c:v>
                </c:pt>
                <c:pt idx="583">
                  <c:v>4.1037986912609173E-4</c:v>
                </c:pt>
                <c:pt idx="584">
                  <c:v>4.0629652120229248E-4</c:v>
                </c:pt>
                <c:pt idx="585">
                  <c:v>4.0225380326919436E-4</c:v>
                </c:pt>
                <c:pt idx="586">
                  <c:v>3.9825131105163694E-4</c:v>
                </c:pt>
                <c:pt idx="587">
                  <c:v>3.9428864429706147E-4</c:v>
                </c:pt>
                <c:pt idx="588">
                  <c:v>3.903654067354906E-4</c:v>
                </c:pt>
                <c:pt idx="589">
                  <c:v>3.8648120603989894E-4</c:v>
                </c:pt>
                <c:pt idx="590">
                  <c:v>3.8263565378697962E-4</c:v>
                </c:pt>
                <c:pt idx="591">
                  <c:v>3.7882836541830347E-4</c:v>
                </c:pt>
                <c:pt idx="592">
                  <c:v>3.7505896020186057E-4</c:v>
                </c:pt>
                <c:pt idx="593">
                  <c:v>3.7132706119398794E-4</c:v>
                </c:pt>
                <c:pt idx="594">
                  <c:v>3.6763229520167469E-4</c:v>
                </c:pt>
                <c:pt idx="595">
                  <c:v>3.6397429274524318E-4</c:v>
                </c:pt>
                <c:pt idx="596">
                  <c:v>3.6035268802139906E-4</c:v>
                </c:pt>
                <c:pt idx="597">
                  <c:v>3.5676711886665206E-4</c:v>
                </c:pt>
                <c:pt idx="598">
                  <c:v>3.5321722672109829E-4</c:v>
                </c:pt>
                <c:pt idx="599">
                  <c:v>3.4970265659256566E-4</c:v>
                </c:pt>
                <c:pt idx="600">
                  <c:v>3.4622305702111211E-4</c:v>
                </c:pt>
                <c:pt idx="601">
                  <c:v>3.4277808004388083E-4</c:v>
                </c:pt>
                <c:pt idx="602">
                  <c:v>3.3936738116030333E-4</c:v>
                </c:pt>
                <c:pt idx="603">
                  <c:v>3.3599061929764863E-4</c:v>
                </c:pt>
                <c:pt idx="604">
                  <c:v>3.3264745677691711E-4</c:v>
                </c:pt>
                <c:pt idx="605">
                  <c:v>3.2933755927907045E-4</c:v>
                </c:pt>
                <c:pt idx="606">
                  <c:v>3.260605958116005E-4</c:v>
                </c:pt>
                <c:pt idx="607">
                  <c:v>3.2281623867542954E-4</c:v>
                </c:pt>
                <c:pt idx="608">
                  <c:v>3.1960416343214084E-4</c:v>
                </c:pt>
                <c:pt idx="609">
                  <c:v>3.1642404887153306E-4</c:v>
                </c:pt>
                <c:pt idx="610">
                  <c:v>3.1327557697949945E-4</c:v>
                </c:pt>
                <c:pt idx="611">
                  <c:v>3.1015843290622849E-4</c:v>
                </c:pt>
                <c:pt idx="612">
                  <c:v>3.0707230493471407E-4</c:v>
                </c:pt>
                <c:pt idx="613">
                  <c:v>3.0401688444958751E-4</c:v>
                </c:pt>
                <c:pt idx="614">
                  <c:v>3.00991865906254E-4</c:v>
                </c:pt>
                <c:pt idx="615">
                  <c:v>2.9799694680033873E-4</c:v>
                </c:pt>
                <c:pt idx="616">
                  <c:v>2.9503182763743511E-4</c:v>
                </c:pt>
                <c:pt idx="617">
                  <c:v>2.9209621190315587E-4</c:v>
                </c:pt>
                <c:pt idx="618">
                  <c:v>2.8918980603348131E-4</c:v>
                </c:pt>
                <c:pt idx="619">
                  <c:v>2.8631231938540207E-4</c:v>
                </c:pt>
                <c:pt idx="620">
                  <c:v>2.8346346420785615E-4</c:v>
                </c:pt>
                <c:pt idx="621">
                  <c:v>2.8064295561295124E-4</c:v>
                </c:pt>
                <c:pt idx="622">
                  <c:v>2.7785051154747761E-4</c:v>
                </c:pt>
                <c:pt idx="623">
                  <c:v>2.750858527647013E-4</c:v>
                </c:pt>
                <c:pt idx="624">
                  <c:v>2.7234870279644073E-4</c:v>
                </c:pt>
                <c:pt idx="625">
                  <c:v>2.6963878792541778E-4</c:v>
                </c:pt>
                <c:pt idx="626">
                  <c:v>2.669558371578871E-4</c:v>
                </c:pt>
                <c:pt idx="627">
                  <c:v>2.6429958219653616E-4</c:v>
                </c:pt>
                <c:pt idx="628">
                  <c:v>2.6166975741365503E-4</c:v>
                </c:pt>
                <c:pt idx="629">
                  <c:v>2.5906609982457435E-4</c:v>
                </c:pt>
                <c:pt idx="630">
                  <c:v>2.5648834906136524E-4</c:v>
                </c:pt>
                <c:pt idx="631">
                  <c:v>2.5393624734680332E-4</c:v>
                </c:pt>
                <c:pt idx="632">
                  <c:v>2.514095394685901E-4</c:v>
                </c:pt>
                <c:pt idx="633">
                  <c:v>2.4890797275383254E-4</c:v>
                </c:pt>
                <c:pt idx="634">
                  <c:v>2.4643129704377442E-4</c:v>
                </c:pt>
                <c:pt idx="635">
                  <c:v>2.4397926466878032E-4</c:v>
                </c:pt>
                <c:pt idx="636">
                  <c:v>2.415516304235705E-4</c:v>
                </c:pt>
                <c:pt idx="637">
                  <c:v>2.3914815154269653E-4</c:v>
                </c:pt>
                <c:pt idx="638">
                  <c:v>2.3676858767626759E-4</c:v>
                </c:pt>
                <c:pt idx="639">
                  <c:v>2.3441270086591389E-4</c:v>
                </c:pt>
                <c:pt idx="640">
                  <c:v>2.3208025552099156E-4</c:v>
                </c:pt>
                <c:pt idx="641">
                  <c:v>2.2977101839502219E-4</c:v>
                </c:pt>
                <c:pt idx="642">
                  <c:v>2.2748475856236878E-4</c:v>
                </c:pt>
                <c:pt idx="643">
                  <c:v>2.252212473951429E-4</c:v>
                </c:pt>
                <c:pt idx="644">
                  <c:v>2.2298025854034133E-4</c:v>
                </c:pt>
                <c:pt idx="645">
                  <c:v>2.207615678972115E-4</c:v>
                </c:pt>
                <c:pt idx="646">
                  <c:v>2.1856495359483995E-4</c:v>
                </c:pt>
                <c:pt idx="647">
                  <c:v>2.1639019596996598E-4</c:v>
                </c:pt>
                <c:pt idx="648">
                  <c:v>2.1423707754501456E-4</c:v>
                </c:pt>
                <c:pt idx="649">
                  <c:v>2.1210538300634935E-4</c:v>
                </c:pt>
                <c:pt idx="650">
                  <c:v>2.0999489918273982E-4</c:v>
                </c:pt>
                <c:pt idx="651">
                  <c:v>2.0790541502404493E-4</c:v>
                </c:pt>
                <c:pt idx="652">
                  <c:v>2.058367215801075E-4</c:v>
                </c:pt>
                <c:pt idx="653">
                  <c:v>2.0378861197985909E-4</c:v>
                </c:pt>
                <c:pt idx="654">
                  <c:v>2.0176088141063325E-4</c:v>
                </c:pt>
                <c:pt idx="655">
                  <c:v>1.9975332709768311E-4</c:v>
                </c:pt>
                <c:pt idx="656">
                  <c:v>1.9776574828390438E-4</c:v>
                </c:pt>
                <c:pt idx="657">
                  <c:v>1.957979462097592E-4</c:v>
                </c:pt>
                <c:pt idx="658">
                  <c:v>1.9384972409340072E-4</c:v>
                </c:pt>
                <c:pt idx="659">
                  <c:v>1.9192088711099352E-4</c:v>
                </c:pt>
                <c:pt idx="660">
                  <c:v>1.9001124237723167E-4</c:v>
                </c:pt>
                <c:pt idx="661">
                  <c:v>1.8812059892605131E-4</c:v>
                </c:pt>
                <c:pt idx="662">
                  <c:v>1.8624876769153106E-4</c:v>
                </c:pt>
                <c:pt idx="663">
                  <c:v>1.8439556148898778E-4</c:v>
                </c:pt>
                <c:pt idx="664">
                  <c:v>1.8256079499625672E-4</c:v>
                </c:pt>
                <c:pt idx="665">
                  <c:v>1.8074428473515997E-4</c:v>
                </c:pt>
                <c:pt idx="666">
                  <c:v>1.7894584905315744E-4</c:v>
                </c:pt>
                <c:pt idx="667">
                  <c:v>1.7716530810518228E-4</c:v>
                </c:pt>
                <c:pt idx="668">
                  <c:v>1.7540248383565588E-4</c:v>
                </c:pt>
                <c:pt idx="669">
                  <c:v>1.7365719996068215E-4</c:v>
                </c:pt>
                <c:pt idx="670">
                  <c:v>1.7192928195041942E-4</c:v>
                </c:pt>
                <c:pt idx="671">
                  <c:v>1.7021855701162663E-4</c:v>
                </c:pt>
                <c:pt idx="672">
                  <c:v>1.6852485407038424E-4</c:v>
                </c:pt>
                <c:pt idx="673">
                  <c:v>1.6684800375498662E-4</c:v>
                </c:pt>
                <c:pt idx="674">
                  <c:v>1.651878383790051E-4</c:v>
                </c:pt>
                <c:pt idx="675">
                  <c:v>1.6354419192451849E-4</c:v>
                </c:pt>
                <c:pt idx="676">
                  <c:v>1.619169000255116E-4</c:v>
                </c:pt>
                <c:pt idx="677">
                  <c:v>1.6030579995143847E-4</c:v>
                </c:pt>
                <c:pt idx="678">
                  <c:v>1.5871073059094893E-4</c:v>
                </c:pt>
                <c:pt idx="679">
                  <c:v>1.5713153243577803E-4</c:v>
                </c:pt>
                <c:pt idx="680">
                  <c:v>1.5556804756479406E-4</c:v>
                </c:pt>
                <c:pt idx="681">
                  <c:v>1.5402011962820707E-4</c:v>
                </c:pt>
                <c:pt idx="682">
                  <c:v>1.5248759383193328E-4</c:v>
                </c:pt>
                <c:pt idx="683">
                  <c:v>1.5097031692211624E-4</c:v>
                </c:pt>
                <c:pt idx="684">
                  <c:v>1.4946813716980043E-4</c:v>
                </c:pt>
                <c:pt idx="685">
                  <c:v>1.4798090435575852E-4</c:v>
                </c:pt>
                <c:pt idx="686">
                  <c:v>1.4650846975547042E-4</c:v>
                </c:pt>
                <c:pt idx="687">
                  <c:v>1.4505068612424856E-4</c:v>
                </c:pt>
                <c:pt idx="688">
                  <c:v>1.4360740768251505E-4</c:v>
                </c:pt>
                <c:pt idx="689">
                  <c:v>1.4217849010122294E-4</c:v>
                </c:pt>
                <c:pt idx="690">
                  <c:v>1.4076379048742356E-4</c:v>
                </c:pt>
                <c:pt idx="691">
                  <c:v>1.3936316736997645E-4</c:v>
                </c:pt>
                <c:pt idx="692">
                  <c:v>1.3797648068540266E-4</c:v>
                </c:pt>
                <c:pt idx="693">
                  <c:v>1.3660359176387825E-4</c:v>
                </c:pt>
                <c:pt idx="694">
                  <c:v>1.352443633153668E-4</c:v>
                </c:pt>
                <c:pt idx="695">
                  <c:v>1.33898659415891E-4</c:v>
                </c:pt>
                <c:pt idx="696">
                  <c:v>1.325663454939394E-4</c:v>
                </c:pt>
                <c:pt idx="697">
                  <c:v>1.3124728831700951E-4</c:v>
                </c:pt>
                <c:pt idx="698">
                  <c:v>1.2994135597828429E-4</c:v>
                </c:pt>
                <c:pt idx="699">
                  <c:v>1.2864841788344186E-4</c:v>
                </c:pt>
                <c:pt idx="700">
                  <c:v>1.2736834473759512E-4</c:v>
                </c:pt>
                <c:pt idx="701">
                  <c:v>1.2610100853236282E-4</c:v>
                </c:pt>
                <c:pt idx="702">
                  <c:v>1.2484628253306825E-4</c:v>
                </c:pt>
                <c:pt idx="703">
                  <c:v>1.2360404126606579E-4</c:v>
                </c:pt>
                <c:pt idx="704">
                  <c:v>1.2237416050619378E-4</c:v>
                </c:pt>
                <c:pt idx="705">
                  <c:v>1.2115651726435119E-4</c:v>
                </c:pt>
                <c:pt idx="706">
                  <c:v>1.1995098977519913E-4</c:v>
                </c:pt>
                <c:pt idx="707">
                  <c:v>1.1875745748498397E-4</c:v>
                </c:pt>
                <c:pt idx="708">
                  <c:v>1.175758010394823E-4</c:v>
                </c:pt>
                <c:pt idx="709">
                  <c:v>1.1640590227206474E-4</c:v>
                </c:pt>
                <c:pt idx="710">
                  <c:v>1.1524764419187941E-4</c:v>
                </c:pt>
                <c:pt idx="711">
                  <c:v>1.1410091097215361E-4</c:v>
                </c:pt>
                <c:pt idx="712">
                  <c:v>1.1296558793860934E-4</c:v>
                </c:pt>
                <c:pt idx="713">
                  <c:v>1.1184156155799721E-4</c:v>
                </c:pt>
                <c:pt idx="714">
                  <c:v>1.1072871942674241E-4</c:v>
                </c:pt>
                <c:pt idx="715">
                  <c:v>1.0962695025970463E-4</c:v>
                </c:pt>
                <c:pt idx="716">
                  <c:v>1.0853614387904891E-4</c:v>
                </c:pt>
                <c:pt idx="717">
                  <c:v>1.0745619120322817E-4</c:v>
                </c:pt>
                <c:pt idx="718">
                  <c:v>1.0638698423607489E-4</c:v>
                </c:pt>
                <c:pt idx="719">
                  <c:v>1.0532841605600123E-4</c:v>
                </c:pt>
                <c:pt idx="720">
                  <c:v>1.0428038080530725E-4</c:v>
                </c:pt>
                <c:pt idx="721">
                  <c:v>1.032427736795944E-4</c:v>
                </c:pt>
                <c:pt idx="722">
                  <c:v>1.0221549091728544E-4</c:v>
                </c:pt>
                <c:pt idx="723">
                  <c:v>1.0119842978924799E-4</c:v>
                </c:pt>
                <c:pt idx="724">
                  <c:v>1.0019148858852184E-4</c:v>
                </c:pt>
                <c:pt idx="725">
                  <c:v>9.9194566620147733E-5</c:v>
                </c:pt>
                <c:pt idx="726">
                  <c:v>9.8207564191098059E-5</c:v>
                </c:pt>
                <c:pt idx="727">
                  <c:v>9.7230382600307409E-5</c:v>
                </c:pt>
                <c:pt idx="728">
                  <c:v>9.6262924128802298E-5</c:v>
                </c:pt>
                <c:pt idx="729">
                  <c:v>9.5305092029929504E-5</c:v>
                </c:pt>
                <c:pt idx="730">
                  <c:v>9.4356790519680887E-5</c:v>
                </c:pt>
                <c:pt idx="731">
                  <c:v>9.3417924767115156E-5</c:v>
                </c:pt>
                <c:pt idx="732">
                  <c:v>9.2488400884874599E-5</c:v>
                </c:pt>
                <c:pt idx="733">
                  <c:v>9.156812591979651E-5</c:v>
                </c:pt>
                <c:pt idx="734">
                  <c:v>9.0657007843617448E-5</c:v>
                </c:pt>
                <c:pt idx="735">
                  <c:v>8.9754955543770338E-5</c:v>
                </c:pt>
                <c:pt idx="736">
                  <c:v>8.8861878814273891E-5</c:v>
                </c:pt>
                <c:pt idx="737">
                  <c:v>8.7977688346710606E-5</c:v>
                </c:pt>
                <c:pt idx="738">
                  <c:v>8.7102295721296972E-5</c:v>
                </c:pt>
                <c:pt idx="739">
                  <c:v>8.6235613398040874E-5</c:v>
                </c:pt>
                <c:pt idx="740">
                  <c:v>8.537755470798791E-5</c:v>
                </c:pt>
                <c:pt idx="741">
                  <c:v>8.4528033844553964E-5</c:v>
                </c:pt>
                <c:pt idx="742">
                  <c:v>8.3686965854944714E-5</c:v>
                </c:pt>
                <c:pt idx="743">
                  <c:v>8.285426663166033E-5</c:v>
                </c:pt>
                <c:pt idx="744">
                  <c:v>8.2029852904084486E-5</c:v>
                </c:pt>
                <c:pt idx="745">
                  <c:v>8.1213642230157574E-5</c:v>
                </c:pt>
                <c:pt idx="746">
                  <c:v>8.0405552988131943E-5</c:v>
                </c:pt>
                <c:pt idx="747">
                  <c:v>7.9605504368409973E-5</c:v>
                </c:pt>
                <c:pt idx="748">
                  <c:v>7.8813416365462906E-5</c:v>
                </c:pt>
                <c:pt idx="749">
                  <c:v>7.8029209769830542E-5</c:v>
                </c:pt>
                <c:pt idx="750">
                  <c:v>7.7252806160199697E-5</c:v>
                </c:pt>
                <c:pt idx="751">
                  <c:v>7.6484127895562435E-5</c:v>
                </c:pt>
                <c:pt idx="752">
                  <c:v>7.5723098107451708E-5</c:v>
                </c:pt>
                <c:pt idx="753">
                  <c:v>7.4969640692254452E-5</c:v>
                </c:pt>
                <c:pt idx="754">
                  <c:v>7.42236803036014E-5</c:v>
                </c:pt>
                <c:pt idx="755">
                  <c:v>7.3485142344831985E-5</c:v>
                </c:pt>
                <c:pt idx="756">
                  <c:v>7.2753952961534865E-5</c:v>
                </c:pt>
                <c:pt idx="757">
                  <c:v>7.203003903416235E-5</c:v>
                </c:pt>
                <c:pt idx="758">
                  <c:v>7.1313328170718532E-5</c:v>
                </c:pt>
                <c:pt idx="759">
                  <c:v>7.0603748699519755E-5</c:v>
                </c:pt>
                <c:pt idx="760">
                  <c:v>6.9901229662027467E-5</c:v>
                </c:pt>
                <c:pt idx="761">
                  <c:v>6.9205700805752783E-5</c:v>
                </c:pt>
                <c:pt idx="762">
                  <c:v>6.8517092577230233E-5</c:v>
                </c:pt>
                <c:pt idx="763">
                  <c:v>6.7835336115063154E-5</c:v>
                </c:pt>
                <c:pt idx="764">
                  <c:v>6.7160363243037172E-5</c:v>
                </c:pt>
                <c:pt idx="765">
                  <c:v>6.6492106463302705E-5</c:v>
                </c:pt>
                <c:pt idx="766">
                  <c:v>6.5830498949624833E-5</c:v>
                </c:pt>
                <c:pt idx="767">
                  <c:v>6.5175474540700855E-5</c:v>
                </c:pt>
                <c:pt idx="768">
                  <c:v>6.4526967733544028E-5</c:v>
                </c:pt>
                <c:pt idx="769">
                  <c:v>6.3884913676933157E-5</c:v>
                </c:pt>
                <c:pt idx="770">
                  <c:v>6.3249248164927644E-5</c:v>
                </c:pt>
                <c:pt idx="771">
                  <c:v>6.26199076304465E-5</c:v>
                </c:pt>
                <c:pt idx="772">
                  <c:v>6.1996829138911833E-5</c:v>
                </c:pt>
                <c:pt idx="773">
                  <c:v>6.1379950381955191E-5</c:v>
                </c:pt>
                <c:pt idx="774">
                  <c:v>6.0769209671186934E-5</c:v>
                </c:pt>
                <c:pt idx="775">
                  <c:v>6.016454593202697E-5</c:v>
                </c:pt>
                <c:pt idx="776">
                  <c:v>5.9565898697597504E-5</c:v>
                </c:pt>
                <c:pt idx="777">
                  <c:v>5.8973208102676211E-5</c:v>
                </c:pt>
                <c:pt idx="778">
                  <c:v>5.8386414877709633E-5</c:v>
                </c:pt>
                <c:pt idx="779">
                  <c:v>5.7805460342886382E-5</c:v>
                </c:pt>
                <c:pt idx="780">
                  <c:v>5.7230286402268803E-5</c:v>
                </c:pt>
                <c:pt idx="781">
                  <c:v>5.666083553798351E-5</c:v>
                </c:pt>
                <c:pt idx="782">
                  <c:v>5.6097050804469493E-5</c:v>
                </c:pt>
                <c:pt idx="783">
                  <c:v>5.5538875822783664E-5</c:v>
                </c:pt>
                <c:pt idx="784">
                  <c:v>5.4986254774962674E-5</c:v>
                </c:pt>
                <c:pt idx="785">
                  <c:v>5.4439132398441106E-5</c:v>
                </c:pt>
                <c:pt idx="786">
                  <c:v>5.3897453980525619E-5</c:v>
                </c:pt>
                <c:pt idx="787">
                  <c:v>5.3361165352922841E-5</c:v>
                </c:pt>
                <c:pt idx="788">
                  <c:v>5.2830212886323134E-5</c:v>
                </c:pt>
                <c:pt idx="789">
                  <c:v>5.2304543485037342E-5</c:v>
                </c:pt>
                <c:pt idx="790">
                  <c:v>5.1784104581687356E-5</c:v>
                </c:pt>
                <c:pt idx="791">
                  <c:v>5.1268844131949119E-5</c:v>
                </c:pt>
                <c:pt idx="792">
                  <c:v>5.0758710609348245E-5</c:v>
                </c:pt>
                <c:pt idx="793">
                  <c:v>5.025365300010733E-5</c:v>
                </c:pt>
                <c:pt idx="794">
                  <c:v>4.9753620798044647E-5</c:v>
                </c:pt>
                <c:pt idx="795">
                  <c:v>4.9258563999523267E-5</c:v>
                </c:pt>
                <c:pt idx="796">
                  <c:v>4.8768433098450777E-5</c:v>
                </c:pt>
                <c:pt idx="797">
                  <c:v>4.8283179081328622E-5</c:v>
                </c:pt>
                <c:pt idx="798">
                  <c:v>4.7802753422350679E-5</c:v>
                </c:pt>
                <c:pt idx="799">
                  <c:v>4.7327108078550778E-5</c:v>
                </c:pt>
                <c:pt idx="800">
                  <c:v>4.6856195484998116E-5</c:v>
                </c:pt>
                <c:pt idx="801">
                  <c:v>4.6389968550040909E-5</c:v>
                </c:pt>
                <c:pt idx="802">
                  <c:v>4.5928380650597148E-5</c:v>
                </c:pt>
                <c:pt idx="803">
                  <c:v>4.5471385627492225E-5</c:v>
                </c:pt>
                <c:pt idx="804">
                  <c:v>4.5018937780842918E-5</c:v>
                </c:pt>
                <c:pt idx="805">
                  <c:v>4.4570991865487674E-5</c:v>
                </c:pt>
                <c:pt idx="806">
                  <c:v>4.4127503086461602E-5</c:v>
                </c:pt>
                <c:pt idx="807">
                  <c:v>4.3688427094517222E-5</c:v>
                </c:pt>
                <c:pt idx="808">
                  <c:v>4.3253719981689435E-5</c:v>
                </c:pt>
                <c:pt idx="809">
                  <c:v>4.2823338276904704E-5</c:v>
                </c:pt>
                <c:pt idx="810">
                  <c:v>4.2397238941633895E-5</c:v>
                </c:pt>
                <c:pt idx="811">
                  <c:v>4.1975379365588406E-5</c:v>
                </c:pt>
                <c:pt idx="812">
                  <c:v>4.1557717362458988E-5</c:v>
                </c:pt>
                <c:pt idx="813">
                  <c:v>4.1144211165697447E-5</c:v>
                </c:pt>
                <c:pt idx="814">
                  <c:v>4.0734819424339424E-5</c:v>
                </c:pt>
                <c:pt idx="815">
                  <c:v>4.0329501198869645E-5</c:v>
                </c:pt>
                <c:pt idx="816">
                  <c:v>3.9928215957127772E-5</c:v>
                </c:pt>
                <c:pt idx="817">
                  <c:v>3.9530923570255236E-5</c:v>
                </c:pt>
                <c:pt idx="818">
                  <c:v>3.9137584308682271E-5</c:v>
                </c:pt>
                <c:pt idx="819">
                  <c:v>3.8748158838154939E-5</c:v>
                </c:pt>
                <c:pt idx="820">
                  <c:v>3.8362608215801667E-5</c:v>
                </c:pt>
                <c:pt idx="821">
                  <c:v>3.7980893886238845E-5</c:v>
                </c:pt>
                <c:pt idx="822">
                  <c:v>3.7602977677715577E-5</c:v>
                </c:pt>
                <c:pt idx="823">
                  <c:v>3.7228821798295989E-5</c:v>
                </c:pt>
                <c:pt idx="824">
                  <c:v>3.6858388832080356E-5</c:v>
                </c:pt>
                <c:pt idx="825">
                  <c:v>3.649164173546336E-5</c:v>
                </c:pt>
                <c:pt idx="826">
                  <c:v>3.6128543833429709E-5</c:v>
                </c:pt>
                <c:pt idx="827">
                  <c:v>3.5769058815886619E-5</c:v>
                </c:pt>
                <c:pt idx="828">
                  <c:v>3.5413150734032767E-5</c:v>
                </c:pt>
                <c:pt idx="829">
                  <c:v>3.5060783996763315E-5</c:v>
                </c:pt>
                <c:pt idx="830">
                  <c:v>3.4711923367111023E-5</c:v>
                </c:pt>
                <c:pt idx="831">
                  <c:v>3.4366533958722136E-5</c:v>
                </c:pt>
                <c:pt idx="832">
                  <c:v>3.4024581232367993E-5</c:v>
                </c:pt>
                <c:pt idx="833">
                  <c:v>3.3686030992491006E-5</c:v>
                </c:pt>
                <c:pt idx="834">
                  <c:v>3.3350849383785051E-5</c:v>
                </c:pt>
                <c:pt idx="835">
                  <c:v>3.3019002887809936E-5</c:v>
                </c:pt>
                <c:pt idx="836">
                  <c:v>3.2690458319639538E-5</c:v>
                </c:pt>
                <c:pt idx="837">
                  <c:v>3.2365182824543176E-5</c:v>
                </c:pt>
                <c:pt idx="838">
                  <c:v>3.2043143874700407E-5</c:v>
                </c:pt>
                <c:pt idx="839">
                  <c:v>3.1724309265947822E-5</c:v>
                </c:pt>
                <c:pt idx="840">
                  <c:v>3.1408647114558839E-5</c:v>
                </c:pt>
                <c:pt idx="841">
                  <c:v>3.1096125854055267E-5</c:v>
                </c:pt>
                <c:pt idx="842">
                  <c:v>3.0786714232050632E-5</c:v>
                </c:pt>
                <c:pt idx="843">
                  <c:v>3.0480381307124882E-5</c:v>
                </c:pt>
                <c:pt idx="844">
                  <c:v>3.0177096445730247E-5</c:v>
                </c:pt>
                <c:pt idx="845">
                  <c:v>2.9876829319127846E-5</c:v>
                </c:pt>
                <c:pt idx="846">
                  <c:v>2.957954990035475E-5</c:v>
                </c:pt>
                <c:pt idx="847">
                  <c:v>2.9285228461221443E-5</c:v>
                </c:pt>
                <c:pt idx="848">
                  <c:v>2.89938355693387E-5</c:v>
                </c:pt>
                <c:pt idx="849">
                  <c:v>2.8705342085174505E-5</c:v>
                </c:pt>
                <c:pt idx="850">
                  <c:v>2.8419719159140022E-5</c:v>
                </c:pt>
                <c:pt idx="851">
                  <c:v>2.8136938228704631E-5</c:v>
                </c:pt>
                <c:pt idx="852">
                  <c:v>2.7856971015539634E-5</c:v>
                </c:pt>
                <c:pt idx="853">
                  <c:v>2.7579789522690415E-5</c:v>
                </c:pt>
                <c:pt idx="854">
                  <c:v>2.7305366031776653E-5</c:v>
                </c:pt>
                <c:pt idx="855">
                  <c:v>2.7033673100220658E-5</c:v>
                </c:pt>
                <c:pt idx="856">
                  <c:v>2.6764683558502827E-5</c:v>
                </c:pt>
                <c:pt idx="857">
                  <c:v>2.6498370507444823E-5</c:v>
                </c:pt>
                <c:pt idx="858">
                  <c:v>2.6234707315519607E-5</c:v>
                </c:pt>
                <c:pt idx="859">
                  <c:v>2.5973667616188275E-5</c:v>
                </c:pt>
                <c:pt idx="860">
                  <c:v>2.5715225305263358E-5</c:v>
                </c:pt>
                <c:pt idx="861">
                  <c:v>2.5459354538298393E-5</c:v>
                </c:pt>
                <c:pt idx="862">
                  <c:v>2.520602972800341E-5</c:v>
                </c:pt>
                <c:pt idx="863">
                  <c:v>2.4955225541686372E-5</c:v>
                </c:pt>
                <c:pt idx="864">
                  <c:v>2.4706916898719588E-5</c:v>
                </c:pt>
                <c:pt idx="865">
                  <c:v>2.4461078968031843E-5</c:v>
                </c:pt>
                <c:pt idx="866">
                  <c:v>2.4217687165625205E-5</c:v>
                </c:pt>
                <c:pt idx="867">
                  <c:v>2.3976717152116601E-5</c:v>
                </c:pt>
                <c:pt idx="868">
                  <c:v>2.373814483030387E-5</c:v>
                </c:pt>
                <c:pt idx="869">
                  <c:v>2.3501946342756024E-5</c:v>
                </c:pt>
                <c:pt idx="870">
                  <c:v>2.3268098069427435E-5</c:v>
                </c:pt>
                <c:pt idx="871">
                  <c:v>2.3036576625295975E-5</c:v>
                </c:pt>
                <c:pt idx="872">
                  <c:v>2.2807358858024256E-5</c:v>
                </c:pt>
                <c:pt idx="873">
                  <c:v>2.2580421845644534E-5</c:v>
                </c:pt>
                <c:pt idx="874">
                  <c:v>2.2355742894266457E-5</c:v>
                </c:pt>
                <c:pt idx="875">
                  <c:v>2.2133299535807656E-5</c:v>
                </c:pt>
                <c:pt idx="876">
                  <c:v>2.1913069525746913E-5</c:v>
                </c:pt>
                <c:pt idx="877">
                  <c:v>2.1695030840899697E-5</c:v>
                </c:pt>
                <c:pt idx="878">
                  <c:v>2.1479161677215824E-5</c:v>
                </c:pt>
                <c:pt idx="879">
                  <c:v>2.1265440447598993E-5</c:v>
                </c:pt>
                <c:pt idx="880">
                  <c:v>2.1053845779748226E-5</c:v>
                </c:pt>
                <c:pt idx="881">
                  <c:v>2.0844356514020354E-5</c:v>
                </c:pt>
                <c:pt idx="882">
                  <c:v>2.0636951701314246E-5</c:v>
                </c:pt>
                <c:pt idx="883">
                  <c:v>2.0431610600975782E-5</c:v>
                </c:pt>
                <c:pt idx="884">
                  <c:v>2.0228312678723818E-5</c:v>
                </c:pt>
                <c:pt idx="885">
                  <c:v>2.002703760459671E-5</c:v>
                </c:pt>
                <c:pt idx="886">
                  <c:v>1.9827765250919315E-5</c:v>
                </c:pt>
                <c:pt idx="887">
                  <c:v>1.9630475690290164E-5</c:v>
                </c:pt>
                <c:pt idx="888">
                  <c:v>1.9435149193588869E-5</c:v>
                </c:pt>
                <c:pt idx="889">
                  <c:v>1.9241766228002943E-5</c:v>
                </c:pt>
                <c:pt idx="890">
                  <c:v>1.9050307455074674E-5</c:v>
                </c:pt>
                <c:pt idx="891">
                  <c:v>1.8860753728767221E-5</c:v>
                </c:pt>
                <c:pt idx="892">
                  <c:v>1.8673086093549992E-5</c:v>
                </c:pt>
                <c:pt idx="893">
                  <c:v>1.8487285782503074E-5</c:v>
                </c:pt>
                <c:pt idx="894">
                  <c:v>1.8303334215440531E-5</c:v>
                </c:pt>
                <c:pt idx="895">
                  <c:v>1.812121299705233E-5</c:v>
                </c:pt>
                <c:pt idx="896">
                  <c:v>1.7940903915064927E-5</c:v>
                </c:pt>
                <c:pt idx="897">
                  <c:v>1.7762388938419832E-5</c:v>
                </c:pt>
                <c:pt idx="898">
                  <c:v>1.7585650215470623E-5</c:v>
                </c:pt>
                <c:pt idx="899">
                  <c:v>1.7410670072197711E-5</c:v>
                </c:pt>
                <c:pt idx="900">
                  <c:v>1.7237431010440965E-5</c:v>
                </c:pt>
                <c:pt idx="901">
                  <c:v>1.7065915706149833E-5</c:v>
                </c:pt>
                <c:pt idx="902">
                  <c:v>1.6896107007650966E-5</c:v>
                </c:pt>
                <c:pt idx="903">
                  <c:v>1.6727987933932996E-5</c:v>
                </c:pt>
                <c:pt idx="904">
                  <c:v>1.6561541672948421E-5</c:v>
                </c:pt>
                <c:pt idx="905">
                  <c:v>1.639675157993251E-5</c:v>
                </c:pt>
                <c:pt idx="906">
                  <c:v>1.6233601175738594E-5</c:v>
                </c:pt>
                <c:pt idx="907">
                  <c:v>1.6072074145190297E-5</c:v>
                </c:pt>
                <c:pt idx="908">
                  <c:v>1.5912154335449957E-5</c:v>
                </c:pt>
                <c:pt idx="909">
                  <c:v>1.5753825754403338E-5</c:v>
                </c:pt>
                <c:pt idx="910">
                  <c:v>1.559707256906039E-5</c:v>
                </c:pt>
                <c:pt idx="911">
                  <c:v>1.5441879103971954E-5</c:v>
                </c:pt>
                <c:pt idx="912">
                  <c:v>1.5288229839662158E-5</c:v>
                </c:pt>
                <c:pt idx="913">
                  <c:v>1.5136109411076594E-5</c:v>
                </c:pt>
                <c:pt idx="914">
                  <c:v>1.4985502606045602E-5</c:v>
                </c:pt>
                <c:pt idx="915">
                  <c:v>1.4836394363763177E-5</c:v>
                </c:pt>
                <c:pt idx="916">
                  <c:v>1.4688769773280831E-5</c:v>
                </c:pt>
                <c:pt idx="917">
                  <c:v>1.4542614072016495E-5</c:v>
                </c:pt>
                <c:pt idx="918">
                  <c:v>1.4397912644278245E-5</c:v>
                </c:pt>
                <c:pt idx="919">
                  <c:v>1.4254651019802724E-5</c:v>
                </c:pt>
                <c:pt idx="920">
                  <c:v>1.4112814872308073E-5</c:v>
                </c:pt>
                <c:pt idx="921">
                  <c:v>1.3972390018061397E-5</c:v>
                </c:pt>
                <c:pt idx="922">
                  <c:v>1.3833362414460226E-5</c:v>
                </c:pt>
                <c:pt idx="923">
                  <c:v>1.3695718158628338E-5</c:v>
                </c:pt>
                <c:pt idx="924">
                  <c:v>1.3559443486025452E-5</c:v>
                </c:pt>
                <c:pt idx="925">
                  <c:v>1.3424524769070741E-5</c:v>
                </c:pt>
                <c:pt idx="926">
                  <c:v>1.3290948515780078E-5</c:v>
                </c:pt>
                <c:pt idx="927">
                  <c:v>1.315870136841682E-5</c:v>
                </c:pt>
                <c:pt idx="928">
                  <c:v>1.3027770102156026E-5</c:v>
                </c:pt>
                <c:pt idx="929">
                  <c:v>1.2898141623761937E-5</c:v>
                </c:pt>
                <c:pt idx="930">
                  <c:v>1.2769802970278733E-5</c:v>
                </c:pt>
                <c:pt idx="931">
                  <c:v>1.2642741307734094E-5</c:v>
                </c:pt>
                <c:pt idx="932">
                  <c:v>1.2516943929855883E-5</c:v>
                </c:pt>
                <c:pt idx="933">
                  <c:v>1.2392398256801477E-5</c:v>
                </c:pt>
                <c:pt idx="934">
                  <c:v>1.2269091833899784E-5</c:v>
                </c:pt>
                <c:pt idx="935">
                  <c:v>1.2147012330405761E-5</c:v>
                </c:pt>
                <c:pt idx="936">
                  <c:v>1.202614753826732E-5</c:v>
                </c:pt>
                <c:pt idx="937">
                  <c:v>1.1906485370904509E-5</c:v>
                </c:pt>
                <c:pt idx="938">
                  <c:v>1.1788013862000911E-5</c:v>
                </c:pt>
                <c:pt idx="939">
                  <c:v>1.1670721164306894E-5</c:v>
                </c:pt>
                <c:pt idx="940">
                  <c:v>1.1554595548454939E-5</c:v>
                </c:pt>
                <c:pt idx="941">
                  <c:v>1.1439625401786694E-5</c:v>
                </c:pt>
                <c:pt idx="942">
                  <c:v>1.1325799227191678E-5</c:v>
                </c:pt>
                <c:pt idx="943">
                  <c:v>1.1213105641957578E-5</c:v>
                </c:pt>
                <c:pt idx="944">
                  <c:v>1.1101533376631961E-5</c:v>
                </c:pt>
                <c:pt idx="945">
                  <c:v>1.0991071273895296E-5</c:v>
                </c:pt>
                <c:pt idx="946">
                  <c:v>1.0881708287445298E-5</c:v>
                </c:pt>
                <c:pt idx="947">
                  <c:v>1.0773433480892164E-5</c:v>
                </c:pt>
                <c:pt idx="948">
                  <c:v>1.066623602666501E-5</c:v>
                </c:pt>
                <c:pt idx="949">
                  <c:v>1.0560105204929082E-5</c:v>
                </c:pt>
                <c:pt idx="950">
                  <c:v>1.0455030402513764E-5</c:v>
                </c:pt>
                <c:pt idx="951">
                  <c:v>1.0351001111851252E-5</c:v>
                </c:pt>
                <c:pt idx="952">
                  <c:v>1.0248006929925788E-5</c:v>
                </c:pt>
                <c:pt idx="953">
                  <c:v>1.014603755723335E-5</c:v>
                </c:pt>
                <c:pt idx="954">
                  <c:v>1.0045082796751678E-5</c:v>
                </c:pt>
                <c:pt idx="955">
                  <c:v>9.9451325529206293E-6</c:v>
                </c:pt>
                <c:pt idx="956">
                  <c:v>9.846176830632509E-6</c:v>
                </c:pt>
                <c:pt idx="957">
                  <c:v>9.7482057342326291E-6</c:v>
                </c:pt>
                <c:pt idx="958">
                  <c:v>9.6512094665297042E-6</c:v>
                </c:pt>
                <c:pt idx="959">
                  <c:v>9.5551783278161309E-6</c:v>
                </c:pt>
                <c:pt idx="960">
                  <c:v>9.4601027148980165E-6</c:v>
                </c:pt>
                <c:pt idx="961">
                  <c:v>9.3659731201348363E-6</c:v>
                </c:pt>
                <c:pt idx="962">
                  <c:v>9.2727801304886585E-6</c:v>
                </c:pt>
                <c:pt idx="963">
                  <c:v>9.1805144265828866E-6</c:v>
                </c:pt>
                <c:pt idx="964">
                  <c:v>9.0891667817702272E-6</c:v>
                </c:pt>
                <c:pt idx="965">
                  <c:v>8.998728061210076E-6</c:v>
                </c:pt>
                <c:pt idx="966">
                  <c:v>8.9091892209550115E-6</c:v>
                </c:pt>
                <c:pt idx="967">
                  <c:v>8.8205413070463891E-6</c:v>
                </c:pt>
                <c:pt idx="968">
                  <c:v>8.7327754546189496E-6</c:v>
                </c:pt>
                <c:pt idx="969">
                  <c:v>8.6458828870143089E-6</c:v>
                </c:pt>
                <c:pt idx="970">
                  <c:v>8.5598549149032799E-6</c:v>
                </c:pt>
                <c:pt idx="971">
                  <c:v>8.4746829354169926E-6</c:v>
                </c:pt>
                <c:pt idx="972">
                  <c:v>8.3903584312865087E-6</c:v>
                </c:pt>
                <c:pt idx="973">
                  <c:v>8.3068729699911401E-6</c:v>
                </c:pt>
                <c:pt idx="974">
                  <c:v>8.2242182029151866E-6</c:v>
                </c:pt>
                <c:pt idx="975">
                  <c:v>8.1423858645130654E-6</c:v>
                </c:pt>
                <c:pt idx="976">
                  <c:v>8.0613677714827365E-6</c:v>
                </c:pt>
                <c:pt idx="977">
                  <c:v>7.9811558219473865E-6</c:v>
                </c:pt>
                <c:pt idx="978">
                  <c:v>7.9017419946452161E-6</c:v>
                </c:pt>
                <c:pt idx="979">
                  <c:v>7.8231183481273046E-6</c:v>
                </c:pt>
                <c:pt idx="980">
                  <c:v>7.7452770199635067E-6</c:v>
                </c:pt>
                <c:pt idx="981">
                  <c:v>7.6682102259561213E-6</c:v>
                </c:pt>
                <c:pt idx="982">
                  <c:v>7.5919102593615308E-6</c:v>
                </c:pt>
                <c:pt idx="983">
                  <c:v>7.516369490119489E-6</c:v>
                </c:pt>
                <c:pt idx="984">
                  <c:v>7.4415803640901205E-6</c:v>
                </c:pt>
                <c:pt idx="985">
                  <c:v>7.3675354022984991E-6</c:v>
                </c:pt>
                <c:pt idx="986">
                  <c:v>7.2942272001867402E-6</c:v>
                </c:pt>
                <c:pt idx="987">
                  <c:v>7.2216484268735304E-6</c:v>
                </c:pt>
                <c:pt idx="988">
                  <c:v>7.149791824421081E-6</c:v>
                </c:pt>
                <c:pt idx="989">
                  <c:v>7.0786502071092537E-6</c:v>
                </c:pt>
                <c:pt idx="990">
                  <c:v>7.0082164607170321E-6</c:v>
                </c:pt>
                <c:pt idx="991">
                  <c:v>6.9384835418110824E-6</c:v>
                </c:pt>
                <c:pt idx="992">
                  <c:v>6.8694444770414014E-6</c:v>
                </c:pt>
                <c:pt idx="993">
                  <c:v>6.8010923624439817E-6</c:v>
                </c:pt>
                <c:pt idx="994">
                  <c:v>6.7334203627504032E-6</c:v>
                </c:pt>
                <c:pt idx="995">
                  <c:v>6.666421710704288E-6</c:v>
                </c:pt>
                <c:pt idx="996">
                  <c:v>6.6000897063846269E-6</c:v>
                </c:pt>
                <c:pt idx="997">
                  <c:v>6.5344177165356966E-6</c:v>
                </c:pt>
                <c:pt idx="998">
                  <c:v>6.4693991739037855E-6</c:v>
                </c:pt>
                <c:pt idx="999">
                  <c:v>6.4050275765804502E-6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9A0-4B75-9E66-BB414B5F1E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5596176"/>
        <c:axId val="475592304"/>
      </c:scatterChart>
      <c:valAx>
        <c:axId val="475596176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dirty="0"/>
                  <a:t>時間 </a:t>
                </a:r>
                <a:r>
                  <a:rPr lang="en-US" altLang="ja-JP" dirty="0"/>
                  <a:t>[s]</a:t>
                </a:r>
                <a:endParaRPr lang="ja-JP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2304"/>
        <c:crosses val="autoZero"/>
        <c:crossBetween val="midCat"/>
      </c:valAx>
      <c:valAx>
        <c:axId val="475592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 sz="1000" b="0" i="0" u="none" strike="noStrike" kern="1200" spc="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</a:t>
                </a:r>
                <a:r>
                  <a:rPr lang="ja-JP" altLang="en-US" sz="1000" b="0" i="0" u="none" strike="noStrike" kern="1200" spc="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データ</a:t>
                </a:r>
                <a:r>
                  <a:rPr lang="en-US" altLang="ja-JP" sz="1000" b="0" i="0" u="none" strike="noStrike" kern="1200" spc="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―</a:t>
                </a:r>
                <a:r>
                  <a:rPr lang="ja-JP" altLang="en-US" sz="1000" b="0" i="0" u="none" strike="noStrike" kern="1200" spc="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フィット関数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755961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0.06147</cdr:x>
      <cdr:y>0.12878</cdr:y>
    </cdr:from>
    <cdr:to>
      <cdr:x>0.18885</cdr:x>
      <cdr:y>0.23389</cdr:y>
    </cdr:to>
    <cdr:sp macro="" textlink="">
      <cdr:nvSpPr>
        <cdr:cNvPr id="2" name="楕円 1">
          <a:extLst xmlns:a="http://schemas.openxmlformats.org/drawingml/2006/main">
            <a:ext uri="{FF2B5EF4-FFF2-40B4-BE49-F238E27FC236}">
              <a16:creationId xmlns:a16="http://schemas.microsoft.com/office/drawing/2014/main" id="{3EE6C809-B18B-7A0F-C7E1-121A7F864297}"/>
            </a:ext>
          </a:extLst>
        </cdr:cNvPr>
        <cdr:cNvSpPr/>
      </cdr:nvSpPr>
      <cdr:spPr>
        <a:xfrm xmlns:a="http://schemas.openxmlformats.org/drawingml/2006/main">
          <a:off x="241281" y="326772"/>
          <a:ext cx="500063" cy="266700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12700">
          <a:solidFill>
            <a:srgbClr val="FF0000"/>
          </a:solidFill>
          <a:prstDash val="sysDash"/>
        </a:ln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ja-JP"/>
        </a:p>
      </cdr:txBody>
    </cdr:sp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0.png>
</file>

<file path=ppt/media/image37.png>
</file>

<file path=ppt/media/image370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61A9BA-7B9D-43F3-8026-ACC37544D0C6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75B63-4E2A-4F13-AD8D-38A97721E8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4082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5B63-4E2A-4F13-AD8D-38A97721E8F8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1230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ABF080-DBBD-008B-521D-0190B55EEC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392B166-7868-8AD5-9122-B193A0EC4B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1A3EF53-6F7E-1917-FB30-3109B0053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200E3-9422-0C46-2DE9-CBA7F1946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3D4F025-6A29-24FB-1D16-194D1EA4F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441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16FFF5-027A-C9A3-BCDC-C6390CF77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675DB8B-2B24-8AF1-41A8-A876C65F06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222046-4FAC-B649-990F-C7A8110E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094493-34E8-5F9E-1D8D-CB23336CE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1E71E88-3F7E-5666-1186-4559A2427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4834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E2312DB-15CC-0DC6-FB20-DAA6A9C90E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3EEEE4-4BD0-451A-52DB-79DEE40FA3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E1C918E-B640-2B63-DC7C-E8EBD7E66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EECAAFE-B27B-A5B4-5125-3162DEF61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35193F6-AA97-9187-7F33-628B0CA36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0715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794925-39F6-F733-00B2-E610B59A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79A5F26-475C-866F-B2BD-4C3DC5341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D84FB16-3D96-3727-5E94-F8B9101A0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681E3A-72AE-51AD-4BBD-12D4DAF26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217265-E975-DD5D-0911-E47F32BB3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9117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A1A583-D1C9-770A-F525-DC6A29C12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ADFD1DC-5E3D-64F7-DB47-CB7C8522D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EEB9C0D-219E-DFD3-B380-F15DCFB53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835103B-B847-FC7D-AEBC-EAAF778C1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81461B-470D-C40C-1A2D-3852A1F60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2279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2970F9-261E-5B0B-6530-309130B2E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25CF29-AB96-7840-4C7F-A846CA6A38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FAB2C34-1AC3-A465-B878-F653013C60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80FD172-470C-BB1D-C01A-9E71B9D03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7519096-02D1-4E10-BBAB-21B7CE29B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F68EA65-3973-4146-7D9E-841A6167E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0151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82997B-79F4-4EE6-A5D3-BE2133376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3C479AC-73CD-1CB5-5618-D55D57184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8FADD38-AB1A-0C0B-4DDB-8171480A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1FDF59D-BC47-38CF-749A-92571C0E31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C4D74E8-3FE7-7120-51DE-63F49F7FDE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02BD37E-6852-9422-441F-A20546478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FCE8D55-171A-9F3E-3693-DD97C5EB2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0299373-1326-3D1B-D559-58CE7CDDD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0932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A3F508-FAE5-9021-8CFB-148F604C3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22DF15D-A71D-33E8-5296-DF03D7643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829C9C1-2AF3-22C7-7FE0-DAA849D97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0DE730E-5F56-2A5B-9543-1EA2E80A9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931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A456B54-277E-1B43-AA4F-835F300F8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FA7ECB2-F4E5-1550-9991-04AC2DFD3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C7FCDB3-C5C4-9310-91A7-AA880395E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61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4EDFE1-2EEF-4C32-3563-259FDECF3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4CD583-5B14-041B-71B9-9883F9E1B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71BDD9-309C-B9D8-D78B-B50D628E12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52E1B13-3871-A55F-FA28-A266E3A40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724ADF4-B7F8-D7C3-2871-E00029DC6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3B2257E-339D-F26B-8101-4D37F5AD3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9683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F56667-59B6-D10E-E2A6-E16DDED97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3793224-DABA-01BF-62BF-9B691369E1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39D10DA-360C-2367-B9A9-2E628F8E36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4B9555E-C793-D4E9-B8A2-75A4DE1BB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709FC2C-6215-976B-6E80-2435357FC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9643FBE-A039-3351-85AD-B8A6BFC8E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0143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3455CF6-BCBE-58CD-7E55-059AD98B6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61F7286-0C37-2963-5438-2E8878EC3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010F31-D4DE-A101-51E1-3563B46C0A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AFB6D-6402-4579-9058-9B3C41BEEB07}" type="datetimeFigureOut">
              <a:rPr kumimoji="1" lang="ja-JP" altLang="en-US" smtClean="0"/>
              <a:t>2024/11/4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3E96BB1-AC15-640E-541D-FF8F6BD342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98433BF-20A2-F35E-8197-E95DC787F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87141-B88C-463E-8004-BF79962908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995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ishMarketBuilder/damping_pendulum_sim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7" Type="http://schemas.openxmlformats.org/officeDocument/2006/relationships/image" Target="../media/image40.png"/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chart" Target="../charts/chart6.xml"/><Relationship Id="rId4" Type="http://schemas.openxmlformats.org/officeDocument/2006/relationships/image" Target="../media/image3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10" Type="http://schemas.openxmlformats.org/officeDocument/2006/relationships/image" Target="../media/image48.png"/><Relationship Id="rId4" Type="http://schemas.openxmlformats.org/officeDocument/2006/relationships/image" Target="../media/image43.png"/><Relationship Id="rId9" Type="http://schemas.openxmlformats.org/officeDocument/2006/relationships/image" Target="../media/image4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chart" Target="../charts/char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3.xml"/><Relationship Id="rId4" Type="http://schemas.openxmlformats.org/officeDocument/2006/relationships/chart" Target="../charts/chart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7" Type="http://schemas.openxmlformats.org/officeDocument/2006/relationships/chart" Target="../charts/chart30.xml"/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9.xml"/><Relationship Id="rId5" Type="http://schemas.openxmlformats.org/officeDocument/2006/relationships/chart" Target="../charts/chart28.xml"/><Relationship Id="rId4" Type="http://schemas.openxmlformats.org/officeDocument/2006/relationships/chart" Target="../charts/chart2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chart" Target="../charts/chart31.xml"/><Relationship Id="rId7" Type="http://schemas.openxmlformats.org/officeDocument/2006/relationships/image" Target="../media/image65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10" Type="http://schemas.openxmlformats.org/officeDocument/2006/relationships/image" Target="../media/image68.png"/><Relationship Id="rId4" Type="http://schemas.openxmlformats.org/officeDocument/2006/relationships/image" Target="../media/image62.png"/><Relationship Id="rId9" Type="http://schemas.openxmlformats.org/officeDocument/2006/relationships/image" Target="../media/image67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11" Type="http://schemas.openxmlformats.org/officeDocument/2006/relationships/image" Target="../media/image78.png"/><Relationship Id="rId5" Type="http://schemas.openxmlformats.org/officeDocument/2006/relationships/image" Target="../media/image72.png"/><Relationship Id="rId10" Type="http://schemas.openxmlformats.org/officeDocument/2006/relationships/image" Target="../media/image77.png"/><Relationship Id="rId4" Type="http://schemas.openxmlformats.org/officeDocument/2006/relationships/image" Target="../media/image71.png"/><Relationship Id="rId9" Type="http://schemas.openxmlformats.org/officeDocument/2006/relationships/image" Target="../media/image7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chart" Target="../charts/chart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3.xml"/><Relationship Id="rId7" Type="http://schemas.openxmlformats.org/officeDocument/2006/relationships/image" Target="../media/image8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5" Type="http://schemas.openxmlformats.org/officeDocument/2006/relationships/image" Target="../media/image52.png"/><Relationship Id="rId4" Type="http://schemas.openxmlformats.org/officeDocument/2006/relationships/chart" Target="../charts/chart3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6.xml"/><Relationship Id="rId2" Type="http://schemas.openxmlformats.org/officeDocument/2006/relationships/chart" Target="../charts/chart3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7.xml"/><Relationship Id="rId4" Type="http://schemas.openxmlformats.org/officeDocument/2006/relationships/image" Target="../media/image8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chart" Target="../charts/chart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chart" Target="../charts/chart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chart" Target="../charts/chart5.xml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19196-4188-716A-9CF2-0A7C8A827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45402EE2-2D4F-6587-60B5-3F2B7D19BDED}"/>
                  </a:ext>
                </a:extLst>
              </p:cNvPr>
              <p:cNvSpPr txBox="1"/>
              <p:nvPr/>
            </p:nvSpPr>
            <p:spPr>
              <a:xfrm>
                <a:off x="1243754" y="2186052"/>
                <a:ext cx="3582199" cy="63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45402EE2-2D4F-6587-60B5-3F2B7D19BD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3754" y="2186052"/>
                <a:ext cx="3582199" cy="63504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CE0B0F2-3868-2DA8-9386-1DF6441A2920}"/>
              </a:ext>
            </a:extLst>
          </p:cNvPr>
          <p:cNvSpPr txBox="1"/>
          <p:nvPr/>
        </p:nvSpPr>
        <p:spPr>
          <a:xfrm>
            <a:off x="838200" y="1690688"/>
            <a:ext cx="46101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減衰振り子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表 6">
                <a:extLst>
                  <a:ext uri="{FF2B5EF4-FFF2-40B4-BE49-F238E27FC236}">
                    <a16:creationId xmlns:a16="http://schemas.microsoft.com/office/drawing/2014/main" id="{311570F4-C5CD-3CAC-9D9A-84F6AD8F11E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496298"/>
                  </p:ext>
                </p:extLst>
              </p:nvPr>
            </p:nvGraphicFramePr>
            <p:xfrm>
              <a:off x="755225" y="3258621"/>
              <a:ext cx="4559256" cy="2926080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895351">
                      <a:extLst>
                        <a:ext uri="{9D8B030D-6E8A-4147-A177-3AD203B41FA5}">
                          <a16:colId xmlns:a16="http://schemas.microsoft.com/office/drawing/2014/main" val="778940313"/>
                        </a:ext>
                      </a:extLst>
                    </a:gridCol>
                    <a:gridCol w="1047750">
                      <a:extLst>
                        <a:ext uri="{9D8B030D-6E8A-4147-A177-3AD203B41FA5}">
                          <a16:colId xmlns:a16="http://schemas.microsoft.com/office/drawing/2014/main" val="2091353434"/>
                        </a:ext>
                      </a:extLst>
                    </a:gridCol>
                    <a:gridCol w="1038225">
                      <a:extLst>
                        <a:ext uri="{9D8B030D-6E8A-4147-A177-3AD203B41FA5}">
                          <a16:colId xmlns:a16="http://schemas.microsoft.com/office/drawing/2014/main" val="1418554200"/>
                        </a:ext>
                      </a:extLst>
                    </a:gridCol>
                    <a:gridCol w="1577930">
                      <a:extLst>
                        <a:ext uri="{9D8B030D-6E8A-4147-A177-3AD203B41FA5}">
                          <a16:colId xmlns:a16="http://schemas.microsoft.com/office/drawing/2014/main" val="2710644249"/>
                        </a:ext>
                      </a:extLst>
                    </a:gridCol>
                  </a:tblGrid>
                  <a:tr h="236008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値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単位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dirty="0"/>
                            <a:t>意味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51355135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-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6481776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kg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減衰係数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65268969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kg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質量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15914432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9.81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m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sSup>
                                  <m:sSup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kumimoji="1" lang="en-US" altLang="ja-JP" b="0" i="0" smtClean="0">
                                        <a:latin typeface="Cambria Math" panose="02040503050406030204" pitchFamily="18" charset="0"/>
                                      </a:rPr>
                                      <m:t>s</m:t>
                                    </m:r>
                                  </m:e>
                                  <m:sup>
                                    <m:r>
                                      <a:rPr kumimoji="1" lang="en-US" altLang="ja-JP" b="0" i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重力加速度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96711159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m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振り子長さ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4063494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𝑖𝑛𝑖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/4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49018978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𝑖𝑛𝑖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角速度初期値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878348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表 6">
                <a:extLst>
                  <a:ext uri="{FF2B5EF4-FFF2-40B4-BE49-F238E27FC236}">
                    <a16:creationId xmlns:a16="http://schemas.microsoft.com/office/drawing/2014/main" id="{311570F4-C5CD-3CAC-9D9A-84F6AD8F11E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496298"/>
                  </p:ext>
                </p:extLst>
              </p:nvPr>
            </p:nvGraphicFramePr>
            <p:xfrm>
              <a:off x="755225" y="3258621"/>
              <a:ext cx="4559256" cy="2926080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895351">
                      <a:extLst>
                        <a:ext uri="{9D8B030D-6E8A-4147-A177-3AD203B41FA5}">
                          <a16:colId xmlns:a16="http://schemas.microsoft.com/office/drawing/2014/main" val="778940313"/>
                        </a:ext>
                      </a:extLst>
                    </a:gridCol>
                    <a:gridCol w="1047750">
                      <a:extLst>
                        <a:ext uri="{9D8B030D-6E8A-4147-A177-3AD203B41FA5}">
                          <a16:colId xmlns:a16="http://schemas.microsoft.com/office/drawing/2014/main" val="2091353434"/>
                        </a:ext>
                      </a:extLst>
                    </a:gridCol>
                    <a:gridCol w="1038225">
                      <a:extLst>
                        <a:ext uri="{9D8B030D-6E8A-4147-A177-3AD203B41FA5}">
                          <a16:colId xmlns:a16="http://schemas.microsoft.com/office/drawing/2014/main" val="1418554200"/>
                        </a:ext>
                      </a:extLst>
                    </a:gridCol>
                    <a:gridCol w="1577930">
                      <a:extLst>
                        <a:ext uri="{9D8B030D-6E8A-4147-A177-3AD203B41FA5}">
                          <a16:colId xmlns:a16="http://schemas.microsoft.com/office/drawing/2014/main" val="271064424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値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単位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dirty="0"/>
                            <a:t>意味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5135513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108333" r="-411565" b="-62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-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108333" r="-153216" b="-62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648177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208333" r="-411565" b="-52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208333" r="-153216" b="-52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減衰係数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6526896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303279" r="-411565" b="-4196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303279" r="-153216" b="-4196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質量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15914432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410000" r="-411565" b="-3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9.81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410000" r="-153216" b="-3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重力加速度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9671115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510000" r="-411565" b="-2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510000" r="-153216" b="-2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振り子長さ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406349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610000" r="-411565" b="-1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86047" t="-610000" r="-251744" b="-1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610000" r="-153216" b="-1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4901897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710000" r="-411565" b="-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7135" t="-710000" r="-153216" b="-2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角速度初期値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8783480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D4F12F8-5FCB-E599-748B-B33756F98A7F}"/>
              </a:ext>
            </a:extLst>
          </p:cNvPr>
          <p:cNvSpPr txBox="1"/>
          <p:nvPr/>
        </p:nvSpPr>
        <p:spPr>
          <a:xfrm>
            <a:off x="6096000" y="2073347"/>
            <a:ext cx="54920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u="sng" dirty="0"/>
              <a:t>課題</a:t>
            </a:r>
            <a:r>
              <a:rPr lang="ja-JP" altLang="en-US" sz="2000" b="1" u="sng" dirty="0"/>
              <a:t>項目</a:t>
            </a:r>
            <a:endParaRPr kumimoji="1" lang="en-US" altLang="ja-JP" sz="2000" b="1" u="sng" dirty="0"/>
          </a:p>
          <a:p>
            <a:r>
              <a:rPr kumimoji="1" lang="ja-JP" altLang="en-US" sz="2000" b="1" dirty="0"/>
              <a:t>１．シミュレーション作成</a:t>
            </a:r>
            <a:r>
              <a:rPr lang="ja-JP" altLang="en-US" sz="2000" b="1" dirty="0"/>
              <a:t>（クラス化意識）</a:t>
            </a:r>
            <a:endParaRPr lang="en-US" altLang="ja-JP" sz="2000" b="1" dirty="0"/>
          </a:p>
          <a:p>
            <a:r>
              <a:rPr kumimoji="1" lang="ja-JP" altLang="en-US" sz="2000" b="1" dirty="0"/>
              <a:t>２．</a:t>
            </a:r>
            <a:r>
              <a:rPr kumimoji="1" lang="en-US" altLang="ja-JP" sz="2000" b="1" dirty="0"/>
              <a:t>UML</a:t>
            </a:r>
            <a:r>
              <a:rPr kumimoji="1" lang="ja-JP" altLang="en-US" sz="2000" b="1" dirty="0"/>
              <a:t>化</a:t>
            </a:r>
            <a:endParaRPr kumimoji="1" lang="en-US" altLang="ja-JP" sz="2000" b="1" dirty="0"/>
          </a:p>
          <a:p>
            <a:r>
              <a:rPr lang="ja-JP" altLang="en-US" sz="2000" b="1" dirty="0"/>
              <a:t>３．データ図示</a:t>
            </a:r>
            <a:endParaRPr lang="en-US" altLang="ja-JP" sz="2000" b="1" dirty="0"/>
          </a:p>
          <a:p>
            <a:r>
              <a:rPr lang="ja-JP" altLang="en-US" sz="2000" b="1" dirty="0"/>
              <a:t>４．</a:t>
            </a:r>
            <a:r>
              <a:rPr kumimoji="1" lang="ja-JP" altLang="en-US" sz="2000" b="1" dirty="0"/>
              <a:t>振動パターンの特徴を定量的に記述</a:t>
            </a:r>
            <a:endParaRPr kumimoji="1" lang="en-US" altLang="ja-JP" sz="2000" b="1" dirty="0"/>
          </a:p>
          <a:p>
            <a:r>
              <a:rPr lang="ja-JP" altLang="en-US" sz="2000" b="1" dirty="0"/>
              <a:t>５．振動パターンをフィット</a:t>
            </a:r>
            <a:endParaRPr kumimoji="1" lang="ja-JP" altLang="en-US" sz="2000" b="1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ABB072C-DF4F-3FD9-3BEF-492ADE0A002F}"/>
              </a:ext>
            </a:extLst>
          </p:cNvPr>
          <p:cNvSpPr txBox="1"/>
          <p:nvPr/>
        </p:nvSpPr>
        <p:spPr>
          <a:xfrm>
            <a:off x="6096000" y="5218740"/>
            <a:ext cx="56485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dirty="0">
                <a:hlinkClick r:id="rId4"/>
              </a:rPr>
              <a:t>https://github.com/FishMarketBuilder/damping_pendulum_sim</a:t>
            </a:r>
            <a:endParaRPr lang="en-US" altLang="ja-JP" sz="14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D171130-9EDF-DCCD-B74D-00BCC416A79F}"/>
              </a:ext>
            </a:extLst>
          </p:cNvPr>
          <p:cNvSpPr txBox="1"/>
          <p:nvPr/>
        </p:nvSpPr>
        <p:spPr>
          <a:xfrm>
            <a:off x="6096000" y="4849408"/>
            <a:ext cx="2725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u="sng" dirty="0"/>
              <a:t>投稿先</a:t>
            </a:r>
          </a:p>
        </p:txBody>
      </p:sp>
    </p:spTree>
    <p:extLst>
      <p:ext uri="{BB962C8B-B14F-4D97-AF65-F5344CB8AC3E}">
        <p14:creationId xmlns:p14="http://schemas.microsoft.com/office/powerpoint/2010/main" val="3003935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F2DF1-334C-61DF-4BDA-A1B68BB50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B03B8F-602D-DA90-0D7B-4ED63A547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65125"/>
            <a:ext cx="11687175" cy="1325563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課題４：振動パターンの特徴</a:t>
            </a:r>
            <a:r>
              <a:rPr kumimoji="1" lang="en-US" altLang="ja-JP" sz="3600" dirty="0"/>
              <a:t>(</a:t>
            </a:r>
            <a:r>
              <a:rPr kumimoji="1" lang="ja-JP" altLang="en-US" sz="3600" dirty="0"/>
              <a:t>減衰、周期</a:t>
            </a:r>
            <a:r>
              <a:rPr kumimoji="1" lang="en-US" altLang="ja-JP" sz="3600" dirty="0"/>
              <a:t>)</a:t>
            </a:r>
            <a:r>
              <a:rPr kumimoji="1" lang="ja-JP" altLang="en-US" sz="3600" dirty="0"/>
              <a:t>を定量化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7AEA00C-3AF0-CC45-02C8-2A143E411E67}"/>
              </a:ext>
            </a:extLst>
          </p:cNvPr>
          <p:cNvSpPr txBox="1"/>
          <p:nvPr/>
        </p:nvSpPr>
        <p:spPr>
          <a:xfrm>
            <a:off x="899106" y="1459855"/>
            <a:ext cx="44209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b="1" u="sng" dirty="0"/>
              <a:t>位相</a:t>
            </a:r>
            <a:r>
              <a:rPr lang="en-US" altLang="ja-JP" sz="2400" b="1" u="sng" dirty="0"/>
              <a:t>&amp;</a:t>
            </a:r>
            <a:r>
              <a:rPr kumimoji="1" lang="ja-JP" altLang="en-US" sz="2400" b="1" u="sng" dirty="0"/>
              <a:t>周期</a:t>
            </a:r>
            <a:r>
              <a:rPr kumimoji="1" lang="ja-JP" altLang="en-US" sz="1800" u="sng" dirty="0"/>
              <a:t>についての理論的考察</a:t>
            </a:r>
            <a:endParaRPr lang="ja-JP" altLang="en-US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D99E0B93-AFDA-0154-FA6D-C2790480BC84}"/>
                  </a:ext>
                </a:extLst>
              </p:cNvPr>
              <p:cNvSpPr txBox="1"/>
              <p:nvPr/>
            </p:nvSpPr>
            <p:spPr>
              <a:xfrm>
                <a:off x="1257300" y="2070710"/>
                <a:ext cx="3735811" cy="6379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̃"/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  <m:acc>
                        <m:accPr>
                          <m:chr m:val="̃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sSup>
                            <m:sSup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sSup>
                        <m:sSup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̃"/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p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38B31A1B-F93B-A4A7-8BAE-414E619788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7300" y="2070710"/>
                <a:ext cx="3735811" cy="637932"/>
              </a:xfrm>
              <a:prstGeom prst="rect">
                <a:avLst/>
              </a:prstGeom>
              <a:blipFill>
                <a:blip r:embed="rId2"/>
                <a:stretch>
                  <a:fillRect b="-96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E9FBCD1E-FD6C-D307-53A0-CEE0D73D11CF}"/>
                  </a:ext>
                </a:extLst>
              </p:cNvPr>
              <p:cNvSpPr txBox="1"/>
              <p:nvPr/>
            </p:nvSpPr>
            <p:spPr>
              <a:xfrm>
                <a:off x="1089605" y="2781053"/>
                <a:ext cx="9095604" cy="6819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n-US" altLang="ja-JP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𝐴</m:t>
                    </m:r>
                    <m:r>
                      <m:rPr>
                        <m:sty m:val="p"/>
                      </m:rPr>
                      <a:rPr lang="en-US" altLang="ja-JP" i="1">
                        <a:latin typeface="Cambria Math" panose="02040503050406030204" pitchFamily="18" charset="0"/>
                      </a:rPr>
                      <m:t>cos</m:t>
                    </m:r>
                    <m:d>
                      <m:d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</m:d>
                    <m:r>
                      <a:rPr lang="en-US" altLang="ja-JP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𝐵</m:t>
                    </m:r>
                    <m:r>
                      <m:rPr>
                        <m:sty m:val="p"/>
                      </m:rPr>
                      <a:rPr lang="en-US" altLang="ja-JP" i="1">
                        <a:latin typeface="Cambria Math" panose="02040503050406030204" pitchFamily="18" charset="0"/>
                      </a:rPr>
                      <m:t>cos</m:t>
                    </m:r>
                    <m:d>
                      <m:d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3</m:t>
                        </m:r>
                        <m:d>
                          <m:dPr>
                            <m:ctrlPr>
                              <a:rPr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</m:d>
                      </m:e>
                    </m:d>
                  </m:oMath>
                </a14:m>
                <a:r>
                  <a:rPr lang="ja-JP" altLang="en-US" dirty="0"/>
                  <a:t>とおいて（ただし</a:t>
                </a:r>
                <a:r>
                  <a:rPr lang="en-US" altLang="ja-JP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≫</m:t>
                    </m:r>
                    <m:d>
                      <m:dPr>
                        <m:begChr m:val="|"/>
                        <m:endChr m:val="|"/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ja-JP" altLang="en-US" dirty="0"/>
                  <a:t>）</a:t>
                </a:r>
                <a:endParaRPr lang="en-US" altLang="ja-JP" dirty="0"/>
              </a:p>
              <a:p>
                <a:r>
                  <a:rPr lang="ja-JP" altLang="en-US" dirty="0"/>
                  <a:t>それぞれの係数比較して、次の関係式を得る。 （ただし、高周波成分は無視する）</a:t>
                </a:r>
              </a:p>
            </p:txBody>
          </p:sp>
        </mc:Choice>
        <mc:Fallback xmlns="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E9FBCD1E-FD6C-D307-53A0-CEE0D73D11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605" y="2781053"/>
                <a:ext cx="9095604" cy="681982"/>
              </a:xfrm>
              <a:prstGeom prst="rect">
                <a:avLst/>
              </a:prstGeom>
              <a:blipFill>
                <a:blip r:embed="rId3"/>
                <a:stretch>
                  <a:fillRect l="-603" b="-1339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B838191B-3994-16F4-9FE5-AFAED0B4301C}"/>
                  </a:ext>
                </a:extLst>
              </p:cNvPr>
              <p:cNvSpPr txBox="1"/>
              <p:nvPr/>
            </p:nvSpPr>
            <p:spPr>
              <a:xfrm>
                <a:off x="2025841" y="3560726"/>
                <a:ext cx="3020955" cy="8183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  <m:sup>
                                      <m: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</m:den>
                          </m:f>
                          <m:sSup>
                            <m:sSupPr>
                              <m:ctrlPr>
                                <a:rPr kumimoji="1"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B838191B-3994-16F4-9FE5-AFAED0B430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5841" y="3560726"/>
                <a:ext cx="3020955" cy="818366"/>
              </a:xfrm>
              <a:prstGeom prst="rect">
                <a:avLst/>
              </a:prstGeom>
              <a:blipFill>
                <a:blip r:embed="rId4"/>
                <a:stretch>
                  <a:fillRect b="-149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1C299A14-C2A1-5155-A37F-C30E00DCA42B}"/>
                  </a:ext>
                </a:extLst>
              </p:cNvPr>
              <p:cNvSpPr txBox="1"/>
              <p:nvPr/>
            </p:nvSpPr>
            <p:spPr>
              <a:xfrm>
                <a:off x="1890205" y="5426983"/>
                <a:ext cx="7276479" cy="8649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d>
                                <m:d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altLang="ja-JP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ja-JP" i="1">
                                              <a:latin typeface="Cambria Math" panose="02040503050406030204" pitchFamily="18" charset="0"/>
                                            </a:rPr>
                                            <m:t>𝛾</m:t>
                                          </m:r>
                                        </m:e>
                                        <m:sup>
                                          <m:r>
                                            <a:rPr lang="en-US" altLang="ja-JP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den>
                                  </m:f>
                                </m:e>
                              </m:d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num>
                                <m:den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8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p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e</m:t>
                                  </m:r>
                                </m:e>
                                <m:sup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altLang="ja-JP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  <m:sup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rad>
                        </m:den>
                      </m:f>
                      <m:d>
                        <m:dPr>
                          <m:ctrlP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f>
                            <m:f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16</m:t>
                              </m:r>
                            </m:den>
                          </m:f>
                          <m:f>
                            <m:f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ja-JP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  <m:sup>
                                      <m:r>
                                        <a:rPr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altLang="ja-JP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den>
                          </m:f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ja-JP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ja-JP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sup>
                          </m:sSup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1C299A14-C2A1-5155-A37F-C30E00DCA4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0205" y="5426983"/>
                <a:ext cx="7276479" cy="86498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9D05F297-E26B-7C62-89D4-A69C29CD0410}"/>
                  </a:ext>
                </a:extLst>
              </p:cNvPr>
              <p:cNvSpPr txBox="1"/>
              <p:nvPr/>
            </p:nvSpPr>
            <p:spPr>
              <a:xfrm>
                <a:off x="5320087" y="3711636"/>
                <a:ext cx="2534284" cy="7623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192</m:t>
                          </m:r>
                        </m:den>
                      </m:f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den>
                      </m:f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sSup>
                        <m:sSup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9D05F297-E26B-7C62-89D4-A69C29CD04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0087" y="3711636"/>
                <a:ext cx="2534284" cy="76232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矢印: 右 17">
            <a:extLst>
              <a:ext uri="{FF2B5EF4-FFF2-40B4-BE49-F238E27FC236}">
                <a16:creationId xmlns:a16="http://schemas.microsoft.com/office/drawing/2014/main" id="{60931EAE-BE0B-9CE8-CF86-4F0B61BA9910}"/>
              </a:ext>
            </a:extLst>
          </p:cNvPr>
          <p:cNvSpPr/>
          <p:nvPr/>
        </p:nvSpPr>
        <p:spPr>
          <a:xfrm>
            <a:off x="1251527" y="3651803"/>
            <a:ext cx="373572" cy="636212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C8FC1A67-7582-E251-A30C-EAC71A6BF88A}"/>
                  </a:ext>
                </a:extLst>
              </p:cNvPr>
              <p:cNvSpPr txBox="1"/>
              <p:nvPr/>
            </p:nvSpPr>
            <p:spPr>
              <a:xfrm>
                <a:off x="8536494" y="3785243"/>
                <a:ext cx="329742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dirty="0">
                    <a:solidFill>
                      <a:srgbClr val="FF0000"/>
                    </a:solidFill>
                  </a:rPr>
                  <a:t>周波数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kumimoji="1" lang="ja-JP" altLang="en-US" dirty="0">
                    <a:solidFill>
                      <a:srgbClr val="FF0000"/>
                    </a:solidFill>
                  </a:rPr>
                  <a:t>は減衰した振幅に依存</a:t>
                </a:r>
                <a:endParaRPr kumimoji="1" lang="en-US" altLang="ja-JP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C8FC1A67-7582-E251-A30C-EAC71A6BF8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6494" y="3785243"/>
                <a:ext cx="3297429" cy="369332"/>
              </a:xfrm>
              <a:prstGeom prst="rect">
                <a:avLst/>
              </a:prstGeom>
              <a:blipFill>
                <a:blip r:embed="rId7"/>
                <a:stretch>
                  <a:fillRect l="-1479" t="-8197" r="-1479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8CDA0EC7-4546-62BC-7B44-21574D344942}"/>
                  </a:ext>
                </a:extLst>
              </p:cNvPr>
              <p:cNvSpPr txBox="1"/>
              <p:nvPr/>
            </p:nvSpPr>
            <p:spPr>
              <a:xfrm>
                <a:off x="1089605" y="4571914"/>
                <a:ext cx="842587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dirty="0"/>
                  <a:t>時刻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ja-JP" altLang="en-US" dirty="0"/>
                  <a:t>から時刻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ja-JP" altLang="en-US" dirty="0"/>
                  <a:t>までの</a:t>
                </a:r>
                <a:r>
                  <a:rPr lang="en-US" altLang="ja-JP" dirty="0"/>
                  <a:t>1</a:t>
                </a:r>
                <a:r>
                  <a:rPr lang="ja-JP" altLang="en-US" dirty="0"/>
                  <a:t>周期を考える。</a:t>
                </a:r>
                <a:endParaRPr lang="en-US" altLang="ja-JP" dirty="0"/>
              </a:p>
              <a:p>
                <a:r>
                  <a:rPr lang="ja-JP" altLang="en-US" dirty="0"/>
                  <a:t>また、周期内で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panose="02040503050406030204" pitchFamily="18" charset="0"/>
                      </a:rPr>
                      <m:t>𝜆</m:t>
                    </m:r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ja-JP" altLang="en-US" dirty="0"/>
                  <a:t>と近似できるとすると、</a:t>
                </a:r>
              </a:p>
            </p:txBody>
          </p:sp>
        </mc:Choice>
        <mc:Fallback xmlns=""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8CDA0EC7-4546-62BC-7B44-21574D3449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605" y="4571914"/>
                <a:ext cx="8425870" cy="646331"/>
              </a:xfrm>
              <a:prstGeom prst="rect">
                <a:avLst/>
              </a:prstGeom>
              <a:blipFill>
                <a:blip r:embed="rId8"/>
                <a:stretch>
                  <a:fillRect l="-651" t="-4717" b="-1509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CDF4EC76-35C7-E1A5-71A4-9E083F4D9609}"/>
                  </a:ext>
                </a:extLst>
              </p:cNvPr>
              <p:cNvSpPr txBox="1"/>
              <p:nvPr/>
            </p:nvSpPr>
            <p:spPr>
              <a:xfrm>
                <a:off x="1089606" y="6327124"/>
                <a:ext cx="110166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>
                    <a:solidFill>
                      <a:srgbClr val="FF0000"/>
                    </a:solidFill>
                  </a:rPr>
                  <a:t>周期はどの時刻から周期を考えるかに依存する。今回は、位相</a:t>
                </a:r>
                <a14:m>
                  <m:oMath xmlns:m="http://schemas.openxmlformats.org/officeDocument/2006/math">
                    <m:r>
                      <a:rPr lang="en-US" altLang="ja-JP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ja-JP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kumimoji="1" lang="ja-JP" altLang="en-US" dirty="0">
                    <a:solidFill>
                      <a:srgbClr val="FF0000"/>
                    </a:solidFill>
                  </a:rPr>
                  <a:t>をデータから読み取ることにする。</a:t>
                </a:r>
                <a:endParaRPr kumimoji="1" lang="en-US" altLang="ja-JP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CDF4EC76-35C7-E1A5-71A4-9E083F4D96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606" y="6327124"/>
                <a:ext cx="11016670" cy="369332"/>
              </a:xfrm>
              <a:prstGeom prst="rect">
                <a:avLst/>
              </a:prstGeom>
              <a:blipFill>
                <a:blip r:embed="rId9"/>
                <a:stretch>
                  <a:fillRect l="-498" t="-8197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4838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EA385F-15CD-8D19-DA27-4A170626F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ABA2A7-8FCB-E71B-3021-AF5032130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65125"/>
            <a:ext cx="11687175" cy="1325563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課題４：振動パターンの特徴</a:t>
            </a:r>
            <a:r>
              <a:rPr kumimoji="1" lang="en-US" altLang="ja-JP" sz="3600" dirty="0"/>
              <a:t>(</a:t>
            </a:r>
            <a:r>
              <a:rPr kumimoji="1" lang="ja-JP" altLang="en-US" sz="3600" dirty="0"/>
              <a:t>減衰、周期</a:t>
            </a:r>
            <a:r>
              <a:rPr kumimoji="1" lang="en-US" altLang="ja-JP" sz="3600" dirty="0"/>
              <a:t>)</a:t>
            </a:r>
            <a:r>
              <a:rPr kumimoji="1" lang="ja-JP" altLang="en-US" sz="3600" dirty="0"/>
              <a:t>を定量化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1ABA4A2-B893-8690-AE2C-B0852D6D010E}"/>
              </a:ext>
            </a:extLst>
          </p:cNvPr>
          <p:cNvSpPr txBox="1"/>
          <p:nvPr/>
        </p:nvSpPr>
        <p:spPr>
          <a:xfrm>
            <a:off x="788550" y="1459855"/>
            <a:ext cx="45695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b="1" u="sng" dirty="0"/>
              <a:t>位相</a:t>
            </a:r>
            <a:r>
              <a:rPr lang="en-US" altLang="ja-JP" sz="2400" b="1" u="sng" dirty="0"/>
              <a:t>&amp;</a:t>
            </a:r>
            <a:r>
              <a:rPr kumimoji="1" lang="ja-JP" altLang="en-US" sz="2400" b="1" u="sng" dirty="0"/>
              <a:t>周期</a:t>
            </a:r>
            <a:r>
              <a:rPr kumimoji="1" lang="ja-JP" altLang="en-US" sz="1800" u="sng" dirty="0"/>
              <a:t>についての理論的考察</a:t>
            </a:r>
            <a:endParaRPr lang="ja-JP" altLang="en-US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B488D7EB-8312-5C8C-2CB3-2136E34C98E6}"/>
                  </a:ext>
                </a:extLst>
              </p:cNvPr>
              <p:cNvSpPr txBox="1"/>
              <p:nvPr/>
            </p:nvSpPr>
            <p:spPr>
              <a:xfrm>
                <a:off x="872517" y="3120761"/>
                <a:ext cx="2346412" cy="6365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kumimoji="1"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ctrlP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kumimoji="1" lang="en-US" altLang="ja-JP" sz="1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kumimoji="1" lang="en-US" altLang="ja-JP" sz="1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1" lang="en-US" altLang="ja-JP" sz="1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  <m:sup>
                                      <m:r>
                                        <a:rPr kumimoji="1" lang="en-US" altLang="ja-JP" sz="1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kumimoji="1" lang="en-US" altLang="ja-JP" sz="1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  <m:r>
                            <a:rPr kumimoji="1"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</m:den>
                          </m:f>
                          <m:sSup>
                            <m:sSupPr>
                              <m:ctrlP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kumimoji="1"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altLang="ja-JP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r>
                                <a:rPr lang="en-US" altLang="ja-JP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kumimoji="1" lang="ja-JP" altLang="en-US" sz="1400" dirty="0"/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B488D7EB-8312-5C8C-2CB3-2136E34C98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517" y="3120761"/>
                <a:ext cx="2346412" cy="63652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649FBD10-621C-1FF4-5045-26F770027535}"/>
                  </a:ext>
                </a:extLst>
              </p:cNvPr>
              <p:cNvSpPr txBox="1"/>
              <p:nvPr/>
            </p:nvSpPr>
            <p:spPr>
              <a:xfrm>
                <a:off x="3515596" y="3231835"/>
                <a:ext cx="1970091" cy="5927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sz="14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  <m:t>192</m:t>
                          </m:r>
                        </m:den>
                      </m:f>
                      <m:f>
                        <m:fPr>
                          <m:ctrlP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en-US" altLang="ja-JP" sz="1400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altLang="ja-JP" sz="1400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sz="1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ja-JP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400" i="1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altLang="ja-JP" sz="1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ja-JP" sz="1400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den>
                      </m:f>
                      <m:sSup>
                        <m:sSupPr>
                          <m:ctrlP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kumimoji="1" lang="en-US" altLang="ja-JP" sz="1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sSup>
                        <m:sSupPr>
                          <m:ctrlPr>
                            <a:rPr lang="en-US" altLang="ja-JP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sz="1400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sz="1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ja-JP" sz="1400" i="1"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lang="en-US" altLang="ja-JP" sz="1400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kumimoji="1" lang="ja-JP" altLang="en-US" sz="1400" dirty="0"/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649FBD10-621C-1FF4-5045-26F7700275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5596" y="3231835"/>
                <a:ext cx="1970091" cy="592791"/>
              </a:xfrm>
              <a:prstGeom prst="rect">
                <a:avLst/>
              </a:prstGeom>
              <a:blipFill>
                <a:blip r:embed="rId3"/>
                <a:stretch>
                  <a:fillRect l="-1238" r="-310" b="-1030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99D10EAF-BB4D-DC2B-FEF0-5043B4EC31B3}"/>
                  </a:ext>
                </a:extLst>
              </p:cNvPr>
              <p:cNvSpPr txBox="1"/>
              <p:nvPr/>
            </p:nvSpPr>
            <p:spPr>
              <a:xfrm>
                <a:off x="1327757" y="2405073"/>
                <a:ext cx="4570162" cy="4012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</m:d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d>
                                <m:d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99D10EAF-BB4D-DC2B-FEF0-5043B4EC31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7757" y="2405073"/>
                <a:ext cx="4570162" cy="4012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EE2C436-B996-0091-8B74-BB9DCA36F249}"/>
              </a:ext>
            </a:extLst>
          </p:cNvPr>
          <p:cNvSpPr txBox="1"/>
          <p:nvPr/>
        </p:nvSpPr>
        <p:spPr>
          <a:xfrm>
            <a:off x="979049" y="2068335"/>
            <a:ext cx="2896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近似解</a:t>
            </a:r>
            <a:endParaRPr kumimoji="1" lang="ja-JP" altLang="en-US" dirty="0"/>
          </a:p>
        </p:txBody>
      </p:sp>
      <p:graphicFrame>
        <p:nvGraphicFramePr>
          <p:cNvPr id="7" name="グラフ 6">
            <a:extLst>
              <a:ext uri="{FF2B5EF4-FFF2-40B4-BE49-F238E27FC236}">
                <a16:creationId xmlns:a16="http://schemas.microsoft.com/office/drawing/2014/main" id="{5804E61E-0331-2ACE-7A65-37467F7A55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7637431"/>
              </p:ext>
            </p:extLst>
          </p:nvPr>
        </p:nvGraphicFramePr>
        <p:xfrm>
          <a:off x="6435017" y="1871365"/>
          <a:ext cx="5503506" cy="3753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83CCC36-2D40-5F1D-AB16-F4E1FA81C870}"/>
              </a:ext>
            </a:extLst>
          </p:cNvPr>
          <p:cNvSpPr txBox="1"/>
          <p:nvPr/>
        </p:nvSpPr>
        <p:spPr>
          <a:xfrm>
            <a:off x="9696488" y="4470871"/>
            <a:ext cx="1704937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青：数値計算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赤：近似解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33D3BDF-31BB-1382-B125-F56C6907C5CD}"/>
              </a:ext>
            </a:extLst>
          </p:cNvPr>
          <p:cNvSpPr txBox="1"/>
          <p:nvPr/>
        </p:nvSpPr>
        <p:spPr>
          <a:xfrm>
            <a:off x="763843" y="5294962"/>
            <a:ext cx="55035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数値計算の結果と近似解とはほとんど一致している。</a:t>
            </a:r>
            <a:endParaRPr kumimoji="1" lang="en-US" altLang="ja-JP" dirty="0"/>
          </a:p>
          <a:p>
            <a:r>
              <a:rPr lang="en-US" altLang="ja-JP" dirty="0"/>
              <a:t>※</a:t>
            </a:r>
            <a:r>
              <a:rPr lang="ja-JP" altLang="en-US" dirty="0"/>
              <a:t>ただし、厳密に一致しているわけではない</a:t>
            </a:r>
            <a:endParaRPr lang="en-US" altLang="ja-JP" dirty="0"/>
          </a:p>
          <a:p>
            <a:r>
              <a:rPr kumimoji="1" lang="ja-JP" altLang="en-US" dirty="0"/>
              <a:t>　</a:t>
            </a:r>
            <a:r>
              <a:rPr lang="ja-JP" altLang="en-US" dirty="0"/>
              <a:t>近似解を求める過程での近似が原因と考えられる。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6A572334-655E-D1C3-2A49-C89019E8E639}"/>
                  </a:ext>
                </a:extLst>
              </p:cNvPr>
              <p:cNvSpPr txBox="1"/>
              <p:nvPr/>
            </p:nvSpPr>
            <p:spPr>
              <a:xfrm>
                <a:off x="1064773" y="4005303"/>
                <a:ext cx="474163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ja-JP" sz="160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ja-JP" sz="16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ja-JP" sz="1600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ja-JP" altLang="en-US" sz="1600" dirty="0"/>
                  <a:t>は初期値から求めた。ただし、</a:t>
                </a:r>
                <a:r>
                  <a:rPr lang="en-US" altLang="ja-JP" sz="1600" dirty="0"/>
                  <a:t> </a:t>
                </a:r>
                <a14:m>
                  <m:oMath xmlns:m="http://schemas.openxmlformats.org/officeDocument/2006/math">
                    <m:r>
                      <a:rPr lang="en-US" altLang="ja-JP" sz="16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ja-JP" sz="16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ja-JP" altLang="en-US" sz="1600" dirty="0"/>
                  <a:t>とした。</a:t>
                </a:r>
              </a:p>
            </p:txBody>
          </p:sp>
        </mc:Choice>
        <mc:Fallback xmlns="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6A572334-655E-D1C3-2A49-C89019E8E6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4773" y="4005303"/>
                <a:ext cx="4741639" cy="338554"/>
              </a:xfrm>
              <a:prstGeom prst="rect">
                <a:avLst/>
              </a:prstGeom>
              <a:blipFill>
                <a:blip r:embed="rId6"/>
                <a:stretch>
                  <a:fillRect t="-5357" r="-515" b="-2142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4BA230BC-6EFD-4A70-253F-157EE5044463}"/>
                  </a:ext>
                </a:extLst>
              </p:cNvPr>
              <p:cNvSpPr txBox="1"/>
              <p:nvPr/>
            </p:nvSpPr>
            <p:spPr>
              <a:xfrm>
                <a:off x="2194500" y="4398615"/>
                <a:ext cx="2398349" cy="5227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ja-JP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𝑖𝑛𝑖</m:t>
                              </m:r>
                            </m:sub>
                          </m:sSub>
                        </m:num>
                        <m:den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cos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𝛿</m:t>
                          </m:r>
                        </m:den>
                      </m:f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tan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4BA230BC-6EFD-4A70-253F-157EE50444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4500" y="4398615"/>
                <a:ext cx="2398349" cy="52277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2935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234166-6DA4-CBC1-58B6-F5E3C22B0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データからの位相・周期の確認方法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1F11F48D-78B6-84C6-463B-0E705500CE6D}"/>
                  </a:ext>
                </a:extLst>
              </p:cNvPr>
              <p:cNvSpPr txBox="1"/>
              <p:nvPr/>
            </p:nvSpPr>
            <p:spPr>
              <a:xfrm>
                <a:off x="1241190" y="2492628"/>
                <a:ext cx="5762860" cy="8583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ja-JP" sz="14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192</m:t>
                        </m:r>
                      </m:den>
                    </m:f>
                    <m:f>
                      <m:fPr>
                        <m:ctrlP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den>
                    </m:f>
                    <m:sSup>
                      <m:sSupPr>
                        <m:ctrlP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sSup>
                      <m:sSupPr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sz="1400" i="1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𝛾</m:t>
                        </m:r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en-US" altLang="ja-JP" sz="1400" dirty="0"/>
                  <a:t> </a:t>
                </a:r>
                <a14:m>
                  <m:oMath xmlns:m="http://schemas.openxmlformats.org/officeDocument/2006/math">
                    <m:r>
                      <a:rPr lang="en-US" altLang="ja-JP" sz="1400">
                        <a:latin typeface="Cambria Math" panose="02040503050406030204" pitchFamily="18" charset="0"/>
                      </a:rPr>
                      <m:t>(</m:t>
                    </m:r>
                    <m:d>
                      <m:dPr>
                        <m:begChr m:val="|"/>
                        <m:endChr m:val="|"/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ja-JP" sz="1400" i="1">
                        <a:latin typeface="Cambria Math" panose="02040503050406030204" pitchFamily="18" charset="0"/>
                      </a:rPr>
                      <m:t>&lt;</m:t>
                    </m:r>
                    <m:f>
                      <m:fPr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num>
                      <m:den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  <m:r>
                      <a:rPr lang="en-US" altLang="ja-JP" sz="1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ja-JP" altLang="en-US" sz="1400" dirty="0"/>
                  <a:t>なので、</a:t>
                </a:r>
                <a:r>
                  <a:rPr lang="ja-JP" altLang="en-US" sz="1400" dirty="0"/>
                  <a:t>第</a:t>
                </a:r>
                <a:r>
                  <a:rPr lang="en-US" altLang="ja-JP" sz="1400" dirty="0"/>
                  <a:t>2</a:t>
                </a:r>
                <a:r>
                  <a:rPr lang="ja-JP" altLang="en-US" sz="1400" dirty="0"/>
                  <a:t>項</a:t>
                </a:r>
                <a:r>
                  <a:rPr kumimoji="1" lang="ja-JP" altLang="en-US" sz="1400" dirty="0"/>
                  <a:t>の寄与は</a:t>
                </a:r>
                <a:r>
                  <a:rPr kumimoji="1" lang="en-US" altLang="ja-JP" sz="1400" dirty="0"/>
                  <a:t>1%</a:t>
                </a:r>
                <a:r>
                  <a:rPr kumimoji="1" lang="ja-JP" altLang="en-US" sz="1400" dirty="0"/>
                  <a:t>以下である。</a:t>
                </a:r>
                <a:endParaRPr kumimoji="1" lang="en-US" altLang="ja-JP" sz="1400" dirty="0"/>
              </a:p>
              <a:p>
                <a:r>
                  <a:rPr lang="ja-JP" altLang="en-US" sz="1400" dirty="0"/>
                  <a:t>よって、第１項のみを考えることにする。</a:t>
                </a:r>
                <a14:m>
                  <m:oMath xmlns:m="http://schemas.openxmlformats.org/officeDocument/2006/math">
                    <m:r>
                      <a:rPr lang="en-US" altLang="ja-JP" sz="140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ja-JP" sz="14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rad>
                  </m:oMath>
                </a14:m>
                <a:r>
                  <a:rPr kumimoji="1" lang="ja-JP" altLang="en-US" sz="1400" dirty="0"/>
                  <a:t>も定数とする。</a:t>
                </a:r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1F11F48D-78B6-84C6-463B-0E705500CE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190" y="2492628"/>
                <a:ext cx="5762860" cy="858377"/>
              </a:xfrm>
              <a:prstGeom prst="rect">
                <a:avLst/>
              </a:prstGeom>
              <a:blipFill>
                <a:blip r:embed="rId2"/>
                <a:stretch>
                  <a:fillRect l="-1905" r="-529" b="-283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89A7766-9AD8-E6FC-D348-D9E4A7655D3E}"/>
                  </a:ext>
                </a:extLst>
              </p:cNvPr>
              <p:cNvSpPr txBox="1"/>
              <p:nvPr/>
            </p:nvSpPr>
            <p:spPr>
              <a:xfrm>
                <a:off x="776863" y="1922099"/>
                <a:ext cx="4570162" cy="4012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</m:d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d>
                                <m:d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89A7766-9AD8-E6FC-D348-D9E4A7655D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863" y="1922099"/>
                <a:ext cx="4570162" cy="4012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865E96E-D576-8991-B508-EF4B2F3B5F3B}"/>
              </a:ext>
            </a:extLst>
          </p:cNvPr>
          <p:cNvSpPr txBox="1"/>
          <p:nvPr/>
        </p:nvSpPr>
        <p:spPr>
          <a:xfrm>
            <a:off x="537401" y="1508255"/>
            <a:ext cx="2896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u="sng" dirty="0"/>
              <a:t>近似解から得られる知見</a:t>
            </a:r>
            <a:endParaRPr kumimoji="1" lang="ja-JP" altLang="en-US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FFE54975-097B-66A8-8526-60E52D013B5F}"/>
                  </a:ext>
                </a:extLst>
              </p:cNvPr>
              <p:cNvSpPr txBox="1"/>
              <p:nvPr/>
            </p:nvSpPr>
            <p:spPr>
              <a:xfrm>
                <a:off x="886109" y="3450652"/>
                <a:ext cx="2499852" cy="3789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altLang="ja-JP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m:rPr>
                          <m:sty m:val="p"/>
                        </m:rPr>
                        <a:rPr lang="en-US" altLang="ja-JP" i="1">
                          <a:latin typeface="Cambria Math" panose="02040503050406030204" pitchFamily="18" charset="0"/>
                        </a:rPr>
                        <m:t>cos</m:t>
                      </m:r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FFE54975-097B-66A8-8526-60E52D013B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6109" y="3450652"/>
                <a:ext cx="2499852" cy="3789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C98EA0F4-AFC1-7B8D-EC66-43C423364AB1}"/>
                  </a:ext>
                </a:extLst>
              </p:cNvPr>
              <p:cNvSpPr txBox="1"/>
              <p:nvPr/>
            </p:nvSpPr>
            <p:spPr>
              <a:xfrm>
                <a:off x="902571" y="3945441"/>
                <a:ext cx="5447710" cy="8633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𝜔</m:t>
                    </m:r>
                    <m:d>
                      <m:d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≈−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𝛾</m:t>
                            </m:r>
                          </m:num>
                          <m:den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altLang="ja-JP" i="1">
                        <a:latin typeface="Cambria Math" panose="02040503050406030204" pitchFamily="18" charset="0"/>
                      </a:rPr>
                      <m:t>𝐴</m:t>
                    </m:r>
                    <m:r>
                      <m:rPr>
                        <m:sty m:val="p"/>
                      </m:rPr>
                      <a:rPr lang="en-US" altLang="ja-JP" i="1">
                        <a:latin typeface="Cambria Math" panose="02040503050406030204" pitchFamily="18" charset="0"/>
                      </a:rPr>
                      <m:t>cos</m:t>
                    </m:r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</m:d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𝜆</m:t>
                    </m:r>
                    <m:sSup>
                      <m:sSup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i="1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ja-JP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𝛾</m:t>
                            </m:r>
                          </m:num>
                          <m:den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altLang="ja-JP" i="1">
                        <a:latin typeface="Cambria Math" panose="02040503050406030204" pitchFamily="18" charset="0"/>
                      </a:rPr>
                      <m:t>𝐴</m:t>
                    </m:r>
                    <m:r>
                      <m:rPr>
                        <m:sty m:val="p"/>
                      </m:rPr>
                      <a:rPr lang="en-US" altLang="ja-JP" b="0" i="1" smtClean="0">
                        <a:latin typeface="Cambria Math" panose="02040503050406030204" pitchFamily="18" charset="0"/>
                      </a:rPr>
                      <m:t>sin</m:t>
                    </m:r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</m:d>
                  </m:oMath>
                </a14:m>
                <a:r>
                  <a:rPr lang="en-US" altLang="ja-JP" i="1" dirty="0">
                    <a:latin typeface="Cambria Math" panose="02040503050406030204" pitchFamily="18" charset="0"/>
                  </a:rPr>
                  <a:t> </a:t>
                </a:r>
              </a:p>
              <a:p>
                <a:r>
                  <a:rPr lang="en-US" altLang="ja-JP" b="0" dirty="0"/>
                  <a:t>        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𝛾</m:t>
                        </m:r>
                      </m:num>
                      <m:den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  <m:d>
                      <m:d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𝜆</m:t>
                    </m:r>
                    <m:sSup>
                      <m:sSup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i="1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ja-JP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𝛾</m:t>
                            </m:r>
                          </m:num>
                          <m:den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altLang="ja-JP" i="1">
                        <a:latin typeface="Cambria Math" panose="02040503050406030204" pitchFamily="18" charset="0"/>
                      </a:rPr>
                      <m:t>𝐴</m:t>
                    </m:r>
                    <m:r>
                      <m:rPr>
                        <m:sty m:val="p"/>
                      </m:rPr>
                      <a:rPr lang="en-US" altLang="ja-JP" i="1">
                        <a:latin typeface="Cambria Math" panose="02040503050406030204" pitchFamily="18" charset="0"/>
                      </a:rPr>
                      <m:t>sin</m:t>
                    </m:r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</m:d>
                  </m:oMath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C98EA0F4-AFC1-7B8D-EC66-43C423364A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571" y="3945441"/>
                <a:ext cx="5447710" cy="86337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650D2103-7873-8591-9529-3E504BDA3CC0}"/>
              </a:ext>
            </a:extLst>
          </p:cNvPr>
          <p:cNvSpPr txBox="1"/>
          <p:nvPr/>
        </p:nvSpPr>
        <p:spPr>
          <a:xfrm>
            <a:off x="636971" y="4990969"/>
            <a:ext cx="3138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整理すると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C41A52E3-ED50-0D89-9D18-91366CE65F85}"/>
                  </a:ext>
                </a:extLst>
              </p:cNvPr>
              <p:cNvSpPr txBox="1"/>
              <p:nvPr/>
            </p:nvSpPr>
            <p:spPr>
              <a:xfrm>
                <a:off x="1937726" y="5407337"/>
                <a:ext cx="2499852" cy="3789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altLang="ja-JP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m:rPr>
                          <m:sty m:val="p"/>
                        </m:rPr>
                        <a:rPr lang="en-US" altLang="ja-JP" i="1">
                          <a:latin typeface="Cambria Math" panose="02040503050406030204" pitchFamily="18" charset="0"/>
                        </a:rPr>
                        <m:t>cos</m:t>
                      </m:r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C41A52E3-ED50-0D89-9D18-91366CE65F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726" y="5407337"/>
                <a:ext cx="2499852" cy="37895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12D74DE4-A513-3B8B-5816-E3174538F1DB}"/>
                  </a:ext>
                </a:extLst>
              </p:cNvPr>
              <p:cNvSpPr txBox="1"/>
              <p:nvPr/>
            </p:nvSpPr>
            <p:spPr>
              <a:xfrm>
                <a:off x="886109" y="5902126"/>
                <a:ext cx="3583802" cy="6537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sSup>
                        <m:sSup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altLang="ja-JP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m:rPr>
                          <m:sty m:val="p"/>
                        </m:rPr>
                        <a:rPr lang="en-US" altLang="ja-JP" i="1">
                          <a:latin typeface="Cambria Math" panose="02040503050406030204" pitchFamily="18" charset="0"/>
                        </a:rPr>
                        <m:t>sin</m:t>
                      </m:r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12D74DE4-A513-3B8B-5816-E3174538F1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6109" y="5902126"/>
                <a:ext cx="3583802" cy="65370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5" name="グラフ 24">
            <a:extLst>
              <a:ext uri="{FF2B5EF4-FFF2-40B4-BE49-F238E27FC236}">
                <a16:creationId xmlns:a16="http://schemas.microsoft.com/office/drawing/2014/main" id="{7936A82B-3CE2-37AA-12F6-D0FE0CA93C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0306830"/>
              </p:ext>
            </p:extLst>
          </p:nvPr>
        </p:nvGraphicFramePr>
        <p:xfrm>
          <a:off x="7623175" y="2114170"/>
          <a:ext cx="3730625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90E6DFDC-00A7-7886-D43C-2AAB846FE1DC}"/>
                  </a:ext>
                </a:extLst>
              </p:cNvPr>
              <p:cNvSpPr txBox="1"/>
              <p:nvPr/>
            </p:nvSpPr>
            <p:spPr>
              <a:xfrm>
                <a:off x="8703183" y="5543170"/>
                <a:ext cx="157060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90E6DFDC-00A7-7886-D43C-2AAB846FE1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03183" y="5543170"/>
                <a:ext cx="1570607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EDFEE79E-4442-7B0E-489B-6A7414B13F74}"/>
                  </a:ext>
                </a:extLst>
              </p:cNvPr>
              <p:cNvSpPr txBox="1"/>
              <p:nvPr/>
            </p:nvSpPr>
            <p:spPr>
              <a:xfrm rot="16200000">
                <a:off x="6311886" y="3463802"/>
                <a:ext cx="1977500" cy="74603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EDFEE79E-4442-7B0E-489B-6A7414B13F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311886" y="3463802"/>
                <a:ext cx="1977500" cy="74603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右中かっこ 29">
            <a:extLst>
              <a:ext uri="{FF2B5EF4-FFF2-40B4-BE49-F238E27FC236}">
                <a16:creationId xmlns:a16="http://schemas.microsoft.com/office/drawing/2014/main" id="{53C894E2-97BB-7C3B-F608-D48DF9A8E647}"/>
              </a:ext>
            </a:extLst>
          </p:cNvPr>
          <p:cNvSpPr/>
          <p:nvPr/>
        </p:nvSpPr>
        <p:spPr>
          <a:xfrm>
            <a:off x="4681711" y="5470293"/>
            <a:ext cx="295872" cy="108553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A9CD17F6-C488-EA75-CCE4-E815FD8D837E}"/>
              </a:ext>
            </a:extLst>
          </p:cNvPr>
          <p:cNvSpPr txBox="1"/>
          <p:nvPr/>
        </p:nvSpPr>
        <p:spPr>
          <a:xfrm>
            <a:off x="5133136" y="5689896"/>
            <a:ext cx="2226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半径が減衰する</a:t>
            </a:r>
            <a:endParaRPr kumimoji="1" lang="en-US" altLang="ja-JP" dirty="0"/>
          </a:p>
          <a:p>
            <a:r>
              <a:rPr kumimoji="1" lang="ja-JP" altLang="en-US" dirty="0"/>
              <a:t>円の方程式</a:t>
            </a:r>
            <a:r>
              <a:rPr kumimoji="1" lang="en-US" altLang="ja-JP" dirty="0"/>
              <a:t>(</a:t>
            </a:r>
            <a:r>
              <a:rPr kumimoji="1" lang="ja-JP" altLang="en-US" dirty="0"/>
              <a:t>右図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F50873BE-61D1-7A69-4082-0D42009CE270}"/>
              </a:ext>
            </a:extLst>
          </p:cNvPr>
          <p:cNvCxnSpPr/>
          <p:nvPr/>
        </p:nvCxnSpPr>
        <p:spPr>
          <a:xfrm flipV="1">
            <a:off x="9496425" y="2848070"/>
            <a:ext cx="1238250" cy="981532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フリーフォーム: 図形 35">
            <a:extLst>
              <a:ext uri="{FF2B5EF4-FFF2-40B4-BE49-F238E27FC236}">
                <a16:creationId xmlns:a16="http://schemas.microsoft.com/office/drawing/2014/main" id="{05A0C93B-4124-15B4-56BF-69CF08F55FFB}"/>
              </a:ext>
            </a:extLst>
          </p:cNvPr>
          <p:cNvSpPr/>
          <p:nvPr/>
        </p:nvSpPr>
        <p:spPr>
          <a:xfrm>
            <a:off x="10039350" y="3419475"/>
            <a:ext cx="161925" cy="400050"/>
          </a:xfrm>
          <a:custGeom>
            <a:avLst/>
            <a:gdLst>
              <a:gd name="connsiteX0" fmla="*/ 0 w 161925"/>
              <a:gd name="connsiteY0" fmla="*/ 0 h 400050"/>
              <a:gd name="connsiteX1" fmla="*/ 133350 w 161925"/>
              <a:gd name="connsiteY1" fmla="*/ 190500 h 400050"/>
              <a:gd name="connsiteX2" fmla="*/ 161925 w 161925"/>
              <a:gd name="connsiteY2" fmla="*/ 400050 h 4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1925" h="400050">
                <a:moveTo>
                  <a:pt x="0" y="0"/>
                </a:moveTo>
                <a:cubicBezTo>
                  <a:pt x="53181" y="61912"/>
                  <a:pt x="106363" y="123825"/>
                  <a:pt x="133350" y="190500"/>
                </a:cubicBezTo>
                <a:cubicBezTo>
                  <a:pt x="160338" y="257175"/>
                  <a:pt x="161131" y="328612"/>
                  <a:pt x="161925" y="400050"/>
                </a:cubicBezTo>
              </a:path>
            </a:pathLst>
          </a:custGeom>
          <a:noFill/>
          <a:ln>
            <a:solidFill>
              <a:srgbClr val="FF0000"/>
            </a:solidFill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357F5D3B-852D-3731-88D0-A48D20D39485}"/>
              </a:ext>
            </a:extLst>
          </p:cNvPr>
          <p:cNvSpPr txBox="1"/>
          <p:nvPr/>
        </p:nvSpPr>
        <p:spPr>
          <a:xfrm>
            <a:off x="10183210" y="3465611"/>
            <a:ext cx="1032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>
                <a:solidFill>
                  <a:srgbClr val="FF0000"/>
                </a:solidFill>
              </a:rPr>
              <a:t>位相</a:t>
            </a:r>
          </a:p>
        </p:txBody>
      </p:sp>
      <p:sp>
        <p:nvSpPr>
          <p:cNvPr id="3" name="左中かっこ 2">
            <a:extLst>
              <a:ext uri="{FF2B5EF4-FFF2-40B4-BE49-F238E27FC236}">
                <a16:creationId xmlns:a16="http://schemas.microsoft.com/office/drawing/2014/main" id="{D5D7F3F2-0FC9-6507-9F4C-6925CE326D02}"/>
              </a:ext>
            </a:extLst>
          </p:cNvPr>
          <p:cNvSpPr/>
          <p:nvPr/>
        </p:nvSpPr>
        <p:spPr>
          <a:xfrm>
            <a:off x="537401" y="3506696"/>
            <a:ext cx="239462" cy="130212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矢印: 下 3">
            <a:extLst>
              <a:ext uri="{FF2B5EF4-FFF2-40B4-BE49-F238E27FC236}">
                <a16:creationId xmlns:a16="http://schemas.microsoft.com/office/drawing/2014/main" id="{D506BCF3-156C-0B42-9972-26097DDDEAAB}"/>
              </a:ext>
            </a:extLst>
          </p:cNvPr>
          <p:cNvSpPr/>
          <p:nvPr/>
        </p:nvSpPr>
        <p:spPr>
          <a:xfrm>
            <a:off x="846963" y="2527683"/>
            <a:ext cx="239462" cy="780103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8808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AAC92-F87D-788D-5B4C-284BA6203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ACD0D9-55FB-9415-2501-4F4EAA472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データからの位相・周期の確認方法</a:t>
            </a:r>
          </a:p>
        </p:txBody>
      </p:sp>
      <p:graphicFrame>
        <p:nvGraphicFramePr>
          <p:cNvPr id="6" name="グラフ 5">
            <a:extLst>
              <a:ext uri="{FF2B5EF4-FFF2-40B4-BE49-F238E27FC236}">
                <a16:creationId xmlns:a16="http://schemas.microsoft.com/office/drawing/2014/main" id="{B66EC53F-4E17-42C6-924E-EEC4B7D46A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7526613"/>
              </p:ext>
            </p:extLst>
          </p:nvPr>
        </p:nvGraphicFramePr>
        <p:xfrm>
          <a:off x="362158" y="1746249"/>
          <a:ext cx="5457618" cy="3365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0CC210D-DED4-7A80-BF03-332DB17F2923}"/>
              </a:ext>
            </a:extLst>
          </p:cNvPr>
          <p:cNvSpPr txBox="1"/>
          <p:nvPr/>
        </p:nvSpPr>
        <p:spPr>
          <a:xfrm>
            <a:off x="3819525" y="3604402"/>
            <a:ext cx="1628775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75EF6BF5-DB42-709F-D477-92995B9883C4}"/>
                  </a:ext>
                </a:extLst>
              </p:cNvPr>
              <p:cNvSpPr txBox="1"/>
              <p:nvPr/>
            </p:nvSpPr>
            <p:spPr>
              <a:xfrm>
                <a:off x="1339679" y="2917926"/>
                <a:ext cx="2479846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kumimoji="1" lang="ja-JP" altLang="en-US" sz="1600" b="0" dirty="0">
                    <a:solidFill>
                      <a:srgbClr val="FF0000"/>
                    </a:solidFill>
                  </a:rPr>
                  <a:t>フィット関数：</a:t>
                </a:r>
                <a14:m>
                  <m:oMath xmlns:m="http://schemas.openxmlformats.org/officeDocument/2006/math">
                    <m:r>
                      <a:rPr kumimoji="1" lang="en-US" altLang="ja-JP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3.09</m:t>
                    </m:r>
                    <m:r>
                      <a:rPr kumimoji="1" lang="en-US" altLang="ja-JP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kumimoji="1" lang="en-US" altLang="ja-JP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−0.3</m:t>
                    </m:r>
                  </m:oMath>
                </a14:m>
                <a:r>
                  <a:rPr kumimoji="1" lang="ja-JP" altLang="en-US" sz="1600" dirty="0">
                    <a:solidFill>
                      <a:srgbClr val="FF0000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75EF6BF5-DB42-709F-D477-92995B9883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679" y="2917926"/>
                <a:ext cx="2479846" cy="246221"/>
              </a:xfrm>
              <a:prstGeom prst="rect">
                <a:avLst/>
              </a:prstGeom>
              <a:blipFill>
                <a:blip r:embed="rId3"/>
                <a:stretch>
                  <a:fillRect l="-5160" t="-27500" b="-5000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グラフ 13">
            <a:extLst>
              <a:ext uri="{FF2B5EF4-FFF2-40B4-BE49-F238E27FC236}">
                <a16:creationId xmlns:a16="http://schemas.microsoft.com/office/drawing/2014/main" id="{6BDF2BC7-C49B-4E70-8713-11ED6EED15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5476346"/>
              </p:ext>
            </p:extLst>
          </p:nvPr>
        </p:nvGraphicFramePr>
        <p:xfrm>
          <a:off x="6372224" y="1746249"/>
          <a:ext cx="5457618" cy="3365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B3B99D5-E4B4-22C2-CEB9-DAC861E90E4D}"/>
              </a:ext>
            </a:extLst>
          </p:cNvPr>
          <p:cNvSpPr txBox="1"/>
          <p:nvPr/>
        </p:nvSpPr>
        <p:spPr>
          <a:xfrm>
            <a:off x="7848601" y="2394706"/>
            <a:ext cx="365760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青：データとフィット関数の差分</a:t>
            </a:r>
          </a:p>
          <a:p>
            <a:r>
              <a:rPr lang="ja-JP" altLang="en-US" dirty="0">
                <a:solidFill>
                  <a:srgbClr val="FF0000"/>
                </a:solidFill>
              </a:rPr>
              <a:t>赤：差分のフィット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D33BE7E6-9566-B635-33A3-FEE0C1FD917D}"/>
                  </a:ext>
                </a:extLst>
              </p:cNvPr>
              <p:cNvSpPr txBox="1"/>
              <p:nvPr/>
            </p:nvSpPr>
            <p:spPr>
              <a:xfrm>
                <a:off x="8081747" y="3427403"/>
                <a:ext cx="2038571" cy="52418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kumimoji="1" lang="ja-JP" altLang="en-US" sz="1600" b="0" dirty="0">
                    <a:solidFill>
                      <a:srgbClr val="FF0000"/>
                    </a:solidFill>
                  </a:rPr>
                  <a:t>差分フィット関数：</a:t>
                </a:r>
                <a:endParaRPr kumimoji="1" lang="en-US" altLang="ja-JP" sz="1600" b="0" i="1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d>
                      <m:dPr>
                        <m:ctrlP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acc>
                          <m:accPr>
                            <m:chr m:val="̅"/>
                            <m:ctrlPr>
                              <a:rPr kumimoji="1" lang="en-US" altLang="ja-JP" sz="16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kumimoji="1" lang="en-US" altLang="ja-JP" sz="16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</m:acc>
                      </m:e>
                    </m:d>
                    <m:sSup>
                      <m:sSupPr>
                        <m:ctrlP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  <m:r>
                          <a:rPr kumimoji="1" lang="en-US" altLang="ja-JP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kumimoji="1" lang="en-US" altLang="ja-JP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=0.14</m:t>
                    </m:r>
                    <m:sSup>
                      <m:sSupPr>
                        <m:ctrlPr>
                          <a:rPr lang="en-US" altLang="ja-JP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ja-JP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kumimoji="1" lang="ja-JP" altLang="en-US" sz="1600" dirty="0">
                    <a:solidFill>
                      <a:srgbClr val="FF0000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D33BE7E6-9566-B635-33A3-FEE0C1FD91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1747" y="3427403"/>
                <a:ext cx="2038571" cy="524182"/>
              </a:xfrm>
              <a:prstGeom prst="rect">
                <a:avLst/>
              </a:prstGeom>
              <a:blipFill>
                <a:blip r:embed="rId5"/>
                <a:stretch>
                  <a:fillRect l="-6287" t="-11628" b="-116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2B3337F9-6FDC-5816-7EF0-2B12FEF4A931}"/>
              </a:ext>
            </a:extLst>
          </p:cNvPr>
          <p:cNvSpPr txBox="1"/>
          <p:nvPr/>
        </p:nvSpPr>
        <p:spPr>
          <a:xfrm>
            <a:off x="1322559" y="5251311"/>
            <a:ext cx="7886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まとめると、データから読み取れる位相は近似的に、以下のように求まる。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1C19AE84-3EEB-C329-7FD3-059DB3E6CB37}"/>
                  </a:ext>
                </a:extLst>
              </p:cNvPr>
              <p:cNvSpPr txBox="1"/>
              <p:nvPr/>
            </p:nvSpPr>
            <p:spPr>
              <a:xfrm>
                <a:off x="3067425" y="5760204"/>
                <a:ext cx="313297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=3.09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−0.14</m:t>
                    </m:r>
                    <m:sSup>
                      <m:sSupPr>
                        <m:ctrlPr>
                          <a:rPr lang="en-US" altLang="ja-JP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ja-JP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−0.3</m:t>
                    </m:r>
                  </m:oMath>
                </a14:m>
                <a:r>
                  <a:rPr kumimoji="1" lang="ja-JP" altLang="en-US" dirty="0">
                    <a:solidFill>
                      <a:srgbClr val="FF0000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1C19AE84-3EEB-C329-7FD3-059DB3E6CB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7425" y="5760204"/>
                <a:ext cx="3132974" cy="276999"/>
              </a:xfrm>
              <a:prstGeom prst="rect">
                <a:avLst/>
              </a:prstGeom>
              <a:blipFill>
                <a:blip r:embed="rId6"/>
                <a:stretch>
                  <a:fillRect l="-2724" t="-2222" b="-888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0433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CB76B-E992-D79C-4428-51D8C7171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95E519-5B47-81DE-2D99-90823CDF6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200" dirty="0"/>
              <a:t>課題５：振動パターンを２次関数回帰モデルでフィット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表 2">
                <a:extLst>
                  <a:ext uri="{FF2B5EF4-FFF2-40B4-BE49-F238E27FC236}">
                    <a16:creationId xmlns:a16="http://schemas.microsoft.com/office/drawing/2014/main" id="{3A5C5F19-9C9E-DAE1-770F-9AC1983F944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36167030"/>
                  </p:ext>
                </p:extLst>
              </p:nvPr>
            </p:nvGraphicFramePr>
            <p:xfrm>
              <a:off x="6718300" y="3078518"/>
              <a:ext cx="4740276" cy="1621632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1580092">
                      <a:extLst>
                        <a:ext uri="{9D8B030D-6E8A-4147-A177-3AD203B41FA5}">
                          <a16:colId xmlns:a16="http://schemas.microsoft.com/office/drawing/2014/main" val="3298001085"/>
                        </a:ext>
                      </a:extLst>
                    </a:gridCol>
                    <a:gridCol w="1580092">
                      <a:extLst>
                        <a:ext uri="{9D8B030D-6E8A-4147-A177-3AD203B41FA5}">
                          <a16:colId xmlns:a16="http://schemas.microsoft.com/office/drawing/2014/main" val="3194342339"/>
                        </a:ext>
                      </a:extLst>
                    </a:gridCol>
                    <a:gridCol w="1580092">
                      <a:extLst>
                        <a:ext uri="{9D8B030D-6E8A-4147-A177-3AD203B41FA5}">
                          <a16:colId xmlns:a16="http://schemas.microsoft.com/office/drawing/2014/main" val="4272652700"/>
                        </a:ext>
                      </a:extLst>
                    </a:gridCol>
                  </a:tblGrid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手法名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kumimoji="1" lang="en-US" altLang="ja-JP" b="1" i="1" smtClean="0"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oMath>
                          </a14:m>
                          <a:r>
                            <a:rPr kumimoji="1" lang="ja-JP" altLang="en-US" dirty="0"/>
                            <a:t>の表現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フィット法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96374638"/>
                      </a:ext>
                    </a:extLst>
                  </a:tr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切り貼り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61724670"/>
                      </a:ext>
                    </a:extLst>
                  </a:tr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伝達関数推定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400" dirty="0"/>
                            <a:t>指数＆三角関数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4994878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表 2">
                <a:extLst>
                  <a:ext uri="{FF2B5EF4-FFF2-40B4-BE49-F238E27FC236}">
                    <a16:creationId xmlns:a16="http://schemas.microsoft.com/office/drawing/2014/main" id="{3A5C5F19-9C9E-DAE1-770F-9AC1983F944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36167030"/>
                  </p:ext>
                </p:extLst>
              </p:nvPr>
            </p:nvGraphicFramePr>
            <p:xfrm>
              <a:off x="6718300" y="3078518"/>
              <a:ext cx="4740276" cy="1621632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1580092">
                      <a:extLst>
                        <a:ext uri="{9D8B030D-6E8A-4147-A177-3AD203B41FA5}">
                          <a16:colId xmlns:a16="http://schemas.microsoft.com/office/drawing/2014/main" val="3298001085"/>
                        </a:ext>
                      </a:extLst>
                    </a:gridCol>
                    <a:gridCol w="1580092">
                      <a:extLst>
                        <a:ext uri="{9D8B030D-6E8A-4147-A177-3AD203B41FA5}">
                          <a16:colId xmlns:a16="http://schemas.microsoft.com/office/drawing/2014/main" val="3194342339"/>
                        </a:ext>
                      </a:extLst>
                    </a:gridCol>
                    <a:gridCol w="1580092">
                      <a:extLst>
                        <a:ext uri="{9D8B030D-6E8A-4147-A177-3AD203B41FA5}">
                          <a16:colId xmlns:a16="http://schemas.microsoft.com/office/drawing/2014/main" val="4272652700"/>
                        </a:ext>
                      </a:extLst>
                    </a:gridCol>
                  </a:tblGrid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手法名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000" t="-2247" r="-100769" b="-2022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フィット法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96374638"/>
                      </a:ext>
                    </a:extLst>
                  </a:tr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切り貼り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61724670"/>
                      </a:ext>
                    </a:extLst>
                  </a:tr>
                  <a:tr h="540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伝達関数推定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400" dirty="0"/>
                            <a:t>指数＆三角関数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２次関数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4994878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FBCAD4F-C62F-F464-B40B-8C451CCB4453}"/>
              </a:ext>
            </a:extLst>
          </p:cNvPr>
          <p:cNvSpPr txBox="1"/>
          <p:nvPr/>
        </p:nvSpPr>
        <p:spPr>
          <a:xfrm>
            <a:off x="6219825" y="3703596"/>
            <a:ext cx="49847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①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3049347-8A48-CD55-7753-417B689432E7}"/>
              </a:ext>
            </a:extLst>
          </p:cNvPr>
          <p:cNvSpPr txBox="1"/>
          <p:nvPr/>
        </p:nvSpPr>
        <p:spPr>
          <a:xfrm>
            <a:off x="6219824" y="4249498"/>
            <a:ext cx="49847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②</a:t>
            </a:r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3D55B86-80C2-4938-2778-B7ACB27CF44A}"/>
              </a:ext>
            </a:extLst>
          </p:cNvPr>
          <p:cNvSpPr txBox="1"/>
          <p:nvPr/>
        </p:nvSpPr>
        <p:spPr>
          <a:xfrm>
            <a:off x="542925" y="2005548"/>
            <a:ext cx="4705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手法①：時間空間でのフィッティング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48BC9AF-DAF7-C711-B639-BBD558C0643A}"/>
              </a:ext>
            </a:extLst>
          </p:cNvPr>
          <p:cNvSpPr txBox="1"/>
          <p:nvPr/>
        </p:nvSpPr>
        <p:spPr>
          <a:xfrm>
            <a:off x="542925" y="3889334"/>
            <a:ext cx="4705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手法②：伝達関数のフィッティング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1C6BE43-6461-44F8-4A94-517203873832}"/>
              </a:ext>
            </a:extLst>
          </p:cNvPr>
          <p:cNvSpPr txBox="1"/>
          <p:nvPr/>
        </p:nvSpPr>
        <p:spPr>
          <a:xfrm>
            <a:off x="733425" y="2599334"/>
            <a:ext cx="536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２次関数を切り貼りすることで</a:t>
            </a:r>
            <a:r>
              <a:rPr lang="ja-JP" altLang="en-US" dirty="0"/>
              <a:t>フィッティング</a:t>
            </a:r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D37C3F3-E4CD-403E-408B-3F007972F54A}"/>
              </a:ext>
            </a:extLst>
          </p:cNvPr>
          <p:cNvSpPr txBox="1"/>
          <p:nvPr/>
        </p:nvSpPr>
        <p:spPr>
          <a:xfrm>
            <a:off x="733424" y="4484705"/>
            <a:ext cx="536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ラプラス変換後の伝達関数を</a:t>
            </a:r>
            <a:r>
              <a:rPr lang="ja-JP" altLang="en-US" dirty="0"/>
              <a:t>フィッティング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4553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82221D-5A22-84EA-290C-9B8CFF2CD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手法①：２次関数を切り貼りする方法</a:t>
            </a: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9A9899EE-FDBB-2FE8-772D-3BEE2F27E6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8597700"/>
              </p:ext>
            </p:extLst>
          </p:nvPr>
        </p:nvGraphicFramePr>
        <p:xfrm>
          <a:off x="713249" y="1691520"/>
          <a:ext cx="5295269" cy="3644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フリーフォーム: 図形 5">
            <a:extLst>
              <a:ext uri="{FF2B5EF4-FFF2-40B4-BE49-F238E27FC236}">
                <a16:creationId xmlns:a16="http://schemas.microsoft.com/office/drawing/2014/main" id="{12A01EBE-D83F-AE83-8ADA-9ABE0205E9F4}"/>
              </a:ext>
            </a:extLst>
          </p:cNvPr>
          <p:cNvSpPr/>
          <p:nvPr/>
        </p:nvSpPr>
        <p:spPr>
          <a:xfrm>
            <a:off x="1123950" y="2466194"/>
            <a:ext cx="495300" cy="1114452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0E3C5DB0-F23F-2B49-F5B1-A2F5D4A175BA}"/>
              </a:ext>
            </a:extLst>
          </p:cNvPr>
          <p:cNvSpPr/>
          <p:nvPr/>
        </p:nvSpPr>
        <p:spPr>
          <a:xfrm flipV="1">
            <a:off x="1568450" y="3275844"/>
            <a:ext cx="565150" cy="962025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EB51268-8974-B346-3CC3-6EE84A1EC30D}"/>
              </a:ext>
            </a:extLst>
          </p:cNvPr>
          <p:cNvSpPr/>
          <p:nvPr/>
        </p:nvSpPr>
        <p:spPr>
          <a:xfrm>
            <a:off x="1962150" y="3196468"/>
            <a:ext cx="692150" cy="866777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B4E0C468-2F60-427B-D19F-68D93A6063B6}"/>
              </a:ext>
            </a:extLst>
          </p:cNvPr>
          <p:cNvSpPr/>
          <p:nvPr/>
        </p:nvSpPr>
        <p:spPr>
          <a:xfrm flipV="1">
            <a:off x="2371725" y="3129794"/>
            <a:ext cx="803276" cy="704851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フリーフォーム: 図形 9">
            <a:extLst>
              <a:ext uri="{FF2B5EF4-FFF2-40B4-BE49-F238E27FC236}">
                <a16:creationId xmlns:a16="http://schemas.microsoft.com/office/drawing/2014/main" id="{8DB119F3-E484-D052-F69B-A4D6F347D45F}"/>
              </a:ext>
            </a:extLst>
          </p:cNvPr>
          <p:cNvSpPr/>
          <p:nvPr/>
        </p:nvSpPr>
        <p:spPr>
          <a:xfrm>
            <a:off x="2749550" y="3448883"/>
            <a:ext cx="952499" cy="455613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フリーフォーム: 図形 10">
            <a:extLst>
              <a:ext uri="{FF2B5EF4-FFF2-40B4-BE49-F238E27FC236}">
                <a16:creationId xmlns:a16="http://schemas.microsoft.com/office/drawing/2014/main" id="{33AEFB26-76E5-E5D6-0D97-FB03C7914B49}"/>
              </a:ext>
            </a:extLst>
          </p:cNvPr>
          <p:cNvSpPr/>
          <p:nvPr/>
        </p:nvSpPr>
        <p:spPr>
          <a:xfrm flipV="1">
            <a:off x="3168648" y="3282196"/>
            <a:ext cx="1022352" cy="381790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フリーフォーム: 図形 11">
            <a:extLst>
              <a:ext uri="{FF2B5EF4-FFF2-40B4-BE49-F238E27FC236}">
                <a16:creationId xmlns:a16="http://schemas.microsoft.com/office/drawing/2014/main" id="{83209EED-ABF2-0CBA-5543-11A837E4C4CF}"/>
              </a:ext>
            </a:extLst>
          </p:cNvPr>
          <p:cNvSpPr/>
          <p:nvPr/>
        </p:nvSpPr>
        <p:spPr>
          <a:xfrm>
            <a:off x="3578226" y="3522699"/>
            <a:ext cx="1120772" cy="287339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214687B-63FC-560F-93A6-8F7126FA4D5E}"/>
              </a:ext>
            </a:extLst>
          </p:cNvPr>
          <p:cNvSpPr txBox="1"/>
          <p:nvPr/>
        </p:nvSpPr>
        <p:spPr>
          <a:xfrm>
            <a:off x="1152665" y="5505264"/>
            <a:ext cx="4638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波形の一部を２次関数で表現して、</a:t>
            </a:r>
            <a:endParaRPr kumimoji="1" lang="en-US" altLang="ja-JP" sz="2000" dirty="0"/>
          </a:p>
          <a:p>
            <a:r>
              <a:rPr lang="ja-JP" altLang="en-US" sz="2000" dirty="0"/>
              <a:t>つなぎ合わせる回帰モデルを作成する。</a:t>
            </a:r>
            <a:endParaRPr kumimoji="1" lang="ja-JP" altLang="en-US" sz="2000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D0AC0C01-232E-BE46-BF91-E1201B01A13C}"/>
              </a:ext>
            </a:extLst>
          </p:cNvPr>
          <p:cNvSpPr/>
          <p:nvPr/>
        </p:nvSpPr>
        <p:spPr>
          <a:xfrm>
            <a:off x="7600811" y="2477418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ゼロ点時刻抽出</a:t>
            </a:r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D87B4C3F-ED74-113E-0CBF-8792778CA55F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9074504" y="2134656"/>
            <a:ext cx="0" cy="342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F65DC645-5F5C-C1FD-6983-0EA72C71EE63}"/>
              </a:ext>
            </a:extLst>
          </p:cNvPr>
          <p:cNvSpPr/>
          <p:nvPr/>
        </p:nvSpPr>
        <p:spPr>
          <a:xfrm>
            <a:off x="7600811" y="3446915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ゼロ点区間フィッティング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en-US" altLang="ja-JP" dirty="0">
                <a:solidFill>
                  <a:schemeClr val="tx1"/>
                </a:solidFill>
              </a:rPr>
              <a:t>(</a:t>
            </a:r>
            <a:r>
              <a:rPr lang="ja-JP" altLang="en-US" dirty="0">
                <a:solidFill>
                  <a:schemeClr val="tx1"/>
                </a:solidFill>
              </a:rPr>
              <a:t>最小二乗法</a:t>
            </a:r>
            <a:r>
              <a:rPr lang="en-US" altLang="ja-JP" dirty="0">
                <a:solidFill>
                  <a:schemeClr val="tx1"/>
                </a:solidFill>
              </a:rPr>
              <a:t>)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3A2C70EE-6223-B281-BBA5-17B342EBC4CC}"/>
              </a:ext>
            </a:extLst>
          </p:cNvPr>
          <p:cNvCxnSpPr>
            <a:cxnSpLocks/>
            <a:stCxn id="15" idx="2"/>
            <a:endCxn id="17" idx="0"/>
          </p:cNvCxnSpPr>
          <p:nvPr/>
        </p:nvCxnSpPr>
        <p:spPr>
          <a:xfrm>
            <a:off x="9074504" y="3123749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97BA1A4E-60C9-B647-9796-990E30488BD3}"/>
              </a:ext>
            </a:extLst>
          </p:cNvPr>
          <p:cNvSpPr/>
          <p:nvPr/>
        </p:nvSpPr>
        <p:spPr>
          <a:xfrm>
            <a:off x="7600811" y="4416412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ゼロ点区間ごとに出力</a:t>
            </a:r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FA8875A-51D4-5BCA-4855-4D984D231D3D}"/>
              </a:ext>
            </a:extLst>
          </p:cNvPr>
          <p:cNvCxnSpPr>
            <a:cxnSpLocks/>
            <a:stCxn id="17" idx="2"/>
            <a:endCxn id="19" idx="0"/>
          </p:cNvCxnSpPr>
          <p:nvPr/>
        </p:nvCxnSpPr>
        <p:spPr>
          <a:xfrm>
            <a:off x="9074504" y="4093246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A6DA0439-614E-B138-4753-9254C3B740DD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9074504" y="5062743"/>
            <a:ext cx="0" cy="317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34424F8-5CD1-6A5F-83DC-B2D3313BA0A1}"/>
              </a:ext>
            </a:extLst>
          </p:cNvPr>
          <p:cNvSpPr txBox="1"/>
          <p:nvPr/>
        </p:nvSpPr>
        <p:spPr>
          <a:xfrm>
            <a:off x="7688824" y="1708844"/>
            <a:ext cx="277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データ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9105A6F-067D-A09E-86B2-6660911C87E9}"/>
              </a:ext>
            </a:extLst>
          </p:cNvPr>
          <p:cNvSpPr txBox="1"/>
          <p:nvPr/>
        </p:nvSpPr>
        <p:spPr>
          <a:xfrm>
            <a:off x="7688824" y="5466472"/>
            <a:ext cx="277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フィット結果</a:t>
            </a:r>
          </a:p>
        </p:txBody>
      </p:sp>
    </p:spTree>
    <p:extLst>
      <p:ext uri="{BB962C8B-B14F-4D97-AF65-F5344CB8AC3E}">
        <p14:creationId xmlns:p14="http://schemas.microsoft.com/office/powerpoint/2010/main" val="2989685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4749FE-9AE7-6389-C2F6-87A9572CB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手法①：結果</a:t>
            </a:r>
            <a:r>
              <a:rPr kumimoji="1" lang="ja-JP" altLang="en-US" sz="3200" dirty="0"/>
              <a:t>（その１）</a:t>
            </a:r>
            <a:endParaRPr kumimoji="1" lang="ja-JP" altLang="en-US" dirty="0"/>
          </a:p>
        </p:txBody>
      </p:sp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CD904ACD-067D-46F4-AADF-5334769A4D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2846023"/>
              </p:ext>
            </p:extLst>
          </p:nvPr>
        </p:nvGraphicFramePr>
        <p:xfrm>
          <a:off x="347663" y="1690688"/>
          <a:ext cx="5562599" cy="4006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0101144-D8B8-A87E-9DA3-9FE88491AE70}"/>
              </a:ext>
            </a:extLst>
          </p:cNvPr>
          <p:cNvSpPr txBox="1"/>
          <p:nvPr/>
        </p:nvSpPr>
        <p:spPr>
          <a:xfrm>
            <a:off x="3395663" y="2469340"/>
            <a:ext cx="211455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赤：フィット結果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9" name="グラフ 8">
            <a:extLst>
              <a:ext uri="{FF2B5EF4-FFF2-40B4-BE49-F238E27FC236}">
                <a16:creationId xmlns:a16="http://schemas.microsoft.com/office/drawing/2014/main" id="{259F81E5-60B4-49D5-A071-66039900D6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2412537"/>
              </p:ext>
            </p:extLst>
          </p:nvPr>
        </p:nvGraphicFramePr>
        <p:xfrm>
          <a:off x="6262688" y="1409699"/>
          <a:ext cx="5438774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グラフ 9">
            <a:extLst>
              <a:ext uri="{FF2B5EF4-FFF2-40B4-BE49-F238E27FC236}">
                <a16:creationId xmlns:a16="http://schemas.microsoft.com/office/drawing/2014/main" id="{F5C8D2A9-1E4E-42BA-AB3C-EE1A90E8CA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6335773"/>
              </p:ext>
            </p:extLst>
          </p:nvPr>
        </p:nvGraphicFramePr>
        <p:xfrm>
          <a:off x="6257924" y="3956842"/>
          <a:ext cx="5562599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576759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76F1D-EA04-A23B-93BB-7E23B4720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963B41-6C51-5A71-1BD3-4F4712350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手法①：結果</a:t>
            </a:r>
            <a:r>
              <a:rPr kumimoji="1" lang="ja-JP" altLang="en-US" sz="3200" dirty="0"/>
              <a:t>（その１）</a:t>
            </a:r>
            <a:endParaRPr kumimoji="1" lang="ja-JP" altLang="en-US" dirty="0"/>
          </a:p>
        </p:txBody>
      </p:sp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7A16738E-5B06-2246-14A7-2C34856C072D}"/>
              </a:ext>
            </a:extLst>
          </p:cNvPr>
          <p:cNvGraphicFramePr>
            <a:graphicFrameLocks/>
          </p:cNvGraphicFramePr>
          <p:nvPr/>
        </p:nvGraphicFramePr>
        <p:xfrm>
          <a:off x="347663" y="1690688"/>
          <a:ext cx="5562599" cy="4006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DF995F1-5609-DE1E-5F36-11E842FFAE4C}"/>
              </a:ext>
            </a:extLst>
          </p:cNvPr>
          <p:cNvSpPr txBox="1"/>
          <p:nvPr/>
        </p:nvSpPr>
        <p:spPr>
          <a:xfrm>
            <a:off x="3395663" y="2469340"/>
            <a:ext cx="211455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赤：フィット結果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9" name="グラフ 8">
            <a:extLst>
              <a:ext uri="{FF2B5EF4-FFF2-40B4-BE49-F238E27FC236}">
                <a16:creationId xmlns:a16="http://schemas.microsoft.com/office/drawing/2014/main" id="{76E88560-D35D-B5AD-79E6-BE545388A2F0}"/>
              </a:ext>
            </a:extLst>
          </p:cNvPr>
          <p:cNvGraphicFramePr>
            <a:graphicFrameLocks/>
          </p:cNvGraphicFramePr>
          <p:nvPr/>
        </p:nvGraphicFramePr>
        <p:xfrm>
          <a:off x="6262688" y="1409699"/>
          <a:ext cx="5438774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グラフ 9">
            <a:extLst>
              <a:ext uri="{FF2B5EF4-FFF2-40B4-BE49-F238E27FC236}">
                <a16:creationId xmlns:a16="http://schemas.microsoft.com/office/drawing/2014/main" id="{E9B5ED70-538A-BBD0-25E2-36A024AEBF91}"/>
              </a:ext>
            </a:extLst>
          </p:cNvPr>
          <p:cNvGraphicFramePr>
            <a:graphicFrameLocks/>
          </p:cNvGraphicFramePr>
          <p:nvPr/>
        </p:nvGraphicFramePr>
        <p:xfrm>
          <a:off x="6257924" y="3956842"/>
          <a:ext cx="5562599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楕円 2">
            <a:extLst>
              <a:ext uri="{FF2B5EF4-FFF2-40B4-BE49-F238E27FC236}">
                <a16:creationId xmlns:a16="http://schemas.microsoft.com/office/drawing/2014/main" id="{FFE00286-B574-AB7A-29DB-E7A529E1AA1F}"/>
              </a:ext>
            </a:extLst>
          </p:cNvPr>
          <p:cNvSpPr/>
          <p:nvPr/>
        </p:nvSpPr>
        <p:spPr>
          <a:xfrm>
            <a:off x="7581900" y="1819275"/>
            <a:ext cx="219075" cy="17907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楕円 3">
            <a:extLst>
              <a:ext uri="{FF2B5EF4-FFF2-40B4-BE49-F238E27FC236}">
                <a16:creationId xmlns:a16="http://schemas.microsoft.com/office/drawing/2014/main" id="{106E4E3F-6838-3CC3-1383-304C63476F2B}"/>
              </a:ext>
            </a:extLst>
          </p:cNvPr>
          <p:cNvSpPr/>
          <p:nvPr/>
        </p:nvSpPr>
        <p:spPr>
          <a:xfrm>
            <a:off x="7131844" y="1847055"/>
            <a:ext cx="219075" cy="17907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1817DC1C-0D7F-7E79-12A5-4468A922ED11}"/>
              </a:ext>
            </a:extLst>
          </p:cNvPr>
          <p:cNvSpPr/>
          <p:nvPr/>
        </p:nvSpPr>
        <p:spPr>
          <a:xfrm>
            <a:off x="8027192" y="1847055"/>
            <a:ext cx="219075" cy="17907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7D42D6AA-773A-443F-A753-CFEB7EC644C6}"/>
              </a:ext>
            </a:extLst>
          </p:cNvPr>
          <p:cNvSpPr/>
          <p:nvPr/>
        </p:nvSpPr>
        <p:spPr>
          <a:xfrm>
            <a:off x="8510586" y="1847055"/>
            <a:ext cx="219075" cy="17907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97BCAA3E-4E0D-0BE2-AD6C-FE97458ECE7E}"/>
              </a:ext>
            </a:extLst>
          </p:cNvPr>
          <p:cNvSpPr/>
          <p:nvPr/>
        </p:nvSpPr>
        <p:spPr>
          <a:xfrm>
            <a:off x="8958260" y="1876425"/>
            <a:ext cx="219075" cy="17907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5FBDE43-41F7-56C0-6A47-692B142FF780}"/>
              </a:ext>
            </a:extLst>
          </p:cNvPr>
          <p:cNvSpPr txBox="1"/>
          <p:nvPr/>
        </p:nvSpPr>
        <p:spPr>
          <a:xfrm>
            <a:off x="9346401" y="1960560"/>
            <a:ext cx="2066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</a:rPr>
              <a:t>ゼロ点でエラー大</a:t>
            </a:r>
            <a:endParaRPr kumimoji="1" lang="en-US" altLang="ja-JP" dirty="0">
              <a:solidFill>
                <a:srgbClr val="FF000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⇒接続が悪い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4844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468622-7272-DA17-0819-4BB1EDE5D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手法①：接続の問題の対策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8810DD6-6DA2-D6ED-3516-7087B69526DF}"/>
              </a:ext>
            </a:extLst>
          </p:cNvPr>
          <p:cNvSpPr txBox="1"/>
          <p:nvPr/>
        </p:nvSpPr>
        <p:spPr>
          <a:xfrm>
            <a:off x="665245" y="2711723"/>
            <a:ext cx="5857873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u="sng" dirty="0"/>
              <a:t>対策候補</a:t>
            </a:r>
            <a:endParaRPr kumimoji="1" lang="en-US" altLang="ja-JP" sz="2000" u="sng" dirty="0"/>
          </a:p>
          <a:p>
            <a:r>
              <a:rPr lang="ja-JP" altLang="en-US" sz="2000" dirty="0"/>
              <a:t>・接続部に拘束条件を設ける</a:t>
            </a:r>
            <a:r>
              <a:rPr lang="ja-JP" altLang="en-US" sz="1600" dirty="0"/>
              <a:t>（今回は扱わない）</a:t>
            </a:r>
            <a:endParaRPr lang="en-US" altLang="ja-JP" sz="1600" dirty="0"/>
          </a:p>
          <a:p>
            <a:endParaRPr lang="en-US" altLang="ja-JP" sz="1600" dirty="0"/>
          </a:p>
          <a:p>
            <a:endParaRPr lang="en-US" altLang="ja-JP" sz="2000" dirty="0"/>
          </a:p>
          <a:p>
            <a:r>
              <a:rPr kumimoji="1" lang="ja-JP" altLang="en-US" sz="2000" dirty="0"/>
              <a:t>・フィッティングするときの領域を広げて、</a:t>
            </a:r>
            <a:endParaRPr kumimoji="1" lang="en-US" altLang="ja-JP" sz="2000" dirty="0"/>
          </a:p>
          <a:p>
            <a:r>
              <a:rPr lang="ja-JP" altLang="en-US" sz="2000" dirty="0"/>
              <a:t>　</a:t>
            </a:r>
            <a:r>
              <a:rPr kumimoji="1" lang="ja-JP" altLang="en-US" sz="2000" dirty="0"/>
              <a:t>隣接区間の一部のデータを考慮</a:t>
            </a:r>
            <a:r>
              <a:rPr kumimoji="1" lang="ja-JP" altLang="en-US" sz="1600" dirty="0">
                <a:solidFill>
                  <a:srgbClr val="FF0000"/>
                </a:solidFill>
              </a:rPr>
              <a:t>←こちら採用</a:t>
            </a:r>
            <a:endParaRPr kumimoji="1" lang="ja-JP" altLang="en-US" sz="2000" dirty="0">
              <a:solidFill>
                <a:srgbClr val="FF0000"/>
              </a:solidFill>
            </a:endParaRPr>
          </a:p>
        </p:txBody>
      </p:sp>
      <p:sp>
        <p:nvSpPr>
          <p:cNvPr id="6" name="フリーフォーム: 図形 5">
            <a:extLst>
              <a:ext uri="{FF2B5EF4-FFF2-40B4-BE49-F238E27FC236}">
                <a16:creationId xmlns:a16="http://schemas.microsoft.com/office/drawing/2014/main" id="{465F9ABB-84AA-F471-B48B-C701900130E9}"/>
              </a:ext>
            </a:extLst>
          </p:cNvPr>
          <p:cNvSpPr/>
          <p:nvPr/>
        </p:nvSpPr>
        <p:spPr>
          <a:xfrm>
            <a:off x="7800949" y="3527167"/>
            <a:ext cx="1254946" cy="1114452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DBC7F0D2-4EA2-AD2E-606C-30FFC6A3365D}"/>
              </a:ext>
            </a:extLst>
          </p:cNvPr>
          <p:cNvSpPr/>
          <p:nvPr/>
        </p:nvSpPr>
        <p:spPr>
          <a:xfrm flipV="1">
            <a:off x="8893148" y="4251091"/>
            <a:ext cx="1431925" cy="962025"/>
          </a:xfrm>
          <a:custGeom>
            <a:avLst/>
            <a:gdLst>
              <a:gd name="connsiteX0" fmla="*/ 0 w 895350"/>
              <a:gd name="connsiteY0" fmla="*/ 533427 h 552477"/>
              <a:gd name="connsiteX1" fmla="*/ 428625 w 895350"/>
              <a:gd name="connsiteY1" fmla="*/ 27 h 552477"/>
              <a:gd name="connsiteX2" fmla="*/ 895350 w 895350"/>
              <a:gd name="connsiteY2" fmla="*/ 552477 h 552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350" h="552477">
                <a:moveTo>
                  <a:pt x="0" y="533427"/>
                </a:moveTo>
                <a:cubicBezTo>
                  <a:pt x="139700" y="265139"/>
                  <a:pt x="279400" y="-3148"/>
                  <a:pt x="428625" y="27"/>
                </a:cubicBezTo>
                <a:cubicBezTo>
                  <a:pt x="577850" y="3202"/>
                  <a:pt x="736600" y="277839"/>
                  <a:pt x="895350" y="552477"/>
                </a:cubicBezTo>
              </a:path>
            </a:pathLst>
          </a:cu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38E2184-4DBD-C54E-32CB-7B6AB9C83BD5}"/>
              </a:ext>
            </a:extLst>
          </p:cNvPr>
          <p:cNvCxnSpPr/>
          <p:nvPr/>
        </p:nvCxnSpPr>
        <p:spPr>
          <a:xfrm>
            <a:off x="8966994" y="2565923"/>
            <a:ext cx="0" cy="25527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6877C8E-350F-642D-A0D8-8506E750601B}"/>
              </a:ext>
            </a:extLst>
          </p:cNvPr>
          <p:cNvSpPr txBox="1"/>
          <p:nvPr/>
        </p:nvSpPr>
        <p:spPr>
          <a:xfrm>
            <a:off x="6581775" y="2711723"/>
            <a:ext cx="187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フィット区間１</a:t>
            </a:r>
          </a:p>
        </p:txBody>
      </p:sp>
      <p:sp>
        <p:nvSpPr>
          <p:cNvPr id="11" name="矢印: 右 10">
            <a:extLst>
              <a:ext uri="{FF2B5EF4-FFF2-40B4-BE49-F238E27FC236}">
                <a16:creationId xmlns:a16="http://schemas.microsoft.com/office/drawing/2014/main" id="{0DE83AC0-94E1-8F41-69D2-63358782A1F4}"/>
              </a:ext>
            </a:extLst>
          </p:cNvPr>
          <p:cNvSpPr/>
          <p:nvPr/>
        </p:nvSpPr>
        <p:spPr>
          <a:xfrm>
            <a:off x="8347103" y="2699452"/>
            <a:ext cx="1039757" cy="381603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矢印: 右 11">
            <a:extLst>
              <a:ext uri="{FF2B5EF4-FFF2-40B4-BE49-F238E27FC236}">
                <a16:creationId xmlns:a16="http://schemas.microsoft.com/office/drawing/2014/main" id="{B974E57C-90E3-6990-C36C-4C19AF51D05C}"/>
              </a:ext>
            </a:extLst>
          </p:cNvPr>
          <p:cNvSpPr/>
          <p:nvPr/>
        </p:nvSpPr>
        <p:spPr>
          <a:xfrm flipH="1">
            <a:off x="8569298" y="3145564"/>
            <a:ext cx="1039756" cy="381603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A7A08EE-606B-5893-FC54-4C8B8A113304}"/>
              </a:ext>
            </a:extLst>
          </p:cNvPr>
          <p:cNvSpPr txBox="1"/>
          <p:nvPr/>
        </p:nvSpPr>
        <p:spPr>
          <a:xfrm>
            <a:off x="9650329" y="3173968"/>
            <a:ext cx="187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フィット区間２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393E1B8-9638-11C8-F77D-A9E2FF911636}"/>
              </a:ext>
            </a:extLst>
          </p:cNvPr>
          <p:cNvSpPr txBox="1"/>
          <p:nvPr/>
        </p:nvSpPr>
        <p:spPr>
          <a:xfrm>
            <a:off x="8028781" y="5331083"/>
            <a:ext cx="187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ゼロ点</a:t>
            </a: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8D1B25A1-E1F5-5104-64D3-AEE5C758848D}"/>
              </a:ext>
            </a:extLst>
          </p:cNvPr>
          <p:cNvCxnSpPr/>
          <p:nvPr/>
        </p:nvCxnSpPr>
        <p:spPr>
          <a:xfrm>
            <a:off x="8569298" y="2565923"/>
            <a:ext cx="0" cy="25527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AAA58B62-2CB0-E096-867C-FC13D8373E01}"/>
              </a:ext>
            </a:extLst>
          </p:cNvPr>
          <p:cNvCxnSpPr/>
          <p:nvPr/>
        </p:nvCxnSpPr>
        <p:spPr>
          <a:xfrm>
            <a:off x="9389980" y="2565923"/>
            <a:ext cx="0" cy="25527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93D0829-1722-2FD3-A485-0A4FE9D7F6D3}"/>
              </a:ext>
            </a:extLst>
          </p:cNvPr>
          <p:cNvSpPr txBox="1"/>
          <p:nvPr/>
        </p:nvSpPr>
        <p:spPr>
          <a:xfrm>
            <a:off x="7845028" y="1928804"/>
            <a:ext cx="2243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solidFill>
                  <a:srgbClr val="FF0000"/>
                </a:solidFill>
              </a:rPr>
              <a:t>フィット区間の</a:t>
            </a:r>
            <a:endParaRPr kumimoji="1" lang="en-US" altLang="ja-JP" sz="1600" b="1" dirty="0">
              <a:solidFill>
                <a:srgbClr val="FF0000"/>
              </a:solidFill>
            </a:endParaRPr>
          </a:p>
          <a:p>
            <a:pPr algn="ctr"/>
            <a:r>
              <a:rPr kumimoji="1" lang="ja-JP" altLang="en-US" sz="1600" b="1" dirty="0">
                <a:solidFill>
                  <a:srgbClr val="FF0000"/>
                </a:solidFill>
              </a:rPr>
              <a:t>オーバーラップ領域</a:t>
            </a:r>
          </a:p>
        </p:txBody>
      </p:sp>
    </p:spTree>
    <p:extLst>
      <p:ext uri="{BB962C8B-B14F-4D97-AF65-F5344CB8AC3E}">
        <p14:creationId xmlns:p14="http://schemas.microsoft.com/office/powerpoint/2010/main" val="2736397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917FCC-51D3-C4EE-71CF-5B1E73E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手法①：結果</a:t>
            </a:r>
            <a:r>
              <a:rPr kumimoji="1" lang="ja-JP" altLang="en-US" sz="3200" dirty="0"/>
              <a:t>（その２）</a:t>
            </a:r>
            <a:endParaRPr kumimoji="1" lang="ja-JP" altLang="en-US" dirty="0"/>
          </a:p>
        </p:txBody>
      </p:sp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CD904ACD-067D-46F4-AADF-5334769A4D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3321832"/>
              </p:ext>
            </p:extLst>
          </p:nvPr>
        </p:nvGraphicFramePr>
        <p:xfrm>
          <a:off x="381000" y="1690688"/>
          <a:ext cx="5714999" cy="4006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1E0AE5F-C282-5244-734C-51F0B355ED3C}"/>
              </a:ext>
            </a:extLst>
          </p:cNvPr>
          <p:cNvSpPr txBox="1"/>
          <p:nvPr/>
        </p:nvSpPr>
        <p:spPr>
          <a:xfrm>
            <a:off x="3395663" y="2469340"/>
            <a:ext cx="211455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赤：フィット結果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8" name="グラフ 7">
            <a:extLst>
              <a:ext uri="{FF2B5EF4-FFF2-40B4-BE49-F238E27FC236}">
                <a16:creationId xmlns:a16="http://schemas.microsoft.com/office/drawing/2014/main" id="{F5C8D2A9-1E4E-42BA-AB3C-EE1A90E8CA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9718337"/>
              </p:ext>
            </p:extLst>
          </p:nvPr>
        </p:nvGraphicFramePr>
        <p:xfrm>
          <a:off x="6419850" y="3894232"/>
          <a:ext cx="5391150" cy="2908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0814A2-0482-3086-C2D9-05E4D5D3921B}"/>
              </a:ext>
            </a:extLst>
          </p:cNvPr>
          <p:cNvSpPr txBox="1"/>
          <p:nvPr/>
        </p:nvSpPr>
        <p:spPr>
          <a:xfrm>
            <a:off x="3529013" y="4441234"/>
            <a:ext cx="211455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オーバーラップ：</a:t>
            </a:r>
            <a:endParaRPr kumimoji="1" lang="en-US" altLang="ja-JP" dirty="0"/>
          </a:p>
          <a:p>
            <a:r>
              <a:rPr lang="ja-JP" altLang="en-US" dirty="0"/>
              <a:t>データ</a:t>
            </a:r>
            <a:r>
              <a:rPr kumimoji="1" lang="en-US" altLang="ja-JP" dirty="0"/>
              <a:t>12</a:t>
            </a:r>
            <a:r>
              <a:rPr lang="ja-JP" altLang="en-US" dirty="0"/>
              <a:t>時刻</a:t>
            </a:r>
            <a:r>
              <a:rPr kumimoji="1" lang="ja-JP" altLang="en-US" dirty="0"/>
              <a:t>分</a:t>
            </a:r>
          </a:p>
        </p:txBody>
      </p:sp>
      <p:graphicFrame>
        <p:nvGraphicFramePr>
          <p:cNvPr id="10" name="グラフ 9">
            <a:extLst>
              <a:ext uri="{FF2B5EF4-FFF2-40B4-BE49-F238E27FC236}">
                <a16:creationId xmlns:a16="http://schemas.microsoft.com/office/drawing/2014/main" id="{20247019-4766-99B7-5EC1-3EE55E5FD4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9222714"/>
              </p:ext>
            </p:extLst>
          </p:nvPr>
        </p:nvGraphicFramePr>
        <p:xfrm>
          <a:off x="6419850" y="1276332"/>
          <a:ext cx="5391150" cy="26471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56830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B99F4A-7630-38B1-D459-70D2583F8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課題１：</a:t>
            </a:r>
            <a:r>
              <a:rPr lang="ja-JP" altLang="en-US" dirty="0"/>
              <a:t>シミュレーション</a:t>
            </a:r>
            <a:r>
              <a:rPr kumimoji="1" lang="ja-JP" altLang="en-US" dirty="0"/>
              <a:t>作成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088F3BDC-26D1-2343-8538-4B54CC823AF0}"/>
                  </a:ext>
                </a:extLst>
              </p:cNvPr>
              <p:cNvSpPr txBox="1"/>
              <p:nvPr/>
            </p:nvSpPr>
            <p:spPr>
              <a:xfrm>
                <a:off x="1643804" y="4233927"/>
                <a:ext cx="3582199" cy="63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088F3BDC-26D1-2343-8538-4B54CC823A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3804" y="4233927"/>
                <a:ext cx="3582199" cy="63504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C6956A-8213-3841-2686-58B3E110F628}"/>
              </a:ext>
            </a:extLst>
          </p:cNvPr>
          <p:cNvSpPr txBox="1"/>
          <p:nvPr/>
        </p:nvSpPr>
        <p:spPr>
          <a:xfrm>
            <a:off x="838200" y="1864886"/>
            <a:ext cx="4746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ソフトウェアとして最低限期待される機能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C506AAD-0802-FF6B-1D7C-3FF9CE38ED80}"/>
              </a:ext>
            </a:extLst>
          </p:cNvPr>
          <p:cNvSpPr txBox="1"/>
          <p:nvPr/>
        </p:nvSpPr>
        <p:spPr>
          <a:xfrm>
            <a:off x="1106750" y="3469236"/>
            <a:ext cx="3944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・運動方程式を数値的に解く</a:t>
            </a:r>
            <a:endParaRPr kumimoji="1" lang="en-US" altLang="ja-JP" dirty="0"/>
          </a:p>
          <a:p>
            <a:r>
              <a:rPr kumimoji="1" lang="ja-JP" altLang="en-US" dirty="0"/>
              <a:t>　（</a:t>
            </a:r>
            <a:r>
              <a:rPr kumimoji="1" lang="en-US" altLang="ja-JP" dirty="0"/>
              <a:t>4</a:t>
            </a:r>
            <a:r>
              <a:rPr kumimoji="1" lang="ja-JP" altLang="en-US" dirty="0"/>
              <a:t>次のルンゲクッタ法）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6CC8342-E39D-29B4-E0C5-51DE9C115A1B}"/>
              </a:ext>
            </a:extLst>
          </p:cNvPr>
          <p:cNvSpPr txBox="1"/>
          <p:nvPr/>
        </p:nvSpPr>
        <p:spPr>
          <a:xfrm>
            <a:off x="1106750" y="2441462"/>
            <a:ext cx="428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・パラメータと初期条件を入力して、</a:t>
            </a:r>
            <a:endParaRPr kumimoji="1" lang="en-US" altLang="ja-JP" dirty="0"/>
          </a:p>
          <a:p>
            <a:r>
              <a:rPr lang="ja-JP" altLang="en-US" dirty="0"/>
              <a:t>　その後の時間発展データを出力する</a:t>
            </a:r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DAFC9CB-2DA9-E12A-8B03-B8CF1A8A6BE5}"/>
              </a:ext>
            </a:extLst>
          </p:cNvPr>
          <p:cNvSpPr txBox="1"/>
          <p:nvPr/>
        </p:nvSpPr>
        <p:spPr>
          <a:xfrm>
            <a:off x="1106750" y="5188498"/>
            <a:ext cx="4478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・データに対してフィッティングを行う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94B7777-7762-5780-9101-B7BD59827072}"/>
              </a:ext>
            </a:extLst>
          </p:cNvPr>
          <p:cNvSpPr/>
          <p:nvPr/>
        </p:nvSpPr>
        <p:spPr>
          <a:xfrm>
            <a:off x="7600811" y="2477418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パラメータ読み込み</a:t>
            </a: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728E3363-EA7D-6A49-78E5-F166CF90142F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9074504" y="2134656"/>
            <a:ext cx="0" cy="342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2AF6323D-B919-C20F-DD26-E4F96AD08CB6}"/>
              </a:ext>
            </a:extLst>
          </p:cNvPr>
          <p:cNvSpPr/>
          <p:nvPr/>
        </p:nvSpPr>
        <p:spPr>
          <a:xfrm>
            <a:off x="7600811" y="3446915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運動方程式を解く</a:t>
            </a: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62A486F5-6161-82A4-2A41-D1C4DDB852C2}"/>
              </a:ext>
            </a:extLst>
          </p:cNvPr>
          <p:cNvCxnSpPr>
            <a:cxnSpLocks/>
            <a:stCxn id="13" idx="2"/>
            <a:endCxn id="17" idx="0"/>
          </p:cNvCxnSpPr>
          <p:nvPr/>
        </p:nvCxnSpPr>
        <p:spPr>
          <a:xfrm>
            <a:off x="9074504" y="3123749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5B9089CC-D056-5540-42A7-E84BFA2BC4BF}"/>
              </a:ext>
            </a:extLst>
          </p:cNvPr>
          <p:cNvSpPr/>
          <p:nvPr/>
        </p:nvSpPr>
        <p:spPr>
          <a:xfrm>
            <a:off x="7600811" y="4416412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フィッティング</a:t>
            </a:r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2FAB800C-329B-92C3-23F0-09092DC43808}"/>
              </a:ext>
            </a:extLst>
          </p:cNvPr>
          <p:cNvCxnSpPr>
            <a:cxnSpLocks/>
            <a:stCxn id="17" idx="2"/>
            <a:endCxn id="21" idx="0"/>
          </p:cNvCxnSpPr>
          <p:nvPr/>
        </p:nvCxnSpPr>
        <p:spPr>
          <a:xfrm>
            <a:off x="9074504" y="4093246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9E9A3F04-F499-6144-D297-E27FF9EBFF25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074504" y="5062743"/>
            <a:ext cx="0" cy="317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25B8662-4E27-DF5F-3CF6-E12BB005490F}"/>
              </a:ext>
            </a:extLst>
          </p:cNvPr>
          <p:cNvSpPr txBox="1"/>
          <p:nvPr/>
        </p:nvSpPr>
        <p:spPr>
          <a:xfrm>
            <a:off x="7688824" y="1708844"/>
            <a:ext cx="277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パラメータ＆初期条件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98AD105A-E1CE-11F3-2DDB-6355B99978B9}"/>
              </a:ext>
            </a:extLst>
          </p:cNvPr>
          <p:cNvSpPr txBox="1"/>
          <p:nvPr/>
        </p:nvSpPr>
        <p:spPr>
          <a:xfrm>
            <a:off x="7688823" y="5380487"/>
            <a:ext cx="277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時間発展データ</a:t>
            </a:r>
            <a:endParaRPr lang="en-US" altLang="ja-JP" dirty="0"/>
          </a:p>
          <a:p>
            <a:pPr algn="ctr"/>
            <a:r>
              <a:rPr kumimoji="1" lang="ja-JP" altLang="en-US" dirty="0"/>
              <a:t>フィット結果</a:t>
            </a:r>
          </a:p>
        </p:txBody>
      </p:sp>
    </p:spTree>
    <p:extLst>
      <p:ext uri="{BB962C8B-B14F-4D97-AF65-F5344CB8AC3E}">
        <p14:creationId xmlns:p14="http://schemas.microsoft.com/office/powerpoint/2010/main" val="971887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21A07-A119-DDC9-1AD5-E03023DD56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6E77A2-A426-B633-0A47-2D0D07257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813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手法①：結果</a:t>
            </a:r>
            <a:r>
              <a:rPr kumimoji="1" lang="ja-JP" altLang="en-US" sz="3200" dirty="0"/>
              <a:t>（その２）</a:t>
            </a:r>
            <a:endParaRPr kumimoji="1" lang="ja-JP" altLang="en-US" dirty="0"/>
          </a:p>
        </p:txBody>
      </p:sp>
      <p:graphicFrame>
        <p:nvGraphicFramePr>
          <p:cNvPr id="7" name="グラフ 6">
            <a:extLst>
              <a:ext uri="{FF2B5EF4-FFF2-40B4-BE49-F238E27FC236}">
                <a16:creationId xmlns:a16="http://schemas.microsoft.com/office/drawing/2014/main" id="{DC4B0B73-446D-63BA-6660-621E8A925D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8620574"/>
              </p:ext>
            </p:extLst>
          </p:nvPr>
        </p:nvGraphicFramePr>
        <p:xfrm>
          <a:off x="6419850" y="1276332"/>
          <a:ext cx="5391150" cy="26471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グラフ 7">
            <a:extLst>
              <a:ext uri="{FF2B5EF4-FFF2-40B4-BE49-F238E27FC236}">
                <a16:creationId xmlns:a16="http://schemas.microsoft.com/office/drawing/2014/main" id="{5D781243-81A5-EF45-0FDF-74E2EB0E9F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8302589"/>
              </p:ext>
            </p:extLst>
          </p:nvPr>
        </p:nvGraphicFramePr>
        <p:xfrm>
          <a:off x="6419850" y="3869532"/>
          <a:ext cx="5391150" cy="26471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89334FF8-B84E-3C2D-F8B7-0ADA93CF81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5591963"/>
              </p:ext>
            </p:extLst>
          </p:nvPr>
        </p:nvGraphicFramePr>
        <p:xfrm>
          <a:off x="657226" y="1322388"/>
          <a:ext cx="5438774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25457FF9-0B73-B79E-D03C-90C36E1D93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1307241"/>
              </p:ext>
            </p:extLst>
          </p:nvPr>
        </p:nvGraphicFramePr>
        <p:xfrm>
          <a:off x="652462" y="3869531"/>
          <a:ext cx="5562599" cy="26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楕円 11">
            <a:extLst>
              <a:ext uri="{FF2B5EF4-FFF2-40B4-BE49-F238E27FC236}">
                <a16:creationId xmlns:a16="http://schemas.microsoft.com/office/drawing/2014/main" id="{094A50ED-960C-AD10-86EC-22FA190D7DFB}"/>
              </a:ext>
            </a:extLst>
          </p:cNvPr>
          <p:cNvSpPr/>
          <p:nvPr/>
        </p:nvSpPr>
        <p:spPr>
          <a:xfrm>
            <a:off x="1866900" y="1690688"/>
            <a:ext cx="466725" cy="574119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2">
            <a:extLst>
              <a:ext uri="{FF2B5EF4-FFF2-40B4-BE49-F238E27FC236}">
                <a16:creationId xmlns:a16="http://schemas.microsoft.com/office/drawing/2014/main" id="{BF3FB003-40E5-8C52-E9EC-5D7B10CE65DB}"/>
              </a:ext>
            </a:extLst>
          </p:cNvPr>
          <p:cNvSpPr/>
          <p:nvPr/>
        </p:nvSpPr>
        <p:spPr>
          <a:xfrm>
            <a:off x="7643812" y="1690687"/>
            <a:ext cx="466725" cy="574119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666E32AE-7AFA-2210-5B6B-C4087EF770DB}"/>
              </a:ext>
            </a:extLst>
          </p:cNvPr>
          <p:cNvSpPr/>
          <p:nvPr/>
        </p:nvSpPr>
        <p:spPr>
          <a:xfrm>
            <a:off x="461962" y="1134403"/>
            <a:ext cx="5748335" cy="5466422"/>
          </a:xfrm>
          <a:prstGeom prst="roundRect">
            <a:avLst>
              <a:gd name="adj" fmla="val 865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FE631F3-8D06-202A-4D51-02776B80A237}"/>
              </a:ext>
            </a:extLst>
          </p:cNvPr>
          <p:cNvSpPr txBox="1"/>
          <p:nvPr/>
        </p:nvSpPr>
        <p:spPr>
          <a:xfrm>
            <a:off x="2333625" y="933914"/>
            <a:ext cx="23241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オーバーラップなし</a:t>
            </a:r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C0FDD900-8406-614E-0574-D3E0E50E3981}"/>
              </a:ext>
            </a:extLst>
          </p:cNvPr>
          <p:cNvSpPr/>
          <p:nvPr/>
        </p:nvSpPr>
        <p:spPr>
          <a:xfrm>
            <a:off x="6324593" y="1134403"/>
            <a:ext cx="5748335" cy="5466422"/>
          </a:xfrm>
          <a:prstGeom prst="roundRect">
            <a:avLst>
              <a:gd name="adj" fmla="val 865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AC69814-56F6-D30E-41AD-40A692C4DBD2}"/>
              </a:ext>
            </a:extLst>
          </p:cNvPr>
          <p:cNvSpPr txBox="1"/>
          <p:nvPr/>
        </p:nvSpPr>
        <p:spPr>
          <a:xfrm>
            <a:off x="8096250" y="933914"/>
            <a:ext cx="23241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オーバーラップあり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AC1FEE1-ADA0-A982-3153-E478004EDD09}"/>
              </a:ext>
            </a:extLst>
          </p:cNvPr>
          <p:cNvSpPr txBox="1"/>
          <p:nvPr/>
        </p:nvSpPr>
        <p:spPr>
          <a:xfrm>
            <a:off x="8501057" y="1793080"/>
            <a:ext cx="271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</a:rPr>
              <a:t>接続部のエラーは改善</a:t>
            </a:r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B4C0258A-386A-BFE3-530D-CA2A04937FC5}"/>
              </a:ext>
            </a:extLst>
          </p:cNvPr>
          <p:cNvCxnSpPr>
            <a:stCxn id="16" idx="1"/>
          </p:cNvCxnSpPr>
          <p:nvPr/>
        </p:nvCxnSpPr>
        <p:spPr>
          <a:xfrm flipH="1">
            <a:off x="8110537" y="1977746"/>
            <a:ext cx="39052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楕円 18">
            <a:extLst>
              <a:ext uri="{FF2B5EF4-FFF2-40B4-BE49-F238E27FC236}">
                <a16:creationId xmlns:a16="http://schemas.microsoft.com/office/drawing/2014/main" id="{31A744A1-0F6C-7EAE-CCCB-5E2C729FE517}"/>
              </a:ext>
            </a:extLst>
          </p:cNvPr>
          <p:cNvSpPr/>
          <p:nvPr/>
        </p:nvSpPr>
        <p:spPr>
          <a:xfrm>
            <a:off x="7491412" y="3022870"/>
            <a:ext cx="466725" cy="31088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楕円 19">
            <a:extLst>
              <a:ext uri="{FF2B5EF4-FFF2-40B4-BE49-F238E27FC236}">
                <a16:creationId xmlns:a16="http://schemas.microsoft.com/office/drawing/2014/main" id="{65F24754-5566-4D0C-3FAC-009A2CFDFFBE}"/>
              </a:ext>
            </a:extLst>
          </p:cNvPr>
          <p:cNvSpPr/>
          <p:nvPr/>
        </p:nvSpPr>
        <p:spPr>
          <a:xfrm>
            <a:off x="1709737" y="3072058"/>
            <a:ext cx="466725" cy="31088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A338436-C942-862D-E8D7-95BF5B247EE4}"/>
              </a:ext>
            </a:extLst>
          </p:cNvPr>
          <p:cNvSpPr txBox="1"/>
          <p:nvPr/>
        </p:nvSpPr>
        <p:spPr>
          <a:xfrm>
            <a:off x="8501057" y="3089679"/>
            <a:ext cx="3033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</a:rPr>
              <a:t>接続部以外のエラーが増大</a:t>
            </a: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8F34BFA1-C8C8-4A89-48E1-A811435888C4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7958137" y="3181350"/>
            <a:ext cx="542920" cy="9299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225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F7A2FA-D1F3-0F9A-1A67-6952EBE44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手法①：接続以外のエラー要因考察</a:t>
            </a: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03524FD6-7DE8-4A18-8506-C731DD1A8E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862673"/>
              </p:ext>
            </p:extLst>
          </p:nvPr>
        </p:nvGraphicFramePr>
        <p:xfrm>
          <a:off x="314325" y="1690688"/>
          <a:ext cx="6105525" cy="4010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6242BB9-5657-5C7B-D40F-07BEBF38369B}"/>
              </a:ext>
            </a:extLst>
          </p:cNvPr>
          <p:cNvSpPr txBox="1"/>
          <p:nvPr/>
        </p:nvSpPr>
        <p:spPr>
          <a:xfrm>
            <a:off x="4148138" y="2474695"/>
            <a:ext cx="183356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青：角度データ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49B1DC4-2E21-871A-E573-92E45D7D3204}"/>
              </a:ext>
            </a:extLst>
          </p:cNvPr>
          <p:cNvSpPr txBox="1"/>
          <p:nvPr/>
        </p:nvSpPr>
        <p:spPr>
          <a:xfrm>
            <a:off x="6781800" y="2762935"/>
            <a:ext cx="499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実際の角度データの曲率（時間２回微分）は</a:t>
            </a:r>
            <a:endParaRPr kumimoji="1" lang="en-US" altLang="ja-JP" dirty="0"/>
          </a:p>
          <a:p>
            <a:r>
              <a:rPr kumimoji="1" lang="ja-JP" altLang="en-US" dirty="0"/>
              <a:t>振動していて一定値ではない。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8B2EF9C2-3226-9A2C-AAA9-97EA952CD420}"/>
                  </a:ext>
                </a:extLst>
              </p:cNvPr>
              <p:cNvSpPr txBox="1"/>
              <p:nvPr/>
            </p:nvSpPr>
            <p:spPr>
              <a:xfrm>
                <a:off x="6781800" y="4277409"/>
                <a:ext cx="5257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フィット関数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𝑎</m:t>
                    </m:r>
                    <m:sSup>
                      <m:sSup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𝑏𝑡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kumimoji="1" lang="ja-JP" altLang="en-US" dirty="0"/>
                  <a:t>の曲率は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kumimoji="1" lang="en-US" altLang="ja-JP" dirty="0"/>
                  <a:t>(</a:t>
                </a:r>
                <a:r>
                  <a:rPr kumimoji="1" lang="ja-JP" altLang="en-US" dirty="0"/>
                  <a:t>一定値</a:t>
                </a:r>
                <a:r>
                  <a:rPr kumimoji="1" lang="en-US" altLang="ja-JP" dirty="0"/>
                  <a:t>)</a:t>
                </a:r>
              </a:p>
            </p:txBody>
          </p:sp>
        </mc:Choice>
        <mc:Fallback xmlns="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8B2EF9C2-3226-9A2C-AAA9-97EA952CD4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1800" y="4277409"/>
                <a:ext cx="5257800" cy="369332"/>
              </a:xfrm>
              <a:prstGeom prst="rect">
                <a:avLst/>
              </a:prstGeom>
              <a:blipFill>
                <a:blip r:embed="rId3"/>
                <a:stretch>
                  <a:fillRect l="-1044" t="-8333" b="-2833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矢印: 上下 7">
            <a:extLst>
              <a:ext uri="{FF2B5EF4-FFF2-40B4-BE49-F238E27FC236}">
                <a16:creationId xmlns:a16="http://schemas.microsoft.com/office/drawing/2014/main" id="{E6533169-AA31-8931-6EDA-67CB5540B17C}"/>
              </a:ext>
            </a:extLst>
          </p:cNvPr>
          <p:cNvSpPr/>
          <p:nvPr/>
        </p:nvSpPr>
        <p:spPr>
          <a:xfrm>
            <a:off x="7639050" y="3619500"/>
            <a:ext cx="628650" cy="447675"/>
          </a:xfrm>
          <a:prstGeom prst="upDownArrow">
            <a:avLst>
              <a:gd name="adj1" fmla="val 50000"/>
              <a:gd name="adj2" fmla="val 26190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46B6099-F4E5-8C7D-85E1-78664926EB86}"/>
              </a:ext>
            </a:extLst>
          </p:cNvPr>
          <p:cNvSpPr txBox="1"/>
          <p:nvPr/>
        </p:nvSpPr>
        <p:spPr>
          <a:xfrm>
            <a:off x="8401050" y="3657600"/>
            <a:ext cx="295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</a:rPr>
              <a:t>エラーの原因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1FD9CEF-390E-81FC-ABDF-A0EC81AF34E2}"/>
              </a:ext>
            </a:extLst>
          </p:cNvPr>
          <p:cNvSpPr txBox="1"/>
          <p:nvPr/>
        </p:nvSpPr>
        <p:spPr>
          <a:xfrm>
            <a:off x="6591300" y="5152843"/>
            <a:ext cx="180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対策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C683C3E-AD7A-FEB3-7A88-8B49CC6F7E96}"/>
              </a:ext>
            </a:extLst>
          </p:cNvPr>
          <p:cNvSpPr txBox="1"/>
          <p:nvPr/>
        </p:nvSpPr>
        <p:spPr>
          <a:xfrm>
            <a:off x="6781800" y="5635107"/>
            <a:ext cx="5343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フィット区間を細分化して曲率の差を小さくする。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5323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1A1AEF-3F8F-3817-C874-F00D1733F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手法①：区間細分化の効果検証</a:t>
            </a: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C6AC39F1-6F22-EC31-81D9-E2EBDB7172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8409265"/>
              </p:ext>
            </p:extLst>
          </p:nvPr>
        </p:nvGraphicFramePr>
        <p:xfrm>
          <a:off x="88622" y="1474112"/>
          <a:ext cx="3844527" cy="2537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A921ABFC-A635-D424-8402-A68FFB8C54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7340317"/>
              </p:ext>
            </p:extLst>
          </p:nvPr>
        </p:nvGraphicFramePr>
        <p:xfrm>
          <a:off x="83860" y="4021255"/>
          <a:ext cx="3848976" cy="2537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964B58CC-3E40-31B5-398D-228D0704ADCA}"/>
              </a:ext>
            </a:extLst>
          </p:cNvPr>
          <p:cNvSpPr/>
          <p:nvPr/>
        </p:nvSpPr>
        <p:spPr>
          <a:xfrm>
            <a:off x="103586" y="1226343"/>
            <a:ext cx="3925489" cy="5400675"/>
          </a:xfrm>
          <a:prstGeom prst="roundRect">
            <a:avLst>
              <a:gd name="adj" fmla="val 865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AD3E8ED-7B58-3675-3A93-5E3B648B9F74}"/>
              </a:ext>
            </a:extLst>
          </p:cNvPr>
          <p:cNvSpPr txBox="1"/>
          <p:nvPr/>
        </p:nvSpPr>
        <p:spPr>
          <a:xfrm>
            <a:off x="1222773" y="1036400"/>
            <a:ext cx="19335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1/2</a:t>
            </a:r>
            <a:r>
              <a:rPr kumimoji="1" lang="ja-JP" altLang="en-US" dirty="0"/>
              <a:t>分割</a:t>
            </a:r>
          </a:p>
        </p:txBody>
      </p:sp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2890FBA8-547A-C7C7-B5CC-8705F7E6C609}"/>
              </a:ext>
            </a:extLst>
          </p:cNvPr>
          <p:cNvSpPr/>
          <p:nvPr/>
        </p:nvSpPr>
        <p:spPr>
          <a:xfrm>
            <a:off x="4150003" y="1223961"/>
            <a:ext cx="3925489" cy="5400675"/>
          </a:xfrm>
          <a:prstGeom prst="roundRect">
            <a:avLst>
              <a:gd name="adj" fmla="val 865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3D1783D-A375-50BB-436B-42045A5D379A}"/>
              </a:ext>
            </a:extLst>
          </p:cNvPr>
          <p:cNvSpPr txBox="1"/>
          <p:nvPr/>
        </p:nvSpPr>
        <p:spPr>
          <a:xfrm>
            <a:off x="5269190" y="1034018"/>
            <a:ext cx="19335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1/4</a:t>
            </a:r>
            <a:r>
              <a:rPr kumimoji="1" lang="ja-JP" altLang="en-US" dirty="0"/>
              <a:t>分割</a:t>
            </a:r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BDB15E3D-7D5E-E5A3-2837-966884DE68D9}"/>
              </a:ext>
            </a:extLst>
          </p:cNvPr>
          <p:cNvSpPr/>
          <p:nvPr/>
        </p:nvSpPr>
        <p:spPr>
          <a:xfrm>
            <a:off x="8177889" y="1223961"/>
            <a:ext cx="3925489" cy="5400675"/>
          </a:xfrm>
          <a:prstGeom prst="roundRect">
            <a:avLst>
              <a:gd name="adj" fmla="val 865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F822FC3-9088-B7A6-05C2-40451D04CA61}"/>
              </a:ext>
            </a:extLst>
          </p:cNvPr>
          <p:cNvSpPr txBox="1"/>
          <p:nvPr/>
        </p:nvSpPr>
        <p:spPr>
          <a:xfrm>
            <a:off x="9297076" y="1034018"/>
            <a:ext cx="19335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1/8</a:t>
            </a:r>
            <a:r>
              <a:rPr kumimoji="1" lang="ja-JP" altLang="en-US" dirty="0"/>
              <a:t>分割</a:t>
            </a:r>
          </a:p>
        </p:txBody>
      </p:sp>
      <p:graphicFrame>
        <p:nvGraphicFramePr>
          <p:cNvPr id="12" name="グラフ 11">
            <a:extLst>
              <a:ext uri="{FF2B5EF4-FFF2-40B4-BE49-F238E27FC236}">
                <a16:creationId xmlns:a16="http://schemas.microsoft.com/office/drawing/2014/main" id="{259F81E5-60B4-49D5-A071-66039900D6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8687299"/>
              </p:ext>
            </p:extLst>
          </p:nvPr>
        </p:nvGraphicFramePr>
        <p:xfrm>
          <a:off x="4131472" y="1479110"/>
          <a:ext cx="3925489" cy="25421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9ED25BC-DB76-2402-2DFC-61AE2CFC7908}"/>
              </a:ext>
            </a:extLst>
          </p:cNvPr>
          <p:cNvSpPr txBox="1"/>
          <p:nvPr/>
        </p:nvSpPr>
        <p:spPr>
          <a:xfrm>
            <a:off x="8937764" y="569715"/>
            <a:ext cx="2790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※</a:t>
            </a:r>
            <a:r>
              <a:rPr kumimoji="1" lang="ja-JP" altLang="en-US" dirty="0"/>
              <a:t>オーバーラップなし</a:t>
            </a:r>
          </a:p>
        </p:txBody>
      </p:sp>
      <p:graphicFrame>
        <p:nvGraphicFramePr>
          <p:cNvPr id="14" name="グラフ 13">
            <a:extLst>
              <a:ext uri="{FF2B5EF4-FFF2-40B4-BE49-F238E27FC236}">
                <a16:creationId xmlns:a16="http://schemas.microsoft.com/office/drawing/2014/main" id="{F5C8D2A9-1E4E-42BA-AB3C-EE1A90E8CA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2136832"/>
              </p:ext>
            </p:extLst>
          </p:nvPr>
        </p:nvGraphicFramePr>
        <p:xfrm>
          <a:off x="4150003" y="4021255"/>
          <a:ext cx="3925489" cy="2537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グラフ 14">
            <a:extLst>
              <a:ext uri="{FF2B5EF4-FFF2-40B4-BE49-F238E27FC236}">
                <a16:creationId xmlns:a16="http://schemas.microsoft.com/office/drawing/2014/main" id="{259F81E5-60B4-49D5-A071-66039900D6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0563670"/>
              </p:ext>
            </p:extLst>
          </p:nvPr>
        </p:nvGraphicFramePr>
        <p:xfrm>
          <a:off x="8196420" y="1481490"/>
          <a:ext cx="3925490" cy="2537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6" name="グラフ 15">
            <a:extLst>
              <a:ext uri="{FF2B5EF4-FFF2-40B4-BE49-F238E27FC236}">
                <a16:creationId xmlns:a16="http://schemas.microsoft.com/office/drawing/2014/main" id="{F5C8D2A9-1E4E-42BA-AB3C-EE1A90E8CA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8917413"/>
              </p:ext>
            </p:extLst>
          </p:nvPr>
        </p:nvGraphicFramePr>
        <p:xfrm>
          <a:off x="8187153" y="4010261"/>
          <a:ext cx="3906959" cy="25471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7" name="楕円 16">
            <a:extLst>
              <a:ext uri="{FF2B5EF4-FFF2-40B4-BE49-F238E27FC236}">
                <a16:creationId xmlns:a16="http://schemas.microsoft.com/office/drawing/2014/main" id="{ABDF3AAE-5B21-4853-F6E4-4BA797158DCB}"/>
              </a:ext>
            </a:extLst>
          </p:cNvPr>
          <p:cNvSpPr/>
          <p:nvPr/>
        </p:nvSpPr>
        <p:spPr>
          <a:xfrm>
            <a:off x="8351043" y="4303787"/>
            <a:ext cx="500063" cy="266700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896C249-0028-584F-E488-1CD8D23CC475}"/>
              </a:ext>
            </a:extLst>
          </p:cNvPr>
          <p:cNvSpPr txBox="1"/>
          <p:nvPr/>
        </p:nvSpPr>
        <p:spPr>
          <a:xfrm>
            <a:off x="9610725" y="2057262"/>
            <a:ext cx="226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</a:rPr>
              <a:t>エラーが大幅に減少</a:t>
            </a:r>
          </a:p>
        </p:txBody>
      </p:sp>
    </p:spTree>
    <p:extLst>
      <p:ext uri="{BB962C8B-B14F-4D97-AF65-F5344CB8AC3E}">
        <p14:creationId xmlns:p14="http://schemas.microsoft.com/office/powerpoint/2010/main" val="19859681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93C0C7-45A6-45B0-FB1A-53C2DCC7D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手法①：まとめ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8C84980-95CD-7CB8-9D9B-6D1BDF273422}"/>
              </a:ext>
            </a:extLst>
          </p:cNvPr>
          <p:cNvSpPr/>
          <p:nvPr/>
        </p:nvSpPr>
        <p:spPr>
          <a:xfrm>
            <a:off x="7600811" y="2477418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分割時刻抽出</a:t>
            </a:r>
          </a:p>
        </p:txBody>
      </p: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D319F7B9-43C2-1113-6BEF-C7ED94B2E2BD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9074504" y="2134656"/>
            <a:ext cx="0" cy="342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C350C43-8BD6-4DED-06CC-3DAAB8A0A349}"/>
              </a:ext>
            </a:extLst>
          </p:cNvPr>
          <p:cNvSpPr/>
          <p:nvPr/>
        </p:nvSpPr>
        <p:spPr>
          <a:xfrm>
            <a:off x="7600811" y="3446915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区間フィッティング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en-US" altLang="ja-JP" dirty="0">
                <a:solidFill>
                  <a:schemeClr val="tx1"/>
                </a:solidFill>
              </a:rPr>
              <a:t>(</a:t>
            </a:r>
            <a:r>
              <a:rPr lang="ja-JP" altLang="en-US" dirty="0">
                <a:solidFill>
                  <a:schemeClr val="tx1"/>
                </a:solidFill>
              </a:rPr>
              <a:t>最小二乗法</a:t>
            </a:r>
            <a:r>
              <a:rPr lang="en-US" altLang="ja-JP" dirty="0">
                <a:solidFill>
                  <a:schemeClr val="tx1"/>
                </a:solidFill>
              </a:rPr>
              <a:t>)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00F554C8-7307-D20C-2B1B-C0A70C72B42B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074504" y="3123749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59B4C5E-82F8-51A5-670D-87FCCA4231DE}"/>
              </a:ext>
            </a:extLst>
          </p:cNvPr>
          <p:cNvSpPr/>
          <p:nvPr/>
        </p:nvSpPr>
        <p:spPr>
          <a:xfrm>
            <a:off x="7600811" y="4416412"/>
            <a:ext cx="2947385" cy="6463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区間ごとに出力</a:t>
            </a: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DDE12518-DCB7-04BE-25F4-D5BD07F647E2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9074504" y="4093246"/>
            <a:ext cx="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DC6C58A0-F9A4-FE81-8471-53C0599C758E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074504" y="5062743"/>
            <a:ext cx="0" cy="317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0D0D745-A8B1-4E2A-D431-61014FF38E37}"/>
              </a:ext>
            </a:extLst>
          </p:cNvPr>
          <p:cNvSpPr txBox="1"/>
          <p:nvPr/>
        </p:nvSpPr>
        <p:spPr>
          <a:xfrm>
            <a:off x="7688824" y="1708844"/>
            <a:ext cx="277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データ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4A37ED9-9815-9656-A40D-E3E5EC58D3AC}"/>
              </a:ext>
            </a:extLst>
          </p:cNvPr>
          <p:cNvSpPr txBox="1"/>
          <p:nvPr/>
        </p:nvSpPr>
        <p:spPr>
          <a:xfrm>
            <a:off x="7688824" y="5466472"/>
            <a:ext cx="277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フィット結果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6FC6D03-FFC5-6E8E-9E9E-2798F65CBEB2}"/>
              </a:ext>
            </a:extLst>
          </p:cNvPr>
          <p:cNvSpPr txBox="1"/>
          <p:nvPr/>
        </p:nvSpPr>
        <p:spPr>
          <a:xfrm>
            <a:off x="666750" y="2134656"/>
            <a:ext cx="207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やったこと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A5CBF04-0D93-94FA-8718-00BED9278CF1}"/>
              </a:ext>
            </a:extLst>
          </p:cNvPr>
          <p:cNvSpPr txBox="1"/>
          <p:nvPr/>
        </p:nvSpPr>
        <p:spPr>
          <a:xfrm>
            <a:off x="968059" y="2645686"/>
            <a:ext cx="535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角度データに対して、区間を分割して２次関数でフィッティングを実施。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33FC93B-662A-90A4-6F11-2832E6674D51}"/>
              </a:ext>
            </a:extLst>
          </p:cNvPr>
          <p:cNvSpPr txBox="1"/>
          <p:nvPr/>
        </p:nvSpPr>
        <p:spPr>
          <a:xfrm>
            <a:off x="666750" y="3644384"/>
            <a:ext cx="207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工夫点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6702928-416A-5BF1-AA93-32F297CADC67}"/>
              </a:ext>
            </a:extLst>
          </p:cNvPr>
          <p:cNvSpPr txBox="1"/>
          <p:nvPr/>
        </p:nvSpPr>
        <p:spPr>
          <a:xfrm>
            <a:off x="968059" y="4134302"/>
            <a:ext cx="61280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・オーバーラップ領域確保で接続を改善</a:t>
            </a:r>
            <a:endParaRPr kumimoji="1" lang="en-US" altLang="ja-JP" dirty="0"/>
          </a:p>
          <a:p>
            <a:r>
              <a:rPr lang="ja-JP" altLang="en-US" dirty="0"/>
              <a:t>　⇒</a:t>
            </a:r>
            <a:r>
              <a:rPr lang="en-US" altLang="ja-JP" dirty="0"/>
              <a:t>1/2</a:t>
            </a:r>
            <a:r>
              <a:rPr lang="ja-JP" altLang="en-US" dirty="0"/>
              <a:t>分割では効果あったが、</a:t>
            </a:r>
            <a:r>
              <a:rPr kumimoji="1" lang="ja-JP" altLang="en-US" dirty="0"/>
              <a:t>分割数大で効果なし</a:t>
            </a:r>
            <a:endParaRPr kumimoji="1" lang="en-US" altLang="ja-JP" dirty="0"/>
          </a:p>
          <a:p>
            <a:r>
              <a:rPr lang="ja-JP" altLang="en-US" dirty="0"/>
              <a:t>・区間分割を細分化して、曲率のずれをなくす</a:t>
            </a:r>
            <a:endParaRPr lang="en-US" altLang="ja-JP" dirty="0"/>
          </a:p>
          <a:p>
            <a:r>
              <a:rPr kumimoji="1" lang="ja-JP" altLang="en-US" dirty="0"/>
              <a:t>　⇒</a:t>
            </a:r>
            <a:r>
              <a:rPr kumimoji="1" lang="en-US" altLang="ja-JP" dirty="0"/>
              <a:t>1/8</a:t>
            </a:r>
            <a:r>
              <a:rPr kumimoji="1" lang="ja-JP" altLang="en-US" dirty="0"/>
              <a:t>分割で</a:t>
            </a:r>
            <a:r>
              <a:rPr kumimoji="1" lang="ja-JP" altLang="en-US" dirty="0">
                <a:solidFill>
                  <a:srgbClr val="FF0000"/>
                </a:solidFill>
              </a:rPr>
              <a:t>エラー率を</a:t>
            </a:r>
            <a:r>
              <a:rPr lang="en-US" altLang="ja-JP" dirty="0">
                <a:solidFill>
                  <a:srgbClr val="FF0000"/>
                </a:solidFill>
              </a:rPr>
              <a:t>2</a:t>
            </a:r>
            <a:r>
              <a:rPr kumimoji="1" lang="en-US" altLang="ja-JP" dirty="0">
                <a:solidFill>
                  <a:srgbClr val="FF0000"/>
                </a:solidFill>
              </a:rPr>
              <a:t>%</a:t>
            </a:r>
            <a:r>
              <a:rPr kumimoji="1" lang="ja-JP" altLang="en-US" dirty="0">
                <a:solidFill>
                  <a:srgbClr val="FF0000"/>
                </a:solidFill>
              </a:rPr>
              <a:t>以下</a:t>
            </a:r>
            <a:r>
              <a:rPr kumimoji="1" lang="ja-JP" altLang="en-US" dirty="0"/>
              <a:t>に下げることに成功</a:t>
            </a:r>
          </a:p>
        </p:txBody>
      </p:sp>
    </p:spTree>
    <p:extLst>
      <p:ext uri="{BB962C8B-B14F-4D97-AF65-F5344CB8AC3E}">
        <p14:creationId xmlns:p14="http://schemas.microsoft.com/office/powerpoint/2010/main" val="7707185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AEC076-139E-8046-D353-1E84F97B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手法②：伝達関数推定による方法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1F3E9E13-9D92-6EB7-F630-08A271A07E33}"/>
                  </a:ext>
                </a:extLst>
              </p:cNvPr>
              <p:cNvSpPr txBox="1"/>
              <p:nvPr/>
            </p:nvSpPr>
            <p:spPr>
              <a:xfrm>
                <a:off x="1442553" y="2535745"/>
                <a:ext cx="3569631" cy="627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m:rPr>
                          <m:sty m:val="p"/>
                        </m:rP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1F3E9E13-9D92-6EB7-F630-08A271A07E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2553" y="2535745"/>
                <a:ext cx="3569631" cy="6279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DA19B68B-534D-14A1-1921-C7479CADE16B}"/>
                  </a:ext>
                </a:extLst>
              </p:cNvPr>
              <p:cNvSpPr txBox="1"/>
              <p:nvPr/>
            </p:nvSpPr>
            <p:spPr>
              <a:xfrm>
                <a:off x="1887243" y="3935019"/>
                <a:ext cx="2689935" cy="5713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𝛼</m:t>
                          </m:r>
                        </m:den>
                      </m:f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DA19B68B-534D-14A1-1921-C7479CADE1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7243" y="3935019"/>
                <a:ext cx="2689935" cy="5713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209A363B-C825-B944-69E1-7CF4C1E89D7E}"/>
                  </a:ext>
                </a:extLst>
              </p:cNvPr>
              <p:cNvSpPr txBox="1"/>
              <p:nvPr/>
            </p:nvSpPr>
            <p:spPr>
              <a:xfrm>
                <a:off x="852256" y="2019162"/>
                <a:ext cx="53266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力の入力に対するシステム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kumimoji="1" lang="ja-JP" altLang="en-US" dirty="0"/>
                  <a:t>の応答とみなす</a:t>
                </a:r>
              </a:p>
            </p:txBody>
          </p:sp>
        </mc:Choice>
        <mc:Fallback xmlns="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209A363B-C825-B944-69E1-7CF4C1E89D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2256" y="2019162"/>
                <a:ext cx="5326602" cy="369332"/>
              </a:xfrm>
              <a:prstGeom prst="rect">
                <a:avLst/>
              </a:prstGeom>
              <a:blipFill>
                <a:blip r:embed="rId4"/>
                <a:stretch>
                  <a:fillRect l="-1030" t="-6557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52FF0758-91B5-89E4-B30C-A0C5CCC68114}"/>
                  </a:ext>
                </a:extLst>
              </p:cNvPr>
              <p:cNvSpPr/>
              <p:nvPr/>
            </p:nvSpPr>
            <p:spPr>
              <a:xfrm>
                <a:off x="7945515" y="2325941"/>
                <a:ext cx="1393793" cy="6924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kumimoji="1" lang="en-US" altLang="ja-JP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den>
                      </m:f>
                    </m:oMath>
                  </m:oMathPara>
                </a14:m>
                <a:endParaRPr kumimoji="1" lang="ja-JP" altLang="en-US" sz="1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52FF0758-91B5-89E4-B30C-A0C5CCC681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5515" y="2325941"/>
                <a:ext cx="1393793" cy="69245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6452DF45-A0BE-8B35-0890-47B57BC86C2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7560075" y="2672171"/>
            <a:ext cx="3854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78DA7F48-F198-A08E-0A27-C791BC37B66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9339308" y="2672171"/>
            <a:ext cx="36916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66189391-EDD4-FEEF-F37A-3E373A3724AB}"/>
                  </a:ext>
                </a:extLst>
              </p:cNvPr>
              <p:cNvSpPr txBox="1"/>
              <p:nvPr/>
            </p:nvSpPr>
            <p:spPr>
              <a:xfrm>
                <a:off x="6938638" y="2480409"/>
                <a:ext cx="75238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66189391-EDD4-FEEF-F37A-3E373A3724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8638" y="2480409"/>
                <a:ext cx="752382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3B509D7D-A18F-8121-9FDD-E4A2FC5E0336}"/>
                  </a:ext>
                </a:extLst>
              </p:cNvPr>
              <p:cNvSpPr txBox="1"/>
              <p:nvPr/>
            </p:nvSpPr>
            <p:spPr>
              <a:xfrm>
                <a:off x="9617474" y="2487504"/>
                <a:ext cx="75238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3B509D7D-A18F-8121-9FDD-E4A2FC5E03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7474" y="2487504"/>
                <a:ext cx="752382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9802EA9-FD2B-AD3D-4B7D-D90EC83A0C45}"/>
              </a:ext>
            </a:extLst>
          </p:cNvPr>
          <p:cNvSpPr txBox="1"/>
          <p:nvPr/>
        </p:nvSpPr>
        <p:spPr>
          <a:xfrm>
            <a:off x="1132641" y="3391262"/>
            <a:ext cx="3284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線形化したシステムとしては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7815B052-DA4E-7800-4AA8-796A5345272B}"/>
                  </a:ext>
                </a:extLst>
              </p:cNvPr>
              <p:cNvSpPr txBox="1"/>
              <p:nvPr/>
            </p:nvSpPr>
            <p:spPr>
              <a:xfrm>
                <a:off x="4506157" y="4036008"/>
                <a:ext cx="36220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分母が</a:t>
                </a:r>
                <a14:m>
                  <m:oMath xmlns:m="http://schemas.openxmlformats.org/officeDocument/2006/math">
                    <m:r>
                      <a:rPr lang="en-US" altLang="ja-JP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kumimoji="1" lang="ja-JP" altLang="en-US" dirty="0"/>
                  <a:t>の</a:t>
                </a:r>
                <a:r>
                  <a:rPr kumimoji="1" lang="en-US" altLang="ja-JP" dirty="0"/>
                  <a:t>2</a:t>
                </a:r>
                <a:r>
                  <a:rPr kumimoji="1" lang="ja-JP" altLang="en-US" dirty="0"/>
                  <a:t>次関数になっている。</a:t>
                </a:r>
              </a:p>
            </p:txBody>
          </p:sp>
        </mc:Choice>
        <mc:Fallback xmlns=""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7815B052-DA4E-7800-4AA8-796A534527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6157" y="4036008"/>
                <a:ext cx="3622090" cy="369332"/>
              </a:xfrm>
              <a:prstGeom prst="rect">
                <a:avLst/>
              </a:prstGeom>
              <a:blipFill>
                <a:blip r:embed="rId8"/>
                <a:stretch>
                  <a:fillRect l="-1347" t="-6557" r="-1515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矢印: 右 19">
            <a:extLst>
              <a:ext uri="{FF2B5EF4-FFF2-40B4-BE49-F238E27FC236}">
                <a16:creationId xmlns:a16="http://schemas.microsoft.com/office/drawing/2014/main" id="{04123EF4-2FCA-A80B-5EF0-B194CA2760FC}"/>
              </a:ext>
            </a:extLst>
          </p:cNvPr>
          <p:cNvSpPr/>
          <p:nvPr/>
        </p:nvSpPr>
        <p:spPr>
          <a:xfrm>
            <a:off x="1558771" y="5024753"/>
            <a:ext cx="390617" cy="443883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3E5B086-A5E1-F640-FEF2-E61B48FDBF03}"/>
              </a:ext>
            </a:extLst>
          </p:cNvPr>
          <p:cNvSpPr txBox="1"/>
          <p:nvPr/>
        </p:nvSpPr>
        <p:spPr>
          <a:xfrm>
            <a:off x="2252709" y="4954445"/>
            <a:ext cx="7686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得られたデータから伝達関数を抽出して、</a:t>
            </a:r>
            <a:endParaRPr lang="en-US" altLang="ja-JP" dirty="0"/>
          </a:p>
          <a:p>
            <a:r>
              <a:rPr lang="ja-JP" altLang="en-US" dirty="0"/>
              <a:t>２次関数の回帰モデルでフィットできないか？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01577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80C7D6-FE22-270F-5F8B-8B93A5DD0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手法②：伝達関数の推定方法（失敗）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2528FBCD-7ACC-A201-151D-510DCE5F700A}"/>
                  </a:ext>
                </a:extLst>
              </p:cNvPr>
              <p:cNvSpPr txBox="1"/>
              <p:nvPr/>
            </p:nvSpPr>
            <p:spPr>
              <a:xfrm>
                <a:off x="1372072" y="3625040"/>
                <a:ext cx="3031022" cy="6163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𝑖𝑛𝑖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ja-JP" i="1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𝑖𝑛𝑖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2528FBCD-7ACC-A201-151D-510DCE5F70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2072" y="3625040"/>
                <a:ext cx="3031022" cy="6163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グラフ 5">
            <a:extLst>
              <a:ext uri="{FF2B5EF4-FFF2-40B4-BE49-F238E27FC236}">
                <a16:creationId xmlns:a16="http://schemas.microsoft.com/office/drawing/2014/main" id="{4F6BC863-B274-6E8D-4841-E7EDCB5801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1517357"/>
              </p:ext>
            </p:extLst>
          </p:nvPr>
        </p:nvGraphicFramePr>
        <p:xfrm>
          <a:off x="6915706" y="1423002"/>
          <a:ext cx="4200784" cy="2918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C7012E7D-F4AE-11DE-7307-23555FDD8CE5}"/>
                  </a:ext>
                </a:extLst>
              </p:cNvPr>
              <p:cNvSpPr/>
              <p:nvPr/>
            </p:nvSpPr>
            <p:spPr>
              <a:xfrm>
                <a:off x="2711024" y="1686988"/>
                <a:ext cx="1393793" cy="6924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kumimoji="1" lang="en-US" altLang="ja-JP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kumimoji="1" lang="en-US" altLang="ja-JP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ja-JP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den>
                      </m:f>
                    </m:oMath>
                  </m:oMathPara>
                </a14:m>
                <a:endParaRPr kumimoji="1" lang="ja-JP" altLang="en-US" sz="1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C7012E7D-F4AE-11DE-7307-23555FDD8C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1024" y="1686988"/>
                <a:ext cx="1393793" cy="69245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C7EDD2AB-015A-A119-44D1-856B9EAB8AB7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2325584" y="2033218"/>
            <a:ext cx="3854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FBD173D1-7DB9-FF2C-0F8D-A603B8537D39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104817" y="2033218"/>
            <a:ext cx="36916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AD0CCB0-AC51-D1DE-7336-58FB49EED6AE}"/>
                  </a:ext>
                </a:extLst>
              </p:cNvPr>
              <p:cNvSpPr txBox="1"/>
              <p:nvPr/>
            </p:nvSpPr>
            <p:spPr>
              <a:xfrm>
                <a:off x="1704147" y="1841456"/>
                <a:ext cx="75238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AD0CCB0-AC51-D1DE-7336-58FB49EED6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4147" y="1841456"/>
                <a:ext cx="752382" cy="369332"/>
              </a:xfrm>
              <a:prstGeom prst="rect">
                <a:avLst/>
              </a:prstGeom>
              <a:blipFill>
                <a:blip r:embed="rId5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4979FD97-B0A3-0C1D-1EC8-424E6F0CDE46}"/>
                  </a:ext>
                </a:extLst>
              </p:cNvPr>
              <p:cNvSpPr txBox="1"/>
              <p:nvPr/>
            </p:nvSpPr>
            <p:spPr>
              <a:xfrm>
                <a:off x="4382983" y="1848551"/>
                <a:ext cx="75238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4979FD97-B0A3-0C1D-1EC8-424E6F0CDE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2983" y="1848551"/>
                <a:ext cx="752382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A1A305A7-EE31-5097-E80D-8E762793D964}"/>
                  </a:ext>
                </a:extLst>
              </p:cNvPr>
              <p:cNvSpPr txBox="1"/>
              <p:nvPr/>
            </p:nvSpPr>
            <p:spPr>
              <a:xfrm>
                <a:off x="731949" y="2756805"/>
                <a:ext cx="524670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u="sng" dirty="0"/>
                  <a:t>ポイント１</a:t>
                </a:r>
                <a:endParaRPr kumimoji="1" lang="en-US" altLang="ja-JP" u="sng" dirty="0"/>
              </a:p>
              <a:p>
                <a:r>
                  <a:rPr lang="ja-JP" altLang="en-US" dirty="0"/>
                  <a:t>　</a:t>
                </a:r>
                <a:r>
                  <a:rPr kumimoji="1" lang="ja-JP" altLang="en-US" dirty="0"/>
                  <a:t>データは 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: </m:t>
                    </m:r>
                    <m:sSub>
                      <m:sSub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𝑖𝑛𝑖</m:t>
                        </m:r>
                      </m:sub>
                    </m:sSub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→0</m:t>
                    </m:r>
                  </m:oMath>
                </a14:m>
                <a:r>
                  <a:rPr lang="ja-JP" altLang="en-US" dirty="0"/>
                  <a:t>の</a:t>
                </a:r>
                <a:r>
                  <a:rPr lang="en-US" altLang="ja-JP" dirty="0"/>
                  <a:t>STEP</a:t>
                </a:r>
                <a:r>
                  <a:rPr lang="ja-JP" altLang="en-US" dirty="0"/>
                  <a:t>応答とみなせる。</a:t>
                </a:r>
              </a:p>
            </p:txBody>
          </p:sp>
        </mc:Choice>
        <mc:Fallback xmlns="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A1A305A7-EE31-5097-E80D-8E762793D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949" y="2756805"/>
                <a:ext cx="5246703" cy="646331"/>
              </a:xfrm>
              <a:prstGeom prst="rect">
                <a:avLst/>
              </a:prstGeom>
              <a:blipFill>
                <a:blip r:embed="rId7"/>
                <a:stretch>
                  <a:fillRect l="-929" t="-4717" b="-1509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DBA352D1-1567-6F6E-08D3-7AE9AB163474}"/>
                  </a:ext>
                </a:extLst>
              </p:cNvPr>
              <p:cNvSpPr txBox="1"/>
              <p:nvPr/>
            </p:nvSpPr>
            <p:spPr>
              <a:xfrm>
                <a:off x="4684589" y="3597014"/>
                <a:ext cx="189399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  <m:t>𝑖𝑛𝑖</m:t>
                        </m:r>
                      </m:sub>
                    </m:sSub>
                    <m:r>
                      <a:rPr kumimoji="1" lang="en-US" altLang="ja-JP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ja-JP" sz="1600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m:rPr>
                        <m:sty m:val="p"/>
                      </m:rPr>
                      <a:rPr kumimoji="1" lang="en-US" altLang="ja-JP" sz="1600" b="0" i="1" smtClean="0">
                        <a:latin typeface="Cambria Math" panose="02040503050406030204" pitchFamily="18" charset="0"/>
                      </a:rPr>
                      <m:t>sin</m:t>
                    </m:r>
                    <m:sSub>
                      <m:sSubPr>
                        <m:ctrlP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</a:rPr>
                          <m:t>𝑖𝑛𝑖</m:t>
                        </m:r>
                      </m:sub>
                    </m:sSub>
                  </m:oMath>
                </a14:m>
                <a:r>
                  <a:rPr lang="ja-JP" altLang="en-US" sz="1600" dirty="0"/>
                  <a:t>　</a:t>
                </a:r>
              </a:p>
            </p:txBody>
          </p:sp>
        </mc:Choice>
        <mc:Fallback xmlns="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DBA352D1-1567-6F6E-08D3-7AE9AB1634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4589" y="3597014"/>
                <a:ext cx="1893999" cy="338554"/>
              </a:xfrm>
              <a:prstGeom prst="rect">
                <a:avLst/>
              </a:prstGeom>
              <a:blipFill>
                <a:blip r:embed="rId8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9F0B8ED-A3C1-27FB-2243-BF422C9CDC94}"/>
              </a:ext>
            </a:extLst>
          </p:cNvPr>
          <p:cNvSpPr txBox="1"/>
          <p:nvPr/>
        </p:nvSpPr>
        <p:spPr>
          <a:xfrm>
            <a:off x="731949" y="4472953"/>
            <a:ext cx="8054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ポイント２</a:t>
            </a:r>
            <a:endParaRPr kumimoji="1" lang="en-US" altLang="ja-JP" u="sng" dirty="0"/>
          </a:p>
          <a:p>
            <a:r>
              <a:rPr lang="ja-JP" altLang="en-US" dirty="0"/>
              <a:t>　</a:t>
            </a:r>
            <a:r>
              <a:rPr lang="en-US" altLang="ja-JP" dirty="0"/>
              <a:t>STEP</a:t>
            </a:r>
            <a:r>
              <a:rPr lang="ja-JP" altLang="en-US" dirty="0"/>
              <a:t>応答の時間微分はインパルス応答（システムの伝達関数）になる。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56B4F2E0-41A9-8D41-AA2E-6D64940A4A31}"/>
                  </a:ext>
                </a:extLst>
              </p:cNvPr>
              <p:cNvSpPr txBox="1"/>
              <p:nvPr/>
            </p:nvSpPr>
            <p:spPr>
              <a:xfrm>
                <a:off x="4684590" y="4013206"/>
                <a:ext cx="2529393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ja-JP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ℒ</m:t>
                        </m:r>
                      </m:e>
                      <m:sup>
                        <m:r>
                          <a:rPr kumimoji="1" lang="en-US" altLang="ja-JP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ja-JP" altLang="en-US" sz="1600" dirty="0"/>
                  <a:t>：ラプラス逆変換</a:t>
                </a:r>
              </a:p>
            </p:txBody>
          </p:sp>
        </mc:Choice>
        <mc:Fallback xmlns="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56B4F2E0-41A9-8D41-AA2E-6D64940A4A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4590" y="4013206"/>
                <a:ext cx="2529393" cy="338554"/>
              </a:xfrm>
              <a:prstGeom prst="rect">
                <a:avLst/>
              </a:prstGeom>
              <a:blipFill>
                <a:blip r:embed="rId9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3087F8F6-60DF-2806-A94B-F8C8C6F26B0F}"/>
                  </a:ext>
                </a:extLst>
              </p:cNvPr>
              <p:cNvSpPr txBox="1"/>
              <p:nvPr/>
            </p:nvSpPr>
            <p:spPr>
              <a:xfrm>
                <a:off x="1382947" y="5171012"/>
                <a:ext cx="3438890" cy="525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𝑖𝑛𝑖</m:t>
                              </m:r>
                            </m:sub>
                          </m:sSub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3087F8F6-60DF-2806-A94B-F8C8C6F26B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2947" y="5171012"/>
                <a:ext cx="3438890" cy="52597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2133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99F18A-4B0F-3B84-52B3-F041DD9CD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手法②：困難な課題点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0FE7D16C-7EEF-0FE4-1A79-CAF286814D7D}"/>
                  </a:ext>
                </a:extLst>
              </p:cNvPr>
              <p:cNvSpPr txBox="1"/>
              <p:nvPr/>
            </p:nvSpPr>
            <p:spPr>
              <a:xfrm>
                <a:off x="1382949" y="4447771"/>
                <a:ext cx="8018506" cy="52597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</m:e>
                        <m: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𝑖𝑛𝑖</m:t>
                              </m:r>
                            </m:sub>
                          </m:sSub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𝜔</m:t>
                      </m:r>
                      <m:d>
                        <m:dPr>
                          <m:ctrlP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num>
                        <m:den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US" altLang="ja-JP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cos</m:t>
                      </m:r>
                      <m:d>
                        <m:dPr>
                          <m:ctrlP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altLang="ja-JP" i="1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altLang="ja-JP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US" altLang="ja-JP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altLang="ja-JP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0FE7D16C-7EEF-0FE4-1A79-CAF286814D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2949" y="4447771"/>
                <a:ext cx="8018506" cy="52597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E3FF8107-0227-A9B5-9A23-4D6F2817D0A8}"/>
                  </a:ext>
                </a:extLst>
              </p:cNvPr>
              <p:cNvSpPr txBox="1"/>
              <p:nvPr/>
            </p:nvSpPr>
            <p:spPr>
              <a:xfrm>
                <a:off x="1056443" y="3778014"/>
                <a:ext cx="561068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u="sng" dirty="0"/>
                  <a:t>課題１</a:t>
                </a:r>
                <a:endParaRPr kumimoji="1" lang="en-US" altLang="ja-JP" u="sng" dirty="0"/>
              </a:p>
              <a:p>
                <a:r>
                  <a:rPr lang="ja-JP" altLang="en-US" dirty="0"/>
                  <a:t>　</a:t>
                </a:r>
                <a:r>
                  <a:rPr lang="en-US" altLang="ja-JP" b="0" dirty="0"/>
                  <a:t> 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𝜔</m:t>
                    </m:r>
                    <m:d>
                      <m:d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ja-JP" altLang="en-US" dirty="0"/>
                  <a:t>は</a:t>
                </a:r>
                <a:r>
                  <a:rPr lang="en-US" altLang="ja-JP" dirty="0"/>
                  <a:t>cos</a:t>
                </a:r>
                <a:r>
                  <a:rPr lang="ja-JP" altLang="en-US" dirty="0"/>
                  <a:t>と</a:t>
                </a:r>
                <a:r>
                  <a:rPr lang="en-US" altLang="ja-JP" dirty="0"/>
                  <a:t>sin</a:t>
                </a:r>
                <a:r>
                  <a:rPr lang="ja-JP" altLang="en-US" dirty="0"/>
                  <a:t>の混在する近似解をもつ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E3FF8107-0227-A9B5-9A23-4D6F2817D0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6443" y="3778014"/>
                <a:ext cx="5610687" cy="646331"/>
              </a:xfrm>
              <a:prstGeom prst="rect">
                <a:avLst/>
              </a:prstGeom>
              <a:blipFill>
                <a:blip r:embed="rId3"/>
                <a:stretch>
                  <a:fillRect l="-869" t="-5660" b="-1509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5A2BA311-2BB2-3E63-3C4A-27CF1282FC35}"/>
                  </a:ext>
                </a:extLst>
              </p:cNvPr>
              <p:cNvSpPr txBox="1"/>
              <p:nvPr/>
            </p:nvSpPr>
            <p:spPr>
              <a:xfrm>
                <a:off x="1920456" y="2020492"/>
                <a:ext cx="2865272" cy="8032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ja-JP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num>
                        <m:den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num>
                                    <m:den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ja-JP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num>
                                <m:den>
                                  <m: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ja-JP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ja-JP" alt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5A2BA311-2BB2-3E63-3C4A-27CF1282FC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0456" y="2020492"/>
                <a:ext cx="2865272" cy="803297"/>
              </a:xfrm>
              <a:prstGeom prst="rect">
                <a:avLst/>
              </a:prstGeom>
              <a:blipFill>
                <a:blip r:embed="rId4"/>
                <a:stretch>
                  <a:fillRect b="-75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1E0F2CE8-393C-C7D8-8F85-33F56CC99222}"/>
                  </a:ext>
                </a:extLst>
              </p:cNvPr>
              <p:cNvSpPr txBox="1"/>
              <p:nvPr/>
            </p:nvSpPr>
            <p:spPr>
              <a:xfrm>
                <a:off x="5660399" y="2140525"/>
                <a:ext cx="2838021" cy="6898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num>
                                    <m:den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ja-JP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num>
                                <m:den>
                                  <m:r>
                                    <a:rPr lang="en-US" altLang="ja-JP" sz="1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sin</m:t>
                          </m:r>
                          <m:d>
                            <m:dPr>
                              <m:ctrlP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US" altLang="ja-JP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ja-JP" alt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1E0F2CE8-393C-C7D8-8F85-33F56CC992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0399" y="2140525"/>
                <a:ext cx="2838021" cy="68986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3AFAF8F4-3286-B2EF-256F-DDAC5A96679E}"/>
                  </a:ext>
                </a:extLst>
              </p:cNvPr>
              <p:cNvSpPr txBox="1"/>
              <p:nvPr/>
            </p:nvSpPr>
            <p:spPr>
              <a:xfrm>
                <a:off x="1056442" y="1514920"/>
                <a:ext cx="37818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u="sng" dirty="0"/>
                  <a:t>減衰振動のラプラス変換：</a:t>
                </a:r>
                <a:r>
                  <a:rPr lang="en-US" altLang="ja-JP" sz="1800" u="sng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ja-JP" sz="1800" i="1" u="sng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kumimoji="1" lang="ja-JP" altLang="en-US" u="sng" dirty="0"/>
              </a:p>
            </p:txBody>
          </p:sp>
        </mc:Choice>
        <mc:Fallback xmlns="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3AFAF8F4-3286-B2EF-256F-DDAC5A9667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6442" y="1514920"/>
                <a:ext cx="3781887" cy="369332"/>
              </a:xfrm>
              <a:prstGeom prst="rect">
                <a:avLst/>
              </a:prstGeom>
              <a:blipFill>
                <a:blip r:embed="rId6"/>
                <a:stretch>
                  <a:fillRect l="-1288" t="-8333" b="-2833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D7C7859-092A-B700-EDEF-7670F1943C09}"/>
                  </a:ext>
                </a:extLst>
              </p:cNvPr>
              <p:cNvSpPr txBox="1"/>
              <p:nvPr/>
            </p:nvSpPr>
            <p:spPr>
              <a:xfrm>
                <a:off x="1056442" y="5172976"/>
                <a:ext cx="415474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u="sng" dirty="0"/>
                  <a:t>課題２</a:t>
                </a:r>
                <a:endParaRPr kumimoji="1" lang="en-US" altLang="ja-JP" u="sng" dirty="0"/>
              </a:p>
              <a:p>
                <a:r>
                  <a:rPr lang="ja-JP" altLang="en-US" dirty="0"/>
                  <a:t>　初期位相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ja-JP" altLang="en-US" dirty="0"/>
                  <a:t>がゼロではない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D7C7859-092A-B700-EDEF-7670F1943C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6442" y="5172976"/>
                <a:ext cx="4154749" cy="646331"/>
              </a:xfrm>
              <a:prstGeom prst="rect">
                <a:avLst/>
              </a:prstGeom>
              <a:blipFill>
                <a:blip r:embed="rId7"/>
                <a:stretch>
                  <a:fillRect l="-1173" t="-5660" b="-1509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FEE2EAE0-7D53-500C-30E2-73B57A530D72}"/>
                  </a:ext>
                </a:extLst>
              </p:cNvPr>
              <p:cNvSpPr txBox="1"/>
              <p:nvPr/>
            </p:nvSpPr>
            <p:spPr>
              <a:xfrm>
                <a:off x="1382949" y="5952996"/>
                <a:ext cx="446857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d>
                        <m:dPr>
                          <m:ctrlPr>
                            <a:rPr lang="en-US" altLang="ja-JP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m:rPr>
                          <m:sty m:val="p"/>
                        </m:rP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m:rPr>
                          <m:sty m:val="p"/>
                        </m:rP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lang="en-US" altLang="ja-JP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𝛿</m:t>
                      </m:r>
                    </m:oMath>
                  </m:oMathPara>
                </a14:m>
                <a:endParaRPr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FEE2EAE0-7D53-500C-30E2-73B57A530D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2949" y="5952996"/>
                <a:ext cx="4468572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698D3CF8-8337-6F11-2D72-AC36425E5384}"/>
                  </a:ext>
                </a:extLst>
              </p:cNvPr>
              <p:cNvSpPr txBox="1"/>
              <p:nvPr/>
            </p:nvSpPr>
            <p:spPr>
              <a:xfrm>
                <a:off x="1382949" y="2957478"/>
                <a:ext cx="72264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分母が正確に</a:t>
                </a:r>
                <a14:m>
                  <m:oMath xmlns:m="http://schemas.openxmlformats.org/officeDocument/2006/math">
                    <m:r>
                      <a:rPr kumimoji="1"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kumimoji="1" lang="ja-JP" altLang="en-US" dirty="0"/>
                  <a:t>の２次関数になるのは、</a:t>
                </a:r>
                <a:r>
                  <a:rPr kumimoji="1" lang="en-US" altLang="ja-JP" dirty="0"/>
                  <a:t>sin</a:t>
                </a:r>
                <a:r>
                  <a:rPr kumimoji="1" lang="ja-JP" altLang="en-US" dirty="0"/>
                  <a:t>の減衰で初期位相ゼロ</a:t>
                </a:r>
              </a:p>
            </p:txBody>
          </p:sp>
        </mc:Choice>
        <mc:Fallback xmlns="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698D3CF8-8337-6F11-2D72-AC36425E53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2949" y="2957478"/>
                <a:ext cx="7226423" cy="369332"/>
              </a:xfrm>
              <a:prstGeom prst="rect">
                <a:avLst/>
              </a:prstGeom>
              <a:blipFill>
                <a:blip r:embed="rId9"/>
                <a:stretch>
                  <a:fillRect l="-759" t="-6557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234AD8D7-B677-7679-526E-164353B72A63}"/>
                  </a:ext>
                </a:extLst>
              </p:cNvPr>
              <p:cNvSpPr txBox="1"/>
              <p:nvPr/>
            </p:nvSpPr>
            <p:spPr>
              <a:xfrm>
                <a:off x="6667130" y="5496141"/>
                <a:ext cx="4882719" cy="735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dirty="0"/>
                  <a:t>データから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ja-JP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p>
                        <m: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ja-JP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ja-JP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𝛾</m:t>
                            </m:r>
                          </m:num>
                          <m:den>
                            <m:r>
                              <a:rPr lang="en-US" altLang="ja-JP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m:rPr>
                        <m:sty m:val="p"/>
                      </m:rPr>
                      <a:rPr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sin</m:t>
                    </m:r>
                    <m:d>
                      <m:dPr>
                        <m:ctrlP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kumimoji="1" lang="ja-JP" altLang="en-US" dirty="0"/>
                  <a:t>を取り出すためには、</a:t>
                </a:r>
                <a:endParaRPr kumimoji="1" lang="en-US" altLang="ja-JP" dirty="0"/>
              </a:p>
              <a:p>
                <a:r>
                  <a:rPr lang="ja-JP" altLang="en-US" b="0" dirty="0"/>
                  <a:t>事前に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kumimoji="1" lang="ja-JP" altLang="en-US" dirty="0"/>
                  <a:t>を知る必要がある</a:t>
                </a:r>
                <a:endParaRPr kumimoji="1" lang="en-US" altLang="ja-JP" dirty="0"/>
              </a:p>
            </p:txBody>
          </p:sp>
        </mc:Choice>
        <mc:Fallback xmlns="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234AD8D7-B677-7679-526E-164353B72A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7130" y="5496141"/>
                <a:ext cx="4882719" cy="735458"/>
              </a:xfrm>
              <a:prstGeom prst="rect">
                <a:avLst/>
              </a:prstGeom>
              <a:blipFill>
                <a:blip r:embed="rId10"/>
                <a:stretch>
                  <a:fillRect l="-1124" b="-1333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1E8CF68D-8EDE-3969-6193-98BD45887EC0}"/>
                  </a:ext>
                </a:extLst>
              </p:cNvPr>
              <p:cNvSpPr txBox="1"/>
              <p:nvPr/>
            </p:nvSpPr>
            <p:spPr>
              <a:xfrm>
                <a:off x="9373091" y="2076656"/>
                <a:ext cx="2088742" cy="5584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sz="1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en-US" altLang="ja-JP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sSup>
                            <m:sSupPr>
                              <m:ctrlP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sz="1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𝑠𝑡</m:t>
                              </m:r>
                            </m:sup>
                          </m:sSup>
                          <m:r>
                            <a:rPr lang="en-US" altLang="ja-JP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ja-JP" altLang="en-US" sz="1400" dirty="0"/>
              </a:p>
            </p:txBody>
          </p:sp>
        </mc:Choice>
        <mc:Fallback xmlns="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1E8CF68D-8EDE-3969-6193-98BD45887E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3091" y="2076656"/>
                <a:ext cx="2088742" cy="558486"/>
              </a:xfrm>
              <a:prstGeom prst="rect">
                <a:avLst/>
              </a:prstGeom>
              <a:blipFill>
                <a:blip r:embed="rId11"/>
                <a:stretch>
                  <a:fillRect t="-152747" r="-2924" b="-22527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C5135649-B788-4B69-28A2-61759908038D}"/>
              </a:ext>
            </a:extLst>
          </p:cNvPr>
          <p:cNvSpPr txBox="1"/>
          <p:nvPr/>
        </p:nvSpPr>
        <p:spPr>
          <a:xfrm>
            <a:off x="9286042" y="1725480"/>
            <a:ext cx="20677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/>
              <a:t>ラプラス変換</a:t>
            </a:r>
          </a:p>
        </p:txBody>
      </p:sp>
    </p:spTree>
    <p:extLst>
      <p:ext uri="{BB962C8B-B14F-4D97-AF65-F5344CB8AC3E}">
        <p14:creationId xmlns:p14="http://schemas.microsoft.com/office/powerpoint/2010/main" val="33963358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89F1FE-6645-CEE6-4B4B-2529A0015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手法②：伝達関数推定方法（改）</a:t>
            </a: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E4CC26E9-E0D5-383E-3F1E-75637E5032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1564702"/>
              </p:ext>
            </p:extLst>
          </p:nvPr>
        </p:nvGraphicFramePr>
        <p:xfrm>
          <a:off x="6915706" y="1423002"/>
          <a:ext cx="4200784" cy="2918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E8E6CBDE-B81A-CF18-27B8-60E512A659BC}"/>
              </a:ext>
            </a:extLst>
          </p:cNvPr>
          <p:cNvCxnSpPr>
            <a:cxnSpLocks/>
          </p:cNvCxnSpPr>
          <p:nvPr/>
        </p:nvCxnSpPr>
        <p:spPr>
          <a:xfrm>
            <a:off x="7759084" y="1908699"/>
            <a:ext cx="0" cy="2104008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矢印: 右 8">
            <a:extLst>
              <a:ext uri="{FF2B5EF4-FFF2-40B4-BE49-F238E27FC236}">
                <a16:creationId xmlns:a16="http://schemas.microsoft.com/office/drawing/2014/main" id="{8048C07D-AA64-E8B5-5B54-5B42219CAECD}"/>
              </a:ext>
            </a:extLst>
          </p:cNvPr>
          <p:cNvSpPr/>
          <p:nvPr/>
        </p:nvSpPr>
        <p:spPr>
          <a:xfrm>
            <a:off x="7865616" y="2041864"/>
            <a:ext cx="417250" cy="25745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AE48E74-B24A-5CA9-3196-6B7757D53200}"/>
              </a:ext>
            </a:extLst>
          </p:cNvPr>
          <p:cNvSpPr txBox="1"/>
          <p:nvPr/>
        </p:nvSpPr>
        <p:spPr>
          <a:xfrm>
            <a:off x="797346" y="1908699"/>
            <a:ext cx="5461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ポイント１</a:t>
            </a:r>
            <a:endParaRPr kumimoji="1" lang="en-US" altLang="ja-JP" u="sng" dirty="0"/>
          </a:p>
          <a:p>
            <a:r>
              <a:rPr lang="ja-JP" altLang="en-US" dirty="0"/>
              <a:t>　角度データの最初のゼロ点を初期時刻とする。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7B898D10-5DAD-BB99-F566-945DE5F837A6}"/>
                  </a:ext>
                </a:extLst>
              </p:cNvPr>
              <p:cNvSpPr txBox="1"/>
              <p:nvPr/>
            </p:nvSpPr>
            <p:spPr>
              <a:xfrm>
                <a:off x="1627491" y="2646450"/>
                <a:ext cx="3648804" cy="4712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cos</m:t>
                      </m:r>
                      <m:d>
                        <m:d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</m:oMath>
                  </m:oMathPara>
                </a14:m>
                <a:endParaRPr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7B898D10-5DAD-BB99-F566-945DE5F837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7491" y="2646450"/>
                <a:ext cx="3648804" cy="47128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矢印: 下 13">
            <a:extLst>
              <a:ext uri="{FF2B5EF4-FFF2-40B4-BE49-F238E27FC236}">
                <a16:creationId xmlns:a16="http://schemas.microsoft.com/office/drawing/2014/main" id="{9EC95340-A9B4-5510-C4F6-D4297C01A7CF}"/>
              </a:ext>
            </a:extLst>
          </p:cNvPr>
          <p:cNvSpPr/>
          <p:nvPr/>
        </p:nvSpPr>
        <p:spPr>
          <a:xfrm>
            <a:off x="2963621" y="3209153"/>
            <a:ext cx="488272" cy="292963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314F8A1B-F507-3C11-7D24-3D89721B1BE2}"/>
                  </a:ext>
                </a:extLst>
              </p:cNvPr>
              <p:cNvSpPr txBox="1"/>
              <p:nvPr/>
            </p:nvSpPr>
            <p:spPr>
              <a:xfrm>
                <a:off x="1628931" y="3541424"/>
                <a:ext cx="3648804" cy="4712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sSup>
                        <m:sSup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sup>
                      </m:sSup>
                      <m:r>
                        <m:rPr>
                          <m:sty m:val="p"/>
                        </m:rPr>
                        <a:rPr lang="en-US" altLang="ja-JP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d>
                        <m:dPr>
                          <m:ctrlP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sSup>
                            <m:sSupPr>
                              <m:ctrlP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314F8A1B-F507-3C11-7D24-3D89721B1B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8931" y="3541424"/>
                <a:ext cx="3648804" cy="47128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996863C-E5D9-3531-0FA9-D317FA395457}"/>
                  </a:ext>
                </a:extLst>
              </p:cNvPr>
              <p:cNvSpPr txBox="1"/>
              <p:nvPr/>
            </p:nvSpPr>
            <p:spPr>
              <a:xfrm>
                <a:off x="1447546" y="4964184"/>
                <a:ext cx="4161011" cy="7035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ja-JP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  <m:d>
                            <m:dPr>
                              <m:ctrlPr>
                                <a:rPr lang="en-US" altLang="ja-JP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ja-JP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en-US" altLang="ja-JP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</m:e>
                      </m:d>
                      <m:r>
                        <a:rPr lang="en-US" altLang="ja-JP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ja-JP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  <m:sSup>
                            <m:sSupPr>
                              <m:ctrlP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ja-JP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sz="1600" i="1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num>
                                <m:den>
                                  <m:r>
                                    <a:rPr lang="en-US" altLang="ja-JP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ja-JP" sz="1600" i="1">
                              <a:latin typeface="Cambria Math" panose="02040503050406030204" pitchFamily="18" charset="0"/>
                            </a:rPr>
                            <m:t>sin</m:t>
                          </m:r>
                          <m:d>
                            <m:dPr>
                              <m:ctrlP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US" altLang="ja-JP" sz="16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  <m:r>
                        <a:rPr lang="en-US" altLang="ja-JP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ja-JP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  <m:r>
                            <a:rPr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kumimoji="1" lang="en-US" altLang="ja-JP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num>
                                    <m:den>
                                      <m:r>
                                        <a:rPr kumimoji="1" lang="en-US" altLang="ja-JP" sz="1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kumimoji="1" lang="en-US" altLang="ja-JP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ja-JP" alt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996863C-E5D9-3531-0FA9-D317FA3954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7546" y="4964184"/>
                <a:ext cx="4161011" cy="703591"/>
              </a:xfrm>
              <a:prstGeom prst="rect">
                <a:avLst/>
              </a:prstGeom>
              <a:blipFill>
                <a:blip r:embed="rId5"/>
                <a:stretch>
                  <a:fillRect b="-86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84FBAB2F-91B9-28BE-A983-B19C657AD774}"/>
                  </a:ext>
                </a:extLst>
              </p:cNvPr>
              <p:cNvSpPr txBox="1"/>
              <p:nvPr/>
            </p:nvSpPr>
            <p:spPr>
              <a:xfrm>
                <a:off x="838199" y="4187823"/>
                <a:ext cx="978837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u="sng" dirty="0"/>
                  <a:t>ポイント</a:t>
                </a:r>
                <a:r>
                  <a:rPr lang="ja-JP" altLang="en-US" u="sng" dirty="0"/>
                  <a:t>２</a:t>
                </a:r>
                <a:endParaRPr kumimoji="1" lang="en-US" altLang="ja-JP" u="sng" dirty="0"/>
              </a:p>
              <a:p>
                <a:r>
                  <a:rPr lang="ja-JP" altLang="en-US" dirty="0"/>
                  <a:t>　初期時刻をずらした効果は定数倍因子なので、</a:t>
                </a:r>
                <a:r>
                  <a:rPr kumimoji="1" lang="en-US" altLang="ja-JP" sz="1800" b="0" dirty="0">
                    <a:solidFill>
                      <a:schemeClr val="tx1"/>
                    </a:solidFill>
                  </a:rPr>
                  <a:t> </a:t>
                </a:r>
                <a:r>
                  <a:rPr kumimoji="1" lang="ja-JP" altLang="en-US" sz="1800" b="0" dirty="0">
                    <a:solidFill>
                      <a:schemeClr val="tx1"/>
                    </a:solidFill>
                  </a:rPr>
                  <a:t>フィットした後の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kumimoji="1" lang="ja-JP" altLang="en-US" dirty="0"/>
                  <a:t>の係数で判定可能</a:t>
                </a:r>
              </a:p>
            </p:txBody>
          </p:sp>
        </mc:Choice>
        <mc:Fallback xmlns="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84FBAB2F-91B9-28BE-A983-B19C657AD7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4187823"/>
                <a:ext cx="9788372" cy="646331"/>
              </a:xfrm>
              <a:prstGeom prst="rect">
                <a:avLst/>
              </a:prstGeom>
              <a:blipFill>
                <a:blip r:embed="rId6"/>
                <a:stretch>
                  <a:fillRect l="-498" t="-5660" b="-1509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484106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C4C3F8-F0B1-5337-73A3-7606C717C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手法②：妥当性確認</a:t>
            </a:r>
            <a:r>
              <a:rPr kumimoji="1" lang="ja-JP" altLang="en-US" sz="3200" dirty="0"/>
              <a:t>（線形化システムの場合）</a:t>
            </a:r>
            <a:endParaRPr kumimoji="1" lang="ja-JP" altLang="en-US" dirty="0"/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DC827579-8111-00B3-038D-12271A4D21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4748631"/>
              </p:ext>
            </p:extLst>
          </p:nvPr>
        </p:nvGraphicFramePr>
        <p:xfrm>
          <a:off x="6441836" y="1595438"/>
          <a:ext cx="5438274" cy="38928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56EADAC-6383-E32A-AA89-4F14404945E0}"/>
              </a:ext>
            </a:extLst>
          </p:cNvPr>
          <p:cNvSpPr txBox="1"/>
          <p:nvPr/>
        </p:nvSpPr>
        <p:spPr>
          <a:xfrm>
            <a:off x="9520238" y="2369920"/>
            <a:ext cx="183356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青：角度データ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BBC9E0E-0E92-68D5-CA01-683ECE4A9193}"/>
              </a:ext>
            </a:extLst>
          </p:cNvPr>
          <p:cNvSpPr txBox="1"/>
          <p:nvPr/>
        </p:nvSpPr>
        <p:spPr>
          <a:xfrm>
            <a:off x="6704844" y="5754859"/>
            <a:ext cx="5106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線形化システムに対してはフィットできたため</a:t>
            </a:r>
            <a:endParaRPr kumimoji="1" lang="en-US" altLang="ja-JP" dirty="0"/>
          </a:p>
          <a:p>
            <a:r>
              <a:rPr lang="ja-JP" altLang="en-US" dirty="0"/>
              <a:t>数値計算上の妥当性は確認された。</a:t>
            </a:r>
            <a:endParaRPr kumimoji="1" lang="ja-JP" altLang="en-US" dirty="0"/>
          </a:p>
        </p:txBody>
      </p:sp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D91EF306-FB19-423E-E6AB-6D9B079B17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7213812"/>
              </p:ext>
            </p:extLst>
          </p:nvPr>
        </p:nvGraphicFramePr>
        <p:xfrm>
          <a:off x="1018262" y="1595438"/>
          <a:ext cx="4641850" cy="38928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C5E3B0C-AC0B-5E52-A04A-B6A276A9B7B2}"/>
              </a:ext>
            </a:extLst>
          </p:cNvPr>
          <p:cNvSpPr txBox="1"/>
          <p:nvPr/>
        </p:nvSpPr>
        <p:spPr>
          <a:xfrm>
            <a:off x="4519129" y="2369920"/>
            <a:ext cx="1833562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青：角度データ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kumimoji="1" lang="ja-JP" altLang="en-US" dirty="0"/>
              <a:t>黒：解析解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81F61B7C-EA2D-D4F3-9476-B7F609EC708A}"/>
                  </a:ext>
                </a:extLst>
              </p:cNvPr>
              <p:cNvSpPr txBox="1"/>
              <p:nvPr/>
            </p:nvSpPr>
            <p:spPr>
              <a:xfrm>
                <a:off x="1908365" y="4304047"/>
                <a:ext cx="2706013" cy="55823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sz="1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sz="16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sz="16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sz="1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sz="160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sz="1600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kumimoji="1" lang="ja-JP" altLang="en-US" sz="1600" dirty="0"/>
              </a:p>
            </p:txBody>
          </p:sp>
        </mc:Choice>
        <mc:Fallback xmlns="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81F61B7C-EA2D-D4F3-9476-B7F609EC70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8365" y="4304047"/>
                <a:ext cx="2706013" cy="55823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21A79F0-43FD-A4DF-7587-682602FEF8C8}"/>
              </a:ext>
            </a:extLst>
          </p:cNvPr>
          <p:cNvSpPr txBox="1"/>
          <p:nvPr/>
        </p:nvSpPr>
        <p:spPr>
          <a:xfrm>
            <a:off x="1813116" y="3902286"/>
            <a:ext cx="289651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線形化システムの場合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89BFBD26-7AAE-3519-CA1A-1409997A3D1C}"/>
                  </a:ext>
                </a:extLst>
              </p:cNvPr>
              <p:cNvSpPr txBox="1"/>
              <p:nvPr/>
            </p:nvSpPr>
            <p:spPr>
              <a:xfrm>
                <a:off x="1829219" y="3077805"/>
                <a:ext cx="2229265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−0.537</m:t>
                      </m:r>
                      <m:d>
                        <m:dPr>
                          <m:ctrlP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+0.999</m:t>
                          </m:r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+9.81</m:t>
                          </m:r>
                        </m:e>
                      </m:d>
                    </m:oMath>
                  </m:oMathPara>
                </a14:m>
                <a:endParaRPr kumimoji="1" lang="ja-JP" alt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89BFBD26-7AAE-3519-CA1A-1409997A3D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9219" y="3077805"/>
                <a:ext cx="2229265" cy="215444"/>
              </a:xfrm>
              <a:prstGeom prst="rect">
                <a:avLst/>
              </a:prstGeom>
              <a:blipFill>
                <a:blip r:embed="rId6"/>
                <a:stretch>
                  <a:fillRect t="-2857" b="-571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2FB99E5D-263B-BFC6-743E-28EF9A70D9DB}"/>
                  </a:ext>
                </a:extLst>
              </p:cNvPr>
              <p:cNvSpPr txBox="1"/>
              <p:nvPr/>
            </p:nvSpPr>
            <p:spPr>
              <a:xfrm>
                <a:off x="622736" y="5520750"/>
                <a:ext cx="3346880" cy="52322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kumimoji="1" lang="ja-JP" altLang="en-US" b="0" dirty="0">
                    <a:latin typeface="Cambria Math" panose="02040503050406030204" pitchFamily="18" charset="0"/>
                  </a:rPr>
                  <a:t>フィット関数の解析解</a:t>
                </a:r>
                <a:endParaRPr kumimoji="1" lang="en-US" altLang="ja-JP" b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ja-JP" sz="1600" i="1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+9.81</m:t>
                      </m:r>
                    </m:oMath>
                  </m:oMathPara>
                </a14:m>
                <a:endParaRPr kumimoji="1" lang="en-US" altLang="ja-JP" b="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2FB99E5D-263B-BFC6-743E-28EF9A70D9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36" y="5520750"/>
                <a:ext cx="3346880" cy="523220"/>
              </a:xfrm>
              <a:prstGeom prst="rect">
                <a:avLst/>
              </a:prstGeom>
              <a:blipFill>
                <a:blip r:embed="rId7"/>
                <a:stretch>
                  <a:fillRect l="-4189" t="-14118" b="-1058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5442157-921E-48FC-867C-09CA9C3839D5}"/>
              </a:ext>
            </a:extLst>
          </p:cNvPr>
          <p:cNvSpPr txBox="1"/>
          <p:nvPr/>
        </p:nvSpPr>
        <p:spPr>
          <a:xfrm>
            <a:off x="622735" y="6154496"/>
            <a:ext cx="5819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解析解に対して、十分良い精度でフィットできている。</a:t>
            </a:r>
            <a:endParaRPr kumimoji="1" lang="en-US" altLang="ja-JP" dirty="0"/>
          </a:p>
          <a:p>
            <a:r>
              <a:rPr lang="ja-JP" altLang="en-US" dirty="0"/>
              <a:t>角度データとのずれはラプラス変換の数値誤差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602531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31D54A-2EC7-12EA-C39E-EE0D7DDEE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手法②：結果</a:t>
            </a:r>
            <a:r>
              <a:rPr kumimoji="1" lang="ja-JP" altLang="en-US" sz="3600" dirty="0"/>
              <a:t>（非線形効果あり）</a:t>
            </a:r>
            <a:endParaRPr kumimoji="1" lang="ja-JP" altLang="en-US" dirty="0"/>
          </a:p>
        </p:txBody>
      </p:sp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E75D6F6B-30FE-DECC-06CB-9C0ED1C3B2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6123279"/>
              </p:ext>
            </p:extLst>
          </p:nvPr>
        </p:nvGraphicFramePr>
        <p:xfrm>
          <a:off x="488950" y="1823854"/>
          <a:ext cx="5607050" cy="3668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A9EE5BA-93C7-86B8-6344-D2B2D69CD29A}"/>
              </a:ext>
            </a:extLst>
          </p:cNvPr>
          <p:cNvSpPr txBox="1"/>
          <p:nvPr/>
        </p:nvSpPr>
        <p:spPr>
          <a:xfrm>
            <a:off x="3895432" y="2503086"/>
            <a:ext cx="183356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青：角度データ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9B0561FB-6696-1568-F3D6-BC9DFE6C47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5911903"/>
              </p:ext>
            </p:extLst>
          </p:nvPr>
        </p:nvGraphicFramePr>
        <p:xfrm>
          <a:off x="6197792" y="1495456"/>
          <a:ext cx="5607050" cy="2279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491595B6-8F32-C88D-D99F-7D2CB603875A}"/>
                  </a:ext>
                </a:extLst>
              </p:cNvPr>
              <p:cNvSpPr txBox="1"/>
              <p:nvPr/>
            </p:nvSpPr>
            <p:spPr>
              <a:xfrm>
                <a:off x="8437270" y="713910"/>
                <a:ext cx="3367572" cy="627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m:rPr>
                          <m:sty m:val="p"/>
                        </m:rPr>
                        <a:rPr kumimoji="1" lang="en-US" altLang="ja-JP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kumimoji="1" lang="en-US" altLang="ja-JP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491595B6-8F32-C88D-D99F-7D2CB60387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37270" y="713910"/>
                <a:ext cx="3367572" cy="6279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グラフ 6">
            <a:extLst>
              <a:ext uri="{FF2B5EF4-FFF2-40B4-BE49-F238E27FC236}">
                <a16:creationId xmlns:a16="http://schemas.microsoft.com/office/drawing/2014/main" id="{67FE04E6-DA33-41D4-838F-88158F8399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5588262"/>
              </p:ext>
            </p:extLst>
          </p:nvPr>
        </p:nvGraphicFramePr>
        <p:xfrm>
          <a:off x="6305550" y="3775244"/>
          <a:ext cx="5499292" cy="22850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65935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754A-E20F-9B71-E3F2-E25D324D7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8F3040-F352-DAEA-B748-D929F9E61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874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課題２：</a:t>
            </a:r>
            <a:r>
              <a:rPr kumimoji="1" lang="en-US" altLang="ja-JP" dirty="0"/>
              <a:t>UML</a:t>
            </a:r>
            <a:r>
              <a:rPr kumimoji="1" lang="ja-JP" altLang="en-US" dirty="0"/>
              <a:t>化</a:t>
            </a:r>
            <a:r>
              <a:rPr kumimoji="1" lang="ja-JP" altLang="en-US" sz="2800" dirty="0"/>
              <a:t>（クラス図：属性・操作・継承関係）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1F09F74-D285-EC81-BB31-9B2B5BBD2B3E}"/>
              </a:ext>
            </a:extLst>
          </p:cNvPr>
          <p:cNvSpPr/>
          <p:nvPr/>
        </p:nvSpPr>
        <p:spPr>
          <a:xfrm>
            <a:off x="1258318" y="1863755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Data_Processor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B9E11CC-BABE-131A-D353-A67FE9D3B0BD}"/>
              </a:ext>
            </a:extLst>
          </p:cNvPr>
          <p:cNvSpPr/>
          <p:nvPr/>
        </p:nvSpPr>
        <p:spPr>
          <a:xfrm>
            <a:off x="3464917" y="1863755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Physical_SIM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E14552F-3B3C-F726-27DD-6C9116350894}"/>
              </a:ext>
            </a:extLst>
          </p:cNvPr>
          <p:cNvSpPr/>
          <p:nvPr/>
        </p:nvSpPr>
        <p:spPr>
          <a:xfrm>
            <a:off x="7892121" y="1863755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Fitting_Class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FAFD5C9-C3A3-0A11-5E98-ECF32B2D055D}"/>
              </a:ext>
            </a:extLst>
          </p:cNvPr>
          <p:cNvSpPr/>
          <p:nvPr/>
        </p:nvSpPr>
        <p:spPr>
          <a:xfrm>
            <a:off x="1258317" y="2482923"/>
            <a:ext cx="1669001" cy="17080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mode_fitting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>
                <a:solidFill>
                  <a:schemeClr val="tx1"/>
                </a:solidFill>
              </a:rPr>
              <a:t>params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vector_init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lang="en-US" altLang="ja-JP" sz="1200" dirty="0" err="1">
                <a:solidFill>
                  <a:schemeClr val="tx1"/>
                </a:solidFill>
              </a:rPr>
              <a:t>Nt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lang="en-US" altLang="ja-JP" sz="1200" dirty="0">
                <a:solidFill>
                  <a:schemeClr val="tx1"/>
                </a:solidFill>
              </a:rPr>
              <a:t>d</a:t>
            </a:r>
            <a:r>
              <a:rPr kumimoji="1" lang="en-US" altLang="ja-JP" sz="1200" dirty="0">
                <a:solidFill>
                  <a:schemeClr val="tx1"/>
                </a:solidFill>
              </a:rPr>
              <a:t>t</a:t>
            </a:r>
          </a:p>
          <a:p>
            <a:r>
              <a:rPr lang="en-US" altLang="ja-JP" sz="1200" dirty="0" err="1">
                <a:solidFill>
                  <a:schemeClr val="tx1"/>
                </a:solidFill>
              </a:rPr>
              <a:t>p</a:t>
            </a:r>
            <a:r>
              <a:rPr kumimoji="1" lang="en-US" altLang="ja-JP" sz="1200" dirty="0" err="1">
                <a:solidFill>
                  <a:schemeClr val="tx1"/>
                </a:solidFill>
              </a:rPr>
              <a:t>ath_output_fit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F4E7512A-530B-3FEA-A081-1C654DA11E97}"/>
              </a:ext>
            </a:extLst>
          </p:cNvPr>
          <p:cNvSpPr/>
          <p:nvPr/>
        </p:nvSpPr>
        <p:spPr>
          <a:xfrm>
            <a:off x="1258316" y="4191001"/>
            <a:ext cx="1669001" cy="15525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setup_by_hand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lang="en-US" altLang="ja-JP" sz="1200" dirty="0" err="1">
                <a:solidFill>
                  <a:schemeClr val="tx1"/>
                </a:solidFill>
              </a:rPr>
              <a:t>write_excel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do_sim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do_fit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080C559-31D4-A744-1857-370520B9168E}"/>
              </a:ext>
            </a:extLst>
          </p:cNvPr>
          <p:cNvSpPr/>
          <p:nvPr/>
        </p:nvSpPr>
        <p:spPr>
          <a:xfrm>
            <a:off x="5937225" y="3844956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Fitting_time_space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2055393-390B-E259-EC45-8FB92DFC7AFF}"/>
              </a:ext>
            </a:extLst>
          </p:cNvPr>
          <p:cNvSpPr/>
          <p:nvPr/>
        </p:nvSpPr>
        <p:spPr>
          <a:xfrm>
            <a:off x="7892121" y="3844956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Fitting_s_space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1731EE93-021F-DB7F-2109-A17CAE56272E}"/>
              </a:ext>
            </a:extLst>
          </p:cNvPr>
          <p:cNvSpPr/>
          <p:nvPr/>
        </p:nvSpPr>
        <p:spPr>
          <a:xfrm>
            <a:off x="9836734" y="3844956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test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F2D69FB9-B0ED-2266-C86C-A21BF1C78FA0}"/>
              </a:ext>
            </a:extLst>
          </p:cNvPr>
          <p:cNvSpPr/>
          <p:nvPr/>
        </p:nvSpPr>
        <p:spPr>
          <a:xfrm>
            <a:off x="7892121" y="2487501"/>
            <a:ext cx="1669001" cy="827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fit_func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least_square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do_fit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5043FBB9-BDC5-EE65-6E24-30B1FDE22B1A}"/>
              </a:ext>
            </a:extLst>
          </p:cNvPr>
          <p:cNvSpPr/>
          <p:nvPr/>
        </p:nvSpPr>
        <p:spPr>
          <a:xfrm>
            <a:off x="5937223" y="4457515"/>
            <a:ext cx="1669001" cy="6955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index_wide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mode_separate</a:t>
            </a:r>
            <a:endParaRPr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1297C50-6084-E3F0-B03D-36899A3D8002}"/>
              </a:ext>
            </a:extLst>
          </p:cNvPr>
          <p:cNvSpPr/>
          <p:nvPr/>
        </p:nvSpPr>
        <p:spPr>
          <a:xfrm>
            <a:off x="5937221" y="5157603"/>
            <a:ext cx="1669001" cy="10812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fit_func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least_square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do_fit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detect_half_period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detect_zero_crossing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A5CD5931-197A-BE27-889B-A8D8F2389851}"/>
              </a:ext>
            </a:extLst>
          </p:cNvPr>
          <p:cNvSpPr/>
          <p:nvPr/>
        </p:nvSpPr>
        <p:spPr>
          <a:xfrm>
            <a:off x="7892117" y="4457515"/>
            <a:ext cx="1669001" cy="6955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range_fitting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lang="en-US" altLang="ja-JP" sz="1200" dirty="0" err="1">
                <a:solidFill>
                  <a:schemeClr val="tx1"/>
                </a:solidFill>
              </a:rPr>
              <a:t>path_output_fit</a:t>
            </a:r>
            <a:endParaRPr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EE4207F9-9BBF-1FFE-AFE8-626EDD0E8CCE}"/>
              </a:ext>
            </a:extLst>
          </p:cNvPr>
          <p:cNvSpPr/>
          <p:nvPr/>
        </p:nvSpPr>
        <p:spPr>
          <a:xfrm>
            <a:off x="7892115" y="5157603"/>
            <a:ext cx="1669001" cy="15525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fit_func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least_square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do_fit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calc_Laplace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>
                <a:solidFill>
                  <a:schemeClr val="tx1"/>
                </a:solidFill>
              </a:rPr>
              <a:t>Fitting</a:t>
            </a: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calc_step_res_by_control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write_excel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67B5F99A-0CE0-5681-5E46-CC28D7F59F8A}"/>
              </a:ext>
            </a:extLst>
          </p:cNvPr>
          <p:cNvSpPr/>
          <p:nvPr/>
        </p:nvSpPr>
        <p:spPr>
          <a:xfrm>
            <a:off x="9836728" y="4447803"/>
            <a:ext cx="1669001" cy="70522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 err="1">
                <a:solidFill>
                  <a:schemeClr val="tx1"/>
                </a:solidFill>
              </a:rPr>
              <a:t>func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do_test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cxnSp>
        <p:nvCxnSpPr>
          <p:cNvPr id="19" name="コネクタ: カギ線 18">
            <a:extLst>
              <a:ext uri="{FF2B5EF4-FFF2-40B4-BE49-F238E27FC236}">
                <a16:creationId xmlns:a16="http://schemas.microsoft.com/office/drawing/2014/main" id="{F8304BF8-0BE8-AE94-8E1E-6A1BB40ECBF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rot="5400000">
            <a:off x="7484047" y="2602380"/>
            <a:ext cx="530255" cy="1954896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B050AA05-76D7-0FB1-0A4E-0633A7F35C3C}"/>
              </a:ext>
            </a:extLst>
          </p:cNvPr>
          <p:cNvCxnSpPr>
            <a:stCxn id="11" idx="2"/>
            <a:endCxn id="9" idx="0"/>
          </p:cNvCxnSpPr>
          <p:nvPr/>
        </p:nvCxnSpPr>
        <p:spPr>
          <a:xfrm>
            <a:off x="8726622" y="3314701"/>
            <a:ext cx="0" cy="5302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1493FD05-2CD1-DD11-B603-FEA9788C84A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9561122" y="4151236"/>
            <a:ext cx="27561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二等辺三角形 20">
            <a:extLst>
              <a:ext uri="{FF2B5EF4-FFF2-40B4-BE49-F238E27FC236}">
                <a16:creationId xmlns:a16="http://schemas.microsoft.com/office/drawing/2014/main" id="{996EDED5-E993-ACDF-B66F-C700D387A620}"/>
              </a:ext>
            </a:extLst>
          </p:cNvPr>
          <p:cNvSpPr/>
          <p:nvPr/>
        </p:nvSpPr>
        <p:spPr>
          <a:xfrm>
            <a:off x="8667622" y="3317081"/>
            <a:ext cx="123825" cy="11430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B8199D33-C5B0-3B0E-B186-3678B931D0E0}"/>
              </a:ext>
            </a:extLst>
          </p:cNvPr>
          <p:cNvSpPr/>
          <p:nvPr/>
        </p:nvSpPr>
        <p:spPr>
          <a:xfrm>
            <a:off x="3471759" y="2460661"/>
            <a:ext cx="1669001" cy="5302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>
                <a:solidFill>
                  <a:schemeClr val="tx1"/>
                </a:solidFill>
              </a:rPr>
              <a:t>params</a:t>
            </a:r>
          </a:p>
          <a:p>
            <a:r>
              <a:rPr lang="en-US" altLang="ja-JP" sz="1200" dirty="0">
                <a:solidFill>
                  <a:schemeClr val="tx1"/>
                </a:solidFill>
              </a:rPr>
              <a:t>dt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74A85F2D-F133-5707-6B88-4DE5EE996773}"/>
              </a:ext>
            </a:extLst>
          </p:cNvPr>
          <p:cNvSpPr/>
          <p:nvPr/>
        </p:nvSpPr>
        <p:spPr>
          <a:xfrm>
            <a:off x="3465376" y="2990917"/>
            <a:ext cx="1669001" cy="120008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dirty="0">
                <a:solidFill>
                  <a:schemeClr val="tx1"/>
                </a:solidFill>
              </a:rPr>
              <a:t>setup</a:t>
            </a:r>
          </a:p>
          <a:p>
            <a:r>
              <a:rPr kumimoji="1" lang="en-US" altLang="ja-JP" sz="1200" dirty="0">
                <a:solidFill>
                  <a:schemeClr val="tx1"/>
                </a:solidFill>
              </a:rPr>
              <a:t>EOM</a:t>
            </a:r>
          </a:p>
          <a:p>
            <a:r>
              <a:rPr kumimoji="1" lang="en-US" altLang="ja-JP" sz="1200" dirty="0">
                <a:solidFill>
                  <a:schemeClr val="tx1"/>
                </a:solidFill>
              </a:rPr>
              <a:t>Runge_Kutta_4th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calc_time_evolution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r>
              <a:rPr kumimoji="1" lang="en-US" altLang="ja-JP" sz="1200" dirty="0" err="1">
                <a:solidFill>
                  <a:schemeClr val="tx1"/>
                </a:solidFill>
              </a:rPr>
              <a:t>calc_analytical_solution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38" name="二等辺三角形 37">
            <a:extLst>
              <a:ext uri="{FF2B5EF4-FFF2-40B4-BE49-F238E27FC236}">
                <a16:creationId xmlns:a16="http://schemas.microsoft.com/office/drawing/2014/main" id="{498DA4FB-E104-2722-3AFA-C496497C305E}"/>
              </a:ext>
            </a:extLst>
          </p:cNvPr>
          <p:cNvSpPr/>
          <p:nvPr/>
        </p:nvSpPr>
        <p:spPr>
          <a:xfrm rot="16200000">
            <a:off x="9567736" y="4094084"/>
            <a:ext cx="123825" cy="11430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F0F318B1-73F2-289C-FEEE-57681ACF4940}"/>
              </a:ext>
            </a:extLst>
          </p:cNvPr>
          <p:cNvSpPr txBox="1"/>
          <p:nvPr/>
        </p:nvSpPr>
        <p:spPr>
          <a:xfrm>
            <a:off x="98891" y="3059668"/>
            <a:ext cx="11630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 dirty="0"/>
              <a:t>属性</a:t>
            </a:r>
            <a:endParaRPr lang="ja-JP" altLang="en-US" dirty="0"/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A0FB39ED-84E5-4386-8CAF-FE5243DCD86A}"/>
              </a:ext>
            </a:extLst>
          </p:cNvPr>
          <p:cNvSpPr txBox="1"/>
          <p:nvPr/>
        </p:nvSpPr>
        <p:spPr>
          <a:xfrm>
            <a:off x="7511" y="4726972"/>
            <a:ext cx="1497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 dirty="0"/>
              <a:t>操作</a:t>
            </a:r>
            <a:endParaRPr lang="ja-JP" altLang="en-US" dirty="0"/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AA5620C8-6227-2D7C-5861-6BD55B1465FD}"/>
              </a:ext>
            </a:extLst>
          </p:cNvPr>
          <p:cNvSpPr txBox="1"/>
          <p:nvPr/>
        </p:nvSpPr>
        <p:spPr>
          <a:xfrm>
            <a:off x="95250" y="2006757"/>
            <a:ext cx="11630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 dirty="0"/>
              <a:t>クラス名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01974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B312FE-2D46-8C86-1A35-9ED6C7DBE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手法②：工夫点</a:t>
            </a:r>
          </a:p>
        </p:txBody>
      </p:sp>
      <p:graphicFrame>
        <p:nvGraphicFramePr>
          <p:cNvPr id="8" name="グラフ 7">
            <a:extLst>
              <a:ext uri="{FF2B5EF4-FFF2-40B4-BE49-F238E27FC236}">
                <a16:creationId xmlns:a16="http://schemas.microsoft.com/office/drawing/2014/main" id="{DC29B2D0-62EF-DFB0-5D03-A1D142BA50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8032875"/>
              </p:ext>
            </p:extLst>
          </p:nvPr>
        </p:nvGraphicFramePr>
        <p:xfrm>
          <a:off x="838200" y="1921775"/>
          <a:ext cx="4519613" cy="3765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7CC80C8-246F-7F9A-0BFB-6E7151ABB2D8}"/>
              </a:ext>
            </a:extLst>
          </p:cNvPr>
          <p:cNvSpPr txBox="1"/>
          <p:nvPr/>
        </p:nvSpPr>
        <p:spPr>
          <a:xfrm>
            <a:off x="1859463" y="4470873"/>
            <a:ext cx="183356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青：角度データ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赤：フィット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D6E33F25-DFB7-CC57-6EDB-FFF5C021872B}"/>
                  </a:ext>
                </a:extLst>
              </p:cNvPr>
              <p:cNvSpPr txBox="1"/>
              <p:nvPr/>
            </p:nvSpPr>
            <p:spPr>
              <a:xfrm>
                <a:off x="1859463" y="3589106"/>
                <a:ext cx="2030492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−0.54</m:t>
                      </m:r>
                      <m:d>
                        <m:dPr>
                          <m:ctrlP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kumimoji="1" lang="en-US" altLang="ja-JP" sz="1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+1.02</m:t>
                          </m:r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+9.74</m:t>
                          </m:r>
                        </m:e>
                      </m:d>
                    </m:oMath>
                  </m:oMathPara>
                </a14:m>
                <a:endParaRPr kumimoji="1" lang="ja-JP" alt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D6E33F25-DFB7-CC57-6EDB-FFF5C02187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9463" y="3589106"/>
                <a:ext cx="2030492" cy="215444"/>
              </a:xfrm>
              <a:prstGeom prst="rect">
                <a:avLst/>
              </a:prstGeom>
              <a:blipFill>
                <a:blip r:embed="rId3"/>
                <a:stretch>
                  <a:fillRect t="-2857" b="-571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E5567AA-FDB1-AAB0-F4D8-5DFCB27BE764}"/>
              </a:ext>
            </a:extLst>
          </p:cNvPr>
          <p:cNvSpPr txBox="1"/>
          <p:nvPr/>
        </p:nvSpPr>
        <p:spPr>
          <a:xfrm>
            <a:off x="5929315" y="1405623"/>
            <a:ext cx="586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工夫点</a:t>
            </a:r>
            <a:endParaRPr kumimoji="1" lang="en-US" altLang="ja-JP" u="sng" dirty="0"/>
          </a:p>
          <a:p>
            <a:r>
              <a:rPr kumimoji="1" lang="ja-JP" altLang="en-US" dirty="0"/>
              <a:t>　フィット対象領域は低周波データのみで行う。</a:t>
            </a:r>
            <a:endParaRPr kumimoji="1" lang="en-US" altLang="ja-JP" dirty="0"/>
          </a:p>
          <a:p>
            <a:r>
              <a:rPr lang="ja-JP" altLang="en-US" dirty="0"/>
              <a:t>（左図は</a:t>
            </a:r>
            <a:r>
              <a:rPr lang="en-US" altLang="ja-JP" dirty="0"/>
              <a:t>0.1Hz</a:t>
            </a:r>
            <a:r>
              <a:rPr lang="ja-JP" altLang="en-US" dirty="0"/>
              <a:t>刻みで最初の３データのみでフィット）</a:t>
            </a:r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E22BED2-F17D-CF4A-AD29-51E73F41B4B0}"/>
              </a:ext>
            </a:extLst>
          </p:cNvPr>
          <p:cNvSpPr txBox="1"/>
          <p:nvPr/>
        </p:nvSpPr>
        <p:spPr>
          <a:xfrm>
            <a:off x="5929314" y="2524124"/>
            <a:ext cx="56483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理由</a:t>
            </a:r>
            <a:endParaRPr kumimoji="1" lang="en-US" altLang="ja-JP" u="sng" dirty="0"/>
          </a:p>
          <a:p>
            <a:r>
              <a:rPr kumimoji="1" lang="ja-JP" altLang="en-US" dirty="0"/>
              <a:t>・積分する領域が広くなり、長時間波形に対して</a:t>
            </a:r>
            <a:endParaRPr kumimoji="1" lang="en-US" altLang="ja-JP" dirty="0"/>
          </a:p>
          <a:p>
            <a:r>
              <a:rPr lang="ja-JP" altLang="en-US" dirty="0"/>
              <a:t>　</a:t>
            </a:r>
            <a:r>
              <a:rPr kumimoji="1" lang="ja-JP" altLang="en-US" dirty="0"/>
              <a:t>平均的なフィット関数が得られる。</a:t>
            </a:r>
            <a:endParaRPr kumimoji="1" lang="en-US" altLang="ja-JP" dirty="0"/>
          </a:p>
          <a:p>
            <a:r>
              <a:rPr kumimoji="1" lang="ja-JP" altLang="en-US" dirty="0"/>
              <a:t>・ラプラス変換の数値誤差回避</a:t>
            </a:r>
            <a:endParaRPr kumimoji="1" lang="en-US" altLang="ja-JP" dirty="0"/>
          </a:p>
          <a:p>
            <a:r>
              <a:rPr lang="ja-JP" altLang="en-US" dirty="0"/>
              <a:t>　</a:t>
            </a:r>
            <a:r>
              <a:rPr kumimoji="1" lang="ja-JP" altLang="en-US" dirty="0"/>
              <a:t>（低周波で影響小を確認済）</a:t>
            </a:r>
            <a:endParaRPr kumimoji="1" lang="en-US" altLang="ja-JP" dirty="0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18DCFC5-6B6A-C0FD-8C6B-F89A6686E6F7}"/>
              </a:ext>
            </a:extLst>
          </p:cNvPr>
          <p:cNvCxnSpPr>
            <a:cxnSpLocks/>
          </p:cNvCxnSpPr>
          <p:nvPr/>
        </p:nvCxnSpPr>
        <p:spPr>
          <a:xfrm>
            <a:off x="4486275" y="3527729"/>
            <a:ext cx="0" cy="61972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EBE2DFC-141C-9326-4665-E3378A13B577}"/>
              </a:ext>
            </a:extLst>
          </p:cNvPr>
          <p:cNvSpPr txBox="1"/>
          <p:nvPr/>
        </p:nvSpPr>
        <p:spPr>
          <a:xfrm>
            <a:off x="4169570" y="2686049"/>
            <a:ext cx="140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高周波で</a:t>
            </a:r>
            <a:endParaRPr kumimoji="1" lang="en-US" altLang="ja-JP" dirty="0"/>
          </a:p>
          <a:p>
            <a:r>
              <a:rPr kumimoji="1" lang="ja-JP" altLang="en-US" dirty="0"/>
              <a:t>不一致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161DAF15-8E02-53B4-DA3A-02B4AAF40B4C}"/>
                  </a:ext>
                </a:extLst>
              </p:cNvPr>
              <p:cNvSpPr txBox="1"/>
              <p:nvPr/>
            </p:nvSpPr>
            <p:spPr>
              <a:xfrm>
                <a:off x="6261681" y="4442328"/>
                <a:ext cx="4333875" cy="52322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kumimoji="1" lang="ja-JP" altLang="en-US" b="0" dirty="0">
                    <a:latin typeface="Cambria Math" panose="02040503050406030204" pitchFamily="18" charset="0"/>
                  </a:rPr>
                  <a:t>線形システムの場合のフィット関数</a:t>
                </a:r>
                <a:endParaRPr kumimoji="1" lang="en-US" altLang="ja-JP" b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ja-JP" sz="1600" i="1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kumimoji="1" lang="en-US" altLang="ja-JP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+9.81</m:t>
                      </m:r>
                    </m:oMath>
                  </m:oMathPara>
                </a14:m>
                <a:endParaRPr kumimoji="1" lang="en-US" altLang="ja-JP" b="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161DAF15-8E02-53B4-DA3A-02B4AAF40B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1681" y="4442328"/>
                <a:ext cx="4333875" cy="523220"/>
              </a:xfrm>
              <a:prstGeom prst="rect">
                <a:avLst/>
              </a:prstGeom>
              <a:blipFill>
                <a:blip r:embed="rId4"/>
                <a:stretch>
                  <a:fillRect l="-3235" t="-13953" b="-930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A93E007-6A25-4FB7-E7B7-826942630700}"/>
              </a:ext>
            </a:extLst>
          </p:cNvPr>
          <p:cNvSpPr txBox="1"/>
          <p:nvPr/>
        </p:nvSpPr>
        <p:spPr>
          <a:xfrm>
            <a:off x="5929313" y="4037224"/>
            <a:ext cx="564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考察</a:t>
            </a:r>
            <a:endParaRPr kumimoji="1" lang="en-US" altLang="ja-JP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AA667D46-BCE2-0A89-8ADA-79570E9B4F0B}"/>
                  </a:ext>
                </a:extLst>
              </p:cNvPr>
              <p:cNvSpPr txBox="1"/>
              <p:nvPr/>
            </p:nvSpPr>
            <p:spPr>
              <a:xfrm>
                <a:off x="6261681" y="5248058"/>
                <a:ext cx="47587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・減衰率</a:t>
                </a:r>
                <a14:m>
                  <m:oMath xmlns:m="http://schemas.openxmlformats.org/officeDocument/2006/math">
                    <m:r>
                      <a:rPr kumimoji="1" lang="en-US" altLang="ja-JP" sz="1800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kumimoji="1" lang="ja-JP" altLang="en-US" dirty="0"/>
                  <a:t>は精度よく推定できている。</a:t>
                </a:r>
                <a:endParaRPr kumimoji="1" lang="en-US" altLang="ja-JP" dirty="0"/>
              </a:p>
              <a:p>
                <a:r>
                  <a:rPr lang="ja-JP" altLang="en-US" dirty="0"/>
                  <a:t>・</a:t>
                </a:r>
                <a:r>
                  <a:rPr kumimoji="1" lang="ja-JP" altLang="en-US" dirty="0"/>
                  <a:t>周波数に関係する</a:t>
                </a:r>
                <a14:m>
                  <m:oMath xmlns:m="http://schemas.openxmlformats.org/officeDocument/2006/math">
                    <m:r>
                      <a:rPr lang="en-US" altLang="ja-JP" sz="180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kumimoji="1" lang="ja-JP" altLang="en-US" dirty="0"/>
                  <a:t>の推定では非線形性に</a:t>
                </a:r>
                <a:endParaRPr kumimoji="1" lang="en-US" altLang="ja-JP" dirty="0"/>
              </a:p>
              <a:p>
                <a:r>
                  <a:rPr lang="ja-JP" altLang="en-US" dirty="0"/>
                  <a:t>　</a:t>
                </a:r>
                <a:r>
                  <a:rPr kumimoji="1" lang="ja-JP" altLang="en-US" dirty="0"/>
                  <a:t>よるずれが考慮された値になっている。</a:t>
                </a:r>
              </a:p>
            </p:txBody>
          </p:sp>
        </mc:Choice>
        <mc:Fallback xmlns=""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AA667D46-BCE2-0A89-8ADA-79570E9B4F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1681" y="5248058"/>
                <a:ext cx="4758744" cy="923330"/>
              </a:xfrm>
              <a:prstGeom prst="rect">
                <a:avLst/>
              </a:prstGeom>
              <a:blipFill>
                <a:blip r:embed="rId5"/>
                <a:stretch>
                  <a:fillRect l="-1024" t="-3311" b="-993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29012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050705-B644-8938-82BE-D0965F14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手法②：高精度化検討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CB75CE4-DE0C-C2A3-C731-46BF01D57719}"/>
              </a:ext>
            </a:extLst>
          </p:cNvPr>
          <p:cNvSpPr txBox="1"/>
          <p:nvPr/>
        </p:nvSpPr>
        <p:spPr>
          <a:xfrm>
            <a:off x="1038225" y="1769507"/>
            <a:ext cx="561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TBD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6113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A6DA9D-A4EC-4197-4DBB-A890F988D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バックアップスライド</a:t>
            </a:r>
          </a:p>
        </p:txBody>
      </p:sp>
    </p:spTree>
    <p:extLst>
      <p:ext uri="{BB962C8B-B14F-4D97-AF65-F5344CB8AC3E}">
        <p14:creationId xmlns:p14="http://schemas.microsoft.com/office/powerpoint/2010/main" val="1123834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2D36E-6104-3644-155D-454363153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DD0869-35A0-6B82-09C8-9FE797132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課題２：</a:t>
            </a:r>
            <a:r>
              <a:rPr kumimoji="1" lang="en-US" altLang="ja-JP" dirty="0"/>
              <a:t>UML</a:t>
            </a:r>
            <a:r>
              <a:rPr kumimoji="1" lang="ja-JP" altLang="en-US" dirty="0"/>
              <a:t>化</a:t>
            </a:r>
            <a:r>
              <a:rPr kumimoji="1" lang="ja-JP" altLang="en-US" sz="2800" dirty="0"/>
              <a:t>（クラス図）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625777B-2F5D-8C13-BC1D-E3A5B37BE9FA}"/>
              </a:ext>
            </a:extLst>
          </p:cNvPr>
          <p:cNvSpPr/>
          <p:nvPr/>
        </p:nvSpPr>
        <p:spPr>
          <a:xfrm>
            <a:off x="2116019" y="2249547"/>
            <a:ext cx="1669001" cy="36367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Data_Processor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9443C2D-4CBA-F021-70CC-61735AD3CC89}"/>
              </a:ext>
            </a:extLst>
          </p:cNvPr>
          <p:cNvSpPr/>
          <p:nvPr/>
        </p:nvSpPr>
        <p:spPr>
          <a:xfrm>
            <a:off x="5053521" y="2249546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Physical_SIM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E1C7AEF-15A5-733A-E696-2317703AB2CA}"/>
              </a:ext>
            </a:extLst>
          </p:cNvPr>
          <p:cNvSpPr/>
          <p:nvPr/>
        </p:nvSpPr>
        <p:spPr>
          <a:xfrm>
            <a:off x="7991023" y="2249546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Fitting_Class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1617D33-AAF5-6C8B-5365-9F595E689EA2}"/>
              </a:ext>
            </a:extLst>
          </p:cNvPr>
          <p:cNvSpPr/>
          <p:nvPr/>
        </p:nvSpPr>
        <p:spPr>
          <a:xfrm>
            <a:off x="5053521" y="3914757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Fitting_time_space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4B71E40-1950-2E02-DCB2-8E4605E9B25D}"/>
              </a:ext>
            </a:extLst>
          </p:cNvPr>
          <p:cNvSpPr/>
          <p:nvPr/>
        </p:nvSpPr>
        <p:spPr>
          <a:xfrm>
            <a:off x="5053521" y="5273688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Fitting_s_space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AB36C7D-AE03-87AA-6E74-409D7ADD2A18}"/>
              </a:ext>
            </a:extLst>
          </p:cNvPr>
          <p:cNvSpPr/>
          <p:nvPr/>
        </p:nvSpPr>
        <p:spPr>
          <a:xfrm>
            <a:off x="7991021" y="5273688"/>
            <a:ext cx="1669001" cy="6125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test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cxnSp>
        <p:nvCxnSpPr>
          <p:cNvPr id="10" name="コネクタ: カギ線 9">
            <a:extLst>
              <a:ext uri="{FF2B5EF4-FFF2-40B4-BE49-F238E27FC236}">
                <a16:creationId xmlns:a16="http://schemas.microsoft.com/office/drawing/2014/main" id="{25F86309-0871-1F5E-CE0A-76964214EB79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rot="5400000">
            <a:off x="6830447" y="1919680"/>
            <a:ext cx="1052652" cy="293750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コネクタ: カギ線 13">
            <a:extLst>
              <a:ext uri="{FF2B5EF4-FFF2-40B4-BE49-F238E27FC236}">
                <a16:creationId xmlns:a16="http://schemas.microsoft.com/office/drawing/2014/main" id="{86903008-A075-B71E-1502-363E72ED47E3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5400000">
            <a:off x="6150982" y="2599145"/>
            <a:ext cx="2411583" cy="2937502"/>
          </a:xfrm>
          <a:prstGeom prst="bentConnector3">
            <a:avLst>
              <a:gd name="adj1" fmla="val 83967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二等辺三角形 10">
            <a:extLst>
              <a:ext uri="{FF2B5EF4-FFF2-40B4-BE49-F238E27FC236}">
                <a16:creationId xmlns:a16="http://schemas.microsoft.com/office/drawing/2014/main" id="{C1DBC522-EF29-C022-C6F9-BDD4F8850AB0}"/>
              </a:ext>
            </a:extLst>
          </p:cNvPr>
          <p:cNvSpPr/>
          <p:nvPr/>
        </p:nvSpPr>
        <p:spPr>
          <a:xfrm>
            <a:off x="8763610" y="2864484"/>
            <a:ext cx="123825" cy="11430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66871F64-6235-12AE-B962-7EF01B0FB4A7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6722522" y="5579968"/>
            <a:ext cx="126849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二等辺三角形 18">
            <a:extLst>
              <a:ext uri="{FF2B5EF4-FFF2-40B4-BE49-F238E27FC236}">
                <a16:creationId xmlns:a16="http://schemas.microsoft.com/office/drawing/2014/main" id="{283B9186-702F-A6F5-185B-1C996820BE2A}"/>
              </a:ext>
            </a:extLst>
          </p:cNvPr>
          <p:cNvSpPr/>
          <p:nvPr/>
        </p:nvSpPr>
        <p:spPr>
          <a:xfrm rot="16200000">
            <a:off x="6717760" y="5522816"/>
            <a:ext cx="123825" cy="11430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B86E86F6-E964-0C34-2FAA-8B96CCF07A0E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785020" y="2555826"/>
            <a:ext cx="126850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6FDF91B3-17FE-5F94-9396-14A07A09DD3C}"/>
              </a:ext>
            </a:extLst>
          </p:cNvPr>
          <p:cNvSpPr/>
          <p:nvPr/>
        </p:nvSpPr>
        <p:spPr>
          <a:xfrm rot="2615030">
            <a:off x="3807364" y="2501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45D584AA-3319-7D72-AB7C-44AAE5BBD7ED}"/>
              </a:ext>
            </a:extLst>
          </p:cNvPr>
          <p:cNvCxnSpPr>
            <a:cxnSpLocks/>
          </p:cNvCxnSpPr>
          <p:nvPr/>
        </p:nvCxnSpPr>
        <p:spPr>
          <a:xfrm>
            <a:off x="3785020" y="4236452"/>
            <a:ext cx="126850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135A86E-B218-044E-79F9-35A9CDA8DA8A}"/>
              </a:ext>
            </a:extLst>
          </p:cNvPr>
          <p:cNvSpPr/>
          <p:nvPr/>
        </p:nvSpPr>
        <p:spPr>
          <a:xfrm rot="2615030">
            <a:off x="3807364" y="418245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2006C876-BBE6-694D-7AB9-3B01BC016616}"/>
              </a:ext>
            </a:extLst>
          </p:cNvPr>
          <p:cNvCxnSpPr>
            <a:cxnSpLocks/>
          </p:cNvCxnSpPr>
          <p:nvPr/>
        </p:nvCxnSpPr>
        <p:spPr>
          <a:xfrm>
            <a:off x="3785021" y="5579968"/>
            <a:ext cx="126850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5BEE175-B004-CFB1-20B3-940A92F3F124}"/>
              </a:ext>
            </a:extLst>
          </p:cNvPr>
          <p:cNvSpPr/>
          <p:nvPr/>
        </p:nvSpPr>
        <p:spPr>
          <a:xfrm rot="2615030">
            <a:off x="3807365" y="5525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771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5E77B-EDAF-C4B8-D972-748E12046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3E5BE8-1B41-899D-3A9D-C66DEB802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課題３：</a:t>
            </a:r>
            <a:r>
              <a:rPr kumimoji="1" lang="en-US" altLang="ja-JP" dirty="0"/>
              <a:t>SIM</a:t>
            </a:r>
            <a:r>
              <a:rPr kumimoji="1" lang="ja-JP" altLang="en-US" dirty="0"/>
              <a:t>データを図示</a:t>
            </a:r>
          </a:p>
        </p:txBody>
      </p:sp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106DF5A2-A2E7-BD9B-F4D8-B2778ADBE2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4890749"/>
              </p:ext>
            </p:extLst>
          </p:nvPr>
        </p:nvGraphicFramePr>
        <p:xfrm>
          <a:off x="637049" y="1844674"/>
          <a:ext cx="5295269" cy="3644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表 3">
                <a:extLst>
                  <a:ext uri="{FF2B5EF4-FFF2-40B4-BE49-F238E27FC236}">
                    <a16:creationId xmlns:a16="http://schemas.microsoft.com/office/drawing/2014/main" id="{92EC5BA6-D76C-66E0-7D24-36B17ABB9B2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3685113"/>
                  </p:ext>
                </p:extLst>
              </p:nvPr>
            </p:nvGraphicFramePr>
            <p:xfrm>
              <a:off x="6919495" y="2020818"/>
              <a:ext cx="4559256" cy="3291840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895351">
                      <a:extLst>
                        <a:ext uri="{9D8B030D-6E8A-4147-A177-3AD203B41FA5}">
                          <a16:colId xmlns:a16="http://schemas.microsoft.com/office/drawing/2014/main" val="778940313"/>
                        </a:ext>
                      </a:extLst>
                    </a:gridCol>
                    <a:gridCol w="1047750">
                      <a:extLst>
                        <a:ext uri="{9D8B030D-6E8A-4147-A177-3AD203B41FA5}">
                          <a16:colId xmlns:a16="http://schemas.microsoft.com/office/drawing/2014/main" val="2091353434"/>
                        </a:ext>
                      </a:extLst>
                    </a:gridCol>
                    <a:gridCol w="1038225">
                      <a:extLst>
                        <a:ext uri="{9D8B030D-6E8A-4147-A177-3AD203B41FA5}">
                          <a16:colId xmlns:a16="http://schemas.microsoft.com/office/drawing/2014/main" val="1418554200"/>
                        </a:ext>
                      </a:extLst>
                    </a:gridCol>
                    <a:gridCol w="1577930">
                      <a:extLst>
                        <a:ext uri="{9D8B030D-6E8A-4147-A177-3AD203B41FA5}">
                          <a16:colId xmlns:a16="http://schemas.microsoft.com/office/drawing/2014/main" val="2710644249"/>
                        </a:ext>
                      </a:extLst>
                    </a:gridCol>
                  </a:tblGrid>
                  <a:tr h="236008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値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単位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dirty="0"/>
                            <a:t>意味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51355135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-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41786755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kg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減衰係数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65268969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kg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質量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15914432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9.81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m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sSup>
                                  <m:sSup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kumimoji="1" lang="en-US" altLang="ja-JP" b="0" i="0" smtClean="0">
                                        <a:latin typeface="Cambria Math" panose="02040503050406030204" pitchFamily="18" charset="0"/>
                                      </a:rPr>
                                      <m:t>s</m:t>
                                    </m:r>
                                  </m:e>
                                  <m:sup>
                                    <m:r>
                                      <a:rPr kumimoji="1" lang="en-US" altLang="ja-JP" b="0" i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重力加速度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96711159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m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振り子長さ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4063494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𝑖𝑛𝑖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/4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49018978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kumimoji="1" lang="en-US" altLang="ja-JP" b="0" i="1" smtClean="0">
                                        <a:latin typeface="Cambria Math" panose="02040503050406030204" pitchFamily="18" charset="0"/>
                                      </a:rPr>
                                      <m:t>𝑖𝑛𝑖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rad</m:t>
                                </m:r>
                                <m: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角速度初期値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87834803"/>
                      </a:ext>
                    </a:extLst>
                  </a:tr>
                  <a:tr h="23600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</a:rPr>
                                  <m:t>0.01</m:t>
                                </m:r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kumimoji="1" lang="ja-JP" altLang="en-US" i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600" i="0" dirty="0"/>
                            <a:t>SIM</a:t>
                          </a:r>
                          <a:r>
                            <a:rPr kumimoji="1" lang="ja-JP" altLang="en-US" sz="1600" i="0" dirty="0"/>
                            <a:t>時間刻み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0930369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表 3">
                <a:extLst>
                  <a:ext uri="{FF2B5EF4-FFF2-40B4-BE49-F238E27FC236}">
                    <a16:creationId xmlns:a16="http://schemas.microsoft.com/office/drawing/2014/main" id="{92EC5BA6-D76C-66E0-7D24-36B17ABB9B2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3685113"/>
                  </p:ext>
                </p:extLst>
              </p:nvPr>
            </p:nvGraphicFramePr>
            <p:xfrm>
              <a:off x="6919495" y="2020818"/>
              <a:ext cx="4559256" cy="3291840"/>
            </p:xfrm>
            <a:graphic>
              <a:graphicData uri="http://schemas.openxmlformats.org/drawingml/2006/table">
                <a:tbl>
                  <a:tblPr firstRow="1" bandRow="1">
                    <a:tableStyleId>{BDBED569-4797-4DF1-A0F4-6AAB3CD982D8}</a:tableStyleId>
                  </a:tblPr>
                  <a:tblGrid>
                    <a:gridCol w="895351">
                      <a:extLst>
                        <a:ext uri="{9D8B030D-6E8A-4147-A177-3AD203B41FA5}">
                          <a16:colId xmlns:a16="http://schemas.microsoft.com/office/drawing/2014/main" val="778940313"/>
                        </a:ext>
                      </a:extLst>
                    </a:gridCol>
                    <a:gridCol w="1047750">
                      <a:extLst>
                        <a:ext uri="{9D8B030D-6E8A-4147-A177-3AD203B41FA5}">
                          <a16:colId xmlns:a16="http://schemas.microsoft.com/office/drawing/2014/main" val="2091353434"/>
                        </a:ext>
                      </a:extLst>
                    </a:gridCol>
                    <a:gridCol w="1038225">
                      <a:extLst>
                        <a:ext uri="{9D8B030D-6E8A-4147-A177-3AD203B41FA5}">
                          <a16:colId xmlns:a16="http://schemas.microsoft.com/office/drawing/2014/main" val="1418554200"/>
                        </a:ext>
                      </a:extLst>
                    </a:gridCol>
                    <a:gridCol w="1577930">
                      <a:extLst>
                        <a:ext uri="{9D8B030D-6E8A-4147-A177-3AD203B41FA5}">
                          <a16:colId xmlns:a16="http://schemas.microsoft.com/office/drawing/2014/main" val="271064424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値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dirty="0"/>
                            <a:t>単位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dirty="0"/>
                            <a:t>意味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5135513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108333" r="-411565" b="-7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-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108333" r="-154706" b="-7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4178675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208333" r="-411565" b="-6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208333" r="-154706" b="-6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減衰係数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6526896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308333" r="-411565" b="-5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0.1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308333" r="-154706" b="-5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質量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15914432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401639" r="-411565" b="-4098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9.81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401639" r="-154706" b="-4098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重力加速度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9671115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510000" r="-411565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1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510000" r="-154706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振り子長さ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406349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610000" r="-411565" b="-2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86047" t="-610000" r="-251744" b="-2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610000" r="-154706" b="-2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4901897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710000" r="-411565" b="-1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/>
                            <a:t>0</a:t>
                          </a:r>
                          <a:endParaRPr kumimoji="1" lang="ja-JP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710000" r="-154706" b="-1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600" i="0" dirty="0"/>
                            <a:t>角速度初期値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87834803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80" t="-810000" r="-411565" b="-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86047" t="-810000" r="-251744" b="-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88235" t="-810000" r="-154706" b="-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600" i="0" dirty="0"/>
                            <a:t>SIM</a:t>
                          </a:r>
                          <a:r>
                            <a:rPr kumimoji="1" lang="ja-JP" altLang="en-US" sz="1600" i="0" dirty="0"/>
                            <a:t>時間刻み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09303696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A2D59412-3ECF-8371-D191-957D050484C7}"/>
                  </a:ext>
                </a:extLst>
              </p:cNvPr>
              <p:cNvSpPr txBox="1"/>
              <p:nvPr/>
            </p:nvSpPr>
            <p:spPr>
              <a:xfrm>
                <a:off x="8082704" y="710383"/>
                <a:ext cx="3582199" cy="63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A2D59412-3ECF-8371-D191-957D050484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2704" y="710383"/>
                <a:ext cx="3582199" cy="63504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770854AA-37A4-4CA5-8860-FFEA29B9947A}"/>
                  </a:ext>
                </a:extLst>
              </p:cNvPr>
              <p:cNvSpPr txBox="1"/>
              <p:nvPr/>
            </p:nvSpPr>
            <p:spPr>
              <a:xfrm>
                <a:off x="6919495" y="5443310"/>
                <a:ext cx="4653345" cy="3989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ja-JP" dirty="0"/>
                  <a:t>※</a:t>
                </a:r>
                <a:r>
                  <a:rPr kumimoji="1" lang="ja-JP" altLang="en-US" b="0" dirty="0"/>
                  <a:t> 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=1</m:t>
                    </m:r>
                    <m:d>
                      <m:dPr>
                        <m:begChr m:val="["/>
                        <m:endChr m:val="]"/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e>
                    </m:d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=9.81[</m:t>
                    </m:r>
                    <m:sSup>
                      <m:sSup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kumimoji="1" lang="ja-JP" altLang="en-US" dirty="0"/>
                  <a:t> を定義</a:t>
                </a:r>
              </a:p>
            </p:txBody>
          </p:sp>
        </mc:Choice>
        <mc:Fallback xmlns="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770854AA-37A4-4CA5-8860-FFEA29B994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9495" y="5443310"/>
                <a:ext cx="4653345" cy="398955"/>
              </a:xfrm>
              <a:prstGeom prst="rect">
                <a:avLst/>
              </a:prstGeom>
              <a:blipFill>
                <a:blip r:embed="rId5"/>
                <a:stretch>
                  <a:fillRect l="-3014" t="-1538" b="-2307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6870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A2B4C6-6F0D-CD8C-356E-2A4C5B591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シミュレーションの妥当性判断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C116998D-82DD-13D4-4162-FD659C28567E}"/>
                  </a:ext>
                </a:extLst>
              </p:cNvPr>
              <p:cNvSpPr txBox="1"/>
              <p:nvPr/>
            </p:nvSpPr>
            <p:spPr>
              <a:xfrm>
                <a:off x="834179" y="2058260"/>
                <a:ext cx="3582199" cy="63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C116998D-82DD-13D4-4162-FD659C2856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179" y="2058260"/>
                <a:ext cx="3582199" cy="63504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D615FF4D-5556-F8BF-03D6-6520F07BB567}"/>
                  </a:ext>
                </a:extLst>
              </p:cNvPr>
              <p:cNvSpPr txBox="1"/>
              <p:nvPr/>
            </p:nvSpPr>
            <p:spPr>
              <a:xfrm>
                <a:off x="1790700" y="3012165"/>
                <a:ext cx="2857500" cy="5068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ja-JP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num>
                          <m:den>
                            <m:r>
                              <a:rPr lang="en-US" altLang="ja-JP" i="1">
                                <a:latin typeface="Cambria Math" panose="02040503050406030204" pitchFamily="18" charset="0"/>
                              </a:rPr>
                              <m:t>𝑑𝑡</m:t>
                            </m:r>
                          </m:den>
                        </m:f>
                      </m:e>
                    </m:d>
                  </m:oMath>
                </a14:m>
                <a:r>
                  <a:rPr lang="ja-JP" altLang="en-US" dirty="0"/>
                  <a:t> して整理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D615FF4D-5556-F8BF-03D6-6520F07BB5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0700" y="3012165"/>
                <a:ext cx="2857500" cy="506870"/>
              </a:xfrm>
              <a:prstGeom prst="rect">
                <a:avLst/>
              </a:prstGeom>
              <a:blipFill>
                <a:blip r:embed="rId3"/>
                <a:stretch>
                  <a:fillRect b="-722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矢印: 下 5">
            <a:extLst>
              <a:ext uri="{FF2B5EF4-FFF2-40B4-BE49-F238E27FC236}">
                <a16:creationId xmlns:a16="http://schemas.microsoft.com/office/drawing/2014/main" id="{5E7C86E1-E708-0AFD-0A1D-4E45D67A029C}"/>
              </a:ext>
            </a:extLst>
          </p:cNvPr>
          <p:cNvSpPr/>
          <p:nvPr/>
        </p:nvSpPr>
        <p:spPr>
          <a:xfrm>
            <a:off x="1285875" y="2948077"/>
            <a:ext cx="314325" cy="635046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73D0EE2-DC43-BDD1-D5F9-823369B14A68}"/>
              </a:ext>
            </a:extLst>
          </p:cNvPr>
          <p:cNvSpPr txBox="1"/>
          <p:nvPr/>
        </p:nvSpPr>
        <p:spPr>
          <a:xfrm>
            <a:off x="438150" y="1561543"/>
            <a:ext cx="3743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エネルギーの減衰量チェック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725D01F6-2080-3C1B-FDC5-643DACBD3701}"/>
                  </a:ext>
                </a:extLst>
              </p:cNvPr>
              <p:cNvSpPr txBox="1"/>
              <p:nvPr/>
            </p:nvSpPr>
            <p:spPr>
              <a:xfrm>
                <a:off x="834179" y="3825069"/>
                <a:ext cx="4868833" cy="7250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num>
                                    <m:den>
                                      <m:r>
                                        <a:rPr lang="en-US" altLang="ja-JP" i="1">
                                          <a:latin typeface="Cambria Math" panose="02040503050406030204" pitchFamily="18" charset="0"/>
                                        </a:rPr>
                                        <m:t>𝑑𝑡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num>
                                <m:den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den>
                              </m:f>
                            </m:e>
                          </m:d>
                          <m:d>
                            <m:d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𝑐𝑜𝑠</m:t>
                              </m:r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</m:t>
                      </m:r>
                      <m:d>
                        <m:d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r>
                        <a:rPr lang="en-US" altLang="ja-JP" i="1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num>
                                <m:den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𝑑𝑡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725D01F6-2080-3C1B-FDC5-643DACBD37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179" y="3825069"/>
                <a:ext cx="4868833" cy="72507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F7D91917-FC88-F7A5-B3F5-B0CB2B80167E}"/>
              </a:ext>
            </a:extLst>
          </p:cNvPr>
          <p:cNvCxnSpPr/>
          <p:nvPr/>
        </p:nvCxnSpPr>
        <p:spPr>
          <a:xfrm>
            <a:off x="1123950" y="4607289"/>
            <a:ext cx="2809875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358FA5D3-6862-6E71-6729-9B468D29CFAF}"/>
                  </a:ext>
                </a:extLst>
              </p:cNvPr>
              <p:cNvSpPr txBox="1"/>
              <p:nvPr/>
            </p:nvSpPr>
            <p:spPr>
              <a:xfrm>
                <a:off x="1714499" y="4650798"/>
                <a:ext cx="19526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＝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kumimoji="1" lang="ja-JP" altLang="en-US" dirty="0"/>
                  <a:t> </a:t>
                </a:r>
                <a:r>
                  <a:rPr kumimoji="1" lang="en-US" altLang="ja-JP" dirty="0"/>
                  <a:t>(</a:t>
                </a:r>
                <a:r>
                  <a:rPr lang="ja-JP" altLang="en-US" dirty="0"/>
                  <a:t>エネルギー</a:t>
                </a:r>
                <a:r>
                  <a:rPr kumimoji="1" lang="en-US" altLang="ja-JP" dirty="0"/>
                  <a:t>)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358FA5D3-6862-6E71-6729-9B468D29CF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4499" y="4650798"/>
                <a:ext cx="1952626" cy="369332"/>
              </a:xfrm>
              <a:prstGeom prst="rect">
                <a:avLst/>
              </a:prstGeom>
              <a:blipFill>
                <a:blip r:embed="rId5"/>
                <a:stretch>
                  <a:fillRect l="-2492" t="-8197" r="-2492" b="-262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543FF5FB-5E99-D924-DD69-3D01E2D56292}"/>
                  </a:ext>
                </a:extLst>
              </p:cNvPr>
              <p:cNvSpPr txBox="1"/>
              <p:nvPr/>
            </p:nvSpPr>
            <p:spPr>
              <a:xfrm>
                <a:off x="1662872" y="5063638"/>
                <a:ext cx="4541905" cy="4082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JP" sz="1400" dirty="0"/>
                  <a:t>※ </a:t>
                </a:r>
                <a14:m>
                  <m:oMath xmlns:m="http://schemas.openxmlformats.org/officeDocument/2006/math"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=0,</m:t>
                    </m:r>
                    <m:f>
                      <m:fPr>
                        <m:ctrlP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num>
                      <m:den>
                        <m:r>
                          <a:rPr kumimoji="1" lang="en-US" altLang="ja-JP" sz="14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=0</m:t>
                    </m:r>
                    <m:r>
                      <a:rPr lang="ja-JP" altLang="en-US" sz="1400" i="1">
                        <a:latin typeface="Cambria Math" panose="02040503050406030204" pitchFamily="18" charset="0"/>
                      </a:rPr>
                      <m:t>のとき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kumimoji="1" lang="ja-JP" altLang="en-US" sz="1400" dirty="0"/>
                  <a:t>となるように積分定数決定</a:t>
                </a:r>
              </a:p>
            </p:txBody>
          </p:sp>
        </mc:Choice>
        <mc:Fallback xmlns="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543FF5FB-5E99-D924-DD69-3D01E2D562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2872" y="5063638"/>
                <a:ext cx="4541905" cy="408253"/>
              </a:xfrm>
              <a:prstGeom prst="rect">
                <a:avLst/>
              </a:prstGeom>
              <a:blipFill>
                <a:blip r:embed="rId6"/>
                <a:stretch>
                  <a:fillRect l="-403" b="-298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3" name="グラフ 12">
            <a:extLst>
              <a:ext uri="{FF2B5EF4-FFF2-40B4-BE49-F238E27FC236}">
                <a16:creationId xmlns:a16="http://schemas.microsoft.com/office/drawing/2014/main" id="{9863BF0D-D2A2-47E8-A05D-DDE35A30D6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8116481"/>
              </p:ext>
            </p:extLst>
          </p:nvPr>
        </p:nvGraphicFramePr>
        <p:xfrm>
          <a:off x="6738177" y="2021817"/>
          <a:ext cx="5010150" cy="31226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9749285-8DD6-6968-AFD2-4CF968487DE0}"/>
              </a:ext>
            </a:extLst>
          </p:cNvPr>
          <p:cNvSpPr txBox="1"/>
          <p:nvPr/>
        </p:nvSpPr>
        <p:spPr>
          <a:xfrm>
            <a:off x="8070175" y="3519035"/>
            <a:ext cx="381000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solidFill>
                  <a:srgbClr val="0070C0"/>
                </a:solidFill>
              </a:rPr>
              <a:t>青：エネルギーの時間微分</a:t>
            </a:r>
            <a:r>
              <a:rPr kumimoji="1" lang="en-US" altLang="ja-JP" sz="1600" dirty="0">
                <a:solidFill>
                  <a:srgbClr val="0070C0"/>
                </a:solidFill>
              </a:rPr>
              <a:t>(</a:t>
            </a:r>
            <a:r>
              <a:rPr kumimoji="1" lang="ja-JP" altLang="en-US" sz="1600" dirty="0">
                <a:solidFill>
                  <a:srgbClr val="0070C0"/>
                </a:solidFill>
              </a:rPr>
              <a:t>式１の左辺</a:t>
            </a:r>
            <a:r>
              <a:rPr kumimoji="1" lang="en-US" altLang="ja-JP" sz="1600" dirty="0">
                <a:solidFill>
                  <a:srgbClr val="0070C0"/>
                </a:solidFill>
              </a:rPr>
              <a:t>)</a:t>
            </a:r>
          </a:p>
          <a:p>
            <a:r>
              <a:rPr lang="ja-JP" altLang="en-US" sz="1600" dirty="0">
                <a:solidFill>
                  <a:srgbClr val="FF0000"/>
                </a:solidFill>
              </a:rPr>
              <a:t>赤：減衰項</a:t>
            </a:r>
            <a:r>
              <a:rPr lang="en-US" altLang="ja-JP" sz="1600" dirty="0">
                <a:solidFill>
                  <a:srgbClr val="FF0000"/>
                </a:solidFill>
              </a:rPr>
              <a:t>(</a:t>
            </a:r>
            <a:r>
              <a:rPr lang="ja-JP" altLang="en-US" sz="1600" dirty="0">
                <a:solidFill>
                  <a:srgbClr val="FF0000"/>
                </a:solidFill>
              </a:rPr>
              <a:t>式１の右辺</a:t>
            </a:r>
            <a:r>
              <a:rPr lang="en-US" altLang="ja-JP" sz="1600" dirty="0">
                <a:solidFill>
                  <a:srgbClr val="FF0000"/>
                </a:solidFill>
              </a:rPr>
              <a:t>)</a:t>
            </a:r>
            <a:endParaRPr kumimoji="1" lang="ja-JP" altLang="en-US" sz="1600" dirty="0">
              <a:solidFill>
                <a:srgbClr val="FF0000"/>
              </a:solidFill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9E423232-BBE7-5833-3622-FA4C4A39AA98}"/>
              </a:ext>
            </a:extLst>
          </p:cNvPr>
          <p:cNvSpPr txBox="1"/>
          <p:nvPr/>
        </p:nvSpPr>
        <p:spPr>
          <a:xfrm>
            <a:off x="5972175" y="4029075"/>
            <a:ext cx="766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式１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9DCE766-8B02-D98D-9063-6BB31859225B}"/>
              </a:ext>
            </a:extLst>
          </p:cNvPr>
          <p:cNvSpPr txBox="1"/>
          <p:nvPr/>
        </p:nvSpPr>
        <p:spPr>
          <a:xfrm>
            <a:off x="1559338" y="5787450"/>
            <a:ext cx="966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シミュレーションでのエネルギーの減衰が理論的に導出した式１と一致することを確認。</a:t>
            </a:r>
            <a:endParaRPr kumimoji="1" lang="en-US" altLang="ja-JP" dirty="0"/>
          </a:p>
          <a:p>
            <a:r>
              <a:rPr lang="ja-JP" altLang="en-US" dirty="0"/>
              <a:t>シミュレーション結果の妥当性が確認できた。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99321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A9CB9-73B6-5F35-B6D8-9CD7E96C2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3D7FF0-BFA4-A106-F157-0A449479E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65125"/>
            <a:ext cx="11687175" cy="1325563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課題４：振動パターンの特徴</a:t>
            </a:r>
            <a:r>
              <a:rPr kumimoji="1" lang="en-US" altLang="ja-JP" sz="3600" dirty="0"/>
              <a:t>(</a:t>
            </a:r>
            <a:r>
              <a:rPr kumimoji="1" lang="ja-JP" altLang="en-US" sz="3600" dirty="0"/>
              <a:t>減衰、周期</a:t>
            </a:r>
            <a:r>
              <a:rPr kumimoji="1" lang="en-US" altLang="ja-JP" sz="3600" dirty="0"/>
              <a:t>)</a:t>
            </a:r>
            <a:r>
              <a:rPr kumimoji="1" lang="ja-JP" altLang="en-US" sz="3600" dirty="0"/>
              <a:t>を定量化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2436A66-7C15-8227-F482-C1ACAA1471C4}"/>
              </a:ext>
            </a:extLst>
          </p:cNvPr>
          <p:cNvSpPr txBox="1"/>
          <p:nvPr/>
        </p:nvSpPr>
        <p:spPr>
          <a:xfrm>
            <a:off x="889581" y="1653676"/>
            <a:ext cx="34575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b="1" u="sng" dirty="0"/>
              <a:t>減衰</a:t>
            </a:r>
            <a:r>
              <a:rPr kumimoji="1" lang="ja-JP" altLang="en-US" sz="1800" u="sng" dirty="0"/>
              <a:t>についての理論的考察</a:t>
            </a:r>
            <a:endParaRPr lang="ja-JP" altLang="en-US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4E074E80-F7CA-B843-52FC-A89243665E73}"/>
                  </a:ext>
                </a:extLst>
              </p:cNvPr>
              <p:cNvSpPr txBox="1"/>
              <p:nvPr/>
            </p:nvSpPr>
            <p:spPr>
              <a:xfrm>
                <a:off x="998114" y="2290763"/>
                <a:ext cx="3735811" cy="627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4E074E80-F7CA-B843-52FC-A89243665E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8114" y="2290763"/>
                <a:ext cx="3735811" cy="6279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E342CC01-0FD5-7868-E7F6-26993E406A0C}"/>
                  </a:ext>
                </a:extLst>
              </p:cNvPr>
              <p:cNvSpPr txBox="1"/>
              <p:nvPr/>
            </p:nvSpPr>
            <p:spPr>
              <a:xfrm>
                <a:off x="4624387" y="2359115"/>
                <a:ext cx="2924175" cy="4912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ja-JP" dirty="0"/>
                  <a:t>※ 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ja-JP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den>
                    </m:f>
                  </m:oMath>
                </a14:m>
                <a:r>
                  <a:rPr lang="ja-JP" altLang="en-US" dirty="0"/>
                  <a:t>とおいた。</a:t>
                </a:r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E342CC01-0FD5-7868-E7F6-26993E406A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4387" y="2359115"/>
                <a:ext cx="2924175" cy="491288"/>
              </a:xfrm>
              <a:prstGeom prst="rect">
                <a:avLst/>
              </a:prstGeom>
              <a:blipFill>
                <a:blip r:embed="rId3"/>
                <a:stretch>
                  <a:fillRect l="-1879" r="-835" b="-864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CFE8701A-5605-2FA4-26D9-49127A7323B4}"/>
                  </a:ext>
                </a:extLst>
              </p:cNvPr>
              <p:cNvSpPr txBox="1"/>
              <p:nvPr/>
            </p:nvSpPr>
            <p:spPr>
              <a:xfrm>
                <a:off x="2138362" y="3185249"/>
                <a:ext cx="5410200" cy="4614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  <m:d>
                      <m:d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̃"/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d>
                      <m:d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m:rPr>
                        <m:sty m:val="p"/>
                      </m:rPr>
                      <a:rPr kumimoji="1" lang="en-US" altLang="ja-JP" b="0" i="1" smtClean="0">
                        <a:latin typeface="Cambria Math" panose="02040503050406030204" pitchFamily="18" charset="0"/>
                      </a:rPr>
                      <m:t>exp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(−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ja-JP" altLang="en-US" dirty="0"/>
                  <a:t>とおいて、</a:t>
                </a:r>
                <a:r>
                  <a:rPr lang="en-US" altLang="ja-JP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ja-JP" altLang="en-US" dirty="0"/>
                  <a:t>について整理</a:t>
                </a:r>
              </a:p>
            </p:txBody>
          </p:sp>
        </mc:Choice>
        <mc:Fallback xmlns="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CFE8701A-5605-2FA4-26D9-49127A7323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8362" y="3185249"/>
                <a:ext cx="5410200" cy="461473"/>
              </a:xfrm>
              <a:prstGeom prst="rect">
                <a:avLst/>
              </a:prstGeom>
              <a:blipFill>
                <a:blip r:embed="rId4"/>
                <a:stretch>
                  <a:fillRect b="-1066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矢印: 下 12">
            <a:extLst>
              <a:ext uri="{FF2B5EF4-FFF2-40B4-BE49-F238E27FC236}">
                <a16:creationId xmlns:a16="http://schemas.microsoft.com/office/drawing/2014/main" id="{4A818C1D-0684-6F19-3C7A-BB971194FA91}"/>
              </a:ext>
            </a:extLst>
          </p:cNvPr>
          <p:cNvSpPr/>
          <p:nvPr/>
        </p:nvSpPr>
        <p:spPr>
          <a:xfrm>
            <a:off x="1714500" y="3098463"/>
            <a:ext cx="314325" cy="635046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4314F69B-33AB-EE6C-E8B3-FA842130F390}"/>
                  </a:ext>
                </a:extLst>
              </p:cNvPr>
              <p:cNvSpPr txBox="1"/>
              <p:nvPr/>
            </p:nvSpPr>
            <p:spPr>
              <a:xfrm>
                <a:off x="1264814" y="3888000"/>
                <a:ext cx="3735811" cy="5657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̃"/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acc>
                        <m:accPr>
                          <m:chr m:val="̃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sSup>
                        <m:sSup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func>
                        <m:func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ja-JP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̃"/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sSup>
                                <m:sSup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e</m:t>
                                  </m:r>
                                </m:e>
                                <m:sup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num>
                                    <m:den>
                                      <m:r>
                                        <a:rPr kumimoji="1" lang="en-US" altLang="ja-JP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4314F69B-33AB-EE6C-E8B3-FA842130F3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4814" y="3888000"/>
                <a:ext cx="3735811" cy="5657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57EF66A-9995-77C8-5C53-6335EC4995CD}"/>
              </a:ext>
            </a:extLst>
          </p:cNvPr>
          <p:cNvSpPr txBox="1"/>
          <p:nvPr/>
        </p:nvSpPr>
        <p:spPr>
          <a:xfrm>
            <a:off x="5293889" y="4052976"/>
            <a:ext cx="32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←減衰項がない運動方程式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C492A608-D13C-5FE5-5C8A-940BB4D6C374}"/>
                  </a:ext>
                </a:extLst>
              </p:cNvPr>
              <p:cNvSpPr txBox="1"/>
              <p:nvPr/>
            </p:nvSpPr>
            <p:spPr>
              <a:xfrm>
                <a:off x="1111407" y="5281043"/>
                <a:ext cx="4346417" cy="4614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減衰は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ja-JP" b="0" i="1" smtClean="0">
                        <a:latin typeface="Cambria Math" panose="02040503050406030204" pitchFamily="18" charset="0"/>
                      </a:rPr>
                      <m:t>exp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(−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ja-JP" altLang="en-US" dirty="0"/>
                  <a:t>で与えられる。</a:t>
                </a:r>
              </a:p>
            </p:txBody>
          </p:sp>
        </mc:Choice>
        <mc:Fallback xmlns="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C492A608-D13C-5FE5-5C8A-940BB4D6C3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1407" y="5281043"/>
                <a:ext cx="4346417" cy="461473"/>
              </a:xfrm>
              <a:prstGeom prst="rect">
                <a:avLst/>
              </a:prstGeom>
              <a:blipFill>
                <a:blip r:embed="rId6"/>
                <a:stretch>
                  <a:fillRect l="-1122" b="-921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63921F1E-227A-FEB3-23AC-2251033ACF73}"/>
              </a:ext>
            </a:extLst>
          </p:cNvPr>
          <p:cNvSpPr/>
          <p:nvPr/>
        </p:nvSpPr>
        <p:spPr>
          <a:xfrm>
            <a:off x="2799344" y="3868949"/>
            <a:ext cx="1753606" cy="63673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3326F23D-BFC0-9BB2-8B14-42D19C114678}"/>
                  </a:ext>
                </a:extLst>
              </p:cNvPr>
              <p:cNvSpPr txBox="1"/>
              <p:nvPr/>
            </p:nvSpPr>
            <p:spPr>
              <a:xfrm>
                <a:off x="2618369" y="4505684"/>
                <a:ext cx="2115556" cy="4835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sz="1600" b="0" i="1" smtClean="0">
                          <a:latin typeface="Cambria Math" panose="02040503050406030204" pitchFamily="18" charset="0"/>
                        </a:rPr>
                        <m:t>~</m:t>
                      </m:r>
                      <m:acc>
                        <m:accPr>
                          <m:chr m:val="̃"/>
                          <m:ctrlPr>
                            <a:rPr lang="en-US" altLang="ja-JP" sz="1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ja-JP" sz="1600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en-US" altLang="ja-JP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sz="16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n-US" altLang="ja-JP" sz="16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  <m:d>
                            <m:dPr>
                              <m:ctrlP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ja-JP" sz="1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ja-JP" sz="1600" i="1">
                                      <a:latin typeface="Cambria Math" panose="02040503050406030204" pitchFamily="18" charset="0"/>
                                    </a:rPr>
                                    <m:t>e</m:t>
                                  </m:r>
                                </m:e>
                                <m:sup>
                                  <m:r>
                                    <a:rPr lang="en-US" altLang="ja-JP" sz="1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altLang="ja-JP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altLang="ja-JP" sz="1600" i="1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num>
                                    <m:den>
                                      <m:r>
                                        <a:rPr lang="en-US" altLang="ja-JP" sz="16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en-US" altLang="ja-JP" sz="16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d>
                        </m:e>
                      </m:d>
                    </m:oMath>
                  </m:oMathPara>
                </a14:m>
                <a:endParaRPr lang="ja-JP" altLang="en-US" sz="1600" dirty="0"/>
              </a:p>
            </p:txBody>
          </p:sp>
        </mc:Choice>
        <mc:Fallback xmlns="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3326F23D-BFC0-9BB2-8B14-42D19C1146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8369" y="4505684"/>
                <a:ext cx="2115556" cy="48353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A3B322A3-F2BC-5054-6AD5-66866CED875B}"/>
                  </a:ext>
                </a:extLst>
              </p:cNvPr>
              <p:cNvSpPr txBox="1"/>
              <p:nvPr/>
            </p:nvSpPr>
            <p:spPr>
              <a:xfrm>
                <a:off x="5000625" y="5130777"/>
                <a:ext cx="6953250" cy="11426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400" dirty="0"/>
                  <a:t>※ </a:t>
                </a:r>
                <a14:m>
                  <m:oMath xmlns:m="http://schemas.openxmlformats.org/officeDocument/2006/math">
                    <m:r>
                      <a:rPr kumimoji="1" lang="en-US" altLang="ja-JP" sz="140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altLang="ja-JP" sz="1400" b="0" i="1" smtClean="0">
                        <a:latin typeface="Cambria Math" panose="02040503050406030204" pitchFamily="18" charset="0"/>
                      </a:rPr>
                      <m:t>≤0</m:t>
                    </m:r>
                  </m:oMath>
                </a14:m>
                <a:r>
                  <a:rPr kumimoji="1" lang="ja-JP" altLang="en-US" sz="1400" dirty="0"/>
                  <a:t>のときは、近似的に減衰は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ja-JP" sz="1400" i="1">
                        <a:latin typeface="Cambria Math" panose="02040503050406030204" pitchFamily="18" charset="0"/>
                      </a:rPr>
                      <m:t>exp</m:t>
                    </m:r>
                    <m:d>
                      <m:dPr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−</m:t>
                        </m:r>
                        <m:d>
                          <m:dPr>
                            <m:ctrlPr>
                              <a:rPr lang="en-US" altLang="ja-JP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num>
                              <m:den>
                                <m:r>
                                  <a:rPr lang="en-US" altLang="ja-JP" sz="1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altLang="ja-JP" sz="14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ad>
                              <m:radPr>
                                <m:degHide m:val="on"/>
                                <m:ctrlPr>
                                  <a:rPr lang="en-US" altLang="ja-JP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sSup>
                                  <m:sSupPr>
                                    <m:ctrlPr>
                                      <a:rPr lang="en-US" altLang="ja-JP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ja-JP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altLang="ja-JP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altLang="ja-JP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num>
                                          <m:den>
                                            <m:r>
                                              <a:rPr lang="en-US" altLang="ja-JP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den>
                                        </m:f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ja-JP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ja-JP" sz="1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ja-JP" sz="1400" b="0" i="1" smtClean="0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rad>
                          </m:e>
                        </m:d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ja-JP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1" lang="ja-JP" altLang="en-US" sz="1400" dirty="0"/>
                  <a:t>で与えられる。</a:t>
                </a:r>
                <a:endParaRPr kumimoji="1" lang="en-US" altLang="ja-JP" sz="1400" dirty="0"/>
              </a:p>
              <a:p>
                <a:r>
                  <a:rPr lang="ja-JP" altLang="en-US" sz="1400" dirty="0"/>
                  <a:t>　この時、振動よりも減衰がメインのパターンになっているため今回は考慮しない。</a:t>
                </a:r>
                <a:endParaRPr kumimoji="1" lang="en-US" altLang="ja-JP" sz="1400" dirty="0"/>
              </a:p>
              <a:p>
                <a:r>
                  <a:rPr lang="ja-JP" altLang="en-US" sz="1400" dirty="0"/>
                  <a:t>　今回は</a:t>
                </a:r>
                <a14:m>
                  <m:oMath xmlns:m="http://schemas.openxmlformats.org/officeDocument/2006/math">
                    <m:r>
                      <a:rPr kumimoji="1" lang="en-US" altLang="ja-JP" sz="140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kumimoji="1" lang="en-US" altLang="ja-JP" sz="14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ja-JP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US" altLang="ja-JP" sz="1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ja-JP" sz="1400" i="1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altLang="ja-JP" sz="1400" b="0" i="1" smtClean="0">
                        <a:latin typeface="Cambria Math" panose="02040503050406030204" pitchFamily="18" charset="0"/>
                      </a:rPr>
                      <m:t>=9.81−0.25=9.56&gt;0</m:t>
                    </m:r>
                  </m:oMath>
                </a14:m>
                <a:endParaRPr kumimoji="1" lang="ja-JP" altLang="en-US" sz="1400" dirty="0"/>
              </a:p>
            </p:txBody>
          </p:sp>
        </mc:Choice>
        <mc:Fallback xmlns="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A3B322A3-F2BC-5054-6AD5-66866CED87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0625" y="5130777"/>
                <a:ext cx="6953250" cy="1142620"/>
              </a:xfrm>
              <a:prstGeom prst="rect">
                <a:avLst/>
              </a:prstGeom>
              <a:blipFill>
                <a:blip r:embed="rId8"/>
                <a:stretch>
                  <a:fillRect l="-263" b="-107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560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C60F44-F55F-4691-3FA0-0C827D16B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データ</a:t>
            </a:r>
            <a:r>
              <a:rPr lang="ja-JP" altLang="en-US" dirty="0"/>
              <a:t>からの</a:t>
            </a:r>
            <a:r>
              <a:rPr kumimoji="1" lang="ja-JP" altLang="en-US" dirty="0"/>
              <a:t>減衰の確認</a:t>
            </a: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17513938-D0C0-EB66-8FD1-CC8B2C525A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8381975"/>
              </p:ext>
            </p:extLst>
          </p:nvPr>
        </p:nvGraphicFramePr>
        <p:xfrm>
          <a:off x="361453" y="1627187"/>
          <a:ext cx="5295269" cy="360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グラフ 8">
            <a:extLst>
              <a:ext uri="{FF2B5EF4-FFF2-40B4-BE49-F238E27FC236}">
                <a16:creationId xmlns:a16="http://schemas.microsoft.com/office/drawing/2014/main" id="{76F00655-FC24-4EDA-B21A-3948497D4F3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5853944"/>
              </p:ext>
            </p:extLst>
          </p:nvPr>
        </p:nvGraphicFramePr>
        <p:xfrm>
          <a:off x="6278734" y="1627187"/>
          <a:ext cx="5295269" cy="360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CF95B9E6-303A-40B9-78F3-AB27369A1081}"/>
                  </a:ext>
                </a:extLst>
              </p:cNvPr>
              <p:cNvSpPr txBox="1"/>
              <p:nvPr/>
            </p:nvSpPr>
            <p:spPr>
              <a:xfrm>
                <a:off x="10047591" y="2588043"/>
                <a:ext cx="1615827" cy="55399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kumimoji="1" lang="ja-JP" altLang="en-US" b="0" dirty="0">
                    <a:solidFill>
                      <a:srgbClr val="0070C0"/>
                    </a:solidFill>
                  </a:rPr>
                  <a:t>実線：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kumimoji="1" lang="en-US" altLang="ja-JP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kumimoji="1" lang="en-US" altLang="ja-JP" b="0" i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begChr m:val="|"/>
                            <m:endChr m:val="|"/>
                            <m:ctrlPr>
                              <a:rPr kumimoji="1" lang="en-US" altLang="ja-JP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</m:oMath>
                </a14:m>
                <a:endParaRPr kumimoji="1" lang="en-US" altLang="ja-JP" dirty="0">
                  <a:solidFill>
                    <a:srgbClr val="0070C0"/>
                  </a:solidFill>
                </a:endParaRPr>
              </a:p>
              <a:p>
                <a:r>
                  <a:rPr lang="ja-JP" altLang="en-US" dirty="0">
                    <a:solidFill>
                      <a:srgbClr val="FF0000"/>
                    </a:solidFill>
                  </a:rPr>
                  <a:t>点線：フィット</a:t>
                </a:r>
                <a:endParaRPr kumimoji="1" lang="ja-JP" alt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CF95B9E6-303A-40B9-78F3-AB27369A10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47591" y="2588043"/>
                <a:ext cx="1615827" cy="553998"/>
              </a:xfrm>
              <a:prstGeom prst="rect">
                <a:avLst/>
              </a:prstGeom>
              <a:blipFill>
                <a:blip r:embed="rId4"/>
                <a:stretch>
                  <a:fillRect l="-8240" t="-11957" r="-8614" b="-2391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364E2DF1-943D-FACA-EEE7-FB80AAC1195B}"/>
                  </a:ext>
                </a:extLst>
              </p:cNvPr>
              <p:cNvSpPr txBox="1"/>
              <p:nvPr/>
            </p:nvSpPr>
            <p:spPr>
              <a:xfrm>
                <a:off x="9564543" y="3466739"/>
                <a:ext cx="1018227" cy="3674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m:rPr>
                          <m:sty m:val="p"/>
                        </m:rP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exp</m:t>
                      </m:r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(−</m:t>
                      </m:r>
                      <m:f>
                        <m:fPr>
                          <m:ctrlP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num>
                        <m:den>
                          <m:r>
                            <a:rPr kumimoji="1" lang="en-US" altLang="ja-JP" sz="1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kumimoji="1" lang="en-US" altLang="ja-JP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ja-JP" alt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364E2DF1-943D-FACA-EEE7-FB80AAC119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64543" y="3466739"/>
                <a:ext cx="1018227" cy="367473"/>
              </a:xfrm>
              <a:prstGeom prst="rect">
                <a:avLst/>
              </a:prstGeom>
              <a:blipFill>
                <a:blip r:embed="rId5"/>
                <a:stretch>
                  <a:fillRect l="-1796" t="-3333" r="-4790" b="-1500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矢印: 右 11">
            <a:extLst>
              <a:ext uri="{FF2B5EF4-FFF2-40B4-BE49-F238E27FC236}">
                <a16:creationId xmlns:a16="http://schemas.microsoft.com/office/drawing/2014/main" id="{E1B0B477-6CF7-C96D-8040-D620CC556F7E}"/>
              </a:ext>
            </a:extLst>
          </p:cNvPr>
          <p:cNvSpPr/>
          <p:nvPr/>
        </p:nvSpPr>
        <p:spPr>
          <a:xfrm>
            <a:off x="5656722" y="2895600"/>
            <a:ext cx="622012" cy="1190625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対数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7ABF410D-32E8-8E2C-AAD2-FF1F8F14671C}"/>
                  </a:ext>
                </a:extLst>
              </p:cNvPr>
              <p:cNvSpPr txBox="1"/>
              <p:nvPr/>
            </p:nvSpPr>
            <p:spPr>
              <a:xfrm>
                <a:off x="2486025" y="5709067"/>
                <a:ext cx="7561566" cy="4614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デ</a:t>
                </a:r>
                <a:r>
                  <a:rPr kumimoji="1" lang="ja-JP" altLang="en-US" dirty="0">
                    <a:solidFill>
                      <a:schemeClr val="tx1"/>
                    </a:solidFill>
                  </a:rPr>
                  <a:t>ータからも減衰が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exp</m:t>
                    </m:r>
                    <m:r>
                      <a:rPr kumimoji="1"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</m:t>
                    </m:r>
                    <m:f>
                      <m:fPr>
                        <m:ctrlP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num>
                      <m:den>
                        <m:r>
                          <a:rPr kumimoji="1" lang="en-US" altLang="ja-JP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kumimoji="1"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kumimoji="1" lang="en-US" altLang="ja-JP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ja-JP" altLang="en-US" dirty="0"/>
                  <a:t>で与えられることが確認できた。</a:t>
                </a:r>
              </a:p>
            </p:txBody>
          </p:sp>
        </mc:Choice>
        <mc:Fallback xmlns="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7ABF410D-32E8-8E2C-AAD2-FF1F8F1467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6025" y="5709067"/>
                <a:ext cx="7561566" cy="461473"/>
              </a:xfrm>
              <a:prstGeom prst="rect">
                <a:avLst/>
              </a:prstGeom>
              <a:blipFill>
                <a:blip r:embed="rId6"/>
                <a:stretch>
                  <a:fillRect l="-726" b="-1066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11474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4B1814-3375-40AD-47F1-AE30E1543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4F063B-B2F8-8A9A-DC90-12859ABBB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65125"/>
            <a:ext cx="11687175" cy="1325563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課題４：振動パターンの特徴</a:t>
            </a:r>
            <a:r>
              <a:rPr kumimoji="1" lang="en-US" altLang="ja-JP" sz="3600" dirty="0"/>
              <a:t>(</a:t>
            </a:r>
            <a:r>
              <a:rPr kumimoji="1" lang="ja-JP" altLang="en-US" sz="3600" dirty="0"/>
              <a:t>減衰、周期</a:t>
            </a:r>
            <a:r>
              <a:rPr kumimoji="1" lang="en-US" altLang="ja-JP" sz="3600" dirty="0"/>
              <a:t>)</a:t>
            </a:r>
            <a:r>
              <a:rPr kumimoji="1" lang="ja-JP" altLang="en-US" sz="3600" dirty="0"/>
              <a:t>を定量化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99606BE-E69F-F27A-7B0A-05393A02BCF1}"/>
              </a:ext>
            </a:extLst>
          </p:cNvPr>
          <p:cNvSpPr txBox="1"/>
          <p:nvPr/>
        </p:nvSpPr>
        <p:spPr>
          <a:xfrm>
            <a:off x="889581" y="1649390"/>
            <a:ext cx="42949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b="1" u="sng" dirty="0"/>
              <a:t>位相</a:t>
            </a:r>
            <a:r>
              <a:rPr lang="en-US" altLang="ja-JP" sz="2400" b="1" u="sng" dirty="0"/>
              <a:t>&amp;</a:t>
            </a:r>
            <a:r>
              <a:rPr kumimoji="1" lang="ja-JP" altLang="en-US" sz="2400" b="1" u="sng" dirty="0"/>
              <a:t>周期</a:t>
            </a:r>
            <a:r>
              <a:rPr kumimoji="1" lang="ja-JP" altLang="en-US" sz="1800" u="sng" dirty="0"/>
              <a:t>についての理論的考察</a:t>
            </a:r>
            <a:endParaRPr lang="ja-JP" altLang="en-US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B808EAF-4809-5441-209B-1A3A76E2E28D}"/>
                  </a:ext>
                </a:extLst>
              </p:cNvPr>
              <p:cNvSpPr txBox="1"/>
              <p:nvPr/>
            </p:nvSpPr>
            <p:spPr>
              <a:xfrm>
                <a:off x="1321965" y="2232661"/>
                <a:ext cx="3735811" cy="627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B808EAF-4809-5441-209B-1A3A76E2E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1965" y="2232661"/>
                <a:ext cx="3735811" cy="6279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矢印: 下 12">
            <a:extLst>
              <a:ext uri="{FF2B5EF4-FFF2-40B4-BE49-F238E27FC236}">
                <a16:creationId xmlns:a16="http://schemas.microsoft.com/office/drawing/2014/main" id="{425AF938-03E9-C5B7-1F08-92490FFF9A1E}"/>
              </a:ext>
            </a:extLst>
          </p:cNvPr>
          <p:cNvSpPr/>
          <p:nvPr/>
        </p:nvSpPr>
        <p:spPr>
          <a:xfrm>
            <a:off x="2038351" y="3040361"/>
            <a:ext cx="314325" cy="635046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A840B1F7-F6A1-DC66-8244-AA7862AB8D1B}"/>
                  </a:ext>
                </a:extLst>
              </p:cNvPr>
              <p:cNvSpPr txBox="1"/>
              <p:nvPr/>
            </p:nvSpPr>
            <p:spPr>
              <a:xfrm>
                <a:off x="2075445" y="2939480"/>
                <a:ext cx="2228850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A840B1F7-F6A1-DC66-8244-AA7862AB8D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5445" y="2939480"/>
                <a:ext cx="2228850" cy="64812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グラフ 5">
            <a:extLst>
              <a:ext uri="{FF2B5EF4-FFF2-40B4-BE49-F238E27FC236}">
                <a16:creationId xmlns:a16="http://schemas.microsoft.com/office/drawing/2014/main" id="{31035293-101E-CA42-514E-06E8A9120C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9302947"/>
              </p:ext>
            </p:extLst>
          </p:nvPr>
        </p:nvGraphicFramePr>
        <p:xfrm>
          <a:off x="6705600" y="1719732"/>
          <a:ext cx="4914900" cy="3418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C6590818-36A1-2264-22EA-D4C7A2D050DA}"/>
                  </a:ext>
                </a:extLst>
              </p:cNvPr>
              <p:cNvSpPr txBox="1"/>
              <p:nvPr/>
            </p:nvSpPr>
            <p:spPr>
              <a:xfrm>
                <a:off x="7134225" y="5309718"/>
                <a:ext cx="4486275" cy="8014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kumimoji="1" lang="ja-JP" altLang="en-US" dirty="0"/>
                  <a:t>が</a:t>
                </a:r>
                <a14:m>
                  <m:oMath xmlns:m="http://schemas.openxmlformats.org/officeDocument/2006/math">
                    <m:r>
                      <a:rPr lang="en-US" altLang="ja-JP" b="0" i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/4</m:t>
                    </m:r>
                    <m:r>
                      <a:rPr lang="en-US" altLang="ja-JP" b="0" i="0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ja-JP" i="1">
                        <a:latin typeface="Cambria Math" panose="02040503050406030204" pitchFamily="18" charset="0"/>
                      </a:rPr>
                      <m:t>/4</m:t>
                    </m:r>
                  </m:oMath>
                </a14:m>
                <a:r>
                  <a:rPr kumimoji="1" lang="ja-JP" altLang="en-US" dirty="0"/>
                  <a:t>の間ならば、</a:t>
                </a:r>
                <a:endParaRPr kumimoji="1" lang="en-US" altLang="ja-JP" dirty="0"/>
              </a:p>
              <a:p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𝑠𝑖𝑛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p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ja-JP" altLang="en-US" dirty="0"/>
                  <a:t>の近似がよく成り立つ</a:t>
                </a:r>
              </a:p>
            </p:txBody>
          </p:sp>
        </mc:Choice>
        <mc:Fallback xmlns="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C6590818-36A1-2264-22EA-D4C7A2D050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4225" y="5309718"/>
                <a:ext cx="4486275" cy="801438"/>
              </a:xfrm>
              <a:prstGeom prst="rect">
                <a:avLst/>
              </a:prstGeom>
              <a:blipFill>
                <a:blip r:embed="rId5"/>
                <a:stretch>
                  <a:fillRect t="-3053" b="-534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BD64B612-18DF-6200-8E6B-45091C935A78}"/>
                  </a:ext>
                </a:extLst>
              </p:cNvPr>
              <p:cNvSpPr txBox="1"/>
              <p:nvPr/>
            </p:nvSpPr>
            <p:spPr>
              <a:xfrm>
                <a:off x="1321965" y="3767314"/>
                <a:ext cx="3735811" cy="627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 smtClean="0">
                          <a:latin typeface="Cambria Math" panose="02040503050406030204" pitchFamily="18" charset="0"/>
                        </a:rPr>
                        <m:t>𝛼</m:t>
                      </m:r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p>
                                  <m:r>
                                    <a:rPr lang="en-US" altLang="ja-JP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BD64B612-18DF-6200-8E6B-45091C935A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1965" y="3767314"/>
                <a:ext cx="3735811" cy="62799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CED7C50E-58DB-9130-B3EF-C81A282FF15D}"/>
                  </a:ext>
                </a:extLst>
              </p:cNvPr>
              <p:cNvSpPr txBox="1"/>
              <p:nvPr/>
            </p:nvSpPr>
            <p:spPr>
              <a:xfrm>
                <a:off x="2176464" y="4588408"/>
                <a:ext cx="2690812" cy="5648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̃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m:rPr>
                          <m:sty m:val="p"/>
                        </m:rP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exp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(−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CED7C50E-58DB-9130-B3EF-C81A282FF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6464" y="4588408"/>
                <a:ext cx="2690812" cy="56483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矢印: 下 20">
            <a:extLst>
              <a:ext uri="{FF2B5EF4-FFF2-40B4-BE49-F238E27FC236}">
                <a16:creationId xmlns:a16="http://schemas.microsoft.com/office/drawing/2014/main" id="{918B70DE-8E70-2748-2401-4012592EA8A6}"/>
              </a:ext>
            </a:extLst>
          </p:cNvPr>
          <p:cNvSpPr/>
          <p:nvPr/>
        </p:nvSpPr>
        <p:spPr>
          <a:xfrm>
            <a:off x="2019302" y="4586437"/>
            <a:ext cx="314325" cy="635046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9FF2AB44-70AE-2FA9-966F-5C6F6283B99D}"/>
                  </a:ext>
                </a:extLst>
              </p:cNvPr>
              <p:cNvSpPr txBox="1"/>
              <p:nvPr/>
            </p:nvSpPr>
            <p:spPr>
              <a:xfrm>
                <a:off x="1321965" y="5346345"/>
                <a:ext cx="3735811" cy="6379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̃"/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kumimoji="1" lang="en-US" altLang="ja-JP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  <m:acc>
                        <m:accPr>
                          <m:chr m:val="̃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ja-JP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sSup>
                            <m:sSupPr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num>
                        <m:den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sSup>
                        <m:sSupPr>
                          <m:ctrlPr>
                            <a:rPr lang="en-US" altLang="ja-JP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̃"/>
                              <m:ctrlPr>
                                <a:rPr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ja-JP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p>
                          <m:r>
                            <a:rPr lang="en-US" altLang="ja-JP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9FF2AB44-70AE-2FA9-966F-5C6F6283B9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1965" y="5346345"/>
                <a:ext cx="3735811" cy="6379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6AA76DE8-9975-85CD-4F4C-8499E38B693E}"/>
              </a:ext>
            </a:extLst>
          </p:cNvPr>
          <p:cNvSpPr txBox="1"/>
          <p:nvPr/>
        </p:nvSpPr>
        <p:spPr>
          <a:xfrm>
            <a:off x="1247775" y="6162191"/>
            <a:ext cx="405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近似した運動方程式で考察する。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B9BBAA8B-66CC-CC74-CC6C-DD262511B28C}"/>
                  </a:ext>
                </a:extLst>
              </p:cNvPr>
              <p:cNvSpPr txBox="1"/>
              <p:nvPr/>
            </p:nvSpPr>
            <p:spPr>
              <a:xfrm>
                <a:off x="9648824" y="2491321"/>
                <a:ext cx="56197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ja-JP" altLang="en-US" dirty="0"/>
              </a:p>
            </p:txBody>
          </p:sp>
        </mc:Choice>
        <mc:Fallback xmlns=""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B9BBAA8B-66CC-CC74-CC6C-DD262511B2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48824" y="2491321"/>
                <a:ext cx="561975" cy="369332"/>
              </a:xfrm>
              <a:prstGeom prst="rect">
                <a:avLst/>
              </a:prstGeom>
              <a:blipFill>
                <a:blip r:embed="rId9"/>
                <a:stretch>
                  <a:fillRect r="-1087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7962737B-2FCD-9262-25CE-9B76FB8262B9}"/>
                  </a:ext>
                </a:extLst>
              </p:cNvPr>
              <p:cNvSpPr txBox="1"/>
              <p:nvPr/>
            </p:nvSpPr>
            <p:spPr>
              <a:xfrm>
                <a:off x="9733266" y="3921543"/>
                <a:ext cx="1305870" cy="7091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kumimoji="1" lang="ja-JP" altLang="en-US" b="0" dirty="0">
                    <a:solidFill>
                      <a:srgbClr val="0070C0"/>
                    </a:solidFill>
                  </a:rPr>
                  <a:t>実線：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ja-JP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sin</m:t>
                    </m:r>
                    <m:r>
                      <a:rPr lang="en-US" altLang="ja-JP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kumimoji="1" lang="en-US" altLang="ja-JP" dirty="0">
                  <a:solidFill>
                    <a:srgbClr val="0070C0"/>
                  </a:solidFill>
                </a:endParaRPr>
              </a:p>
              <a:p>
                <a:r>
                  <a:rPr lang="ja-JP" altLang="en-US" dirty="0">
                    <a:solidFill>
                      <a:srgbClr val="FF0000"/>
                    </a:solidFill>
                  </a:rPr>
                  <a:t>点線：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ja-JP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kumimoji="1" lang="en-US" altLang="ja-JP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kumimoji="1" lang="en-US" altLang="ja-JP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ja-JP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p>
                            <m:r>
                              <a:rPr kumimoji="1" lang="en-US" altLang="ja-JP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kumimoji="1" lang="en-US" altLang="ja-JP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kumimoji="1" lang="ja-JP" altLang="en-US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7962737B-2FCD-9262-25CE-9B76FB8262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3266" y="3921543"/>
                <a:ext cx="1305870" cy="709105"/>
              </a:xfrm>
              <a:prstGeom prst="rect">
                <a:avLst/>
              </a:prstGeom>
              <a:blipFill>
                <a:blip r:embed="rId10"/>
                <a:stretch>
                  <a:fillRect l="-10648" t="-9244" b="-1092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71759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2191</TotalTime>
  <Words>2795</Words>
  <Application>Microsoft Office PowerPoint</Application>
  <PresentationFormat>ワイド画面</PresentationFormat>
  <Paragraphs>524</Paragraphs>
  <Slides>32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32</vt:i4>
      </vt:variant>
    </vt:vector>
  </HeadingPairs>
  <TitlesOfParts>
    <vt:vector size="37" baseType="lpstr">
      <vt:lpstr>游ゴシック</vt:lpstr>
      <vt:lpstr>游ゴシック Light</vt:lpstr>
      <vt:lpstr>Arial</vt:lpstr>
      <vt:lpstr>Cambria Math</vt:lpstr>
      <vt:lpstr>Office テーマ</vt:lpstr>
      <vt:lpstr>課題</vt:lpstr>
      <vt:lpstr>課題１：シミュレーション作成</vt:lpstr>
      <vt:lpstr>課題２：UML化（クラス図：属性・操作・継承関係）</vt:lpstr>
      <vt:lpstr>課題２：UML化（クラス図）</vt:lpstr>
      <vt:lpstr>課題３：SIMデータを図示</vt:lpstr>
      <vt:lpstr>シミュレーションの妥当性判断</vt:lpstr>
      <vt:lpstr>課題４：振動パターンの特徴(減衰、周期)を定量化</vt:lpstr>
      <vt:lpstr>データからの減衰の確認</vt:lpstr>
      <vt:lpstr>課題４：振動パターンの特徴(減衰、周期)を定量化</vt:lpstr>
      <vt:lpstr>課題４：振動パターンの特徴(減衰、周期)を定量化</vt:lpstr>
      <vt:lpstr>課題４：振動パターンの特徴(減衰、周期)を定量化</vt:lpstr>
      <vt:lpstr>データからの位相・周期の確認方法</vt:lpstr>
      <vt:lpstr>データからの位相・周期の確認方法</vt:lpstr>
      <vt:lpstr>課題５：振動パターンを２次関数回帰モデルでフィット</vt:lpstr>
      <vt:lpstr>手法①：２次関数を切り貼りする方法</vt:lpstr>
      <vt:lpstr>手法①：結果（その１）</vt:lpstr>
      <vt:lpstr>手法①：結果（その１）</vt:lpstr>
      <vt:lpstr>手法①：接続の問題の対策</vt:lpstr>
      <vt:lpstr>手法①：結果（その２）</vt:lpstr>
      <vt:lpstr>手法①：結果（その２）</vt:lpstr>
      <vt:lpstr>手法①：接続以外のエラー要因考察</vt:lpstr>
      <vt:lpstr>手法①：区間細分化の効果検証</vt:lpstr>
      <vt:lpstr>手法①：まとめ</vt:lpstr>
      <vt:lpstr>手法②：伝達関数推定による方法</vt:lpstr>
      <vt:lpstr>手法②：伝達関数の推定方法（失敗）</vt:lpstr>
      <vt:lpstr>手法②：困難な課題点</vt:lpstr>
      <vt:lpstr>手法②：伝達関数推定方法（改）</vt:lpstr>
      <vt:lpstr>手法②：妥当性確認（線形化システムの場合）</vt:lpstr>
      <vt:lpstr>手法②：結果（非線形効果あり）</vt:lpstr>
      <vt:lpstr>手法②：工夫点</vt:lpstr>
      <vt:lpstr>手法②：高精度化検討</vt:lpstr>
      <vt:lpstr>バックアップスライド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hide tsukiji</dc:creator>
  <cp:lastModifiedBy>hide tsukiji</cp:lastModifiedBy>
  <cp:revision>77</cp:revision>
  <dcterms:created xsi:type="dcterms:W3CDTF">2024-10-21T12:42:38Z</dcterms:created>
  <dcterms:modified xsi:type="dcterms:W3CDTF">2024-11-04T07:34:58Z</dcterms:modified>
</cp:coreProperties>
</file>

<file path=docProps/thumbnail.jpeg>
</file>